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3754" r:id="rId1"/>
  </p:sldMasterIdLst>
  <p:notesMasterIdLst>
    <p:notesMasterId r:id="rId39"/>
  </p:notesMasterIdLst>
  <p:handoutMasterIdLst>
    <p:handoutMasterId r:id="rId40"/>
  </p:handoutMasterIdLst>
  <p:sldIdLst>
    <p:sldId id="1460" r:id="rId2"/>
    <p:sldId id="1458" r:id="rId3"/>
    <p:sldId id="654" r:id="rId4"/>
    <p:sldId id="655" r:id="rId5"/>
    <p:sldId id="1434" r:id="rId6"/>
    <p:sldId id="1461" r:id="rId7"/>
    <p:sldId id="1462" r:id="rId8"/>
    <p:sldId id="1451" r:id="rId9"/>
    <p:sldId id="668" r:id="rId10"/>
    <p:sldId id="669" r:id="rId11"/>
    <p:sldId id="1449" r:id="rId12"/>
    <p:sldId id="1435" r:id="rId13"/>
    <p:sldId id="1463" r:id="rId14"/>
    <p:sldId id="1464" r:id="rId15"/>
    <p:sldId id="1465" r:id="rId16"/>
    <p:sldId id="1466" r:id="rId17"/>
    <p:sldId id="673" r:id="rId18"/>
    <p:sldId id="663" r:id="rId19"/>
    <p:sldId id="632" r:id="rId20"/>
    <p:sldId id="1427" r:id="rId21"/>
    <p:sldId id="1425" r:id="rId22"/>
    <p:sldId id="640" r:id="rId23"/>
    <p:sldId id="641" r:id="rId24"/>
    <p:sldId id="642" r:id="rId25"/>
    <p:sldId id="1469" r:id="rId26"/>
    <p:sldId id="1470" r:id="rId27"/>
    <p:sldId id="1471" r:id="rId28"/>
    <p:sldId id="1474" r:id="rId29"/>
    <p:sldId id="1473" r:id="rId30"/>
    <p:sldId id="1475" r:id="rId31"/>
    <p:sldId id="1477" r:id="rId32"/>
    <p:sldId id="1476" r:id="rId33"/>
    <p:sldId id="1478" r:id="rId34"/>
    <p:sldId id="1480" r:id="rId35"/>
    <p:sldId id="1481" r:id="rId36"/>
    <p:sldId id="1482" r:id="rId37"/>
    <p:sldId id="1433" r:id="rId38"/>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12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E"/>
    <a:srgbClr val="FFE100"/>
    <a:srgbClr val="FFFFFF"/>
    <a:srgbClr val="E53760"/>
    <a:srgbClr val="6E5A40"/>
    <a:srgbClr val="F0569B"/>
    <a:srgbClr val="008970"/>
    <a:srgbClr val="FF5050"/>
    <a:srgbClr val="0071BC"/>
    <a:srgbClr val="3737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21" autoAdjust="0"/>
    <p:restoredTop sz="94660" autoAdjust="0"/>
  </p:normalViewPr>
  <p:slideViewPr>
    <p:cSldViewPr>
      <p:cViewPr varScale="1">
        <p:scale>
          <a:sx n="98" d="100"/>
          <a:sy n="98" d="100"/>
        </p:scale>
        <p:origin x="894" y="84"/>
      </p:cViewPr>
      <p:guideLst>
        <p:guide pos="3120"/>
        <p:guide orient="horz" pos="2160"/>
      </p:guideLst>
    </p:cSldViewPr>
  </p:slideViewPr>
  <p:outlineViewPr>
    <p:cViewPr>
      <p:scale>
        <a:sx n="33" d="100"/>
        <a:sy n="33" d="100"/>
      </p:scale>
      <p:origin x="0" y="342"/>
    </p:cViewPr>
  </p:outlineViewPr>
  <p:notesTextViewPr>
    <p:cViewPr>
      <p:scale>
        <a:sx n="1" d="1"/>
        <a:sy n="1" d="1"/>
      </p:scale>
      <p:origin x="0" y="0"/>
    </p:cViewPr>
  </p:notesTextViewPr>
  <p:notesViewPr>
    <p:cSldViewPr showGuides="1">
      <p:cViewPr varScale="1">
        <p:scale>
          <a:sx n="76" d="100"/>
          <a:sy n="76" d="100"/>
        </p:scale>
        <p:origin x="3600" y="10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92184310294541E-2"/>
          <c:y val="0.11097035092835619"/>
          <c:w val="0.93378497132302907"/>
          <c:h val="0.81552157091474675"/>
        </c:manualLayout>
      </c:layout>
      <c:barChart>
        <c:barDir val="col"/>
        <c:grouping val="stacked"/>
        <c:varyColors val="0"/>
        <c:ser>
          <c:idx val="0"/>
          <c:order val="0"/>
          <c:spPr>
            <a:solidFill>
              <a:schemeClr val="tx2"/>
            </a:solidFill>
            <a:ln w="25400">
              <a:noFill/>
            </a:ln>
          </c:spPr>
          <c:invertIfNegative val="0"/>
          <c:dPt>
            <c:idx val="0"/>
            <c:invertIfNegative val="0"/>
            <c:bubble3D val="0"/>
            <c:extLst>
              <c:ext xmlns:c16="http://schemas.microsoft.com/office/drawing/2014/chart" uri="{C3380CC4-5D6E-409C-BE32-E72D297353CC}">
                <c16:uniqueId val="{00000001-661E-49CC-B6D7-0FD1C8302268}"/>
              </c:ext>
            </c:extLst>
          </c:dPt>
          <c:dPt>
            <c:idx val="1"/>
            <c:invertIfNegative val="0"/>
            <c:bubble3D val="0"/>
            <c:extLst>
              <c:ext xmlns:c16="http://schemas.microsoft.com/office/drawing/2014/chart" uri="{C3380CC4-5D6E-409C-BE32-E72D297353CC}">
                <c16:uniqueId val="{00000003-661E-49CC-B6D7-0FD1C8302268}"/>
              </c:ext>
            </c:extLst>
          </c:dPt>
          <c:dPt>
            <c:idx val="2"/>
            <c:invertIfNegative val="0"/>
            <c:bubble3D val="0"/>
            <c:extLst>
              <c:ext xmlns:c16="http://schemas.microsoft.com/office/drawing/2014/chart" uri="{C3380CC4-5D6E-409C-BE32-E72D297353CC}">
                <c16:uniqueId val="{00000005-661E-49CC-B6D7-0FD1C8302268}"/>
              </c:ext>
            </c:extLst>
          </c:dPt>
          <c:dPt>
            <c:idx val="3"/>
            <c:invertIfNegative val="0"/>
            <c:bubble3D val="0"/>
            <c:extLst>
              <c:ext xmlns:c16="http://schemas.microsoft.com/office/drawing/2014/chart" uri="{C3380CC4-5D6E-409C-BE32-E72D297353CC}">
                <c16:uniqueId val="{00000007-661E-49CC-B6D7-0FD1C8302268}"/>
              </c:ext>
            </c:extLst>
          </c:dPt>
          <c:dPt>
            <c:idx val="4"/>
            <c:invertIfNegative val="0"/>
            <c:bubble3D val="0"/>
            <c:extLst>
              <c:ext xmlns:c16="http://schemas.microsoft.com/office/drawing/2014/chart" uri="{C3380CC4-5D6E-409C-BE32-E72D297353CC}">
                <c16:uniqueId val="{00000009-661E-49CC-B6D7-0FD1C8302268}"/>
              </c:ext>
            </c:extLst>
          </c:dPt>
          <c:cat>
            <c:strRef>
              <c:f>graph!$B$2:$B$6</c:f>
              <c:strCache>
                <c:ptCount val="5"/>
                <c:pt idx="0">
                  <c:v>東京</c:v>
                </c:pt>
                <c:pt idx="1">
                  <c:v>大阪</c:v>
                </c:pt>
                <c:pt idx="2">
                  <c:v>福岡</c:v>
                </c:pt>
                <c:pt idx="3">
                  <c:v>広島</c:v>
                </c:pt>
                <c:pt idx="4">
                  <c:v>仙台</c:v>
                </c:pt>
              </c:strCache>
            </c:strRef>
          </c:cat>
          <c:val>
            <c:numRef>
              <c:f>graph!$C$2:$C$6</c:f>
              <c:numCache>
                <c:formatCode>"¥"#,##0_);\("¥"#,##0\)</c:formatCode>
                <c:ptCount val="5"/>
                <c:pt idx="0">
                  <c:v>3500</c:v>
                </c:pt>
                <c:pt idx="1">
                  <c:v>2400</c:v>
                </c:pt>
                <c:pt idx="2">
                  <c:v>1300</c:v>
                </c:pt>
                <c:pt idx="3">
                  <c:v>1800</c:v>
                </c:pt>
                <c:pt idx="4">
                  <c:v>1100</c:v>
                </c:pt>
              </c:numCache>
            </c:numRef>
          </c:val>
          <c:extLst>
            <c:ext xmlns:c16="http://schemas.microsoft.com/office/drawing/2014/chart" uri="{C3380CC4-5D6E-409C-BE32-E72D297353CC}">
              <c16:uniqueId val="{0000000A-661E-49CC-B6D7-0FD1C8302268}"/>
            </c:ext>
          </c:extLst>
        </c:ser>
        <c:dLbls>
          <c:showLegendKey val="0"/>
          <c:showVal val="0"/>
          <c:showCatName val="0"/>
          <c:showSerName val="0"/>
          <c:showPercent val="0"/>
          <c:showBubbleSize val="0"/>
        </c:dLbls>
        <c:gapWidth val="50"/>
        <c:overlap val="100"/>
        <c:axId val="233859712"/>
        <c:axId val="234093184"/>
      </c:barChart>
      <c:lineChart>
        <c:grouping val="standard"/>
        <c:varyColors val="0"/>
        <c:ser>
          <c:idx val="1"/>
          <c:order val="1"/>
          <c:marker>
            <c:symbol val="square"/>
            <c:size val="8"/>
          </c:marker>
          <c:dLbls>
            <c:spPr>
              <a:noFill/>
              <a:ln>
                <a:noFill/>
              </a:ln>
              <a:effectLst/>
            </c:spPr>
            <c:txPr>
              <a:bodyPr/>
              <a:lstStyle/>
              <a:p>
                <a:pPr>
                  <a:defRPr sz="1000">
                    <a:solidFill>
                      <a:schemeClr val="bg1"/>
                    </a:solidFill>
                    <a:latin typeface="メイリオ" pitchFamily="50" charset="-128"/>
                    <a:ea typeface="メイリオ" pitchFamily="50" charset="-128"/>
                    <a:cs typeface="メイリオ" pitchFamily="50" charset="-128"/>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graph!$D$2:$D$6</c:f>
              <c:numCache>
                <c:formatCode>General</c:formatCode>
                <c:ptCount val="5"/>
              </c:numCache>
            </c:numRef>
          </c:val>
          <c:smooth val="0"/>
          <c:extLst>
            <c:ext xmlns:c16="http://schemas.microsoft.com/office/drawing/2014/chart" uri="{C3380CC4-5D6E-409C-BE32-E72D297353CC}">
              <c16:uniqueId val="{0000000B-661E-49CC-B6D7-0FD1C8302268}"/>
            </c:ext>
          </c:extLst>
        </c:ser>
        <c:dLbls>
          <c:showLegendKey val="0"/>
          <c:showVal val="0"/>
          <c:showCatName val="0"/>
          <c:showSerName val="0"/>
          <c:showPercent val="0"/>
          <c:showBubbleSize val="0"/>
        </c:dLbls>
        <c:marker val="1"/>
        <c:smooth val="0"/>
        <c:axId val="233859712"/>
        <c:axId val="234093184"/>
      </c:lineChart>
      <c:catAx>
        <c:axId val="233859712"/>
        <c:scaling>
          <c:orientation val="minMax"/>
        </c:scaling>
        <c:delete val="0"/>
        <c:axPos val="b"/>
        <c:numFmt formatCode="@" sourceLinked="0"/>
        <c:majorTickMark val="none"/>
        <c:minorTickMark val="none"/>
        <c:tickLblPos val="low"/>
        <c:spPr>
          <a:ln w="38100">
            <a:solidFill>
              <a:schemeClr val="tx1">
                <a:lumMod val="60000"/>
                <a:lumOff val="40000"/>
              </a:schemeClr>
            </a:solidFill>
            <a:prstDash val="solid"/>
          </a:ln>
        </c:spPr>
        <c:txPr>
          <a:bodyPr rot="0" vert="eaVert"/>
          <a:lstStyle/>
          <a:p>
            <a:pPr>
              <a:defRPr sz="1050" b="0" i="0" u="none" strike="noStrike" baseline="0">
                <a:solidFill>
                  <a:schemeClr val="tx1"/>
                </a:solidFill>
                <a:latin typeface="+mn-ea"/>
                <a:ea typeface="+mn-ea"/>
                <a:cs typeface="メイリオ"/>
              </a:defRPr>
            </a:pPr>
            <a:endParaRPr lang="ja-JP"/>
          </a:p>
        </c:txPr>
        <c:crossAx val="234093184"/>
        <c:crosses val="autoZero"/>
        <c:auto val="1"/>
        <c:lblAlgn val="ctr"/>
        <c:lblOffset val="100"/>
        <c:tickMarkSkip val="1"/>
        <c:noMultiLvlLbl val="0"/>
      </c:catAx>
      <c:valAx>
        <c:axId val="234093184"/>
        <c:scaling>
          <c:orientation val="minMax"/>
          <c:max val="4000"/>
          <c:min val="0"/>
        </c:scaling>
        <c:delete val="0"/>
        <c:axPos val="l"/>
        <c:majorGridlines>
          <c:spPr>
            <a:ln w="6350">
              <a:solidFill>
                <a:schemeClr val="tx1">
                  <a:lumMod val="60000"/>
                  <a:lumOff val="40000"/>
                </a:schemeClr>
              </a:solidFill>
              <a:prstDash val="dash"/>
            </a:ln>
          </c:spPr>
        </c:majorGridlines>
        <c:numFmt formatCode="#,##0_);[Red]\(#,##0\)" sourceLinked="0"/>
        <c:majorTickMark val="in"/>
        <c:minorTickMark val="none"/>
        <c:tickLblPos val="nextTo"/>
        <c:spPr>
          <a:ln w="9525">
            <a:noFill/>
          </a:ln>
        </c:spPr>
        <c:txPr>
          <a:bodyPr rot="0" vert="horz"/>
          <a:lstStyle/>
          <a:p>
            <a:pPr>
              <a:defRPr sz="1050" b="0" i="0" u="none" strike="noStrike" baseline="0">
                <a:solidFill>
                  <a:schemeClr val="tx1"/>
                </a:solidFill>
                <a:latin typeface="+mn-ea"/>
                <a:ea typeface="+mn-ea"/>
                <a:cs typeface="メイリオ"/>
              </a:defRPr>
            </a:pPr>
            <a:endParaRPr lang="ja-JP"/>
          </a:p>
        </c:txPr>
        <c:crossAx val="233859712"/>
        <c:crosses val="autoZero"/>
        <c:crossBetween val="between"/>
        <c:majorUnit val="1000"/>
      </c:valAx>
      <c:spPr>
        <a:noFill/>
        <a:ln w="25400">
          <a:noFill/>
        </a:ln>
      </c:spPr>
    </c:plotArea>
    <c:plotVisOnly val="1"/>
    <c:dispBlanksAs val="gap"/>
    <c:showDLblsOverMax val="0"/>
  </c:chart>
  <c:spPr>
    <a:noFill/>
    <a:ln w="9525">
      <a:noFill/>
    </a:ln>
  </c:spPr>
  <c:txPr>
    <a:bodyPr/>
    <a:lstStyle/>
    <a:p>
      <a:pPr>
        <a:defRPr sz="145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6CA9A1-49A5-4813-BE73-64411D697E83}" type="datetimeFigureOut">
              <a:rPr kumimoji="1" lang="ja-JP" altLang="en-US" smtClean="0"/>
              <a:t>2022/12/11</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2E35D2-4F1F-4BDF-88EC-2B2C6B449510}" type="slidenum">
              <a:rPr kumimoji="1" lang="ja-JP" altLang="en-US" smtClean="0"/>
              <a:t>‹#›</a:t>
            </a:fld>
            <a:endParaRPr kumimoji="1" lang="ja-JP" altLang="en-US"/>
          </a:p>
        </p:txBody>
      </p:sp>
    </p:spTree>
    <p:extLst>
      <p:ext uri="{BB962C8B-B14F-4D97-AF65-F5344CB8AC3E}">
        <p14:creationId xmlns:p14="http://schemas.microsoft.com/office/powerpoint/2010/main" val="2050149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218005-AB2E-4230-9CBF-EC876F8C3946}" type="datetimeFigureOut">
              <a:rPr kumimoji="1" lang="ja-JP" altLang="en-US" smtClean="0"/>
              <a:t>2022/12/11</a:t>
            </a:fld>
            <a:endParaRPr kumimoji="1" lang="ja-JP" altLang="en-US"/>
          </a:p>
        </p:txBody>
      </p:sp>
      <p:sp>
        <p:nvSpPr>
          <p:cNvPr id="4" name="スライド イメージ プレースホルダー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6E3972-898B-454C-95F2-E930BA80A49A}" type="slidenum">
              <a:rPr kumimoji="1" lang="ja-JP" altLang="en-US" smtClean="0"/>
              <a:t>‹#›</a:t>
            </a:fld>
            <a:endParaRPr kumimoji="1" lang="ja-JP" altLang="en-US"/>
          </a:p>
        </p:txBody>
      </p:sp>
    </p:spTree>
    <p:extLst>
      <p:ext uri="{BB962C8B-B14F-4D97-AF65-F5344CB8AC3E}">
        <p14:creationId xmlns:p14="http://schemas.microsoft.com/office/powerpoint/2010/main" val="21607303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a:t>
            </a:fld>
            <a:endParaRPr kumimoji="1" lang="ja-JP" altLang="en-US"/>
          </a:p>
        </p:txBody>
      </p:sp>
    </p:spTree>
    <p:extLst>
      <p:ext uri="{BB962C8B-B14F-4D97-AF65-F5344CB8AC3E}">
        <p14:creationId xmlns:p14="http://schemas.microsoft.com/office/powerpoint/2010/main" val="3942023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F6E3972-898B-454C-95F2-E930BA80A49A}" type="slidenum">
              <a:rPr kumimoji="1" lang="ja-JP" altLang="en-US" smtClean="0"/>
              <a:t>16</a:t>
            </a:fld>
            <a:endParaRPr kumimoji="1" lang="ja-JP" altLang="en-US"/>
          </a:p>
        </p:txBody>
      </p:sp>
    </p:spTree>
    <p:extLst>
      <p:ext uri="{BB962C8B-B14F-4D97-AF65-F5344CB8AC3E}">
        <p14:creationId xmlns:p14="http://schemas.microsoft.com/office/powerpoint/2010/main" val="4268305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17</a:t>
            </a:fld>
            <a:endParaRPr kumimoji="1" lang="ja-JP" altLang="en-US"/>
          </a:p>
        </p:txBody>
      </p:sp>
    </p:spTree>
    <p:extLst>
      <p:ext uri="{BB962C8B-B14F-4D97-AF65-F5344CB8AC3E}">
        <p14:creationId xmlns:p14="http://schemas.microsoft.com/office/powerpoint/2010/main" val="1670296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18</a:t>
            </a:fld>
            <a:endParaRPr kumimoji="1" lang="ja-JP" altLang="en-US"/>
          </a:p>
        </p:txBody>
      </p:sp>
    </p:spTree>
    <p:extLst>
      <p:ext uri="{BB962C8B-B14F-4D97-AF65-F5344CB8AC3E}">
        <p14:creationId xmlns:p14="http://schemas.microsoft.com/office/powerpoint/2010/main" val="2538413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19</a:t>
            </a:fld>
            <a:endParaRPr kumimoji="1" lang="ja-JP" altLang="en-US"/>
          </a:p>
        </p:txBody>
      </p:sp>
    </p:spTree>
    <p:extLst>
      <p:ext uri="{BB962C8B-B14F-4D97-AF65-F5344CB8AC3E}">
        <p14:creationId xmlns:p14="http://schemas.microsoft.com/office/powerpoint/2010/main" val="629994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20</a:t>
            </a:fld>
            <a:endParaRPr kumimoji="1" lang="ja-JP" altLang="en-US"/>
          </a:p>
        </p:txBody>
      </p:sp>
    </p:spTree>
    <p:extLst>
      <p:ext uri="{BB962C8B-B14F-4D97-AF65-F5344CB8AC3E}">
        <p14:creationId xmlns:p14="http://schemas.microsoft.com/office/powerpoint/2010/main" val="938752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21</a:t>
            </a:fld>
            <a:endParaRPr kumimoji="1" lang="ja-JP" altLang="en-US"/>
          </a:p>
        </p:txBody>
      </p:sp>
    </p:spTree>
    <p:extLst>
      <p:ext uri="{BB962C8B-B14F-4D97-AF65-F5344CB8AC3E}">
        <p14:creationId xmlns:p14="http://schemas.microsoft.com/office/powerpoint/2010/main" val="3279777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22</a:t>
            </a:fld>
            <a:endParaRPr kumimoji="1" lang="ja-JP" altLang="en-US"/>
          </a:p>
        </p:txBody>
      </p:sp>
    </p:spTree>
    <p:extLst>
      <p:ext uri="{BB962C8B-B14F-4D97-AF65-F5344CB8AC3E}">
        <p14:creationId xmlns:p14="http://schemas.microsoft.com/office/powerpoint/2010/main" val="3400436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23</a:t>
            </a:fld>
            <a:endParaRPr kumimoji="1" lang="ja-JP" altLang="en-US"/>
          </a:p>
        </p:txBody>
      </p:sp>
    </p:spTree>
    <p:extLst>
      <p:ext uri="{BB962C8B-B14F-4D97-AF65-F5344CB8AC3E}">
        <p14:creationId xmlns:p14="http://schemas.microsoft.com/office/powerpoint/2010/main" val="2053998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27</a:t>
            </a:fld>
            <a:endParaRPr kumimoji="1" lang="ja-JP" altLang="en-US"/>
          </a:p>
        </p:txBody>
      </p:sp>
    </p:spTree>
    <p:extLst>
      <p:ext uri="{BB962C8B-B14F-4D97-AF65-F5344CB8AC3E}">
        <p14:creationId xmlns:p14="http://schemas.microsoft.com/office/powerpoint/2010/main" val="4176631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36</a:t>
            </a:fld>
            <a:endParaRPr kumimoji="1" lang="ja-JP" altLang="en-US"/>
          </a:p>
        </p:txBody>
      </p:sp>
    </p:spTree>
    <p:extLst>
      <p:ext uri="{BB962C8B-B14F-4D97-AF65-F5344CB8AC3E}">
        <p14:creationId xmlns:p14="http://schemas.microsoft.com/office/powerpoint/2010/main" val="44002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a:t>
            </a:fld>
            <a:endParaRPr kumimoji="1" lang="ja-JP" altLang="en-US"/>
          </a:p>
        </p:txBody>
      </p:sp>
    </p:spTree>
    <p:extLst>
      <p:ext uri="{BB962C8B-B14F-4D97-AF65-F5344CB8AC3E}">
        <p14:creationId xmlns:p14="http://schemas.microsoft.com/office/powerpoint/2010/main" val="2398057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3</a:t>
            </a:fld>
            <a:endParaRPr kumimoji="1" lang="ja-JP" altLang="en-US"/>
          </a:p>
        </p:txBody>
      </p:sp>
    </p:spTree>
    <p:extLst>
      <p:ext uri="{BB962C8B-B14F-4D97-AF65-F5344CB8AC3E}">
        <p14:creationId xmlns:p14="http://schemas.microsoft.com/office/powerpoint/2010/main" val="1643224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F6E3972-898B-454C-95F2-E930BA80A49A}" type="slidenum">
              <a:rPr kumimoji="1" lang="ja-JP" altLang="en-US" smtClean="0"/>
              <a:t>4</a:t>
            </a:fld>
            <a:endParaRPr kumimoji="1" lang="ja-JP" altLang="en-US"/>
          </a:p>
        </p:txBody>
      </p:sp>
    </p:spTree>
    <p:extLst>
      <p:ext uri="{BB962C8B-B14F-4D97-AF65-F5344CB8AC3E}">
        <p14:creationId xmlns:p14="http://schemas.microsoft.com/office/powerpoint/2010/main" val="1193778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F6E3972-898B-454C-95F2-E930BA80A49A}" type="slidenum">
              <a:rPr kumimoji="1" lang="ja-JP" altLang="en-US" smtClean="0"/>
              <a:t>7</a:t>
            </a:fld>
            <a:endParaRPr kumimoji="1" lang="ja-JP" altLang="en-US"/>
          </a:p>
        </p:txBody>
      </p:sp>
    </p:spTree>
    <p:extLst>
      <p:ext uri="{BB962C8B-B14F-4D97-AF65-F5344CB8AC3E}">
        <p14:creationId xmlns:p14="http://schemas.microsoft.com/office/powerpoint/2010/main" val="2086065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F6E3972-898B-454C-95F2-E930BA80A49A}" type="slidenum">
              <a:rPr kumimoji="1" lang="ja-JP" altLang="en-US" smtClean="0"/>
              <a:t>8</a:t>
            </a:fld>
            <a:endParaRPr kumimoji="1" lang="ja-JP" altLang="en-US"/>
          </a:p>
        </p:txBody>
      </p:sp>
    </p:spTree>
    <p:extLst>
      <p:ext uri="{BB962C8B-B14F-4D97-AF65-F5344CB8AC3E}">
        <p14:creationId xmlns:p14="http://schemas.microsoft.com/office/powerpoint/2010/main" val="1936153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F6E3972-898B-454C-95F2-E930BA80A49A}" type="slidenum">
              <a:rPr kumimoji="1" lang="ja-JP" altLang="en-US" smtClean="0"/>
              <a:t>9</a:t>
            </a:fld>
            <a:endParaRPr kumimoji="1" lang="ja-JP" altLang="en-US"/>
          </a:p>
        </p:txBody>
      </p:sp>
    </p:spTree>
    <p:extLst>
      <p:ext uri="{BB962C8B-B14F-4D97-AF65-F5344CB8AC3E}">
        <p14:creationId xmlns:p14="http://schemas.microsoft.com/office/powerpoint/2010/main" val="3343188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F6E3972-898B-454C-95F2-E930BA80A49A}" type="slidenum">
              <a:rPr kumimoji="1" lang="ja-JP" altLang="en-US" smtClean="0"/>
              <a:t>10</a:t>
            </a:fld>
            <a:endParaRPr kumimoji="1" lang="ja-JP" altLang="en-US"/>
          </a:p>
        </p:txBody>
      </p:sp>
    </p:spTree>
    <p:extLst>
      <p:ext uri="{BB962C8B-B14F-4D97-AF65-F5344CB8AC3E}">
        <p14:creationId xmlns:p14="http://schemas.microsoft.com/office/powerpoint/2010/main" val="2445160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F6E3972-898B-454C-95F2-E930BA80A49A}" type="slidenum">
              <a:rPr kumimoji="1" lang="ja-JP" altLang="en-US" smtClean="0"/>
              <a:t>11</a:t>
            </a:fld>
            <a:endParaRPr kumimoji="1" lang="ja-JP" altLang="en-US"/>
          </a:p>
        </p:txBody>
      </p:sp>
    </p:spTree>
    <p:extLst>
      <p:ext uri="{BB962C8B-B14F-4D97-AF65-F5344CB8AC3E}">
        <p14:creationId xmlns:p14="http://schemas.microsoft.com/office/powerpoint/2010/main" val="3978626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ctrTitle"/>
          </p:nvPr>
        </p:nvSpPr>
        <p:spPr>
          <a:xfrm>
            <a:off x="812800" y="3104964"/>
            <a:ext cx="8280400" cy="609398"/>
          </a:xfrm>
        </p:spPr>
        <p:txBody>
          <a:bodyPr wrap="square" anchor="t" anchorCtr="0">
            <a:spAutoFit/>
          </a:bodyPr>
          <a:lstStyle>
            <a:lvl1pPr algn="l">
              <a:lnSpc>
                <a:spcPct val="110000"/>
              </a:lnSpc>
              <a:defRPr sz="3600" b="1"/>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8AA800E9-9428-491D-A5F9-A9F2C743960D}"/>
              </a:ext>
            </a:extLst>
          </p:cNvPr>
          <p:cNvSpPr>
            <a:spLocks noGrp="1"/>
          </p:cNvSpPr>
          <p:nvPr>
            <p:ph type="ftr" sz="quarter" idx="10"/>
          </p:nvPr>
        </p:nvSpPr>
        <p:spPr/>
        <p:txBody>
          <a:bodyPr/>
          <a:lstStyle>
            <a:lvl1pPr>
              <a:defRPr>
                <a:solidFill>
                  <a:schemeClr val="tx1">
                    <a:alpha val="0"/>
                  </a:schemeClr>
                </a:solidFill>
              </a:defRPr>
            </a:lvl1pPr>
          </a:lstStyle>
          <a:p>
            <a:r>
              <a:rPr lang="en-US" altLang="ja-JP"/>
              <a:t>© Presentation Design</a:t>
            </a:r>
            <a:endParaRPr lang="ja-JP" altLang="en-US" dirty="0"/>
          </a:p>
        </p:txBody>
      </p:sp>
      <p:sp>
        <p:nvSpPr>
          <p:cNvPr id="5" name="スライド番号プレースホルダー 4">
            <a:extLst>
              <a:ext uri="{FF2B5EF4-FFF2-40B4-BE49-F238E27FC236}">
                <a16:creationId xmlns:a16="http://schemas.microsoft.com/office/drawing/2014/main" id="{D038D84B-9105-4F73-AE15-C61E4E73D234}"/>
              </a:ext>
            </a:extLst>
          </p:cNvPr>
          <p:cNvSpPr>
            <a:spLocks noGrp="1"/>
          </p:cNvSpPr>
          <p:nvPr>
            <p:ph type="sldNum" sz="quarter" idx="11"/>
          </p:nvPr>
        </p:nvSpPr>
        <p:spPr/>
        <p:txBody>
          <a:bodyPr/>
          <a:lstStyle>
            <a:lvl1pPr>
              <a:defRPr>
                <a:solidFill>
                  <a:schemeClr val="tx1">
                    <a:alpha val="0"/>
                  </a:schemeClr>
                </a:solidFill>
              </a:defRPr>
            </a:lvl1pPr>
          </a:lstStyle>
          <a:p>
            <a:fld id="{FB3508C7-2FE0-4945-9CBD-863E05F850D2}" type="slidenum">
              <a:rPr lang="ja-JP" altLang="en-US" smtClean="0"/>
              <a:pPr/>
              <a:t>‹#›</a:t>
            </a:fld>
            <a:endParaRPr lang="ja-JP" altLang="en-US" dirty="0"/>
          </a:p>
        </p:txBody>
      </p:sp>
      <p:sp>
        <p:nvSpPr>
          <p:cNvPr id="6" name="直角三角形 5">
            <a:extLst>
              <a:ext uri="{FF2B5EF4-FFF2-40B4-BE49-F238E27FC236}">
                <a16:creationId xmlns:a16="http://schemas.microsoft.com/office/drawing/2014/main" id="{FC4B5ABB-B10F-46C3-9A25-6DCF41106058}"/>
              </a:ext>
            </a:extLst>
          </p:cNvPr>
          <p:cNvSpPr>
            <a:spLocks noChangeAspect="1"/>
          </p:cNvSpPr>
          <p:nvPr userDrawn="1"/>
        </p:nvSpPr>
        <p:spPr bwMode="auto">
          <a:xfrm flipV="1">
            <a:off x="0" y="0"/>
            <a:ext cx="828000" cy="828000"/>
          </a:xfrm>
          <a:prstGeom prst="rtTriangle">
            <a:avLst/>
          </a:prstGeom>
          <a:solidFill>
            <a:schemeClr val="tx2"/>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7" name="直角三角形 6">
            <a:extLst>
              <a:ext uri="{FF2B5EF4-FFF2-40B4-BE49-F238E27FC236}">
                <a16:creationId xmlns:a16="http://schemas.microsoft.com/office/drawing/2014/main" id="{4F7DC0A5-82BC-4211-B66A-E9CC83685CDD}"/>
              </a:ext>
            </a:extLst>
          </p:cNvPr>
          <p:cNvSpPr>
            <a:spLocks noChangeAspect="1"/>
          </p:cNvSpPr>
          <p:nvPr userDrawn="1"/>
        </p:nvSpPr>
        <p:spPr bwMode="auto">
          <a:xfrm flipH="1">
            <a:off x="9078000" y="6030000"/>
            <a:ext cx="828000" cy="828000"/>
          </a:xfrm>
          <a:prstGeom prst="rtTriangle">
            <a:avLst/>
          </a:prstGeom>
          <a:solidFill>
            <a:schemeClr val="tx2"/>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8" name="字幕 2">
            <a:extLst>
              <a:ext uri="{FF2B5EF4-FFF2-40B4-BE49-F238E27FC236}">
                <a16:creationId xmlns:a16="http://schemas.microsoft.com/office/drawing/2014/main" id="{BB3B72FB-FACC-43CF-B0E6-5414783CA1DA}"/>
              </a:ext>
            </a:extLst>
          </p:cNvPr>
          <p:cNvSpPr>
            <a:spLocks noGrp="1"/>
          </p:cNvSpPr>
          <p:nvPr>
            <p:ph type="subTitle" idx="1"/>
          </p:nvPr>
        </p:nvSpPr>
        <p:spPr>
          <a:xfrm>
            <a:off x="812800" y="2499603"/>
            <a:ext cx="8280400" cy="389337"/>
          </a:xfrm>
          <a:prstGeom prst="rect">
            <a:avLst/>
          </a:prstGeom>
        </p:spPr>
        <p:txBody>
          <a:bodyPr wrap="square" lIns="0" tIns="0" rIns="0" bIns="0" anchor="b" anchorCtr="0">
            <a:spAutoFit/>
          </a:bodyPr>
          <a:lstStyle>
            <a:lvl1pPr marL="0" indent="0" algn="l">
              <a:lnSpc>
                <a:spcPct val="120000"/>
              </a:lnSpc>
              <a:spcBef>
                <a:spcPts val="0"/>
              </a:spcBef>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Tree>
    <p:extLst>
      <p:ext uri="{BB962C8B-B14F-4D97-AF65-F5344CB8AC3E}">
        <p14:creationId xmlns:p14="http://schemas.microsoft.com/office/powerpoint/2010/main" val="4247044785"/>
      </p:ext>
    </p:extLst>
  </p:cSld>
  <p:clrMapOvr>
    <a:masterClrMapping/>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ブランク（サブカラー｜メイン）">
    <p:bg>
      <p:bgRef idx="1001">
        <a:schemeClr val="bg1"/>
      </p:bgRef>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C0BF4B38-E87B-445A-B4E3-34B6A3FC93AE}"/>
              </a:ext>
            </a:extLst>
          </p:cNvPr>
          <p:cNvSpPr>
            <a:spLocks noChangeArrowheads="1"/>
          </p:cNvSpPr>
          <p:nvPr userDrawn="1"/>
        </p:nvSpPr>
        <p:spPr bwMode="auto">
          <a:xfrm>
            <a:off x="0" y="0"/>
            <a:ext cx="9906000" cy="6858000"/>
          </a:xfrm>
          <a:prstGeom prst="roundRect">
            <a:avLst>
              <a:gd name="adj" fmla="val 0"/>
            </a:avLst>
          </a:prstGeom>
          <a:solidFill>
            <a:schemeClr val="bg2"/>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gray"/>
        <p:txBody>
          <a:bodyPr/>
          <a:lstStyle>
            <a:lvl1pPr>
              <a:lnSpc>
                <a:spcPct val="110000"/>
              </a:lnSpc>
              <a:defRPr b="0">
                <a:solidFill>
                  <a:schemeClr val="tx2"/>
                </a:solidFill>
              </a:defRPr>
            </a:lvl1pPr>
          </a:lstStyle>
          <a:p>
            <a:r>
              <a:rPr kumimoji="1" lang="ja-JP" altLang="en-US" dirty="0"/>
              <a:t>マスター タイトルの書式設定</a:t>
            </a:r>
          </a:p>
        </p:txBody>
      </p:sp>
      <p:sp>
        <p:nvSpPr>
          <p:cNvPr id="3" name="フッター プレースホルダー 2">
            <a:extLst>
              <a:ext uri="{FF2B5EF4-FFF2-40B4-BE49-F238E27FC236}">
                <a16:creationId xmlns:a16="http://schemas.microsoft.com/office/drawing/2014/main" id="{B7FA9985-DBCC-4D9A-B76B-10246AFCD59D}"/>
              </a:ext>
            </a:extLst>
          </p:cNvPr>
          <p:cNvSpPr>
            <a:spLocks noGrp="1"/>
          </p:cNvSpPr>
          <p:nvPr>
            <p:ph type="ftr" sz="quarter" idx="10"/>
          </p:nvPr>
        </p:nvSpPr>
        <p:spPr/>
        <p:txBody>
          <a:bodyPr/>
          <a:lstStyle>
            <a:lvl1pPr>
              <a:defRPr>
                <a:solidFill>
                  <a:schemeClr val="tx2"/>
                </a:solidFill>
              </a:defRPr>
            </a:lvl1p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9C904497-A7C3-4557-AF5C-60A15B67CA45}"/>
              </a:ext>
            </a:extLst>
          </p:cNvPr>
          <p:cNvSpPr>
            <a:spLocks noGrp="1"/>
          </p:cNvSpPr>
          <p:nvPr>
            <p:ph type="sldNum" sz="quarter" idx="11"/>
          </p:nvPr>
        </p:nvSpPr>
        <p:spPr/>
        <p:txBody>
          <a:bodyPr/>
          <a:lstStyle>
            <a:lvl1pPr>
              <a:defRPr>
                <a:solidFill>
                  <a:schemeClr val="tx2"/>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2054884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ブランク（メインカラー）">
    <p:bg>
      <p:bgRef idx="1001">
        <a:schemeClr val="bg1"/>
      </p:bgRef>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255A006D-B326-46ED-A96C-37080030A215}"/>
              </a:ext>
            </a:extLst>
          </p:cNvPr>
          <p:cNvSpPr>
            <a:spLocks noChangeArrowheads="1"/>
          </p:cNvSpPr>
          <p:nvPr userDrawn="1"/>
        </p:nvSpPr>
        <p:spPr bwMode="auto">
          <a:xfrm>
            <a:off x="0" y="0"/>
            <a:ext cx="9906000" cy="6858000"/>
          </a:xfrm>
          <a:prstGeom prst="roundRect">
            <a:avLst>
              <a:gd name="adj" fmla="val 0"/>
            </a:avLst>
          </a:prstGeom>
          <a:solidFill>
            <a:schemeClr val="tx2"/>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white"/>
        <p:txBody>
          <a:bodyPr/>
          <a:lstStyle>
            <a:lvl1pPr>
              <a:lnSpc>
                <a:spcPct val="110000"/>
              </a:lnSpc>
              <a:defRPr b="0">
                <a:solidFill>
                  <a:schemeClr val="bg1"/>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ABE0CF2A-7636-404D-A586-76DA2BC5E173}"/>
              </a:ext>
            </a:extLst>
          </p:cNvPr>
          <p:cNvSpPr>
            <a:spLocks noGrp="1"/>
          </p:cNvSpPr>
          <p:nvPr>
            <p:ph type="ftr" sz="quarter" idx="10"/>
          </p:nvPr>
        </p:nvSpPr>
        <p:spPr bwMode="gray"/>
        <p:txBody>
          <a:bodyPr/>
          <a:lstStyle>
            <a:lvl1pPr>
              <a:defRPr>
                <a:solidFill>
                  <a:schemeClr val="bg1"/>
                </a:solidFill>
              </a:defRPr>
            </a:lvl1p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EAFA7581-92BD-4129-919D-1C9DD5FA6A1D}"/>
              </a:ext>
            </a:extLst>
          </p:cNvPr>
          <p:cNvSpPr>
            <a:spLocks noGrp="1"/>
          </p:cNvSpPr>
          <p:nvPr>
            <p:ph type="sldNum" sz="quarter" idx="11"/>
          </p:nvPr>
        </p:nvSpPr>
        <p:spPr bwMode="gray"/>
        <p:txBody>
          <a:bodyPr/>
          <a:lstStyle>
            <a:lvl1pPr>
              <a:defRPr>
                <a:solidFill>
                  <a:schemeClr val="bg1"/>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31651364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ブランク（無彩色）">
    <p:bg>
      <p:bgRef idx="1001">
        <a:schemeClr val="bg1"/>
      </p:bgRef>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96A19C9E-39F5-449D-834B-06E292BEE7BA}"/>
              </a:ext>
            </a:extLst>
          </p:cNvPr>
          <p:cNvSpPr>
            <a:spLocks noChangeArrowheads="1"/>
          </p:cNvSpPr>
          <p:nvPr userDrawn="1"/>
        </p:nvSpPr>
        <p:spPr bwMode="auto">
          <a:xfrm>
            <a:off x="0" y="0"/>
            <a:ext cx="9906000" cy="6858000"/>
          </a:xfrm>
          <a:prstGeom prst="roundRect">
            <a:avLst>
              <a:gd name="adj" fmla="val 0"/>
            </a:avLst>
          </a:prstGeom>
          <a:solidFill>
            <a:schemeClr val="tx1"/>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white"/>
        <p:txBody>
          <a:bodyPr/>
          <a:lstStyle>
            <a:lvl1pPr>
              <a:lnSpc>
                <a:spcPct val="110000"/>
              </a:lnSpc>
              <a:defRPr b="0">
                <a:solidFill>
                  <a:schemeClr val="bg1"/>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D96F316E-ED50-4681-9605-F1338D2F5227}"/>
              </a:ext>
            </a:extLst>
          </p:cNvPr>
          <p:cNvSpPr>
            <a:spLocks noGrp="1"/>
          </p:cNvSpPr>
          <p:nvPr>
            <p:ph type="ftr" sz="quarter" idx="10"/>
          </p:nvPr>
        </p:nvSpPr>
        <p:spPr bwMode="gray"/>
        <p:txBody>
          <a:bodyPr/>
          <a:lstStyle>
            <a:lvl1pPr>
              <a:defRPr>
                <a:solidFill>
                  <a:schemeClr val="bg1"/>
                </a:solidFill>
              </a:defRPr>
            </a:lvl1p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FEE7954D-86AC-47FC-B2DA-8E3331DD553E}"/>
              </a:ext>
            </a:extLst>
          </p:cNvPr>
          <p:cNvSpPr>
            <a:spLocks noGrp="1"/>
          </p:cNvSpPr>
          <p:nvPr>
            <p:ph type="sldNum" sz="quarter" idx="11"/>
          </p:nvPr>
        </p:nvSpPr>
        <p:spPr bwMode="gray"/>
        <p:txBody>
          <a:bodyPr/>
          <a:lstStyle>
            <a:lvl1pPr>
              <a:defRPr>
                <a:solidFill>
                  <a:schemeClr val="bg1"/>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7849946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ブランク（ブラック）">
    <p:bg>
      <p:bgRef idx="1001">
        <a:schemeClr val="bg1"/>
      </p:bgRef>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C631CA94-E670-4184-8DEE-97DE5B8D7154}"/>
              </a:ext>
            </a:extLst>
          </p:cNvPr>
          <p:cNvSpPr>
            <a:spLocks noChangeArrowheads="1"/>
          </p:cNvSpPr>
          <p:nvPr userDrawn="1"/>
        </p:nvSpPr>
        <p:spPr bwMode="auto">
          <a:xfrm>
            <a:off x="0" y="0"/>
            <a:ext cx="9906000" cy="6858000"/>
          </a:xfrm>
          <a:prstGeom prst="roundRect">
            <a:avLst>
              <a:gd name="adj" fmla="val 0"/>
            </a:avLst>
          </a:prstGeom>
          <a:solidFill>
            <a:srgbClr val="000000"/>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white"/>
        <p:txBody>
          <a:bodyPr/>
          <a:lstStyle>
            <a:lvl1pPr>
              <a:lnSpc>
                <a:spcPct val="110000"/>
              </a:lnSpc>
              <a:defRPr b="0">
                <a:solidFill>
                  <a:schemeClr val="bg1"/>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300BF6DA-F0DC-4118-91E1-C2C1B1B0D780}"/>
              </a:ext>
            </a:extLst>
          </p:cNvPr>
          <p:cNvSpPr>
            <a:spLocks noGrp="1"/>
          </p:cNvSpPr>
          <p:nvPr>
            <p:ph type="ftr" sz="quarter" idx="10"/>
          </p:nvPr>
        </p:nvSpPr>
        <p:spPr bwMode="gray"/>
        <p:txBody>
          <a:bodyPr/>
          <a:lstStyle>
            <a:lvl1pPr>
              <a:defRPr>
                <a:solidFill>
                  <a:schemeClr val="bg1"/>
                </a:solidFill>
              </a:defRPr>
            </a:lvl1p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A9AE46FF-BFA3-4608-8645-0CFDB75A921B}"/>
              </a:ext>
            </a:extLst>
          </p:cNvPr>
          <p:cNvSpPr>
            <a:spLocks noGrp="1"/>
          </p:cNvSpPr>
          <p:nvPr>
            <p:ph type="sldNum" sz="quarter" idx="11"/>
          </p:nvPr>
        </p:nvSpPr>
        <p:spPr bwMode="gray"/>
        <p:txBody>
          <a:bodyPr/>
          <a:lstStyle>
            <a:lvl1pPr>
              <a:defRPr>
                <a:solidFill>
                  <a:schemeClr val="bg1"/>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6859025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裏表紙">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A084C3FB-3B69-4A3B-812C-A06519C2DE4B}"/>
              </a:ext>
            </a:extLst>
          </p:cNvPr>
          <p:cNvSpPr>
            <a:spLocks noChangeArrowheads="1"/>
          </p:cNvSpPr>
          <p:nvPr userDrawn="1"/>
        </p:nvSpPr>
        <p:spPr bwMode="auto">
          <a:xfrm>
            <a:off x="0" y="0"/>
            <a:ext cx="9906000" cy="6858000"/>
          </a:xfrm>
          <a:prstGeom prst="roundRect">
            <a:avLst>
              <a:gd name="adj" fmla="val 0"/>
            </a:avLst>
          </a:prstGeom>
          <a:solidFill>
            <a:schemeClr val="tx2"/>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ctrTitle"/>
          </p:nvPr>
        </p:nvSpPr>
        <p:spPr bwMode="gray">
          <a:xfrm>
            <a:off x="812800" y="3104964"/>
            <a:ext cx="8280400" cy="609398"/>
          </a:xfrm>
        </p:spPr>
        <p:txBody>
          <a:bodyPr wrap="square">
            <a:spAutoFit/>
          </a:bodyPr>
          <a:lstStyle>
            <a:lvl1pPr algn="ctr">
              <a:lnSpc>
                <a:spcPct val="110000"/>
              </a:lnSpc>
              <a:defRPr sz="3600" b="1">
                <a:solidFill>
                  <a:schemeClr val="bg1"/>
                </a:solidFill>
              </a:defRPr>
            </a:lvl1pPr>
          </a:lstStyle>
          <a:p>
            <a:r>
              <a:rPr kumimoji="1" lang="ja-JP" altLang="en-US" dirty="0"/>
              <a:t>マスター タイトルの書式設定</a:t>
            </a:r>
          </a:p>
        </p:txBody>
      </p:sp>
      <p:sp>
        <p:nvSpPr>
          <p:cNvPr id="3" name="フッター プレースホルダー 2">
            <a:extLst>
              <a:ext uri="{FF2B5EF4-FFF2-40B4-BE49-F238E27FC236}">
                <a16:creationId xmlns:a16="http://schemas.microsoft.com/office/drawing/2014/main" id="{8AA800E9-9428-491D-A5F9-A9F2C743960D}"/>
              </a:ext>
            </a:extLst>
          </p:cNvPr>
          <p:cNvSpPr>
            <a:spLocks noGrp="1"/>
          </p:cNvSpPr>
          <p:nvPr>
            <p:ph type="ftr" sz="quarter" idx="10"/>
          </p:nvPr>
        </p:nvSpPr>
        <p:spPr bwMode="gray"/>
        <p:txBody>
          <a:bodyPr/>
          <a:lstStyle>
            <a:lvl1pPr>
              <a:defRPr>
                <a:solidFill>
                  <a:schemeClr val="bg1">
                    <a:alpha val="0"/>
                  </a:schemeClr>
                </a:solidFill>
              </a:defRPr>
            </a:lvl1pPr>
          </a:lstStyle>
          <a:p>
            <a:r>
              <a:rPr lang="en-US" altLang="ja-JP"/>
              <a:t>© Presentation Design</a:t>
            </a:r>
            <a:endParaRPr lang="ja-JP" altLang="en-US" dirty="0"/>
          </a:p>
        </p:txBody>
      </p:sp>
      <p:sp>
        <p:nvSpPr>
          <p:cNvPr id="5" name="スライド番号プレースホルダー 4">
            <a:extLst>
              <a:ext uri="{FF2B5EF4-FFF2-40B4-BE49-F238E27FC236}">
                <a16:creationId xmlns:a16="http://schemas.microsoft.com/office/drawing/2014/main" id="{D038D84B-9105-4F73-AE15-C61E4E73D234}"/>
              </a:ext>
            </a:extLst>
          </p:cNvPr>
          <p:cNvSpPr>
            <a:spLocks noGrp="1"/>
          </p:cNvSpPr>
          <p:nvPr>
            <p:ph type="sldNum" sz="quarter" idx="11"/>
          </p:nvPr>
        </p:nvSpPr>
        <p:spPr bwMode="gray"/>
        <p:txBody>
          <a:bodyPr/>
          <a:lstStyle>
            <a:lvl1pPr>
              <a:defRPr>
                <a:solidFill>
                  <a:schemeClr val="tx1">
                    <a:alpha val="0"/>
                  </a:schemeClr>
                </a:solidFill>
              </a:defRPr>
            </a:lvl1pPr>
          </a:lstStyle>
          <a:p>
            <a:fld id="{FB3508C7-2FE0-4945-9CBD-863E05F850D2}" type="slidenum">
              <a:rPr lang="ja-JP" altLang="en-US" smtClean="0"/>
              <a:pPr/>
              <a:t>‹#›</a:t>
            </a:fld>
            <a:endParaRPr lang="ja-JP" altLang="en-US" dirty="0"/>
          </a:p>
        </p:txBody>
      </p:sp>
      <p:sp>
        <p:nvSpPr>
          <p:cNvPr id="6" name="直角三角形 5">
            <a:extLst>
              <a:ext uri="{FF2B5EF4-FFF2-40B4-BE49-F238E27FC236}">
                <a16:creationId xmlns:a16="http://schemas.microsoft.com/office/drawing/2014/main" id="{FC4B5ABB-B10F-46C3-9A25-6DCF41106058}"/>
              </a:ext>
            </a:extLst>
          </p:cNvPr>
          <p:cNvSpPr>
            <a:spLocks noChangeAspect="1"/>
          </p:cNvSpPr>
          <p:nvPr userDrawn="1"/>
        </p:nvSpPr>
        <p:spPr bwMode="gray">
          <a:xfrm flipV="1">
            <a:off x="0" y="0"/>
            <a:ext cx="828000" cy="828000"/>
          </a:xfrm>
          <a:prstGeom prst="rtTriangle">
            <a:avLst/>
          </a:prstGeom>
          <a:solidFill>
            <a:schemeClr val="bg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7" name="直角三角形 6">
            <a:extLst>
              <a:ext uri="{FF2B5EF4-FFF2-40B4-BE49-F238E27FC236}">
                <a16:creationId xmlns:a16="http://schemas.microsoft.com/office/drawing/2014/main" id="{4F7DC0A5-82BC-4211-B66A-E9CC83685CDD}"/>
              </a:ext>
            </a:extLst>
          </p:cNvPr>
          <p:cNvSpPr>
            <a:spLocks noChangeAspect="1"/>
          </p:cNvSpPr>
          <p:nvPr userDrawn="1"/>
        </p:nvSpPr>
        <p:spPr bwMode="gray">
          <a:xfrm flipH="1">
            <a:off x="9078000" y="6030000"/>
            <a:ext cx="828000" cy="828000"/>
          </a:xfrm>
          <a:prstGeom prst="rtTriangle">
            <a:avLst/>
          </a:prstGeom>
          <a:solidFill>
            <a:schemeClr val="bg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264794279"/>
      </p:ext>
    </p:extLst>
  </p:cSld>
  <p:clrMapOvr>
    <a:masterClrMapping/>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目次">
    <p:spTree>
      <p:nvGrpSpPr>
        <p:cNvPr id="1" name=""/>
        <p:cNvGrpSpPr/>
        <p:nvPr/>
      </p:nvGrpSpPr>
      <p:grpSpPr>
        <a:xfrm>
          <a:off x="0" y="0"/>
          <a:ext cx="0" cy="0"/>
          <a:chOff x="0" y="0"/>
          <a:chExt cx="0" cy="0"/>
        </a:xfrm>
      </p:grpSpPr>
      <p:sp>
        <p:nvSpPr>
          <p:cNvPr id="7" name="Rectangle 6"/>
          <p:cNvSpPr>
            <a:spLocks noChangeArrowheads="1"/>
          </p:cNvSpPr>
          <p:nvPr userDrawn="1"/>
        </p:nvSpPr>
        <p:spPr bwMode="gray">
          <a:xfrm>
            <a:off x="0" y="0"/>
            <a:ext cx="1892300" cy="6858000"/>
          </a:xfrm>
          <a:prstGeom prst="rect">
            <a:avLst/>
          </a:prstGeom>
          <a:solidFill>
            <a:schemeClr val="tx2"/>
          </a:solidFill>
          <a:ln>
            <a:noFill/>
          </a:ln>
          <a:effectLst/>
        </p:spPr>
        <p:txBody>
          <a:bodyPr lIns="0" tIns="0" rIns="0" bIns="0" anchor="ctr">
            <a:noAutofit/>
          </a:bodyPr>
          <a:lstStyle/>
          <a:p>
            <a:endParaRPr lang="ja-JP" altLang="en-US"/>
          </a:p>
        </p:txBody>
      </p:sp>
      <p:sp>
        <p:nvSpPr>
          <p:cNvPr id="2" name="タイトル 1"/>
          <p:cNvSpPr>
            <a:spLocks noGrp="1"/>
          </p:cNvSpPr>
          <p:nvPr>
            <p:ph type="title"/>
          </p:nvPr>
        </p:nvSpPr>
        <p:spPr bwMode="gray">
          <a:xfrm>
            <a:off x="2361600" y="1051200"/>
            <a:ext cx="6731600" cy="396044"/>
          </a:xfrm>
        </p:spPr>
        <p:txBody>
          <a:bodyPr/>
          <a:lstStyle>
            <a:lvl1pPr>
              <a:defRPr>
                <a:solidFill>
                  <a:schemeClr val="tx2"/>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4D825F5B-A637-4B67-BFB8-794FCAF16B5E}"/>
              </a:ext>
            </a:extLst>
          </p:cNvPr>
          <p:cNvSpPr>
            <a:spLocks noGrp="1"/>
          </p:cNvSpPr>
          <p:nvPr>
            <p:ph type="ftr" sz="quarter" idx="10"/>
          </p:nvPr>
        </p:nvSpPr>
        <p:spPr/>
        <p:txBody>
          <a:bodyPr/>
          <a:lstStyle/>
          <a:p>
            <a:r>
              <a:rPr lang="en-US" altLang="ja-JP"/>
              <a:t>© Presentation Design</a:t>
            </a:r>
            <a:endParaRPr lang="ja-JP" altLang="en-US" dirty="0"/>
          </a:p>
        </p:txBody>
      </p:sp>
      <p:sp>
        <p:nvSpPr>
          <p:cNvPr id="9" name="スライド番号プレースホルダー 8">
            <a:extLst>
              <a:ext uri="{FF2B5EF4-FFF2-40B4-BE49-F238E27FC236}">
                <a16:creationId xmlns:a16="http://schemas.microsoft.com/office/drawing/2014/main" id="{3C115E19-4A06-4168-9085-83E789D1633F}"/>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2879169399"/>
      </p:ext>
    </p:extLst>
  </p:cSld>
  <p:clrMapOvr>
    <a:masterClrMapping/>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中扉">
    <p:bg>
      <p:bgRef idx="1001">
        <a:schemeClr val="bg1"/>
      </p:bgRef>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16917F67-28C0-48E8-BB7F-49080353AEF9}"/>
              </a:ext>
            </a:extLst>
          </p:cNvPr>
          <p:cNvSpPr>
            <a:spLocks noChangeArrowheads="1"/>
          </p:cNvSpPr>
          <p:nvPr userDrawn="1"/>
        </p:nvSpPr>
        <p:spPr bwMode="gray">
          <a:xfrm>
            <a:off x="0" y="0"/>
            <a:ext cx="9906000" cy="6858000"/>
          </a:xfrm>
          <a:prstGeom prst="rect">
            <a:avLst/>
          </a:prstGeom>
          <a:solidFill>
            <a:schemeClr val="bg2"/>
          </a:solidFill>
          <a:ln>
            <a:noFill/>
          </a:ln>
          <a:effectLst/>
        </p:spPr>
        <p:txBody>
          <a:bodyPr lIns="0" tIns="0" rIns="0" bIns="0" anchor="ctr">
            <a:noAutofit/>
          </a:bodyPr>
          <a:lstStyle/>
          <a:p>
            <a:endParaRPr lang="ja-JP" altLang="en-US">
              <a:solidFill>
                <a:schemeClr val="tx2"/>
              </a:solidFill>
            </a:endParaRPr>
          </a:p>
        </p:txBody>
      </p:sp>
      <p:sp>
        <p:nvSpPr>
          <p:cNvPr id="2" name="タイトル 1"/>
          <p:cNvSpPr>
            <a:spLocks noGrp="1"/>
          </p:cNvSpPr>
          <p:nvPr>
            <p:ph type="title"/>
          </p:nvPr>
        </p:nvSpPr>
        <p:spPr>
          <a:xfrm>
            <a:off x="632520" y="2945131"/>
            <a:ext cx="8640960" cy="931738"/>
          </a:xfrm>
          <a:ln w="6350">
            <a:solidFill>
              <a:schemeClr val="tx2"/>
            </a:solidFill>
          </a:ln>
        </p:spPr>
        <p:txBody>
          <a:bodyPr wrap="square" lIns="251999" tIns="251999" rIns="251999" bIns="180000">
            <a:spAutoFit/>
          </a:bodyPr>
          <a:lstStyle>
            <a:lvl1pPr algn="ctr">
              <a:lnSpc>
                <a:spcPct val="120000"/>
              </a:lnSpc>
              <a:defRPr sz="2800" b="0">
                <a:solidFill>
                  <a:schemeClr val="tx2"/>
                </a:solidFill>
              </a:defRPr>
            </a:lvl1pPr>
          </a:lstStyle>
          <a:p>
            <a:r>
              <a:rPr kumimoji="1" lang="ja-JP" altLang="en-US" dirty="0"/>
              <a:t>マスター タイトルの書式設定</a:t>
            </a:r>
          </a:p>
        </p:txBody>
      </p:sp>
      <p:sp>
        <p:nvSpPr>
          <p:cNvPr id="3" name="フッター プレースホルダー 2">
            <a:extLst>
              <a:ext uri="{FF2B5EF4-FFF2-40B4-BE49-F238E27FC236}">
                <a16:creationId xmlns:a16="http://schemas.microsoft.com/office/drawing/2014/main" id="{0A9B9FE6-C3F3-408A-8600-F8E84042703E}"/>
              </a:ext>
            </a:extLst>
          </p:cNvPr>
          <p:cNvSpPr>
            <a:spLocks noGrp="1"/>
          </p:cNvSpPr>
          <p:nvPr>
            <p:ph type="ftr" sz="quarter" idx="10"/>
          </p:nvPr>
        </p:nvSpPr>
        <p:spPr/>
        <p:txBody>
          <a:bodyPr/>
          <a:lstStyle>
            <a:lvl1pPr>
              <a:defRPr>
                <a:solidFill>
                  <a:schemeClr val="tx2"/>
                </a:solidFill>
              </a:defRPr>
            </a:lvl1p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9FE23E56-ECA0-480D-A109-CBCB7B732C53}"/>
              </a:ext>
            </a:extLst>
          </p:cNvPr>
          <p:cNvSpPr>
            <a:spLocks noGrp="1"/>
          </p:cNvSpPr>
          <p:nvPr>
            <p:ph type="sldNum" sz="quarter" idx="11"/>
          </p:nvPr>
        </p:nvSpPr>
        <p:spPr/>
        <p:txBody>
          <a:bodyPr/>
          <a:lstStyle>
            <a:lvl1pPr>
              <a:defRPr>
                <a:solidFill>
                  <a:schemeClr val="tx2"/>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37380658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コンテンツ｜2分割">
    <p:spTree>
      <p:nvGrpSpPr>
        <p:cNvPr id="1" name=""/>
        <p:cNvGrpSpPr/>
        <p:nvPr/>
      </p:nvGrpSpPr>
      <p:grpSpPr>
        <a:xfrm>
          <a:off x="0" y="0"/>
          <a:ext cx="0" cy="0"/>
          <a:chOff x="0" y="0"/>
          <a:chExt cx="0" cy="0"/>
        </a:xfrm>
      </p:grpSpPr>
      <p:sp>
        <p:nvSpPr>
          <p:cNvPr id="7" name="Rectangle 10"/>
          <p:cNvSpPr>
            <a:spLocks noChangeArrowheads="1"/>
          </p:cNvSpPr>
          <p:nvPr userDrawn="1"/>
        </p:nvSpPr>
        <p:spPr bwMode="auto">
          <a:xfrm>
            <a:off x="0" y="637200"/>
            <a:ext cx="9906000" cy="36512"/>
          </a:xfrm>
          <a:prstGeom prst="rect">
            <a:avLst/>
          </a:prstGeom>
          <a:solidFill>
            <a:schemeClr val="bg1">
              <a:lumMod val="85000"/>
            </a:schemeClr>
          </a:solidFill>
          <a:ln>
            <a:noFill/>
          </a:ln>
          <a:effectLst/>
        </p:spPr>
        <p:txBody>
          <a:bodyPr wrap="none" lIns="0" tIns="0" rIns="0" bIns="0" anchor="ctr">
            <a:noAutofit/>
          </a:bodyPr>
          <a:lstStyle/>
          <a:p>
            <a:endParaRPr lang="ja-JP" altLang="en-US"/>
          </a:p>
        </p:txBody>
      </p:sp>
      <p:sp>
        <p:nvSpPr>
          <p:cNvPr id="3" name="フッター プレースホルダー 2">
            <a:extLst>
              <a:ext uri="{FF2B5EF4-FFF2-40B4-BE49-F238E27FC236}">
                <a16:creationId xmlns:a16="http://schemas.microsoft.com/office/drawing/2014/main" id="{847704B3-DBAD-41AF-91A4-04C16CB4715B}"/>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09C92EC6-27CC-4DAD-9CBB-D16A8301D8ED}"/>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
        <p:nvSpPr>
          <p:cNvPr id="5" name="タイトル 4">
            <a:extLst>
              <a:ext uri="{FF2B5EF4-FFF2-40B4-BE49-F238E27FC236}">
                <a16:creationId xmlns:a16="http://schemas.microsoft.com/office/drawing/2014/main" id="{F4F14F26-7E76-4A9F-8E87-6231A2C21342}"/>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303344744"/>
      </p:ext>
    </p:extLst>
  </p:cSld>
  <p:clrMapOvr>
    <a:masterClrMapping/>
  </p:clrMapOvr>
  <p:extLst>
    <p:ext uri="{DCECCB84-F9BA-43D5-87BE-67443E8EF086}">
      <p15:sldGuideLst xmlns:p15="http://schemas.microsoft.com/office/powerpoint/2012/main">
        <p15:guide id="1" pos="2939" userDrawn="1">
          <p15:clr>
            <a:srgbClr val="FBAE40"/>
          </p15:clr>
        </p15:guide>
        <p15:guide id="3" pos="330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コンテンツ｜3分割">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nSpc>
                <a:spcPct val="110000"/>
              </a:lnSpc>
              <a:defRPr b="0"/>
            </a:lvl1pPr>
          </a:lstStyle>
          <a:p>
            <a:r>
              <a:rPr kumimoji="1" lang="ja-JP" altLang="en-US"/>
              <a:t>マスター タイトルの書式設定</a:t>
            </a:r>
            <a:endParaRPr kumimoji="1" lang="ja-JP" altLang="en-US" dirty="0"/>
          </a:p>
        </p:txBody>
      </p:sp>
      <p:sp>
        <p:nvSpPr>
          <p:cNvPr id="7" name="Rectangle 10"/>
          <p:cNvSpPr>
            <a:spLocks noChangeArrowheads="1"/>
          </p:cNvSpPr>
          <p:nvPr userDrawn="1"/>
        </p:nvSpPr>
        <p:spPr bwMode="auto">
          <a:xfrm>
            <a:off x="0" y="637200"/>
            <a:ext cx="9906000" cy="36512"/>
          </a:xfrm>
          <a:prstGeom prst="rect">
            <a:avLst/>
          </a:prstGeom>
          <a:solidFill>
            <a:schemeClr val="bg1">
              <a:lumMod val="85000"/>
            </a:schemeClr>
          </a:solidFill>
          <a:ln>
            <a:noFill/>
          </a:ln>
          <a:effectLst/>
        </p:spPr>
        <p:txBody>
          <a:bodyPr wrap="none" lIns="0" tIns="0" rIns="0" bIns="0" anchor="ctr">
            <a:noAutofit/>
          </a:bodyPr>
          <a:lstStyle/>
          <a:p>
            <a:endParaRPr lang="ja-JP" altLang="en-US"/>
          </a:p>
        </p:txBody>
      </p:sp>
      <p:sp>
        <p:nvSpPr>
          <p:cNvPr id="3" name="フッター プレースホルダー 2">
            <a:extLst>
              <a:ext uri="{FF2B5EF4-FFF2-40B4-BE49-F238E27FC236}">
                <a16:creationId xmlns:a16="http://schemas.microsoft.com/office/drawing/2014/main" id="{36AF69DA-19C7-4C84-A918-0C1D73F94FD9}"/>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C5EE5F74-75D7-4D8E-8CED-CB66E7793BDF}"/>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834514597"/>
      </p:ext>
    </p:extLst>
  </p:cSld>
  <p:clrMapOvr>
    <a:masterClrMapping/>
  </p:clrMapOvr>
  <p:extLst>
    <p:ext uri="{DCECCB84-F9BA-43D5-87BE-67443E8EF086}">
      <p15:sldGuideLst xmlns:p15="http://schemas.microsoft.com/office/powerpoint/2012/main">
        <p15:guide id="1" pos="2099" userDrawn="1">
          <p15:clr>
            <a:srgbClr val="FBAE40"/>
          </p15:clr>
        </p15:guide>
        <p15:guide id="2" pos="4141" userDrawn="1">
          <p15:clr>
            <a:srgbClr val="FBAE40"/>
          </p15:clr>
        </p15:guide>
        <p15:guide id="3" pos="2326" userDrawn="1">
          <p15:clr>
            <a:srgbClr val="FBAE40"/>
          </p15:clr>
        </p15:guide>
        <p15:guide id="4" pos="391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補足情報#1">
    <p:spTree>
      <p:nvGrpSpPr>
        <p:cNvPr id="1" name=""/>
        <p:cNvGrpSpPr/>
        <p:nvPr/>
      </p:nvGrpSpPr>
      <p:grpSpPr>
        <a:xfrm>
          <a:off x="0" y="0"/>
          <a:ext cx="0" cy="0"/>
          <a:chOff x="0" y="0"/>
          <a:chExt cx="0" cy="0"/>
        </a:xfrm>
      </p:grpSpPr>
      <p:sp>
        <p:nvSpPr>
          <p:cNvPr id="6" name="AutoShape 3">
            <a:extLst>
              <a:ext uri="{FF2B5EF4-FFF2-40B4-BE49-F238E27FC236}">
                <a16:creationId xmlns:a16="http://schemas.microsoft.com/office/drawing/2014/main" id="{C64FBF5E-C770-46F9-8FA5-93B1BC7527FB}"/>
              </a:ext>
            </a:extLst>
          </p:cNvPr>
          <p:cNvSpPr>
            <a:spLocks noChangeArrowheads="1"/>
          </p:cNvSpPr>
          <p:nvPr userDrawn="1"/>
        </p:nvSpPr>
        <p:spPr bwMode="auto">
          <a:xfrm>
            <a:off x="0" y="0"/>
            <a:ext cx="9906000" cy="6858000"/>
          </a:xfrm>
          <a:prstGeom prst="roundRect">
            <a:avLst>
              <a:gd name="adj" fmla="val 0"/>
            </a:avLst>
          </a:prstGeom>
          <a:solidFill>
            <a:schemeClr val="accent6">
              <a:lumMod val="20000"/>
              <a:lumOff val="80000"/>
            </a:schemeClr>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8" name="角丸四角形 7"/>
          <p:cNvSpPr/>
          <p:nvPr userDrawn="1"/>
        </p:nvSpPr>
        <p:spPr bwMode="auto">
          <a:xfrm>
            <a:off x="-1091" y="533"/>
            <a:ext cx="9906000" cy="656692"/>
          </a:xfrm>
          <a:prstGeom prst="roundRect">
            <a:avLst>
              <a:gd name="adj" fmla="val 0"/>
            </a:avLst>
          </a:prstGeom>
          <a:solidFill>
            <a:schemeClr val="tx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sp>
        <p:nvSpPr>
          <p:cNvPr id="2" name="フッター プレースホルダー 1">
            <a:extLst>
              <a:ext uri="{FF2B5EF4-FFF2-40B4-BE49-F238E27FC236}">
                <a16:creationId xmlns:a16="http://schemas.microsoft.com/office/drawing/2014/main" id="{DD2BD622-8926-40F5-8E7B-BD16FFC763AD}"/>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9F1C951F-BA74-48A8-9AB1-3CCF4BE05828}"/>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
        <p:nvSpPr>
          <p:cNvPr id="5" name="タイトル 4">
            <a:extLst>
              <a:ext uri="{FF2B5EF4-FFF2-40B4-BE49-F238E27FC236}">
                <a16:creationId xmlns:a16="http://schemas.microsoft.com/office/drawing/2014/main" id="{8FAE7443-55FC-4497-A461-3BAFA4281456}"/>
              </a:ext>
            </a:extLst>
          </p:cNvPr>
          <p:cNvSpPr>
            <a:spLocks noGrp="1"/>
          </p:cNvSpPr>
          <p:nvPr>
            <p:ph type="title"/>
          </p:nvPr>
        </p:nvSpPr>
        <p:spPr bwMode="gray"/>
        <p:txBody>
          <a:bodyPr/>
          <a:lstStyle>
            <a:lvl1pPr>
              <a:defRPr>
                <a:solidFill>
                  <a:schemeClr val="bg1"/>
                </a:solidFill>
              </a:defRPr>
            </a:lvl1pPr>
          </a:lstStyle>
          <a:p>
            <a:r>
              <a:rPr kumimoji="1" lang="ja-JP" altLang="en-US" dirty="0"/>
              <a:t>マスター タイトルの書式設定</a:t>
            </a:r>
          </a:p>
        </p:txBody>
      </p:sp>
    </p:spTree>
    <p:extLst>
      <p:ext uri="{BB962C8B-B14F-4D97-AF65-F5344CB8AC3E}">
        <p14:creationId xmlns:p14="http://schemas.microsoft.com/office/powerpoint/2010/main" val="239422761"/>
      </p:ext>
    </p:extLst>
  </p:cSld>
  <p:clrMapOvr>
    <a:masterClrMapping/>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補足情報#2">
    <p:spTree>
      <p:nvGrpSpPr>
        <p:cNvPr id="1" name=""/>
        <p:cNvGrpSpPr/>
        <p:nvPr/>
      </p:nvGrpSpPr>
      <p:grpSpPr>
        <a:xfrm>
          <a:off x="0" y="0"/>
          <a:ext cx="0" cy="0"/>
          <a:chOff x="0" y="0"/>
          <a:chExt cx="0" cy="0"/>
        </a:xfrm>
      </p:grpSpPr>
      <p:sp>
        <p:nvSpPr>
          <p:cNvPr id="11" name="角丸四角形 6"/>
          <p:cNvSpPr/>
          <p:nvPr userDrawn="1"/>
        </p:nvSpPr>
        <p:spPr bwMode="auto">
          <a:xfrm>
            <a:off x="0" y="0"/>
            <a:ext cx="9912016" cy="6858000"/>
          </a:xfrm>
          <a:custGeom>
            <a:avLst/>
            <a:gdLst/>
            <a:ahLst/>
            <a:cxnLst/>
            <a:rect l="l" t="t" r="r" b="b"/>
            <a:pathLst>
              <a:path w="9903600" h="6858000">
                <a:moveTo>
                  <a:pt x="183240" y="144000"/>
                </a:moveTo>
                <a:cubicBezTo>
                  <a:pt x="162231" y="144000"/>
                  <a:pt x="145200" y="161031"/>
                  <a:pt x="145200" y="182040"/>
                </a:cubicBezTo>
                <a:lnTo>
                  <a:pt x="145200" y="6675960"/>
                </a:lnTo>
                <a:cubicBezTo>
                  <a:pt x="145200" y="6696969"/>
                  <a:pt x="162231" y="6714000"/>
                  <a:pt x="183240" y="6714000"/>
                </a:cubicBezTo>
                <a:lnTo>
                  <a:pt x="9722760" y="6714000"/>
                </a:lnTo>
                <a:cubicBezTo>
                  <a:pt x="9743769" y="6714000"/>
                  <a:pt x="9760800" y="6696969"/>
                  <a:pt x="9760800" y="6675960"/>
                </a:cubicBezTo>
                <a:lnTo>
                  <a:pt x="9760800" y="182040"/>
                </a:lnTo>
                <a:cubicBezTo>
                  <a:pt x="9760800" y="161031"/>
                  <a:pt x="9743769" y="144000"/>
                  <a:pt x="9722760" y="144000"/>
                </a:cubicBezTo>
                <a:close/>
                <a:moveTo>
                  <a:pt x="0" y="0"/>
                </a:moveTo>
                <a:lnTo>
                  <a:pt x="9903600" y="0"/>
                </a:lnTo>
                <a:lnTo>
                  <a:pt x="9903600" y="6858000"/>
                </a:lnTo>
                <a:lnTo>
                  <a:pt x="0" y="6858000"/>
                </a:lnTo>
                <a:close/>
              </a:path>
            </a:pathLst>
          </a:custGeom>
          <a:solidFill>
            <a:schemeClr val="tx2"/>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
        <p:nvSpPr>
          <p:cNvPr id="3" name="タイトル 2">
            <a:extLst>
              <a:ext uri="{FF2B5EF4-FFF2-40B4-BE49-F238E27FC236}">
                <a16:creationId xmlns:a16="http://schemas.microsoft.com/office/drawing/2014/main" id="{460E26FE-8640-42D6-9E30-14F39D2A7C5F}"/>
              </a:ext>
            </a:extLst>
          </p:cNvPr>
          <p:cNvSpPr>
            <a:spLocks noGrp="1"/>
          </p:cNvSpPr>
          <p:nvPr>
            <p:ph type="title"/>
          </p:nvPr>
        </p:nvSpPr>
        <p:spPr>
          <a:xfrm>
            <a:off x="272480" y="476672"/>
            <a:ext cx="9361040" cy="396044"/>
          </a:xfrm>
        </p:spPr>
        <p:txBody>
          <a:bodyPr/>
          <a:lstStyle>
            <a:lvl1pPr algn="ctr">
              <a:defRPr b="1">
                <a:solidFill>
                  <a:schemeClr val="tx2"/>
                </a:solidFill>
              </a:defRPr>
            </a:lvl1pPr>
          </a:lstStyle>
          <a:p>
            <a:r>
              <a:rPr kumimoji="1" lang="ja-JP" altLang="en-US"/>
              <a:t>マスター タイトルの書式設定</a:t>
            </a:r>
          </a:p>
        </p:txBody>
      </p:sp>
      <p:sp>
        <p:nvSpPr>
          <p:cNvPr id="4" name="フッター プレースホルダー 3">
            <a:extLst>
              <a:ext uri="{FF2B5EF4-FFF2-40B4-BE49-F238E27FC236}">
                <a16:creationId xmlns:a16="http://schemas.microsoft.com/office/drawing/2014/main" id="{701A9B9D-DAA6-43A9-9453-17D4EDDFDE85}"/>
              </a:ext>
            </a:extLst>
          </p:cNvPr>
          <p:cNvSpPr>
            <a:spLocks noGrp="1"/>
          </p:cNvSpPr>
          <p:nvPr>
            <p:ph type="ftr" sz="quarter" idx="10"/>
          </p:nvPr>
        </p:nvSpPr>
        <p:spPr>
          <a:xfrm>
            <a:off x="812801" y="6439631"/>
            <a:ext cx="8280400" cy="265733"/>
          </a:xfrm>
        </p:spPr>
        <p:txBody>
          <a:bodyPr/>
          <a:lstStyle/>
          <a:p>
            <a:r>
              <a:rPr lang="en-US" altLang="ja-JP"/>
              <a:t>© Presentation Design</a:t>
            </a:r>
            <a:endParaRPr lang="ja-JP" altLang="en-US" dirty="0"/>
          </a:p>
        </p:txBody>
      </p:sp>
      <p:sp>
        <p:nvSpPr>
          <p:cNvPr id="5" name="スライド番号プレースホルダー 4">
            <a:extLst>
              <a:ext uri="{FF2B5EF4-FFF2-40B4-BE49-F238E27FC236}">
                <a16:creationId xmlns:a16="http://schemas.microsoft.com/office/drawing/2014/main" id="{3CD99A8E-5B14-4283-AA57-CDB31932E905}"/>
              </a:ext>
            </a:extLst>
          </p:cNvPr>
          <p:cNvSpPr>
            <a:spLocks noGrp="1"/>
          </p:cNvSpPr>
          <p:nvPr>
            <p:ph type="sldNum" sz="quarter" idx="11"/>
          </p:nvPr>
        </p:nvSpPr>
        <p:spPr>
          <a:xfrm>
            <a:off x="9201472" y="6439631"/>
            <a:ext cx="360040" cy="257113"/>
          </a:xfrm>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74656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ブランク（ベースカラー）">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nSpc>
                <a:spcPct val="110000"/>
              </a:lnSpc>
              <a:defRPr b="0">
                <a:solidFill>
                  <a:schemeClr val="tx1"/>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84524C63-17A6-4C1E-AA58-7F82E023FDF9}"/>
              </a:ext>
            </a:extLst>
          </p:cNvPr>
          <p:cNvSpPr>
            <a:spLocks noGrp="1"/>
          </p:cNvSpPr>
          <p:nvPr>
            <p:ph type="ftr" sz="quarter" idx="10"/>
          </p:nvPr>
        </p:nvSpPr>
        <p:spPr/>
        <p:txBody>
          <a:bodyPr/>
          <a:lstStyle/>
          <a:p>
            <a:r>
              <a:rPr lang="en-US" altLang="ja-JP"/>
              <a:t>© Presentation Design</a:t>
            </a:r>
            <a:endParaRPr lang="ja-JP" altLang="en-US" dirty="0"/>
          </a:p>
        </p:txBody>
      </p:sp>
      <p:sp>
        <p:nvSpPr>
          <p:cNvPr id="6" name="スライド番号プレースホルダー 5">
            <a:extLst>
              <a:ext uri="{FF2B5EF4-FFF2-40B4-BE49-F238E27FC236}">
                <a16:creationId xmlns:a16="http://schemas.microsoft.com/office/drawing/2014/main" id="{32F09B78-2169-4AE6-A062-67BD4752F7B1}"/>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882502721"/>
      </p:ext>
    </p:extLst>
  </p:cSld>
  <p:clrMapOvr>
    <a:masterClrMapping/>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ブランク（サブカラー｜無彩色）">
    <p:bg bwMode="gray">
      <p:bgRef idx="1001">
        <a:schemeClr val="bg1"/>
      </p:bgRef>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679291F2-06DE-4B18-8093-3A036929E75E}"/>
              </a:ext>
            </a:extLst>
          </p:cNvPr>
          <p:cNvSpPr>
            <a:spLocks noChangeArrowheads="1"/>
          </p:cNvSpPr>
          <p:nvPr userDrawn="1"/>
        </p:nvSpPr>
        <p:spPr bwMode="auto">
          <a:xfrm>
            <a:off x="0" y="0"/>
            <a:ext cx="9906000" cy="6858000"/>
          </a:xfrm>
          <a:prstGeom prst="roundRect">
            <a:avLst>
              <a:gd name="adj" fmla="val 0"/>
            </a:avLst>
          </a:prstGeom>
          <a:solidFill>
            <a:schemeClr val="accent6">
              <a:lumMod val="20000"/>
              <a:lumOff val="80000"/>
            </a:schemeClr>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gray"/>
        <p:txBody>
          <a:bodyPr/>
          <a:lstStyle>
            <a:lvl1pPr>
              <a:lnSpc>
                <a:spcPct val="110000"/>
              </a:lnSpc>
              <a:defRPr b="0">
                <a:solidFill>
                  <a:schemeClr val="tx1"/>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B76F6B67-EFB8-4A5E-9639-1834F582BCAC}"/>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F1DB4D35-5440-422D-AEF8-67A843BCE3D2}"/>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7612003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72480" y="152636"/>
            <a:ext cx="9361040" cy="396044"/>
          </a:xfrm>
          <a:prstGeom prst="rect">
            <a:avLst/>
          </a:prstGeom>
        </p:spPr>
        <p:txBody>
          <a:bodyPr vert="horz" lIns="0" tIns="0" rIns="0" bIns="0" rtlCol="0" anchor="ctr">
            <a:noAutofit/>
          </a:bodyPr>
          <a:lstStyle/>
          <a:p>
            <a:r>
              <a:rPr kumimoji="1" lang="ja-JP" altLang="en-US" dirty="0"/>
              <a:t>マスター タイトルの書式設定</a:t>
            </a:r>
          </a:p>
        </p:txBody>
      </p:sp>
      <p:sp>
        <p:nvSpPr>
          <p:cNvPr id="6" name="フッター プレースホルダー 5">
            <a:extLst>
              <a:ext uri="{FF2B5EF4-FFF2-40B4-BE49-F238E27FC236}">
                <a16:creationId xmlns:a16="http://schemas.microsoft.com/office/drawing/2014/main" id="{FE14A3B2-D897-4040-9B0C-DDA5D2425D60}"/>
              </a:ext>
            </a:extLst>
          </p:cNvPr>
          <p:cNvSpPr>
            <a:spLocks noGrp="1"/>
          </p:cNvSpPr>
          <p:nvPr>
            <p:ph type="ftr" sz="quarter" idx="3"/>
          </p:nvPr>
        </p:nvSpPr>
        <p:spPr>
          <a:xfrm>
            <a:off x="812801" y="6592266"/>
            <a:ext cx="8280400" cy="265733"/>
          </a:xfrm>
          <a:prstGeom prst="rect">
            <a:avLst/>
          </a:prstGeom>
        </p:spPr>
        <p:txBody>
          <a:bodyPr vert="horz" lIns="0" tIns="0" rIns="0" bIns="0" rtlCol="0" anchor="ctr"/>
          <a:lstStyle>
            <a:lvl1pPr algn="ctr">
              <a:defRPr sz="900">
                <a:solidFill>
                  <a:schemeClr val="tx1"/>
                </a:solidFill>
              </a:defRPr>
            </a:lvl1pPr>
          </a:lstStyle>
          <a:p>
            <a:r>
              <a:rPr lang="en-US" altLang="ja-JP" dirty="0"/>
              <a:t>© Presentation Design</a:t>
            </a:r>
            <a:endParaRPr lang="ja-JP" altLang="en-US" dirty="0"/>
          </a:p>
        </p:txBody>
      </p:sp>
      <p:sp>
        <p:nvSpPr>
          <p:cNvPr id="8" name="スライド番号プレースホルダー 5">
            <a:extLst>
              <a:ext uri="{FF2B5EF4-FFF2-40B4-BE49-F238E27FC236}">
                <a16:creationId xmlns:a16="http://schemas.microsoft.com/office/drawing/2014/main" id="{2A0C11AE-607D-4FFF-A554-80D8C7B34075}"/>
              </a:ext>
            </a:extLst>
          </p:cNvPr>
          <p:cNvSpPr>
            <a:spLocks noGrp="1"/>
          </p:cNvSpPr>
          <p:nvPr>
            <p:ph type="sldNum" sz="quarter" idx="4"/>
          </p:nvPr>
        </p:nvSpPr>
        <p:spPr>
          <a:xfrm>
            <a:off x="9273480" y="6592267"/>
            <a:ext cx="475196" cy="257113"/>
          </a:xfrm>
          <a:prstGeom prst="rect">
            <a:avLst/>
          </a:prstGeom>
        </p:spPr>
        <p:txBody>
          <a:bodyPr vert="horz" lIns="0" tIns="0" rIns="0" bIns="0" rtlCol="0" anchor="ctr"/>
          <a:lstStyle>
            <a:lvl1pPr algn="r">
              <a:defRPr sz="900" b="1">
                <a:solidFill>
                  <a:schemeClr val="tx1"/>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72571864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67" r:id="rId5"/>
    <p:sldLayoutId id="2147483759" r:id="rId6"/>
    <p:sldLayoutId id="2147483769" r:id="rId7"/>
    <p:sldLayoutId id="2147483761" r:id="rId8"/>
    <p:sldLayoutId id="2147483762" r:id="rId9"/>
    <p:sldLayoutId id="2147483763" r:id="rId10"/>
    <p:sldLayoutId id="2147483764" r:id="rId11"/>
    <p:sldLayoutId id="2147483765" r:id="rId12"/>
    <p:sldLayoutId id="2147483766" r:id="rId13"/>
    <p:sldLayoutId id="2147483768" r:id="rId14"/>
  </p:sldLayoutIdLst>
  <p:hf hdr="0" dt="0"/>
  <p:txStyles>
    <p:titleStyle>
      <a:lvl1pPr algn="l" defTabSz="914400" rtl="0" eaLnBrk="1" latinLnBrk="0" hangingPunct="1">
        <a:lnSpc>
          <a:spcPct val="110000"/>
        </a:lnSpc>
        <a:spcBef>
          <a:spcPct val="0"/>
        </a:spcBef>
        <a:buNone/>
        <a:defRPr kumimoji="1" sz="2400" kern="1200">
          <a:solidFill>
            <a:schemeClr val="tx1"/>
          </a:solidFill>
          <a:latin typeface="+mj-ea"/>
          <a:ea typeface="+mj-ea"/>
          <a:cs typeface="メイリオ" pitchFamily="50" charset="-128"/>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2160" userDrawn="1">
          <p15:clr>
            <a:srgbClr val="F26B43"/>
          </p15:clr>
        </p15:guide>
        <p15:guide id="14" pos="3120" userDrawn="1">
          <p15:clr>
            <a:srgbClr val="F26B43"/>
          </p15:clr>
        </p15:guide>
        <p15:guide id="21" pos="512" userDrawn="1">
          <p15:clr>
            <a:srgbClr val="F26B43"/>
          </p15:clr>
        </p15:guide>
        <p15:guide id="22" pos="5728" userDrawn="1">
          <p15:clr>
            <a:srgbClr val="F26B43"/>
          </p15:clr>
        </p15:guide>
        <p15:guide id="23" orient="horz" pos="414" userDrawn="1">
          <p15:clr>
            <a:srgbClr val="F26B43"/>
          </p15:clr>
        </p15:guide>
        <p15:guide id="24"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ppt.design4u.jp/term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15.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28.svg"/><Relationship Id="rId2"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41.sv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41.sv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05DACD0-5A67-4BF0-9225-65E4919BC668}"/>
              </a:ext>
            </a:extLst>
          </p:cNvPr>
          <p:cNvSpPr>
            <a:spLocks noGrp="1"/>
          </p:cNvSpPr>
          <p:nvPr>
            <p:ph type="ctrTitle"/>
          </p:nvPr>
        </p:nvSpPr>
        <p:spPr>
          <a:xfrm>
            <a:off x="812800" y="2456892"/>
            <a:ext cx="8280400" cy="609398"/>
          </a:xfrm>
        </p:spPr>
        <p:txBody>
          <a:bodyPr/>
          <a:lstStyle/>
          <a:p>
            <a:r>
              <a:rPr lang="ja-JP" altLang="en-US" dirty="0"/>
              <a:t>デザイン・テンプレート</a:t>
            </a:r>
          </a:p>
        </p:txBody>
      </p:sp>
      <p:sp>
        <p:nvSpPr>
          <p:cNvPr id="6" name="字幕 5">
            <a:extLst>
              <a:ext uri="{FF2B5EF4-FFF2-40B4-BE49-F238E27FC236}">
                <a16:creationId xmlns:a16="http://schemas.microsoft.com/office/drawing/2014/main" id="{10EFEC9F-8813-48F6-873B-1D13CD28F89B}"/>
              </a:ext>
            </a:extLst>
          </p:cNvPr>
          <p:cNvSpPr>
            <a:spLocks noGrp="1"/>
          </p:cNvSpPr>
          <p:nvPr>
            <p:ph type="subTitle" idx="1"/>
          </p:nvPr>
        </p:nvSpPr>
        <p:spPr>
          <a:xfrm>
            <a:off x="812800" y="2030941"/>
            <a:ext cx="8280400" cy="353943"/>
          </a:xfrm>
        </p:spPr>
        <p:txBody>
          <a:bodyPr/>
          <a:lstStyle/>
          <a:p>
            <a:r>
              <a:rPr lang="ja-JP" altLang="en-US" dirty="0"/>
              <a:t>パワーポイントの品質と生産性を向上させる</a:t>
            </a:r>
          </a:p>
        </p:txBody>
      </p:sp>
      <p:grpSp>
        <p:nvGrpSpPr>
          <p:cNvPr id="7" name="グループ化 6">
            <a:extLst>
              <a:ext uri="{FF2B5EF4-FFF2-40B4-BE49-F238E27FC236}">
                <a16:creationId xmlns:a16="http://schemas.microsoft.com/office/drawing/2014/main" id="{7B44D0EC-B6B2-43C6-826E-5547E3B18E88}"/>
              </a:ext>
            </a:extLst>
          </p:cNvPr>
          <p:cNvGrpSpPr/>
          <p:nvPr/>
        </p:nvGrpSpPr>
        <p:grpSpPr>
          <a:xfrm>
            <a:off x="6130389" y="4324107"/>
            <a:ext cx="2963071" cy="207880"/>
            <a:chOff x="1630577" y="5391353"/>
            <a:chExt cx="4676339" cy="328077"/>
          </a:xfrm>
          <a:solidFill>
            <a:schemeClr val="tx2"/>
          </a:solidFill>
        </p:grpSpPr>
        <p:grpSp>
          <p:nvGrpSpPr>
            <p:cNvPr id="8" name="グループ化 7">
              <a:extLst>
                <a:ext uri="{FF2B5EF4-FFF2-40B4-BE49-F238E27FC236}">
                  <a16:creationId xmlns:a16="http://schemas.microsoft.com/office/drawing/2014/main" id="{D2FD4CA8-AAC3-443F-AA38-E41FFFEB833B}"/>
                </a:ext>
              </a:extLst>
            </p:cNvPr>
            <p:cNvGrpSpPr/>
            <p:nvPr/>
          </p:nvGrpSpPr>
          <p:grpSpPr>
            <a:xfrm>
              <a:off x="1630577" y="5391353"/>
              <a:ext cx="2978809" cy="328077"/>
              <a:chOff x="4389519" y="2142121"/>
              <a:chExt cx="1357020" cy="149458"/>
            </a:xfrm>
            <a:grpFill/>
          </p:grpSpPr>
          <p:sp>
            <p:nvSpPr>
              <p:cNvPr id="16" name="Freeform 136">
                <a:extLst>
                  <a:ext uri="{FF2B5EF4-FFF2-40B4-BE49-F238E27FC236}">
                    <a16:creationId xmlns:a16="http://schemas.microsoft.com/office/drawing/2014/main" id="{87DA652F-B564-4AA6-9979-D1B5F9415891}"/>
                  </a:ext>
                </a:extLst>
              </p:cNvPr>
              <p:cNvSpPr>
                <a:spLocks/>
              </p:cNvSpPr>
              <p:nvPr/>
            </p:nvSpPr>
            <p:spPr bwMode="auto">
              <a:xfrm>
                <a:off x="4389519" y="2142121"/>
                <a:ext cx="106510" cy="147740"/>
              </a:xfrm>
              <a:custGeom>
                <a:avLst/>
                <a:gdLst>
                  <a:gd name="T0" fmla="*/ 22 w 124"/>
                  <a:gd name="T1" fmla="*/ 66 h 172"/>
                  <a:gd name="T2" fmla="*/ 22 w 124"/>
                  <a:gd name="T3" fmla="*/ 19 h 172"/>
                  <a:gd name="T4" fmla="*/ 20 w 124"/>
                  <a:gd name="T5" fmla="*/ 10 h 172"/>
                  <a:gd name="T6" fmla="*/ 12 w 124"/>
                  <a:gd name="T7" fmla="*/ 6 h 172"/>
                  <a:gd name="T8" fmla="*/ 4 w 124"/>
                  <a:gd name="T9" fmla="*/ 6 h 172"/>
                  <a:gd name="T10" fmla="*/ 0 w 124"/>
                  <a:gd name="T11" fmla="*/ 4 h 172"/>
                  <a:gd name="T12" fmla="*/ 0 w 124"/>
                  <a:gd name="T13" fmla="*/ 3 h 172"/>
                  <a:gd name="T14" fmla="*/ 4 w 124"/>
                  <a:gd name="T15" fmla="*/ 0 h 172"/>
                  <a:gd name="T16" fmla="*/ 37 w 124"/>
                  <a:gd name="T17" fmla="*/ 2 h 172"/>
                  <a:gd name="T18" fmla="*/ 70 w 124"/>
                  <a:gd name="T19" fmla="*/ 0 h 172"/>
                  <a:gd name="T20" fmla="*/ 80 w 124"/>
                  <a:gd name="T21" fmla="*/ 2 h 172"/>
                  <a:gd name="T22" fmla="*/ 100 w 124"/>
                  <a:gd name="T23" fmla="*/ 6 h 172"/>
                  <a:gd name="T24" fmla="*/ 112 w 124"/>
                  <a:gd name="T25" fmla="*/ 14 h 172"/>
                  <a:gd name="T26" fmla="*/ 116 w 124"/>
                  <a:gd name="T27" fmla="*/ 19 h 172"/>
                  <a:gd name="T28" fmla="*/ 122 w 124"/>
                  <a:gd name="T29" fmla="*/ 32 h 172"/>
                  <a:gd name="T30" fmla="*/ 124 w 124"/>
                  <a:gd name="T31" fmla="*/ 41 h 172"/>
                  <a:gd name="T32" fmla="*/ 120 w 124"/>
                  <a:gd name="T33" fmla="*/ 62 h 172"/>
                  <a:gd name="T34" fmla="*/ 108 w 124"/>
                  <a:gd name="T35" fmla="*/ 81 h 172"/>
                  <a:gd name="T36" fmla="*/ 89 w 124"/>
                  <a:gd name="T37" fmla="*/ 91 h 172"/>
                  <a:gd name="T38" fmla="*/ 67 w 124"/>
                  <a:gd name="T39" fmla="*/ 95 h 172"/>
                  <a:gd name="T40" fmla="*/ 63 w 124"/>
                  <a:gd name="T41" fmla="*/ 95 h 172"/>
                  <a:gd name="T42" fmla="*/ 60 w 124"/>
                  <a:gd name="T43" fmla="*/ 95 h 172"/>
                  <a:gd name="T44" fmla="*/ 60 w 124"/>
                  <a:gd name="T45" fmla="*/ 94 h 172"/>
                  <a:gd name="T46" fmla="*/ 62 w 124"/>
                  <a:gd name="T47" fmla="*/ 91 h 172"/>
                  <a:gd name="T48" fmla="*/ 67 w 124"/>
                  <a:gd name="T49" fmla="*/ 91 h 172"/>
                  <a:gd name="T50" fmla="*/ 76 w 124"/>
                  <a:gd name="T51" fmla="*/ 89 h 172"/>
                  <a:gd name="T52" fmla="*/ 87 w 124"/>
                  <a:gd name="T53" fmla="*/ 81 h 172"/>
                  <a:gd name="T54" fmla="*/ 93 w 124"/>
                  <a:gd name="T55" fmla="*/ 69 h 172"/>
                  <a:gd name="T56" fmla="*/ 97 w 124"/>
                  <a:gd name="T57" fmla="*/ 53 h 172"/>
                  <a:gd name="T58" fmla="*/ 96 w 124"/>
                  <a:gd name="T59" fmla="*/ 47 h 172"/>
                  <a:gd name="T60" fmla="*/ 91 w 124"/>
                  <a:gd name="T61" fmla="*/ 28 h 172"/>
                  <a:gd name="T62" fmla="*/ 83 w 124"/>
                  <a:gd name="T63" fmla="*/ 20 h 172"/>
                  <a:gd name="T64" fmla="*/ 78 w 124"/>
                  <a:gd name="T65" fmla="*/ 15 h 172"/>
                  <a:gd name="T66" fmla="*/ 66 w 124"/>
                  <a:gd name="T67" fmla="*/ 11 h 172"/>
                  <a:gd name="T68" fmla="*/ 60 w 124"/>
                  <a:gd name="T69" fmla="*/ 11 h 172"/>
                  <a:gd name="T70" fmla="*/ 53 w 124"/>
                  <a:gd name="T71" fmla="*/ 12 h 172"/>
                  <a:gd name="T72" fmla="*/ 50 w 124"/>
                  <a:gd name="T73" fmla="*/ 16 h 172"/>
                  <a:gd name="T74" fmla="*/ 50 w 124"/>
                  <a:gd name="T75" fmla="*/ 107 h 172"/>
                  <a:gd name="T76" fmla="*/ 51 w 124"/>
                  <a:gd name="T77" fmla="*/ 155 h 172"/>
                  <a:gd name="T78" fmla="*/ 53 w 124"/>
                  <a:gd name="T79" fmla="*/ 160 h 172"/>
                  <a:gd name="T80" fmla="*/ 57 w 124"/>
                  <a:gd name="T81" fmla="*/ 166 h 172"/>
                  <a:gd name="T82" fmla="*/ 60 w 124"/>
                  <a:gd name="T83" fmla="*/ 168 h 172"/>
                  <a:gd name="T84" fmla="*/ 71 w 124"/>
                  <a:gd name="T85" fmla="*/ 168 h 172"/>
                  <a:gd name="T86" fmla="*/ 75 w 124"/>
                  <a:gd name="T87" fmla="*/ 170 h 172"/>
                  <a:gd name="T88" fmla="*/ 74 w 124"/>
                  <a:gd name="T89" fmla="*/ 172 h 172"/>
                  <a:gd name="T90" fmla="*/ 71 w 124"/>
                  <a:gd name="T91" fmla="*/ 172 h 172"/>
                  <a:gd name="T92" fmla="*/ 35 w 124"/>
                  <a:gd name="T93" fmla="*/ 172 h 172"/>
                  <a:gd name="T94" fmla="*/ 8 w 124"/>
                  <a:gd name="T95" fmla="*/ 172 h 172"/>
                  <a:gd name="T96" fmla="*/ 3 w 124"/>
                  <a:gd name="T97" fmla="*/ 170 h 172"/>
                  <a:gd name="T98" fmla="*/ 4 w 124"/>
                  <a:gd name="T99" fmla="*/ 169 h 172"/>
                  <a:gd name="T100" fmla="*/ 6 w 124"/>
                  <a:gd name="T101" fmla="*/ 168 h 172"/>
                  <a:gd name="T102" fmla="*/ 14 w 124"/>
                  <a:gd name="T103" fmla="*/ 168 h 172"/>
                  <a:gd name="T104" fmla="*/ 20 w 124"/>
                  <a:gd name="T105" fmla="*/ 164 h 172"/>
                  <a:gd name="T106" fmla="*/ 21 w 124"/>
                  <a:gd name="T107" fmla="*/ 155 h 172"/>
                  <a:gd name="T108" fmla="*/ 22 w 124"/>
                  <a:gd name="T109" fmla="*/ 10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 h="172">
                    <a:moveTo>
                      <a:pt x="22" y="66"/>
                    </a:moveTo>
                    <a:lnTo>
                      <a:pt x="22" y="66"/>
                    </a:lnTo>
                    <a:lnTo>
                      <a:pt x="22" y="19"/>
                    </a:lnTo>
                    <a:lnTo>
                      <a:pt x="22" y="19"/>
                    </a:lnTo>
                    <a:lnTo>
                      <a:pt x="21" y="14"/>
                    </a:lnTo>
                    <a:lnTo>
                      <a:pt x="20" y="10"/>
                    </a:lnTo>
                    <a:lnTo>
                      <a:pt x="17" y="7"/>
                    </a:lnTo>
                    <a:lnTo>
                      <a:pt x="12" y="6"/>
                    </a:lnTo>
                    <a:lnTo>
                      <a:pt x="12" y="6"/>
                    </a:lnTo>
                    <a:lnTo>
                      <a:pt x="4" y="6"/>
                    </a:lnTo>
                    <a:lnTo>
                      <a:pt x="4" y="6"/>
                    </a:lnTo>
                    <a:lnTo>
                      <a:pt x="0" y="4"/>
                    </a:lnTo>
                    <a:lnTo>
                      <a:pt x="0" y="3"/>
                    </a:lnTo>
                    <a:lnTo>
                      <a:pt x="0" y="3"/>
                    </a:lnTo>
                    <a:lnTo>
                      <a:pt x="1" y="2"/>
                    </a:lnTo>
                    <a:lnTo>
                      <a:pt x="4" y="0"/>
                    </a:lnTo>
                    <a:lnTo>
                      <a:pt x="4" y="0"/>
                    </a:lnTo>
                    <a:lnTo>
                      <a:pt x="37" y="2"/>
                    </a:lnTo>
                    <a:lnTo>
                      <a:pt x="37" y="2"/>
                    </a:lnTo>
                    <a:lnTo>
                      <a:pt x="70" y="0"/>
                    </a:lnTo>
                    <a:lnTo>
                      <a:pt x="70" y="0"/>
                    </a:lnTo>
                    <a:lnTo>
                      <a:pt x="80" y="2"/>
                    </a:lnTo>
                    <a:lnTo>
                      <a:pt x="88" y="3"/>
                    </a:lnTo>
                    <a:lnTo>
                      <a:pt x="100" y="6"/>
                    </a:lnTo>
                    <a:lnTo>
                      <a:pt x="108" y="11"/>
                    </a:lnTo>
                    <a:lnTo>
                      <a:pt x="112" y="14"/>
                    </a:lnTo>
                    <a:lnTo>
                      <a:pt x="112" y="14"/>
                    </a:lnTo>
                    <a:lnTo>
                      <a:pt x="116" y="19"/>
                    </a:lnTo>
                    <a:lnTo>
                      <a:pt x="120" y="24"/>
                    </a:lnTo>
                    <a:lnTo>
                      <a:pt x="122" y="32"/>
                    </a:lnTo>
                    <a:lnTo>
                      <a:pt x="124" y="41"/>
                    </a:lnTo>
                    <a:lnTo>
                      <a:pt x="124" y="41"/>
                    </a:lnTo>
                    <a:lnTo>
                      <a:pt x="122" y="52"/>
                    </a:lnTo>
                    <a:lnTo>
                      <a:pt x="120" y="62"/>
                    </a:lnTo>
                    <a:lnTo>
                      <a:pt x="114" y="73"/>
                    </a:lnTo>
                    <a:lnTo>
                      <a:pt x="108" y="81"/>
                    </a:lnTo>
                    <a:lnTo>
                      <a:pt x="100" y="87"/>
                    </a:lnTo>
                    <a:lnTo>
                      <a:pt x="89" y="91"/>
                    </a:lnTo>
                    <a:lnTo>
                      <a:pt x="79" y="95"/>
                    </a:lnTo>
                    <a:lnTo>
                      <a:pt x="67" y="95"/>
                    </a:lnTo>
                    <a:lnTo>
                      <a:pt x="67" y="95"/>
                    </a:lnTo>
                    <a:lnTo>
                      <a:pt x="63" y="95"/>
                    </a:lnTo>
                    <a:lnTo>
                      <a:pt x="63" y="95"/>
                    </a:lnTo>
                    <a:lnTo>
                      <a:pt x="60" y="95"/>
                    </a:lnTo>
                    <a:lnTo>
                      <a:pt x="60" y="94"/>
                    </a:lnTo>
                    <a:lnTo>
                      <a:pt x="60" y="94"/>
                    </a:lnTo>
                    <a:lnTo>
                      <a:pt x="60" y="93"/>
                    </a:lnTo>
                    <a:lnTo>
                      <a:pt x="62" y="91"/>
                    </a:lnTo>
                    <a:lnTo>
                      <a:pt x="67" y="91"/>
                    </a:lnTo>
                    <a:lnTo>
                      <a:pt x="67" y="91"/>
                    </a:lnTo>
                    <a:lnTo>
                      <a:pt x="71" y="90"/>
                    </a:lnTo>
                    <a:lnTo>
                      <a:pt x="76" y="89"/>
                    </a:lnTo>
                    <a:lnTo>
                      <a:pt x="82" y="85"/>
                    </a:lnTo>
                    <a:lnTo>
                      <a:pt x="87" y="81"/>
                    </a:lnTo>
                    <a:lnTo>
                      <a:pt x="91" y="75"/>
                    </a:lnTo>
                    <a:lnTo>
                      <a:pt x="93" y="69"/>
                    </a:lnTo>
                    <a:lnTo>
                      <a:pt x="96" y="62"/>
                    </a:lnTo>
                    <a:lnTo>
                      <a:pt x="97" y="53"/>
                    </a:lnTo>
                    <a:lnTo>
                      <a:pt x="97" y="53"/>
                    </a:lnTo>
                    <a:lnTo>
                      <a:pt x="96" y="47"/>
                    </a:lnTo>
                    <a:lnTo>
                      <a:pt x="95" y="39"/>
                    </a:lnTo>
                    <a:lnTo>
                      <a:pt x="91" y="28"/>
                    </a:lnTo>
                    <a:lnTo>
                      <a:pt x="88" y="24"/>
                    </a:lnTo>
                    <a:lnTo>
                      <a:pt x="83" y="20"/>
                    </a:lnTo>
                    <a:lnTo>
                      <a:pt x="83" y="20"/>
                    </a:lnTo>
                    <a:lnTo>
                      <a:pt x="78" y="15"/>
                    </a:lnTo>
                    <a:lnTo>
                      <a:pt x="71" y="12"/>
                    </a:lnTo>
                    <a:lnTo>
                      <a:pt x="66" y="11"/>
                    </a:lnTo>
                    <a:lnTo>
                      <a:pt x="60" y="11"/>
                    </a:lnTo>
                    <a:lnTo>
                      <a:pt x="60" y="11"/>
                    </a:lnTo>
                    <a:lnTo>
                      <a:pt x="53" y="12"/>
                    </a:lnTo>
                    <a:lnTo>
                      <a:pt x="53" y="12"/>
                    </a:lnTo>
                    <a:lnTo>
                      <a:pt x="51" y="14"/>
                    </a:lnTo>
                    <a:lnTo>
                      <a:pt x="50" y="16"/>
                    </a:lnTo>
                    <a:lnTo>
                      <a:pt x="50" y="107"/>
                    </a:lnTo>
                    <a:lnTo>
                      <a:pt x="50" y="107"/>
                    </a:lnTo>
                    <a:lnTo>
                      <a:pt x="50" y="135"/>
                    </a:lnTo>
                    <a:lnTo>
                      <a:pt x="51" y="155"/>
                    </a:lnTo>
                    <a:lnTo>
                      <a:pt x="51" y="155"/>
                    </a:lnTo>
                    <a:lnTo>
                      <a:pt x="53" y="160"/>
                    </a:lnTo>
                    <a:lnTo>
                      <a:pt x="54" y="164"/>
                    </a:lnTo>
                    <a:lnTo>
                      <a:pt x="57" y="166"/>
                    </a:lnTo>
                    <a:lnTo>
                      <a:pt x="60" y="168"/>
                    </a:lnTo>
                    <a:lnTo>
                      <a:pt x="60" y="168"/>
                    </a:lnTo>
                    <a:lnTo>
                      <a:pt x="71" y="168"/>
                    </a:lnTo>
                    <a:lnTo>
                      <a:pt x="71" y="168"/>
                    </a:lnTo>
                    <a:lnTo>
                      <a:pt x="75" y="169"/>
                    </a:lnTo>
                    <a:lnTo>
                      <a:pt x="75" y="170"/>
                    </a:lnTo>
                    <a:lnTo>
                      <a:pt x="75" y="170"/>
                    </a:lnTo>
                    <a:lnTo>
                      <a:pt x="74" y="172"/>
                    </a:lnTo>
                    <a:lnTo>
                      <a:pt x="71" y="172"/>
                    </a:lnTo>
                    <a:lnTo>
                      <a:pt x="71" y="172"/>
                    </a:lnTo>
                    <a:lnTo>
                      <a:pt x="35" y="172"/>
                    </a:lnTo>
                    <a:lnTo>
                      <a:pt x="35" y="172"/>
                    </a:lnTo>
                    <a:lnTo>
                      <a:pt x="8" y="172"/>
                    </a:lnTo>
                    <a:lnTo>
                      <a:pt x="8" y="172"/>
                    </a:lnTo>
                    <a:lnTo>
                      <a:pt x="4" y="172"/>
                    </a:lnTo>
                    <a:lnTo>
                      <a:pt x="3" y="170"/>
                    </a:lnTo>
                    <a:lnTo>
                      <a:pt x="3" y="170"/>
                    </a:lnTo>
                    <a:lnTo>
                      <a:pt x="4" y="169"/>
                    </a:lnTo>
                    <a:lnTo>
                      <a:pt x="6" y="168"/>
                    </a:lnTo>
                    <a:lnTo>
                      <a:pt x="6" y="168"/>
                    </a:lnTo>
                    <a:lnTo>
                      <a:pt x="14" y="168"/>
                    </a:lnTo>
                    <a:lnTo>
                      <a:pt x="14" y="168"/>
                    </a:lnTo>
                    <a:lnTo>
                      <a:pt x="17" y="166"/>
                    </a:lnTo>
                    <a:lnTo>
                      <a:pt x="20" y="164"/>
                    </a:lnTo>
                    <a:lnTo>
                      <a:pt x="21" y="155"/>
                    </a:lnTo>
                    <a:lnTo>
                      <a:pt x="21" y="155"/>
                    </a:lnTo>
                    <a:lnTo>
                      <a:pt x="22" y="135"/>
                    </a:lnTo>
                    <a:lnTo>
                      <a:pt x="22" y="107"/>
                    </a:lnTo>
                    <a:lnTo>
                      <a:pt x="22"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7" name="Freeform 137">
                <a:extLst>
                  <a:ext uri="{FF2B5EF4-FFF2-40B4-BE49-F238E27FC236}">
                    <a16:creationId xmlns:a16="http://schemas.microsoft.com/office/drawing/2014/main" id="{353E10C9-0536-4306-8FA6-81BB369B0895}"/>
                  </a:ext>
                </a:extLst>
              </p:cNvPr>
              <p:cNvSpPr>
                <a:spLocks noEditPoints="1"/>
              </p:cNvSpPr>
              <p:nvPr/>
            </p:nvSpPr>
            <p:spPr bwMode="auto">
              <a:xfrm>
                <a:off x="4504619" y="2165312"/>
                <a:ext cx="137433" cy="124548"/>
              </a:xfrm>
              <a:custGeom>
                <a:avLst/>
                <a:gdLst>
                  <a:gd name="T0" fmla="*/ 20 w 160"/>
                  <a:gd name="T1" fmla="*/ 14 h 145"/>
                  <a:gd name="T2" fmla="*/ 19 w 160"/>
                  <a:gd name="T3" fmla="*/ 8 h 145"/>
                  <a:gd name="T4" fmla="*/ 12 w 160"/>
                  <a:gd name="T5" fmla="*/ 4 h 145"/>
                  <a:gd name="T6" fmla="*/ 2 w 160"/>
                  <a:gd name="T7" fmla="*/ 2 h 145"/>
                  <a:gd name="T8" fmla="*/ 2 w 160"/>
                  <a:gd name="T9" fmla="*/ 0 h 145"/>
                  <a:gd name="T10" fmla="*/ 32 w 160"/>
                  <a:gd name="T11" fmla="*/ 0 h 145"/>
                  <a:gd name="T12" fmla="*/ 63 w 160"/>
                  <a:gd name="T13" fmla="*/ 0 h 145"/>
                  <a:gd name="T14" fmla="*/ 92 w 160"/>
                  <a:gd name="T15" fmla="*/ 4 h 145"/>
                  <a:gd name="T16" fmla="*/ 106 w 160"/>
                  <a:gd name="T17" fmla="*/ 12 h 145"/>
                  <a:gd name="T18" fmla="*/ 115 w 160"/>
                  <a:gd name="T19" fmla="*/ 34 h 145"/>
                  <a:gd name="T20" fmla="*/ 113 w 160"/>
                  <a:gd name="T21" fmla="*/ 45 h 145"/>
                  <a:gd name="T22" fmla="*/ 87 w 160"/>
                  <a:gd name="T23" fmla="*/ 77 h 145"/>
                  <a:gd name="T24" fmla="*/ 132 w 160"/>
                  <a:gd name="T25" fmla="*/ 128 h 145"/>
                  <a:gd name="T26" fmla="*/ 145 w 160"/>
                  <a:gd name="T27" fmla="*/ 138 h 145"/>
                  <a:gd name="T28" fmla="*/ 153 w 160"/>
                  <a:gd name="T29" fmla="*/ 141 h 145"/>
                  <a:gd name="T30" fmla="*/ 160 w 160"/>
                  <a:gd name="T31" fmla="*/ 142 h 145"/>
                  <a:gd name="T32" fmla="*/ 158 w 160"/>
                  <a:gd name="T33" fmla="*/ 145 h 145"/>
                  <a:gd name="T34" fmla="*/ 137 w 160"/>
                  <a:gd name="T35" fmla="*/ 145 h 145"/>
                  <a:gd name="T36" fmla="*/ 115 w 160"/>
                  <a:gd name="T37" fmla="*/ 142 h 145"/>
                  <a:gd name="T38" fmla="*/ 88 w 160"/>
                  <a:gd name="T39" fmla="*/ 113 h 145"/>
                  <a:gd name="T40" fmla="*/ 69 w 160"/>
                  <a:gd name="T41" fmla="*/ 87 h 145"/>
                  <a:gd name="T42" fmla="*/ 48 w 160"/>
                  <a:gd name="T43" fmla="*/ 85 h 145"/>
                  <a:gd name="T44" fmla="*/ 46 w 160"/>
                  <a:gd name="T45" fmla="*/ 87 h 145"/>
                  <a:gd name="T46" fmla="*/ 46 w 160"/>
                  <a:gd name="T47" fmla="*/ 113 h 145"/>
                  <a:gd name="T48" fmla="*/ 48 w 160"/>
                  <a:gd name="T49" fmla="*/ 134 h 145"/>
                  <a:gd name="T50" fmla="*/ 56 w 160"/>
                  <a:gd name="T51" fmla="*/ 141 h 145"/>
                  <a:gd name="T52" fmla="*/ 65 w 160"/>
                  <a:gd name="T53" fmla="*/ 141 h 145"/>
                  <a:gd name="T54" fmla="*/ 67 w 160"/>
                  <a:gd name="T55" fmla="*/ 143 h 145"/>
                  <a:gd name="T56" fmla="*/ 63 w 160"/>
                  <a:gd name="T57" fmla="*/ 145 h 145"/>
                  <a:gd name="T58" fmla="*/ 8 w 160"/>
                  <a:gd name="T59" fmla="*/ 145 h 145"/>
                  <a:gd name="T60" fmla="*/ 4 w 160"/>
                  <a:gd name="T61" fmla="*/ 143 h 145"/>
                  <a:gd name="T62" fmla="*/ 7 w 160"/>
                  <a:gd name="T63" fmla="*/ 141 h 145"/>
                  <a:gd name="T64" fmla="*/ 13 w 160"/>
                  <a:gd name="T65" fmla="*/ 141 h 145"/>
                  <a:gd name="T66" fmla="*/ 20 w 160"/>
                  <a:gd name="T67" fmla="*/ 130 h 145"/>
                  <a:gd name="T68" fmla="*/ 21 w 160"/>
                  <a:gd name="T69" fmla="*/ 89 h 145"/>
                  <a:gd name="T70" fmla="*/ 46 w 160"/>
                  <a:gd name="T71" fmla="*/ 71 h 145"/>
                  <a:gd name="T72" fmla="*/ 48 w 160"/>
                  <a:gd name="T73" fmla="*/ 74 h 145"/>
                  <a:gd name="T74" fmla="*/ 63 w 160"/>
                  <a:gd name="T75" fmla="*/ 75 h 145"/>
                  <a:gd name="T76" fmla="*/ 77 w 160"/>
                  <a:gd name="T77" fmla="*/ 72 h 145"/>
                  <a:gd name="T78" fmla="*/ 88 w 160"/>
                  <a:gd name="T79" fmla="*/ 54 h 145"/>
                  <a:gd name="T80" fmla="*/ 90 w 160"/>
                  <a:gd name="T81" fmla="*/ 34 h 145"/>
                  <a:gd name="T82" fmla="*/ 79 w 160"/>
                  <a:gd name="T83" fmla="*/ 17 h 145"/>
                  <a:gd name="T84" fmla="*/ 65 w 160"/>
                  <a:gd name="T85" fmla="*/ 10 h 145"/>
                  <a:gd name="T86" fmla="*/ 48 w 160"/>
                  <a:gd name="T87" fmla="*/ 10 h 145"/>
                  <a:gd name="T88" fmla="*/ 46 w 160"/>
                  <a:gd name="T89" fmla="*/ 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0" h="145">
                    <a:moveTo>
                      <a:pt x="21" y="55"/>
                    </a:moveTo>
                    <a:lnTo>
                      <a:pt x="21" y="55"/>
                    </a:lnTo>
                    <a:lnTo>
                      <a:pt x="20" y="14"/>
                    </a:lnTo>
                    <a:lnTo>
                      <a:pt x="20" y="14"/>
                    </a:lnTo>
                    <a:lnTo>
                      <a:pt x="20" y="10"/>
                    </a:lnTo>
                    <a:lnTo>
                      <a:pt x="19" y="8"/>
                    </a:lnTo>
                    <a:lnTo>
                      <a:pt x="16" y="5"/>
                    </a:lnTo>
                    <a:lnTo>
                      <a:pt x="12" y="4"/>
                    </a:lnTo>
                    <a:lnTo>
                      <a:pt x="12" y="4"/>
                    </a:lnTo>
                    <a:lnTo>
                      <a:pt x="4" y="4"/>
                    </a:lnTo>
                    <a:lnTo>
                      <a:pt x="4" y="4"/>
                    </a:lnTo>
                    <a:lnTo>
                      <a:pt x="2" y="2"/>
                    </a:lnTo>
                    <a:lnTo>
                      <a:pt x="0" y="1"/>
                    </a:lnTo>
                    <a:lnTo>
                      <a:pt x="0" y="1"/>
                    </a:lnTo>
                    <a:lnTo>
                      <a:pt x="2" y="0"/>
                    </a:lnTo>
                    <a:lnTo>
                      <a:pt x="6" y="0"/>
                    </a:lnTo>
                    <a:lnTo>
                      <a:pt x="6" y="0"/>
                    </a:lnTo>
                    <a:lnTo>
                      <a:pt x="32" y="0"/>
                    </a:lnTo>
                    <a:lnTo>
                      <a:pt x="32" y="0"/>
                    </a:lnTo>
                    <a:lnTo>
                      <a:pt x="63" y="0"/>
                    </a:lnTo>
                    <a:lnTo>
                      <a:pt x="63" y="0"/>
                    </a:lnTo>
                    <a:lnTo>
                      <a:pt x="73" y="0"/>
                    </a:lnTo>
                    <a:lnTo>
                      <a:pt x="83" y="1"/>
                    </a:lnTo>
                    <a:lnTo>
                      <a:pt x="92" y="4"/>
                    </a:lnTo>
                    <a:lnTo>
                      <a:pt x="102" y="8"/>
                    </a:lnTo>
                    <a:lnTo>
                      <a:pt x="102" y="8"/>
                    </a:lnTo>
                    <a:lnTo>
                      <a:pt x="106" y="12"/>
                    </a:lnTo>
                    <a:lnTo>
                      <a:pt x="111" y="18"/>
                    </a:lnTo>
                    <a:lnTo>
                      <a:pt x="113" y="25"/>
                    </a:lnTo>
                    <a:lnTo>
                      <a:pt x="115" y="34"/>
                    </a:lnTo>
                    <a:lnTo>
                      <a:pt x="115" y="34"/>
                    </a:lnTo>
                    <a:lnTo>
                      <a:pt x="115" y="39"/>
                    </a:lnTo>
                    <a:lnTo>
                      <a:pt x="113" y="45"/>
                    </a:lnTo>
                    <a:lnTo>
                      <a:pt x="108" y="55"/>
                    </a:lnTo>
                    <a:lnTo>
                      <a:pt x="100" y="66"/>
                    </a:lnTo>
                    <a:lnTo>
                      <a:pt x="87" y="77"/>
                    </a:lnTo>
                    <a:lnTo>
                      <a:pt x="87" y="77"/>
                    </a:lnTo>
                    <a:lnTo>
                      <a:pt x="112" y="106"/>
                    </a:lnTo>
                    <a:lnTo>
                      <a:pt x="132" y="128"/>
                    </a:lnTo>
                    <a:lnTo>
                      <a:pt x="132" y="128"/>
                    </a:lnTo>
                    <a:lnTo>
                      <a:pt x="139" y="134"/>
                    </a:lnTo>
                    <a:lnTo>
                      <a:pt x="145" y="138"/>
                    </a:lnTo>
                    <a:lnTo>
                      <a:pt x="149" y="139"/>
                    </a:lnTo>
                    <a:lnTo>
                      <a:pt x="153" y="141"/>
                    </a:lnTo>
                    <a:lnTo>
                      <a:pt x="153" y="141"/>
                    </a:lnTo>
                    <a:lnTo>
                      <a:pt x="157" y="141"/>
                    </a:lnTo>
                    <a:lnTo>
                      <a:pt x="157" y="141"/>
                    </a:lnTo>
                    <a:lnTo>
                      <a:pt x="160" y="142"/>
                    </a:lnTo>
                    <a:lnTo>
                      <a:pt x="160" y="143"/>
                    </a:lnTo>
                    <a:lnTo>
                      <a:pt x="160" y="143"/>
                    </a:lnTo>
                    <a:lnTo>
                      <a:pt x="158" y="145"/>
                    </a:lnTo>
                    <a:lnTo>
                      <a:pt x="156" y="145"/>
                    </a:lnTo>
                    <a:lnTo>
                      <a:pt x="137" y="145"/>
                    </a:lnTo>
                    <a:lnTo>
                      <a:pt x="137" y="145"/>
                    </a:lnTo>
                    <a:lnTo>
                      <a:pt x="124" y="145"/>
                    </a:lnTo>
                    <a:lnTo>
                      <a:pt x="115" y="142"/>
                    </a:lnTo>
                    <a:lnTo>
                      <a:pt x="115" y="142"/>
                    </a:lnTo>
                    <a:lnTo>
                      <a:pt x="110" y="137"/>
                    </a:lnTo>
                    <a:lnTo>
                      <a:pt x="103" y="131"/>
                    </a:lnTo>
                    <a:lnTo>
                      <a:pt x="88" y="113"/>
                    </a:lnTo>
                    <a:lnTo>
                      <a:pt x="88" y="113"/>
                    </a:lnTo>
                    <a:lnTo>
                      <a:pt x="69" y="87"/>
                    </a:lnTo>
                    <a:lnTo>
                      <a:pt x="69" y="87"/>
                    </a:lnTo>
                    <a:lnTo>
                      <a:pt x="67" y="85"/>
                    </a:lnTo>
                    <a:lnTo>
                      <a:pt x="66" y="85"/>
                    </a:lnTo>
                    <a:lnTo>
                      <a:pt x="48" y="85"/>
                    </a:lnTo>
                    <a:lnTo>
                      <a:pt x="48" y="85"/>
                    </a:lnTo>
                    <a:lnTo>
                      <a:pt x="46" y="85"/>
                    </a:lnTo>
                    <a:lnTo>
                      <a:pt x="46" y="87"/>
                    </a:lnTo>
                    <a:lnTo>
                      <a:pt x="46" y="89"/>
                    </a:lnTo>
                    <a:lnTo>
                      <a:pt x="46" y="89"/>
                    </a:lnTo>
                    <a:lnTo>
                      <a:pt x="46" y="113"/>
                    </a:lnTo>
                    <a:lnTo>
                      <a:pt x="48" y="130"/>
                    </a:lnTo>
                    <a:lnTo>
                      <a:pt x="48" y="130"/>
                    </a:lnTo>
                    <a:lnTo>
                      <a:pt x="48" y="134"/>
                    </a:lnTo>
                    <a:lnTo>
                      <a:pt x="49" y="137"/>
                    </a:lnTo>
                    <a:lnTo>
                      <a:pt x="52" y="139"/>
                    </a:lnTo>
                    <a:lnTo>
                      <a:pt x="56" y="141"/>
                    </a:lnTo>
                    <a:lnTo>
                      <a:pt x="56" y="141"/>
                    </a:lnTo>
                    <a:lnTo>
                      <a:pt x="65" y="141"/>
                    </a:lnTo>
                    <a:lnTo>
                      <a:pt x="65" y="141"/>
                    </a:lnTo>
                    <a:lnTo>
                      <a:pt x="66" y="142"/>
                    </a:lnTo>
                    <a:lnTo>
                      <a:pt x="67" y="143"/>
                    </a:lnTo>
                    <a:lnTo>
                      <a:pt x="67" y="143"/>
                    </a:lnTo>
                    <a:lnTo>
                      <a:pt x="66" y="145"/>
                    </a:lnTo>
                    <a:lnTo>
                      <a:pt x="63" y="145"/>
                    </a:lnTo>
                    <a:lnTo>
                      <a:pt x="63" y="145"/>
                    </a:lnTo>
                    <a:lnTo>
                      <a:pt x="32" y="145"/>
                    </a:lnTo>
                    <a:lnTo>
                      <a:pt x="32" y="145"/>
                    </a:lnTo>
                    <a:lnTo>
                      <a:pt x="8" y="145"/>
                    </a:lnTo>
                    <a:lnTo>
                      <a:pt x="8" y="145"/>
                    </a:lnTo>
                    <a:lnTo>
                      <a:pt x="4" y="145"/>
                    </a:lnTo>
                    <a:lnTo>
                      <a:pt x="4" y="143"/>
                    </a:lnTo>
                    <a:lnTo>
                      <a:pt x="4" y="143"/>
                    </a:lnTo>
                    <a:lnTo>
                      <a:pt x="4" y="142"/>
                    </a:lnTo>
                    <a:lnTo>
                      <a:pt x="7" y="141"/>
                    </a:lnTo>
                    <a:lnTo>
                      <a:pt x="7" y="141"/>
                    </a:lnTo>
                    <a:lnTo>
                      <a:pt x="13" y="141"/>
                    </a:lnTo>
                    <a:lnTo>
                      <a:pt x="13" y="141"/>
                    </a:lnTo>
                    <a:lnTo>
                      <a:pt x="16" y="139"/>
                    </a:lnTo>
                    <a:lnTo>
                      <a:pt x="19" y="137"/>
                    </a:lnTo>
                    <a:lnTo>
                      <a:pt x="20" y="130"/>
                    </a:lnTo>
                    <a:lnTo>
                      <a:pt x="20" y="130"/>
                    </a:lnTo>
                    <a:lnTo>
                      <a:pt x="21" y="113"/>
                    </a:lnTo>
                    <a:lnTo>
                      <a:pt x="21" y="89"/>
                    </a:lnTo>
                    <a:lnTo>
                      <a:pt x="21" y="55"/>
                    </a:lnTo>
                    <a:close/>
                    <a:moveTo>
                      <a:pt x="46" y="71"/>
                    </a:moveTo>
                    <a:lnTo>
                      <a:pt x="46" y="71"/>
                    </a:lnTo>
                    <a:lnTo>
                      <a:pt x="46" y="72"/>
                    </a:lnTo>
                    <a:lnTo>
                      <a:pt x="48" y="74"/>
                    </a:lnTo>
                    <a:lnTo>
                      <a:pt x="48" y="74"/>
                    </a:lnTo>
                    <a:lnTo>
                      <a:pt x="56" y="75"/>
                    </a:lnTo>
                    <a:lnTo>
                      <a:pt x="63" y="75"/>
                    </a:lnTo>
                    <a:lnTo>
                      <a:pt x="63" y="75"/>
                    </a:lnTo>
                    <a:lnTo>
                      <a:pt x="71" y="75"/>
                    </a:lnTo>
                    <a:lnTo>
                      <a:pt x="77" y="72"/>
                    </a:lnTo>
                    <a:lnTo>
                      <a:pt x="77" y="72"/>
                    </a:lnTo>
                    <a:lnTo>
                      <a:pt x="82" y="68"/>
                    </a:lnTo>
                    <a:lnTo>
                      <a:pt x="86" y="63"/>
                    </a:lnTo>
                    <a:lnTo>
                      <a:pt x="88" y="54"/>
                    </a:lnTo>
                    <a:lnTo>
                      <a:pt x="90" y="43"/>
                    </a:lnTo>
                    <a:lnTo>
                      <a:pt x="90" y="43"/>
                    </a:lnTo>
                    <a:lnTo>
                      <a:pt x="90" y="34"/>
                    </a:lnTo>
                    <a:lnTo>
                      <a:pt x="87" y="27"/>
                    </a:lnTo>
                    <a:lnTo>
                      <a:pt x="83" y="21"/>
                    </a:lnTo>
                    <a:lnTo>
                      <a:pt x="79" y="17"/>
                    </a:lnTo>
                    <a:lnTo>
                      <a:pt x="74" y="13"/>
                    </a:lnTo>
                    <a:lnTo>
                      <a:pt x="70" y="12"/>
                    </a:lnTo>
                    <a:lnTo>
                      <a:pt x="65" y="10"/>
                    </a:lnTo>
                    <a:lnTo>
                      <a:pt x="60" y="9"/>
                    </a:lnTo>
                    <a:lnTo>
                      <a:pt x="60" y="9"/>
                    </a:lnTo>
                    <a:lnTo>
                      <a:pt x="48" y="10"/>
                    </a:lnTo>
                    <a:lnTo>
                      <a:pt x="48" y="10"/>
                    </a:lnTo>
                    <a:lnTo>
                      <a:pt x="46" y="12"/>
                    </a:lnTo>
                    <a:lnTo>
                      <a:pt x="46" y="13"/>
                    </a:lnTo>
                    <a:lnTo>
                      <a:pt x="46"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8" name="Freeform 138">
                <a:extLst>
                  <a:ext uri="{FF2B5EF4-FFF2-40B4-BE49-F238E27FC236}">
                    <a16:creationId xmlns:a16="http://schemas.microsoft.com/office/drawing/2014/main" id="{9F5FC737-9868-48C3-8B3F-A031D9EE1945}"/>
                  </a:ext>
                </a:extLst>
              </p:cNvPr>
              <p:cNvSpPr>
                <a:spLocks/>
              </p:cNvSpPr>
              <p:nvPr/>
            </p:nvSpPr>
            <p:spPr bwMode="auto">
              <a:xfrm>
                <a:off x="4620449" y="2163595"/>
                <a:ext cx="91049" cy="127125"/>
              </a:xfrm>
              <a:custGeom>
                <a:avLst/>
                <a:gdLst>
                  <a:gd name="T0" fmla="*/ 20 w 106"/>
                  <a:gd name="T1" fmla="*/ 16 h 148"/>
                  <a:gd name="T2" fmla="*/ 17 w 106"/>
                  <a:gd name="T3" fmla="*/ 10 h 148"/>
                  <a:gd name="T4" fmla="*/ 11 w 106"/>
                  <a:gd name="T5" fmla="*/ 6 h 148"/>
                  <a:gd name="T6" fmla="*/ 0 w 106"/>
                  <a:gd name="T7" fmla="*/ 4 h 148"/>
                  <a:gd name="T8" fmla="*/ 0 w 106"/>
                  <a:gd name="T9" fmla="*/ 2 h 148"/>
                  <a:gd name="T10" fmla="*/ 33 w 106"/>
                  <a:gd name="T11" fmla="*/ 2 h 148"/>
                  <a:gd name="T12" fmla="*/ 87 w 106"/>
                  <a:gd name="T13" fmla="*/ 2 h 148"/>
                  <a:gd name="T14" fmla="*/ 99 w 106"/>
                  <a:gd name="T15" fmla="*/ 0 h 148"/>
                  <a:gd name="T16" fmla="*/ 100 w 106"/>
                  <a:gd name="T17" fmla="*/ 2 h 148"/>
                  <a:gd name="T18" fmla="*/ 99 w 106"/>
                  <a:gd name="T19" fmla="*/ 14 h 148"/>
                  <a:gd name="T20" fmla="*/ 98 w 106"/>
                  <a:gd name="T21" fmla="*/ 27 h 148"/>
                  <a:gd name="T22" fmla="*/ 95 w 106"/>
                  <a:gd name="T23" fmla="*/ 31 h 148"/>
                  <a:gd name="T24" fmla="*/ 94 w 106"/>
                  <a:gd name="T25" fmla="*/ 28 h 148"/>
                  <a:gd name="T26" fmla="*/ 93 w 106"/>
                  <a:gd name="T27" fmla="*/ 20 h 148"/>
                  <a:gd name="T28" fmla="*/ 86 w 106"/>
                  <a:gd name="T29" fmla="*/ 15 h 148"/>
                  <a:gd name="T30" fmla="*/ 48 w 106"/>
                  <a:gd name="T31" fmla="*/ 12 h 148"/>
                  <a:gd name="T32" fmla="*/ 46 w 106"/>
                  <a:gd name="T33" fmla="*/ 15 h 148"/>
                  <a:gd name="T34" fmla="*/ 46 w 106"/>
                  <a:gd name="T35" fmla="*/ 64 h 148"/>
                  <a:gd name="T36" fmla="*/ 83 w 106"/>
                  <a:gd name="T37" fmla="*/ 64 h 148"/>
                  <a:gd name="T38" fmla="*/ 93 w 106"/>
                  <a:gd name="T39" fmla="*/ 61 h 148"/>
                  <a:gd name="T40" fmla="*/ 95 w 106"/>
                  <a:gd name="T41" fmla="*/ 58 h 148"/>
                  <a:gd name="T42" fmla="*/ 98 w 106"/>
                  <a:gd name="T43" fmla="*/ 60 h 148"/>
                  <a:gd name="T44" fmla="*/ 95 w 106"/>
                  <a:gd name="T45" fmla="*/ 74 h 148"/>
                  <a:gd name="T46" fmla="*/ 94 w 106"/>
                  <a:gd name="T47" fmla="*/ 90 h 148"/>
                  <a:gd name="T48" fmla="*/ 93 w 106"/>
                  <a:gd name="T49" fmla="*/ 91 h 148"/>
                  <a:gd name="T50" fmla="*/ 91 w 106"/>
                  <a:gd name="T51" fmla="*/ 90 h 148"/>
                  <a:gd name="T52" fmla="*/ 89 w 106"/>
                  <a:gd name="T53" fmla="*/ 81 h 148"/>
                  <a:gd name="T54" fmla="*/ 79 w 106"/>
                  <a:gd name="T55" fmla="*/ 76 h 148"/>
                  <a:gd name="T56" fmla="*/ 48 w 106"/>
                  <a:gd name="T57" fmla="*/ 74 h 148"/>
                  <a:gd name="T58" fmla="*/ 46 w 106"/>
                  <a:gd name="T59" fmla="*/ 91 h 148"/>
                  <a:gd name="T60" fmla="*/ 46 w 106"/>
                  <a:gd name="T61" fmla="*/ 120 h 148"/>
                  <a:gd name="T62" fmla="*/ 50 w 106"/>
                  <a:gd name="T63" fmla="*/ 131 h 148"/>
                  <a:gd name="T64" fmla="*/ 61 w 106"/>
                  <a:gd name="T65" fmla="*/ 136 h 148"/>
                  <a:gd name="T66" fmla="*/ 83 w 106"/>
                  <a:gd name="T67" fmla="*/ 136 h 148"/>
                  <a:gd name="T68" fmla="*/ 93 w 106"/>
                  <a:gd name="T69" fmla="*/ 133 h 148"/>
                  <a:gd name="T70" fmla="*/ 100 w 106"/>
                  <a:gd name="T71" fmla="*/ 126 h 148"/>
                  <a:gd name="T72" fmla="*/ 102 w 106"/>
                  <a:gd name="T73" fmla="*/ 118 h 148"/>
                  <a:gd name="T74" fmla="*/ 104 w 106"/>
                  <a:gd name="T75" fmla="*/ 118 h 148"/>
                  <a:gd name="T76" fmla="*/ 106 w 106"/>
                  <a:gd name="T77" fmla="*/ 122 h 148"/>
                  <a:gd name="T78" fmla="*/ 102 w 106"/>
                  <a:gd name="T79" fmla="*/ 143 h 148"/>
                  <a:gd name="T80" fmla="*/ 91 w 106"/>
                  <a:gd name="T81" fmla="*/ 148 h 148"/>
                  <a:gd name="T82" fmla="*/ 56 w 106"/>
                  <a:gd name="T83" fmla="*/ 147 h 148"/>
                  <a:gd name="T84" fmla="*/ 20 w 106"/>
                  <a:gd name="T85" fmla="*/ 147 h 148"/>
                  <a:gd name="T86" fmla="*/ 7 w 106"/>
                  <a:gd name="T87" fmla="*/ 147 h 148"/>
                  <a:gd name="T88" fmla="*/ 3 w 106"/>
                  <a:gd name="T89" fmla="*/ 145 h 148"/>
                  <a:gd name="T90" fmla="*/ 6 w 106"/>
                  <a:gd name="T91" fmla="*/ 143 h 148"/>
                  <a:gd name="T92" fmla="*/ 16 w 106"/>
                  <a:gd name="T93" fmla="*/ 141 h 148"/>
                  <a:gd name="T94" fmla="*/ 19 w 106"/>
                  <a:gd name="T95" fmla="*/ 132 h 148"/>
                  <a:gd name="T96" fmla="*/ 20 w 106"/>
                  <a:gd name="T97" fmla="*/ 5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48">
                    <a:moveTo>
                      <a:pt x="20" y="57"/>
                    </a:moveTo>
                    <a:lnTo>
                      <a:pt x="20" y="57"/>
                    </a:lnTo>
                    <a:lnTo>
                      <a:pt x="20" y="16"/>
                    </a:lnTo>
                    <a:lnTo>
                      <a:pt x="20" y="16"/>
                    </a:lnTo>
                    <a:lnTo>
                      <a:pt x="19" y="12"/>
                    </a:lnTo>
                    <a:lnTo>
                      <a:pt x="17" y="10"/>
                    </a:lnTo>
                    <a:lnTo>
                      <a:pt x="15" y="7"/>
                    </a:lnTo>
                    <a:lnTo>
                      <a:pt x="11" y="6"/>
                    </a:lnTo>
                    <a:lnTo>
                      <a:pt x="11" y="6"/>
                    </a:lnTo>
                    <a:lnTo>
                      <a:pt x="3" y="6"/>
                    </a:lnTo>
                    <a:lnTo>
                      <a:pt x="3" y="6"/>
                    </a:lnTo>
                    <a:lnTo>
                      <a:pt x="0" y="4"/>
                    </a:lnTo>
                    <a:lnTo>
                      <a:pt x="0" y="3"/>
                    </a:lnTo>
                    <a:lnTo>
                      <a:pt x="0" y="3"/>
                    </a:lnTo>
                    <a:lnTo>
                      <a:pt x="0" y="2"/>
                    </a:lnTo>
                    <a:lnTo>
                      <a:pt x="4" y="2"/>
                    </a:lnTo>
                    <a:lnTo>
                      <a:pt x="4" y="2"/>
                    </a:lnTo>
                    <a:lnTo>
                      <a:pt x="33" y="2"/>
                    </a:lnTo>
                    <a:lnTo>
                      <a:pt x="33" y="2"/>
                    </a:lnTo>
                    <a:lnTo>
                      <a:pt x="87" y="2"/>
                    </a:lnTo>
                    <a:lnTo>
                      <a:pt x="87" y="2"/>
                    </a:lnTo>
                    <a:lnTo>
                      <a:pt x="96" y="0"/>
                    </a:lnTo>
                    <a:lnTo>
                      <a:pt x="96" y="0"/>
                    </a:lnTo>
                    <a:lnTo>
                      <a:pt x="99" y="0"/>
                    </a:lnTo>
                    <a:lnTo>
                      <a:pt x="99" y="0"/>
                    </a:lnTo>
                    <a:lnTo>
                      <a:pt x="100" y="0"/>
                    </a:lnTo>
                    <a:lnTo>
                      <a:pt x="100" y="2"/>
                    </a:lnTo>
                    <a:lnTo>
                      <a:pt x="100" y="2"/>
                    </a:lnTo>
                    <a:lnTo>
                      <a:pt x="99" y="6"/>
                    </a:lnTo>
                    <a:lnTo>
                      <a:pt x="99" y="14"/>
                    </a:lnTo>
                    <a:lnTo>
                      <a:pt x="99" y="14"/>
                    </a:lnTo>
                    <a:lnTo>
                      <a:pt x="98" y="27"/>
                    </a:lnTo>
                    <a:lnTo>
                      <a:pt x="98" y="27"/>
                    </a:lnTo>
                    <a:lnTo>
                      <a:pt x="96" y="29"/>
                    </a:lnTo>
                    <a:lnTo>
                      <a:pt x="95" y="31"/>
                    </a:lnTo>
                    <a:lnTo>
                      <a:pt x="95" y="31"/>
                    </a:lnTo>
                    <a:lnTo>
                      <a:pt x="94" y="29"/>
                    </a:lnTo>
                    <a:lnTo>
                      <a:pt x="94" y="28"/>
                    </a:lnTo>
                    <a:lnTo>
                      <a:pt x="94" y="28"/>
                    </a:lnTo>
                    <a:lnTo>
                      <a:pt x="94" y="24"/>
                    </a:lnTo>
                    <a:lnTo>
                      <a:pt x="93" y="20"/>
                    </a:lnTo>
                    <a:lnTo>
                      <a:pt x="93" y="20"/>
                    </a:lnTo>
                    <a:lnTo>
                      <a:pt x="91" y="18"/>
                    </a:lnTo>
                    <a:lnTo>
                      <a:pt x="89" y="16"/>
                    </a:lnTo>
                    <a:lnTo>
                      <a:pt x="86" y="15"/>
                    </a:lnTo>
                    <a:lnTo>
                      <a:pt x="79" y="14"/>
                    </a:lnTo>
                    <a:lnTo>
                      <a:pt x="79" y="14"/>
                    </a:lnTo>
                    <a:lnTo>
                      <a:pt x="48" y="12"/>
                    </a:lnTo>
                    <a:lnTo>
                      <a:pt x="48" y="12"/>
                    </a:lnTo>
                    <a:lnTo>
                      <a:pt x="46" y="14"/>
                    </a:lnTo>
                    <a:lnTo>
                      <a:pt x="46" y="15"/>
                    </a:lnTo>
                    <a:lnTo>
                      <a:pt x="46" y="62"/>
                    </a:lnTo>
                    <a:lnTo>
                      <a:pt x="46" y="62"/>
                    </a:lnTo>
                    <a:lnTo>
                      <a:pt x="46" y="64"/>
                    </a:lnTo>
                    <a:lnTo>
                      <a:pt x="48" y="64"/>
                    </a:lnTo>
                    <a:lnTo>
                      <a:pt x="48" y="64"/>
                    </a:lnTo>
                    <a:lnTo>
                      <a:pt x="83" y="64"/>
                    </a:lnTo>
                    <a:lnTo>
                      <a:pt x="83" y="64"/>
                    </a:lnTo>
                    <a:lnTo>
                      <a:pt x="89" y="62"/>
                    </a:lnTo>
                    <a:lnTo>
                      <a:pt x="93" y="61"/>
                    </a:lnTo>
                    <a:lnTo>
                      <a:pt x="93" y="61"/>
                    </a:lnTo>
                    <a:lnTo>
                      <a:pt x="94" y="58"/>
                    </a:lnTo>
                    <a:lnTo>
                      <a:pt x="95" y="58"/>
                    </a:lnTo>
                    <a:lnTo>
                      <a:pt x="95" y="58"/>
                    </a:lnTo>
                    <a:lnTo>
                      <a:pt x="96" y="58"/>
                    </a:lnTo>
                    <a:lnTo>
                      <a:pt x="98" y="60"/>
                    </a:lnTo>
                    <a:lnTo>
                      <a:pt x="98" y="60"/>
                    </a:lnTo>
                    <a:lnTo>
                      <a:pt x="95" y="74"/>
                    </a:lnTo>
                    <a:lnTo>
                      <a:pt x="95" y="74"/>
                    </a:lnTo>
                    <a:lnTo>
                      <a:pt x="95" y="87"/>
                    </a:lnTo>
                    <a:lnTo>
                      <a:pt x="95" y="87"/>
                    </a:lnTo>
                    <a:lnTo>
                      <a:pt x="94" y="90"/>
                    </a:lnTo>
                    <a:lnTo>
                      <a:pt x="94" y="91"/>
                    </a:lnTo>
                    <a:lnTo>
                      <a:pt x="93" y="91"/>
                    </a:lnTo>
                    <a:lnTo>
                      <a:pt x="93" y="91"/>
                    </a:lnTo>
                    <a:lnTo>
                      <a:pt x="91" y="91"/>
                    </a:lnTo>
                    <a:lnTo>
                      <a:pt x="91" y="90"/>
                    </a:lnTo>
                    <a:lnTo>
                      <a:pt x="91" y="90"/>
                    </a:lnTo>
                    <a:lnTo>
                      <a:pt x="90" y="83"/>
                    </a:lnTo>
                    <a:lnTo>
                      <a:pt x="90" y="83"/>
                    </a:lnTo>
                    <a:lnTo>
                      <a:pt x="89" y="81"/>
                    </a:lnTo>
                    <a:lnTo>
                      <a:pt x="87" y="78"/>
                    </a:lnTo>
                    <a:lnTo>
                      <a:pt x="83" y="77"/>
                    </a:lnTo>
                    <a:lnTo>
                      <a:pt x="79" y="76"/>
                    </a:lnTo>
                    <a:lnTo>
                      <a:pt x="79" y="76"/>
                    </a:lnTo>
                    <a:lnTo>
                      <a:pt x="48" y="74"/>
                    </a:lnTo>
                    <a:lnTo>
                      <a:pt x="48" y="74"/>
                    </a:lnTo>
                    <a:lnTo>
                      <a:pt x="46" y="76"/>
                    </a:lnTo>
                    <a:lnTo>
                      <a:pt x="46" y="77"/>
                    </a:lnTo>
                    <a:lnTo>
                      <a:pt x="46" y="91"/>
                    </a:lnTo>
                    <a:lnTo>
                      <a:pt x="46" y="91"/>
                    </a:lnTo>
                    <a:lnTo>
                      <a:pt x="46" y="120"/>
                    </a:lnTo>
                    <a:lnTo>
                      <a:pt x="46" y="120"/>
                    </a:lnTo>
                    <a:lnTo>
                      <a:pt x="48" y="126"/>
                    </a:lnTo>
                    <a:lnTo>
                      <a:pt x="48" y="128"/>
                    </a:lnTo>
                    <a:lnTo>
                      <a:pt x="50" y="131"/>
                    </a:lnTo>
                    <a:lnTo>
                      <a:pt x="53" y="133"/>
                    </a:lnTo>
                    <a:lnTo>
                      <a:pt x="56" y="135"/>
                    </a:lnTo>
                    <a:lnTo>
                      <a:pt x="61" y="136"/>
                    </a:lnTo>
                    <a:lnTo>
                      <a:pt x="74" y="136"/>
                    </a:lnTo>
                    <a:lnTo>
                      <a:pt x="74" y="136"/>
                    </a:lnTo>
                    <a:lnTo>
                      <a:pt x="83" y="136"/>
                    </a:lnTo>
                    <a:lnTo>
                      <a:pt x="89" y="135"/>
                    </a:lnTo>
                    <a:lnTo>
                      <a:pt x="93" y="133"/>
                    </a:lnTo>
                    <a:lnTo>
                      <a:pt x="93" y="133"/>
                    </a:lnTo>
                    <a:lnTo>
                      <a:pt x="95" y="132"/>
                    </a:lnTo>
                    <a:lnTo>
                      <a:pt x="98" y="130"/>
                    </a:lnTo>
                    <a:lnTo>
                      <a:pt x="100" y="126"/>
                    </a:lnTo>
                    <a:lnTo>
                      <a:pt x="100" y="120"/>
                    </a:lnTo>
                    <a:lnTo>
                      <a:pt x="100" y="120"/>
                    </a:lnTo>
                    <a:lnTo>
                      <a:pt x="102" y="118"/>
                    </a:lnTo>
                    <a:lnTo>
                      <a:pt x="103" y="116"/>
                    </a:lnTo>
                    <a:lnTo>
                      <a:pt x="103" y="116"/>
                    </a:lnTo>
                    <a:lnTo>
                      <a:pt x="104" y="118"/>
                    </a:lnTo>
                    <a:lnTo>
                      <a:pt x="104" y="119"/>
                    </a:lnTo>
                    <a:lnTo>
                      <a:pt x="106" y="122"/>
                    </a:lnTo>
                    <a:lnTo>
                      <a:pt x="106" y="122"/>
                    </a:lnTo>
                    <a:lnTo>
                      <a:pt x="104" y="132"/>
                    </a:lnTo>
                    <a:lnTo>
                      <a:pt x="102" y="143"/>
                    </a:lnTo>
                    <a:lnTo>
                      <a:pt x="102" y="143"/>
                    </a:lnTo>
                    <a:lnTo>
                      <a:pt x="102" y="145"/>
                    </a:lnTo>
                    <a:lnTo>
                      <a:pt x="99" y="147"/>
                    </a:lnTo>
                    <a:lnTo>
                      <a:pt x="91" y="148"/>
                    </a:lnTo>
                    <a:lnTo>
                      <a:pt x="91" y="148"/>
                    </a:lnTo>
                    <a:lnTo>
                      <a:pt x="56" y="147"/>
                    </a:lnTo>
                    <a:lnTo>
                      <a:pt x="56" y="147"/>
                    </a:lnTo>
                    <a:lnTo>
                      <a:pt x="32" y="147"/>
                    </a:lnTo>
                    <a:lnTo>
                      <a:pt x="32" y="147"/>
                    </a:lnTo>
                    <a:lnTo>
                      <a:pt x="20" y="147"/>
                    </a:lnTo>
                    <a:lnTo>
                      <a:pt x="20" y="147"/>
                    </a:lnTo>
                    <a:lnTo>
                      <a:pt x="7" y="147"/>
                    </a:lnTo>
                    <a:lnTo>
                      <a:pt x="7" y="147"/>
                    </a:lnTo>
                    <a:lnTo>
                      <a:pt x="4" y="147"/>
                    </a:lnTo>
                    <a:lnTo>
                      <a:pt x="3" y="145"/>
                    </a:lnTo>
                    <a:lnTo>
                      <a:pt x="3" y="145"/>
                    </a:lnTo>
                    <a:lnTo>
                      <a:pt x="3" y="144"/>
                    </a:lnTo>
                    <a:lnTo>
                      <a:pt x="6" y="143"/>
                    </a:lnTo>
                    <a:lnTo>
                      <a:pt x="6" y="143"/>
                    </a:lnTo>
                    <a:lnTo>
                      <a:pt x="13" y="143"/>
                    </a:lnTo>
                    <a:lnTo>
                      <a:pt x="13" y="143"/>
                    </a:lnTo>
                    <a:lnTo>
                      <a:pt x="16" y="141"/>
                    </a:lnTo>
                    <a:lnTo>
                      <a:pt x="17" y="139"/>
                    </a:lnTo>
                    <a:lnTo>
                      <a:pt x="19" y="132"/>
                    </a:lnTo>
                    <a:lnTo>
                      <a:pt x="19" y="132"/>
                    </a:lnTo>
                    <a:lnTo>
                      <a:pt x="20" y="115"/>
                    </a:lnTo>
                    <a:lnTo>
                      <a:pt x="20" y="91"/>
                    </a:lnTo>
                    <a:lnTo>
                      <a:pt x="2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9" name="Freeform 139">
                <a:extLst>
                  <a:ext uri="{FF2B5EF4-FFF2-40B4-BE49-F238E27FC236}">
                    <a16:creationId xmlns:a16="http://schemas.microsoft.com/office/drawing/2014/main" id="{A2A8AF2F-2BF8-4FC3-BEB5-AC4DC14B805F}"/>
                  </a:ext>
                </a:extLst>
              </p:cNvPr>
              <p:cNvSpPr>
                <a:spLocks/>
              </p:cNvSpPr>
              <p:nvPr/>
            </p:nvSpPr>
            <p:spPr bwMode="auto">
              <a:xfrm>
                <a:off x="4723524" y="2162736"/>
                <a:ext cx="77306" cy="128843"/>
              </a:xfrm>
              <a:custGeom>
                <a:avLst/>
                <a:gdLst>
                  <a:gd name="T0" fmla="*/ 4 w 90"/>
                  <a:gd name="T1" fmla="*/ 146 h 150"/>
                  <a:gd name="T2" fmla="*/ 0 w 90"/>
                  <a:gd name="T3" fmla="*/ 140 h 150"/>
                  <a:gd name="T4" fmla="*/ 1 w 90"/>
                  <a:gd name="T5" fmla="*/ 113 h 150"/>
                  <a:gd name="T6" fmla="*/ 1 w 90"/>
                  <a:gd name="T7" fmla="*/ 109 h 150"/>
                  <a:gd name="T8" fmla="*/ 3 w 90"/>
                  <a:gd name="T9" fmla="*/ 108 h 150"/>
                  <a:gd name="T10" fmla="*/ 5 w 90"/>
                  <a:gd name="T11" fmla="*/ 112 h 150"/>
                  <a:gd name="T12" fmla="*/ 7 w 90"/>
                  <a:gd name="T13" fmla="*/ 121 h 150"/>
                  <a:gd name="T14" fmla="*/ 9 w 90"/>
                  <a:gd name="T15" fmla="*/ 127 h 150"/>
                  <a:gd name="T16" fmla="*/ 16 w 90"/>
                  <a:gd name="T17" fmla="*/ 134 h 150"/>
                  <a:gd name="T18" fmla="*/ 29 w 90"/>
                  <a:gd name="T19" fmla="*/ 140 h 150"/>
                  <a:gd name="T20" fmla="*/ 38 w 90"/>
                  <a:gd name="T21" fmla="*/ 141 h 150"/>
                  <a:gd name="T22" fmla="*/ 50 w 90"/>
                  <a:gd name="T23" fmla="*/ 138 h 150"/>
                  <a:gd name="T24" fmla="*/ 59 w 90"/>
                  <a:gd name="T25" fmla="*/ 133 h 150"/>
                  <a:gd name="T26" fmla="*/ 65 w 90"/>
                  <a:gd name="T27" fmla="*/ 125 h 150"/>
                  <a:gd name="T28" fmla="*/ 66 w 90"/>
                  <a:gd name="T29" fmla="*/ 116 h 150"/>
                  <a:gd name="T30" fmla="*/ 66 w 90"/>
                  <a:gd name="T31" fmla="*/ 109 h 150"/>
                  <a:gd name="T32" fmla="*/ 58 w 90"/>
                  <a:gd name="T33" fmla="*/ 96 h 150"/>
                  <a:gd name="T34" fmla="*/ 36 w 90"/>
                  <a:gd name="T35" fmla="*/ 82 h 150"/>
                  <a:gd name="T36" fmla="*/ 20 w 90"/>
                  <a:gd name="T37" fmla="*/ 73 h 150"/>
                  <a:gd name="T38" fmla="*/ 11 w 90"/>
                  <a:gd name="T39" fmla="*/ 62 h 150"/>
                  <a:gd name="T40" fmla="*/ 5 w 90"/>
                  <a:gd name="T41" fmla="*/ 50 h 150"/>
                  <a:gd name="T42" fmla="*/ 4 w 90"/>
                  <a:gd name="T43" fmla="*/ 38 h 150"/>
                  <a:gd name="T44" fmla="*/ 5 w 90"/>
                  <a:gd name="T45" fmla="*/ 30 h 150"/>
                  <a:gd name="T46" fmla="*/ 13 w 90"/>
                  <a:gd name="T47" fmla="*/ 16 h 150"/>
                  <a:gd name="T48" fmla="*/ 27 w 90"/>
                  <a:gd name="T49" fmla="*/ 5 h 150"/>
                  <a:gd name="T50" fmla="*/ 45 w 90"/>
                  <a:gd name="T51" fmla="*/ 0 h 150"/>
                  <a:gd name="T52" fmla="*/ 54 w 90"/>
                  <a:gd name="T53" fmla="*/ 0 h 150"/>
                  <a:gd name="T54" fmla="*/ 83 w 90"/>
                  <a:gd name="T55" fmla="*/ 3 h 150"/>
                  <a:gd name="T56" fmla="*/ 84 w 90"/>
                  <a:gd name="T57" fmla="*/ 4 h 150"/>
                  <a:gd name="T58" fmla="*/ 86 w 90"/>
                  <a:gd name="T59" fmla="*/ 5 h 150"/>
                  <a:gd name="T60" fmla="*/ 84 w 90"/>
                  <a:gd name="T61" fmla="*/ 29 h 150"/>
                  <a:gd name="T62" fmla="*/ 82 w 90"/>
                  <a:gd name="T63" fmla="*/ 34 h 150"/>
                  <a:gd name="T64" fmla="*/ 80 w 90"/>
                  <a:gd name="T65" fmla="*/ 34 h 150"/>
                  <a:gd name="T66" fmla="*/ 80 w 90"/>
                  <a:gd name="T67" fmla="*/ 32 h 150"/>
                  <a:gd name="T68" fmla="*/ 78 w 90"/>
                  <a:gd name="T69" fmla="*/ 23 h 150"/>
                  <a:gd name="T70" fmla="*/ 75 w 90"/>
                  <a:gd name="T71" fmla="*/ 19 h 150"/>
                  <a:gd name="T72" fmla="*/ 67 w 90"/>
                  <a:gd name="T73" fmla="*/ 13 h 150"/>
                  <a:gd name="T74" fmla="*/ 53 w 90"/>
                  <a:gd name="T75" fmla="*/ 9 h 150"/>
                  <a:gd name="T76" fmla="*/ 42 w 90"/>
                  <a:gd name="T77" fmla="*/ 11 h 150"/>
                  <a:gd name="T78" fmla="*/ 34 w 90"/>
                  <a:gd name="T79" fmla="*/ 15 h 150"/>
                  <a:gd name="T80" fmla="*/ 28 w 90"/>
                  <a:gd name="T81" fmla="*/ 21 h 150"/>
                  <a:gd name="T82" fmla="*/ 25 w 90"/>
                  <a:gd name="T83" fmla="*/ 30 h 150"/>
                  <a:gd name="T84" fmla="*/ 27 w 90"/>
                  <a:gd name="T85" fmla="*/ 37 h 150"/>
                  <a:gd name="T86" fmla="*/ 36 w 90"/>
                  <a:gd name="T87" fmla="*/ 49 h 150"/>
                  <a:gd name="T88" fmla="*/ 55 w 90"/>
                  <a:gd name="T89" fmla="*/ 61 h 150"/>
                  <a:gd name="T90" fmla="*/ 63 w 90"/>
                  <a:gd name="T91" fmla="*/ 66 h 150"/>
                  <a:gd name="T92" fmla="*/ 78 w 90"/>
                  <a:gd name="T93" fmla="*/ 77 h 150"/>
                  <a:gd name="T94" fmla="*/ 86 w 90"/>
                  <a:gd name="T95" fmla="*/ 88 h 150"/>
                  <a:gd name="T96" fmla="*/ 88 w 90"/>
                  <a:gd name="T97" fmla="*/ 100 h 150"/>
                  <a:gd name="T98" fmla="*/ 90 w 90"/>
                  <a:gd name="T99" fmla="*/ 107 h 150"/>
                  <a:gd name="T100" fmla="*/ 84 w 90"/>
                  <a:gd name="T101" fmla="*/ 127 h 150"/>
                  <a:gd name="T102" fmla="*/ 70 w 90"/>
                  <a:gd name="T103" fmla="*/ 142 h 150"/>
                  <a:gd name="T104" fmla="*/ 62 w 90"/>
                  <a:gd name="T105" fmla="*/ 146 h 150"/>
                  <a:gd name="T106" fmla="*/ 45 w 90"/>
                  <a:gd name="T107" fmla="*/ 150 h 150"/>
                  <a:gd name="T108" fmla="*/ 36 w 90"/>
                  <a:gd name="T109" fmla="*/ 150 h 150"/>
                  <a:gd name="T110" fmla="*/ 11 w 90"/>
                  <a:gd name="T111" fmla="*/ 148 h 150"/>
                  <a:gd name="T112" fmla="*/ 4 w 90"/>
                  <a:gd name="T113" fmla="*/ 1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150">
                    <a:moveTo>
                      <a:pt x="4" y="146"/>
                    </a:moveTo>
                    <a:lnTo>
                      <a:pt x="4" y="146"/>
                    </a:lnTo>
                    <a:lnTo>
                      <a:pt x="0" y="144"/>
                    </a:lnTo>
                    <a:lnTo>
                      <a:pt x="0" y="140"/>
                    </a:lnTo>
                    <a:lnTo>
                      <a:pt x="0" y="140"/>
                    </a:lnTo>
                    <a:lnTo>
                      <a:pt x="1" y="113"/>
                    </a:lnTo>
                    <a:lnTo>
                      <a:pt x="1" y="113"/>
                    </a:lnTo>
                    <a:lnTo>
                      <a:pt x="1" y="109"/>
                    </a:lnTo>
                    <a:lnTo>
                      <a:pt x="3" y="108"/>
                    </a:lnTo>
                    <a:lnTo>
                      <a:pt x="3" y="108"/>
                    </a:lnTo>
                    <a:lnTo>
                      <a:pt x="5" y="109"/>
                    </a:lnTo>
                    <a:lnTo>
                      <a:pt x="5" y="112"/>
                    </a:lnTo>
                    <a:lnTo>
                      <a:pt x="5" y="112"/>
                    </a:lnTo>
                    <a:lnTo>
                      <a:pt x="7" y="121"/>
                    </a:lnTo>
                    <a:lnTo>
                      <a:pt x="7" y="121"/>
                    </a:lnTo>
                    <a:lnTo>
                      <a:pt x="9" y="127"/>
                    </a:lnTo>
                    <a:lnTo>
                      <a:pt x="12" y="131"/>
                    </a:lnTo>
                    <a:lnTo>
                      <a:pt x="16" y="134"/>
                    </a:lnTo>
                    <a:lnTo>
                      <a:pt x="20" y="137"/>
                    </a:lnTo>
                    <a:lnTo>
                      <a:pt x="29" y="140"/>
                    </a:lnTo>
                    <a:lnTo>
                      <a:pt x="38" y="141"/>
                    </a:lnTo>
                    <a:lnTo>
                      <a:pt x="38" y="141"/>
                    </a:lnTo>
                    <a:lnTo>
                      <a:pt x="45" y="140"/>
                    </a:lnTo>
                    <a:lnTo>
                      <a:pt x="50" y="138"/>
                    </a:lnTo>
                    <a:lnTo>
                      <a:pt x="55" y="137"/>
                    </a:lnTo>
                    <a:lnTo>
                      <a:pt x="59" y="133"/>
                    </a:lnTo>
                    <a:lnTo>
                      <a:pt x="62" y="131"/>
                    </a:lnTo>
                    <a:lnTo>
                      <a:pt x="65" y="125"/>
                    </a:lnTo>
                    <a:lnTo>
                      <a:pt x="66" y="121"/>
                    </a:lnTo>
                    <a:lnTo>
                      <a:pt x="66" y="116"/>
                    </a:lnTo>
                    <a:lnTo>
                      <a:pt x="66" y="116"/>
                    </a:lnTo>
                    <a:lnTo>
                      <a:pt x="66" y="109"/>
                    </a:lnTo>
                    <a:lnTo>
                      <a:pt x="63" y="103"/>
                    </a:lnTo>
                    <a:lnTo>
                      <a:pt x="58" y="96"/>
                    </a:lnTo>
                    <a:lnTo>
                      <a:pt x="48" y="90"/>
                    </a:lnTo>
                    <a:lnTo>
                      <a:pt x="36" y="82"/>
                    </a:lnTo>
                    <a:lnTo>
                      <a:pt x="36" y="82"/>
                    </a:lnTo>
                    <a:lnTo>
                      <a:pt x="20" y="73"/>
                    </a:lnTo>
                    <a:lnTo>
                      <a:pt x="15" y="67"/>
                    </a:lnTo>
                    <a:lnTo>
                      <a:pt x="11" y="62"/>
                    </a:lnTo>
                    <a:lnTo>
                      <a:pt x="8" y="57"/>
                    </a:lnTo>
                    <a:lnTo>
                      <a:pt x="5" y="50"/>
                    </a:lnTo>
                    <a:lnTo>
                      <a:pt x="4" y="45"/>
                    </a:lnTo>
                    <a:lnTo>
                      <a:pt x="4" y="38"/>
                    </a:lnTo>
                    <a:lnTo>
                      <a:pt x="4" y="38"/>
                    </a:lnTo>
                    <a:lnTo>
                      <a:pt x="5" y="30"/>
                    </a:lnTo>
                    <a:lnTo>
                      <a:pt x="8" y="23"/>
                    </a:lnTo>
                    <a:lnTo>
                      <a:pt x="13" y="16"/>
                    </a:lnTo>
                    <a:lnTo>
                      <a:pt x="19" y="11"/>
                    </a:lnTo>
                    <a:lnTo>
                      <a:pt x="27" y="5"/>
                    </a:lnTo>
                    <a:lnTo>
                      <a:pt x="34" y="3"/>
                    </a:lnTo>
                    <a:lnTo>
                      <a:pt x="45" y="0"/>
                    </a:lnTo>
                    <a:lnTo>
                      <a:pt x="54" y="0"/>
                    </a:lnTo>
                    <a:lnTo>
                      <a:pt x="54" y="0"/>
                    </a:lnTo>
                    <a:lnTo>
                      <a:pt x="71" y="1"/>
                    </a:lnTo>
                    <a:lnTo>
                      <a:pt x="83" y="3"/>
                    </a:lnTo>
                    <a:lnTo>
                      <a:pt x="83" y="3"/>
                    </a:lnTo>
                    <a:lnTo>
                      <a:pt x="84" y="4"/>
                    </a:lnTo>
                    <a:lnTo>
                      <a:pt x="86" y="5"/>
                    </a:lnTo>
                    <a:lnTo>
                      <a:pt x="86" y="5"/>
                    </a:lnTo>
                    <a:lnTo>
                      <a:pt x="84" y="29"/>
                    </a:lnTo>
                    <a:lnTo>
                      <a:pt x="84" y="29"/>
                    </a:lnTo>
                    <a:lnTo>
                      <a:pt x="84" y="33"/>
                    </a:lnTo>
                    <a:lnTo>
                      <a:pt x="82" y="34"/>
                    </a:lnTo>
                    <a:lnTo>
                      <a:pt x="82" y="34"/>
                    </a:lnTo>
                    <a:lnTo>
                      <a:pt x="80" y="34"/>
                    </a:lnTo>
                    <a:lnTo>
                      <a:pt x="80" y="32"/>
                    </a:lnTo>
                    <a:lnTo>
                      <a:pt x="80" y="32"/>
                    </a:lnTo>
                    <a:lnTo>
                      <a:pt x="79" y="26"/>
                    </a:lnTo>
                    <a:lnTo>
                      <a:pt x="78" y="23"/>
                    </a:lnTo>
                    <a:lnTo>
                      <a:pt x="75" y="19"/>
                    </a:lnTo>
                    <a:lnTo>
                      <a:pt x="75" y="19"/>
                    </a:lnTo>
                    <a:lnTo>
                      <a:pt x="73" y="16"/>
                    </a:lnTo>
                    <a:lnTo>
                      <a:pt x="67" y="13"/>
                    </a:lnTo>
                    <a:lnTo>
                      <a:pt x="61" y="11"/>
                    </a:lnTo>
                    <a:lnTo>
                      <a:pt x="53" y="9"/>
                    </a:lnTo>
                    <a:lnTo>
                      <a:pt x="53" y="9"/>
                    </a:lnTo>
                    <a:lnTo>
                      <a:pt x="42" y="11"/>
                    </a:lnTo>
                    <a:lnTo>
                      <a:pt x="38" y="13"/>
                    </a:lnTo>
                    <a:lnTo>
                      <a:pt x="34" y="15"/>
                    </a:lnTo>
                    <a:lnTo>
                      <a:pt x="30" y="19"/>
                    </a:lnTo>
                    <a:lnTo>
                      <a:pt x="28" y="21"/>
                    </a:lnTo>
                    <a:lnTo>
                      <a:pt x="27" y="25"/>
                    </a:lnTo>
                    <a:lnTo>
                      <a:pt x="25" y="30"/>
                    </a:lnTo>
                    <a:lnTo>
                      <a:pt x="25" y="30"/>
                    </a:lnTo>
                    <a:lnTo>
                      <a:pt x="27" y="37"/>
                    </a:lnTo>
                    <a:lnTo>
                      <a:pt x="29" y="42"/>
                    </a:lnTo>
                    <a:lnTo>
                      <a:pt x="36" y="49"/>
                    </a:lnTo>
                    <a:lnTo>
                      <a:pt x="46" y="55"/>
                    </a:lnTo>
                    <a:lnTo>
                      <a:pt x="55" y="61"/>
                    </a:lnTo>
                    <a:lnTo>
                      <a:pt x="55" y="61"/>
                    </a:lnTo>
                    <a:lnTo>
                      <a:pt x="63" y="66"/>
                    </a:lnTo>
                    <a:lnTo>
                      <a:pt x="71" y="71"/>
                    </a:lnTo>
                    <a:lnTo>
                      <a:pt x="78" y="77"/>
                    </a:lnTo>
                    <a:lnTo>
                      <a:pt x="82" y="82"/>
                    </a:lnTo>
                    <a:lnTo>
                      <a:pt x="86" y="88"/>
                    </a:lnTo>
                    <a:lnTo>
                      <a:pt x="87" y="94"/>
                    </a:lnTo>
                    <a:lnTo>
                      <a:pt x="88" y="100"/>
                    </a:lnTo>
                    <a:lnTo>
                      <a:pt x="90" y="107"/>
                    </a:lnTo>
                    <a:lnTo>
                      <a:pt x="90" y="107"/>
                    </a:lnTo>
                    <a:lnTo>
                      <a:pt x="88" y="117"/>
                    </a:lnTo>
                    <a:lnTo>
                      <a:pt x="84" y="127"/>
                    </a:lnTo>
                    <a:lnTo>
                      <a:pt x="79" y="134"/>
                    </a:lnTo>
                    <a:lnTo>
                      <a:pt x="70" y="142"/>
                    </a:lnTo>
                    <a:lnTo>
                      <a:pt x="70" y="142"/>
                    </a:lnTo>
                    <a:lnTo>
                      <a:pt x="62" y="146"/>
                    </a:lnTo>
                    <a:lnTo>
                      <a:pt x="53" y="149"/>
                    </a:lnTo>
                    <a:lnTo>
                      <a:pt x="45" y="150"/>
                    </a:lnTo>
                    <a:lnTo>
                      <a:pt x="36" y="150"/>
                    </a:lnTo>
                    <a:lnTo>
                      <a:pt x="36" y="150"/>
                    </a:lnTo>
                    <a:lnTo>
                      <a:pt x="19" y="150"/>
                    </a:lnTo>
                    <a:lnTo>
                      <a:pt x="11" y="148"/>
                    </a:lnTo>
                    <a:lnTo>
                      <a:pt x="4" y="146"/>
                    </a:lnTo>
                    <a:lnTo>
                      <a:pt x="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0" name="Freeform 140">
                <a:extLst>
                  <a:ext uri="{FF2B5EF4-FFF2-40B4-BE49-F238E27FC236}">
                    <a16:creationId xmlns:a16="http://schemas.microsoft.com/office/drawing/2014/main" id="{89BCA5BC-7E90-4948-BEDE-A5914B89705C}"/>
                  </a:ext>
                </a:extLst>
              </p:cNvPr>
              <p:cNvSpPr>
                <a:spLocks/>
              </p:cNvSpPr>
              <p:nvPr/>
            </p:nvSpPr>
            <p:spPr bwMode="auto">
              <a:xfrm>
                <a:off x="4809419" y="2163595"/>
                <a:ext cx="91049" cy="127125"/>
              </a:xfrm>
              <a:custGeom>
                <a:avLst/>
                <a:gdLst>
                  <a:gd name="T0" fmla="*/ 21 w 106"/>
                  <a:gd name="T1" fmla="*/ 16 h 148"/>
                  <a:gd name="T2" fmla="*/ 19 w 106"/>
                  <a:gd name="T3" fmla="*/ 10 h 148"/>
                  <a:gd name="T4" fmla="*/ 12 w 106"/>
                  <a:gd name="T5" fmla="*/ 6 h 148"/>
                  <a:gd name="T6" fmla="*/ 2 w 106"/>
                  <a:gd name="T7" fmla="*/ 4 h 148"/>
                  <a:gd name="T8" fmla="*/ 2 w 106"/>
                  <a:gd name="T9" fmla="*/ 2 h 148"/>
                  <a:gd name="T10" fmla="*/ 34 w 106"/>
                  <a:gd name="T11" fmla="*/ 2 h 148"/>
                  <a:gd name="T12" fmla="*/ 88 w 106"/>
                  <a:gd name="T13" fmla="*/ 2 h 148"/>
                  <a:gd name="T14" fmla="*/ 100 w 106"/>
                  <a:gd name="T15" fmla="*/ 0 h 148"/>
                  <a:gd name="T16" fmla="*/ 102 w 106"/>
                  <a:gd name="T17" fmla="*/ 2 h 148"/>
                  <a:gd name="T18" fmla="*/ 100 w 106"/>
                  <a:gd name="T19" fmla="*/ 14 h 148"/>
                  <a:gd name="T20" fmla="*/ 99 w 106"/>
                  <a:gd name="T21" fmla="*/ 27 h 148"/>
                  <a:gd name="T22" fmla="*/ 96 w 106"/>
                  <a:gd name="T23" fmla="*/ 31 h 148"/>
                  <a:gd name="T24" fmla="*/ 95 w 106"/>
                  <a:gd name="T25" fmla="*/ 28 h 148"/>
                  <a:gd name="T26" fmla="*/ 94 w 106"/>
                  <a:gd name="T27" fmla="*/ 20 h 148"/>
                  <a:gd name="T28" fmla="*/ 86 w 106"/>
                  <a:gd name="T29" fmla="*/ 15 h 148"/>
                  <a:gd name="T30" fmla="*/ 49 w 106"/>
                  <a:gd name="T31" fmla="*/ 12 h 148"/>
                  <a:gd name="T32" fmla="*/ 48 w 106"/>
                  <a:gd name="T33" fmla="*/ 15 h 148"/>
                  <a:gd name="T34" fmla="*/ 48 w 106"/>
                  <a:gd name="T35" fmla="*/ 64 h 148"/>
                  <a:gd name="T36" fmla="*/ 85 w 106"/>
                  <a:gd name="T37" fmla="*/ 64 h 148"/>
                  <a:gd name="T38" fmla="*/ 94 w 106"/>
                  <a:gd name="T39" fmla="*/ 61 h 148"/>
                  <a:gd name="T40" fmla="*/ 96 w 106"/>
                  <a:gd name="T41" fmla="*/ 58 h 148"/>
                  <a:gd name="T42" fmla="*/ 98 w 106"/>
                  <a:gd name="T43" fmla="*/ 60 h 148"/>
                  <a:gd name="T44" fmla="*/ 96 w 106"/>
                  <a:gd name="T45" fmla="*/ 74 h 148"/>
                  <a:gd name="T46" fmla="*/ 95 w 106"/>
                  <a:gd name="T47" fmla="*/ 90 h 148"/>
                  <a:gd name="T48" fmla="*/ 94 w 106"/>
                  <a:gd name="T49" fmla="*/ 91 h 148"/>
                  <a:gd name="T50" fmla="*/ 92 w 106"/>
                  <a:gd name="T51" fmla="*/ 90 h 148"/>
                  <a:gd name="T52" fmla="*/ 90 w 106"/>
                  <a:gd name="T53" fmla="*/ 81 h 148"/>
                  <a:gd name="T54" fmla="*/ 81 w 106"/>
                  <a:gd name="T55" fmla="*/ 76 h 148"/>
                  <a:gd name="T56" fmla="*/ 49 w 106"/>
                  <a:gd name="T57" fmla="*/ 74 h 148"/>
                  <a:gd name="T58" fmla="*/ 48 w 106"/>
                  <a:gd name="T59" fmla="*/ 91 h 148"/>
                  <a:gd name="T60" fmla="*/ 48 w 106"/>
                  <a:gd name="T61" fmla="*/ 120 h 148"/>
                  <a:gd name="T62" fmla="*/ 52 w 106"/>
                  <a:gd name="T63" fmla="*/ 131 h 148"/>
                  <a:gd name="T64" fmla="*/ 62 w 106"/>
                  <a:gd name="T65" fmla="*/ 136 h 148"/>
                  <a:gd name="T66" fmla="*/ 85 w 106"/>
                  <a:gd name="T67" fmla="*/ 136 h 148"/>
                  <a:gd name="T68" fmla="*/ 94 w 106"/>
                  <a:gd name="T69" fmla="*/ 133 h 148"/>
                  <a:gd name="T70" fmla="*/ 100 w 106"/>
                  <a:gd name="T71" fmla="*/ 126 h 148"/>
                  <a:gd name="T72" fmla="*/ 103 w 106"/>
                  <a:gd name="T73" fmla="*/ 118 h 148"/>
                  <a:gd name="T74" fmla="*/ 106 w 106"/>
                  <a:gd name="T75" fmla="*/ 118 h 148"/>
                  <a:gd name="T76" fmla="*/ 106 w 106"/>
                  <a:gd name="T77" fmla="*/ 122 h 148"/>
                  <a:gd name="T78" fmla="*/ 103 w 106"/>
                  <a:gd name="T79" fmla="*/ 143 h 148"/>
                  <a:gd name="T80" fmla="*/ 92 w 106"/>
                  <a:gd name="T81" fmla="*/ 148 h 148"/>
                  <a:gd name="T82" fmla="*/ 56 w 106"/>
                  <a:gd name="T83" fmla="*/ 147 h 148"/>
                  <a:gd name="T84" fmla="*/ 21 w 106"/>
                  <a:gd name="T85" fmla="*/ 147 h 148"/>
                  <a:gd name="T86" fmla="*/ 8 w 106"/>
                  <a:gd name="T87" fmla="*/ 147 h 148"/>
                  <a:gd name="T88" fmla="*/ 4 w 106"/>
                  <a:gd name="T89" fmla="*/ 145 h 148"/>
                  <a:gd name="T90" fmla="*/ 7 w 106"/>
                  <a:gd name="T91" fmla="*/ 143 h 148"/>
                  <a:gd name="T92" fmla="*/ 17 w 106"/>
                  <a:gd name="T93" fmla="*/ 141 h 148"/>
                  <a:gd name="T94" fmla="*/ 20 w 106"/>
                  <a:gd name="T95" fmla="*/ 132 h 148"/>
                  <a:gd name="T96" fmla="*/ 21 w 106"/>
                  <a:gd name="T97" fmla="*/ 5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48">
                    <a:moveTo>
                      <a:pt x="21" y="57"/>
                    </a:moveTo>
                    <a:lnTo>
                      <a:pt x="21" y="57"/>
                    </a:lnTo>
                    <a:lnTo>
                      <a:pt x="21" y="16"/>
                    </a:lnTo>
                    <a:lnTo>
                      <a:pt x="21" y="16"/>
                    </a:lnTo>
                    <a:lnTo>
                      <a:pt x="20" y="12"/>
                    </a:lnTo>
                    <a:lnTo>
                      <a:pt x="19" y="10"/>
                    </a:lnTo>
                    <a:lnTo>
                      <a:pt x="16" y="7"/>
                    </a:lnTo>
                    <a:lnTo>
                      <a:pt x="12" y="6"/>
                    </a:lnTo>
                    <a:lnTo>
                      <a:pt x="12" y="6"/>
                    </a:lnTo>
                    <a:lnTo>
                      <a:pt x="4" y="6"/>
                    </a:lnTo>
                    <a:lnTo>
                      <a:pt x="4" y="6"/>
                    </a:lnTo>
                    <a:lnTo>
                      <a:pt x="2" y="4"/>
                    </a:lnTo>
                    <a:lnTo>
                      <a:pt x="0" y="3"/>
                    </a:lnTo>
                    <a:lnTo>
                      <a:pt x="0" y="3"/>
                    </a:lnTo>
                    <a:lnTo>
                      <a:pt x="2" y="2"/>
                    </a:lnTo>
                    <a:lnTo>
                      <a:pt x="6" y="2"/>
                    </a:lnTo>
                    <a:lnTo>
                      <a:pt x="6" y="2"/>
                    </a:lnTo>
                    <a:lnTo>
                      <a:pt x="34" y="2"/>
                    </a:lnTo>
                    <a:lnTo>
                      <a:pt x="34" y="2"/>
                    </a:lnTo>
                    <a:lnTo>
                      <a:pt x="88" y="2"/>
                    </a:lnTo>
                    <a:lnTo>
                      <a:pt x="88" y="2"/>
                    </a:lnTo>
                    <a:lnTo>
                      <a:pt x="96" y="0"/>
                    </a:lnTo>
                    <a:lnTo>
                      <a:pt x="96" y="0"/>
                    </a:lnTo>
                    <a:lnTo>
                      <a:pt x="100" y="0"/>
                    </a:lnTo>
                    <a:lnTo>
                      <a:pt x="100" y="0"/>
                    </a:lnTo>
                    <a:lnTo>
                      <a:pt x="102" y="0"/>
                    </a:lnTo>
                    <a:lnTo>
                      <a:pt x="102" y="2"/>
                    </a:lnTo>
                    <a:lnTo>
                      <a:pt x="102" y="2"/>
                    </a:lnTo>
                    <a:lnTo>
                      <a:pt x="100" y="6"/>
                    </a:lnTo>
                    <a:lnTo>
                      <a:pt x="100" y="14"/>
                    </a:lnTo>
                    <a:lnTo>
                      <a:pt x="100" y="14"/>
                    </a:lnTo>
                    <a:lnTo>
                      <a:pt x="99" y="27"/>
                    </a:lnTo>
                    <a:lnTo>
                      <a:pt x="99" y="27"/>
                    </a:lnTo>
                    <a:lnTo>
                      <a:pt x="98" y="29"/>
                    </a:lnTo>
                    <a:lnTo>
                      <a:pt x="96" y="31"/>
                    </a:lnTo>
                    <a:lnTo>
                      <a:pt x="96" y="31"/>
                    </a:lnTo>
                    <a:lnTo>
                      <a:pt x="95" y="29"/>
                    </a:lnTo>
                    <a:lnTo>
                      <a:pt x="95" y="28"/>
                    </a:lnTo>
                    <a:lnTo>
                      <a:pt x="95" y="28"/>
                    </a:lnTo>
                    <a:lnTo>
                      <a:pt x="95" y="24"/>
                    </a:lnTo>
                    <a:lnTo>
                      <a:pt x="94" y="20"/>
                    </a:lnTo>
                    <a:lnTo>
                      <a:pt x="94" y="20"/>
                    </a:lnTo>
                    <a:lnTo>
                      <a:pt x="92" y="18"/>
                    </a:lnTo>
                    <a:lnTo>
                      <a:pt x="90" y="16"/>
                    </a:lnTo>
                    <a:lnTo>
                      <a:pt x="86" y="15"/>
                    </a:lnTo>
                    <a:lnTo>
                      <a:pt x="81" y="14"/>
                    </a:lnTo>
                    <a:lnTo>
                      <a:pt x="81" y="14"/>
                    </a:lnTo>
                    <a:lnTo>
                      <a:pt x="49" y="12"/>
                    </a:lnTo>
                    <a:lnTo>
                      <a:pt x="49" y="12"/>
                    </a:lnTo>
                    <a:lnTo>
                      <a:pt x="48" y="14"/>
                    </a:lnTo>
                    <a:lnTo>
                      <a:pt x="48" y="15"/>
                    </a:lnTo>
                    <a:lnTo>
                      <a:pt x="48" y="62"/>
                    </a:lnTo>
                    <a:lnTo>
                      <a:pt x="48" y="62"/>
                    </a:lnTo>
                    <a:lnTo>
                      <a:pt x="48" y="64"/>
                    </a:lnTo>
                    <a:lnTo>
                      <a:pt x="49" y="64"/>
                    </a:lnTo>
                    <a:lnTo>
                      <a:pt x="49" y="64"/>
                    </a:lnTo>
                    <a:lnTo>
                      <a:pt x="85" y="64"/>
                    </a:lnTo>
                    <a:lnTo>
                      <a:pt x="85" y="64"/>
                    </a:lnTo>
                    <a:lnTo>
                      <a:pt x="90" y="62"/>
                    </a:lnTo>
                    <a:lnTo>
                      <a:pt x="94" y="61"/>
                    </a:lnTo>
                    <a:lnTo>
                      <a:pt x="94" y="61"/>
                    </a:lnTo>
                    <a:lnTo>
                      <a:pt x="95" y="58"/>
                    </a:lnTo>
                    <a:lnTo>
                      <a:pt x="96" y="58"/>
                    </a:lnTo>
                    <a:lnTo>
                      <a:pt x="96" y="58"/>
                    </a:lnTo>
                    <a:lnTo>
                      <a:pt x="98" y="58"/>
                    </a:lnTo>
                    <a:lnTo>
                      <a:pt x="98" y="60"/>
                    </a:lnTo>
                    <a:lnTo>
                      <a:pt x="98" y="60"/>
                    </a:lnTo>
                    <a:lnTo>
                      <a:pt x="96" y="74"/>
                    </a:lnTo>
                    <a:lnTo>
                      <a:pt x="96" y="74"/>
                    </a:lnTo>
                    <a:lnTo>
                      <a:pt x="96" y="87"/>
                    </a:lnTo>
                    <a:lnTo>
                      <a:pt x="96" y="87"/>
                    </a:lnTo>
                    <a:lnTo>
                      <a:pt x="95" y="90"/>
                    </a:lnTo>
                    <a:lnTo>
                      <a:pt x="95" y="91"/>
                    </a:lnTo>
                    <a:lnTo>
                      <a:pt x="94" y="91"/>
                    </a:lnTo>
                    <a:lnTo>
                      <a:pt x="94" y="91"/>
                    </a:lnTo>
                    <a:lnTo>
                      <a:pt x="92" y="91"/>
                    </a:lnTo>
                    <a:lnTo>
                      <a:pt x="92" y="90"/>
                    </a:lnTo>
                    <a:lnTo>
                      <a:pt x="92" y="90"/>
                    </a:lnTo>
                    <a:lnTo>
                      <a:pt x="91" y="83"/>
                    </a:lnTo>
                    <a:lnTo>
                      <a:pt x="91" y="83"/>
                    </a:lnTo>
                    <a:lnTo>
                      <a:pt x="90" y="81"/>
                    </a:lnTo>
                    <a:lnTo>
                      <a:pt x="88" y="78"/>
                    </a:lnTo>
                    <a:lnTo>
                      <a:pt x="85" y="77"/>
                    </a:lnTo>
                    <a:lnTo>
                      <a:pt x="81" y="76"/>
                    </a:lnTo>
                    <a:lnTo>
                      <a:pt x="81" y="76"/>
                    </a:lnTo>
                    <a:lnTo>
                      <a:pt x="49" y="74"/>
                    </a:lnTo>
                    <a:lnTo>
                      <a:pt x="49" y="74"/>
                    </a:lnTo>
                    <a:lnTo>
                      <a:pt x="48" y="76"/>
                    </a:lnTo>
                    <a:lnTo>
                      <a:pt x="48" y="77"/>
                    </a:lnTo>
                    <a:lnTo>
                      <a:pt x="48" y="91"/>
                    </a:lnTo>
                    <a:lnTo>
                      <a:pt x="48" y="91"/>
                    </a:lnTo>
                    <a:lnTo>
                      <a:pt x="48" y="120"/>
                    </a:lnTo>
                    <a:lnTo>
                      <a:pt x="48" y="120"/>
                    </a:lnTo>
                    <a:lnTo>
                      <a:pt x="48" y="126"/>
                    </a:lnTo>
                    <a:lnTo>
                      <a:pt x="49" y="128"/>
                    </a:lnTo>
                    <a:lnTo>
                      <a:pt x="52" y="131"/>
                    </a:lnTo>
                    <a:lnTo>
                      <a:pt x="54" y="133"/>
                    </a:lnTo>
                    <a:lnTo>
                      <a:pt x="57" y="135"/>
                    </a:lnTo>
                    <a:lnTo>
                      <a:pt x="62" y="136"/>
                    </a:lnTo>
                    <a:lnTo>
                      <a:pt x="75" y="136"/>
                    </a:lnTo>
                    <a:lnTo>
                      <a:pt x="75" y="136"/>
                    </a:lnTo>
                    <a:lnTo>
                      <a:pt x="85" y="136"/>
                    </a:lnTo>
                    <a:lnTo>
                      <a:pt x="88" y="135"/>
                    </a:lnTo>
                    <a:lnTo>
                      <a:pt x="94" y="133"/>
                    </a:lnTo>
                    <a:lnTo>
                      <a:pt x="94" y="133"/>
                    </a:lnTo>
                    <a:lnTo>
                      <a:pt x="96" y="132"/>
                    </a:lnTo>
                    <a:lnTo>
                      <a:pt x="99" y="130"/>
                    </a:lnTo>
                    <a:lnTo>
                      <a:pt x="100" y="126"/>
                    </a:lnTo>
                    <a:lnTo>
                      <a:pt x="102" y="120"/>
                    </a:lnTo>
                    <a:lnTo>
                      <a:pt x="102" y="120"/>
                    </a:lnTo>
                    <a:lnTo>
                      <a:pt x="103" y="118"/>
                    </a:lnTo>
                    <a:lnTo>
                      <a:pt x="104" y="116"/>
                    </a:lnTo>
                    <a:lnTo>
                      <a:pt x="104" y="116"/>
                    </a:lnTo>
                    <a:lnTo>
                      <a:pt x="106" y="118"/>
                    </a:lnTo>
                    <a:lnTo>
                      <a:pt x="106" y="119"/>
                    </a:lnTo>
                    <a:lnTo>
                      <a:pt x="106" y="122"/>
                    </a:lnTo>
                    <a:lnTo>
                      <a:pt x="106" y="122"/>
                    </a:lnTo>
                    <a:lnTo>
                      <a:pt x="106" y="132"/>
                    </a:lnTo>
                    <a:lnTo>
                      <a:pt x="103" y="143"/>
                    </a:lnTo>
                    <a:lnTo>
                      <a:pt x="103" y="143"/>
                    </a:lnTo>
                    <a:lnTo>
                      <a:pt x="102" y="145"/>
                    </a:lnTo>
                    <a:lnTo>
                      <a:pt x="100" y="147"/>
                    </a:lnTo>
                    <a:lnTo>
                      <a:pt x="92" y="148"/>
                    </a:lnTo>
                    <a:lnTo>
                      <a:pt x="92" y="148"/>
                    </a:lnTo>
                    <a:lnTo>
                      <a:pt x="56" y="147"/>
                    </a:lnTo>
                    <a:lnTo>
                      <a:pt x="56" y="147"/>
                    </a:lnTo>
                    <a:lnTo>
                      <a:pt x="33" y="147"/>
                    </a:lnTo>
                    <a:lnTo>
                      <a:pt x="33" y="147"/>
                    </a:lnTo>
                    <a:lnTo>
                      <a:pt x="21" y="147"/>
                    </a:lnTo>
                    <a:lnTo>
                      <a:pt x="21" y="147"/>
                    </a:lnTo>
                    <a:lnTo>
                      <a:pt x="8" y="147"/>
                    </a:lnTo>
                    <a:lnTo>
                      <a:pt x="8" y="147"/>
                    </a:lnTo>
                    <a:lnTo>
                      <a:pt x="6" y="147"/>
                    </a:lnTo>
                    <a:lnTo>
                      <a:pt x="4" y="145"/>
                    </a:lnTo>
                    <a:lnTo>
                      <a:pt x="4" y="145"/>
                    </a:lnTo>
                    <a:lnTo>
                      <a:pt x="4" y="144"/>
                    </a:lnTo>
                    <a:lnTo>
                      <a:pt x="7" y="143"/>
                    </a:lnTo>
                    <a:lnTo>
                      <a:pt x="7" y="143"/>
                    </a:lnTo>
                    <a:lnTo>
                      <a:pt x="15" y="143"/>
                    </a:lnTo>
                    <a:lnTo>
                      <a:pt x="15" y="143"/>
                    </a:lnTo>
                    <a:lnTo>
                      <a:pt x="17" y="141"/>
                    </a:lnTo>
                    <a:lnTo>
                      <a:pt x="19" y="139"/>
                    </a:lnTo>
                    <a:lnTo>
                      <a:pt x="20" y="132"/>
                    </a:lnTo>
                    <a:lnTo>
                      <a:pt x="20" y="132"/>
                    </a:lnTo>
                    <a:lnTo>
                      <a:pt x="21" y="115"/>
                    </a:lnTo>
                    <a:lnTo>
                      <a:pt x="21" y="91"/>
                    </a:lnTo>
                    <a:lnTo>
                      <a:pt x="21"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1" name="Freeform 141">
                <a:extLst>
                  <a:ext uri="{FF2B5EF4-FFF2-40B4-BE49-F238E27FC236}">
                    <a16:creationId xmlns:a16="http://schemas.microsoft.com/office/drawing/2014/main" id="{97A61F71-E9F9-4F6B-ABD8-07666F5C02B6}"/>
                  </a:ext>
                </a:extLst>
              </p:cNvPr>
              <p:cNvSpPr>
                <a:spLocks/>
              </p:cNvSpPr>
              <p:nvPr/>
            </p:nvSpPr>
            <p:spPr bwMode="auto">
              <a:xfrm>
                <a:off x="4909916" y="2161877"/>
                <a:ext cx="145164" cy="129702"/>
              </a:xfrm>
              <a:custGeom>
                <a:avLst/>
                <a:gdLst>
                  <a:gd name="T0" fmla="*/ 36 w 169"/>
                  <a:gd name="T1" fmla="*/ 122 h 151"/>
                  <a:gd name="T2" fmla="*/ 37 w 169"/>
                  <a:gd name="T3" fmla="*/ 138 h 151"/>
                  <a:gd name="T4" fmla="*/ 43 w 169"/>
                  <a:gd name="T5" fmla="*/ 143 h 151"/>
                  <a:gd name="T6" fmla="*/ 48 w 169"/>
                  <a:gd name="T7" fmla="*/ 145 h 151"/>
                  <a:gd name="T8" fmla="*/ 53 w 169"/>
                  <a:gd name="T9" fmla="*/ 145 h 151"/>
                  <a:gd name="T10" fmla="*/ 56 w 169"/>
                  <a:gd name="T11" fmla="*/ 147 h 151"/>
                  <a:gd name="T12" fmla="*/ 54 w 169"/>
                  <a:gd name="T13" fmla="*/ 149 h 151"/>
                  <a:gd name="T14" fmla="*/ 52 w 169"/>
                  <a:gd name="T15" fmla="*/ 149 h 151"/>
                  <a:gd name="T16" fmla="*/ 25 w 169"/>
                  <a:gd name="T17" fmla="*/ 149 h 151"/>
                  <a:gd name="T18" fmla="*/ 4 w 169"/>
                  <a:gd name="T19" fmla="*/ 149 h 151"/>
                  <a:gd name="T20" fmla="*/ 0 w 169"/>
                  <a:gd name="T21" fmla="*/ 149 h 151"/>
                  <a:gd name="T22" fmla="*/ 0 w 169"/>
                  <a:gd name="T23" fmla="*/ 147 h 151"/>
                  <a:gd name="T24" fmla="*/ 3 w 169"/>
                  <a:gd name="T25" fmla="*/ 145 h 151"/>
                  <a:gd name="T26" fmla="*/ 12 w 169"/>
                  <a:gd name="T27" fmla="*/ 145 h 151"/>
                  <a:gd name="T28" fmla="*/ 15 w 169"/>
                  <a:gd name="T29" fmla="*/ 142 h 151"/>
                  <a:gd name="T30" fmla="*/ 18 w 169"/>
                  <a:gd name="T31" fmla="*/ 132 h 151"/>
                  <a:gd name="T32" fmla="*/ 20 w 169"/>
                  <a:gd name="T33" fmla="*/ 6 h 151"/>
                  <a:gd name="T34" fmla="*/ 22 w 169"/>
                  <a:gd name="T35" fmla="*/ 2 h 151"/>
                  <a:gd name="T36" fmla="*/ 23 w 169"/>
                  <a:gd name="T37" fmla="*/ 0 h 151"/>
                  <a:gd name="T38" fmla="*/ 25 w 169"/>
                  <a:gd name="T39" fmla="*/ 1 h 151"/>
                  <a:gd name="T40" fmla="*/ 32 w 169"/>
                  <a:gd name="T41" fmla="*/ 6 h 151"/>
                  <a:gd name="T42" fmla="*/ 94 w 169"/>
                  <a:gd name="T43" fmla="*/ 68 h 151"/>
                  <a:gd name="T44" fmla="*/ 136 w 169"/>
                  <a:gd name="T45" fmla="*/ 112 h 151"/>
                  <a:gd name="T46" fmla="*/ 135 w 169"/>
                  <a:gd name="T47" fmla="*/ 26 h 151"/>
                  <a:gd name="T48" fmla="*/ 135 w 169"/>
                  <a:gd name="T49" fmla="*/ 18 h 151"/>
                  <a:gd name="T50" fmla="*/ 132 w 169"/>
                  <a:gd name="T51" fmla="*/ 10 h 151"/>
                  <a:gd name="T52" fmla="*/ 128 w 169"/>
                  <a:gd name="T53" fmla="*/ 9 h 151"/>
                  <a:gd name="T54" fmla="*/ 118 w 169"/>
                  <a:gd name="T55" fmla="*/ 8 h 151"/>
                  <a:gd name="T56" fmla="*/ 115 w 169"/>
                  <a:gd name="T57" fmla="*/ 6 h 151"/>
                  <a:gd name="T58" fmla="*/ 115 w 169"/>
                  <a:gd name="T59" fmla="*/ 5 h 151"/>
                  <a:gd name="T60" fmla="*/ 116 w 169"/>
                  <a:gd name="T61" fmla="*/ 4 h 151"/>
                  <a:gd name="T62" fmla="*/ 120 w 169"/>
                  <a:gd name="T63" fmla="*/ 4 h 151"/>
                  <a:gd name="T64" fmla="*/ 145 w 169"/>
                  <a:gd name="T65" fmla="*/ 4 h 151"/>
                  <a:gd name="T66" fmla="*/ 165 w 169"/>
                  <a:gd name="T67" fmla="*/ 4 h 151"/>
                  <a:gd name="T68" fmla="*/ 169 w 169"/>
                  <a:gd name="T69" fmla="*/ 5 h 151"/>
                  <a:gd name="T70" fmla="*/ 169 w 169"/>
                  <a:gd name="T71" fmla="*/ 6 h 151"/>
                  <a:gd name="T72" fmla="*/ 166 w 169"/>
                  <a:gd name="T73" fmla="*/ 8 h 151"/>
                  <a:gd name="T74" fmla="*/ 160 w 169"/>
                  <a:gd name="T75" fmla="*/ 8 h 151"/>
                  <a:gd name="T76" fmla="*/ 155 w 169"/>
                  <a:gd name="T77" fmla="*/ 13 h 151"/>
                  <a:gd name="T78" fmla="*/ 152 w 169"/>
                  <a:gd name="T79" fmla="*/ 24 h 151"/>
                  <a:gd name="T80" fmla="*/ 151 w 169"/>
                  <a:gd name="T81" fmla="*/ 146 h 151"/>
                  <a:gd name="T82" fmla="*/ 147 w 169"/>
                  <a:gd name="T83" fmla="*/ 151 h 151"/>
                  <a:gd name="T84" fmla="*/ 143 w 169"/>
                  <a:gd name="T85" fmla="*/ 150 h 151"/>
                  <a:gd name="T86" fmla="*/ 139 w 169"/>
                  <a:gd name="T87" fmla="*/ 147 h 151"/>
                  <a:gd name="T88" fmla="*/ 81 w 169"/>
                  <a:gd name="T89" fmla="*/ 92 h 151"/>
                  <a:gd name="T90" fmla="*/ 33 w 169"/>
                  <a:gd name="T91" fmla="*/ 45 h 151"/>
                  <a:gd name="T92" fmla="*/ 36 w 169"/>
                  <a:gd name="T93" fmla="*/ 12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51">
                    <a:moveTo>
                      <a:pt x="36" y="122"/>
                    </a:moveTo>
                    <a:lnTo>
                      <a:pt x="36" y="122"/>
                    </a:lnTo>
                    <a:lnTo>
                      <a:pt x="36" y="133"/>
                    </a:lnTo>
                    <a:lnTo>
                      <a:pt x="37" y="138"/>
                    </a:lnTo>
                    <a:lnTo>
                      <a:pt x="40" y="142"/>
                    </a:lnTo>
                    <a:lnTo>
                      <a:pt x="43" y="143"/>
                    </a:lnTo>
                    <a:lnTo>
                      <a:pt x="43" y="143"/>
                    </a:lnTo>
                    <a:lnTo>
                      <a:pt x="48" y="145"/>
                    </a:lnTo>
                    <a:lnTo>
                      <a:pt x="53" y="145"/>
                    </a:lnTo>
                    <a:lnTo>
                      <a:pt x="53" y="145"/>
                    </a:lnTo>
                    <a:lnTo>
                      <a:pt x="56" y="146"/>
                    </a:lnTo>
                    <a:lnTo>
                      <a:pt x="56" y="147"/>
                    </a:lnTo>
                    <a:lnTo>
                      <a:pt x="56" y="147"/>
                    </a:lnTo>
                    <a:lnTo>
                      <a:pt x="54" y="149"/>
                    </a:lnTo>
                    <a:lnTo>
                      <a:pt x="52" y="149"/>
                    </a:lnTo>
                    <a:lnTo>
                      <a:pt x="52" y="149"/>
                    </a:lnTo>
                    <a:lnTo>
                      <a:pt x="25" y="149"/>
                    </a:lnTo>
                    <a:lnTo>
                      <a:pt x="25" y="149"/>
                    </a:lnTo>
                    <a:lnTo>
                      <a:pt x="4" y="149"/>
                    </a:lnTo>
                    <a:lnTo>
                      <a:pt x="4" y="149"/>
                    </a:lnTo>
                    <a:lnTo>
                      <a:pt x="0" y="149"/>
                    </a:lnTo>
                    <a:lnTo>
                      <a:pt x="0" y="149"/>
                    </a:lnTo>
                    <a:lnTo>
                      <a:pt x="0" y="147"/>
                    </a:lnTo>
                    <a:lnTo>
                      <a:pt x="0" y="147"/>
                    </a:lnTo>
                    <a:lnTo>
                      <a:pt x="0" y="146"/>
                    </a:lnTo>
                    <a:lnTo>
                      <a:pt x="3" y="145"/>
                    </a:lnTo>
                    <a:lnTo>
                      <a:pt x="3" y="145"/>
                    </a:lnTo>
                    <a:lnTo>
                      <a:pt x="12" y="145"/>
                    </a:lnTo>
                    <a:lnTo>
                      <a:pt x="12" y="145"/>
                    </a:lnTo>
                    <a:lnTo>
                      <a:pt x="15" y="142"/>
                    </a:lnTo>
                    <a:lnTo>
                      <a:pt x="18" y="138"/>
                    </a:lnTo>
                    <a:lnTo>
                      <a:pt x="18" y="132"/>
                    </a:lnTo>
                    <a:lnTo>
                      <a:pt x="18" y="121"/>
                    </a:lnTo>
                    <a:lnTo>
                      <a:pt x="20" y="6"/>
                    </a:lnTo>
                    <a:lnTo>
                      <a:pt x="20" y="6"/>
                    </a:lnTo>
                    <a:lnTo>
                      <a:pt x="22" y="2"/>
                    </a:lnTo>
                    <a:lnTo>
                      <a:pt x="22" y="1"/>
                    </a:lnTo>
                    <a:lnTo>
                      <a:pt x="23" y="0"/>
                    </a:lnTo>
                    <a:lnTo>
                      <a:pt x="23" y="0"/>
                    </a:lnTo>
                    <a:lnTo>
                      <a:pt x="25" y="1"/>
                    </a:lnTo>
                    <a:lnTo>
                      <a:pt x="27" y="2"/>
                    </a:lnTo>
                    <a:lnTo>
                      <a:pt x="32" y="6"/>
                    </a:lnTo>
                    <a:lnTo>
                      <a:pt x="32" y="6"/>
                    </a:lnTo>
                    <a:lnTo>
                      <a:pt x="94" y="68"/>
                    </a:lnTo>
                    <a:lnTo>
                      <a:pt x="94" y="68"/>
                    </a:lnTo>
                    <a:lnTo>
                      <a:pt x="136" y="112"/>
                    </a:lnTo>
                    <a:lnTo>
                      <a:pt x="137" y="112"/>
                    </a:lnTo>
                    <a:lnTo>
                      <a:pt x="135" y="26"/>
                    </a:lnTo>
                    <a:lnTo>
                      <a:pt x="135" y="26"/>
                    </a:lnTo>
                    <a:lnTo>
                      <a:pt x="135" y="18"/>
                    </a:lnTo>
                    <a:lnTo>
                      <a:pt x="133" y="13"/>
                    </a:lnTo>
                    <a:lnTo>
                      <a:pt x="132" y="10"/>
                    </a:lnTo>
                    <a:lnTo>
                      <a:pt x="128" y="9"/>
                    </a:lnTo>
                    <a:lnTo>
                      <a:pt x="128" y="9"/>
                    </a:lnTo>
                    <a:lnTo>
                      <a:pt x="123" y="8"/>
                    </a:lnTo>
                    <a:lnTo>
                      <a:pt x="118" y="8"/>
                    </a:lnTo>
                    <a:lnTo>
                      <a:pt x="118" y="8"/>
                    </a:lnTo>
                    <a:lnTo>
                      <a:pt x="115" y="6"/>
                    </a:lnTo>
                    <a:lnTo>
                      <a:pt x="115" y="5"/>
                    </a:lnTo>
                    <a:lnTo>
                      <a:pt x="115" y="5"/>
                    </a:lnTo>
                    <a:lnTo>
                      <a:pt x="115" y="5"/>
                    </a:lnTo>
                    <a:lnTo>
                      <a:pt x="116" y="4"/>
                    </a:lnTo>
                    <a:lnTo>
                      <a:pt x="120" y="4"/>
                    </a:lnTo>
                    <a:lnTo>
                      <a:pt x="120" y="4"/>
                    </a:lnTo>
                    <a:lnTo>
                      <a:pt x="145" y="4"/>
                    </a:lnTo>
                    <a:lnTo>
                      <a:pt x="145" y="4"/>
                    </a:lnTo>
                    <a:lnTo>
                      <a:pt x="165" y="4"/>
                    </a:lnTo>
                    <a:lnTo>
                      <a:pt x="165" y="4"/>
                    </a:lnTo>
                    <a:lnTo>
                      <a:pt x="168" y="4"/>
                    </a:lnTo>
                    <a:lnTo>
                      <a:pt x="169" y="5"/>
                    </a:lnTo>
                    <a:lnTo>
                      <a:pt x="169" y="5"/>
                    </a:lnTo>
                    <a:lnTo>
                      <a:pt x="169" y="6"/>
                    </a:lnTo>
                    <a:lnTo>
                      <a:pt x="166" y="8"/>
                    </a:lnTo>
                    <a:lnTo>
                      <a:pt x="166" y="8"/>
                    </a:lnTo>
                    <a:lnTo>
                      <a:pt x="160" y="8"/>
                    </a:lnTo>
                    <a:lnTo>
                      <a:pt x="160" y="8"/>
                    </a:lnTo>
                    <a:lnTo>
                      <a:pt x="156" y="10"/>
                    </a:lnTo>
                    <a:lnTo>
                      <a:pt x="155" y="13"/>
                    </a:lnTo>
                    <a:lnTo>
                      <a:pt x="153" y="17"/>
                    </a:lnTo>
                    <a:lnTo>
                      <a:pt x="152" y="24"/>
                    </a:lnTo>
                    <a:lnTo>
                      <a:pt x="151" y="146"/>
                    </a:lnTo>
                    <a:lnTo>
                      <a:pt x="151" y="146"/>
                    </a:lnTo>
                    <a:lnTo>
                      <a:pt x="149" y="150"/>
                    </a:lnTo>
                    <a:lnTo>
                      <a:pt x="147" y="151"/>
                    </a:lnTo>
                    <a:lnTo>
                      <a:pt x="147" y="151"/>
                    </a:lnTo>
                    <a:lnTo>
                      <a:pt x="143" y="150"/>
                    </a:lnTo>
                    <a:lnTo>
                      <a:pt x="139" y="147"/>
                    </a:lnTo>
                    <a:lnTo>
                      <a:pt x="139" y="147"/>
                    </a:lnTo>
                    <a:lnTo>
                      <a:pt x="81" y="92"/>
                    </a:lnTo>
                    <a:lnTo>
                      <a:pt x="81" y="92"/>
                    </a:lnTo>
                    <a:lnTo>
                      <a:pt x="51" y="62"/>
                    </a:lnTo>
                    <a:lnTo>
                      <a:pt x="33" y="45"/>
                    </a:lnTo>
                    <a:lnTo>
                      <a:pt x="33" y="45"/>
                    </a:lnTo>
                    <a:lnTo>
                      <a:pt x="36"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2" name="Freeform 142">
                <a:extLst>
                  <a:ext uri="{FF2B5EF4-FFF2-40B4-BE49-F238E27FC236}">
                    <a16:creationId xmlns:a16="http://schemas.microsoft.com/office/drawing/2014/main" id="{91CD1A6E-9B46-4C40-A98E-3A4704D67D1D}"/>
                  </a:ext>
                </a:extLst>
              </p:cNvPr>
              <p:cNvSpPr>
                <a:spLocks/>
              </p:cNvSpPr>
              <p:nvPr/>
            </p:nvSpPr>
            <p:spPr bwMode="auto">
              <a:xfrm>
                <a:off x="5058516" y="2162736"/>
                <a:ext cx="116818" cy="127125"/>
              </a:xfrm>
              <a:custGeom>
                <a:avLst/>
                <a:gdLst>
                  <a:gd name="T0" fmla="*/ 26 w 136"/>
                  <a:gd name="T1" fmla="*/ 15 h 148"/>
                  <a:gd name="T2" fmla="*/ 18 w 136"/>
                  <a:gd name="T3" fmla="*/ 16 h 148"/>
                  <a:gd name="T4" fmla="*/ 9 w 136"/>
                  <a:gd name="T5" fmla="*/ 19 h 148"/>
                  <a:gd name="T6" fmla="*/ 7 w 136"/>
                  <a:gd name="T7" fmla="*/ 21 h 148"/>
                  <a:gd name="T8" fmla="*/ 4 w 136"/>
                  <a:gd name="T9" fmla="*/ 28 h 148"/>
                  <a:gd name="T10" fmla="*/ 3 w 136"/>
                  <a:gd name="T11" fmla="*/ 29 h 148"/>
                  <a:gd name="T12" fmla="*/ 1 w 136"/>
                  <a:gd name="T13" fmla="*/ 30 h 148"/>
                  <a:gd name="T14" fmla="*/ 0 w 136"/>
                  <a:gd name="T15" fmla="*/ 26 h 148"/>
                  <a:gd name="T16" fmla="*/ 1 w 136"/>
                  <a:gd name="T17" fmla="*/ 15 h 148"/>
                  <a:gd name="T18" fmla="*/ 4 w 136"/>
                  <a:gd name="T19" fmla="*/ 4 h 148"/>
                  <a:gd name="T20" fmla="*/ 7 w 136"/>
                  <a:gd name="T21" fmla="*/ 0 h 148"/>
                  <a:gd name="T22" fmla="*/ 9 w 136"/>
                  <a:gd name="T23" fmla="*/ 0 h 148"/>
                  <a:gd name="T24" fmla="*/ 14 w 136"/>
                  <a:gd name="T25" fmla="*/ 3 h 148"/>
                  <a:gd name="T26" fmla="*/ 116 w 136"/>
                  <a:gd name="T27" fmla="*/ 3 h 148"/>
                  <a:gd name="T28" fmla="*/ 129 w 136"/>
                  <a:gd name="T29" fmla="*/ 3 h 148"/>
                  <a:gd name="T30" fmla="*/ 134 w 136"/>
                  <a:gd name="T31" fmla="*/ 1 h 148"/>
                  <a:gd name="T32" fmla="*/ 136 w 136"/>
                  <a:gd name="T33" fmla="*/ 3 h 148"/>
                  <a:gd name="T34" fmla="*/ 136 w 136"/>
                  <a:gd name="T35" fmla="*/ 5 h 148"/>
                  <a:gd name="T36" fmla="*/ 136 w 136"/>
                  <a:gd name="T37" fmla="*/ 29 h 148"/>
                  <a:gd name="T38" fmla="*/ 134 w 136"/>
                  <a:gd name="T39" fmla="*/ 32 h 148"/>
                  <a:gd name="T40" fmla="*/ 132 w 136"/>
                  <a:gd name="T41" fmla="*/ 30 h 148"/>
                  <a:gd name="T42" fmla="*/ 132 w 136"/>
                  <a:gd name="T43" fmla="*/ 26 h 148"/>
                  <a:gd name="T44" fmla="*/ 130 w 136"/>
                  <a:gd name="T45" fmla="*/ 23 h 148"/>
                  <a:gd name="T46" fmla="*/ 119 w 136"/>
                  <a:gd name="T47" fmla="*/ 16 h 148"/>
                  <a:gd name="T48" fmla="*/ 83 w 136"/>
                  <a:gd name="T49" fmla="*/ 15 h 148"/>
                  <a:gd name="T50" fmla="*/ 83 w 136"/>
                  <a:gd name="T51" fmla="*/ 92 h 148"/>
                  <a:gd name="T52" fmla="*/ 84 w 136"/>
                  <a:gd name="T53" fmla="*/ 133 h 148"/>
                  <a:gd name="T54" fmla="*/ 84 w 136"/>
                  <a:gd name="T55" fmla="*/ 137 h 148"/>
                  <a:gd name="T56" fmla="*/ 88 w 136"/>
                  <a:gd name="T57" fmla="*/ 142 h 148"/>
                  <a:gd name="T58" fmla="*/ 91 w 136"/>
                  <a:gd name="T59" fmla="*/ 144 h 148"/>
                  <a:gd name="T60" fmla="*/ 101 w 136"/>
                  <a:gd name="T61" fmla="*/ 144 h 148"/>
                  <a:gd name="T62" fmla="*/ 105 w 136"/>
                  <a:gd name="T63" fmla="*/ 146 h 148"/>
                  <a:gd name="T64" fmla="*/ 104 w 136"/>
                  <a:gd name="T65" fmla="*/ 148 h 148"/>
                  <a:gd name="T66" fmla="*/ 101 w 136"/>
                  <a:gd name="T67" fmla="*/ 148 h 148"/>
                  <a:gd name="T68" fmla="*/ 68 w 136"/>
                  <a:gd name="T69" fmla="*/ 148 h 148"/>
                  <a:gd name="T70" fmla="*/ 42 w 136"/>
                  <a:gd name="T71" fmla="*/ 148 h 148"/>
                  <a:gd name="T72" fmla="*/ 39 w 136"/>
                  <a:gd name="T73" fmla="*/ 146 h 148"/>
                  <a:gd name="T74" fmla="*/ 39 w 136"/>
                  <a:gd name="T75" fmla="*/ 145 h 148"/>
                  <a:gd name="T76" fmla="*/ 42 w 136"/>
                  <a:gd name="T77" fmla="*/ 144 h 148"/>
                  <a:gd name="T78" fmla="*/ 49 w 136"/>
                  <a:gd name="T79" fmla="*/ 144 h 148"/>
                  <a:gd name="T80" fmla="*/ 53 w 136"/>
                  <a:gd name="T81" fmla="*/ 140 h 148"/>
                  <a:gd name="T82" fmla="*/ 55 w 136"/>
                  <a:gd name="T83" fmla="*/ 133 h 148"/>
                  <a:gd name="T84" fmla="*/ 55 w 136"/>
                  <a:gd name="T85" fmla="*/ 9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 h="148">
                    <a:moveTo>
                      <a:pt x="55" y="15"/>
                    </a:moveTo>
                    <a:lnTo>
                      <a:pt x="26" y="15"/>
                    </a:lnTo>
                    <a:lnTo>
                      <a:pt x="26" y="15"/>
                    </a:lnTo>
                    <a:lnTo>
                      <a:pt x="18" y="16"/>
                    </a:lnTo>
                    <a:lnTo>
                      <a:pt x="13" y="16"/>
                    </a:lnTo>
                    <a:lnTo>
                      <a:pt x="9" y="19"/>
                    </a:lnTo>
                    <a:lnTo>
                      <a:pt x="7" y="21"/>
                    </a:lnTo>
                    <a:lnTo>
                      <a:pt x="7" y="21"/>
                    </a:lnTo>
                    <a:lnTo>
                      <a:pt x="5" y="25"/>
                    </a:lnTo>
                    <a:lnTo>
                      <a:pt x="4" y="28"/>
                    </a:lnTo>
                    <a:lnTo>
                      <a:pt x="4" y="28"/>
                    </a:lnTo>
                    <a:lnTo>
                      <a:pt x="3" y="29"/>
                    </a:lnTo>
                    <a:lnTo>
                      <a:pt x="1" y="30"/>
                    </a:lnTo>
                    <a:lnTo>
                      <a:pt x="1" y="30"/>
                    </a:lnTo>
                    <a:lnTo>
                      <a:pt x="0" y="29"/>
                    </a:lnTo>
                    <a:lnTo>
                      <a:pt x="0" y="26"/>
                    </a:lnTo>
                    <a:lnTo>
                      <a:pt x="0" y="26"/>
                    </a:lnTo>
                    <a:lnTo>
                      <a:pt x="1" y="15"/>
                    </a:lnTo>
                    <a:lnTo>
                      <a:pt x="4" y="4"/>
                    </a:lnTo>
                    <a:lnTo>
                      <a:pt x="4" y="4"/>
                    </a:lnTo>
                    <a:lnTo>
                      <a:pt x="5" y="0"/>
                    </a:lnTo>
                    <a:lnTo>
                      <a:pt x="7" y="0"/>
                    </a:lnTo>
                    <a:lnTo>
                      <a:pt x="7" y="0"/>
                    </a:lnTo>
                    <a:lnTo>
                      <a:pt x="9" y="0"/>
                    </a:lnTo>
                    <a:lnTo>
                      <a:pt x="14" y="3"/>
                    </a:lnTo>
                    <a:lnTo>
                      <a:pt x="14" y="3"/>
                    </a:lnTo>
                    <a:lnTo>
                      <a:pt x="34" y="3"/>
                    </a:lnTo>
                    <a:lnTo>
                      <a:pt x="116" y="3"/>
                    </a:lnTo>
                    <a:lnTo>
                      <a:pt x="116" y="3"/>
                    </a:lnTo>
                    <a:lnTo>
                      <a:pt x="129" y="3"/>
                    </a:lnTo>
                    <a:lnTo>
                      <a:pt x="129" y="3"/>
                    </a:lnTo>
                    <a:lnTo>
                      <a:pt x="134" y="1"/>
                    </a:lnTo>
                    <a:lnTo>
                      <a:pt x="134" y="1"/>
                    </a:lnTo>
                    <a:lnTo>
                      <a:pt x="136" y="3"/>
                    </a:lnTo>
                    <a:lnTo>
                      <a:pt x="136" y="5"/>
                    </a:lnTo>
                    <a:lnTo>
                      <a:pt x="136" y="5"/>
                    </a:lnTo>
                    <a:lnTo>
                      <a:pt x="136" y="29"/>
                    </a:lnTo>
                    <a:lnTo>
                      <a:pt x="136" y="29"/>
                    </a:lnTo>
                    <a:lnTo>
                      <a:pt x="136" y="30"/>
                    </a:lnTo>
                    <a:lnTo>
                      <a:pt x="134" y="32"/>
                    </a:lnTo>
                    <a:lnTo>
                      <a:pt x="134" y="32"/>
                    </a:lnTo>
                    <a:lnTo>
                      <a:pt x="132" y="30"/>
                    </a:lnTo>
                    <a:lnTo>
                      <a:pt x="132" y="28"/>
                    </a:lnTo>
                    <a:lnTo>
                      <a:pt x="132" y="26"/>
                    </a:lnTo>
                    <a:lnTo>
                      <a:pt x="132" y="26"/>
                    </a:lnTo>
                    <a:lnTo>
                      <a:pt x="130" y="23"/>
                    </a:lnTo>
                    <a:lnTo>
                      <a:pt x="126" y="19"/>
                    </a:lnTo>
                    <a:lnTo>
                      <a:pt x="119" y="16"/>
                    </a:lnTo>
                    <a:lnTo>
                      <a:pt x="108" y="15"/>
                    </a:lnTo>
                    <a:lnTo>
                      <a:pt x="83" y="15"/>
                    </a:lnTo>
                    <a:lnTo>
                      <a:pt x="83" y="92"/>
                    </a:lnTo>
                    <a:lnTo>
                      <a:pt x="83" y="92"/>
                    </a:lnTo>
                    <a:lnTo>
                      <a:pt x="83" y="116"/>
                    </a:lnTo>
                    <a:lnTo>
                      <a:pt x="84" y="133"/>
                    </a:lnTo>
                    <a:lnTo>
                      <a:pt x="84" y="133"/>
                    </a:lnTo>
                    <a:lnTo>
                      <a:pt x="84" y="137"/>
                    </a:lnTo>
                    <a:lnTo>
                      <a:pt x="86" y="140"/>
                    </a:lnTo>
                    <a:lnTo>
                      <a:pt x="88" y="142"/>
                    </a:lnTo>
                    <a:lnTo>
                      <a:pt x="91" y="144"/>
                    </a:lnTo>
                    <a:lnTo>
                      <a:pt x="91" y="144"/>
                    </a:lnTo>
                    <a:lnTo>
                      <a:pt x="101" y="144"/>
                    </a:lnTo>
                    <a:lnTo>
                      <a:pt x="101" y="144"/>
                    </a:lnTo>
                    <a:lnTo>
                      <a:pt x="104" y="145"/>
                    </a:lnTo>
                    <a:lnTo>
                      <a:pt x="105" y="146"/>
                    </a:lnTo>
                    <a:lnTo>
                      <a:pt x="105" y="146"/>
                    </a:lnTo>
                    <a:lnTo>
                      <a:pt x="104" y="148"/>
                    </a:lnTo>
                    <a:lnTo>
                      <a:pt x="101" y="148"/>
                    </a:lnTo>
                    <a:lnTo>
                      <a:pt x="101" y="148"/>
                    </a:lnTo>
                    <a:lnTo>
                      <a:pt x="68" y="148"/>
                    </a:lnTo>
                    <a:lnTo>
                      <a:pt x="68" y="148"/>
                    </a:lnTo>
                    <a:lnTo>
                      <a:pt x="42" y="148"/>
                    </a:lnTo>
                    <a:lnTo>
                      <a:pt x="42" y="148"/>
                    </a:lnTo>
                    <a:lnTo>
                      <a:pt x="39" y="148"/>
                    </a:lnTo>
                    <a:lnTo>
                      <a:pt x="39" y="146"/>
                    </a:lnTo>
                    <a:lnTo>
                      <a:pt x="39" y="146"/>
                    </a:lnTo>
                    <a:lnTo>
                      <a:pt x="39" y="145"/>
                    </a:lnTo>
                    <a:lnTo>
                      <a:pt x="42" y="144"/>
                    </a:lnTo>
                    <a:lnTo>
                      <a:pt x="42" y="144"/>
                    </a:lnTo>
                    <a:lnTo>
                      <a:pt x="49" y="144"/>
                    </a:lnTo>
                    <a:lnTo>
                      <a:pt x="49" y="144"/>
                    </a:lnTo>
                    <a:lnTo>
                      <a:pt x="51" y="142"/>
                    </a:lnTo>
                    <a:lnTo>
                      <a:pt x="53" y="140"/>
                    </a:lnTo>
                    <a:lnTo>
                      <a:pt x="55" y="133"/>
                    </a:lnTo>
                    <a:lnTo>
                      <a:pt x="55" y="133"/>
                    </a:lnTo>
                    <a:lnTo>
                      <a:pt x="55" y="116"/>
                    </a:lnTo>
                    <a:lnTo>
                      <a:pt x="55" y="92"/>
                    </a:lnTo>
                    <a:lnTo>
                      <a:pt x="55"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3" name="Freeform 143">
                <a:extLst>
                  <a:ext uri="{FF2B5EF4-FFF2-40B4-BE49-F238E27FC236}">
                    <a16:creationId xmlns:a16="http://schemas.microsoft.com/office/drawing/2014/main" id="{68EA5EF1-620A-40DB-9AC5-E86130077A3C}"/>
                  </a:ext>
                </a:extLst>
              </p:cNvPr>
              <p:cNvSpPr>
                <a:spLocks noEditPoints="1"/>
              </p:cNvSpPr>
              <p:nvPr/>
            </p:nvSpPr>
            <p:spPr bwMode="auto">
              <a:xfrm>
                <a:off x="5154719" y="2160159"/>
                <a:ext cx="142586" cy="129702"/>
              </a:xfrm>
              <a:custGeom>
                <a:avLst/>
                <a:gdLst>
                  <a:gd name="T0" fmla="*/ 54 w 166"/>
                  <a:gd name="T1" fmla="*/ 103 h 151"/>
                  <a:gd name="T2" fmla="*/ 51 w 166"/>
                  <a:gd name="T3" fmla="*/ 105 h 151"/>
                  <a:gd name="T4" fmla="*/ 41 w 166"/>
                  <a:gd name="T5" fmla="*/ 130 h 151"/>
                  <a:gd name="T6" fmla="*/ 38 w 166"/>
                  <a:gd name="T7" fmla="*/ 141 h 151"/>
                  <a:gd name="T8" fmla="*/ 38 w 166"/>
                  <a:gd name="T9" fmla="*/ 144 h 151"/>
                  <a:gd name="T10" fmla="*/ 42 w 166"/>
                  <a:gd name="T11" fmla="*/ 147 h 151"/>
                  <a:gd name="T12" fmla="*/ 49 w 166"/>
                  <a:gd name="T13" fmla="*/ 147 h 151"/>
                  <a:gd name="T14" fmla="*/ 51 w 166"/>
                  <a:gd name="T15" fmla="*/ 148 h 151"/>
                  <a:gd name="T16" fmla="*/ 51 w 166"/>
                  <a:gd name="T17" fmla="*/ 149 h 151"/>
                  <a:gd name="T18" fmla="*/ 49 w 166"/>
                  <a:gd name="T19" fmla="*/ 151 h 151"/>
                  <a:gd name="T20" fmla="*/ 26 w 166"/>
                  <a:gd name="T21" fmla="*/ 151 h 151"/>
                  <a:gd name="T22" fmla="*/ 4 w 166"/>
                  <a:gd name="T23" fmla="*/ 151 h 151"/>
                  <a:gd name="T24" fmla="*/ 1 w 166"/>
                  <a:gd name="T25" fmla="*/ 151 h 151"/>
                  <a:gd name="T26" fmla="*/ 0 w 166"/>
                  <a:gd name="T27" fmla="*/ 149 h 151"/>
                  <a:gd name="T28" fmla="*/ 3 w 166"/>
                  <a:gd name="T29" fmla="*/ 147 h 151"/>
                  <a:gd name="T30" fmla="*/ 8 w 166"/>
                  <a:gd name="T31" fmla="*/ 147 h 151"/>
                  <a:gd name="T32" fmla="*/ 14 w 166"/>
                  <a:gd name="T33" fmla="*/ 145 h 151"/>
                  <a:gd name="T34" fmla="*/ 21 w 166"/>
                  <a:gd name="T35" fmla="*/ 136 h 151"/>
                  <a:gd name="T36" fmla="*/ 76 w 166"/>
                  <a:gd name="T37" fmla="*/ 8 h 151"/>
                  <a:gd name="T38" fmla="*/ 79 w 166"/>
                  <a:gd name="T39" fmla="*/ 3 h 151"/>
                  <a:gd name="T40" fmla="*/ 83 w 166"/>
                  <a:gd name="T41" fmla="*/ 0 h 151"/>
                  <a:gd name="T42" fmla="*/ 84 w 166"/>
                  <a:gd name="T43" fmla="*/ 2 h 151"/>
                  <a:gd name="T44" fmla="*/ 88 w 166"/>
                  <a:gd name="T45" fmla="*/ 7 h 151"/>
                  <a:gd name="T46" fmla="*/ 140 w 166"/>
                  <a:gd name="T47" fmla="*/ 126 h 151"/>
                  <a:gd name="T48" fmla="*/ 145 w 166"/>
                  <a:gd name="T49" fmla="*/ 136 h 151"/>
                  <a:gd name="T50" fmla="*/ 153 w 166"/>
                  <a:gd name="T51" fmla="*/ 145 h 151"/>
                  <a:gd name="T52" fmla="*/ 157 w 166"/>
                  <a:gd name="T53" fmla="*/ 147 h 151"/>
                  <a:gd name="T54" fmla="*/ 163 w 166"/>
                  <a:gd name="T55" fmla="*/ 147 h 151"/>
                  <a:gd name="T56" fmla="*/ 166 w 166"/>
                  <a:gd name="T57" fmla="*/ 149 h 151"/>
                  <a:gd name="T58" fmla="*/ 166 w 166"/>
                  <a:gd name="T59" fmla="*/ 151 h 151"/>
                  <a:gd name="T60" fmla="*/ 158 w 166"/>
                  <a:gd name="T61" fmla="*/ 151 h 151"/>
                  <a:gd name="T62" fmla="*/ 120 w 166"/>
                  <a:gd name="T63" fmla="*/ 151 h 151"/>
                  <a:gd name="T64" fmla="*/ 114 w 166"/>
                  <a:gd name="T65" fmla="*/ 151 h 151"/>
                  <a:gd name="T66" fmla="*/ 113 w 166"/>
                  <a:gd name="T67" fmla="*/ 149 h 151"/>
                  <a:gd name="T68" fmla="*/ 114 w 166"/>
                  <a:gd name="T69" fmla="*/ 148 h 151"/>
                  <a:gd name="T70" fmla="*/ 116 w 166"/>
                  <a:gd name="T71" fmla="*/ 147 h 151"/>
                  <a:gd name="T72" fmla="*/ 117 w 166"/>
                  <a:gd name="T73" fmla="*/ 143 h 151"/>
                  <a:gd name="T74" fmla="*/ 103 w 166"/>
                  <a:gd name="T75" fmla="*/ 105 h 151"/>
                  <a:gd name="T76" fmla="*/ 100 w 166"/>
                  <a:gd name="T77" fmla="*/ 103 h 151"/>
                  <a:gd name="T78" fmla="*/ 96 w 166"/>
                  <a:gd name="T79" fmla="*/ 93 h 151"/>
                  <a:gd name="T80" fmla="*/ 97 w 166"/>
                  <a:gd name="T81" fmla="*/ 91 h 151"/>
                  <a:gd name="T82" fmla="*/ 78 w 166"/>
                  <a:gd name="T83" fmla="*/ 43 h 151"/>
                  <a:gd name="T84" fmla="*/ 78 w 166"/>
                  <a:gd name="T85" fmla="*/ 40 h 151"/>
                  <a:gd name="T86" fmla="*/ 76 w 166"/>
                  <a:gd name="T87" fmla="*/ 41 h 151"/>
                  <a:gd name="T88" fmla="*/ 57 w 166"/>
                  <a:gd name="T89" fmla="*/ 91 h 151"/>
                  <a:gd name="T90" fmla="*/ 57 w 166"/>
                  <a:gd name="T91" fmla="*/ 91 h 151"/>
                  <a:gd name="T92" fmla="*/ 96 w 166"/>
                  <a:gd name="T93" fmla="*/ 9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 h="151">
                    <a:moveTo>
                      <a:pt x="54" y="103"/>
                    </a:moveTo>
                    <a:lnTo>
                      <a:pt x="54" y="103"/>
                    </a:lnTo>
                    <a:lnTo>
                      <a:pt x="53" y="103"/>
                    </a:lnTo>
                    <a:lnTo>
                      <a:pt x="51" y="105"/>
                    </a:lnTo>
                    <a:lnTo>
                      <a:pt x="41" y="130"/>
                    </a:lnTo>
                    <a:lnTo>
                      <a:pt x="41" y="130"/>
                    </a:lnTo>
                    <a:lnTo>
                      <a:pt x="38" y="136"/>
                    </a:lnTo>
                    <a:lnTo>
                      <a:pt x="38" y="141"/>
                    </a:lnTo>
                    <a:lnTo>
                      <a:pt x="38" y="141"/>
                    </a:lnTo>
                    <a:lnTo>
                      <a:pt x="38" y="144"/>
                    </a:lnTo>
                    <a:lnTo>
                      <a:pt x="39" y="145"/>
                    </a:lnTo>
                    <a:lnTo>
                      <a:pt x="42" y="147"/>
                    </a:lnTo>
                    <a:lnTo>
                      <a:pt x="46" y="147"/>
                    </a:lnTo>
                    <a:lnTo>
                      <a:pt x="49" y="147"/>
                    </a:lnTo>
                    <a:lnTo>
                      <a:pt x="49" y="147"/>
                    </a:lnTo>
                    <a:lnTo>
                      <a:pt x="51" y="148"/>
                    </a:lnTo>
                    <a:lnTo>
                      <a:pt x="51" y="149"/>
                    </a:lnTo>
                    <a:lnTo>
                      <a:pt x="51" y="149"/>
                    </a:lnTo>
                    <a:lnTo>
                      <a:pt x="51" y="151"/>
                    </a:lnTo>
                    <a:lnTo>
                      <a:pt x="49" y="151"/>
                    </a:lnTo>
                    <a:lnTo>
                      <a:pt x="49" y="151"/>
                    </a:lnTo>
                    <a:lnTo>
                      <a:pt x="26" y="151"/>
                    </a:lnTo>
                    <a:lnTo>
                      <a:pt x="26" y="151"/>
                    </a:lnTo>
                    <a:lnTo>
                      <a:pt x="4" y="151"/>
                    </a:lnTo>
                    <a:lnTo>
                      <a:pt x="4" y="151"/>
                    </a:lnTo>
                    <a:lnTo>
                      <a:pt x="1" y="151"/>
                    </a:lnTo>
                    <a:lnTo>
                      <a:pt x="0" y="149"/>
                    </a:lnTo>
                    <a:lnTo>
                      <a:pt x="0" y="149"/>
                    </a:lnTo>
                    <a:lnTo>
                      <a:pt x="0" y="148"/>
                    </a:lnTo>
                    <a:lnTo>
                      <a:pt x="3" y="147"/>
                    </a:lnTo>
                    <a:lnTo>
                      <a:pt x="3" y="147"/>
                    </a:lnTo>
                    <a:lnTo>
                      <a:pt x="8" y="147"/>
                    </a:lnTo>
                    <a:lnTo>
                      <a:pt x="8" y="147"/>
                    </a:lnTo>
                    <a:lnTo>
                      <a:pt x="14" y="145"/>
                    </a:lnTo>
                    <a:lnTo>
                      <a:pt x="18" y="141"/>
                    </a:lnTo>
                    <a:lnTo>
                      <a:pt x="21" y="136"/>
                    </a:lnTo>
                    <a:lnTo>
                      <a:pt x="25" y="130"/>
                    </a:lnTo>
                    <a:lnTo>
                      <a:pt x="76" y="8"/>
                    </a:lnTo>
                    <a:lnTo>
                      <a:pt x="76" y="8"/>
                    </a:lnTo>
                    <a:lnTo>
                      <a:pt x="79" y="3"/>
                    </a:lnTo>
                    <a:lnTo>
                      <a:pt x="82" y="2"/>
                    </a:lnTo>
                    <a:lnTo>
                      <a:pt x="83" y="0"/>
                    </a:lnTo>
                    <a:lnTo>
                      <a:pt x="83" y="0"/>
                    </a:lnTo>
                    <a:lnTo>
                      <a:pt x="84" y="2"/>
                    </a:lnTo>
                    <a:lnTo>
                      <a:pt x="86" y="3"/>
                    </a:lnTo>
                    <a:lnTo>
                      <a:pt x="88" y="7"/>
                    </a:lnTo>
                    <a:lnTo>
                      <a:pt x="88" y="7"/>
                    </a:lnTo>
                    <a:lnTo>
                      <a:pt x="140" y="126"/>
                    </a:lnTo>
                    <a:lnTo>
                      <a:pt x="140" y="126"/>
                    </a:lnTo>
                    <a:lnTo>
                      <a:pt x="145" y="136"/>
                    </a:lnTo>
                    <a:lnTo>
                      <a:pt x="149" y="143"/>
                    </a:lnTo>
                    <a:lnTo>
                      <a:pt x="153" y="145"/>
                    </a:lnTo>
                    <a:lnTo>
                      <a:pt x="157" y="147"/>
                    </a:lnTo>
                    <a:lnTo>
                      <a:pt x="157" y="147"/>
                    </a:lnTo>
                    <a:lnTo>
                      <a:pt x="163" y="147"/>
                    </a:lnTo>
                    <a:lnTo>
                      <a:pt x="163" y="147"/>
                    </a:lnTo>
                    <a:lnTo>
                      <a:pt x="166" y="148"/>
                    </a:lnTo>
                    <a:lnTo>
                      <a:pt x="166" y="149"/>
                    </a:lnTo>
                    <a:lnTo>
                      <a:pt x="166" y="149"/>
                    </a:lnTo>
                    <a:lnTo>
                      <a:pt x="166" y="151"/>
                    </a:lnTo>
                    <a:lnTo>
                      <a:pt x="165" y="151"/>
                    </a:lnTo>
                    <a:lnTo>
                      <a:pt x="158" y="151"/>
                    </a:lnTo>
                    <a:lnTo>
                      <a:pt x="158" y="151"/>
                    </a:lnTo>
                    <a:lnTo>
                      <a:pt x="120" y="151"/>
                    </a:lnTo>
                    <a:lnTo>
                      <a:pt x="120" y="151"/>
                    </a:lnTo>
                    <a:lnTo>
                      <a:pt x="114" y="151"/>
                    </a:lnTo>
                    <a:lnTo>
                      <a:pt x="114" y="149"/>
                    </a:lnTo>
                    <a:lnTo>
                      <a:pt x="113" y="149"/>
                    </a:lnTo>
                    <a:lnTo>
                      <a:pt x="113" y="149"/>
                    </a:lnTo>
                    <a:lnTo>
                      <a:pt x="114" y="148"/>
                    </a:lnTo>
                    <a:lnTo>
                      <a:pt x="116" y="147"/>
                    </a:lnTo>
                    <a:lnTo>
                      <a:pt x="116" y="147"/>
                    </a:lnTo>
                    <a:lnTo>
                      <a:pt x="117" y="145"/>
                    </a:lnTo>
                    <a:lnTo>
                      <a:pt x="117" y="143"/>
                    </a:lnTo>
                    <a:lnTo>
                      <a:pt x="103" y="105"/>
                    </a:lnTo>
                    <a:lnTo>
                      <a:pt x="103" y="105"/>
                    </a:lnTo>
                    <a:lnTo>
                      <a:pt x="101" y="103"/>
                    </a:lnTo>
                    <a:lnTo>
                      <a:pt x="100" y="103"/>
                    </a:lnTo>
                    <a:lnTo>
                      <a:pt x="54" y="103"/>
                    </a:lnTo>
                    <a:close/>
                    <a:moveTo>
                      <a:pt x="96" y="93"/>
                    </a:moveTo>
                    <a:lnTo>
                      <a:pt x="96" y="93"/>
                    </a:lnTo>
                    <a:lnTo>
                      <a:pt x="97" y="91"/>
                    </a:lnTo>
                    <a:lnTo>
                      <a:pt x="97" y="91"/>
                    </a:lnTo>
                    <a:lnTo>
                      <a:pt x="78" y="43"/>
                    </a:lnTo>
                    <a:lnTo>
                      <a:pt x="78" y="43"/>
                    </a:lnTo>
                    <a:lnTo>
                      <a:pt x="78" y="40"/>
                    </a:lnTo>
                    <a:lnTo>
                      <a:pt x="78" y="40"/>
                    </a:lnTo>
                    <a:lnTo>
                      <a:pt x="76" y="41"/>
                    </a:lnTo>
                    <a:lnTo>
                      <a:pt x="76" y="43"/>
                    </a:lnTo>
                    <a:lnTo>
                      <a:pt x="57" y="91"/>
                    </a:lnTo>
                    <a:lnTo>
                      <a:pt x="57" y="91"/>
                    </a:lnTo>
                    <a:lnTo>
                      <a:pt x="57" y="91"/>
                    </a:lnTo>
                    <a:lnTo>
                      <a:pt x="58" y="93"/>
                    </a:lnTo>
                    <a:lnTo>
                      <a:pt x="96"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4" name="Freeform 144">
                <a:extLst>
                  <a:ext uri="{FF2B5EF4-FFF2-40B4-BE49-F238E27FC236}">
                    <a16:creationId xmlns:a16="http://schemas.microsoft.com/office/drawing/2014/main" id="{B7199BAC-F28C-44CF-9137-BD38C885A69F}"/>
                  </a:ext>
                </a:extLst>
              </p:cNvPr>
              <p:cNvSpPr>
                <a:spLocks/>
              </p:cNvSpPr>
              <p:nvPr/>
            </p:nvSpPr>
            <p:spPr bwMode="auto">
              <a:xfrm>
                <a:off x="5276690" y="2162736"/>
                <a:ext cx="117677" cy="127125"/>
              </a:xfrm>
              <a:custGeom>
                <a:avLst/>
                <a:gdLst>
                  <a:gd name="T0" fmla="*/ 26 w 137"/>
                  <a:gd name="T1" fmla="*/ 15 h 148"/>
                  <a:gd name="T2" fmla="*/ 20 w 137"/>
                  <a:gd name="T3" fmla="*/ 16 h 148"/>
                  <a:gd name="T4" fmla="*/ 11 w 137"/>
                  <a:gd name="T5" fmla="*/ 19 h 148"/>
                  <a:gd name="T6" fmla="*/ 8 w 137"/>
                  <a:gd name="T7" fmla="*/ 21 h 148"/>
                  <a:gd name="T8" fmla="*/ 4 w 137"/>
                  <a:gd name="T9" fmla="*/ 28 h 148"/>
                  <a:gd name="T10" fmla="*/ 4 w 137"/>
                  <a:gd name="T11" fmla="*/ 29 h 148"/>
                  <a:gd name="T12" fmla="*/ 1 w 137"/>
                  <a:gd name="T13" fmla="*/ 30 h 148"/>
                  <a:gd name="T14" fmla="*/ 0 w 137"/>
                  <a:gd name="T15" fmla="*/ 26 h 148"/>
                  <a:gd name="T16" fmla="*/ 3 w 137"/>
                  <a:gd name="T17" fmla="*/ 15 h 148"/>
                  <a:gd name="T18" fmla="*/ 4 w 137"/>
                  <a:gd name="T19" fmla="*/ 4 h 148"/>
                  <a:gd name="T20" fmla="*/ 7 w 137"/>
                  <a:gd name="T21" fmla="*/ 0 h 148"/>
                  <a:gd name="T22" fmla="*/ 9 w 137"/>
                  <a:gd name="T23" fmla="*/ 0 h 148"/>
                  <a:gd name="T24" fmla="*/ 16 w 137"/>
                  <a:gd name="T25" fmla="*/ 3 h 148"/>
                  <a:gd name="T26" fmla="*/ 116 w 137"/>
                  <a:gd name="T27" fmla="*/ 3 h 148"/>
                  <a:gd name="T28" fmla="*/ 129 w 137"/>
                  <a:gd name="T29" fmla="*/ 3 h 148"/>
                  <a:gd name="T30" fmla="*/ 136 w 137"/>
                  <a:gd name="T31" fmla="*/ 1 h 148"/>
                  <a:gd name="T32" fmla="*/ 137 w 137"/>
                  <a:gd name="T33" fmla="*/ 3 h 148"/>
                  <a:gd name="T34" fmla="*/ 137 w 137"/>
                  <a:gd name="T35" fmla="*/ 5 h 148"/>
                  <a:gd name="T36" fmla="*/ 136 w 137"/>
                  <a:gd name="T37" fmla="*/ 29 h 148"/>
                  <a:gd name="T38" fmla="*/ 134 w 137"/>
                  <a:gd name="T39" fmla="*/ 32 h 148"/>
                  <a:gd name="T40" fmla="*/ 133 w 137"/>
                  <a:gd name="T41" fmla="*/ 30 h 148"/>
                  <a:gd name="T42" fmla="*/ 132 w 137"/>
                  <a:gd name="T43" fmla="*/ 26 h 148"/>
                  <a:gd name="T44" fmla="*/ 131 w 137"/>
                  <a:gd name="T45" fmla="*/ 23 h 148"/>
                  <a:gd name="T46" fmla="*/ 120 w 137"/>
                  <a:gd name="T47" fmla="*/ 16 h 148"/>
                  <a:gd name="T48" fmla="*/ 83 w 137"/>
                  <a:gd name="T49" fmla="*/ 15 h 148"/>
                  <a:gd name="T50" fmla="*/ 83 w 137"/>
                  <a:gd name="T51" fmla="*/ 92 h 148"/>
                  <a:gd name="T52" fmla="*/ 84 w 137"/>
                  <a:gd name="T53" fmla="*/ 133 h 148"/>
                  <a:gd name="T54" fmla="*/ 86 w 137"/>
                  <a:gd name="T55" fmla="*/ 137 h 148"/>
                  <a:gd name="T56" fmla="*/ 88 w 137"/>
                  <a:gd name="T57" fmla="*/ 142 h 148"/>
                  <a:gd name="T58" fmla="*/ 92 w 137"/>
                  <a:gd name="T59" fmla="*/ 144 h 148"/>
                  <a:gd name="T60" fmla="*/ 103 w 137"/>
                  <a:gd name="T61" fmla="*/ 144 h 148"/>
                  <a:gd name="T62" fmla="*/ 106 w 137"/>
                  <a:gd name="T63" fmla="*/ 146 h 148"/>
                  <a:gd name="T64" fmla="*/ 104 w 137"/>
                  <a:gd name="T65" fmla="*/ 148 h 148"/>
                  <a:gd name="T66" fmla="*/ 102 w 137"/>
                  <a:gd name="T67" fmla="*/ 148 h 148"/>
                  <a:gd name="T68" fmla="*/ 70 w 137"/>
                  <a:gd name="T69" fmla="*/ 148 h 148"/>
                  <a:gd name="T70" fmla="*/ 44 w 137"/>
                  <a:gd name="T71" fmla="*/ 148 h 148"/>
                  <a:gd name="T72" fmla="*/ 40 w 137"/>
                  <a:gd name="T73" fmla="*/ 146 h 148"/>
                  <a:gd name="T74" fmla="*/ 40 w 137"/>
                  <a:gd name="T75" fmla="*/ 145 h 148"/>
                  <a:gd name="T76" fmla="*/ 42 w 137"/>
                  <a:gd name="T77" fmla="*/ 144 h 148"/>
                  <a:gd name="T78" fmla="*/ 50 w 137"/>
                  <a:gd name="T79" fmla="*/ 144 h 148"/>
                  <a:gd name="T80" fmla="*/ 54 w 137"/>
                  <a:gd name="T81" fmla="*/ 140 h 148"/>
                  <a:gd name="T82" fmla="*/ 55 w 137"/>
                  <a:gd name="T83" fmla="*/ 133 h 148"/>
                  <a:gd name="T84" fmla="*/ 57 w 137"/>
                  <a:gd name="T85" fmla="*/ 9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7" h="148">
                    <a:moveTo>
                      <a:pt x="57" y="15"/>
                    </a:moveTo>
                    <a:lnTo>
                      <a:pt x="26" y="15"/>
                    </a:lnTo>
                    <a:lnTo>
                      <a:pt x="26" y="15"/>
                    </a:lnTo>
                    <a:lnTo>
                      <a:pt x="20" y="16"/>
                    </a:lnTo>
                    <a:lnTo>
                      <a:pt x="15" y="16"/>
                    </a:lnTo>
                    <a:lnTo>
                      <a:pt x="11" y="19"/>
                    </a:lnTo>
                    <a:lnTo>
                      <a:pt x="8" y="21"/>
                    </a:lnTo>
                    <a:lnTo>
                      <a:pt x="8" y="21"/>
                    </a:lnTo>
                    <a:lnTo>
                      <a:pt x="5" y="25"/>
                    </a:lnTo>
                    <a:lnTo>
                      <a:pt x="4" y="28"/>
                    </a:lnTo>
                    <a:lnTo>
                      <a:pt x="4" y="28"/>
                    </a:lnTo>
                    <a:lnTo>
                      <a:pt x="4" y="29"/>
                    </a:lnTo>
                    <a:lnTo>
                      <a:pt x="1" y="30"/>
                    </a:lnTo>
                    <a:lnTo>
                      <a:pt x="1" y="30"/>
                    </a:lnTo>
                    <a:lnTo>
                      <a:pt x="0" y="29"/>
                    </a:lnTo>
                    <a:lnTo>
                      <a:pt x="0" y="26"/>
                    </a:lnTo>
                    <a:lnTo>
                      <a:pt x="0" y="26"/>
                    </a:lnTo>
                    <a:lnTo>
                      <a:pt x="3" y="15"/>
                    </a:lnTo>
                    <a:lnTo>
                      <a:pt x="4" y="4"/>
                    </a:lnTo>
                    <a:lnTo>
                      <a:pt x="4" y="4"/>
                    </a:lnTo>
                    <a:lnTo>
                      <a:pt x="5" y="0"/>
                    </a:lnTo>
                    <a:lnTo>
                      <a:pt x="7" y="0"/>
                    </a:lnTo>
                    <a:lnTo>
                      <a:pt x="7" y="0"/>
                    </a:lnTo>
                    <a:lnTo>
                      <a:pt x="9" y="0"/>
                    </a:lnTo>
                    <a:lnTo>
                      <a:pt x="16" y="3"/>
                    </a:lnTo>
                    <a:lnTo>
                      <a:pt x="16" y="3"/>
                    </a:lnTo>
                    <a:lnTo>
                      <a:pt x="36" y="3"/>
                    </a:lnTo>
                    <a:lnTo>
                      <a:pt x="116" y="3"/>
                    </a:lnTo>
                    <a:lnTo>
                      <a:pt x="116" y="3"/>
                    </a:lnTo>
                    <a:lnTo>
                      <a:pt x="129" y="3"/>
                    </a:lnTo>
                    <a:lnTo>
                      <a:pt x="129" y="3"/>
                    </a:lnTo>
                    <a:lnTo>
                      <a:pt x="136" y="1"/>
                    </a:lnTo>
                    <a:lnTo>
                      <a:pt x="136" y="1"/>
                    </a:lnTo>
                    <a:lnTo>
                      <a:pt x="137" y="3"/>
                    </a:lnTo>
                    <a:lnTo>
                      <a:pt x="137" y="5"/>
                    </a:lnTo>
                    <a:lnTo>
                      <a:pt x="137" y="5"/>
                    </a:lnTo>
                    <a:lnTo>
                      <a:pt x="136" y="29"/>
                    </a:lnTo>
                    <a:lnTo>
                      <a:pt x="136" y="29"/>
                    </a:lnTo>
                    <a:lnTo>
                      <a:pt x="136" y="30"/>
                    </a:lnTo>
                    <a:lnTo>
                      <a:pt x="134" y="32"/>
                    </a:lnTo>
                    <a:lnTo>
                      <a:pt x="134" y="32"/>
                    </a:lnTo>
                    <a:lnTo>
                      <a:pt x="133" y="30"/>
                    </a:lnTo>
                    <a:lnTo>
                      <a:pt x="132" y="28"/>
                    </a:lnTo>
                    <a:lnTo>
                      <a:pt x="132" y="26"/>
                    </a:lnTo>
                    <a:lnTo>
                      <a:pt x="132" y="26"/>
                    </a:lnTo>
                    <a:lnTo>
                      <a:pt x="131" y="23"/>
                    </a:lnTo>
                    <a:lnTo>
                      <a:pt x="127" y="19"/>
                    </a:lnTo>
                    <a:lnTo>
                      <a:pt x="120" y="16"/>
                    </a:lnTo>
                    <a:lnTo>
                      <a:pt x="108" y="15"/>
                    </a:lnTo>
                    <a:lnTo>
                      <a:pt x="83" y="15"/>
                    </a:lnTo>
                    <a:lnTo>
                      <a:pt x="83" y="92"/>
                    </a:lnTo>
                    <a:lnTo>
                      <a:pt x="83" y="92"/>
                    </a:lnTo>
                    <a:lnTo>
                      <a:pt x="83" y="116"/>
                    </a:lnTo>
                    <a:lnTo>
                      <a:pt x="84" y="133"/>
                    </a:lnTo>
                    <a:lnTo>
                      <a:pt x="84" y="133"/>
                    </a:lnTo>
                    <a:lnTo>
                      <a:pt x="86" y="137"/>
                    </a:lnTo>
                    <a:lnTo>
                      <a:pt x="86" y="140"/>
                    </a:lnTo>
                    <a:lnTo>
                      <a:pt x="88" y="142"/>
                    </a:lnTo>
                    <a:lnTo>
                      <a:pt x="92" y="144"/>
                    </a:lnTo>
                    <a:lnTo>
                      <a:pt x="92" y="144"/>
                    </a:lnTo>
                    <a:lnTo>
                      <a:pt x="103" y="144"/>
                    </a:lnTo>
                    <a:lnTo>
                      <a:pt x="103" y="144"/>
                    </a:lnTo>
                    <a:lnTo>
                      <a:pt x="104" y="145"/>
                    </a:lnTo>
                    <a:lnTo>
                      <a:pt x="106" y="146"/>
                    </a:lnTo>
                    <a:lnTo>
                      <a:pt x="106" y="146"/>
                    </a:lnTo>
                    <a:lnTo>
                      <a:pt x="104" y="148"/>
                    </a:lnTo>
                    <a:lnTo>
                      <a:pt x="102" y="148"/>
                    </a:lnTo>
                    <a:lnTo>
                      <a:pt x="102" y="148"/>
                    </a:lnTo>
                    <a:lnTo>
                      <a:pt x="70" y="148"/>
                    </a:lnTo>
                    <a:lnTo>
                      <a:pt x="70" y="148"/>
                    </a:lnTo>
                    <a:lnTo>
                      <a:pt x="44" y="148"/>
                    </a:lnTo>
                    <a:lnTo>
                      <a:pt x="44" y="148"/>
                    </a:lnTo>
                    <a:lnTo>
                      <a:pt x="41" y="148"/>
                    </a:lnTo>
                    <a:lnTo>
                      <a:pt x="40" y="146"/>
                    </a:lnTo>
                    <a:lnTo>
                      <a:pt x="40" y="146"/>
                    </a:lnTo>
                    <a:lnTo>
                      <a:pt x="40" y="145"/>
                    </a:lnTo>
                    <a:lnTo>
                      <a:pt x="42" y="144"/>
                    </a:lnTo>
                    <a:lnTo>
                      <a:pt x="42" y="144"/>
                    </a:lnTo>
                    <a:lnTo>
                      <a:pt x="50" y="144"/>
                    </a:lnTo>
                    <a:lnTo>
                      <a:pt x="50" y="144"/>
                    </a:lnTo>
                    <a:lnTo>
                      <a:pt x="53" y="142"/>
                    </a:lnTo>
                    <a:lnTo>
                      <a:pt x="54" y="140"/>
                    </a:lnTo>
                    <a:lnTo>
                      <a:pt x="55" y="133"/>
                    </a:lnTo>
                    <a:lnTo>
                      <a:pt x="55" y="133"/>
                    </a:lnTo>
                    <a:lnTo>
                      <a:pt x="57" y="116"/>
                    </a:lnTo>
                    <a:lnTo>
                      <a:pt x="57" y="92"/>
                    </a:lnTo>
                    <a:lnTo>
                      <a:pt x="5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5" name="Freeform 145">
                <a:extLst>
                  <a:ext uri="{FF2B5EF4-FFF2-40B4-BE49-F238E27FC236}">
                    <a16:creationId xmlns:a16="http://schemas.microsoft.com/office/drawing/2014/main" id="{8DA50CCE-1D65-42C3-BE3A-0C8E479038E2}"/>
                  </a:ext>
                </a:extLst>
              </p:cNvPr>
              <p:cNvSpPr>
                <a:spLocks/>
              </p:cNvSpPr>
              <p:nvPr/>
            </p:nvSpPr>
            <p:spPr bwMode="auto">
              <a:xfrm>
                <a:off x="5396944" y="2165312"/>
                <a:ext cx="57550" cy="124548"/>
              </a:xfrm>
              <a:custGeom>
                <a:avLst/>
                <a:gdLst>
                  <a:gd name="T0" fmla="*/ 18 w 67"/>
                  <a:gd name="T1" fmla="*/ 55 h 145"/>
                  <a:gd name="T2" fmla="*/ 17 w 67"/>
                  <a:gd name="T3" fmla="*/ 14 h 145"/>
                  <a:gd name="T4" fmla="*/ 16 w 67"/>
                  <a:gd name="T5" fmla="*/ 8 h 145"/>
                  <a:gd name="T6" fmla="*/ 10 w 67"/>
                  <a:gd name="T7" fmla="*/ 4 h 145"/>
                  <a:gd name="T8" fmla="*/ 4 w 67"/>
                  <a:gd name="T9" fmla="*/ 4 h 145"/>
                  <a:gd name="T10" fmla="*/ 1 w 67"/>
                  <a:gd name="T11" fmla="*/ 2 h 145"/>
                  <a:gd name="T12" fmla="*/ 0 w 67"/>
                  <a:gd name="T13" fmla="*/ 1 h 145"/>
                  <a:gd name="T14" fmla="*/ 5 w 67"/>
                  <a:gd name="T15" fmla="*/ 0 h 145"/>
                  <a:gd name="T16" fmla="*/ 31 w 67"/>
                  <a:gd name="T17" fmla="*/ 0 h 145"/>
                  <a:gd name="T18" fmla="*/ 58 w 67"/>
                  <a:gd name="T19" fmla="*/ 0 h 145"/>
                  <a:gd name="T20" fmla="*/ 60 w 67"/>
                  <a:gd name="T21" fmla="*/ 0 h 145"/>
                  <a:gd name="T22" fmla="*/ 62 w 67"/>
                  <a:gd name="T23" fmla="*/ 1 h 145"/>
                  <a:gd name="T24" fmla="*/ 58 w 67"/>
                  <a:gd name="T25" fmla="*/ 4 h 145"/>
                  <a:gd name="T26" fmla="*/ 52 w 67"/>
                  <a:gd name="T27" fmla="*/ 4 h 145"/>
                  <a:gd name="T28" fmla="*/ 48 w 67"/>
                  <a:gd name="T29" fmla="*/ 5 h 145"/>
                  <a:gd name="T30" fmla="*/ 46 w 67"/>
                  <a:gd name="T31" fmla="*/ 10 h 145"/>
                  <a:gd name="T32" fmla="*/ 45 w 67"/>
                  <a:gd name="T33" fmla="*/ 14 h 145"/>
                  <a:gd name="T34" fmla="*/ 45 w 67"/>
                  <a:gd name="T35" fmla="*/ 89 h 145"/>
                  <a:gd name="T36" fmla="*/ 45 w 67"/>
                  <a:gd name="T37" fmla="*/ 114 h 145"/>
                  <a:gd name="T38" fmla="*/ 46 w 67"/>
                  <a:gd name="T39" fmla="*/ 131 h 145"/>
                  <a:gd name="T40" fmla="*/ 47 w 67"/>
                  <a:gd name="T41" fmla="*/ 138 h 145"/>
                  <a:gd name="T42" fmla="*/ 54 w 67"/>
                  <a:gd name="T43" fmla="*/ 141 h 145"/>
                  <a:gd name="T44" fmla="*/ 63 w 67"/>
                  <a:gd name="T45" fmla="*/ 141 h 145"/>
                  <a:gd name="T46" fmla="*/ 66 w 67"/>
                  <a:gd name="T47" fmla="*/ 142 h 145"/>
                  <a:gd name="T48" fmla="*/ 67 w 67"/>
                  <a:gd name="T49" fmla="*/ 143 h 145"/>
                  <a:gd name="T50" fmla="*/ 63 w 67"/>
                  <a:gd name="T51" fmla="*/ 145 h 145"/>
                  <a:gd name="T52" fmla="*/ 30 w 67"/>
                  <a:gd name="T53" fmla="*/ 145 h 145"/>
                  <a:gd name="T54" fmla="*/ 5 w 67"/>
                  <a:gd name="T55" fmla="*/ 145 h 145"/>
                  <a:gd name="T56" fmla="*/ 1 w 67"/>
                  <a:gd name="T57" fmla="*/ 145 h 145"/>
                  <a:gd name="T58" fmla="*/ 1 w 67"/>
                  <a:gd name="T59" fmla="*/ 143 h 145"/>
                  <a:gd name="T60" fmla="*/ 4 w 67"/>
                  <a:gd name="T61" fmla="*/ 141 h 145"/>
                  <a:gd name="T62" fmla="*/ 10 w 67"/>
                  <a:gd name="T63" fmla="*/ 141 h 145"/>
                  <a:gd name="T64" fmla="*/ 13 w 67"/>
                  <a:gd name="T65" fmla="*/ 139 h 145"/>
                  <a:gd name="T66" fmla="*/ 17 w 67"/>
                  <a:gd name="T67" fmla="*/ 131 h 145"/>
                  <a:gd name="T68" fmla="*/ 18 w 67"/>
                  <a:gd name="T69" fmla="*/ 114 h 145"/>
                  <a:gd name="T70" fmla="*/ 18 w 67"/>
                  <a:gd name="T71" fmla="*/ 5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145">
                    <a:moveTo>
                      <a:pt x="18" y="55"/>
                    </a:moveTo>
                    <a:lnTo>
                      <a:pt x="18" y="55"/>
                    </a:lnTo>
                    <a:lnTo>
                      <a:pt x="17" y="14"/>
                    </a:lnTo>
                    <a:lnTo>
                      <a:pt x="17" y="14"/>
                    </a:lnTo>
                    <a:lnTo>
                      <a:pt x="17" y="10"/>
                    </a:lnTo>
                    <a:lnTo>
                      <a:pt x="16" y="8"/>
                    </a:lnTo>
                    <a:lnTo>
                      <a:pt x="13" y="5"/>
                    </a:lnTo>
                    <a:lnTo>
                      <a:pt x="10" y="4"/>
                    </a:lnTo>
                    <a:lnTo>
                      <a:pt x="10" y="4"/>
                    </a:lnTo>
                    <a:lnTo>
                      <a:pt x="4" y="4"/>
                    </a:lnTo>
                    <a:lnTo>
                      <a:pt x="4" y="4"/>
                    </a:lnTo>
                    <a:lnTo>
                      <a:pt x="1" y="2"/>
                    </a:lnTo>
                    <a:lnTo>
                      <a:pt x="0" y="1"/>
                    </a:lnTo>
                    <a:lnTo>
                      <a:pt x="0" y="1"/>
                    </a:lnTo>
                    <a:lnTo>
                      <a:pt x="1" y="0"/>
                    </a:lnTo>
                    <a:lnTo>
                      <a:pt x="5" y="0"/>
                    </a:lnTo>
                    <a:lnTo>
                      <a:pt x="5" y="0"/>
                    </a:lnTo>
                    <a:lnTo>
                      <a:pt x="31" y="0"/>
                    </a:lnTo>
                    <a:lnTo>
                      <a:pt x="31" y="0"/>
                    </a:lnTo>
                    <a:lnTo>
                      <a:pt x="58" y="0"/>
                    </a:lnTo>
                    <a:lnTo>
                      <a:pt x="58" y="0"/>
                    </a:lnTo>
                    <a:lnTo>
                      <a:pt x="60" y="0"/>
                    </a:lnTo>
                    <a:lnTo>
                      <a:pt x="62" y="1"/>
                    </a:lnTo>
                    <a:lnTo>
                      <a:pt x="62" y="1"/>
                    </a:lnTo>
                    <a:lnTo>
                      <a:pt x="60" y="2"/>
                    </a:lnTo>
                    <a:lnTo>
                      <a:pt x="58" y="4"/>
                    </a:lnTo>
                    <a:lnTo>
                      <a:pt x="58" y="4"/>
                    </a:lnTo>
                    <a:lnTo>
                      <a:pt x="52" y="4"/>
                    </a:lnTo>
                    <a:lnTo>
                      <a:pt x="52" y="4"/>
                    </a:lnTo>
                    <a:lnTo>
                      <a:pt x="48" y="5"/>
                    </a:lnTo>
                    <a:lnTo>
                      <a:pt x="47" y="8"/>
                    </a:lnTo>
                    <a:lnTo>
                      <a:pt x="46" y="10"/>
                    </a:lnTo>
                    <a:lnTo>
                      <a:pt x="45" y="14"/>
                    </a:lnTo>
                    <a:lnTo>
                      <a:pt x="45" y="14"/>
                    </a:lnTo>
                    <a:lnTo>
                      <a:pt x="45" y="55"/>
                    </a:lnTo>
                    <a:lnTo>
                      <a:pt x="45" y="89"/>
                    </a:lnTo>
                    <a:lnTo>
                      <a:pt x="45" y="89"/>
                    </a:lnTo>
                    <a:lnTo>
                      <a:pt x="45" y="114"/>
                    </a:lnTo>
                    <a:lnTo>
                      <a:pt x="46" y="131"/>
                    </a:lnTo>
                    <a:lnTo>
                      <a:pt x="46" y="131"/>
                    </a:lnTo>
                    <a:lnTo>
                      <a:pt x="46" y="135"/>
                    </a:lnTo>
                    <a:lnTo>
                      <a:pt x="47" y="138"/>
                    </a:lnTo>
                    <a:lnTo>
                      <a:pt x="50" y="139"/>
                    </a:lnTo>
                    <a:lnTo>
                      <a:pt x="54" y="141"/>
                    </a:lnTo>
                    <a:lnTo>
                      <a:pt x="54" y="141"/>
                    </a:lnTo>
                    <a:lnTo>
                      <a:pt x="63" y="141"/>
                    </a:lnTo>
                    <a:lnTo>
                      <a:pt x="63" y="141"/>
                    </a:lnTo>
                    <a:lnTo>
                      <a:pt x="66" y="142"/>
                    </a:lnTo>
                    <a:lnTo>
                      <a:pt x="67" y="143"/>
                    </a:lnTo>
                    <a:lnTo>
                      <a:pt x="67" y="143"/>
                    </a:lnTo>
                    <a:lnTo>
                      <a:pt x="66" y="145"/>
                    </a:lnTo>
                    <a:lnTo>
                      <a:pt x="63" y="145"/>
                    </a:lnTo>
                    <a:lnTo>
                      <a:pt x="63" y="145"/>
                    </a:lnTo>
                    <a:lnTo>
                      <a:pt x="30" y="145"/>
                    </a:lnTo>
                    <a:lnTo>
                      <a:pt x="30" y="145"/>
                    </a:lnTo>
                    <a:lnTo>
                      <a:pt x="5" y="145"/>
                    </a:lnTo>
                    <a:lnTo>
                      <a:pt x="5" y="145"/>
                    </a:lnTo>
                    <a:lnTo>
                      <a:pt x="1" y="145"/>
                    </a:lnTo>
                    <a:lnTo>
                      <a:pt x="1" y="143"/>
                    </a:lnTo>
                    <a:lnTo>
                      <a:pt x="1" y="143"/>
                    </a:lnTo>
                    <a:lnTo>
                      <a:pt x="1" y="142"/>
                    </a:lnTo>
                    <a:lnTo>
                      <a:pt x="4" y="141"/>
                    </a:lnTo>
                    <a:lnTo>
                      <a:pt x="4" y="141"/>
                    </a:lnTo>
                    <a:lnTo>
                      <a:pt x="10" y="141"/>
                    </a:lnTo>
                    <a:lnTo>
                      <a:pt x="10" y="141"/>
                    </a:lnTo>
                    <a:lnTo>
                      <a:pt x="13" y="139"/>
                    </a:lnTo>
                    <a:lnTo>
                      <a:pt x="16" y="138"/>
                    </a:lnTo>
                    <a:lnTo>
                      <a:pt x="17" y="131"/>
                    </a:lnTo>
                    <a:lnTo>
                      <a:pt x="17" y="131"/>
                    </a:lnTo>
                    <a:lnTo>
                      <a:pt x="18" y="114"/>
                    </a:lnTo>
                    <a:lnTo>
                      <a:pt x="18" y="89"/>
                    </a:lnTo>
                    <a:lnTo>
                      <a:pt x="18"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6" name="Freeform 146">
                <a:extLst>
                  <a:ext uri="{FF2B5EF4-FFF2-40B4-BE49-F238E27FC236}">
                    <a16:creationId xmlns:a16="http://schemas.microsoft.com/office/drawing/2014/main" id="{92615095-17E1-4320-A09B-97F545382301}"/>
                  </a:ext>
                </a:extLst>
              </p:cNvPr>
              <p:cNvSpPr>
                <a:spLocks noEditPoints="1"/>
              </p:cNvSpPr>
              <p:nvPr/>
            </p:nvSpPr>
            <p:spPr bwMode="auto">
              <a:xfrm>
                <a:off x="5455353" y="2162736"/>
                <a:ext cx="141728" cy="128843"/>
              </a:xfrm>
              <a:custGeom>
                <a:avLst/>
                <a:gdLst>
                  <a:gd name="T0" fmla="*/ 0 w 165"/>
                  <a:gd name="T1" fmla="*/ 75 h 150"/>
                  <a:gd name="T2" fmla="*/ 4 w 165"/>
                  <a:gd name="T3" fmla="*/ 50 h 150"/>
                  <a:gd name="T4" fmla="*/ 19 w 165"/>
                  <a:gd name="T5" fmla="*/ 25 h 150"/>
                  <a:gd name="T6" fmla="*/ 31 w 165"/>
                  <a:gd name="T7" fmla="*/ 15 h 150"/>
                  <a:gd name="T8" fmla="*/ 45 w 165"/>
                  <a:gd name="T9" fmla="*/ 7 h 150"/>
                  <a:gd name="T10" fmla="*/ 62 w 165"/>
                  <a:gd name="T11" fmla="*/ 1 h 150"/>
                  <a:gd name="T12" fmla="*/ 83 w 165"/>
                  <a:gd name="T13" fmla="*/ 0 h 150"/>
                  <a:gd name="T14" fmla="*/ 102 w 165"/>
                  <a:gd name="T15" fmla="*/ 1 h 150"/>
                  <a:gd name="T16" fmla="*/ 131 w 165"/>
                  <a:gd name="T17" fmla="*/ 11 h 150"/>
                  <a:gd name="T18" fmla="*/ 152 w 165"/>
                  <a:gd name="T19" fmla="*/ 29 h 150"/>
                  <a:gd name="T20" fmla="*/ 160 w 165"/>
                  <a:gd name="T21" fmla="*/ 42 h 150"/>
                  <a:gd name="T22" fmla="*/ 165 w 165"/>
                  <a:gd name="T23" fmla="*/ 71 h 150"/>
                  <a:gd name="T24" fmla="*/ 164 w 165"/>
                  <a:gd name="T25" fmla="*/ 88 h 150"/>
                  <a:gd name="T26" fmla="*/ 152 w 165"/>
                  <a:gd name="T27" fmla="*/ 116 h 150"/>
                  <a:gd name="T28" fmla="*/ 137 w 165"/>
                  <a:gd name="T29" fmla="*/ 133 h 150"/>
                  <a:gd name="T30" fmla="*/ 124 w 165"/>
                  <a:gd name="T31" fmla="*/ 141 h 150"/>
                  <a:gd name="T32" fmla="*/ 108 w 165"/>
                  <a:gd name="T33" fmla="*/ 148 h 150"/>
                  <a:gd name="T34" fmla="*/ 91 w 165"/>
                  <a:gd name="T35" fmla="*/ 150 h 150"/>
                  <a:gd name="T36" fmla="*/ 82 w 165"/>
                  <a:gd name="T37" fmla="*/ 150 h 150"/>
                  <a:gd name="T38" fmla="*/ 61 w 165"/>
                  <a:gd name="T39" fmla="*/ 149 h 150"/>
                  <a:gd name="T40" fmla="*/ 44 w 165"/>
                  <a:gd name="T41" fmla="*/ 144 h 150"/>
                  <a:gd name="T42" fmla="*/ 31 w 165"/>
                  <a:gd name="T43" fmla="*/ 136 h 150"/>
                  <a:gd name="T44" fmla="*/ 19 w 165"/>
                  <a:gd name="T45" fmla="*/ 125 h 150"/>
                  <a:gd name="T46" fmla="*/ 4 w 165"/>
                  <a:gd name="T47" fmla="*/ 102 h 150"/>
                  <a:gd name="T48" fmla="*/ 0 w 165"/>
                  <a:gd name="T49" fmla="*/ 75 h 150"/>
                  <a:gd name="T50" fmla="*/ 135 w 165"/>
                  <a:gd name="T51" fmla="*/ 79 h 150"/>
                  <a:gd name="T52" fmla="*/ 135 w 165"/>
                  <a:gd name="T53" fmla="*/ 63 h 150"/>
                  <a:gd name="T54" fmla="*/ 125 w 165"/>
                  <a:gd name="T55" fmla="*/ 38 h 150"/>
                  <a:gd name="T56" fmla="*/ 110 w 165"/>
                  <a:gd name="T57" fmla="*/ 21 h 150"/>
                  <a:gd name="T58" fmla="*/ 90 w 165"/>
                  <a:gd name="T59" fmla="*/ 11 h 150"/>
                  <a:gd name="T60" fmla="*/ 78 w 165"/>
                  <a:gd name="T61" fmla="*/ 11 h 150"/>
                  <a:gd name="T62" fmla="*/ 61 w 165"/>
                  <a:gd name="T63" fmla="*/ 12 h 150"/>
                  <a:gd name="T64" fmla="*/ 45 w 165"/>
                  <a:gd name="T65" fmla="*/ 23 h 150"/>
                  <a:gd name="T66" fmla="*/ 33 w 165"/>
                  <a:gd name="T67" fmla="*/ 40 h 150"/>
                  <a:gd name="T68" fmla="*/ 29 w 165"/>
                  <a:gd name="T69" fmla="*/ 70 h 150"/>
                  <a:gd name="T70" fmla="*/ 31 w 165"/>
                  <a:gd name="T71" fmla="*/ 84 h 150"/>
                  <a:gd name="T72" fmla="*/ 38 w 165"/>
                  <a:gd name="T73" fmla="*/ 109 h 150"/>
                  <a:gd name="T74" fmla="*/ 54 w 165"/>
                  <a:gd name="T75" fmla="*/ 128 h 150"/>
                  <a:gd name="T76" fmla="*/ 77 w 165"/>
                  <a:gd name="T77" fmla="*/ 138 h 150"/>
                  <a:gd name="T78" fmla="*/ 90 w 165"/>
                  <a:gd name="T79" fmla="*/ 140 h 150"/>
                  <a:gd name="T80" fmla="*/ 103 w 165"/>
                  <a:gd name="T81" fmla="*/ 138 h 150"/>
                  <a:gd name="T82" fmla="*/ 117 w 165"/>
                  <a:gd name="T83" fmla="*/ 131 h 150"/>
                  <a:gd name="T84" fmla="*/ 131 w 165"/>
                  <a:gd name="T85" fmla="*/ 112 h 150"/>
                  <a:gd name="T86" fmla="*/ 135 w 165"/>
                  <a:gd name="T87" fmla="*/ 7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5" h="150">
                    <a:moveTo>
                      <a:pt x="0" y="75"/>
                    </a:moveTo>
                    <a:lnTo>
                      <a:pt x="0" y="75"/>
                    </a:lnTo>
                    <a:lnTo>
                      <a:pt x="0" y="62"/>
                    </a:lnTo>
                    <a:lnTo>
                      <a:pt x="4" y="50"/>
                    </a:lnTo>
                    <a:lnTo>
                      <a:pt x="11" y="37"/>
                    </a:lnTo>
                    <a:lnTo>
                      <a:pt x="19" y="25"/>
                    </a:lnTo>
                    <a:lnTo>
                      <a:pt x="24" y="20"/>
                    </a:lnTo>
                    <a:lnTo>
                      <a:pt x="31" y="15"/>
                    </a:lnTo>
                    <a:lnTo>
                      <a:pt x="37" y="11"/>
                    </a:lnTo>
                    <a:lnTo>
                      <a:pt x="45" y="7"/>
                    </a:lnTo>
                    <a:lnTo>
                      <a:pt x="53" y="4"/>
                    </a:lnTo>
                    <a:lnTo>
                      <a:pt x="62" y="1"/>
                    </a:lnTo>
                    <a:lnTo>
                      <a:pt x="73" y="0"/>
                    </a:lnTo>
                    <a:lnTo>
                      <a:pt x="83" y="0"/>
                    </a:lnTo>
                    <a:lnTo>
                      <a:pt x="83" y="0"/>
                    </a:lnTo>
                    <a:lnTo>
                      <a:pt x="102" y="1"/>
                    </a:lnTo>
                    <a:lnTo>
                      <a:pt x="117" y="5"/>
                    </a:lnTo>
                    <a:lnTo>
                      <a:pt x="131" y="11"/>
                    </a:lnTo>
                    <a:lnTo>
                      <a:pt x="142" y="20"/>
                    </a:lnTo>
                    <a:lnTo>
                      <a:pt x="152" y="29"/>
                    </a:lnTo>
                    <a:lnTo>
                      <a:pt x="156" y="36"/>
                    </a:lnTo>
                    <a:lnTo>
                      <a:pt x="160" y="42"/>
                    </a:lnTo>
                    <a:lnTo>
                      <a:pt x="164" y="57"/>
                    </a:lnTo>
                    <a:lnTo>
                      <a:pt x="165" y="71"/>
                    </a:lnTo>
                    <a:lnTo>
                      <a:pt x="165" y="71"/>
                    </a:lnTo>
                    <a:lnTo>
                      <a:pt x="164" y="88"/>
                    </a:lnTo>
                    <a:lnTo>
                      <a:pt x="160" y="103"/>
                    </a:lnTo>
                    <a:lnTo>
                      <a:pt x="152" y="116"/>
                    </a:lnTo>
                    <a:lnTo>
                      <a:pt x="142" y="128"/>
                    </a:lnTo>
                    <a:lnTo>
                      <a:pt x="137" y="133"/>
                    </a:lnTo>
                    <a:lnTo>
                      <a:pt x="131" y="137"/>
                    </a:lnTo>
                    <a:lnTo>
                      <a:pt x="124" y="141"/>
                    </a:lnTo>
                    <a:lnTo>
                      <a:pt x="116" y="145"/>
                    </a:lnTo>
                    <a:lnTo>
                      <a:pt x="108" y="148"/>
                    </a:lnTo>
                    <a:lnTo>
                      <a:pt x="99" y="149"/>
                    </a:lnTo>
                    <a:lnTo>
                      <a:pt x="91" y="150"/>
                    </a:lnTo>
                    <a:lnTo>
                      <a:pt x="82" y="150"/>
                    </a:lnTo>
                    <a:lnTo>
                      <a:pt x="82" y="150"/>
                    </a:lnTo>
                    <a:lnTo>
                      <a:pt x="71" y="150"/>
                    </a:lnTo>
                    <a:lnTo>
                      <a:pt x="61" y="149"/>
                    </a:lnTo>
                    <a:lnTo>
                      <a:pt x="52" y="146"/>
                    </a:lnTo>
                    <a:lnTo>
                      <a:pt x="44" y="144"/>
                    </a:lnTo>
                    <a:lnTo>
                      <a:pt x="37" y="140"/>
                    </a:lnTo>
                    <a:lnTo>
                      <a:pt x="31" y="136"/>
                    </a:lnTo>
                    <a:lnTo>
                      <a:pt x="24" y="131"/>
                    </a:lnTo>
                    <a:lnTo>
                      <a:pt x="19" y="125"/>
                    </a:lnTo>
                    <a:lnTo>
                      <a:pt x="11" y="115"/>
                    </a:lnTo>
                    <a:lnTo>
                      <a:pt x="4" y="102"/>
                    </a:lnTo>
                    <a:lnTo>
                      <a:pt x="0" y="88"/>
                    </a:lnTo>
                    <a:lnTo>
                      <a:pt x="0" y="75"/>
                    </a:lnTo>
                    <a:lnTo>
                      <a:pt x="0" y="75"/>
                    </a:lnTo>
                    <a:close/>
                    <a:moveTo>
                      <a:pt x="135" y="79"/>
                    </a:moveTo>
                    <a:lnTo>
                      <a:pt x="135" y="79"/>
                    </a:lnTo>
                    <a:lnTo>
                      <a:pt x="135" y="63"/>
                    </a:lnTo>
                    <a:lnTo>
                      <a:pt x="131" y="50"/>
                    </a:lnTo>
                    <a:lnTo>
                      <a:pt x="125" y="38"/>
                    </a:lnTo>
                    <a:lnTo>
                      <a:pt x="119" y="29"/>
                    </a:lnTo>
                    <a:lnTo>
                      <a:pt x="110" y="21"/>
                    </a:lnTo>
                    <a:lnTo>
                      <a:pt x="100" y="15"/>
                    </a:lnTo>
                    <a:lnTo>
                      <a:pt x="90" y="11"/>
                    </a:lnTo>
                    <a:lnTo>
                      <a:pt x="78" y="11"/>
                    </a:lnTo>
                    <a:lnTo>
                      <a:pt x="78" y="11"/>
                    </a:lnTo>
                    <a:lnTo>
                      <a:pt x="69" y="11"/>
                    </a:lnTo>
                    <a:lnTo>
                      <a:pt x="61" y="12"/>
                    </a:lnTo>
                    <a:lnTo>
                      <a:pt x="53" y="16"/>
                    </a:lnTo>
                    <a:lnTo>
                      <a:pt x="45" y="23"/>
                    </a:lnTo>
                    <a:lnTo>
                      <a:pt x="38" y="29"/>
                    </a:lnTo>
                    <a:lnTo>
                      <a:pt x="33" y="40"/>
                    </a:lnTo>
                    <a:lnTo>
                      <a:pt x="31" y="53"/>
                    </a:lnTo>
                    <a:lnTo>
                      <a:pt x="29" y="70"/>
                    </a:lnTo>
                    <a:lnTo>
                      <a:pt x="29" y="70"/>
                    </a:lnTo>
                    <a:lnTo>
                      <a:pt x="31" y="84"/>
                    </a:lnTo>
                    <a:lnTo>
                      <a:pt x="33" y="98"/>
                    </a:lnTo>
                    <a:lnTo>
                      <a:pt x="38" y="109"/>
                    </a:lnTo>
                    <a:lnTo>
                      <a:pt x="45" y="120"/>
                    </a:lnTo>
                    <a:lnTo>
                      <a:pt x="54" y="128"/>
                    </a:lnTo>
                    <a:lnTo>
                      <a:pt x="65" y="134"/>
                    </a:lnTo>
                    <a:lnTo>
                      <a:pt x="77" y="138"/>
                    </a:lnTo>
                    <a:lnTo>
                      <a:pt x="90" y="140"/>
                    </a:lnTo>
                    <a:lnTo>
                      <a:pt x="90" y="140"/>
                    </a:lnTo>
                    <a:lnTo>
                      <a:pt x="95" y="140"/>
                    </a:lnTo>
                    <a:lnTo>
                      <a:pt x="103" y="138"/>
                    </a:lnTo>
                    <a:lnTo>
                      <a:pt x="110" y="136"/>
                    </a:lnTo>
                    <a:lnTo>
                      <a:pt x="117" y="131"/>
                    </a:lnTo>
                    <a:lnTo>
                      <a:pt x="124" y="123"/>
                    </a:lnTo>
                    <a:lnTo>
                      <a:pt x="131" y="112"/>
                    </a:lnTo>
                    <a:lnTo>
                      <a:pt x="133" y="98"/>
                    </a:lnTo>
                    <a:lnTo>
                      <a:pt x="135" y="79"/>
                    </a:lnTo>
                    <a:lnTo>
                      <a:pt x="13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7" name="Freeform 147">
                <a:extLst>
                  <a:ext uri="{FF2B5EF4-FFF2-40B4-BE49-F238E27FC236}">
                    <a16:creationId xmlns:a16="http://schemas.microsoft.com/office/drawing/2014/main" id="{B33208D6-49B5-482B-A5ED-60D4B63ACF5A}"/>
                  </a:ext>
                </a:extLst>
              </p:cNvPr>
              <p:cNvSpPr>
                <a:spLocks/>
              </p:cNvSpPr>
              <p:nvPr/>
            </p:nvSpPr>
            <p:spPr bwMode="auto">
              <a:xfrm>
                <a:off x="5601375" y="2161877"/>
                <a:ext cx="145164" cy="129702"/>
              </a:xfrm>
              <a:custGeom>
                <a:avLst/>
                <a:gdLst>
                  <a:gd name="T0" fmla="*/ 36 w 169"/>
                  <a:gd name="T1" fmla="*/ 122 h 151"/>
                  <a:gd name="T2" fmla="*/ 37 w 169"/>
                  <a:gd name="T3" fmla="*/ 138 h 151"/>
                  <a:gd name="T4" fmla="*/ 42 w 169"/>
                  <a:gd name="T5" fmla="*/ 143 h 151"/>
                  <a:gd name="T6" fmla="*/ 48 w 169"/>
                  <a:gd name="T7" fmla="*/ 145 h 151"/>
                  <a:gd name="T8" fmla="*/ 53 w 169"/>
                  <a:gd name="T9" fmla="*/ 145 h 151"/>
                  <a:gd name="T10" fmla="*/ 55 w 169"/>
                  <a:gd name="T11" fmla="*/ 147 h 151"/>
                  <a:gd name="T12" fmla="*/ 54 w 169"/>
                  <a:gd name="T13" fmla="*/ 149 h 151"/>
                  <a:gd name="T14" fmla="*/ 51 w 169"/>
                  <a:gd name="T15" fmla="*/ 149 h 151"/>
                  <a:gd name="T16" fmla="*/ 25 w 169"/>
                  <a:gd name="T17" fmla="*/ 149 h 151"/>
                  <a:gd name="T18" fmla="*/ 4 w 169"/>
                  <a:gd name="T19" fmla="*/ 149 h 151"/>
                  <a:gd name="T20" fmla="*/ 0 w 169"/>
                  <a:gd name="T21" fmla="*/ 149 h 151"/>
                  <a:gd name="T22" fmla="*/ 0 w 169"/>
                  <a:gd name="T23" fmla="*/ 147 h 151"/>
                  <a:gd name="T24" fmla="*/ 3 w 169"/>
                  <a:gd name="T25" fmla="*/ 145 h 151"/>
                  <a:gd name="T26" fmla="*/ 12 w 169"/>
                  <a:gd name="T27" fmla="*/ 145 h 151"/>
                  <a:gd name="T28" fmla="*/ 15 w 169"/>
                  <a:gd name="T29" fmla="*/ 142 h 151"/>
                  <a:gd name="T30" fmla="*/ 17 w 169"/>
                  <a:gd name="T31" fmla="*/ 132 h 151"/>
                  <a:gd name="T32" fmla="*/ 20 w 169"/>
                  <a:gd name="T33" fmla="*/ 6 h 151"/>
                  <a:gd name="T34" fmla="*/ 21 w 169"/>
                  <a:gd name="T35" fmla="*/ 2 h 151"/>
                  <a:gd name="T36" fmla="*/ 24 w 169"/>
                  <a:gd name="T37" fmla="*/ 0 h 151"/>
                  <a:gd name="T38" fmla="*/ 25 w 169"/>
                  <a:gd name="T39" fmla="*/ 1 h 151"/>
                  <a:gd name="T40" fmla="*/ 32 w 169"/>
                  <a:gd name="T41" fmla="*/ 6 h 151"/>
                  <a:gd name="T42" fmla="*/ 94 w 169"/>
                  <a:gd name="T43" fmla="*/ 68 h 151"/>
                  <a:gd name="T44" fmla="*/ 136 w 169"/>
                  <a:gd name="T45" fmla="*/ 112 h 151"/>
                  <a:gd name="T46" fmla="*/ 134 w 169"/>
                  <a:gd name="T47" fmla="*/ 26 h 151"/>
                  <a:gd name="T48" fmla="*/ 134 w 169"/>
                  <a:gd name="T49" fmla="*/ 18 h 151"/>
                  <a:gd name="T50" fmla="*/ 132 w 169"/>
                  <a:gd name="T51" fmla="*/ 10 h 151"/>
                  <a:gd name="T52" fmla="*/ 128 w 169"/>
                  <a:gd name="T53" fmla="*/ 9 h 151"/>
                  <a:gd name="T54" fmla="*/ 117 w 169"/>
                  <a:gd name="T55" fmla="*/ 8 h 151"/>
                  <a:gd name="T56" fmla="*/ 115 w 169"/>
                  <a:gd name="T57" fmla="*/ 6 h 151"/>
                  <a:gd name="T58" fmla="*/ 115 w 169"/>
                  <a:gd name="T59" fmla="*/ 5 h 151"/>
                  <a:gd name="T60" fmla="*/ 116 w 169"/>
                  <a:gd name="T61" fmla="*/ 4 h 151"/>
                  <a:gd name="T62" fmla="*/ 120 w 169"/>
                  <a:gd name="T63" fmla="*/ 4 h 151"/>
                  <a:gd name="T64" fmla="*/ 145 w 169"/>
                  <a:gd name="T65" fmla="*/ 4 h 151"/>
                  <a:gd name="T66" fmla="*/ 165 w 169"/>
                  <a:gd name="T67" fmla="*/ 4 h 151"/>
                  <a:gd name="T68" fmla="*/ 169 w 169"/>
                  <a:gd name="T69" fmla="*/ 5 h 151"/>
                  <a:gd name="T70" fmla="*/ 169 w 169"/>
                  <a:gd name="T71" fmla="*/ 6 h 151"/>
                  <a:gd name="T72" fmla="*/ 166 w 169"/>
                  <a:gd name="T73" fmla="*/ 8 h 151"/>
                  <a:gd name="T74" fmla="*/ 159 w 169"/>
                  <a:gd name="T75" fmla="*/ 8 h 151"/>
                  <a:gd name="T76" fmla="*/ 154 w 169"/>
                  <a:gd name="T77" fmla="*/ 13 h 151"/>
                  <a:gd name="T78" fmla="*/ 153 w 169"/>
                  <a:gd name="T79" fmla="*/ 24 h 151"/>
                  <a:gd name="T80" fmla="*/ 150 w 169"/>
                  <a:gd name="T81" fmla="*/ 146 h 151"/>
                  <a:gd name="T82" fmla="*/ 146 w 169"/>
                  <a:gd name="T83" fmla="*/ 151 h 151"/>
                  <a:gd name="T84" fmla="*/ 142 w 169"/>
                  <a:gd name="T85" fmla="*/ 150 h 151"/>
                  <a:gd name="T86" fmla="*/ 138 w 169"/>
                  <a:gd name="T87" fmla="*/ 147 h 151"/>
                  <a:gd name="T88" fmla="*/ 80 w 169"/>
                  <a:gd name="T89" fmla="*/ 92 h 151"/>
                  <a:gd name="T90" fmla="*/ 34 w 169"/>
                  <a:gd name="T91" fmla="*/ 45 h 151"/>
                  <a:gd name="T92" fmla="*/ 36 w 169"/>
                  <a:gd name="T93" fmla="*/ 12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51">
                    <a:moveTo>
                      <a:pt x="36" y="122"/>
                    </a:moveTo>
                    <a:lnTo>
                      <a:pt x="36" y="122"/>
                    </a:lnTo>
                    <a:lnTo>
                      <a:pt x="36" y="133"/>
                    </a:lnTo>
                    <a:lnTo>
                      <a:pt x="37" y="138"/>
                    </a:lnTo>
                    <a:lnTo>
                      <a:pt x="40" y="142"/>
                    </a:lnTo>
                    <a:lnTo>
                      <a:pt x="42" y="143"/>
                    </a:lnTo>
                    <a:lnTo>
                      <a:pt x="42" y="143"/>
                    </a:lnTo>
                    <a:lnTo>
                      <a:pt x="48" y="145"/>
                    </a:lnTo>
                    <a:lnTo>
                      <a:pt x="53" y="145"/>
                    </a:lnTo>
                    <a:lnTo>
                      <a:pt x="53" y="145"/>
                    </a:lnTo>
                    <a:lnTo>
                      <a:pt x="55" y="146"/>
                    </a:lnTo>
                    <a:lnTo>
                      <a:pt x="55" y="147"/>
                    </a:lnTo>
                    <a:lnTo>
                      <a:pt x="55" y="147"/>
                    </a:lnTo>
                    <a:lnTo>
                      <a:pt x="54" y="149"/>
                    </a:lnTo>
                    <a:lnTo>
                      <a:pt x="51" y="149"/>
                    </a:lnTo>
                    <a:lnTo>
                      <a:pt x="51" y="149"/>
                    </a:lnTo>
                    <a:lnTo>
                      <a:pt x="25" y="149"/>
                    </a:lnTo>
                    <a:lnTo>
                      <a:pt x="25" y="149"/>
                    </a:lnTo>
                    <a:lnTo>
                      <a:pt x="4" y="149"/>
                    </a:lnTo>
                    <a:lnTo>
                      <a:pt x="4" y="149"/>
                    </a:lnTo>
                    <a:lnTo>
                      <a:pt x="1" y="149"/>
                    </a:lnTo>
                    <a:lnTo>
                      <a:pt x="0" y="149"/>
                    </a:lnTo>
                    <a:lnTo>
                      <a:pt x="0" y="147"/>
                    </a:lnTo>
                    <a:lnTo>
                      <a:pt x="0" y="147"/>
                    </a:lnTo>
                    <a:lnTo>
                      <a:pt x="0" y="146"/>
                    </a:lnTo>
                    <a:lnTo>
                      <a:pt x="3" y="145"/>
                    </a:lnTo>
                    <a:lnTo>
                      <a:pt x="3" y="145"/>
                    </a:lnTo>
                    <a:lnTo>
                      <a:pt x="12" y="145"/>
                    </a:lnTo>
                    <a:lnTo>
                      <a:pt x="12" y="145"/>
                    </a:lnTo>
                    <a:lnTo>
                      <a:pt x="15" y="142"/>
                    </a:lnTo>
                    <a:lnTo>
                      <a:pt x="17" y="138"/>
                    </a:lnTo>
                    <a:lnTo>
                      <a:pt x="17" y="132"/>
                    </a:lnTo>
                    <a:lnTo>
                      <a:pt x="19" y="121"/>
                    </a:lnTo>
                    <a:lnTo>
                      <a:pt x="20" y="6"/>
                    </a:lnTo>
                    <a:lnTo>
                      <a:pt x="20" y="6"/>
                    </a:lnTo>
                    <a:lnTo>
                      <a:pt x="21" y="2"/>
                    </a:lnTo>
                    <a:lnTo>
                      <a:pt x="21" y="1"/>
                    </a:lnTo>
                    <a:lnTo>
                      <a:pt x="24" y="0"/>
                    </a:lnTo>
                    <a:lnTo>
                      <a:pt x="24" y="0"/>
                    </a:lnTo>
                    <a:lnTo>
                      <a:pt x="25" y="1"/>
                    </a:lnTo>
                    <a:lnTo>
                      <a:pt x="28" y="2"/>
                    </a:lnTo>
                    <a:lnTo>
                      <a:pt x="32" y="6"/>
                    </a:lnTo>
                    <a:lnTo>
                      <a:pt x="32" y="6"/>
                    </a:lnTo>
                    <a:lnTo>
                      <a:pt x="94" y="68"/>
                    </a:lnTo>
                    <a:lnTo>
                      <a:pt x="94" y="68"/>
                    </a:lnTo>
                    <a:lnTo>
                      <a:pt x="136" y="112"/>
                    </a:lnTo>
                    <a:lnTo>
                      <a:pt x="137" y="112"/>
                    </a:lnTo>
                    <a:lnTo>
                      <a:pt x="134" y="26"/>
                    </a:lnTo>
                    <a:lnTo>
                      <a:pt x="134" y="26"/>
                    </a:lnTo>
                    <a:lnTo>
                      <a:pt x="134" y="18"/>
                    </a:lnTo>
                    <a:lnTo>
                      <a:pt x="133" y="13"/>
                    </a:lnTo>
                    <a:lnTo>
                      <a:pt x="132" y="10"/>
                    </a:lnTo>
                    <a:lnTo>
                      <a:pt x="128" y="9"/>
                    </a:lnTo>
                    <a:lnTo>
                      <a:pt x="128" y="9"/>
                    </a:lnTo>
                    <a:lnTo>
                      <a:pt x="123" y="8"/>
                    </a:lnTo>
                    <a:lnTo>
                      <a:pt x="117" y="8"/>
                    </a:lnTo>
                    <a:lnTo>
                      <a:pt x="117" y="8"/>
                    </a:lnTo>
                    <a:lnTo>
                      <a:pt x="115" y="6"/>
                    </a:lnTo>
                    <a:lnTo>
                      <a:pt x="115" y="5"/>
                    </a:lnTo>
                    <a:lnTo>
                      <a:pt x="115" y="5"/>
                    </a:lnTo>
                    <a:lnTo>
                      <a:pt x="115" y="5"/>
                    </a:lnTo>
                    <a:lnTo>
                      <a:pt x="116" y="4"/>
                    </a:lnTo>
                    <a:lnTo>
                      <a:pt x="120" y="4"/>
                    </a:lnTo>
                    <a:lnTo>
                      <a:pt x="120" y="4"/>
                    </a:lnTo>
                    <a:lnTo>
                      <a:pt x="145" y="4"/>
                    </a:lnTo>
                    <a:lnTo>
                      <a:pt x="145" y="4"/>
                    </a:lnTo>
                    <a:lnTo>
                      <a:pt x="165" y="4"/>
                    </a:lnTo>
                    <a:lnTo>
                      <a:pt x="165" y="4"/>
                    </a:lnTo>
                    <a:lnTo>
                      <a:pt x="167" y="4"/>
                    </a:lnTo>
                    <a:lnTo>
                      <a:pt x="169" y="5"/>
                    </a:lnTo>
                    <a:lnTo>
                      <a:pt x="169" y="5"/>
                    </a:lnTo>
                    <a:lnTo>
                      <a:pt x="169" y="6"/>
                    </a:lnTo>
                    <a:lnTo>
                      <a:pt x="166" y="8"/>
                    </a:lnTo>
                    <a:lnTo>
                      <a:pt x="166" y="8"/>
                    </a:lnTo>
                    <a:lnTo>
                      <a:pt x="159" y="8"/>
                    </a:lnTo>
                    <a:lnTo>
                      <a:pt x="159" y="8"/>
                    </a:lnTo>
                    <a:lnTo>
                      <a:pt x="156" y="10"/>
                    </a:lnTo>
                    <a:lnTo>
                      <a:pt x="154" y="13"/>
                    </a:lnTo>
                    <a:lnTo>
                      <a:pt x="153" y="17"/>
                    </a:lnTo>
                    <a:lnTo>
                      <a:pt x="153" y="24"/>
                    </a:lnTo>
                    <a:lnTo>
                      <a:pt x="150" y="146"/>
                    </a:lnTo>
                    <a:lnTo>
                      <a:pt x="150" y="146"/>
                    </a:lnTo>
                    <a:lnTo>
                      <a:pt x="149" y="150"/>
                    </a:lnTo>
                    <a:lnTo>
                      <a:pt x="146" y="151"/>
                    </a:lnTo>
                    <a:lnTo>
                      <a:pt x="146" y="151"/>
                    </a:lnTo>
                    <a:lnTo>
                      <a:pt x="142" y="150"/>
                    </a:lnTo>
                    <a:lnTo>
                      <a:pt x="138" y="147"/>
                    </a:lnTo>
                    <a:lnTo>
                      <a:pt x="138" y="147"/>
                    </a:lnTo>
                    <a:lnTo>
                      <a:pt x="80" y="92"/>
                    </a:lnTo>
                    <a:lnTo>
                      <a:pt x="80" y="92"/>
                    </a:lnTo>
                    <a:lnTo>
                      <a:pt x="50" y="62"/>
                    </a:lnTo>
                    <a:lnTo>
                      <a:pt x="34" y="45"/>
                    </a:lnTo>
                    <a:lnTo>
                      <a:pt x="33" y="45"/>
                    </a:lnTo>
                    <a:lnTo>
                      <a:pt x="36"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grpSp>
        <p:grpSp>
          <p:nvGrpSpPr>
            <p:cNvPr id="9" name="グループ化 8">
              <a:extLst>
                <a:ext uri="{FF2B5EF4-FFF2-40B4-BE49-F238E27FC236}">
                  <a16:creationId xmlns:a16="http://schemas.microsoft.com/office/drawing/2014/main" id="{C0BD60D3-D354-429B-B81D-35B191311EB3}"/>
                </a:ext>
              </a:extLst>
            </p:cNvPr>
            <p:cNvGrpSpPr/>
            <p:nvPr/>
          </p:nvGrpSpPr>
          <p:grpSpPr>
            <a:xfrm>
              <a:off x="4772119" y="5391353"/>
              <a:ext cx="1534797" cy="328077"/>
              <a:chOff x="4709780" y="2337103"/>
              <a:chExt cx="699189" cy="149458"/>
            </a:xfrm>
            <a:grpFill/>
          </p:grpSpPr>
          <p:sp>
            <p:nvSpPr>
              <p:cNvPr id="10" name="Freeform 148">
                <a:extLst>
                  <a:ext uri="{FF2B5EF4-FFF2-40B4-BE49-F238E27FC236}">
                    <a16:creationId xmlns:a16="http://schemas.microsoft.com/office/drawing/2014/main" id="{6E5E908E-2165-4C49-B4A4-4F6C14FCB275}"/>
                  </a:ext>
                </a:extLst>
              </p:cNvPr>
              <p:cNvSpPr>
                <a:spLocks noEditPoints="1"/>
              </p:cNvSpPr>
              <p:nvPr/>
            </p:nvSpPr>
            <p:spPr bwMode="auto">
              <a:xfrm>
                <a:off x="4709780" y="2337103"/>
                <a:ext cx="158907" cy="149458"/>
              </a:xfrm>
              <a:custGeom>
                <a:avLst/>
                <a:gdLst>
                  <a:gd name="T0" fmla="*/ 23 w 185"/>
                  <a:gd name="T1" fmla="*/ 66 h 174"/>
                  <a:gd name="T2" fmla="*/ 23 w 185"/>
                  <a:gd name="T3" fmla="*/ 17 h 174"/>
                  <a:gd name="T4" fmla="*/ 20 w 185"/>
                  <a:gd name="T5" fmla="*/ 9 h 174"/>
                  <a:gd name="T6" fmla="*/ 12 w 185"/>
                  <a:gd name="T7" fmla="*/ 5 h 174"/>
                  <a:gd name="T8" fmla="*/ 3 w 185"/>
                  <a:gd name="T9" fmla="*/ 4 h 174"/>
                  <a:gd name="T10" fmla="*/ 0 w 185"/>
                  <a:gd name="T11" fmla="*/ 4 h 174"/>
                  <a:gd name="T12" fmla="*/ 0 w 185"/>
                  <a:gd name="T13" fmla="*/ 3 h 174"/>
                  <a:gd name="T14" fmla="*/ 4 w 185"/>
                  <a:gd name="T15" fmla="*/ 0 h 174"/>
                  <a:gd name="T16" fmla="*/ 37 w 185"/>
                  <a:gd name="T17" fmla="*/ 1 h 174"/>
                  <a:gd name="T18" fmla="*/ 73 w 185"/>
                  <a:gd name="T19" fmla="*/ 0 h 174"/>
                  <a:gd name="T20" fmla="*/ 95 w 185"/>
                  <a:gd name="T21" fmla="*/ 0 h 174"/>
                  <a:gd name="T22" fmla="*/ 119 w 185"/>
                  <a:gd name="T23" fmla="*/ 3 h 174"/>
                  <a:gd name="T24" fmla="*/ 143 w 185"/>
                  <a:gd name="T25" fmla="*/ 10 h 174"/>
                  <a:gd name="T26" fmla="*/ 164 w 185"/>
                  <a:gd name="T27" fmla="*/ 26 h 174"/>
                  <a:gd name="T28" fmla="*/ 172 w 185"/>
                  <a:gd name="T29" fmla="*/ 36 h 174"/>
                  <a:gd name="T30" fmla="*/ 181 w 185"/>
                  <a:gd name="T31" fmla="*/ 57 h 174"/>
                  <a:gd name="T32" fmla="*/ 185 w 185"/>
                  <a:gd name="T33" fmla="*/ 74 h 174"/>
                  <a:gd name="T34" fmla="*/ 185 w 185"/>
                  <a:gd name="T35" fmla="*/ 83 h 174"/>
                  <a:gd name="T36" fmla="*/ 183 w 185"/>
                  <a:gd name="T37" fmla="*/ 104 h 174"/>
                  <a:gd name="T38" fmla="*/ 177 w 185"/>
                  <a:gd name="T39" fmla="*/ 121 h 174"/>
                  <a:gd name="T40" fmla="*/ 169 w 185"/>
                  <a:gd name="T41" fmla="*/ 136 h 174"/>
                  <a:gd name="T42" fmla="*/ 160 w 185"/>
                  <a:gd name="T43" fmla="*/ 146 h 174"/>
                  <a:gd name="T44" fmla="*/ 143 w 185"/>
                  <a:gd name="T45" fmla="*/ 159 h 174"/>
                  <a:gd name="T46" fmla="*/ 124 w 185"/>
                  <a:gd name="T47" fmla="*/ 167 h 174"/>
                  <a:gd name="T48" fmla="*/ 99 w 185"/>
                  <a:gd name="T49" fmla="*/ 172 h 174"/>
                  <a:gd name="T50" fmla="*/ 85 w 185"/>
                  <a:gd name="T51" fmla="*/ 174 h 174"/>
                  <a:gd name="T52" fmla="*/ 58 w 185"/>
                  <a:gd name="T53" fmla="*/ 172 h 174"/>
                  <a:gd name="T54" fmla="*/ 36 w 185"/>
                  <a:gd name="T55" fmla="*/ 171 h 174"/>
                  <a:gd name="T56" fmla="*/ 23 w 185"/>
                  <a:gd name="T57" fmla="*/ 171 h 174"/>
                  <a:gd name="T58" fmla="*/ 8 w 185"/>
                  <a:gd name="T59" fmla="*/ 171 h 174"/>
                  <a:gd name="T60" fmla="*/ 3 w 185"/>
                  <a:gd name="T61" fmla="*/ 169 h 174"/>
                  <a:gd name="T62" fmla="*/ 4 w 185"/>
                  <a:gd name="T63" fmla="*/ 167 h 174"/>
                  <a:gd name="T64" fmla="*/ 7 w 185"/>
                  <a:gd name="T65" fmla="*/ 167 h 174"/>
                  <a:gd name="T66" fmla="*/ 15 w 185"/>
                  <a:gd name="T67" fmla="*/ 166 h 174"/>
                  <a:gd name="T68" fmla="*/ 20 w 185"/>
                  <a:gd name="T69" fmla="*/ 162 h 174"/>
                  <a:gd name="T70" fmla="*/ 21 w 185"/>
                  <a:gd name="T71" fmla="*/ 154 h 174"/>
                  <a:gd name="T72" fmla="*/ 23 w 185"/>
                  <a:gd name="T73" fmla="*/ 105 h 174"/>
                  <a:gd name="T74" fmla="*/ 50 w 185"/>
                  <a:gd name="T75" fmla="*/ 91 h 174"/>
                  <a:gd name="T76" fmla="*/ 52 w 185"/>
                  <a:gd name="T77" fmla="*/ 137 h 174"/>
                  <a:gd name="T78" fmla="*/ 52 w 185"/>
                  <a:gd name="T79" fmla="*/ 146 h 174"/>
                  <a:gd name="T80" fmla="*/ 54 w 185"/>
                  <a:gd name="T81" fmla="*/ 154 h 174"/>
                  <a:gd name="T82" fmla="*/ 57 w 185"/>
                  <a:gd name="T83" fmla="*/ 157 h 174"/>
                  <a:gd name="T84" fmla="*/ 71 w 185"/>
                  <a:gd name="T85" fmla="*/ 162 h 174"/>
                  <a:gd name="T86" fmla="*/ 83 w 185"/>
                  <a:gd name="T87" fmla="*/ 162 h 174"/>
                  <a:gd name="T88" fmla="*/ 114 w 185"/>
                  <a:gd name="T89" fmla="*/ 159 h 174"/>
                  <a:gd name="T90" fmla="*/ 136 w 185"/>
                  <a:gd name="T91" fmla="*/ 146 h 174"/>
                  <a:gd name="T92" fmla="*/ 141 w 185"/>
                  <a:gd name="T93" fmla="*/ 141 h 174"/>
                  <a:gd name="T94" fmla="*/ 148 w 185"/>
                  <a:gd name="T95" fmla="*/ 129 h 174"/>
                  <a:gd name="T96" fmla="*/ 153 w 185"/>
                  <a:gd name="T97" fmla="*/ 107 h 174"/>
                  <a:gd name="T98" fmla="*/ 154 w 185"/>
                  <a:gd name="T99" fmla="*/ 90 h 174"/>
                  <a:gd name="T100" fmla="*/ 153 w 185"/>
                  <a:gd name="T101" fmla="*/ 70 h 174"/>
                  <a:gd name="T102" fmla="*/ 148 w 185"/>
                  <a:gd name="T103" fmla="*/ 54 h 174"/>
                  <a:gd name="T104" fmla="*/ 133 w 185"/>
                  <a:gd name="T105" fmla="*/ 33 h 174"/>
                  <a:gd name="T106" fmla="*/ 125 w 185"/>
                  <a:gd name="T107" fmla="*/ 26 h 174"/>
                  <a:gd name="T108" fmla="*/ 108 w 185"/>
                  <a:gd name="T109" fmla="*/ 17 h 174"/>
                  <a:gd name="T110" fmla="*/ 83 w 185"/>
                  <a:gd name="T111" fmla="*/ 12 h 174"/>
                  <a:gd name="T112" fmla="*/ 69 w 185"/>
                  <a:gd name="T113" fmla="*/ 10 h 174"/>
                  <a:gd name="T114" fmla="*/ 54 w 185"/>
                  <a:gd name="T115" fmla="*/ 12 h 174"/>
                  <a:gd name="T116" fmla="*/ 52 w 185"/>
                  <a:gd name="T117" fmla="*/ 14 h 174"/>
                  <a:gd name="T118" fmla="*/ 52 w 185"/>
                  <a:gd name="T119" fmla="*/ 17 h 174"/>
                  <a:gd name="T120" fmla="*/ 50 w 185"/>
                  <a:gd name="T121" fmla="*/ 9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5" h="174">
                    <a:moveTo>
                      <a:pt x="23" y="66"/>
                    </a:moveTo>
                    <a:lnTo>
                      <a:pt x="23" y="66"/>
                    </a:lnTo>
                    <a:lnTo>
                      <a:pt x="23" y="17"/>
                    </a:lnTo>
                    <a:lnTo>
                      <a:pt x="23" y="17"/>
                    </a:lnTo>
                    <a:lnTo>
                      <a:pt x="21" y="13"/>
                    </a:lnTo>
                    <a:lnTo>
                      <a:pt x="20" y="9"/>
                    </a:lnTo>
                    <a:lnTo>
                      <a:pt x="17" y="7"/>
                    </a:lnTo>
                    <a:lnTo>
                      <a:pt x="12" y="5"/>
                    </a:lnTo>
                    <a:lnTo>
                      <a:pt x="12" y="5"/>
                    </a:lnTo>
                    <a:lnTo>
                      <a:pt x="3" y="4"/>
                    </a:lnTo>
                    <a:lnTo>
                      <a:pt x="3" y="4"/>
                    </a:lnTo>
                    <a:lnTo>
                      <a:pt x="0" y="4"/>
                    </a:lnTo>
                    <a:lnTo>
                      <a:pt x="0" y="3"/>
                    </a:lnTo>
                    <a:lnTo>
                      <a:pt x="0" y="3"/>
                    </a:lnTo>
                    <a:lnTo>
                      <a:pt x="0" y="0"/>
                    </a:lnTo>
                    <a:lnTo>
                      <a:pt x="4" y="0"/>
                    </a:lnTo>
                    <a:lnTo>
                      <a:pt x="4" y="0"/>
                    </a:lnTo>
                    <a:lnTo>
                      <a:pt x="37" y="1"/>
                    </a:lnTo>
                    <a:lnTo>
                      <a:pt x="37" y="1"/>
                    </a:lnTo>
                    <a:lnTo>
                      <a:pt x="73" y="0"/>
                    </a:lnTo>
                    <a:lnTo>
                      <a:pt x="73" y="0"/>
                    </a:lnTo>
                    <a:lnTo>
                      <a:pt x="95" y="0"/>
                    </a:lnTo>
                    <a:lnTo>
                      <a:pt x="107" y="1"/>
                    </a:lnTo>
                    <a:lnTo>
                      <a:pt x="119" y="3"/>
                    </a:lnTo>
                    <a:lnTo>
                      <a:pt x="131" y="7"/>
                    </a:lnTo>
                    <a:lnTo>
                      <a:pt x="143" y="10"/>
                    </a:lnTo>
                    <a:lnTo>
                      <a:pt x="153" y="17"/>
                    </a:lnTo>
                    <a:lnTo>
                      <a:pt x="164" y="26"/>
                    </a:lnTo>
                    <a:lnTo>
                      <a:pt x="164" y="26"/>
                    </a:lnTo>
                    <a:lnTo>
                      <a:pt x="172" y="36"/>
                    </a:lnTo>
                    <a:lnTo>
                      <a:pt x="178" y="49"/>
                    </a:lnTo>
                    <a:lnTo>
                      <a:pt x="181" y="57"/>
                    </a:lnTo>
                    <a:lnTo>
                      <a:pt x="183" y="64"/>
                    </a:lnTo>
                    <a:lnTo>
                      <a:pt x="185" y="74"/>
                    </a:lnTo>
                    <a:lnTo>
                      <a:pt x="185" y="83"/>
                    </a:lnTo>
                    <a:lnTo>
                      <a:pt x="185" y="83"/>
                    </a:lnTo>
                    <a:lnTo>
                      <a:pt x="185" y="93"/>
                    </a:lnTo>
                    <a:lnTo>
                      <a:pt x="183" y="104"/>
                    </a:lnTo>
                    <a:lnTo>
                      <a:pt x="181" y="112"/>
                    </a:lnTo>
                    <a:lnTo>
                      <a:pt x="177" y="121"/>
                    </a:lnTo>
                    <a:lnTo>
                      <a:pt x="174" y="128"/>
                    </a:lnTo>
                    <a:lnTo>
                      <a:pt x="169" y="136"/>
                    </a:lnTo>
                    <a:lnTo>
                      <a:pt x="160" y="146"/>
                    </a:lnTo>
                    <a:lnTo>
                      <a:pt x="160" y="146"/>
                    </a:lnTo>
                    <a:lnTo>
                      <a:pt x="150" y="155"/>
                    </a:lnTo>
                    <a:lnTo>
                      <a:pt x="143" y="159"/>
                    </a:lnTo>
                    <a:lnTo>
                      <a:pt x="135" y="163"/>
                    </a:lnTo>
                    <a:lnTo>
                      <a:pt x="124" y="167"/>
                    </a:lnTo>
                    <a:lnTo>
                      <a:pt x="112" y="171"/>
                    </a:lnTo>
                    <a:lnTo>
                      <a:pt x="99" y="172"/>
                    </a:lnTo>
                    <a:lnTo>
                      <a:pt x="85" y="174"/>
                    </a:lnTo>
                    <a:lnTo>
                      <a:pt x="85" y="174"/>
                    </a:lnTo>
                    <a:lnTo>
                      <a:pt x="58" y="172"/>
                    </a:lnTo>
                    <a:lnTo>
                      <a:pt x="58" y="172"/>
                    </a:lnTo>
                    <a:lnTo>
                      <a:pt x="36" y="171"/>
                    </a:lnTo>
                    <a:lnTo>
                      <a:pt x="36" y="171"/>
                    </a:lnTo>
                    <a:lnTo>
                      <a:pt x="23" y="171"/>
                    </a:lnTo>
                    <a:lnTo>
                      <a:pt x="23" y="171"/>
                    </a:lnTo>
                    <a:lnTo>
                      <a:pt x="8" y="171"/>
                    </a:lnTo>
                    <a:lnTo>
                      <a:pt x="8" y="171"/>
                    </a:lnTo>
                    <a:lnTo>
                      <a:pt x="4" y="171"/>
                    </a:lnTo>
                    <a:lnTo>
                      <a:pt x="3" y="169"/>
                    </a:lnTo>
                    <a:lnTo>
                      <a:pt x="3" y="169"/>
                    </a:lnTo>
                    <a:lnTo>
                      <a:pt x="4" y="167"/>
                    </a:lnTo>
                    <a:lnTo>
                      <a:pt x="7" y="167"/>
                    </a:lnTo>
                    <a:lnTo>
                      <a:pt x="7" y="167"/>
                    </a:lnTo>
                    <a:lnTo>
                      <a:pt x="15" y="166"/>
                    </a:lnTo>
                    <a:lnTo>
                      <a:pt x="15" y="166"/>
                    </a:lnTo>
                    <a:lnTo>
                      <a:pt x="17" y="165"/>
                    </a:lnTo>
                    <a:lnTo>
                      <a:pt x="20" y="162"/>
                    </a:lnTo>
                    <a:lnTo>
                      <a:pt x="21" y="154"/>
                    </a:lnTo>
                    <a:lnTo>
                      <a:pt x="21" y="154"/>
                    </a:lnTo>
                    <a:lnTo>
                      <a:pt x="23" y="134"/>
                    </a:lnTo>
                    <a:lnTo>
                      <a:pt x="23" y="105"/>
                    </a:lnTo>
                    <a:lnTo>
                      <a:pt x="23" y="66"/>
                    </a:lnTo>
                    <a:close/>
                    <a:moveTo>
                      <a:pt x="50" y="91"/>
                    </a:moveTo>
                    <a:lnTo>
                      <a:pt x="50" y="91"/>
                    </a:lnTo>
                    <a:lnTo>
                      <a:pt x="52" y="137"/>
                    </a:lnTo>
                    <a:lnTo>
                      <a:pt x="52" y="137"/>
                    </a:lnTo>
                    <a:lnTo>
                      <a:pt x="52" y="146"/>
                    </a:lnTo>
                    <a:lnTo>
                      <a:pt x="53" y="150"/>
                    </a:lnTo>
                    <a:lnTo>
                      <a:pt x="54" y="154"/>
                    </a:lnTo>
                    <a:lnTo>
                      <a:pt x="54" y="154"/>
                    </a:lnTo>
                    <a:lnTo>
                      <a:pt x="57" y="157"/>
                    </a:lnTo>
                    <a:lnTo>
                      <a:pt x="64" y="159"/>
                    </a:lnTo>
                    <a:lnTo>
                      <a:pt x="71" y="162"/>
                    </a:lnTo>
                    <a:lnTo>
                      <a:pt x="83" y="162"/>
                    </a:lnTo>
                    <a:lnTo>
                      <a:pt x="83" y="162"/>
                    </a:lnTo>
                    <a:lnTo>
                      <a:pt x="99" y="162"/>
                    </a:lnTo>
                    <a:lnTo>
                      <a:pt x="114" y="159"/>
                    </a:lnTo>
                    <a:lnTo>
                      <a:pt x="125" y="154"/>
                    </a:lnTo>
                    <a:lnTo>
                      <a:pt x="136" y="146"/>
                    </a:lnTo>
                    <a:lnTo>
                      <a:pt x="136" y="146"/>
                    </a:lnTo>
                    <a:lnTo>
                      <a:pt x="141" y="141"/>
                    </a:lnTo>
                    <a:lnTo>
                      <a:pt x="145" y="136"/>
                    </a:lnTo>
                    <a:lnTo>
                      <a:pt x="148" y="129"/>
                    </a:lnTo>
                    <a:lnTo>
                      <a:pt x="150" y="122"/>
                    </a:lnTo>
                    <a:lnTo>
                      <a:pt x="153" y="107"/>
                    </a:lnTo>
                    <a:lnTo>
                      <a:pt x="154" y="90"/>
                    </a:lnTo>
                    <a:lnTo>
                      <a:pt x="154" y="90"/>
                    </a:lnTo>
                    <a:lnTo>
                      <a:pt x="154" y="79"/>
                    </a:lnTo>
                    <a:lnTo>
                      <a:pt x="153" y="70"/>
                    </a:lnTo>
                    <a:lnTo>
                      <a:pt x="150" y="62"/>
                    </a:lnTo>
                    <a:lnTo>
                      <a:pt x="148" y="54"/>
                    </a:lnTo>
                    <a:lnTo>
                      <a:pt x="140" y="42"/>
                    </a:lnTo>
                    <a:lnTo>
                      <a:pt x="133" y="33"/>
                    </a:lnTo>
                    <a:lnTo>
                      <a:pt x="133" y="33"/>
                    </a:lnTo>
                    <a:lnTo>
                      <a:pt x="125" y="26"/>
                    </a:lnTo>
                    <a:lnTo>
                      <a:pt x="116" y="21"/>
                    </a:lnTo>
                    <a:lnTo>
                      <a:pt x="108" y="17"/>
                    </a:lnTo>
                    <a:lnTo>
                      <a:pt x="99" y="14"/>
                    </a:lnTo>
                    <a:lnTo>
                      <a:pt x="83" y="12"/>
                    </a:lnTo>
                    <a:lnTo>
                      <a:pt x="69" y="10"/>
                    </a:lnTo>
                    <a:lnTo>
                      <a:pt x="69" y="10"/>
                    </a:lnTo>
                    <a:lnTo>
                      <a:pt x="60" y="10"/>
                    </a:lnTo>
                    <a:lnTo>
                      <a:pt x="54" y="12"/>
                    </a:lnTo>
                    <a:lnTo>
                      <a:pt x="54" y="12"/>
                    </a:lnTo>
                    <a:lnTo>
                      <a:pt x="52" y="14"/>
                    </a:lnTo>
                    <a:lnTo>
                      <a:pt x="52" y="17"/>
                    </a:lnTo>
                    <a:lnTo>
                      <a:pt x="52" y="17"/>
                    </a:lnTo>
                    <a:lnTo>
                      <a:pt x="50" y="62"/>
                    </a:lnTo>
                    <a:lnTo>
                      <a:pt x="50"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1" name="Freeform 149">
                <a:extLst>
                  <a:ext uri="{FF2B5EF4-FFF2-40B4-BE49-F238E27FC236}">
                    <a16:creationId xmlns:a16="http://schemas.microsoft.com/office/drawing/2014/main" id="{87871613-4B2C-41FF-B622-66ABC91657C6}"/>
                  </a:ext>
                </a:extLst>
              </p:cNvPr>
              <p:cNvSpPr>
                <a:spLocks/>
              </p:cNvSpPr>
              <p:nvPr/>
            </p:nvSpPr>
            <p:spPr bwMode="auto">
              <a:xfrm>
                <a:off x="4876418" y="2357718"/>
                <a:ext cx="90191" cy="126266"/>
              </a:xfrm>
              <a:custGeom>
                <a:avLst/>
                <a:gdLst>
                  <a:gd name="T0" fmla="*/ 20 w 105"/>
                  <a:gd name="T1" fmla="*/ 17 h 147"/>
                  <a:gd name="T2" fmla="*/ 18 w 105"/>
                  <a:gd name="T3" fmla="*/ 9 h 147"/>
                  <a:gd name="T4" fmla="*/ 12 w 105"/>
                  <a:gd name="T5" fmla="*/ 6 h 147"/>
                  <a:gd name="T6" fmla="*/ 1 w 105"/>
                  <a:gd name="T7" fmla="*/ 5 h 147"/>
                  <a:gd name="T8" fmla="*/ 1 w 105"/>
                  <a:gd name="T9" fmla="*/ 2 h 147"/>
                  <a:gd name="T10" fmla="*/ 33 w 105"/>
                  <a:gd name="T11" fmla="*/ 2 h 147"/>
                  <a:gd name="T12" fmla="*/ 88 w 105"/>
                  <a:gd name="T13" fmla="*/ 2 h 147"/>
                  <a:gd name="T14" fmla="*/ 99 w 105"/>
                  <a:gd name="T15" fmla="*/ 0 h 147"/>
                  <a:gd name="T16" fmla="*/ 100 w 105"/>
                  <a:gd name="T17" fmla="*/ 2 h 147"/>
                  <a:gd name="T18" fmla="*/ 99 w 105"/>
                  <a:gd name="T19" fmla="*/ 14 h 147"/>
                  <a:gd name="T20" fmla="*/ 97 w 105"/>
                  <a:gd name="T21" fmla="*/ 27 h 147"/>
                  <a:gd name="T22" fmla="*/ 96 w 105"/>
                  <a:gd name="T23" fmla="*/ 30 h 147"/>
                  <a:gd name="T24" fmla="*/ 93 w 105"/>
                  <a:gd name="T25" fmla="*/ 27 h 147"/>
                  <a:gd name="T26" fmla="*/ 92 w 105"/>
                  <a:gd name="T27" fmla="*/ 21 h 147"/>
                  <a:gd name="T28" fmla="*/ 86 w 105"/>
                  <a:gd name="T29" fmla="*/ 14 h 147"/>
                  <a:gd name="T30" fmla="*/ 49 w 105"/>
                  <a:gd name="T31" fmla="*/ 13 h 147"/>
                  <a:gd name="T32" fmla="*/ 47 w 105"/>
                  <a:gd name="T33" fmla="*/ 14 h 147"/>
                  <a:gd name="T34" fmla="*/ 47 w 105"/>
                  <a:gd name="T35" fmla="*/ 63 h 147"/>
                  <a:gd name="T36" fmla="*/ 83 w 105"/>
                  <a:gd name="T37" fmla="*/ 64 h 147"/>
                  <a:gd name="T38" fmla="*/ 92 w 105"/>
                  <a:gd name="T39" fmla="*/ 60 h 147"/>
                  <a:gd name="T40" fmla="*/ 96 w 105"/>
                  <a:gd name="T41" fmla="*/ 58 h 147"/>
                  <a:gd name="T42" fmla="*/ 97 w 105"/>
                  <a:gd name="T43" fmla="*/ 60 h 147"/>
                  <a:gd name="T44" fmla="*/ 96 w 105"/>
                  <a:gd name="T45" fmla="*/ 75 h 147"/>
                  <a:gd name="T46" fmla="*/ 95 w 105"/>
                  <a:gd name="T47" fmla="*/ 91 h 147"/>
                  <a:gd name="T48" fmla="*/ 93 w 105"/>
                  <a:gd name="T49" fmla="*/ 92 h 147"/>
                  <a:gd name="T50" fmla="*/ 91 w 105"/>
                  <a:gd name="T51" fmla="*/ 91 h 147"/>
                  <a:gd name="T52" fmla="*/ 90 w 105"/>
                  <a:gd name="T53" fmla="*/ 80 h 147"/>
                  <a:gd name="T54" fmla="*/ 79 w 105"/>
                  <a:gd name="T55" fmla="*/ 75 h 147"/>
                  <a:gd name="T56" fmla="*/ 49 w 105"/>
                  <a:gd name="T57" fmla="*/ 75 h 147"/>
                  <a:gd name="T58" fmla="*/ 47 w 105"/>
                  <a:gd name="T59" fmla="*/ 92 h 147"/>
                  <a:gd name="T60" fmla="*/ 47 w 105"/>
                  <a:gd name="T61" fmla="*/ 121 h 147"/>
                  <a:gd name="T62" fmla="*/ 50 w 105"/>
                  <a:gd name="T63" fmla="*/ 131 h 147"/>
                  <a:gd name="T64" fmla="*/ 61 w 105"/>
                  <a:gd name="T65" fmla="*/ 135 h 147"/>
                  <a:gd name="T66" fmla="*/ 83 w 105"/>
                  <a:gd name="T67" fmla="*/ 137 h 147"/>
                  <a:gd name="T68" fmla="*/ 92 w 105"/>
                  <a:gd name="T69" fmla="*/ 134 h 147"/>
                  <a:gd name="T70" fmla="*/ 100 w 105"/>
                  <a:gd name="T71" fmla="*/ 125 h 147"/>
                  <a:gd name="T72" fmla="*/ 103 w 105"/>
                  <a:gd name="T73" fmla="*/ 118 h 147"/>
                  <a:gd name="T74" fmla="*/ 104 w 105"/>
                  <a:gd name="T75" fmla="*/ 117 h 147"/>
                  <a:gd name="T76" fmla="*/ 105 w 105"/>
                  <a:gd name="T77" fmla="*/ 121 h 147"/>
                  <a:gd name="T78" fmla="*/ 103 w 105"/>
                  <a:gd name="T79" fmla="*/ 143 h 147"/>
                  <a:gd name="T80" fmla="*/ 92 w 105"/>
                  <a:gd name="T81" fmla="*/ 147 h 147"/>
                  <a:gd name="T82" fmla="*/ 55 w 105"/>
                  <a:gd name="T83" fmla="*/ 147 h 147"/>
                  <a:gd name="T84" fmla="*/ 21 w 105"/>
                  <a:gd name="T85" fmla="*/ 147 h 147"/>
                  <a:gd name="T86" fmla="*/ 7 w 105"/>
                  <a:gd name="T87" fmla="*/ 147 h 147"/>
                  <a:gd name="T88" fmla="*/ 4 w 105"/>
                  <a:gd name="T89" fmla="*/ 145 h 147"/>
                  <a:gd name="T90" fmla="*/ 7 w 105"/>
                  <a:gd name="T91" fmla="*/ 143 h 147"/>
                  <a:gd name="T92" fmla="*/ 16 w 105"/>
                  <a:gd name="T93" fmla="*/ 142 h 147"/>
                  <a:gd name="T94" fmla="*/ 20 w 105"/>
                  <a:gd name="T95" fmla="*/ 133 h 147"/>
                  <a:gd name="T96" fmla="*/ 20 w 105"/>
                  <a:gd name="T97" fmla="*/ 5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 h="147">
                    <a:moveTo>
                      <a:pt x="20" y="58"/>
                    </a:moveTo>
                    <a:lnTo>
                      <a:pt x="20" y="58"/>
                    </a:lnTo>
                    <a:lnTo>
                      <a:pt x="20" y="17"/>
                    </a:lnTo>
                    <a:lnTo>
                      <a:pt x="20" y="17"/>
                    </a:lnTo>
                    <a:lnTo>
                      <a:pt x="20" y="13"/>
                    </a:lnTo>
                    <a:lnTo>
                      <a:pt x="18" y="9"/>
                    </a:lnTo>
                    <a:lnTo>
                      <a:pt x="16" y="8"/>
                    </a:lnTo>
                    <a:lnTo>
                      <a:pt x="12" y="6"/>
                    </a:lnTo>
                    <a:lnTo>
                      <a:pt x="12" y="6"/>
                    </a:lnTo>
                    <a:lnTo>
                      <a:pt x="4" y="5"/>
                    </a:lnTo>
                    <a:lnTo>
                      <a:pt x="4" y="5"/>
                    </a:lnTo>
                    <a:lnTo>
                      <a:pt x="1" y="5"/>
                    </a:lnTo>
                    <a:lnTo>
                      <a:pt x="0" y="4"/>
                    </a:lnTo>
                    <a:lnTo>
                      <a:pt x="0" y="4"/>
                    </a:lnTo>
                    <a:lnTo>
                      <a:pt x="1" y="2"/>
                    </a:lnTo>
                    <a:lnTo>
                      <a:pt x="5" y="1"/>
                    </a:lnTo>
                    <a:lnTo>
                      <a:pt x="5" y="1"/>
                    </a:lnTo>
                    <a:lnTo>
                      <a:pt x="33" y="2"/>
                    </a:lnTo>
                    <a:lnTo>
                      <a:pt x="33" y="2"/>
                    </a:lnTo>
                    <a:lnTo>
                      <a:pt x="88" y="2"/>
                    </a:lnTo>
                    <a:lnTo>
                      <a:pt x="88" y="2"/>
                    </a:lnTo>
                    <a:lnTo>
                      <a:pt x="96" y="1"/>
                    </a:lnTo>
                    <a:lnTo>
                      <a:pt x="96" y="1"/>
                    </a:lnTo>
                    <a:lnTo>
                      <a:pt x="99" y="0"/>
                    </a:lnTo>
                    <a:lnTo>
                      <a:pt x="99" y="0"/>
                    </a:lnTo>
                    <a:lnTo>
                      <a:pt x="100" y="1"/>
                    </a:lnTo>
                    <a:lnTo>
                      <a:pt x="100" y="2"/>
                    </a:lnTo>
                    <a:lnTo>
                      <a:pt x="100" y="2"/>
                    </a:lnTo>
                    <a:lnTo>
                      <a:pt x="100" y="5"/>
                    </a:lnTo>
                    <a:lnTo>
                      <a:pt x="99" y="14"/>
                    </a:lnTo>
                    <a:lnTo>
                      <a:pt x="99" y="14"/>
                    </a:lnTo>
                    <a:lnTo>
                      <a:pt x="97" y="27"/>
                    </a:lnTo>
                    <a:lnTo>
                      <a:pt x="97" y="27"/>
                    </a:lnTo>
                    <a:lnTo>
                      <a:pt x="97" y="29"/>
                    </a:lnTo>
                    <a:lnTo>
                      <a:pt x="96" y="30"/>
                    </a:lnTo>
                    <a:lnTo>
                      <a:pt x="96" y="30"/>
                    </a:lnTo>
                    <a:lnTo>
                      <a:pt x="95" y="30"/>
                    </a:lnTo>
                    <a:lnTo>
                      <a:pt x="93" y="27"/>
                    </a:lnTo>
                    <a:lnTo>
                      <a:pt x="93" y="27"/>
                    </a:lnTo>
                    <a:lnTo>
                      <a:pt x="93" y="25"/>
                    </a:lnTo>
                    <a:lnTo>
                      <a:pt x="92" y="21"/>
                    </a:lnTo>
                    <a:lnTo>
                      <a:pt x="92" y="21"/>
                    </a:lnTo>
                    <a:lnTo>
                      <a:pt x="91" y="18"/>
                    </a:lnTo>
                    <a:lnTo>
                      <a:pt x="90" y="15"/>
                    </a:lnTo>
                    <a:lnTo>
                      <a:pt x="86" y="14"/>
                    </a:lnTo>
                    <a:lnTo>
                      <a:pt x="79" y="14"/>
                    </a:lnTo>
                    <a:lnTo>
                      <a:pt x="79" y="14"/>
                    </a:lnTo>
                    <a:lnTo>
                      <a:pt x="49" y="13"/>
                    </a:lnTo>
                    <a:lnTo>
                      <a:pt x="49" y="13"/>
                    </a:lnTo>
                    <a:lnTo>
                      <a:pt x="47" y="13"/>
                    </a:lnTo>
                    <a:lnTo>
                      <a:pt x="47" y="14"/>
                    </a:lnTo>
                    <a:lnTo>
                      <a:pt x="47" y="62"/>
                    </a:lnTo>
                    <a:lnTo>
                      <a:pt x="47" y="62"/>
                    </a:lnTo>
                    <a:lnTo>
                      <a:pt x="47" y="63"/>
                    </a:lnTo>
                    <a:lnTo>
                      <a:pt x="49" y="64"/>
                    </a:lnTo>
                    <a:lnTo>
                      <a:pt x="49" y="64"/>
                    </a:lnTo>
                    <a:lnTo>
                      <a:pt x="83" y="64"/>
                    </a:lnTo>
                    <a:lnTo>
                      <a:pt x="83" y="64"/>
                    </a:lnTo>
                    <a:lnTo>
                      <a:pt x="90" y="63"/>
                    </a:lnTo>
                    <a:lnTo>
                      <a:pt x="92" y="60"/>
                    </a:lnTo>
                    <a:lnTo>
                      <a:pt x="92" y="60"/>
                    </a:lnTo>
                    <a:lnTo>
                      <a:pt x="95" y="59"/>
                    </a:lnTo>
                    <a:lnTo>
                      <a:pt x="96" y="58"/>
                    </a:lnTo>
                    <a:lnTo>
                      <a:pt x="96" y="58"/>
                    </a:lnTo>
                    <a:lnTo>
                      <a:pt x="97" y="59"/>
                    </a:lnTo>
                    <a:lnTo>
                      <a:pt x="97" y="60"/>
                    </a:lnTo>
                    <a:lnTo>
                      <a:pt x="97" y="60"/>
                    </a:lnTo>
                    <a:lnTo>
                      <a:pt x="96" y="75"/>
                    </a:lnTo>
                    <a:lnTo>
                      <a:pt x="96" y="75"/>
                    </a:lnTo>
                    <a:lnTo>
                      <a:pt x="95" y="87"/>
                    </a:lnTo>
                    <a:lnTo>
                      <a:pt x="95" y="87"/>
                    </a:lnTo>
                    <a:lnTo>
                      <a:pt x="95" y="91"/>
                    </a:lnTo>
                    <a:lnTo>
                      <a:pt x="93" y="91"/>
                    </a:lnTo>
                    <a:lnTo>
                      <a:pt x="93" y="92"/>
                    </a:lnTo>
                    <a:lnTo>
                      <a:pt x="93" y="92"/>
                    </a:lnTo>
                    <a:lnTo>
                      <a:pt x="92" y="91"/>
                    </a:lnTo>
                    <a:lnTo>
                      <a:pt x="91" y="91"/>
                    </a:lnTo>
                    <a:lnTo>
                      <a:pt x="91" y="91"/>
                    </a:lnTo>
                    <a:lnTo>
                      <a:pt x="91" y="83"/>
                    </a:lnTo>
                    <a:lnTo>
                      <a:pt x="91" y="83"/>
                    </a:lnTo>
                    <a:lnTo>
                      <a:pt x="90" y="80"/>
                    </a:lnTo>
                    <a:lnTo>
                      <a:pt x="87" y="77"/>
                    </a:lnTo>
                    <a:lnTo>
                      <a:pt x="84" y="76"/>
                    </a:lnTo>
                    <a:lnTo>
                      <a:pt x="79" y="75"/>
                    </a:lnTo>
                    <a:lnTo>
                      <a:pt x="79" y="75"/>
                    </a:lnTo>
                    <a:lnTo>
                      <a:pt x="49" y="75"/>
                    </a:lnTo>
                    <a:lnTo>
                      <a:pt x="49" y="75"/>
                    </a:lnTo>
                    <a:lnTo>
                      <a:pt x="47" y="75"/>
                    </a:lnTo>
                    <a:lnTo>
                      <a:pt x="47" y="76"/>
                    </a:lnTo>
                    <a:lnTo>
                      <a:pt x="47" y="92"/>
                    </a:lnTo>
                    <a:lnTo>
                      <a:pt x="47" y="92"/>
                    </a:lnTo>
                    <a:lnTo>
                      <a:pt x="47" y="121"/>
                    </a:lnTo>
                    <a:lnTo>
                      <a:pt x="47" y="121"/>
                    </a:lnTo>
                    <a:lnTo>
                      <a:pt x="47" y="125"/>
                    </a:lnTo>
                    <a:lnTo>
                      <a:pt x="49" y="129"/>
                    </a:lnTo>
                    <a:lnTo>
                      <a:pt x="50" y="131"/>
                    </a:lnTo>
                    <a:lnTo>
                      <a:pt x="53" y="134"/>
                    </a:lnTo>
                    <a:lnTo>
                      <a:pt x="57" y="135"/>
                    </a:lnTo>
                    <a:lnTo>
                      <a:pt x="61" y="135"/>
                    </a:lnTo>
                    <a:lnTo>
                      <a:pt x="74" y="137"/>
                    </a:lnTo>
                    <a:lnTo>
                      <a:pt x="74" y="137"/>
                    </a:lnTo>
                    <a:lnTo>
                      <a:pt x="83" y="137"/>
                    </a:lnTo>
                    <a:lnTo>
                      <a:pt x="88" y="135"/>
                    </a:lnTo>
                    <a:lnTo>
                      <a:pt x="92" y="134"/>
                    </a:lnTo>
                    <a:lnTo>
                      <a:pt x="92" y="134"/>
                    </a:lnTo>
                    <a:lnTo>
                      <a:pt x="96" y="131"/>
                    </a:lnTo>
                    <a:lnTo>
                      <a:pt x="99" y="129"/>
                    </a:lnTo>
                    <a:lnTo>
                      <a:pt x="100" y="125"/>
                    </a:lnTo>
                    <a:lnTo>
                      <a:pt x="101" y="120"/>
                    </a:lnTo>
                    <a:lnTo>
                      <a:pt x="101" y="120"/>
                    </a:lnTo>
                    <a:lnTo>
                      <a:pt x="103" y="118"/>
                    </a:lnTo>
                    <a:lnTo>
                      <a:pt x="104" y="117"/>
                    </a:lnTo>
                    <a:lnTo>
                      <a:pt x="104" y="117"/>
                    </a:lnTo>
                    <a:lnTo>
                      <a:pt x="104" y="117"/>
                    </a:lnTo>
                    <a:lnTo>
                      <a:pt x="105" y="118"/>
                    </a:lnTo>
                    <a:lnTo>
                      <a:pt x="105" y="121"/>
                    </a:lnTo>
                    <a:lnTo>
                      <a:pt x="105" y="121"/>
                    </a:lnTo>
                    <a:lnTo>
                      <a:pt x="104" y="133"/>
                    </a:lnTo>
                    <a:lnTo>
                      <a:pt x="103" y="143"/>
                    </a:lnTo>
                    <a:lnTo>
                      <a:pt x="103" y="143"/>
                    </a:lnTo>
                    <a:lnTo>
                      <a:pt x="101" y="146"/>
                    </a:lnTo>
                    <a:lnTo>
                      <a:pt x="100" y="147"/>
                    </a:lnTo>
                    <a:lnTo>
                      <a:pt x="92" y="147"/>
                    </a:lnTo>
                    <a:lnTo>
                      <a:pt x="92" y="147"/>
                    </a:lnTo>
                    <a:lnTo>
                      <a:pt x="55" y="147"/>
                    </a:lnTo>
                    <a:lnTo>
                      <a:pt x="55" y="147"/>
                    </a:lnTo>
                    <a:lnTo>
                      <a:pt x="33" y="147"/>
                    </a:lnTo>
                    <a:lnTo>
                      <a:pt x="33" y="147"/>
                    </a:lnTo>
                    <a:lnTo>
                      <a:pt x="21" y="147"/>
                    </a:lnTo>
                    <a:lnTo>
                      <a:pt x="21" y="147"/>
                    </a:lnTo>
                    <a:lnTo>
                      <a:pt x="7" y="147"/>
                    </a:lnTo>
                    <a:lnTo>
                      <a:pt x="7" y="147"/>
                    </a:lnTo>
                    <a:lnTo>
                      <a:pt x="4" y="147"/>
                    </a:lnTo>
                    <a:lnTo>
                      <a:pt x="4" y="145"/>
                    </a:lnTo>
                    <a:lnTo>
                      <a:pt x="4" y="145"/>
                    </a:lnTo>
                    <a:lnTo>
                      <a:pt x="4" y="143"/>
                    </a:lnTo>
                    <a:lnTo>
                      <a:pt x="7" y="143"/>
                    </a:lnTo>
                    <a:lnTo>
                      <a:pt x="7" y="143"/>
                    </a:lnTo>
                    <a:lnTo>
                      <a:pt x="13" y="142"/>
                    </a:lnTo>
                    <a:lnTo>
                      <a:pt x="13" y="142"/>
                    </a:lnTo>
                    <a:lnTo>
                      <a:pt x="16" y="142"/>
                    </a:lnTo>
                    <a:lnTo>
                      <a:pt x="17" y="139"/>
                    </a:lnTo>
                    <a:lnTo>
                      <a:pt x="20" y="133"/>
                    </a:lnTo>
                    <a:lnTo>
                      <a:pt x="20" y="133"/>
                    </a:lnTo>
                    <a:lnTo>
                      <a:pt x="20" y="116"/>
                    </a:lnTo>
                    <a:lnTo>
                      <a:pt x="20" y="92"/>
                    </a:lnTo>
                    <a:lnTo>
                      <a:pt x="2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2" name="Freeform 150">
                <a:extLst>
                  <a:ext uri="{FF2B5EF4-FFF2-40B4-BE49-F238E27FC236}">
                    <a16:creationId xmlns:a16="http://schemas.microsoft.com/office/drawing/2014/main" id="{EEEDFE99-B0FC-42D7-A9EA-2570CCF6981E}"/>
                  </a:ext>
                </a:extLst>
              </p:cNvPr>
              <p:cNvSpPr>
                <a:spLocks/>
              </p:cNvSpPr>
              <p:nvPr/>
            </p:nvSpPr>
            <p:spPr bwMode="auto">
              <a:xfrm>
                <a:off x="4983787" y="2356000"/>
                <a:ext cx="77306" cy="130561"/>
              </a:xfrm>
              <a:custGeom>
                <a:avLst/>
                <a:gdLst>
                  <a:gd name="T0" fmla="*/ 4 w 90"/>
                  <a:gd name="T1" fmla="*/ 147 h 152"/>
                  <a:gd name="T2" fmla="*/ 0 w 90"/>
                  <a:gd name="T3" fmla="*/ 140 h 152"/>
                  <a:gd name="T4" fmla="*/ 1 w 90"/>
                  <a:gd name="T5" fmla="*/ 115 h 152"/>
                  <a:gd name="T6" fmla="*/ 1 w 90"/>
                  <a:gd name="T7" fmla="*/ 111 h 152"/>
                  <a:gd name="T8" fmla="*/ 3 w 90"/>
                  <a:gd name="T9" fmla="*/ 110 h 152"/>
                  <a:gd name="T10" fmla="*/ 5 w 90"/>
                  <a:gd name="T11" fmla="*/ 112 h 152"/>
                  <a:gd name="T12" fmla="*/ 7 w 90"/>
                  <a:gd name="T13" fmla="*/ 123 h 152"/>
                  <a:gd name="T14" fmla="*/ 9 w 90"/>
                  <a:gd name="T15" fmla="*/ 128 h 152"/>
                  <a:gd name="T16" fmla="*/ 16 w 90"/>
                  <a:gd name="T17" fmla="*/ 135 h 152"/>
                  <a:gd name="T18" fmla="*/ 29 w 90"/>
                  <a:gd name="T19" fmla="*/ 141 h 152"/>
                  <a:gd name="T20" fmla="*/ 38 w 90"/>
                  <a:gd name="T21" fmla="*/ 141 h 152"/>
                  <a:gd name="T22" fmla="*/ 50 w 90"/>
                  <a:gd name="T23" fmla="*/ 140 h 152"/>
                  <a:gd name="T24" fmla="*/ 59 w 90"/>
                  <a:gd name="T25" fmla="*/ 135 h 152"/>
                  <a:gd name="T26" fmla="*/ 65 w 90"/>
                  <a:gd name="T27" fmla="*/ 127 h 152"/>
                  <a:gd name="T28" fmla="*/ 66 w 90"/>
                  <a:gd name="T29" fmla="*/ 118 h 152"/>
                  <a:gd name="T30" fmla="*/ 66 w 90"/>
                  <a:gd name="T31" fmla="*/ 111 h 152"/>
                  <a:gd name="T32" fmla="*/ 57 w 90"/>
                  <a:gd name="T33" fmla="*/ 98 h 152"/>
                  <a:gd name="T34" fmla="*/ 36 w 90"/>
                  <a:gd name="T35" fmla="*/ 83 h 152"/>
                  <a:gd name="T36" fmla="*/ 20 w 90"/>
                  <a:gd name="T37" fmla="*/ 73 h 152"/>
                  <a:gd name="T38" fmla="*/ 11 w 90"/>
                  <a:gd name="T39" fmla="*/ 62 h 152"/>
                  <a:gd name="T40" fmla="*/ 5 w 90"/>
                  <a:gd name="T41" fmla="*/ 52 h 152"/>
                  <a:gd name="T42" fmla="*/ 4 w 90"/>
                  <a:gd name="T43" fmla="*/ 40 h 152"/>
                  <a:gd name="T44" fmla="*/ 5 w 90"/>
                  <a:gd name="T45" fmla="*/ 31 h 152"/>
                  <a:gd name="T46" fmla="*/ 13 w 90"/>
                  <a:gd name="T47" fmla="*/ 17 h 152"/>
                  <a:gd name="T48" fmla="*/ 26 w 90"/>
                  <a:gd name="T49" fmla="*/ 7 h 152"/>
                  <a:gd name="T50" fmla="*/ 44 w 90"/>
                  <a:gd name="T51" fmla="*/ 2 h 152"/>
                  <a:gd name="T52" fmla="*/ 54 w 90"/>
                  <a:gd name="T53" fmla="*/ 0 h 152"/>
                  <a:gd name="T54" fmla="*/ 83 w 90"/>
                  <a:gd name="T55" fmla="*/ 4 h 152"/>
                  <a:gd name="T56" fmla="*/ 84 w 90"/>
                  <a:gd name="T57" fmla="*/ 4 h 152"/>
                  <a:gd name="T58" fmla="*/ 86 w 90"/>
                  <a:gd name="T59" fmla="*/ 7 h 152"/>
                  <a:gd name="T60" fmla="*/ 84 w 90"/>
                  <a:gd name="T61" fmla="*/ 29 h 152"/>
                  <a:gd name="T62" fmla="*/ 82 w 90"/>
                  <a:gd name="T63" fmla="*/ 36 h 152"/>
                  <a:gd name="T64" fmla="*/ 80 w 90"/>
                  <a:gd name="T65" fmla="*/ 35 h 152"/>
                  <a:gd name="T66" fmla="*/ 80 w 90"/>
                  <a:gd name="T67" fmla="*/ 32 h 152"/>
                  <a:gd name="T68" fmla="*/ 78 w 90"/>
                  <a:gd name="T69" fmla="*/ 24 h 152"/>
                  <a:gd name="T70" fmla="*/ 75 w 90"/>
                  <a:gd name="T71" fmla="*/ 20 h 152"/>
                  <a:gd name="T72" fmla="*/ 67 w 90"/>
                  <a:gd name="T73" fmla="*/ 14 h 152"/>
                  <a:gd name="T74" fmla="*/ 53 w 90"/>
                  <a:gd name="T75" fmla="*/ 11 h 152"/>
                  <a:gd name="T76" fmla="*/ 42 w 90"/>
                  <a:gd name="T77" fmla="*/ 12 h 152"/>
                  <a:gd name="T78" fmla="*/ 34 w 90"/>
                  <a:gd name="T79" fmla="*/ 16 h 152"/>
                  <a:gd name="T80" fmla="*/ 28 w 90"/>
                  <a:gd name="T81" fmla="*/ 23 h 152"/>
                  <a:gd name="T82" fmla="*/ 25 w 90"/>
                  <a:gd name="T83" fmla="*/ 31 h 152"/>
                  <a:gd name="T84" fmla="*/ 26 w 90"/>
                  <a:gd name="T85" fmla="*/ 37 h 152"/>
                  <a:gd name="T86" fmla="*/ 36 w 90"/>
                  <a:gd name="T87" fmla="*/ 49 h 152"/>
                  <a:gd name="T88" fmla="*/ 54 w 90"/>
                  <a:gd name="T89" fmla="*/ 61 h 152"/>
                  <a:gd name="T90" fmla="*/ 63 w 90"/>
                  <a:gd name="T91" fmla="*/ 66 h 152"/>
                  <a:gd name="T92" fmla="*/ 78 w 90"/>
                  <a:gd name="T93" fmla="*/ 78 h 152"/>
                  <a:gd name="T94" fmla="*/ 86 w 90"/>
                  <a:gd name="T95" fmla="*/ 89 h 152"/>
                  <a:gd name="T96" fmla="*/ 88 w 90"/>
                  <a:gd name="T97" fmla="*/ 102 h 152"/>
                  <a:gd name="T98" fmla="*/ 90 w 90"/>
                  <a:gd name="T99" fmla="*/ 108 h 152"/>
                  <a:gd name="T100" fmla="*/ 84 w 90"/>
                  <a:gd name="T101" fmla="*/ 127 h 152"/>
                  <a:gd name="T102" fmla="*/ 69 w 90"/>
                  <a:gd name="T103" fmla="*/ 144 h 152"/>
                  <a:gd name="T104" fmla="*/ 62 w 90"/>
                  <a:gd name="T105" fmla="*/ 148 h 152"/>
                  <a:gd name="T106" fmla="*/ 45 w 90"/>
                  <a:gd name="T107" fmla="*/ 152 h 152"/>
                  <a:gd name="T108" fmla="*/ 36 w 90"/>
                  <a:gd name="T109" fmla="*/ 152 h 152"/>
                  <a:gd name="T110" fmla="*/ 11 w 90"/>
                  <a:gd name="T111" fmla="*/ 149 h 152"/>
                  <a:gd name="T112" fmla="*/ 4 w 90"/>
                  <a:gd name="T113"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152">
                    <a:moveTo>
                      <a:pt x="4" y="147"/>
                    </a:moveTo>
                    <a:lnTo>
                      <a:pt x="4" y="147"/>
                    </a:lnTo>
                    <a:lnTo>
                      <a:pt x="0" y="144"/>
                    </a:lnTo>
                    <a:lnTo>
                      <a:pt x="0" y="140"/>
                    </a:lnTo>
                    <a:lnTo>
                      <a:pt x="0" y="140"/>
                    </a:lnTo>
                    <a:lnTo>
                      <a:pt x="1" y="115"/>
                    </a:lnTo>
                    <a:lnTo>
                      <a:pt x="1" y="115"/>
                    </a:lnTo>
                    <a:lnTo>
                      <a:pt x="1" y="111"/>
                    </a:lnTo>
                    <a:lnTo>
                      <a:pt x="3" y="110"/>
                    </a:lnTo>
                    <a:lnTo>
                      <a:pt x="3" y="110"/>
                    </a:lnTo>
                    <a:lnTo>
                      <a:pt x="5" y="111"/>
                    </a:lnTo>
                    <a:lnTo>
                      <a:pt x="5" y="112"/>
                    </a:lnTo>
                    <a:lnTo>
                      <a:pt x="5" y="112"/>
                    </a:lnTo>
                    <a:lnTo>
                      <a:pt x="7" y="123"/>
                    </a:lnTo>
                    <a:lnTo>
                      <a:pt x="7" y="123"/>
                    </a:lnTo>
                    <a:lnTo>
                      <a:pt x="9" y="128"/>
                    </a:lnTo>
                    <a:lnTo>
                      <a:pt x="12" y="132"/>
                    </a:lnTo>
                    <a:lnTo>
                      <a:pt x="16" y="135"/>
                    </a:lnTo>
                    <a:lnTo>
                      <a:pt x="20" y="137"/>
                    </a:lnTo>
                    <a:lnTo>
                      <a:pt x="29" y="141"/>
                    </a:lnTo>
                    <a:lnTo>
                      <a:pt x="38" y="141"/>
                    </a:lnTo>
                    <a:lnTo>
                      <a:pt x="38" y="141"/>
                    </a:lnTo>
                    <a:lnTo>
                      <a:pt x="45" y="141"/>
                    </a:lnTo>
                    <a:lnTo>
                      <a:pt x="50" y="140"/>
                    </a:lnTo>
                    <a:lnTo>
                      <a:pt x="55" y="137"/>
                    </a:lnTo>
                    <a:lnTo>
                      <a:pt x="59" y="135"/>
                    </a:lnTo>
                    <a:lnTo>
                      <a:pt x="62" y="131"/>
                    </a:lnTo>
                    <a:lnTo>
                      <a:pt x="65" y="127"/>
                    </a:lnTo>
                    <a:lnTo>
                      <a:pt x="66" y="123"/>
                    </a:lnTo>
                    <a:lnTo>
                      <a:pt x="66" y="118"/>
                    </a:lnTo>
                    <a:lnTo>
                      <a:pt x="66" y="118"/>
                    </a:lnTo>
                    <a:lnTo>
                      <a:pt x="66" y="111"/>
                    </a:lnTo>
                    <a:lnTo>
                      <a:pt x="63" y="104"/>
                    </a:lnTo>
                    <a:lnTo>
                      <a:pt x="57" y="98"/>
                    </a:lnTo>
                    <a:lnTo>
                      <a:pt x="46" y="90"/>
                    </a:lnTo>
                    <a:lnTo>
                      <a:pt x="36" y="83"/>
                    </a:lnTo>
                    <a:lnTo>
                      <a:pt x="36" y="83"/>
                    </a:lnTo>
                    <a:lnTo>
                      <a:pt x="20" y="73"/>
                    </a:lnTo>
                    <a:lnTo>
                      <a:pt x="15" y="68"/>
                    </a:lnTo>
                    <a:lnTo>
                      <a:pt x="11" y="62"/>
                    </a:lnTo>
                    <a:lnTo>
                      <a:pt x="8" y="57"/>
                    </a:lnTo>
                    <a:lnTo>
                      <a:pt x="5" y="52"/>
                    </a:lnTo>
                    <a:lnTo>
                      <a:pt x="4" y="45"/>
                    </a:lnTo>
                    <a:lnTo>
                      <a:pt x="4" y="40"/>
                    </a:lnTo>
                    <a:lnTo>
                      <a:pt x="4" y="40"/>
                    </a:lnTo>
                    <a:lnTo>
                      <a:pt x="5" y="31"/>
                    </a:lnTo>
                    <a:lnTo>
                      <a:pt x="8" y="24"/>
                    </a:lnTo>
                    <a:lnTo>
                      <a:pt x="13" y="17"/>
                    </a:lnTo>
                    <a:lnTo>
                      <a:pt x="19" y="11"/>
                    </a:lnTo>
                    <a:lnTo>
                      <a:pt x="26" y="7"/>
                    </a:lnTo>
                    <a:lnTo>
                      <a:pt x="34" y="3"/>
                    </a:lnTo>
                    <a:lnTo>
                      <a:pt x="44" y="2"/>
                    </a:lnTo>
                    <a:lnTo>
                      <a:pt x="54" y="0"/>
                    </a:lnTo>
                    <a:lnTo>
                      <a:pt x="54" y="0"/>
                    </a:lnTo>
                    <a:lnTo>
                      <a:pt x="71" y="2"/>
                    </a:lnTo>
                    <a:lnTo>
                      <a:pt x="83" y="4"/>
                    </a:lnTo>
                    <a:lnTo>
                      <a:pt x="83" y="4"/>
                    </a:lnTo>
                    <a:lnTo>
                      <a:pt x="84" y="4"/>
                    </a:lnTo>
                    <a:lnTo>
                      <a:pt x="86" y="7"/>
                    </a:lnTo>
                    <a:lnTo>
                      <a:pt x="86" y="7"/>
                    </a:lnTo>
                    <a:lnTo>
                      <a:pt x="84" y="29"/>
                    </a:lnTo>
                    <a:lnTo>
                      <a:pt x="84" y="29"/>
                    </a:lnTo>
                    <a:lnTo>
                      <a:pt x="84" y="35"/>
                    </a:lnTo>
                    <a:lnTo>
                      <a:pt x="82" y="36"/>
                    </a:lnTo>
                    <a:lnTo>
                      <a:pt x="82" y="36"/>
                    </a:lnTo>
                    <a:lnTo>
                      <a:pt x="80" y="35"/>
                    </a:lnTo>
                    <a:lnTo>
                      <a:pt x="80" y="32"/>
                    </a:lnTo>
                    <a:lnTo>
                      <a:pt x="80" y="32"/>
                    </a:lnTo>
                    <a:lnTo>
                      <a:pt x="79" y="27"/>
                    </a:lnTo>
                    <a:lnTo>
                      <a:pt x="78" y="24"/>
                    </a:lnTo>
                    <a:lnTo>
                      <a:pt x="75" y="20"/>
                    </a:lnTo>
                    <a:lnTo>
                      <a:pt x="75" y="20"/>
                    </a:lnTo>
                    <a:lnTo>
                      <a:pt x="72" y="16"/>
                    </a:lnTo>
                    <a:lnTo>
                      <a:pt x="67" y="14"/>
                    </a:lnTo>
                    <a:lnTo>
                      <a:pt x="61" y="11"/>
                    </a:lnTo>
                    <a:lnTo>
                      <a:pt x="53" y="11"/>
                    </a:lnTo>
                    <a:lnTo>
                      <a:pt x="53" y="11"/>
                    </a:lnTo>
                    <a:lnTo>
                      <a:pt x="42" y="12"/>
                    </a:lnTo>
                    <a:lnTo>
                      <a:pt x="38" y="14"/>
                    </a:lnTo>
                    <a:lnTo>
                      <a:pt x="34" y="16"/>
                    </a:lnTo>
                    <a:lnTo>
                      <a:pt x="30" y="19"/>
                    </a:lnTo>
                    <a:lnTo>
                      <a:pt x="28" y="23"/>
                    </a:lnTo>
                    <a:lnTo>
                      <a:pt x="26" y="27"/>
                    </a:lnTo>
                    <a:lnTo>
                      <a:pt x="25" y="31"/>
                    </a:lnTo>
                    <a:lnTo>
                      <a:pt x="25" y="31"/>
                    </a:lnTo>
                    <a:lnTo>
                      <a:pt x="26" y="37"/>
                    </a:lnTo>
                    <a:lnTo>
                      <a:pt x="29" y="44"/>
                    </a:lnTo>
                    <a:lnTo>
                      <a:pt x="36" y="49"/>
                    </a:lnTo>
                    <a:lnTo>
                      <a:pt x="46" y="57"/>
                    </a:lnTo>
                    <a:lnTo>
                      <a:pt x="54" y="61"/>
                    </a:lnTo>
                    <a:lnTo>
                      <a:pt x="54" y="61"/>
                    </a:lnTo>
                    <a:lnTo>
                      <a:pt x="63" y="66"/>
                    </a:lnTo>
                    <a:lnTo>
                      <a:pt x="71" y="71"/>
                    </a:lnTo>
                    <a:lnTo>
                      <a:pt x="78" y="78"/>
                    </a:lnTo>
                    <a:lnTo>
                      <a:pt x="82" y="83"/>
                    </a:lnTo>
                    <a:lnTo>
                      <a:pt x="86" y="89"/>
                    </a:lnTo>
                    <a:lnTo>
                      <a:pt x="87" y="95"/>
                    </a:lnTo>
                    <a:lnTo>
                      <a:pt x="88" y="102"/>
                    </a:lnTo>
                    <a:lnTo>
                      <a:pt x="90" y="108"/>
                    </a:lnTo>
                    <a:lnTo>
                      <a:pt x="90" y="108"/>
                    </a:lnTo>
                    <a:lnTo>
                      <a:pt x="88" y="118"/>
                    </a:lnTo>
                    <a:lnTo>
                      <a:pt x="84" y="127"/>
                    </a:lnTo>
                    <a:lnTo>
                      <a:pt x="79" y="136"/>
                    </a:lnTo>
                    <a:lnTo>
                      <a:pt x="69" y="144"/>
                    </a:lnTo>
                    <a:lnTo>
                      <a:pt x="69" y="144"/>
                    </a:lnTo>
                    <a:lnTo>
                      <a:pt x="62" y="148"/>
                    </a:lnTo>
                    <a:lnTo>
                      <a:pt x="53" y="150"/>
                    </a:lnTo>
                    <a:lnTo>
                      <a:pt x="45" y="152"/>
                    </a:lnTo>
                    <a:lnTo>
                      <a:pt x="36" y="152"/>
                    </a:lnTo>
                    <a:lnTo>
                      <a:pt x="36" y="152"/>
                    </a:lnTo>
                    <a:lnTo>
                      <a:pt x="19" y="150"/>
                    </a:lnTo>
                    <a:lnTo>
                      <a:pt x="11" y="149"/>
                    </a:lnTo>
                    <a:lnTo>
                      <a:pt x="4" y="147"/>
                    </a:lnTo>
                    <a:lnTo>
                      <a:pt x="4"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3" name="Freeform 151">
                <a:extLst>
                  <a:ext uri="{FF2B5EF4-FFF2-40B4-BE49-F238E27FC236}">
                    <a16:creationId xmlns:a16="http://schemas.microsoft.com/office/drawing/2014/main" id="{4C9BEEEF-19E5-4CFF-ACF0-AABC99FB8DC6}"/>
                  </a:ext>
                </a:extLst>
              </p:cNvPr>
              <p:cNvSpPr>
                <a:spLocks/>
              </p:cNvSpPr>
              <p:nvPr/>
            </p:nvSpPr>
            <p:spPr bwMode="auto">
              <a:xfrm>
                <a:off x="5072259" y="2358577"/>
                <a:ext cx="57550" cy="125407"/>
              </a:xfrm>
              <a:custGeom>
                <a:avLst/>
                <a:gdLst>
                  <a:gd name="T0" fmla="*/ 18 w 67"/>
                  <a:gd name="T1" fmla="*/ 57 h 146"/>
                  <a:gd name="T2" fmla="*/ 18 w 67"/>
                  <a:gd name="T3" fmla="*/ 16 h 146"/>
                  <a:gd name="T4" fmla="*/ 16 w 67"/>
                  <a:gd name="T5" fmla="*/ 8 h 146"/>
                  <a:gd name="T6" fmla="*/ 10 w 67"/>
                  <a:gd name="T7" fmla="*/ 5 h 146"/>
                  <a:gd name="T8" fmla="*/ 4 w 67"/>
                  <a:gd name="T9" fmla="*/ 4 h 146"/>
                  <a:gd name="T10" fmla="*/ 1 w 67"/>
                  <a:gd name="T11" fmla="*/ 4 h 146"/>
                  <a:gd name="T12" fmla="*/ 0 w 67"/>
                  <a:gd name="T13" fmla="*/ 3 h 146"/>
                  <a:gd name="T14" fmla="*/ 5 w 67"/>
                  <a:gd name="T15" fmla="*/ 0 h 146"/>
                  <a:gd name="T16" fmla="*/ 31 w 67"/>
                  <a:gd name="T17" fmla="*/ 1 h 146"/>
                  <a:gd name="T18" fmla="*/ 58 w 67"/>
                  <a:gd name="T19" fmla="*/ 0 h 146"/>
                  <a:gd name="T20" fmla="*/ 60 w 67"/>
                  <a:gd name="T21" fmla="*/ 1 h 146"/>
                  <a:gd name="T22" fmla="*/ 62 w 67"/>
                  <a:gd name="T23" fmla="*/ 3 h 146"/>
                  <a:gd name="T24" fmla="*/ 59 w 67"/>
                  <a:gd name="T25" fmla="*/ 4 h 146"/>
                  <a:gd name="T26" fmla="*/ 52 w 67"/>
                  <a:gd name="T27" fmla="*/ 5 h 146"/>
                  <a:gd name="T28" fmla="*/ 49 w 67"/>
                  <a:gd name="T29" fmla="*/ 7 h 146"/>
                  <a:gd name="T30" fmla="*/ 46 w 67"/>
                  <a:gd name="T31" fmla="*/ 11 h 146"/>
                  <a:gd name="T32" fmla="*/ 45 w 67"/>
                  <a:gd name="T33" fmla="*/ 16 h 146"/>
                  <a:gd name="T34" fmla="*/ 45 w 67"/>
                  <a:gd name="T35" fmla="*/ 91 h 146"/>
                  <a:gd name="T36" fmla="*/ 45 w 67"/>
                  <a:gd name="T37" fmla="*/ 115 h 146"/>
                  <a:gd name="T38" fmla="*/ 46 w 67"/>
                  <a:gd name="T39" fmla="*/ 133 h 146"/>
                  <a:gd name="T40" fmla="*/ 47 w 67"/>
                  <a:gd name="T41" fmla="*/ 138 h 146"/>
                  <a:gd name="T42" fmla="*/ 54 w 67"/>
                  <a:gd name="T43" fmla="*/ 141 h 146"/>
                  <a:gd name="T44" fmla="*/ 63 w 67"/>
                  <a:gd name="T45" fmla="*/ 142 h 146"/>
                  <a:gd name="T46" fmla="*/ 66 w 67"/>
                  <a:gd name="T47" fmla="*/ 142 h 146"/>
                  <a:gd name="T48" fmla="*/ 67 w 67"/>
                  <a:gd name="T49" fmla="*/ 144 h 146"/>
                  <a:gd name="T50" fmla="*/ 63 w 67"/>
                  <a:gd name="T51" fmla="*/ 146 h 146"/>
                  <a:gd name="T52" fmla="*/ 31 w 67"/>
                  <a:gd name="T53" fmla="*/ 146 h 146"/>
                  <a:gd name="T54" fmla="*/ 5 w 67"/>
                  <a:gd name="T55" fmla="*/ 146 h 146"/>
                  <a:gd name="T56" fmla="*/ 2 w 67"/>
                  <a:gd name="T57" fmla="*/ 146 h 146"/>
                  <a:gd name="T58" fmla="*/ 1 w 67"/>
                  <a:gd name="T59" fmla="*/ 144 h 146"/>
                  <a:gd name="T60" fmla="*/ 4 w 67"/>
                  <a:gd name="T61" fmla="*/ 142 h 146"/>
                  <a:gd name="T62" fmla="*/ 12 w 67"/>
                  <a:gd name="T63" fmla="*/ 141 h 146"/>
                  <a:gd name="T64" fmla="*/ 13 w 67"/>
                  <a:gd name="T65" fmla="*/ 141 h 146"/>
                  <a:gd name="T66" fmla="*/ 17 w 67"/>
                  <a:gd name="T67" fmla="*/ 132 h 146"/>
                  <a:gd name="T68" fmla="*/ 18 w 67"/>
                  <a:gd name="T69" fmla="*/ 115 h 146"/>
                  <a:gd name="T70" fmla="*/ 18 w 67"/>
                  <a:gd name="T71" fmla="*/ 5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146">
                    <a:moveTo>
                      <a:pt x="18" y="57"/>
                    </a:moveTo>
                    <a:lnTo>
                      <a:pt x="18" y="57"/>
                    </a:lnTo>
                    <a:lnTo>
                      <a:pt x="18" y="16"/>
                    </a:lnTo>
                    <a:lnTo>
                      <a:pt x="18" y="16"/>
                    </a:lnTo>
                    <a:lnTo>
                      <a:pt x="17" y="12"/>
                    </a:lnTo>
                    <a:lnTo>
                      <a:pt x="16" y="8"/>
                    </a:lnTo>
                    <a:lnTo>
                      <a:pt x="14" y="7"/>
                    </a:lnTo>
                    <a:lnTo>
                      <a:pt x="10" y="5"/>
                    </a:lnTo>
                    <a:lnTo>
                      <a:pt x="10" y="5"/>
                    </a:lnTo>
                    <a:lnTo>
                      <a:pt x="4" y="4"/>
                    </a:lnTo>
                    <a:lnTo>
                      <a:pt x="4" y="4"/>
                    </a:lnTo>
                    <a:lnTo>
                      <a:pt x="1" y="4"/>
                    </a:lnTo>
                    <a:lnTo>
                      <a:pt x="0" y="3"/>
                    </a:lnTo>
                    <a:lnTo>
                      <a:pt x="0" y="3"/>
                    </a:lnTo>
                    <a:lnTo>
                      <a:pt x="1" y="1"/>
                    </a:lnTo>
                    <a:lnTo>
                      <a:pt x="5" y="0"/>
                    </a:lnTo>
                    <a:lnTo>
                      <a:pt x="5" y="0"/>
                    </a:lnTo>
                    <a:lnTo>
                      <a:pt x="31" y="1"/>
                    </a:lnTo>
                    <a:lnTo>
                      <a:pt x="31" y="1"/>
                    </a:lnTo>
                    <a:lnTo>
                      <a:pt x="58" y="0"/>
                    </a:lnTo>
                    <a:lnTo>
                      <a:pt x="58" y="0"/>
                    </a:lnTo>
                    <a:lnTo>
                      <a:pt x="60" y="1"/>
                    </a:lnTo>
                    <a:lnTo>
                      <a:pt x="62" y="3"/>
                    </a:lnTo>
                    <a:lnTo>
                      <a:pt x="62" y="3"/>
                    </a:lnTo>
                    <a:lnTo>
                      <a:pt x="60" y="4"/>
                    </a:lnTo>
                    <a:lnTo>
                      <a:pt x="59" y="4"/>
                    </a:lnTo>
                    <a:lnTo>
                      <a:pt x="59" y="4"/>
                    </a:lnTo>
                    <a:lnTo>
                      <a:pt x="52" y="5"/>
                    </a:lnTo>
                    <a:lnTo>
                      <a:pt x="52" y="5"/>
                    </a:lnTo>
                    <a:lnTo>
                      <a:pt x="49" y="7"/>
                    </a:lnTo>
                    <a:lnTo>
                      <a:pt x="47" y="8"/>
                    </a:lnTo>
                    <a:lnTo>
                      <a:pt x="46" y="11"/>
                    </a:lnTo>
                    <a:lnTo>
                      <a:pt x="45" y="16"/>
                    </a:lnTo>
                    <a:lnTo>
                      <a:pt x="45" y="16"/>
                    </a:lnTo>
                    <a:lnTo>
                      <a:pt x="45" y="57"/>
                    </a:lnTo>
                    <a:lnTo>
                      <a:pt x="45" y="91"/>
                    </a:lnTo>
                    <a:lnTo>
                      <a:pt x="45" y="91"/>
                    </a:lnTo>
                    <a:lnTo>
                      <a:pt x="45" y="115"/>
                    </a:lnTo>
                    <a:lnTo>
                      <a:pt x="46" y="133"/>
                    </a:lnTo>
                    <a:lnTo>
                      <a:pt x="46" y="133"/>
                    </a:lnTo>
                    <a:lnTo>
                      <a:pt x="46" y="136"/>
                    </a:lnTo>
                    <a:lnTo>
                      <a:pt x="47" y="138"/>
                    </a:lnTo>
                    <a:lnTo>
                      <a:pt x="50" y="141"/>
                    </a:lnTo>
                    <a:lnTo>
                      <a:pt x="54" y="141"/>
                    </a:lnTo>
                    <a:lnTo>
                      <a:pt x="54" y="141"/>
                    </a:lnTo>
                    <a:lnTo>
                      <a:pt x="63" y="142"/>
                    </a:lnTo>
                    <a:lnTo>
                      <a:pt x="63" y="142"/>
                    </a:lnTo>
                    <a:lnTo>
                      <a:pt x="66" y="142"/>
                    </a:lnTo>
                    <a:lnTo>
                      <a:pt x="67" y="144"/>
                    </a:lnTo>
                    <a:lnTo>
                      <a:pt x="67" y="144"/>
                    </a:lnTo>
                    <a:lnTo>
                      <a:pt x="66" y="146"/>
                    </a:lnTo>
                    <a:lnTo>
                      <a:pt x="63" y="146"/>
                    </a:lnTo>
                    <a:lnTo>
                      <a:pt x="63" y="146"/>
                    </a:lnTo>
                    <a:lnTo>
                      <a:pt x="31" y="146"/>
                    </a:lnTo>
                    <a:lnTo>
                      <a:pt x="31" y="146"/>
                    </a:lnTo>
                    <a:lnTo>
                      <a:pt x="5" y="146"/>
                    </a:lnTo>
                    <a:lnTo>
                      <a:pt x="5" y="146"/>
                    </a:lnTo>
                    <a:lnTo>
                      <a:pt x="2" y="146"/>
                    </a:lnTo>
                    <a:lnTo>
                      <a:pt x="1" y="144"/>
                    </a:lnTo>
                    <a:lnTo>
                      <a:pt x="1" y="144"/>
                    </a:lnTo>
                    <a:lnTo>
                      <a:pt x="1" y="142"/>
                    </a:lnTo>
                    <a:lnTo>
                      <a:pt x="4" y="142"/>
                    </a:lnTo>
                    <a:lnTo>
                      <a:pt x="4" y="142"/>
                    </a:lnTo>
                    <a:lnTo>
                      <a:pt x="12" y="141"/>
                    </a:lnTo>
                    <a:lnTo>
                      <a:pt x="12" y="141"/>
                    </a:lnTo>
                    <a:lnTo>
                      <a:pt x="13" y="141"/>
                    </a:lnTo>
                    <a:lnTo>
                      <a:pt x="16" y="138"/>
                    </a:lnTo>
                    <a:lnTo>
                      <a:pt x="17" y="132"/>
                    </a:lnTo>
                    <a:lnTo>
                      <a:pt x="17" y="132"/>
                    </a:lnTo>
                    <a:lnTo>
                      <a:pt x="18" y="115"/>
                    </a:lnTo>
                    <a:lnTo>
                      <a:pt x="18" y="91"/>
                    </a:lnTo>
                    <a:lnTo>
                      <a:pt x="18"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4" name="Freeform 152">
                <a:extLst>
                  <a:ext uri="{FF2B5EF4-FFF2-40B4-BE49-F238E27FC236}">
                    <a16:creationId xmlns:a16="http://schemas.microsoft.com/office/drawing/2014/main" id="{A3028700-F489-4D50-9B18-C80C4DBF9034}"/>
                  </a:ext>
                </a:extLst>
              </p:cNvPr>
              <p:cNvSpPr>
                <a:spLocks/>
              </p:cNvSpPr>
              <p:nvPr/>
            </p:nvSpPr>
            <p:spPr bwMode="auto">
              <a:xfrm>
                <a:off x="5130668" y="2356000"/>
                <a:ext cx="137433" cy="130561"/>
              </a:xfrm>
              <a:custGeom>
                <a:avLst/>
                <a:gdLst>
                  <a:gd name="T0" fmla="*/ 144 w 160"/>
                  <a:gd name="T1" fmla="*/ 136 h 152"/>
                  <a:gd name="T2" fmla="*/ 141 w 160"/>
                  <a:gd name="T3" fmla="*/ 143 h 152"/>
                  <a:gd name="T4" fmla="*/ 129 w 160"/>
                  <a:gd name="T5" fmla="*/ 147 h 152"/>
                  <a:gd name="T6" fmla="*/ 104 w 160"/>
                  <a:gd name="T7" fmla="*/ 152 h 152"/>
                  <a:gd name="T8" fmla="*/ 92 w 160"/>
                  <a:gd name="T9" fmla="*/ 152 h 152"/>
                  <a:gd name="T10" fmla="*/ 57 w 160"/>
                  <a:gd name="T11" fmla="*/ 148 h 152"/>
                  <a:gd name="T12" fmla="*/ 35 w 160"/>
                  <a:gd name="T13" fmla="*/ 139 h 152"/>
                  <a:gd name="T14" fmla="*/ 21 w 160"/>
                  <a:gd name="T15" fmla="*/ 129 h 152"/>
                  <a:gd name="T16" fmla="*/ 11 w 160"/>
                  <a:gd name="T17" fmla="*/ 118 h 152"/>
                  <a:gd name="T18" fmla="*/ 4 w 160"/>
                  <a:gd name="T19" fmla="*/ 103 h 152"/>
                  <a:gd name="T20" fmla="*/ 0 w 160"/>
                  <a:gd name="T21" fmla="*/ 86 h 152"/>
                  <a:gd name="T22" fmla="*/ 0 w 160"/>
                  <a:gd name="T23" fmla="*/ 77 h 152"/>
                  <a:gd name="T24" fmla="*/ 3 w 160"/>
                  <a:gd name="T25" fmla="*/ 54 h 152"/>
                  <a:gd name="T26" fmla="*/ 11 w 160"/>
                  <a:gd name="T27" fmla="*/ 37 h 152"/>
                  <a:gd name="T28" fmla="*/ 21 w 160"/>
                  <a:gd name="T29" fmla="*/ 23 h 152"/>
                  <a:gd name="T30" fmla="*/ 35 w 160"/>
                  <a:gd name="T31" fmla="*/ 14 h 152"/>
                  <a:gd name="T32" fmla="*/ 49 w 160"/>
                  <a:gd name="T33" fmla="*/ 7 h 152"/>
                  <a:gd name="T34" fmla="*/ 75 w 160"/>
                  <a:gd name="T35" fmla="*/ 2 h 152"/>
                  <a:gd name="T36" fmla="*/ 89 w 160"/>
                  <a:gd name="T37" fmla="*/ 0 h 152"/>
                  <a:gd name="T38" fmla="*/ 124 w 160"/>
                  <a:gd name="T39" fmla="*/ 4 h 152"/>
                  <a:gd name="T40" fmla="*/ 140 w 160"/>
                  <a:gd name="T41" fmla="*/ 6 h 152"/>
                  <a:gd name="T42" fmla="*/ 142 w 160"/>
                  <a:gd name="T43" fmla="*/ 7 h 152"/>
                  <a:gd name="T44" fmla="*/ 142 w 160"/>
                  <a:gd name="T45" fmla="*/ 8 h 152"/>
                  <a:gd name="T46" fmla="*/ 141 w 160"/>
                  <a:gd name="T47" fmla="*/ 40 h 152"/>
                  <a:gd name="T48" fmla="*/ 140 w 160"/>
                  <a:gd name="T49" fmla="*/ 44 h 152"/>
                  <a:gd name="T50" fmla="*/ 139 w 160"/>
                  <a:gd name="T51" fmla="*/ 44 h 152"/>
                  <a:gd name="T52" fmla="*/ 136 w 160"/>
                  <a:gd name="T53" fmla="*/ 41 h 152"/>
                  <a:gd name="T54" fmla="*/ 135 w 160"/>
                  <a:gd name="T55" fmla="*/ 35 h 152"/>
                  <a:gd name="T56" fmla="*/ 129 w 160"/>
                  <a:gd name="T57" fmla="*/ 25 h 152"/>
                  <a:gd name="T58" fmla="*/ 123 w 160"/>
                  <a:gd name="T59" fmla="*/ 21 h 152"/>
                  <a:gd name="T60" fmla="*/ 102 w 160"/>
                  <a:gd name="T61" fmla="*/ 12 h 152"/>
                  <a:gd name="T62" fmla="*/ 86 w 160"/>
                  <a:gd name="T63" fmla="*/ 11 h 152"/>
                  <a:gd name="T64" fmla="*/ 67 w 160"/>
                  <a:gd name="T65" fmla="*/ 12 h 152"/>
                  <a:gd name="T66" fmla="*/ 48 w 160"/>
                  <a:gd name="T67" fmla="*/ 23 h 152"/>
                  <a:gd name="T68" fmla="*/ 40 w 160"/>
                  <a:gd name="T69" fmla="*/ 31 h 152"/>
                  <a:gd name="T70" fmla="*/ 31 w 160"/>
                  <a:gd name="T71" fmla="*/ 53 h 152"/>
                  <a:gd name="T72" fmla="*/ 29 w 160"/>
                  <a:gd name="T73" fmla="*/ 69 h 152"/>
                  <a:gd name="T74" fmla="*/ 35 w 160"/>
                  <a:gd name="T75" fmla="*/ 98 h 152"/>
                  <a:gd name="T76" fmla="*/ 48 w 160"/>
                  <a:gd name="T77" fmla="*/ 120 h 152"/>
                  <a:gd name="T78" fmla="*/ 70 w 160"/>
                  <a:gd name="T79" fmla="*/ 136 h 152"/>
                  <a:gd name="T80" fmla="*/ 99 w 160"/>
                  <a:gd name="T81" fmla="*/ 141 h 152"/>
                  <a:gd name="T82" fmla="*/ 106 w 160"/>
                  <a:gd name="T83" fmla="*/ 141 h 152"/>
                  <a:gd name="T84" fmla="*/ 112 w 160"/>
                  <a:gd name="T85" fmla="*/ 139 h 152"/>
                  <a:gd name="T86" fmla="*/ 116 w 160"/>
                  <a:gd name="T87" fmla="*/ 132 h 152"/>
                  <a:gd name="T88" fmla="*/ 116 w 160"/>
                  <a:gd name="T89" fmla="*/ 115 h 152"/>
                  <a:gd name="T90" fmla="*/ 116 w 160"/>
                  <a:gd name="T91" fmla="*/ 93 h 152"/>
                  <a:gd name="T92" fmla="*/ 115 w 160"/>
                  <a:gd name="T93" fmla="*/ 85 h 152"/>
                  <a:gd name="T94" fmla="*/ 108 w 160"/>
                  <a:gd name="T95" fmla="*/ 82 h 152"/>
                  <a:gd name="T96" fmla="*/ 100 w 160"/>
                  <a:gd name="T97" fmla="*/ 81 h 152"/>
                  <a:gd name="T98" fmla="*/ 98 w 160"/>
                  <a:gd name="T99" fmla="*/ 81 h 152"/>
                  <a:gd name="T100" fmla="*/ 96 w 160"/>
                  <a:gd name="T101" fmla="*/ 79 h 152"/>
                  <a:gd name="T102" fmla="*/ 102 w 160"/>
                  <a:gd name="T103" fmla="*/ 77 h 152"/>
                  <a:gd name="T104" fmla="*/ 132 w 160"/>
                  <a:gd name="T105" fmla="*/ 77 h 152"/>
                  <a:gd name="T106" fmla="*/ 156 w 160"/>
                  <a:gd name="T107" fmla="*/ 77 h 152"/>
                  <a:gd name="T108" fmla="*/ 158 w 160"/>
                  <a:gd name="T109" fmla="*/ 77 h 152"/>
                  <a:gd name="T110" fmla="*/ 160 w 160"/>
                  <a:gd name="T111" fmla="*/ 79 h 152"/>
                  <a:gd name="T112" fmla="*/ 157 w 160"/>
                  <a:gd name="T113" fmla="*/ 81 h 152"/>
                  <a:gd name="T114" fmla="*/ 152 w 160"/>
                  <a:gd name="T115" fmla="*/ 82 h 152"/>
                  <a:gd name="T116" fmla="*/ 148 w 160"/>
                  <a:gd name="T117" fmla="*/ 82 h 152"/>
                  <a:gd name="T118" fmla="*/ 144 w 160"/>
                  <a:gd name="T119" fmla="*/ 87 h 152"/>
                  <a:gd name="T120" fmla="*/ 144 w 160"/>
                  <a:gd name="T121" fmla="*/ 93 h 152"/>
                  <a:gd name="T122" fmla="*/ 144 w 160"/>
                  <a:gd name="T12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 h="152">
                    <a:moveTo>
                      <a:pt x="144" y="136"/>
                    </a:moveTo>
                    <a:lnTo>
                      <a:pt x="144" y="136"/>
                    </a:lnTo>
                    <a:lnTo>
                      <a:pt x="142" y="141"/>
                    </a:lnTo>
                    <a:lnTo>
                      <a:pt x="141" y="143"/>
                    </a:lnTo>
                    <a:lnTo>
                      <a:pt x="141" y="143"/>
                    </a:lnTo>
                    <a:lnTo>
                      <a:pt x="129" y="147"/>
                    </a:lnTo>
                    <a:lnTo>
                      <a:pt x="117" y="150"/>
                    </a:lnTo>
                    <a:lnTo>
                      <a:pt x="104" y="152"/>
                    </a:lnTo>
                    <a:lnTo>
                      <a:pt x="92" y="152"/>
                    </a:lnTo>
                    <a:lnTo>
                      <a:pt x="92" y="152"/>
                    </a:lnTo>
                    <a:lnTo>
                      <a:pt x="74" y="150"/>
                    </a:lnTo>
                    <a:lnTo>
                      <a:pt x="57" y="148"/>
                    </a:lnTo>
                    <a:lnTo>
                      <a:pt x="41" y="141"/>
                    </a:lnTo>
                    <a:lnTo>
                      <a:pt x="35" y="139"/>
                    </a:lnTo>
                    <a:lnTo>
                      <a:pt x="28" y="133"/>
                    </a:lnTo>
                    <a:lnTo>
                      <a:pt x="21" y="129"/>
                    </a:lnTo>
                    <a:lnTo>
                      <a:pt x="16" y="124"/>
                    </a:lnTo>
                    <a:lnTo>
                      <a:pt x="11" y="118"/>
                    </a:lnTo>
                    <a:lnTo>
                      <a:pt x="7" y="111"/>
                    </a:lnTo>
                    <a:lnTo>
                      <a:pt x="4" y="103"/>
                    </a:lnTo>
                    <a:lnTo>
                      <a:pt x="2" y="95"/>
                    </a:lnTo>
                    <a:lnTo>
                      <a:pt x="0" y="86"/>
                    </a:lnTo>
                    <a:lnTo>
                      <a:pt x="0" y="77"/>
                    </a:lnTo>
                    <a:lnTo>
                      <a:pt x="0" y="77"/>
                    </a:lnTo>
                    <a:lnTo>
                      <a:pt x="0" y="65"/>
                    </a:lnTo>
                    <a:lnTo>
                      <a:pt x="3" y="54"/>
                    </a:lnTo>
                    <a:lnTo>
                      <a:pt x="6" y="45"/>
                    </a:lnTo>
                    <a:lnTo>
                      <a:pt x="11" y="37"/>
                    </a:lnTo>
                    <a:lnTo>
                      <a:pt x="16" y="29"/>
                    </a:lnTo>
                    <a:lnTo>
                      <a:pt x="21" y="23"/>
                    </a:lnTo>
                    <a:lnTo>
                      <a:pt x="28" y="17"/>
                    </a:lnTo>
                    <a:lnTo>
                      <a:pt x="35" y="14"/>
                    </a:lnTo>
                    <a:lnTo>
                      <a:pt x="35" y="14"/>
                    </a:lnTo>
                    <a:lnTo>
                      <a:pt x="49" y="7"/>
                    </a:lnTo>
                    <a:lnTo>
                      <a:pt x="62" y="3"/>
                    </a:lnTo>
                    <a:lnTo>
                      <a:pt x="75" y="2"/>
                    </a:lnTo>
                    <a:lnTo>
                      <a:pt x="89" y="0"/>
                    </a:lnTo>
                    <a:lnTo>
                      <a:pt x="89" y="0"/>
                    </a:lnTo>
                    <a:lnTo>
                      <a:pt x="110" y="2"/>
                    </a:lnTo>
                    <a:lnTo>
                      <a:pt x="124" y="4"/>
                    </a:lnTo>
                    <a:lnTo>
                      <a:pt x="124" y="4"/>
                    </a:lnTo>
                    <a:lnTo>
                      <a:pt x="140" y="6"/>
                    </a:lnTo>
                    <a:lnTo>
                      <a:pt x="140" y="6"/>
                    </a:lnTo>
                    <a:lnTo>
                      <a:pt x="142" y="7"/>
                    </a:lnTo>
                    <a:lnTo>
                      <a:pt x="142" y="8"/>
                    </a:lnTo>
                    <a:lnTo>
                      <a:pt x="142" y="8"/>
                    </a:lnTo>
                    <a:lnTo>
                      <a:pt x="141" y="16"/>
                    </a:lnTo>
                    <a:lnTo>
                      <a:pt x="141" y="40"/>
                    </a:lnTo>
                    <a:lnTo>
                      <a:pt x="141" y="40"/>
                    </a:lnTo>
                    <a:lnTo>
                      <a:pt x="140" y="44"/>
                    </a:lnTo>
                    <a:lnTo>
                      <a:pt x="139" y="44"/>
                    </a:lnTo>
                    <a:lnTo>
                      <a:pt x="139" y="44"/>
                    </a:lnTo>
                    <a:lnTo>
                      <a:pt x="137" y="44"/>
                    </a:lnTo>
                    <a:lnTo>
                      <a:pt x="136" y="41"/>
                    </a:lnTo>
                    <a:lnTo>
                      <a:pt x="136" y="41"/>
                    </a:lnTo>
                    <a:lnTo>
                      <a:pt x="135" y="35"/>
                    </a:lnTo>
                    <a:lnTo>
                      <a:pt x="133" y="31"/>
                    </a:lnTo>
                    <a:lnTo>
                      <a:pt x="129" y="25"/>
                    </a:lnTo>
                    <a:lnTo>
                      <a:pt x="129" y="25"/>
                    </a:lnTo>
                    <a:lnTo>
                      <a:pt x="123" y="21"/>
                    </a:lnTo>
                    <a:lnTo>
                      <a:pt x="114" y="16"/>
                    </a:lnTo>
                    <a:lnTo>
                      <a:pt x="102" y="12"/>
                    </a:lnTo>
                    <a:lnTo>
                      <a:pt x="86" y="11"/>
                    </a:lnTo>
                    <a:lnTo>
                      <a:pt x="86" y="11"/>
                    </a:lnTo>
                    <a:lnTo>
                      <a:pt x="78" y="11"/>
                    </a:lnTo>
                    <a:lnTo>
                      <a:pt x="67" y="12"/>
                    </a:lnTo>
                    <a:lnTo>
                      <a:pt x="58" y="16"/>
                    </a:lnTo>
                    <a:lnTo>
                      <a:pt x="48" y="23"/>
                    </a:lnTo>
                    <a:lnTo>
                      <a:pt x="48" y="23"/>
                    </a:lnTo>
                    <a:lnTo>
                      <a:pt x="40" y="31"/>
                    </a:lnTo>
                    <a:lnTo>
                      <a:pt x="35" y="41"/>
                    </a:lnTo>
                    <a:lnTo>
                      <a:pt x="31" y="53"/>
                    </a:lnTo>
                    <a:lnTo>
                      <a:pt x="29" y="69"/>
                    </a:lnTo>
                    <a:lnTo>
                      <a:pt x="29" y="69"/>
                    </a:lnTo>
                    <a:lnTo>
                      <a:pt x="31" y="85"/>
                    </a:lnTo>
                    <a:lnTo>
                      <a:pt x="35" y="98"/>
                    </a:lnTo>
                    <a:lnTo>
                      <a:pt x="40" y="111"/>
                    </a:lnTo>
                    <a:lnTo>
                      <a:pt x="48" y="120"/>
                    </a:lnTo>
                    <a:lnTo>
                      <a:pt x="58" y="129"/>
                    </a:lnTo>
                    <a:lnTo>
                      <a:pt x="70" y="136"/>
                    </a:lnTo>
                    <a:lnTo>
                      <a:pt x="83" y="140"/>
                    </a:lnTo>
                    <a:lnTo>
                      <a:pt x="99" y="141"/>
                    </a:lnTo>
                    <a:lnTo>
                      <a:pt x="99" y="141"/>
                    </a:lnTo>
                    <a:lnTo>
                      <a:pt x="106" y="141"/>
                    </a:lnTo>
                    <a:lnTo>
                      <a:pt x="112" y="139"/>
                    </a:lnTo>
                    <a:lnTo>
                      <a:pt x="112" y="139"/>
                    </a:lnTo>
                    <a:lnTo>
                      <a:pt x="116" y="136"/>
                    </a:lnTo>
                    <a:lnTo>
                      <a:pt x="116" y="132"/>
                    </a:lnTo>
                    <a:lnTo>
                      <a:pt x="116" y="115"/>
                    </a:lnTo>
                    <a:lnTo>
                      <a:pt x="116" y="115"/>
                    </a:lnTo>
                    <a:lnTo>
                      <a:pt x="116" y="93"/>
                    </a:lnTo>
                    <a:lnTo>
                      <a:pt x="116" y="93"/>
                    </a:lnTo>
                    <a:lnTo>
                      <a:pt x="116" y="87"/>
                    </a:lnTo>
                    <a:lnTo>
                      <a:pt x="115" y="85"/>
                    </a:lnTo>
                    <a:lnTo>
                      <a:pt x="112" y="83"/>
                    </a:lnTo>
                    <a:lnTo>
                      <a:pt x="108" y="82"/>
                    </a:lnTo>
                    <a:lnTo>
                      <a:pt x="108" y="82"/>
                    </a:lnTo>
                    <a:lnTo>
                      <a:pt x="100" y="81"/>
                    </a:lnTo>
                    <a:lnTo>
                      <a:pt x="100" y="81"/>
                    </a:lnTo>
                    <a:lnTo>
                      <a:pt x="98" y="81"/>
                    </a:lnTo>
                    <a:lnTo>
                      <a:pt x="96" y="79"/>
                    </a:lnTo>
                    <a:lnTo>
                      <a:pt x="96" y="79"/>
                    </a:lnTo>
                    <a:lnTo>
                      <a:pt x="98" y="77"/>
                    </a:lnTo>
                    <a:lnTo>
                      <a:pt x="102" y="77"/>
                    </a:lnTo>
                    <a:lnTo>
                      <a:pt x="102" y="77"/>
                    </a:lnTo>
                    <a:lnTo>
                      <a:pt x="132" y="77"/>
                    </a:lnTo>
                    <a:lnTo>
                      <a:pt x="132" y="77"/>
                    </a:lnTo>
                    <a:lnTo>
                      <a:pt x="156" y="77"/>
                    </a:lnTo>
                    <a:lnTo>
                      <a:pt x="156" y="77"/>
                    </a:lnTo>
                    <a:lnTo>
                      <a:pt x="158" y="77"/>
                    </a:lnTo>
                    <a:lnTo>
                      <a:pt x="160" y="79"/>
                    </a:lnTo>
                    <a:lnTo>
                      <a:pt x="160" y="79"/>
                    </a:lnTo>
                    <a:lnTo>
                      <a:pt x="158" y="81"/>
                    </a:lnTo>
                    <a:lnTo>
                      <a:pt x="157" y="81"/>
                    </a:lnTo>
                    <a:lnTo>
                      <a:pt x="157" y="81"/>
                    </a:lnTo>
                    <a:lnTo>
                      <a:pt x="152" y="82"/>
                    </a:lnTo>
                    <a:lnTo>
                      <a:pt x="152" y="82"/>
                    </a:lnTo>
                    <a:lnTo>
                      <a:pt x="148" y="82"/>
                    </a:lnTo>
                    <a:lnTo>
                      <a:pt x="145" y="85"/>
                    </a:lnTo>
                    <a:lnTo>
                      <a:pt x="144" y="87"/>
                    </a:lnTo>
                    <a:lnTo>
                      <a:pt x="144" y="93"/>
                    </a:lnTo>
                    <a:lnTo>
                      <a:pt x="144" y="93"/>
                    </a:lnTo>
                    <a:lnTo>
                      <a:pt x="144" y="115"/>
                    </a:lnTo>
                    <a:lnTo>
                      <a:pt x="144"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5" name="Freeform 153">
                <a:extLst>
                  <a:ext uri="{FF2B5EF4-FFF2-40B4-BE49-F238E27FC236}">
                    <a16:creationId xmlns:a16="http://schemas.microsoft.com/office/drawing/2014/main" id="{5015ABEA-5241-49E6-BC5F-C79E9F132E58}"/>
                  </a:ext>
                </a:extLst>
              </p:cNvPr>
              <p:cNvSpPr>
                <a:spLocks/>
              </p:cNvSpPr>
              <p:nvPr/>
            </p:nvSpPr>
            <p:spPr bwMode="auto">
              <a:xfrm>
                <a:off x="5264665" y="2356000"/>
                <a:ext cx="144304" cy="130561"/>
              </a:xfrm>
              <a:custGeom>
                <a:avLst/>
                <a:gdLst>
                  <a:gd name="T0" fmla="*/ 35 w 168"/>
                  <a:gd name="T1" fmla="*/ 123 h 152"/>
                  <a:gd name="T2" fmla="*/ 38 w 168"/>
                  <a:gd name="T3" fmla="*/ 139 h 152"/>
                  <a:gd name="T4" fmla="*/ 42 w 168"/>
                  <a:gd name="T5" fmla="*/ 144 h 152"/>
                  <a:gd name="T6" fmla="*/ 47 w 168"/>
                  <a:gd name="T7" fmla="*/ 145 h 152"/>
                  <a:gd name="T8" fmla="*/ 52 w 168"/>
                  <a:gd name="T9" fmla="*/ 145 h 152"/>
                  <a:gd name="T10" fmla="*/ 56 w 168"/>
                  <a:gd name="T11" fmla="*/ 147 h 152"/>
                  <a:gd name="T12" fmla="*/ 55 w 168"/>
                  <a:gd name="T13" fmla="*/ 149 h 152"/>
                  <a:gd name="T14" fmla="*/ 51 w 168"/>
                  <a:gd name="T15" fmla="*/ 149 h 152"/>
                  <a:gd name="T16" fmla="*/ 25 w 168"/>
                  <a:gd name="T17" fmla="*/ 149 h 152"/>
                  <a:gd name="T18" fmla="*/ 4 w 168"/>
                  <a:gd name="T19" fmla="*/ 149 h 152"/>
                  <a:gd name="T20" fmla="*/ 0 w 168"/>
                  <a:gd name="T21" fmla="*/ 148 h 152"/>
                  <a:gd name="T22" fmla="*/ 0 w 168"/>
                  <a:gd name="T23" fmla="*/ 147 h 152"/>
                  <a:gd name="T24" fmla="*/ 2 w 168"/>
                  <a:gd name="T25" fmla="*/ 145 h 152"/>
                  <a:gd name="T26" fmla="*/ 12 w 168"/>
                  <a:gd name="T27" fmla="*/ 144 h 152"/>
                  <a:gd name="T28" fmla="*/ 14 w 168"/>
                  <a:gd name="T29" fmla="*/ 143 h 152"/>
                  <a:gd name="T30" fmla="*/ 17 w 168"/>
                  <a:gd name="T31" fmla="*/ 132 h 152"/>
                  <a:gd name="T32" fmla="*/ 19 w 168"/>
                  <a:gd name="T33" fmla="*/ 7 h 152"/>
                  <a:gd name="T34" fmla="*/ 21 w 168"/>
                  <a:gd name="T35" fmla="*/ 2 h 152"/>
                  <a:gd name="T36" fmla="*/ 23 w 168"/>
                  <a:gd name="T37" fmla="*/ 0 h 152"/>
                  <a:gd name="T38" fmla="*/ 25 w 168"/>
                  <a:gd name="T39" fmla="*/ 0 h 152"/>
                  <a:gd name="T40" fmla="*/ 31 w 168"/>
                  <a:gd name="T41" fmla="*/ 7 h 152"/>
                  <a:gd name="T42" fmla="*/ 93 w 168"/>
                  <a:gd name="T43" fmla="*/ 68 h 152"/>
                  <a:gd name="T44" fmla="*/ 135 w 168"/>
                  <a:gd name="T45" fmla="*/ 111 h 152"/>
                  <a:gd name="T46" fmla="*/ 135 w 168"/>
                  <a:gd name="T47" fmla="*/ 25 h 152"/>
                  <a:gd name="T48" fmla="*/ 134 w 168"/>
                  <a:gd name="T49" fmla="*/ 19 h 152"/>
                  <a:gd name="T50" fmla="*/ 131 w 168"/>
                  <a:gd name="T51" fmla="*/ 11 h 152"/>
                  <a:gd name="T52" fmla="*/ 127 w 168"/>
                  <a:gd name="T53" fmla="*/ 8 h 152"/>
                  <a:gd name="T54" fmla="*/ 118 w 168"/>
                  <a:gd name="T55" fmla="*/ 7 h 152"/>
                  <a:gd name="T56" fmla="*/ 116 w 168"/>
                  <a:gd name="T57" fmla="*/ 7 h 152"/>
                  <a:gd name="T58" fmla="*/ 114 w 168"/>
                  <a:gd name="T59" fmla="*/ 6 h 152"/>
                  <a:gd name="T60" fmla="*/ 116 w 168"/>
                  <a:gd name="T61" fmla="*/ 4 h 152"/>
                  <a:gd name="T62" fmla="*/ 120 w 168"/>
                  <a:gd name="T63" fmla="*/ 3 h 152"/>
                  <a:gd name="T64" fmla="*/ 145 w 168"/>
                  <a:gd name="T65" fmla="*/ 4 h 152"/>
                  <a:gd name="T66" fmla="*/ 164 w 168"/>
                  <a:gd name="T67" fmla="*/ 3 h 152"/>
                  <a:gd name="T68" fmla="*/ 168 w 168"/>
                  <a:gd name="T69" fmla="*/ 6 h 152"/>
                  <a:gd name="T70" fmla="*/ 168 w 168"/>
                  <a:gd name="T71" fmla="*/ 7 h 152"/>
                  <a:gd name="T72" fmla="*/ 166 w 168"/>
                  <a:gd name="T73" fmla="*/ 7 h 152"/>
                  <a:gd name="T74" fmla="*/ 159 w 168"/>
                  <a:gd name="T75" fmla="*/ 8 h 152"/>
                  <a:gd name="T76" fmla="*/ 154 w 168"/>
                  <a:gd name="T77" fmla="*/ 12 h 152"/>
                  <a:gd name="T78" fmla="*/ 152 w 168"/>
                  <a:gd name="T79" fmla="*/ 24 h 152"/>
                  <a:gd name="T80" fmla="*/ 150 w 168"/>
                  <a:gd name="T81" fmla="*/ 145 h 152"/>
                  <a:gd name="T82" fmla="*/ 147 w 168"/>
                  <a:gd name="T83" fmla="*/ 152 h 152"/>
                  <a:gd name="T84" fmla="*/ 142 w 168"/>
                  <a:gd name="T85" fmla="*/ 150 h 152"/>
                  <a:gd name="T86" fmla="*/ 138 w 168"/>
                  <a:gd name="T87" fmla="*/ 148 h 152"/>
                  <a:gd name="T88" fmla="*/ 80 w 168"/>
                  <a:gd name="T89" fmla="*/ 93 h 152"/>
                  <a:gd name="T90" fmla="*/ 34 w 168"/>
                  <a:gd name="T91" fmla="*/ 44 h 152"/>
                  <a:gd name="T92" fmla="*/ 35 w 168"/>
                  <a:gd name="T93" fmla="*/ 1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152">
                    <a:moveTo>
                      <a:pt x="35" y="123"/>
                    </a:moveTo>
                    <a:lnTo>
                      <a:pt x="35" y="123"/>
                    </a:lnTo>
                    <a:lnTo>
                      <a:pt x="35" y="132"/>
                    </a:lnTo>
                    <a:lnTo>
                      <a:pt x="38" y="139"/>
                    </a:lnTo>
                    <a:lnTo>
                      <a:pt x="39" y="143"/>
                    </a:lnTo>
                    <a:lnTo>
                      <a:pt x="42" y="144"/>
                    </a:lnTo>
                    <a:lnTo>
                      <a:pt x="42" y="144"/>
                    </a:lnTo>
                    <a:lnTo>
                      <a:pt x="47" y="145"/>
                    </a:lnTo>
                    <a:lnTo>
                      <a:pt x="52" y="145"/>
                    </a:lnTo>
                    <a:lnTo>
                      <a:pt x="52" y="145"/>
                    </a:lnTo>
                    <a:lnTo>
                      <a:pt x="55" y="145"/>
                    </a:lnTo>
                    <a:lnTo>
                      <a:pt x="56" y="147"/>
                    </a:lnTo>
                    <a:lnTo>
                      <a:pt x="56" y="147"/>
                    </a:lnTo>
                    <a:lnTo>
                      <a:pt x="55" y="149"/>
                    </a:lnTo>
                    <a:lnTo>
                      <a:pt x="51" y="149"/>
                    </a:lnTo>
                    <a:lnTo>
                      <a:pt x="51" y="149"/>
                    </a:lnTo>
                    <a:lnTo>
                      <a:pt x="25" y="149"/>
                    </a:lnTo>
                    <a:lnTo>
                      <a:pt x="25" y="149"/>
                    </a:lnTo>
                    <a:lnTo>
                      <a:pt x="4" y="149"/>
                    </a:lnTo>
                    <a:lnTo>
                      <a:pt x="4" y="149"/>
                    </a:lnTo>
                    <a:lnTo>
                      <a:pt x="1" y="149"/>
                    </a:lnTo>
                    <a:lnTo>
                      <a:pt x="0" y="148"/>
                    </a:lnTo>
                    <a:lnTo>
                      <a:pt x="0" y="147"/>
                    </a:lnTo>
                    <a:lnTo>
                      <a:pt x="0" y="147"/>
                    </a:lnTo>
                    <a:lnTo>
                      <a:pt x="0" y="145"/>
                    </a:lnTo>
                    <a:lnTo>
                      <a:pt x="2" y="145"/>
                    </a:lnTo>
                    <a:lnTo>
                      <a:pt x="2" y="145"/>
                    </a:lnTo>
                    <a:lnTo>
                      <a:pt x="12" y="144"/>
                    </a:lnTo>
                    <a:lnTo>
                      <a:pt x="12" y="144"/>
                    </a:lnTo>
                    <a:lnTo>
                      <a:pt x="14" y="143"/>
                    </a:lnTo>
                    <a:lnTo>
                      <a:pt x="17" y="139"/>
                    </a:lnTo>
                    <a:lnTo>
                      <a:pt x="17" y="132"/>
                    </a:lnTo>
                    <a:lnTo>
                      <a:pt x="18" y="122"/>
                    </a:lnTo>
                    <a:lnTo>
                      <a:pt x="19" y="7"/>
                    </a:lnTo>
                    <a:lnTo>
                      <a:pt x="19" y="7"/>
                    </a:lnTo>
                    <a:lnTo>
                      <a:pt x="21" y="2"/>
                    </a:lnTo>
                    <a:lnTo>
                      <a:pt x="22" y="0"/>
                    </a:lnTo>
                    <a:lnTo>
                      <a:pt x="23" y="0"/>
                    </a:lnTo>
                    <a:lnTo>
                      <a:pt x="23" y="0"/>
                    </a:lnTo>
                    <a:lnTo>
                      <a:pt x="25" y="0"/>
                    </a:lnTo>
                    <a:lnTo>
                      <a:pt x="27" y="2"/>
                    </a:lnTo>
                    <a:lnTo>
                      <a:pt x="31" y="7"/>
                    </a:lnTo>
                    <a:lnTo>
                      <a:pt x="31" y="7"/>
                    </a:lnTo>
                    <a:lnTo>
                      <a:pt x="93" y="68"/>
                    </a:lnTo>
                    <a:lnTo>
                      <a:pt x="93" y="68"/>
                    </a:lnTo>
                    <a:lnTo>
                      <a:pt x="135" y="111"/>
                    </a:lnTo>
                    <a:lnTo>
                      <a:pt x="137" y="111"/>
                    </a:lnTo>
                    <a:lnTo>
                      <a:pt x="135" y="25"/>
                    </a:lnTo>
                    <a:lnTo>
                      <a:pt x="135" y="25"/>
                    </a:lnTo>
                    <a:lnTo>
                      <a:pt x="134" y="19"/>
                    </a:lnTo>
                    <a:lnTo>
                      <a:pt x="133" y="14"/>
                    </a:lnTo>
                    <a:lnTo>
                      <a:pt x="131" y="11"/>
                    </a:lnTo>
                    <a:lnTo>
                      <a:pt x="127" y="8"/>
                    </a:lnTo>
                    <a:lnTo>
                      <a:pt x="127" y="8"/>
                    </a:lnTo>
                    <a:lnTo>
                      <a:pt x="122" y="7"/>
                    </a:lnTo>
                    <a:lnTo>
                      <a:pt x="118" y="7"/>
                    </a:lnTo>
                    <a:lnTo>
                      <a:pt x="118" y="7"/>
                    </a:lnTo>
                    <a:lnTo>
                      <a:pt x="116" y="7"/>
                    </a:lnTo>
                    <a:lnTo>
                      <a:pt x="114" y="6"/>
                    </a:lnTo>
                    <a:lnTo>
                      <a:pt x="114" y="6"/>
                    </a:lnTo>
                    <a:lnTo>
                      <a:pt x="114" y="4"/>
                    </a:lnTo>
                    <a:lnTo>
                      <a:pt x="116" y="4"/>
                    </a:lnTo>
                    <a:lnTo>
                      <a:pt x="120" y="3"/>
                    </a:lnTo>
                    <a:lnTo>
                      <a:pt x="120" y="3"/>
                    </a:lnTo>
                    <a:lnTo>
                      <a:pt x="145" y="4"/>
                    </a:lnTo>
                    <a:lnTo>
                      <a:pt x="145" y="4"/>
                    </a:lnTo>
                    <a:lnTo>
                      <a:pt x="164" y="3"/>
                    </a:lnTo>
                    <a:lnTo>
                      <a:pt x="164" y="3"/>
                    </a:lnTo>
                    <a:lnTo>
                      <a:pt x="167" y="4"/>
                    </a:lnTo>
                    <a:lnTo>
                      <a:pt x="168" y="6"/>
                    </a:lnTo>
                    <a:lnTo>
                      <a:pt x="168" y="6"/>
                    </a:lnTo>
                    <a:lnTo>
                      <a:pt x="168" y="7"/>
                    </a:lnTo>
                    <a:lnTo>
                      <a:pt x="166" y="7"/>
                    </a:lnTo>
                    <a:lnTo>
                      <a:pt x="166" y="7"/>
                    </a:lnTo>
                    <a:lnTo>
                      <a:pt x="159" y="8"/>
                    </a:lnTo>
                    <a:lnTo>
                      <a:pt x="159" y="8"/>
                    </a:lnTo>
                    <a:lnTo>
                      <a:pt x="156" y="10"/>
                    </a:lnTo>
                    <a:lnTo>
                      <a:pt x="154" y="12"/>
                    </a:lnTo>
                    <a:lnTo>
                      <a:pt x="152" y="17"/>
                    </a:lnTo>
                    <a:lnTo>
                      <a:pt x="152" y="24"/>
                    </a:lnTo>
                    <a:lnTo>
                      <a:pt x="150" y="145"/>
                    </a:lnTo>
                    <a:lnTo>
                      <a:pt x="150" y="145"/>
                    </a:lnTo>
                    <a:lnTo>
                      <a:pt x="148" y="150"/>
                    </a:lnTo>
                    <a:lnTo>
                      <a:pt x="147" y="152"/>
                    </a:lnTo>
                    <a:lnTo>
                      <a:pt x="147" y="152"/>
                    </a:lnTo>
                    <a:lnTo>
                      <a:pt x="142" y="150"/>
                    </a:lnTo>
                    <a:lnTo>
                      <a:pt x="138" y="148"/>
                    </a:lnTo>
                    <a:lnTo>
                      <a:pt x="138" y="148"/>
                    </a:lnTo>
                    <a:lnTo>
                      <a:pt x="80" y="93"/>
                    </a:lnTo>
                    <a:lnTo>
                      <a:pt x="80" y="93"/>
                    </a:lnTo>
                    <a:lnTo>
                      <a:pt x="50" y="61"/>
                    </a:lnTo>
                    <a:lnTo>
                      <a:pt x="34" y="44"/>
                    </a:lnTo>
                    <a:lnTo>
                      <a:pt x="33" y="44"/>
                    </a:lnTo>
                    <a:lnTo>
                      <a:pt x="35"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grpSp>
      </p:grpSp>
      <p:grpSp>
        <p:nvGrpSpPr>
          <p:cNvPr id="28" name="グループ化 27">
            <a:extLst>
              <a:ext uri="{FF2B5EF4-FFF2-40B4-BE49-F238E27FC236}">
                <a16:creationId xmlns:a16="http://schemas.microsoft.com/office/drawing/2014/main" id="{B7AAD78C-539A-4A59-BD56-768A4AB61B62}"/>
              </a:ext>
            </a:extLst>
          </p:cNvPr>
          <p:cNvGrpSpPr/>
          <p:nvPr/>
        </p:nvGrpSpPr>
        <p:grpSpPr>
          <a:xfrm>
            <a:off x="7446183" y="4651989"/>
            <a:ext cx="1650109" cy="145163"/>
            <a:chOff x="4184722" y="4741141"/>
            <a:chExt cx="1455233" cy="128019"/>
          </a:xfrm>
          <a:solidFill>
            <a:schemeClr val="tx2"/>
          </a:solidFill>
        </p:grpSpPr>
        <p:sp>
          <p:nvSpPr>
            <p:cNvPr id="29" name="Freeform 67">
              <a:extLst>
                <a:ext uri="{FF2B5EF4-FFF2-40B4-BE49-F238E27FC236}">
                  <a16:creationId xmlns:a16="http://schemas.microsoft.com/office/drawing/2014/main" id="{D8B3D059-B7EF-4935-BB0E-205561108A65}"/>
                </a:ext>
              </a:extLst>
            </p:cNvPr>
            <p:cNvSpPr>
              <a:spLocks/>
            </p:cNvSpPr>
            <p:nvPr/>
          </p:nvSpPr>
          <p:spPr bwMode="auto">
            <a:xfrm>
              <a:off x="4184722" y="4742069"/>
              <a:ext cx="81171" cy="98333"/>
            </a:xfrm>
            <a:custGeom>
              <a:avLst/>
              <a:gdLst>
                <a:gd name="T0" fmla="*/ 57 w 175"/>
                <a:gd name="T1" fmla="*/ 89 h 212"/>
                <a:gd name="T2" fmla="*/ 78 w 175"/>
                <a:gd name="T3" fmla="*/ 68 h 212"/>
                <a:gd name="T4" fmla="*/ 107 w 175"/>
                <a:gd name="T5" fmla="*/ 62 h 212"/>
                <a:gd name="T6" fmla="*/ 121 w 175"/>
                <a:gd name="T7" fmla="*/ 62 h 212"/>
                <a:gd name="T8" fmla="*/ 140 w 175"/>
                <a:gd name="T9" fmla="*/ 72 h 212"/>
                <a:gd name="T10" fmla="*/ 148 w 175"/>
                <a:gd name="T11" fmla="*/ 82 h 212"/>
                <a:gd name="T12" fmla="*/ 154 w 175"/>
                <a:gd name="T13" fmla="*/ 115 h 212"/>
                <a:gd name="T14" fmla="*/ 154 w 175"/>
                <a:gd name="T15" fmla="*/ 177 h 212"/>
                <a:gd name="T16" fmla="*/ 158 w 175"/>
                <a:gd name="T17" fmla="*/ 200 h 212"/>
                <a:gd name="T18" fmla="*/ 164 w 175"/>
                <a:gd name="T19" fmla="*/ 204 h 212"/>
                <a:gd name="T20" fmla="*/ 175 w 175"/>
                <a:gd name="T21" fmla="*/ 212 h 212"/>
                <a:gd name="T22" fmla="*/ 99 w 175"/>
                <a:gd name="T23" fmla="*/ 204 h 212"/>
                <a:gd name="T24" fmla="*/ 109 w 175"/>
                <a:gd name="T25" fmla="*/ 204 h 212"/>
                <a:gd name="T26" fmla="*/ 117 w 175"/>
                <a:gd name="T27" fmla="*/ 200 h 212"/>
                <a:gd name="T28" fmla="*/ 119 w 175"/>
                <a:gd name="T29" fmla="*/ 177 h 212"/>
                <a:gd name="T30" fmla="*/ 119 w 175"/>
                <a:gd name="T31" fmla="*/ 117 h 212"/>
                <a:gd name="T32" fmla="*/ 115 w 175"/>
                <a:gd name="T33" fmla="*/ 87 h 212"/>
                <a:gd name="T34" fmla="*/ 113 w 175"/>
                <a:gd name="T35" fmla="*/ 82 h 212"/>
                <a:gd name="T36" fmla="*/ 101 w 175"/>
                <a:gd name="T37" fmla="*/ 76 h 212"/>
                <a:gd name="T38" fmla="*/ 94 w 175"/>
                <a:gd name="T39" fmla="*/ 74 h 212"/>
                <a:gd name="T40" fmla="*/ 76 w 175"/>
                <a:gd name="T41" fmla="*/ 80 h 212"/>
                <a:gd name="T42" fmla="*/ 65 w 175"/>
                <a:gd name="T43" fmla="*/ 93 h 212"/>
                <a:gd name="T44" fmla="*/ 59 w 175"/>
                <a:gd name="T45" fmla="*/ 107 h 212"/>
                <a:gd name="T46" fmla="*/ 57 w 175"/>
                <a:gd name="T47" fmla="*/ 177 h 212"/>
                <a:gd name="T48" fmla="*/ 57 w 175"/>
                <a:gd name="T49" fmla="*/ 192 h 212"/>
                <a:gd name="T50" fmla="*/ 63 w 175"/>
                <a:gd name="T51" fmla="*/ 202 h 212"/>
                <a:gd name="T52" fmla="*/ 78 w 175"/>
                <a:gd name="T53" fmla="*/ 204 h 212"/>
                <a:gd name="T54" fmla="*/ 0 w 175"/>
                <a:gd name="T55" fmla="*/ 212 h 212"/>
                <a:gd name="T56" fmla="*/ 0 w 175"/>
                <a:gd name="T57" fmla="*/ 204 h 212"/>
                <a:gd name="T58" fmla="*/ 16 w 175"/>
                <a:gd name="T59" fmla="*/ 202 h 212"/>
                <a:gd name="T60" fmla="*/ 22 w 175"/>
                <a:gd name="T61" fmla="*/ 192 h 212"/>
                <a:gd name="T62" fmla="*/ 22 w 175"/>
                <a:gd name="T63" fmla="*/ 35 h 212"/>
                <a:gd name="T64" fmla="*/ 22 w 175"/>
                <a:gd name="T65" fmla="*/ 21 h 212"/>
                <a:gd name="T66" fmla="*/ 18 w 175"/>
                <a:gd name="T67" fmla="*/ 14 h 212"/>
                <a:gd name="T68" fmla="*/ 12 w 175"/>
                <a:gd name="T69" fmla="*/ 10 h 212"/>
                <a:gd name="T70" fmla="*/ 0 w 175"/>
                <a:gd name="T71" fmla="*/ 2 h 212"/>
                <a:gd name="T72" fmla="*/ 59 w 175"/>
                <a:gd name="T73" fmla="*/ 0 h 212"/>
                <a:gd name="T74" fmla="*/ 57 w 175"/>
                <a:gd name="T75" fmla="*/ 8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 h="212">
                  <a:moveTo>
                    <a:pt x="57" y="89"/>
                  </a:moveTo>
                  <a:lnTo>
                    <a:pt x="57" y="89"/>
                  </a:lnTo>
                  <a:lnTo>
                    <a:pt x="66" y="76"/>
                  </a:lnTo>
                  <a:lnTo>
                    <a:pt x="78" y="68"/>
                  </a:lnTo>
                  <a:lnTo>
                    <a:pt x="92" y="62"/>
                  </a:lnTo>
                  <a:lnTo>
                    <a:pt x="107" y="62"/>
                  </a:lnTo>
                  <a:lnTo>
                    <a:pt x="107" y="62"/>
                  </a:lnTo>
                  <a:lnTo>
                    <a:pt x="121" y="62"/>
                  </a:lnTo>
                  <a:lnTo>
                    <a:pt x="132" y="66"/>
                  </a:lnTo>
                  <a:lnTo>
                    <a:pt x="140" y="72"/>
                  </a:lnTo>
                  <a:lnTo>
                    <a:pt x="148" y="82"/>
                  </a:lnTo>
                  <a:lnTo>
                    <a:pt x="148" y="82"/>
                  </a:lnTo>
                  <a:lnTo>
                    <a:pt x="152" y="95"/>
                  </a:lnTo>
                  <a:lnTo>
                    <a:pt x="154" y="115"/>
                  </a:lnTo>
                  <a:lnTo>
                    <a:pt x="154" y="177"/>
                  </a:lnTo>
                  <a:lnTo>
                    <a:pt x="154" y="177"/>
                  </a:lnTo>
                  <a:lnTo>
                    <a:pt x="154" y="192"/>
                  </a:lnTo>
                  <a:lnTo>
                    <a:pt x="158" y="200"/>
                  </a:lnTo>
                  <a:lnTo>
                    <a:pt x="160" y="202"/>
                  </a:lnTo>
                  <a:lnTo>
                    <a:pt x="164" y="204"/>
                  </a:lnTo>
                  <a:lnTo>
                    <a:pt x="175" y="204"/>
                  </a:lnTo>
                  <a:lnTo>
                    <a:pt x="175" y="212"/>
                  </a:lnTo>
                  <a:lnTo>
                    <a:pt x="99" y="212"/>
                  </a:lnTo>
                  <a:lnTo>
                    <a:pt x="99" y="204"/>
                  </a:lnTo>
                  <a:lnTo>
                    <a:pt x="99" y="204"/>
                  </a:lnTo>
                  <a:lnTo>
                    <a:pt x="109" y="204"/>
                  </a:lnTo>
                  <a:lnTo>
                    <a:pt x="113" y="202"/>
                  </a:lnTo>
                  <a:lnTo>
                    <a:pt x="117" y="200"/>
                  </a:lnTo>
                  <a:lnTo>
                    <a:pt x="119" y="192"/>
                  </a:lnTo>
                  <a:lnTo>
                    <a:pt x="119" y="177"/>
                  </a:lnTo>
                  <a:lnTo>
                    <a:pt x="119" y="117"/>
                  </a:lnTo>
                  <a:lnTo>
                    <a:pt x="119" y="117"/>
                  </a:lnTo>
                  <a:lnTo>
                    <a:pt x="119" y="99"/>
                  </a:lnTo>
                  <a:lnTo>
                    <a:pt x="115" y="87"/>
                  </a:lnTo>
                  <a:lnTo>
                    <a:pt x="115" y="87"/>
                  </a:lnTo>
                  <a:lnTo>
                    <a:pt x="113" y="82"/>
                  </a:lnTo>
                  <a:lnTo>
                    <a:pt x="107" y="78"/>
                  </a:lnTo>
                  <a:lnTo>
                    <a:pt x="101" y="76"/>
                  </a:lnTo>
                  <a:lnTo>
                    <a:pt x="94" y="74"/>
                  </a:lnTo>
                  <a:lnTo>
                    <a:pt x="94" y="74"/>
                  </a:lnTo>
                  <a:lnTo>
                    <a:pt x="86" y="76"/>
                  </a:lnTo>
                  <a:lnTo>
                    <a:pt x="76" y="80"/>
                  </a:lnTo>
                  <a:lnTo>
                    <a:pt x="70" y="85"/>
                  </a:lnTo>
                  <a:lnTo>
                    <a:pt x="65" y="93"/>
                  </a:lnTo>
                  <a:lnTo>
                    <a:pt x="65" y="93"/>
                  </a:lnTo>
                  <a:lnTo>
                    <a:pt x="59" y="107"/>
                  </a:lnTo>
                  <a:lnTo>
                    <a:pt x="57" y="122"/>
                  </a:lnTo>
                  <a:lnTo>
                    <a:pt x="57" y="177"/>
                  </a:lnTo>
                  <a:lnTo>
                    <a:pt x="57" y="177"/>
                  </a:lnTo>
                  <a:lnTo>
                    <a:pt x="57" y="192"/>
                  </a:lnTo>
                  <a:lnTo>
                    <a:pt x="61" y="200"/>
                  </a:lnTo>
                  <a:lnTo>
                    <a:pt x="63" y="202"/>
                  </a:lnTo>
                  <a:lnTo>
                    <a:pt x="66" y="204"/>
                  </a:lnTo>
                  <a:lnTo>
                    <a:pt x="78" y="204"/>
                  </a:lnTo>
                  <a:lnTo>
                    <a:pt x="78" y="212"/>
                  </a:lnTo>
                  <a:lnTo>
                    <a:pt x="0" y="212"/>
                  </a:lnTo>
                  <a:lnTo>
                    <a:pt x="0" y="204"/>
                  </a:lnTo>
                  <a:lnTo>
                    <a:pt x="0" y="204"/>
                  </a:lnTo>
                  <a:lnTo>
                    <a:pt x="12" y="204"/>
                  </a:lnTo>
                  <a:lnTo>
                    <a:pt x="16" y="202"/>
                  </a:lnTo>
                  <a:lnTo>
                    <a:pt x="20" y="200"/>
                  </a:lnTo>
                  <a:lnTo>
                    <a:pt x="22" y="192"/>
                  </a:lnTo>
                  <a:lnTo>
                    <a:pt x="22" y="177"/>
                  </a:lnTo>
                  <a:lnTo>
                    <a:pt x="22" y="35"/>
                  </a:lnTo>
                  <a:lnTo>
                    <a:pt x="22" y="35"/>
                  </a:lnTo>
                  <a:lnTo>
                    <a:pt x="22" y="21"/>
                  </a:lnTo>
                  <a:lnTo>
                    <a:pt x="20" y="16"/>
                  </a:lnTo>
                  <a:lnTo>
                    <a:pt x="18" y="14"/>
                  </a:lnTo>
                  <a:lnTo>
                    <a:pt x="16" y="12"/>
                  </a:lnTo>
                  <a:lnTo>
                    <a:pt x="12" y="10"/>
                  </a:lnTo>
                  <a:lnTo>
                    <a:pt x="0" y="8"/>
                  </a:lnTo>
                  <a:lnTo>
                    <a:pt x="0" y="2"/>
                  </a:lnTo>
                  <a:lnTo>
                    <a:pt x="59" y="0"/>
                  </a:lnTo>
                  <a:lnTo>
                    <a:pt x="59" y="0"/>
                  </a:lnTo>
                  <a:lnTo>
                    <a:pt x="57" y="56"/>
                  </a:lnTo>
                  <a:lnTo>
                    <a:pt x="57"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68">
              <a:extLst>
                <a:ext uri="{FF2B5EF4-FFF2-40B4-BE49-F238E27FC236}">
                  <a16:creationId xmlns:a16="http://schemas.microsoft.com/office/drawing/2014/main" id="{7D34A9E7-CE68-4A13-8FE3-BD359535DCCE}"/>
                </a:ext>
              </a:extLst>
            </p:cNvPr>
            <p:cNvSpPr>
              <a:spLocks/>
            </p:cNvSpPr>
            <p:nvPr/>
          </p:nvSpPr>
          <p:spPr bwMode="auto">
            <a:xfrm>
              <a:off x="4274242" y="475088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6 w 89"/>
                <a:gd name="T17" fmla="*/ 185 h 196"/>
                <a:gd name="T18" fmla="*/ 66 w 89"/>
                <a:gd name="T19" fmla="*/ 185 h 196"/>
                <a:gd name="T20" fmla="*/ 75 w 89"/>
                <a:gd name="T21" fmla="*/ 183 h 196"/>
                <a:gd name="T22" fmla="*/ 85 w 89"/>
                <a:gd name="T23" fmla="*/ 175 h 196"/>
                <a:gd name="T24" fmla="*/ 89 w 89"/>
                <a:gd name="T25" fmla="*/ 183 h 196"/>
                <a:gd name="T26" fmla="*/ 89 w 89"/>
                <a:gd name="T27" fmla="*/ 183 h 196"/>
                <a:gd name="T28" fmla="*/ 81 w 89"/>
                <a:gd name="T29" fmla="*/ 189 h 196"/>
                <a:gd name="T30" fmla="*/ 71 w 89"/>
                <a:gd name="T31" fmla="*/ 193 h 196"/>
                <a:gd name="T32" fmla="*/ 62 w 89"/>
                <a:gd name="T33" fmla="*/ 196 h 196"/>
                <a:gd name="T34" fmla="*/ 50 w 89"/>
                <a:gd name="T35" fmla="*/ 196 h 196"/>
                <a:gd name="T36" fmla="*/ 50 w 89"/>
                <a:gd name="T37" fmla="*/ 196 h 196"/>
                <a:gd name="T38" fmla="*/ 40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7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7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6" y="185"/>
                  </a:lnTo>
                  <a:lnTo>
                    <a:pt x="66" y="185"/>
                  </a:lnTo>
                  <a:lnTo>
                    <a:pt x="75" y="183"/>
                  </a:lnTo>
                  <a:lnTo>
                    <a:pt x="85" y="175"/>
                  </a:lnTo>
                  <a:lnTo>
                    <a:pt x="89" y="183"/>
                  </a:lnTo>
                  <a:lnTo>
                    <a:pt x="89" y="183"/>
                  </a:lnTo>
                  <a:lnTo>
                    <a:pt x="81" y="189"/>
                  </a:lnTo>
                  <a:lnTo>
                    <a:pt x="71" y="193"/>
                  </a:lnTo>
                  <a:lnTo>
                    <a:pt x="62" y="196"/>
                  </a:lnTo>
                  <a:lnTo>
                    <a:pt x="50" y="196"/>
                  </a:lnTo>
                  <a:lnTo>
                    <a:pt x="50" y="196"/>
                  </a:lnTo>
                  <a:lnTo>
                    <a:pt x="40"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7" y="45"/>
                  </a:lnTo>
                  <a:lnTo>
                    <a:pt x="15" y="43"/>
                  </a:lnTo>
                  <a:lnTo>
                    <a:pt x="21" y="39"/>
                  </a:lnTo>
                  <a:lnTo>
                    <a:pt x="25" y="32"/>
                  </a:lnTo>
                  <a:lnTo>
                    <a:pt x="25" y="32"/>
                  </a:lnTo>
                  <a:lnTo>
                    <a:pt x="31" y="20"/>
                  </a:lnTo>
                  <a:lnTo>
                    <a:pt x="37" y="2"/>
                  </a:lnTo>
                  <a:lnTo>
                    <a:pt x="50" y="0"/>
                  </a:lnTo>
                  <a:lnTo>
                    <a:pt x="50" y="0"/>
                  </a:lnTo>
                  <a:lnTo>
                    <a:pt x="48" y="47"/>
                  </a:lnTo>
                  <a:lnTo>
                    <a:pt x="83" y="47"/>
                  </a:lnTo>
                  <a:lnTo>
                    <a:pt x="83" y="55"/>
                  </a:lnTo>
                  <a:lnTo>
                    <a:pt x="48" y="55"/>
                  </a:lnTo>
                  <a:lnTo>
                    <a:pt x="48"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9">
              <a:extLst>
                <a:ext uri="{FF2B5EF4-FFF2-40B4-BE49-F238E27FC236}">
                  <a16:creationId xmlns:a16="http://schemas.microsoft.com/office/drawing/2014/main" id="{9B53798A-E246-487C-9E55-1273104E47D7}"/>
                </a:ext>
              </a:extLst>
            </p:cNvPr>
            <p:cNvSpPr>
              <a:spLocks/>
            </p:cNvSpPr>
            <p:nvPr/>
          </p:nvSpPr>
          <p:spPr bwMode="auto">
            <a:xfrm>
              <a:off x="4322017" y="475088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5 w 89"/>
                <a:gd name="T17" fmla="*/ 185 h 196"/>
                <a:gd name="T18" fmla="*/ 65 w 89"/>
                <a:gd name="T19" fmla="*/ 185 h 196"/>
                <a:gd name="T20" fmla="*/ 75 w 89"/>
                <a:gd name="T21" fmla="*/ 183 h 196"/>
                <a:gd name="T22" fmla="*/ 85 w 89"/>
                <a:gd name="T23" fmla="*/ 175 h 196"/>
                <a:gd name="T24" fmla="*/ 89 w 89"/>
                <a:gd name="T25" fmla="*/ 183 h 196"/>
                <a:gd name="T26" fmla="*/ 89 w 89"/>
                <a:gd name="T27" fmla="*/ 183 h 196"/>
                <a:gd name="T28" fmla="*/ 79 w 89"/>
                <a:gd name="T29" fmla="*/ 189 h 196"/>
                <a:gd name="T30" fmla="*/ 71 w 89"/>
                <a:gd name="T31" fmla="*/ 193 h 196"/>
                <a:gd name="T32" fmla="*/ 62 w 89"/>
                <a:gd name="T33" fmla="*/ 196 h 196"/>
                <a:gd name="T34" fmla="*/ 50 w 89"/>
                <a:gd name="T35" fmla="*/ 196 h 196"/>
                <a:gd name="T36" fmla="*/ 50 w 89"/>
                <a:gd name="T37" fmla="*/ 196 h 196"/>
                <a:gd name="T38" fmla="*/ 40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7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6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5" y="185"/>
                  </a:lnTo>
                  <a:lnTo>
                    <a:pt x="65" y="185"/>
                  </a:lnTo>
                  <a:lnTo>
                    <a:pt x="75" y="183"/>
                  </a:lnTo>
                  <a:lnTo>
                    <a:pt x="85" y="175"/>
                  </a:lnTo>
                  <a:lnTo>
                    <a:pt x="89" y="183"/>
                  </a:lnTo>
                  <a:lnTo>
                    <a:pt x="89" y="183"/>
                  </a:lnTo>
                  <a:lnTo>
                    <a:pt x="79" y="189"/>
                  </a:lnTo>
                  <a:lnTo>
                    <a:pt x="71" y="193"/>
                  </a:lnTo>
                  <a:lnTo>
                    <a:pt x="62" y="196"/>
                  </a:lnTo>
                  <a:lnTo>
                    <a:pt x="50" y="196"/>
                  </a:lnTo>
                  <a:lnTo>
                    <a:pt x="50" y="196"/>
                  </a:lnTo>
                  <a:lnTo>
                    <a:pt x="40"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7" y="45"/>
                  </a:lnTo>
                  <a:lnTo>
                    <a:pt x="15" y="43"/>
                  </a:lnTo>
                  <a:lnTo>
                    <a:pt x="21" y="39"/>
                  </a:lnTo>
                  <a:lnTo>
                    <a:pt x="25" y="32"/>
                  </a:lnTo>
                  <a:lnTo>
                    <a:pt x="25" y="32"/>
                  </a:lnTo>
                  <a:lnTo>
                    <a:pt x="31" y="20"/>
                  </a:lnTo>
                  <a:lnTo>
                    <a:pt x="36" y="2"/>
                  </a:lnTo>
                  <a:lnTo>
                    <a:pt x="50" y="0"/>
                  </a:lnTo>
                  <a:lnTo>
                    <a:pt x="50" y="0"/>
                  </a:lnTo>
                  <a:lnTo>
                    <a:pt x="48" y="47"/>
                  </a:lnTo>
                  <a:lnTo>
                    <a:pt x="83" y="47"/>
                  </a:lnTo>
                  <a:lnTo>
                    <a:pt x="83" y="55"/>
                  </a:lnTo>
                  <a:lnTo>
                    <a:pt x="48" y="55"/>
                  </a:lnTo>
                  <a:lnTo>
                    <a:pt x="48"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70">
              <a:extLst>
                <a:ext uri="{FF2B5EF4-FFF2-40B4-BE49-F238E27FC236}">
                  <a16:creationId xmlns:a16="http://schemas.microsoft.com/office/drawing/2014/main" id="{7D2DC363-6C77-43B0-B39D-A27862CB421B}"/>
                </a:ext>
              </a:extLst>
            </p:cNvPr>
            <p:cNvSpPr>
              <a:spLocks noEditPoints="1"/>
            </p:cNvSpPr>
            <p:nvPr/>
          </p:nvSpPr>
          <p:spPr bwMode="auto">
            <a:xfrm>
              <a:off x="4366081" y="4770827"/>
              <a:ext cx="73750" cy="98333"/>
            </a:xfrm>
            <a:custGeom>
              <a:avLst/>
              <a:gdLst>
                <a:gd name="T0" fmla="*/ 54 w 159"/>
                <a:gd name="T1" fmla="*/ 22 h 212"/>
                <a:gd name="T2" fmla="*/ 75 w 159"/>
                <a:gd name="T3" fmla="*/ 4 h 212"/>
                <a:gd name="T4" fmla="*/ 99 w 159"/>
                <a:gd name="T5" fmla="*/ 0 h 212"/>
                <a:gd name="T6" fmla="*/ 112 w 159"/>
                <a:gd name="T7" fmla="*/ 0 h 212"/>
                <a:gd name="T8" fmla="*/ 134 w 159"/>
                <a:gd name="T9" fmla="*/ 10 h 212"/>
                <a:gd name="T10" fmla="*/ 149 w 159"/>
                <a:gd name="T11" fmla="*/ 29 h 212"/>
                <a:gd name="T12" fmla="*/ 157 w 159"/>
                <a:gd name="T13" fmla="*/ 56 h 212"/>
                <a:gd name="T14" fmla="*/ 159 w 159"/>
                <a:gd name="T15" fmla="*/ 72 h 212"/>
                <a:gd name="T16" fmla="*/ 153 w 159"/>
                <a:gd name="T17" fmla="*/ 107 h 212"/>
                <a:gd name="T18" fmla="*/ 141 w 159"/>
                <a:gd name="T19" fmla="*/ 132 h 212"/>
                <a:gd name="T20" fmla="*/ 132 w 159"/>
                <a:gd name="T21" fmla="*/ 142 h 212"/>
                <a:gd name="T22" fmla="*/ 108 w 159"/>
                <a:gd name="T23" fmla="*/ 152 h 212"/>
                <a:gd name="T24" fmla="*/ 93 w 159"/>
                <a:gd name="T25" fmla="*/ 153 h 212"/>
                <a:gd name="T26" fmla="*/ 73 w 159"/>
                <a:gd name="T27" fmla="*/ 150 h 212"/>
                <a:gd name="T28" fmla="*/ 54 w 159"/>
                <a:gd name="T29" fmla="*/ 138 h 212"/>
                <a:gd name="T30" fmla="*/ 54 w 159"/>
                <a:gd name="T31" fmla="*/ 177 h 212"/>
                <a:gd name="T32" fmla="*/ 56 w 159"/>
                <a:gd name="T33" fmla="*/ 196 h 212"/>
                <a:gd name="T34" fmla="*/ 62 w 159"/>
                <a:gd name="T35" fmla="*/ 202 h 212"/>
                <a:gd name="T36" fmla="*/ 77 w 159"/>
                <a:gd name="T37" fmla="*/ 204 h 212"/>
                <a:gd name="T38" fmla="*/ 0 w 159"/>
                <a:gd name="T39" fmla="*/ 212 h 212"/>
                <a:gd name="T40" fmla="*/ 0 w 159"/>
                <a:gd name="T41" fmla="*/ 204 h 212"/>
                <a:gd name="T42" fmla="*/ 15 w 159"/>
                <a:gd name="T43" fmla="*/ 202 h 212"/>
                <a:gd name="T44" fmla="*/ 21 w 159"/>
                <a:gd name="T45" fmla="*/ 192 h 212"/>
                <a:gd name="T46" fmla="*/ 21 w 159"/>
                <a:gd name="T47" fmla="*/ 37 h 212"/>
                <a:gd name="T48" fmla="*/ 21 w 159"/>
                <a:gd name="T49" fmla="*/ 23 h 212"/>
                <a:gd name="T50" fmla="*/ 15 w 159"/>
                <a:gd name="T51" fmla="*/ 12 h 212"/>
                <a:gd name="T52" fmla="*/ 0 w 159"/>
                <a:gd name="T53" fmla="*/ 10 h 212"/>
                <a:gd name="T54" fmla="*/ 54 w 159"/>
                <a:gd name="T55" fmla="*/ 0 h 212"/>
                <a:gd name="T56" fmla="*/ 62 w 159"/>
                <a:gd name="T57" fmla="*/ 128 h 212"/>
                <a:gd name="T58" fmla="*/ 66 w 159"/>
                <a:gd name="T59" fmla="*/ 134 h 212"/>
                <a:gd name="T60" fmla="*/ 79 w 159"/>
                <a:gd name="T61" fmla="*/ 144 h 212"/>
                <a:gd name="T62" fmla="*/ 87 w 159"/>
                <a:gd name="T63" fmla="*/ 146 h 212"/>
                <a:gd name="T64" fmla="*/ 102 w 159"/>
                <a:gd name="T65" fmla="*/ 142 h 212"/>
                <a:gd name="T66" fmla="*/ 112 w 159"/>
                <a:gd name="T67" fmla="*/ 128 h 212"/>
                <a:gd name="T68" fmla="*/ 118 w 159"/>
                <a:gd name="T69" fmla="*/ 107 h 212"/>
                <a:gd name="T70" fmla="*/ 122 w 159"/>
                <a:gd name="T71" fmla="*/ 76 h 212"/>
                <a:gd name="T72" fmla="*/ 120 w 159"/>
                <a:gd name="T73" fmla="*/ 47 h 212"/>
                <a:gd name="T74" fmla="*/ 114 w 159"/>
                <a:gd name="T75" fmla="*/ 25 h 212"/>
                <a:gd name="T76" fmla="*/ 104 w 159"/>
                <a:gd name="T77" fmla="*/ 12 h 212"/>
                <a:gd name="T78" fmla="*/ 91 w 159"/>
                <a:gd name="T79" fmla="*/ 8 h 212"/>
                <a:gd name="T80" fmla="*/ 83 w 159"/>
                <a:gd name="T81" fmla="*/ 10 h 212"/>
                <a:gd name="T82" fmla="*/ 69 w 159"/>
                <a:gd name="T83" fmla="*/ 20 h 212"/>
                <a:gd name="T84" fmla="*/ 60 w 159"/>
                <a:gd name="T85" fmla="*/ 37 h 212"/>
                <a:gd name="T86" fmla="*/ 54 w 159"/>
                <a:gd name="T87" fmla="*/ 64 h 212"/>
                <a:gd name="T88" fmla="*/ 54 w 159"/>
                <a:gd name="T89" fmla="*/ 80 h 212"/>
                <a:gd name="T90" fmla="*/ 58 w 159"/>
                <a:gd name="T91" fmla="*/ 119 h 212"/>
                <a:gd name="T92" fmla="*/ 62 w 159"/>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212">
                  <a:moveTo>
                    <a:pt x="54" y="22"/>
                  </a:moveTo>
                  <a:lnTo>
                    <a:pt x="54" y="22"/>
                  </a:lnTo>
                  <a:lnTo>
                    <a:pt x="64" y="12"/>
                  </a:lnTo>
                  <a:lnTo>
                    <a:pt x="75" y="4"/>
                  </a:lnTo>
                  <a:lnTo>
                    <a:pt x="87" y="0"/>
                  </a:lnTo>
                  <a:lnTo>
                    <a:pt x="99" y="0"/>
                  </a:lnTo>
                  <a:lnTo>
                    <a:pt x="99" y="0"/>
                  </a:lnTo>
                  <a:lnTo>
                    <a:pt x="112" y="0"/>
                  </a:lnTo>
                  <a:lnTo>
                    <a:pt x="124" y="4"/>
                  </a:lnTo>
                  <a:lnTo>
                    <a:pt x="134" y="10"/>
                  </a:lnTo>
                  <a:lnTo>
                    <a:pt x="143" y="18"/>
                  </a:lnTo>
                  <a:lnTo>
                    <a:pt x="149" y="29"/>
                  </a:lnTo>
                  <a:lnTo>
                    <a:pt x="155" y="41"/>
                  </a:lnTo>
                  <a:lnTo>
                    <a:pt x="157" y="56"/>
                  </a:lnTo>
                  <a:lnTo>
                    <a:pt x="159" y="72"/>
                  </a:lnTo>
                  <a:lnTo>
                    <a:pt x="159" y="72"/>
                  </a:lnTo>
                  <a:lnTo>
                    <a:pt x="157" y="91"/>
                  </a:lnTo>
                  <a:lnTo>
                    <a:pt x="153" y="107"/>
                  </a:lnTo>
                  <a:lnTo>
                    <a:pt x="149" y="120"/>
                  </a:lnTo>
                  <a:lnTo>
                    <a:pt x="141" y="132"/>
                  </a:lnTo>
                  <a:lnTo>
                    <a:pt x="141" y="132"/>
                  </a:lnTo>
                  <a:lnTo>
                    <a:pt x="132" y="142"/>
                  </a:lnTo>
                  <a:lnTo>
                    <a:pt x="120" y="148"/>
                  </a:lnTo>
                  <a:lnTo>
                    <a:pt x="108" y="152"/>
                  </a:lnTo>
                  <a:lnTo>
                    <a:pt x="93" y="153"/>
                  </a:lnTo>
                  <a:lnTo>
                    <a:pt x="93" y="153"/>
                  </a:lnTo>
                  <a:lnTo>
                    <a:pt x="83" y="152"/>
                  </a:lnTo>
                  <a:lnTo>
                    <a:pt x="73" y="150"/>
                  </a:lnTo>
                  <a:lnTo>
                    <a:pt x="64" y="146"/>
                  </a:lnTo>
                  <a:lnTo>
                    <a:pt x="54" y="138"/>
                  </a:lnTo>
                  <a:lnTo>
                    <a:pt x="54" y="177"/>
                  </a:lnTo>
                  <a:lnTo>
                    <a:pt x="54" y="177"/>
                  </a:lnTo>
                  <a:lnTo>
                    <a:pt x="56" y="192"/>
                  </a:lnTo>
                  <a:lnTo>
                    <a:pt x="56" y="196"/>
                  </a:lnTo>
                  <a:lnTo>
                    <a:pt x="58" y="200"/>
                  </a:lnTo>
                  <a:lnTo>
                    <a:pt x="62" y="202"/>
                  </a:lnTo>
                  <a:lnTo>
                    <a:pt x="66" y="204"/>
                  </a:lnTo>
                  <a:lnTo>
                    <a:pt x="77" y="204"/>
                  </a:lnTo>
                  <a:lnTo>
                    <a:pt x="77" y="212"/>
                  </a:lnTo>
                  <a:lnTo>
                    <a:pt x="0" y="212"/>
                  </a:lnTo>
                  <a:lnTo>
                    <a:pt x="0" y="204"/>
                  </a:lnTo>
                  <a:lnTo>
                    <a:pt x="0" y="204"/>
                  </a:lnTo>
                  <a:lnTo>
                    <a:pt x="11" y="204"/>
                  </a:lnTo>
                  <a:lnTo>
                    <a:pt x="15" y="202"/>
                  </a:lnTo>
                  <a:lnTo>
                    <a:pt x="17" y="200"/>
                  </a:lnTo>
                  <a:lnTo>
                    <a:pt x="21" y="192"/>
                  </a:lnTo>
                  <a:lnTo>
                    <a:pt x="21" y="177"/>
                  </a:lnTo>
                  <a:lnTo>
                    <a:pt x="21" y="37"/>
                  </a:lnTo>
                  <a:lnTo>
                    <a:pt x="21" y="37"/>
                  </a:lnTo>
                  <a:lnTo>
                    <a:pt x="21" y="23"/>
                  </a:lnTo>
                  <a:lnTo>
                    <a:pt x="17" y="16"/>
                  </a:lnTo>
                  <a:lnTo>
                    <a:pt x="15" y="12"/>
                  </a:lnTo>
                  <a:lnTo>
                    <a:pt x="11" y="12"/>
                  </a:lnTo>
                  <a:lnTo>
                    <a:pt x="0" y="10"/>
                  </a:lnTo>
                  <a:lnTo>
                    <a:pt x="0" y="4"/>
                  </a:lnTo>
                  <a:lnTo>
                    <a:pt x="54" y="0"/>
                  </a:lnTo>
                  <a:lnTo>
                    <a:pt x="54" y="22"/>
                  </a:lnTo>
                  <a:close/>
                  <a:moveTo>
                    <a:pt x="62" y="128"/>
                  </a:moveTo>
                  <a:lnTo>
                    <a:pt x="62" y="128"/>
                  </a:lnTo>
                  <a:lnTo>
                    <a:pt x="66" y="134"/>
                  </a:lnTo>
                  <a:lnTo>
                    <a:pt x="71" y="140"/>
                  </a:lnTo>
                  <a:lnTo>
                    <a:pt x="79" y="144"/>
                  </a:lnTo>
                  <a:lnTo>
                    <a:pt x="87" y="146"/>
                  </a:lnTo>
                  <a:lnTo>
                    <a:pt x="87" y="146"/>
                  </a:lnTo>
                  <a:lnTo>
                    <a:pt x="95" y="144"/>
                  </a:lnTo>
                  <a:lnTo>
                    <a:pt x="102" y="142"/>
                  </a:lnTo>
                  <a:lnTo>
                    <a:pt x="108" y="136"/>
                  </a:lnTo>
                  <a:lnTo>
                    <a:pt x="112" y="128"/>
                  </a:lnTo>
                  <a:lnTo>
                    <a:pt x="116" y="119"/>
                  </a:lnTo>
                  <a:lnTo>
                    <a:pt x="118" y="107"/>
                  </a:lnTo>
                  <a:lnTo>
                    <a:pt x="120" y="93"/>
                  </a:lnTo>
                  <a:lnTo>
                    <a:pt x="122" y="76"/>
                  </a:lnTo>
                  <a:lnTo>
                    <a:pt x="122" y="76"/>
                  </a:lnTo>
                  <a:lnTo>
                    <a:pt x="120" y="47"/>
                  </a:lnTo>
                  <a:lnTo>
                    <a:pt x="116" y="35"/>
                  </a:lnTo>
                  <a:lnTo>
                    <a:pt x="114" y="25"/>
                  </a:lnTo>
                  <a:lnTo>
                    <a:pt x="108" y="18"/>
                  </a:lnTo>
                  <a:lnTo>
                    <a:pt x="104" y="12"/>
                  </a:lnTo>
                  <a:lnTo>
                    <a:pt x="97" y="10"/>
                  </a:lnTo>
                  <a:lnTo>
                    <a:pt x="91" y="8"/>
                  </a:lnTo>
                  <a:lnTo>
                    <a:pt x="91" y="8"/>
                  </a:lnTo>
                  <a:lnTo>
                    <a:pt x="83" y="10"/>
                  </a:lnTo>
                  <a:lnTo>
                    <a:pt x="75" y="14"/>
                  </a:lnTo>
                  <a:lnTo>
                    <a:pt x="69" y="20"/>
                  </a:lnTo>
                  <a:lnTo>
                    <a:pt x="64" y="27"/>
                  </a:lnTo>
                  <a:lnTo>
                    <a:pt x="60" y="37"/>
                  </a:lnTo>
                  <a:lnTo>
                    <a:pt x="56" y="51"/>
                  </a:lnTo>
                  <a:lnTo>
                    <a:pt x="54" y="64"/>
                  </a:lnTo>
                  <a:lnTo>
                    <a:pt x="54" y="80"/>
                  </a:lnTo>
                  <a:lnTo>
                    <a:pt x="54" y="80"/>
                  </a:lnTo>
                  <a:lnTo>
                    <a:pt x="56" y="107"/>
                  </a:lnTo>
                  <a:lnTo>
                    <a:pt x="58" y="119"/>
                  </a:lnTo>
                  <a:lnTo>
                    <a:pt x="62" y="128"/>
                  </a:lnTo>
                  <a:lnTo>
                    <a:pt x="62"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71">
              <a:extLst>
                <a:ext uri="{FF2B5EF4-FFF2-40B4-BE49-F238E27FC236}">
                  <a16:creationId xmlns:a16="http://schemas.microsoft.com/office/drawing/2014/main" id="{944A87C1-5E5D-4B77-819F-8CA304DAFC8F}"/>
                </a:ext>
              </a:extLst>
            </p:cNvPr>
            <p:cNvSpPr>
              <a:spLocks noEditPoints="1"/>
            </p:cNvSpPr>
            <p:nvPr/>
          </p:nvSpPr>
          <p:spPr bwMode="auto">
            <a:xfrm>
              <a:off x="4517473" y="4770827"/>
              <a:ext cx="21336" cy="70967"/>
            </a:xfrm>
            <a:custGeom>
              <a:avLst/>
              <a:gdLst>
                <a:gd name="T0" fmla="*/ 46 w 46"/>
                <a:gd name="T1" fmla="*/ 23 h 153"/>
                <a:gd name="T2" fmla="*/ 46 w 46"/>
                <a:gd name="T3" fmla="*/ 23 h 153"/>
                <a:gd name="T4" fmla="*/ 44 w 46"/>
                <a:gd name="T5" fmla="*/ 33 h 153"/>
                <a:gd name="T6" fmla="*/ 40 w 46"/>
                <a:gd name="T7" fmla="*/ 39 h 153"/>
                <a:gd name="T8" fmla="*/ 33 w 46"/>
                <a:gd name="T9" fmla="*/ 45 h 153"/>
                <a:gd name="T10" fmla="*/ 23 w 46"/>
                <a:gd name="T11" fmla="*/ 47 h 153"/>
                <a:gd name="T12" fmla="*/ 23 w 46"/>
                <a:gd name="T13" fmla="*/ 47 h 153"/>
                <a:gd name="T14" fmla="*/ 13 w 46"/>
                <a:gd name="T15" fmla="*/ 45 h 153"/>
                <a:gd name="T16" fmla="*/ 6 w 46"/>
                <a:gd name="T17" fmla="*/ 39 h 153"/>
                <a:gd name="T18" fmla="*/ 2 w 46"/>
                <a:gd name="T19" fmla="*/ 33 h 153"/>
                <a:gd name="T20" fmla="*/ 0 w 46"/>
                <a:gd name="T21" fmla="*/ 23 h 153"/>
                <a:gd name="T22" fmla="*/ 0 w 46"/>
                <a:gd name="T23" fmla="*/ 23 h 153"/>
                <a:gd name="T24" fmla="*/ 2 w 46"/>
                <a:gd name="T25" fmla="*/ 14 h 153"/>
                <a:gd name="T26" fmla="*/ 6 w 46"/>
                <a:gd name="T27" fmla="*/ 6 h 153"/>
                <a:gd name="T28" fmla="*/ 13 w 46"/>
                <a:gd name="T29" fmla="*/ 2 h 153"/>
                <a:gd name="T30" fmla="*/ 23 w 46"/>
                <a:gd name="T31" fmla="*/ 0 h 153"/>
                <a:gd name="T32" fmla="*/ 23 w 46"/>
                <a:gd name="T33" fmla="*/ 0 h 153"/>
                <a:gd name="T34" fmla="*/ 33 w 46"/>
                <a:gd name="T35" fmla="*/ 2 h 153"/>
                <a:gd name="T36" fmla="*/ 40 w 46"/>
                <a:gd name="T37" fmla="*/ 6 h 153"/>
                <a:gd name="T38" fmla="*/ 44 w 46"/>
                <a:gd name="T39" fmla="*/ 14 h 153"/>
                <a:gd name="T40" fmla="*/ 46 w 46"/>
                <a:gd name="T41" fmla="*/ 23 h 153"/>
                <a:gd name="T42" fmla="*/ 46 w 46"/>
                <a:gd name="T43" fmla="*/ 23 h 153"/>
                <a:gd name="T44" fmla="*/ 46 w 46"/>
                <a:gd name="T45" fmla="*/ 130 h 153"/>
                <a:gd name="T46" fmla="*/ 46 w 46"/>
                <a:gd name="T47" fmla="*/ 130 h 153"/>
                <a:gd name="T48" fmla="*/ 44 w 46"/>
                <a:gd name="T49" fmla="*/ 140 h 153"/>
                <a:gd name="T50" fmla="*/ 40 w 46"/>
                <a:gd name="T51" fmla="*/ 148 h 153"/>
                <a:gd name="T52" fmla="*/ 33 w 46"/>
                <a:gd name="T53" fmla="*/ 152 h 153"/>
                <a:gd name="T54" fmla="*/ 23 w 46"/>
                <a:gd name="T55" fmla="*/ 153 h 153"/>
                <a:gd name="T56" fmla="*/ 23 w 46"/>
                <a:gd name="T57" fmla="*/ 153 h 153"/>
                <a:gd name="T58" fmla="*/ 13 w 46"/>
                <a:gd name="T59" fmla="*/ 152 h 153"/>
                <a:gd name="T60" fmla="*/ 6 w 46"/>
                <a:gd name="T61" fmla="*/ 148 h 153"/>
                <a:gd name="T62" fmla="*/ 2 w 46"/>
                <a:gd name="T63" fmla="*/ 140 h 153"/>
                <a:gd name="T64" fmla="*/ 0 w 46"/>
                <a:gd name="T65" fmla="*/ 130 h 153"/>
                <a:gd name="T66" fmla="*/ 0 w 46"/>
                <a:gd name="T67" fmla="*/ 130 h 153"/>
                <a:gd name="T68" fmla="*/ 2 w 46"/>
                <a:gd name="T69" fmla="*/ 120 h 153"/>
                <a:gd name="T70" fmla="*/ 6 w 46"/>
                <a:gd name="T71" fmla="*/ 113 h 153"/>
                <a:gd name="T72" fmla="*/ 13 w 46"/>
                <a:gd name="T73" fmla="*/ 109 h 153"/>
                <a:gd name="T74" fmla="*/ 23 w 46"/>
                <a:gd name="T75" fmla="*/ 107 h 153"/>
                <a:gd name="T76" fmla="*/ 23 w 46"/>
                <a:gd name="T77" fmla="*/ 107 h 153"/>
                <a:gd name="T78" fmla="*/ 33 w 46"/>
                <a:gd name="T79" fmla="*/ 109 h 153"/>
                <a:gd name="T80" fmla="*/ 40 w 46"/>
                <a:gd name="T81" fmla="*/ 113 h 153"/>
                <a:gd name="T82" fmla="*/ 44 w 46"/>
                <a:gd name="T83" fmla="*/ 120 h 153"/>
                <a:gd name="T84" fmla="*/ 46 w 46"/>
                <a:gd name="T85" fmla="*/ 130 h 153"/>
                <a:gd name="T86" fmla="*/ 46 w 46"/>
                <a:gd name="T87" fmla="*/ 13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 h="153">
                  <a:moveTo>
                    <a:pt x="46" y="23"/>
                  </a:moveTo>
                  <a:lnTo>
                    <a:pt x="46" y="23"/>
                  </a:lnTo>
                  <a:lnTo>
                    <a:pt x="44" y="33"/>
                  </a:lnTo>
                  <a:lnTo>
                    <a:pt x="40" y="39"/>
                  </a:lnTo>
                  <a:lnTo>
                    <a:pt x="33" y="45"/>
                  </a:lnTo>
                  <a:lnTo>
                    <a:pt x="23" y="47"/>
                  </a:lnTo>
                  <a:lnTo>
                    <a:pt x="23" y="47"/>
                  </a:lnTo>
                  <a:lnTo>
                    <a:pt x="13" y="45"/>
                  </a:lnTo>
                  <a:lnTo>
                    <a:pt x="6" y="39"/>
                  </a:lnTo>
                  <a:lnTo>
                    <a:pt x="2" y="33"/>
                  </a:lnTo>
                  <a:lnTo>
                    <a:pt x="0" y="23"/>
                  </a:lnTo>
                  <a:lnTo>
                    <a:pt x="0" y="23"/>
                  </a:lnTo>
                  <a:lnTo>
                    <a:pt x="2" y="14"/>
                  </a:lnTo>
                  <a:lnTo>
                    <a:pt x="6" y="6"/>
                  </a:lnTo>
                  <a:lnTo>
                    <a:pt x="13" y="2"/>
                  </a:lnTo>
                  <a:lnTo>
                    <a:pt x="23" y="0"/>
                  </a:lnTo>
                  <a:lnTo>
                    <a:pt x="23" y="0"/>
                  </a:lnTo>
                  <a:lnTo>
                    <a:pt x="33" y="2"/>
                  </a:lnTo>
                  <a:lnTo>
                    <a:pt x="40" y="6"/>
                  </a:lnTo>
                  <a:lnTo>
                    <a:pt x="44" y="14"/>
                  </a:lnTo>
                  <a:lnTo>
                    <a:pt x="46" y="23"/>
                  </a:lnTo>
                  <a:lnTo>
                    <a:pt x="46" y="23"/>
                  </a:lnTo>
                  <a:close/>
                  <a:moveTo>
                    <a:pt x="46" y="130"/>
                  </a:moveTo>
                  <a:lnTo>
                    <a:pt x="46" y="130"/>
                  </a:lnTo>
                  <a:lnTo>
                    <a:pt x="44" y="140"/>
                  </a:lnTo>
                  <a:lnTo>
                    <a:pt x="40" y="148"/>
                  </a:lnTo>
                  <a:lnTo>
                    <a:pt x="33" y="152"/>
                  </a:lnTo>
                  <a:lnTo>
                    <a:pt x="23" y="153"/>
                  </a:lnTo>
                  <a:lnTo>
                    <a:pt x="23" y="153"/>
                  </a:lnTo>
                  <a:lnTo>
                    <a:pt x="13" y="152"/>
                  </a:lnTo>
                  <a:lnTo>
                    <a:pt x="6" y="148"/>
                  </a:lnTo>
                  <a:lnTo>
                    <a:pt x="2" y="140"/>
                  </a:lnTo>
                  <a:lnTo>
                    <a:pt x="0" y="130"/>
                  </a:lnTo>
                  <a:lnTo>
                    <a:pt x="0" y="130"/>
                  </a:lnTo>
                  <a:lnTo>
                    <a:pt x="2" y="120"/>
                  </a:lnTo>
                  <a:lnTo>
                    <a:pt x="6" y="113"/>
                  </a:lnTo>
                  <a:lnTo>
                    <a:pt x="13" y="109"/>
                  </a:lnTo>
                  <a:lnTo>
                    <a:pt x="23" y="107"/>
                  </a:lnTo>
                  <a:lnTo>
                    <a:pt x="23" y="107"/>
                  </a:lnTo>
                  <a:lnTo>
                    <a:pt x="33" y="109"/>
                  </a:lnTo>
                  <a:lnTo>
                    <a:pt x="40" y="113"/>
                  </a:lnTo>
                  <a:lnTo>
                    <a:pt x="44" y="120"/>
                  </a:lnTo>
                  <a:lnTo>
                    <a:pt x="46" y="130"/>
                  </a:lnTo>
                  <a:lnTo>
                    <a:pt x="46"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72">
              <a:extLst>
                <a:ext uri="{FF2B5EF4-FFF2-40B4-BE49-F238E27FC236}">
                  <a16:creationId xmlns:a16="http://schemas.microsoft.com/office/drawing/2014/main" id="{2739F94B-7B2D-465F-BD27-A161F16A3151}"/>
                </a:ext>
              </a:extLst>
            </p:cNvPr>
            <p:cNvSpPr>
              <a:spLocks/>
            </p:cNvSpPr>
            <p:nvPr/>
          </p:nvSpPr>
          <p:spPr bwMode="auto">
            <a:xfrm>
              <a:off x="4546231" y="4742996"/>
              <a:ext cx="50094" cy="119670"/>
            </a:xfrm>
            <a:custGeom>
              <a:avLst/>
              <a:gdLst>
                <a:gd name="T0" fmla="*/ 93 w 108"/>
                <a:gd name="T1" fmla="*/ 0 h 258"/>
                <a:gd name="T2" fmla="*/ 108 w 108"/>
                <a:gd name="T3" fmla="*/ 0 h 258"/>
                <a:gd name="T4" fmla="*/ 15 w 108"/>
                <a:gd name="T5" fmla="*/ 258 h 258"/>
                <a:gd name="T6" fmla="*/ 0 w 108"/>
                <a:gd name="T7" fmla="*/ 258 h 258"/>
                <a:gd name="T8" fmla="*/ 93 w 108"/>
                <a:gd name="T9" fmla="*/ 0 h 258"/>
              </a:gdLst>
              <a:ahLst/>
              <a:cxnLst>
                <a:cxn ang="0">
                  <a:pos x="T0" y="T1"/>
                </a:cxn>
                <a:cxn ang="0">
                  <a:pos x="T2" y="T3"/>
                </a:cxn>
                <a:cxn ang="0">
                  <a:pos x="T4" y="T5"/>
                </a:cxn>
                <a:cxn ang="0">
                  <a:pos x="T6" y="T7"/>
                </a:cxn>
                <a:cxn ang="0">
                  <a:pos x="T8" y="T9"/>
                </a:cxn>
              </a:cxnLst>
              <a:rect l="0" t="0" r="r" b="b"/>
              <a:pathLst>
                <a:path w="108" h="258">
                  <a:moveTo>
                    <a:pt x="93" y="0"/>
                  </a:moveTo>
                  <a:lnTo>
                    <a:pt x="108" y="0"/>
                  </a:lnTo>
                  <a:lnTo>
                    <a:pt x="15" y="258"/>
                  </a:lnTo>
                  <a:lnTo>
                    <a:pt x="0" y="258"/>
                  </a:lnTo>
                  <a:lnTo>
                    <a:pt x="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73">
              <a:extLst>
                <a:ext uri="{FF2B5EF4-FFF2-40B4-BE49-F238E27FC236}">
                  <a16:creationId xmlns:a16="http://schemas.microsoft.com/office/drawing/2014/main" id="{B6145820-9E27-4B0B-BC6C-C0371048019B}"/>
                </a:ext>
              </a:extLst>
            </p:cNvPr>
            <p:cNvSpPr>
              <a:spLocks/>
            </p:cNvSpPr>
            <p:nvPr/>
          </p:nvSpPr>
          <p:spPr bwMode="auto">
            <a:xfrm>
              <a:off x="4596325" y="4742996"/>
              <a:ext cx="51486" cy="119670"/>
            </a:xfrm>
            <a:custGeom>
              <a:avLst/>
              <a:gdLst>
                <a:gd name="T0" fmla="*/ 94 w 111"/>
                <a:gd name="T1" fmla="*/ 0 h 258"/>
                <a:gd name="T2" fmla="*/ 111 w 111"/>
                <a:gd name="T3" fmla="*/ 0 h 258"/>
                <a:gd name="T4" fmla="*/ 18 w 111"/>
                <a:gd name="T5" fmla="*/ 258 h 258"/>
                <a:gd name="T6" fmla="*/ 0 w 111"/>
                <a:gd name="T7" fmla="*/ 258 h 258"/>
                <a:gd name="T8" fmla="*/ 94 w 111"/>
                <a:gd name="T9" fmla="*/ 0 h 258"/>
              </a:gdLst>
              <a:ahLst/>
              <a:cxnLst>
                <a:cxn ang="0">
                  <a:pos x="T0" y="T1"/>
                </a:cxn>
                <a:cxn ang="0">
                  <a:pos x="T2" y="T3"/>
                </a:cxn>
                <a:cxn ang="0">
                  <a:pos x="T4" y="T5"/>
                </a:cxn>
                <a:cxn ang="0">
                  <a:pos x="T6" y="T7"/>
                </a:cxn>
                <a:cxn ang="0">
                  <a:pos x="T8" y="T9"/>
                </a:cxn>
              </a:cxnLst>
              <a:rect l="0" t="0" r="r" b="b"/>
              <a:pathLst>
                <a:path w="111" h="258">
                  <a:moveTo>
                    <a:pt x="94" y="0"/>
                  </a:moveTo>
                  <a:lnTo>
                    <a:pt x="111" y="0"/>
                  </a:lnTo>
                  <a:lnTo>
                    <a:pt x="18" y="258"/>
                  </a:lnTo>
                  <a:lnTo>
                    <a:pt x="0" y="258"/>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74">
              <a:extLst>
                <a:ext uri="{FF2B5EF4-FFF2-40B4-BE49-F238E27FC236}">
                  <a16:creationId xmlns:a16="http://schemas.microsoft.com/office/drawing/2014/main" id="{DC21C05F-6629-4F66-A371-F4A7F18A09B0}"/>
                </a:ext>
              </a:extLst>
            </p:cNvPr>
            <p:cNvSpPr>
              <a:spLocks noEditPoints="1"/>
            </p:cNvSpPr>
            <p:nvPr/>
          </p:nvSpPr>
          <p:spPr bwMode="auto">
            <a:xfrm>
              <a:off x="4653377" y="4770827"/>
              <a:ext cx="72822" cy="98333"/>
            </a:xfrm>
            <a:custGeom>
              <a:avLst/>
              <a:gdLst>
                <a:gd name="T0" fmla="*/ 54 w 157"/>
                <a:gd name="T1" fmla="*/ 22 h 212"/>
                <a:gd name="T2" fmla="*/ 74 w 157"/>
                <a:gd name="T3" fmla="*/ 4 h 212"/>
                <a:gd name="T4" fmla="*/ 99 w 157"/>
                <a:gd name="T5" fmla="*/ 0 h 212"/>
                <a:gd name="T6" fmla="*/ 112 w 157"/>
                <a:gd name="T7" fmla="*/ 0 h 212"/>
                <a:gd name="T8" fmla="*/ 134 w 157"/>
                <a:gd name="T9" fmla="*/ 10 h 212"/>
                <a:gd name="T10" fmla="*/ 149 w 157"/>
                <a:gd name="T11" fmla="*/ 29 h 212"/>
                <a:gd name="T12" fmla="*/ 157 w 157"/>
                <a:gd name="T13" fmla="*/ 56 h 212"/>
                <a:gd name="T14" fmla="*/ 157 w 157"/>
                <a:gd name="T15" fmla="*/ 72 h 212"/>
                <a:gd name="T16" fmla="*/ 153 w 157"/>
                <a:gd name="T17" fmla="*/ 107 h 212"/>
                <a:gd name="T18" fmla="*/ 140 w 157"/>
                <a:gd name="T19" fmla="*/ 132 h 212"/>
                <a:gd name="T20" fmla="*/ 132 w 157"/>
                <a:gd name="T21" fmla="*/ 142 h 212"/>
                <a:gd name="T22" fmla="*/ 107 w 157"/>
                <a:gd name="T23" fmla="*/ 152 h 212"/>
                <a:gd name="T24" fmla="*/ 93 w 157"/>
                <a:gd name="T25" fmla="*/ 153 h 212"/>
                <a:gd name="T26" fmla="*/ 74 w 157"/>
                <a:gd name="T27" fmla="*/ 150 h 212"/>
                <a:gd name="T28" fmla="*/ 54 w 157"/>
                <a:gd name="T29" fmla="*/ 138 h 212"/>
                <a:gd name="T30" fmla="*/ 54 w 157"/>
                <a:gd name="T31" fmla="*/ 177 h 212"/>
                <a:gd name="T32" fmla="*/ 56 w 157"/>
                <a:gd name="T33" fmla="*/ 196 h 212"/>
                <a:gd name="T34" fmla="*/ 60 w 157"/>
                <a:gd name="T35" fmla="*/ 202 h 212"/>
                <a:gd name="T36" fmla="*/ 77 w 157"/>
                <a:gd name="T37" fmla="*/ 204 h 212"/>
                <a:gd name="T38" fmla="*/ 0 w 157"/>
                <a:gd name="T39" fmla="*/ 212 h 212"/>
                <a:gd name="T40" fmla="*/ 0 w 157"/>
                <a:gd name="T41" fmla="*/ 204 h 212"/>
                <a:gd name="T42" fmla="*/ 15 w 157"/>
                <a:gd name="T43" fmla="*/ 202 h 212"/>
                <a:gd name="T44" fmla="*/ 19 w 157"/>
                <a:gd name="T45" fmla="*/ 192 h 212"/>
                <a:gd name="T46" fmla="*/ 21 w 157"/>
                <a:gd name="T47" fmla="*/ 37 h 212"/>
                <a:gd name="T48" fmla="*/ 19 w 157"/>
                <a:gd name="T49" fmla="*/ 23 h 212"/>
                <a:gd name="T50" fmla="*/ 13 w 157"/>
                <a:gd name="T51" fmla="*/ 12 h 212"/>
                <a:gd name="T52" fmla="*/ 0 w 157"/>
                <a:gd name="T53" fmla="*/ 10 h 212"/>
                <a:gd name="T54" fmla="*/ 54 w 157"/>
                <a:gd name="T55" fmla="*/ 0 h 212"/>
                <a:gd name="T56" fmla="*/ 62 w 157"/>
                <a:gd name="T57" fmla="*/ 128 h 212"/>
                <a:gd name="T58" fmla="*/ 66 w 157"/>
                <a:gd name="T59" fmla="*/ 134 h 212"/>
                <a:gd name="T60" fmla="*/ 79 w 157"/>
                <a:gd name="T61" fmla="*/ 144 h 212"/>
                <a:gd name="T62" fmla="*/ 87 w 157"/>
                <a:gd name="T63" fmla="*/ 146 h 212"/>
                <a:gd name="T64" fmla="*/ 101 w 157"/>
                <a:gd name="T65" fmla="*/ 142 h 212"/>
                <a:gd name="T66" fmla="*/ 112 w 157"/>
                <a:gd name="T67" fmla="*/ 128 h 212"/>
                <a:gd name="T68" fmla="*/ 118 w 157"/>
                <a:gd name="T69" fmla="*/ 107 h 212"/>
                <a:gd name="T70" fmla="*/ 120 w 157"/>
                <a:gd name="T71" fmla="*/ 76 h 212"/>
                <a:gd name="T72" fmla="*/ 118 w 157"/>
                <a:gd name="T73" fmla="*/ 47 h 212"/>
                <a:gd name="T74" fmla="*/ 112 w 157"/>
                <a:gd name="T75" fmla="*/ 25 h 212"/>
                <a:gd name="T76" fmla="*/ 103 w 157"/>
                <a:gd name="T77" fmla="*/ 12 h 212"/>
                <a:gd name="T78" fmla="*/ 91 w 157"/>
                <a:gd name="T79" fmla="*/ 8 h 212"/>
                <a:gd name="T80" fmla="*/ 81 w 157"/>
                <a:gd name="T81" fmla="*/ 10 h 212"/>
                <a:gd name="T82" fmla="*/ 68 w 157"/>
                <a:gd name="T83" fmla="*/ 20 h 212"/>
                <a:gd name="T84" fmla="*/ 58 w 157"/>
                <a:gd name="T85" fmla="*/ 37 h 212"/>
                <a:gd name="T86" fmla="*/ 54 w 157"/>
                <a:gd name="T87" fmla="*/ 64 h 212"/>
                <a:gd name="T88" fmla="*/ 54 w 157"/>
                <a:gd name="T89" fmla="*/ 80 h 212"/>
                <a:gd name="T90" fmla="*/ 58 w 157"/>
                <a:gd name="T91" fmla="*/ 119 h 212"/>
                <a:gd name="T92" fmla="*/ 62 w 157"/>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7" h="212">
                  <a:moveTo>
                    <a:pt x="54" y="22"/>
                  </a:moveTo>
                  <a:lnTo>
                    <a:pt x="54" y="22"/>
                  </a:lnTo>
                  <a:lnTo>
                    <a:pt x="64" y="12"/>
                  </a:lnTo>
                  <a:lnTo>
                    <a:pt x="74" y="4"/>
                  </a:lnTo>
                  <a:lnTo>
                    <a:pt x="85" y="0"/>
                  </a:lnTo>
                  <a:lnTo>
                    <a:pt x="99" y="0"/>
                  </a:lnTo>
                  <a:lnTo>
                    <a:pt x="99" y="0"/>
                  </a:lnTo>
                  <a:lnTo>
                    <a:pt x="112" y="0"/>
                  </a:lnTo>
                  <a:lnTo>
                    <a:pt x="124" y="4"/>
                  </a:lnTo>
                  <a:lnTo>
                    <a:pt x="134" y="10"/>
                  </a:lnTo>
                  <a:lnTo>
                    <a:pt x="143" y="18"/>
                  </a:lnTo>
                  <a:lnTo>
                    <a:pt x="149" y="29"/>
                  </a:lnTo>
                  <a:lnTo>
                    <a:pt x="153" y="41"/>
                  </a:lnTo>
                  <a:lnTo>
                    <a:pt x="157" y="56"/>
                  </a:lnTo>
                  <a:lnTo>
                    <a:pt x="157" y="72"/>
                  </a:lnTo>
                  <a:lnTo>
                    <a:pt x="157" y="72"/>
                  </a:lnTo>
                  <a:lnTo>
                    <a:pt x="157" y="91"/>
                  </a:lnTo>
                  <a:lnTo>
                    <a:pt x="153" y="107"/>
                  </a:lnTo>
                  <a:lnTo>
                    <a:pt x="147" y="120"/>
                  </a:lnTo>
                  <a:lnTo>
                    <a:pt x="140" y="132"/>
                  </a:lnTo>
                  <a:lnTo>
                    <a:pt x="140" y="132"/>
                  </a:lnTo>
                  <a:lnTo>
                    <a:pt x="132" y="142"/>
                  </a:lnTo>
                  <a:lnTo>
                    <a:pt x="120" y="148"/>
                  </a:lnTo>
                  <a:lnTo>
                    <a:pt x="107" y="152"/>
                  </a:lnTo>
                  <a:lnTo>
                    <a:pt x="93" y="153"/>
                  </a:lnTo>
                  <a:lnTo>
                    <a:pt x="93" y="153"/>
                  </a:lnTo>
                  <a:lnTo>
                    <a:pt x="81" y="152"/>
                  </a:lnTo>
                  <a:lnTo>
                    <a:pt x="74" y="150"/>
                  </a:lnTo>
                  <a:lnTo>
                    <a:pt x="64" y="146"/>
                  </a:lnTo>
                  <a:lnTo>
                    <a:pt x="54" y="138"/>
                  </a:lnTo>
                  <a:lnTo>
                    <a:pt x="54" y="177"/>
                  </a:lnTo>
                  <a:lnTo>
                    <a:pt x="54" y="177"/>
                  </a:lnTo>
                  <a:lnTo>
                    <a:pt x="54" y="192"/>
                  </a:lnTo>
                  <a:lnTo>
                    <a:pt x="56" y="196"/>
                  </a:lnTo>
                  <a:lnTo>
                    <a:pt x="58" y="200"/>
                  </a:lnTo>
                  <a:lnTo>
                    <a:pt x="60" y="202"/>
                  </a:lnTo>
                  <a:lnTo>
                    <a:pt x="64" y="204"/>
                  </a:lnTo>
                  <a:lnTo>
                    <a:pt x="77" y="204"/>
                  </a:lnTo>
                  <a:lnTo>
                    <a:pt x="77" y="212"/>
                  </a:lnTo>
                  <a:lnTo>
                    <a:pt x="0" y="212"/>
                  </a:lnTo>
                  <a:lnTo>
                    <a:pt x="0" y="204"/>
                  </a:lnTo>
                  <a:lnTo>
                    <a:pt x="0" y="204"/>
                  </a:lnTo>
                  <a:lnTo>
                    <a:pt x="11" y="204"/>
                  </a:lnTo>
                  <a:lnTo>
                    <a:pt x="15" y="202"/>
                  </a:lnTo>
                  <a:lnTo>
                    <a:pt x="17" y="200"/>
                  </a:lnTo>
                  <a:lnTo>
                    <a:pt x="19" y="192"/>
                  </a:lnTo>
                  <a:lnTo>
                    <a:pt x="21" y="177"/>
                  </a:lnTo>
                  <a:lnTo>
                    <a:pt x="21" y="37"/>
                  </a:lnTo>
                  <a:lnTo>
                    <a:pt x="21" y="37"/>
                  </a:lnTo>
                  <a:lnTo>
                    <a:pt x="19" y="23"/>
                  </a:lnTo>
                  <a:lnTo>
                    <a:pt x="17" y="16"/>
                  </a:lnTo>
                  <a:lnTo>
                    <a:pt x="13" y="12"/>
                  </a:lnTo>
                  <a:lnTo>
                    <a:pt x="11" y="12"/>
                  </a:lnTo>
                  <a:lnTo>
                    <a:pt x="0" y="10"/>
                  </a:lnTo>
                  <a:lnTo>
                    <a:pt x="0" y="4"/>
                  </a:lnTo>
                  <a:lnTo>
                    <a:pt x="54" y="0"/>
                  </a:lnTo>
                  <a:lnTo>
                    <a:pt x="54" y="22"/>
                  </a:lnTo>
                  <a:close/>
                  <a:moveTo>
                    <a:pt x="62" y="128"/>
                  </a:moveTo>
                  <a:lnTo>
                    <a:pt x="62" y="128"/>
                  </a:lnTo>
                  <a:lnTo>
                    <a:pt x="66" y="134"/>
                  </a:lnTo>
                  <a:lnTo>
                    <a:pt x="72" y="140"/>
                  </a:lnTo>
                  <a:lnTo>
                    <a:pt x="79" y="144"/>
                  </a:lnTo>
                  <a:lnTo>
                    <a:pt x="87" y="146"/>
                  </a:lnTo>
                  <a:lnTo>
                    <a:pt x="87" y="146"/>
                  </a:lnTo>
                  <a:lnTo>
                    <a:pt x="95" y="144"/>
                  </a:lnTo>
                  <a:lnTo>
                    <a:pt x="101" y="142"/>
                  </a:lnTo>
                  <a:lnTo>
                    <a:pt x="107" y="136"/>
                  </a:lnTo>
                  <a:lnTo>
                    <a:pt x="112" y="128"/>
                  </a:lnTo>
                  <a:lnTo>
                    <a:pt x="116" y="119"/>
                  </a:lnTo>
                  <a:lnTo>
                    <a:pt x="118" y="107"/>
                  </a:lnTo>
                  <a:lnTo>
                    <a:pt x="120" y="93"/>
                  </a:lnTo>
                  <a:lnTo>
                    <a:pt x="120" y="76"/>
                  </a:lnTo>
                  <a:lnTo>
                    <a:pt x="120" y="76"/>
                  </a:lnTo>
                  <a:lnTo>
                    <a:pt x="118" y="47"/>
                  </a:lnTo>
                  <a:lnTo>
                    <a:pt x="116" y="35"/>
                  </a:lnTo>
                  <a:lnTo>
                    <a:pt x="112" y="25"/>
                  </a:lnTo>
                  <a:lnTo>
                    <a:pt x="108" y="18"/>
                  </a:lnTo>
                  <a:lnTo>
                    <a:pt x="103" y="12"/>
                  </a:lnTo>
                  <a:lnTo>
                    <a:pt x="97" y="10"/>
                  </a:lnTo>
                  <a:lnTo>
                    <a:pt x="91" y="8"/>
                  </a:lnTo>
                  <a:lnTo>
                    <a:pt x="91" y="8"/>
                  </a:lnTo>
                  <a:lnTo>
                    <a:pt x="81" y="10"/>
                  </a:lnTo>
                  <a:lnTo>
                    <a:pt x="75" y="14"/>
                  </a:lnTo>
                  <a:lnTo>
                    <a:pt x="68" y="20"/>
                  </a:lnTo>
                  <a:lnTo>
                    <a:pt x="64" y="27"/>
                  </a:lnTo>
                  <a:lnTo>
                    <a:pt x="58" y="37"/>
                  </a:lnTo>
                  <a:lnTo>
                    <a:pt x="56" y="51"/>
                  </a:lnTo>
                  <a:lnTo>
                    <a:pt x="54" y="64"/>
                  </a:lnTo>
                  <a:lnTo>
                    <a:pt x="54" y="80"/>
                  </a:lnTo>
                  <a:lnTo>
                    <a:pt x="54" y="80"/>
                  </a:lnTo>
                  <a:lnTo>
                    <a:pt x="56" y="107"/>
                  </a:lnTo>
                  <a:lnTo>
                    <a:pt x="58" y="119"/>
                  </a:lnTo>
                  <a:lnTo>
                    <a:pt x="62" y="128"/>
                  </a:lnTo>
                  <a:lnTo>
                    <a:pt x="62"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75">
              <a:extLst>
                <a:ext uri="{FF2B5EF4-FFF2-40B4-BE49-F238E27FC236}">
                  <a16:creationId xmlns:a16="http://schemas.microsoft.com/office/drawing/2014/main" id="{1E416B85-2511-4874-B957-EA2627C0E80C}"/>
                </a:ext>
              </a:extLst>
            </p:cNvPr>
            <p:cNvSpPr>
              <a:spLocks noEditPoints="1"/>
            </p:cNvSpPr>
            <p:nvPr/>
          </p:nvSpPr>
          <p:spPr bwMode="auto">
            <a:xfrm>
              <a:off x="4735012" y="4770827"/>
              <a:ext cx="74214" cy="98333"/>
            </a:xfrm>
            <a:custGeom>
              <a:avLst/>
              <a:gdLst>
                <a:gd name="T0" fmla="*/ 55 w 160"/>
                <a:gd name="T1" fmla="*/ 22 h 212"/>
                <a:gd name="T2" fmla="*/ 74 w 160"/>
                <a:gd name="T3" fmla="*/ 4 h 212"/>
                <a:gd name="T4" fmla="*/ 99 w 160"/>
                <a:gd name="T5" fmla="*/ 0 h 212"/>
                <a:gd name="T6" fmla="*/ 113 w 160"/>
                <a:gd name="T7" fmla="*/ 0 h 212"/>
                <a:gd name="T8" fmla="*/ 134 w 160"/>
                <a:gd name="T9" fmla="*/ 10 h 212"/>
                <a:gd name="T10" fmla="*/ 150 w 160"/>
                <a:gd name="T11" fmla="*/ 29 h 212"/>
                <a:gd name="T12" fmla="*/ 158 w 160"/>
                <a:gd name="T13" fmla="*/ 56 h 212"/>
                <a:gd name="T14" fmla="*/ 160 w 160"/>
                <a:gd name="T15" fmla="*/ 72 h 212"/>
                <a:gd name="T16" fmla="*/ 154 w 160"/>
                <a:gd name="T17" fmla="*/ 107 h 212"/>
                <a:gd name="T18" fmla="*/ 142 w 160"/>
                <a:gd name="T19" fmla="*/ 132 h 212"/>
                <a:gd name="T20" fmla="*/ 132 w 160"/>
                <a:gd name="T21" fmla="*/ 142 h 212"/>
                <a:gd name="T22" fmla="*/ 107 w 160"/>
                <a:gd name="T23" fmla="*/ 152 h 212"/>
                <a:gd name="T24" fmla="*/ 94 w 160"/>
                <a:gd name="T25" fmla="*/ 153 h 212"/>
                <a:gd name="T26" fmla="*/ 74 w 160"/>
                <a:gd name="T27" fmla="*/ 150 h 212"/>
                <a:gd name="T28" fmla="*/ 55 w 160"/>
                <a:gd name="T29" fmla="*/ 138 h 212"/>
                <a:gd name="T30" fmla="*/ 55 w 160"/>
                <a:gd name="T31" fmla="*/ 177 h 212"/>
                <a:gd name="T32" fmla="*/ 57 w 160"/>
                <a:gd name="T33" fmla="*/ 196 h 212"/>
                <a:gd name="T34" fmla="*/ 63 w 160"/>
                <a:gd name="T35" fmla="*/ 202 h 212"/>
                <a:gd name="T36" fmla="*/ 78 w 160"/>
                <a:gd name="T37" fmla="*/ 204 h 212"/>
                <a:gd name="T38" fmla="*/ 0 w 160"/>
                <a:gd name="T39" fmla="*/ 212 h 212"/>
                <a:gd name="T40" fmla="*/ 0 w 160"/>
                <a:gd name="T41" fmla="*/ 204 h 212"/>
                <a:gd name="T42" fmla="*/ 16 w 160"/>
                <a:gd name="T43" fmla="*/ 202 h 212"/>
                <a:gd name="T44" fmla="*/ 22 w 160"/>
                <a:gd name="T45" fmla="*/ 192 h 212"/>
                <a:gd name="T46" fmla="*/ 22 w 160"/>
                <a:gd name="T47" fmla="*/ 37 h 212"/>
                <a:gd name="T48" fmla="*/ 20 w 160"/>
                <a:gd name="T49" fmla="*/ 23 h 212"/>
                <a:gd name="T50" fmla="*/ 16 w 160"/>
                <a:gd name="T51" fmla="*/ 12 h 212"/>
                <a:gd name="T52" fmla="*/ 0 w 160"/>
                <a:gd name="T53" fmla="*/ 10 h 212"/>
                <a:gd name="T54" fmla="*/ 55 w 160"/>
                <a:gd name="T55" fmla="*/ 0 h 212"/>
                <a:gd name="T56" fmla="*/ 63 w 160"/>
                <a:gd name="T57" fmla="*/ 128 h 212"/>
                <a:gd name="T58" fmla="*/ 66 w 160"/>
                <a:gd name="T59" fmla="*/ 134 h 212"/>
                <a:gd name="T60" fmla="*/ 80 w 160"/>
                <a:gd name="T61" fmla="*/ 144 h 212"/>
                <a:gd name="T62" fmla="*/ 88 w 160"/>
                <a:gd name="T63" fmla="*/ 146 h 212"/>
                <a:gd name="T64" fmla="*/ 103 w 160"/>
                <a:gd name="T65" fmla="*/ 142 h 212"/>
                <a:gd name="T66" fmla="*/ 113 w 160"/>
                <a:gd name="T67" fmla="*/ 128 h 212"/>
                <a:gd name="T68" fmla="*/ 119 w 160"/>
                <a:gd name="T69" fmla="*/ 107 h 212"/>
                <a:gd name="T70" fmla="*/ 121 w 160"/>
                <a:gd name="T71" fmla="*/ 76 h 212"/>
                <a:gd name="T72" fmla="*/ 119 w 160"/>
                <a:gd name="T73" fmla="*/ 47 h 212"/>
                <a:gd name="T74" fmla="*/ 113 w 160"/>
                <a:gd name="T75" fmla="*/ 25 h 212"/>
                <a:gd name="T76" fmla="*/ 103 w 160"/>
                <a:gd name="T77" fmla="*/ 12 h 212"/>
                <a:gd name="T78" fmla="*/ 92 w 160"/>
                <a:gd name="T79" fmla="*/ 8 h 212"/>
                <a:gd name="T80" fmla="*/ 82 w 160"/>
                <a:gd name="T81" fmla="*/ 10 h 212"/>
                <a:gd name="T82" fmla="*/ 68 w 160"/>
                <a:gd name="T83" fmla="*/ 20 h 212"/>
                <a:gd name="T84" fmla="*/ 61 w 160"/>
                <a:gd name="T85" fmla="*/ 37 h 212"/>
                <a:gd name="T86" fmla="*/ 55 w 160"/>
                <a:gd name="T87" fmla="*/ 64 h 212"/>
                <a:gd name="T88" fmla="*/ 55 w 160"/>
                <a:gd name="T89" fmla="*/ 80 h 212"/>
                <a:gd name="T90" fmla="*/ 59 w 160"/>
                <a:gd name="T91" fmla="*/ 119 h 212"/>
                <a:gd name="T92" fmla="*/ 63 w 160"/>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 h="212">
                  <a:moveTo>
                    <a:pt x="55" y="22"/>
                  </a:moveTo>
                  <a:lnTo>
                    <a:pt x="55" y="22"/>
                  </a:lnTo>
                  <a:lnTo>
                    <a:pt x="64" y="12"/>
                  </a:lnTo>
                  <a:lnTo>
                    <a:pt x="74" y="4"/>
                  </a:lnTo>
                  <a:lnTo>
                    <a:pt x="86" y="0"/>
                  </a:lnTo>
                  <a:lnTo>
                    <a:pt x="99" y="0"/>
                  </a:lnTo>
                  <a:lnTo>
                    <a:pt x="99" y="0"/>
                  </a:lnTo>
                  <a:lnTo>
                    <a:pt x="113" y="0"/>
                  </a:lnTo>
                  <a:lnTo>
                    <a:pt x="125" y="4"/>
                  </a:lnTo>
                  <a:lnTo>
                    <a:pt x="134" y="10"/>
                  </a:lnTo>
                  <a:lnTo>
                    <a:pt x="144" y="18"/>
                  </a:lnTo>
                  <a:lnTo>
                    <a:pt x="150" y="29"/>
                  </a:lnTo>
                  <a:lnTo>
                    <a:pt x="156" y="41"/>
                  </a:lnTo>
                  <a:lnTo>
                    <a:pt x="158" y="56"/>
                  </a:lnTo>
                  <a:lnTo>
                    <a:pt x="160" y="72"/>
                  </a:lnTo>
                  <a:lnTo>
                    <a:pt x="160" y="72"/>
                  </a:lnTo>
                  <a:lnTo>
                    <a:pt x="158" y="91"/>
                  </a:lnTo>
                  <a:lnTo>
                    <a:pt x="154" y="107"/>
                  </a:lnTo>
                  <a:lnTo>
                    <a:pt x="148" y="120"/>
                  </a:lnTo>
                  <a:lnTo>
                    <a:pt x="142" y="132"/>
                  </a:lnTo>
                  <a:lnTo>
                    <a:pt x="142" y="132"/>
                  </a:lnTo>
                  <a:lnTo>
                    <a:pt x="132" y="142"/>
                  </a:lnTo>
                  <a:lnTo>
                    <a:pt x="121" y="148"/>
                  </a:lnTo>
                  <a:lnTo>
                    <a:pt x="107" y="152"/>
                  </a:lnTo>
                  <a:lnTo>
                    <a:pt x="94" y="153"/>
                  </a:lnTo>
                  <a:lnTo>
                    <a:pt x="94" y="153"/>
                  </a:lnTo>
                  <a:lnTo>
                    <a:pt x="84" y="152"/>
                  </a:lnTo>
                  <a:lnTo>
                    <a:pt x="74" y="150"/>
                  </a:lnTo>
                  <a:lnTo>
                    <a:pt x="64" y="146"/>
                  </a:lnTo>
                  <a:lnTo>
                    <a:pt x="55" y="138"/>
                  </a:lnTo>
                  <a:lnTo>
                    <a:pt x="55" y="177"/>
                  </a:lnTo>
                  <a:lnTo>
                    <a:pt x="55" y="177"/>
                  </a:lnTo>
                  <a:lnTo>
                    <a:pt x="57" y="192"/>
                  </a:lnTo>
                  <a:lnTo>
                    <a:pt x="57" y="196"/>
                  </a:lnTo>
                  <a:lnTo>
                    <a:pt x="59" y="200"/>
                  </a:lnTo>
                  <a:lnTo>
                    <a:pt x="63" y="202"/>
                  </a:lnTo>
                  <a:lnTo>
                    <a:pt x="66" y="204"/>
                  </a:lnTo>
                  <a:lnTo>
                    <a:pt x="78" y="204"/>
                  </a:lnTo>
                  <a:lnTo>
                    <a:pt x="78" y="212"/>
                  </a:lnTo>
                  <a:lnTo>
                    <a:pt x="0" y="212"/>
                  </a:lnTo>
                  <a:lnTo>
                    <a:pt x="0" y="204"/>
                  </a:lnTo>
                  <a:lnTo>
                    <a:pt x="0" y="204"/>
                  </a:lnTo>
                  <a:lnTo>
                    <a:pt x="12" y="204"/>
                  </a:lnTo>
                  <a:lnTo>
                    <a:pt x="16" y="202"/>
                  </a:lnTo>
                  <a:lnTo>
                    <a:pt x="18" y="200"/>
                  </a:lnTo>
                  <a:lnTo>
                    <a:pt x="22" y="192"/>
                  </a:lnTo>
                  <a:lnTo>
                    <a:pt x="22" y="177"/>
                  </a:lnTo>
                  <a:lnTo>
                    <a:pt x="22" y="37"/>
                  </a:lnTo>
                  <a:lnTo>
                    <a:pt x="22" y="37"/>
                  </a:lnTo>
                  <a:lnTo>
                    <a:pt x="20" y="23"/>
                  </a:lnTo>
                  <a:lnTo>
                    <a:pt x="18" y="16"/>
                  </a:lnTo>
                  <a:lnTo>
                    <a:pt x="16" y="12"/>
                  </a:lnTo>
                  <a:lnTo>
                    <a:pt x="12" y="12"/>
                  </a:lnTo>
                  <a:lnTo>
                    <a:pt x="0" y="10"/>
                  </a:lnTo>
                  <a:lnTo>
                    <a:pt x="0" y="4"/>
                  </a:lnTo>
                  <a:lnTo>
                    <a:pt x="55" y="0"/>
                  </a:lnTo>
                  <a:lnTo>
                    <a:pt x="55" y="22"/>
                  </a:lnTo>
                  <a:close/>
                  <a:moveTo>
                    <a:pt x="63" y="128"/>
                  </a:moveTo>
                  <a:lnTo>
                    <a:pt x="63" y="128"/>
                  </a:lnTo>
                  <a:lnTo>
                    <a:pt x="66" y="134"/>
                  </a:lnTo>
                  <a:lnTo>
                    <a:pt x="72" y="140"/>
                  </a:lnTo>
                  <a:lnTo>
                    <a:pt x="80" y="144"/>
                  </a:lnTo>
                  <a:lnTo>
                    <a:pt x="88" y="146"/>
                  </a:lnTo>
                  <a:lnTo>
                    <a:pt x="88" y="146"/>
                  </a:lnTo>
                  <a:lnTo>
                    <a:pt x="95" y="144"/>
                  </a:lnTo>
                  <a:lnTo>
                    <a:pt x="103" y="142"/>
                  </a:lnTo>
                  <a:lnTo>
                    <a:pt x="109" y="136"/>
                  </a:lnTo>
                  <a:lnTo>
                    <a:pt x="113" y="128"/>
                  </a:lnTo>
                  <a:lnTo>
                    <a:pt x="117" y="119"/>
                  </a:lnTo>
                  <a:lnTo>
                    <a:pt x="119" y="107"/>
                  </a:lnTo>
                  <a:lnTo>
                    <a:pt x="121" y="93"/>
                  </a:lnTo>
                  <a:lnTo>
                    <a:pt x="121" y="76"/>
                  </a:lnTo>
                  <a:lnTo>
                    <a:pt x="121" y="76"/>
                  </a:lnTo>
                  <a:lnTo>
                    <a:pt x="119" y="47"/>
                  </a:lnTo>
                  <a:lnTo>
                    <a:pt x="117" y="35"/>
                  </a:lnTo>
                  <a:lnTo>
                    <a:pt x="113" y="25"/>
                  </a:lnTo>
                  <a:lnTo>
                    <a:pt x="109" y="18"/>
                  </a:lnTo>
                  <a:lnTo>
                    <a:pt x="103" y="12"/>
                  </a:lnTo>
                  <a:lnTo>
                    <a:pt x="97" y="10"/>
                  </a:lnTo>
                  <a:lnTo>
                    <a:pt x="92" y="8"/>
                  </a:lnTo>
                  <a:lnTo>
                    <a:pt x="92" y="8"/>
                  </a:lnTo>
                  <a:lnTo>
                    <a:pt x="82" y="10"/>
                  </a:lnTo>
                  <a:lnTo>
                    <a:pt x="76" y="14"/>
                  </a:lnTo>
                  <a:lnTo>
                    <a:pt x="68" y="20"/>
                  </a:lnTo>
                  <a:lnTo>
                    <a:pt x="64" y="27"/>
                  </a:lnTo>
                  <a:lnTo>
                    <a:pt x="61" y="37"/>
                  </a:lnTo>
                  <a:lnTo>
                    <a:pt x="57" y="51"/>
                  </a:lnTo>
                  <a:lnTo>
                    <a:pt x="55" y="64"/>
                  </a:lnTo>
                  <a:lnTo>
                    <a:pt x="55" y="80"/>
                  </a:lnTo>
                  <a:lnTo>
                    <a:pt x="55" y="80"/>
                  </a:lnTo>
                  <a:lnTo>
                    <a:pt x="57" y="107"/>
                  </a:lnTo>
                  <a:lnTo>
                    <a:pt x="59" y="119"/>
                  </a:lnTo>
                  <a:lnTo>
                    <a:pt x="63" y="128"/>
                  </a:lnTo>
                  <a:lnTo>
                    <a:pt x="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76">
              <a:extLst>
                <a:ext uri="{FF2B5EF4-FFF2-40B4-BE49-F238E27FC236}">
                  <a16:creationId xmlns:a16="http://schemas.microsoft.com/office/drawing/2014/main" id="{1FEB14C3-C038-4125-A4C9-2892B86E4BC1}"/>
                </a:ext>
              </a:extLst>
            </p:cNvPr>
            <p:cNvSpPr>
              <a:spLocks/>
            </p:cNvSpPr>
            <p:nvPr/>
          </p:nvSpPr>
          <p:spPr bwMode="auto">
            <a:xfrm>
              <a:off x="4820822" y="475088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6 w 89"/>
                <a:gd name="T17" fmla="*/ 185 h 196"/>
                <a:gd name="T18" fmla="*/ 66 w 89"/>
                <a:gd name="T19" fmla="*/ 185 h 196"/>
                <a:gd name="T20" fmla="*/ 75 w 89"/>
                <a:gd name="T21" fmla="*/ 183 h 196"/>
                <a:gd name="T22" fmla="*/ 85 w 89"/>
                <a:gd name="T23" fmla="*/ 175 h 196"/>
                <a:gd name="T24" fmla="*/ 89 w 89"/>
                <a:gd name="T25" fmla="*/ 183 h 196"/>
                <a:gd name="T26" fmla="*/ 89 w 89"/>
                <a:gd name="T27" fmla="*/ 183 h 196"/>
                <a:gd name="T28" fmla="*/ 79 w 89"/>
                <a:gd name="T29" fmla="*/ 189 h 196"/>
                <a:gd name="T30" fmla="*/ 72 w 89"/>
                <a:gd name="T31" fmla="*/ 193 h 196"/>
                <a:gd name="T32" fmla="*/ 62 w 89"/>
                <a:gd name="T33" fmla="*/ 196 h 196"/>
                <a:gd name="T34" fmla="*/ 50 w 89"/>
                <a:gd name="T35" fmla="*/ 196 h 196"/>
                <a:gd name="T36" fmla="*/ 50 w 89"/>
                <a:gd name="T37" fmla="*/ 196 h 196"/>
                <a:gd name="T38" fmla="*/ 41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8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7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6" y="185"/>
                  </a:lnTo>
                  <a:lnTo>
                    <a:pt x="66" y="185"/>
                  </a:lnTo>
                  <a:lnTo>
                    <a:pt x="75" y="183"/>
                  </a:lnTo>
                  <a:lnTo>
                    <a:pt x="85" y="175"/>
                  </a:lnTo>
                  <a:lnTo>
                    <a:pt x="89" y="183"/>
                  </a:lnTo>
                  <a:lnTo>
                    <a:pt x="89" y="183"/>
                  </a:lnTo>
                  <a:lnTo>
                    <a:pt x="79" y="189"/>
                  </a:lnTo>
                  <a:lnTo>
                    <a:pt x="72" y="193"/>
                  </a:lnTo>
                  <a:lnTo>
                    <a:pt x="62" y="196"/>
                  </a:lnTo>
                  <a:lnTo>
                    <a:pt x="50" y="196"/>
                  </a:lnTo>
                  <a:lnTo>
                    <a:pt x="50" y="196"/>
                  </a:lnTo>
                  <a:lnTo>
                    <a:pt x="41"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8" y="45"/>
                  </a:lnTo>
                  <a:lnTo>
                    <a:pt x="15" y="43"/>
                  </a:lnTo>
                  <a:lnTo>
                    <a:pt x="21" y="39"/>
                  </a:lnTo>
                  <a:lnTo>
                    <a:pt x="25" y="32"/>
                  </a:lnTo>
                  <a:lnTo>
                    <a:pt x="25" y="32"/>
                  </a:lnTo>
                  <a:lnTo>
                    <a:pt x="31" y="20"/>
                  </a:lnTo>
                  <a:lnTo>
                    <a:pt x="37" y="2"/>
                  </a:lnTo>
                  <a:lnTo>
                    <a:pt x="50" y="0"/>
                  </a:lnTo>
                  <a:lnTo>
                    <a:pt x="50" y="0"/>
                  </a:lnTo>
                  <a:lnTo>
                    <a:pt x="48" y="47"/>
                  </a:lnTo>
                  <a:lnTo>
                    <a:pt x="83" y="47"/>
                  </a:lnTo>
                  <a:lnTo>
                    <a:pt x="83" y="55"/>
                  </a:lnTo>
                  <a:lnTo>
                    <a:pt x="48" y="55"/>
                  </a:lnTo>
                  <a:lnTo>
                    <a:pt x="48"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77">
              <a:extLst>
                <a:ext uri="{FF2B5EF4-FFF2-40B4-BE49-F238E27FC236}">
                  <a16:creationId xmlns:a16="http://schemas.microsoft.com/office/drawing/2014/main" id="{BDCE1151-7FE4-4499-9913-07C63A234B11}"/>
                </a:ext>
              </a:extLst>
            </p:cNvPr>
            <p:cNvSpPr>
              <a:spLocks/>
            </p:cNvSpPr>
            <p:nvPr/>
          </p:nvSpPr>
          <p:spPr bwMode="auto">
            <a:xfrm>
              <a:off x="4872771" y="4820457"/>
              <a:ext cx="21800" cy="21337"/>
            </a:xfrm>
            <a:custGeom>
              <a:avLst/>
              <a:gdLst>
                <a:gd name="T0" fmla="*/ 47 w 47"/>
                <a:gd name="T1" fmla="*/ 23 h 46"/>
                <a:gd name="T2" fmla="*/ 47 w 47"/>
                <a:gd name="T3" fmla="*/ 23 h 46"/>
                <a:gd name="T4" fmla="*/ 45 w 47"/>
                <a:gd name="T5" fmla="*/ 33 h 46"/>
                <a:gd name="T6" fmla="*/ 39 w 47"/>
                <a:gd name="T7" fmla="*/ 41 h 46"/>
                <a:gd name="T8" fmla="*/ 33 w 47"/>
                <a:gd name="T9" fmla="*/ 45 h 46"/>
                <a:gd name="T10" fmla="*/ 24 w 47"/>
                <a:gd name="T11" fmla="*/ 46 h 46"/>
                <a:gd name="T12" fmla="*/ 24 w 47"/>
                <a:gd name="T13" fmla="*/ 46 h 46"/>
                <a:gd name="T14" fmla="*/ 14 w 47"/>
                <a:gd name="T15" fmla="*/ 45 h 46"/>
                <a:gd name="T16" fmla="*/ 6 w 47"/>
                <a:gd name="T17" fmla="*/ 41 h 46"/>
                <a:gd name="T18" fmla="*/ 2 w 47"/>
                <a:gd name="T19" fmla="*/ 33 h 46"/>
                <a:gd name="T20" fmla="*/ 0 w 47"/>
                <a:gd name="T21" fmla="*/ 23 h 46"/>
                <a:gd name="T22" fmla="*/ 0 w 47"/>
                <a:gd name="T23" fmla="*/ 23 h 46"/>
                <a:gd name="T24" fmla="*/ 2 w 47"/>
                <a:gd name="T25" fmla="*/ 13 h 46"/>
                <a:gd name="T26" fmla="*/ 6 w 47"/>
                <a:gd name="T27" fmla="*/ 6 h 46"/>
                <a:gd name="T28" fmla="*/ 14 w 47"/>
                <a:gd name="T29" fmla="*/ 2 h 46"/>
                <a:gd name="T30" fmla="*/ 24 w 47"/>
                <a:gd name="T31" fmla="*/ 0 h 46"/>
                <a:gd name="T32" fmla="*/ 24 w 47"/>
                <a:gd name="T33" fmla="*/ 0 h 46"/>
                <a:gd name="T34" fmla="*/ 33 w 47"/>
                <a:gd name="T35" fmla="*/ 2 h 46"/>
                <a:gd name="T36" fmla="*/ 41 w 47"/>
                <a:gd name="T37" fmla="*/ 6 h 46"/>
                <a:gd name="T38" fmla="*/ 45 w 47"/>
                <a:gd name="T39" fmla="*/ 13 h 46"/>
                <a:gd name="T40" fmla="*/ 47 w 47"/>
                <a:gd name="T41" fmla="*/ 23 h 46"/>
                <a:gd name="T42" fmla="*/ 47 w 47"/>
                <a:gd name="T4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46">
                  <a:moveTo>
                    <a:pt x="47" y="23"/>
                  </a:moveTo>
                  <a:lnTo>
                    <a:pt x="47" y="23"/>
                  </a:lnTo>
                  <a:lnTo>
                    <a:pt x="45" y="33"/>
                  </a:lnTo>
                  <a:lnTo>
                    <a:pt x="39" y="41"/>
                  </a:lnTo>
                  <a:lnTo>
                    <a:pt x="33" y="45"/>
                  </a:lnTo>
                  <a:lnTo>
                    <a:pt x="24" y="46"/>
                  </a:lnTo>
                  <a:lnTo>
                    <a:pt x="24" y="46"/>
                  </a:lnTo>
                  <a:lnTo>
                    <a:pt x="14" y="45"/>
                  </a:lnTo>
                  <a:lnTo>
                    <a:pt x="6" y="41"/>
                  </a:lnTo>
                  <a:lnTo>
                    <a:pt x="2" y="33"/>
                  </a:lnTo>
                  <a:lnTo>
                    <a:pt x="0" y="23"/>
                  </a:lnTo>
                  <a:lnTo>
                    <a:pt x="0" y="23"/>
                  </a:lnTo>
                  <a:lnTo>
                    <a:pt x="2" y="13"/>
                  </a:lnTo>
                  <a:lnTo>
                    <a:pt x="6" y="6"/>
                  </a:lnTo>
                  <a:lnTo>
                    <a:pt x="14" y="2"/>
                  </a:lnTo>
                  <a:lnTo>
                    <a:pt x="24" y="0"/>
                  </a:lnTo>
                  <a:lnTo>
                    <a:pt x="24" y="0"/>
                  </a:lnTo>
                  <a:lnTo>
                    <a:pt x="33" y="2"/>
                  </a:lnTo>
                  <a:lnTo>
                    <a:pt x="41" y="6"/>
                  </a:lnTo>
                  <a:lnTo>
                    <a:pt x="45" y="13"/>
                  </a:lnTo>
                  <a:lnTo>
                    <a:pt x="47" y="23"/>
                  </a:lnTo>
                  <a:lnTo>
                    <a:pt x="4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78">
              <a:extLst>
                <a:ext uri="{FF2B5EF4-FFF2-40B4-BE49-F238E27FC236}">
                  <a16:creationId xmlns:a16="http://schemas.microsoft.com/office/drawing/2014/main" id="{40C26F56-ECC6-4946-8CD0-6E8C8CAFE888}"/>
                </a:ext>
              </a:extLst>
            </p:cNvPr>
            <p:cNvSpPr>
              <a:spLocks noEditPoints="1"/>
            </p:cNvSpPr>
            <p:nvPr/>
          </p:nvSpPr>
          <p:spPr bwMode="auto">
            <a:xfrm>
              <a:off x="4910806" y="4742069"/>
              <a:ext cx="71895" cy="99725"/>
            </a:xfrm>
            <a:custGeom>
              <a:avLst/>
              <a:gdLst>
                <a:gd name="T0" fmla="*/ 138 w 155"/>
                <a:gd name="T1" fmla="*/ 0 h 215"/>
                <a:gd name="T2" fmla="*/ 138 w 155"/>
                <a:gd name="T3" fmla="*/ 169 h 215"/>
                <a:gd name="T4" fmla="*/ 138 w 155"/>
                <a:gd name="T5" fmla="*/ 192 h 215"/>
                <a:gd name="T6" fmla="*/ 142 w 155"/>
                <a:gd name="T7" fmla="*/ 202 h 215"/>
                <a:gd name="T8" fmla="*/ 145 w 155"/>
                <a:gd name="T9" fmla="*/ 204 h 215"/>
                <a:gd name="T10" fmla="*/ 155 w 155"/>
                <a:gd name="T11" fmla="*/ 212 h 215"/>
                <a:gd name="T12" fmla="*/ 105 w 155"/>
                <a:gd name="T13" fmla="*/ 194 h 215"/>
                <a:gd name="T14" fmla="*/ 95 w 155"/>
                <a:gd name="T15" fmla="*/ 204 h 215"/>
                <a:gd name="T16" fmla="*/ 72 w 155"/>
                <a:gd name="T17" fmla="*/ 214 h 215"/>
                <a:gd name="T18" fmla="*/ 60 w 155"/>
                <a:gd name="T19" fmla="*/ 215 h 215"/>
                <a:gd name="T20" fmla="*/ 37 w 155"/>
                <a:gd name="T21" fmla="*/ 212 h 215"/>
                <a:gd name="T22" fmla="*/ 19 w 155"/>
                <a:gd name="T23" fmla="*/ 198 h 215"/>
                <a:gd name="T24" fmla="*/ 10 w 155"/>
                <a:gd name="T25" fmla="*/ 188 h 215"/>
                <a:gd name="T26" fmla="*/ 2 w 155"/>
                <a:gd name="T27" fmla="*/ 159 h 215"/>
                <a:gd name="T28" fmla="*/ 0 w 155"/>
                <a:gd name="T29" fmla="*/ 142 h 215"/>
                <a:gd name="T30" fmla="*/ 4 w 155"/>
                <a:gd name="T31" fmla="*/ 109 h 215"/>
                <a:gd name="T32" fmla="*/ 17 w 155"/>
                <a:gd name="T33" fmla="*/ 84 h 215"/>
                <a:gd name="T34" fmla="*/ 37 w 155"/>
                <a:gd name="T35" fmla="*/ 66 h 215"/>
                <a:gd name="T36" fmla="*/ 64 w 155"/>
                <a:gd name="T37" fmla="*/ 62 h 215"/>
                <a:gd name="T38" fmla="*/ 76 w 155"/>
                <a:gd name="T39" fmla="*/ 62 h 215"/>
                <a:gd name="T40" fmla="*/ 95 w 155"/>
                <a:gd name="T41" fmla="*/ 70 h 215"/>
                <a:gd name="T42" fmla="*/ 103 w 155"/>
                <a:gd name="T43" fmla="*/ 37 h 215"/>
                <a:gd name="T44" fmla="*/ 103 w 155"/>
                <a:gd name="T45" fmla="*/ 21 h 215"/>
                <a:gd name="T46" fmla="*/ 99 w 155"/>
                <a:gd name="T47" fmla="*/ 14 h 215"/>
                <a:gd name="T48" fmla="*/ 93 w 155"/>
                <a:gd name="T49" fmla="*/ 10 h 215"/>
                <a:gd name="T50" fmla="*/ 81 w 155"/>
                <a:gd name="T51" fmla="*/ 2 h 215"/>
                <a:gd name="T52" fmla="*/ 70 w 155"/>
                <a:gd name="T53" fmla="*/ 68 h 215"/>
                <a:gd name="T54" fmla="*/ 62 w 155"/>
                <a:gd name="T55" fmla="*/ 70 h 215"/>
                <a:gd name="T56" fmla="*/ 50 w 155"/>
                <a:gd name="T57" fmla="*/ 80 h 215"/>
                <a:gd name="T58" fmla="*/ 43 w 155"/>
                <a:gd name="T59" fmla="*/ 97 h 215"/>
                <a:gd name="T60" fmla="*/ 37 w 155"/>
                <a:gd name="T61" fmla="*/ 122 h 215"/>
                <a:gd name="T62" fmla="*/ 37 w 155"/>
                <a:gd name="T63" fmla="*/ 138 h 215"/>
                <a:gd name="T64" fmla="*/ 41 w 155"/>
                <a:gd name="T65" fmla="*/ 173 h 215"/>
                <a:gd name="T66" fmla="*/ 50 w 155"/>
                <a:gd name="T67" fmla="*/ 196 h 215"/>
                <a:gd name="T68" fmla="*/ 54 w 155"/>
                <a:gd name="T69" fmla="*/ 202 h 215"/>
                <a:gd name="T70" fmla="*/ 64 w 155"/>
                <a:gd name="T71" fmla="*/ 206 h 215"/>
                <a:gd name="T72" fmla="*/ 70 w 155"/>
                <a:gd name="T73" fmla="*/ 208 h 215"/>
                <a:gd name="T74" fmla="*/ 83 w 155"/>
                <a:gd name="T75" fmla="*/ 202 h 215"/>
                <a:gd name="T76" fmla="*/ 95 w 155"/>
                <a:gd name="T77" fmla="*/ 188 h 215"/>
                <a:gd name="T78" fmla="*/ 101 w 155"/>
                <a:gd name="T79" fmla="*/ 165 h 215"/>
                <a:gd name="T80" fmla="*/ 103 w 155"/>
                <a:gd name="T81" fmla="*/ 136 h 215"/>
                <a:gd name="T82" fmla="*/ 103 w 155"/>
                <a:gd name="T83" fmla="*/ 120 h 215"/>
                <a:gd name="T84" fmla="*/ 99 w 155"/>
                <a:gd name="T85" fmla="*/ 95 h 215"/>
                <a:gd name="T86" fmla="*/ 91 w 155"/>
                <a:gd name="T87" fmla="*/ 80 h 215"/>
                <a:gd name="T88" fmla="*/ 78 w 155"/>
                <a:gd name="T89" fmla="*/ 70 h 215"/>
                <a:gd name="T90" fmla="*/ 70 w 155"/>
                <a:gd name="T91" fmla="*/ 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5" h="215">
                  <a:moveTo>
                    <a:pt x="138" y="0"/>
                  </a:moveTo>
                  <a:lnTo>
                    <a:pt x="138" y="0"/>
                  </a:lnTo>
                  <a:lnTo>
                    <a:pt x="138" y="56"/>
                  </a:lnTo>
                  <a:lnTo>
                    <a:pt x="138" y="169"/>
                  </a:lnTo>
                  <a:lnTo>
                    <a:pt x="138" y="169"/>
                  </a:lnTo>
                  <a:lnTo>
                    <a:pt x="138" y="192"/>
                  </a:lnTo>
                  <a:lnTo>
                    <a:pt x="140" y="200"/>
                  </a:lnTo>
                  <a:lnTo>
                    <a:pt x="142" y="202"/>
                  </a:lnTo>
                  <a:lnTo>
                    <a:pt x="142" y="202"/>
                  </a:lnTo>
                  <a:lnTo>
                    <a:pt x="145" y="204"/>
                  </a:lnTo>
                  <a:lnTo>
                    <a:pt x="155" y="206"/>
                  </a:lnTo>
                  <a:lnTo>
                    <a:pt x="155" y="212"/>
                  </a:lnTo>
                  <a:lnTo>
                    <a:pt x="107" y="214"/>
                  </a:lnTo>
                  <a:lnTo>
                    <a:pt x="105" y="194"/>
                  </a:lnTo>
                  <a:lnTo>
                    <a:pt x="105" y="194"/>
                  </a:lnTo>
                  <a:lnTo>
                    <a:pt x="95" y="204"/>
                  </a:lnTo>
                  <a:lnTo>
                    <a:pt x="83" y="210"/>
                  </a:lnTo>
                  <a:lnTo>
                    <a:pt x="72" y="214"/>
                  </a:lnTo>
                  <a:lnTo>
                    <a:pt x="60" y="215"/>
                  </a:lnTo>
                  <a:lnTo>
                    <a:pt x="60" y="215"/>
                  </a:lnTo>
                  <a:lnTo>
                    <a:pt x="48" y="214"/>
                  </a:lnTo>
                  <a:lnTo>
                    <a:pt x="37" y="212"/>
                  </a:lnTo>
                  <a:lnTo>
                    <a:pt x="27" y="206"/>
                  </a:lnTo>
                  <a:lnTo>
                    <a:pt x="19" y="198"/>
                  </a:lnTo>
                  <a:lnTo>
                    <a:pt x="19" y="198"/>
                  </a:lnTo>
                  <a:lnTo>
                    <a:pt x="10" y="188"/>
                  </a:lnTo>
                  <a:lnTo>
                    <a:pt x="4" y="175"/>
                  </a:lnTo>
                  <a:lnTo>
                    <a:pt x="2" y="159"/>
                  </a:lnTo>
                  <a:lnTo>
                    <a:pt x="0" y="142"/>
                  </a:lnTo>
                  <a:lnTo>
                    <a:pt x="0" y="142"/>
                  </a:lnTo>
                  <a:lnTo>
                    <a:pt x="2" y="124"/>
                  </a:lnTo>
                  <a:lnTo>
                    <a:pt x="4" y="109"/>
                  </a:lnTo>
                  <a:lnTo>
                    <a:pt x="10" y="95"/>
                  </a:lnTo>
                  <a:lnTo>
                    <a:pt x="17" y="84"/>
                  </a:lnTo>
                  <a:lnTo>
                    <a:pt x="27" y="74"/>
                  </a:lnTo>
                  <a:lnTo>
                    <a:pt x="37" y="66"/>
                  </a:lnTo>
                  <a:lnTo>
                    <a:pt x="50" y="62"/>
                  </a:lnTo>
                  <a:lnTo>
                    <a:pt x="64" y="62"/>
                  </a:lnTo>
                  <a:lnTo>
                    <a:pt x="64" y="62"/>
                  </a:lnTo>
                  <a:lnTo>
                    <a:pt x="76" y="62"/>
                  </a:lnTo>
                  <a:lnTo>
                    <a:pt x="85" y="66"/>
                  </a:lnTo>
                  <a:lnTo>
                    <a:pt x="95" y="70"/>
                  </a:lnTo>
                  <a:lnTo>
                    <a:pt x="103" y="78"/>
                  </a:lnTo>
                  <a:lnTo>
                    <a:pt x="103" y="37"/>
                  </a:lnTo>
                  <a:lnTo>
                    <a:pt x="103" y="37"/>
                  </a:lnTo>
                  <a:lnTo>
                    <a:pt x="103" y="21"/>
                  </a:lnTo>
                  <a:lnTo>
                    <a:pt x="101" y="18"/>
                  </a:lnTo>
                  <a:lnTo>
                    <a:pt x="99" y="14"/>
                  </a:lnTo>
                  <a:lnTo>
                    <a:pt x="97" y="12"/>
                  </a:lnTo>
                  <a:lnTo>
                    <a:pt x="93" y="10"/>
                  </a:lnTo>
                  <a:lnTo>
                    <a:pt x="81" y="8"/>
                  </a:lnTo>
                  <a:lnTo>
                    <a:pt x="81" y="2"/>
                  </a:lnTo>
                  <a:lnTo>
                    <a:pt x="138" y="0"/>
                  </a:lnTo>
                  <a:close/>
                  <a:moveTo>
                    <a:pt x="70" y="68"/>
                  </a:moveTo>
                  <a:lnTo>
                    <a:pt x="70" y="68"/>
                  </a:lnTo>
                  <a:lnTo>
                    <a:pt x="62" y="70"/>
                  </a:lnTo>
                  <a:lnTo>
                    <a:pt x="56" y="74"/>
                  </a:lnTo>
                  <a:lnTo>
                    <a:pt x="50" y="80"/>
                  </a:lnTo>
                  <a:lnTo>
                    <a:pt x="46" y="87"/>
                  </a:lnTo>
                  <a:lnTo>
                    <a:pt x="43" y="97"/>
                  </a:lnTo>
                  <a:lnTo>
                    <a:pt x="39" y="109"/>
                  </a:lnTo>
                  <a:lnTo>
                    <a:pt x="37" y="122"/>
                  </a:lnTo>
                  <a:lnTo>
                    <a:pt x="37" y="138"/>
                  </a:lnTo>
                  <a:lnTo>
                    <a:pt x="37" y="138"/>
                  </a:lnTo>
                  <a:lnTo>
                    <a:pt x="39" y="155"/>
                  </a:lnTo>
                  <a:lnTo>
                    <a:pt x="41" y="173"/>
                  </a:lnTo>
                  <a:lnTo>
                    <a:pt x="45" y="186"/>
                  </a:lnTo>
                  <a:lnTo>
                    <a:pt x="50" y="196"/>
                  </a:lnTo>
                  <a:lnTo>
                    <a:pt x="50" y="196"/>
                  </a:lnTo>
                  <a:lnTo>
                    <a:pt x="54" y="202"/>
                  </a:lnTo>
                  <a:lnTo>
                    <a:pt x="58" y="204"/>
                  </a:lnTo>
                  <a:lnTo>
                    <a:pt x="64" y="206"/>
                  </a:lnTo>
                  <a:lnTo>
                    <a:pt x="70" y="208"/>
                  </a:lnTo>
                  <a:lnTo>
                    <a:pt x="70" y="208"/>
                  </a:lnTo>
                  <a:lnTo>
                    <a:pt x="78" y="206"/>
                  </a:lnTo>
                  <a:lnTo>
                    <a:pt x="83" y="202"/>
                  </a:lnTo>
                  <a:lnTo>
                    <a:pt x="89" y="196"/>
                  </a:lnTo>
                  <a:lnTo>
                    <a:pt x="95" y="188"/>
                  </a:lnTo>
                  <a:lnTo>
                    <a:pt x="99" y="179"/>
                  </a:lnTo>
                  <a:lnTo>
                    <a:pt x="101" y="165"/>
                  </a:lnTo>
                  <a:lnTo>
                    <a:pt x="103" y="151"/>
                  </a:lnTo>
                  <a:lnTo>
                    <a:pt x="103" y="136"/>
                  </a:lnTo>
                  <a:lnTo>
                    <a:pt x="103" y="136"/>
                  </a:lnTo>
                  <a:lnTo>
                    <a:pt x="103" y="120"/>
                  </a:lnTo>
                  <a:lnTo>
                    <a:pt x="101" y="107"/>
                  </a:lnTo>
                  <a:lnTo>
                    <a:pt x="99" y="95"/>
                  </a:lnTo>
                  <a:lnTo>
                    <a:pt x="95" y="85"/>
                  </a:lnTo>
                  <a:lnTo>
                    <a:pt x="91" y="80"/>
                  </a:lnTo>
                  <a:lnTo>
                    <a:pt x="85" y="74"/>
                  </a:lnTo>
                  <a:lnTo>
                    <a:pt x="78" y="70"/>
                  </a:lnTo>
                  <a:lnTo>
                    <a:pt x="70" y="68"/>
                  </a:lnTo>
                  <a:lnTo>
                    <a:pt x="7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79">
              <a:extLst>
                <a:ext uri="{FF2B5EF4-FFF2-40B4-BE49-F238E27FC236}">
                  <a16:creationId xmlns:a16="http://schemas.microsoft.com/office/drawing/2014/main" id="{68C3DB86-6385-4167-8F1F-7FF35A3E95DD}"/>
                </a:ext>
              </a:extLst>
            </p:cNvPr>
            <p:cNvSpPr>
              <a:spLocks noEditPoints="1"/>
            </p:cNvSpPr>
            <p:nvPr/>
          </p:nvSpPr>
          <p:spPr bwMode="auto">
            <a:xfrm>
              <a:off x="4991049" y="4770827"/>
              <a:ext cx="62618" cy="70967"/>
            </a:xfrm>
            <a:custGeom>
              <a:avLst/>
              <a:gdLst>
                <a:gd name="T0" fmla="*/ 36 w 135"/>
                <a:gd name="T1" fmla="*/ 70 h 153"/>
                <a:gd name="T2" fmla="*/ 40 w 135"/>
                <a:gd name="T3" fmla="*/ 105 h 153"/>
                <a:gd name="T4" fmla="*/ 44 w 135"/>
                <a:gd name="T5" fmla="*/ 115 h 153"/>
                <a:gd name="T6" fmla="*/ 60 w 135"/>
                <a:gd name="T7" fmla="*/ 136 h 153"/>
                <a:gd name="T8" fmla="*/ 81 w 135"/>
                <a:gd name="T9" fmla="*/ 142 h 153"/>
                <a:gd name="T10" fmla="*/ 95 w 135"/>
                <a:gd name="T11" fmla="*/ 140 h 153"/>
                <a:gd name="T12" fmla="*/ 120 w 135"/>
                <a:gd name="T13" fmla="*/ 124 h 153"/>
                <a:gd name="T14" fmla="*/ 135 w 135"/>
                <a:gd name="T15" fmla="*/ 115 h 153"/>
                <a:gd name="T16" fmla="*/ 130 w 135"/>
                <a:gd name="T17" fmla="*/ 124 h 153"/>
                <a:gd name="T18" fmla="*/ 116 w 135"/>
                <a:gd name="T19" fmla="*/ 140 h 153"/>
                <a:gd name="T20" fmla="*/ 102 w 135"/>
                <a:gd name="T21" fmla="*/ 148 h 153"/>
                <a:gd name="T22" fmla="*/ 83 w 135"/>
                <a:gd name="T23" fmla="*/ 153 h 153"/>
                <a:gd name="T24" fmla="*/ 73 w 135"/>
                <a:gd name="T25" fmla="*/ 153 h 153"/>
                <a:gd name="T26" fmla="*/ 42 w 135"/>
                <a:gd name="T27" fmla="*/ 148 h 153"/>
                <a:gd name="T28" fmla="*/ 21 w 135"/>
                <a:gd name="T29" fmla="*/ 132 h 153"/>
                <a:gd name="T30" fmla="*/ 5 w 135"/>
                <a:gd name="T31" fmla="*/ 109 h 153"/>
                <a:gd name="T32" fmla="*/ 0 w 135"/>
                <a:gd name="T33" fmla="*/ 78 h 153"/>
                <a:gd name="T34" fmla="*/ 2 w 135"/>
                <a:gd name="T35" fmla="*/ 60 h 153"/>
                <a:gd name="T36" fmla="*/ 11 w 135"/>
                <a:gd name="T37" fmla="*/ 31 h 153"/>
                <a:gd name="T38" fmla="*/ 31 w 135"/>
                <a:gd name="T39" fmla="*/ 12 h 153"/>
                <a:gd name="T40" fmla="*/ 56 w 135"/>
                <a:gd name="T41" fmla="*/ 0 h 153"/>
                <a:gd name="T42" fmla="*/ 71 w 135"/>
                <a:gd name="T43" fmla="*/ 0 h 153"/>
                <a:gd name="T44" fmla="*/ 91 w 135"/>
                <a:gd name="T45" fmla="*/ 2 h 153"/>
                <a:gd name="T46" fmla="*/ 106 w 135"/>
                <a:gd name="T47" fmla="*/ 8 h 153"/>
                <a:gd name="T48" fmla="*/ 120 w 135"/>
                <a:gd name="T49" fmla="*/ 20 h 153"/>
                <a:gd name="T50" fmla="*/ 128 w 135"/>
                <a:gd name="T51" fmla="*/ 37 h 153"/>
                <a:gd name="T52" fmla="*/ 132 w 135"/>
                <a:gd name="T53" fmla="*/ 51 h 153"/>
                <a:gd name="T54" fmla="*/ 36 w 135"/>
                <a:gd name="T55" fmla="*/ 70 h 153"/>
                <a:gd name="T56" fmla="*/ 99 w 135"/>
                <a:gd name="T57" fmla="*/ 62 h 153"/>
                <a:gd name="T58" fmla="*/ 95 w 135"/>
                <a:gd name="T59" fmla="*/ 27 h 153"/>
                <a:gd name="T60" fmla="*/ 89 w 135"/>
                <a:gd name="T61" fmla="*/ 18 h 153"/>
                <a:gd name="T62" fmla="*/ 77 w 135"/>
                <a:gd name="T63" fmla="*/ 8 h 153"/>
                <a:gd name="T64" fmla="*/ 69 w 135"/>
                <a:gd name="T65" fmla="*/ 6 h 153"/>
                <a:gd name="T66" fmla="*/ 54 w 135"/>
                <a:gd name="T67" fmla="*/ 12 h 153"/>
                <a:gd name="T68" fmla="*/ 42 w 135"/>
                <a:gd name="T69" fmla="*/ 31 h 153"/>
                <a:gd name="T70" fmla="*/ 38 w 135"/>
                <a:gd name="T71" fmla="*/ 45 h 153"/>
                <a:gd name="T72" fmla="*/ 99 w 135"/>
                <a:gd name="T73" fmla="*/ 6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53">
                  <a:moveTo>
                    <a:pt x="36" y="70"/>
                  </a:moveTo>
                  <a:lnTo>
                    <a:pt x="36" y="70"/>
                  </a:lnTo>
                  <a:lnTo>
                    <a:pt x="38" y="95"/>
                  </a:lnTo>
                  <a:lnTo>
                    <a:pt x="40" y="105"/>
                  </a:lnTo>
                  <a:lnTo>
                    <a:pt x="44" y="115"/>
                  </a:lnTo>
                  <a:lnTo>
                    <a:pt x="44" y="115"/>
                  </a:lnTo>
                  <a:lnTo>
                    <a:pt x="50" y="126"/>
                  </a:lnTo>
                  <a:lnTo>
                    <a:pt x="60" y="136"/>
                  </a:lnTo>
                  <a:lnTo>
                    <a:pt x="69" y="140"/>
                  </a:lnTo>
                  <a:lnTo>
                    <a:pt x="81" y="142"/>
                  </a:lnTo>
                  <a:lnTo>
                    <a:pt x="81" y="142"/>
                  </a:lnTo>
                  <a:lnTo>
                    <a:pt x="95" y="140"/>
                  </a:lnTo>
                  <a:lnTo>
                    <a:pt x="108" y="134"/>
                  </a:lnTo>
                  <a:lnTo>
                    <a:pt x="120" y="124"/>
                  </a:lnTo>
                  <a:lnTo>
                    <a:pt x="128" y="111"/>
                  </a:lnTo>
                  <a:lnTo>
                    <a:pt x="135" y="115"/>
                  </a:lnTo>
                  <a:lnTo>
                    <a:pt x="135" y="115"/>
                  </a:lnTo>
                  <a:lnTo>
                    <a:pt x="130" y="124"/>
                  </a:lnTo>
                  <a:lnTo>
                    <a:pt x="124" y="132"/>
                  </a:lnTo>
                  <a:lnTo>
                    <a:pt x="116" y="140"/>
                  </a:lnTo>
                  <a:lnTo>
                    <a:pt x="110" y="144"/>
                  </a:lnTo>
                  <a:lnTo>
                    <a:pt x="102" y="148"/>
                  </a:lnTo>
                  <a:lnTo>
                    <a:pt x="93" y="152"/>
                  </a:lnTo>
                  <a:lnTo>
                    <a:pt x="83" y="153"/>
                  </a:lnTo>
                  <a:lnTo>
                    <a:pt x="73" y="153"/>
                  </a:lnTo>
                  <a:lnTo>
                    <a:pt x="73" y="153"/>
                  </a:lnTo>
                  <a:lnTo>
                    <a:pt x="58" y="152"/>
                  </a:lnTo>
                  <a:lnTo>
                    <a:pt x="42" y="148"/>
                  </a:lnTo>
                  <a:lnTo>
                    <a:pt x="31" y="142"/>
                  </a:lnTo>
                  <a:lnTo>
                    <a:pt x="21" y="132"/>
                  </a:lnTo>
                  <a:lnTo>
                    <a:pt x="11" y="122"/>
                  </a:lnTo>
                  <a:lnTo>
                    <a:pt x="5" y="109"/>
                  </a:lnTo>
                  <a:lnTo>
                    <a:pt x="2" y="93"/>
                  </a:lnTo>
                  <a:lnTo>
                    <a:pt x="0" y="78"/>
                  </a:lnTo>
                  <a:lnTo>
                    <a:pt x="0" y="78"/>
                  </a:lnTo>
                  <a:lnTo>
                    <a:pt x="2" y="60"/>
                  </a:lnTo>
                  <a:lnTo>
                    <a:pt x="5" y="45"/>
                  </a:lnTo>
                  <a:lnTo>
                    <a:pt x="11" y="31"/>
                  </a:lnTo>
                  <a:lnTo>
                    <a:pt x="19" y="20"/>
                  </a:lnTo>
                  <a:lnTo>
                    <a:pt x="31" y="12"/>
                  </a:lnTo>
                  <a:lnTo>
                    <a:pt x="42" y="4"/>
                  </a:lnTo>
                  <a:lnTo>
                    <a:pt x="56" y="0"/>
                  </a:lnTo>
                  <a:lnTo>
                    <a:pt x="71" y="0"/>
                  </a:lnTo>
                  <a:lnTo>
                    <a:pt x="71" y="0"/>
                  </a:lnTo>
                  <a:lnTo>
                    <a:pt x="81" y="0"/>
                  </a:lnTo>
                  <a:lnTo>
                    <a:pt x="91" y="2"/>
                  </a:lnTo>
                  <a:lnTo>
                    <a:pt x="99" y="4"/>
                  </a:lnTo>
                  <a:lnTo>
                    <a:pt x="106" y="8"/>
                  </a:lnTo>
                  <a:lnTo>
                    <a:pt x="114" y="14"/>
                  </a:lnTo>
                  <a:lnTo>
                    <a:pt x="120" y="20"/>
                  </a:lnTo>
                  <a:lnTo>
                    <a:pt x="124" y="27"/>
                  </a:lnTo>
                  <a:lnTo>
                    <a:pt x="128" y="37"/>
                  </a:lnTo>
                  <a:lnTo>
                    <a:pt x="128" y="37"/>
                  </a:lnTo>
                  <a:lnTo>
                    <a:pt x="132" y="51"/>
                  </a:lnTo>
                  <a:lnTo>
                    <a:pt x="134" y="70"/>
                  </a:lnTo>
                  <a:lnTo>
                    <a:pt x="36" y="70"/>
                  </a:lnTo>
                  <a:close/>
                  <a:moveTo>
                    <a:pt x="99" y="62"/>
                  </a:moveTo>
                  <a:lnTo>
                    <a:pt x="99" y="62"/>
                  </a:lnTo>
                  <a:lnTo>
                    <a:pt x="97" y="41"/>
                  </a:lnTo>
                  <a:lnTo>
                    <a:pt x="95" y="27"/>
                  </a:lnTo>
                  <a:lnTo>
                    <a:pt x="95" y="27"/>
                  </a:lnTo>
                  <a:lnTo>
                    <a:pt x="89" y="18"/>
                  </a:lnTo>
                  <a:lnTo>
                    <a:pt x="83" y="12"/>
                  </a:lnTo>
                  <a:lnTo>
                    <a:pt x="77" y="8"/>
                  </a:lnTo>
                  <a:lnTo>
                    <a:pt x="69" y="6"/>
                  </a:lnTo>
                  <a:lnTo>
                    <a:pt x="69" y="6"/>
                  </a:lnTo>
                  <a:lnTo>
                    <a:pt x="62" y="8"/>
                  </a:lnTo>
                  <a:lnTo>
                    <a:pt x="54" y="12"/>
                  </a:lnTo>
                  <a:lnTo>
                    <a:pt x="48" y="20"/>
                  </a:lnTo>
                  <a:lnTo>
                    <a:pt x="42" y="31"/>
                  </a:lnTo>
                  <a:lnTo>
                    <a:pt x="42" y="31"/>
                  </a:lnTo>
                  <a:lnTo>
                    <a:pt x="38" y="45"/>
                  </a:lnTo>
                  <a:lnTo>
                    <a:pt x="36" y="62"/>
                  </a:lnTo>
                  <a:lnTo>
                    <a:pt x="99"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80">
              <a:extLst>
                <a:ext uri="{FF2B5EF4-FFF2-40B4-BE49-F238E27FC236}">
                  <a16:creationId xmlns:a16="http://schemas.microsoft.com/office/drawing/2014/main" id="{B821832F-CA04-4CED-90FD-8150EDCEABD2}"/>
                </a:ext>
              </a:extLst>
            </p:cNvPr>
            <p:cNvSpPr>
              <a:spLocks/>
            </p:cNvSpPr>
            <p:nvPr/>
          </p:nvSpPr>
          <p:spPr bwMode="auto">
            <a:xfrm>
              <a:off x="5065726" y="4770827"/>
              <a:ext cx="47775" cy="70967"/>
            </a:xfrm>
            <a:custGeom>
              <a:avLst/>
              <a:gdLst>
                <a:gd name="T0" fmla="*/ 11 w 103"/>
                <a:gd name="T1" fmla="*/ 101 h 153"/>
                <a:gd name="T2" fmla="*/ 15 w 103"/>
                <a:gd name="T3" fmla="*/ 117 h 153"/>
                <a:gd name="T4" fmla="*/ 21 w 103"/>
                <a:gd name="T5" fmla="*/ 130 h 153"/>
                <a:gd name="T6" fmla="*/ 35 w 103"/>
                <a:gd name="T7" fmla="*/ 142 h 153"/>
                <a:gd name="T8" fmla="*/ 52 w 103"/>
                <a:gd name="T9" fmla="*/ 148 h 153"/>
                <a:gd name="T10" fmla="*/ 64 w 103"/>
                <a:gd name="T11" fmla="*/ 146 h 153"/>
                <a:gd name="T12" fmla="*/ 77 w 103"/>
                <a:gd name="T13" fmla="*/ 132 h 153"/>
                <a:gd name="T14" fmla="*/ 79 w 103"/>
                <a:gd name="T15" fmla="*/ 122 h 153"/>
                <a:gd name="T16" fmla="*/ 72 w 103"/>
                <a:gd name="T17" fmla="*/ 105 h 153"/>
                <a:gd name="T18" fmla="*/ 41 w 103"/>
                <a:gd name="T19" fmla="*/ 88 h 153"/>
                <a:gd name="T20" fmla="*/ 21 w 103"/>
                <a:gd name="T21" fmla="*/ 78 h 153"/>
                <a:gd name="T22" fmla="*/ 9 w 103"/>
                <a:gd name="T23" fmla="*/ 68 h 153"/>
                <a:gd name="T24" fmla="*/ 2 w 103"/>
                <a:gd name="T25" fmla="*/ 56 h 153"/>
                <a:gd name="T26" fmla="*/ 0 w 103"/>
                <a:gd name="T27" fmla="*/ 43 h 153"/>
                <a:gd name="T28" fmla="*/ 0 w 103"/>
                <a:gd name="T29" fmla="*/ 33 h 153"/>
                <a:gd name="T30" fmla="*/ 8 w 103"/>
                <a:gd name="T31" fmla="*/ 18 h 153"/>
                <a:gd name="T32" fmla="*/ 21 w 103"/>
                <a:gd name="T33" fmla="*/ 6 h 153"/>
                <a:gd name="T34" fmla="*/ 41 w 103"/>
                <a:gd name="T35" fmla="*/ 0 h 153"/>
                <a:gd name="T36" fmla="*/ 52 w 103"/>
                <a:gd name="T37" fmla="*/ 0 h 153"/>
                <a:gd name="T38" fmla="*/ 72 w 103"/>
                <a:gd name="T39" fmla="*/ 2 h 153"/>
                <a:gd name="T40" fmla="*/ 83 w 103"/>
                <a:gd name="T41" fmla="*/ 4 h 153"/>
                <a:gd name="T42" fmla="*/ 97 w 103"/>
                <a:gd name="T43" fmla="*/ 0 h 153"/>
                <a:gd name="T44" fmla="*/ 83 w 103"/>
                <a:gd name="T45" fmla="*/ 49 h 153"/>
                <a:gd name="T46" fmla="*/ 81 w 103"/>
                <a:gd name="T47" fmla="*/ 31 h 153"/>
                <a:gd name="T48" fmla="*/ 74 w 103"/>
                <a:gd name="T49" fmla="*/ 18 h 153"/>
                <a:gd name="T50" fmla="*/ 64 w 103"/>
                <a:gd name="T51" fmla="*/ 8 h 153"/>
                <a:gd name="T52" fmla="*/ 50 w 103"/>
                <a:gd name="T53" fmla="*/ 6 h 153"/>
                <a:gd name="T54" fmla="*/ 41 w 103"/>
                <a:gd name="T55" fmla="*/ 8 h 153"/>
                <a:gd name="T56" fmla="*/ 27 w 103"/>
                <a:gd name="T57" fmla="*/ 20 h 153"/>
                <a:gd name="T58" fmla="*/ 25 w 103"/>
                <a:gd name="T59" fmla="*/ 29 h 153"/>
                <a:gd name="T60" fmla="*/ 27 w 103"/>
                <a:gd name="T61" fmla="*/ 39 h 153"/>
                <a:gd name="T62" fmla="*/ 35 w 103"/>
                <a:gd name="T63" fmla="*/ 47 h 153"/>
                <a:gd name="T64" fmla="*/ 66 w 103"/>
                <a:gd name="T65" fmla="*/ 62 h 153"/>
                <a:gd name="T66" fmla="*/ 83 w 103"/>
                <a:gd name="T67" fmla="*/ 72 h 153"/>
                <a:gd name="T68" fmla="*/ 99 w 103"/>
                <a:gd name="T69" fmla="*/ 88 h 153"/>
                <a:gd name="T70" fmla="*/ 103 w 103"/>
                <a:gd name="T71" fmla="*/ 107 h 153"/>
                <a:gd name="T72" fmla="*/ 103 w 103"/>
                <a:gd name="T73" fmla="*/ 117 h 153"/>
                <a:gd name="T74" fmla="*/ 95 w 103"/>
                <a:gd name="T75" fmla="*/ 134 h 153"/>
                <a:gd name="T76" fmla="*/ 83 w 103"/>
                <a:gd name="T77" fmla="*/ 146 h 153"/>
                <a:gd name="T78" fmla="*/ 64 w 103"/>
                <a:gd name="T79" fmla="*/ 153 h 153"/>
                <a:gd name="T80" fmla="*/ 52 w 103"/>
                <a:gd name="T81" fmla="*/ 153 h 153"/>
                <a:gd name="T82" fmla="*/ 25 w 103"/>
                <a:gd name="T83" fmla="*/ 150 h 153"/>
                <a:gd name="T84" fmla="*/ 13 w 103"/>
                <a:gd name="T85" fmla="*/ 150 h 153"/>
                <a:gd name="T86" fmla="*/ 0 w 103"/>
                <a:gd name="T8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 h="153">
                  <a:moveTo>
                    <a:pt x="2" y="101"/>
                  </a:moveTo>
                  <a:lnTo>
                    <a:pt x="11" y="101"/>
                  </a:lnTo>
                  <a:lnTo>
                    <a:pt x="11" y="101"/>
                  </a:lnTo>
                  <a:lnTo>
                    <a:pt x="15" y="117"/>
                  </a:lnTo>
                  <a:lnTo>
                    <a:pt x="21" y="130"/>
                  </a:lnTo>
                  <a:lnTo>
                    <a:pt x="21" y="130"/>
                  </a:lnTo>
                  <a:lnTo>
                    <a:pt x="27" y="138"/>
                  </a:lnTo>
                  <a:lnTo>
                    <a:pt x="35" y="142"/>
                  </a:lnTo>
                  <a:lnTo>
                    <a:pt x="42" y="146"/>
                  </a:lnTo>
                  <a:lnTo>
                    <a:pt x="52" y="148"/>
                  </a:lnTo>
                  <a:lnTo>
                    <a:pt x="52" y="148"/>
                  </a:lnTo>
                  <a:lnTo>
                    <a:pt x="64" y="146"/>
                  </a:lnTo>
                  <a:lnTo>
                    <a:pt x="72" y="140"/>
                  </a:lnTo>
                  <a:lnTo>
                    <a:pt x="77" y="132"/>
                  </a:lnTo>
                  <a:lnTo>
                    <a:pt x="79" y="122"/>
                  </a:lnTo>
                  <a:lnTo>
                    <a:pt x="79" y="122"/>
                  </a:lnTo>
                  <a:lnTo>
                    <a:pt x="77" y="113"/>
                  </a:lnTo>
                  <a:lnTo>
                    <a:pt x="72" y="105"/>
                  </a:lnTo>
                  <a:lnTo>
                    <a:pt x="60" y="97"/>
                  </a:lnTo>
                  <a:lnTo>
                    <a:pt x="41" y="88"/>
                  </a:lnTo>
                  <a:lnTo>
                    <a:pt x="41" y="88"/>
                  </a:lnTo>
                  <a:lnTo>
                    <a:pt x="21" y="78"/>
                  </a:lnTo>
                  <a:lnTo>
                    <a:pt x="9" y="68"/>
                  </a:lnTo>
                  <a:lnTo>
                    <a:pt x="9" y="68"/>
                  </a:lnTo>
                  <a:lnTo>
                    <a:pt x="6" y="64"/>
                  </a:lnTo>
                  <a:lnTo>
                    <a:pt x="2" y="56"/>
                  </a:lnTo>
                  <a:lnTo>
                    <a:pt x="0" y="51"/>
                  </a:lnTo>
                  <a:lnTo>
                    <a:pt x="0" y="43"/>
                  </a:lnTo>
                  <a:lnTo>
                    <a:pt x="0" y="43"/>
                  </a:lnTo>
                  <a:lnTo>
                    <a:pt x="0" y="33"/>
                  </a:lnTo>
                  <a:lnTo>
                    <a:pt x="4" y="25"/>
                  </a:lnTo>
                  <a:lnTo>
                    <a:pt x="8" y="18"/>
                  </a:lnTo>
                  <a:lnTo>
                    <a:pt x="13" y="12"/>
                  </a:lnTo>
                  <a:lnTo>
                    <a:pt x="21" y="6"/>
                  </a:lnTo>
                  <a:lnTo>
                    <a:pt x="31" y="2"/>
                  </a:lnTo>
                  <a:lnTo>
                    <a:pt x="41" y="0"/>
                  </a:lnTo>
                  <a:lnTo>
                    <a:pt x="52" y="0"/>
                  </a:lnTo>
                  <a:lnTo>
                    <a:pt x="52" y="0"/>
                  </a:lnTo>
                  <a:lnTo>
                    <a:pt x="72" y="2"/>
                  </a:lnTo>
                  <a:lnTo>
                    <a:pt x="72" y="2"/>
                  </a:lnTo>
                  <a:lnTo>
                    <a:pt x="83" y="4"/>
                  </a:lnTo>
                  <a:lnTo>
                    <a:pt x="83" y="4"/>
                  </a:lnTo>
                  <a:lnTo>
                    <a:pt x="89" y="2"/>
                  </a:lnTo>
                  <a:lnTo>
                    <a:pt x="97" y="0"/>
                  </a:lnTo>
                  <a:lnTo>
                    <a:pt x="95" y="49"/>
                  </a:lnTo>
                  <a:lnTo>
                    <a:pt x="83" y="49"/>
                  </a:lnTo>
                  <a:lnTo>
                    <a:pt x="83" y="49"/>
                  </a:lnTo>
                  <a:lnTo>
                    <a:pt x="81" y="31"/>
                  </a:lnTo>
                  <a:lnTo>
                    <a:pt x="77" y="23"/>
                  </a:lnTo>
                  <a:lnTo>
                    <a:pt x="74" y="18"/>
                  </a:lnTo>
                  <a:lnTo>
                    <a:pt x="70" y="12"/>
                  </a:lnTo>
                  <a:lnTo>
                    <a:pt x="64" y="8"/>
                  </a:lnTo>
                  <a:lnTo>
                    <a:pt x="58" y="6"/>
                  </a:lnTo>
                  <a:lnTo>
                    <a:pt x="50" y="6"/>
                  </a:lnTo>
                  <a:lnTo>
                    <a:pt x="50" y="6"/>
                  </a:lnTo>
                  <a:lnTo>
                    <a:pt x="41" y="8"/>
                  </a:lnTo>
                  <a:lnTo>
                    <a:pt x="33" y="12"/>
                  </a:lnTo>
                  <a:lnTo>
                    <a:pt x="27" y="20"/>
                  </a:lnTo>
                  <a:lnTo>
                    <a:pt x="25" y="29"/>
                  </a:lnTo>
                  <a:lnTo>
                    <a:pt x="25" y="29"/>
                  </a:lnTo>
                  <a:lnTo>
                    <a:pt x="25" y="33"/>
                  </a:lnTo>
                  <a:lnTo>
                    <a:pt x="27" y="39"/>
                  </a:lnTo>
                  <a:lnTo>
                    <a:pt x="35" y="47"/>
                  </a:lnTo>
                  <a:lnTo>
                    <a:pt x="35" y="47"/>
                  </a:lnTo>
                  <a:lnTo>
                    <a:pt x="42" y="51"/>
                  </a:lnTo>
                  <a:lnTo>
                    <a:pt x="66" y="62"/>
                  </a:lnTo>
                  <a:lnTo>
                    <a:pt x="66" y="62"/>
                  </a:lnTo>
                  <a:lnTo>
                    <a:pt x="83" y="72"/>
                  </a:lnTo>
                  <a:lnTo>
                    <a:pt x="95" y="82"/>
                  </a:lnTo>
                  <a:lnTo>
                    <a:pt x="99" y="88"/>
                  </a:lnTo>
                  <a:lnTo>
                    <a:pt x="101" y="93"/>
                  </a:lnTo>
                  <a:lnTo>
                    <a:pt x="103" y="107"/>
                  </a:lnTo>
                  <a:lnTo>
                    <a:pt x="103" y="107"/>
                  </a:lnTo>
                  <a:lnTo>
                    <a:pt x="103" y="117"/>
                  </a:lnTo>
                  <a:lnTo>
                    <a:pt x="99" y="126"/>
                  </a:lnTo>
                  <a:lnTo>
                    <a:pt x="95" y="134"/>
                  </a:lnTo>
                  <a:lnTo>
                    <a:pt x="89" y="142"/>
                  </a:lnTo>
                  <a:lnTo>
                    <a:pt x="83" y="146"/>
                  </a:lnTo>
                  <a:lnTo>
                    <a:pt x="74" y="150"/>
                  </a:lnTo>
                  <a:lnTo>
                    <a:pt x="64" y="153"/>
                  </a:lnTo>
                  <a:lnTo>
                    <a:pt x="52" y="153"/>
                  </a:lnTo>
                  <a:lnTo>
                    <a:pt x="52" y="153"/>
                  </a:lnTo>
                  <a:lnTo>
                    <a:pt x="42" y="153"/>
                  </a:lnTo>
                  <a:lnTo>
                    <a:pt x="25" y="150"/>
                  </a:lnTo>
                  <a:lnTo>
                    <a:pt x="25" y="150"/>
                  </a:lnTo>
                  <a:lnTo>
                    <a:pt x="13" y="150"/>
                  </a:lnTo>
                  <a:lnTo>
                    <a:pt x="13" y="150"/>
                  </a:lnTo>
                  <a:lnTo>
                    <a:pt x="0" y="152"/>
                  </a:lnTo>
                  <a:lnTo>
                    <a:pt x="2"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81">
              <a:extLst>
                <a:ext uri="{FF2B5EF4-FFF2-40B4-BE49-F238E27FC236}">
                  <a16:creationId xmlns:a16="http://schemas.microsoft.com/office/drawing/2014/main" id="{93DFFFF6-8F2E-421A-82E1-1DEB269234B2}"/>
                </a:ext>
              </a:extLst>
            </p:cNvPr>
            <p:cNvSpPr>
              <a:spLocks noEditPoints="1"/>
            </p:cNvSpPr>
            <p:nvPr/>
          </p:nvSpPr>
          <p:spPr bwMode="auto">
            <a:xfrm>
              <a:off x="5123242" y="4741141"/>
              <a:ext cx="36179" cy="99261"/>
            </a:xfrm>
            <a:custGeom>
              <a:avLst/>
              <a:gdLst>
                <a:gd name="T0" fmla="*/ 58 w 78"/>
                <a:gd name="T1" fmla="*/ 64 h 214"/>
                <a:gd name="T2" fmla="*/ 58 w 78"/>
                <a:gd name="T3" fmla="*/ 64 h 214"/>
                <a:gd name="T4" fmla="*/ 56 w 78"/>
                <a:gd name="T5" fmla="*/ 119 h 214"/>
                <a:gd name="T6" fmla="*/ 56 w 78"/>
                <a:gd name="T7" fmla="*/ 179 h 214"/>
                <a:gd name="T8" fmla="*/ 56 w 78"/>
                <a:gd name="T9" fmla="*/ 179 h 214"/>
                <a:gd name="T10" fmla="*/ 56 w 78"/>
                <a:gd name="T11" fmla="*/ 194 h 214"/>
                <a:gd name="T12" fmla="*/ 58 w 78"/>
                <a:gd name="T13" fmla="*/ 198 h 214"/>
                <a:gd name="T14" fmla="*/ 60 w 78"/>
                <a:gd name="T15" fmla="*/ 202 h 214"/>
                <a:gd name="T16" fmla="*/ 62 w 78"/>
                <a:gd name="T17" fmla="*/ 204 h 214"/>
                <a:gd name="T18" fmla="*/ 66 w 78"/>
                <a:gd name="T19" fmla="*/ 206 h 214"/>
                <a:gd name="T20" fmla="*/ 78 w 78"/>
                <a:gd name="T21" fmla="*/ 206 h 214"/>
                <a:gd name="T22" fmla="*/ 78 w 78"/>
                <a:gd name="T23" fmla="*/ 214 h 214"/>
                <a:gd name="T24" fmla="*/ 0 w 78"/>
                <a:gd name="T25" fmla="*/ 214 h 214"/>
                <a:gd name="T26" fmla="*/ 0 w 78"/>
                <a:gd name="T27" fmla="*/ 206 h 214"/>
                <a:gd name="T28" fmla="*/ 0 w 78"/>
                <a:gd name="T29" fmla="*/ 206 h 214"/>
                <a:gd name="T30" fmla="*/ 12 w 78"/>
                <a:gd name="T31" fmla="*/ 206 h 214"/>
                <a:gd name="T32" fmla="*/ 15 w 78"/>
                <a:gd name="T33" fmla="*/ 204 h 214"/>
                <a:gd name="T34" fmla="*/ 17 w 78"/>
                <a:gd name="T35" fmla="*/ 202 h 214"/>
                <a:gd name="T36" fmla="*/ 19 w 78"/>
                <a:gd name="T37" fmla="*/ 198 h 214"/>
                <a:gd name="T38" fmla="*/ 21 w 78"/>
                <a:gd name="T39" fmla="*/ 194 h 214"/>
                <a:gd name="T40" fmla="*/ 21 w 78"/>
                <a:gd name="T41" fmla="*/ 179 h 214"/>
                <a:gd name="T42" fmla="*/ 21 w 78"/>
                <a:gd name="T43" fmla="*/ 101 h 214"/>
                <a:gd name="T44" fmla="*/ 21 w 78"/>
                <a:gd name="T45" fmla="*/ 101 h 214"/>
                <a:gd name="T46" fmla="*/ 21 w 78"/>
                <a:gd name="T47" fmla="*/ 87 h 214"/>
                <a:gd name="T48" fmla="*/ 19 w 78"/>
                <a:gd name="T49" fmla="*/ 78 h 214"/>
                <a:gd name="T50" fmla="*/ 15 w 78"/>
                <a:gd name="T51" fmla="*/ 76 h 214"/>
                <a:gd name="T52" fmla="*/ 12 w 78"/>
                <a:gd name="T53" fmla="*/ 76 h 214"/>
                <a:gd name="T54" fmla="*/ 0 w 78"/>
                <a:gd name="T55" fmla="*/ 74 h 214"/>
                <a:gd name="T56" fmla="*/ 0 w 78"/>
                <a:gd name="T57" fmla="*/ 68 h 214"/>
                <a:gd name="T58" fmla="*/ 58 w 78"/>
                <a:gd name="T59" fmla="*/ 64 h 214"/>
                <a:gd name="T60" fmla="*/ 39 w 78"/>
                <a:gd name="T61" fmla="*/ 0 h 214"/>
                <a:gd name="T62" fmla="*/ 39 w 78"/>
                <a:gd name="T63" fmla="*/ 0 h 214"/>
                <a:gd name="T64" fmla="*/ 47 w 78"/>
                <a:gd name="T65" fmla="*/ 2 h 214"/>
                <a:gd name="T66" fmla="*/ 54 w 78"/>
                <a:gd name="T67" fmla="*/ 6 h 214"/>
                <a:gd name="T68" fmla="*/ 58 w 78"/>
                <a:gd name="T69" fmla="*/ 12 h 214"/>
                <a:gd name="T70" fmla="*/ 60 w 78"/>
                <a:gd name="T71" fmla="*/ 20 h 214"/>
                <a:gd name="T72" fmla="*/ 60 w 78"/>
                <a:gd name="T73" fmla="*/ 20 h 214"/>
                <a:gd name="T74" fmla="*/ 58 w 78"/>
                <a:gd name="T75" fmla="*/ 27 h 214"/>
                <a:gd name="T76" fmla="*/ 54 w 78"/>
                <a:gd name="T77" fmla="*/ 33 h 214"/>
                <a:gd name="T78" fmla="*/ 47 w 78"/>
                <a:gd name="T79" fmla="*/ 39 h 214"/>
                <a:gd name="T80" fmla="*/ 39 w 78"/>
                <a:gd name="T81" fmla="*/ 39 h 214"/>
                <a:gd name="T82" fmla="*/ 39 w 78"/>
                <a:gd name="T83" fmla="*/ 39 h 214"/>
                <a:gd name="T84" fmla="*/ 31 w 78"/>
                <a:gd name="T85" fmla="*/ 39 h 214"/>
                <a:gd name="T86" fmla="*/ 25 w 78"/>
                <a:gd name="T87" fmla="*/ 33 h 214"/>
                <a:gd name="T88" fmla="*/ 21 w 78"/>
                <a:gd name="T89" fmla="*/ 27 h 214"/>
                <a:gd name="T90" fmla="*/ 19 w 78"/>
                <a:gd name="T91" fmla="*/ 20 h 214"/>
                <a:gd name="T92" fmla="*/ 19 w 78"/>
                <a:gd name="T93" fmla="*/ 20 h 214"/>
                <a:gd name="T94" fmla="*/ 21 w 78"/>
                <a:gd name="T95" fmla="*/ 12 h 214"/>
                <a:gd name="T96" fmla="*/ 25 w 78"/>
                <a:gd name="T97" fmla="*/ 6 h 214"/>
                <a:gd name="T98" fmla="*/ 31 w 78"/>
                <a:gd name="T99" fmla="*/ 2 h 214"/>
                <a:gd name="T100" fmla="*/ 39 w 78"/>
                <a:gd name="T101" fmla="*/ 0 h 214"/>
                <a:gd name="T102" fmla="*/ 39 w 78"/>
                <a:gd name="T10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 h="214">
                  <a:moveTo>
                    <a:pt x="58" y="64"/>
                  </a:moveTo>
                  <a:lnTo>
                    <a:pt x="58" y="64"/>
                  </a:lnTo>
                  <a:lnTo>
                    <a:pt x="56" y="119"/>
                  </a:lnTo>
                  <a:lnTo>
                    <a:pt x="56" y="179"/>
                  </a:lnTo>
                  <a:lnTo>
                    <a:pt x="56" y="179"/>
                  </a:lnTo>
                  <a:lnTo>
                    <a:pt x="56" y="194"/>
                  </a:lnTo>
                  <a:lnTo>
                    <a:pt x="58" y="198"/>
                  </a:lnTo>
                  <a:lnTo>
                    <a:pt x="60" y="202"/>
                  </a:lnTo>
                  <a:lnTo>
                    <a:pt x="62" y="204"/>
                  </a:lnTo>
                  <a:lnTo>
                    <a:pt x="66" y="206"/>
                  </a:lnTo>
                  <a:lnTo>
                    <a:pt x="78" y="206"/>
                  </a:lnTo>
                  <a:lnTo>
                    <a:pt x="78" y="214"/>
                  </a:lnTo>
                  <a:lnTo>
                    <a:pt x="0" y="214"/>
                  </a:lnTo>
                  <a:lnTo>
                    <a:pt x="0" y="206"/>
                  </a:lnTo>
                  <a:lnTo>
                    <a:pt x="0" y="206"/>
                  </a:lnTo>
                  <a:lnTo>
                    <a:pt x="12" y="206"/>
                  </a:lnTo>
                  <a:lnTo>
                    <a:pt x="15" y="204"/>
                  </a:lnTo>
                  <a:lnTo>
                    <a:pt x="17" y="202"/>
                  </a:lnTo>
                  <a:lnTo>
                    <a:pt x="19" y="198"/>
                  </a:lnTo>
                  <a:lnTo>
                    <a:pt x="21" y="194"/>
                  </a:lnTo>
                  <a:lnTo>
                    <a:pt x="21" y="179"/>
                  </a:lnTo>
                  <a:lnTo>
                    <a:pt x="21" y="101"/>
                  </a:lnTo>
                  <a:lnTo>
                    <a:pt x="21" y="101"/>
                  </a:lnTo>
                  <a:lnTo>
                    <a:pt x="21" y="87"/>
                  </a:lnTo>
                  <a:lnTo>
                    <a:pt x="19" y="78"/>
                  </a:lnTo>
                  <a:lnTo>
                    <a:pt x="15" y="76"/>
                  </a:lnTo>
                  <a:lnTo>
                    <a:pt x="12" y="76"/>
                  </a:lnTo>
                  <a:lnTo>
                    <a:pt x="0" y="74"/>
                  </a:lnTo>
                  <a:lnTo>
                    <a:pt x="0" y="68"/>
                  </a:lnTo>
                  <a:lnTo>
                    <a:pt x="58" y="64"/>
                  </a:lnTo>
                  <a:close/>
                  <a:moveTo>
                    <a:pt x="39" y="0"/>
                  </a:moveTo>
                  <a:lnTo>
                    <a:pt x="39" y="0"/>
                  </a:lnTo>
                  <a:lnTo>
                    <a:pt x="47" y="2"/>
                  </a:lnTo>
                  <a:lnTo>
                    <a:pt x="54" y="6"/>
                  </a:lnTo>
                  <a:lnTo>
                    <a:pt x="58" y="12"/>
                  </a:lnTo>
                  <a:lnTo>
                    <a:pt x="60" y="20"/>
                  </a:lnTo>
                  <a:lnTo>
                    <a:pt x="60" y="20"/>
                  </a:lnTo>
                  <a:lnTo>
                    <a:pt x="58" y="27"/>
                  </a:lnTo>
                  <a:lnTo>
                    <a:pt x="54" y="33"/>
                  </a:lnTo>
                  <a:lnTo>
                    <a:pt x="47" y="39"/>
                  </a:lnTo>
                  <a:lnTo>
                    <a:pt x="39" y="39"/>
                  </a:lnTo>
                  <a:lnTo>
                    <a:pt x="39" y="39"/>
                  </a:lnTo>
                  <a:lnTo>
                    <a:pt x="31" y="39"/>
                  </a:lnTo>
                  <a:lnTo>
                    <a:pt x="25" y="33"/>
                  </a:lnTo>
                  <a:lnTo>
                    <a:pt x="21" y="27"/>
                  </a:lnTo>
                  <a:lnTo>
                    <a:pt x="19" y="20"/>
                  </a:lnTo>
                  <a:lnTo>
                    <a:pt x="19" y="20"/>
                  </a:lnTo>
                  <a:lnTo>
                    <a:pt x="21" y="12"/>
                  </a:lnTo>
                  <a:lnTo>
                    <a:pt x="25" y="6"/>
                  </a:lnTo>
                  <a:lnTo>
                    <a:pt x="31" y="2"/>
                  </a:lnTo>
                  <a:lnTo>
                    <a:pt x="39" y="0"/>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82">
              <a:extLst>
                <a:ext uri="{FF2B5EF4-FFF2-40B4-BE49-F238E27FC236}">
                  <a16:creationId xmlns:a16="http://schemas.microsoft.com/office/drawing/2014/main" id="{6200E90C-6365-44B8-B95C-72A08B9E08D1}"/>
                </a:ext>
              </a:extLst>
            </p:cNvPr>
            <p:cNvSpPr>
              <a:spLocks noEditPoints="1"/>
            </p:cNvSpPr>
            <p:nvPr/>
          </p:nvSpPr>
          <p:spPr bwMode="auto">
            <a:xfrm>
              <a:off x="5168234" y="4770827"/>
              <a:ext cx="64009" cy="98333"/>
            </a:xfrm>
            <a:custGeom>
              <a:avLst/>
              <a:gdLst>
                <a:gd name="T0" fmla="*/ 105 w 138"/>
                <a:gd name="T1" fmla="*/ 128 h 212"/>
                <a:gd name="T2" fmla="*/ 122 w 138"/>
                <a:gd name="T3" fmla="*/ 132 h 212"/>
                <a:gd name="T4" fmla="*/ 138 w 138"/>
                <a:gd name="T5" fmla="*/ 152 h 212"/>
                <a:gd name="T6" fmla="*/ 138 w 138"/>
                <a:gd name="T7" fmla="*/ 173 h 212"/>
                <a:gd name="T8" fmla="*/ 118 w 138"/>
                <a:gd name="T9" fmla="*/ 198 h 212"/>
                <a:gd name="T10" fmla="*/ 95 w 138"/>
                <a:gd name="T11" fmla="*/ 208 h 212"/>
                <a:gd name="T12" fmla="*/ 64 w 138"/>
                <a:gd name="T13" fmla="*/ 212 h 212"/>
                <a:gd name="T14" fmla="*/ 25 w 138"/>
                <a:gd name="T15" fmla="*/ 206 h 212"/>
                <a:gd name="T16" fmla="*/ 4 w 138"/>
                <a:gd name="T17" fmla="*/ 192 h 212"/>
                <a:gd name="T18" fmla="*/ 0 w 138"/>
                <a:gd name="T19" fmla="*/ 177 h 212"/>
                <a:gd name="T20" fmla="*/ 12 w 138"/>
                <a:gd name="T21" fmla="*/ 159 h 212"/>
                <a:gd name="T22" fmla="*/ 15 w 138"/>
                <a:gd name="T23" fmla="*/ 148 h 212"/>
                <a:gd name="T24" fmla="*/ 4 w 138"/>
                <a:gd name="T25" fmla="*/ 134 h 212"/>
                <a:gd name="T26" fmla="*/ 4 w 138"/>
                <a:gd name="T27" fmla="*/ 119 h 212"/>
                <a:gd name="T28" fmla="*/ 17 w 138"/>
                <a:gd name="T29" fmla="*/ 105 h 212"/>
                <a:gd name="T30" fmla="*/ 21 w 138"/>
                <a:gd name="T31" fmla="*/ 89 h 212"/>
                <a:gd name="T32" fmla="*/ 10 w 138"/>
                <a:gd name="T33" fmla="*/ 80 h 212"/>
                <a:gd name="T34" fmla="*/ 4 w 138"/>
                <a:gd name="T35" fmla="*/ 53 h 212"/>
                <a:gd name="T36" fmla="*/ 8 w 138"/>
                <a:gd name="T37" fmla="*/ 31 h 212"/>
                <a:gd name="T38" fmla="*/ 29 w 138"/>
                <a:gd name="T39" fmla="*/ 8 h 212"/>
                <a:gd name="T40" fmla="*/ 64 w 138"/>
                <a:gd name="T41" fmla="*/ 0 h 212"/>
                <a:gd name="T42" fmla="*/ 85 w 138"/>
                <a:gd name="T43" fmla="*/ 2 h 212"/>
                <a:gd name="T44" fmla="*/ 136 w 138"/>
                <a:gd name="T45" fmla="*/ 2 h 212"/>
                <a:gd name="T46" fmla="*/ 109 w 138"/>
                <a:gd name="T47" fmla="*/ 14 h 212"/>
                <a:gd name="T48" fmla="*/ 124 w 138"/>
                <a:gd name="T49" fmla="*/ 41 h 212"/>
                <a:gd name="T50" fmla="*/ 122 w 138"/>
                <a:gd name="T51" fmla="*/ 62 h 212"/>
                <a:gd name="T52" fmla="*/ 107 w 138"/>
                <a:gd name="T53" fmla="*/ 89 h 212"/>
                <a:gd name="T54" fmla="*/ 89 w 138"/>
                <a:gd name="T55" fmla="*/ 99 h 212"/>
                <a:gd name="T56" fmla="*/ 66 w 138"/>
                <a:gd name="T57" fmla="*/ 103 h 212"/>
                <a:gd name="T58" fmla="*/ 41 w 138"/>
                <a:gd name="T59" fmla="*/ 99 h 212"/>
                <a:gd name="T60" fmla="*/ 27 w 138"/>
                <a:gd name="T61" fmla="*/ 115 h 212"/>
                <a:gd name="T62" fmla="*/ 35 w 138"/>
                <a:gd name="T63" fmla="*/ 124 h 212"/>
                <a:gd name="T64" fmla="*/ 78 w 138"/>
                <a:gd name="T65" fmla="*/ 126 h 212"/>
                <a:gd name="T66" fmla="*/ 31 w 138"/>
                <a:gd name="T67" fmla="*/ 155 h 212"/>
                <a:gd name="T68" fmla="*/ 25 w 138"/>
                <a:gd name="T69" fmla="*/ 171 h 212"/>
                <a:gd name="T70" fmla="*/ 29 w 138"/>
                <a:gd name="T71" fmla="*/ 186 h 212"/>
                <a:gd name="T72" fmla="*/ 43 w 138"/>
                <a:gd name="T73" fmla="*/ 200 h 212"/>
                <a:gd name="T74" fmla="*/ 70 w 138"/>
                <a:gd name="T75" fmla="*/ 204 h 212"/>
                <a:gd name="T76" fmla="*/ 95 w 138"/>
                <a:gd name="T77" fmla="*/ 200 h 212"/>
                <a:gd name="T78" fmla="*/ 111 w 138"/>
                <a:gd name="T79" fmla="*/ 186 h 212"/>
                <a:gd name="T80" fmla="*/ 113 w 138"/>
                <a:gd name="T81" fmla="*/ 175 h 212"/>
                <a:gd name="T82" fmla="*/ 107 w 138"/>
                <a:gd name="T83" fmla="*/ 161 h 212"/>
                <a:gd name="T84" fmla="*/ 70 w 138"/>
                <a:gd name="T85" fmla="*/ 153 h 212"/>
                <a:gd name="T86" fmla="*/ 64 w 138"/>
                <a:gd name="T87" fmla="*/ 95 h 212"/>
                <a:gd name="T88" fmla="*/ 80 w 138"/>
                <a:gd name="T89" fmla="*/ 89 h 212"/>
                <a:gd name="T90" fmla="*/ 87 w 138"/>
                <a:gd name="T91" fmla="*/ 70 h 212"/>
                <a:gd name="T92" fmla="*/ 87 w 138"/>
                <a:gd name="T93" fmla="*/ 31 h 212"/>
                <a:gd name="T94" fmla="*/ 80 w 138"/>
                <a:gd name="T95" fmla="*/ 12 h 212"/>
                <a:gd name="T96" fmla="*/ 64 w 138"/>
                <a:gd name="T97" fmla="*/ 6 h 212"/>
                <a:gd name="T98" fmla="*/ 52 w 138"/>
                <a:gd name="T99" fmla="*/ 8 h 212"/>
                <a:gd name="T100" fmla="*/ 43 w 138"/>
                <a:gd name="T101" fmla="*/ 23 h 212"/>
                <a:gd name="T102" fmla="*/ 39 w 138"/>
                <a:gd name="T103" fmla="*/ 49 h 212"/>
                <a:gd name="T104" fmla="*/ 45 w 138"/>
                <a:gd name="T105" fmla="*/ 84 h 212"/>
                <a:gd name="T106" fmla="*/ 58 w 138"/>
                <a:gd name="T107" fmla="*/ 9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 h="212">
                  <a:moveTo>
                    <a:pt x="78" y="126"/>
                  </a:moveTo>
                  <a:lnTo>
                    <a:pt x="78" y="126"/>
                  </a:lnTo>
                  <a:lnTo>
                    <a:pt x="105" y="128"/>
                  </a:lnTo>
                  <a:lnTo>
                    <a:pt x="114" y="130"/>
                  </a:lnTo>
                  <a:lnTo>
                    <a:pt x="122" y="132"/>
                  </a:lnTo>
                  <a:lnTo>
                    <a:pt x="122" y="132"/>
                  </a:lnTo>
                  <a:lnTo>
                    <a:pt x="128" y="138"/>
                  </a:lnTo>
                  <a:lnTo>
                    <a:pt x="134" y="144"/>
                  </a:lnTo>
                  <a:lnTo>
                    <a:pt x="138" y="152"/>
                  </a:lnTo>
                  <a:lnTo>
                    <a:pt x="138" y="161"/>
                  </a:lnTo>
                  <a:lnTo>
                    <a:pt x="138" y="161"/>
                  </a:lnTo>
                  <a:lnTo>
                    <a:pt x="138" y="173"/>
                  </a:lnTo>
                  <a:lnTo>
                    <a:pt x="134" y="183"/>
                  </a:lnTo>
                  <a:lnTo>
                    <a:pt x="126" y="192"/>
                  </a:lnTo>
                  <a:lnTo>
                    <a:pt x="118" y="198"/>
                  </a:lnTo>
                  <a:lnTo>
                    <a:pt x="118" y="198"/>
                  </a:lnTo>
                  <a:lnTo>
                    <a:pt x="107" y="204"/>
                  </a:lnTo>
                  <a:lnTo>
                    <a:pt x="95" y="208"/>
                  </a:lnTo>
                  <a:lnTo>
                    <a:pt x="80" y="210"/>
                  </a:lnTo>
                  <a:lnTo>
                    <a:pt x="64" y="212"/>
                  </a:lnTo>
                  <a:lnTo>
                    <a:pt x="64" y="212"/>
                  </a:lnTo>
                  <a:lnTo>
                    <a:pt x="48" y="212"/>
                  </a:lnTo>
                  <a:lnTo>
                    <a:pt x="37" y="210"/>
                  </a:lnTo>
                  <a:lnTo>
                    <a:pt x="25" y="206"/>
                  </a:lnTo>
                  <a:lnTo>
                    <a:pt x="17" y="202"/>
                  </a:lnTo>
                  <a:lnTo>
                    <a:pt x="10" y="198"/>
                  </a:lnTo>
                  <a:lnTo>
                    <a:pt x="4" y="192"/>
                  </a:lnTo>
                  <a:lnTo>
                    <a:pt x="2" y="185"/>
                  </a:lnTo>
                  <a:lnTo>
                    <a:pt x="0" y="177"/>
                  </a:lnTo>
                  <a:lnTo>
                    <a:pt x="0" y="177"/>
                  </a:lnTo>
                  <a:lnTo>
                    <a:pt x="0" y="171"/>
                  </a:lnTo>
                  <a:lnTo>
                    <a:pt x="4" y="165"/>
                  </a:lnTo>
                  <a:lnTo>
                    <a:pt x="12" y="159"/>
                  </a:lnTo>
                  <a:lnTo>
                    <a:pt x="23" y="152"/>
                  </a:lnTo>
                  <a:lnTo>
                    <a:pt x="23" y="152"/>
                  </a:lnTo>
                  <a:lnTo>
                    <a:pt x="15" y="148"/>
                  </a:lnTo>
                  <a:lnTo>
                    <a:pt x="10" y="144"/>
                  </a:lnTo>
                  <a:lnTo>
                    <a:pt x="10" y="144"/>
                  </a:lnTo>
                  <a:lnTo>
                    <a:pt x="4" y="134"/>
                  </a:lnTo>
                  <a:lnTo>
                    <a:pt x="2" y="124"/>
                  </a:lnTo>
                  <a:lnTo>
                    <a:pt x="2" y="124"/>
                  </a:lnTo>
                  <a:lnTo>
                    <a:pt x="4" y="119"/>
                  </a:lnTo>
                  <a:lnTo>
                    <a:pt x="6" y="115"/>
                  </a:lnTo>
                  <a:lnTo>
                    <a:pt x="10" y="111"/>
                  </a:lnTo>
                  <a:lnTo>
                    <a:pt x="17" y="105"/>
                  </a:lnTo>
                  <a:lnTo>
                    <a:pt x="31" y="95"/>
                  </a:lnTo>
                  <a:lnTo>
                    <a:pt x="31" y="95"/>
                  </a:lnTo>
                  <a:lnTo>
                    <a:pt x="21" y="89"/>
                  </a:lnTo>
                  <a:lnTo>
                    <a:pt x="15" y="86"/>
                  </a:lnTo>
                  <a:lnTo>
                    <a:pt x="15" y="86"/>
                  </a:lnTo>
                  <a:lnTo>
                    <a:pt x="10" y="80"/>
                  </a:lnTo>
                  <a:lnTo>
                    <a:pt x="6" y="72"/>
                  </a:lnTo>
                  <a:lnTo>
                    <a:pt x="4" y="62"/>
                  </a:lnTo>
                  <a:lnTo>
                    <a:pt x="4" y="53"/>
                  </a:lnTo>
                  <a:lnTo>
                    <a:pt x="4" y="53"/>
                  </a:lnTo>
                  <a:lnTo>
                    <a:pt x="4" y="41"/>
                  </a:lnTo>
                  <a:lnTo>
                    <a:pt x="8" y="31"/>
                  </a:lnTo>
                  <a:lnTo>
                    <a:pt x="14" y="22"/>
                  </a:lnTo>
                  <a:lnTo>
                    <a:pt x="19" y="14"/>
                  </a:lnTo>
                  <a:lnTo>
                    <a:pt x="29" y="8"/>
                  </a:lnTo>
                  <a:lnTo>
                    <a:pt x="39" y="2"/>
                  </a:lnTo>
                  <a:lnTo>
                    <a:pt x="50" y="0"/>
                  </a:lnTo>
                  <a:lnTo>
                    <a:pt x="64" y="0"/>
                  </a:lnTo>
                  <a:lnTo>
                    <a:pt x="64" y="0"/>
                  </a:lnTo>
                  <a:lnTo>
                    <a:pt x="85" y="2"/>
                  </a:lnTo>
                  <a:lnTo>
                    <a:pt x="85" y="2"/>
                  </a:lnTo>
                  <a:lnTo>
                    <a:pt x="105" y="4"/>
                  </a:lnTo>
                  <a:lnTo>
                    <a:pt x="105" y="4"/>
                  </a:lnTo>
                  <a:lnTo>
                    <a:pt x="136" y="2"/>
                  </a:lnTo>
                  <a:lnTo>
                    <a:pt x="136" y="14"/>
                  </a:lnTo>
                  <a:lnTo>
                    <a:pt x="109" y="14"/>
                  </a:lnTo>
                  <a:lnTo>
                    <a:pt x="109" y="14"/>
                  </a:lnTo>
                  <a:lnTo>
                    <a:pt x="114" y="23"/>
                  </a:lnTo>
                  <a:lnTo>
                    <a:pt x="120" y="31"/>
                  </a:lnTo>
                  <a:lnTo>
                    <a:pt x="124" y="41"/>
                  </a:lnTo>
                  <a:lnTo>
                    <a:pt x="124" y="53"/>
                  </a:lnTo>
                  <a:lnTo>
                    <a:pt x="124" y="53"/>
                  </a:lnTo>
                  <a:lnTo>
                    <a:pt x="122" y="62"/>
                  </a:lnTo>
                  <a:lnTo>
                    <a:pt x="120" y="74"/>
                  </a:lnTo>
                  <a:lnTo>
                    <a:pt x="114" y="82"/>
                  </a:lnTo>
                  <a:lnTo>
                    <a:pt x="107" y="89"/>
                  </a:lnTo>
                  <a:lnTo>
                    <a:pt x="107" y="89"/>
                  </a:lnTo>
                  <a:lnTo>
                    <a:pt x="99" y="95"/>
                  </a:lnTo>
                  <a:lnTo>
                    <a:pt x="89" y="99"/>
                  </a:lnTo>
                  <a:lnTo>
                    <a:pt x="78" y="101"/>
                  </a:lnTo>
                  <a:lnTo>
                    <a:pt x="66" y="103"/>
                  </a:lnTo>
                  <a:lnTo>
                    <a:pt x="66" y="103"/>
                  </a:lnTo>
                  <a:lnTo>
                    <a:pt x="52" y="101"/>
                  </a:lnTo>
                  <a:lnTo>
                    <a:pt x="41" y="99"/>
                  </a:lnTo>
                  <a:lnTo>
                    <a:pt x="41" y="99"/>
                  </a:lnTo>
                  <a:lnTo>
                    <a:pt x="31" y="107"/>
                  </a:lnTo>
                  <a:lnTo>
                    <a:pt x="29" y="111"/>
                  </a:lnTo>
                  <a:lnTo>
                    <a:pt x="27" y="115"/>
                  </a:lnTo>
                  <a:lnTo>
                    <a:pt x="27" y="115"/>
                  </a:lnTo>
                  <a:lnTo>
                    <a:pt x="29" y="120"/>
                  </a:lnTo>
                  <a:lnTo>
                    <a:pt x="35" y="124"/>
                  </a:lnTo>
                  <a:lnTo>
                    <a:pt x="47" y="126"/>
                  </a:lnTo>
                  <a:lnTo>
                    <a:pt x="64" y="126"/>
                  </a:lnTo>
                  <a:lnTo>
                    <a:pt x="78" y="126"/>
                  </a:lnTo>
                  <a:close/>
                  <a:moveTo>
                    <a:pt x="35" y="153"/>
                  </a:moveTo>
                  <a:lnTo>
                    <a:pt x="35" y="153"/>
                  </a:lnTo>
                  <a:lnTo>
                    <a:pt x="31" y="155"/>
                  </a:lnTo>
                  <a:lnTo>
                    <a:pt x="29" y="159"/>
                  </a:lnTo>
                  <a:lnTo>
                    <a:pt x="27" y="165"/>
                  </a:lnTo>
                  <a:lnTo>
                    <a:pt x="25" y="171"/>
                  </a:lnTo>
                  <a:lnTo>
                    <a:pt x="25" y="171"/>
                  </a:lnTo>
                  <a:lnTo>
                    <a:pt x="27" y="179"/>
                  </a:lnTo>
                  <a:lnTo>
                    <a:pt x="29" y="186"/>
                  </a:lnTo>
                  <a:lnTo>
                    <a:pt x="33" y="190"/>
                  </a:lnTo>
                  <a:lnTo>
                    <a:pt x="37" y="196"/>
                  </a:lnTo>
                  <a:lnTo>
                    <a:pt x="43" y="200"/>
                  </a:lnTo>
                  <a:lnTo>
                    <a:pt x="50" y="202"/>
                  </a:lnTo>
                  <a:lnTo>
                    <a:pt x="58" y="204"/>
                  </a:lnTo>
                  <a:lnTo>
                    <a:pt x="70" y="204"/>
                  </a:lnTo>
                  <a:lnTo>
                    <a:pt x="70" y="204"/>
                  </a:lnTo>
                  <a:lnTo>
                    <a:pt x="87" y="202"/>
                  </a:lnTo>
                  <a:lnTo>
                    <a:pt x="95" y="200"/>
                  </a:lnTo>
                  <a:lnTo>
                    <a:pt x="101" y="196"/>
                  </a:lnTo>
                  <a:lnTo>
                    <a:pt x="107" y="192"/>
                  </a:lnTo>
                  <a:lnTo>
                    <a:pt x="111" y="186"/>
                  </a:lnTo>
                  <a:lnTo>
                    <a:pt x="113" y="181"/>
                  </a:lnTo>
                  <a:lnTo>
                    <a:pt x="113" y="175"/>
                  </a:lnTo>
                  <a:lnTo>
                    <a:pt x="113" y="175"/>
                  </a:lnTo>
                  <a:lnTo>
                    <a:pt x="113" y="169"/>
                  </a:lnTo>
                  <a:lnTo>
                    <a:pt x="111" y="165"/>
                  </a:lnTo>
                  <a:lnTo>
                    <a:pt x="107" y="161"/>
                  </a:lnTo>
                  <a:lnTo>
                    <a:pt x="103" y="159"/>
                  </a:lnTo>
                  <a:lnTo>
                    <a:pt x="89" y="155"/>
                  </a:lnTo>
                  <a:lnTo>
                    <a:pt x="70" y="153"/>
                  </a:lnTo>
                  <a:lnTo>
                    <a:pt x="35" y="153"/>
                  </a:lnTo>
                  <a:close/>
                  <a:moveTo>
                    <a:pt x="64" y="95"/>
                  </a:moveTo>
                  <a:lnTo>
                    <a:pt x="64" y="95"/>
                  </a:lnTo>
                  <a:lnTo>
                    <a:pt x="70" y="95"/>
                  </a:lnTo>
                  <a:lnTo>
                    <a:pt x="76" y="93"/>
                  </a:lnTo>
                  <a:lnTo>
                    <a:pt x="80" y="89"/>
                  </a:lnTo>
                  <a:lnTo>
                    <a:pt x="83" y="86"/>
                  </a:lnTo>
                  <a:lnTo>
                    <a:pt x="85" y="78"/>
                  </a:lnTo>
                  <a:lnTo>
                    <a:pt x="87" y="70"/>
                  </a:lnTo>
                  <a:lnTo>
                    <a:pt x="89" y="51"/>
                  </a:lnTo>
                  <a:lnTo>
                    <a:pt x="89" y="51"/>
                  </a:lnTo>
                  <a:lnTo>
                    <a:pt x="87" y="31"/>
                  </a:lnTo>
                  <a:lnTo>
                    <a:pt x="85" y="23"/>
                  </a:lnTo>
                  <a:lnTo>
                    <a:pt x="83" y="18"/>
                  </a:lnTo>
                  <a:lnTo>
                    <a:pt x="80" y="12"/>
                  </a:lnTo>
                  <a:lnTo>
                    <a:pt x="76" y="8"/>
                  </a:lnTo>
                  <a:lnTo>
                    <a:pt x="70" y="6"/>
                  </a:lnTo>
                  <a:lnTo>
                    <a:pt x="64" y="6"/>
                  </a:lnTo>
                  <a:lnTo>
                    <a:pt x="64" y="6"/>
                  </a:lnTo>
                  <a:lnTo>
                    <a:pt x="58" y="6"/>
                  </a:lnTo>
                  <a:lnTo>
                    <a:pt x="52" y="8"/>
                  </a:lnTo>
                  <a:lnTo>
                    <a:pt x="48" y="12"/>
                  </a:lnTo>
                  <a:lnTo>
                    <a:pt x="45" y="18"/>
                  </a:lnTo>
                  <a:lnTo>
                    <a:pt x="43" y="23"/>
                  </a:lnTo>
                  <a:lnTo>
                    <a:pt x="41" y="31"/>
                  </a:lnTo>
                  <a:lnTo>
                    <a:pt x="39" y="49"/>
                  </a:lnTo>
                  <a:lnTo>
                    <a:pt x="39" y="49"/>
                  </a:lnTo>
                  <a:lnTo>
                    <a:pt x="41" y="70"/>
                  </a:lnTo>
                  <a:lnTo>
                    <a:pt x="43" y="78"/>
                  </a:lnTo>
                  <a:lnTo>
                    <a:pt x="45" y="84"/>
                  </a:lnTo>
                  <a:lnTo>
                    <a:pt x="48" y="89"/>
                  </a:lnTo>
                  <a:lnTo>
                    <a:pt x="52" y="93"/>
                  </a:lnTo>
                  <a:lnTo>
                    <a:pt x="58" y="95"/>
                  </a:lnTo>
                  <a:lnTo>
                    <a:pt x="64" y="95"/>
                  </a:lnTo>
                  <a:lnTo>
                    <a:pt x="6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83">
              <a:extLst>
                <a:ext uri="{FF2B5EF4-FFF2-40B4-BE49-F238E27FC236}">
                  <a16:creationId xmlns:a16="http://schemas.microsoft.com/office/drawing/2014/main" id="{0AB3E611-0EA1-4A13-AE4F-0A9758CF57DF}"/>
                </a:ext>
              </a:extLst>
            </p:cNvPr>
            <p:cNvSpPr>
              <a:spLocks/>
            </p:cNvSpPr>
            <p:nvPr/>
          </p:nvSpPr>
          <p:spPr bwMode="auto">
            <a:xfrm>
              <a:off x="5237346" y="4770827"/>
              <a:ext cx="79316" cy="69576"/>
            </a:xfrm>
            <a:custGeom>
              <a:avLst/>
              <a:gdLst>
                <a:gd name="T0" fmla="*/ 55 w 171"/>
                <a:gd name="T1" fmla="*/ 27 h 150"/>
                <a:gd name="T2" fmla="*/ 76 w 171"/>
                <a:gd name="T3" fmla="*/ 6 h 150"/>
                <a:gd name="T4" fmla="*/ 105 w 171"/>
                <a:gd name="T5" fmla="*/ 0 h 150"/>
                <a:gd name="T6" fmla="*/ 119 w 171"/>
                <a:gd name="T7" fmla="*/ 0 h 150"/>
                <a:gd name="T8" fmla="*/ 136 w 171"/>
                <a:gd name="T9" fmla="*/ 10 h 150"/>
                <a:gd name="T10" fmla="*/ 144 w 171"/>
                <a:gd name="T11" fmla="*/ 18 h 150"/>
                <a:gd name="T12" fmla="*/ 148 w 171"/>
                <a:gd name="T13" fmla="*/ 33 h 150"/>
                <a:gd name="T14" fmla="*/ 150 w 171"/>
                <a:gd name="T15" fmla="*/ 115 h 150"/>
                <a:gd name="T16" fmla="*/ 152 w 171"/>
                <a:gd name="T17" fmla="*/ 130 h 150"/>
                <a:gd name="T18" fmla="*/ 156 w 171"/>
                <a:gd name="T19" fmla="*/ 140 h 150"/>
                <a:gd name="T20" fmla="*/ 171 w 171"/>
                <a:gd name="T21" fmla="*/ 142 h 150"/>
                <a:gd name="T22" fmla="*/ 96 w 171"/>
                <a:gd name="T23" fmla="*/ 150 h 150"/>
                <a:gd name="T24" fmla="*/ 96 w 171"/>
                <a:gd name="T25" fmla="*/ 142 h 150"/>
                <a:gd name="T26" fmla="*/ 111 w 171"/>
                <a:gd name="T27" fmla="*/ 140 h 150"/>
                <a:gd name="T28" fmla="*/ 115 w 171"/>
                <a:gd name="T29" fmla="*/ 130 h 150"/>
                <a:gd name="T30" fmla="*/ 117 w 171"/>
                <a:gd name="T31" fmla="*/ 55 h 150"/>
                <a:gd name="T32" fmla="*/ 115 w 171"/>
                <a:gd name="T33" fmla="*/ 35 h 150"/>
                <a:gd name="T34" fmla="*/ 111 w 171"/>
                <a:gd name="T35" fmla="*/ 22 h 150"/>
                <a:gd name="T36" fmla="*/ 103 w 171"/>
                <a:gd name="T37" fmla="*/ 14 h 150"/>
                <a:gd name="T38" fmla="*/ 92 w 171"/>
                <a:gd name="T39" fmla="*/ 12 h 150"/>
                <a:gd name="T40" fmla="*/ 84 w 171"/>
                <a:gd name="T41" fmla="*/ 12 h 150"/>
                <a:gd name="T42" fmla="*/ 68 w 171"/>
                <a:gd name="T43" fmla="*/ 22 h 150"/>
                <a:gd name="T44" fmla="*/ 63 w 171"/>
                <a:gd name="T45" fmla="*/ 29 h 150"/>
                <a:gd name="T46" fmla="*/ 55 w 171"/>
                <a:gd name="T47" fmla="*/ 58 h 150"/>
                <a:gd name="T48" fmla="*/ 55 w 171"/>
                <a:gd name="T49" fmla="*/ 115 h 150"/>
                <a:gd name="T50" fmla="*/ 59 w 171"/>
                <a:gd name="T51" fmla="*/ 138 h 150"/>
                <a:gd name="T52" fmla="*/ 64 w 171"/>
                <a:gd name="T53" fmla="*/ 142 h 150"/>
                <a:gd name="T54" fmla="*/ 76 w 171"/>
                <a:gd name="T55" fmla="*/ 150 h 150"/>
                <a:gd name="T56" fmla="*/ 0 w 171"/>
                <a:gd name="T57" fmla="*/ 142 h 150"/>
                <a:gd name="T58" fmla="*/ 12 w 171"/>
                <a:gd name="T59" fmla="*/ 142 h 150"/>
                <a:gd name="T60" fmla="*/ 18 w 171"/>
                <a:gd name="T61" fmla="*/ 138 h 150"/>
                <a:gd name="T62" fmla="*/ 22 w 171"/>
                <a:gd name="T63" fmla="*/ 115 h 150"/>
                <a:gd name="T64" fmla="*/ 22 w 171"/>
                <a:gd name="T65" fmla="*/ 37 h 150"/>
                <a:gd name="T66" fmla="*/ 18 w 171"/>
                <a:gd name="T67" fmla="*/ 16 h 150"/>
                <a:gd name="T68" fmla="*/ 12 w 171"/>
                <a:gd name="T69" fmla="*/ 12 h 150"/>
                <a:gd name="T70" fmla="*/ 0 w 171"/>
                <a:gd name="T71" fmla="*/ 4 h 150"/>
                <a:gd name="T72" fmla="*/ 55 w 171"/>
                <a:gd name="T73" fmla="*/ 2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50">
                  <a:moveTo>
                    <a:pt x="55" y="27"/>
                  </a:moveTo>
                  <a:lnTo>
                    <a:pt x="55" y="27"/>
                  </a:lnTo>
                  <a:lnTo>
                    <a:pt x="64" y="16"/>
                  </a:lnTo>
                  <a:lnTo>
                    <a:pt x="76" y="6"/>
                  </a:lnTo>
                  <a:lnTo>
                    <a:pt x="90" y="0"/>
                  </a:lnTo>
                  <a:lnTo>
                    <a:pt x="105" y="0"/>
                  </a:lnTo>
                  <a:lnTo>
                    <a:pt x="105" y="0"/>
                  </a:lnTo>
                  <a:lnTo>
                    <a:pt x="119" y="0"/>
                  </a:lnTo>
                  <a:lnTo>
                    <a:pt x="129" y="4"/>
                  </a:lnTo>
                  <a:lnTo>
                    <a:pt x="136" y="10"/>
                  </a:lnTo>
                  <a:lnTo>
                    <a:pt x="144" y="18"/>
                  </a:lnTo>
                  <a:lnTo>
                    <a:pt x="144" y="18"/>
                  </a:lnTo>
                  <a:lnTo>
                    <a:pt x="146" y="25"/>
                  </a:lnTo>
                  <a:lnTo>
                    <a:pt x="148" y="33"/>
                  </a:lnTo>
                  <a:lnTo>
                    <a:pt x="150" y="53"/>
                  </a:lnTo>
                  <a:lnTo>
                    <a:pt x="150" y="115"/>
                  </a:lnTo>
                  <a:lnTo>
                    <a:pt x="150" y="115"/>
                  </a:lnTo>
                  <a:lnTo>
                    <a:pt x="152" y="130"/>
                  </a:lnTo>
                  <a:lnTo>
                    <a:pt x="154" y="138"/>
                  </a:lnTo>
                  <a:lnTo>
                    <a:pt x="156" y="140"/>
                  </a:lnTo>
                  <a:lnTo>
                    <a:pt x="160" y="142"/>
                  </a:lnTo>
                  <a:lnTo>
                    <a:pt x="171" y="142"/>
                  </a:lnTo>
                  <a:lnTo>
                    <a:pt x="171" y="150"/>
                  </a:lnTo>
                  <a:lnTo>
                    <a:pt x="96" y="150"/>
                  </a:lnTo>
                  <a:lnTo>
                    <a:pt x="96" y="142"/>
                  </a:lnTo>
                  <a:lnTo>
                    <a:pt x="96" y="142"/>
                  </a:lnTo>
                  <a:lnTo>
                    <a:pt x="107" y="142"/>
                  </a:lnTo>
                  <a:lnTo>
                    <a:pt x="111" y="140"/>
                  </a:lnTo>
                  <a:lnTo>
                    <a:pt x="113" y="138"/>
                  </a:lnTo>
                  <a:lnTo>
                    <a:pt x="115" y="130"/>
                  </a:lnTo>
                  <a:lnTo>
                    <a:pt x="117" y="115"/>
                  </a:lnTo>
                  <a:lnTo>
                    <a:pt x="117" y="55"/>
                  </a:lnTo>
                  <a:lnTo>
                    <a:pt x="117" y="55"/>
                  </a:lnTo>
                  <a:lnTo>
                    <a:pt x="115" y="35"/>
                  </a:lnTo>
                  <a:lnTo>
                    <a:pt x="113" y="27"/>
                  </a:lnTo>
                  <a:lnTo>
                    <a:pt x="111" y="22"/>
                  </a:lnTo>
                  <a:lnTo>
                    <a:pt x="107" y="18"/>
                  </a:lnTo>
                  <a:lnTo>
                    <a:pt x="103" y="14"/>
                  </a:lnTo>
                  <a:lnTo>
                    <a:pt x="97" y="12"/>
                  </a:lnTo>
                  <a:lnTo>
                    <a:pt x="92" y="12"/>
                  </a:lnTo>
                  <a:lnTo>
                    <a:pt x="92" y="12"/>
                  </a:lnTo>
                  <a:lnTo>
                    <a:pt x="84" y="12"/>
                  </a:lnTo>
                  <a:lnTo>
                    <a:pt x="76" y="16"/>
                  </a:lnTo>
                  <a:lnTo>
                    <a:pt x="68" y="22"/>
                  </a:lnTo>
                  <a:lnTo>
                    <a:pt x="63" y="29"/>
                  </a:lnTo>
                  <a:lnTo>
                    <a:pt x="63" y="29"/>
                  </a:lnTo>
                  <a:lnTo>
                    <a:pt x="57" y="45"/>
                  </a:lnTo>
                  <a:lnTo>
                    <a:pt x="55" y="58"/>
                  </a:lnTo>
                  <a:lnTo>
                    <a:pt x="55" y="115"/>
                  </a:lnTo>
                  <a:lnTo>
                    <a:pt x="55" y="115"/>
                  </a:lnTo>
                  <a:lnTo>
                    <a:pt x="57" y="130"/>
                  </a:lnTo>
                  <a:lnTo>
                    <a:pt x="59" y="138"/>
                  </a:lnTo>
                  <a:lnTo>
                    <a:pt x="61" y="140"/>
                  </a:lnTo>
                  <a:lnTo>
                    <a:pt x="64" y="142"/>
                  </a:lnTo>
                  <a:lnTo>
                    <a:pt x="76" y="142"/>
                  </a:lnTo>
                  <a:lnTo>
                    <a:pt x="76" y="150"/>
                  </a:lnTo>
                  <a:lnTo>
                    <a:pt x="0" y="150"/>
                  </a:lnTo>
                  <a:lnTo>
                    <a:pt x="0" y="142"/>
                  </a:lnTo>
                  <a:lnTo>
                    <a:pt x="0" y="142"/>
                  </a:lnTo>
                  <a:lnTo>
                    <a:pt x="12" y="142"/>
                  </a:lnTo>
                  <a:lnTo>
                    <a:pt x="16" y="140"/>
                  </a:lnTo>
                  <a:lnTo>
                    <a:pt x="18" y="138"/>
                  </a:lnTo>
                  <a:lnTo>
                    <a:pt x="22" y="130"/>
                  </a:lnTo>
                  <a:lnTo>
                    <a:pt x="22" y="115"/>
                  </a:lnTo>
                  <a:lnTo>
                    <a:pt x="22" y="37"/>
                  </a:lnTo>
                  <a:lnTo>
                    <a:pt x="22" y="37"/>
                  </a:lnTo>
                  <a:lnTo>
                    <a:pt x="22" y="23"/>
                  </a:lnTo>
                  <a:lnTo>
                    <a:pt x="18" y="16"/>
                  </a:lnTo>
                  <a:lnTo>
                    <a:pt x="16" y="12"/>
                  </a:lnTo>
                  <a:lnTo>
                    <a:pt x="12" y="12"/>
                  </a:lnTo>
                  <a:lnTo>
                    <a:pt x="0" y="10"/>
                  </a:lnTo>
                  <a:lnTo>
                    <a:pt x="0" y="4"/>
                  </a:lnTo>
                  <a:lnTo>
                    <a:pt x="55" y="0"/>
                  </a:lnTo>
                  <a:lnTo>
                    <a:pt x="5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84">
              <a:extLst>
                <a:ext uri="{FF2B5EF4-FFF2-40B4-BE49-F238E27FC236}">
                  <a16:creationId xmlns:a16="http://schemas.microsoft.com/office/drawing/2014/main" id="{E013D764-04E0-4392-974A-CC044159BF51}"/>
                </a:ext>
              </a:extLst>
            </p:cNvPr>
            <p:cNvSpPr>
              <a:spLocks noEditPoints="1"/>
            </p:cNvSpPr>
            <p:nvPr/>
          </p:nvSpPr>
          <p:spPr bwMode="auto">
            <a:xfrm>
              <a:off x="5321300" y="4743924"/>
              <a:ext cx="71895" cy="96478"/>
            </a:xfrm>
            <a:custGeom>
              <a:avLst/>
              <a:gdLst>
                <a:gd name="T0" fmla="*/ 124 w 155"/>
                <a:gd name="T1" fmla="*/ 173 h 208"/>
                <a:gd name="T2" fmla="*/ 124 w 155"/>
                <a:gd name="T3" fmla="*/ 173 h 208"/>
                <a:gd name="T4" fmla="*/ 126 w 155"/>
                <a:gd name="T5" fmla="*/ 186 h 208"/>
                <a:gd name="T6" fmla="*/ 126 w 155"/>
                <a:gd name="T7" fmla="*/ 190 h 208"/>
                <a:gd name="T8" fmla="*/ 128 w 155"/>
                <a:gd name="T9" fmla="*/ 194 h 208"/>
                <a:gd name="T10" fmla="*/ 132 w 155"/>
                <a:gd name="T11" fmla="*/ 196 h 208"/>
                <a:gd name="T12" fmla="*/ 136 w 155"/>
                <a:gd name="T13" fmla="*/ 198 h 208"/>
                <a:gd name="T14" fmla="*/ 149 w 155"/>
                <a:gd name="T15" fmla="*/ 200 h 208"/>
                <a:gd name="T16" fmla="*/ 149 w 155"/>
                <a:gd name="T17" fmla="*/ 208 h 208"/>
                <a:gd name="T18" fmla="*/ 66 w 155"/>
                <a:gd name="T19" fmla="*/ 208 h 208"/>
                <a:gd name="T20" fmla="*/ 66 w 155"/>
                <a:gd name="T21" fmla="*/ 200 h 208"/>
                <a:gd name="T22" fmla="*/ 66 w 155"/>
                <a:gd name="T23" fmla="*/ 200 h 208"/>
                <a:gd name="T24" fmla="*/ 79 w 155"/>
                <a:gd name="T25" fmla="*/ 198 h 208"/>
                <a:gd name="T26" fmla="*/ 85 w 155"/>
                <a:gd name="T27" fmla="*/ 196 h 208"/>
                <a:gd name="T28" fmla="*/ 85 w 155"/>
                <a:gd name="T29" fmla="*/ 196 h 208"/>
                <a:gd name="T30" fmla="*/ 87 w 155"/>
                <a:gd name="T31" fmla="*/ 192 h 208"/>
                <a:gd name="T32" fmla="*/ 89 w 155"/>
                <a:gd name="T33" fmla="*/ 188 h 208"/>
                <a:gd name="T34" fmla="*/ 91 w 155"/>
                <a:gd name="T35" fmla="*/ 173 h 208"/>
                <a:gd name="T36" fmla="*/ 91 w 155"/>
                <a:gd name="T37" fmla="*/ 151 h 208"/>
                <a:gd name="T38" fmla="*/ 0 w 155"/>
                <a:gd name="T39" fmla="*/ 151 h 208"/>
                <a:gd name="T40" fmla="*/ 0 w 155"/>
                <a:gd name="T41" fmla="*/ 140 h 208"/>
                <a:gd name="T42" fmla="*/ 99 w 155"/>
                <a:gd name="T43" fmla="*/ 0 h 208"/>
                <a:gd name="T44" fmla="*/ 124 w 155"/>
                <a:gd name="T45" fmla="*/ 0 h 208"/>
                <a:gd name="T46" fmla="*/ 124 w 155"/>
                <a:gd name="T47" fmla="*/ 140 h 208"/>
                <a:gd name="T48" fmla="*/ 155 w 155"/>
                <a:gd name="T49" fmla="*/ 140 h 208"/>
                <a:gd name="T50" fmla="*/ 155 w 155"/>
                <a:gd name="T51" fmla="*/ 151 h 208"/>
                <a:gd name="T52" fmla="*/ 124 w 155"/>
                <a:gd name="T53" fmla="*/ 151 h 208"/>
                <a:gd name="T54" fmla="*/ 124 w 155"/>
                <a:gd name="T55" fmla="*/ 173 h 208"/>
                <a:gd name="T56" fmla="*/ 91 w 155"/>
                <a:gd name="T57" fmla="*/ 29 h 208"/>
                <a:gd name="T58" fmla="*/ 14 w 155"/>
                <a:gd name="T59" fmla="*/ 140 h 208"/>
                <a:gd name="T60" fmla="*/ 91 w 155"/>
                <a:gd name="T61" fmla="*/ 140 h 208"/>
                <a:gd name="T62" fmla="*/ 91 w 155"/>
                <a:gd name="T63" fmla="*/ 2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8">
                  <a:moveTo>
                    <a:pt x="124" y="173"/>
                  </a:moveTo>
                  <a:lnTo>
                    <a:pt x="124" y="173"/>
                  </a:lnTo>
                  <a:lnTo>
                    <a:pt x="126" y="186"/>
                  </a:lnTo>
                  <a:lnTo>
                    <a:pt x="126" y="190"/>
                  </a:lnTo>
                  <a:lnTo>
                    <a:pt x="128" y="194"/>
                  </a:lnTo>
                  <a:lnTo>
                    <a:pt x="132" y="196"/>
                  </a:lnTo>
                  <a:lnTo>
                    <a:pt x="136" y="198"/>
                  </a:lnTo>
                  <a:lnTo>
                    <a:pt x="149" y="200"/>
                  </a:lnTo>
                  <a:lnTo>
                    <a:pt x="149" y="208"/>
                  </a:lnTo>
                  <a:lnTo>
                    <a:pt x="66" y="208"/>
                  </a:lnTo>
                  <a:lnTo>
                    <a:pt x="66" y="200"/>
                  </a:lnTo>
                  <a:lnTo>
                    <a:pt x="66" y="200"/>
                  </a:lnTo>
                  <a:lnTo>
                    <a:pt x="79" y="198"/>
                  </a:lnTo>
                  <a:lnTo>
                    <a:pt x="85" y="196"/>
                  </a:lnTo>
                  <a:lnTo>
                    <a:pt x="85" y="196"/>
                  </a:lnTo>
                  <a:lnTo>
                    <a:pt x="87" y="192"/>
                  </a:lnTo>
                  <a:lnTo>
                    <a:pt x="89" y="188"/>
                  </a:lnTo>
                  <a:lnTo>
                    <a:pt x="91" y="173"/>
                  </a:lnTo>
                  <a:lnTo>
                    <a:pt x="91" y="151"/>
                  </a:lnTo>
                  <a:lnTo>
                    <a:pt x="0" y="151"/>
                  </a:lnTo>
                  <a:lnTo>
                    <a:pt x="0" y="140"/>
                  </a:lnTo>
                  <a:lnTo>
                    <a:pt x="99" y="0"/>
                  </a:lnTo>
                  <a:lnTo>
                    <a:pt x="124" y="0"/>
                  </a:lnTo>
                  <a:lnTo>
                    <a:pt x="124" y="140"/>
                  </a:lnTo>
                  <a:lnTo>
                    <a:pt x="155" y="140"/>
                  </a:lnTo>
                  <a:lnTo>
                    <a:pt x="155" y="151"/>
                  </a:lnTo>
                  <a:lnTo>
                    <a:pt x="124" y="151"/>
                  </a:lnTo>
                  <a:lnTo>
                    <a:pt x="124" y="173"/>
                  </a:lnTo>
                  <a:close/>
                  <a:moveTo>
                    <a:pt x="91" y="29"/>
                  </a:moveTo>
                  <a:lnTo>
                    <a:pt x="14" y="140"/>
                  </a:lnTo>
                  <a:lnTo>
                    <a:pt x="91" y="140"/>
                  </a:lnTo>
                  <a:lnTo>
                    <a:pt x="91"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85">
              <a:extLst>
                <a:ext uri="{FF2B5EF4-FFF2-40B4-BE49-F238E27FC236}">
                  <a16:creationId xmlns:a16="http://schemas.microsoft.com/office/drawing/2014/main" id="{6B5EACDE-DF66-4244-820C-C1BCC0611EAA}"/>
                </a:ext>
              </a:extLst>
            </p:cNvPr>
            <p:cNvSpPr>
              <a:spLocks/>
            </p:cNvSpPr>
            <p:nvPr/>
          </p:nvSpPr>
          <p:spPr bwMode="auto">
            <a:xfrm>
              <a:off x="5401543" y="4770827"/>
              <a:ext cx="76533" cy="70967"/>
            </a:xfrm>
            <a:custGeom>
              <a:avLst/>
              <a:gdLst>
                <a:gd name="T0" fmla="*/ 112 w 165"/>
                <a:gd name="T1" fmla="*/ 152 h 153"/>
                <a:gd name="T2" fmla="*/ 112 w 165"/>
                <a:gd name="T3" fmla="*/ 122 h 153"/>
                <a:gd name="T4" fmla="*/ 89 w 165"/>
                <a:gd name="T5" fmla="*/ 146 h 153"/>
                <a:gd name="T6" fmla="*/ 60 w 165"/>
                <a:gd name="T7" fmla="*/ 153 h 153"/>
                <a:gd name="T8" fmla="*/ 48 w 165"/>
                <a:gd name="T9" fmla="*/ 152 h 153"/>
                <a:gd name="T10" fmla="*/ 31 w 165"/>
                <a:gd name="T11" fmla="*/ 142 h 153"/>
                <a:gd name="T12" fmla="*/ 25 w 165"/>
                <a:gd name="T13" fmla="*/ 132 h 153"/>
                <a:gd name="T14" fmla="*/ 19 w 165"/>
                <a:gd name="T15" fmla="*/ 97 h 153"/>
                <a:gd name="T16" fmla="*/ 19 w 165"/>
                <a:gd name="T17" fmla="*/ 37 h 153"/>
                <a:gd name="T18" fmla="*/ 19 w 165"/>
                <a:gd name="T19" fmla="*/ 35 h 153"/>
                <a:gd name="T20" fmla="*/ 19 w 165"/>
                <a:gd name="T21" fmla="*/ 22 h 153"/>
                <a:gd name="T22" fmla="*/ 17 w 165"/>
                <a:gd name="T23" fmla="*/ 14 h 153"/>
                <a:gd name="T24" fmla="*/ 11 w 165"/>
                <a:gd name="T25" fmla="*/ 12 h 153"/>
                <a:gd name="T26" fmla="*/ 0 w 165"/>
                <a:gd name="T27" fmla="*/ 4 h 153"/>
                <a:gd name="T28" fmla="*/ 56 w 165"/>
                <a:gd name="T29" fmla="*/ 0 h 153"/>
                <a:gd name="T30" fmla="*/ 52 w 165"/>
                <a:gd name="T31" fmla="*/ 86 h 153"/>
                <a:gd name="T32" fmla="*/ 52 w 165"/>
                <a:gd name="T33" fmla="*/ 89 h 153"/>
                <a:gd name="T34" fmla="*/ 54 w 165"/>
                <a:gd name="T35" fmla="*/ 111 h 153"/>
                <a:gd name="T36" fmla="*/ 56 w 165"/>
                <a:gd name="T37" fmla="*/ 124 h 153"/>
                <a:gd name="T38" fmla="*/ 64 w 165"/>
                <a:gd name="T39" fmla="*/ 134 h 153"/>
                <a:gd name="T40" fmla="*/ 75 w 165"/>
                <a:gd name="T41" fmla="*/ 138 h 153"/>
                <a:gd name="T42" fmla="*/ 85 w 165"/>
                <a:gd name="T43" fmla="*/ 136 h 153"/>
                <a:gd name="T44" fmla="*/ 101 w 165"/>
                <a:gd name="T45" fmla="*/ 124 h 153"/>
                <a:gd name="T46" fmla="*/ 106 w 165"/>
                <a:gd name="T47" fmla="*/ 115 h 153"/>
                <a:gd name="T48" fmla="*/ 112 w 165"/>
                <a:gd name="T49" fmla="*/ 82 h 153"/>
                <a:gd name="T50" fmla="*/ 112 w 165"/>
                <a:gd name="T51" fmla="*/ 37 h 153"/>
                <a:gd name="T52" fmla="*/ 108 w 165"/>
                <a:gd name="T53" fmla="*/ 16 h 153"/>
                <a:gd name="T54" fmla="*/ 106 w 165"/>
                <a:gd name="T55" fmla="*/ 14 h 153"/>
                <a:gd name="T56" fmla="*/ 91 w 165"/>
                <a:gd name="T57" fmla="*/ 10 h 153"/>
                <a:gd name="T58" fmla="*/ 147 w 165"/>
                <a:gd name="T59" fmla="*/ 0 h 153"/>
                <a:gd name="T60" fmla="*/ 145 w 165"/>
                <a:gd name="T61" fmla="*/ 56 h 153"/>
                <a:gd name="T62" fmla="*/ 145 w 165"/>
                <a:gd name="T63" fmla="*/ 115 h 153"/>
                <a:gd name="T64" fmla="*/ 149 w 165"/>
                <a:gd name="T65" fmla="*/ 138 h 153"/>
                <a:gd name="T66" fmla="*/ 155 w 165"/>
                <a:gd name="T67" fmla="*/ 142 h 153"/>
                <a:gd name="T68" fmla="*/ 165 w 165"/>
                <a:gd name="T69" fmla="*/ 15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153">
                  <a:moveTo>
                    <a:pt x="112" y="152"/>
                  </a:moveTo>
                  <a:lnTo>
                    <a:pt x="112" y="152"/>
                  </a:lnTo>
                  <a:lnTo>
                    <a:pt x="112" y="122"/>
                  </a:lnTo>
                  <a:lnTo>
                    <a:pt x="112" y="122"/>
                  </a:lnTo>
                  <a:lnTo>
                    <a:pt x="101" y="136"/>
                  </a:lnTo>
                  <a:lnTo>
                    <a:pt x="89" y="146"/>
                  </a:lnTo>
                  <a:lnTo>
                    <a:pt x="75" y="152"/>
                  </a:lnTo>
                  <a:lnTo>
                    <a:pt x="60" y="153"/>
                  </a:lnTo>
                  <a:lnTo>
                    <a:pt x="60" y="153"/>
                  </a:lnTo>
                  <a:lnTo>
                    <a:pt x="48" y="152"/>
                  </a:lnTo>
                  <a:lnTo>
                    <a:pt x="38" y="148"/>
                  </a:lnTo>
                  <a:lnTo>
                    <a:pt x="31" y="142"/>
                  </a:lnTo>
                  <a:lnTo>
                    <a:pt x="25" y="132"/>
                  </a:lnTo>
                  <a:lnTo>
                    <a:pt x="25" y="132"/>
                  </a:lnTo>
                  <a:lnTo>
                    <a:pt x="21" y="119"/>
                  </a:lnTo>
                  <a:lnTo>
                    <a:pt x="19" y="97"/>
                  </a:lnTo>
                  <a:lnTo>
                    <a:pt x="19" y="93"/>
                  </a:lnTo>
                  <a:lnTo>
                    <a:pt x="19" y="37"/>
                  </a:lnTo>
                  <a:lnTo>
                    <a:pt x="19" y="37"/>
                  </a:lnTo>
                  <a:lnTo>
                    <a:pt x="19" y="35"/>
                  </a:lnTo>
                  <a:lnTo>
                    <a:pt x="19" y="35"/>
                  </a:lnTo>
                  <a:lnTo>
                    <a:pt x="19" y="22"/>
                  </a:lnTo>
                  <a:lnTo>
                    <a:pt x="17" y="14"/>
                  </a:lnTo>
                  <a:lnTo>
                    <a:pt x="17" y="14"/>
                  </a:lnTo>
                  <a:lnTo>
                    <a:pt x="15" y="12"/>
                  </a:lnTo>
                  <a:lnTo>
                    <a:pt x="11" y="12"/>
                  </a:lnTo>
                  <a:lnTo>
                    <a:pt x="0" y="10"/>
                  </a:lnTo>
                  <a:lnTo>
                    <a:pt x="0" y="4"/>
                  </a:lnTo>
                  <a:lnTo>
                    <a:pt x="56" y="0"/>
                  </a:lnTo>
                  <a:lnTo>
                    <a:pt x="56" y="0"/>
                  </a:lnTo>
                  <a:lnTo>
                    <a:pt x="54" y="55"/>
                  </a:lnTo>
                  <a:lnTo>
                    <a:pt x="52" y="86"/>
                  </a:lnTo>
                  <a:lnTo>
                    <a:pt x="52" y="86"/>
                  </a:lnTo>
                  <a:lnTo>
                    <a:pt x="52" y="89"/>
                  </a:lnTo>
                  <a:lnTo>
                    <a:pt x="52" y="89"/>
                  </a:lnTo>
                  <a:lnTo>
                    <a:pt x="54" y="111"/>
                  </a:lnTo>
                  <a:lnTo>
                    <a:pt x="56" y="124"/>
                  </a:lnTo>
                  <a:lnTo>
                    <a:pt x="56" y="124"/>
                  </a:lnTo>
                  <a:lnTo>
                    <a:pt x="60" y="130"/>
                  </a:lnTo>
                  <a:lnTo>
                    <a:pt x="64" y="134"/>
                  </a:lnTo>
                  <a:lnTo>
                    <a:pt x="70" y="138"/>
                  </a:lnTo>
                  <a:lnTo>
                    <a:pt x="75" y="138"/>
                  </a:lnTo>
                  <a:lnTo>
                    <a:pt x="75" y="138"/>
                  </a:lnTo>
                  <a:lnTo>
                    <a:pt x="85" y="136"/>
                  </a:lnTo>
                  <a:lnTo>
                    <a:pt x="93" y="132"/>
                  </a:lnTo>
                  <a:lnTo>
                    <a:pt x="101" y="124"/>
                  </a:lnTo>
                  <a:lnTo>
                    <a:pt x="106" y="115"/>
                  </a:lnTo>
                  <a:lnTo>
                    <a:pt x="106" y="115"/>
                  </a:lnTo>
                  <a:lnTo>
                    <a:pt x="110" y="101"/>
                  </a:lnTo>
                  <a:lnTo>
                    <a:pt x="112" y="82"/>
                  </a:lnTo>
                  <a:lnTo>
                    <a:pt x="112" y="37"/>
                  </a:lnTo>
                  <a:lnTo>
                    <a:pt x="112" y="37"/>
                  </a:lnTo>
                  <a:lnTo>
                    <a:pt x="110" y="22"/>
                  </a:lnTo>
                  <a:lnTo>
                    <a:pt x="108" y="16"/>
                  </a:lnTo>
                  <a:lnTo>
                    <a:pt x="106" y="14"/>
                  </a:lnTo>
                  <a:lnTo>
                    <a:pt x="106" y="14"/>
                  </a:lnTo>
                  <a:lnTo>
                    <a:pt x="103" y="12"/>
                  </a:lnTo>
                  <a:lnTo>
                    <a:pt x="91" y="10"/>
                  </a:lnTo>
                  <a:lnTo>
                    <a:pt x="91" y="4"/>
                  </a:lnTo>
                  <a:lnTo>
                    <a:pt x="147" y="0"/>
                  </a:lnTo>
                  <a:lnTo>
                    <a:pt x="147" y="0"/>
                  </a:lnTo>
                  <a:lnTo>
                    <a:pt x="145" y="56"/>
                  </a:lnTo>
                  <a:lnTo>
                    <a:pt x="145" y="115"/>
                  </a:lnTo>
                  <a:lnTo>
                    <a:pt x="145" y="115"/>
                  </a:lnTo>
                  <a:lnTo>
                    <a:pt x="147" y="128"/>
                  </a:lnTo>
                  <a:lnTo>
                    <a:pt x="149" y="138"/>
                  </a:lnTo>
                  <a:lnTo>
                    <a:pt x="151" y="140"/>
                  </a:lnTo>
                  <a:lnTo>
                    <a:pt x="155" y="142"/>
                  </a:lnTo>
                  <a:lnTo>
                    <a:pt x="165" y="144"/>
                  </a:lnTo>
                  <a:lnTo>
                    <a:pt x="165" y="150"/>
                  </a:lnTo>
                  <a:lnTo>
                    <a:pt x="112"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86">
              <a:extLst>
                <a:ext uri="{FF2B5EF4-FFF2-40B4-BE49-F238E27FC236}">
                  <a16:creationId xmlns:a16="http://schemas.microsoft.com/office/drawing/2014/main" id="{10F154B9-81D9-42CB-B6A3-45FF83B5279C}"/>
                </a:ext>
              </a:extLst>
            </p:cNvPr>
            <p:cNvSpPr>
              <a:spLocks/>
            </p:cNvSpPr>
            <p:nvPr/>
          </p:nvSpPr>
          <p:spPr bwMode="auto">
            <a:xfrm>
              <a:off x="5490600" y="4820457"/>
              <a:ext cx="21336" cy="21337"/>
            </a:xfrm>
            <a:custGeom>
              <a:avLst/>
              <a:gdLst>
                <a:gd name="T0" fmla="*/ 46 w 46"/>
                <a:gd name="T1" fmla="*/ 23 h 46"/>
                <a:gd name="T2" fmla="*/ 46 w 46"/>
                <a:gd name="T3" fmla="*/ 23 h 46"/>
                <a:gd name="T4" fmla="*/ 44 w 46"/>
                <a:gd name="T5" fmla="*/ 33 h 46"/>
                <a:gd name="T6" fmla="*/ 41 w 46"/>
                <a:gd name="T7" fmla="*/ 41 h 46"/>
                <a:gd name="T8" fmla="*/ 33 w 46"/>
                <a:gd name="T9" fmla="*/ 45 h 46"/>
                <a:gd name="T10" fmla="*/ 23 w 46"/>
                <a:gd name="T11" fmla="*/ 46 h 46"/>
                <a:gd name="T12" fmla="*/ 23 w 46"/>
                <a:gd name="T13" fmla="*/ 46 h 46"/>
                <a:gd name="T14" fmla="*/ 13 w 46"/>
                <a:gd name="T15" fmla="*/ 45 h 46"/>
                <a:gd name="T16" fmla="*/ 6 w 46"/>
                <a:gd name="T17" fmla="*/ 41 h 46"/>
                <a:gd name="T18" fmla="*/ 2 w 46"/>
                <a:gd name="T19" fmla="*/ 33 h 46"/>
                <a:gd name="T20" fmla="*/ 0 w 46"/>
                <a:gd name="T21" fmla="*/ 23 h 46"/>
                <a:gd name="T22" fmla="*/ 0 w 46"/>
                <a:gd name="T23" fmla="*/ 23 h 46"/>
                <a:gd name="T24" fmla="*/ 2 w 46"/>
                <a:gd name="T25" fmla="*/ 13 h 46"/>
                <a:gd name="T26" fmla="*/ 6 w 46"/>
                <a:gd name="T27" fmla="*/ 6 h 46"/>
                <a:gd name="T28" fmla="*/ 13 w 46"/>
                <a:gd name="T29" fmla="*/ 2 h 46"/>
                <a:gd name="T30" fmla="*/ 23 w 46"/>
                <a:gd name="T31" fmla="*/ 0 h 46"/>
                <a:gd name="T32" fmla="*/ 23 w 46"/>
                <a:gd name="T33" fmla="*/ 0 h 46"/>
                <a:gd name="T34" fmla="*/ 33 w 46"/>
                <a:gd name="T35" fmla="*/ 2 h 46"/>
                <a:gd name="T36" fmla="*/ 41 w 46"/>
                <a:gd name="T37" fmla="*/ 6 h 46"/>
                <a:gd name="T38" fmla="*/ 44 w 46"/>
                <a:gd name="T39" fmla="*/ 13 h 46"/>
                <a:gd name="T40" fmla="*/ 46 w 46"/>
                <a:gd name="T41" fmla="*/ 23 h 46"/>
                <a:gd name="T42" fmla="*/ 46 w 46"/>
                <a:gd name="T4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46" y="23"/>
                  </a:moveTo>
                  <a:lnTo>
                    <a:pt x="46" y="23"/>
                  </a:lnTo>
                  <a:lnTo>
                    <a:pt x="44" y="33"/>
                  </a:lnTo>
                  <a:lnTo>
                    <a:pt x="41" y="41"/>
                  </a:lnTo>
                  <a:lnTo>
                    <a:pt x="33" y="45"/>
                  </a:lnTo>
                  <a:lnTo>
                    <a:pt x="23" y="46"/>
                  </a:lnTo>
                  <a:lnTo>
                    <a:pt x="23" y="46"/>
                  </a:lnTo>
                  <a:lnTo>
                    <a:pt x="13" y="45"/>
                  </a:lnTo>
                  <a:lnTo>
                    <a:pt x="6" y="41"/>
                  </a:lnTo>
                  <a:lnTo>
                    <a:pt x="2" y="33"/>
                  </a:lnTo>
                  <a:lnTo>
                    <a:pt x="0" y="23"/>
                  </a:lnTo>
                  <a:lnTo>
                    <a:pt x="0" y="23"/>
                  </a:lnTo>
                  <a:lnTo>
                    <a:pt x="2" y="13"/>
                  </a:lnTo>
                  <a:lnTo>
                    <a:pt x="6" y="6"/>
                  </a:lnTo>
                  <a:lnTo>
                    <a:pt x="13" y="2"/>
                  </a:lnTo>
                  <a:lnTo>
                    <a:pt x="23" y="0"/>
                  </a:lnTo>
                  <a:lnTo>
                    <a:pt x="23" y="0"/>
                  </a:lnTo>
                  <a:lnTo>
                    <a:pt x="33" y="2"/>
                  </a:lnTo>
                  <a:lnTo>
                    <a:pt x="41" y="6"/>
                  </a:lnTo>
                  <a:lnTo>
                    <a:pt x="44" y="13"/>
                  </a:lnTo>
                  <a:lnTo>
                    <a:pt x="46" y="23"/>
                  </a:lnTo>
                  <a:lnTo>
                    <a:pt x="46"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87">
              <a:extLst>
                <a:ext uri="{FF2B5EF4-FFF2-40B4-BE49-F238E27FC236}">
                  <a16:creationId xmlns:a16="http://schemas.microsoft.com/office/drawing/2014/main" id="{DE731C54-45DA-4474-B47F-D099E1893B69}"/>
                </a:ext>
              </a:extLst>
            </p:cNvPr>
            <p:cNvSpPr>
              <a:spLocks noEditPoints="1"/>
            </p:cNvSpPr>
            <p:nvPr/>
          </p:nvSpPr>
          <p:spPr bwMode="auto">
            <a:xfrm>
              <a:off x="5509617" y="4741141"/>
              <a:ext cx="44064" cy="127091"/>
            </a:xfrm>
            <a:custGeom>
              <a:avLst/>
              <a:gdLst>
                <a:gd name="T0" fmla="*/ 93 w 95"/>
                <a:gd name="T1" fmla="*/ 64 h 274"/>
                <a:gd name="T2" fmla="*/ 91 w 95"/>
                <a:gd name="T3" fmla="*/ 196 h 274"/>
                <a:gd name="T4" fmla="*/ 91 w 95"/>
                <a:gd name="T5" fmla="*/ 227 h 274"/>
                <a:gd name="T6" fmla="*/ 87 w 95"/>
                <a:gd name="T7" fmla="*/ 245 h 274"/>
                <a:gd name="T8" fmla="*/ 81 w 95"/>
                <a:gd name="T9" fmla="*/ 256 h 274"/>
                <a:gd name="T10" fmla="*/ 69 w 95"/>
                <a:gd name="T11" fmla="*/ 266 h 274"/>
                <a:gd name="T12" fmla="*/ 38 w 95"/>
                <a:gd name="T13" fmla="*/ 274 h 274"/>
                <a:gd name="T14" fmla="*/ 23 w 95"/>
                <a:gd name="T15" fmla="*/ 274 h 274"/>
                <a:gd name="T16" fmla="*/ 3 w 95"/>
                <a:gd name="T17" fmla="*/ 262 h 274"/>
                <a:gd name="T18" fmla="*/ 0 w 95"/>
                <a:gd name="T19" fmla="*/ 252 h 274"/>
                <a:gd name="T20" fmla="*/ 2 w 95"/>
                <a:gd name="T21" fmla="*/ 247 h 274"/>
                <a:gd name="T22" fmla="*/ 13 w 95"/>
                <a:gd name="T23" fmla="*/ 239 h 274"/>
                <a:gd name="T24" fmla="*/ 21 w 95"/>
                <a:gd name="T25" fmla="*/ 237 h 274"/>
                <a:gd name="T26" fmla="*/ 33 w 95"/>
                <a:gd name="T27" fmla="*/ 241 h 274"/>
                <a:gd name="T28" fmla="*/ 35 w 95"/>
                <a:gd name="T29" fmla="*/ 254 h 274"/>
                <a:gd name="T30" fmla="*/ 36 w 95"/>
                <a:gd name="T31" fmla="*/ 260 h 274"/>
                <a:gd name="T32" fmla="*/ 42 w 95"/>
                <a:gd name="T33" fmla="*/ 266 h 274"/>
                <a:gd name="T34" fmla="*/ 44 w 95"/>
                <a:gd name="T35" fmla="*/ 268 h 274"/>
                <a:gd name="T36" fmla="*/ 54 w 95"/>
                <a:gd name="T37" fmla="*/ 262 h 274"/>
                <a:gd name="T38" fmla="*/ 58 w 95"/>
                <a:gd name="T39" fmla="*/ 247 h 274"/>
                <a:gd name="T40" fmla="*/ 58 w 95"/>
                <a:gd name="T41" fmla="*/ 235 h 274"/>
                <a:gd name="T42" fmla="*/ 56 w 95"/>
                <a:gd name="T43" fmla="*/ 204 h 274"/>
                <a:gd name="T44" fmla="*/ 56 w 95"/>
                <a:gd name="T45" fmla="*/ 101 h 274"/>
                <a:gd name="T46" fmla="*/ 56 w 95"/>
                <a:gd name="T47" fmla="*/ 82 h 274"/>
                <a:gd name="T48" fmla="*/ 50 w 95"/>
                <a:gd name="T49" fmla="*/ 76 h 274"/>
                <a:gd name="T50" fmla="*/ 35 w 95"/>
                <a:gd name="T51" fmla="*/ 74 h 274"/>
                <a:gd name="T52" fmla="*/ 93 w 95"/>
                <a:gd name="T53" fmla="*/ 64 h 274"/>
                <a:gd name="T54" fmla="*/ 73 w 95"/>
                <a:gd name="T55" fmla="*/ 0 h 274"/>
                <a:gd name="T56" fmla="*/ 89 w 95"/>
                <a:gd name="T57" fmla="*/ 6 h 274"/>
                <a:gd name="T58" fmla="*/ 95 w 95"/>
                <a:gd name="T59" fmla="*/ 20 h 274"/>
                <a:gd name="T60" fmla="*/ 93 w 95"/>
                <a:gd name="T61" fmla="*/ 27 h 274"/>
                <a:gd name="T62" fmla="*/ 81 w 95"/>
                <a:gd name="T63" fmla="*/ 39 h 274"/>
                <a:gd name="T64" fmla="*/ 73 w 95"/>
                <a:gd name="T65" fmla="*/ 39 h 274"/>
                <a:gd name="T66" fmla="*/ 60 w 95"/>
                <a:gd name="T67" fmla="*/ 33 h 274"/>
                <a:gd name="T68" fmla="*/ 54 w 95"/>
                <a:gd name="T69" fmla="*/ 20 h 274"/>
                <a:gd name="T70" fmla="*/ 56 w 95"/>
                <a:gd name="T71" fmla="*/ 12 h 274"/>
                <a:gd name="T72" fmla="*/ 66 w 95"/>
                <a:gd name="T73" fmla="*/ 2 h 274"/>
                <a:gd name="T74" fmla="*/ 73 w 95"/>
                <a:gd name="T75"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274">
                  <a:moveTo>
                    <a:pt x="93" y="64"/>
                  </a:moveTo>
                  <a:lnTo>
                    <a:pt x="93" y="64"/>
                  </a:lnTo>
                  <a:lnTo>
                    <a:pt x="91" y="120"/>
                  </a:lnTo>
                  <a:lnTo>
                    <a:pt x="91" y="196"/>
                  </a:lnTo>
                  <a:lnTo>
                    <a:pt x="91" y="196"/>
                  </a:lnTo>
                  <a:lnTo>
                    <a:pt x="91" y="227"/>
                  </a:lnTo>
                  <a:lnTo>
                    <a:pt x="87" y="245"/>
                  </a:lnTo>
                  <a:lnTo>
                    <a:pt x="87" y="245"/>
                  </a:lnTo>
                  <a:lnTo>
                    <a:pt x="85" y="250"/>
                  </a:lnTo>
                  <a:lnTo>
                    <a:pt x="81" y="256"/>
                  </a:lnTo>
                  <a:lnTo>
                    <a:pt x="75" y="262"/>
                  </a:lnTo>
                  <a:lnTo>
                    <a:pt x="69" y="266"/>
                  </a:lnTo>
                  <a:lnTo>
                    <a:pt x="56" y="272"/>
                  </a:lnTo>
                  <a:lnTo>
                    <a:pt x="38" y="274"/>
                  </a:lnTo>
                  <a:lnTo>
                    <a:pt x="38" y="274"/>
                  </a:lnTo>
                  <a:lnTo>
                    <a:pt x="23" y="274"/>
                  </a:lnTo>
                  <a:lnTo>
                    <a:pt x="11" y="268"/>
                  </a:lnTo>
                  <a:lnTo>
                    <a:pt x="3" y="262"/>
                  </a:lnTo>
                  <a:lnTo>
                    <a:pt x="2" y="256"/>
                  </a:lnTo>
                  <a:lnTo>
                    <a:pt x="0" y="252"/>
                  </a:lnTo>
                  <a:lnTo>
                    <a:pt x="0" y="252"/>
                  </a:lnTo>
                  <a:lnTo>
                    <a:pt x="2" y="247"/>
                  </a:lnTo>
                  <a:lnTo>
                    <a:pt x="5" y="241"/>
                  </a:lnTo>
                  <a:lnTo>
                    <a:pt x="13" y="239"/>
                  </a:lnTo>
                  <a:lnTo>
                    <a:pt x="21" y="237"/>
                  </a:lnTo>
                  <a:lnTo>
                    <a:pt x="21" y="237"/>
                  </a:lnTo>
                  <a:lnTo>
                    <a:pt x="29" y="239"/>
                  </a:lnTo>
                  <a:lnTo>
                    <a:pt x="33" y="241"/>
                  </a:lnTo>
                  <a:lnTo>
                    <a:pt x="33" y="241"/>
                  </a:lnTo>
                  <a:lnTo>
                    <a:pt x="35" y="254"/>
                  </a:lnTo>
                  <a:lnTo>
                    <a:pt x="35" y="254"/>
                  </a:lnTo>
                  <a:lnTo>
                    <a:pt x="36" y="260"/>
                  </a:lnTo>
                  <a:lnTo>
                    <a:pt x="38" y="264"/>
                  </a:lnTo>
                  <a:lnTo>
                    <a:pt x="42" y="266"/>
                  </a:lnTo>
                  <a:lnTo>
                    <a:pt x="44" y="268"/>
                  </a:lnTo>
                  <a:lnTo>
                    <a:pt x="44" y="268"/>
                  </a:lnTo>
                  <a:lnTo>
                    <a:pt x="50" y="266"/>
                  </a:lnTo>
                  <a:lnTo>
                    <a:pt x="54" y="262"/>
                  </a:lnTo>
                  <a:lnTo>
                    <a:pt x="56" y="256"/>
                  </a:lnTo>
                  <a:lnTo>
                    <a:pt x="58" y="247"/>
                  </a:lnTo>
                  <a:lnTo>
                    <a:pt x="58" y="247"/>
                  </a:lnTo>
                  <a:lnTo>
                    <a:pt x="58" y="235"/>
                  </a:lnTo>
                  <a:lnTo>
                    <a:pt x="58" y="235"/>
                  </a:lnTo>
                  <a:lnTo>
                    <a:pt x="56" y="204"/>
                  </a:lnTo>
                  <a:lnTo>
                    <a:pt x="56" y="101"/>
                  </a:lnTo>
                  <a:lnTo>
                    <a:pt x="56" y="101"/>
                  </a:lnTo>
                  <a:lnTo>
                    <a:pt x="56" y="86"/>
                  </a:lnTo>
                  <a:lnTo>
                    <a:pt x="56" y="82"/>
                  </a:lnTo>
                  <a:lnTo>
                    <a:pt x="54" y="78"/>
                  </a:lnTo>
                  <a:lnTo>
                    <a:pt x="50" y="76"/>
                  </a:lnTo>
                  <a:lnTo>
                    <a:pt x="46" y="76"/>
                  </a:lnTo>
                  <a:lnTo>
                    <a:pt x="35" y="74"/>
                  </a:lnTo>
                  <a:lnTo>
                    <a:pt x="35" y="68"/>
                  </a:lnTo>
                  <a:lnTo>
                    <a:pt x="93" y="64"/>
                  </a:lnTo>
                  <a:close/>
                  <a:moveTo>
                    <a:pt x="73" y="0"/>
                  </a:moveTo>
                  <a:lnTo>
                    <a:pt x="73" y="0"/>
                  </a:lnTo>
                  <a:lnTo>
                    <a:pt x="81" y="0"/>
                  </a:lnTo>
                  <a:lnTo>
                    <a:pt x="89" y="6"/>
                  </a:lnTo>
                  <a:lnTo>
                    <a:pt x="93" y="12"/>
                  </a:lnTo>
                  <a:lnTo>
                    <a:pt x="95" y="20"/>
                  </a:lnTo>
                  <a:lnTo>
                    <a:pt x="95" y="20"/>
                  </a:lnTo>
                  <a:lnTo>
                    <a:pt x="93" y="27"/>
                  </a:lnTo>
                  <a:lnTo>
                    <a:pt x="89" y="33"/>
                  </a:lnTo>
                  <a:lnTo>
                    <a:pt x="81" y="39"/>
                  </a:lnTo>
                  <a:lnTo>
                    <a:pt x="73" y="39"/>
                  </a:lnTo>
                  <a:lnTo>
                    <a:pt x="73" y="39"/>
                  </a:lnTo>
                  <a:lnTo>
                    <a:pt x="66" y="39"/>
                  </a:lnTo>
                  <a:lnTo>
                    <a:pt x="60" y="33"/>
                  </a:lnTo>
                  <a:lnTo>
                    <a:pt x="56" y="27"/>
                  </a:lnTo>
                  <a:lnTo>
                    <a:pt x="54" y="20"/>
                  </a:lnTo>
                  <a:lnTo>
                    <a:pt x="54" y="20"/>
                  </a:lnTo>
                  <a:lnTo>
                    <a:pt x="56" y="12"/>
                  </a:lnTo>
                  <a:lnTo>
                    <a:pt x="60" y="6"/>
                  </a:lnTo>
                  <a:lnTo>
                    <a:pt x="66" y="2"/>
                  </a:lnTo>
                  <a:lnTo>
                    <a:pt x="73" y="0"/>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88">
              <a:extLst>
                <a:ext uri="{FF2B5EF4-FFF2-40B4-BE49-F238E27FC236}">
                  <a16:creationId xmlns:a16="http://schemas.microsoft.com/office/drawing/2014/main" id="{CFB7754F-C31E-4AC1-8FA7-B23F54255B2C}"/>
                </a:ext>
              </a:extLst>
            </p:cNvPr>
            <p:cNvSpPr>
              <a:spLocks noEditPoints="1"/>
            </p:cNvSpPr>
            <p:nvPr/>
          </p:nvSpPr>
          <p:spPr bwMode="auto">
            <a:xfrm>
              <a:off x="5566205" y="4770827"/>
              <a:ext cx="73750" cy="98333"/>
            </a:xfrm>
            <a:custGeom>
              <a:avLst/>
              <a:gdLst>
                <a:gd name="T0" fmla="*/ 54 w 159"/>
                <a:gd name="T1" fmla="*/ 22 h 212"/>
                <a:gd name="T2" fmla="*/ 76 w 159"/>
                <a:gd name="T3" fmla="*/ 4 h 212"/>
                <a:gd name="T4" fmla="*/ 99 w 159"/>
                <a:gd name="T5" fmla="*/ 0 h 212"/>
                <a:gd name="T6" fmla="*/ 112 w 159"/>
                <a:gd name="T7" fmla="*/ 0 h 212"/>
                <a:gd name="T8" fmla="*/ 136 w 159"/>
                <a:gd name="T9" fmla="*/ 10 h 212"/>
                <a:gd name="T10" fmla="*/ 149 w 159"/>
                <a:gd name="T11" fmla="*/ 29 h 212"/>
                <a:gd name="T12" fmla="*/ 157 w 159"/>
                <a:gd name="T13" fmla="*/ 56 h 212"/>
                <a:gd name="T14" fmla="*/ 159 w 159"/>
                <a:gd name="T15" fmla="*/ 72 h 212"/>
                <a:gd name="T16" fmla="*/ 153 w 159"/>
                <a:gd name="T17" fmla="*/ 107 h 212"/>
                <a:gd name="T18" fmla="*/ 142 w 159"/>
                <a:gd name="T19" fmla="*/ 132 h 212"/>
                <a:gd name="T20" fmla="*/ 132 w 159"/>
                <a:gd name="T21" fmla="*/ 142 h 212"/>
                <a:gd name="T22" fmla="*/ 109 w 159"/>
                <a:gd name="T23" fmla="*/ 152 h 212"/>
                <a:gd name="T24" fmla="*/ 93 w 159"/>
                <a:gd name="T25" fmla="*/ 153 h 212"/>
                <a:gd name="T26" fmla="*/ 74 w 159"/>
                <a:gd name="T27" fmla="*/ 150 h 212"/>
                <a:gd name="T28" fmla="*/ 54 w 159"/>
                <a:gd name="T29" fmla="*/ 138 h 212"/>
                <a:gd name="T30" fmla="*/ 54 w 159"/>
                <a:gd name="T31" fmla="*/ 177 h 212"/>
                <a:gd name="T32" fmla="*/ 56 w 159"/>
                <a:gd name="T33" fmla="*/ 196 h 212"/>
                <a:gd name="T34" fmla="*/ 62 w 159"/>
                <a:gd name="T35" fmla="*/ 202 h 212"/>
                <a:gd name="T36" fmla="*/ 77 w 159"/>
                <a:gd name="T37" fmla="*/ 204 h 212"/>
                <a:gd name="T38" fmla="*/ 0 w 159"/>
                <a:gd name="T39" fmla="*/ 212 h 212"/>
                <a:gd name="T40" fmla="*/ 0 w 159"/>
                <a:gd name="T41" fmla="*/ 204 h 212"/>
                <a:gd name="T42" fmla="*/ 15 w 159"/>
                <a:gd name="T43" fmla="*/ 202 h 212"/>
                <a:gd name="T44" fmla="*/ 21 w 159"/>
                <a:gd name="T45" fmla="*/ 192 h 212"/>
                <a:gd name="T46" fmla="*/ 21 w 159"/>
                <a:gd name="T47" fmla="*/ 37 h 212"/>
                <a:gd name="T48" fmla="*/ 21 w 159"/>
                <a:gd name="T49" fmla="*/ 23 h 212"/>
                <a:gd name="T50" fmla="*/ 15 w 159"/>
                <a:gd name="T51" fmla="*/ 12 h 212"/>
                <a:gd name="T52" fmla="*/ 0 w 159"/>
                <a:gd name="T53" fmla="*/ 10 h 212"/>
                <a:gd name="T54" fmla="*/ 54 w 159"/>
                <a:gd name="T55" fmla="*/ 0 h 212"/>
                <a:gd name="T56" fmla="*/ 62 w 159"/>
                <a:gd name="T57" fmla="*/ 128 h 212"/>
                <a:gd name="T58" fmla="*/ 66 w 159"/>
                <a:gd name="T59" fmla="*/ 134 h 212"/>
                <a:gd name="T60" fmla="*/ 79 w 159"/>
                <a:gd name="T61" fmla="*/ 144 h 212"/>
                <a:gd name="T62" fmla="*/ 87 w 159"/>
                <a:gd name="T63" fmla="*/ 146 h 212"/>
                <a:gd name="T64" fmla="*/ 103 w 159"/>
                <a:gd name="T65" fmla="*/ 142 h 212"/>
                <a:gd name="T66" fmla="*/ 112 w 159"/>
                <a:gd name="T67" fmla="*/ 128 h 212"/>
                <a:gd name="T68" fmla="*/ 118 w 159"/>
                <a:gd name="T69" fmla="*/ 107 h 212"/>
                <a:gd name="T70" fmla="*/ 122 w 159"/>
                <a:gd name="T71" fmla="*/ 76 h 212"/>
                <a:gd name="T72" fmla="*/ 120 w 159"/>
                <a:gd name="T73" fmla="*/ 47 h 212"/>
                <a:gd name="T74" fmla="*/ 114 w 159"/>
                <a:gd name="T75" fmla="*/ 25 h 212"/>
                <a:gd name="T76" fmla="*/ 105 w 159"/>
                <a:gd name="T77" fmla="*/ 12 h 212"/>
                <a:gd name="T78" fmla="*/ 91 w 159"/>
                <a:gd name="T79" fmla="*/ 8 h 212"/>
                <a:gd name="T80" fmla="*/ 83 w 159"/>
                <a:gd name="T81" fmla="*/ 10 h 212"/>
                <a:gd name="T82" fmla="*/ 70 w 159"/>
                <a:gd name="T83" fmla="*/ 20 h 212"/>
                <a:gd name="T84" fmla="*/ 60 w 159"/>
                <a:gd name="T85" fmla="*/ 37 h 212"/>
                <a:gd name="T86" fmla="*/ 54 w 159"/>
                <a:gd name="T87" fmla="*/ 64 h 212"/>
                <a:gd name="T88" fmla="*/ 54 w 159"/>
                <a:gd name="T89" fmla="*/ 80 h 212"/>
                <a:gd name="T90" fmla="*/ 58 w 159"/>
                <a:gd name="T91" fmla="*/ 119 h 212"/>
                <a:gd name="T92" fmla="*/ 62 w 159"/>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212">
                  <a:moveTo>
                    <a:pt x="54" y="22"/>
                  </a:moveTo>
                  <a:lnTo>
                    <a:pt x="54" y="22"/>
                  </a:lnTo>
                  <a:lnTo>
                    <a:pt x="64" y="12"/>
                  </a:lnTo>
                  <a:lnTo>
                    <a:pt x="76" y="4"/>
                  </a:lnTo>
                  <a:lnTo>
                    <a:pt x="87" y="0"/>
                  </a:lnTo>
                  <a:lnTo>
                    <a:pt x="99" y="0"/>
                  </a:lnTo>
                  <a:lnTo>
                    <a:pt x="99" y="0"/>
                  </a:lnTo>
                  <a:lnTo>
                    <a:pt x="112" y="0"/>
                  </a:lnTo>
                  <a:lnTo>
                    <a:pt x="124" y="4"/>
                  </a:lnTo>
                  <a:lnTo>
                    <a:pt x="136" y="10"/>
                  </a:lnTo>
                  <a:lnTo>
                    <a:pt x="143" y="18"/>
                  </a:lnTo>
                  <a:lnTo>
                    <a:pt x="149" y="29"/>
                  </a:lnTo>
                  <a:lnTo>
                    <a:pt x="155" y="41"/>
                  </a:lnTo>
                  <a:lnTo>
                    <a:pt x="157" y="56"/>
                  </a:lnTo>
                  <a:lnTo>
                    <a:pt x="159" y="72"/>
                  </a:lnTo>
                  <a:lnTo>
                    <a:pt x="159" y="72"/>
                  </a:lnTo>
                  <a:lnTo>
                    <a:pt x="157" y="91"/>
                  </a:lnTo>
                  <a:lnTo>
                    <a:pt x="153" y="107"/>
                  </a:lnTo>
                  <a:lnTo>
                    <a:pt x="149" y="120"/>
                  </a:lnTo>
                  <a:lnTo>
                    <a:pt x="142" y="132"/>
                  </a:lnTo>
                  <a:lnTo>
                    <a:pt x="142" y="132"/>
                  </a:lnTo>
                  <a:lnTo>
                    <a:pt x="132" y="142"/>
                  </a:lnTo>
                  <a:lnTo>
                    <a:pt x="120" y="148"/>
                  </a:lnTo>
                  <a:lnTo>
                    <a:pt x="109" y="152"/>
                  </a:lnTo>
                  <a:lnTo>
                    <a:pt x="93" y="153"/>
                  </a:lnTo>
                  <a:lnTo>
                    <a:pt x="93" y="153"/>
                  </a:lnTo>
                  <a:lnTo>
                    <a:pt x="83" y="152"/>
                  </a:lnTo>
                  <a:lnTo>
                    <a:pt x="74" y="150"/>
                  </a:lnTo>
                  <a:lnTo>
                    <a:pt x="64" y="146"/>
                  </a:lnTo>
                  <a:lnTo>
                    <a:pt x="54" y="138"/>
                  </a:lnTo>
                  <a:lnTo>
                    <a:pt x="54" y="177"/>
                  </a:lnTo>
                  <a:lnTo>
                    <a:pt x="54" y="177"/>
                  </a:lnTo>
                  <a:lnTo>
                    <a:pt x="56" y="192"/>
                  </a:lnTo>
                  <a:lnTo>
                    <a:pt x="56" y="196"/>
                  </a:lnTo>
                  <a:lnTo>
                    <a:pt x="58" y="200"/>
                  </a:lnTo>
                  <a:lnTo>
                    <a:pt x="62" y="202"/>
                  </a:lnTo>
                  <a:lnTo>
                    <a:pt x="66" y="204"/>
                  </a:lnTo>
                  <a:lnTo>
                    <a:pt x="77" y="204"/>
                  </a:lnTo>
                  <a:lnTo>
                    <a:pt x="77" y="212"/>
                  </a:lnTo>
                  <a:lnTo>
                    <a:pt x="0" y="212"/>
                  </a:lnTo>
                  <a:lnTo>
                    <a:pt x="0" y="204"/>
                  </a:lnTo>
                  <a:lnTo>
                    <a:pt x="0" y="204"/>
                  </a:lnTo>
                  <a:lnTo>
                    <a:pt x="11" y="204"/>
                  </a:lnTo>
                  <a:lnTo>
                    <a:pt x="15" y="202"/>
                  </a:lnTo>
                  <a:lnTo>
                    <a:pt x="17" y="200"/>
                  </a:lnTo>
                  <a:lnTo>
                    <a:pt x="21" y="192"/>
                  </a:lnTo>
                  <a:lnTo>
                    <a:pt x="21" y="177"/>
                  </a:lnTo>
                  <a:lnTo>
                    <a:pt x="21" y="37"/>
                  </a:lnTo>
                  <a:lnTo>
                    <a:pt x="21" y="37"/>
                  </a:lnTo>
                  <a:lnTo>
                    <a:pt x="21" y="23"/>
                  </a:lnTo>
                  <a:lnTo>
                    <a:pt x="17" y="16"/>
                  </a:lnTo>
                  <a:lnTo>
                    <a:pt x="15" y="12"/>
                  </a:lnTo>
                  <a:lnTo>
                    <a:pt x="11" y="12"/>
                  </a:lnTo>
                  <a:lnTo>
                    <a:pt x="0" y="10"/>
                  </a:lnTo>
                  <a:lnTo>
                    <a:pt x="0" y="4"/>
                  </a:lnTo>
                  <a:lnTo>
                    <a:pt x="54" y="0"/>
                  </a:lnTo>
                  <a:lnTo>
                    <a:pt x="54" y="22"/>
                  </a:lnTo>
                  <a:close/>
                  <a:moveTo>
                    <a:pt x="62" y="128"/>
                  </a:moveTo>
                  <a:lnTo>
                    <a:pt x="62" y="128"/>
                  </a:lnTo>
                  <a:lnTo>
                    <a:pt x="66" y="134"/>
                  </a:lnTo>
                  <a:lnTo>
                    <a:pt x="72" y="140"/>
                  </a:lnTo>
                  <a:lnTo>
                    <a:pt x="79" y="144"/>
                  </a:lnTo>
                  <a:lnTo>
                    <a:pt x="87" y="146"/>
                  </a:lnTo>
                  <a:lnTo>
                    <a:pt x="87" y="146"/>
                  </a:lnTo>
                  <a:lnTo>
                    <a:pt x="95" y="144"/>
                  </a:lnTo>
                  <a:lnTo>
                    <a:pt x="103" y="142"/>
                  </a:lnTo>
                  <a:lnTo>
                    <a:pt x="109" y="136"/>
                  </a:lnTo>
                  <a:lnTo>
                    <a:pt x="112" y="128"/>
                  </a:lnTo>
                  <a:lnTo>
                    <a:pt x="116" y="119"/>
                  </a:lnTo>
                  <a:lnTo>
                    <a:pt x="118" y="107"/>
                  </a:lnTo>
                  <a:lnTo>
                    <a:pt x="120" y="93"/>
                  </a:lnTo>
                  <a:lnTo>
                    <a:pt x="122" y="76"/>
                  </a:lnTo>
                  <a:lnTo>
                    <a:pt x="122" y="76"/>
                  </a:lnTo>
                  <a:lnTo>
                    <a:pt x="120" y="47"/>
                  </a:lnTo>
                  <a:lnTo>
                    <a:pt x="116" y="35"/>
                  </a:lnTo>
                  <a:lnTo>
                    <a:pt x="114" y="25"/>
                  </a:lnTo>
                  <a:lnTo>
                    <a:pt x="109" y="18"/>
                  </a:lnTo>
                  <a:lnTo>
                    <a:pt x="105" y="12"/>
                  </a:lnTo>
                  <a:lnTo>
                    <a:pt x="97" y="10"/>
                  </a:lnTo>
                  <a:lnTo>
                    <a:pt x="91" y="8"/>
                  </a:lnTo>
                  <a:lnTo>
                    <a:pt x="91" y="8"/>
                  </a:lnTo>
                  <a:lnTo>
                    <a:pt x="83" y="10"/>
                  </a:lnTo>
                  <a:lnTo>
                    <a:pt x="76" y="14"/>
                  </a:lnTo>
                  <a:lnTo>
                    <a:pt x="70" y="20"/>
                  </a:lnTo>
                  <a:lnTo>
                    <a:pt x="64" y="27"/>
                  </a:lnTo>
                  <a:lnTo>
                    <a:pt x="60" y="37"/>
                  </a:lnTo>
                  <a:lnTo>
                    <a:pt x="56" y="51"/>
                  </a:lnTo>
                  <a:lnTo>
                    <a:pt x="54" y="64"/>
                  </a:lnTo>
                  <a:lnTo>
                    <a:pt x="54" y="80"/>
                  </a:lnTo>
                  <a:lnTo>
                    <a:pt x="54" y="80"/>
                  </a:lnTo>
                  <a:lnTo>
                    <a:pt x="56" y="107"/>
                  </a:lnTo>
                  <a:lnTo>
                    <a:pt x="58" y="119"/>
                  </a:lnTo>
                  <a:lnTo>
                    <a:pt x="62" y="128"/>
                  </a:lnTo>
                  <a:lnTo>
                    <a:pt x="62"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80">
              <a:extLst>
                <a:ext uri="{FF2B5EF4-FFF2-40B4-BE49-F238E27FC236}">
                  <a16:creationId xmlns:a16="http://schemas.microsoft.com/office/drawing/2014/main" id="{9D21659A-268C-4631-A6F9-756C9C80C9C5}"/>
                </a:ext>
              </a:extLst>
            </p:cNvPr>
            <p:cNvSpPr>
              <a:spLocks/>
            </p:cNvSpPr>
            <p:nvPr/>
          </p:nvSpPr>
          <p:spPr bwMode="auto">
            <a:xfrm>
              <a:off x="4451067" y="4770827"/>
              <a:ext cx="47775" cy="70967"/>
            </a:xfrm>
            <a:custGeom>
              <a:avLst/>
              <a:gdLst>
                <a:gd name="T0" fmla="*/ 11 w 103"/>
                <a:gd name="T1" fmla="*/ 101 h 153"/>
                <a:gd name="T2" fmla="*/ 15 w 103"/>
                <a:gd name="T3" fmla="*/ 117 h 153"/>
                <a:gd name="T4" fmla="*/ 21 w 103"/>
                <a:gd name="T5" fmla="*/ 130 h 153"/>
                <a:gd name="T6" fmla="*/ 35 w 103"/>
                <a:gd name="T7" fmla="*/ 142 h 153"/>
                <a:gd name="T8" fmla="*/ 52 w 103"/>
                <a:gd name="T9" fmla="*/ 148 h 153"/>
                <a:gd name="T10" fmla="*/ 64 w 103"/>
                <a:gd name="T11" fmla="*/ 146 h 153"/>
                <a:gd name="T12" fmla="*/ 77 w 103"/>
                <a:gd name="T13" fmla="*/ 132 h 153"/>
                <a:gd name="T14" fmla="*/ 79 w 103"/>
                <a:gd name="T15" fmla="*/ 122 h 153"/>
                <a:gd name="T16" fmla="*/ 72 w 103"/>
                <a:gd name="T17" fmla="*/ 105 h 153"/>
                <a:gd name="T18" fmla="*/ 41 w 103"/>
                <a:gd name="T19" fmla="*/ 88 h 153"/>
                <a:gd name="T20" fmla="*/ 21 w 103"/>
                <a:gd name="T21" fmla="*/ 78 h 153"/>
                <a:gd name="T22" fmla="*/ 9 w 103"/>
                <a:gd name="T23" fmla="*/ 68 h 153"/>
                <a:gd name="T24" fmla="*/ 2 w 103"/>
                <a:gd name="T25" fmla="*/ 56 h 153"/>
                <a:gd name="T26" fmla="*/ 0 w 103"/>
                <a:gd name="T27" fmla="*/ 43 h 153"/>
                <a:gd name="T28" fmla="*/ 0 w 103"/>
                <a:gd name="T29" fmla="*/ 33 h 153"/>
                <a:gd name="T30" fmla="*/ 8 w 103"/>
                <a:gd name="T31" fmla="*/ 18 h 153"/>
                <a:gd name="T32" fmla="*/ 21 w 103"/>
                <a:gd name="T33" fmla="*/ 6 h 153"/>
                <a:gd name="T34" fmla="*/ 41 w 103"/>
                <a:gd name="T35" fmla="*/ 0 h 153"/>
                <a:gd name="T36" fmla="*/ 52 w 103"/>
                <a:gd name="T37" fmla="*/ 0 h 153"/>
                <a:gd name="T38" fmla="*/ 72 w 103"/>
                <a:gd name="T39" fmla="*/ 2 h 153"/>
                <a:gd name="T40" fmla="*/ 83 w 103"/>
                <a:gd name="T41" fmla="*/ 4 h 153"/>
                <a:gd name="T42" fmla="*/ 97 w 103"/>
                <a:gd name="T43" fmla="*/ 0 h 153"/>
                <a:gd name="T44" fmla="*/ 83 w 103"/>
                <a:gd name="T45" fmla="*/ 49 h 153"/>
                <a:gd name="T46" fmla="*/ 81 w 103"/>
                <a:gd name="T47" fmla="*/ 31 h 153"/>
                <a:gd name="T48" fmla="*/ 74 w 103"/>
                <a:gd name="T49" fmla="*/ 18 h 153"/>
                <a:gd name="T50" fmla="*/ 64 w 103"/>
                <a:gd name="T51" fmla="*/ 8 h 153"/>
                <a:gd name="T52" fmla="*/ 50 w 103"/>
                <a:gd name="T53" fmla="*/ 6 h 153"/>
                <a:gd name="T54" fmla="*/ 41 w 103"/>
                <a:gd name="T55" fmla="*/ 8 h 153"/>
                <a:gd name="T56" fmla="*/ 27 w 103"/>
                <a:gd name="T57" fmla="*/ 20 h 153"/>
                <a:gd name="T58" fmla="*/ 25 w 103"/>
                <a:gd name="T59" fmla="*/ 29 h 153"/>
                <a:gd name="T60" fmla="*/ 27 w 103"/>
                <a:gd name="T61" fmla="*/ 39 h 153"/>
                <a:gd name="T62" fmla="*/ 35 w 103"/>
                <a:gd name="T63" fmla="*/ 47 h 153"/>
                <a:gd name="T64" fmla="*/ 66 w 103"/>
                <a:gd name="T65" fmla="*/ 62 h 153"/>
                <a:gd name="T66" fmla="*/ 83 w 103"/>
                <a:gd name="T67" fmla="*/ 72 h 153"/>
                <a:gd name="T68" fmla="*/ 99 w 103"/>
                <a:gd name="T69" fmla="*/ 88 h 153"/>
                <a:gd name="T70" fmla="*/ 103 w 103"/>
                <a:gd name="T71" fmla="*/ 107 h 153"/>
                <a:gd name="T72" fmla="*/ 103 w 103"/>
                <a:gd name="T73" fmla="*/ 117 h 153"/>
                <a:gd name="T74" fmla="*/ 95 w 103"/>
                <a:gd name="T75" fmla="*/ 134 h 153"/>
                <a:gd name="T76" fmla="*/ 83 w 103"/>
                <a:gd name="T77" fmla="*/ 146 h 153"/>
                <a:gd name="T78" fmla="*/ 64 w 103"/>
                <a:gd name="T79" fmla="*/ 153 h 153"/>
                <a:gd name="T80" fmla="*/ 52 w 103"/>
                <a:gd name="T81" fmla="*/ 153 h 153"/>
                <a:gd name="T82" fmla="*/ 25 w 103"/>
                <a:gd name="T83" fmla="*/ 150 h 153"/>
                <a:gd name="T84" fmla="*/ 13 w 103"/>
                <a:gd name="T85" fmla="*/ 150 h 153"/>
                <a:gd name="T86" fmla="*/ 0 w 103"/>
                <a:gd name="T8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 h="153">
                  <a:moveTo>
                    <a:pt x="2" y="101"/>
                  </a:moveTo>
                  <a:lnTo>
                    <a:pt x="11" y="101"/>
                  </a:lnTo>
                  <a:lnTo>
                    <a:pt x="11" y="101"/>
                  </a:lnTo>
                  <a:lnTo>
                    <a:pt x="15" y="117"/>
                  </a:lnTo>
                  <a:lnTo>
                    <a:pt x="21" y="130"/>
                  </a:lnTo>
                  <a:lnTo>
                    <a:pt x="21" y="130"/>
                  </a:lnTo>
                  <a:lnTo>
                    <a:pt x="27" y="138"/>
                  </a:lnTo>
                  <a:lnTo>
                    <a:pt x="35" y="142"/>
                  </a:lnTo>
                  <a:lnTo>
                    <a:pt x="42" y="146"/>
                  </a:lnTo>
                  <a:lnTo>
                    <a:pt x="52" y="148"/>
                  </a:lnTo>
                  <a:lnTo>
                    <a:pt x="52" y="148"/>
                  </a:lnTo>
                  <a:lnTo>
                    <a:pt x="64" y="146"/>
                  </a:lnTo>
                  <a:lnTo>
                    <a:pt x="72" y="140"/>
                  </a:lnTo>
                  <a:lnTo>
                    <a:pt x="77" y="132"/>
                  </a:lnTo>
                  <a:lnTo>
                    <a:pt x="79" y="122"/>
                  </a:lnTo>
                  <a:lnTo>
                    <a:pt x="79" y="122"/>
                  </a:lnTo>
                  <a:lnTo>
                    <a:pt x="77" y="113"/>
                  </a:lnTo>
                  <a:lnTo>
                    <a:pt x="72" y="105"/>
                  </a:lnTo>
                  <a:lnTo>
                    <a:pt x="60" y="97"/>
                  </a:lnTo>
                  <a:lnTo>
                    <a:pt x="41" y="88"/>
                  </a:lnTo>
                  <a:lnTo>
                    <a:pt x="41" y="88"/>
                  </a:lnTo>
                  <a:lnTo>
                    <a:pt x="21" y="78"/>
                  </a:lnTo>
                  <a:lnTo>
                    <a:pt x="9" y="68"/>
                  </a:lnTo>
                  <a:lnTo>
                    <a:pt x="9" y="68"/>
                  </a:lnTo>
                  <a:lnTo>
                    <a:pt x="6" y="64"/>
                  </a:lnTo>
                  <a:lnTo>
                    <a:pt x="2" y="56"/>
                  </a:lnTo>
                  <a:lnTo>
                    <a:pt x="0" y="51"/>
                  </a:lnTo>
                  <a:lnTo>
                    <a:pt x="0" y="43"/>
                  </a:lnTo>
                  <a:lnTo>
                    <a:pt x="0" y="43"/>
                  </a:lnTo>
                  <a:lnTo>
                    <a:pt x="0" y="33"/>
                  </a:lnTo>
                  <a:lnTo>
                    <a:pt x="4" y="25"/>
                  </a:lnTo>
                  <a:lnTo>
                    <a:pt x="8" y="18"/>
                  </a:lnTo>
                  <a:lnTo>
                    <a:pt x="13" y="12"/>
                  </a:lnTo>
                  <a:lnTo>
                    <a:pt x="21" y="6"/>
                  </a:lnTo>
                  <a:lnTo>
                    <a:pt x="31" y="2"/>
                  </a:lnTo>
                  <a:lnTo>
                    <a:pt x="41" y="0"/>
                  </a:lnTo>
                  <a:lnTo>
                    <a:pt x="52" y="0"/>
                  </a:lnTo>
                  <a:lnTo>
                    <a:pt x="52" y="0"/>
                  </a:lnTo>
                  <a:lnTo>
                    <a:pt x="72" y="2"/>
                  </a:lnTo>
                  <a:lnTo>
                    <a:pt x="72" y="2"/>
                  </a:lnTo>
                  <a:lnTo>
                    <a:pt x="83" y="4"/>
                  </a:lnTo>
                  <a:lnTo>
                    <a:pt x="83" y="4"/>
                  </a:lnTo>
                  <a:lnTo>
                    <a:pt x="89" y="2"/>
                  </a:lnTo>
                  <a:lnTo>
                    <a:pt x="97" y="0"/>
                  </a:lnTo>
                  <a:lnTo>
                    <a:pt x="95" y="49"/>
                  </a:lnTo>
                  <a:lnTo>
                    <a:pt x="83" y="49"/>
                  </a:lnTo>
                  <a:lnTo>
                    <a:pt x="83" y="49"/>
                  </a:lnTo>
                  <a:lnTo>
                    <a:pt x="81" y="31"/>
                  </a:lnTo>
                  <a:lnTo>
                    <a:pt x="77" y="23"/>
                  </a:lnTo>
                  <a:lnTo>
                    <a:pt x="74" y="18"/>
                  </a:lnTo>
                  <a:lnTo>
                    <a:pt x="70" y="12"/>
                  </a:lnTo>
                  <a:lnTo>
                    <a:pt x="64" y="8"/>
                  </a:lnTo>
                  <a:lnTo>
                    <a:pt x="58" y="6"/>
                  </a:lnTo>
                  <a:lnTo>
                    <a:pt x="50" y="6"/>
                  </a:lnTo>
                  <a:lnTo>
                    <a:pt x="50" y="6"/>
                  </a:lnTo>
                  <a:lnTo>
                    <a:pt x="41" y="8"/>
                  </a:lnTo>
                  <a:lnTo>
                    <a:pt x="33" y="12"/>
                  </a:lnTo>
                  <a:lnTo>
                    <a:pt x="27" y="20"/>
                  </a:lnTo>
                  <a:lnTo>
                    <a:pt x="25" y="29"/>
                  </a:lnTo>
                  <a:lnTo>
                    <a:pt x="25" y="29"/>
                  </a:lnTo>
                  <a:lnTo>
                    <a:pt x="25" y="33"/>
                  </a:lnTo>
                  <a:lnTo>
                    <a:pt x="27" y="39"/>
                  </a:lnTo>
                  <a:lnTo>
                    <a:pt x="35" y="47"/>
                  </a:lnTo>
                  <a:lnTo>
                    <a:pt x="35" y="47"/>
                  </a:lnTo>
                  <a:lnTo>
                    <a:pt x="42" y="51"/>
                  </a:lnTo>
                  <a:lnTo>
                    <a:pt x="66" y="62"/>
                  </a:lnTo>
                  <a:lnTo>
                    <a:pt x="66" y="62"/>
                  </a:lnTo>
                  <a:lnTo>
                    <a:pt x="83" y="72"/>
                  </a:lnTo>
                  <a:lnTo>
                    <a:pt x="95" y="82"/>
                  </a:lnTo>
                  <a:lnTo>
                    <a:pt x="99" y="88"/>
                  </a:lnTo>
                  <a:lnTo>
                    <a:pt x="101" y="93"/>
                  </a:lnTo>
                  <a:lnTo>
                    <a:pt x="103" y="107"/>
                  </a:lnTo>
                  <a:lnTo>
                    <a:pt x="103" y="107"/>
                  </a:lnTo>
                  <a:lnTo>
                    <a:pt x="103" y="117"/>
                  </a:lnTo>
                  <a:lnTo>
                    <a:pt x="99" y="126"/>
                  </a:lnTo>
                  <a:lnTo>
                    <a:pt x="95" y="134"/>
                  </a:lnTo>
                  <a:lnTo>
                    <a:pt x="89" y="142"/>
                  </a:lnTo>
                  <a:lnTo>
                    <a:pt x="83" y="146"/>
                  </a:lnTo>
                  <a:lnTo>
                    <a:pt x="74" y="150"/>
                  </a:lnTo>
                  <a:lnTo>
                    <a:pt x="64" y="153"/>
                  </a:lnTo>
                  <a:lnTo>
                    <a:pt x="52" y="153"/>
                  </a:lnTo>
                  <a:lnTo>
                    <a:pt x="52" y="153"/>
                  </a:lnTo>
                  <a:lnTo>
                    <a:pt x="42" y="153"/>
                  </a:lnTo>
                  <a:lnTo>
                    <a:pt x="25" y="150"/>
                  </a:lnTo>
                  <a:lnTo>
                    <a:pt x="25" y="150"/>
                  </a:lnTo>
                  <a:lnTo>
                    <a:pt x="13" y="150"/>
                  </a:lnTo>
                  <a:lnTo>
                    <a:pt x="13" y="150"/>
                  </a:lnTo>
                  <a:lnTo>
                    <a:pt x="0" y="152"/>
                  </a:lnTo>
                  <a:lnTo>
                    <a:pt x="2"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2" name="AutoShape 3">
            <a:extLst>
              <a:ext uri="{FF2B5EF4-FFF2-40B4-BE49-F238E27FC236}">
                <a16:creationId xmlns:a16="http://schemas.microsoft.com/office/drawing/2014/main" id="{751EC3F6-17CF-4EDB-AF96-A9A75F67F95F}"/>
              </a:ext>
            </a:extLst>
          </p:cNvPr>
          <p:cNvSpPr>
            <a:spLocks noChangeArrowheads="1"/>
          </p:cNvSpPr>
          <p:nvPr/>
        </p:nvSpPr>
        <p:spPr bwMode="auto">
          <a:xfrm>
            <a:off x="668524" y="3122283"/>
            <a:ext cx="4571814" cy="37702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spcAft>
                <a:spcPts val="1200"/>
              </a:spcAft>
            </a:pPr>
            <a:r>
              <a:rPr lang="ja-JP" altLang="en-US" sz="2000" dirty="0"/>
              <a:t>［ デザインルール編｜</a:t>
            </a:r>
            <a:r>
              <a:rPr lang="en-US" altLang="ja-JP" sz="2000" dirty="0"/>
              <a:t>A4</a:t>
            </a:r>
            <a:r>
              <a:rPr lang="ja-JP" altLang="en-US" sz="2000" dirty="0"/>
              <a:t>サイズ ］</a:t>
            </a:r>
            <a:endParaRPr lang="ja-JP" altLang="en-US" sz="2200" b="1"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021056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3">
            <a:extLst>
              <a:ext uri="{FF2B5EF4-FFF2-40B4-BE49-F238E27FC236}">
                <a16:creationId xmlns:a16="http://schemas.microsoft.com/office/drawing/2014/main" id="{5D090577-C450-4699-AE8D-1965D59FF6BD}"/>
              </a:ext>
            </a:extLst>
          </p:cNvPr>
          <p:cNvSpPr>
            <a:spLocks noChangeArrowheads="1"/>
          </p:cNvSpPr>
          <p:nvPr/>
        </p:nvSpPr>
        <p:spPr bwMode="auto">
          <a:xfrm>
            <a:off x="7712820" y="5767200"/>
            <a:ext cx="421020" cy="290548"/>
          </a:xfrm>
          <a:prstGeom prst="roundRect">
            <a:avLst>
              <a:gd name="adj" fmla="val 0"/>
            </a:avLst>
          </a:prstGeom>
          <a:solidFill>
            <a:srgbClr val="000000"/>
          </a:solidFill>
          <a:ln w="6350">
            <a:solidFill>
              <a:schemeClr val="tx1">
                <a:lumMod val="60000"/>
                <a:lumOff val="40000"/>
              </a:schemeClr>
            </a:solidFill>
          </a:ln>
          <a:effectLst/>
        </p:spPr>
        <p:txBody>
          <a:bodyPr wrap="square" lIns="180000" tIns="72000" rIns="180000" bIns="54000" anchor="ctr" anchorCtr="0">
            <a:noAutofit/>
          </a:bodyPr>
          <a:lstStyle/>
          <a:p>
            <a:pPr algn="ctr">
              <a:lnSpc>
                <a:spcPct val="120000"/>
              </a:lnSpc>
              <a:spcBef>
                <a:spcPct val="0"/>
              </a:spcBef>
            </a:pPr>
            <a:endParaRPr lang="ja-JP" altLang="en-US" sz="1000" b="1" dirty="0">
              <a:latin typeface="+mn-ea"/>
              <a:cs typeface="メイリオ" pitchFamily="50" charset="-128"/>
            </a:endParaRPr>
          </a:p>
        </p:txBody>
      </p:sp>
      <p:graphicFrame>
        <p:nvGraphicFramePr>
          <p:cNvPr id="17" name="Group 55">
            <a:extLst>
              <a:ext uri="{FF2B5EF4-FFF2-40B4-BE49-F238E27FC236}">
                <a16:creationId xmlns:a16="http://schemas.microsoft.com/office/drawing/2014/main" id="{8FE47624-2BFA-453C-8C50-91201C7B10E7}"/>
              </a:ext>
            </a:extLst>
          </p:cNvPr>
          <p:cNvGraphicFramePr>
            <a:graphicFrameLocks noGrp="1"/>
          </p:cNvGraphicFramePr>
          <p:nvPr>
            <p:extLst>
              <p:ext uri="{D42A27DB-BD31-4B8C-83A1-F6EECF244321}">
                <p14:modId xmlns:p14="http://schemas.microsoft.com/office/powerpoint/2010/main" val="877252908"/>
              </p:ext>
            </p:extLst>
          </p:nvPr>
        </p:nvGraphicFramePr>
        <p:xfrm>
          <a:off x="3692861" y="2542510"/>
          <a:ext cx="2088232" cy="1467899"/>
        </p:xfrm>
        <a:graphic>
          <a:graphicData uri="http://schemas.openxmlformats.org/drawingml/2006/table">
            <a:tbl>
              <a:tblPr/>
              <a:tblGrid>
                <a:gridCol w="2088232">
                  <a:extLst>
                    <a:ext uri="{9D8B030D-6E8A-4147-A177-3AD203B41FA5}">
                      <a16:colId xmlns:a16="http://schemas.microsoft.com/office/drawing/2014/main" val="20000"/>
                    </a:ext>
                  </a:extLst>
                </a:gridCol>
              </a:tblGrid>
              <a:tr h="164154">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bg1"/>
                          </a:solidFill>
                          <a:effectLst/>
                          <a:uLnTx/>
                          <a:uFillTx/>
                          <a:latin typeface="+mj-ea"/>
                          <a:ea typeface="+mj-ea"/>
                          <a:cs typeface="メイリオ" pitchFamily="50" charset="-128"/>
                        </a:rPr>
                        <a:t>Title</a:t>
                      </a:r>
                      <a:endParaRPr kumimoji="1" lang="ja-JP" altLang="en-US" sz="700" b="0" i="0" u="none" strike="noStrike" kern="1200" cap="none" spc="0" normalizeH="0" baseline="0" noProof="0" dirty="0">
                        <a:ln>
                          <a:noFill/>
                        </a:ln>
                        <a:solidFill>
                          <a:schemeClr val="bg1"/>
                        </a:solidFill>
                        <a:effectLst/>
                        <a:uLnTx/>
                        <a:uFillTx/>
                        <a:latin typeface="+mj-ea"/>
                        <a:ea typeface="+mj-ea"/>
                        <a:cs typeface="メイリオ" pitchFamily="50" charset="-128"/>
                      </a:endParaRPr>
                    </a:p>
                  </a:txBody>
                  <a:tcPr marL="66895" marR="66895" marT="33447" marB="16724"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1295046">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1" lang="ja-JP" altLang="en-US" sz="10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00342" marR="100342" marT="66895" marB="50171"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2989073"/>
                  </a:ext>
                </a:extLst>
              </a:tr>
            </a:tbl>
          </a:graphicData>
        </a:graphic>
      </p:graphicFrame>
      <p:graphicFrame>
        <p:nvGraphicFramePr>
          <p:cNvPr id="15" name="Group 55">
            <a:extLst>
              <a:ext uri="{FF2B5EF4-FFF2-40B4-BE49-F238E27FC236}">
                <a16:creationId xmlns:a16="http://schemas.microsoft.com/office/drawing/2014/main" id="{CD7A9DBA-BFA8-46FF-A05E-C3FA98DA51AD}"/>
              </a:ext>
            </a:extLst>
          </p:cNvPr>
          <p:cNvGraphicFramePr>
            <a:graphicFrameLocks noGrp="1"/>
          </p:cNvGraphicFramePr>
          <p:nvPr>
            <p:extLst>
              <p:ext uri="{D42A27DB-BD31-4B8C-83A1-F6EECF244321}">
                <p14:modId xmlns:p14="http://schemas.microsoft.com/office/powerpoint/2010/main" val="3091702047"/>
              </p:ext>
            </p:extLst>
          </p:nvPr>
        </p:nvGraphicFramePr>
        <p:xfrm>
          <a:off x="804900" y="2538683"/>
          <a:ext cx="2527263" cy="1718409"/>
        </p:xfrm>
        <a:graphic>
          <a:graphicData uri="http://schemas.openxmlformats.org/drawingml/2006/table">
            <a:tbl>
              <a:tblPr/>
              <a:tblGrid>
                <a:gridCol w="2527263">
                  <a:extLst>
                    <a:ext uri="{9D8B030D-6E8A-4147-A177-3AD203B41FA5}">
                      <a16:colId xmlns:a16="http://schemas.microsoft.com/office/drawing/2014/main" val="20000"/>
                    </a:ext>
                  </a:extLst>
                </a:gridCol>
              </a:tblGrid>
              <a:tr h="172243">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j-ea"/>
                          <a:ea typeface="+mj-ea"/>
                          <a:cs typeface="メイリオ" pitchFamily="50" charset="-128"/>
                        </a:rPr>
                        <a:t>Title</a:t>
                      </a:r>
                      <a:endParaRPr kumimoji="1" lang="ja-JP" altLang="en-US" sz="700" b="0"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70191" marR="70191" marT="35096" marB="17548"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543083">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1" lang="ja-JP" altLang="en-US" sz="10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05287" marR="105287" marT="70191" marB="52643"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2989073"/>
                  </a:ext>
                </a:extLst>
              </a:tr>
            </a:tbl>
          </a:graphicData>
        </a:graphic>
      </p:graphicFrame>
      <p:sp>
        <p:nvSpPr>
          <p:cNvPr id="2" name="タイトル 1"/>
          <p:cNvSpPr>
            <a:spLocks noGrp="1"/>
          </p:cNvSpPr>
          <p:nvPr>
            <p:ph type="title"/>
          </p:nvPr>
        </p:nvSpPr>
        <p:spPr/>
        <p:txBody>
          <a:bodyPr/>
          <a:lstStyle/>
          <a:p>
            <a:r>
              <a:rPr kumimoji="1" lang="ja-JP" altLang="en-US" dirty="0"/>
              <a:t>続き</a:t>
            </a:r>
            <a:r>
              <a:rPr kumimoji="1" lang="ja-JP" altLang="en-US" b="0" dirty="0"/>
              <a:t>｜</a:t>
            </a:r>
            <a:r>
              <a:rPr lang="en-US" altLang="ja-JP" dirty="0"/>
              <a:t>3</a:t>
            </a:r>
            <a:r>
              <a:rPr kumimoji="1" lang="en-US" altLang="ja-JP" dirty="0"/>
              <a:t>. </a:t>
            </a:r>
            <a:r>
              <a:rPr kumimoji="1" lang="ja-JP" altLang="en-US" dirty="0"/>
              <a:t>スライド背景（レイアウト）</a:t>
            </a:r>
          </a:p>
        </p:txBody>
      </p:sp>
      <p:sp>
        <p:nvSpPr>
          <p:cNvPr id="4" name="フッター プレースホルダー 3">
            <a:extLst>
              <a:ext uri="{FF2B5EF4-FFF2-40B4-BE49-F238E27FC236}">
                <a16:creationId xmlns:a16="http://schemas.microsoft.com/office/drawing/2014/main" id="{1D82CB01-3EDB-4820-B98A-420D2204BC5E}"/>
              </a:ext>
            </a:extLst>
          </p:cNvPr>
          <p:cNvSpPr>
            <a:spLocks noGrp="1"/>
          </p:cNvSpPr>
          <p:nvPr>
            <p:ph type="ftr" sz="quarter" idx="10"/>
          </p:nvPr>
        </p:nvSpPr>
        <p:spPr/>
        <p:txBody>
          <a:bodyPr/>
          <a:lstStyle/>
          <a:p>
            <a:r>
              <a:rPr lang="en-US" altLang="ja-JP"/>
              <a:t>© Presentation Design</a:t>
            </a:r>
            <a:endParaRPr lang="ja-JP" altLang="en-US" dirty="0"/>
          </a:p>
        </p:txBody>
      </p:sp>
      <p:sp>
        <p:nvSpPr>
          <p:cNvPr id="6" name="スライド番号プレースホルダー 5">
            <a:extLst>
              <a:ext uri="{FF2B5EF4-FFF2-40B4-BE49-F238E27FC236}">
                <a16:creationId xmlns:a16="http://schemas.microsoft.com/office/drawing/2014/main" id="{23386C5A-1D57-4D1B-A34E-9BB4FDC73FB6}"/>
              </a:ext>
            </a:extLst>
          </p:cNvPr>
          <p:cNvSpPr>
            <a:spLocks noGrp="1"/>
          </p:cNvSpPr>
          <p:nvPr>
            <p:ph type="sldNum" sz="quarter" idx="11"/>
          </p:nvPr>
        </p:nvSpPr>
        <p:spPr/>
        <p:txBody>
          <a:bodyPr/>
          <a:lstStyle/>
          <a:p>
            <a:fld id="{FB3508C7-2FE0-4945-9CBD-863E05F850D2}" type="slidenum">
              <a:rPr lang="ja-JP" altLang="en-US" smtClean="0"/>
              <a:pPr/>
              <a:t>9</a:t>
            </a:fld>
            <a:endParaRPr lang="ja-JP" altLang="en-US" dirty="0"/>
          </a:p>
        </p:txBody>
      </p:sp>
      <p:sp>
        <p:nvSpPr>
          <p:cNvPr id="11" name="AutoShape 14"/>
          <p:cNvSpPr>
            <a:spLocks noChangeArrowheads="1"/>
          </p:cNvSpPr>
          <p:nvPr/>
        </p:nvSpPr>
        <p:spPr bwMode="auto">
          <a:xfrm>
            <a:off x="804900" y="4452348"/>
            <a:ext cx="2527263" cy="1056828"/>
          </a:xfrm>
          <a:prstGeom prst="roundRect">
            <a:avLst>
              <a:gd name="adj" fmla="val 0"/>
            </a:avLst>
          </a:prstGeom>
          <a:noFill/>
          <a:ln w="28575">
            <a:noFill/>
          </a:ln>
          <a:effectLst/>
        </p:spPr>
        <p:txBody>
          <a:bodyPr wrap="square" lIns="0" tIns="0" rIns="0" bIns="0" anchor="t" anchorCtr="0">
            <a:spAutoFit/>
          </a:bodyPr>
          <a:lstStyle/>
          <a:p>
            <a:pPr lvl="0" algn="just">
              <a:lnSpc>
                <a:spcPct val="130000"/>
              </a:lnSpc>
              <a:spcAft>
                <a:spcPts val="600"/>
              </a:spcAft>
            </a:pPr>
            <a:r>
              <a:rPr lang="ja-JP" altLang="en-US" sz="1050" dirty="0"/>
              <a:t>プレゼン資料の標準的なレイアウト。スライド上部にタイトルを、中央部にはコンテンツを記載する。</a:t>
            </a:r>
            <a:endParaRPr lang="en-US" altLang="ja-JP" sz="1050" dirty="0"/>
          </a:p>
          <a:p>
            <a:pPr marL="171450" marR="0" lvl="0" indent="-171450" algn="just" defTabSz="914400" rtl="0" eaLnBrk="1" fontAlgn="auto" latinLnBrk="0" hangingPunct="1">
              <a:lnSpc>
                <a:spcPct val="130000"/>
              </a:lnSpc>
              <a:spcBef>
                <a:spcPts val="0"/>
              </a:spcBef>
              <a:spcAft>
                <a:spcPts val="600"/>
              </a:spcAft>
              <a:buClrTx/>
              <a:buSzTx/>
              <a:buFont typeface="メイリオ" panose="020B0604030504040204" pitchFamily="50" charset="-128"/>
              <a:buChar char="✱"/>
              <a:tabLst/>
              <a:defRPr/>
            </a:pPr>
            <a:r>
              <a:rPr kumimoji="1" lang="ja-JP" altLang="en-US" sz="900" b="0" i="0" u="none" strike="noStrike" kern="1200" cap="none" spc="0" normalizeH="0" baseline="0" noProof="0" dirty="0">
                <a:ln>
                  <a:noFill/>
                </a:ln>
                <a:solidFill>
                  <a:srgbClr val="333333"/>
                </a:solidFill>
                <a:effectLst/>
                <a:uLnTx/>
                <a:uFillTx/>
                <a:latin typeface="メイリオ"/>
                <a:ea typeface="メイリオ"/>
                <a:cs typeface="+mn-cs"/>
              </a:rPr>
              <a:t>ガイド位置には「</a:t>
            </a:r>
            <a:r>
              <a:rPr kumimoji="1" lang="en-US" altLang="ja-JP" sz="900" b="0" i="0" u="none" strike="noStrike" kern="1200" cap="none" spc="0" normalizeH="0" baseline="0" noProof="0" dirty="0">
                <a:ln>
                  <a:noFill/>
                </a:ln>
                <a:solidFill>
                  <a:srgbClr val="333333"/>
                </a:solidFill>
                <a:effectLst/>
                <a:uLnTx/>
                <a:uFillTx/>
                <a:latin typeface="メイリオ"/>
                <a:ea typeface="メイリオ"/>
                <a:cs typeface="+mn-cs"/>
              </a:rPr>
              <a:t>2</a:t>
            </a:r>
            <a:r>
              <a:rPr kumimoji="1" lang="ja-JP" altLang="en-US" sz="900" b="0" i="0" u="none" strike="noStrike" kern="1200" cap="none" spc="0" normalizeH="0" baseline="0" noProof="0" dirty="0">
                <a:ln>
                  <a:noFill/>
                </a:ln>
                <a:solidFill>
                  <a:srgbClr val="333333"/>
                </a:solidFill>
                <a:effectLst/>
                <a:uLnTx/>
                <a:uFillTx/>
                <a:latin typeface="メイリオ"/>
                <a:ea typeface="メイリオ"/>
                <a:cs typeface="+mn-cs"/>
              </a:rPr>
              <a:t>分割」と「</a:t>
            </a:r>
            <a:r>
              <a:rPr kumimoji="1" lang="en-US" altLang="ja-JP" sz="900" b="0" i="0" u="none" strike="noStrike" kern="1200" cap="none" spc="0" normalizeH="0" baseline="0" noProof="0" dirty="0">
                <a:ln>
                  <a:noFill/>
                </a:ln>
                <a:solidFill>
                  <a:srgbClr val="333333"/>
                </a:solidFill>
                <a:effectLst/>
                <a:uLnTx/>
                <a:uFillTx/>
                <a:latin typeface="メイリオ"/>
                <a:ea typeface="メイリオ"/>
                <a:cs typeface="+mn-cs"/>
              </a:rPr>
              <a:t>3</a:t>
            </a:r>
            <a:r>
              <a:rPr kumimoji="1" lang="ja-JP" altLang="en-US" sz="900" b="0" i="0" u="none" strike="noStrike" kern="1200" cap="none" spc="0" normalizeH="0" baseline="0" noProof="0" dirty="0">
                <a:ln>
                  <a:noFill/>
                </a:ln>
                <a:solidFill>
                  <a:srgbClr val="333333"/>
                </a:solidFill>
                <a:effectLst/>
                <a:uLnTx/>
                <a:uFillTx/>
                <a:latin typeface="メイリオ"/>
                <a:ea typeface="メイリオ"/>
                <a:cs typeface="+mn-cs"/>
              </a:rPr>
              <a:t>分割」のバージョンを収録。</a:t>
            </a:r>
          </a:p>
        </p:txBody>
      </p:sp>
      <p:sp>
        <p:nvSpPr>
          <p:cNvPr id="13" name="AutoShape 14"/>
          <p:cNvSpPr>
            <a:spLocks noChangeArrowheads="1"/>
          </p:cNvSpPr>
          <p:nvPr/>
        </p:nvSpPr>
        <p:spPr bwMode="auto">
          <a:xfrm>
            <a:off x="3692525" y="4452348"/>
            <a:ext cx="2516720" cy="618054"/>
          </a:xfrm>
          <a:prstGeom prst="roundRect">
            <a:avLst>
              <a:gd name="adj" fmla="val 0"/>
            </a:avLst>
          </a:prstGeom>
          <a:noFill/>
          <a:ln w="28575">
            <a:noFill/>
          </a:ln>
          <a:effectLst/>
        </p:spPr>
        <p:txBody>
          <a:bodyPr wrap="square" lIns="0" tIns="0" rIns="0" bIns="0" anchor="t" anchorCtr="0">
            <a:spAutoFit/>
          </a:bodyPr>
          <a:lstStyle/>
          <a:p>
            <a:pPr lvl="0" algn="just">
              <a:lnSpc>
                <a:spcPct val="130000"/>
              </a:lnSpc>
              <a:spcAft>
                <a:spcPts val="600"/>
              </a:spcAft>
            </a:pPr>
            <a:r>
              <a:rPr lang="ja-JP" altLang="en-US" sz="1050" dirty="0"/>
              <a:t>補足情報記載用のレイアウト。タイトル領域をグレーにしたもの、スライドの外周に枠を配置したものの</a:t>
            </a:r>
            <a:r>
              <a:rPr lang="en-US" altLang="ja-JP" sz="1050" dirty="0"/>
              <a:t>2</a:t>
            </a:r>
            <a:r>
              <a:rPr lang="ja-JP" altLang="en-US" sz="1050" dirty="0"/>
              <a:t>種類を収録。</a:t>
            </a:r>
          </a:p>
        </p:txBody>
      </p:sp>
      <p:sp>
        <p:nvSpPr>
          <p:cNvPr id="14" name="AutoShape 14"/>
          <p:cNvSpPr>
            <a:spLocks noChangeArrowheads="1"/>
          </p:cNvSpPr>
          <p:nvPr/>
        </p:nvSpPr>
        <p:spPr bwMode="auto">
          <a:xfrm>
            <a:off x="6569607" y="4452348"/>
            <a:ext cx="2523592" cy="1236877"/>
          </a:xfrm>
          <a:prstGeom prst="roundRect">
            <a:avLst>
              <a:gd name="adj" fmla="val 0"/>
            </a:avLst>
          </a:prstGeom>
          <a:noFill/>
          <a:ln w="28575">
            <a:noFill/>
          </a:ln>
          <a:effectLst/>
        </p:spPr>
        <p:txBody>
          <a:bodyPr wrap="square" lIns="0" tIns="0" rIns="0" bIns="0" anchor="t" anchorCtr="0">
            <a:spAutoFit/>
          </a:bodyPr>
          <a:lstStyle/>
          <a:p>
            <a:pPr lvl="0" algn="just">
              <a:lnSpc>
                <a:spcPct val="130000"/>
              </a:lnSpc>
              <a:spcAft>
                <a:spcPts val="600"/>
              </a:spcAft>
            </a:pPr>
            <a:r>
              <a:rPr lang="ja-JP" altLang="en-US" sz="1050" dirty="0"/>
              <a:t>無地のレイアウト。タイトル領域が不要なときや、コンテンツを強調して見せたいときに使用する。</a:t>
            </a:r>
            <a:endParaRPr lang="en-US" altLang="ja-JP" sz="1050" dirty="0"/>
          </a:p>
          <a:p>
            <a:pPr marL="171450" marR="0" lvl="0" indent="-171450" algn="just" defTabSz="914400" rtl="0" eaLnBrk="1" fontAlgn="auto" latinLnBrk="0" hangingPunct="1">
              <a:lnSpc>
                <a:spcPct val="130000"/>
              </a:lnSpc>
              <a:spcBef>
                <a:spcPts val="0"/>
              </a:spcBef>
              <a:spcAft>
                <a:spcPts val="600"/>
              </a:spcAft>
              <a:buClrTx/>
              <a:buSzTx/>
              <a:buFont typeface="メイリオ" panose="020B0604030504040204" pitchFamily="50" charset="-128"/>
              <a:buChar char="✱"/>
              <a:tabLst/>
              <a:defRPr/>
            </a:pPr>
            <a:r>
              <a:rPr kumimoji="1" lang="ja-JP" altLang="en-US" sz="900" b="0" i="0" u="none" strike="noStrike" kern="1200" cap="none" spc="0" normalizeH="0" baseline="0" noProof="0" dirty="0">
                <a:ln>
                  <a:noFill/>
                </a:ln>
                <a:effectLst/>
                <a:uLnTx/>
                <a:uFillTx/>
                <a:latin typeface="メイリオ"/>
                <a:ea typeface="メイリオ"/>
                <a:cs typeface="+mn-cs"/>
              </a:rPr>
              <a:t>カラーバリエーションは、上記「白」のほか、メインカラー／テキストカラー／黒／サブカラーを含めて全</a:t>
            </a:r>
            <a:r>
              <a:rPr kumimoji="1" lang="en-US" altLang="ja-JP" sz="900" b="0" i="0" u="none" strike="noStrike" kern="1200" cap="none" spc="0" normalizeH="0" baseline="0" noProof="0" dirty="0">
                <a:ln>
                  <a:noFill/>
                </a:ln>
                <a:effectLst/>
                <a:uLnTx/>
                <a:uFillTx/>
                <a:latin typeface="メイリオ"/>
                <a:ea typeface="メイリオ"/>
                <a:cs typeface="+mn-cs"/>
              </a:rPr>
              <a:t>6</a:t>
            </a:r>
            <a:r>
              <a:rPr kumimoji="1" lang="ja-JP" altLang="en-US" sz="900" b="0" i="0" u="none" strike="noStrike" kern="1200" cap="none" spc="0" normalizeH="0" baseline="0" noProof="0" dirty="0">
                <a:ln>
                  <a:noFill/>
                </a:ln>
                <a:effectLst/>
                <a:uLnTx/>
                <a:uFillTx/>
                <a:latin typeface="メイリオ"/>
                <a:ea typeface="メイリオ"/>
                <a:cs typeface="+mn-cs"/>
              </a:rPr>
              <a:t>種。</a:t>
            </a:r>
            <a:endParaRPr lang="en-US" altLang="ja-JP" sz="1050" dirty="0"/>
          </a:p>
        </p:txBody>
      </p:sp>
      <p:grpSp>
        <p:nvGrpSpPr>
          <p:cNvPr id="3" name="グループ化 2">
            <a:extLst>
              <a:ext uri="{FF2B5EF4-FFF2-40B4-BE49-F238E27FC236}">
                <a16:creationId xmlns:a16="http://schemas.microsoft.com/office/drawing/2014/main" id="{B22856FC-C6BE-45A0-9C85-137975EDB152}"/>
              </a:ext>
            </a:extLst>
          </p:cNvPr>
          <p:cNvGrpSpPr>
            <a:grpSpLocks noChangeAspect="1"/>
          </p:cNvGrpSpPr>
          <p:nvPr/>
        </p:nvGrpSpPr>
        <p:grpSpPr>
          <a:xfrm>
            <a:off x="4125140" y="2812432"/>
            <a:ext cx="2088000" cy="1444660"/>
            <a:chOff x="4005914" y="2293289"/>
            <a:chExt cx="2251503" cy="1557786"/>
          </a:xfrm>
        </p:grpSpPr>
        <p:sp>
          <p:nvSpPr>
            <p:cNvPr id="18" name="AutoShape 3">
              <a:extLst>
                <a:ext uri="{FF2B5EF4-FFF2-40B4-BE49-F238E27FC236}">
                  <a16:creationId xmlns:a16="http://schemas.microsoft.com/office/drawing/2014/main" id="{DD4AA096-A356-4E4A-A8EF-7F2EAB6279F3}"/>
                </a:ext>
              </a:extLst>
            </p:cNvPr>
            <p:cNvSpPr>
              <a:spLocks noChangeArrowheads="1"/>
            </p:cNvSpPr>
            <p:nvPr/>
          </p:nvSpPr>
          <p:spPr bwMode="auto">
            <a:xfrm>
              <a:off x="4009811" y="2293289"/>
              <a:ext cx="2243710" cy="1548172"/>
            </a:xfrm>
            <a:prstGeom prst="roundRect">
              <a:avLst>
                <a:gd name="adj" fmla="val 0"/>
              </a:avLst>
            </a:prstGeom>
            <a:solidFill>
              <a:schemeClr val="bg1"/>
            </a:solidFill>
            <a:ln w="6350">
              <a:solidFill>
                <a:schemeClr val="tx1">
                  <a:lumMod val="60000"/>
                  <a:lumOff val="40000"/>
                </a:schemeClr>
              </a:solidFill>
            </a:ln>
            <a:effectLst/>
          </p:spPr>
          <p:txBody>
            <a:bodyPr wrap="square" lIns="180000" tIns="90000" rIns="180000" bIns="54000" anchor="t" anchorCtr="0">
              <a:noAutofit/>
            </a:bodyPr>
            <a:lstStyle/>
            <a:p>
              <a:pPr algn="ctr">
                <a:lnSpc>
                  <a:spcPct val="120000"/>
                </a:lnSpc>
                <a:spcBef>
                  <a:spcPct val="0"/>
                </a:spcBef>
              </a:pPr>
              <a:r>
                <a:rPr lang="en-US" altLang="ja-JP" sz="700" b="1" dirty="0">
                  <a:solidFill>
                    <a:schemeClr val="tx2"/>
                  </a:solidFill>
                  <a:latin typeface="+mn-ea"/>
                  <a:cs typeface="メイリオ" pitchFamily="50" charset="-128"/>
                </a:rPr>
                <a:t>Title</a:t>
              </a:r>
              <a:endParaRPr lang="ja-JP" altLang="en-US" sz="700" b="1" dirty="0">
                <a:solidFill>
                  <a:schemeClr val="tx2"/>
                </a:solidFill>
                <a:latin typeface="+mn-ea"/>
                <a:cs typeface="メイリオ" pitchFamily="50" charset="-128"/>
              </a:endParaRPr>
            </a:p>
          </p:txBody>
        </p:sp>
        <p:sp>
          <p:nvSpPr>
            <p:cNvPr id="19" name="角丸四角形 6">
              <a:extLst>
                <a:ext uri="{FF2B5EF4-FFF2-40B4-BE49-F238E27FC236}">
                  <a16:creationId xmlns:a16="http://schemas.microsoft.com/office/drawing/2014/main" id="{FCF26DAF-2461-4BE6-8B43-DB75EC1DBED2}"/>
                </a:ext>
              </a:extLst>
            </p:cNvPr>
            <p:cNvSpPr/>
            <p:nvPr/>
          </p:nvSpPr>
          <p:spPr bwMode="auto">
            <a:xfrm>
              <a:off x="4005914" y="2293289"/>
              <a:ext cx="2251503" cy="1557786"/>
            </a:xfrm>
            <a:custGeom>
              <a:avLst/>
              <a:gdLst/>
              <a:ahLst/>
              <a:cxnLst/>
              <a:rect l="l" t="t" r="r" b="b"/>
              <a:pathLst>
                <a:path w="9903600" h="6858000">
                  <a:moveTo>
                    <a:pt x="183240" y="144000"/>
                  </a:moveTo>
                  <a:cubicBezTo>
                    <a:pt x="162231" y="144000"/>
                    <a:pt x="145200" y="161031"/>
                    <a:pt x="145200" y="182040"/>
                  </a:cubicBezTo>
                  <a:lnTo>
                    <a:pt x="145200" y="6675960"/>
                  </a:lnTo>
                  <a:cubicBezTo>
                    <a:pt x="145200" y="6696969"/>
                    <a:pt x="162231" y="6714000"/>
                    <a:pt x="183240" y="6714000"/>
                  </a:cubicBezTo>
                  <a:lnTo>
                    <a:pt x="9722760" y="6714000"/>
                  </a:lnTo>
                  <a:cubicBezTo>
                    <a:pt x="9743769" y="6714000"/>
                    <a:pt x="9760800" y="6696969"/>
                    <a:pt x="9760800" y="6675960"/>
                  </a:cubicBezTo>
                  <a:lnTo>
                    <a:pt x="9760800" y="182040"/>
                  </a:lnTo>
                  <a:cubicBezTo>
                    <a:pt x="9760800" y="161031"/>
                    <a:pt x="9743769" y="144000"/>
                    <a:pt x="9722760" y="144000"/>
                  </a:cubicBezTo>
                  <a:close/>
                  <a:moveTo>
                    <a:pt x="0" y="0"/>
                  </a:moveTo>
                  <a:lnTo>
                    <a:pt x="9903600" y="0"/>
                  </a:lnTo>
                  <a:lnTo>
                    <a:pt x="9903600" y="6858000"/>
                  </a:lnTo>
                  <a:lnTo>
                    <a:pt x="0" y="6858000"/>
                  </a:lnTo>
                  <a:close/>
                </a:path>
              </a:pathLst>
            </a:custGeom>
            <a:solidFill>
              <a:schemeClr val="tx2"/>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grpSp>
      <p:sp>
        <p:nvSpPr>
          <p:cNvPr id="33" name="AutoShape 3">
            <a:extLst>
              <a:ext uri="{FF2B5EF4-FFF2-40B4-BE49-F238E27FC236}">
                <a16:creationId xmlns:a16="http://schemas.microsoft.com/office/drawing/2014/main" id="{D5F5AD46-9492-4D78-AABD-6925E54A163E}"/>
              </a:ext>
            </a:extLst>
          </p:cNvPr>
          <p:cNvSpPr>
            <a:spLocks noChangeArrowheads="1"/>
          </p:cNvSpPr>
          <p:nvPr/>
        </p:nvSpPr>
        <p:spPr bwMode="auto">
          <a:xfrm>
            <a:off x="7233010" y="5766743"/>
            <a:ext cx="421020" cy="290548"/>
          </a:xfrm>
          <a:prstGeom prst="roundRect">
            <a:avLst>
              <a:gd name="adj" fmla="val 0"/>
            </a:avLst>
          </a:prstGeom>
          <a:solidFill>
            <a:schemeClr val="tx1"/>
          </a:solidFill>
          <a:ln w="6350">
            <a:solidFill>
              <a:schemeClr val="tx1">
                <a:lumMod val="60000"/>
                <a:lumOff val="40000"/>
              </a:schemeClr>
            </a:solidFill>
          </a:ln>
          <a:effectLst/>
        </p:spPr>
        <p:txBody>
          <a:bodyPr wrap="square" lIns="180000" tIns="72000" rIns="180000" bIns="54000" anchor="ctr" anchorCtr="0">
            <a:noAutofit/>
          </a:bodyPr>
          <a:lstStyle/>
          <a:p>
            <a:pPr algn="ctr">
              <a:lnSpc>
                <a:spcPct val="120000"/>
              </a:lnSpc>
              <a:spcBef>
                <a:spcPct val="0"/>
              </a:spcBef>
            </a:pPr>
            <a:endParaRPr lang="ja-JP" altLang="en-US" sz="1000" b="1" dirty="0">
              <a:latin typeface="+mn-ea"/>
              <a:cs typeface="メイリオ" pitchFamily="50" charset="-128"/>
            </a:endParaRPr>
          </a:p>
        </p:txBody>
      </p:sp>
      <p:sp>
        <p:nvSpPr>
          <p:cNvPr id="34" name="AutoShape 3">
            <a:extLst>
              <a:ext uri="{FF2B5EF4-FFF2-40B4-BE49-F238E27FC236}">
                <a16:creationId xmlns:a16="http://schemas.microsoft.com/office/drawing/2014/main" id="{0E43E8DF-0CED-4B79-A4E7-6757D561C2EB}"/>
              </a:ext>
            </a:extLst>
          </p:cNvPr>
          <p:cNvSpPr>
            <a:spLocks noChangeArrowheads="1"/>
          </p:cNvSpPr>
          <p:nvPr/>
        </p:nvSpPr>
        <p:spPr bwMode="auto">
          <a:xfrm>
            <a:off x="6753200" y="5766744"/>
            <a:ext cx="421020" cy="290548"/>
          </a:xfrm>
          <a:prstGeom prst="roundRect">
            <a:avLst>
              <a:gd name="adj" fmla="val 0"/>
            </a:avLst>
          </a:prstGeom>
          <a:solidFill>
            <a:schemeClr val="tx2"/>
          </a:solidFill>
          <a:ln w="6350">
            <a:solidFill>
              <a:schemeClr val="tx1">
                <a:lumMod val="60000"/>
                <a:lumOff val="40000"/>
              </a:schemeClr>
            </a:solidFill>
          </a:ln>
          <a:effectLst/>
        </p:spPr>
        <p:txBody>
          <a:bodyPr wrap="square" lIns="180000" tIns="72000" rIns="180000" bIns="54000" anchor="ctr" anchorCtr="0">
            <a:noAutofit/>
          </a:bodyPr>
          <a:lstStyle/>
          <a:p>
            <a:pPr algn="ctr">
              <a:lnSpc>
                <a:spcPct val="120000"/>
              </a:lnSpc>
              <a:spcBef>
                <a:spcPct val="0"/>
              </a:spcBef>
            </a:pPr>
            <a:endParaRPr lang="ja-JP" altLang="en-US" sz="1000" b="1" dirty="0">
              <a:latin typeface="+mn-ea"/>
              <a:cs typeface="メイリオ" pitchFamily="50" charset="-128"/>
            </a:endParaRPr>
          </a:p>
        </p:txBody>
      </p:sp>
      <p:sp>
        <p:nvSpPr>
          <p:cNvPr id="35" name="AutoShape 3">
            <a:extLst>
              <a:ext uri="{FF2B5EF4-FFF2-40B4-BE49-F238E27FC236}">
                <a16:creationId xmlns:a16="http://schemas.microsoft.com/office/drawing/2014/main" id="{C02D37D9-00C3-44E1-B066-F02644E62F63}"/>
              </a:ext>
            </a:extLst>
          </p:cNvPr>
          <p:cNvSpPr>
            <a:spLocks noChangeArrowheads="1"/>
          </p:cNvSpPr>
          <p:nvPr/>
        </p:nvSpPr>
        <p:spPr bwMode="auto">
          <a:xfrm>
            <a:off x="8672440" y="5767200"/>
            <a:ext cx="421020" cy="290548"/>
          </a:xfrm>
          <a:prstGeom prst="roundRect">
            <a:avLst>
              <a:gd name="adj" fmla="val 0"/>
            </a:avLst>
          </a:prstGeom>
          <a:solidFill>
            <a:schemeClr val="accent6">
              <a:lumMod val="20000"/>
              <a:lumOff val="80000"/>
            </a:schemeClr>
          </a:solidFill>
          <a:ln w="6350">
            <a:solidFill>
              <a:schemeClr val="tx1">
                <a:lumMod val="60000"/>
                <a:lumOff val="40000"/>
              </a:schemeClr>
            </a:solidFill>
          </a:ln>
          <a:effectLst/>
        </p:spPr>
        <p:txBody>
          <a:bodyPr wrap="square" lIns="180000" tIns="72000" rIns="180000" bIns="54000" anchor="ctr" anchorCtr="0">
            <a:noAutofit/>
          </a:bodyPr>
          <a:lstStyle/>
          <a:p>
            <a:pPr algn="ctr">
              <a:lnSpc>
                <a:spcPct val="120000"/>
              </a:lnSpc>
              <a:spcBef>
                <a:spcPct val="0"/>
              </a:spcBef>
            </a:pPr>
            <a:endParaRPr lang="ja-JP" altLang="en-US" sz="1000" b="1" dirty="0">
              <a:latin typeface="+mn-ea"/>
              <a:cs typeface="メイリオ" pitchFamily="50" charset="-128"/>
            </a:endParaRPr>
          </a:p>
        </p:txBody>
      </p:sp>
      <p:sp>
        <p:nvSpPr>
          <p:cNvPr id="36" name="AutoShape 3">
            <a:extLst>
              <a:ext uri="{FF2B5EF4-FFF2-40B4-BE49-F238E27FC236}">
                <a16:creationId xmlns:a16="http://schemas.microsoft.com/office/drawing/2014/main" id="{E89A3AA9-2FDF-494C-8CAB-661262D667FE}"/>
              </a:ext>
            </a:extLst>
          </p:cNvPr>
          <p:cNvSpPr>
            <a:spLocks noChangeArrowheads="1"/>
          </p:cNvSpPr>
          <p:nvPr/>
        </p:nvSpPr>
        <p:spPr bwMode="auto">
          <a:xfrm>
            <a:off x="8192630" y="5766743"/>
            <a:ext cx="421020" cy="290548"/>
          </a:xfrm>
          <a:prstGeom prst="roundRect">
            <a:avLst>
              <a:gd name="adj" fmla="val 0"/>
            </a:avLst>
          </a:prstGeom>
          <a:solidFill>
            <a:schemeClr val="bg2"/>
          </a:solidFill>
          <a:ln w="6350">
            <a:solidFill>
              <a:schemeClr val="tx1">
                <a:lumMod val="60000"/>
                <a:lumOff val="40000"/>
              </a:schemeClr>
            </a:solidFill>
          </a:ln>
          <a:effectLst/>
        </p:spPr>
        <p:txBody>
          <a:bodyPr wrap="square" lIns="180000" tIns="72000" rIns="180000" bIns="54000" anchor="ctr" anchorCtr="0">
            <a:noAutofit/>
          </a:bodyPr>
          <a:lstStyle/>
          <a:p>
            <a:pPr algn="ctr">
              <a:lnSpc>
                <a:spcPct val="120000"/>
              </a:lnSpc>
              <a:spcBef>
                <a:spcPct val="0"/>
              </a:spcBef>
            </a:pPr>
            <a:endParaRPr lang="ja-JP" altLang="en-US" sz="1000" b="1" dirty="0">
              <a:latin typeface="+mn-ea"/>
              <a:cs typeface="メイリオ" pitchFamily="50" charset="-128"/>
            </a:endParaRPr>
          </a:p>
        </p:txBody>
      </p:sp>
      <p:sp>
        <p:nvSpPr>
          <p:cNvPr id="21" name="AutoShape 3">
            <a:extLst>
              <a:ext uri="{FF2B5EF4-FFF2-40B4-BE49-F238E27FC236}">
                <a16:creationId xmlns:a16="http://schemas.microsoft.com/office/drawing/2014/main" id="{D6E43EAC-1844-429D-B2C5-E1A4F234E565}"/>
              </a:ext>
            </a:extLst>
          </p:cNvPr>
          <p:cNvSpPr>
            <a:spLocks noChangeArrowheads="1"/>
          </p:cNvSpPr>
          <p:nvPr/>
        </p:nvSpPr>
        <p:spPr bwMode="auto">
          <a:xfrm>
            <a:off x="1474436" y="1887399"/>
            <a:ext cx="1187784"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コンテンツ</a:t>
            </a:r>
          </a:p>
        </p:txBody>
      </p:sp>
      <p:sp>
        <p:nvSpPr>
          <p:cNvPr id="22" name="AutoShape 3">
            <a:extLst>
              <a:ext uri="{FF2B5EF4-FFF2-40B4-BE49-F238E27FC236}">
                <a16:creationId xmlns:a16="http://schemas.microsoft.com/office/drawing/2014/main" id="{A520F9C4-2B7D-419C-B7AB-FD1BB9BDB6BE}"/>
              </a:ext>
            </a:extLst>
          </p:cNvPr>
          <p:cNvSpPr>
            <a:spLocks noChangeArrowheads="1"/>
          </p:cNvSpPr>
          <p:nvPr/>
        </p:nvSpPr>
        <p:spPr bwMode="auto">
          <a:xfrm>
            <a:off x="4359108" y="1887399"/>
            <a:ext cx="1187784"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補足情報</a:t>
            </a:r>
          </a:p>
        </p:txBody>
      </p:sp>
      <p:sp>
        <p:nvSpPr>
          <p:cNvPr id="23" name="AutoShape 3">
            <a:extLst>
              <a:ext uri="{FF2B5EF4-FFF2-40B4-BE49-F238E27FC236}">
                <a16:creationId xmlns:a16="http://schemas.microsoft.com/office/drawing/2014/main" id="{BC922E4A-E375-47EA-84D9-1BA7CCA88930}"/>
              </a:ext>
            </a:extLst>
          </p:cNvPr>
          <p:cNvSpPr>
            <a:spLocks noChangeArrowheads="1"/>
          </p:cNvSpPr>
          <p:nvPr/>
        </p:nvSpPr>
        <p:spPr bwMode="auto">
          <a:xfrm>
            <a:off x="7243966" y="1887399"/>
            <a:ext cx="1187784"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ブランク</a:t>
            </a:r>
          </a:p>
        </p:txBody>
      </p:sp>
      <p:sp>
        <p:nvSpPr>
          <p:cNvPr id="24" name="AutoShape 3">
            <a:extLst>
              <a:ext uri="{FF2B5EF4-FFF2-40B4-BE49-F238E27FC236}">
                <a16:creationId xmlns:a16="http://schemas.microsoft.com/office/drawing/2014/main" id="{17E9E9C7-2E50-408F-89A5-459E819FAC4C}"/>
              </a:ext>
            </a:extLst>
          </p:cNvPr>
          <p:cNvSpPr>
            <a:spLocks noChangeArrowheads="1"/>
          </p:cNvSpPr>
          <p:nvPr/>
        </p:nvSpPr>
        <p:spPr bwMode="auto">
          <a:xfrm>
            <a:off x="812800" y="972000"/>
            <a:ext cx="8280399"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スライドは、扱うコンテンツの内容に応じて「背景（レイアウト）」を切り替え、資料のストーリー展開にメリハリをつける。</a:t>
            </a:r>
            <a:endParaRPr lang="en-US" altLang="ja-JP" sz="1600" dirty="0">
              <a:latin typeface="+mn-ea"/>
              <a:cs typeface="メイリオ" pitchFamily="50" charset="-128"/>
            </a:endParaRPr>
          </a:p>
        </p:txBody>
      </p:sp>
      <p:graphicFrame>
        <p:nvGraphicFramePr>
          <p:cNvPr id="26" name="Group 55">
            <a:extLst>
              <a:ext uri="{FF2B5EF4-FFF2-40B4-BE49-F238E27FC236}">
                <a16:creationId xmlns:a16="http://schemas.microsoft.com/office/drawing/2014/main" id="{65FDA828-2C2E-481A-8282-C93E21351965}"/>
              </a:ext>
            </a:extLst>
          </p:cNvPr>
          <p:cNvGraphicFramePr>
            <a:graphicFrameLocks noGrp="1"/>
          </p:cNvGraphicFramePr>
          <p:nvPr>
            <p:extLst>
              <p:ext uri="{D42A27DB-BD31-4B8C-83A1-F6EECF244321}">
                <p14:modId xmlns:p14="http://schemas.microsoft.com/office/powerpoint/2010/main" val="2745188821"/>
              </p:ext>
            </p:extLst>
          </p:nvPr>
        </p:nvGraphicFramePr>
        <p:xfrm>
          <a:off x="6565936" y="2538683"/>
          <a:ext cx="2527263" cy="1718409"/>
        </p:xfrm>
        <a:graphic>
          <a:graphicData uri="http://schemas.openxmlformats.org/drawingml/2006/table">
            <a:tbl>
              <a:tblPr/>
              <a:tblGrid>
                <a:gridCol w="2527263">
                  <a:extLst>
                    <a:ext uri="{9D8B030D-6E8A-4147-A177-3AD203B41FA5}">
                      <a16:colId xmlns:a16="http://schemas.microsoft.com/office/drawing/2014/main" val="20000"/>
                    </a:ext>
                  </a:extLst>
                </a:gridCol>
              </a:tblGrid>
              <a:tr h="172243">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j-ea"/>
                          <a:ea typeface="+mj-ea"/>
                          <a:cs typeface="メイリオ" pitchFamily="50" charset="-128"/>
                        </a:rPr>
                        <a:t>Title</a:t>
                      </a:r>
                      <a:endParaRPr kumimoji="1" lang="ja-JP" altLang="en-US" sz="700" b="0"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70191" marR="70191" marT="35096" marB="17548"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543083">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1" lang="ja-JP" altLang="en-US" sz="10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05287" marR="105287" marT="70191" marB="52643"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2989073"/>
                  </a:ext>
                </a:extLst>
              </a:tr>
            </a:tbl>
          </a:graphicData>
        </a:graphic>
      </p:graphicFrame>
      <p:grpSp>
        <p:nvGrpSpPr>
          <p:cNvPr id="31" name="グループ化 30">
            <a:extLst>
              <a:ext uri="{FF2B5EF4-FFF2-40B4-BE49-F238E27FC236}">
                <a16:creationId xmlns:a16="http://schemas.microsoft.com/office/drawing/2014/main" id="{A5EFF999-56BD-46B5-9755-EDF8CDD4591A}"/>
              </a:ext>
            </a:extLst>
          </p:cNvPr>
          <p:cNvGrpSpPr>
            <a:grpSpLocks noChangeAspect="1"/>
          </p:cNvGrpSpPr>
          <p:nvPr/>
        </p:nvGrpSpPr>
        <p:grpSpPr>
          <a:xfrm>
            <a:off x="992560" y="5560449"/>
            <a:ext cx="921258" cy="637392"/>
            <a:chOff x="3694113" y="2532063"/>
            <a:chExt cx="2519362" cy="1743075"/>
          </a:xfrm>
        </p:grpSpPr>
        <p:sp>
          <p:nvSpPr>
            <p:cNvPr id="32" name="AutoShape 286">
              <a:extLst>
                <a:ext uri="{FF2B5EF4-FFF2-40B4-BE49-F238E27FC236}">
                  <a16:creationId xmlns:a16="http://schemas.microsoft.com/office/drawing/2014/main" id="{47ACD70B-BBAA-4D86-A932-4E0B7A4ACB9E}"/>
                </a:ext>
              </a:extLst>
            </p:cNvPr>
            <p:cNvSpPr>
              <a:spLocks noChangeAspect="1" noChangeArrowheads="1" noTextEdit="1"/>
            </p:cNvSpPr>
            <p:nvPr/>
          </p:nvSpPr>
          <p:spPr bwMode="auto">
            <a:xfrm>
              <a:off x="3694113" y="2532063"/>
              <a:ext cx="2519362"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Rectangle 288">
              <a:extLst>
                <a:ext uri="{FF2B5EF4-FFF2-40B4-BE49-F238E27FC236}">
                  <a16:creationId xmlns:a16="http://schemas.microsoft.com/office/drawing/2014/main" id="{40BAB548-579F-4BF3-90BD-3F33BD336C3E}"/>
                </a:ext>
              </a:extLst>
            </p:cNvPr>
            <p:cNvSpPr>
              <a:spLocks noChangeArrowheads="1"/>
            </p:cNvSpPr>
            <p:nvPr/>
          </p:nvSpPr>
          <p:spPr bwMode="auto">
            <a:xfrm>
              <a:off x="3694113" y="2532063"/>
              <a:ext cx="2519362" cy="1743075"/>
            </a:xfrm>
            <a:prstGeom prst="rect">
              <a:avLst/>
            </a:prstGeom>
            <a:solidFill>
              <a:schemeClr val="bg1"/>
            </a:solidFill>
            <a:ln w="6350">
              <a:solidFill>
                <a:schemeClr val="tx1">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 name="Rectangle 289">
              <a:extLst>
                <a:ext uri="{FF2B5EF4-FFF2-40B4-BE49-F238E27FC236}">
                  <a16:creationId xmlns:a16="http://schemas.microsoft.com/office/drawing/2014/main" id="{D5174A79-3C11-487E-AB94-50507EBCAAAD}"/>
                </a:ext>
              </a:extLst>
            </p:cNvPr>
            <p:cNvSpPr>
              <a:spLocks noChangeArrowheads="1"/>
            </p:cNvSpPr>
            <p:nvPr/>
          </p:nvSpPr>
          <p:spPr bwMode="auto">
            <a:xfrm>
              <a:off x="3900488" y="2532063"/>
              <a:ext cx="979487" cy="1743075"/>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290">
              <a:extLst>
                <a:ext uri="{FF2B5EF4-FFF2-40B4-BE49-F238E27FC236}">
                  <a16:creationId xmlns:a16="http://schemas.microsoft.com/office/drawing/2014/main" id="{F326499E-42E7-4C84-9148-B52A9F5E60B9}"/>
                </a:ext>
              </a:extLst>
            </p:cNvPr>
            <p:cNvSpPr>
              <a:spLocks/>
            </p:cNvSpPr>
            <p:nvPr/>
          </p:nvSpPr>
          <p:spPr bwMode="auto">
            <a:xfrm>
              <a:off x="4251325" y="3175001"/>
              <a:ext cx="303212" cy="476250"/>
            </a:xfrm>
            <a:custGeom>
              <a:avLst/>
              <a:gdLst>
                <a:gd name="T0" fmla="*/ 381 w 381"/>
                <a:gd name="T1" fmla="*/ 600 h 600"/>
                <a:gd name="T2" fmla="*/ 0 w 381"/>
                <a:gd name="T3" fmla="*/ 600 h 600"/>
                <a:gd name="T4" fmla="*/ 0 w 381"/>
                <a:gd name="T5" fmla="*/ 513 h 600"/>
                <a:gd name="T6" fmla="*/ 128 w 381"/>
                <a:gd name="T7" fmla="*/ 513 h 600"/>
                <a:gd name="T8" fmla="*/ 128 w 381"/>
                <a:gd name="T9" fmla="*/ 166 h 600"/>
                <a:gd name="T10" fmla="*/ 0 w 381"/>
                <a:gd name="T11" fmla="*/ 166 h 600"/>
                <a:gd name="T12" fmla="*/ 0 w 381"/>
                <a:gd name="T13" fmla="*/ 86 h 600"/>
                <a:gd name="T14" fmla="*/ 0 w 381"/>
                <a:gd name="T15" fmla="*/ 86 h 600"/>
                <a:gd name="T16" fmla="*/ 18 w 381"/>
                <a:gd name="T17" fmla="*/ 86 h 600"/>
                <a:gd name="T18" fmla="*/ 36 w 381"/>
                <a:gd name="T19" fmla="*/ 84 h 600"/>
                <a:gd name="T20" fmla="*/ 51 w 381"/>
                <a:gd name="T21" fmla="*/ 83 h 600"/>
                <a:gd name="T22" fmla="*/ 65 w 381"/>
                <a:gd name="T23" fmla="*/ 80 h 600"/>
                <a:gd name="T24" fmla="*/ 78 w 381"/>
                <a:gd name="T25" fmla="*/ 77 h 600"/>
                <a:gd name="T26" fmla="*/ 89 w 381"/>
                <a:gd name="T27" fmla="*/ 73 h 600"/>
                <a:gd name="T28" fmla="*/ 100 w 381"/>
                <a:gd name="T29" fmla="*/ 69 h 600"/>
                <a:gd name="T30" fmla="*/ 108 w 381"/>
                <a:gd name="T31" fmla="*/ 64 h 600"/>
                <a:gd name="T32" fmla="*/ 108 w 381"/>
                <a:gd name="T33" fmla="*/ 64 h 600"/>
                <a:gd name="T34" fmla="*/ 116 w 381"/>
                <a:gd name="T35" fmla="*/ 59 h 600"/>
                <a:gd name="T36" fmla="*/ 122 w 381"/>
                <a:gd name="T37" fmla="*/ 53 h 600"/>
                <a:gd name="T38" fmla="*/ 128 w 381"/>
                <a:gd name="T39" fmla="*/ 46 h 600"/>
                <a:gd name="T40" fmla="*/ 133 w 381"/>
                <a:gd name="T41" fmla="*/ 38 h 600"/>
                <a:gd name="T42" fmla="*/ 137 w 381"/>
                <a:gd name="T43" fmla="*/ 30 h 600"/>
                <a:gd name="T44" fmla="*/ 140 w 381"/>
                <a:gd name="T45" fmla="*/ 21 h 600"/>
                <a:gd name="T46" fmla="*/ 143 w 381"/>
                <a:gd name="T47" fmla="*/ 10 h 600"/>
                <a:gd name="T48" fmla="*/ 145 w 381"/>
                <a:gd name="T49" fmla="*/ 0 h 600"/>
                <a:gd name="T50" fmla="*/ 256 w 381"/>
                <a:gd name="T51" fmla="*/ 0 h 600"/>
                <a:gd name="T52" fmla="*/ 256 w 381"/>
                <a:gd name="T53" fmla="*/ 513 h 600"/>
                <a:gd name="T54" fmla="*/ 381 w 381"/>
                <a:gd name="T55" fmla="*/ 513 h 600"/>
                <a:gd name="T56" fmla="*/ 381 w 381"/>
                <a:gd name="T57"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1" h="600">
                  <a:moveTo>
                    <a:pt x="381" y="600"/>
                  </a:moveTo>
                  <a:lnTo>
                    <a:pt x="0" y="600"/>
                  </a:lnTo>
                  <a:lnTo>
                    <a:pt x="0" y="513"/>
                  </a:lnTo>
                  <a:lnTo>
                    <a:pt x="128" y="513"/>
                  </a:lnTo>
                  <a:lnTo>
                    <a:pt x="128" y="166"/>
                  </a:lnTo>
                  <a:lnTo>
                    <a:pt x="0" y="166"/>
                  </a:lnTo>
                  <a:lnTo>
                    <a:pt x="0" y="86"/>
                  </a:lnTo>
                  <a:lnTo>
                    <a:pt x="0" y="86"/>
                  </a:lnTo>
                  <a:lnTo>
                    <a:pt x="18" y="86"/>
                  </a:lnTo>
                  <a:lnTo>
                    <a:pt x="36" y="84"/>
                  </a:lnTo>
                  <a:lnTo>
                    <a:pt x="51" y="83"/>
                  </a:lnTo>
                  <a:lnTo>
                    <a:pt x="65" y="80"/>
                  </a:lnTo>
                  <a:lnTo>
                    <a:pt x="78" y="77"/>
                  </a:lnTo>
                  <a:lnTo>
                    <a:pt x="89" y="73"/>
                  </a:lnTo>
                  <a:lnTo>
                    <a:pt x="100" y="69"/>
                  </a:lnTo>
                  <a:lnTo>
                    <a:pt x="108" y="64"/>
                  </a:lnTo>
                  <a:lnTo>
                    <a:pt x="108" y="64"/>
                  </a:lnTo>
                  <a:lnTo>
                    <a:pt x="116" y="59"/>
                  </a:lnTo>
                  <a:lnTo>
                    <a:pt x="122" y="53"/>
                  </a:lnTo>
                  <a:lnTo>
                    <a:pt x="128" y="46"/>
                  </a:lnTo>
                  <a:lnTo>
                    <a:pt x="133" y="38"/>
                  </a:lnTo>
                  <a:lnTo>
                    <a:pt x="137" y="30"/>
                  </a:lnTo>
                  <a:lnTo>
                    <a:pt x="140" y="21"/>
                  </a:lnTo>
                  <a:lnTo>
                    <a:pt x="143" y="10"/>
                  </a:lnTo>
                  <a:lnTo>
                    <a:pt x="145" y="0"/>
                  </a:lnTo>
                  <a:lnTo>
                    <a:pt x="256" y="0"/>
                  </a:lnTo>
                  <a:lnTo>
                    <a:pt x="256" y="513"/>
                  </a:lnTo>
                  <a:lnTo>
                    <a:pt x="381" y="513"/>
                  </a:lnTo>
                  <a:lnTo>
                    <a:pt x="381" y="6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 name="Rectangle 291">
              <a:extLst>
                <a:ext uri="{FF2B5EF4-FFF2-40B4-BE49-F238E27FC236}">
                  <a16:creationId xmlns:a16="http://schemas.microsoft.com/office/drawing/2014/main" id="{BA0203F5-B66F-4AE1-9E60-E6D7CC81B59B}"/>
                </a:ext>
              </a:extLst>
            </p:cNvPr>
            <p:cNvSpPr>
              <a:spLocks noChangeArrowheads="1"/>
            </p:cNvSpPr>
            <p:nvPr/>
          </p:nvSpPr>
          <p:spPr bwMode="auto">
            <a:xfrm>
              <a:off x="5026025" y="2532063"/>
              <a:ext cx="981075" cy="1743075"/>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292">
              <a:extLst>
                <a:ext uri="{FF2B5EF4-FFF2-40B4-BE49-F238E27FC236}">
                  <a16:creationId xmlns:a16="http://schemas.microsoft.com/office/drawing/2014/main" id="{7643E7D6-D690-4D4B-84AB-D20CD0924BE1}"/>
                </a:ext>
              </a:extLst>
            </p:cNvPr>
            <p:cNvSpPr>
              <a:spLocks/>
            </p:cNvSpPr>
            <p:nvPr/>
          </p:nvSpPr>
          <p:spPr bwMode="auto">
            <a:xfrm>
              <a:off x="5346700" y="3167063"/>
              <a:ext cx="358775" cy="484188"/>
            </a:xfrm>
            <a:custGeom>
              <a:avLst/>
              <a:gdLst>
                <a:gd name="T0" fmla="*/ 0 w 452"/>
                <a:gd name="T1" fmla="*/ 611 h 611"/>
                <a:gd name="T2" fmla="*/ 0 w 452"/>
                <a:gd name="T3" fmla="*/ 517 h 611"/>
                <a:gd name="T4" fmla="*/ 79 w 452"/>
                <a:gd name="T5" fmla="*/ 456 h 611"/>
                <a:gd name="T6" fmla="*/ 143 w 452"/>
                <a:gd name="T7" fmla="*/ 402 h 611"/>
                <a:gd name="T8" fmla="*/ 194 w 452"/>
                <a:gd name="T9" fmla="*/ 355 h 611"/>
                <a:gd name="T10" fmla="*/ 230 w 452"/>
                <a:gd name="T11" fmla="*/ 315 h 611"/>
                <a:gd name="T12" fmla="*/ 245 w 452"/>
                <a:gd name="T13" fmla="*/ 298 h 611"/>
                <a:gd name="T14" fmla="*/ 266 w 452"/>
                <a:gd name="T15" fmla="*/ 264 h 611"/>
                <a:gd name="T16" fmla="*/ 281 w 452"/>
                <a:gd name="T17" fmla="*/ 233 h 611"/>
                <a:gd name="T18" fmla="*/ 288 w 452"/>
                <a:gd name="T19" fmla="*/ 204 h 611"/>
                <a:gd name="T20" fmla="*/ 289 w 452"/>
                <a:gd name="T21" fmla="*/ 190 h 611"/>
                <a:gd name="T22" fmla="*/ 287 w 452"/>
                <a:gd name="T23" fmla="*/ 170 h 611"/>
                <a:gd name="T24" fmla="*/ 282 w 452"/>
                <a:gd name="T25" fmla="*/ 152 h 611"/>
                <a:gd name="T26" fmla="*/ 273 w 452"/>
                <a:gd name="T27" fmla="*/ 135 h 611"/>
                <a:gd name="T28" fmla="*/ 261 w 452"/>
                <a:gd name="T29" fmla="*/ 122 h 611"/>
                <a:gd name="T30" fmla="*/ 254 w 452"/>
                <a:gd name="T31" fmla="*/ 117 h 611"/>
                <a:gd name="T32" fmla="*/ 236 w 452"/>
                <a:gd name="T33" fmla="*/ 108 h 611"/>
                <a:gd name="T34" fmla="*/ 217 w 452"/>
                <a:gd name="T35" fmla="*/ 102 h 611"/>
                <a:gd name="T36" fmla="*/ 195 w 452"/>
                <a:gd name="T37" fmla="*/ 99 h 611"/>
                <a:gd name="T38" fmla="*/ 183 w 452"/>
                <a:gd name="T39" fmla="*/ 99 h 611"/>
                <a:gd name="T40" fmla="*/ 145 w 452"/>
                <a:gd name="T41" fmla="*/ 102 h 611"/>
                <a:gd name="T42" fmla="*/ 106 w 452"/>
                <a:gd name="T43" fmla="*/ 112 h 611"/>
                <a:gd name="T44" fmla="*/ 67 w 452"/>
                <a:gd name="T45" fmla="*/ 128 h 611"/>
                <a:gd name="T46" fmla="*/ 26 w 452"/>
                <a:gd name="T47" fmla="*/ 152 h 611"/>
                <a:gd name="T48" fmla="*/ 16 w 452"/>
                <a:gd name="T49" fmla="*/ 38 h 611"/>
                <a:gd name="T50" fmla="*/ 40 w 452"/>
                <a:gd name="T51" fmla="*/ 29 h 611"/>
                <a:gd name="T52" fmla="*/ 88 w 452"/>
                <a:gd name="T53" fmla="*/ 15 h 611"/>
                <a:gd name="T54" fmla="*/ 135 w 452"/>
                <a:gd name="T55" fmla="*/ 5 h 611"/>
                <a:gd name="T56" fmla="*/ 181 w 452"/>
                <a:gd name="T57" fmla="*/ 1 h 611"/>
                <a:gd name="T58" fmla="*/ 204 w 452"/>
                <a:gd name="T59" fmla="*/ 0 h 611"/>
                <a:gd name="T60" fmla="*/ 254 w 452"/>
                <a:gd name="T61" fmla="*/ 3 h 611"/>
                <a:gd name="T62" fmla="*/ 297 w 452"/>
                <a:gd name="T63" fmla="*/ 11 h 611"/>
                <a:gd name="T64" fmla="*/ 335 w 452"/>
                <a:gd name="T65" fmla="*/ 27 h 611"/>
                <a:gd name="T66" fmla="*/ 367 w 452"/>
                <a:gd name="T67" fmla="*/ 47 h 611"/>
                <a:gd name="T68" fmla="*/ 381 w 452"/>
                <a:gd name="T69" fmla="*/ 59 h 611"/>
                <a:gd name="T70" fmla="*/ 402 w 452"/>
                <a:gd name="T71" fmla="*/ 87 h 611"/>
                <a:gd name="T72" fmla="*/ 416 w 452"/>
                <a:gd name="T73" fmla="*/ 119 h 611"/>
                <a:gd name="T74" fmla="*/ 424 w 452"/>
                <a:gd name="T75" fmla="*/ 156 h 611"/>
                <a:gd name="T76" fmla="*/ 425 w 452"/>
                <a:gd name="T77" fmla="*/ 176 h 611"/>
                <a:gd name="T78" fmla="*/ 422 w 452"/>
                <a:gd name="T79" fmla="*/ 209 h 611"/>
                <a:gd name="T80" fmla="*/ 412 w 452"/>
                <a:gd name="T81" fmla="*/ 242 h 611"/>
                <a:gd name="T82" fmla="*/ 398 w 452"/>
                <a:gd name="T83" fmla="*/ 277 h 611"/>
                <a:gd name="T84" fmla="*/ 378 w 452"/>
                <a:gd name="T85" fmla="*/ 312 h 611"/>
                <a:gd name="T86" fmla="*/ 365 w 452"/>
                <a:gd name="T87" fmla="*/ 332 h 611"/>
                <a:gd name="T88" fmla="*/ 325 w 452"/>
                <a:gd name="T89" fmla="*/ 374 h 611"/>
                <a:gd name="T90" fmla="*/ 271 w 452"/>
                <a:gd name="T91" fmla="*/ 425 h 611"/>
                <a:gd name="T92" fmla="*/ 202 w 452"/>
                <a:gd name="T93" fmla="*/ 483 h 611"/>
                <a:gd name="T94" fmla="*/ 452 w 452"/>
                <a:gd name="T95" fmla="*/ 515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2" h="611">
                  <a:moveTo>
                    <a:pt x="452" y="611"/>
                  </a:moveTo>
                  <a:lnTo>
                    <a:pt x="0" y="611"/>
                  </a:lnTo>
                  <a:lnTo>
                    <a:pt x="0" y="517"/>
                  </a:lnTo>
                  <a:lnTo>
                    <a:pt x="0" y="517"/>
                  </a:lnTo>
                  <a:lnTo>
                    <a:pt x="41" y="485"/>
                  </a:lnTo>
                  <a:lnTo>
                    <a:pt x="79" y="456"/>
                  </a:lnTo>
                  <a:lnTo>
                    <a:pt x="112" y="427"/>
                  </a:lnTo>
                  <a:lnTo>
                    <a:pt x="143" y="402"/>
                  </a:lnTo>
                  <a:lnTo>
                    <a:pt x="170" y="377"/>
                  </a:lnTo>
                  <a:lnTo>
                    <a:pt x="194" y="355"/>
                  </a:lnTo>
                  <a:lnTo>
                    <a:pt x="214" y="335"/>
                  </a:lnTo>
                  <a:lnTo>
                    <a:pt x="230" y="315"/>
                  </a:lnTo>
                  <a:lnTo>
                    <a:pt x="230" y="315"/>
                  </a:lnTo>
                  <a:lnTo>
                    <a:pt x="245" y="298"/>
                  </a:lnTo>
                  <a:lnTo>
                    <a:pt x="256" y="282"/>
                  </a:lnTo>
                  <a:lnTo>
                    <a:pt x="266" y="264"/>
                  </a:lnTo>
                  <a:lnTo>
                    <a:pt x="275" y="249"/>
                  </a:lnTo>
                  <a:lnTo>
                    <a:pt x="281" y="233"/>
                  </a:lnTo>
                  <a:lnTo>
                    <a:pt x="285" y="219"/>
                  </a:lnTo>
                  <a:lnTo>
                    <a:pt x="288" y="204"/>
                  </a:lnTo>
                  <a:lnTo>
                    <a:pt x="289" y="190"/>
                  </a:lnTo>
                  <a:lnTo>
                    <a:pt x="289" y="190"/>
                  </a:lnTo>
                  <a:lnTo>
                    <a:pt x="289" y="179"/>
                  </a:lnTo>
                  <a:lnTo>
                    <a:pt x="287" y="170"/>
                  </a:lnTo>
                  <a:lnTo>
                    <a:pt x="285" y="160"/>
                  </a:lnTo>
                  <a:lnTo>
                    <a:pt x="282" y="152"/>
                  </a:lnTo>
                  <a:lnTo>
                    <a:pt x="278" y="143"/>
                  </a:lnTo>
                  <a:lnTo>
                    <a:pt x="273" y="135"/>
                  </a:lnTo>
                  <a:lnTo>
                    <a:pt x="268" y="128"/>
                  </a:lnTo>
                  <a:lnTo>
                    <a:pt x="261" y="122"/>
                  </a:lnTo>
                  <a:lnTo>
                    <a:pt x="261" y="122"/>
                  </a:lnTo>
                  <a:lnTo>
                    <a:pt x="254" y="117"/>
                  </a:lnTo>
                  <a:lnTo>
                    <a:pt x="246" y="112"/>
                  </a:lnTo>
                  <a:lnTo>
                    <a:pt x="236" y="108"/>
                  </a:lnTo>
                  <a:lnTo>
                    <a:pt x="227" y="104"/>
                  </a:lnTo>
                  <a:lnTo>
                    <a:pt x="217" y="102"/>
                  </a:lnTo>
                  <a:lnTo>
                    <a:pt x="206" y="100"/>
                  </a:lnTo>
                  <a:lnTo>
                    <a:pt x="195" y="99"/>
                  </a:lnTo>
                  <a:lnTo>
                    <a:pt x="183" y="99"/>
                  </a:lnTo>
                  <a:lnTo>
                    <a:pt x="183" y="99"/>
                  </a:lnTo>
                  <a:lnTo>
                    <a:pt x="164" y="99"/>
                  </a:lnTo>
                  <a:lnTo>
                    <a:pt x="145" y="102"/>
                  </a:lnTo>
                  <a:lnTo>
                    <a:pt x="126" y="106"/>
                  </a:lnTo>
                  <a:lnTo>
                    <a:pt x="106" y="112"/>
                  </a:lnTo>
                  <a:lnTo>
                    <a:pt x="86" y="119"/>
                  </a:lnTo>
                  <a:lnTo>
                    <a:pt x="67" y="128"/>
                  </a:lnTo>
                  <a:lnTo>
                    <a:pt x="46" y="139"/>
                  </a:lnTo>
                  <a:lnTo>
                    <a:pt x="26" y="152"/>
                  </a:lnTo>
                  <a:lnTo>
                    <a:pt x="16" y="152"/>
                  </a:lnTo>
                  <a:lnTo>
                    <a:pt x="16" y="38"/>
                  </a:lnTo>
                  <a:lnTo>
                    <a:pt x="16" y="38"/>
                  </a:lnTo>
                  <a:lnTo>
                    <a:pt x="40" y="29"/>
                  </a:lnTo>
                  <a:lnTo>
                    <a:pt x="65" y="21"/>
                  </a:lnTo>
                  <a:lnTo>
                    <a:pt x="88" y="15"/>
                  </a:lnTo>
                  <a:lnTo>
                    <a:pt x="112" y="9"/>
                  </a:lnTo>
                  <a:lnTo>
                    <a:pt x="135" y="5"/>
                  </a:lnTo>
                  <a:lnTo>
                    <a:pt x="158" y="2"/>
                  </a:lnTo>
                  <a:lnTo>
                    <a:pt x="181" y="1"/>
                  </a:lnTo>
                  <a:lnTo>
                    <a:pt x="204" y="0"/>
                  </a:lnTo>
                  <a:lnTo>
                    <a:pt x="204" y="0"/>
                  </a:lnTo>
                  <a:lnTo>
                    <a:pt x="229" y="1"/>
                  </a:lnTo>
                  <a:lnTo>
                    <a:pt x="254" y="3"/>
                  </a:lnTo>
                  <a:lnTo>
                    <a:pt x="276" y="6"/>
                  </a:lnTo>
                  <a:lnTo>
                    <a:pt x="297" y="11"/>
                  </a:lnTo>
                  <a:lnTo>
                    <a:pt x="317" y="18"/>
                  </a:lnTo>
                  <a:lnTo>
                    <a:pt x="335" y="27"/>
                  </a:lnTo>
                  <a:lnTo>
                    <a:pt x="352" y="36"/>
                  </a:lnTo>
                  <a:lnTo>
                    <a:pt x="367" y="47"/>
                  </a:lnTo>
                  <a:lnTo>
                    <a:pt x="367" y="47"/>
                  </a:lnTo>
                  <a:lnTo>
                    <a:pt x="381" y="59"/>
                  </a:lnTo>
                  <a:lnTo>
                    <a:pt x="392" y="72"/>
                  </a:lnTo>
                  <a:lnTo>
                    <a:pt x="402" y="87"/>
                  </a:lnTo>
                  <a:lnTo>
                    <a:pt x="410" y="102"/>
                  </a:lnTo>
                  <a:lnTo>
                    <a:pt x="416" y="119"/>
                  </a:lnTo>
                  <a:lnTo>
                    <a:pt x="421" y="136"/>
                  </a:lnTo>
                  <a:lnTo>
                    <a:pt x="424" y="156"/>
                  </a:lnTo>
                  <a:lnTo>
                    <a:pt x="425" y="176"/>
                  </a:lnTo>
                  <a:lnTo>
                    <a:pt x="425" y="176"/>
                  </a:lnTo>
                  <a:lnTo>
                    <a:pt x="424" y="192"/>
                  </a:lnTo>
                  <a:lnTo>
                    <a:pt x="422" y="209"/>
                  </a:lnTo>
                  <a:lnTo>
                    <a:pt x="418" y="226"/>
                  </a:lnTo>
                  <a:lnTo>
                    <a:pt x="412" y="242"/>
                  </a:lnTo>
                  <a:lnTo>
                    <a:pt x="406" y="259"/>
                  </a:lnTo>
                  <a:lnTo>
                    <a:pt x="398" y="277"/>
                  </a:lnTo>
                  <a:lnTo>
                    <a:pt x="389" y="294"/>
                  </a:lnTo>
                  <a:lnTo>
                    <a:pt x="378" y="312"/>
                  </a:lnTo>
                  <a:lnTo>
                    <a:pt x="378" y="312"/>
                  </a:lnTo>
                  <a:lnTo>
                    <a:pt x="365" y="332"/>
                  </a:lnTo>
                  <a:lnTo>
                    <a:pt x="346" y="352"/>
                  </a:lnTo>
                  <a:lnTo>
                    <a:pt x="325" y="374"/>
                  </a:lnTo>
                  <a:lnTo>
                    <a:pt x="301" y="399"/>
                  </a:lnTo>
                  <a:lnTo>
                    <a:pt x="271" y="425"/>
                  </a:lnTo>
                  <a:lnTo>
                    <a:pt x="238" y="453"/>
                  </a:lnTo>
                  <a:lnTo>
                    <a:pt x="202" y="483"/>
                  </a:lnTo>
                  <a:lnTo>
                    <a:pt x="161" y="515"/>
                  </a:lnTo>
                  <a:lnTo>
                    <a:pt x="452" y="515"/>
                  </a:lnTo>
                  <a:lnTo>
                    <a:pt x="452" y="6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293">
              <a:extLst>
                <a:ext uri="{FF2B5EF4-FFF2-40B4-BE49-F238E27FC236}">
                  <a16:creationId xmlns:a16="http://schemas.microsoft.com/office/drawing/2014/main" id="{97A646F9-21E0-4FF4-80C6-1E09E5806C9E}"/>
                </a:ext>
              </a:extLst>
            </p:cNvPr>
            <p:cNvSpPr>
              <a:spLocks noEditPoints="1"/>
            </p:cNvSpPr>
            <p:nvPr/>
          </p:nvSpPr>
          <p:spPr bwMode="auto">
            <a:xfrm>
              <a:off x="3897313" y="2532063"/>
              <a:ext cx="7937" cy="1743075"/>
            </a:xfrm>
            <a:custGeom>
              <a:avLst/>
              <a:gdLst>
                <a:gd name="T0" fmla="*/ 0 w 10"/>
                <a:gd name="T1" fmla="*/ 2159 h 2196"/>
                <a:gd name="T2" fmla="*/ 10 w 10"/>
                <a:gd name="T3" fmla="*/ 2132 h 2196"/>
                <a:gd name="T4" fmla="*/ 10 w 10"/>
                <a:gd name="T5" fmla="*/ 2095 h 2196"/>
                <a:gd name="T6" fmla="*/ 0 w 10"/>
                <a:gd name="T7" fmla="*/ 2068 h 2196"/>
                <a:gd name="T8" fmla="*/ 10 w 10"/>
                <a:gd name="T9" fmla="*/ 2068 h 2196"/>
                <a:gd name="T10" fmla="*/ 0 w 10"/>
                <a:gd name="T11" fmla="*/ 1967 h 2196"/>
                <a:gd name="T12" fmla="*/ 10 w 10"/>
                <a:gd name="T13" fmla="*/ 1940 h 2196"/>
                <a:gd name="T14" fmla="*/ 10 w 10"/>
                <a:gd name="T15" fmla="*/ 1903 h 2196"/>
                <a:gd name="T16" fmla="*/ 0 w 10"/>
                <a:gd name="T17" fmla="*/ 1876 h 2196"/>
                <a:gd name="T18" fmla="*/ 10 w 10"/>
                <a:gd name="T19" fmla="*/ 1876 h 2196"/>
                <a:gd name="T20" fmla="*/ 0 w 10"/>
                <a:gd name="T21" fmla="*/ 1775 h 2196"/>
                <a:gd name="T22" fmla="*/ 10 w 10"/>
                <a:gd name="T23" fmla="*/ 1748 h 2196"/>
                <a:gd name="T24" fmla="*/ 10 w 10"/>
                <a:gd name="T25" fmla="*/ 1711 h 2196"/>
                <a:gd name="T26" fmla="*/ 0 w 10"/>
                <a:gd name="T27" fmla="*/ 1684 h 2196"/>
                <a:gd name="T28" fmla="*/ 10 w 10"/>
                <a:gd name="T29" fmla="*/ 1684 h 2196"/>
                <a:gd name="T30" fmla="*/ 0 w 10"/>
                <a:gd name="T31" fmla="*/ 1583 h 2196"/>
                <a:gd name="T32" fmla="*/ 10 w 10"/>
                <a:gd name="T33" fmla="*/ 1556 h 2196"/>
                <a:gd name="T34" fmla="*/ 10 w 10"/>
                <a:gd name="T35" fmla="*/ 1519 h 2196"/>
                <a:gd name="T36" fmla="*/ 0 w 10"/>
                <a:gd name="T37" fmla="*/ 1491 h 2196"/>
                <a:gd name="T38" fmla="*/ 10 w 10"/>
                <a:gd name="T39" fmla="*/ 1491 h 2196"/>
                <a:gd name="T40" fmla="*/ 0 w 10"/>
                <a:gd name="T41" fmla="*/ 1391 h 2196"/>
                <a:gd name="T42" fmla="*/ 10 w 10"/>
                <a:gd name="T43" fmla="*/ 1363 h 2196"/>
                <a:gd name="T44" fmla="*/ 10 w 10"/>
                <a:gd name="T45" fmla="*/ 1327 h 2196"/>
                <a:gd name="T46" fmla="*/ 0 w 10"/>
                <a:gd name="T47" fmla="*/ 1299 h 2196"/>
                <a:gd name="T48" fmla="*/ 10 w 10"/>
                <a:gd name="T49" fmla="*/ 1299 h 2196"/>
                <a:gd name="T50" fmla="*/ 0 w 10"/>
                <a:gd name="T51" fmla="*/ 1199 h 2196"/>
                <a:gd name="T52" fmla="*/ 10 w 10"/>
                <a:gd name="T53" fmla="*/ 1171 h 2196"/>
                <a:gd name="T54" fmla="*/ 10 w 10"/>
                <a:gd name="T55" fmla="*/ 1135 h 2196"/>
                <a:gd name="T56" fmla="*/ 0 w 10"/>
                <a:gd name="T57" fmla="*/ 1107 h 2196"/>
                <a:gd name="T58" fmla="*/ 10 w 10"/>
                <a:gd name="T59" fmla="*/ 1107 h 2196"/>
                <a:gd name="T60" fmla="*/ 0 w 10"/>
                <a:gd name="T61" fmla="*/ 1007 h 2196"/>
                <a:gd name="T62" fmla="*/ 10 w 10"/>
                <a:gd name="T63" fmla="*/ 979 h 2196"/>
                <a:gd name="T64" fmla="*/ 10 w 10"/>
                <a:gd name="T65" fmla="*/ 942 h 2196"/>
                <a:gd name="T66" fmla="*/ 0 w 10"/>
                <a:gd name="T67" fmla="*/ 915 h 2196"/>
                <a:gd name="T68" fmla="*/ 10 w 10"/>
                <a:gd name="T69" fmla="*/ 915 h 2196"/>
                <a:gd name="T70" fmla="*/ 0 w 10"/>
                <a:gd name="T71" fmla="*/ 814 h 2196"/>
                <a:gd name="T72" fmla="*/ 10 w 10"/>
                <a:gd name="T73" fmla="*/ 787 h 2196"/>
                <a:gd name="T74" fmla="*/ 10 w 10"/>
                <a:gd name="T75" fmla="*/ 750 h 2196"/>
                <a:gd name="T76" fmla="*/ 0 w 10"/>
                <a:gd name="T77" fmla="*/ 723 h 2196"/>
                <a:gd name="T78" fmla="*/ 10 w 10"/>
                <a:gd name="T79" fmla="*/ 723 h 2196"/>
                <a:gd name="T80" fmla="*/ 0 w 10"/>
                <a:gd name="T81" fmla="*/ 622 h 2196"/>
                <a:gd name="T82" fmla="*/ 10 w 10"/>
                <a:gd name="T83" fmla="*/ 595 h 2196"/>
                <a:gd name="T84" fmla="*/ 10 w 10"/>
                <a:gd name="T85" fmla="*/ 558 h 2196"/>
                <a:gd name="T86" fmla="*/ 0 w 10"/>
                <a:gd name="T87" fmla="*/ 531 h 2196"/>
                <a:gd name="T88" fmla="*/ 10 w 10"/>
                <a:gd name="T89" fmla="*/ 531 h 2196"/>
                <a:gd name="T90" fmla="*/ 0 w 10"/>
                <a:gd name="T91" fmla="*/ 430 h 2196"/>
                <a:gd name="T92" fmla="*/ 10 w 10"/>
                <a:gd name="T93" fmla="*/ 403 h 2196"/>
                <a:gd name="T94" fmla="*/ 10 w 10"/>
                <a:gd name="T95" fmla="*/ 366 h 2196"/>
                <a:gd name="T96" fmla="*/ 0 w 10"/>
                <a:gd name="T97" fmla="*/ 339 h 2196"/>
                <a:gd name="T98" fmla="*/ 10 w 10"/>
                <a:gd name="T99" fmla="*/ 339 h 2196"/>
                <a:gd name="T100" fmla="*/ 0 w 10"/>
                <a:gd name="T101" fmla="*/ 238 h 2196"/>
                <a:gd name="T102" fmla="*/ 10 w 10"/>
                <a:gd name="T103" fmla="*/ 210 h 2196"/>
                <a:gd name="T104" fmla="*/ 10 w 10"/>
                <a:gd name="T105" fmla="*/ 174 h 2196"/>
                <a:gd name="T106" fmla="*/ 0 w 10"/>
                <a:gd name="T107" fmla="*/ 146 h 2196"/>
                <a:gd name="T108" fmla="*/ 10 w 10"/>
                <a:gd name="T109" fmla="*/ 146 h 2196"/>
                <a:gd name="T110" fmla="*/ 0 w 10"/>
                <a:gd name="T111" fmla="*/ 46 h 2196"/>
                <a:gd name="T112" fmla="*/ 10 w 10"/>
                <a:gd name="T113" fmla="*/ 18 h 2196"/>
                <a:gd name="T114" fmla="*/ 10 w 10"/>
                <a:gd name="T115" fmla="*/ 0 h 2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 h="2196">
                  <a:moveTo>
                    <a:pt x="10" y="2196"/>
                  </a:moveTo>
                  <a:lnTo>
                    <a:pt x="0" y="2196"/>
                  </a:lnTo>
                  <a:lnTo>
                    <a:pt x="0" y="2159"/>
                  </a:lnTo>
                  <a:lnTo>
                    <a:pt x="10" y="2159"/>
                  </a:lnTo>
                  <a:lnTo>
                    <a:pt x="10" y="2196"/>
                  </a:lnTo>
                  <a:close/>
                  <a:moveTo>
                    <a:pt x="10" y="2132"/>
                  </a:moveTo>
                  <a:lnTo>
                    <a:pt x="0" y="2132"/>
                  </a:lnTo>
                  <a:lnTo>
                    <a:pt x="0" y="2095"/>
                  </a:lnTo>
                  <a:lnTo>
                    <a:pt x="10" y="2095"/>
                  </a:lnTo>
                  <a:lnTo>
                    <a:pt x="10" y="2132"/>
                  </a:lnTo>
                  <a:close/>
                  <a:moveTo>
                    <a:pt x="10" y="2068"/>
                  </a:moveTo>
                  <a:lnTo>
                    <a:pt x="0" y="2068"/>
                  </a:lnTo>
                  <a:lnTo>
                    <a:pt x="0" y="2031"/>
                  </a:lnTo>
                  <a:lnTo>
                    <a:pt x="10" y="2031"/>
                  </a:lnTo>
                  <a:lnTo>
                    <a:pt x="10" y="2068"/>
                  </a:lnTo>
                  <a:close/>
                  <a:moveTo>
                    <a:pt x="10" y="2004"/>
                  </a:moveTo>
                  <a:lnTo>
                    <a:pt x="0" y="2004"/>
                  </a:lnTo>
                  <a:lnTo>
                    <a:pt x="0" y="1967"/>
                  </a:lnTo>
                  <a:lnTo>
                    <a:pt x="10" y="1967"/>
                  </a:lnTo>
                  <a:lnTo>
                    <a:pt x="10" y="2004"/>
                  </a:lnTo>
                  <a:close/>
                  <a:moveTo>
                    <a:pt x="10" y="1940"/>
                  </a:moveTo>
                  <a:lnTo>
                    <a:pt x="0" y="1940"/>
                  </a:lnTo>
                  <a:lnTo>
                    <a:pt x="0" y="1903"/>
                  </a:lnTo>
                  <a:lnTo>
                    <a:pt x="10" y="1903"/>
                  </a:lnTo>
                  <a:lnTo>
                    <a:pt x="10" y="1940"/>
                  </a:lnTo>
                  <a:close/>
                  <a:moveTo>
                    <a:pt x="10" y="1876"/>
                  </a:moveTo>
                  <a:lnTo>
                    <a:pt x="0" y="1876"/>
                  </a:lnTo>
                  <a:lnTo>
                    <a:pt x="0" y="1839"/>
                  </a:lnTo>
                  <a:lnTo>
                    <a:pt x="10" y="1839"/>
                  </a:lnTo>
                  <a:lnTo>
                    <a:pt x="10" y="1876"/>
                  </a:lnTo>
                  <a:close/>
                  <a:moveTo>
                    <a:pt x="10" y="1812"/>
                  </a:moveTo>
                  <a:lnTo>
                    <a:pt x="0" y="1812"/>
                  </a:lnTo>
                  <a:lnTo>
                    <a:pt x="0" y="1775"/>
                  </a:lnTo>
                  <a:lnTo>
                    <a:pt x="10" y="1775"/>
                  </a:lnTo>
                  <a:lnTo>
                    <a:pt x="10" y="1812"/>
                  </a:lnTo>
                  <a:close/>
                  <a:moveTo>
                    <a:pt x="10" y="1748"/>
                  </a:moveTo>
                  <a:lnTo>
                    <a:pt x="0" y="1748"/>
                  </a:lnTo>
                  <a:lnTo>
                    <a:pt x="0" y="1711"/>
                  </a:lnTo>
                  <a:lnTo>
                    <a:pt x="10" y="1711"/>
                  </a:lnTo>
                  <a:lnTo>
                    <a:pt x="10" y="1748"/>
                  </a:lnTo>
                  <a:close/>
                  <a:moveTo>
                    <a:pt x="10" y="1684"/>
                  </a:moveTo>
                  <a:lnTo>
                    <a:pt x="0" y="1684"/>
                  </a:lnTo>
                  <a:lnTo>
                    <a:pt x="0" y="1647"/>
                  </a:lnTo>
                  <a:lnTo>
                    <a:pt x="10" y="1647"/>
                  </a:lnTo>
                  <a:lnTo>
                    <a:pt x="10" y="1684"/>
                  </a:lnTo>
                  <a:close/>
                  <a:moveTo>
                    <a:pt x="10" y="1620"/>
                  </a:moveTo>
                  <a:lnTo>
                    <a:pt x="0" y="1620"/>
                  </a:lnTo>
                  <a:lnTo>
                    <a:pt x="0" y="1583"/>
                  </a:lnTo>
                  <a:lnTo>
                    <a:pt x="10" y="1583"/>
                  </a:lnTo>
                  <a:lnTo>
                    <a:pt x="10" y="1620"/>
                  </a:lnTo>
                  <a:close/>
                  <a:moveTo>
                    <a:pt x="10" y="1556"/>
                  </a:moveTo>
                  <a:lnTo>
                    <a:pt x="0" y="1556"/>
                  </a:lnTo>
                  <a:lnTo>
                    <a:pt x="0" y="1519"/>
                  </a:lnTo>
                  <a:lnTo>
                    <a:pt x="10" y="1519"/>
                  </a:lnTo>
                  <a:lnTo>
                    <a:pt x="10" y="1556"/>
                  </a:lnTo>
                  <a:close/>
                  <a:moveTo>
                    <a:pt x="10" y="1491"/>
                  </a:moveTo>
                  <a:lnTo>
                    <a:pt x="0" y="1491"/>
                  </a:lnTo>
                  <a:lnTo>
                    <a:pt x="0" y="1455"/>
                  </a:lnTo>
                  <a:lnTo>
                    <a:pt x="10" y="1455"/>
                  </a:lnTo>
                  <a:lnTo>
                    <a:pt x="10" y="1491"/>
                  </a:lnTo>
                  <a:close/>
                  <a:moveTo>
                    <a:pt x="10" y="1427"/>
                  </a:moveTo>
                  <a:lnTo>
                    <a:pt x="0" y="1427"/>
                  </a:lnTo>
                  <a:lnTo>
                    <a:pt x="0" y="1391"/>
                  </a:lnTo>
                  <a:lnTo>
                    <a:pt x="10" y="1391"/>
                  </a:lnTo>
                  <a:lnTo>
                    <a:pt x="10" y="1427"/>
                  </a:lnTo>
                  <a:close/>
                  <a:moveTo>
                    <a:pt x="10" y="1363"/>
                  </a:moveTo>
                  <a:lnTo>
                    <a:pt x="0" y="1363"/>
                  </a:lnTo>
                  <a:lnTo>
                    <a:pt x="0" y="1327"/>
                  </a:lnTo>
                  <a:lnTo>
                    <a:pt x="10" y="1327"/>
                  </a:lnTo>
                  <a:lnTo>
                    <a:pt x="10" y="1363"/>
                  </a:lnTo>
                  <a:close/>
                  <a:moveTo>
                    <a:pt x="10" y="1299"/>
                  </a:moveTo>
                  <a:lnTo>
                    <a:pt x="0" y="1299"/>
                  </a:lnTo>
                  <a:lnTo>
                    <a:pt x="0" y="1263"/>
                  </a:lnTo>
                  <a:lnTo>
                    <a:pt x="10" y="1263"/>
                  </a:lnTo>
                  <a:lnTo>
                    <a:pt x="10" y="1299"/>
                  </a:lnTo>
                  <a:close/>
                  <a:moveTo>
                    <a:pt x="10" y="1235"/>
                  </a:moveTo>
                  <a:lnTo>
                    <a:pt x="0" y="1235"/>
                  </a:lnTo>
                  <a:lnTo>
                    <a:pt x="0" y="1199"/>
                  </a:lnTo>
                  <a:lnTo>
                    <a:pt x="10" y="1199"/>
                  </a:lnTo>
                  <a:lnTo>
                    <a:pt x="10" y="1235"/>
                  </a:lnTo>
                  <a:close/>
                  <a:moveTo>
                    <a:pt x="10" y="1171"/>
                  </a:moveTo>
                  <a:lnTo>
                    <a:pt x="0" y="1171"/>
                  </a:lnTo>
                  <a:lnTo>
                    <a:pt x="0" y="1135"/>
                  </a:lnTo>
                  <a:lnTo>
                    <a:pt x="10" y="1135"/>
                  </a:lnTo>
                  <a:lnTo>
                    <a:pt x="10" y="1171"/>
                  </a:lnTo>
                  <a:close/>
                  <a:moveTo>
                    <a:pt x="10" y="1107"/>
                  </a:moveTo>
                  <a:lnTo>
                    <a:pt x="0" y="1107"/>
                  </a:lnTo>
                  <a:lnTo>
                    <a:pt x="0" y="1071"/>
                  </a:lnTo>
                  <a:lnTo>
                    <a:pt x="10" y="1071"/>
                  </a:lnTo>
                  <a:lnTo>
                    <a:pt x="10" y="1107"/>
                  </a:lnTo>
                  <a:close/>
                  <a:moveTo>
                    <a:pt x="10" y="1043"/>
                  </a:moveTo>
                  <a:lnTo>
                    <a:pt x="0" y="1043"/>
                  </a:lnTo>
                  <a:lnTo>
                    <a:pt x="0" y="1007"/>
                  </a:lnTo>
                  <a:lnTo>
                    <a:pt x="10" y="1007"/>
                  </a:lnTo>
                  <a:lnTo>
                    <a:pt x="10" y="1043"/>
                  </a:lnTo>
                  <a:close/>
                  <a:moveTo>
                    <a:pt x="10" y="979"/>
                  </a:moveTo>
                  <a:lnTo>
                    <a:pt x="0" y="979"/>
                  </a:lnTo>
                  <a:lnTo>
                    <a:pt x="0" y="942"/>
                  </a:lnTo>
                  <a:lnTo>
                    <a:pt x="10" y="942"/>
                  </a:lnTo>
                  <a:lnTo>
                    <a:pt x="10" y="979"/>
                  </a:lnTo>
                  <a:close/>
                  <a:moveTo>
                    <a:pt x="10" y="915"/>
                  </a:moveTo>
                  <a:lnTo>
                    <a:pt x="0" y="915"/>
                  </a:lnTo>
                  <a:lnTo>
                    <a:pt x="0" y="878"/>
                  </a:lnTo>
                  <a:lnTo>
                    <a:pt x="10" y="878"/>
                  </a:lnTo>
                  <a:lnTo>
                    <a:pt x="10" y="915"/>
                  </a:lnTo>
                  <a:close/>
                  <a:moveTo>
                    <a:pt x="10" y="851"/>
                  </a:moveTo>
                  <a:lnTo>
                    <a:pt x="0" y="851"/>
                  </a:lnTo>
                  <a:lnTo>
                    <a:pt x="0" y="814"/>
                  </a:lnTo>
                  <a:lnTo>
                    <a:pt x="10" y="814"/>
                  </a:lnTo>
                  <a:lnTo>
                    <a:pt x="10" y="851"/>
                  </a:lnTo>
                  <a:close/>
                  <a:moveTo>
                    <a:pt x="10" y="787"/>
                  </a:moveTo>
                  <a:lnTo>
                    <a:pt x="0" y="787"/>
                  </a:lnTo>
                  <a:lnTo>
                    <a:pt x="0" y="750"/>
                  </a:lnTo>
                  <a:lnTo>
                    <a:pt x="10" y="750"/>
                  </a:lnTo>
                  <a:lnTo>
                    <a:pt x="10" y="787"/>
                  </a:lnTo>
                  <a:close/>
                  <a:moveTo>
                    <a:pt x="10" y="723"/>
                  </a:moveTo>
                  <a:lnTo>
                    <a:pt x="0" y="723"/>
                  </a:lnTo>
                  <a:lnTo>
                    <a:pt x="0" y="686"/>
                  </a:lnTo>
                  <a:lnTo>
                    <a:pt x="10" y="686"/>
                  </a:lnTo>
                  <a:lnTo>
                    <a:pt x="10" y="723"/>
                  </a:lnTo>
                  <a:close/>
                  <a:moveTo>
                    <a:pt x="10" y="659"/>
                  </a:moveTo>
                  <a:lnTo>
                    <a:pt x="0" y="659"/>
                  </a:lnTo>
                  <a:lnTo>
                    <a:pt x="0" y="622"/>
                  </a:lnTo>
                  <a:lnTo>
                    <a:pt x="10" y="622"/>
                  </a:lnTo>
                  <a:lnTo>
                    <a:pt x="10" y="659"/>
                  </a:lnTo>
                  <a:close/>
                  <a:moveTo>
                    <a:pt x="10" y="595"/>
                  </a:moveTo>
                  <a:lnTo>
                    <a:pt x="0" y="595"/>
                  </a:lnTo>
                  <a:lnTo>
                    <a:pt x="0" y="558"/>
                  </a:lnTo>
                  <a:lnTo>
                    <a:pt x="10" y="558"/>
                  </a:lnTo>
                  <a:lnTo>
                    <a:pt x="10" y="595"/>
                  </a:lnTo>
                  <a:close/>
                  <a:moveTo>
                    <a:pt x="10" y="531"/>
                  </a:moveTo>
                  <a:lnTo>
                    <a:pt x="0" y="531"/>
                  </a:lnTo>
                  <a:lnTo>
                    <a:pt x="0" y="494"/>
                  </a:lnTo>
                  <a:lnTo>
                    <a:pt x="10" y="494"/>
                  </a:lnTo>
                  <a:lnTo>
                    <a:pt x="10" y="531"/>
                  </a:lnTo>
                  <a:close/>
                  <a:moveTo>
                    <a:pt x="10" y="467"/>
                  </a:moveTo>
                  <a:lnTo>
                    <a:pt x="0" y="467"/>
                  </a:lnTo>
                  <a:lnTo>
                    <a:pt x="0" y="430"/>
                  </a:lnTo>
                  <a:lnTo>
                    <a:pt x="10" y="430"/>
                  </a:lnTo>
                  <a:lnTo>
                    <a:pt x="10" y="467"/>
                  </a:lnTo>
                  <a:close/>
                  <a:moveTo>
                    <a:pt x="10" y="403"/>
                  </a:moveTo>
                  <a:lnTo>
                    <a:pt x="0" y="403"/>
                  </a:lnTo>
                  <a:lnTo>
                    <a:pt x="0" y="366"/>
                  </a:lnTo>
                  <a:lnTo>
                    <a:pt x="10" y="366"/>
                  </a:lnTo>
                  <a:lnTo>
                    <a:pt x="10" y="403"/>
                  </a:lnTo>
                  <a:close/>
                  <a:moveTo>
                    <a:pt x="10" y="339"/>
                  </a:moveTo>
                  <a:lnTo>
                    <a:pt x="0" y="339"/>
                  </a:lnTo>
                  <a:lnTo>
                    <a:pt x="0" y="302"/>
                  </a:lnTo>
                  <a:lnTo>
                    <a:pt x="10" y="302"/>
                  </a:lnTo>
                  <a:lnTo>
                    <a:pt x="10" y="339"/>
                  </a:lnTo>
                  <a:close/>
                  <a:moveTo>
                    <a:pt x="10" y="275"/>
                  </a:moveTo>
                  <a:lnTo>
                    <a:pt x="0" y="275"/>
                  </a:lnTo>
                  <a:lnTo>
                    <a:pt x="0" y="238"/>
                  </a:lnTo>
                  <a:lnTo>
                    <a:pt x="10" y="238"/>
                  </a:lnTo>
                  <a:lnTo>
                    <a:pt x="10" y="275"/>
                  </a:lnTo>
                  <a:close/>
                  <a:moveTo>
                    <a:pt x="10" y="210"/>
                  </a:moveTo>
                  <a:lnTo>
                    <a:pt x="0" y="210"/>
                  </a:lnTo>
                  <a:lnTo>
                    <a:pt x="0" y="174"/>
                  </a:lnTo>
                  <a:lnTo>
                    <a:pt x="10" y="174"/>
                  </a:lnTo>
                  <a:lnTo>
                    <a:pt x="10" y="210"/>
                  </a:lnTo>
                  <a:close/>
                  <a:moveTo>
                    <a:pt x="10" y="146"/>
                  </a:moveTo>
                  <a:lnTo>
                    <a:pt x="0" y="146"/>
                  </a:lnTo>
                  <a:lnTo>
                    <a:pt x="0" y="110"/>
                  </a:lnTo>
                  <a:lnTo>
                    <a:pt x="10" y="110"/>
                  </a:lnTo>
                  <a:lnTo>
                    <a:pt x="10" y="146"/>
                  </a:lnTo>
                  <a:close/>
                  <a:moveTo>
                    <a:pt x="10" y="82"/>
                  </a:moveTo>
                  <a:lnTo>
                    <a:pt x="0" y="82"/>
                  </a:lnTo>
                  <a:lnTo>
                    <a:pt x="0" y="46"/>
                  </a:lnTo>
                  <a:lnTo>
                    <a:pt x="10" y="46"/>
                  </a:lnTo>
                  <a:lnTo>
                    <a:pt x="10" y="82"/>
                  </a:lnTo>
                  <a:close/>
                  <a:moveTo>
                    <a:pt x="10" y="18"/>
                  </a:moveTo>
                  <a:lnTo>
                    <a:pt x="0" y="18"/>
                  </a:lnTo>
                  <a:lnTo>
                    <a:pt x="0" y="0"/>
                  </a:lnTo>
                  <a:lnTo>
                    <a:pt x="10" y="0"/>
                  </a:lnTo>
                  <a:lnTo>
                    <a:pt x="10"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294">
              <a:extLst>
                <a:ext uri="{FF2B5EF4-FFF2-40B4-BE49-F238E27FC236}">
                  <a16:creationId xmlns:a16="http://schemas.microsoft.com/office/drawing/2014/main" id="{84C0DA40-2762-44A2-8A49-BC7F8D90A378}"/>
                </a:ext>
              </a:extLst>
            </p:cNvPr>
            <p:cNvSpPr>
              <a:spLocks noEditPoints="1"/>
            </p:cNvSpPr>
            <p:nvPr/>
          </p:nvSpPr>
          <p:spPr bwMode="auto">
            <a:xfrm>
              <a:off x="6003925" y="2532063"/>
              <a:ext cx="6350" cy="1743075"/>
            </a:xfrm>
            <a:custGeom>
              <a:avLst/>
              <a:gdLst>
                <a:gd name="T0" fmla="*/ 0 w 9"/>
                <a:gd name="T1" fmla="*/ 2159 h 2196"/>
                <a:gd name="T2" fmla="*/ 9 w 9"/>
                <a:gd name="T3" fmla="*/ 2132 h 2196"/>
                <a:gd name="T4" fmla="*/ 9 w 9"/>
                <a:gd name="T5" fmla="*/ 2095 h 2196"/>
                <a:gd name="T6" fmla="*/ 0 w 9"/>
                <a:gd name="T7" fmla="*/ 2068 h 2196"/>
                <a:gd name="T8" fmla="*/ 9 w 9"/>
                <a:gd name="T9" fmla="*/ 2068 h 2196"/>
                <a:gd name="T10" fmla="*/ 0 w 9"/>
                <a:gd name="T11" fmla="*/ 1967 h 2196"/>
                <a:gd name="T12" fmla="*/ 9 w 9"/>
                <a:gd name="T13" fmla="*/ 1940 h 2196"/>
                <a:gd name="T14" fmla="*/ 9 w 9"/>
                <a:gd name="T15" fmla="*/ 1903 h 2196"/>
                <a:gd name="T16" fmla="*/ 0 w 9"/>
                <a:gd name="T17" fmla="*/ 1876 h 2196"/>
                <a:gd name="T18" fmla="*/ 9 w 9"/>
                <a:gd name="T19" fmla="*/ 1876 h 2196"/>
                <a:gd name="T20" fmla="*/ 0 w 9"/>
                <a:gd name="T21" fmla="*/ 1775 h 2196"/>
                <a:gd name="T22" fmla="*/ 9 w 9"/>
                <a:gd name="T23" fmla="*/ 1748 h 2196"/>
                <a:gd name="T24" fmla="*/ 9 w 9"/>
                <a:gd name="T25" fmla="*/ 1711 h 2196"/>
                <a:gd name="T26" fmla="*/ 0 w 9"/>
                <a:gd name="T27" fmla="*/ 1684 h 2196"/>
                <a:gd name="T28" fmla="*/ 9 w 9"/>
                <a:gd name="T29" fmla="*/ 1684 h 2196"/>
                <a:gd name="T30" fmla="*/ 0 w 9"/>
                <a:gd name="T31" fmla="*/ 1583 h 2196"/>
                <a:gd name="T32" fmla="*/ 9 w 9"/>
                <a:gd name="T33" fmla="*/ 1556 h 2196"/>
                <a:gd name="T34" fmla="*/ 9 w 9"/>
                <a:gd name="T35" fmla="*/ 1519 h 2196"/>
                <a:gd name="T36" fmla="*/ 0 w 9"/>
                <a:gd name="T37" fmla="*/ 1491 h 2196"/>
                <a:gd name="T38" fmla="*/ 9 w 9"/>
                <a:gd name="T39" fmla="*/ 1491 h 2196"/>
                <a:gd name="T40" fmla="*/ 0 w 9"/>
                <a:gd name="T41" fmla="*/ 1391 h 2196"/>
                <a:gd name="T42" fmla="*/ 9 w 9"/>
                <a:gd name="T43" fmla="*/ 1363 h 2196"/>
                <a:gd name="T44" fmla="*/ 9 w 9"/>
                <a:gd name="T45" fmla="*/ 1327 h 2196"/>
                <a:gd name="T46" fmla="*/ 0 w 9"/>
                <a:gd name="T47" fmla="*/ 1299 h 2196"/>
                <a:gd name="T48" fmla="*/ 9 w 9"/>
                <a:gd name="T49" fmla="*/ 1299 h 2196"/>
                <a:gd name="T50" fmla="*/ 0 w 9"/>
                <a:gd name="T51" fmla="*/ 1199 h 2196"/>
                <a:gd name="T52" fmla="*/ 9 w 9"/>
                <a:gd name="T53" fmla="*/ 1171 h 2196"/>
                <a:gd name="T54" fmla="*/ 9 w 9"/>
                <a:gd name="T55" fmla="*/ 1135 h 2196"/>
                <a:gd name="T56" fmla="*/ 0 w 9"/>
                <a:gd name="T57" fmla="*/ 1107 h 2196"/>
                <a:gd name="T58" fmla="*/ 9 w 9"/>
                <a:gd name="T59" fmla="*/ 1107 h 2196"/>
                <a:gd name="T60" fmla="*/ 0 w 9"/>
                <a:gd name="T61" fmla="*/ 1007 h 2196"/>
                <a:gd name="T62" fmla="*/ 9 w 9"/>
                <a:gd name="T63" fmla="*/ 979 h 2196"/>
                <a:gd name="T64" fmla="*/ 9 w 9"/>
                <a:gd name="T65" fmla="*/ 942 h 2196"/>
                <a:gd name="T66" fmla="*/ 0 w 9"/>
                <a:gd name="T67" fmla="*/ 915 h 2196"/>
                <a:gd name="T68" fmla="*/ 9 w 9"/>
                <a:gd name="T69" fmla="*/ 915 h 2196"/>
                <a:gd name="T70" fmla="*/ 0 w 9"/>
                <a:gd name="T71" fmla="*/ 814 h 2196"/>
                <a:gd name="T72" fmla="*/ 9 w 9"/>
                <a:gd name="T73" fmla="*/ 787 h 2196"/>
                <a:gd name="T74" fmla="*/ 9 w 9"/>
                <a:gd name="T75" fmla="*/ 750 h 2196"/>
                <a:gd name="T76" fmla="*/ 0 w 9"/>
                <a:gd name="T77" fmla="*/ 723 h 2196"/>
                <a:gd name="T78" fmla="*/ 9 w 9"/>
                <a:gd name="T79" fmla="*/ 723 h 2196"/>
                <a:gd name="T80" fmla="*/ 0 w 9"/>
                <a:gd name="T81" fmla="*/ 622 h 2196"/>
                <a:gd name="T82" fmla="*/ 9 w 9"/>
                <a:gd name="T83" fmla="*/ 595 h 2196"/>
                <a:gd name="T84" fmla="*/ 9 w 9"/>
                <a:gd name="T85" fmla="*/ 558 h 2196"/>
                <a:gd name="T86" fmla="*/ 0 w 9"/>
                <a:gd name="T87" fmla="*/ 531 h 2196"/>
                <a:gd name="T88" fmla="*/ 9 w 9"/>
                <a:gd name="T89" fmla="*/ 531 h 2196"/>
                <a:gd name="T90" fmla="*/ 0 w 9"/>
                <a:gd name="T91" fmla="*/ 430 h 2196"/>
                <a:gd name="T92" fmla="*/ 9 w 9"/>
                <a:gd name="T93" fmla="*/ 403 h 2196"/>
                <a:gd name="T94" fmla="*/ 9 w 9"/>
                <a:gd name="T95" fmla="*/ 366 h 2196"/>
                <a:gd name="T96" fmla="*/ 0 w 9"/>
                <a:gd name="T97" fmla="*/ 339 h 2196"/>
                <a:gd name="T98" fmla="*/ 9 w 9"/>
                <a:gd name="T99" fmla="*/ 339 h 2196"/>
                <a:gd name="T100" fmla="*/ 0 w 9"/>
                <a:gd name="T101" fmla="*/ 238 h 2196"/>
                <a:gd name="T102" fmla="*/ 9 w 9"/>
                <a:gd name="T103" fmla="*/ 210 h 2196"/>
                <a:gd name="T104" fmla="*/ 9 w 9"/>
                <a:gd name="T105" fmla="*/ 174 h 2196"/>
                <a:gd name="T106" fmla="*/ 0 w 9"/>
                <a:gd name="T107" fmla="*/ 146 h 2196"/>
                <a:gd name="T108" fmla="*/ 9 w 9"/>
                <a:gd name="T109" fmla="*/ 146 h 2196"/>
                <a:gd name="T110" fmla="*/ 0 w 9"/>
                <a:gd name="T111" fmla="*/ 46 h 2196"/>
                <a:gd name="T112" fmla="*/ 9 w 9"/>
                <a:gd name="T113" fmla="*/ 18 h 2196"/>
                <a:gd name="T114" fmla="*/ 9 w 9"/>
                <a:gd name="T115" fmla="*/ 0 h 2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6">
                  <a:moveTo>
                    <a:pt x="9" y="2196"/>
                  </a:moveTo>
                  <a:lnTo>
                    <a:pt x="0" y="2196"/>
                  </a:lnTo>
                  <a:lnTo>
                    <a:pt x="0" y="2159"/>
                  </a:lnTo>
                  <a:lnTo>
                    <a:pt x="9" y="2159"/>
                  </a:lnTo>
                  <a:lnTo>
                    <a:pt x="9" y="2196"/>
                  </a:lnTo>
                  <a:close/>
                  <a:moveTo>
                    <a:pt x="9" y="2132"/>
                  </a:moveTo>
                  <a:lnTo>
                    <a:pt x="0" y="2132"/>
                  </a:lnTo>
                  <a:lnTo>
                    <a:pt x="0" y="2095"/>
                  </a:lnTo>
                  <a:lnTo>
                    <a:pt x="9" y="2095"/>
                  </a:lnTo>
                  <a:lnTo>
                    <a:pt x="9" y="2132"/>
                  </a:lnTo>
                  <a:close/>
                  <a:moveTo>
                    <a:pt x="9" y="2068"/>
                  </a:moveTo>
                  <a:lnTo>
                    <a:pt x="0" y="2068"/>
                  </a:lnTo>
                  <a:lnTo>
                    <a:pt x="0" y="2031"/>
                  </a:lnTo>
                  <a:lnTo>
                    <a:pt x="9" y="2031"/>
                  </a:lnTo>
                  <a:lnTo>
                    <a:pt x="9" y="2068"/>
                  </a:lnTo>
                  <a:close/>
                  <a:moveTo>
                    <a:pt x="9" y="2004"/>
                  </a:moveTo>
                  <a:lnTo>
                    <a:pt x="0" y="2004"/>
                  </a:lnTo>
                  <a:lnTo>
                    <a:pt x="0" y="1967"/>
                  </a:lnTo>
                  <a:lnTo>
                    <a:pt x="9" y="1967"/>
                  </a:lnTo>
                  <a:lnTo>
                    <a:pt x="9" y="2004"/>
                  </a:lnTo>
                  <a:close/>
                  <a:moveTo>
                    <a:pt x="9" y="1940"/>
                  </a:moveTo>
                  <a:lnTo>
                    <a:pt x="0" y="1940"/>
                  </a:lnTo>
                  <a:lnTo>
                    <a:pt x="0" y="1903"/>
                  </a:lnTo>
                  <a:lnTo>
                    <a:pt x="9" y="1903"/>
                  </a:lnTo>
                  <a:lnTo>
                    <a:pt x="9" y="1940"/>
                  </a:lnTo>
                  <a:close/>
                  <a:moveTo>
                    <a:pt x="9" y="1876"/>
                  </a:moveTo>
                  <a:lnTo>
                    <a:pt x="0" y="1876"/>
                  </a:lnTo>
                  <a:lnTo>
                    <a:pt x="0" y="1839"/>
                  </a:lnTo>
                  <a:lnTo>
                    <a:pt x="9" y="1839"/>
                  </a:lnTo>
                  <a:lnTo>
                    <a:pt x="9" y="1876"/>
                  </a:lnTo>
                  <a:close/>
                  <a:moveTo>
                    <a:pt x="9" y="1812"/>
                  </a:moveTo>
                  <a:lnTo>
                    <a:pt x="0" y="1812"/>
                  </a:lnTo>
                  <a:lnTo>
                    <a:pt x="0" y="1775"/>
                  </a:lnTo>
                  <a:lnTo>
                    <a:pt x="9" y="1775"/>
                  </a:lnTo>
                  <a:lnTo>
                    <a:pt x="9" y="1812"/>
                  </a:lnTo>
                  <a:close/>
                  <a:moveTo>
                    <a:pt x="9" y="1748"/>
                  </a:moveTo>
                  <a:lnTo>
                    <a:pt x="0" y="1748"/>
                  </a:lnTo>
                  <a:lnTo>
                    <a:pt x="0" y="1711"/>
                  </a:lnTo>
                  <a:lnTo>
                    <a:pt x="9" y="1711"/>
                  </a:lnTo>
                  <a:lnTo>
                    <a:pt x="9" y="1748"/>
                  </a:lnTo>
                  <a:close/>
                  <a:moveTo>
                    <a:pt x="9" y="1684"/>
                  </a:moveTo>
                  <a:lnTo>
                    <a:pt x="0" y="1684"/>
                  </a:lnTo>
                  <a:lnTo>
                    <a:pt x="0" y="1647"/>
                  </a:lnTo>
                  <a:lnTo>
                    <a:pt x="9" y="1647"/>
                  </a:lnTo>
                  <a:lnTo>
                    <a:pt x="9" y="1684"/>
                  </a:lnTo>
                  <a:close/>
                  <a:moveTo>
                    <a:pt x="9" y="1620"/>
                  </a:moveTo>
                  <a:lnTo>
                    <a:pt x="0" y="1620"/>
                  </a:lnTo>
                  <a:lnTo>
                    <a:pt x="0" y="1583"/>
                  </a:lnTo>
                  <a:lnTo>
                    <a:pt x="9" y="1583"/>
                  </a:lnTo>
                  <a:lnTo>
                    <a:pt x="9" y="1620"/>
                  </a:lnTo>
                  <a:close/>
                  <a:moveTo>
                    <a:pt x="9" y="1556"/>
                  </a:moveTo>
                  <a:lnTo>
                    <a:pt x="0" y="1556"/>
                  </a:lnTo>
                  <a:lnTo>
                    <a:pt x="0" y="1519"/>
                  </a:lnTo>
                  <a:lnTo>
                    <a:pt x="9" y="1519"/>
                  </a:lnTo>
                  <a:lnTo>
                    <a:pt x="9" y="1556"/>
                  </a:lnTo>
                  <a:close/>
                  <a:moveTo>
                    <a:pt x="9" y="1491"/>
                  </a:moveTo>
                  <a:lnTo>
                    <a:pt x="0" y="1491"/>
                  </a:lnTo>
                  <a:lnTo>
                    <a:pt x="0" y="1455"/>
                  </a:lnTo>
                  <a:lnTo>
                    <a:pt x="9" y="1455"/>
                  </a:lnTo>
                  <a:lnTo>
                    <a:pt x="9" y="1491"/>
                  </a:lnTo>
                  <a:close/>
                  <a:moveTo>
                    <a:pt x="9" y="1427"/>
                  </a:moveTo>
                  <a:lnTo>
                    <a:pt x="0" y="1427"/>
                  </a:lnTo>
                  <a:lnTo>
                    <a:pt x="0" y="1391"/>
                  </a:lnTo>
                  <a:lnTo>
                    <a:pt x="9" y="1391"/>
                  </a:lnTo>
                  <a:lnTo>
                    <a:pt x="9" y="1427"/>
                  </a:lnTo>
                  <a:close/>
                  <a:moveTo>
                    <a:pt x="9" y="1363"/>
                  </a:moveTo>
                  <a:lnTo>
                    <a:pt x="0" y="1363"/>
                  </a:lnTo>
                  <a:lnTo>
                    <a:pt x="0" y="1327"/>
                  </a:lnTo>
                  <a:lnTo>
                    <a:pt x="9" y="1327"/>
                  </a:lnTo>
                  <a:lnTo>
                    <a:pt x="9" y="1363"/>
                  </a:lnTo>
                  <a:close/>
                  <a:moveTo>
                    <a:pt x="9" y="1299"/>
                  </a:moveTo>
                  <a:lnTo>
                    <a:pt x="0" y="1299"/>
                  </a:lnTo>
                  <a:lnTo>
                    <a:pt x="0" y="1263"/>
                  </a:lnTo>
                  <a:lnTo>
                    <a:pt x="9" y="1263"/>
                  </a:lnTo>
                  <a:lnTo>
                    <a:pt x="9" y="1299"/>
                  </a:lnTo>
                  <a:close/>
                  <a:moveTo>
                    <a:pt x="9" y="1235"/>
                  </a:moveTo>
                  <a:lnTo>
                    <a:pt x="0" y="1235"/>
                  </a:lnTo>
                  <a:lnTo>
                    <a:pt x="0" y="1199"/>
                  </a:lnTo>
                  <a:lnTo>
                    <a:pt x="9" y="1199"/>
                  </a:lnTo>
                  <a:lnTo>
                    <a:pt x="9" y="1235"/>
                  </a:lnTo>
                  <a:close/>
                  <a:moveTo>
                    <a:pt x="9" y="1171"/>
                  </a:moveTo>
                  <a:lnTo>
                    <a:pt x="0" y="1171"/>
                  </a:lnTo>
                  <a:lnTo>
                    <a:pt x="0" y="1135"/>
                  </a:lnTo>
                  <a:lnTo>
                    <a:pt x="9" y="1135"/>
                  </a:lnTo>
                  <a:lnTo>
                    <a:pt x="9" y="1171"/>
                  </a:lnTo>
                  <a:close/>
                  <a:moveTo>
                    <a:pt x="9" y="1107"/>
                  </a:moveTo>
                  <a:lnTo>
                    <a:pt x="0" y="1107"/>
                  </a:lnTo>
                  <a:lnTo>
                    <a:pt x="0" y="1071"/>
                  </a:lnTo>
                  <a:lnTo>
                    <a:pt x="9" y="1071"/>
                  </a:lnTo>
                  <a:lnTo>
                    <a:pt x="9" y="1107"/>
                  </a:lnTo>
                  <a:close/>
                  <a:moveTo>
                    <a:pt x="9" y="1043"/>
                  </a:moveTo>
                  <a:lnTo>
                    <a:pt x="0" y="1043"/>
                  </a:lnTo>
                  <a:lnTo>
                    <a:pt x="0" y="1007"/>
                  </a:lnTo>
                  <a:lnTo>
                    <a:pt x="9" y="1007"/>
                  </a:lnTo>
                  <a:lnTo>
                    <a:pt x="9" y="1043"/>
                  </a:lnTo>
                  <a:close/>
                  <a:moveTo>
                    <a:pt x="9" y="979"/>
                  </a:moveTo>
                  <a:lnTo>
                    <a:pt x="0" y="979"/>
                  </a:lnTo>
                  <a:lnTo>
                    <a:pt x="0" y="942"/>
                  </a:lnTo>
                  <a:lnTo>
                    <a:pt x="9" y="942"/>
                  </a:lnTo>
                  <a:lnTo>
                    <a:pt x="9" y="979"/>
                  </a:lnTo>
                  <a:close/>
                  <a:moveTo>
                    <a:pt x="9" y="915"/>
                  </a:moveTo>
                  <a:lnTo>
                    <a:pt x="0" y="915"/>
                  </a:lnTo>
                  <a:lnTo>
                    <a:pt x="0" y="878"/>
                  </a:lnTo>
                  <a:lnTo>
                    <a:pt x="9" y="878"/>
                  </a:lnTo>
                  <a:lnTo>
                    <a:pt x="9" y="915"/>
                  </a:lnTo>
                  <a:close/>
                  <a:moveTo>
                    <a:pt x="9" y="851"/>
                  </a:moveTo>
                  <a:lnTo>
                    <a:pt x="0" y="851"/>
                  </a:lnTo>
                  <a:lnTo>
                    <a:pt x="0" y="814"/>
                  </a:lnTo>
                  <a:lnTo>
                    <a:pt x="9" y="814"/>
                  </a:lnTo>
                  <a:lnTo>
                    <a:pt x="9" y="851"/>
                  </a:lnTo>
                  <a:close/>
                  <a:moveTo>
                    <a:pt x="9" y="787"/>
                  </a:moveTo>
                  <a:lnTo>
                    <a:pt x="0" y="787"/>
                  </a:lnTo>
                  <a:lnTo>
                    <a:pt x="0" y="750"/>
                  </a:lnTo>
                  <a:lnTo>
                    <a:pt x="9" y="750"/>
                  </a:lnTo>
                  <a:lnTo>
                    <a:pt x="9" y="787"/>
                  </a:lnTo>
                  <a:close/>
                  <a:moveTo>
                    <a:pt x="9" y="723"/>
                  </a:moveTo>
                  <a:lnTo>
                    <a:pt x="0" y="723"/>
                  </a:lnTo>
                  <a:lnTo>
                    <a:pt x="0" y="686"/>
                  </a:lnTo>
                  <a:lnTo>
                    <a:pt x="9" y="686"/>
                  </a:lnTo>
                  <a:lnTo>
                    <a:pt x="9" y="723"/>
                  </a:lnTo>
                  <a:close/>
                  <a:moveTo>
                    <a:pt x="9" y="659"/>
                  </a:moveTo>
                  <a:lnTo>
                    <a:pt x="0" y="659"/>
                  </a:lnTo>
                  <a:lnTo>
                    <a:pt x="0" y="622"/>
                  </a:lnTo>
                  <a:lnTo>
                    <a:pt x="9" y="622"/>
                  </a:lnTo>
                  <a:lnTo>
                    <a:pt x="9" y="659"/>
                  </a:lnTo>
                  <a:close/>
                  <a:moveTo>
                    <a:pt x="9" y="595"/>
                  </a:moveTo>
                  <a:lnTo>
                    <a:pt x="0" y="595"/>
                  </a:lnTo>
                  <a:lnTo>
                    <a:pt x="0" y="558"/>
                  </a:lnTo>
                  <a:lnTo>
                    <a:pt x="9" y="558"/>
                  </a:lnTo>
                  <a:lnTo>
                    <a:pt x="9" y="595"/>
                  </a:lnTo>
                  <a:close/>
                  <a:moveTo>
                    <a:pt x="9" y="531"/>
                  </a:moveTo>
                  <a:lnTo>
                    <a:pt x="0" y="531"/>
                  </a:lnTo>
                  <a:lnTo>
                    <a:pt x="0" y="494"/>
                  </a:lnTo>
                  <a:lnTo>
                    <a:pt x="9" y="494"/>
                  </a:lnTo>
                  <a:lnTo>
                    <a:pt x="9" y="531"/>
                  </a:lnTo>
                  <a:close/>
                  <a:moveTo>
                    <a:pt x="9" y="467"/>
                  </a:moveTo>
                  <a:lnTo>
                    <a:pt x="0" y="467"/>
                  </a:lnTo>
                  <a:lnTo>
                    <a:pt x="0" y="430"/>
                  </a:lnTo>
                  <a:lnTo>
                    <a:pt x="9" y="430"/>
                  </a:lnTo>
                  <a:lnTo>
                    <a:pt x="9" y="467"/>
                  </a:lnTo>
                  <a:close/>
                  <a:moveTo>
                    <a:pt x="9" y="403"/>
                  </a:moveTo>
                  <a:lnTo>
                    <a:pt x="0" y="403"/>
                  </a:lnTo>
                  <a:lnTo>
                    <a:pt x="0" y="366"/>
                  </a:lnTo>
                  <a:lnTo>
                    <a:pt x="9" y="366"/>
                  </a:lnTo>
                  <a:lnTo>
                    <a:pt x="9" y="403"/>
                  </a:lnTo>
                  <a:close/>
                  <a:moveTo>
                    <a:pt x="9" y="339"/>
                  </a:moveTo>
                  <a:lnTo>
                    <a:pt x="0" y="339"/>
                  </a:lnTo>
                  <a:lnTo>
                    <a:pt x="0" y="302"/>
                  </a:lnTo>
                  <a:lnTo>
                    <a:pt x="9" y="302"/>
                  </a:lnTo>
                  <a:lnTo>
                    <a:pt x="9" y="339"/>
                  </a:lnTo>
                  <a:close/>
                  <a:moveTo>
                    <a:pt x="9" y="275"/>
                  </a:moveTo>
                  <a:lnTo>
                    <a:pt x="0" y="275"/>
                  </a:lnTo>
                  <a:lnTo>
                    <a:pt x="0" y="238"/>
                  </a:lnTo>
                  <a:lnTo>
                    <a:pt x="9" y="238"/>
                  </a:lnTo>
                  <a:lnTo>
                    <a:pt x="9" y="275"/>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295">
              <a:extLst>
                <a:ext uri="{FF2B5EF4-FFF2-40B4-BE49-F238E27FC236}">
                  <a16:creationId xmlns:a16="http://schemas.microsoft.com/office/drawing/2014/main" id="{5F5FFCAA-1E28-476D-8D5A-DEDE34C62041}"/>
                </a:ext>
              </a:extLst>
            </p:cNvPr>
            <p:cNvSpPr>
              <a:spLocks noEditPoints="1"/>
            </p:cNvSpPr>
            <p:nvPr/>
          </p:nvSpPr>
          <p:spPr bwMode="auto">
            <a:xfrm>
              <a:off x="5022850" y="2532063"/>
              <a:ext cx="7937" cy="1743075"/>
            </a:xfrm>
            <a:custGeom>
              <a:avLst/>
              <a:gdLst>
                <a:gd name="T0" fmla="*/ 0 w 10"/>
                <a:gd name="T1" fmla="*/ 2159 h 2196"/>
                <a:gd name="T2" fmla="*/ 10 w 10"/>
                <a:gd name="T3" fmla="*/ 2132 h 2196"/>
                <a:gd name="T4" fmla="*/ 10 w 10"/>
                <a:gd name="T5" fmla="*/ 2095 h 2196"/>
                <a:gd name="T6" fmla="*/ 0 w 10"/>
                <a:gd name="T7" fmla="*/ 2068 h 2196"/>
                <a:gd name="T8" fmla="*/ 10 w 10"/>
                <a:gd name="T9" fmla="*/ 2068 h 2196"/>
                <a:gd name="T10" fmla="*/ 0 w 10"/>
                <a:gd name="T11" fmla="*/ 1967 h 2196"/>
                <a:gd name="T12" fmla="*/ 10 w 10"/>
                <a:gd name="T13" fmla="*/ 1940 h 2196"/>
                <a:gd name="T14" fmla="*/ 10 w 10"/>
                <a:gd name="T15" fmla="*/ 1903 h 2196"/>
                <a:gd name="T16" fmla="*/ 0 w 10"/>
                <a:gd name="T17" fmla="*/ 1876 h 2196"/>
                <a:gd name="T18" fmla="*/ 10 w 10"/>
                <a:gd name="T19" fmla="*/ 1876 h 2196"/>
                <a:gd name="T20" fmla="*/ 0 w 10"/>
                <a:gd name="T21" fmla="*/ 1775 h 2196"/>
                <a:gd name="T22" fmla="*/ 10 w 10"/>
                <a:gd name="T23" fmla="*/ 1748 h 2196"/>
                <a:gd name="T24" fmla="*/ 10 w 10"/>
                <a:gd name="T25" fmla="*/ 1711 h 2196"/>
                <a:gd name="T26" fmla="*/ 0 w 10"/>
                <a:gd name="T27" fmla="*/ 1684 h 2196"/>
                <a:gd name="T28" fmla="*/ 10 w 10"/>
                <a:gd name="T29" fmla="*/ 1684 h 2196"/>
                <a:gd name="T30" fmla="*/ 0 w 10"/>
                <a:gd name="T31" fmla="*/ 1583 h 2196"/>
                <a:gd name="T32" fmla="*/ 10 w 10"/>
                <a:gd name="T33" fmla="*/ 1556 h 2196"/>
                <a:gd name="T34" fmla="*/ 10 w 10"/>
                <a:gd name="T35" fmla="*/ 1519 h 2196"/>
                <a:gd name="T36" fmla="*/ 0 w 10"/>
                <a:gd name="T37" fmla="*/ 1491 h 2196"/>
                <a:gd name="T38" fmla="*/ 10 w 10"/>
                <a:gd name="T39" fmla="*/ 1491 h 2196"/>
                <a:gd name="T40" fmla="*/ 0 w 10"/>
                <a:gd name="T41" fmla="*/ 1391 h 2196"/>
                <a:gd name="T42" fmla="*/ 10 w 10"/>
                <a:gd name="T43" fmla="*/ 1363 h 2196"/>
                <a:gd name="T44" fmla="*/ 10 w 10"/>
                <a:gd name="T45" fmla="*/ 1327 h 2196"/>
                <a:gd name="T46" fmla="*/ 0 w 10"/>
                <a:gd name="T47" fmla="*/ 1299 h 2196"/>
                <a:gd name="T48" fmla="*/ 10 w 10"/>
                <a:gd name="T49" fmla="*/ 1299 h 2196"/>
                <a:gd name="T50" fmla="*/ 0 w 10"/>
                <a:gd name="T51" fmla="*/ 1199 h 2196"/>
                <a:gd name="T52" fmla="*/ 10 w 10"/>
                <a:gd name="T53" fmla="*/ 1171 h 2196"/>
                <a:gd name="T54" fmla="*/ 10 w 10"/>
                <a:gd name="T55" fmla="*/ 1135 h 2196"/>
                <a:gd name="T56" fmla="*/ 0 w 10"/>
                <a:gd name="T57" fmla="*/ 1107 h 2196"/>
                <a:gd name="T58" fmla="*/ 10 w 10"/>
                <a:gd name="T59" fmla="*/ 1107 h 2196"/>
                <a:gd name="T60" fmla="*/ 0 w 10"/>
                <a:gd name="T61" fmla="*/ 1007 h 2196"/>
                <a:gd name="T62" fmla="*/ 10 w 10"/>
                <a:gd name="T63" fmla="*/ 979 h 2196"/>
                <a:gd name="T64" fmla="*/ 10 w 10"/>
                <a:gd name="T65" fmla="*/ 942 h 2196"/>
                <a:gd name="T66" fmla="*/ 0 w 10"/>
                <a:gd name="T67" fmla="*/ 915 h 2196"/>
                <a:gd name="T68" fmla="*/ 10 w 10"/>
                <a:gd name="T69" fmla="*/ 915 h 2196"/>
                <a:gd name="T70" fmla="*/ 0 w 10"/>
                <a:gd name="T71" fmla="*/ 814 h 2196"/>
                <a:gd name="T72" fmla="*/ 10 w 10"/>
                <a:gd name="T73" fmla="*/ 787 h 2196"/>
                <a:gd name="T74" fmla="*/ 10 w 10"/>
                <a:gd name="T75" fmla="*/ 750 h 2196"/>
                <a:gd name="T76" fmla="*/ 0 w 10"/>
                <a:gd name="T77" fmla="*/ 723 h 2196"/>
                <a:gd name="T78" fmla="*/ 10 w 10"/>
                <a:gd name="T79" fmla="*/ 723 h 2196"/>
                <a:gd name="T80" fmla="*/ 0 w 10"/>
                <a:gd name="T81" fmla="*/ 622 h 2196"/>
                <a:gd name="T82" fmla="*/ 10 w 10"/>
                <a:gd name="T83" fmla="*/ 595 h 2196"/>
                <a:gd name="T84" fmla="*/ 10 w 10"/>
                <a:gd name="T85" fmla="*/ 558 h 2196"/>
                <a:gd name="T86" fmla="*/ 0 w 10"/>
                <a:gd name="T87" fmla="*/ 531 h 2196"/>
                <a:gd name="T88" fmla="*/ 10 w 10"/>
                <a:gd name="T89" fmla="*/ 531 h 2196"/>
                <a:gd name="T90" fmla="*/ 0 w 10"/>
                <a:gd name="T91" fmla="*/ 430 h 2196"/>
                <a:gd name="T92" fmla="*/ 10 w 10"/>
                <a:gd name="T93" fmla="*/ 403 h 2196"/>
                <a:gd name="T94" fmla="*/ 10 w 10"/>
                <a:gd name="T95" fmla="*/ 366 h 2196"/>
                <a:gd name="T96" fmla="*/ 0 w 10"/>
                <a:gd name="T97" fmla="*/ 339 h 2196"/>
                <a:gd name="T98" fmla="*/ 10 w 10"/>
                <a:gd name="T99" fmla="*/ 339 h 2196"/>
                <a:gd name="T100" fmla="*/ 0 w 10"/>
                <a:gd name="T101" fmla="*/ 238 h 2196"/>
                <a:gd name="T102" fmla="*/ 10 w 10"/>
                <a:gd name="T103" fmla="*/ 210 h 2196"/>
                <a:gd name="T104" fmla="*/ 10 w 10"/>
                <a:gd name="T105" fmla="*/ 174 h 2196"/>
                <a:gd name="T106" fmla="*/ 0 w 10"/>
                <a:gd name="T107" fmla="*/ 146 h 2196"/>
                <a:gd name="T108" fmla="*/ 10 w 10"/>
                <a:gd name="T109" fmla="*/ 146 h 2196"/>
                <a:gd name="T110" fmla="*/ 0 w 10"/>
                <a:gd name="T111" fmla="*/ 46 h 2196"/>
                <a:gd name="T112" fmla="*/ 10 w 10"/>
                <a:gd name="T113" fmla="*/ 18 h 2196"/>
                <a:gd name="T114" fmla="*/ 10 w 10"/>
                <a:gd name="T115" fmla="*/ 0 h 2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 h="2196">
                  <a:moveTo>
                    <a:pt x="10" y="2196"/>
                  </a:moveTo>
                  <a:lnTo>
                    <a:pt x="0" y="2196"/>
                  </a:lnTo>
                  <a:lnTo>
                    <a:pt x="0" y="2159"/>
                  </a:lnTo>
                  <a:lnTo>
                    <a:pt x="10" y="2159"/>
                  </a:lnTo>
                  <a:lnTo>
                    <a:pt x="10" y="2196"/>
                  </a:lnTo>
                  <a:close/>
                  <a:moveTo>
                    <a:pt x="10" y="2132"/>
                  </a:moveTo>
                  <a:lnTo>
                    <a:pt x="0" y="2132"/>
                  </a:lnTo>
                  <a:lnTo>
                    <a:pt x="0" y="2095"/>
                  </a:lnTo>
                  <a:lnTo>
                    <a:pt x="10" y="2095"/>
                  </a:lnTo>
                  <a:lnTo>
                    <a:pt x="10" y="2132"/>
                  </a:lnTo>
                  <a:close/>
                  <a:moveTo>
                    <a:pt x="10" y="2068"/>
                  </a:moveTo>
                  <a:lnTo>
                    <a:pt x="0" y="2068"/>
                  </a:lnTo>
                  <a:lnTo>
                    <a:pt x="0" y="2031"/>
                  </a:lnTo>
                  <a:lnTo>
                    <a:pt x="10" y="2031"/>
                  </a:lnTo>
                  <a:lnTo>
                    <a:pt x="10" y="2068"/>
                  </a:lnTo>
                  <a:close/>
                  <a:moveTo>
                    <a:pt x="10" y="2004"/>
                  </a:moveTo>
                  <a:lnTo>
                    <a:pt x="0" y="2004"/>
                  </a:lnTo>
                  <a:lnTo>
                    <a:pt x="0" y="1967"/>
                  </a:lnTo>
                  <a:lnTo>
                    <a:pt x="10" y="1967"/>
                  </a:lnTo>
                  <a:lnTo>
                    <a:pt x="10" y="2004"/>
                  </a:lnTo>
                  <a:close/>
                  <a:moveTo>
                    <a:pt x="10" y="1940"/>
                  </a:moveTo>
                  <a:lnTo>
                    <a:pt x="0" y="1940"/>
                  </a:lnTo>
                  <a:lnTo>
                    <a:pt x="0" y="1903"/>
                  </a:lnTo>
                  <a:lnTo>
                    <a:pt x="10" y="1903"/>
                  </a:lnTo>
                  <a:lnTo>
                    <a:pt x="10" y="1940"/>
                  </a:lnTo>
                  <a:close/>
                  <a:moveTo>
                    <a:pt x="10" y="1876"/>
                  </a:moveTo>
                  <a:lnTo>
                    <a:pt x="0" y="1876"/>
                  </a:lnTo>
                  <a:lnTo>
                    <a:pt x="0" y="1839"/>
                  </a:lnTo>
                  <a:lnTo>
                    <a:pt x="10" y="1839"/>
                  </a:lnTo>
                  <a:lnTo>
                    <a:pt x="10" y="1876"/>
                  </a:lnTo>
                  <a:close/>
                  <a:moveTo>
                    <a:pt x="10" y="1812"/>
                  </a:moveTo>
                  <a:lnTo>
                    <a:pt x="0" y="1812"/>
                  </a:lnTo>
                  <a:lnTo>
                    <a:pt x="0" y="1775"/>
                  </a:lnTo>
                  <a:lnTo>
                    <a:pt x="10" y="1775"/>
                  </a:lnTo>
                  <a:lnTo>
                    <a:pt x="10" y="1812"/>
                  </a:lnTo>
                  <a:close/>
                  <a:moveTo>
                    <a:pt x="10" y="1748"/>
                  </a:moveTo>
                  <a:lnTo>
                    <a:pt x="0" y="1748"/>
                  </a:lnTo>
                  <a:lnTo>
                    <a:pt x="0" y="1711"/>
                  </a:lnTo>
                  <a:lnTo>
                    <a:pt x="10" y="1711"/>
                  </a:lnTo>
                  <a:lnTo>
                    <a:pt x="10" y="1748"/>
                  </a:lnTo>
                  <a:close/>
                  <a:moveTo>
                    <a:pt x="10" y="1684"/>
                  </a:moveTo>
                  <a:lnTo>
                    <a:pt x="0" y="1684"/>
                  </a:lnTo>
                  <a:lnTo>
                    <a:pt x="0" y="1647"/>
                  </a:lnTo>
                  <a:lnTo>
                    <a:pt x="10" y="1647"/>
                  </a:lnTo>
                  <a:lnTo>
                    <a:pt x="10" y="1684"/>
                  </a:lnTo>
                  <a:close/>
                  <a:moveTo>
                    <a:pt x="10" y="1620"/>
                  </a:moveTo>
                  <a:lnTo>
                    <a:pt x="0" y="1620"/>
                  </a:lnTo>
                  <a:lnTo>
                    <a:pt x="0" y="1583"/>
                  </a:lnTo>
                  <a:lnTo>
                    <a:pt x="10" y="1583"/>
                  </a:lnTo>
                  <a:lnTo>
                    <a:pt x="10" y="1620"/>
                  </a:lnTo>
                  <a:close/>
                  <a:moveTo>
                    <a:pt x="10" y="1556"/>
                  </a:moveTo>
                  <a:lnTo>
                    <a:pt x="0" y="1556"/>
                  </a:lnTo>
                  <a:lnTo>
                    <a:pt x="0" y="1519"/>
                  </a:lnTo>
                  <a:lnTo>
                    <a:pt x="10" y="1519"/>
                  </a:lnTo>
                  <a:lnTo>
                    <a:pt x="10" y="1556"/>
                  </a:lnTo>
                  <a:close/>
                  <a:moveTo>
                    <a:pt x="10" y="1491"/>
                  </a:moveTo>
                  <a:lnTo>
                    <a:pt x="0" y="1491"/>
                  </a:lnTo>
                  <a:lnTo>
                    <a:pt x="0" y="1455"/>
                  </a:lnTo>
                  <a:lnTo>
                    <a:pt x="10" y="1455"/>
                  </a:lnTo>
                  <a:lnTo>
                    <a:pt x="10" y="1491"/>
                  </a:lnTo>
                  <a:close/>
                  <a:moveTo>
                    <a:pt x="10" y="1427"/>
                  </a:moveTo>
                  <a:lnTo>
                    <a:pt x="0" y="1427"/>
                  </a:lnTo>
                  <a:lnTo>
                    <a:pt x="0" y="1391"/>
                  </a:lnTo>
                  <a:lnTo>
                    <a:pt x="10" y="1391"/>
                  </a:lnTo>
                  <a:lnTo>
                    <a:pt x="10" y="1427"/>
                  </a:lnTo>
                  <a:close/>
                  <a:moveTo>
                    <a:pt x="10" y="1363"/>
                  </a:moveTo>
                  <a:lnTo>
                    <a:pt x="0" y="1363"/>
                  </a:lnTo>
                  <a:lnTo>
                    <a:pt x="0" y="1327"/>
                  </a:lnTo>
                  <a:lnTo>
                    <a:pt x="10" y="1327"/>
                  </a:lnTo>
                  <a:lnTo>
                    <a:pt x="10" y="1363"/>
                  </a:lnTo>
                  <a:close/>
                  <a:moveTo>
                    <a:pt x="10" y="1299"/>
                  </a:moveTo>
                  <a:lnTo>
                    <a:pt x="0" y="1299"/>
                  </a:lnTo>
                  <a:lnTo>
                    <a:pt x="0" y="1263"/>
                  </a:lnTo>
                  <a:lnTo>
                    <a:pt x="10" y="1263"/>
                  </a:lnTo>
                  <a:lnTo>
                    <a:pt x="10" y="1299"/>
                  </a:lnTo>
                  <a:close/>
                  <a:moveTo>
                    <a:pt x="10" y="1235"/>
                  </a:moveTo>
                  <a:lnTo>
                    <a:pt x="0" y="1235"/>
                  </a:lnTo>
                  <a:lnTo>
                    <a:pt x="0" y="1199"/>
                  </a:lnTo>
                  <a:lnTo>
                    <a:pt x="10" y="1199"/>
                  </a:lnTo>
                  <a:lnTo>
                    <a:pt x="10" y="1235"/>
                  </a:lnTo>
                  <a:close/>
                  <a:moveTo>
                    <a:pt x="10" y="1171"/>
                  </a:moveTo>
                  <a:lnTo>
                    <a:pt x="0" y="1171"/>
                  </a:lnTo>
                  <a:lnTo>
                    <a:pt x="0" y="1135"/>
                  </a:lnTo>
                  <a:lnTo>
                    <a:pt x="10" y="1135"/>
                  </a:lnTo>
                  <a:lnTo>
                    <a:pt x="10" y="1171"/>
                  </a:lnTo>
                  <a:close/>
                  <a:moveTo>
                    <a:pt x="10" y="1107"/>
                  </a:moveTo>
                  <a:lnTo>
                    <a:pt x="0" y="1107"/>
                  </a:lnTo>
                  <a:lnTo>
                    <a:pt x="0" y="1071"/>
                  </a:lnTo>
                  <a:lnTo>
                    <a:pt x="10" y="1071"/>
                  </a:lnTo>
                  <a:lnTo>
                    <a:pt x="10" y="1107"/>
                  </a:lnTo>
                  <a:close/>
                  <a:moveTo>
                    <a:pt x="10" y="1043"/>
                  </a:moveTo>
                  <a:lnTo>
                    <a:pt x="0" y="1043"/>
                  </a:lnTo>
                  <a:lnTo>
                    <a:pt x="0" y="1007"/>
                  </a:lnTo>
                  <a:lnTo>
                    <a:pt x="10" y="1007"/>
                  </a:lnTo>
                  <a:lnTo>
                    <a:pt x="10" y="1043"/>
                  </a:lnTo>
                  <a:close/>
                  <a:moveTo>
                    <a:pt x="10" y="979"/>
                  </a:moveTo>
                  <a:lnTo>
                    <a:pt x="0" y="979"/>
                  </a:lnTo>
                  <a:lnTo>
                    <a:pt x="0" y="942"/>
                  </a:lnTo>
                  <a:lnTo>
                    <a:pt x="10" y="942"/>
                  </a:lnTo>
                  <a:lnTo>
                    <a:pt x="10" y="979"/>
                  </a:lnTo>
                  <a:close/>
                  <a:moveTo>
                    <a:pt x="10" y="915"/>
                  </a:moveTo>
                  <a:lnTo>
                    <a:pt x="0" y="915"/>
                  </a:lnTo>
                  <a:lnTo>
                    <a:pt x="0" y="878"/>
                  </a:lnTo>
                  <a:lnTo>
                    <a:pt x="10" y="878"/>
                  </a:lnTo>
                  <a:lnTo>
                    <a:pt x="10" y="915"/>
                  </a:lnTo>
                  <a:close/>
                  <a:moveTo>
                    <a:pt x="10" y="851"/>
                  </a:moveTo>
                  <a:lnTo>
                    <a:pt x="0" y="851"/>
                  </a:lnTo>
                  <a:lnTo>
                    <a:pt x="0" y="814"/>
                  </a:lnTo>
                  <a:lnTo>
                    <a:pt x="10" y="814"/>
                  </a:lnTo>
                  <a:lnTo>
                    <a:pt x="10" y="851"/>
                  </a:lnTo>
                  <a:close/>
                  <a:moveTo>
                    <a:pt x="10" y="787"/>
                  </a:moveTo>
                  <a:lnTo>
                    <a:pt x="0" y="787"/>
                  </a:lnTo>
                  <a:lnTo>
                    <a:pt x="0" y="750"/>
                  </a:lnTo>
                  <a:lnTo>
                    <a:pt x="10" y="750"/>
                  </a:lnTo>
                  <a:lnTo>
                    <a:pt x="10" y="787"/>
                  </a:lnTo>
                  <a:close/>
                  <a:moveTo>
                    <a:pt x="10" y="723"/>
                  </a:moveTo>
                  <a:lnTo>
                    <a:pt x="0" y="723"/>
                  </a:lnTo>
                  <a:lnTo>
                    <a:pt x="0" y="686"/>
                  </a:lnTo>
                  <a:lnTo>
                    <a:pt x="10" y="686"/>
                  </a:lnTo>
                  <a:lnTo>
                    <a:pt x="10" y="723"/>
                  </a:lnTo>
                  <a:close/>
                  <a:moveTo>
                    <a:pt x="10" y="659"/>
                  </a:moveTo>
                  <a:lnTo>
                    <a:pt x="0" y="659"/>
                  </a:lnTo>
                  <a:lnTo>
                    <a:pt x="0" y="622"/>
                  </a:lnTo>
                  <a:lnTo>
                    <a:pt x="10" y="622"/>
                  </a:lnTo>
                  <a:lnTo>
                    <a:pt x="10" y="659"/>
                  </a:lnTo>
                  <a:close/>
                  <a:moveTo>
                    <a:pt x="10" y="595"/>
                  </a:moveTo>
                  <a:lnTo>
                    <a:pt x="0" y="595"/>
                  </a:lnTo>
                  <a:lnTo>
                    <a:pt x="0" y="558"/>
                  </a:lnTo>
                  <a:lnTo>
                    <a:pt x="10" y="558"/>
                  </a:lnTo>
                  <a:lnTo>
                    <a:pt x="10" y="595"/>
                  </a:lnTo>
                  <a:close/>
                  <a:moveTo>
                    <a:pt x="10" y="531"/>
                  </a:moveTo>
                  <a:lnTo>
                    <a:pt x="0" y="531"/>
                  </a:lnTo>
                  <a:lnTo>
                    <a:pt x="0" y="494"/>
                  </a:lnTo>
                  <a:lnTo>
                    <a:pt x="10" y="494"/>
                  </a:lnTo>
                  <a:lnTo>
                    <a:pt x="10" y="531"/>
                  </a:lnTo>
                  <a:close/>
                  <a:moveTo>
                    <a:pt x="10" y="467"/>
                  </a:moveTo>
                  <a:lnTo>
                    <a:pt x="0" y="467"/>
                  </a:lnTo>
                  <a:lnTo>
                    <a:pt x="0" y="430"/>
                  </a:lnTo>
                  <a:lnTo>
                    <a:pt x="10" y="430"/>
                  </a:lnTo>
                  <a:lnTo>
                    <a:pt x="10" y="467"/>
                  </a:lnTo>
                  <a:close/>
                  <a:moveTo>
                    <a:pt x="10" y="403"/>
                  </a:moveTo>
                  <a:lnTo>
                    <a:pt x="0" y="403"/>
                  </a:lnTo>
                  <a:lnTo>
                    <a:pt x="0" y="366"/>
                  </a:lnTo>
                  <a:lnTo>
                    <a:pt x="10" y="366"/>
                  </a:lnTo>
                  <a:lnTo>
                    <a:pt x="10" y="403"/>
                  </a:lnTo>
                  <a:close/>
                  <a:moveTo>
                    <a:pt x="10" y="339"/>
                  </a:moveTo>
                  <a:lnTo>
                    <a:pt x="0" y="339"/>
                  </a:lnTo>
                  <a:lnTo>
                    <a:pt x="0" y="302"/>
                  </a:lnTo>
                  <a:lnTo>
                    <a:pt x="10" y="302"/>
                  </a:lnTo>
                  <a:lnTo>
                    <a:pt x="10" y="339"/>
                  </a:lnTo>
                  <a:close/>
                  <a:moveTo>
                    <a:pt x="10" y="275"/>
                  </a:moveTo>
                  <a:lnTo>
                    <a:pt x="0" y="275"/>
                  </a:lnTo>
                  <a:lnTo>
                    <a:pt x="0" y="238"/>
                  </a:lnTo>
                  <a:lnTo>
                    <a:pt x="10" y="238"/>
                  </a:lnTo>
                  <a:lnTo>
                    <a:pt x="10" y="275"/>
                  </a:lnTo>
                  <a:close/>
                  <a:moveTo>
                    <a:pt x="10" y="210"/>
                  </a:moveTo>
                  <a:lnTo>
                    <a:pt x="0" y="210"/>
                  </a:lnTo>
                  <a:lnTo>
                    <a:pt x="0" y="174"/>
                  </a:lnTo>
                  <a:lnTo>
                    <a:pt x="10" y="174"/>
                  </a:lnTo>
                  <a:lnTo>
                    <a:pt x="10" y="210"/>
                  </a:lnTo>
                  <a:close/>
                  <a:moveTo>
                    <a:pt x="10" y="146"/>
                  </a:moveTo>
                  <a:lnTo>
                    <a:pt x="0" y="146"/>
                  </a:lnTo>
                  <a:lnTo>
                    <a:pt x="0" y="110"/>
                  </a:lnTo>
                  <a:lnTo>
                    <a:pt x="10" y="110"/>
                  </a:lnTo>
                  <a:lnTo>
                    <a:pt x="10" y="146"/>
                  </a:lnTo>
                  <a:close/>
                  <a:moveTo>
                    <a:pt x="10" y="82"/>
                  </a:moveTo>
                  <a:lnTo>
                    <a:pt x="0" y="82"/>
                  </a:lnTo>
                  <a:lnTo>
                    <a:pt x="0" y="46"/>
                  </a:lnTo>
                  <a:lnTo>
                    <a:pt x="10" y="46"/>
                  </a:lnTo>
                  <a:lnTo>
                    <a:pt x="10" y="82"/>
                  </a:lnTo>
                  <a:close/>
                  <a:moveTo>
                    <a:pt x="10" y="18"/>
                  </a:moveTo>
                  <a:lnTo>
                    <a:pt x="0" y="18"/>
                  </a:lnTo>
                  <a:lnTo>
                    <a:pt x="0" y="0"/>
                  </a:lnTo>
                  <a:lnTo>
                    <a:pt x="10" y="0"/>
                  </a:lnTo>
                  <a:lnTo>
                    <a:pt x="10"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296">
              <a:extLst>
                <a:ext uri="{FF2B5EF4-FFF2-40B4-BE49-F238E27FC236}">
                  <a16:creationId xmlns:a16="http://schemas.microsoft.com/office/drawing/2014/main" id="{219EC5DE-1045-4285-BDF5-56F454534075}"/>
                </a:ext>
              </a:extLst>
            </p:cNvPr>
            <p:cNvSpPr>
              <a:spLocks noEditPoints="1"/>
            </p:cNvSpPr>
            <p:nvPr/>
          </p:nvSpPr>
          <p:spPr bwMode="auto">
            <a:xfrm>
              <a:off x="4876800" y="2532063"/>
              <a:ext cx="7937" cy="1743075"/>
            </a:xfrm>
            <a:custGeom>
              <a:avLst/>
              <a:gdLst>
                <a:gd name="T0" fmla="*/ 0 w 10"/>
                <a:gd name="T1" fmla="*/ 2159 h 2196"/>
                <a:gd name="T2" fmla="*/ 10 w 10"/>
                <a:gd name="T3" fmla="*/ 2132 h 2196"/>
                <a:gd name="T4" fmla="*/ 10 w 10"/>
                <a:gd name="T5" fmla="*/ 2095 h 2196"/>
                <a:gd name="T6" fmla="*/ 0 w 10"/>
                <a:gd name="T7" fmla="*/ 2068 h 2196"/>
                <a:gd name="T8" fmla="*/ 10 w 10"/>
                <a:gd name="T9" fmla="*/ 2068 h 2196"/>
                <a:gd name="T10" fmla="*/ 0 w 10"/>
                <a:gd name="T11" fmla="*/ 1967 h 2196"/>
                <a:gd name="T12" fmla="*/ 10 w 10"/>
                <a:gd name="T13" fmla="*/ 1940 h 2196"/>
                <a:gd name="T14" fmla="*/ 10 w 10"/>
                <a:gd name="T15" fmla="*/ 1903 h 2196"/>
                <a:gd name="T16" fmla="*/ 0 w 10"/>
                <a:gd name="T17" fmla="*/ 1876 h 2196"/>
                <a:gd name="T18" fmla="*/ 10 w 10"/>
                <a:gd name="T19" fmla="*/ 1876 h 2196"/>
                <a:gd name="T20" fmla="*/ 0 w 10"/>
                <a:gd name="T21" fmla="*/ 1775 h 2196"/>
                <a:gd name="T22" fmla="*/ 10 w 10"/>
                <a:gd name="T23" fmla="*/ 1748 h 2196"/>
                <a:gd name="T24" fmla="*/ 10 w 10"/>
                <a:gd name="T25" fmla="*/ 1711 h 2196"/>
                <a:gd name="T26" fmla="*/ 0 w 10"/>
                <a:gd name="T27" fmla="*/ 1684 h 2196"/>
                <a:gd name="T28" fmla="*/ 10 w 10"/>
                <a:gd name="T29" fmla="*/ 1684 h 2196"/>
                <a:gd name="T30" fmla="*/ 0 w 10"/>
                <a:gd name="T31" fmla="*/ 1583 h 2196"/>
                <a:gd name="T32" fmla="*/ 10 w 10"/>
                <a:gd name="T33" fmla="*/ 1556 h 2196"/>
                <a:gd name="T34" fmla="*/ 10 w 10"/>
                <a:gd name="T35" fmla="*/ 1519 h 2196"/>
                <a:gd name="T36" fmla="*/ 0 w 10"/>
                <a:gd name="T37" fmla="*/ 1491 h 2196"/>
                <a:gd name="T38" fmla="*/ 10 w 10"/>
                <a:gd name="T39" fmla="*/ 1491 h 2196"/>
                <a:gd name="T40" fmla="*/ 0 w 10"/>
                <a:gd name="T41" fmla="*/ 1391 h 2196"/>
                <a:gd name="T42" fmla="*/ 10 w 10"/>
                <a:gd name="T43" fmla="*/ 1363 h 2196"/>
                <a:gd name="T44" fmla="*/ 10 w 10"/>
                <a:gd name="T45" fmla="*/ 1327 h 2196"/>
                <a:gd name="T46" fmla="*/ 0 w 10"/>
                <a:gd name="T47" fmla="*/ 1299 h 2196"/>
                <a:gd name="T48" fmla="*/ 10 w 10"/>
                <a:gd name="T49" fmla="*/ 1299 h 2196"/>
                <a:gd name="T50" fmla="*/ 0 w 10"/>
                <a:gd name="T51" fmla="*/ 1199 h 2196"/>
                <a:gd name="T52" fmla="*/ 10 w 10"/>
                <a:gd name="T53" fmla="*/ 1171 h 2196"/>
                <a:gd name="T54" fmla="*/ 10 w 10"/>
                <a:gd name="T55" fmla="*/ 1135 h 2196"/>
                <a:gd name="T56" fmla="*/ 0 w 10"/>
                <a:gd name="T57" fmla="*/ 1107 h 2196"/>
                <a:gd name="T58" fmla="*/ 10 w 10"/>
                <a:gd name="T59" fmla="*/ 1107 h 2196"/>
                <a:gd name="T60" fmla="*/ 0 w 10"/>
                <a:gd name="T61" fmla="*/ 1007 h 2196"/>
                <a:gd name="T62" fmla="*/ 10 w 10"/>
                <a:gd name="T63" fmla="*/ 979 h 2196"/>
                <a:gd name="T64" fmla="*/ 10 w 10"/>
                <a:gd name="T65" fmla="*/ 942 h 2196"/>
                <a:gd name="T66" fmla="*/ 0 w 10"/>
                <a:gd name="T67" fmla="*/ 915 h 2196"/>
                <a:gd name="T68" fmla="*/ 10 w 10"/>
                <a:gd name="T69" fmla="*/ 915 h 2196"/>
                <a:gd name="T70" fmla="*/ 0 w 10"/>
                <a:gd name="T71" fmla="*/ 814 h 2196"/>
                <a:gd name="T72" fmla="*/ 10 w 10"/>
                <a:gd name="T73" fmla="*/ 787 h 2196"/>
                <a:gd name="T74" fmla="*/ 10 w 10"/>
                <a:gd name="T75" fmla="*/ 750 h 2196"/>
                <a:gd name="T76" fmla="*/ 0 w 10"/>
                <a:gd name="T77" fmla="*/ 723 h 2196"/>
                <a:gd name="T78" fmla="*/ 10 w 10"/>
                <a:gd name="T79" fmla="*/ 723 h 2196"/>
                <a:gd name="T80" fmla="*/ 0 w 10"/>
                <a:gd name="T81" fmla="*/ 622 h 2196"/>
                <a:gd name="T82" fmla="*/ 10 w 10"/>
                <a:gd name="T83" fmla="*/ 595 h 2196"/>
                <a:gd name="T84" fmla="*/ 10 w 10"/>
                <a:gd name="T85" fmla="*/ 558 h 2196"/>
                <a:gd name="T86" fmla="*/ 0 w 10"/>
                <a:gd name="T87" fmla="*/ 531 h 2196"/>
                <a:gd name="T88" fmla="*/ 10 w 10"/>
                <a:gd name="T89" fmla="*/ 531 h 2196"/>
                <a:gd name="T90" fmla="*/ 0 w 10"/>
                <a:gd name="T91" fmla="*/ 430 h 2196"/>
                <a:gd name="T92" fmla="*/ 10 w 10"/>
                <a:gd name="T93" fmla="*/ 403 h 2196"/>
                <a:gd name="T94" fmla="*/ 10 w 10"/>
                <a:gd name="T95" fmla="*/ 366 h 2196"/>
                <a:gd name="T96" fmla="*/ 0 w 10"/>
                <a:gd name="T97" fmla="*/ 339 h 2196"/>
                <a:gd name="T98" fmla="*/ 10 w 10"/>
                <a:gd name="T99" fmla="*/ 339 h 2196"/>
                <a:gd name="T100" fmla="*/ 0 w 10"/>
                <a:gd name="T101" fmla="*/ 238 h 2196"/>
                <a:gd name="T102" fmla="*/ 10 w 10"/>
                <a:gd name="T103" fmla="*/ 210 h 2196"/>
                <a:gd name="T104" fmla="*/ 10 w 10"/>
                <a:gd name="T105" fmla="*/ 174 h 2196"/>
                <a:gd name="T106" fmla="*/ 0 w 10"/>
                <a:gd name="T107" fmla="*/ 146 h 2196"/>
                <a:gd name="T108" fmla="*/ 10 w 10"/>
                <a:gd name="T109" fmla="*/ 146 h 2196"/>
                <a:gd name="T110" fmla="*/ 0 w 10"/>
                <a:gd name="T111" fmla="*/ 46 h 2196"/>
                <a:gd name="T112" fmla="*/ 10 w 10"/>
                <a:gd name="T113" fmla="*/ 18 h 2196"/>
                <a:gd name="T114" fmla="*/ 10 w 10"/>
                <a:gd name="T115" fmla="*/ 0 h 2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 h="2196">
                  <a:moveTo>
                    <a:pt x="10" y="2196"/>
                  </a:moveTo>
                  <a:lnTo>
                    <a:pt x="0" y="2196"/>
                  </a:lnTo>
                  <a:lnTo>
                    <a:pt x="0" y="2159"/>
                  </a:lnTo>
                  <a:lnTo>
                    <a:pt x="10" y="2159"/>
                  </a:lnTo>
                  <a:lnTo>
                    <a:pt x="10" y="2196"/>
                  </a:lnTo>
                  <a:close/>
                  <a:moveTo>
                    <a:pt x="10" y="2132"/>
                  </a:moveTo>
                  <a:lnTo>
                    <a:pt x="0" y="2132"/>
                  </a:lnTo>
                  <a:lnTo>
                    <a:pt x="0" y="2095"/>
                  </a:lnTo>
                  <a:lnTo>
                    <a:pt x="10" y="2095"/>
                  </a:lnTo>
                  <a:lnTo>
                    <a:pt x="10" y="2132"/>
                  </a:lnTo>
                  <a:close/>
                  <a:moveTo>
                    <a:pt x="10" y="2068"/>
                  </a:moveTo>
                  <a:lnTo>
                    <a:pt x="0" y="2068"/>
                  </a:lnTo>
                  <a:lnTo>
                    <a:pt x="0" y="2031"/>
                  </a:lnTo>
                  <a:lnTo>
                    <a:pt x="10" y="2031"/>
                  </a:lnTo>
                  <a:lnTo>
                    <a:pt x="10" y="2068"/>
                  </a:lnTo>
                  <a:close/>
                  <a:moveTo>
                    <a:pt x="10" y="2004"/>
                  </a:moveTo>
                  <a:lnTo>
                    <a:pt x="0" y="2004"/>
                  </a:lnTo>
                  <a:lnTo>
                    <a:pt x="0" y="1967"/>
                  </a:lnTo>
                  <a:lnTo>
                    <a:pt x="10" y="1967"/>
                  </a:lnTo>
                  <a:lnTo>
                    <a:pt x="10" y="2004"/>
                  </a:lnTo>
                  <a:close/>
                  <a:moveTo>
                    <a:pt x="10" y="1940"/>
                  </a:moveTo>
                  <a:lnTo>
                    <a:pt x="0" y="1940"/>
                  </a:lnTo>
                  <a:lnTo>
                    <a:pt x="0" y="1903"/>
                  </a:lnTo>
                  <a:lnTo>
                    <a:pt x="10" y="1903"/>
                  </a:lnTo>
                  <a:lnTo>
                    <a:pt x="10" y="1940"/>
                  </a:lnTo>
                  <a:close/>
                  <a:moveTo>
                    <a:pt x="10" y="1876"/>
                  </a:moveTo>
                  <a:lnTo>
                    <a:pt x="0" y="1876"/>
                  </a:lnTo>
                  <a:lnTo>
                    <a:pt x="0" y="1839"/>
                  </a:lnTo>
                  <a:lnTo>
                    <a:pt x="10" y="1839"/>
                  </a:lnTo>
                  <a:lnTo>
                    <a:pt x="10" y="1876"/>
                  </a:lnTo>
                  <a:close/>
                  <a:moveTo>
                    <a:pt x="10" y="1812"/>
                  </a:moveTo>
                  <a:lnTo>
                    <a:pt x="0" y="1812"/>
                  </a:lnTo>
                  <a:lnTo>
                    <a:pt x="0" y="1775"/>
                  </a:lnTo>
                  <a:lnTo>
                    <a:pt x="10" y="1775"/>
                  </a:lnTo>
                  <a:lnTo>
                    <a:pt x="10" y="1812"/>
                  </a:lnTo>
                  <a:close/>
                  <a:moveTo>
                    <a:pt x="10" y="1748"/>
                  </a:moveTo>
                  <a:lnTo>
                    <a:pt x="0" y="1748"/>
                  </a:lnTo>
                  <a:lnTo>
                    <a:pt x="0" y="1711"/>
                  </a:lnTo>
                  <a:lnTo>
                    <a:pt x="10" y="1711"/>
                  </a:lnTo>
                  <a:lnTo>
                    <a:pt x="10" y="1748"/>
                  </a:lnTo>
                  <a:close/>
                  <a:moveTo>
                    <a:pt x="10" y="1684"/>
                  </a:moveTo>
                  <a:lnTo>
                    <a:pt x="0" y="1684"/>
                  </a:lnTo>
                  <a:lnTo>
                    <a:pt x="0" y="1647"/>
                  </a:lnTo>
                  <a:lnTo>
                    <a:pt x="10" y="1647"/>
                  </a:lnTo>
                  <a:lnTo>
                    <a:pt x="10" y="1684"/>
                  </a:lnTo>
                  <a:close/>
                  <a:moveTo>
                    <a:pt x="10" y="1620"/>
                  </a:moveTo>
                  <a:lnTo>
                    <a:pt x="0" y="1620"/>
                  </a:lnTo>
                  <a:lnTo>
                    <a:pt x="0" y="1583"/>
                  </a:lnTo>
                  <a:lnTo>
                    <a:pt x="10" y="1583"/>
                  </a:lnTo>
                  <a:lnTo>
                    <a:pt x="10" y="1620"/>
                  </a:lnTo>
                  <a:close/>
                  <a:moveTo>
                    <a:pt x="10" y="1556"/>
                  </a:moveTo>
                  <a:lnTo>
                    <a:pt x="0" y="1556"/>
                  </a:lnTo>
                  <a:lnTo>
                    <a:pt x="0" y="1519"/>
                  </a:lnTo>
                  <a:lnTo>
                    <a:pt x="10" y="1519"/>
                  </a:lnTo>
                  <a:lnTo>
                    <a:pt x="10" y="1556"/>
                  </a:lnTo>
                  <a:close/>
                  <a:moveTo>
                    <a:pt x="10" y="1491"/>
                  </a:moveTo>
                  <a:lnTo>
                    <a:pt x="0" y="1491"/>
                  </a:lnTo>
                  <a:lnTo>
                    <a:pt x="0" y="1455"/>
                  </a:lnTo>
                  <a:lnTo>
                    <a:pt x="10" y="1455"/>
                  </a:lnTo>
                  <a:lnTo>
                    <a:pt x="10" y="1491"/>
                  </a:lnTo>
                  <a:close/>
                  <a:moveTo>
                    <a:pt x="10" y="1427"/>
                  </a:moveTo>
                  <a:lnTo>
                    <a:pt x="0" y="1427"/>
                  </a:lnTo>
                  <a:lnTo>
                    <a:pt x="0" y="1391"/>
                  </a:lnTo>
                  <a:lnTo>
                    <a:pt x="10" y="1391"/>
                  </a:lnTo>
                  <a:lnTo>
                    <a:pt x="10" y="1427"/>
                  </a:lnTo>
                  <a:close/>
                  <a:moveTo>
                    <a:pt x="10" y="1363"/>
                  </a:moveTo>
                  <a:lnTo>
                    <a:pt x="0" y="1363"/>
                  </a:lnTo>
                  <a:lnTo>
                    <a:pt x="0" y="1327"/>
                  </a:lnTo>
                  <a:lnTo>
                    <a:pt x="10" y="1327"/>
                  </a:lnTo>
                  <a:lnTo>
                    <a:pt x="10" y="1363"/>
                  </a:lnTo>
                  <a:close/>
                  <a:moveTo>
                    <a:pt x="10" y="1299"/>
                  </a:moveTo>
                  <a:lnTo>
                    <a:pt x="0" y="1299"/>
                  </a:lnTo>
                  <a:lnTo>
                    <a:pt x="0" y="1263"/>
                  </a:lnTo>
                  <a:lnTo>
                    <a:pt x="10" y="1263"/>
                  </a:lnTo>
                  <a:lnTo>
                    <a:pt x="10" y="1299"/>
                  </a:lnTo>
                  <a:close/>
                  <a:moveTo>
                    <a:pt x="10" y="1235"/>
                  </a:moveTo>
                  <a:lnTo>
                    <a:pt x="0" y="1235"/>
                  </a:lnTo>
                  <a:lnTo>
                    <a:pt x="0" y="1199"/>
                  </a:lnTo>
                  <a:lnTo>
                    <a:pt x="10" y="1199"/>
                  </a:lnTo>
                  <a:lnTo>
                    <a:pt x="10" y="1235"/>
                  </a:lnTo>
                  <a:close/>
                  <a:moveTo>
                    <a:pt x="10" y="1171"/>
                  </a:moveTo>
                  <a:lnTo>
                    <a:pt x="0" y="1171"/>
                  </a:lnTo>
                  <a:lnTo>
                    <a:pt x="0" y="1135"/>
                  </a:lnTo>
                  <a:lnTo>
                    <a:pt x="10" y="1135"/>
                  </a:lnTo>
                  <a:lnTo>
                    <a:pt x="10" y="1171"/>
                  </a:lnTo>
                  <a:close/>
                  <a:moveTo>
                    <a:pt x="10" y="1107"/>
                  </a:moveTo>
                  <a:lnTo>
                    <a:pt x="0" y="1107"/>
                  </a:lnTo>
                  <a:lnTo>
                    <a:pt x="0" y="1071"/>
                  </a:lnTo>
                  <a:lnTo>
                    <a:pt x="10" y="1071"/>
                  </a:lnTo>
                  <a:lnTo>
                    <a:pt x="10" y="1107"/>
                  </a:lnTo>
                  <a:close/>
                  <a:moveTo>
                    <a:pt x="10" y="1043"/>
                  </a:moveTo>
                  <a:lnTo>
                    <a:pt x="0" y="1043"/>
                  </a:lnTo>
                  <a:lnTo>
                    <a:pt x="0" y="1007"/>
                  </a:lnTo>
                  <a:lnTo>
                    <a:pt x="10" y="1007"/>
                  </a:lnTo>
                  <a:lnTo>
                    <a:pt x="10" y="1043"/>
                  </a:lnTo>
                  <a:close/>
                  <a:moveTo>
                    <a:pt x="10" y="979"/>
                  </a:moveTo>
                  <a:lnTo>
                    <a:pt x="0" y="979"/>
                  </a:lnTo>
                  <a:lnTo>
                    <a:pt x="0" y="942"/>
                  </a:lnTo>
                  <a:lnTo>
                    <a:pt x="10" y="942"/>
                  </a:lnTo>
                  <a:lnTo>
                    <a:pt x="10" y="979"/>
                  </a:lnTo>
                  <a:close/>
                  <a:moveTo>
                    <a:pt x="10" y="915"/>
                  </a:moveTo>
                  <a:lnTo>
                    <a:pt x="0" y="915"/>
                  </a:lnTo>
                  <a:lnTo>
                    <a:pt x="0" y="878"/>
                  </a:lnTo>
                  <a:lnTo>
                    <a:pt x="10" y="878"/>
                  </a:lnTo>
                  <a:lnTo>
                    <a:pt x="10" y="915"/>
                  </a:lnTo>
                  <a:close/>
                  <a:moveTo>
                    <a:pt x="10" y="851"/>
                  </a:moveTo>
                  <a:lnTo>
                    <a:pt x="0" y="851"/>
                  </a:lnTo>
                  <a:lnTo>
                    <a:pt x="0" y="814"/>
                  </a:lnTo>
                  <a:lnTo>
                    <a:pt x="10" y="814"/>
                  </a:lnTo>
                  <a:lnTo>
                    <a:pt x="10" y="851"/>
                  </a:lnTo>
                  <a:close/>
                  <a:moveTo>
                    <a:pt x="10" y="787"/>
                  </a:moveTo>
                  <a:lnTo>
                    <a:pt x="0" y="787"/>
                  </a:lnTo>
                  <a:lnTo>
                    <a:pt x="0" y="750"/>
                  </a:lnTo>
                  <a:lnTo>
                    <a:pt x="10" y="750"/>
                  </a:lnTo>
                  <a:lnTo>
                    <a:pt x="10" y="787"/>
                  </a:lnTo>
                  <a:close/>
                  <a:moveTo>
                    <a:pt x="10" y="723"/>
                  </a:moveTo>
                  <a:lnTo>
                    <a:pt x="0" y="723"/>
                  </a:lnTo>
                  <a:lnTo>
                    <a:pt x="0" y="686"/>
                  </a:lnTo>
                  <a:lnTo>
                    <a:pt x="10" y="686"/>
                  </a:lnTo>
                  <a:lnTo>
                    <a:pt x="10" y="723"/>
                  </a:lnTo>
                  <a:close/>
                  <a:moveTo>
                    <a:pt x="10" y="659"/>
                  </a:moveTo>
                  <a:lnTo>
                    <a:pt x="0" y="659"/>
                  </a:lnTo>
                  <a:lnTo>
                    <a:pt x="0" y="622"/>
                  </a:lnTo>
                  <a:lnTo>
                    <a:pt x="10" y="622"/>
                  </a:lnTo>
                  <a:lnTo>
                    <a:pt x="10" y="659"/>
                  </a:lnTo>
                  <a:close/>
                  <a:moveTo>
                    <a:pt x="10" y="595"/>
                  </a:moveTo>
                  <a:lnTo>
                    <a:pt x="0" y="595"/>
                  </a:lnTo>
                  <a:lnTo>
                    <a:pt x="0" y="558"/>
                  </a:lnTo>
                  <a:lnTo>
                    <a:pt x="10" y="558"/>
                  </a:lnTo>
                  <a:lnTo>
                    <a:pt x="10" y="595"/>
                  </a:lnTo>
                  <a:close/>
                  <a:moveTo>
                    <a:pt x="10" y="531"/>
                  </a:moveTo>
                  <a:lnTo>
                    <a:pt x="0" y="531"/>
                  </a:lnTo>
                  <a:lnTo>
                    <a:pt x="0" y="494"/>
                  </a:lnTo>
                  <a:lnTo>
                    <a:pt x="10" y="494"/>
                  </a:lnTo>
                  <a:lnTo>
                    <a:pt x="10" y="531"/>
                  </a:lnTo>
                  <a:close/>
                  <a:moveTo>
                    <a:pt x="10" y="467"/>
                  </a:moveTo>
                  <a:lnTo>
                    <a:pt x="0" y="467"/>
                  </a:lnTo>
                  <a:lnTo>
                    <a:pt x="0" y="430"/>
                  </a:lnTo>
                  <a:lnTo>
                    <a:pt x="10" y="430"/>
                  </a:lnTo>
                  <a:lnTo>
                    <a:pt x="10" y="467"/>
                  </a:lnTo>
                  <a:close/>
                  <a:moveTo>
                    <a:pt x="10" y="403"/>
                  </a:moveTo>
                  <a:lnTo>
                    <a:pt x="0" y="403"/>
                  </a:lnTo>
                  <a:lnTo>
                    <a:pt x="0" y="366"/>
                  </a:lnTo>
                  <a:lnTo>
                    <a:pt x="10" y="366"/>
                  </a:lnTo>
                  <a:lnTo>
                    <a:pt x="10" y="403"/>
                  </a:lnTo>
                  <a:close/>
                  <a:moveTo>
                    <a:pt x="10" y="339"/>
                  </a:moveTo>
                  <a:lnTo>
                    <a:pt x="0" y="339"/>
                  </a:lnTo>
                  <a:lnTo>
                    <a:pt x="0" y="302"/>
                  </a:lnTo>
                  <a:lnTo>
                    <a:pt x="10" y="302"/>
                  </a:lnTo>
                  <a:lnTo>
                    <a:pt x="10" y="339"/>
                  </a:lnTo>
                  <a:close/>
                  <a:moveTo>
                    <a:pt x="10" y="275"/>
                  </a:moveTo>
                  <a:lnTo>
                    <a:pt x="0" y="275"/>
                  </a:lnTo>
                  <a:lnTo>
                    <a:pt x="0" y="238"/>
                  </a:lnTo>
                  <a:lnTo>
                    <a:pt x="10" y="238"/>
                  </a:lnTo>
                  <a:lnTo>
                    <a:pt x="10" y="275"/>
                  </a:lnTo>
                  <a:close/>
                  <a:moveTo>
                    <a:pt x="10" y="210"/>
                  </a:moveTo>
                  <a:lnTo>
                    <a:pt x="0" y="210"/>
                  </a:lnTo>
                  <a:lnTo>
                    <a:pt x="0" y="174"/>
                  </a:lnTo>
                  <a:lnTo>
                    <a:pt x="10" y="174"/>
                  </a:lnTo>
                  <a:lnTo>
                    <a:pt x="10" y="210"/>
                  </a:lnTo>
                  <a:close/>
                  <a:moveTo>
                    <a:pt x="10" y="146"/>
                  </a:moveTo>
                  <a:lnTo>
                    <a:pt x="0" y="146"/>
                  </a:lnTo>
                  <a:lnTo>
                    <a:pt x="0" y="110"/>
                  </a:lnTo>
                  <a:lnTo>
                    <a:pt x="10" y="110"/>
                  </a:lnTo>
                  <a:lnTo>
                    <a:pt x="10" y="146"/>
                  </a:lnTo>
                  <a:close/>
                  <a:moveTo>
                    <a:pt x="10" y="82"/>
                  </a:moveTo>
                  <a:lnTo>
                    <a:pt x="0" y="82"/>
                  </a:lnTo>
                  <a:lnTo>
                    <a:pt x="0" y="46"/>
                  </a:lnTo>
                  <a:lnTo>
                    <a:pt x="10" y="46"/>
                  </a:lnTo>
                  <a:lnTo>
                    <a:pt x="10" y="82"/>
                  </a:lnTo>
                  <a:close/>
                  <a:moveTo>
                    <a:pt x="10" y="18"/>
                  </a:moveTo>
                  <a:lnTo>
                    <a:pt x="0" y="18"/>
                  </a:lnTo>
                  <a:lnTo>
                    <a:pt x="0" y="0"/>
                  </a:lnTo>
                  <a:lnTo>
                    <a:pt x="10" y="0"/>
                  </a:lnTo>
                  <a:lnTo>
                    <a:pt x="10"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297">
              <a:extLst>
                <a:ext uri="{FF2B5EF4-FFF2-40B4-BE49-F238E27FC236}">
                  <a16:creationId xmlns:a16="http://schemas.microsoft.com/office/drawing/2014/main" id="{ED7F1EC6-DB6B-4E76-8C0A-2109532BC17E}"/>
                </a:ext>
              </a:extLst>
            </p:cNvPr>
            <p:cNvSpPr>
              <a:spLocks noEditPoints="1"/>
            </p:cNvSpPr>
            <p:nvPr/>
          </p:nvSpPr>
          <p:spPr bwMode="auto">
            <a:xfrm>
              <a:off x="4795838" y="4227513"/>
              <a:ext cx="23812" cy="23813"/>
            </a:xfrm>
            <a:custGeom>
              <a:avLst/>
              <a:gdLst>
                <a:gd name="T0" fmla="*/ 15 w 30"/>
                <a:gd name="T1" fmla="*/ 31 h 31"/>
                <a:gd name="T2" fmla="*/ 4 w 30"/>
                <a:gd name="T3" fmla="*/ 26 h 31"/>
                <a:gd name="T4" fmla="*/ 1 w 30"/>
                <a:gd name="T5" fmla="*/ 21 h 31"/>
                <a:gd name="T6" fmla="*/ 0 w 30"/>
                <a:gd name="T7" fmla="*/ 15 h 31"/>
                <a:gd name="T8" fmla="*/ 4 w 30"/>
                <a:gd name="T9" fmla="*/ 4 h 31"/>
                <a:gd name="T10" fmla="*/ 9 w 30"/>
                <a:gd name="T11" fmla="*/ 1 h 31"/>
                <a:gd name="T12" fmla="*/ 15 w 30"/>
                <a:gd name="T13" fmla="*/ 0 h 31"/>
                <a:gd name="T14" fmla="*/ 25 w 30"/>
                <a:gd name="T15" fmla="*/ 4 h 31"/>
                <a:gd name="T16" fmla="*/ 29 w 30"/>
                <a:gd name="T17" fmla="*/ 9 h 31"/>
                <a:gd name="T18" fmla="*/ 30 w 30"/>
                <a:gd name="T19" fmla="*/ 15 h 31"/>
                <a:gd name="T20" fmla="*/ 25 w 30"/>
                <a:gd name="T21" fmla="*/ 26 h 31"/>
                <a:gd name="T22" fmla="*/ 21 w 30"/>
                <a:gd name="T23" fmla="*/ 30 h 31"/>
                <a:gd name="T24" fmla="*/ 15 w 30"/>
                <a:gd name="T25" fmla="*/ 31 h 31"/>
                <a:gd name="T26" fmla="*/ 15 w 30"/>
                <a:gd name="T27" fmla="*/ 2 h 31"/>
                <a:gd name="T28" fmla="*/ 5 w 30"/>
                <a:gd name="T29" fmla="*/ 6 h 31"/>
                <a:gd name="T30" fmla="*/ 3 w 30"/>
                <a:gd name="T31" fmla="*/ 10 h 31"/>
                <a:gd name="T32" fmla="*/ 2 w 30"/>
                <a:gd name="T33" fmla="*/ 15 h 31"/>
                <a:gd name="T34" fmla="*/ 5 w 30"/>
                <a:gd name="T35" fmla="*/ 24 h 31"/>
                <a:gd name="T36" fmla="*/ 10 w 30"/>
                <a:gd name="T37" fmla="*/ 27 h 31"/>
                <a:gd name="T38" fmla="*/ 15 w 30"/>
                <a:gd name="T39" fmla="*/ 28 h 31"/>
                <a:gd name="T40" fmla="*/ 24 w 30"/>
                <a:gd name="T41" fmla="*/ 24 h 31"/>
                <a:gd name="T42" fmla="*/ 27 w 30"/>
                <a:gd name="T43" fmla="*/ 20 h 31"/>
                <a:gd name="T44" fmla="*/ 28 w 30"/>
                <a:gd name="T45" fmla="*/ 15 h 31"/>
                <a:gd name="T46" fmla="*/ 24 w 30"/>
                <a:gd name="T47" fmla="*/ 6 h 31"/>
                <a:gd name="T48" fmla="*/ 20 w 30"/>
                <a:gd name="T49" fmla="*/ 3 h 31"/>
                <a:gd name="T50" fmla="*/ 15 w 30"/>
                <a:gd name="T51" fmla="*/ 2 h 31"/>
                <a:gd name="T52" fmla="*/ 21 w 30"/>
                <a:gd name="T53" fmla="*/ 22 h 31"/>
                <a:gd name="T54" fmla="*/ 15 w 30"/>
                <a:gd name="T55" fmla="*/ 23 h 31"/>
                <a:gd name="T56" fmla="*/ 9 w 30"/>
                <a:gd name="T57" fmla="*/ 21 h 31"/>
                <a:gd name="T58" fmla="*/ 7 w 30"/>
                <a:gd name="T59" fmla="*/ 18 h 31"/>
                <a:gd name="T60" fmla="*/ 7 w 30"/>
                <a:gd name="T61" fmla="*/ 15 h 31"/>
                <a:gd name="T62" fmla="*/ 9 w 30"/>
                <a:gd name="T63" fmla="*/ 9 h 31"/>
                <a:gd name="T64" fmla="*/ 12 w 30"/>
                <a:gd name="T65" fmla="*/ 7 h 31"/>
                <a:gd name="T66" fmla="*/ 15 w 30"/>
                <a:gd name="T67" fmla="*/ 6 h 31"/>
                <a:gd name="T68" fmla="*/ 21 w 30"/>
                <a:gd name="T69" fmla="*/ 8 h 31"/>
                <a:gd name="T70" fmla="*/ 21 w 30"/>
                <a:gd name="T71" fmla="*/ 11 h 31"/>
                <a:gd name="T72" fmla="*/ 18 w 30"/>
                <a:gd name="T73" fmla="*/ 9 h 31"/>
                <a:gd name="T74" fmla="*/ 15 w 30"/>
                <a:gd name="T75" fmla="*/ 9 h 31"/>
                <a:gd name="T76" fmla="*/ 11 w 30"/>
                <a:gd name="T77" fmla="*/ 10 h 31"/>
                <a:gd name="T78" fmla="*/ 10 w 30"/>
                <a:gd name="T79" fmla="*/ 15 h 31"/>
                <a:gd name="T80" fmla="*/ 10 w 30"/>
                <a:gd name="T81" fmla="*/ 17 h 31"/>
                <a:gd name="T82" fmla="*/ 13 w 30"/>
                <a:gd name="T83" fmla="*/ 20 h 31"/>
                <a:gd name="T84" fmla="*/ 15 w 30"/>
                <a:gd name="T85" fmla="*/ 21 h 31"/>
                <a:gd name="T86" fmla="*/ 21 w 30"/>
                <a:gd name="T87" fmla="*/ 19 h 31"/>
                <a:gd name="T88" fmla="*/ 21 w 30"/>
                <a:gd name="T8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31">
                  <a:moveTo>
                    <a:pt x="15" y="31"/>
                  </a:moveTo>
                  <a:lnTo>
                    <a:pt x="15" y="31"/>
                  </a:lnTo>
                  <a:lnTo>
                    <a:pt x="9" y="30"/>
                  </a:lnTo>
                  <a:lnTo>
                    <a:pt x="4" y="26"/>
                  </a:lnTo>
                  <a:lnTo>
                    <a:pt x="4" y="26"/>
                  </a:lnTo>
                  <a:lnTo>
                    <a:pt x="1" y="21"/>
                  </a:lnTo>
                  <a:lnTo>
                    <a:pt x="0" y="15"/>
                  </a:lnTo>
                  <a:lnTo>
                    <a:pt x="0" y="15"/>
                  </a:lnTo>
                  <a:lnTo>
                    <a:pt x="1" y="9"/>
                  </a:lnTo>
                  <a:lnTo>
                    <a:pt x="4" y="4"/>
                  </a:lnTo>
                  <a:lnTo>
                    <a:pt x="4" y="4"/>
                  </a:lnTo>
                  <a:lnTo>
                    <a:pt x="9" y="1"/>
                  </a:lnTo>
                  <a:lnTo>
                    <a:pt x="15" y="0"/>
                  </a:lnTo>
                  <a:lnTo>
                    <a:pt x="15" y="0"/>
                  </a:lnTo>
                  <a:lnTo>
                    <a:pt x="21" y="1"/>
                  </a:lnTo>
                  <a:lnTo>
                    <a:pt x="25" y="4"/>
                  </a:lnTo>
                  <a:lnTo>
                    <a:pt x="25" y="4"/>
                  </a:lnTo>
                  <a:lnTo>
                    <a:pt x="29" y="9"/>
                  </a:lnTo>
                  <a:lnTo>
                    <a:pt x="30" y="15"/>
                  </a:lnTo>
                  <a:lnTo>
                    <a:pt x="30" y="15"/>
                  </a:lnTo>
                  <a:lnTo>
                    <a:pt x="29" y="21"/>
                  </a:lnTo>
                  <a:lnTo>
                    <a:pt x="25" y="26"/>
                  </a:lnTo>
                  <a:lnTo>
                    <a:pt x="25" y="26"/>
                  </a:lnTo>
                  <a:lnTo>
                    <a:pt x="21" y="30"/>
                  </a:lnTo>
                  <a:lnTo>
                    <a:pt x="15" y="31"/>
                  </a:lnTo>
                  <a:lnTo>
                    <a:pt x="15" y="31"/>
                  </a:lnTo>
                  <a:close/>
                  <a:moveTo>
                    <a:pt x="15" y="2"/>
                  </a:moveTo>
                  <a:lnTo>
                    <a:pt x="15" y="2"/>
                  </a:lnTo>
                  <a:lnTo>
                    <a:pt x="10" y="3"/>
                  </a:lnTo>
                  <a:lnTo>
                    <a:pt x="5" y="6"/>
                  </a:lnTo>
                  <a:lnTo>
                    <a:pt x="5" y="6"/>
                  </a:lnTo>
                  <a:lnTo>
                    <a:pt x="3" y="10"/>
                  </a:lnTo>
                  <a:lnTo>
                    <a:pt x="2" y="15"/>
                  </a:lnTo>
                  <a:lnTo>
                    <a:pt x="2" y="15"/>
                  </a:lnTo>
                  <a:lnTo>
                    <a:pt x="3" y="20"/>
                  </a:lnTo>
                  <a:lnTo>
                    <a:pt x="5" y="24"/>
                  </a:lnTo>
                  <a:lnTo>
                    <a:pt x="5" y="24"/>
                  </a:lnTo>
                  <a:lnTo>
                    <a:pt x="10" y="27"/>
                  </a:lnTo>
                  <a:lnTo>
                    <a:pt x="15" y="28"/>
                  </a:lnTo>
                  <a:lnTo>
                    <a:pt x="15" y="28"/>
                  </a:lnTo>
                  <a:lnTo>
                    <a:pt x="20" y="27"/>
                  </a:lnTo>
                  <a:lnTo>
                    <a:pt x="24" y="24"/>
                  </a:lnTo>
                  <a:lnTo>
                    <a:pt x="24" y="24"/>
                  </a:lnTo>
                  <a:lnTo>
                    <a:pt x="27" y="20"/>
                  </a:lnTo>
                  <a:lnTo>
                    <a:pt x="28" y="15"/>
                  </a:lnTo>
                  <a:lnTo>
                    <a:pt x="28" y="15"/>
                  </a:lnTo>
                  <a:lnTo>
                    <a:pt x="27" y="10"/>
                  </a:lnTo>
                  <a:lnTo>
                    <a:pt x="24" y="6"/>
                  </a:lnTo>
                  <a:lnTo>
                    <a:pt x="24" y="6"/>
                  </a:lnTo>
                  <a:lnTo>
                    <a:pt x="20" y="3"/>
                  </a:lnTo>
                  <a:lnTo>
                    <a:pt x="15" y="2"/>
                  </a:lnTo>
                  <a:lnTo>
                    <a:pt x="15" y="2"/>
                  </a:lnTo>
                  <a:close/>
                  <a:moveTo>
                    <a:pt x="21" y="22"/>
                  </a:moveTo>
                  <a:lnTo>
                    <a:pt x="21" y="22"/>
                  </a:lnTo>
                  <a:lnTo>
                    <a:pt x="15" y="23"/>
                  </a:lnTo>
                  <a:lnTo>
                    <a:pt x="15" y="23"/>
                  </a:lnTo>
                  <a:lnTo>
                    <a:pt x="12" y="23"/>
                  </a:lnTo>
                  <a:lnTo>
                    <a:pt x="9" y="21"/>
                  </a:lnTo>
                  <a:lnTo>
                    <a:pt x="9" y="21"/>
                  </a:lnTo>
                  <a:lnTo>
                    <a:pt x="7" y="18"/>
                  </a:lnTo>
                  <a:lnTo>
                    <a:pt x="7" y="15"/>
                  </a:lnTo>
                  <a:lnTo>
                    <a:pt x="7" y="15"/>
                  </a:lnTo>
                  <a:lnTo>
                    <a:pt x="7" y="11"/>
                  </a:lnTo>
                  <a:lnTo>
                    <a:pt x="9" y="9"/>
                  </a:lnTo>
                  <a:lnTo>
                    <a:pt x="9" y="9"/>
                  </a:lnTo>
                  <a:lnTo>
                    <a:pt x="12" y="7"/>
                  </a:lnTo>
                  <a:lnTo>
                    <a:pt x="15" y="6"/>
                  </a:lnTo>
                  <a:lnTo>
                    <a:pt x="15" y="6"/>
                  </a:lnTo>
                  <a:lnTo>
                    <a:pt x="18" y="7"/>
                  </a:lnTo>
                  <a:lnTo>
                    <a:pt x="21" y="8"/>
                  </a:lnTo>
                  <a:lnTo>
                    <a:pt x="21" y="11"/>
                  </a:lnTo>
                  <a:lnTo>
                    <a:pt x="21" y="11"/>
                  </a:lnTo>
                  <a:lnTo>
                    <a:pt x="21" y="11"/>
                  </a:lnTo>
                  <a:lnTo>
                    <a:pt x="18" y="9"/>
                  </a:lnTo>
                  <a:lnTo>
                    <a:pt x="15" y="9"/>
                  </a:lnTo>
                  <a:lnTo>
                    <a:pt x="15" y="9"/>
                  </a:lnTo>
                  <a:lnTo>
                    <a:pt x="13" y="9"/>
                  </a:lnTo>
                  <a:lnTo>
                    <a:pt x="11" y="10"/>
                  </a:lnTo>
                  <a:lnTo>
                    <a:pt x="10" y="12"/>
                  </a:lnTo>
                  <a:lnTo>
                    <a:pt x="10" y="15"/>
                  </a:lnTo>
                  <a:lnTo>
                    <a:pt x="10" y="15"/>
                  </a:lnTo>
                  <a:lnTo>
                    <a:pt x="10" y="17"/>
                  </a:lnTo>
                  <a:lnTo>
                    <a:pt x="11" y="19"/>
                  </a:lnTo>
                  <a:lnTo>
                    <a:pt x="13" y="20"/>
                  </a:lnTo>
                  <a:lnTo>
                    <a:pt x="15" y="21"/>
                  </a:lnTo>
                  <a:lnTo>
                    <a:pt x="15" y="21"/>
                  </a:lnTo>
                  <a:lnTo>
                    <a:pt x="18" y="20"/>
                  </a:lnTo>
                  <a:lnTo>
                    <a:pt x="21" y="19"/>
                  </a:lnTo>
                  <a:lnTo>
                    <a:pt x="21" y="19"/>
                  </a:lnTo>
                  <a:lnTo>
                    <a:pt x="21"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298">
              <a:extLst>
                <a:ext uri="{FF2B5EF4-FFF2-40B4-BE49-F238E27FC236}">
                  <a16:creationId xmlns:a16="http://schemas.microsoft.com/office/drawing/2014/main" id="{9B93990A-DBC1-4A18-881C-EC2EB7F87AE5}"/>
                </a:ext>
              </a:extLst>
            </p:cNvPr>
            <p:cNvSpPr>
              <a:spLocks noEditPoints="1"/>
            </p:cNvSpPr>
            <p:nvPr/>
          </p:nvSpPr>
          <p:spPr bwMode="auto">
            <a:xfrm>
              <a:off x="4833938" y="4227513"/>
              <a:ext cx="14287" cy="22225"/>
            </a:xfrm>
            <a:custGeom>
              <a:avLst/>
              <a:gdLst>
                <a:gd name="T0" fmla="*/ 3 w 18"/>
                <a:gd name="T1" fmla="*/ 17 h 27"/>
                <a:gd name="T2" fmla="*/ 3 w 18"/>
                <a:gd name="T3" fmla="*/ 27 h 27"/>
                <a:gd name="T4" fmla="*/ 0 w 18"/>
                <a:gd name="T5" fmla="*/ 27 h 27"/>
                <a:gd name="T6" fmla="*/ 0 w 18"/>
                <a:gd name="T7" fmla="*/ 0 h 27"/>
                <a:gd name="T8" fmla="*/ 8 w 18"/>
                <a:gd name="T9" fmla="*/ 0 h 27"/>
                <a:gd name="T10" fmla="*/ 8 w 18"/>
                <a:gd name="T11" fmla="*/ 0 h 27"/>
                <a:gd name="T12" fmla="*/ 13 w 18"/>
                <a:gd name="T13" fmla="*/ 1 h 27"/>
                <a:gd name="T14" fmla="*/ 16 w 18"/>
                <a:gd name="T15" fmla="*/ 2 h 27"/>
                <a:gd name="T16" fmla="*/ 16 w 18"/>
                <a:gd name="T17" fmla="*/ 2 h 27"/>
                <a:gd name="T18" fmla="*/ 18 w 18"/>
                <a:gd name="T19" fmla="*/ 5 h 27"/>
                <a:gd name="T20" fmla="*/ 18 w 18"/>
                <a:gd name="T21" fmla="*/ 8 h 27"/>
                <a:gd name="T22" fmla="*/ 18 w 18"/>
                <a:gd name="T23" fmla="*/ 8 h 27"/>
                <a:gd name="T24" fmla="*/ 18 w 18"/>
                <a:gd name="T25" fmla="*/ 12 h 27"/>
                <a:gd name="T26" fmla="*/ 16 w 18"/>
                <a:gd name="T27" fmla="*/ 14 h 27"/>
                <a:gd name="T28" fmla="*/ 16 w 18"/>
                <a:gd name="T29" fmla="*/ 14 h 27"/>
                <a:gd name="T30" fmla="*/ 12 w 18"/>
                <a:gd name="T31" fmla="*/ 16 h 27"/>
                <a:gd name="T32" fmla="*/ 8 w 18"/>
                <a:gd name="T33" fmla="*/ 17 h 27"/>
                <a:gd name="T34" fmla="*/ 3 w 18"/>
                <a:gd name="T35" fmla="*/ 17 h 27"/>
                <a:gd name="T36" fmla="*/ 3 w 18"/>
                <a:gd name="T37" fmla="*/ 3 h 27"/>
                <a:gd name="T38" fmla="*/ 3 w 18"/>
                <a:gd name="T39" fmla="*/ 14 h 27"/>
                <a:gd name="T40" fmla="*/ 8 w 18"/>
                <a:gd name="T41" fmla="*/ 14 h 27"/>
                <a:gd name="T42" fmla="*/ 8 w 18"/>
                <a:gd name="T43" fmla="*/ 14 h 27"/>
                <a:gd name="T44" fmla="*/ 11 w 18"/>
                <a:gd name="T45" fmla="*/ 14 h 27"/>
                <a:gd name="T46" fmla="*/ 13 w 18"/>
                <a:gd name="T47" fmla="*/ 12 h 27"/>
                <a:gd name="T48" fmla="*/ 13 w 18"/>
                <a:gd name="T49" fmla="*/ 12 h 27"/>
                <a:gd name="T50" fmla="*/ 14 w 18"/>
                <a:gd name="T51" fmla="*/ 11 h 27"/>
                <a:gd name="T52" fmla="*/ 15 w 18"/>
                <a:gd name="T53" fmla="*/ 8 h 27"/>
                <a:gd name="T54" fmla="*/ 15 w 18"/>
                <a:gd name="T55" fmla="*/ 8 h 27"/>
                <a:gd name="T56" fmla="*/ 15 w 18"/>
                <a:gd name="T57" fmla="*/ 6 h 27"/>
                <a:gd name="T58" fmla="*/ 13 w 18"/>
                <a:gd name="T59" fmla="*/ 4 h 27"/>
                <a:gd name="T60" fmla="*/ 13 w 18"/>
                <a:gd name="T61" fmla="*/ 4 h 27"/>
                <a:gd name="T62" fmla="*/ 11 w 18"/>
                <a:gd name="T63" fmla="*/ 3 h 27"/>
                <a:gd name="T64" fmla="*/ 8 w 18"/>
                <a:gd name="T65" fmla="*/ 3 h 27"/>
                <a:gd name="T66" fmla="*/ 3 w 18"/>
                <a:gd name="T67"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7">
                  <a:moveTo>
                    <a:pt x="3" y="17"/>
                  </a:moveTo>
                  <a:lnTo>
                    <a:pt x="3" y="27"/>
                  </a:lnTo>
                  <a:lnTo>
                    <a:pt x="0" y="27"/>
                  </a:lnTo>
                  <a:lnTo>
                    <a:pt x="0" y="0"/>
                  </a:lnTo>
                  <a:lnTo>
                    <a:pt x="8" y="0"/>
                  </a:lnTo>
                  <a:lnTo>
                    <a:pt x="8" y="0"/>
                  </a:lnTo>
                  <a:lnTo>
                    <a:pt x="13" y="1"/>
                  </a:lnTo>
                  <a:lnTo>
                    <a:pt x="16" y="2"/>
                  </a:lnTo>
                  <a:lnTo>
                    <a:pt x="16" y="2"/>
                  </a:lnTo>
                  <a:lnTo>
                    <a:pt x="18" y="5"/>
                  </a:lnTo>
                  <a:lnTo>
                    <a:pt x="18" y="8"/>
                  </a:lnTo>
                  <a:lnTo>
                    <a:pt x="18" y="8"/>
                  </a:lnTo>
                  <a:lnTo>
                    <a:pt x="18" y="12"/>
                  </a:lnTo>
                  <a:lnTo>
                    <a:pt x="16" y="14"/>
                  </a:lnTo>
                  <a:lnTo>
                    <a:pt x="16" y="14"/>
                  </a:lnTo>
                  <a:lnTo>
                    <a:pt x="12" y="16"/>
                  </a:lnTo>
                  <a:lnTo>
                    <a:pt x="8" y="17"/>
                  </a:lnTo>
                  <a:lnTo>
                    <a:pt x="3" y="17"/>
                  </a:lnTo>
                  <a:close/>
                  <a:moveTo>
                    <a:pt x="3" y="3"/>
                  </a:moveTo>
                  <a:lnTo>
                    <a:pt x="3" y="14"/>
                  </a:lnTo>
                  <a:lnTo>
                    <a:pt x="8" y="14"/>
                  </a:lnTo>
                  <a:lnTo>
                    <a:pt x="8" y="14"/>
                  </a:lnTo>
                  <a:lnTo>
                    <a:pt x="11" y="14"/>
                  </a:lnTo>
                  <a:lnTo>
                    <a:pt x="13" y="12"/>
                  </a:lnTo>
                  <a:lnTo>
                    <a:pt x="13" y="12"/>
                  </a:lnTo>
                  <a:lnTo>
                    <a:pt x="14" y="11"/>
                  </a:lnTo>
                  <a:lnTo>
                    <a:pt x="15" y="8"/>
                  </a:lnTo>
                  <a:lnTo>
                    <a:pt x="15" y="8"/>
                  </a:lnTo>
                  <a:lnTo>
                    <a:pt x="15" y="6"/>
                  </a:lnTo>
                  <a:lnTo>
                    <a:pt x="13" y="4"/>
                  </a:lnTo>
                  <a:lnTo>
                    <a:pt x="13" y="4"/>
                  </a:lnTo>
                  <a:lnTo>
                    <a:pt x="11" y="3"/>
                  </a:lnTo>
                  <a:lnTo>
                    <a:pt x="8"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299">
              <a:extLst>
                <a:ext uri="{FF2B5EF4-FFF2-40B4-BE49-F238E27FC236}">
                  <a16:creationId xmlns:a16="http://schemas.microsoft.com/office/drawing/2014/main" id="{E7D44BF0-E0F3-48AD-A1F4-D3442AB82616}"/>
                </a:ext>
              </a:extLst>
            </p:cNvPr>
            <p:cNvSpPr>
              <a:spLocks/>
            </p:cNvSpPr>
            <p:nvPr/>
          </p:nvSpPr>
          <p:spPr bwMode="auto">
            <a:xfrm>
              <a:off x="4851400" y="4233863"/>
              <a:ext cx="9525" cy="15875"/>
            </a:xfrm>
            <a:custGeom>
              <a:avLst/>
              <a:gdLst>
                <a:gd name="T0" fmla="*/ 0 w 12"/>
                <a:gd name="T1" fmla="*/ 20 h 20"/>
                <a:gd name="T2" fmla="*/ 0 w 12"/>
                <a:gd name="T3" fmla="*/ 0 h 20"/>
                <a:gd name="T4" fmla="*/ 3 w 12"/>
                <a:gd name="T5" fmla="*/ 0 h 20"/>
                <a:gd name="T6" fmla="*/ 3 w 12"/>
                <a:gd name="T7" fmla="*/ 3 h 20"/>
                <a:gd name="T8" fmla="*/ 3 w 12"/>
                <a:gd name="T9" fmla="*/ 3 h 20"/>
                <a:gd name="T10" fmla="*/ 7 w 12"/>
                <a:gd name="T11" fmla="*/ 1 h 20"/>
                <a:gd name="T12" fmla="*/ 10 w 12"/>
                <a:gd name="T13" fmla="*/ 0 h 20"/>
                <a:gd name="T14" fmla="*/ 10 w 12"/>
                <a:gd name="T15" fmla="*/ 0 h 20"/>
                <a:gd name="T16" fmla="*/ 12 w 12"/>
                <a:gd name="T17" fmla="*/ 0 h 20"/>
                <a:gd name="T18" fmla="*/ 12 w 12"/>
                <a:gd name="T19" fmla="*/ 3 h 20"/>
                <a:gd name="T20" fmla="*/ 12 w 12"/>
                <a:gd name="T21" fmla="*/ 3 h 20"/>
                <a:gd name="T22" fmla="*/ 12 w 12"/>
                <a:gd name="T23" fmla="*/ 3 h 20"/>
                <a:gd name="T24" fmla="*/ 9 w 12"/>
                <a:gd name="T25" fmla="*/ 3 h 20"/>
                <a:gd name="T26" fmla="*/ 9 w 12"/>
                <a:gd name="T27" fmla="*/ 3 h 20"/>
                <a:gd name="T28" fmla="*/ 6 w 12"/>
                <a:gd name="T29" fmla="*/ 4 h 20"/>
                <a:gd name="T30" fmla="*/ 3 w 12"/>
                <a:gd name="T31" fmla="*/ 5 h 20"/>
                <a:gd name="T32" fmla="*/ 3 w 12"/>
                <a:gd name="T33" fmla="*/ 20 h 20"/>
                <a:gd name="T34" fmla="*/ 0 w 12"/>
                <a:gd name="T3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0">
                  <a:moveTo>
                    <a:pt x="0" y="20"/>
                  </a:moveTo>
                  <a:lnTo>
                    <a:pt x="0" y="0"/>
                  </a:lnTo>
                  <a:lnTo>
                    <a:pt x="3" y="0"/>
                  </a:lnTo>
                  <a:lnTo>
                    <a:pt x="3" y="3"/>
                  </a:lnTo>
                  <a:lnTo>
                    <a:pt x="3" y="3"/>
                  </a:lnTo>
                  <a:lnTo>
                    <a:pt x="7" y="1"/>
                  </a:lnTo>
                  <a:lnTo>
                    <a:pt x="10" y="0"/>
                  </a:lnTo>
                  <a:lnTo>
                    <a:pt x="10" y="0"/>
                  </a:lnTo>
                  <a:lnTo>
                    <a:pt x="12" y="0"/>
                  </a:lnTo>
                  <a:lnTo>
                    <a:pt x="12" y="3"/>
                  </a:lnTo>
                  <a:lnTo>
                    <a:pt x="12" y="3"/>
                  </a:lnTo>
                  <a:lnTo>
                    <a:pt x="12" y="3"/>
                  </a:lnTo>
                  <a:lnTo>
                    <a:pt x="9" y="3"/>
                  </a:lnTo>
                  <a:lnTo>
                    <a:pt x="9" y="3"/>
                  </a:lnTo>
                  <a:lnTo>
                    <a:pt x="6" y="4"/>
                  </a:lnTo>
                  <a:lnTo>
                    <a:pt x="3" y="5"/>
                  </a:lnTo>
                  <a:lnTo>
                    <a:pt x="3" y="20"/>
                  </a:lnTo>
                  <a:lnTo>
                    <a:pt x="0"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300">
              <a:extLst>
                <a:ext uri="{FF2B5EF4-FFF2-40B4-BE49-F238E27FC236}">
                  <a16:creationId xmlns:a16="http://schemas.microsoft.com/office/drawing/2014/main" id="{68E01BDE-2A31-4E95-A494-90BBB43E7318}"/>
                </a:ext>
              </a:extLst>
            </p:cNvPr>
            <p:cNvSpPr>
              <a:spLocks noEditPoints="1"/>
            </p:cNvSpPr>
            <p:nvPr/>
          </p:nvSpPr>
          <p:spPr bwMode="auto">
            <a:xfrm>
              <a:off x="4862513" y="4232276"/>
              <a:ext cx="14287" cy="17463"/>
            </a:xfrm>
            <a:custGeom>
              <a:avLst/>
              <a:gdLst>
                <a:gd name="T0" fmla="*/ 10 w 18"/>
                <a:gd name="T1" fmla="*/ 21 h 21"/>
                <a:gd name="T2" fmla="*/ 10 w 18"/>
                <a:gd name="T3" fmla="*/ 21 h 21"/>
                <a:gd name="T4" fmla="*/ 6 w 18"/>
                <a:gd name="T5" fmla="*/ 21 h 21"/>
                <a:gd name="T6" fmla="*/ 2 w 18"/>
                <a:gd name="T7" fmla="*/ 19 h 21"/>
                <a:gd name="T8" fmla="*/ 2 w 18"/>
                <a:gd name="T9" fmla="*/ 19 h 21"/>
                <a:gd name="T10" fmla="*/ 0 w 18"/>
                <a:gd name="T11" fmla="*/ 15 h 21"/>
                <a:gd name="T12" fmla="*/ 0 w 18"/>
                <a:gd name="T13" fmla="*/ 11 h 21"/>
                <a:gd name="T14" fmla="*/ 0 w 18"/>
                <a:gd name="T15" fmla="*/ 11 h 21"/>
                <a:gd name="T16" fmla="*/ 0 w 18"/>
                <a:gd name="T17" fmla="*/ 7 h 21"/>
                <a:gd name="T18" fmla="*/ 2 w 18"/>
                <a:gd name="T19" fmla="*/ 3 h 21"/>
                <a:gd name="T20" fmla="*/ 2 w 18"/>
                <a:gd name="T21" fmla="*/ 3 h 21"/>
                <a:gd name="T22" fmla="*/ 5 w 18"/>
                <a:gd name="T23" fmla="*/ 1 h 21"/>
                <a:gd name="T24" fmla="*/ 9 w 18"/>
                <a:gd name="T25" fmla="*/ 0 h 21"/>
                <a:gd name="T26" fmla="*/ 9 w 18"/>
                <a:gd name="T27" fmla="*/ 0 h 21"/>
                <a:gd name="T28" fmla="*/ 13 w 18"/>
                <a:gd name="T29" fmla="*/ 1 h 21"/>
                <a:gd name="T30" fmla="*/ 15 w 18"/>
                <a:gd name="T31" fmla="*/ 3 h 21"/>
                <a:gd name="T32" fmla="*/ 15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3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1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3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2" y="19"/>
                  </a:lnTo>
                  <a:lnTo>
                    <a:pt x="2" y="19"/>
                  </a:lnTo>
                  <a:lnTo>
                    <a:pt x="0" y="15"/>
                  </a:lnTo>
                  <a:lnTo>
                    <a:pt x="0" y="11"/>
                  </a:lnTo>
                  <a:lnTo>
                    <a:pt x="0" y="11"/>
                  </a:lnTo>
                  <a:lnTo>
                    <a:pt x="0" y="7"/>
                  </a:lnTo>
                  <a:lnTo>
                    <a:pt x="2" y="3"/>
                  </a:lnTo>
                  <a:lnTo>
                    <a:pt x="2" y="3"/>
                  </a:lnTo>
                  <a:lnTo>
                    <a:pt x="5" y="1"/>
                  </a:lnTo>
                  <a:lnTo>
                    <a:pt x="9" y="0"/>
                  </a:lnTo>
                  <a:lnTo>
                    <a:pt x="9" y="0"/>
                  </a:lnTo>
                  <a:lnTo>
                    <a:pt x="13" y="1"/>
                  </a:lnTo>
                  <a:lnTo>
                    <a:pt x="15" y="3"/>
                  </a:lnTo>
                  <a:lnTo>
                    <a:pt x="15" y="3"/>
                  </a:lnTo>
                  <a:lnTo>
                    <a:pt x="17" y="6"/>
                  </a:lnTo>
                  <a:lnTo>
                    <a:pt x="18" y="9"/>
                  </a:lnTo>
                  <a:lnTo>
                    <a:pt x="18" y="11"/>
                  </a:lnTo>
                  <a:lnTo>
                    <a:pt x="3" y="11"/>
                  </a:lnTo>
                  <a:lnTo>
                    <a:pt x="3" y="11"/>
                  </a:lnTo>
                  <a:lnTo>
                    <a:pt x="3"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1" y="3"/>
                  </a:lnTo>
                  <a:lnTo>
                    <a:pt x="9" y="3"/>
                  </a:lnTo>
                  <a:lnTo>
                    <a:pt x="9" y="3"/>
                  </a:lnTo>
                  <a:lnTo>
                    <a:pt x="7" y="3"/>
                  </a:lnTo>
                  <a:lnTo>
                    <a:pt x="5" y="4"/>
                  </a:lnTo>
                  <a:lnTo>
                    <a:pt x="5" y="4"/>
                  </a:lnTo>
                  <a:lnTo>
                    <a:pt x="3"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301">
              <a:extLst>
                <a:ext uri="{FF2B5EF4-FFF2-40B4-BE49-F238E27FC236}">
                  <a16:creationId xmlns:a16="http://schemas.microsoft.com/office/drawing/2014/main" id="{94FCAE47-FD83-496A-9EF6-75358598289B}"/>
                </a:ext>
              </a:extLst>
            </p:cNvPr>
            <p:cNvSpPr>
              <a:spLocks/>
            </p:cNvSpPr>
            <p:nvPr/>
          </p:nvSpPr>
          <p:spPr bwMode="auto">
            <a:xfrm>
              <a:off x="4878388" y="4232276"/>
              <a:ext cx="12700" cy="17463"/>
            </a:xfrm>
            <a:custGeom>
              <a:avLst/>
              <a:gdLst>
                <a:gd name="T0" fmla="*/ 8 w 17"/>
                <a:gd name="T1" fmla="*/ 21 h 21"/>
                <a:gd name="T2" fmla="*/ 8 w 17"/>
                <a:gd name="T3" fmla="*/ 21 h 21"/>
                <a:gd name="T4" fmla="*/ 4 w 17"/>
                <a:gd name="T5" fmla="*/ 21 h 21"/>
                <a:gd name="T6" fmla="*/ 0 w 17"/>
                <a:gd name="T7" fmla="*/ 20 h 21"/>
                <a:gd name="T8" fmla="*/ 0 w 17"/>
                <a:gd name="T9" fmla="*/ 16 h 21"/>
                <a:gd name="T10" fmla="*/ 1 w 17"/>
                <a:gd name="T11" fmla="*/ 16 h 21"/>
                <a:gd name="T12" fmla="*/ 1 w 17"/>
                <a:gd name="T13" fmla="*/ 16 h 21"/>
                <a:gd name="T14" fmla="*/ 4 w 17"/>
                <a:gd name="T15" fmla="*/ 18 h 21"/>
                <a:gd name="T16" fmla="*/ 9 w 17"/>
                <a:gd name="T17" fmla="*/ 19 h 21"/>
                <a:gd name="T18" fmla="*/ 9 w 17"/>
                <a:gd name="T19" fmla="*/ 19 h 21"/>
                <a:gd name="T20" fmla="*/ 12 w 17"/>
                <a:gd name="T21" fmla="*/ 18 h 21"/>
                <a:gd name="T22" fmla="*/ 13 w 17"/>
                <a:gd name="T23" fmla="*/ 17 h 21"/>
                <a:gd name="T24" fmla="*/ 14 w 17"/>
                <a:gd name="T25" fmla="*/ 16 h 21"/>
                <a:gd name="T26" fmla="*/ 14 w 17"/>
                <a:gd name="T27" fmla="*/ 16 h 21"/>
                <a:gd name="T28" fmla="*/ 13 w 17"/>
                <a:gd name="T29" fmla="*/ 14 h 21"/>
                <a:gd name="T30" fmla="*/ 13 w 17"/>
                <a:gd name="T31" fmla="*/ 14 h 21"/>
                <a:gd name="T32" fmla="*/ 10 w 17"/>
                <a:gd name="T33" fmla="*/ 13 h 21"/>
                <a:gd name="T34" fmla="*/ 10 w 17"/>
                <a:gd name="T35" fmla="*/ 13 h 21"/>
                <a:gd name="T36" fmla="*/ 5 w 17"/>
                <a:gd name="T37" fmla="*/ 12 h 21"/>
                <a:gd name="T38" fmla="*/ 5 w 17"/>
                <a:gd name="T39" fmla="*/ 12 h 21"/>
                <a:gd name="T40" fmla="*/ 2 w 17"/>
                <a:gd name="T41" fmla="*/ 10 h 21"/>
                <a:gd name="T42" fmla="*/ 2 w 17"/>
                <a:gd name="T43" fmla="*/ 10 h 21"/>
                <a:gd name="T44" fmla="*/ 1 w 17"/>
                <a:gd name="T45" fmla="*/ 8 h 21"/>
                <a:gd name="T46" fmla="*/ 1 w 17"/>
                <a:gd name="T47" fmla="*/ 6 h 21"/>
                <a:gd name="T48" fmla="*/ 1 w 17"/>
                <a:gd name="T49" fmla="*/ 6 h 21"/>
                <a:gd name="T50" fmla="*/ 1 w 17"/>
                <a:gd name="T51" fmla="*/ 4 h 21"/>
                <a:gd name="T52" fmla="*/ 3 w 17"/>
                <a:gd name="T53" fmla="*/ 2 h 21"/>
                <a:gd name="T54" fmla="*/ 3 w 17"/>
                <a:gd name="T55" fmla="*/ 2 h 21"/>
                <a:gd name="T56" fmla="*/ 5 w 17"/>
                <a:gd name="T57" fmla="*/ 1 h 21"/>
                <a:gd name="T58" fmla="*/ 9 w 17"/>
                <a:gd name="T59" fmla="*/ 0 h 21"/>
                <a:gd name="T60" fmla="*/ 9 w 17"/>
                <a:gd name="T61" fmla="*/ 0 h 21"/>
                <a:gd name="T62" fmla="*/ 13 w 17"/>
                <a:gd name="T63" fmla="*/ 1 h 21"/>
                <a:gd name="T64" fmla="*/ 16 w 17"/>
                <a:gd name="T65" fmla="*/ 2 h 21"/>
                <a:gd name="T66" fmla="*/ 16 w 17"/>
                <a:gd name="T67" fmla="*/ 5 h 21"/>
                <a:gd name="T68" fmla="*/ 16 w 17"/>
                <a:gd name="T69" fmla="*/ 5 h 21"/>
                <a:gd name="T70" fmla="*/ 16 w 17"/>
                <a:gd name="T71" fmla="*/ 5 h 21"/>
                <a:gd name="T72" fmla="*/ 13 w 17"/>
                <a:gd name="T73" fmla="*/ 4 h 21"/>
                <a:gd name="T74" fmla="*/ 9 w 17"/>
                <a:gd name="T75" fmla="*/ 3 h 21"/>
                <a:gd name="T76" fmla="*/ 9 w 17"/>
                <a:gd name="T77" fmla="*/ 3 h 21"/>
                <a:gd name="T78" fmla="*/ 5 w 17"/>
                <a:gd name="T79" fmla="*/ 4 h 21"/>
                <a:gd name="T80" fmla="*/ 5 w 17"/>
                <a:gd name="T81" fmla="*/ 4 h 21"/>
                <a:gd name="T82" fmla="*/ 4 w 17"/>
                <a:gd name="T83" fmla="*/ 5 h 21"/>
                <a:gd name="T84" fmla="*/ 4 w 17"/>
                <a:gd name="T85" fmla="*/ 6 h 21"/>
                <a:gd name="T86" fmla="*/ 4 w 17"/>
                <a:gd name="T87" fmla="*/ 6 h 21"/>
                <a:gd name="T88" fmla="*/ 4 w 17"/>
                <a:gd name="T89" fmla="*/ 8 h 21"/>
                <a:gd name="T90" fmla="*/ 4 w 17"/>
                <a:gd name="T91" fmla="*/ 8 h 21"/>
                <a:gd name="T92" fmla="*/ 8 w 17"/>
                <a:gd name="T93" fmla="*/ 9 h 21"/>
                <a:gd name="T94" fmla="*/ 12 w 17"/>
                <a:gd name="T95" fmla="*/ 10 h 21"/>
                <a:gd name="T96" fmla="*/ 12 w 17"/>
                <a:gd name="T97" fmla="*/ 10 h 21"/>
                <a:gd name="T98" fmla="*/ 14 w 17"/>
                <a:gd name="T99" fmla="*/ 11 h 21"/>
                <a:gd name="T100" fmla="*/ 15 w 17"/>
                <a:gd name="T101" fmla="*/ 12 h 21"/>
                <a:gd name="T102" fmla="*/ 15 w 17"/>
                <a:gd name="T103" fmla="*/ 12 h 21"/>
                <a:gd name="T104" fmla="*/ 16 w 17"/>
                <a:gd name="T105" fmla="*/ 13 h 21"/>
                <a:gd name="T106" fmla="*/ 17 w 17"/>
                <a:gd name="T107" fmla="*/ 15 h 21"/>
                <a:gd name="T108" fmla="*/ 17 w 17"/>
                <a:gd name="T109" fmla="*/ 15 h 21"/>
                <a:gd name="T110" fmla="*/ 16 w 17"/>
                <a:gd name="T111" fmla="*/ 18 h 21"/>
                <a:gd name="T112" fmla="*/ 14 w 17"/>
                <a:gd name="T113" fmla="*/ 20 h 21"/>
                <a:gd name="T114" fmla="*/ 14 w 17"/>
                <a:gd name="T115" fmla="*/ 20 h 21"/>
                <a:gd name="T116" fmla="*/ 12 w 17"/>
                <a:gd name="T117" fmla="*/ 21 h 21"/>
                <a:gd name="T118" fmla="*/ 8 w 17"/>
                <a:gd name="T119" fmla="*/ 21 h 21"/>
                <a:gd name="T120" fmla="*/ 8 w 17"/>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 h="21">
                  <a:moveTo>
                    <a:pt x="8" y="21"/>
                  </a:moveTo>
                  <a:lnTo>
                    <a:pt x="8" y="21"/>
                  </a:lnTo>
                  <a:lnTo>
                    <a:pt x="4" y="21"/>
                  </a:lnTo>
                  <a:lnTo>
                    <a:pt x="0" y="20"/>
                  </a:lnTo>
                  <a:lnTo>
                    <a:pt x="0" y="16"/>
                  </a:lnTo>
                  <a:lnTo>
                    <a:pt x="1" y="16"/>
                  </a:lnTo>
                  <a:lnTo>
                    <a:pt x="1" y="16"/>
                  </a:lnTo>
                  <a:lnTo>
                    <a:pt x="4" y="18"/>
                  </a:lnTo>
                  <a:lnTo>
                    <a:pt x="9" y="19"/>
                  </a:lnTo>
                  <a:lnTo>
                    <a:pt x="9" y="19"/>
                  </a:lnTo>
                  <a:lnTo>
                    <a:pt x="12" y="18"/>
                  </a:lnTo>
                  <a:lnTo>
                    <a:pt x="13" y="17"/>
                  </a:lnTo>
                  <a:lnTo>
                    <a:pt x="14" y="16"/>
                  </a:lnTo>
                  <a:lnTo>
                    <a:pt x="14" y="16"/>
                  </a:lnTo>
                  <a:lnTo>
                    <a:pt x="13" y="14"/>
                  </a:lnTo>
                  <a:lnTo>
                    <a:pt x="13" y="14"/>
                  </a:lnTo>
                  <a:lnTo>
                    <a:pt x="10" y="13"/>
                  </a:lnTo>
                  <a:lnTo>
                    <a:pt x="10" y="13"/>
                  </a:lnTo>
                  <a:lnTo>
                    <a:pt x="5" y="12"/>
                  </a:lnTo>
                  <a:lnTo>
                    <a:pt x="5" y="12"/>
                  </a:lnTo>
                  <a:lnTo>
                    <a:pt x="2" y="10"/>
                  </a:lnTo>
                  <a:lnTo>
                    <a:pt x="2" y="10"/>
                  </a:lnTo>
                  <a:lnTo>
                    <a:pt x="1" y="8"/>
                  </a:lnTo>
                  <a:lnTo>
                    <a:pt x="1" y="6"/>
                  </a:lnTo>
                  <a:lnTo>
                    <a:pt x="1" y="6"/>
                  </a:lnTo>
                  <a:lnTo>
                    <a:pt x="1" y="4"/>
                  </a:lnTo>
                  <a:lnTo>
                    <a:pt x="3" y="2"/>
                  </a:lnTo>
                  <a:lnTo>
                    <a:pt x="3" y="2"/>
                  </a:lnTo>
                  <a:lnTo>
                    <a:pt x="5" y="1"/>
                  </a:lnTo>
                  <a:lnTo>
                    <a:pt x="9" y="0"/>
                  </a:lnTo>
                  <a:lnTo>
                    <a:pt x="9" y="0"/>
                  </a:lnTo>
                  <a:lnTo>
                    <a:pt x="13" y="1"/>
                  </a:lnTo>
                  <a:lnTo>
                    <a:pt x="16" y="2"/>
                  </a:lnTo>
                  <a:lnTo>
                    <a:pt x="16" y="5"/>
                  </a:lnTo>
                  <a:lnTo>
                    <a:pt x="16" y="5"/>
                  </a:lnTo>
                  <a:lnTo>
                    <a:pt x="16" y="5"/>
                  </a:lnTo>
                  <a:lnTo>
                    <a:pt x="13" y="4"/>
                  </a:lnTo>
                  <a:lnTo>
                    <a:pt x="9" y="3"/>
                  </a:lnTo>
                  <a:lnTo>
                    <a:pt x="9" y="3"/>
                  </a:lnTo>
                  <a:lnTo>
                    <a:pt x="5" y="4"/>
                  </a:lnTo>
                  <a:lnTo>
                    <a:pt x="5" y="4"/>
                  </a:lnTo>
                  <a:lnTo>
                    <a:pt x="4" y="5"/>
                  </a:lnTo>
                  <a:lnTo>
                    <a:pt x="4" y="6"/>
                  </a:lnTo>
                  <a:lnTo>
                    <a:pt x="4" y="6"/>
                  </a:lnTo>
                  <a:lnTo>
                    <a:pt x="4" y="8"/>
                  </a:lnTo>
                  <a:lnTo>
                    <a:pt x="4" y="8"/>
                  </a:lnTo>
                  <a:lnTo>
                    <a:pt x="8" y="9"/>
                  </a:lnTo>
                  <a:lnTo>
                    <a:pt x="12" y="10"/>
                  </a:lnTo>
                  <a:lnTo>
                    <a:pt x="12" y="10"/>
                  </a:lnTo>
                  <a:lnTo>
                    <a:pt x="14" y="11"/>
                  </a:lnTo>
                  <a:lnTo>
                    <a:pt x="15" y="12"/>
                  </a:lnTo>
                  <a:lnTo>
                    <a:pt x="15" y="12"/>
                  </a:lnTo>
                  <a:lnTo>
                    <a:pt x="16" y="13"/>
                  </a:lnTo>
                  <a:lnTo>
                    <a:pt x="17" y="15"/>
                  </a:lnTo>
                  <a:lnTo>
                    <a:pt x="17" y="15"/>
                  </a:lnTo>
                  <a:lnTo>
                    <a:pt x="16" y="18"/>
                  </a:lnTo>
                  <a:lnTo>
                    <a:pt x="14" y="20"/>
                  </a:lnTo>
                  <a:lnTo>
                    <a:pt x="14" y="20"/>
                  </a:lnTo>
                  <a:lnTo>
                    <a:pt x="12" y="21"/>
                  </a:lnTo>
                  <a:lnTo>
                    <a:pt x="8" y="21"/>
                  </a:lnTo>
                  <a:lnTo>
                    <a:pt x="8"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 name="Freeform 302">
              <a:extLst>
                <a:ext uri="{FF2B5EF4-FFF2-40B4-BE49-F238E27FC236}">
                  <a16:creationId xmlns:a16="http://schemas.microsoft.com/office/drawing/2014/main" id="{36AA311B-A222-4D16-99C9-FFCCA0377E64}"/>
                </a:ext>
              </a:extLst>
            </p:cNvPr>
            <p:cNvSpPr>
              <a:spLocks noEditPoints="1"/>
            </p:cNvSpPr>
            <p:nvPr/>
          </p:nvSpPr>
          <p:spPr bwMode="auto">
            <a:xfrm>
              <a:off x="4892675" y="4232276"/>
              <a:ext cx="15875" cy="17463"/>
            </a:xfrm>
            <a:custGeom>
              <a:avLst/>
              <a:gdLst>
                <a:gd name="T0" fmla="*/ 11 w 18"/>
                <a:gd name="T1" fmla="*/ 21 h 21"/>
                <a:gd name="T2" fmla="*/ 11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3 w 18"/>
                <a:gd name="T19" fmla="*/ 3 h 21"/>
                <a:gd name="T20" fmla="*/ 3 w 18"/>
                <a:gd name="T21" fmla="*/ 3 h 21"/>
                <a:gd name="T22" fmla="*/ 6 w 18"/>
                <a:gd name="T23" fmla="*/ 1 h 21"/>
                <a:gd name="T24" fmla="*/ 10 w 18"/>
                <a:gd name="T25" fmla="*/ 0 h 21"/>
                <a:gd name="T26" fmla="*/ 10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8 w 18"/>
                <a:gd name="T51" fmla="*/ 18 h 21"/>
                <a:gd name="T52" fmla="*/ 11 w 18"/>
                <a:gd name="T53" fmla="*/ 19 h 21"/>
                <a:gd name="T54" fmla="*/ 11 w 18"/>
                <a:gd name="T55" fmla="*/ 19 h 21"/>
                <a:gd name="T56" fmla="*/ 14 w 18"/>
                <a:gd name="T57" fmla="*/ 18 h 21"/>
                <a:gd name="T58" fmla="*/ 17 w 18"/>
                <a:gd name="T59" fmla="*/ 16 h 21"/>
                <a:gd name="T60" fmla="*/ 18 w 18"/>
                <a:gd name="T61" fmla="*/ 16 h 21"/>
                <a:gd name="T62" fmla="*/ 18 w 18"/>
                <a:gd name="T63" fmla="*/ 20 h 21"/>
                <a:gd name="T64" fmla="*/ 18 w 18"/>
                <a:gd name="T65" fmla="*/ 20 h 21"/>
                <a:gd name="T66" fmla="*/ 14 w 18"/>
                <a:gd name="T67" fmla="*/ 21 h 21"/>
                <a:gd name="T68" fmla="*/ 11 w 18"/>
                <a:gd name="T69" fmla="*/ 21 h 21"/>
                <a:gd name="T70" fmla="*/ 11 w 18"/>
                <a:gd name="T71" fmla="*/ 21 h 21"/>
                <a:gd name="T72" fmla="*/ 3 w 18"/>
                <a:gd name="T73" fmla="*/ 9 h 21"/>
                <a:gd name="T74" fmla="*/ 15 w 18"/>
                <a:gd name="T75" fmla="*/ 9 h 21"/>
                <a:gd name="T76" fmla="*/ 15 w 18"/>
                <a:gd name="T77" fmla="*/ 9 h 21"/>
                <a:gd name="T78" fmla="*/ 15 w 18"/>
                <a:gd name="T79" fmla="*/ 6 h 21"/>
                <a:gd name="T80" fmla="*/ 14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1" y="21"/>
                  </a:moveTo>
                  <a:lnTo>
                    <a:pt x="11" y="21"/>
                  </a:lnTo>
                  <a:lnTo>
                    <a:pt x="6" y="21"/>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8" y="18"/>
                  </a:lnTo>
                  <a:lnTo>
                    <a:pt x="11" y="19"/>
                  </a:lnTo>
                  <a:lnTo>
                    <a:pt x="11" y="19"/>
                  </a:lnTo>
                  <a:lnTo>
                    <a:pt x="14" y="18"/>
                  </a:lnTo>
                  <a:lnTo>
                    <a:pt x="17" y="16"/>
                  </a:lnTo>
                  <a:lnTo>
                    <a:pt x="18" y="16"/>
                  </a:lnTo>
                  <a:lnTo>
                    <a:pt x="18" y="20"/>
                  </a:lnTo>
                  <a:lnTo>
                    <a:pt x="18" y="20"/>
                  </a:lnTo>
                  <a:lnTo>
                    <a:pt x="14" y="21"/>
                  </a:lnTo>
                  <a:lnTo>
                    <a:pt x="11" y="21"/>
                  </a:lnTo>
                  <a:lnTo>
                    <a:pt x="11" y="21"/>
                  </a:lnTo>
                  <a:close/>
                  <a:moveTo>
                    <a:pt x="3" y="9"/>
                  </a:moveTo>
                  <a:lnTo>
                    <a:pt x="15" y="9"/>
                  </a:lnTo>
                  <a:lnTo>
                    <a:pt x="15" y="9"/>
                  </a:lnTo>
                  <a:lnTo>
                    <a:pt x="15" y="6"/>
                  </a:lnTo>
                  <a:lnTo>
                    <a:pt x="14"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303">
              <a:extLst>
                <a:ext uri="{FF2B5EF4-FFF2-40B4-BE49-F238E27FC236}">
                  <a16:creationId xmlns:a16="http://schemas.microsoft.com/office/drawing/2014/main" id="{7DF49B36-B883-4BC0-BED5-B9748F71189C}"/>
                </a:ext>
              </a:extLst>
            </p:cNvPr>
            <p:cNvSpPr>
              <a:spLocks/>
            </p:cNvSpPr>
            <p:nvPr/>
          </p:nvSpPr>
          <p:spPr bwMode="auto">
            <a:xfrm>
              <a:off x="4911725" y="4232276"/>
              <a:ext cx="12700" cy="17463"/>
            </a:xfrm>
            <a:custGeom>
              <a:avLst/>
              <a:gdLst>
                <a:gd name="T0" fmla="*/ 17 w 17"/>
                <a:gd name="T1" fmla="*/ 21 h 21"/>
                <a:gd name="T2" fmla="*/ 14 w 17"/>
                <a:gd name="T3" fmla="*/ 21 h 21"/>
                <a:gd name="T4" fmla="*/ 14 w 17"/>
                <a:gd name="T5" fmla="*/ 10 h 21"/>
                <a:gd name="T6" fmla="*/ 14 w 17"/>
                <a:gd name="T7" fmla="*/ 10 h 21"/>
                <a:gd name="T8" fmla="*/ 13 w 17"/>
                <a:gd name="T9" fmla="*/ 6 h 21"/>
                <a:gd name="T10" fmla="*/ 13 w 17"/>
                <a:gd name="T11" fmla="*/ 4 h 21"/>
                <a:gd name="T12" fmla="*/ 13 w 17"/>
                <a:gd name="T13" fmla="*/ 4 h 21"/>
                <a:gd name="T14" fmla="*/ 11 w 17"/>
                <a:gd name="T15" fmla="*/ 4 h 21"/>
                <a:gd name="T16" fmla="*/ 9 w 17"/>
                <a:gd name="T17" fmla="*/ 3 h 21"/>
                <a:gd name="T18" fmla="*/ 9 w 17"/>
                <a:gd name="T19" fmla="*/ 3 h 21"/>
                <a:gd name="T20" fmla="*/ 6 w 17"/>
                <a:gd name="T21" fmla="*/ 4 h 21"/>
                <a:gd name="T22" fmla="*/ 3 w 17"/>
                <a:gd name="T23" fmla="*/ 6 h 21"/>
                <a:gd name="T24" fmla="*/ 3 w 17"/>
                <a:gd name="T25" fmla="*/ 21 h 21"/>
                <a:gd name="T26" fmla="*/ 0 w 17"/>
                <a:gd name="T27" fmla="*/ 21 h 21"/>
                <a:gd name="T28" fmla="*/ 0 w 17"/>
                <a:gd name="T29" fmla="*/ 1 h 21"/>
                <a:gd name="T30" fmla="*/ 3 w 17"/>
                <a:gd name="T31" fmla="*/ 1 h 21"/>
                <a:gd name="T32" fmla="*/ 3 w 17"/>
                <a:gd name="T33" fmla="*/ 3 h 21"/>
                <a:gd name="T34" fmla="*/ 3 w 17"/>
                <a:gd name="T35" fmla="*/ 3 h 21"/>
                <a:gd name="T36" fmla="*/ 7 w 17"/>
                <a:gd name="T37" fmla="*/ 1 h 21"/>
                <a:gd name="T38" fmla="*/ 10 w 17"/>
                <a:gd name="T39" fmla="*/ 0 h 21"/>
                <a:gd name="T40" fmla="*/ 10 w 17"/>
                <a:gd name="T41" fmla="*/ 0 h 21"/>
                <a:gd name="T42" fmla="*/ 13 w 17"/>
                <a:gd name="T43" fmla="*/ 1 h 21"/>
                <a:gd name="T44" fmla="*/ 15 w 17"/>
                <a:gd name="T45" fmla="*/ 2 h 21"/>
                <a:gd name="T46" fmla="*/ 15 w 17"/>
                <a:gd name="T47" fmla="*/ 2 h 21"/>
                <a:gd name="T48" fmla="*/ 16 w 17"/>
                <a:gd name="T49" fmla="*/ 5 h 21"/>
                <a:gd name="T50" fmla="*/ 17 w 17"/>
                <a:gd name="T51" fmla="*/ 8 h 21"/>
                <a:gd name="T52" fmla="*/ 17 w 17"/>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1">
                  <a:moveTo>
                    <a:pt x="17" y="21"/>
                  </a:moveTo>
                  <a:lnTo>
                    <a:pt x="14" y="21"/>
                  </a:lnTo>
                  <a:lnTo>
                    <a:pt x="14" y="10"/>
                  </a:lnTo>
                  <a:lnTo>
                    <a:pt x="14" y="10"/>
                  </a:lnTo>
                  <a:lnTo>
                    <a:pt x="13" y="6"/>
                  </a:lnTo>
                  <a:lnTo>
                    <a:pt x="13" y="4"/>
                  </a:lnTo>
                  <a:lnTo>
                    <a:pt x="13" y="4"/>
                  </a:lnTo>
                  <a:lnTo>
                    <a:pt x="11" y="4"/>
                  </a:lnTo>
                  <a:lnTo>
                    <a:pt x="9" y="3"/>
                  </a:lnTo>
                  <a:lnTo>
                    <a:pt x="9" y="3"/>
                  </a:lnTo>
                  <a:lnTo>
                    <a:pt x="6" y="4"/>
                  </a:lnTo>
                  <a:lnTo>
                    <a:pt x="3" y="6"/>
                  </a:lnTo>
                  <a:lnTo>
                    <a:pt x="3" y="21"/>
                  </a:lnTo>
                  <a:lnTo>
                    <a:pt x="0" y="21"/>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304">
              <a:extLst>
                <a:ext uri="{FF2B5EF4-FFF2-40B4-BE49-F238E27FC236}">
                  <a16:creationId xmlns:a16="http://schemas.microsoft.com/office/drawing/2014/main" id="{010B5D27-D8D0-4F79-A951-0E60ABD6570B}"/>
                </a:ext>
              </a:extLst>
            </p:cNvPr>
            <p:cNvSpPr>
              <a:spLocks/>
            </p:cNvSpPr>
            <p:nvPr/>
          </p:nvSpPr>
          <p:spPr bwMode="auto">
            <a:xfrm>
              <a:off x="4927600" y="4229101"/>
              <a:ext cx="9525" cy="20638"/>
            </a:xfrm>
            <a:custGeom>
              <a:avLst/>
              <a:gdLst>
                <a:gd name="T0" fmla="*/ 10 w 13"/>
                <a:gd name="T1" fmla="*/ 26 h 26"/>
                <a:gd name="T2" fmla="*/ 10 w 13"/>
                <a:gd name="T3" fmla="*/ 26 h 26"/>
                <a:gd name="T4" fmla="*/ 7 w 13"/>
                <a:gd name="T5" fmla="*/ 26 h 26"/>
                <a:gd name="T6" fmla="*/ 4 w 13"/>
                <a:gd name="T7" fmla="*/ 24 h 26"/>
                <a:gd name="T8" fmla="*/ 3 w 13"/>
                <a:gd name="T9" fmla="*/ 22 h 26"/>
                <a:gd name="T10" fmla="*/ 2 w 13"/>
                <a:gd name="T11" fmla="*/ 19 h 26"/>
                <a:gd name="T12" fmla="*/ 2 w 13"/>
                <a:gd name="T13" fmla="*/ 8 h 26"/>
                <a:gd name="T14" fmla="*/ 0 w 13"/>
                <a:gd name="T15" fmla="*/ 8 h 26"/>
                <a:gd name="T16" fmla="*/ 0 w 13"/>
                <a:gd name="T17" fmla="*/ 6 h 26"/>
                <a:gd name="T18" fmla="*/ 2 w 13"/>
                <a:gd name="T19" fmla="*/ 6 h 26"/>
                <a:gd name="T20" fmla="*/ 2 w 13"/>
                <a:gd name="T21" fmla="*/ 0 h 26"/>
                <a:gd name="T22" fmla="*/ 6 w 13"/>
                <a:gd name="T23" fmla="*/ 0 h 26"/>
                <a:gd name="T24" fmla="*/ 6 w 13"/>
                <a:gd name="T25" fmla="*/ 6 h 26"/>
                <a:gd name="T26" fmla="*/ 13 w 13"/>
                <a:gd name="T27" fmla="*/ 6 h 26"/>
                <a:gd name="T28" fmla="*/ 13 w 13"/>
                <a:gd name="T29" fmla="*/ 8 h 26"/>
                <a:gd name="T30" fmla="*/ 6 w 13"/>
                <a:gd name="T31" fmla="*/ 8 h 26"/>
                <a:gd name="T32" fmla="*/ 6 w 13"/>
                <a:gd name="T33" fmla="*/ 18 h 26"/>
                <a:gd name="T34" fmla="*/ 6 w 13"/>
                <a:gd name="T35" fmla="*/ 18 h 26"/>
                <a:gd name="T36" fmla="*/ 7 w 13"/>
                <a:gd name="T37" fmla="*/ 22 h 26"/>
                <a:gd name="T38" fmla="*/ 7 w 13"/>
                <a:gd name="T39" fmla="*/ 22 h 26"/>
                <a:gd name="T40" fmla="*/ 8 w 13"/>
                <a:gd name="T41" fmla="*/ 23 h 26"/>
                <a:gd name="T42" fmla="*/ 8 w 13"/>
                <a:gd name="T43" fmla="*/ 23 h 26"/>
                <a:gd name="T44" fmla="*/ 10 w 13"/>
                <a:gd name="T45" fmla="*/ 23 h 26"/>
                <a:gd name="T46" fmla="*/ 10 w 13"/>
                <a:gd name="T47" fmla="*/ 23 h 26"/>
                <a:gd name="T48" fmla="*/ 13 w 13"/>
                <a:gd name="T49" fmla="*/ 23 h 26"/>
                <a:gd name="T50" fmla="*/ 13 w 13"/>
                <a:gd name="T51" fmla="*/ 23 h 26"/>
                <a:gd name="T52" fmla="*/ 13 w 13"/>
                <a:gd name="T53" fmla="*/ 26 h 26"/>
                <a:gd name="T54" fmla="*/ 13 w 13"/>
                <a:gd name="T55" fmla="*/ 26 h 26"/>
                <a:gd name="T56" fmla="*/ 10 w 13"/>
                <a:gd name="T57" fmla="*/ 26 h 26"/>
                <a:gd name="T58" fmla="*/ 10 w 13"/>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26">
                  <a:moveTo>
                    <a:pt x="10" y="26"/>
                  </a:moveTo>
                  <a:lnTo>
                    <a:pt x="10" y="26"/>
                  </a:lnTo>
                  <a:lnTo>
                    <a:pt x="7" y="26"/>
                  </a:lnTo>
                  <a:lnTo>
                    <a:pt x="4" y="24"/>
                  </a:lnTo>
                  <a:lnTo>
                    <a:pt x="3" y="22"/>
                  </a:lnTo>
                  <a:lnTo>
                    <a:pt x="2" y="19"/>
                  </a:lnTo>
                  <a:lnTo>
                    <a:pt x="2" y="8"/>
                  </a:lnTo>
                  <a:lnTo>
                    <a:pt x="0" y="8"/>
                  </a:lnTo>
                  <a:lnTo>
                    <a:pt x="0" y="6"/>
                  </a:lnTo>
                  <a:lnTo>
                    <a:pt x="2" y="6"/>
                  </a:lnTo>
                  <a:lnTo>
                    <a:pt x="2" y="0"/>
                  </a:lnTo>
                  <a:lnTo>
                    <a:pt x="6" y="0"/>
                  </a:lnTo>
                  <a:lnTo>
                    <a:pt x="6" y="6"/>
                  </a:lnTo>
                  <a:lnTo>
                    <a:pt x="13" y="6"/>
                  </a:lnTo>
                  <a:lnTo>
                    <a:pt x="13" y="8"/>
                  </a:lnTo>
                  <a:lnTo>
                    <a:pt x="6" y="8"/>
                  </a:lnTo>
                  <a:lnTo>
                    <a:pt x="6" y="18"/>
                  </a:lnTo>
                  <a:lnTo>
                    <a:pt x="6" y="18"/>
                  </a:lnTo>
                  <a:lnTo>
                    <a:pt x="7" y="22"/>
                  </a:lnTo>
                  <a:lnTo>
                    <a:pt x="7" y="22"/>
                  </a:lnTo>
                  <a:lnTo>
                    <a:pt x="8" y="23"/>
                  </a:lnTo>
                  <a:lnTo>
                    <a:pt x="8" y="23"/>
                  </a:lnTo>
                  <a:lnTo>
                    <a:pt x="10" y="23"/>
                  </a:lnTo>
                  <a:lnTo>
                    <a:pt x="10" y="23"/>
                  </a:lnTo>
                  <a:lnTo>
                    <a:pt x="13" y="23"/>
                  </a:lnTo>
                  <a:lnTo>
                    <a:pt x="13" y="23"/>
                  </a:lnTo>
                  <a:lnTo>
                    <a:pt x="13" y="26"/>
                  </a:lnTo>
                  <a:lnTo>
                    <a:pt x="13" y="26"/>
                  </a:lnTo>
                  <a:lnTo>
                    <a:pt x="10" y="26"/>
                  </a:lnTo>
                  <a:lnTo>
                    <a:pt x="1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305">
              <a:extLst>
                <a:ext uri="{FF2B5EF4-FFF2-40B4-BE49-F238E27FC236}">
                  <a16:creationId xmlns:a16="http://schemas.microsoft.com/office/drawing/2014/main" id="{1578D14B-8754-49B4-B402-A5EBC815C928}"/>
                </a:ext>
              </a:extLst>
            </p:cNvPr>
            <p:cNvSpPr>
              <a:spLocks noEditPoints="1"/>
            </p:cNvSpPr>
            <p:nvPr/>
          </p:nvSpPr>
          <p:spPr bwMode="auto">
            <a:xfrm>
              <a:off x="4938713" y="4232276"/>
              <a:ext cx="12700" cy="17463"/>
            </a:xfrm>
            <a:custGeom>
              <a:avLst/>
              <a:gdLst>
                <a:gd name="T0" fmla="*/ 14 w 17"/>
                <a:gd name="T1" fmla="*/ 21 h 21"/>
                <a:gd name="T2" fmla="*/ 14 w 17"/>
                <a:gd name="T3" fmla="*/ 19 h 21"/>
                <a:gd name="T4" fmla="*/ 14 w 17"/>
                <a:gd name="T5" fmla="*/ 19 h 21"/>
                <a:gd name="T6" fmla="*/ 10 w 17"/>
                <a:gd name="T7" fmla="*/ 21 h 21"/>
                <a:gd name="T8" fmla="*/ 10 w 17"/>
                <a:gd name="T9" fmla="*/ 21 h 21"/>
                <a:gd name="T10" fmla="*/ 6 w 17"/>
                <a:gd name="T11" fmla="*/ 21 h 21"/>
                <a:gd name="T12" fmla="*/ 6 w 17"/>
                <a:gd name="T13" fmla="*/ 21 h 21"/>
                <a:gd name="T14" fmla="*/ 4 w 17"/>
                <a:gd name="T15" fmla="*/ 21 h 21"/>
                <a:gd name="T16" fmla="*/ 2 w 17"/>
                <a:gd name="T17" fmla="*/ 20 h 21"/>
                <a:gd name="T18" fmla="*/ 2 w 17"/>
                <a:gd name="T19" fmla="*/ 20 h 21"/>
                <a:gd name="T20" fmla="*/ 1 w 17"/>
                <a:gd name="T21" fmla="*/ 18 h 21"/>
                <a:gd name="T22" fmla="*/ 0 w 17"/>
                <a:gd name="T23" fmla="*/ 15 h 21"/>
                <a:gd name="T24" fmla="*/ 0 w 17"/>
                <a:gd name="T25" fmla="*/ 15 h 21"/>
                <a:gd name="T26" fmla="*/ 1 w 17"/>
                <a:gd name="T27" fmla="*/ 12 h 21"/>
                <a:gd name="T28" fmla="*/ 3 w 17"/>
                <a:gd name="T29" fmla="*/ 10 h 21"/>
                <a:gd name="T30" fmla="*/ 3 w 17"/>
                <a:gd name="T31" fmla="*/ 10 h 21"/>
                <a:gd name="T32" fmla="*/ 7 w 17"/>
                <a:gd name="T33" fmla="*/ 8 h 21"/>
                <a:gd name="T34" fmla="*/ 14 w 17"/>
                <a:gd name="T35" fmla="*/ 8 h 21"/>
                <a:gd name="T36" fmla="*/ 14 w 17"/>
                <a:gd name="T37" fmla="*/ 7 h 21"/>
                <a:gd name="T38" fmla="*/ 14 w 17"/>
                <a:gd name="T39" fmla="*/ 7 h 21"/>
                <a:gd name="T40" fmla="*/ 13 w 17"/>
                <a:gd name="T41" fmla="*/ 5 h 21"/>
                <a:gd name="T42" fmla="*/ 12 w 17"/>
                <a:gd name="T43" fmla="*/ 4 h 21"/>
                <a:gd name="T44" fmla="*/ 12 w 17"/>
                <a:gd name="T45" fmla="*/ 4 h 21"/>
                <a:gd name="T46" fmla="*/ 11 w 17"/>
                <a:gd name="T47" fmla="*/ 3 h 21"/>
                <a:gd name="T48" fmla="*/ 8 w 17"/>
                <a:gd name="T49" fmla="*/ 3 h 21"/>
                <a:gd name="T50" fmla="*/ 8 w 17"/>
                <a:gd name="T51" fmla="*/ 3 h 21"/>
                <a:gd name="T52" fmla="*/ 5 w 17"/>
                <a:gd name="T53" fmla="*/ 3 h 21"/>
                <a:gd name="T54" fmla="*/ 2 w 17"/>
                <a:gd name="T55" fmla="*/ 5 h 21"/>
                <a:gd name="T56" fmla="*/ 2 w 17"/>
                <a:gd name="T57" fmla="*/ 5 h 21"/>
                <a:gd name="T58" fmla="*/ 2 w 17"/>
                <a:gd name="T59" fmla="*/ 1 h 21"/>
                <a:gd name="T60" fmla="*/ 2 w 17"/>
                <a:gd name="T61" fmla="*/ 1 h 21"/>
                <a:gd name="T62" fmla="*/ 8 w 17"/>
                <a:gd name="T63" fmla="*/ 0 h 21"/>
                <a:gd name="T64" fmla="*/ 8 w 17"/>
                <a:gd name="T65" fmla="*/ 0 h 21"/>
                <a:gd name="T66" fmla="*/ 12 w 17"/>
                <a:gd name="T67" fmla="*/ 1 h 21"/>
                <a:gd name="T68" fmla="*/ 15 w 17"/>
                <a:gd name="T69" fmla="*/ 2 h 21"/>
                <a:gd name="T70" fmla="*/ 15 w 17"/>
                <a:gd name="T71" fmla="*/ 2 h 21"/>
                <a:gd name="T72" fmla="*/ 16 w 17"/>
                <a:gd name="T73" fmla="*/ 4 h 21"/>
                <a:gd name="T74" fmla="*/ 17 w 17"/>
                <a:gd name="T75" fmla="*/ 7 h 21"/>
                <a:gd name="T76" fmla="*/ 17 w 17"/>
                <a:gd name="T77" fmla="*/ 21 h 21"/>
                <a:gd name="T78" fmla="*/ 14 w 17"/>
                <a:gd name="T79" fmla="*/ 21 h 21"/>
                <a:gd name="T80" fmla="*/ 14 w 17"/>
                <a:gd name="T81" fmla="*/ 16 h 21"/>
                <a:gd name="T82" fmla="*/ 14 w 17"/>
                <a:gd name="T83" fmla="*/ 10 h 21"/>
                <a:gd name="T84" fmla="*/ 14 w 17"/>
                <a:gd name="T85" fmla="*/ 10 h 21"/>
                <a:gd name="T86" fmla="*/ 8 w 17"/>
                <a:gd name="T87" fmla="*/ 11 h 21"/>
                <a:gd name="T88" fmla="*/ 5 w 17"/>
                <a:gd name="T89" fmla="*/ 12 h 21"/>
                <a:gd name="T90" fmla="*/ 5 w 17"/>
                <a:gd name="T91" fmla="*/ 12 h 21"/>
                <a:gd name="T92" fmla="*/ 4 w 17"/>
                <a:gd name="T93" fmla="*/ 13 h 21"/>
                <a:gd name="T94" fmla="*/ 3 w 17"/>
                <a:gd name="T95" fmla="*/ 15 h 21"/>
                <a:gd name="T96" fmla="*/ 3 w 17"/>
                <a:gd name="T97" fmla="*/ 15 h 21"/>
                <a:gd name="T98" fmla="*/ 4 w 17"/>
                <a:gd name="T99" fmla="*/ 16 h 21"/>
                <a:gd name="T100" fmla="*/ 5 w 17"/>
                <a:gd name="T101" fmla="*/ 18 h 21"/>
                <a:gd name="T102" fmla="*/ 8 w 17"/>
                <a:gd name="T103" fmla="*/ 18 h 21"/>
                <a:gd name="T104" fmla="*/ 8 w 17"/>
                <a:gd name="T105" fmla="*/ 18 h 21"/>
                <a:gd name="T106" fmla="*/ 11 w 17"/>
                <a:gd name="T107" fmla="*/ 18 h 21"/>
                <a:gd name="T108" fmla="*/ 14 w 17"/>
                <a:gd name="T109" fmla="*/ 16 h 21"/>
                <a:gd name="T110" fmla="*/ 14 w 17"/>
                <a:gd name="T111"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 h="21">
                  <a:moveTo>
                    <a:pt x="14" y="21"/>
                  </a:moveTo>
                  <a:lnTo>
                    <a:pt x="14" y="19"/>
                  </a:lnTo>
                  <a:lnTo>
                    <a:pt x="14" y="19"/>
                  </a:lnTo>
                  <a:lnTo>
                    <a:pt x="10" y="21"/>
                  </a:lnTo>
                  <a:lnTo>
                    <a:pt x="10" y="21"/>
                  </a:lnTo>
                  <a:lnTo>
                    <a:pt x="6" y="21"/>
                  </a:lnTo>
                  <a:lnTo>
                    <a:pt x="6" y="21"/>
                  </a:lnTo>
                  <a:lnTo>
                    <a:pt x="4" y="21"/>
                  </a:lnTo>
                  <a:lnTo>
                    <a:pt x="2" y="20"/>
                  </a:lnTo>
                  <a:lnTo>
                    <a:pt x="2" y="20"/>
                  </a:lnTo>
                  <a:lnTo>
                    <a:pt x="1" y="18"/>
                  </a:lnTo>
                  <a:lnTo>
                    <a:pt x="0" y="15"/>
                  </a:lnTo>
                  <a:lnTo>
                    <a:pt x="0" y="15"/>
                  </a:lnTo>
                  <a:lnTo>
                    <a:pt x="1" y="12"/>
                  </a:lnTo>
                  <a:lnTo>
                    <a:pt x="3" y="10"/>
                  </a:lnTo>
                  <a:lnTo>
                    <a:pt x="3" y="10"/>
                  </a:lnTo>
                  <a:lnTo>
                    <a:pt x="7" y="8"/>
                  </a:lnTo>
                  <a:lnTo>
                    <a:pt x="14" y="8"/>
                  </a:lnTo>
                  <a:lnTo>
                    <a:pt x="14" y="7"/>
                  </a:lnTo>
                  <a:lnTo>
                    <a:pt x="14" y="7"/>
                  </a:lnTo>
                  <a:lnTo>
                    <a:pt x="13" y="5"/>
                  </a:lnTo>
                  <a:lnTo>
                    <a:pt x="12" y="4"/>
                  </a:lnTo>
                  <a:lnTo>
                    <a:pt x="12" y="4"/>
                  </a:lnTo>
                  <a:lnTo>
                    <a:pt x="11" y="3"/>
                  </a:lnTo>
                  <a:lnTo>
                    <a:pt x="8" y="3"/>
                  </a:lnTo>
                  <a:lnTo>
                    <a:pt x="8" y="3"/>
                  </a:lnTo>
                  <a:lnTo>
                    <a:pt x="5" y="3"/>
                  </a:lnTo>
                  <a:lnTo>
                    <a:pt x="2" y="5"/>
                  </a:lnTo>
                  <a:lnTo>
                    <a:pt x="2" y="5"/>
                  </a:lnTo>
                  <a:lnTo>
                    <a:pt x="2" y="1"/>
                  </a:lnTo>
                  <a:lnTo>
                    <a:pt x="2" y="1"/>
                  </a:lnTo>
                  <a:lnTo>
                    <a:pt x="8" y="0"/>
                  </a:lnTo>
                  <a:lnTo>
                    <a:pt x="8" y="0"/>
                  </a:lnTo>
                  <a:lnTo>
                    <a:pt x="12" y="1"/>
                  </a:lnTo>
                  <a:lnTo>
                    <a:pt x="15" y="2"/>
                  </a:lnTo>
                  <a:lnTo>
                    <a:pt x="15" y="2"/>
                  </a:lnTo>
                  <a:lnTo>
                    <a:pt x="16" y="4"/>
                  </a:lnTo>
                  <a:lnTo>
                    <a:pt x="17" y="7"/>
                  </a:lnTo>
                  <a:lnTo>
                    <a:pt x="17" y="21"/>
                  </a:lnTo>
                  <a:lnTo>
                    <a:pt x="14" y="21"/>
                  </a:lnTo>
                  <a:close/>
                  <a:moveTo>
                    <a:pt x="14" y="16"/>
                  </a:moveTo>
                  <a:lnTo>
                    <a:pt x="14" y="10"/>
                  </a:lnTo>
                  <a:lnTo>
                    <a:pt x="14" y="10"/>
                  </a:lnTo>
                  <a:lnTo>
                    <a:pt x="8" y="11"/>
                  </a:lnTo>
                  <a:lnTo>
                    <a:pt x="5" y="12"/>
                  </a:lnTo>
                  <a:lnTo>
                    <a:pt x="5" y="12"/>
                  </a:lnTo>
                  <a:lnTo>
                    <a:pt x="4" y="13"/>
                  </a:lnTo>
                  <a:lnTo>
                    <a:pt x="3" y="15"/>
                  </a:lnTo>
                  <a:lnTo>
                    <a:pt x="3" y="15"/>
                  </a:lnTo>
                  <a:lnTo>
                    <a:pt x="4" y="16"/>
                  </a:lnTo>
                  <a:lnTo>
                    <a:pt x="5" y="18"/>
                  </a:lnTo>
                  <a:lnTo>
                    <a:pt x="8" y="18"/>
                  </a:lnTo>
                  <a:lnTo>
                    <a:pt x="8" y="18"/>
                  </a:lnTo>
                  <a:lnTo>
                    <a:pt x="11" y="18"/>
                  </a:lnTo>
                  <a:lnTo>
                    <a:pt x="14" y="16"/>
                  </a:lnTo>
                  <a:lnTo>
                    <a:pt x="14"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306">
              <a:extLst>
                <a:ext uri="{FF2B5EF4-FFF2-40B4-BE49-F238E27FC236}">
                  <a16:creationId xmlns:a16="http://schemas.microsoft.com/office/drawing/2014/main" id="{B8E8979F-2B36-4D0E-A43A-2E3E84BBE59B}"/>
                </a:ext>
              </a:extLst>
            </p:cNvPr>
            <p:cNvSpPr>
              <a:spLocks/>
            </p:cNvSpPr>
            <p:nvPr/>
          </p:nvSpPr>
          <p:spPr bwMode="auto">
            <a:xfrm>
              <a:off x="4956175" y="4229101"/>
              <a:ext cx="9525" cy="20638"/>
            </a:xfrm>
            <a:custGeom>
              <a:avLst/>
              <a:gdLst>
                <a:gd name="T0" fmla="*/ 8 w 12"/>
                <a:gd name="T1" fmla="*/ 26 h 26"/>
                <a:gd name="T2" fmla="*/ 8 w 12"/>
                <a:gd name="T3" fmla="*/ 26 h 26"/>
                <a:gd name="T4" fmla="*/ 5 w 12"/>
                <a:gd name="T5" fmla="*/ 26 h 26"/>
                <a:gd name="T6" fmla="*/ 3 w 12"/>
                <a:gd name="T7" fmla="*/ 24 h 26"/>
                <a:gd name="T8" fmla="*/ 2 w 12"/>
                <a:gd name="T9" fmla="*/ 22 h 26"/>
                <a:gd name="T10" fmla="*/ 2 w 12"/>
                <a:gd name="T11" fmla="*/ 19 h 26"/>
                <a:gd name="T12" fmla="*/ 2 w 12"/>
                <a:gd name="T13" fmla="*/ 8 h 26"/>
                <a:gd name="T14" fmla="*/ 0 w 12"/>
                <a:gd name="T15" fmla="*/ 8 h 26"/>
                <a:gd name="T16" fmla="*/ 0 w 12"/>
                <a:gd name="T17" fmla="*/ 6 h 26"/>
                <a:gd name="T18" fmla="*/ 2 w 12"/>
                <a:gd name="T19" fmla="*/ 6 h 26"/>
                <a:gd name="T20" fmla="*/ 2 w 12"/>
                <a:gd name="T21" fmla="*/ 0 h 26"/>
                <a:gd name="T22" fmla="*/ 5 w 12"/>
                <a:gd name="T23" fmla="*/ 0 h 26"/>
                <a:gd name="T24" fmla="*/ 5 w 12"/>
                <a:gd name="T25" fmla="*/ 6 h 26"/>
                <a:gd name="T26" fmla="*/ 12 w 12"/>
                <a:gd name="T27" fmla="*/ 6 h 26"/>
                <a:gd name="T28" fmla="*/ 12 w 12"/>
                <a:gd name="T29" fmla="*/ 8 h 26"/>
                <a:gd name="T30" fmla="*/ 5 w 12"/>
                <a:gd name="T31" fmla="*/ 8 h 26"/>
                <a:gd name="T32" fmla="*/ 5 w 12"/>
                <a:gd name="T33" fmla="*/ 18 h 26"/>
                <a:gd name="T34" fmla="*/ 5 w 12"/>
                <a:gd name="T35" fmla="*/ 18 h 26"/>
                <a:gd name="T36" fmla="*/ 5 w 12"/>
                <a:gd name="T37" fmla="*/ 22 h 26"/>
                <a:gd name="T38" fmla="*/ 5 w 12"/>
                <a:gd name="T39" fmla="*/ 22 h 26"/>
                <a:gd name="T40" fmla="*/ 7 w 12"/>
                <a:gd name="T41" fmla="*/ 23 h 26"/>
                <a:gd name="T42" fmla="*/ 7 w 12"/>
                <a:gd name="T43" fmla="*/ 23 h 26"/>
                <a:gd name="T44" fmla="*/ 9 w 12"/>
                <a:gd name="T45" fmla="*/ 23 h 26"/>
                <a:gd name="T46" fmla="*/ 9 w 12"/>
                <a:gd name="T47" fmla="*/ 23 h 26"/>
                <a:gd name="T48" fmla="*/ 12 w 12"/>
                <a:gd name="T49" fmla="*/ 23 h 26"/>
                <a:gd name="T50" fmla="*/ 12 w 12"/>
                <a:gd name="T51" fmla="*/ 23 h 26"/>
                <a:gd name="T52" fmla="*/ 12 w 12"/>
                <a:gd name="T53" fmla="*/ 26 h 26"/>
                <a:gd name="T54" fmla="*/ 12 w 12"/>
                <a:gd name="T55" fmla="*/ 26 h 26"/>
                <a:gd name="T56" fmla="*/ 8 w 12"/>
                <a:gd name="T57" fmla="*/ 26 h 26"/>
                <a:gd name="T58" fmla="*/ 8 w 12"/>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6">
                  <a:moveTo>
                    <a:pt x="8" y="26"/>
                  </a:moveTo>
                  <a:lnTo>
                    <a:pt x="8" y="26"/>
                  </a:lnTo>
                  <a:lnTo>
                    <a:pt x="5" y="26"/>
                  </a:lnTo>
                  <a:lnTo>
                    <a:pt x="3" y="24"/>
                  </a:lnTo>
                  <a:lnTo>
                    <a:pt x="2" y="22"/>
                  </a:lnTo>
                  <a:lnTo>
                    <a:pt x="2" y="19"/>
                  </a:lnTo>
                  <a:lnTo>
                    <a:pt x="2" y="8"/>
                  </a:lnTo>
                  <a:lnTo>
                    <a:pt x="0" y="8"/>
                  </a:lnTo>
                  <a:lnTo>
                    <a:pt x="0" y="6"/>
                  </a:lnTo>
                  <a:lnTo>
                    <a:pt x="2" y="6"/>
                  </a:lnTo>
                  <a:lnTo>
                    <a:pt x="2" y="0"/>
                  </a:lnTo>
                  <a:lnTo>
                    <a:pt x="5" y="0"/>
                  </a:lnTo>
                  <a:lnTo>
                    <a:pt x="5" y="6"/>
                  </a:lnTo>
                  <a:lnTo>
                    <a:pt x="12" y="6"/>
                  </a:lnTo>
                  <a:lnTo>
                    <a:pt x="12" y="8"/>
                  </a:lnTo>
                  <a:lnTo>
                    <a:pt x="5" y="8"/>
                  </a:lnTo>
                  <a:lnTo>
                    <a:pt x="5" y="18"/>
                  </a:lnTo>
                  <a:lnTo>
                    <a:pt x="5" y="18"/>
                  </a:lnTo>
                  <a:lnTo>
                    <a:pt x="5" y="22"/>
                  </a:lnTo>
                  <a:lnTo>
                    <a:pt x="5" y="22"/>
                  </a:lnTo>
                  <a:lnTo>
                    <a:pt x="7" y="23"/>
                  </a:lnTo>
                  <a:lnTo>
                    <a:pt x="7" y="23"/>
                  </a:lnTo>
                  <a:lnTo>
                    <a:pt x="9" y="23"/>
                  </a:lnTo>
                  <a:lnTo>
                    <a:pt x="9" y="23"/>
                  </a:lnTo>
                  <a:lnTo>
                    <a:pt x="12" y="23"/>
                  </a:lnTo>
                  <a:lnTo>
                    <a:pt x="12" y="23"/>
                  </a:lnTo>
                  <a:lnTo>
                    <a:pt x="12" y="26"/>
                  </a:lnTo>
                  <a:lnTo>
                    <a:pt x="12" y="26"/>
                  </a:lnTo>
                  <a:lnTo>
                    <a:pt x="8" y="26"/>
                  </a:lnTo>
                  <a:lnTo>
                    <a:pt x="8"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307">
              <a:extLst>
                <a:ext uri="{FF2B5EF4-FFF2-40B4-BE49-F238E27FC236}">
                  <a16:creationId xmlns:a16="http://schemas.microsoft.com/office/drawing/2014/main" id="{DE9BC539-4334-4A09-8F1A-55CFB6F9F945}"/>
                </a:ext>
              </a:extLst>
            </p:cNvPr>
            <p:cNvSpPr>
              <a:spLocks noEditPoints="1"/>
            </p:cNvSpPr>
            <p:nvPr/>
          </p:nvSpPr>
          <p:spPr bwMode="auto">
            <a:xfrm>
              <a:off x="4967288" y="4227513"/>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3 w 4"/>
                <a:gd name="T11" fmla="*/ 27 h 27"/>
                <a:gd name="T12" fmla="*/ 0 w 4"/>
                <a:gd name="T13" fmla="*/ 27 h 27"/>
                <a:gd name="T14" fmla="*/ 0 w 4"/>
                <a:gd name="T15" fmla="*/ 7 h 27"/>
                <a:gd name="T16" fmla="*/ 3 w 4"/>
                <a:gd name="T17" fmla="*/ 7 h 27"/>
                <a:gd name="T18" fmla="*/ 3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3" y="27"/>
                  </a:moveTo>
                  <a:lnTo>
                    <a:pt x="0" y="27"/>
                  </a:lnTo>
                  <a:lnTo>
                    <a:pt x="0" y="7"/>
                  </a:lnTo>
                  <a:lnTo>
                    <a:pt x="3" y="7"/>
                  </a:lnTo>
                  <a:lnTo>
                    <a:pt x="3"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308">
              <a:extLst>
                <a:ext uri="{FF2B5EF4-FFF2-40B4-BE49-F238E27FC236}">
                  <a16:creationId xmlns:a16="http://schemas.microsoft.com/office/drawing/2014/main" id="{E4643981-452A-49EF-87FC-A214A71B20A2}"/>
                </a:ext>
              </a:extLst>
            </p:cNvPr>
            <p:cNvSpPr>
              <a:spLocks noEditPoints="1"/>
            </p:cNvSpPr>
            <p:nvPr/>
          </p:nvSpPr>
          <p:spPr bwMode="auto">
            <a:xfrm>
              <a:off x="4973638" y="4232276"/>
              <a:ext cx="14287" cy="17463"/>
            </a:xfrm>
            <a:custGeom>
              <a:avLst/>
              <a:gdLst>
                <a:gd name="T0" fmla="*/ 10 w 19"/>
                <a:gd name="T1" fmla="*/ 21 h 21"/>
                <a:gd name="T2" fmla="*/ 10 w 19"/>
                <a:gd name="T3" fmla="*/ 21 h 21"/>
                <a:gd name="T4" fmla="*/ 6 w 19"/>
                <a:gd name="T5" fmla="*/ 21 h 21"/>
                <a:gd name="T6" fmla="*/ 2 w 19"/>
                <a:gd name="T7" fmla="*/ 18 h 21"/>
                <a:gd name="T8" fmla="*/ 2 w 19"/>
                <a:gd name="T9" fmla="*/ 18 h 21"/>
                <a:gd name="T10" fmla="*/ 1 w 19"/>
                <a:gd name="T11" fmla="*/ 15 h 21"/>
                <a:gd name="T12" fmla="*/ 0 w 19"/>
                <a:gd name="T13" fmla="*/ 11 h 21"/>
                <a:gd name="T14" fmla="*/ 0 w 19"/>
                <a:gd name="T15" fmla="*/ 11 h 21"/>
                <a:gd name="T16" fmla="*/ 1 w 19"/>
                <a:gd name="T17" fmla="*/ 6 h 21"/>
                <a:gd name="T18" fmla="*/ 2 w 19"/>
                <a:gd name="T19" fmla="*/ 3 h 21"/>
                <a:gd name="T20" fmla="*/ 2 w 19"/>
                <a:gd name="T21" fmla="*/ 3 h 21"/>
                <a:gd name="T22" fmla="*/ 6 w 19"/>
                <a:gd name="T23" fmla="*/ 1 h 21"/>
                <a:gd name="T24" fmla="*/ 10 w 19"/>
                <a:gd name="T25" fmla="*/ 0 h 21"/>
                <a:gd name="T26" fmla="*/ 10 w 19"/>
                <a:gd name="T27" fmla="*/ 0 h 21"/>
                <a:gd name="T28" fmla="*/ 14 w 19"/>
                <a:gd name="T29" fmla="*/ 1 h 21"/>
                <a:gd name="T30" fmla="*/ 17 w 19"/>
                <a:gd name="T31" fmla="*/ 3 h 21"/>
                <a:gd name="T32" fmla="*/ 17 w 19"/>
                <a:gd name="T33" fmla="*/ 3 h 21"/>
                <a:gd name="T34" fmla="*/ 19 w 19"/>
                <a:gd name="T35" fmla="*/ 6 h 21"/>
                <a:gd name="T36" fmla="*/ 19 w 19"/>
                <a:gd name="T37" fmla="*/ 11 h 21"/>
                <a:gd name="T38" fmla="*/ 19 w 19"/>
                <a:gd name="T39" fmla="*/ 11 h 21"/>
                <a:gd name="T40" fmla="*/ 19 w 19"/>
                <a:gd name="T41" fmla="*/ 15 h 21"/>
                <a:gd name="T42" fmla="*/ 17 w 19"/>
                <a:gd name="T43" fmla="*/ 18 h 21"/>
                <a:gd name="T44" fmla="*/ 17 w 19"/>
                <a:gd name="T45" fmla="*/ 18 h 21"/>
                <a:gd name="T46" fmla="*/ 14 w 19"/>
                <a:gd name="T47" fmla="*/ 21 h 21"/>
                <a:gd name="T48" fmla="*/ 10 w 19"/>
                <a:gd name="T49" fmla="*/ 21 h 21"/>
                <a:gd name="T50" fmla="*/ 10 w 19"/>
                <a:gd name="T51" fmla="*/ 21 h 21"/>
                <a:gd name="T52" fmla="*/ 10 w 19"/>
                <a:gd name="T53" fmla="*/ 3 h 21"/>
                <a:gd name="T54" fmla="*/ 10 w 19"/>
                <a:gd name="T55" fmla="*/ 3 h 21"/>
                <a:gd name="T56" fmla="*/ 8 w 19"/>
                <a:gd name="T57" fmla="*/ 3 h 21"/>
                <a:gd name="T58" fmla="*/ 6 w 19"/>
                <a:gd name="T59" fmla="*/ 5 h 21"/>
                <a:gd name="T60" fmla="*/ 6 w 19"/>
                <a:gd name="T61" fmla="*/ 5 h 21"/>
                <a:gd name="T62" fmla="*/ 5 w 19"/>
                <a:gd name="T63" fmla="*/ 7 h 21"/>
                <a:gd name="T64" fmla="*/ 3 w 19"/>
                <a:gd name="T65" fmla="*/ 11 h 21"/>
                <a:gd name="T66" fmla="*/ 3 w 19"/>
                <a:gd name="T67" fmla="*/ 11 h 21"/>
                <a:gd name="T68" fmla="*/ 5 w 19"/>
                <a:gd name="T69" fmla="*/ 14 h 21"/>
                <a:gd name="T70" fmla="*/ 6 w 19"/>
                <a:gd name="T71" fmla="*/ 17 h 21"/>
                <a:gd name="T72" fmla="*/ 6 w 19"/>
                <a:gd name="T73" fmla="*/ 17 h 21"/>
                <a:gd name="T74" fmla="*/ 8 w 19"/>
                <a:gd name="T75" fmla="*/ 18 h 21"/>
                <a:gd name="T76" fmla="*/ 10 w 19"/>
                <a:gd name="T77" fmla="*/ 19 h 21"/>
                <a:gd name="T78" fmla="*/ 10 w 19"/>
                <a:gd name="T79" fmla="*/ 19 h 21"/>
                <a:gd name="T80" fmla="*/ 13 w 19"/>
                <a:gd name="T81" fmla="*/ 18 h 21"/>
                <a:gd name="T82" fmla="*/ 15 w 19"/>
                <a:gd name="T83" fmla="*/ 17 h 21"/>
                <a:gd name="T84" fmla="*/ 15 w 19"/>
                <a:gd name="T85" fmla="*/ 17 h 21"/>
                <a:gd name="T86" fmla="*/ 16 w 19"/>
                <a:gd name="T87" fmla="*/ 14 h 21"/>
                <a:gd name="T88" fmla="*/ 16 w 19"/>
                <a:gd name="T89" fmla="*/ 11 h 21"/>
                <a:gd name="T90" fmla="*/ 16 w 19"/>
                <a:gd name="T91" fmla="*/ 11 h 21"/>
                <a:gd name="T92" fmla="*/ 16 w 19"/>
                <a:gd name="T93" fmla="*/ 7 h 21"/>
                <a:gd name="T94" fmla="*/ 15 w 19"/>
                <a:gd name="T95" fmla="*/ 5 h 21"/>
                <a:gd name="T96" fmla="*/ 13 w 19"/>
                <a:gd name="T97" fmla="*/ 3 h 21"/>
                <a:gd name="T98" fmla="*/ 10 w 19"/>
                <a:gd name="T99" fmla="*/ 3 h 21"/>
                <a:gd name="T100" fmla="*/ 10 w 19"/>
                <a:gd name="T10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 h="21">
                  <a:moveTo>
                    <a:pt x="10" y="21"/>
                  </a:moveTo>
                  <a:lnTo>
                    <a:pt x="10" y="21"/>
                  </a:lnTo>
                  <a:lnTo>
                    <a:pt x="6" y="21"/>
                  </a:lnTo>
                  <a:lnTo>
                    <a:pt x="2" y="18"/>
                  </a:lnTo>
                  <a:lnTo>
                    <a:pt x="2" y="18"/>
                  </a:lnTo>
                  <a:lnTo>
                    <a:pt x="1" y="15"/>
                  </a:lnTo>
                  <a:lnTo>
                    <a:pt x="0" y="11"/>
                  </a:lnTo>
                  <a:lnTo>
                    <a:pt x="0" y="11"/>
                  </a:lnTo>
                  <a:lnTo>
                    <a:pt x="1" y="6"/>
                  </a:lnTo>
                  <a:lnTo>
                    <a:pt x="2" y="3"/>
                  </a:lnTo>
                  <a:lnTo>
                    <a:pt x="2" y="3"/>
                  </a:lnTo>
                  <a:lnTo>
                    <a:pt x="6" y="1"/>
                  </a:lnTo>
                  <a:lnTo>
                    <a:pt x="10" y="0"/>
                  </a:lnTo>
                  <a:lnTo>
                    <a:pt x="10" y="0"/>
                  </a:lnTo>
                  <a:lnTo>
                    <a:pt x="14" y="1"/>
                  </a:lnTo>
                  <a:lnTo>
                    <a:pt x="17" y="3"/>
                  </a:lnTo>
                  <a:lnTo>
                    <a:pt x="17" y="3"/>
                  </a:lnTo>
                  <a:lnTo>
                    <a:pt x="19" y="6"/>
                  </a:lnTo>
                  <a:lnTo>
                    <a:pt x="19" y="11"/>
                  </a:lnTo>
                  <a:lnTo>
                    <a:pt x="19" y="11"/>
                  </a:lnTo>
                  <a:lnTo>
                    <a:pt x="19" y="15"/>
                  </a:lnTo>
                  <a:lnTo>
                    <a:pt x="17" y="18"/>
                  </a:lnTo>
                  <a:lnTo>
                    <a:pt x="17" y="18"/>
                  </a:lnTo>
                  <a:lnTo>
                    <a:pt x="14" y="21"/>
                  </a:lnTo>
                  <a:lnTo>
                    <a:pt x="10" y="21"/>
                  </a:lnTo>
                  <a:lnTo>
                    <a:pt x="10" y="21"/>
                  </a:lnTo>
                  <a:close/>
                  <a:moveTo>
                    <a:pt x="10" y="3"/>
                  </a:moveTo>
                  <a:lnTo>
                    <a:pt x="10" y="3"/>
                  </a:lnTo>
                  <a:lnTo>
                    <a:pt x="8" y="3"/>
                  </a:lnTo>
                  <a:lnTo>
                    <a:pt x="6" y="5"/>
                  </a:lnTo>
                  <a:lnTo>
                    <a:pt x="6" y="5"/>
                  </a:lnTo>
                  <a:lnTo>
                    <a:pt x="5" y="7"/>
                  </a:lnTo>
                  <a:lnTo>
                    <a:pt x="3" y="11"/>
                  </a:lnTo>
                  <a:lnTo>
                    <a:pt x="3" y="11"/>
                  </a:lnTo>
                  <a:lnTo>
                    <a:pt x="5" y="14"/>
                  </a:lnTo>
                  <a:lnTo>
                    <a:pt x="6" y="17"/>
                  </a:lnTo>
                  <a:lnTo>
                    <a:pt x="6" y="17"/>
                  </a:lnTo>
                  <a:lnTo>
                    <a:pt x="8" y="18"/>
                  </a:lnTo>
                  <a:lnTo>
                    <a:pt x="10" y="19"/>
                  </a:lnTo>
                  <a:lnTo>
                    <a:pt x="10" y="19"/>
                  </a:lnTo>
                  <a:lnTo>
                    <a:pt x="13" y="18"/>
                  </a:lnTo>
                  <a:lnTo>
                    <a:pt x="15" y="17"/>
                  </a:lnTo>
                  <a:lnTo>
                    <a:pt x="15" y="17"/>
                  </a:lnTo>
                  <a:lnTo>
                    <a:pt x="16" y="14"/>
                  </a:lnTo>
                  <a:lnTo>
                    <a:pt x="16" y="11"/>
                  </a:lnTo>
                  <a:lnTo>
                    <a:pt x="16" y="11"/>
                  </a:lnTo>
                  <a:lnTo>
                    <a:pt x="16" y="7"/>
                  </a:lnTo>
                  <a:lnTo>
                    <a:pt x="15" y="5"/>
                  </a:lnTo>
                  <a:lnTo>
                    <a:pt x="13" y="3"/>
                  </a:lnTo>
                  <a:lnTo>
                    <a:pt x="10" y="3"/>
                  </a:lnTo>
                  <a:lnTo>
                    <a:pt x="10"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309">
              <a:extLst>
                <a:ext uri="{FF2B5EF4-FFF2-40B4-BE49-F238E27FC236}">
                  <a16:creationId xmlns:a16="http://schemas.microsoft.com/office/drawing/2014/main" id="{A13EE300-7BF3-4799-9DA0-00A856D61F13}"/>
                </a:ext>
              </a:extLst>
            </p:cNvPr>
            <p:cNvSpPr>
              <a:spLocks/>
            </p:cNvSpPr>
            <p:nvPr/>
          </p:nvSpPr>
          <p:spPr bwMode="auto">
            <a:xfrm>
              <a:off x="4992688" y="4232276"/>
              <a:ext cx="12700" cy="17463"/>
            </a:xfrm>
            <a:custGeom>
              <a:avLst/>
              <a:gdLst>
                <a:gd name="T0" fmla="*/ 16 w 16"/>
                <a:gd name="T1" fmla="*/ 21 h 21"/>
                <a:gd name="T2" fmla="*/ 13 w 16"/>
                <a:gd name="T3" fmla="*/ 21 h 21"/>
                <a:gd name="T4" fmla="*/ 13 w 16"/>
                <a:gd name="T5" fmla="*/ 10 h 21"/>
                <a:gd name="T6" fmla="*/ 13 w 16"/>
                <a:gd name="T7" fmla="*/ 10 h 21"/>
                <a:gd name="T8" fmla="*/ 13 w 16"/>
                <a:gd name="T9" fmla="*/ 6 h 21"/>
                <a:gd name="T10" fmla="*/ 12 w 16"/>
                <a:gd name="T11" fmla="*/ 4 h 21"/>
                <a:gd name="T12" fmla="*/ 12 w 16"/>
                <a:gd name="T13" fmla="*/ 4 h 21"/>
                <a:gd name="T14" fmla="*/ 11 w 16"/>
                <a:gd name="T15" fmla="*/ 4 h 21"/>
                <a:gd name="T16" fmla="*/ 9 w 16"/>
                <a:gd name="T17" fmla="*/ 3 h 21"/>
                <a:gd name="T18" fmla="*/ 9 w 16"/>
                <a:gd name="T19" fmla="*/ 3 h 21"/>
                <a:gd name="T20" fmla="*/ 6 w 16"/>
                <a:gd name="T21" fmla="*/ 4 h 21"/>
                <a:gd name="T22" fmla="*/ 3 w 16"/>
                <a:gd name="T23" fmla="*/ 6 h 21"/>
                <a:gd name="T24" fmla="*/ 3 w 16"/>
                <a:gd name="T25" fmla="*/ 21 h 21"/>
                <a:gd name="T26" fmla="*/ 0 w 16"/>
                <a:gd name="T27" fmla="*/ 21 h 21"/>
                <a:gd name="T28" fmla="*/ 0 w 16"/>
                <a:gd name="T29" fmla="*/ 1 h 21"/>
                <a:gd name="T30" fmla="*/ 3 w 16"/>
                <a:gd name="T31" fmla="*/ 1 h 21"/>
                <a:gd name="T32" fmla="*/ 3 w 16"/>
                <a:gd name="T33" fmla="*/ 3 h 21"/>
                <a:gd name="T34" fmla="*/ 3 w 16"/>
                <a:gd name="T35" fmla="*/ 3 h 21"/>
                <a:gd name="T36" fmla="*/ 6 w 16"/>
                <a:gd name="T37" fmla="*/ 1 h 21"/>
                <a:gd name="T38" fmla="*/ 10 w 16"/>
                <a:gd name="T39" fmla="*/ 0 h 21"/>
                <a:gd name="T40" fmla="*/ 10 w 16"/>
                <a:gd name="T41" fmla="*/ 0 h 21"/>
                <a:gd name="T42" fmla="*/ 13 w 16"/>
                <a:gd name="T43" fmla="*/ 1 h 21"/>
                <a:gd name="T44" fmla="*/ 15 w 16"/>
                <a:gd name="T45" fmla="*/ 2 h 21"/>
                <a:gd name="T46" fmla="*/ 15 w 16"/>
                <a:gd name="T47" fmla="*/ 2 h 21"/>
                <a:gd name="T48" fmla="*/ 16 w 16"/>
                <a:gd name="T49" fmla="*/ 5 h 21"/>
                <a:gd name="T50" fmla="*/ 16 w 16"/>
                <a:gd name="T51" fmla="*/ 8 h 21"/>
                <a:gd name="T52" fmla="*/ 16 w 16"/>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1">
                  <a:moveTo>
                    <a:pt x="16"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5" y="2"/>
                  </a:lnTo>
                  <a:lnTo>
                    <a:pt x="15" y="2"/>
                  </a:lnTo>
                  <a:lnTo>
                    <a:pt x="16" y="5"/>
                  </a:lnTo>
                  <a:lnTo>
                    <a:pt x="16" y="8"/>
                  </a:lnTo>
                  <a:lnTo>
                    <a:pt x="16"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310">
              <a:extLst>
                <a:ext uri="{FF2B5EF4-FFF2-40B4-BE49-F238E27FC236}">
                  <a16:creationId xmlns:a16="http://schemas.microsoft.com/office/drawing/2014/main" id="{897F103B-C9E7-43E0-AD34-11362E7669CE}"/>
                </a:ext>
              </a:extLst>
            </p:cNvPr>
            <p:cNvSpPr>
              <a:spLocks noEditPoints="1"/>
            </p:cNvSpPr>
            <p:nvPr/>
          </p:nvSpPr>
          <p:spPr bwMode="auto">
            <a:xfrm>
              <a:off x="5021263" y="4227513"/>
              <a:ext cx="17462" cy="22225"/>
            </a:xfrm>
            <a:custGeom>
              <a:avLst/>
              <a:gdLst>
                <a:gd name="T0" fmla="*/ 0 w 23"/>
                <a:gd name="T1" fmla="*/ 27 h 27"/>
                <a:gd name="T2" fmla="*/ 0 w 23"/>
                <a:gd name="T3" fmla="*/ 0 h 27"/>
                <a:gd name="T4" fmla="*/ 7 w 23"/>
                <a:gd name="T5" fmla="*/ 0 h 27"/>
                <a:gd name="T6" fmla="*/ 7 w 23"/>
                <a:gd name="T7" fmla="*/ 0 h 27"/>
                <a:gd name="T8" fmla="*/ 12 w 23"/>
                <a:gd name="T9" fmla="*/ 1 h 27"/>
                <a:gd name="T10" fmla="*/ 16 w 23"/>
                <a:gd name="T11" fmla="*/ 2 h 27"/>
                <a:gd name="T12" fmla="*/ 16 w 23"/>
                <a:gd name="T13" fmla="*/ 2 h 27"/>
                <a:gd name="T14" fmla="*/ 19 w 23"/>
                <a:gd name="T15" fmla="*/ 4 h 27"/>
                <a:gd name="T16" fmla="*/ 21 w 23"/>
                <a:gd name="T17" fmla="*/ 6 h 27"/>
                <a:gd name="T18" fmla="*/ 21 w 23"/>
                <a:gd name="T19" fmla="*/ 6 h 27"/>
                <a:gd name="T20" fmla="*/ 22 w 23"/>
                <a:gd name="T21" fmla="*/ 10 h 27"/>
                <a:gd name="T22" fmla="*/ 23 w 23"/>
                <a:gd name="T23" fmla="*/ 14 h 27"/>
                <a:gd name="T24" fmla="*/ 23 w 23"/>
                <a:gd name="T25" fmla="*/ 14 h 27"/>
                <a:gd name="T26" fmla="*/ 22 w 23"/>
                <a:gd name="T27" fmla="*/ 19 h 27"/>
                <a:gd name="T28" fmla="*/ 19 w 23"/>
                <a:gd name="T29" fmla="*/ 23 h 27"/>
                <a:gd name="T30" fmla="*/ 19 w 23"/>
                <a:gd name="T31" fmla="*/ 23 h 27"/>
                <a:gd name="T32" fmla="*/ 17 w 23"/>
                <a:gd name="T33" fmla="*/ 25 h 27"/>
                <a:gd name="T34" fmla="*/ 14 w 23"/>
                <a:gd name="T35" fmla="*/ 26 h 27"/>
                <a:gd name="T36" fmla="*/ 7 w 23"/>
                <a:gd name="T37" fmla="*/ 27 h 27"/>
                <a:gd name="T38" fmla="*/ 0 w 23"/>
                <a:gd name="T39" fmla="*/ 27 h 27"/>
                <a:gd name="T40" fmla="*/ 4 w 23"/>
                <a:gd name="T41" fmla="*/ 3 h 27"/>
                <a:gd name="T42" fmla="*/ 4 w 23"/>
                <a:gd name="T43" fmla="*/ 24 h 27"/>
                <a:gd name="T44" fmla="*/ 7 w 23"/>
                <a:gd name="T45" fmla="*/ 24 h 27"/>
                <a:gd name="T46" fmla="*/ 7 w 23"/>
                <a:gd name="T47" fmla="*/ 24 h 27"/>
                <a:gd name="T48" fmla="*/ 13 w 23"/>
                <a:gd name="T49" fmla="*/ 23 h 27"/>
                <a:gd name="T50" fmla="*/ 16 w 23"/>
                <a:gd name="T51" fmla="*/ 21 h 27"/>
                <a:gd name="T52" fmla="*/ 16 w 23"/>
                <a:gd name="T53" fmla="*/ 21 h 27"/>
                <a:gd name="T54" fmla="*/ 19 w 23"/>
                <a:gd name="T55" fmla="*/ 18 h 27"/>
                <a:gd name="T56" fmla="*/ 19 w 23"/>
                <a:gd name="T57" fmla="*/ 13 h 27"/>
                <a:gd name="T58" fmla="*/ 19 w 23"/>
                <a:gd name="T59" fmla="*/ 13 h 27"/>
                <a:gd name="T60" fmla="*/ 19 w 23"/>
                <a:gd name="T61" fmla="*/ 9 h 27"/>
                <a:gd name="T62" fmla="*/ 16 w 23"/>
                <a:gd name="T63" fmla="*/ 6 h 27"/>
                <a:gd name="T64" fmla="*/ 16 w 23"/>
                <a:gd name="T65" fmla="*/ 6 h 27"/>
                <a:gd name="T66" fmla="*/ 13 w 23"/>
                <a:gd name="T67" fmla="*/ 4 h 27"/>
                <a:gd name="T68" fmla="*/ 7 w 23"/>
                <a:gd name="T69" fmla="*/ 3 h 27"/>
                <a:gd name="T70" fmla="*/ 4 w 23"/>
                <a:gd name="T71"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7">
                  <a:moveTo>
                    <a:pt x="0" y="27"/>
                  </a:moveTo>
                  <a:lnTo>
                    <a:pt x="0" y="0"/>
                  </a:lnTo>
                  <a:lnTo>
                    <a:pt x="7" y="0"/>
                  </a:lnTo>
                  <a:lnTo>
                    <a:pt x="7" y="0"/>
                  </a:lnTo>
                  <a:lnTo>
                    <a:pt x="12" y="1"/>
                  </a:lnTo>
                  <a:lnTo>
                    <a:pt x="16" y="2"/>
                  </a:lnTo>
                  <a:lnTo>
                    <a:pt x="16" y="2"/>
                  </a:lnTo>
                  <a:lnTo>
                    <a:pt x="19" y="4"/>
                  </a:lnTo>
                  <a:lnTo>
                    <a:pt x="21" y="6"/>
                  </a:lnTo>
                  <a:lnTo>
                    <a:pt x="21" y="6"/>
                  </a:lnTo>
                  <a:lnTo>
                    <a:pt x="22" y="10"/>
                  </a:lnTo>
                  <a:lnTo>
                    <a:pt x="23" y="14"/>
                  </a:lnTo>
                  <a:lnTo>
                    <a:pt x="23" y="14"/>
                  </a:lnTo>
                  <a:lnTo>
                    <a:pt x="22" y="19"/>
                  </a:lnTo>
                  <a:lnTo>
                    <a:pt x="19" y="23"/>
                  </a:lnTo>
                  <a:lnTo>
                    <a:pt x="19" y="23"/>
                  </a:lnTo>
                  <a:lnTo>
                    <a:pt x="17" y="25"/>
                  </a:lnTo>
                  <a:lnTo>
                    <a:pt x="14" y="26"/>
                  </a:lnTo>
                  <a:lnTo>
                    <a:pt x="7" y="27"/>
                  </a:lnTo>
                  <a:lnTo>
                    <a:pt x="0" y="27"/>
                  </a:lnTo>
                  <a:close/>
                  <a:moveTo>
                    <a:pt x="4" y="3"/>
                  </a:moveTo>
                  <a:lnTo>
                    <a:pt x="4" y="24"/>
                  </a:lnTo>
                  <a:lnTo>
                    <a:pt x="7" y="24"/>
                  </a:lnTo>
                  <a:lnTo>
                    <a:pt x="7" y="24"/>
                  </a:lnTo>
                  <a:lnTo>
                    <a:pt x="13" y="23"/>
                  </a:lnTo>
                  <a:lnTo>
                    <a:pt x="16" y="21"/>
                  </a:lnTo>
                  <a:lnTo>
                    <a:pt x="16" y="21"/>
                  </a:lnTo>
                  <a:lnTo>
                    <a:pt x="19" y="18"/>
                  </a:lnTo>
                  <a:lnTo>
                    <a:pt x="19" y="13"/>
                  </a:lnTo>
                  <a:lnTo>
                    <a:pt x="19" y="13"/>
                  </a:lnTo>
                  <a:lnTo>
                    <a:pt x="19" y="9"/>
                  </a:lnTo>
                  <a:lnTo>
                    <a:pt x="16" y="6"/>
                  </a:lnTo>
                  <a:lnTo>
                    <a:pt x="16" y="6"/>
                  </a:lnTo>
                  <a:lnTo>
                    <a:pt x="13" y="4"/>
                  </a:lnTo>
                  <a:lnTo>
                    <a:pt x="7" y="3"/>
                  </a:lnTo>
                  <a:lnTo>
                    <a:pt x="4"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311">
              <a:extLst>
                <a:ext uri="{FF2B5EF4-FFF2-40B4-BE49-F238E27FC236}">
                  <a16:creationId xmlns:a16="http://schemas.microsoft.com/office/drawing/2014/main" id="{AD94D4D2-6900-477B-86FB-CF6F6B41D16C}"/>
                </a:ext>
              </a:extLst>
            </p:cNvPr>
            <p:cNvSpPr>
              <a:spLocks noEditPoints="1"/>
            </p:cNvSpPr>
            <p:nvPr/>
          </p:nvSpPr>
          <p:spPr bwMode="auto">
            <a:xfrm>
              <a:off x="5041900" y="4232276"/>
              <a:ext cx="14287" cy="17463"/>
            </a:xfrm>
            <a:custGeom>
              <a:avLst/>
              <a:gdLst>
                <a:gd name="T0" fmla="*/ 10 w 18"/>
                <a:gd name="T1" fmla="*/ 21 h 21"/>
                <a:gd name="T2" fmla="*/ 10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2 w 18"/>
                <a:gd name="T19" fmla="*/ 3 h 21"/>
                <a:gd name="T20" fmla="*/ 2 w 18"/>
                <a:gd name="T21" fmla="*/ 3 h 21"/>
                <a:gd name="T22" fmla="*/ 6 w 18"/>
                <a:gd name="T23" fmla="*/ 1 h 21"/>
                <a:gd name="T24" fmla="*/ 9 w 18"/>
                <a:gd name="T25" fmla="*/ 0 h 21"/>
                <a:gd name="T26" fmla="*/ 9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3" y="19"/>
                  </a:lnTo>
                  <a:lnTo>
                    <a:pt x="3" y="19"/>
                  </a:lnTo>
                  <a:lnTo>
                    <a:pt x="1" y="15"/>
                  </a:lnTo>
                  <a:lnTo>
                    <a:pt x="0" y="11"/>
                  </a:lnTo>
                  <a:lnTo>
                    <a:pt x="0" y="11"/>
                  </a:lnTo>
                  <a:lnTo>
                    <a:pt x="1" y="7"/>
                  </a:lnTo>
                  <a:lnTo>
                    <a:pt x="2" y="3"/>
                  </a:lnTo>
                  <a:lnTo>
                    <a:pt x="2" y="3"/>
                  </a:lnTo>
                  <a:lnTo>
                    <a:pt x="6" y="1"/>
                  </a:lnTo>
                  <a:lnTo>
                    <a:pt x="9" y="0"/>
                  </a:lnTo>
                  <a:lnTo>
                    <a:pt x="9" y="0"/>
                  </a:lnTo>
                  <a:lnTo>
                    <a:pt x="13" y="1"/>
                  </a:lnTo>
                  <a:lnTo>
                    <a:pt x="16" y="3"/>
                  </a:lnTo>
                  <a:lnTo>
                    <a:pt x="16" y="3"/>
                  </a:lnTo>
                  <a:lnTo>
                    <a:pt x="17" y="6"/>
                  </a:lnTo>
                  <a:lnTo>
                    <a:pt x="18" y="9"/>
                  </a:lnTo>
                  <a:lnTo>
                    <a:pt x="18" y="11"/>
                  </a:lnTo>
                  <a:lnTo>
                    <a:pt x="3" y="11"/>
                  </a:lnTo>
                  <a:lnTo>
                    <a:pt x="3" y="11"/>
                  </a:lnTo>
                  <a:lnTo>
                    <a:pt x="4"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312">
              <a:extLst>
                <a:ext uri="{FF2B5EF4-FFF2-40B4-BE49-F238E27FC236}">
                  <a16:creationId xmlns:a16="http://schemas.microsoft.com/office/drawing/2014/main" id="{EE5BE2D7-9EDD-433F-8DFB-B6D696E7EBB0}"/>
                </a:ext>
              </a:extLst>
            </p:cNvPr>
            <p:cNvSpPr>
              <a:spLocks/>
            </p:cNvSpPr>
            <p:nvPr/>
          </p:nvSpPr>
          <p:spPr bwMode="auto">
            <a:xfrm>
              <a:off x="5059363" y="4232276"/>
              <a:ext cx="11112" cy="17463"/>
            </a:xfrm>
            <a:custGeom>
              <a:avLst/>
              <a:gdLst>
                <a:gd name="T0" fmla="*/ 7 w 16"/>
                <a:gd name="T1" fmla="*/ 21 h 21"/>
                <a:gd name="T2" fmla="*/ 7 w 16"/>
                <a:gd name="T3" fmla="*/ 21 h 21"/>
                <a:gd name="T4" fmla="*/ 3 w 16"/>
                <a:gd name="T5" fmla="*/ 21 h 21"/>
                <a:gd name="T6" fmla="*/ 0 w 16"/>
                <a:gd name="T7" fmla="*/ 20 h 21"/>
                <a:gd name="T8" fmla="*/ 0 w 16"/>
                <a:gd name="T9" fmla="*/ 16 h 21"/>
                <a:gd name="T10" fmla="*/ 0 w 16"/>
                <a:gd name="T11" fmla="*/ 16 h 21"/>
                <a:gd name="T12" fmla="*/ 0 w 16"/>
                <a:gd name="T13" fmla="*/ 16 h 21"/>
                <a:gd name="T14" fmla="*/ 3 w 16"/>
                <a:gd name="T15" fmla="*/ 18 h 21"/>
                <a:gd name="T16" fmla="*/ 7 w 16"/>
                <a:gd name="T17" fmla="*/ 19 h 21"/>
                <a:gd name="T18" fmla="*/ 7 w 16"/>
                <a:gd name="T19" fmla="*/ 19 h 21"/>
                <a:gd name="T20" fmla="*/ 10 w 16"/>
                <a:gd name="T21" fmla="*/ 18 h 21"/>
                <a:gd name="T22" fmla="*/ 11 w 16"/>
                <a:gd name="T23" fmla="*/ 17 h 21"/>
                <a:gd name="T24" fmla="*/ 12 w 16"/>
                <a:gd name="T25" fmla="*/ 16 h 21"/>
                <a:gd name="T26" fmla="*/ 12 w 16"/>
                <a:gd name="T27" fmla="*/ 16 h 21"/>
                <a:gd name="T28" fmla="*/ 11 w 16"/>
                <a:gd name="T29" fmla="*/ 14 h 21"/>
                <a:gd name="T30" fmla="*/ 11 w 16"/>
                <a:gd name="T31" fmla="*/ 14 h 21"/>
                <a:gd name="T32" fmla="*/ 8 w 16"/>
                <a:gd name="T33" fmla="*/ 13 h 21"/>
                <a:gd name="T34" fmla="*/ 8 w 16"/>
                <a:gd name="T35" fmla="*/ 13 h 21"/>
                <a:gd name="T36" fmla="*/ 4 w 16"/>
                <a:gd name="T37" fmla="*/ 12 h 21"/>
                <a:gd name="T38" fmla="*/ 4 w 16"/>
                <a:gd name="T39" fmla="*/ 12 h 21"/>
                <a:gd name="T40" fmla="*/ 1 w 16"/>
                <a:gd name="T41" fmla="*/ 10 h 21"/>
                <a:gd name="T42" fmla="*/ 1 w 16"/>
                <a:gd name="T43" fmla="*/ 10 h 21"/>
                <a:gd name="T44" fmla="*/ 0 w 16"/>
                <a:gd name="T45" fmla="*/ 8 h 21"/>
                <a:gd name="T46" fmla="*/ 0 w 16"/>
                <a:gd name="T47" fmla="*/ 6 h 21"/>
                <a:gd name="T48" fmla="*/ 0 w 16"/>
                <a:gd name="T49" fmla="*/ 6 h 21"/>
                <a:gd name="T50" fmla="*/ 0 w 16"/>
                <a:gd name="T51" fmla="*/ 4 h 21"/>
                <a:gd name="T52" fmla="*/ 2 w 16"/>
                <a:gd name="T53" fmla="*/ 2 h 21"/>
                <a:gd name="T54" fmla="*/ 2 w 16"/>
                <a:gd name="T55" fmla="*/ 2 h 21"/>
                <a:gd name="T56" fmla="*/ 4 w 16"/>
                <a:gd name="T57" fmla="*/ 1 h 21"/>
                <a:gd name="T58" fmla="*/ 7 w 16"/>
                <a:gd name="T59" fmla="*/ 0 h 21"/>
                <a:gd name="T60" fmla="*/ 7 w 16"/>
                <a:gd name="T61" fmla="*/ 0 h 21"/>
                <a:gd name="T62" fmla="*/ 11 w 16"/>
                <a:gd name="T63" fmla="*/ 1 h 21"/>
                <a:gd name="T64" fmla="*/ 14 w 16"/>
                <a:gd name="T65" fmla="*/ 2 h 21"/>
                <a:gd name="T66" fmla="*/ 14 w 16"/>
                <a:gd name="T67" fmla="*/ 5 h 21"/>
                <a:gd name="T68" fmla="*/ 14 w 16"/>
                <a:gd name="T69" fmla="*/ 5 h 21"/>
                <a:gd name="T70" fmla="*/ 14 w 16"/>
                <a:gd name="T71" fmla="*/ 5 h 21"/>
                <a:gd name="T72" fmla="*/ 11 w 16"/>
                <a:gd name="T73" fmla="*/ 4 h 21"/>
                <a:gd name="T74" fmla="*/ 7 w 16"/>
                <a:gd name="T75" fmla="*/ 3 h 21"/>
                <a:gd name="T76" fmla="*/ 7 w 16"/>
                <a:gd name="T77" fmla="*/ 3 h 21"/>
                <a:gd name="T78" fmla="*/ 4 w 16"/>
                <a:gd name="T79" fmla="*/ 4 h 21"/>
                <a:gd name="T80" fmla="*/ 4 w 16"/>
                <a:gd name="T81" fmla="*/ 4 h 21"/>
                <a:gd name="T82" fmla="*/ 3 w 16"/>
                <a:gd name="T83" fmla="*/ 5 h 21"/>
                <a:gd name="T84" fmla="*/ 3 w 16"/>
                <a:gd name="T85" fmla="*/ 6 h 21"/>
                <a:gd name="T86" fmla="*/ 3 w 16"/>
                <a:gd name="T87" fmla="*/ 6 h 21"/>
                <a:gd name="T88" fmla="*/ 3 w 16"/>
                <a:gd name="T89" fmla="*/ 8 h 21"/>
                <a:gd name="T90" fmla="*/ 3 w 16"/>
                <a:gd name="T91" fmla="*/ 8 h 21"/>
                <a:gd name="T92" fmla="*/ 6 w 16"/>
                <a:gd name="T93" fmla="*/ 9 h 21"/>
                <a:gd name="T94" fmla="*/ 10 w 16"/>
                <a:gd name="T95" fmla="*/ 10 h 21"/>
                <a:gd name="T96" fmla="*/ 10 w 16"/>
                <a:gd name="T97" fmla="*/ 10 h 21"/>
                <a:gd name="T98" fmla="*/ 12 w 16"/>
                <a:gd name="T99" fmla="*/ 11 h 21"/>
                <a:gd name="T100" fmla="*/ 14 w 16"/>
                <a:gd name="T101" fmla="*/ 12 h 21"/>
                <a:gd name="T102" fmla="*/ 14 w 16"/>
                <a:gd name="T103" fmla="*/ 12 h 21"/>
                <a:gd name="T104" fmla="*/ 14 w 16"/>
                <a:gd name="T105" fmla="*/ 13 h 21"/>
                <a:gd name="T106" fmla="*/ 16 w 16"/>
                <a:gd name="T107" fmla="*/ 15 h 21"/>
                <a:gd name="T108" fmla="*/ 16 w 16"/>
                <a:gd name="T109" fmla="*/ 15 h 21"/>
                <a:gd name="T110" fmla="*/ 14 w 16"/>
                <a:gd name="T111" fmla="*/ 18 h 21"/>
                <a:gd name="T112" fmla="*/ 12 w 16"/>
                <a:gd name="T113" fmla="*/ 20 h 21"/>
                <a:gd name="T114" fmla="*/ 12 w 16"/>
                <a:gd name="T115" fmla="*/ 20 h 21"/>
                <a:gd name="T116" fmla="*/ 10 w 16"/>
                <a:gd name="T117" fmla="*/ 21 h 21"/>
                <a:gd name="T118" fmla="*/ 7 w 16"/>
                <a:gd name="T119" fmla="*/ 21 h 21"/>
                <a:gd name="T120" fmla="*/ 7 w 16"/>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 h="21">
                  <a:moveTo>
                    <a:pt x="7" y="21"/>
                  </a:moveTo>
                  <a:lnTo>
                    <a:pt x="7" y="21"/>
                  </a:lnTo>
                  <a:lnTo>
                    <a:pt x="3" y="21"/>
                  </a:lnTo>
                  <a:lnTo>
                    <a:pt x="0" y="20"/>
                  </a:lnTo>
                  <a:lnTo>
                    <a:pt x="0" y="16"/>
                  </a:lnTo>
                  <a:lnTo>
                    <a:pt x="0" y="16"/>
                  </a:lnTo>
                  <a:lnTo>
                    <a:pt x="0" y="16"/>
                  </a:lnTo>
                  <a:lnTo>
                    <a:pt x="3" y="18"/>
                  </a:lnTo>
                  <a:lnTo>
                    <a:pt x="7" y="19"/>
                  </a:lnTo>
                  <a:lnTo>
                    <a:pt x="7" y="19"/>
                  </a:lnTo>
                  <a:lnTo>
                    <a:pt x="10" y="18"/>
                  </a:lnTo>
                  <a:lnTo>
                    <a:pt x="11" y="17"/>
                  </a:lnTo>
                  <a:lnTo>
                    <a:pt x="12" y="16"/>
                  </a:lnTo>
                  <a:lnTo>
                    <a:pt x="12" y="16"/>
                  </a:lnTo>
                  <a:lnTo>
                    <a:pt x="11" y="14"/>
                  </a:lnTo>
                  <a:lnTo>
                    <a:pt x="11" y="14"/>
                  </a:lnTo>
                  <a:lnTo>
                    <a:pt x="8" y="13"/>
                  </a:lnTo>
                  <a:lnTo>
                    <a:pt x="8" y="13"/>
                  </a:lnTo>
                  <a:lnTo>
                    <a:pt x="4" y="12"/>
                  </a:lnTo>
                  <a:lnTo>
                    <a:pt x="4" y="12"/>
                  </a:lnTo>
                  <a:lnTo>
                    <a:pt x="1" y="10"/>
                  </a:lnTo>
                  <a:lnTo>
                    <a:pt x="1" y="10"/>
                  </a:lnTo>
                  <a:lnTo>
                    <a:pt x="0" y="8"/>
                  </a:lnTo>
                  <a:lnTo>
                    <a:pt x="0" y="6"/>
                  </a:lnTo>
                  <a:lnTo>
                    <a:pt x="0" y="6"/>
                  </a:lnTo>
                  <a:lnTo>
                    <a:pt x="0" y="4"/>
                  </a:lnTo>
                  <a:lnTo>
                    <a:pt x="2" y="2"/>
                  </a:lnTo>
                  <a:lnTo>
                    <a:pt x="2" y="2"/>
                  </a:lnTo>
                  <a:lnTo>
                    <a:pt x="4" y="1"/>
                  </a:lnTo>
                  <a:lnTo>
                    <a:pt x="7" y="0"/>
                  </a:lnTo>
                  <a:lnTo>
                    <a:pt x="7" y="0"/>
                  </a:lnTo>
                  <a:lnTo>
                    <a:pt x="11" y="1"/>
                  </a:lnTo>
                  <a:lnTo>
                    <a:pt x="14" y="2"/>
                  </a:lnTo>
                  <a:lnTo>
                    <a:pt x="14" y="5"/>
                  </a:lnTo>
                  <a:lnTo>
                    <a:pt x="14" y="5"/>
                  </a:lnTo>
                  <a:lnTo>
                    <a:pt x="14" y="5"/>
                  </a:lnTo>
                  <a:lnTo>
                    <a:pt x="11" y="4"/>
                  </a:lnTo>
                  <a:lnTo>
                    <a:pt x="7" y="3"/>
                  </a:lnTo>
                  <a:lnTo>
                    <a:pt x="7" y="3"/>
                  </a:lnTo>
                  <a:lnTo>
                    <a:pt x="4" y="4"/>
                  </a:lnTo>
                  <a:lnTo>
                    <a:pt x="4" y="4"/>
                  </a:lnTo>
                  <a:lnTo>
                    <a:pt x="3" y="5"/>
                  </a:lnTo>
                  <a:lnTo>
                    <a:pt x="3" y="6"/>
                  </a:lnTo>
                  <a:lnTo>
                    <a:pt x="3" y="6"/>
                  </a:lnTo>
                  <a:lnTo>
                    <a:pt x="3" y="8"/>
                  </a:lnTo>
                  <a:lnTo>
                    <a:pt x="3" y="8"/>
                  </a:lnTo>
                  <a:lnTo>
                    <a:pt x="6" y="9"/>
                  </a:lnTo>
                  <a:lnTo>
                    <a:pt x="10" y="10"/>
                  </a:lnTo>
                  <a:lnTo>
                    <a:pt x="10" y="10"/>
                  </a:lnTo>
                  <a:lnTo>
                    <a:pt x="12" y="11"/>
                  </a:lnTo>
                  <a:lnTo>
                    <a:pt x="14" y="12"/>
                  </a:lnTo>
                  <a:lnTo>
                    <a:pt x="14" y="12"/>
                  </a:lnTo>
                  <a:lnTo>
                    <a:pt x="14" y="13"/>
                  </a:lnTo>
                  <a:lnTo>
                    <a:pt x="16" y="15"/>
                  </a:lnTo>
                  <a:lnTo>
                    <a:pt x="16" y="15"/>
                  </a:lnTo>
                  <a:lnTo>
                    <a:pt x="14" y="18"/>
                  </a:lnTo>
                  <a:lnTo>
                    <a:pt x="12" y="20"/>
                  </a:lnTo>
                  <a:lnTo>
                    <a:pt x="12" y="20"/>
                  </a:lnTo>
                  <a:lnTo>
                    <a:pt x="10" y="21"/>
                  </a:lnTo>
                  <a:lnTo>
                    <a:pt x="7" y="21"/>
                  </a:lnTo>
                  <a:lnTo>
                    <a:pt x="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313">
              <a:extLst>
                <a:ext uri="{FF2B5EF4-FFF2-40B4-BE49-F238E27FC236}">
                  <a16:creationId xmlns:a16="http://schemas.microsoft.com/office/drawing/2014/main" id="{C32313F1-2803-440C-A81D-0E985D603486}"/>
                </a:ext>
              </a:extLst>
            </p:cNvPr>
            <p:cNvSpPr>
              <a:spLocks noEditPoints="1"/>
            </p:cNvSpPr>
            <p:nvPr/>
          </p:nvSpPr>
          <p:spPr bwMode="auto">
            <a:xfrm>
              <a:off x="5073650" y="4227513"/>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4 w 4"/>
                <a:gd name="T11" fmla="*/ 27 h 27"/>
                <a:gd name="T12" fmla="*/ 1 w 4"/>
                <a:gd name="T13" fmla="*/ 27 h 27"/>
                <a:gd name="T14" fmla="*/ 1 w 4"/>
                <a:gd name="T15" fmla="*/ 7 h 27"/>
                <a:gd name="T16" fmla="*/ 4 w 4"/>
                <a:gd name="T17" fmla="*/ 7 h 27"/>
                <a:gd name="T18" fmla="*/ 4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4" y="27"/>
                  </a:moveTo>
                  <a:lnTo>
                    <a:pt x="1" y="27"/>
                  </a:lnTo>
                  <a:lnTo>
                    <a:pt x="1" y="7"/>
                  </a:lnTo>
                  <a:lnTo>
                    <a:pt x="4" y="7"/>
                  </a:lnTo>
                  <a:lnTo>
                    <a:pt x="4"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314">
              <a:extLst>
                <a:ext uri="{FF2B5EF4-FFF2-40B4-BE49-F238E27FC236}">
                  <a16:creationId xmlns:a16="http://schemas.microsoft.com/office/drawing/2014/main" id="{FE199683-604E-4D91-B681-0C731F13D3E8}"/>
                </a:ext>
              </a:extLst>
            </p:cNvPr>
            <p:cNvSpPr>
              <a:spLocks noEditPoints="1"/>
            </p:cNvSpPr>
            <p:nvPr/>
          </p:nvSpPr>
          <p:spPr bwMode="auto">
            <a:xfrm>
              <a:off x="5080000" y="4232276"/>
              <a:ext cx="14287" cy="22225"/>
            </a:xfrm>
            <a:custGeom>
              <a:avLst/>
              <a:gdLst>
                <a:gd name="T0" fmla="*/ 18 w 18"/>
                <a:gd name="T1" fmla="*/ 18 h 29"/>
                <a:gd name="T2" fmla="*/ 18 w 18"/>
                <a:gd name="T3" fmla="*/ 18 h 29"/>
                <a:gd name="T4" fmla="*/ 17 w 18"/>
                <a:gd name="T5" fmla="*/ 24 h 29"/>
                <a:gd name="T6" fmla="*/ 15 w 18"/>
                <a:gd name="T7" fmla="*/ 27 h 29"/>
                <a:gd name="T8" fmla="*/ 12 w 18"/>
                <a:gd name="T9" fmla="*/ 29 h 29"/>
                <a:gd name="T10" fmla="*/ 8 w 18"/>
                <a:gd name="T11" fmla="*/ 29 h 29"/>
                <a:gd name="T12" fmla="*/ 8 w 18"/>
                <a:gd name="T13" fmla="*/ 29 h 29"/>
                <a:gd name="T14" fmla="*/ 2 w 18"/>
                <a:gd name="T15" fmla="*/ 28 h 29"/>
                <a:gd name="T16" fmla="*/ 2 w 18"/>
                <a:gd name="T17" fmla="*/ 25 h 29"/>
                <a:gd name="T18" fmla="*/ 2 w 18"/>
                <a:gd name="T19" fmla="*/ 25 h 29"/>
                <a:gd name="T20" fmla="*/ 2 w 18"/>
                <a:gd name="T21" fmla="*/ 25 h 29"/>
                <a:gd name="T22" fmla="*/ 6 w 18"/>
                <a:gd name="T23" fmla="*/ 26 h 29"/>
                <a:gd name="T24" fmla="*/ 9 w 18"/>
                <a:gd name="T25" fmla="*/ 27 h 29"/>
                <a:gd name="T26" fmla="*/ 9 w 18"/>
                <a:gd name="T27" fmla="*/ 27 h 29"/>
                <a:gd name="T28" fmla="*/ 11 w 18"/>
                <a:gd name="T29" fmla="*/ 26 h 29"/>
                <a:gd name="T30" fmla="*/ 13 w 18"/>
                <a:gd name="T31" fmla="*/ 25 h 29"/>
                <a:gd name="T32" fmla="*/ 13 w 18"/>
                <a:gd name="T33" fmla="*/ 25 h 29"/>
                <a:gd name="T34" fmla="*/ 14 w 18"/>
                <a:gd name="T35" fmla="*/ 22 h 29"/>
                <a:gd name="T36" fmla="*/ 15 w 18"/>
                <a:gd name="T37" fmla="*/ 20 h 29"/>
                <a:gd name="T38" fmla="*/ 15 w 18"/>
                <a:gd name="T39" fmla="*/ 18 h 29"/>
                <a:gd name="T40" fmla="*/ 15 w 18"/>
                <a:gd name="T41" fmla="*/ 18 h 29"/>
                <a:gd name="T42" fmla="*/ 11 w 18"/>
                <a:gd name="T43" fmla="*/ 20 h 29"/>
                <a:gd name="T44" fmla="*/ 8 w 18"/>
                <a:gd name="T45" fmla="*/ 20 h 29"/>
                <a:gd name="T46" fmla="*/ 8 w 18"/>
                <a:gd name="T47" fmla="*/ 20 h 29"/>
                <a:gd name="T48" fmla="*/ 5 w 18"/>
                <a:gd name="T49" fmla="*/ 20 h 29"/>
                <a:gd name="T50" fmla="*/ 2 w 18"/>
                <a:gd name="T51" fmla="*/ 18 h 29"/>
                <a:gd name="T52" fmla="*/ 2 w 18"/>
                <a:gd name="T53" fmla="*/ 18 h 29"/>
                <a:gd name="T54" fmla="*/ 1 w 18"/>
                <a:gd name="T55" fmla="*/ 15 h 29"/>
                <a:gd name="T56" fmla="*/ 0 w 18"/>
                <a:gd name="T57" fmla="*/ 11 h 29"/>
                <a:gd name="T58" fmla="*/ 0 w 18"/>
                <a:gd name="T59" fmla="*/ 11 h 29"/>
                <a:gd name="T60" fmla="*/ 1 w 18"/>
                <a:gd name="T61" fmla="*/ 6 h 29"/>
                <a:gd name="T62" fmla="*/ 3 w 18"/>
                <a:gd name="T63" fmla="*/ 3 h 29"/>
                <a:gd name="T64" fmla="*/ 3 w 18"/>
                <a:gd name="T65" fmla="*/ 3 h 29"/>
                <a:gd name="T66" fmla="*/ 6 w 18"/>
                <a:gd name="T67" fmla="*/ 1 h 29"/>
                <a:gd name="T68" fmla="*/ 9 w 18"/>
                <a:gd name="T69" fmla="*/ 0 h 29"/>
                <a:gd name="T70" fmla="*/ 9 w 18"/>
                <a:gd name="T71" fmla="*/ 0 h 29"/>
                <a:gd name="T72" fmla="*/ 12 w 18"/>
                <a:gd name="T73" fmla="*/ 1 h 29"/>
                <a:gd name="T74" fmla="*/ 15 w 18"/>
                <a:gd name="T75" fmla="*/ 2 h 29"/>
                <a:gd name="T76" fmla="*/ 15 w 18"/>
                <a:gd name="T77" fmla="*/ 1 h 29"/>
                <a:gd name="T78" fmla="*/ 18 w 18"/>
                <a:gd name="T79" fmla="*/ 1 h 29"/>
                <a:gd name="T80" fmla="*/ 18 w 18"/>
                <a:gd name="T81" fmla="*/ 18 h 29"/>
                <a:gd name="T82" fmla="*/ 15 w 18"/>
                <a:gd name="T83" fmla="*/ 15 h 29"/>
                <a:gd name="T84" fmla="*/ 15 w 18"/>
                <a:gd name="T85" fmla="*/ 4 h 29"/>
                <a:gd name="T86" fmla="*/ 15 w 18"/>
                <a:gd name="T87" fmla="*/ 4 h 29"/>
                <a:gd name="T88" fmla="*/ 10 w 18"/>
                <a:gd name="T89" fmla="*/ 3 h 29"/>
                <a:gd name="T90" fmla="*/ 10 w 18"/>
                <a:gd name="T91" fmla="*/ 3 h 29"/>
                <a:gd name="T92" fmla="*/ 7 w 18"/>
                <a:gd name="T93" fmla="*/ 4 h 29"/>
                <a:gd name="T94" fmla="*/ 5 w 18"/>
                <a:gd name="T95" fmla="*/ 5 h 29"/>
                <a:gd name="T96" fmla="*/ 5 w 18"/>
                <a:gd name="T97" fmla="*/ 5 h 29"/>
                <a:gd name="T98" fmla="*/ 4 w 18"/>
                <a:gd name="T99" fmla="*/ 7 h 29"/>
                <a:gd name="T100" fmla="*/ 4 w 18"/>
                <a:gd name="T101" fmla="*/ 10 h 29"/>
                <a:gd name="T102" fmla="*/ 4 w 18"/>
                <a:gd name="T103" fmla="*/ 10 h 29"/>
                <a:gd name="T104" fmla="*/ 4 w 18"/>
                <a:gd name="T105" fmla="*/ 14 h 29"/>
                <a:gd name="T106" fmla="*/ 5 w 18"/>
                <a:gd name="T107" fmla="*/ 16 h 29"/>
                <a:gd name="T108" fmla="*/ 7 w 18"/>
                <a:gd name="T109" fmla="*/ 17 h 29"/>
                <a:gd name="T110" fmla="*/ 9 w 18"/>
                <a:gd name="T111" fmla="*/ 18 h 29"/>
                <a:gd name="T112" fmla="*/ 9 w 18"/>
                <a:gd name="T113" fmla="*/ 18 h 29"/>
                <a:gd name="T114" fmla="*/ 12 w 18"/>
                <a:gd name="T115" fmla="*/ 17 h 29"/>
                <a:gd name="T116" fmla="*/ 15 w 18"/>
                <a:gd name="T117" fmla="*/ 15 h 29"/>
                <a:gd name="T118" fmla="*/ 15 w 18"/>
                <a:gd name="T1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29">
                  <a:moveTo>
                    <a:pt x="18" y="18"/>
                  </a:moveTo>
                  <a:lnTo>
                    <a:pt x="18" y="18"/>
                  </a:lnTo>
                  <a:lnTo>
                    <a:pt x="17" y="24"/>
                  </a:lnTo>
                  <a:lnTo>
                    <a:pt x="15" y="27"/>
                  </a:lnTo>
                  <a:lnTo>
                    <a:pt x="12" y="29"/>
                  </a:lnTo>
                  <a:lnTo>
                    <a:pt x="8" y="29"/>
                  </a:lnTo>
                  <a:lnTo>
                    <a:pt x="8" y="29"/>
                  </a:lnTo>
                  <a:lnTo>
                    <a:pt x="2" y="28"/>
                  </a:lnTo>
                  <a:lnTo>
                    <a:pt x="2" y="25"/>
                  </a:lnTo>
                  <a:lnTo>
                    <a:pt x="2" y="25"/>
                  </a:lnTo>
                  <a:lnTo>
                    <a:pt x="2" y="25"/>
                  </a:lnTo>
                  <a:lnTo>
                    <a:pt x="6" y="26"/>
                  </a:lnTo>
                  <a:lnTo>
                    <a:pt x="9" y="27"/>
                  </a:lnTo>
                  <a:lnTo>
                    <a:pt x="9" y="27"/>
                  </a:lnTo>
                  <a:lnTo>
                    <a:pt x="11" y="26"/>
                  </a:lnTo>
                  <a:lnTo>
                    <a:pt x="13" y="25"/>
                  </a:lnTo>
                  <a:lnTo>
                    <a:pt x="13" y="25"/>
                  </a:lnTo>
                  <a:lnTo>
                    <a:pt x="14" y="22"/>
                  </a:lnTo>
                  <a:lnTo>
                    <a:pt x="15" y="20"/>
                  </a:lnTo>
                  <a:lnTo>
                    <a:pt x="15" y="18"/>
                  </a:lnTo>
                  <a:lnTo>
                    <a:pt x="15" y="18"/>
                  </a:lnTo>
                  <a:lnTo>
                    <a:pt x="11" y="20"/>
                  </a:lnTo>
                  <a:lnTo>
                    <a:pt x="8" y="20"/>
                  </a:lnTo>
                  <a:lnTo>
                    <a:pt x="8" y="20"/>
                  </a:lnTo>
                  <a:lnTo>
                    <a:pt x="5" y="20"/>
                  </a:lnTo>
                  <a:lnTo>
                    <a:pt x="2" y="18"/>
                  </a:lnTo>
                  <a:lnTo>
                    <a:pt x="2" y="18"/>
                  </a:lnTo>
                  <a:lnTo>
                    <a:pt x="1" y="15"/>
                  </a:lnTo>
                  <a:lnTo>
                    <a:pt x="0" y="11"/>
                  </a:lnTo>
                  <a:lnTo>
                    <a:pt x="0" y="11"/>
                  </a:lnTo>
                  <a:lnTo>
                    <a:pt x="1" y="6"/>
                  </a:lnTo>
                  <a:lnTo>
                    <a:pt x="3" y="3"/>
                  </a:lnTo>
                  <a:lnTo>
                    <a:pt x="3" y="3"/>
                  </a:lnTo>
                  <a:lnTo>
                    <a:pt x="6" y="1"/>
                  </a:lnTo>
                  <a:lnTo>
                    <a:pt x="9" y="0"/>
                  </a:lnTo>
                  <a:lnTo>
                    <a:pt x="9" y="0"/>
                  </a:lnTo>
                  <a:lnTo>
                    <a:pt x="12" y="1"/>
                  </a:lnTo>
                  <a:lnTo>
                    <a:pt x="15" y="2"/>
                  </a:lnTo>
                  <a:lnTo>
                    <a:pt x="15" y="1"/>
                  </a:lnTo>
                  <a:lnTo>
                    <a:pt x="18" y="1"/>
                  </a:lnTo>
                  <a:lnTo>
                    <a:pt x="18" y="18"/>
                  </a:lnTo>
                  <a:close/>
                  <a:moveTo>
                    <a:pt x="15" y="15"/>
                  </a:moveTo>
                  <a:lnTo>
                    <a:pt x="15" y="4"/>
                  </a:lnTo>
                  <a:lnTo>
                    <a:pt x="15" y="4"/>
                  </a:lnTo>
                  <a:lnTo>
                    <a:pt x="10" y="3"/>
                  </a:lnTo>
                  <a:lnTo>
                    <a:pt x="10" y="3"/>
                  </a:lnTo>
                  <a:lnTo>
                    <a:pt x="7" y="4"/>
                  </a:lnTo>
                  <a:lnTo>
                    <a:pt x="5" y="5"/>
                  </a:lnTo>
                  <a:lnTo>
                    <a:pt x="5" y="5"/>
                  </a:lnTo>
                  <a:lnTo>
                    <a:pt x="4" y="7"/>
                  </a:lnTo>
                  <a:lnTo>
                    <a:pt x="4" y="10"/>
                  </a:lnTo>
                  <a:lnTo>
                    <a:pt x="4" y="10"/>
                  </a:lnTo>
                  <a:lnTo>
                    <a:pt x="4" y="14"/>
                  </a:lnTo>
                  <a:lnTo>
                    <a:pt x="5" y="16"/>
                  </a:lnTo>
                  <a:lnTo>
                    <a:pt x="7" y="17"/>
                  </a:lnTo>
                  <a:lnTo>
                    <a:pt x="9" y="18"/>
                  </a:lnTo>
                  <a:lnTo>
                    <a:pt x="9" y="18"/>
                  </a:lnTo>
                  <a:lnTo>
                    <a:pt x="12" y="17"/>
                  </a:lnTo>
                  <a:lnTo>
                    <a:pt x="15" y="15"/>
                  </a:lnTo>
                  <a:lnTo>
                    <a:pt x="15"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315">
              <a:extLst>
                <a:ext uri="{FF2B5EF4-FFF2-40B4-BE49-F238E27FC236}">
                  <a16:creationId xmlns:a16="http://schemas.microsoft.com/office/drawing/2014/main" id="{607AB30B-D8EC-4805-B339-40B1CB02D6C2}"/>
                </a:ext>
              </a:extLst>
            </p:cNvPr>
            <p:cNvSpPr>
              <a:spLocks/>
            </p:cNvSpPr>
            <p:nvPr/>
          </p:nvSpPr>
          <p:spPr bwMode="auto">
            <a:xfrm>
              <a:off x="5099050" y="4232276"/>
              <a:ext cx="12700" cy="17463"/>
            </a:xfrm>
            <a:custGeom>
              <a:avLst/>
              <a:gdLst>
                <a:gd name="T0" fmla="*/ 16 w 16"/>
                <a:gd name="T1" fmla="*/ 21 h 21"/>
                <a:gd name="T2" fmla="*/ 13 w 16"/>
                <a:gd name="T3" fmla="*/ 21 h 21"/>
                <a:gd name="T4" fmla="*/ 13 w 16"/>
                <a:gd name="T5" fmla="*/ 10 h 21"/>
                <a:gd name="T6" fmla="*/ 13 w 16"/>
                <a:gd name="T7" fmla="*/ 10 h 21"/>
                <a:gd name="T8" fmla="*/ 13 w 16"/>
                <a:gd name="T9" fmla="*/ 6 h 21"/>
                <a:gd name="T10" fmla="*/ 12 w 16"/>
                <a:gd name="T11" fmla="*/ 4 h 21"/>
                <a:gd name="T12" fmla="*/ 12 w 16"/>
                <a:gd name="T13" fmla="*/ 4 h 21"/>
                <a:gd name="T14" fmla="*/ 11 w 16"/>
                <a:gd name="T15" fmla="*/ 4 h 21"/>
                <a:gd name="T16" fmla="*/ 9 w 16"/>
                <a:gd name="T17" fmla="*/ 3 h 21"/>
                <a:gd name="T18" fmla="*/ 9 w 16"/>
                <a:gd name="T19" fmla="*/ 3 h 21"/>
                <a:gd name="T20" fmla="*/ 6 w 16"/>
                <a:gd name="T21" fmla="*/ 4 h 21"/>
                <a:gd name="T22" fmla="*/ 3 w 16"/>
                <a:gd name="T23" fmla="*/ 6 h 21"/>
                <a:gd name="T24" fmla="*/ 3 w 16"/>
                <a:gd name="T25" fmla="*/ 21 h 21"/>
                <a:gd name="T26" fmla="*/ 0 w 16"/>
                <a:gd name="T27" fmla="*/ 21 h 21"/>
                <a:gd name="T28" fmla="*/ 0 w 16"/>
                <a:gd name="T29" fmla="*/ 1 h 21"/>
                <a:gd name="T30" fmla="*/ 3 w 16"/>
                <a:gd name="T31" fmla="*/ 1 h 21"/>
                <a:gd name="T32" fmla="*/ 3 w 16"/>
                <a:gd name="T33" fmla="*/ 3 h 21"/>
                <a:gd name="T34" fmla="*/ 3 w 16"/>
                <a:gd name="T35" fmla="*/ 3 h 21"/>
                <a:gd name="T36" fmla="*/ 6 w 16"/>
                <a:gd name="T37" fmla="*/ 1 h 21"/>
                <a:gd name="T38" fmla="*/ 10 w 16"/>
                <a:gd name="T39" fmla="*/ 0 h 21"/>
                <a:gd name="T40" fmla="*/ 10 w 16"/>
                <a:gd name="T41" fmla="*/ 0 h 21"/>
                <a:gd name="T42" fmla="*/ 13 w 16"/>
                <a:gd name="T43" fmla="*/ 1 h 21"/>
                <a:gd name="T44" fmla="*/ 15 w 16"/>
                <a:gd name="T45" fmla="*/ 2 h 21"/>
                <a:gd name="T46" fmla="*/ 15 w 16"/>
                <a:gd name="T47" fmla="*/ 2 h 21"/>
                <a:gd name="T48" fmla="*/ 16 w 16"/>
                <a:gd name="T49" fmla="*/ 5 h 21"/>
                <a:gd name="T50" fmla="*/ 16 w 16"/>
                <a:gd name="T51" fmla="*/ 8 h 21"/>
                <a:gd name="T52" fmla="*/ 16 w 16"/>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1">
                  <a:moveTo>
                    <a:pt x="16"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5" y="2"/>
                  </a:lnTo>
                  <a:lnTo>
                    <a:pt x="15" y="2"/>
                  </a:lnTo>
                  <a:lnTo>
                    <a:pt x="16" y="5"/>
                  </a:lnTo>
                  <a:lnTo>
                    <a:pt x="16" y="8"/>
                  </a:lnTo>
                  <a:lnTo>
                    <a:pt x="16"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316">
              <a:extLst>
                <a:ext uri="{FF2B5EF4-FFF2-40B4-BE49-F238E27FC236}">
                  <a16:creationId xmlns:a16="http://schemas.microsoft.com/office/drawing/2014/main" id="{2A53C39D-5D6A-4335-9FC6-BCA37B8B66D2}"/>
                </a:ext>
              </a:extLst>
            </p:cNvPr>
            <p:cNvSpPr>
              <a:spLocks/>
            </p:cNvSpPr>
            <p:nvPr/>
          </p:nvSpPr>
          <p:spPr bwMode="auto">
            <a:xfrm>
              <a:off x="6154738" y="4224338"/>
              <a:ext cx="17462" cy="23813"/>
            </a:xfrm>
            <a:custGeom>
              <a:avLst/>
              <a:gdLst>
                <a:gd name="T0" fmla="*/ 22 w 22"/>
                <a:gd name="T1" fmla="*/ 30 h 30"/>
                <a:gd name="T2" fmla="*/ 0 w 22"/>
                <a:gd name="T3" fmla="*/ 30 h 30"/>
                <a:gd name="T4" fmla="*/ 0 w 22"/>
                <a:gd name="T5" fmla="*/ 26 h 30"/>
                <a:gd name="T6" fmla="*/ 0 w 22"/>
                <a:gd name="T7" fmla="*/ 26 h 30"/>
                <a:gd name="T8" fmla="*/ 7 w 22"/>
                <a:gd name="T9" fmla="*/ 20 h 30"/>
                <a:gd name="T10" fmla="*/ 11 w 22"/>
                <a:gd name="T11" fmla="*/ 16 h 30"/>
                <a:gd name="T12" fmla="*/ 11 w 22"/>
                <a:gd name="T13" fmla="*/ 16 h 30"/>
                <a:gd name="T14" fmla="*/ 13 w 22"/>
                <a:gd name="T15" fmla="*/ 13 h 30"/>
                <a:gd name="T16" fmla="*/ 14 w 22"/>
                <a:gd name="T17" fmla="*/ 10 h 30"/>
                <a:gd name="T18" fmla="*/ 14 w 22"/>
                <a:gd name="T19" fmla="*/ 10 h 30"/>
                <a:gd name="T20" fmla="*/ 13 w 22"/>
                <a:gd name="T21" fmla="*/ 8 h 30"/>
                <a:gd name="T22" fmla="*/ 12 w 22"/>
                <a:gd name="T23" fmla="*/ 6 h 30"/>
                <a:gd name="T24" fmla="*/ 12 w 22"/>
                <a:gd name="T25" fmla="*/ 6 h 30"/>
                <a:gd name="T26" fmla="*/ 11 w 22"/>
                <a:gd name="T27" fmla="*/ 6 h 30"/>
                <a:gd name="T28" fmla="*/ 8 w 22"/>
                <a:gd name="T29" fmla="*/ 5 h 30"/>
                <a:gd name="T30" fmla="*/ 8 w 22"/>
                <a:gd name="T31" fmla="*/ 5 h 30"/>
                <a:gd name="T32" fmla="*/ 5 w 22"/>
                <a:gd name="T33" fmla="*/ 6 h 30"/>
                <a:gd name="T34" fmla="*/ 1 w 22"/>
                <a:gd name="T35" fmla="*/ 8 h 30"/>
                <a:gd name="T36" fmla="*/ 0 w 22"/>
                <a:gd name="T37" fmla="*/ 8 h 30"/>
                <a:gd name="T38" fmla="*/ 0 w 22"/>
                <a:gd name="T39" fmla="*/ 2 h 30"/>
                <a:gd name="T40" fmla="*/ 0 w 22"/>
                <a:gd name="T41" fmla="*/ 2 h 30"/>
                <a:gd name="T42" fmla="*/ 5 w 22"/>
                <a:gd name="T43" fmla="*/ 1 h 30"/>
                <a:gd name="T44" fmla="*/ 10 w 22"/>
                <a:gd name="T45" fmla="*/ 0 h 30"/>
                <a:gd name="T46" fmla="*/ 10 w 22"/>
                <a:gd name="T47" fmla="*/ 0 h 30"/>
                <a:gd name="T48" fmla="*/ 14 w 22"/>
                <a:gd name="T49" fmla="*/ 1 h 30"/>
                <a:gd name="T50" fmla="*/ 18 w 22"/>
                <a:gd name="T51" fmla="*/ 3 h 30"/>
                <a:gd name="T52" fmla="*/ 18 w 22"/>
                <a:gd name="T53" fmla="*/ 3 h 30"/>
                <a:gd name="T54" fmla="*/ 20 w 22"/>
                <a:gd name="T55" fmla="*/ 5 h 30"/>
                <a:gd name="T56" fmla="*/ 20 w 22"/>
                <a:gd name="T57" fmla="*/ 9 h 30"/>
                <a:gd name="T58" fmla="*/ 20 w 22"/>
                <a:gd name="T59" fmla="*/ 9 h 30"/>
                <a:gd name="T60" fmla="*/ 20 w 22"/>
                <a:gd name="T61" fmla="*/ 12 h 30"/>
                <a:gd name="T62" fmla="*/ 18 w 22"/>
                <a:gd name="T63" fmla="*/ 16 h 30"/>
                <a:gd name="T64" fmla="*/ 18 w 22"/>
                <a:gd name="T65" fmla="*/ 16 h 30"/>
                <a:gd name="T66" fmla="*/ 14 w 22"/>
                <a:gd name="T67" fmla="*/ 20 h 30"/>
                <a:gd name="T68" fmla="*/ 7 w 22"/>
                <a:gd name="T69" fmla="*/ 26 h 30"/>
                <a:gd name="T70" fmla="*/ 22 w 22"/>
                <a:gd name="T71" fmla="*/ 26 h 30"/>
                <a:gd name="T72" fmla="*/ 22 w 22"/>
                <a:gd name="T7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 h="30">
                  <a:moveTo>
                    <a:pt x="22" y="30"/>
                  </a:moveTo>
                  <a:lnTo>
                    <a:pt x="0" y="30"/>
                  </a:lnTo>
                  <a:lnTo>
                    <a:pt x="0" y="26"/>
                  </a:lnTo>
                  <a:lnTo>
                    <a:pt x="0" y="26"/>
                  </a:lnTo>
                  <a:lnTo>
                    <a:pt x="7" y="20"/>
                  </a:lnTo>
                  <a:lnTo>
                    <a:pt x="11" y="16"/>
                  </a:lnTo>
                  <a:lnTo>
                    <a:pt x="11" y="16"/>
                  </a:lnTo>
                  <a:lnTo>
                    <a:pt x="13" y="13"/>
                  </a:lnTo>
                  <a:lnTo>
                    <a:pt x="14" y="10"/>
                  </a:lnTo>
                  <a:lnTo>
                    <a:pt x="14" y="10"/>
                  </a:lnTo>
                  <a:lnTo>
                    <a:pt x="13" y="8"/>
                  </a:lnTo>
                  <a:lnTo>
                    <a:pt x="12" y="6"/>
                  </a:lnTo>
                  <a:lnTo>
                    <a:pt x="12" y="6"/>
                  </a:lnTo>
                  <a:lnTo>
                    <a:pt x="11" y="6"/>
                  </a:lnTo>
                  <a:lnTo>
                    <a:pt x="8" y="5"/>
                  </a:lnTo>
                  <a:lnTo>
                    <a:pt x="8" y="5"/>
                  </a:lnTo>
                  <a:lnTo>
                    <a:pt x="5" y="6"/>
                  </a:lnTo>
                  <a:lnTo>
                    <a:pt x="1" y="8"/>
                  </a:lnTo>
                  <a:lnTo>
                    <a:pt x="0" y="8"/>
                  </a:lnTo>
                  <a:lnTo>
                    <a:pt x="0" y="2"/>
                  </a:lnTo>
                  <a:lnTo>
                    <a:pt x="0" y="2"/>
                  </a:lnTo>
                  <a:lnTo>
                    <a:pt x="5" y="1"/>
                  </a:lnTo>
                  <a:lnTo>
                    <a:pt x="10" y="0"/>
                  </a:lnTo>
                  <a:lnTo>
                    <a:pt x="10" y="0"/>
                  </a:lnTo>
                  <a:lnTo>
                    <a:pt x="14" y="1"/>
                  </a:lnTo>
                  <a:lnTo>
                    <a:pt x="18" y="3"/>
                  </a:lnTo>
                  <a:lnTo>
                    <a:pt x="18" y="3"/>
                  </a:lnTo>
                  <a:lnTo>
                    <a:pt x="20" y="5"/>
                  </a:lnTo>
                  <a:lnTo>
                    <a:pt x="20" y="9"/>
                  </a:lnTo>
                  <a:lnTo>
                    <a:pt x="20" y="9"/>
                  </a:lnTo>
                  <a:lnTo>
                    <a:pt x="20" y="12"/>
                  </a:lnTo>
                  <a:lnTo>
                    <a:pt x="18" y="16"/>
                  </a:lnTo>
                  <a:lnTo>
                    <a:pt x="18" y="16"/>
                  </a:lnTo>
                  <a:lnTo>
                    <a:pt x="14" y="20"/>
                  </a:lnTo>
                  <a:lnTo>
                    <a:pt x="7" y="26"/>
                  </a:lnTo>
                  <a:lnTo>
                    <a:pt x="22" y="26"/>
                  </a:lnTo>
                  <a:lnTo>
                    <a:pt x="22" y="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66" name="グループ化 65">
            <a:extLst>
              <a:ext uri="{FF2B5EF4-FFF2-40B4-BE49-F238E27FC236}">
                <a16:creationId xmlns:a16="http://schemas.microsoft.com/office/drawing/2014/main" id="{85C9D4C3-4FEF-4D35-A865-26F5457B3FCC}"/>
              </a:ext>
            </a:extLst>
          </p:cNvPr>
          <p:cNvGrpSpPr>
            <a:grpSpLocks noChangeAspect="1"/>
          </p:cNvGrpSpPr>
          <p:nvPr/>
        </p:nvGrpSpPr>
        <p:grpSpPr>
          <a:xfrm>
            <a:off x="2050379" y="5564108"/>
            <a:ext cx="922401" cy="637200"/>
            <a:chOff x="6577013" y="2528888"/>
            <a:chExt cx="2520950" cy="1741487"/>
          </a:xfrm>
        </p:grpSpPr>
        <p:sp>
          <p:nvSpPr>
            <p:cNvPr id="67" name="AutoShape 354">
              <a:extLst>
                <a:ext uri="{FF2B5EF4-FFF2-40B4-BE49-F238E27FC236}">
                  <a16:creationId xmlns:a16="http://schemas.microsoft.com/office/drawing/2014/main" id="{3CAD5D25-219F-4C39-B660-1B323CC52A19}"/>
                </a:ext>
              </a:extLst>
            </p:cNvPr>
            <p:cNvSpPr>
              <a:spLocks noChangeAspect="1" noChangeArrowheads="1" noTextEdit="1"/>
            </p:cNvSpPr>
            <p:nvPr/>
          </p:nvSpPr>
          <p:spPr bwMode="auto">
            <a:xfrm>
              <a:off x="6577013" y="2528888"/>
              <a:ext cx="2520950"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Rectangle 356">
              <a:extLst>
                <a:ext uri="{FF2B5EF4-FFF2-40B4-BE49-F238E27FC236}">
                  <a16:creationId xmlns:a16="http://schemas.microsoft.com/office/drawing/2014/main" id="{423CB667-6773-4EFF-B696-6661B4DB3A6B}"/>
                </a:ext>
              </a:extLst>
            </p:cNvPr>
            <p:cNvSpPr>
              <a:spLocks noChangeArrowheads="1"/>
            </p:cNvSpPr>
            <p:nvPr/>
          </p:nvSpPr>
          <p:spPr bwMode="auto">
            <a:xfrm>
              <a:off x="6577013" y="2528888"/>
              <a:ext cx="2520950" cy="1741487"/>
            </a:xfrm>
            <a:prstGeom prst="rect">
              <a:avLst/>
            </a:prstGeom>
            <a:solidFill>
              <a:schemeClr val="bg1"/>
            </a:solidFill>
            <a:ln w="6350">
              <a:solidFill>
                <a:schemeClr val="tx1">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 name="Rectangle 357">
              <a:extLst>
                <a:ext uri="{FF2B5EF4-FFF2-40B4-BE49-F238E27FC236}">
                  <a16:creationId xmlns:a16="http://schemas.microsoft.com/office/drawing/2014/main" id="{89E5C617-4DB1-4FC4-A417-7D8789F44D74}"/>
                </a:ext>
              </a:extLst>
            </p:cNvPr>
            <p:cNvSpPr>
              <a:spLocks noChangeArrowheads="1"/>
            </p:cNvSpPr>
            <p:nvPr/>
          </p:nvSpPr>
          <p:spPr bwMode="auto">
            <a:xfrm>
              <a:off x="6783388" y="2528888"/>
              <a:ext cx="646113" cy="1741487"/>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358">
              <a:extLst>
                <a:ext uri="{FF2B5EF4-FFF2-40B4-BE49-F238E27FC236}">
                  <a16:creationId xmlns:a16="http://schemas.microsoft.com/office/drawing/2014/main" id="{3DDF2797-F857-42F2-B198-B749428FF767}"/>
                </a:ext>
              </a:extLst>
            </p:cNvPr>
            <p:cNvSpPr>
              <a:spLocks/>
            </p:cNvSpPr>
            <p:nvPr/>
          </p:nvSpPr>
          <p:spPr bwMode="auto">
            <a:xfrm>
              <a:off x="6967538" y="3171825"/>
              <a:ext cx="303213" cy="474662"/>
            </a:xfrm>
            <a:custGeom>
              <a:avLst/>
              <a:gdLst>
                <a:gd name="T0" fmla="*/ 381 w 381"/>
                <a:gd name="T1" fmla="*/ 599 h 599"/>
                <a:gd name="T2" fmla="*/ 0 w 381"/>
                <a:gd name="T3" fmla="*/ 599 h 599"/>
                <a:gd name="T4" fmla="*/ 0 w 381"/>
                <a:gd name="T5" fmla="*/ 511 h 599"/>
                <a:gd name="T6" fmla="*/ 128 w 381"/>
                <a:gd name="T7" fmla="*/ 511 h 599"/>
                <a:gd name="T8" fmla="*/ 128 w 381"/>
                <a:gd name="T9" fmla="*/ 165 h 599"/>
                <a:gd name="T10" fmla="*/ 0 w 381"/>
                <a:gd name="T11" fmla="*/ 165 h 599"/>
                <a:gd name="T12" fmla="*/ 0 w 381"/>
                <a:gd name="T13" fmla="*/ 85 h 599"/>
                <a:gd name="T14" fmla="*/ 0 w 381"/>
                <a:gd name="T15" fmla="*/ 85 h 599"/>
                <a:gd name="T16" fmla="*/ 18 w 381"/>
                <a:gd name="T17" fmla="*/ 85 h 599"/>
                <a:gd name="T18" fmla="*/ 35 w 381"/>
                <a:gd name="T19" fmla="*/ 83 h 599"/>
                <a:gd name="T20" fmla="*/ 51 w 381"/>
                <a:gd name="T21" fmla="*/ 82 h 599"/>
                <a:gd name="T22" fmla="*/ 65 w 381"/>
                <a:gd name="T23" fmla="*/ 79 h 599"/>
                <a:gd name="T24" fmla="*/ 77 w 381"/>
                <a:gd name="T25" fmla="*/ 76 h 599"/>
                <a:gd name="T26" fmla="*/ 89 w 381"/>
                <a:gd name="T27" fmla="*/ 73 h 599"/>
                <a:gd name="T28" fmla="*/ 98 w 381"/>
                <a:gd name="T29" fmla="*/ 69 h 599"/>
                <a:gd name="T30" fmla="*/ 108 w 381"/>
                <a:gd name="T31" fmla="*/ 64 h 599"/>
                <a:gd name="T32" fmla="*/ 108 w 381"/>
                <a:gd name="T33" fmla="*/ 64 h 599"/>
                <a:gd name="T34" fmla="*/ 115 w 381"/>
                <a:gd name="T35" fmla="*/ 58 h 599"/>
                <a:gd name="T36" fmla="*/ 122 w 381"/>
                <a:gd name="T37" fmla="*/ 52 h 599"/>
                <a:gd name="T38" fmla="*/ 128 w 381"/>
                <a:gd name="T39" fmla="*/ 45 h 599"/>
                <a:gd name="T40" fmla="*/ 132 w 381"/>
                <a:gd name="T41" fmla="*/ 37 h 599"/>
                <a:gd name="T42" fmla="*/ 137 w 381"/>
                <a:gd name="T43" fmla="*/ 29 h 599"/>
                <a:gd name="T44" fmla="*/ 140 w 381"/>
                <a:gd name="T45" fmla="*/ 20 h 599"/>
                <a:gd name="T46" fmla="*/ 142 w 381"/>
                <a:gd name="T47" fmla="*/ 10 h 599"/>
                <a:gd name="T48" fmla="*/ 144 w 381"/>
                <a:gd name="T49" fmla="*/ 0 h 599"/>
                <a:gd name="T50" fmla="*/ 255 w 381"/>
                <a:gd name="T51" fmla="*/ 0 h 599"/>
                <a:gd name="T52" fmla="*/ 255 w 381"/>
                <a:gd name="T53" fmla="*/ 511 h 599"/>
                <a:gd name="T54" fmla="*/ 381 w 381"/>
                <a:gd name="T55" fmla="*/ 511 h 599"/>
                <a:gd name="T56" fmla="*/ 381 w 381"/>
                <a:gd name="T57" fmla="*/ 599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1" h="599">
                  <a:moveTo>
                    <a:pt x="381" y="599"/>
                  </a:moveTo>
                  <a:lnTo>
                    <a:pt x="0" y="599"/>
                  </a:lnTo>
                  <a:lnTo>
                    <a:pt x="0" y="511"/>
                  </a:lnTo>
                  <a:lnTo>
                    <a:pt x="128" y="511"/>
                  </a:lnTo>
                  <a:lnTo>
                    <a:pt x="128" y="165"/>
                  </a:lnTo>
                  <a:lnTo>
                    <a:pt x="0" y="165"/>
                  </a:lnTo>
                  <a:lnTo>
                    <a:pt x="0" y="85"/>
                  </a:lnTo>
                  <a:lnTo>
                    <a:pt x="0" y="85"/>
                  </a:lnTo>
                  <a:lnTo>
                    <a:pt x="18" y="85"/>
                  </a:lnTo>
                  <a:lnTo>
                    <a:pt x="35" y="83"/>
                  </a:lnTo>
                  <a:lnTo>
                    <a:pt x="51" y="82"/>
                  </a:lnTo>
                  <a:lnTo>
                    <a:pt x="65" y="79"/>
                  </a:lnTo>
                  <a:lnTo>
                    <a:pt x="77" y="76"/>
                  </a:lnTo>
                  <a:lnTo>
                    <a:pt x="89" y="73"/>
                  </a:lnTo>
                  <a:lnTo>
                    <a:pt x="98" y="69"/>
                  </a:lnTo>
                  <a:lnTo>
                    <a:pt x="108" y="64"/>
                  </a:lnTo>
                  <a:lnTo>
                    <a:pt x="108" y="64"/>
                  </a:lnTo>
                  <a:lnTo>
                    <a:pt x="115" y="58"/>
                  </a:lnTo>
                  <a:lnTo>
                    <a:pt x="122" y="52"/>
                  </a:lnTo>
                  <a:lnTo>
                    <a:pt x="128" y="45"/>
                  </a:lnTo>
                  <a:lnTo>
                    <a:pt x="132" y="37"/>
                  </a:lnTo>
                  <a:lnTo>
                    <a:pt x="137" y="29"/>
                  </a:lnTo>
                  <a:lnTo>
                    <a:pt x="140" y="20"/>
                  </a:lnTo>
                  <a:lnTo>
                    <a:pt x="142" y="10"/>
                  </a:lnTo>
                  <a:lnTo>
                    <a:pt x="144" y="0"/>
                  </a:lnTo>
                  <a:lnTo>
                    <a:pt x="255" y="0"/>
                  </a:lnTo>
                  <a:lnTo>
                    <a:pt x="255" y="511"/>
                  </a:lnTo>
                  <a:lnTo>
                    <a:pt x="381" y="511"/>
                  </a:lnTo>
                  <a:lnTo>
                    <a:pt x="381" y="5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Rectangle 359">
              <a:extLst>
                <a:ext uri="{FF2B5EF4-FFF2-40B4-BE49-F238E27FC236}">
                  <a16:creationId xmlns:a16="http://schemas.microsoft.com/office/drawing/2014/main" id="{358CD69C-4968-44C4-93EE-38D7375188FD}"/>
                </a:ext>
              </a:extLst>
            </p:cNvPr>
            <p:cNvSpPr>
              <a:spLocks noChangeArrowheads="1"/>
            </p:cNvSpPr>
            <p:nvPr/>
          </p:nvSpPr>
          <p:spPr bwMode="auto">
            <a:xfrm>
              <a:off x="8255001" y="2528888"/>
              <a:ext cx="638175" cy="1741487"/>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360">
              <a:extLst>
                <a:ext uri="{FF2B5EF4-FFF2-40B4-BE49-F238E27FC236}">
                  <a16:creationId xmlns:a16="http://schemas.microsoft.com/office/drawing/2014/main" id="{5D7FADBD-3D15-41EB-9F6C-9B69C0FC5B89}"/>
                </a:ext>
              </a:extLst>
            </p:cNvPr>
            <p:cNvSpPr>
              <a:spLocks/>
            </p:cNvSpPr>
            <p:nvPr/>
          </p:nvSpPr>
          <p:spPr bwMode="auto">
            <a:xfrm>
              <a:off x="8394701" y="3162300"/>
              <a:ext cx="357188" cy="495300"/>
            </a:xfrm>
            <a:custGeom>
              <a:avLst/>
              <a:gdLst>
                <a:gd name="T0" fmla="*/ 13 w 451"/>
                <a:gd name="T1" fmla="*/ 473 h 623"/>
                <a:gd name="T2" fmla="*/ 57 w 451"/>
                <a:gd name="T3" fmla="*/ 495 h 623"/>
                <a:gd name="T4" fmla="*/ 123 w 451"/>
                <a:gd name="T5" fmla="*/ 517 h 623"/>
                <a:gd name="T6" fmla="*/ 184 w 451"/>
                <a:gd name="T7" fmla="*/ 524 h 623"/>
                <a:gd name="T8" fmla="*/ 213 w 451"/>
                <a:gd name="T9" fmla="*/ 523 h 623"/>
                <a:gd name="T10" fmla="*/ 252 w 451"/>
                <a:gd name="T11" fmla="*/ 514 h 623"/>
                <a:gd name="T12" fmla="*/ 282 w 451"/>
                <a:gd name="T13" fmla="*/ 499 h 623"/>
                <a:gd name="T14" fmla="*/ 298 w 451"/>
                <a:gd name="T15" fmla="*/ 484 h 623"/>
                <a:gd name="T16" fmla="*/ 312 w 451"/>
                <a:gd name="T17" fmla="*/ 456 h 623"/>
                <a:gd name="T18" fmla="*/ 317 w 451"/>
                <a:gd name="T19" fmla="*/ 423 h 623"/>
                <a:gd name="T20" fmla="*/ 316 w 451"/>
                <a:gd name="T21" fmla="*/ 404 h 623"/>
                <a:gd name="T22" fmla="*/ 307 w 451"/>
                <a:gd name="T23" fmla="*/ 380 h 623"/>
                <a:gd name="T24" fmla="*/ 289 w 451"/>
                <a:gd name="T25" fmla="*/ 361 h 623"/>
                <a:gd name="T26" fmla="*/ 272 w 451"/>
                <a:gd name="T27" fmla="*/ 352 h 623"/>
                <a:gd name="T28" fmla="*/ 232 w 451"/>
                <a:gd name="T29" fmla="*/ 343 h 623"/>
                <a:gd name="T30" fmla="*/ 175 w 451"/>
                <a:gd name="T31" fmla="*/ 340 h 623"/>
                <a:gd name="T32" fmla="*/ 173 w 451"/>
                <a:gd name="T33" fmla="*/ 249 h 623"/>
                <a:gd name="T34" fmla="*/ 205 w 451"/>
                <a:gd name="T35" fmla="*/ 248 h 623"/>
                <a:gd name="T36" fmla="*/ 244 w 451"/>
                <a:gd name="T37" fmla="*/ 242 h 623"/>
                <a:gd name="T38" fmla="*/ 273 w 451"/>
                <a:gd name="T39" fmla="*/ 229 h 623"/>
                <a:gd name="T40" fmla="*/ 294 w 451"/>
                <a:gd name="T41" fmla="*/ 212 h 623"/>
                <a:gd name="T42" fmla="*/ 305 w 451"/>
                <a:gd name="T43" fmla="*/ 187 h 623"/>
                <a:gd name="T44" fmla="*/ 307 w 451"/>
                <a:gd name="T45" fmla="*/ 168 h 623"/>
                <a:gd name="T46" fmla="*/ 303 w 451"/>
                <a:gd name="T47" fmla="*/ 145 h 623"/>
                <a:gd name="T48" fmla="*/ 290 w 451"/>
                <a:gd name="T49" fmla="*/ 126 h 623"/>
                <a:gd name="T50" fmla="*/ 278 w 451"/>
                <a:gd name="T51" fmla="*/ 116 h 623"/>
                <a:gd name="T52" fmla="*/ 254 w 451"/>
                <a:gd name="T53" fmla="*/ 106 h 623"/>
                <a:gd name="T54" fmla="*/ 221 w 451"/>
                <a:gd name="T55" fmla="*/ 100 h 623"/>
                <a:gd name="T56" fmla="*/ 179 w 451"/>
                <a:gd name="T57" fmla="*/ 100 h 623"/>
                <a:gd name="T58" fmla="*/ 119 w 451"/>
                <a:gd name="T59" fmla="*/ 111 h 623"/>
                <a:gd name="T60" fmla="*/ 53 w 451"/>
                <a:gd name="T61" fmla="*/ 137 h 623"/>
                <a:gd name="T62" fmla="*/ 18 w 451"/>
                <a:gd name="T63" fmla="*/ 38 h 623"/>
                <a:gd name="T64" fmla="*/ 68 w 451"/>
                <a:gd name="T65" fmla="*/ 22 h 623"/>
                <a:gd name="T66" fmla="*/ 141 w 451"/>
                <a:gd name="T67" fmla="*/ 5 h 623"/>
                <a:gd name="T68" fmla="*/ 212 w 451"/>
                <a:gd name="T69" fmla="*/ 0 h 623"/>
                <a:gd name="T70" fmla="*/ 264 w 451"/>
                <a:gd name="T71" fmla="*/ 3 h 623"/>
                <a:gd name="T72" fmla="*/ 329 w 451"/>
                <a:gd name="T73" fmla="*/ 17 h 623"/>
                <a:gd name="T74" fmla="*/ 379 w 451"/>
                <a:gd name="T75" fmla="*/ 41 h 623"/>
                <a:gd name="T76" fmla="*/ 404 w 451"/>
                <a:gd name="T77" fmla="*/ 62 h 623"/>
                <a:gd name="T78" fmla="*/ 428 w 451"/>
                <a:gd name="T79" fmla="*/ 102 h 623"/>
                <a:gd name="T80" fmla="*/ 436 w 451"/>
                <a:gd name="T81" fmla="*/ 149 h 623"/>
                <a:gd name="T82" fmla="*/ 434 w 451"/>
                <a:gd name="T83" fmla="*/ 173 h 623"/>
                <a:gd name="T84" fmla="*/ 424 w 451"/>
                <a:gd name="T85" fmla="*/ 207 h 623"/>
                <a:gd name="T86" fmla="*/ 404 w 451"/>
                <a:gd name="T87" fmla="*/ 236 h 623"/>
                <a:gd name="T88" fmla="*/ 388 w 451"/>
                <a:gd name="T89" fmla="*/ 253 h 623"/>
                <a:gd name="T90" fmla="*/ 358 w 451"/>
                <a:gd name="T91" fmla="*/ 274 h 623"/>
                <a:gd name="T92" fmla="*/ 321 w 451"/>
                <a:gd name="T93" fmla="*/ 286 h 623"/>
                <a:gd name="T94" fmla="*/ 335 w 451"/>
                <a:gd name="T95" fmla="*/ 295 h 623"/>
                <a:gd name="T96" fmla="*/ 375 w 451"/>
                <a:gd name="T97" fmla="*/ 309 h 623"/>
                <a:gd name="T98" fmla="*/ 407 w 451"/>
                <a:gd name="T99" fmla="*/ 329 h 623"/>
                <a:gd name="T100" fmla="*/ 424 w 451"/>
                <a:gd name="T101" fmla="*/ 348 h 623"/>
                <a:gd name="T102" fmla="*/ 442 w 451"/>
                <a:gd name="T103" fmla="*/ 379 h 623"/>
                <a:gd name="T104" fmla="*/ 450 w 451"/>
                <a:gd name="T105" fmla="*/ 417 h 623"/>
                <a:gd name="T106" fmla="*/ 450 w 451"/>
                <a:gd name="T107" fmla="*/ 452 h 623"/>
                <a:gd name="T108" fmla="*/ 434 w 451"/>
                <a:gd name="T109" fmla="*/ 509 h 623"/>
                <a:gd name="T110" fmla="*/ 399 w 451"/>
                <a:gd name="T111" fmla="*/ 557 h 623"/>
                <a:gd name="T112" fmla="*/ 367 w 451"/>
                <a:gd name="T113" fmla="*/ 583 h 623"/>
                <a:gd name="T114" fmla="*/ 306 w 451"/>
                <a:gd name="T115" fmla="*/ 610 h 623"/>
                <a:gd name="T116" fmla="*/ 230 w 451"/>
                <a:gd name="T117" fmla="*/ 622 h 623"/>
                <a:gd name="T118" fmla="*/ 175 w 451"/>
                <a:gd name="T119" fmla="*/ 623 h 623"/>
                <a:gd name="T120" fmla="*/ 97 w 451"/>
                <a:gd name="T121" fmla="*/ 614 h 623"/>
                <a:gd name="T122" fmla="*/ 24 w 451"/>
                <a:gd name="T123" fmla="*/ 595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1" h="623">
                  <a:moveTo>
                    <a:pt x="0" y="585"/>
                  </a:moveTo>
                  <a:lnTo>
                    <a:pt x="0" y="473"/>
                  </a:lnTo>
                  <a:lnTo>
                    <a:pt x="13" y="473"/>
                  </a:lnTo>
                  <a:lnTo>
                    <a:pt x="13" y="473"/>
                  </a:lnTo>
                  <a:lnTo>
                    <a:pt x="36" y="485"/>
                  </a:lnTo>
                  <a:lnTo>
                    <a:pt x="57" y="495"/>
                  </a:lnTo>
                  <a:lnTo>
                    <a:pt x="80" y="504"/>
                  </a:lnTo>
                  <a:lnTo>
                    <a:pt x="101" y="511"/>
                  </a:lnTo>
                  <a:lnTo>
                    <a:pt x="123" y="517"/>
                  </a:lnTo>
                  <a:lnTo>
                    <a:pt x="143" y="521"/>
                  </a:lnTo>
                  <a:lnTo>
                    <a:pt x="163" y="523"/>
                  </a:lnTo>
                  <a:lnTo>
                    <a:pt x="184" y="524"/>
                  </a:lnTo>
                  <a:lnTo>
                    <a:pt x="184" y="524"/>
                  </a:lnTo>
                  <a:lnTo>
                    <a:pt x="199" y="524"/>
                  </a:lnTo>
                  <a:lnTo>
                    <a:pt x="213" y="523"/>
                  </a:lnTo>
                  <a:lnTo>
                    <a:pt x="227" y="521"/>
                  </a:lnTo>
                  <a:lnTo>
                    <a:pt x="240" y="518"/>
                  </a:lnTo>
                  <a:lnTo>
                    <a:pt x="252" y="514"/>
                  </a:lnTo>
                  <a:lnTo>
                    <a:pt x="262" y="510"/>
                  </a:lnTo>
                  <a:lnTo>
                    <a:pt x="272" y="505"/>
                  </a:lnTo>
                  <a:lnTo>
                    <a:pt x="282" y="499"/>
                  </a:lnTo>
                  <a:lnTo>
                    <a:pt x="282" y="499"/>
                  </a:lnTo>
                  <a:lnTo>
                    <a:pt x="290" y="492"/>
                  </a:lnTo>
                  <a:lnTo>
                    <a:pt x="298" y="484"/>
                  </a:lnTo>
                  <a:lnTo>
                    <a:pt x="304" y="476"/>
                  </a:lnTo>
                  <a:lnTo>
                    <a:pt x="309" y="467"/>
                  </a:lnTo>
                  <a:lnTo>
                    <a:pt x="312" y="456"/>
                  </a:lnTo>
                  <a:lnTo>
                    <a:pt x="315" y="446"/>
                  </a:lnTo>
                  <a:lnTo>
                    <a:pt x="317" y="435"/>
                  </a:lnTo>
                  <a:lnTo>
                    <a:pt x="317" y="423"/>
                  </a:lnTo>
                  <a:lnTo>
                    <a:pt x="317" y="423"/>
                  </a:lnTo>
                  <a:lnTo>
                    <a:pt x="317" y="413"/>
                  </a:lnTo>
                  <a:lnTo>
                    <a:pt x="316" y="404"/>
                  </a:lnTo>
                  <a:lnTo>
                    <a:pt x="313" y="395"/>
                  </a:lnTo>
                  <a:lnTo>
                    <a:pt x="311" y="387"/>
                  </a:lnTo>
                  <a:lnTo>
                    <a:pt x="307" y="380"/>
                  </a:lnTo>
                  <a:lnTo>
                    <a:pt x="302" y="373"/>
                  </a:lnTo>
                  <a:lnTo>
                    <a:pt x="297" y="367"/>
                  </a:lnTo>
                  <a:lnTo>
                    <a:pt x="289" y="361"/>
                  </a:lnTo>
                  <a:lnTo>
                    <a:pt x="289" y="361"/>
                  </a:lnTo>
                  <a:lnTo>
                    <a:pt x="281" y="356"/>
                  </a:lnTo>
                  <a:lnTo>
                    <a:pt x="272" y="352"/>
                  </a:lnTo>
                  <a:lnTo>
                    <a:pt x="261" y="348"/>
                  </a:lnTo>
                  <a:lnTo>
                    <a:pt x="247" y="345"/>
                  </a:lnTo>
                  <a:lnTo>
                    <a:pt x="232" y="343"/>
                  </a:lnTo>
                  <a:lnTo>
                    <a:pt x="215" y="341"/>
                  </a:lnTo>
                  <a:lnTo>
                    <a:pt x="196" y="340"/>
                  </a:lnTo>
                  <a:lnTo>
                    <a:pt x="175" y="340"/>
                  </a:lnTo>
                  <a:lnTo>
                    <a:pt x="140" y="340"/>
                  </a:lnTo>
                  <a:lnTo>
                    <a:pt x="140" y="249"/>
                  </a:lnTo>
                  <a:lnTo>
                    <a:pt x="173" y="249"/>
                  </a:lnTo>
                  <a:lnTo>
                    <a:pt x="173" y="249"/>
                  </a:lnTo>
                  <a:lnTo>
                    <a:pt x="190" y="249"/>
                  </a:lnTo>
                  <a:lnTo>
                    <a:pt x="205" y="248"/>
                  </a:lnTo>
                  <a:lnTo>
                    <a:pt x="218" y="247"/>
                  </a:lnTo>
                  <a:lnTo>
                    <a:pt x="231" y="244"/>
                  </a:lnTo>
                  <a:lnTo>
                    <a:pt x="244" y="242"/>
                  </a:lnTo>
                  <a:lnTo>
                    <a:pt x="255" y="238"/>
                  </a:lnTo>
                  <a:lnTo>
                    <a:pt x="265" y="234"/>
                  </a:lnTo>
                  <a:lnTo>
                    <a:pt x="273" y="229"/>
                  </a:lnTo>
                  <a:lnTo>
                    <a:pt x="281" y="224"/>
                  </a:lnTo>
                  <a:lnTo>
                    <a:pt x="288" y="218"/>
                  </a:lnTo>
                  <a:lnTo>
                    <a:pt x="294" y="212"/>
                  </a:lnTo>
                  <a:lnTo>
                    <a:pt x="299" y="204"/>
                  </a:lnTo>
                  <a:lnTo>
                    <a:pt x="303" y="196"/>
                  </a:lnTo>
                  <a:lnTo>
                    <a:pt x="305" y="187"/>
                  </a:lnTo>
                  <a:lnTo>
                    <a:pt x="307" y="178"/>
                  </a:lnTo>
                  <a:lnTo>
                    <a:pt x="307" y="168"/>
                  </a:lnTo>
                  <a:lnTo>
                    <a:pt x="307" y="168"/>
                  </a:lnTo>
                  <a:lnTo>
                    <a:pt x="307" y="160"/>
                  </a:lnTo>
                  <a:lnTo>
                    <a:pt x="305" y="153"/>
                  </a:lnTo>
                  <a:lnTo>
                    <a:pt x="303" y="145"/>
                  </a:lnTo>
                  <a:lnTo>
                    <a:pt x="300" y="139"/>
                  </a:lnTo>
                  <a:lnTo>
                    <a:pt x="296" y="132"/>
                  </a:lnTo>
                  <a:lnTo>
                    <a:pt x="290" y="126"/>
                  </a:lnTo>
                  <a:lnTo>
                    <a:pt x="285" y="121"/>
                  </a:lnTo>
                  <a:lnTo>
                    <a:pt x="278" y="116"/>
                  </a:lnTo>
                  <a:lnTo>
                    <a:pt x="278" y="116"/>
                  </a:lnTo>
                  <a:lnTo>
                    <a:pt x="271" y="112"/>
                  </a:lnTo>
                  <a:lnTo>
                    <a:pt x="262" y="109"/>
                  </a:lnTo>
                  <a:lnTo>
                    <a:pt x="254" y="106"/>
                  </a:lnTo>
                  <a:lnTo>
                    <a:pt x="244" y="103"/>
                  </a:lnTo>
                  <a:lnTo>
                    <a:pt x="233" y="101"/>
                  </a:lnTo>
                  <a:lnTo>
                    <a:pt x="221" y="100"/>
                  </a:lnTo>
                  <a:lnTo>
                    <a:pt x="197" y="99"/>
                  </a:lnTo>
                  <a:lnTo>
                    <a:pt x="197" y="99"/>
                  </a:lnTo>
                  <a:lnTo>
                    <a:pt x="179" y="100"/>
                  </a:lnTo>
                  <a:lnTo>
                    <a:pt x="159" y="102"/>
                  </a:lnTo>
                  <a:lnTo>
                    <a:pt x="140" y="106"/>
                  </a:lnTo>
                  <a:lnTo>
                    <a:pt x="119" y="111"/>
                  </a:lnTo>
                  <a:lnTo>
                    <a:pt x="98" y="119"/>
                  </a:lnTo>
                  <a:lnTo>
                    <a:pt x="76" y="127"/>
                  </a:lnTo>
                  <a:lnTo>
                    <a:pt x="53" y="137"/>
                  </a:lnTo>
                  <a:lnTo>
                    <a:pt x="30" y="150"/>
                  </a:lnTo>
                  <a:lnTo>
                    <a:pt x="18" y="150"/>
                  </a:lnTo>
                  <a:lnTo>
                    <a:pt x="18" y="38"/>
                  </a:lnTo>
                  <a:lnTo>
                    <a:pt x="18" y="38"/>
                  </a:lnTo>
                  <a:lnTo>
                    <a:pt x="43" y="29"/>
                  </a:lnTo>
                  <a:lnTo>
                    <a:pt x="68" y="22"/>
                  </a:lnTo>
                  <a:lnTo>
                    <a:pt x="92" y="16"/>
                  </a:lnTo>
                  <a:lnTo>
                    <a:pt x="116" y="10"/>
                  </a:lnTo>
                  <a:lnTo>
                    <a:pt x="141" y="5"/>
                  </a:lnTo>
                  <a:lnTo>
                    <a:pt x="165" y="2"/>
                  </a:lnTo>
                  <a:lnTo>
                    <a:pt x="189" y="1"/>
                  </a:lnTo>
                  <a:lnTo>
                    <a:pt x="212" y="0"/>
                  </a:lnTo>
                  <a:lnTo>
                    <a:pt x="212" y="0"/>
                  </a:lnTo>
                  <a:lnTo>
                    <a:pt x="239" y="1"/>
                  </a:lnTo>
                  <a:lnTo>
                    <a:pt x="264" y="3"/>
                  </a:lnTo>
                  <a:lnTo>
                    <a:pt x="287" y="6"/>
                  </a:lnTo>
                  <a:lnTo>
                    <a:pt x="310" y="11"/>
                  </a:lnTo>
                  <a:lnTo>
                    <a:pt x="329" y="17"/>
                  </a:lnTo>
                  <a:lnTo>
                    <a:pt x="347" y="23"/>
                  </a:lnTo>
                  <a:lnTo>
                    <a:pt x="365" y="32"/>
                  </a:lnTo>
                  <a:lnTo>
                    <a:pt x="379" y="41"/>
                  </a:lnTo>
                  <a:lnTo>
                    <a:pt x="379" y="41"/>
                  </a:lnTo>
                  <a:lnTo>
                    <a:pt x="393" y="51"/>
                  </a:lnTo>
                  <a:lnTo>
                    <a:pt x="404" y="62"/>
                  </a:lnTo>
                  <a:lnTo>
                    <a:pt x="414" y="75"/>
                  </a:lnTo>
                  <a:lnTo>
                    <a:pt x="422" y="88"/>
                  </a:lnTo>
                  <a:lnTo>
                    <a:pt x="428" y="102"/>
                  </a:lnTo>
                  <a:lnTo>
                    <a:pt x="433" y="116"/>
                  </a:lnTo>
                  <a:lnTo>
                    <a:pt x="435" y="132"/>
                  </a:lnTo>
                  <a:lnTo>
                    <a:pt x="436" y="149"/>
                  </a:lnTo>
                  <a:lnTo>
                    <a:pt x="436" y="149"/>
                  </a:lnTo>
                  <a:lnTo>
                    <a:pt x="436" y="161"/>
                  </a:lnTo>
                  <a:lnTo>
                    <a:pt x="434" y="173"/>
                  </a:lnTo>
                  <a:lnTo>
                    <a:pt x="432" y="184"/>
                  </a:lnTo>
                  <a:lnTo>
                    <a:pt x="428" y="195"/>
                  </a:lnTo>
                  <a:lnTo>
                    <a:pt x="424" y="207"/>
                  </a:lnTo>
                  <a:lnTo>
                    <a:pt x="419" y="217"/>
                  </a:lnTo>
                  <a:lnTo>
                    <a:pt x="412" y="227"/>
                  </a:lnTo>
                  <a:lnTo>
                    <a:pt x="404" y="236"/>
                  </a:lnTo>
                  <a:lnTo>
                    <a:pt x="404" y="236"/>
                  </a:lnTo>
                  <a:lnTo>
                    <a:pt x="396" y="245"/>
                  </a:lnTo>
                  <a:lnTo>
                    <a:pt x="388" y="253"/>
                  </a:lnTo>
                  <a:lnTo>
                    <a:pt x="378" y="260"/>
                  </a:lnTo>
                  <a:lnTo>
                    <a:pt x="368" y="268"/>
                  </a:lnTo>
                  <a:lnTo>
                    <a:pt x="358" y="274"/>
                  </a:lnTo>
                  <a:lnTo>
                    <a:pt x="345" y="279"/>
                  </a:lnTo>
                  <a:lnTo>
                    <a:pt x="333" y="283"/>
                  </a:lnTo>
                  <a:lnTo>
                    <a:pt x="321" y="286"/>
                  </a:lnTo>
                  <a:lnTo>
                    <a:pt x="321" y="292"/>
                  </a:lnTo>
                  <a:lnTo>
                    <a:pt x="321" y="292"/>
                  </a:lnTo>
                  <a:lnTo>
                    <a:pt x="335" y="295"/>
                  </a:lnTo>
                  <a:lnTo>
                    <a:pt x="350" y="299"/>
                  </a:lnTo>
                  <a:lnTo>
                    <a:pt x="363" y="303"/>
                  </a:lnTo>
                  <a:lnTo>
                    <a:pt x="375" y="309"/>
                  </a:lnTo>
                  <a:lnTo>
                    <a:pt x="386" y="315"/>
                  </a:lnTo>
                  <a:lnTo>
                    <a:pt x="396" y="322"/>
                  </a:lnTo>
                  <a:lnTo>
                    <a:pt x="407" y="329"/>
                  </a:lnTo>
                  <a:lnTo>
                    <a:pt x="416" y="339"/>
                  </a:lnTo>
                  <a:lnTo>
                    <a:pt x="416" y="339"/>
                  </a:lnTo>
                  <a:lnTo>
                    <a:pt x="424" y="348"/>
                  </a:lnTo>
                  <a:lnTo>
                    <a:pt x="431" y="358"/>
                  </a:lnTo>
                  <a:lnTo>
                    <a:pt x="437" y="368"/>
                  </a:lnTo>
                  <a:lnTo>
                    <a:pt x="442" y="379"/>
                  </a:lnTo>
                  <a:lnTo>
                    <a:pt x="446" y="391"/>
                  </a:lnTo>
                  <a:lnTo>
                    <a:pt x="448" y="404"/>
                  </a:lnTo>
                  <a:lnTo>
                    <a:pt x="450" y="417"/>
                  </a:lnTo>
                  <a:lnTo>
                    <a:pt x="451" y="431"/>
                  </a:lnTo>
                  <a:lnTo>
                    <a:pt x="451" y="431"/>
                  </a:lnTo>
                  <a:lnTo>
                    <a:pt x="450" y="452"/>
                  </a:lnTo>
                  <a:lnTo>
                    <a:pt x="446" y="473"/>
                  </a:lnTo>
                  <a:lnTo>
                    <a:pt x="441" y="492"/>
                  </a:lnTo>
                  <a:lnTo>
                    <a:pt x="434" y="509"/>
                  </a:lnTo>
                  <a:lnTo>
                    <a:pt x="425" y="527"/>
                  </a:lnTo>
                  <a:lnTo>
                    <a:pt x="414" y="543"/>
                  </a:lnTo>
                  <a:lnTo>
                    <a:pt x="399" y="557"/>
                  </a:lnTo>
                  <a:lnTo>
                    <a:pt x="384" y="571"/>
                  </a:lnTo>
                  <a:lnTo>
                    <a:pt x="384" y="571"/>
                  </a:lnTo>
                  <a:lnTo>
                    <a:pt x="367" y="583"/>
                  </a:lnTo>
                  <a:lnTo>
                    <a:pt x="347" y="594"/>
                  </a:lnTo>
                  <a:lnTo>
                    <a:pt x="327" y="603"/>
                  </a:lnTo>
                  <a:lnTo>
                    <a:pt x="306" y="610"/>
                  </a:lnTo>
                  <a:lnTo>
                    <a:pt x="282" y="616"/>
                  </a:lnTo>
                  <a:lnTo>
                    <a:pt x="257" y="620"/>
                  </a:lnTo>
                  <a:lnTo>
                    <a:pt x="230" y="622"/>
                  </a:lnTo>
                  <a:lnTo>
                    <a:pt x="203" y="623"/>
                  </a:lnTo>
                  <a:lnTo>
                    <a:pt x="203" y="623"/>
                  </a:lnTo>
                  <a:lnTo>
                    <a:pt x="175" y="623"/>
                  </a:lnTo>
                  <a:lnTo>
                    <a:pt x="149" y="621"/>
                  </a:lnTo>
                  <a:lnTo>
                    <a:pt x="123" y="618"/>
                  </a:lnTo>
                  <a:lnTo>
                    <a:pt x="97" y="614"/>
                  </a:lnTo>
                  <a:lnTo>
                    <a:pt x="72" y="609"/>
                  </a:lnTo>
                  <a:lnTo>
                    <a:pt x="47" y="602"/>
                  </a:lnTo>
                  <a:lnTo>
                    <a:pt x="24" y="595"/>
                  </a:lnTo>
                  <a:lnTo>
                    <a:pt x="0" y="585"/>
                  </a:lnTo>
                  <a:lnTo>
                    <a:pt x="0" y="5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Rectangle 361">
              <a:extLst>
                <a:ext uri="{FF2B5EF4-FFF2-40B4-BE49-F238E27FC236}">
                  <a16:creationId xmlns:a16="http://schemas.microsoft.com/office/drawing/2014/main" id="{91FD9E55-0FFE-409D-8133-AB95AF226843}"/>
                </a:ext>
              </a:extLst>
            </p:cNvPr>
            <p:cNvSpPr>
              <a:spLocks noChangeArrowheads="1"/>
            </p:cNvSpPr>
            <p:nvPr/>
          </p:nvSpPr>
          <p:spPr bwMode="auto">
            <a:xfrm>
              <a:off x="7516813" y="2528888"/>
              <a:ext cx="641350" cy="1741487"/>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362">
              <a:extLst>
                <a:ext uri="{FF2B5EF4-FFF2-40B4-BE49-F238E27FC236}">
                  <a16:creationId xmlns:a16="http://schemas.microsoft.com/office/drawing/2014/main" id="{40928591-F0C4-42E6-B2AF-39DE9228BA07}"/>
                </a:ext>
              </a:extLst>
            </p:cNvPr>
            <p:cNvSpPr>
              <a:spLocks/>
            </p:cNvSpPr>
            <p:nvPr/>
          </p:nvSpPr>
          <p:spPr bwMode="auto">
            <a:xfrm>
              <a:off x="7666038" y="3162300"/>
              <a:ext cx="358775" cy="484187"/>
            </a:xfrm>
            <a:custGeom>
              <a:avLst/>
              <a:gdLst>
                <a:gd name="T0" fmla="*/ 0 w 452"/>
                <a:gd name="T1" fmla="*/ 611 h 611"/>
                <a:gd name="T2" fmla="*/ 0 w 452"/>
                <a:gd name="T3" fmla="*/ 516 h 611"/>
                <a:gd name="T4" fmla="*/ 80 w 452"/>
                <a:gd name="T5" fmla="*/ 455 h 611"/>
                <a:gd name="T6" fmla="*/ 144 w 452"/>
                <a:gd name="T7" fmla="*/ 402 h 611"/>
                <a:gd name="T8" fmla="*/ 195 w 452"/>
                <a:gd name="T9" fmla="*/ 355 h 611"/>
                <a:gd name="T10" fmla="*/ 231 w 452"/>
                <a:gd name="T11" fmla="*/ 315 h 611"/>
                <a:gd name="T12" fmla="*/ 245 w 452"/>
                <a:gd name="T13" fmla="*/ 298 h 611"/>
                <a:gd name="T14" fmla="*/ 267 w 452"/>
                <a:gd name="T15" fmla="*/ 264 h 611"/>
                <a:gd name="T16" fmla="*/ 282 w 452"/>
                <a:gd name="T17" fmla="*/ 233 h 611"/>
                <a:gd name="T18" fmla="*/ 289 w 452"/>
                <a:gd name="T19" fmla="*/ 205 h 611"/>
                <a:gd name="T20" fmla="*/ 290 w 452"/>
                <a:gd name="T21" fmla="*/ 190 h 611"/>
                <a:gd name="T22" fmla="*/ 288 w 452"/>
                <a:gd name="T23" fmla="*/ 170 h 611"/>
                <a:gd name="T24" fmla="*/ 283 w 452"/>
                <a:gd name="T25" fmla="*/ 152 h 611"/>
                <a:gd name="T26" fmla="*/ 274 w 452"/>
                <a:gd name="T27" fmla="*/ 135 h 611"/>
                <a:gd name="T28" fmla="*/ 262 w 452"/>
                <a:gd name="T29" fmla="*/ 122 h 611"/>
                <a:gd name="T30" fmla="*/ 255 w 452"/>
                <a:gd name="T31" fmla="*/ 117 h 611"/>
                <a:gd name="T32" fmla="*/ 237 w 452"/>
                <a:gd name="T33" fmla="*/ 108 h 611"/>
                <a:gd name="T34" fmla="*/ 218 w 452"/>
                <a:gd name="T35" fmla="*/ 102 h 611"/>
                <a:gd name="T36" fmla="*/ 196 w 452"/>
                <a:gd name="T37" fmla="*/ 99 h 611"/>
                <a:gd name="T38" fmla="*/ 183 w 452"/>
                <a:gd name="T39" fmla="*/ 99 h 611"/>
                <a:gd name="T40" fmla="*/ 146 w 452"/>
                <a:gd name="T41" fmla="*/ 102 h 611"/>
                <a:gd name="T42" fmla="*/ 106 w 452"/>
                <a:gd name="T43" fmla="*/ 112 h 611"/>
                <a:gd name="T44" fmla="*/ 66 w 452"/>
                <a:gd name="T45" fmla="*/ 128 h 611"/>
                <a:gd name="T46" fmla="*/ 26 w 452"/>
                <a:gd name="T47" fmla="*/ 152 h 611"/>
                <a:gd name="T48" fmla="*/ 16 w 452"/>
                <a:gd name="T49" fmla="*/ 38 h 611"/>
                <a:gd name="T50" fmla="*/ 41 w 452"/>
                <a:gd name="T51" fmla="*/ 29 h 611"/>
                <a:gd name="T52" fmla="*/ 89 w 452"/>
                <a:gd name="T53" fmla="*/ 16 h 611"/>
                <a:gd name="T54" fmla="*/ 136 w 452"/>
                <a:gd name="T55" fmla="*/ 5 h 611"/>
                <a:gd name="T56" fmla="*/ 181 w 452"/>
                <a:gd name="T57" fmla="*/ 1 h 611"/>
                <a:gd name="T58" fmla="*/ 204 w 452"/>
                <a:gd name="T59" fmla="*/ 0 h 611"/>
                <a:gd name="T60" fmla="*/ 255 w 452"/>
                <a:gd name="T61" fmla="*/ 3 h 611"/>
                <a:gd name="T62" fmla="*/ 298 w 452"/>
                <a:gd name="T63" fmla="*/ 12 h 611"/>
                <a:gd name="T64" fmla="*/ 336 w 452"/>
                <a:gd name="T65" fmla="*/ 27 h 611"/>
                <a:gd name="T66" fmla="*/ 368 w 452"/>
                <a:gd name="T67" fmla="*/ 47 h 611"/>
                <a:gd name="T68" fmla="*/ 381 w 452"/>
                <a:gd name="T69" fmla="*/ 59 h 611"/>
                <a:gd name="T70" fmla="*/ 403 w 452"/>
                <a:gd name="T71" fmla="*/ 87 h 611"/>
                <a:gd name="T72" fmla="*/ 418 w 452"/>
                <a:gd name="T73" fmla="*/ 119 h 611"/>
                <a:gd name="T74" fmla="*/ 425 w 452"/>
                <a:gd name="T75" fmla="*/ 156 h 611"/>
                <a:gd name="T76" fmla="*/ 426 w 452"/>
                <a:gd name="T77" fmla="*/ 176 h 611"/>
                <a:gd name="T78" fmla="*/ 423 w 452"/>
                <a:gd name="T79" fmla="*/ 209 h 611"/>
                <a:gd name="T80" fmla="*/ 413 w 452"/>
                <a:gd name="T81" fmla="*/ 242 h 611"/>
                <a:gd name="T82" fmla="*/ 399 w 452"/>
                <a:gd name="T83" fmla="*/ 277 h 611"/>
                <a:gd name="T84" fmla="*/ 379 w 452"/>
                <a:gd name="T85" fmla="*/ 312 h 611"/>
                <a:gd name="T86" fmla="*/ 365 w 452"/>
                <a:gd name="T87" fmla="*/ 332 h 611"/>
                <a:gd name="T88" fmla="*/ 326 w 452"/>
                <a:gd name="T89" fmla="*/ 374 h 611"/>
                <a:gd name="T90" fmla="*/ 272 w 452"/>
                <a:gd name="T91" fmla="*/ 425 h 611"/>
                <a:gd name="T92" fmla="*/ 202 w 452"/>
                <a:gd name="T93" fmla="*/ 483 h 611"/>
                <a:gd name="T94" fmla="*/ 452 w 452"/>
                <a:gd name="T95" fmla="*/ 514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2" h="611">
                  <a:moveTo>
                    <a:pt x="452" y="611"/>
                  </a:moveTo>
                  <a:lnTo>
                    <a:pt x="0" y="611"/>
                  </a:lnTo>
                  <a:lnTo>
                    <a:pt x="0" y="516"/>
                  </a:lnTo>
                  <a:lnTo>
                    <a:pt x="0" y="516"/>
                  </a:lnTo>
                  <a:lnTo>
                    <a:pt x="42" y="485"/>
                  </a:lnTo>
                  <a:lnTo>
                    <a:pt x="80" y="455"/>
                  </a:lnTo>
                  <a:lnTo>
                    <a:pt x="113" y="427"/>
                  </a:lnTo>
                  <a:lnTo>
                    <a:pt x="144" y="402"/>
                  </a:lnTo>
                  <a:lnTo>
                    <a:pt x="171" y="377"/>
                  </a:lnTo>
                  <a:lnTo>
                    <a:pt x="195" y="355"/>
                  </a:lnTo>
                  <a:lnTo>
                    <a:pt x="215" y="335"/>
                  </a:lnTo>
                  <a:lnTo>
                    <a:pt x="231" y="315"/>
                  </a:lnTo>
                  <a:lnTo>
                    <a:pt x="231" y="315"/>
                  </a:lnTo>
                  <a:lnTo>
                    <a:pt x="245" y="298"/>
                  </a:lnTo>
                  <a:lnTo>
                    <a:pt x="257" y="282"/>
                  </a:lnTo>
                  <a:lnTo>
                    <a:pt x="267" y="264"/>
                  </a:lnTo>
                  <a:lnTo>
                    <a:pt x="275" y="249"/>
                  </a:lnTo>
                  <a:lnTo>
                    <a:pt x="282" y="233"/>
                  </a:lnTo>
                  <a:lnTo>
                    <a:pt x="286" y="219"/>
                  </a:lnTo>
                  <a:lnTo>
                    <a:pt x="289" y="205"/>
                  </a:lnTo>
                  <a:lnTo>
                    <a:pt x="290" y="190"/>
                  </a:lnTo>
                  <a:lnTo>
                    <a:pt x="290" y="190"/>
                  </a:lnTo>
                  <a:lnTo>
                    <a:pt x="289" y="179"/>
                  </a:lnTo>
                  <a:lnTo>
                    <a:pt x="288" y="170"/>
                  </a:lnTo>
                  <a:lnTo>
                    <a:pt x="286" y="160"/>
                  </a:lnTo>
                  <a:lnTo>
                    <a:pt x="283" y="152"/>
                  </a:lnTo>
                  <a:lnTo>
                    <a:pt x="279" y="144"/>
                  </a:lnTo>
                  <a:lnTo>
                    <a:pt x="274" y="135"/>
                  </a:lnTo>
                  <a:lnTo>
                    <a:pt x="268" y="128"/>
                  </a:lnTo>
                  <a:lnTo>
                    <a:pt x="262" y="122"/>
                  </a:lnTo>
                  <a:lnTo>
                    <a:pt x="262" y="122"/>
                  </a:lnTo>
                  <a:lnTo>
                    <a:pt x="255" y="117"/>
                  </a:lnTo>
                  <a:lnTo>
                    <a:pt x="247" y="112"/>
                  </a:lnTo>
                  <a:lnTo>
                    <a:pt x="237" y="108"/>
                  </a:lnTo>
                  <a:lnTo>
                    <a:pt x="228" y="104"/>
                  </a:lnTo>
                  <a:lnTo>
                    <a:pt x="218" y="102"/>
                  </a:lnTo>
                  <a:lnTo>
                    <a:pt x="207" y="100"/>
                  </a:lnTo>
                  <a:lnTo>
                    <a:pt x="196" y="99"/>
                  </a:lnTo>
                  <a:lnTo>
                    <a:pt x="183" y="99"/>
                  </a:lnTo>
                  <a:lnTo>
                    <a:pt x="183" y="99"/>
                  </a:lnTo>
                  <a:lnTo>
                    <a:pt x="164" y="99"/>
                  </a:lnTo>
                  <a:lnTo>
                    <a:pt x="146" y="102"/>
                  </a:lnTo>
                  <a:lnTo>
                    <a:pt x="126" y="106"/>
                  </a:lnTo>
                  <a:lnTo>
                    <a:pt x="106" y="112"/>
                  </a:lnTo>
                  <a:lnTo>
                    <a:pt x="87" y="119"/>
                  </a:lnTo>
                  <a:lnTo>
                    <a:pt x="66" y="128"/>
                  </a:lnTo>
                  <a:lnTo>
                    <a:pt x="46" y="140"/>
                  </a:lnTo>
                  <a:lnTo>
                    <a:pt x="26" y="152"/>
                  </a:lnTo>
                  <a:lnTo>
                    <a:pt x="16" y="152"/>
                  </a:lnTo>
                  <a:lnTo>
                    <a:pt x="16" y="38"/>
                  </a:lnTo>
                  <a:lnTo>
                    <a:pt x="16" y="38"/>
                  </a:lnTo>
                  <a:lnTo>
                    <a:pt x="41" y="29"/>
                  </a:lnTo>
                  <a:lnTo>
                    <a:pt x="64" y="22"/>
                  </a:lnTo>
                  <a:lnTo>
                    <a:pt x="89" y="16"/>
                  </a:lnTo>
                  <a:lnTo>
                    <a:pt x="112" y="10"/>
                  </a:lnTo>
                  <a:lnTo>
                    <a:pt x="136" y="5"/>
                  </a:lnTo>
                  <a:lnTo>
                    <a:pt x="159" y="2"/>
                  </a:lnTo>
                  <a:lnTo>
                    <a:pt x="181" y="1"/>
                  </a:lnTo>
                  <a:lnTo>
                    <a:pt x="204" y="0"/>
                  </a:lnTo>
                  <a:lnTo>
                    <a:pt x="204" y="0"/>
                  </a:lnTo>
                  <a:lnTo>
                    <a:pt x="230" y="1"/>
                  </a:lnTo>
                  <a:lnTo>
                    <a:pt x="255" y="3"/>
                  </a:lnTo>
                  <a:lnTo>
                    <a:pt x="277" y="6"/>
                  </a:lnTo>
                  <a:lnTo>
                    <a:pt x="298" y="12"/>
                  </a:lnTo>
                  <a:lnTo>
                    <a:pt x="318" y="19"/>
                  </a:lnTo>
                  <a:lnTo>
                    <a:pt x="336" y="27"/>
                  </a:lnTo>
                  <a:lnTo>
                    <a:pt x="352" y="36"/>
                  </a:lnTo>
                  <a:lnTo>
                    <a:pt x="368" y="47"/>
                  </a:lnTo>
                  <a:lnTo>
                    <a:pt x="368" y="47"/>
                  </a:lnTo>
                  <a:lnTo>
                    <a:pt x="381" y="59"/>
                  </a:lnTo>
                  <a:lnTo>
                    <a:pt x="393" y="72"/>
                  </a:lnTo>
                  <a:lnTo>
                    <a:pt x="403" y="87"/>
                  </a:lnTo>
                  <a:lnTo>
                    <a:pt x="411" y="102"/>
                  </a:lnTo>
                  <a:lnTo>
                    <a:pt x="418" y="119"/>
                  </a:lnTo>
                  <a:lnTo>
                    <a:pt x="422" y="136"/>
                  </a:lnTo>
                  <a:lnTo>
                    <a:pt x="425" y="156"/>
                  </a:lnTo>
                  <a:lnTo>
                    <a:pt x="426" y="176"/>
                  </a:lnTo>
                  <a:lnTo>
                    <a:pt x="426" y="176"/>
                  </a:lnTo>
                  <a:lnTo>
                    <a:pt x="425" y="192"/>
                  </a:lnTo>
                  <a:lnTo>
                    <a:pt x="423" y="209"/>
                  </a:lnTo>
                  <a:lnTo>
                    <a:pt x="419" y="226"/>
                  </a:lnTo>
                  <a:lnTo>
                    <a:pt x="413" y="242"/>
                  </a:lnTo>
                  <a:lnTo>
                    <a:pt x="407" y="259"/>
                  </a:lnTo>
                  <a:lnTo>
                    <a:pt x="399" y="277"/>
                  </a:lnTo>
                  <a:lnTo>
                    <a:pt x="390" y="294"/>
                  </a:lnTo>
                  <a:lnTo>
                    <a:pt x="379" y="312"/>
                  </a:lnTo>
                  <a:lnTo>
                    <a:pt x="379" y="312"/>
                  </a:lnTo>
                  <a:lnTo>
                    <a:pt x="365" y="332"/>
                  </a:lnTo>
                  <a:lnTo>
                    <a:pt x="347" y="352"/>
                  </a:lnTo>
                  <a:lnTo>
                    <a:pt x="326" y="374"/>
                  </a:lnTo>
                  <a:lnTo>
                    <a:pt x="300" y="399"/>
                  </a:lnTo>
                  <a:lnTo>
                    <a:pt x="272" y="425"/>
                  </a:lnTo>
                  <a:lnTo>
                    <a:pt x="238" y="452"/>
                  </a:lnTo>
                  <a:lnTo>
                    <a:pt x="202" y="483"/>
                  </a:lnTo>
                  <a:lnTo>
                    <a:pt x="161" y="514"/>
                  </a:lnTo>
                  <a:lnTo>
                    <a:pt x="452" y="514"/>
                  </a:lnTo>
                  <a:lnTo>
                    <a:pt x="452" y="6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363">
              <a:extLst>
                <a:ext uri="{FF2B5EF4-FFF2-40B4-BE49-F238E27FC236}">
                  <a16:creationId xmlns:a16="http://schemas.microsoft.com/office/drawing/2014/main" id="{3A770D84-D449-47CB-85BC-F393EAB23C9F}"/>
                </a:ext>
              </a:extLst>
            </p:cNvPr>
            <p:cNvSpPr>
              <a:spLocks noEditPoints="1"/>
            </p:cNvSpPr>
            <p:nvPr/>
          </p:nvSpPr>
          <p:spPr bwMode="auto">
            <a:xfrm>
              <a:off x="6780213" y="2528888"/>
              <a:ext cx="7938" cy="1741487"/>
            </a:xfrm>
            <a:custGeom>
              <a:avLst/>
              <a:gdLst>
                <a:gd name="T0" fmla="*/ 0 w 9"/>
                <a:gd name="T1" fmla="*/ 2157 h 2194"/>
                <a:gd name="T2" fmla="*/ 9 w 9"/>
                <a:gd name="T3" fmla="*/ 2130 h 2194"/>
                <a:gd name="T4" fmla="*/ 9 w 9"/>
                <a:gd name="T5" fmla="*/ 2093 h 2194"/>
                <a:gd name="T6" fmla="*/ 0 w 9"/>
                <a:gd name="T7" fmla="*/ 2066 h 2194"/>
                <a:gd name="T8" fmla="*/ 9 w 9"/>
                <a:gd name="T9" fmla="*/ 2066 h 2194"/>
                <a:gd name="T10" fmla="*/ 0 w 9"/>
                <a:gd name="T11" fmla="*/ 1965 h 2194"/>
                <a:gd name="T12" fmla="*/ 9 w 9"/>
                <a:gd name="T13" fmla="*/ 1938 h 2194"/>
                <a:gd name="T14" fmla="*/ 9 w 9"/>
                <a:gd name="T15" fmla="*/ 1901 h 2194"/>
                <a:gd name="T16" fmla="*/ 0 w 9"/>
                <a:gd name="T17" fmla="*/ 1874 h 2194"/>
                <a:gd name="T18" fmla="*/ 9 w 9"/>
                <a:gd name="T19" fmla="*/ 1874 h 2194"/>
                <a:gd name="T20" fmla="*/ 0 w 9"/>
                <a:gd name="T21" fmla="*/ 1773 h 2194"/>
                <a:gd name="T22" fmla="*/ 9 w 9"/>
                <a:gd name="T23" fmla="*/ 1746 h 2194"/>
                <a:gd name="T24" fmla="*/ 9 w 9"/>
                <a:gd name="T25" fmla="*/ 1709 h 2194"/>
                <a:gd name="T26" fmla="*/ 0 w 9"/>
                <a:gd name="T27" fmla="*/ 1682 h 2194"/>
                <a:gd name="T28" fmla="*/ 9 w 9"/>
                <a:gd name="T29" fmla="*/ 1682 h 2194"/>
                <a:gd name="T30" fmla="*/ 0 w 9"/>
                <a:gd name="T31" fmla="*/ 1582 h 2194"/>
                <a:gd name="T32" fmla="*/ 9 w 9"/>
                <a:gd name="T33" fmla="*/ 1554 h 2194"/>
                <a:gd name="T34" fmla="*/ 9 w 9"/>
                <a:gd name="T35" fmla="*/ 1518 h 2194"/>
                <a:gd name="T36" fmla="*/ 0 w 9"/>
                <a:gd name="T37" fmla="*/ 1490 h 2194"/>
                <a:gd name="T38" fmla="*/ 9 w 9"/>
                <a:gd name="T39" fmla="*/ 1490 h 2194"/>
                <a:gd name="T40" fmla="*/ 0 w 9"/>
                <a:gd name="T41" fmla="*/ 1390 h 2194"/>
                <a:gd name="T42" fmla="*/ 9 w 9"/>
                <a:gd name="T43" fmla="*/ 1362 h 2194"/>
                <a:gd name="T44" fmla="*/ 9 w 9"/>
                <a:gd name="T45" fmla="*/ 1326 h 2194"/>
                <a:gd name="T46" fmla="*/ 0 w 9"/>
                <a:gd name="T47" fmla="*/ 1298 h 2194"/>
                <a:gd name="T48" fmla="*/ 9 w 9"/>
                <a:gd name="T49" fmla="*/ 1298 h 2194"/>
                <a:gd name="T50" fmla="*/ 0 w 9"/>
                <a:gd name="T51" fmla="*/ 1198 h 2194"/>
                <a:gd name="T52" fmla="*/ 9 w 9"/>
                <a:gd name="T53" fmla="*/ 1170 h 2194"/>
                <a:gd name="T54" fmla="*/ 9 w 9"/>
                <a:gd name="T55" fmla="*/ 1134 h 2194"/>
                <a:gd name="T56" fmla="*/ 0 w 9"/>
                <a:gd name="T57" fmla="*/ 1106 h 2194"/>
                <a:gd name="T58" fmla="*/ 9 w 9"/>
                <a:gd name="T59" fmla="*/ 1106 h 2194"/>
                <a:gd name="T60" fmla="*/ 0 w 9"/>
                <a:gd name="T61" fmla="*/ 1006 h 2194"/>
                <a:gd name="T62" fmla="*/ 9 w 9"/>
                <a:gd name="T63" fmla="*/ 978 h 2194"/>
                <a:gd name="T64" fmla="*/ 9 w 9"/>
                <a:gd name="T65" fmla="*/ 942 h 2194"/>
                <a:gd name="T66" fmla="*/ 0 w 9"/>
                <a:gd name="T67" fmla="*/ 914 h 2194"/>
                <a:gd name="T68" fmla="*/ 9 w 9"/>
                <a:gd name="T69" fmla="*/ 914 h 2194"/>
                <a:gd name="T70" fmla="*/ 0 w 9"/>
                <a:gd name="T71" fmla="*/ 814 h 2194"/>
                <a:gd name="T72" fmla="*/ 9 w 9"/>
                <a:gd name="T73" fmla="*/ 786 h 2194"/>
                <a:gd name="T74" fmla="*/ 9 w 9"/>
                <a:gd name="T75" fmla="*/ 750 h 2194"/>
                <a:gd name="T76" fmla="*/ 0 w 9"/>
                <a:gd name="T77" fmla="*/ 722 h 2194"/>
                <a:gd name="T78" fmla="*/ 9 w 9"/>
                <a:gd name="T79" fmla="*/ 722 h 2194"/>
                <a:gd name="T80" fmla="*/ 0 w 9"/>
                <a:gd name="T81" fmla="*/ 622 h 2194"/>
                <a:gd name="T82" fmla="*/ 9 w 9"/>
                <a:gd name="T83" fmla="*/ 594 h 2194"/>
                <a:gd name="T84" fmla="*/ 9 w 9"/>
                <a:gd name="T85" fmla="*/ 558 h 2194"/>
                <a:gd name="T86" fmla="*/ 0 w 9"/>
                <a:gd name="T87" fmla="*/ 530 h 2194"/>
                <a:gd name="T88" fmla="*/ 9 w 9"/>
                <a:gd name="T89" fmla="*/ 530 h 2194"/>
                <a:gd name="T90" fmla="*/ 0 w 9"/>
                <a:gd name="T91" fmla="*/ 430 h 2194"/>
                <a:gd name="T92" fmla="*/ 9 w 9"/>
                <a:gd name="T93" fmla="*/ 402 h 2194"/>
                <a:gd name="T94" fmla="*/ 9 w 9"/>
                <a:gd name="T95" fmla="*/ 366 h 2194"/>
                <a:gd name="T96" fmla="*/ 0 w 9"/>
                <a:gd name="T97" fmla="*/ 338 h 2194"/>
                <a:gd name="T98" fmla="*/ 9 w 9"/>
                <a:gd name="T99" fmla="*/ 338 h 2194"/>
                <a:gd name="T100" fmla="*/ 0 w 9"/>
                <a:gd name="T101" fmla="*/ 238 h 2194"/>
                <a:gd name="T102" fmla="*/ 9 w 9"/>
                <a:gd name="T103" fmla="*/ 210 h 2194"/>
                <a:gd name="T104" fmla="*/ 9 w 9"/>
                <a:gd name="T105" fmla="*/ 174 h 2194"/>
                <a:gd name="T106" fmla="*/ 0 w 9"/>
                <a:gd name="T107" fmla="*/ 146 h 2194"/>
                <a:gd name="T108" fmla="*/ 9 w 9"/>
                <a:gd name="T109" fmla="*/ 146 h 2194"/>
                <a:gd name="T110" fmla="*/ 0 w 9"/>
                <a:gd name="T111" fmla="*/ 46 h 2194"/>
                <a:gd name="T112" fmla="*/ 9 w 9"/>
                <a:gd name="T113" fmla="*/ 18 h 2194"/>
                <a:gd name="T114" fmla="*/ 9 w 9"/>
                <a:gd name="T115"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4">
                  <a:moveTo>
                    <a:pt x="9" y="2194"/>
                  </a:moveTo>
                  <a:lnTo>
                    <a:pt x="0" y="2194"/>
                  </a:lnTo>
                  <a:lnTo>
                    <a:pt x="0" y="2157"/>
                  </a:lnTo>
                  <a:lnTo>
                    <a:pt x="9" y="2157"/>
                  </a:lnTo>
                  <a:lnTo>
                    <a:pt x="9" y="2194"/>
                  </a:lnTo>
                  <a:close/>
                  <a:moveTo>
                    <a:pt x="9" y="2130"/>
                  </a:moveTo>
                  <a:lnTo>
                    <a:pt x="0" y="2130"/>
                  </a:lnTo>
                  <a:lnTo>
                    <a:pt x="0" y="2093"/>
                  </a:lnTo>
                  <a:lnTo>
                    <a:pt x="9" y="2093"/>
                  </a:lnTo>
                  <a:lnTo>
                    <a:pt x="9" y="2130"/>
                  </a:lnTo>
                  <a:close/>
                  <a:moveTo>
                    <a:pt x="9" y="2066"/>
                  </a:moveTo>
                  <a:lnTo>
                    <a:pt x="0" y="2066"/>
                  </a:lnTo>
                  <a:lnTo>
                    <a:pt x="0" y="2029"/>
                  </a:lnTo>
                  <a:lnTo>
                    <a:pt x="9" y="2029"/>
                  </a:lnTo>
                  <a:lnTo>
                    <a:pt x="9" y="2066"/>
                  </a:lnTo>
                  <a:close/>
                  <a:moveTo>
                    <a:pt x="9" y="2002"/>
                  </a:moveTo>
                  <a:lnTo>
                    <a:pt x="0" y="2002"/>
                  </a:lnTo>
                  <a:lnTo>
                    <a:pt x="0" y="1965"/>
                  </a:lnTo>
                  <a:lnTo>
                    <a:pt x="9" y="1965"/>
                  </a:lnTo>
                  <a:lnTo>
                    <a:pt x="9" y="2002"/>
                  </a:lnTo>
                  <a:close/>
                  <a:moveTo>
                    <a:pt x="9" y="1938"/>
                  </a:moveTo>
                  <a:lnTo>
                    <a:pt x="0" y="1938"/>
                  </a:lnTo>
                  <a:lnTo>
                    <a:pt x="0" y="1901"/>
                  </a:lnTo>
                  <a:lnTo>
                    <a:pt x="9" y="1901"/>
                  </a:lnTo>
                  <a:lnTo>
                    <a:pt x="9" y="1938"/>
                  </a:lnTo>
                  <a:close/>
                  <a:moveTo>
                    <a:pt x="9" y="1874"/>
                  </a:moveTo>
                  <a:lnTo>
                    <a:pt x="0" y="1874"/>
                  </a:lnTo>
                  <a:lnTo>
                    <a:pt x="0" y="1837"/>
                  </a:lnTo>
                  <a:lnTo>
                    <a:pt x="9" y="1837"/>
                  </a:lnTo>
                  <a:lnTo>
                    <a:pt x="9" y="1874"/>
                  </a:lnTo>
                  <a:close/>
                  <a:moveTo>
                    <a:pt x="9" y="1810"/>
                  </a:moveTo>
                  <a:lnTo>
                    <a:pt x="0" y="1810"/>
                  </a:lnTo>
                  <a:lnTo>
                    <a:pt x="0" y="1773"/>
                  </a:lnTo>
                  <a:lnTo>
                    <a:pt x="9" y="1773"/>
                  </a:lnTo>
                  <a:lnTo>
                    <a:pt x="9" y="1810"/>
                  </a:lnTo>
                  <a:close/>
                  <a:moveTo>
                    <a:pt x="9" y="1746"/>
                  </a:moveTo>
                  <a:lnTo>
                    <a:pt x="0" y="1746"/>
                  </a:lnTo>
                  <a:lnTo>
                    <a:pt x="0" y="1709"/>
                  </a:lnTo>
                  <a:lnTo>
                    <a:pt x="9" y="1709"/>
                  </a:lnTo>
                  <a:lnTo>
                    <a:pt x="9" y="1746"/>
                  </a:lnTo>
                  <a:close/>
                  <a:moveTo>
                    <a:pt x="9" y="1682"/>
                  </a:moveTo>
                  <a:lnTo>
                    <a:pt x="0" y="1682"/>
                  </a:lnTo>
                  <a:lnTo>
                    <a:pt x="0" y="1646"/>
                  </a:lnTo>
                  <a:lnTo>
                    <a:pt x="9" y="1646"/>
                  </a:lnTo>
                  <a:lnTo>
                    <a:pt x="9" y="1682"/>
                  </a:lnTo>
                  <a:close/>
                  <a:moveTo>
                    <a:pt x="9" y="1618"/>
                  </a:moveTo>
                  <a:lnTo>
                    <a:pt x="0" y="1618"/>
                  </a:lnTo>
                  <a:lnTo>
                    <a:pt x="0" y="1582"/>
                  </a:lnTo>
                  <a:lnTo>
                    <a:pt x="9" y="1582"/>
                  </a:lnTo>
                  <a:lnTo>
                    <a:pt x="9" y="1618"/>
                  </a:lnTo>
                  <a:close/>
                  <a:moveTo>
                    <a:pt x="9" y="1554"/>
                  </a:moveTo>
                  <a:lnTo>
                    <a:pt x="0" y="1554"/>
                  </a:lnTo>
                  <a:lnTo>
                    <a:pt x="0" y="1518"/>
                  </a:lnTo>
                  <a:lnTo>
                    <a:pt x="9" y="1518"/>
                  </a:lnTo>
                  <a:lnTo>
                    <a:pt x="9" y="1554"/>
                  </a:lnTo>
                  <a:close/>
                  <a:moveTo>
                    <a:pt x="9" y="1490"/>
                  </a:moveTo>
                  <a:lnTo>
                    <a:pt x="0" y="1490"/>
                  </a:lnTo>
                  <a:lnTo>
                    <a:pt x="0" y="1454"/>
                  </a:lnTo>
                  <a:lnTo>
                    <a:pt x="9" y="1454"/>
                  </a:lnTo>
                  <a:lnTo>
                    <a:pt x="9" y="1490"/>
                  </a:lnTo>
                  <a:close/>
                  <a:moveTo>
                    <a:pt x="9" y="1426"/>
                  </a:moveTo>
                  <a:lnTo>
                    <a:pt x="0" y="1426"/>
                  </a:lnTo>
                  <a:lnTo>
                    <a:pt x="0" y="1390"/>
                  </a:lnTo>
                  <a:lnTo>
                    <a:pt x="9" y="1390"/>
                  </a:lnTo>
                  <a:lnTo>
                    <a:pt x="9" y="1426"/>
                  </a:lnTo>
                  <a:close/>
                  <a:moveTo>
                    <a:pt x="9" y="1362"/>
                  </a:moveTo>
                  <a:lnTo>
                    <a:pt x="0" y="1362"/>
                  </a:lnTo>
                  <a:lnTo>
                    <a:pt x="0" y="1326"/>
                  </a:lnTo>
                  <a:lnTo>
                    <a:pt x="9" y="1326"/>
                  </a:lnTo>
                  <a:lnTo>
                    <a:pt x="9" y="1362"/>
                  </a:lnTo>
                  <a:close/>
                  <a:moveTo>
                    <a:pt x="9" y="1298"/>
                  </a:moveTo>
                  <a:lnTo>
                    <a:pt x="0" y="1298"/>
                  </a:lnTo>
                  <a:lnTo>
                    <a:pt x="0" y="1262"/>
                  </a:lnTo>
                  <a:lnTo>
                    <a:pt x="9" y="1262"/>
                  </a:lnTo>
                  <a:lnTo>
                    <a:pt x="9" y="1298"/>
                  </a:lnTo>
                  <a:close/>
                  <a:moveTo>
                    <a:pt x="9" y="1234"/>
                  </a:moveTo>
                  <a:lnTo>
                    <a:pt x="0" y="1234"/>
                  </a:lnTo>
                  <a:lnTo>
                    <a:pt x="0" y="1198"/>
                  </a:lnTo>
                  <a:lnTo>
                    <a:pt x="9" y="1198"/>
                  </a:lnTo>
                  <a:lnTo>
                    <a:pt x="9" y="1234"/>
                  </a:lnTo>
                  <a:close/>
                  <a:moveTo>
                    <a:pt x="9" y="1170"/>
                  </a:moveTo>
                  <a:lnTo>
                    <a:pt x="0" y="1170"/>
                  </a:lnTo>
                  <a:lnTo>
                    <a:pt x="0" y="1134"/>
                  </a:lnTo>
                  <a:lnTo>
                    <a:pt x="9" y="1134"/>
                  </a:lnTo>
                  <a:lnTo>
                    <a:pt x="9" y="1170"/>
                  </a:lnTo>
                  <a:close/>
                  <a:moveTo>
                    <a:pt x="9" y="1106"/>
                  </a:moveTo>
                  <a:lnTo>
                    <a:pt x="0" y="1106"/>
                  </a:lnTo>
                  <a:lnTo>
                    <a:pt x="0" y="1070"/>
                  </a:lnTo>
                  <a:lnTo>
                    <a:pt x="9" y="1070"/>
                  </a:lnTo>
                  <a:lnTo>
                    <a:pt x="9" y="1106"/>
                  </a:lnTo>
                  <a:close/>
                  <a:moveTo>
                    <a:pt x="9" y="1042"/>
                  </a:moveTo>
                  <a:lnTo>
                    <a:pt x="0" y="1042"/>
                  </a:lnTo>
                  <a:lnTo>
                    <a:pt x="0" y="1006"/>
                  </a:lnTo>
                  <a:lnTo>
                    <a:pt x="9" y="1006"/>
                  </a:lnTo>
                  <a:lnTo>
                    <a:pt x="9" y="1042"/>
                  </a:lnTo>
                  <a:close/>
                  <a:moveTo>
                    <a:pt x="9" y="978"/>
                  </a:moveTo>
                  <a:lnTo>
                    <a:pt x="0" y="978"/>
                  </a:lnTo>
                  <a:lnTo>
                    <a:pt x="0" y="942"/>
                  </a:lnTo>
                  <a:lnTo>
                    <a:pt x="9" y="942"/>
                  </a:lnTo>
                  <a:lnTo>
                    <a:pt x="9" y="978"/>
                  </a:lnTo>
                  <a:close/>
                  <a:moveTo>
                    <a:pt x="9" y="914"/>
                  </a:moveTo>
                  <a:lnTo>
                    <a:pt x="0" y="914"/>
                  </a:lnTo>
                  <a:lnTo>
                    <a:pt x="0" y="878"/>
                  </a:lnTo>
                  <a:lnTo>
                    <a:pt x="9" y="878"/>
                  </a:lnTo>
                  <a:lnTo>
                    <a:pt x="9" y="914"/>
                  </a:lnTo>
                  <a:close/>
                  <a:moveTo>
                    <a:pt x="9" y="850"/>
                  </a:moveTo>
                  <a:lnTo>
                    <a:pt x="0" y="850"/>
                  </a:lnTo>
                  <a:lnTo>
                    <a:pt x="0" y="814"/>
                  </a:lnTo>
                  <a:lnTo>
                    <a:pt x="9" y="814"/>
                  </a:lnTo>
                  <a:lnTo>
                    <a:pt x="9" y="850"/>
                  </a:lnTo>
                  <a:close/>
                  <a:moveTo>
                    <a:pt x="9" y="786"/>
                  </a:moveTo>
                  <a:lnTo>
                    <a:pt x="0" y="786"/>
                  </a:lnTo>
                  <a:lnTo>
                    <a:pt x="0" y="750"/>
                  </a:lnTo>
                  <a:lnTo>
                    <a:pt x="9" y="750"/>
                  </a:lnTo>
                  <a:lnTo>
                    <a:pt x="9" y="786"/>
                  </a:lnTo>
                  <a:close/>
                  <a:moveTo>
                    <a:pt x="9" y="722"/>
                  </a:moveTo>
                  <a:lnTo>
                    <a:pt x="0" y="722"/>
                  </a:lnTo>
                  <a:lnTo>
                    <a:pt x="0" y="686"/>
                  </a:lnTo>
                  <a:lnTo>
                    <a:pt x="9" y="686"/>
                  </a:lnTo>
                  <a:lnTo>
                    <a:pt x="9" y="722"/>
                  </a:lnTo>
                  <a:close/>
                  <a:moveTo>
                    <a:pt x="9" y="658"/>
                  </a:moveTo>
                  <a:lnTo>
                    <a:pt x="0" y="658"/>
                  </a:lnTo>
                  <a:lnTo>
                    <a:pt x="0" y="622"/>
                  </a:lnTo>
                  <a:lnTo>
                    <a:pt x="9" y="622"/>
                  </a:lnTo>
                  <a:lnTo>
                    <a:pt x="9" y="658"/>
                  </a:lnTo>
                  <a:close/>
                  <a:moveTo>
                    <a:pt x="9" y="594"/>
                  </a:moveTo>
                  <a:lnTo>
                    <a:pt x="0" y="594"/>
                  </a:lnTo>
                  <a:lnTo>
                    <a:pt x="0" y="558"/>
                  </a:lnTo>
                  <a:lnTo>
                    <a:pt x="9" y="558"/>
                  </a:lnTo>
                  <a:lnTo>
                    <a:pt x="9" y="594"/>
                  </a:lnTo>
                  <a:close/>
                  <a:moveTo>
                    <a:pt x="9" y="530"/>
                  </a:moveTo>
                  <a:lnTo>
                    <a:pt x="0" y="530"/>
                  </a:lnTo>
                  <a:lnTo>
                    <a:pt x="0" y="494"/>
                  </a:lnTo>
                  <a:lnTo>
                    <a:pt x="9" y="494"/>
                  </a:lnTo>
                  <a:lnTo>
                    <a:pt x="9" y="530"/>
                  </a:lnTo>
                  <a:close/>
                  <a:moveTo>
                    <a:pt x="9" y="466"/>
                  </a:moveTo>
                  <a:lnTo>
                    <a:pt x="0" y="466"/>
                  </a:lnTo>
                  <a:lnTo>
                    <a:pt x="0" y="430"/>
                  </a:lnTo>
                  <a:lnTo>
                    <a:pt x="9" y="430"/>
                  </a:lnTo>
                  <a:lnTo>
                    <a:pt x="9" y="466"/>
                  </a:lnTo>
                  <a:close/>
                  <a:moveTo>
                    <a:pt x="9" y="402"/>
                  </a:moveTo>
                  <a:lnTo>
                    <a:pt x="0" y="402"/>
                  </a:lnTo>
                  <a:lnTo>
                    <a:pt x="0" y="366"/>
                  </a:lnTo>
                  <a:lnTo>
                    <a:pt x="9" y="366"/>
                  </a:lnTo>
                  <a:lnTo>
                    <a:pt x="9" y="402"/>
                  </a:lnTo>
                  <a:close/>
                  <a:moveTo>
                    <a:pt x="9" y="338"/>
                  </a:moveTo>
                  <a:lnTo>
                    <a:pt x="0" y="338"/>
                  </a:lnTo>
                  <a:lnTo>
                    <a:pt x="0" y="302"/>
                  </a:lnTo>
                  <a:lnTo>
                    <a:pt x="9" y="302"/>
                  </a:lnTo>
                  <a:lnTo>
                    <a:pt x="9" y="338"/>
                  </a:lnTo>
                  <a:close/>
                  <a:moveTo>
                    <a:pt x="9" y="274"/>
                  </a:moveTo>
                  <a:lnTo>
                    <a:pt x="0" y="274"/>
                  </a:lnTo>
                  <a:lnTo>
                    <a:pt x="0" y="238"/>
                  </a:lnTo>
                  <a:lnTo>
                    <a:pt x="9" y="238"/>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364">
              <a:extLst>
                <a:ext uri="{FF2B5EF4-FFF2-40B4-BE49-F238E27FC236}">
                  <a16:creationId xmlns:a16="http://schemas.microsoft.com/office/drawing/2014/main" id="{FD113681-6F54-4790-A516-24E6A726995B}"/>
                </a:ext>
              </a:extLst>
            </p:cNvPr>
            <p:cNvSpPr>
              <a:spLocks noEditPoints="1"/>
            </p:cNvSpPr>
            <p:nvPr/>
          </p:nvSpPr>
          <p:spPr bwMode="auto">
            <a:xfrm>
              <a:off x="7421563" y="2528888"/>
              <a:ext cx="7938" cy="1741487"/>
            </a:xfrm>
            <a:custGeom>
              <a:avLst/>
              <a:gdLst>
                <a:gd name="T0" fmla="*/ 0 w 9"/>
                <a:gd name="T1" fmla="*/ 2157 h 2194"/>
                <a:gd name="T2" fmla="*/ 9 w 9"/>
                <a:gd name="T3" fmla="*/ 2130 h 2194"/>
                <a:gd name="T4" fmla="*/ 9 w 9"/>
                <a:gd name="T5" fmla="*/ 2093 h 2194"/>
                <a:gd name="T6" fmla="*/ 0 w 9"/>
                <a:gd name="T7" fmla="*/ 2066 h 2194"/>
                <a:gd name="T8" fmla="*/ 9 w 9"/>
                <a:gd name="T9" fmla="*/ 2066 h 2194"/>
                <a:gd name="T10" fmla="*/ 0 w 9"/>
                <a:gd name="T11" fmla="*/ 1965 h 2194"/>
                <a:gd name="T12" fmla="*/ 9 w 9"/>
                <a:gd name="T13" fmla="*/ 1938 h 2194"/>
                <a:gd name="T14" fmla="*/ 9 w 9"/>
                <a:gd name="T15" fmla="*/ 1901 h 2194"/>
                <a:gd name="T16" fmla="*/ 0 w 9"/>
                <a:gd name="T17" fmla="*/ 1874 h 2194"/>
                <a:gd name="T18" fmla="*/ 9 w 9"/>
                <a:gd name="T19" fmla="*/ 1874 h 2194"/>
                <a:gd name="T20" fmla="*/ 0 w 9"/>
                <a:gd name="T21" fmla="*/ 1773 h 2194"/>
                <a:gd name="T22" fmla="*/ 9 w 9"/>
                <a:gd name="T23" fmla="*/ 1746 h 2194"/>
                <a:gd name="T24" fmla="*/ 9 w 9"/>
                <a:gd name="T25" fmla="*/ 1709 h 2194"/>
                <a:gd name="T26" fmla="*/ 0 w 9"/>
                <a:gd name="T27" fmla="*/ 1682 h 2194"/>
                <a:gd name="T28" fmla="*/ 9 w 9"/>
                <a:gd name="T29" fmla="*/ 1682 h 2194"/>
                <a:gd name="T30" fmla="*/ 0 w 9"/>
                <a:gd name="T31" fmla="*/ 1582 h 2194"/>
                <a:gd name="T32" fmla="*/ 9 w 9"/>
                <a:gd name="T33" fmla="*/ 1554 h 2194"/>
                <a:gd name="T34" fmla="*/ 9 w 9"/>
                <a:gd name="T35" fmla="*/ 1518 h 2194"/>
                <a:gd name="T36" fmla="*/ 0 w 9"/>
                <a:gd name="T37" fmla="*/ 1490 h 2194"/>
                <a:gd name="T38" fmla="*/ 9 w 9"/>
                <a:gd name="T39" fmla="*/ 1490 h 2194"/>
                <a:gd name="T40" fmla="*/ 0 w 9"/>
                <a:gd name="T41" fmla="*/ 1390 h 2194"/>
                <a:gd name="T42" fmla="*/ 9 w 9"/>
                <a:gd name="T43" fmla="*/ 1362 h 2194"/>
                <a:gd name="T44" fmla="*/ 9 w 9"/>
                <a:gd name="T45" fmla="*/ 1326 h 2194"/>
                <a:gd name="T46" fmla="*/ 0 w 9"/>
                <a:gd name="T47" fmla="*/ 1298 h 2194"/>
                <a:gd name="T48" fmla="*/ 9 w 9"/>
                <a:gd name="T49" fmla="*/ 1298 h 2194"/>
                <a:gd name="T50" fmla="*/ 0 w 9"/>
                <a:gd name="T51" fmla="*/ 1198 h 2194"/>
                <a:gd name="T52" fmla="*/ 9 w 9"/>
                <a:gd name="T53" fmla="*/ 1170 h 2194"/>
                <a:gd name="T54" fmla="*/ 9 w 9"/>
                <a:gd name="T55" fmla="*/ 1134 h 2194"/>
                <a:gd name="T56" fmla="*/ 0 w 9"/>
                <a:gd name="T57" fmla="*/ 1106 h 2194"/>
                <a:gd name="T58" fmla="*/ 9 w 9"/>
                <a:gd name="T59" fmla="*/ 1106 h 2194"/>
                <a:gd name="T60" fmla="*/ 0 w 9"/>
                <a:gd name="T61" fmla="*/ 1006 h 2194"/>
                <a:gd name="T62" fmla="*/ 9 w 9"/>
                <a:gd name="T63" fmla="*/ 978 h 2194"/>
                <a:gd name="T64" fmla="*/ 9 w 9"/>
                <a:gd name="T65" fmla="*/ 942 h 2194"/>
                <a:gd name="T66" fmla="*/ 0 w 9"/>
                <a:gd name="T67" fmla="*/ 914 h 2194"/>
                <a:gd name="T68" fmla="*/ 9 w 9"/>
                <a:gd name="T69" fmla="*/ 914 h 2194"/>
                <a:gd name="T70" fmla="*/ 0 w 9"/>
                <a:gd name="T71" fmla="*/ 814 h 2194"/>
                <a:gd name="T72" fmla="*/ 9 w 9"/>
                <a:gd name="T73" fmla="*/ 786 h 2194"/>
                <a:gd name="T74" fmla="*/ 9 w 9"/>
                <a:gd name="T75" fmla="*/ 750 h 2194"/>
                <a:gd name="T76" fmla="*/ 0 w 9"/>
                <a:gd name="T77" fmla="*/ 722 h 2194"/>
                <a:gd name="T78" fmla="*/ 9 w 9"/>
                <a:gd name="T79" fmla="*/ 722 h 2194"/>
                <a:gd name="T80" fmla="*/ 0 w 9"/>
                <a:gd name="T81" fmla="*/ 622 h 2194"/>
                <a:gd name="T82" fmla="*/ 9 w 9"/>
                <a:gd name="T83" fmla="*/ 594 h 2194"/>
                <a:gd name="T84" fmla="*/ 9 w 9"/>
                <a:gd name="T85" fmla="*/ 558 h 2194"/>
                <a:gd name="T86" fmla="*/ 0 w 9"/>
                <a:gd name="T87" fmla="*/ 530 h 2194"/>
                <a:gd name="T88" fmla="*/ 9 w 9"/>
                <a:gd name="T89" fmla="*/ 530 h 2194"/>
                <a:gd name="T90" fmla="*/ 0 w 9"/>
                <a:gd name="T91" fmla="*/ 430 h 2194"/>
                <a:gd name="T92" fmla="*/ 9 w 9"/>
                <a:gd name="T93" fmla="*/ 402 h 2194"/>
                <a:gd name="T94" fmla="*/ 9 w 9"/>
                <a:gd name="T95" fmla="*/ 366 h 2194"/>
                <a:gd name="T96" fmla="*/ 0 w 9"/>
                <a:gd name="T97" fmla="*/ 338 h 2194"/>
                <a:gd name="T98" fmla="*/ 9 w 9"/>
                <a:gd name="T99" fmla="*/ 338 h 2194"/>
                <a:gd name="T100" fmla="*/ 0 w 9"/>
                <a:gd name="T101" fmla="*/ 238 h 2194"/>
                <a:gd name="T102" fmla="*/ 9 w 9"/>
                <a:gd name="T103" fmla="*/ 210 h 2194"/>
                <a:gd name="T104" fmla="*/ 9 w 9"/>
                <a:gd name="T105" fmla="*/ 174 h 2194"/>
                <a:gd name="T106" fmla="*/ 0 w 9"/>
                <a:gd name="T107" fmla="*/ 146 h 2194"/>
                <a:gd name="T108" fmla="*/ 9 w 9"/>
                <a:gd name="T109" fmla="*/ 146 h 2194"/>
                <a:gd name="T110" fmla="*/ 0 w 9"/>
                <a:gd name="T111" fmla="*/ 46 h 2194"/>
                <a:gd name="T112" fmla="*/ 9 w 9"/>
                <a:gd name="T113" fmla="*/ 18 h 2194"/>
                <a:gd name="T114" fmla="*/ 9 w 9"/>
                <a:gd name="T115"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4">
                  <a:moveTo>
                    <a:pt x="9" y="2194"/>
                  </a:moveTo>
                  <a:lnTo>
                    <a:pt x="0" y="2194"/>
                  </a:lnTo>
                  <a:lnTo>
                    <a:pt x="0" y="2157"/>
                  </a:lnTo>
                  <a:lnTo>
                    <a:pt x="9" y="2157"/>
                  </a:lnTo>
                  <a:lnTo>
                    <a:pt x="9" y="2194"/>
                  </a:lnTo>
                  <a:close/>
                  <a:moveTo>
                    <a:pt x="9" y="2130"/>
                  </a:moveTo>
                  <a:lnTo>
                    <a:pt x="0" y="2130"/>
                  </a:lnTo>
                  <a:lnTo>
                    <a:pt x="0" y="2093"/>
                  </a:lnTo>
                  <a:lnTo>
                    <a:pt x="9" y="2093"/>
                  </a:lnTo>
                  <a:lnTo>
                    <a:pt x="9" y="2130"/>
                  </a:lnTo>
                  <a:close/>
                  <a:moveTo>
                    <a:pt x="9" y="2066"/>
                  </a:moveTo>
                  <a:lnTo>
                    <a:pt x="0" y="2066"/>
                  </a:lnTo>
                  <a:lnTo>
                    <a:pt x="0" y="2029"/>
                  </a:lnTo>
                  <a:lnTo>
                    <a:pt x="9" y="2029"/>
                  </a:lnTo>
                  <a:lnTo>
                    <a:pt x="9" y="2066"/>
                  </a:lnTo>
                  <a:close/>
                  <a:moveTo>
                    <a:pt x="9" y="2002"/>
                  </a:moveTo>
                  <a:lnTo>
                    <a:pt x="0" y="2002"/>
                  </a:lnTo>
                  <a:lnTo>
                    <a:pt x="0" y="1965"/>
                  </a:lnTo>
                  <a:lnTo>
                    <a:pt x="9" y="1965"/>
                  </a:lnTo>
                  <a:lnTo>
                    <a:pt x="9" y="2002"/>
                  </a:lnTo>
                  <a:close/>
                  <a:moveTo>
                    <a:pt x="9" y="1938"/>
                  </a:moveTo>
                  <a:lnTo>
                    <a:pt x="0" y="1938"/>
                  </a:lnTo>
                  <a:lnTo>
                    <a:pt x="0" y="1901"/>
                  </a:lnTo>
                  <a:lnTo>
                    <a:pt x="9" y="1901"/>
                  </a:lnTo>
                  <a:lnTo>
                    <a:pt x="9" y="1938"/>
                  </a:lnTo>
                  <a:close/>
                  <a:moveTo>
                    <a:pt x="9" y="1874"/>
                  </a:moveTo>
                  <a:lnTo>
                    <a:pt x="0" y="1874"/>
                  </a:lnTo>
                  <a:lnTo>
                    <a:pt x="0" y="1837"/>
                  </a:lnTo>
                  <a:lnTo>
                    <a:pt x="9" y="1837"/>
                  </a:lnTo>
                  <a:lnTo>
                    <a:pt x="9" y="1874"/>
                  </a:lnTo>
                  <a:close/>
                  <a:moveTo>
                    <a:pt x="9" y="1810"/>
                  </a:moveTo>
                  <a:lnTo>
                    <a:pt x="0" y="1810"/>
                  </a:lnTo>
                  <a:lnTo>
                    <a:pt x="0" y="1773"/>
                  </a:lnTo>
                  <a:lnTo>
                    <a:pt x="9" y="1773"/>
                  </a:lnTo>
                  <a:lnTo>
                    <a:pt x="9" y="1810"/>
                  </a:lnTo>
                  <a:close/>
                  <a:moveTo>
                    <a:pt x="9" y="1746"/>
                  </a:moveTo>
                  <a:lnTo>
                    <a:pt x="0" y="1746"/>
                  </a:lnTo>
                  <a:lnTo>
                    <a:pt x="0" y="1709"/>
                  </a:lnTo>
                  <a:lnTo>
                    <a:pt x="9" y="1709"/>
                  </a:lnTo>
                  <a:lnTo>
                    <a:pt x="9" y="1746"/>
                  </a:lnTo>
                  <a:close/>
                  <a:moveTo>
                    <a:pt x="9" y="1682"/>
                  </a:moveTo>
                  <a:lnTo>
                    <a:pt x="0" y="1682"/>
                  </a:lnTo>
                  <a:lnTo>
                    <a:pt x="0" y="1646"/>
                  </a:lnTo>
                  <a:lnTo>
                    <a:pt x="9" y="1646"/>
                  </a:lnTo>
                  <a:lnTo>
                    <a:pt x="9" y="1682"/>
                  </a:lnTo>
                  <a:close/>
                  <a:moveTo>
                    <a:pt x="9" y="1618"/>
                  </a:moveTo>
                  <a:lnTo>
                    <a:pt x="0" y="1618"/>
                  </a:lnTo>
                  <a:lnTo>
                    <a:pt x="0" y="1582"/>
                  </a:lnTo>
                  <a:lnTo>
                    <a:pt x="9" y="1582"/>
                  </a:lnTo>
                  <a:lnTo>
                    <a:pt x="9" y="1618"/>
                  </a:lnTo>
                  <a:close/>
                  <a:moveTo>
                    <a:pt x="9" y="1554"/>
                  </a:moveTo>
                  <a:lnTo>
                    <a:pt x="0" y="1554"/>
                  </a:lnTo>
                  <a:lnTo>
                    <a:pt x="0" y="1518"/>
                  </a:lnTo>
                  <a:lnTo>
                    <a:pt x="9" y="1518"/>
                  </a:lnTo>
                  <a:lnTo>
                    <a:pt x="9" y="1554"/>
                  </a:lnTo>
                  <a:close/>
                  <a:moveTo>
                    <a:pt x="9" y="1490"/>
                  </a:moveTo>
                  <a:lnTo>
                    <a:pt x="0" y="1490"/>
                  </a:lnTo>
                  <a:lnTo>
                    <a:pt x="0" y="1454"/>
                  </a:lnTo>
                  <a:lnTo>
                    <a:pt x="9" y="1454"/>
                  </a:lnTo>
                  <a:lnTo>
                    <a:pt x="9" y="1490"/>
                  </a:lnTo>
                  <a:close/>
                  <a:moveTo>
                    <a:pt x="9" y="1426"/>
                  </a:moveTo>
                  <a:lnTo>
                    <a:pt x="0" y="1426"/>
                  </a:lnTo>
                  <a:lnTo>
                    <a:pt x="0" y="1390"/>
                  </a:lnTo>
                  <a:lnTo>
                    <a:pt x="9" y="1390"/>
                  </a:lnTo>
                  <a:lnTo>
                    <a:pt x="9" y="1426"/>
                  </a:lnTo>
                  <a:close/>
                  <a:moveTo>
                    <a:pt x="9" y="1362"/>
                  </a:moveTo>
                  <a:lnTo>
                    <a:pt x="0" y="1362"/>
                  </a:lnTo>
                  <a:lnTo>
                    <a:pt x="0" y="1326"/>
                  </a:lnTo>
                  <a:lnTo>
                    <a:pt x="9" y="1326"/>
                  </a:lnTo>
                  <a:lnTo>
                    <a:pt x="9" y="1362"/>
                  </a:lnTo>
                  <a:close/>
                  <a:moveTo>
                    <a:pt x="9" y="1298"/>
                  </a:moveTo>
                  <a:lnTo>
                    <a:pt x="0" y="1298"/>
                  </a:lnTo>
                  <a:lnTo>
                    <a:pt x="0" y="1262"/>
                  </a:lnTo>
                  <a:lnTo>
                    <a:pt x="9" y="1262"/>
                  </a:lnTo>
                  <a:lnTo>
                    <a:pt x="9" y="1298"/>
                  </a:lnTo>
                  <a:close/>
                  <a:moveTo>
                    <a:pt x="9" y="1234"/>
                  </a:moveTo>
                  <a:lnTo>
                    <a:pt x="0" y="1234"/>
                  </a:lnTo>
                  <a:lnTo>
                    <a:pt x="0" y="1198"/>
                  </a:lnTo>
                  <a:lnTo>
                    <a:pt x="9" y="1198"/>
                  </a:lnTo>
                  <a:lnTo>
                    <a:pt x="9" y="1234"/>
                  </a:lnTo>
                  <a:close/>
                  <a:moveTo>
                    <a:pt x="9" y="1170"/>
                  </a:moveTo>
                  <a:lnTo>
                    <a:pt x="0" y="1170"/>
                  </a:lnTo>
                  <a:lnTo>
                    <a:pt x="0" y="1134"/>
                  </a:lnTo>
                  <a:lnTo>
                    <a:pt x="9" y="1134"/>
                  </a:lnTo>
                  <a:lnTo>
                    <a:pt x="9" y="1170"/>
                  </a:lnTo>
                  <a:close/>
                  <a:moveTo>
                    <a:pt x="9" y="1106"/>
                  </a:moveTo>
                  <a:lnTo>
                    <a:pt x="0" y="1106"/>
                  </a:lnTo>
                  <a:lnTo>
                    <a:pt x="0" y="1070"/>
                  </a:lnTo>
                  <a:lnTo>
                    <a:pt x="9" y="1070"/>
                  </a:lnTo>
                  <a:lnTo>
                    <a:pt x="9" y="1106"/>
                  </a:lnTo>
                  <a:close/>
                  <a:moveTo>
                    <a:pt x="9" y="1042"/>
                  </a:moveTo>
                  <a:lnTo>
                    <a:pt x="0" y="1042"/>
                  </a:lnTo>
                  <a:lnTo>
                    <a:pt x="0" y="1006"/>
                  </a:lnTo>
                  <a:lnTo>
                    <a:pt x="9" y="1006"/>
                  </a:lnTo>
                  <a:lnTo>
                    <a:pt x="9" y="1042"/>
                  </a:lnTo>
                  <a:close/>
                  <a:moveTo>
                    <a:pt x="9" y="978"/>
                  </a:moveTo>
                  <a:lnTo>
                    <a:pt x="0" y="978"/>
                  </a:lnTo>
                  <a:lnTo>
                    <a:pt x="0" y="942"/>
                  </a:lnTo>
                  <a:lnTo>
                    <a:pt x="9" y="942"/>
                  </a:lnTo>
                  <a:lnTo>
                    <a:pt x="9" y="978"/>
                  </a:lnTo>
                  <a:close/>
                  <a:moveTo>
                    <a:pt x="9" y="914"/>
                  </a:moveTo>
                  <a:lnTo>
                    <a:pt x="0" y="914"/>
                  </a:lnTo>
                  <a:lnTo>
                    <a:pt x="0" y="878"/>
                  </a:lnTo>
                  <a:lnTo>
                    <a:pt x="9" y="878"/>
                  </a:lnTo>
                  <a:lnTo>
                    <a:pt x="9" y="914"/>
                  </a:lnTo>
                  <a:close/>
                  <a:moveTo>
                    <a:pt x="9" y="850"/>
                  </a:moveTo>
                  <a:lnTo>
                    <a:pt x="0" y="850"/>
                  </a:lnTo>
                  <a:lnTo>
                    <a:pt x="0" y="814"/>
                  </a:lnTo>
                  <a:lnTo>
                    <a:pt x="9" y="814"/>
                  </a:lnTo>
                  <a:lnTo>
                    <a:pt x="9" y="850"/>
                  </a:lnTo>
                  <a:close/>
                  <a:moveTo>
                    <a:pt x="9" y="786"/>
                  </a:moveTo>
                  <a:lnTo>
                    <a:pt x="0" y="786"/>
                  </a:lnTo>
                  <a:lnTo>
                    <a:pt x="0" y="750"/>
                  </a:lnTo>
                  <a:lnTo>
                    <a:pt x="9" y="750"/>
                  </a:lnTo>
                  <a:lnTo>
                    <a:pt x="9" y="786"/>
                  </a:lnTo>
                  <a:close/>
                  <a:moveTo>
                    <a:pt x="9" y="722"/>
                  </a:moveTo>
                  <a:lnTo>
                    <a:pt x="0" y="722"/>
                  </a:lnTo>
                  <a:lnTo>
                    <a:pt x="0" y="686"/>
                  </a:lnTo>
                  <a:lnTo>
                    <a:pt x="9" y="686"/>
                  </a:lnTo>
                  <a:lnTo>
                    <a:pt x="9" y="722"/>
                  </a:lnTo>
                  <a:close/>
                  <a:moveTo>
                    <a:pt x="9" y="658"/>
                  </a:moveTo>
                  <a:lnTo>
                    <a:pt x="0" y="658"/>
                  </a:lnTo>
                  <a:lnTo>
                    <a:pt x="0" y="622"/>
                  </a:lnTo>
                  <a:lnTo>
                    <a:pt x="9" y="622"/>
                  </a:lnTo>
                  <a:lnTo>
                    <a:pt x="9" y="658"/>
                  </a:lnTo>
                  <a:close/>
                  <a:moveTo>
                    <a:pt x="9" y="594"/>
                  </a:moveTo>
                  <a:lnTo>
                    <a:pt x="0" y="594"/>
                  </a:lnTo>
                  <a:lnTo>
                    <a:pt x="0" y="558"/>
                  </a:lnTo>
                  <a:lnTo>
                    <a:pt x="9" y="558"/>
                  </a:lnTo>
                  <a:lnTo>
                    <a:pt x="9" y="594"/>
                  </a:lnTo>
                  <a:close/>
                  <a:moveTo>
                    <a:pt x="9" y="530"/>
                  </a:moveTo>
                  <a:lnTo>
                    <a:pt x="0" y="530"/>
                  </a:lnTo>
                  <a:lnTo>
                    <a:pt x="0" y="494"/>
                  </a:lnTo>
                  <a:lnTo>
                    <a:pt x="9" y="494"/>
                  </a:lnTo>
                  <a:lnTo>
                    <a:pt x="9" y="530"/>
                  </a:lnTo>
                  <a:close/>
                  <a:moveTo>
                    <a:pt x="9" y="466"/>
                  </a:moveTo>
                  <a:lnTo>
                    <a:pt x="0" y="466"/>
                  </a:lnTo>
                  <a:lnTo>
                    <a:pt x="0" y="430"/>
                  </a:lnTo>
                  <a:lnTo>
                    <a:pt x="9" y="430"/>
                  </a:lnTo>
                  <a:lnTo>
                    <a:pt x="9" y="466"/>
                  </a:lnTo>
                  <a:close/>
                  <a:moveTo>
                    <a:pt x="9" y="402"/>
                  </a:moveTo>
                  <a:lnTo>
                    <a:pt x="0" y="402"/>
                  </a:lnTo>
                  <a:lnTo>
                    <a:pt x="0" y="366"/>
                  </a:lnTo>
                  <a:lnTo>
                    <a:pt x="9" y="366"/>
                  </a:lnTo>
                  <a:lnTo>
                    <a:pt x="9" y="402"/>
                  </a:lnTo>
                  <a:close/>
                  <a:moveTo>
                    <a:pt x="9" y="338"/>
                  </a:moveTo>
                  <a:lnTo>
                    <a:pt x="0" y="338"/>
                  </a:lnTo>
                  <a:lnTo>
                    <a:pt x="0" y="302"/>
                  </a:lnTo>
                  <a:lnTo>
                    <a:pt x="9" y="302"/>
                  </a:lnTo>
                  <a:lnTo>
                    <a:pt x="9" y="338"/>
                  </a:lnTo>
                  <a:close/>
                  <a:moveTo>
                    <a:pt x="9" y="274"/>
                  </a:moveTo>
                  <a:lnTo>
                    <a:pt x="0" y="274"/>
                  </a:lnTo>
                  <a:lnTo>
                    <a:pt x="0" y="238"/>
                  </a:lnTo>
                  <a:lnTo>
                    <a:pt x="9" y="238"/>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365">
              <a:extLst>
                <a:ext uri="{FF2B5EF4-FFF2-40B4-BE49-F238E27FC236}">
                  <a16:creationId xmlns:a16="http://schemas.microsoft.com/office/drawing/2014/main" id="{8BD253FA-32A0-4E14-9BF8-9BEB30F9E42E}"/>
                </a:ext>
              </a:extLst>
            </p:cNvPr>
            <p:cNvSpPr>
              <a:spLocks noEditPoints="1"/>
            </p:cNvSpPr>
            <p:nvPr/>
          </p:nvSpPr>
          <p:spPr bwMode="auto">
            <a:xfrm>
              <a:off x="8247063" y="2528888"/>
              <a:ext cx="6350" cy="1741487"/>
            </a:xfrm>
            <a:custGeom>
              <a:avLst/>
              <a:gdLst>
                <a:gd name="T0" fmla="*/ 0 w 9"/>
                <a:gd name="T1" fmla="*/ 2157 h 2194"/>
                <a:gd name="T2" fmla="*/ 9 w 9"/>
                <a:gd name="T3" fmla="*/ 2130 h 2194"/>
                <a:gd name="T4" fmla="*/ 9 w 9"/>
                <a:gd name="T5" fmla="*/ 2093 h 2194"/>
                <a:gd name="T6" fmla="*/ 0 w 9"/>
                <a:gd name="T7" fmla="*/ 2066 h 2194"/>
                <a:gd name="T8" fmla="*/ 9 w 9"/>
                <a:gd name="T9" fmla="*/ 2066 h 2194"/>
                <a:gd name="T10" fmla="*/ 0 w 9"/>
                <a:gd name="T11" fmla="*/ 1965 h 2194"/>
                <a:gd name="T12" fmla="*/ 9 w 9"/>
                <a:gd name="T13" fmla="*/ 1938 h 2194"/>
                <a:gd name="T14" fmla="*/ 9 w 9"/>
                <a:gd name="T15" fmla="*/ 1901 h 2194"/>
                <a:gd name="T16" fmla="*/ 0 w 9"/>
                <a:gd name="T17" fmla="*/ 1874 h 2194"/>
                <a:gd name="T18" fmla="*/ 9 w 9"/>
                <a:gd name="T19" fmla="*/ 1874 h 2194"/>
                <a:gd name="T20" fmla="*/ 0 w 9"/>
                <a:gd name="T21" fmla="*/ 1773 h 2194"/>
                <a:gd name="T22" fmla="*/ 9 w 9"/>
                <a:gd name="T23" fmla="*/ 1746 h 2194"/>
                <a:gd name="T24" fmla="*/ 9 w 9"/>
                <a:gd name="T25" fmla="*/ 1709 h 2194"/>
                <a:gd name="T26" fmla="*/ 0 w 9"/>
                <a:gd name="T27" fmla="*/ 1682 h 2194"/>
                <a:gd name="T28" fmla="*/ 9 w 9"/>
                <a:gd name="T29" fmla="*/ 1682 h 2194"/>
                <a:gd name="T30" fmla="*/ 0 w 9"/>
                <a:gd name="T31" fmla="*/ 1582 h 2194"/>
                <a:gd name="T32" fmla="*/ 9 w 9"/>
                <a:gd name="T33" fmla="*/ 1554 h 2194"/>
                <a:gd name="T34" fmla="*/ 9 w 9"/>
                <a:gd name="T35" fmla="*/ 1518 h 2194"/>
                <a:gd name="T36" fmla="*/ 0 w 9"/>
                <a:gd name="T37" fmla="*/ 1490 h 2194"/>
                <a:gd name="T38" fmla="*/ 9 w 9"/>
                <a:gd name="T39" fmla="*/ 1490 h 2194"/>
                <a:gd name="T40" fmla="*/ 0 w 9"/>
                <a:gd name="T41" fmla="*/ 1390 h 2194"/>
                <a:gd name="T42" fmla="*/ 9 w 9"/>
                <a:gd name="T43" fmla="*/ 1362 h 2194"/>
                <a:gd name="T44" fmla="*/ 9 w 9"/>
                <a:gd name="T45" fmla="*/ 1326 h 2194"/>
                <a:gd name="T46" fmla="*/ 0 w 9"/>
                <a:gd name="T47" fmla="*/ 1298 h 2194"/>
                <a:gd name="T48" fmla="*/ 9 w 9"/>
                <a:gd name="T49" fmla="*/ 1298 h 2194"/>
                <a:gd name="T50" fmla="*/ 0 w 9"/>
                <a:gd name="T51" fmla="*/ 1198 h 2194"/>
                <a:gd name="T52" fmla="*/ 9 w 9"/>
                <a:gd name="T53" fmla="*/ 1170 h 2194"/>
                <a:gd name="T54" fmla="*/ 9 w 9"/>
                <a:gd name="T55" fmla="*/ 1134 h 2194"/>
                <a:gd name="T56" fmla="*/ 0 w 9"/>
                <a:gd name="T57" fmla="*/ 1106 h 2194"/>
                <a:gd name="T58" fmla="*/ 9 w 9"/>
                <a:gd name="T59" fmla="*/ 1106 h 2194"/>
                <a:gd name="T60" fmla="*/ 0 w 9"/>
                <a:gd name="T61" fmla="*/ 1006 h 2194"/>
                <a:gd name="T62" fmla="*/ 9 w 9"/>
                <a:gd name="T63" fmla="*/ 978 h 2194"/>
                <a:gd name="T64" fmla="*/ 9 w 9"/>
                <a:gd name="T65" fmla="*/ 942 h 2194"/>
                <a:gd name="T66" fmla="*/ 0 w 9"/>
                <a:gd name="T67" fmla="*/ 914 h 2194"/>
                <a:gd name="T68" fmla="*/ 9 w 9"/>
                <a:gd name="T69" fmla="*/ 914 h 2194"/>
                <a:gd name="T70" fmla="*/ 0 w 9"/>
                <a:gd name="T71" fmla="*/ 814 h 2194"/>
                <a:gd name="T72" fmla="*/ 9 w 9"/>
                <a:gd name="T73" fmla="*/ 786 h 2194"/>
                <a:gd name="T74" fmla="*/ 9 w 9"/>
                <a:gd name="T75" fmla="*/ 750 h 2194"/>
                <a:gd name="T76" fmla="*/ 0 w 9"/>
                <a:gd name="T77" fmla="*/ 722 h 2194"/>
                <a:gd name="T78" fmla="*/ 9 w 9"/>
                <a:gd name="T79" fmla="*/ 722 h 2194"/>
                <a:gd name="T80" fmla="*/ 0 w 9"/>
                <a:gd name="T81" fmla="*/ 622 h 2194"/>
                <a:gd name="T82" fmla="*/ 9 w 9"/>
                <a:gd name="T83" fmla="*/ 594 h 2194"/>
                <a:gd name="T84" fmla="*/ 9 w 9"/>
                <a:gd name="T85" fmla="*/ 558 h 2194"/>
                <a:gd name="T86" fmla="*/ 0 w 9"/>
                <a:gd name="T87" fmla="*/ 530 h 2194"/>
                <a:gd name="T88" fmla="*/ 9 w 9"/>
                <a:gd name="T89" fmla="*/ 530 h 2194"/>
                <a:gd name="T90" fmla="*/ 0 w 9"/>
                <a:gd name="T91" fmla="*/ 430 h 2194"/>
                <a:gd name="T92" fmla="*/ 9 w 9"/>
                <a:gd name="T93" fmla="*/ 402 h 2194"/>
                <a:gd name="T94" fmla="*/ 9 w 9"/>
                <a:gd name="T95" fmla="*/ 366 h 2194"/>
                <a:gd name="T96" fmla="*/ 0 w 9"/>
                <a:gd name="T97" fmla="*/ 338 h 2194"/>
                <a:gd name="T98" fmla="*/ 9 w 9"/>
                <a:gd name="T99" fmla="*/ 338 h 2194"/>
                <a:gd name="T100" fmla="*/ 0 w 9"/>
                <a:gd name="T101" fmla="*/ 238 h 2194"/>
                <a:gd name="T102" fmla="*/ 9 w 9"/>
                <a:gd name="T103" fmla="*/ 210 h 2194"/>
                <a:gd name="T104" fmla="*/ 9 w 9"/>
                <a:gd name="T105" fmla="*/ 174 h 2194"/>
                <a:gd name="T106" fmla="*/ 0 w 9"/>
                <a:gd name="T107" fmla="*/ 146 h 2194"/>
                <a:gd name="T108" fmla="*/ 9 w 9"/>
                <a:gd name="T109" fmla="*/ 146 h 2194"/>
                <a:gd name="T110" fmla="*/ 0 w 9"/>
                <a:gd name="T111" fmla="*/ 46 h 2194"/>
                <a:gd name="T112" fmla="*/ 9 w 9"/>
                <a:gd name="T113" fmla="*/ 18 h 2194"/>
                <a:gd name="T114" fmla="*/ 9 w 9"/>
                <a:gd name="T115"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4">
                  <a:moveTo>
                    <a:pt x="9" y="2194"/>
                  </a:moveTo>
                  <a:lnTo>
                    <a:pt x="0" y="2194"/>
                  </a:lnTo>
                  <a:lnTo>
                    <a:pt x="0" y="2157"/>
                  </a:lnTo>
                  <a:lnTo>
                    <a:pt x="9" y="2157"/>
                  </a:lnTo>
                  <a:lnTo>
                    <a:pt x="9" y="2194"/>
                  </a:lnTo>
                  <a:close/>
                  <a:moveTo>
                    <a:pt x="9" y="2130"/>
                  </a:moveTo>
                  <a:lnTo>
                    <a:pt x="0" y="2130"/>
                  </a:lnTo>
                  <a:lnTo>
                    <a:pt x="0" y="2093"/>
                  </a:lnTo>
                  <a:lnTo>
                    <a:pt x="9" y="2093"/>
                  </a:lnTo>
                  <a:lnTo>
                    <a:pt x="9" y="2130"/>
                  </a:lnTo>
                  <a:close/>
                  <a:moveTo>
                    <a:pt x="9" y="2066"/>
                  </a:moveTo>
                  <a:lnTo>
                    <a:pt x="0" y="2066"/>
                  </a:lnTo>
                  <a:lnTo>
                    <a:pt x="0" y="2029"/>
                  </a:lnTo>
                  <a:lnTo>
                    <a:pt x="9" y="2029"/>
                  </a:lnTo>
                  <a:lnTo>
                    <a:pt x="9" y="2066"/>
                  </a:lnTo>
                  <a:close/>
                  <a:moveTo>
                    <a:pt x="9" y="2002"/>
                  </a:moveTo>
                  <a:lnTo>
                    <a:pt x="0" y="2002"/>
                  </a:lnTo>
                  <a:lnTo>
                    <a:pt x="0" y="1965"/>
                  </a:lnTo>
                  <a:lnTo>
                    <a:pt x="9" y="1965"/>
                  </a:lnTo>
                  <a:lnTo>
                    <a:pt x="9" y="2002"/>
                  </a:lnTo>
                  <a:close/>
                  <a:moveTo>
                    <a:pt x="9" y="1938"/>
                  </a:moveTo>
                  <a:lnTo>
                    <a:pt x="0" y="1938"/>
                  </a:lnTo>
                  <a:lnTo>
                    <a:pt x="0" y="1901"/>
                  </a:lnTo>
                  <a:lnTo>
                    <a:pt x="9" y="1901"/>
                  </a:lnTo>
                  <a:lnTo>
                    <a:pt x="9" y="1938"/>
                  </a:lnTo>
                  <a:close/>
                  <a:moveTo>
                    <a:pt x="9" y="1874"/>
                  </a:moveTo>
                  <a:lnTo>
                    <a:pt x="0" y="1874"/>
                  </a:lnTo>
                  <a:lnTo>
                    <a:pt x="0" y="1837"/>
                  </a:lnTo>
                  <a:lnTo>
                    <a:pt x="9" y="1837"/>
                  </a:lnTo>
                  <a:lnTo>
                    <a:pt x="9" y="1874"/>
                  </a:lnTo>
                  <a:close/>
                  <a:moveTo>
                    <a:pt x="9" y="1810"/>
                  </a:moveTo>
                  <a:lnTo>
                    <a:pt x="0" y="1810"/>
                  </a:lnTo>
                  <a:lnTo>
                    <a:pt x="0" y="1773"/>
                  </a:lnTo>
                  <a:lnTo>
                    <a:pt x="9" y="1773"/>
                  </a:lnTo>
                  <a:lnTo>
                    <a:pt x="9" y="1810"/>
                  </a:lnTo>
                  <a:close/>
                  <a:moveTo>
                    <a:pt x="9" y="1746"/>
                  </a:moveTo>
                  <a:lnTo>
                    <a:pt x="0" y="1746"/>
                  </a:lnTo>
                  <a:lnTo>
                    <a:pt x="0" y="1709"/>
                  </a:lnTo>
                  <a:lnTo>
                    <a:pt x="9" y="1709"/>
                  </a:lnTo>
                  <a:lnTo>
                    <a:pt x="9" y="1746"/>
                  </a:lnTo>
                  <a:close/>
                  <a:moveTo>
                    <a:pt x="9" y="1682"/>
                  </a:moveTo>
                  <a:lnTo>
                    <a:pt x="0" y="1682"/>
                  </a:lnTo>
                  <a:lnTo>
                    <a:pt x="0" y="1646"/>
                  </a:lnTo>
                  <a:lnTo>
                    <a:pt x="9" y="1646"/>
                  </a:lnTo>
                  <a:lnTo>
                    <a:pt x="9" y="1682"/>
                  </a:lnTo>
                  <a:close/>
                  <a:moveTo>
                    <a:pt x="9" y="1618"/>
                  </a:moveTo>
                  <a:lnTo>
                    <a:pt x="0" y="1618"/>
                  </a:lnTo>
                  <a:lnTo>
                    <a:pt x="0" y="1582"/>
                  </a:lnTo>
                  <a:lnTo>
                    <a:pt x="9" y="1582"/>
                  </a:lnTo>
                  <a:lnTo>
                    <a:pt x="9" y="1618"/>
                  </a:lnTo>
                  <a:close/>
                  <a:moveTo>
                    <a:pt x="9" y="1554"/>
                  </a:moveTo>
                  <a:lnTo>
                    <a:pt x="0" y="1554"/>
                  </a:lnTo>
                  <a:lnTo>
                    <a:pt x="0" y="1518"/>
                  </a:lnTo>
                  <a:lnTo>
                    <a:pt x="9" y="1518"/>
                  </a:lnTo>
                  <a:lnTo>
                    <a:pt x="9" y="1554"/>
                  </a:lnTo>
                  <a:close/>
                  <a:moveTo>
                    <a:pt x="9" y="1490"/>
                  </a:moveTo>
                  <a:lnTo>
                    <a:pt x="0" y="1490"/>
                  </a:lnTo>
                  <a:lnTo>
                    <a:pt x="0" y="1454"/>
                  </a:lnTo>
                  <a:lnTo>
                    <a:pt x="9" y="1454"/>
                  </a:lnTo>
                  <a:lnTo>
                    <a:pt x="9" y="1490"/>
                  </a:lnTo>
                  <a:close/>
                  <a:moveTo>
                    <a:pt x="9" y="1426"/>
                  </a:moveTo>
                  <a:lnTo>
                    <a:pt x="0" y="1426"/>
                  </a:lnTo>
                  <a:lnTo>
                    <a:pt x="0" y="1390"/>
                  </a:lnTo>
                  <a:lnTo>
                    <a:pt x="9" y="1390"/>
                  </a:lnTo>
                  <a:lnTo>
                    <a:pt x="9" y="1426"/>
                  </a:lnTo>
                  <a:close/>
                  <a:moveTo>
                    <a:pt x="9" y="1362"/>
                  </a:moveTo>
                  <a:lnTo>
                    <a:pt x="0" y="1362"/>
                  </a:lnTo>
                  <a:lnTo>
                    <a:pt x="0" y="1326"/>
                  </a:lnTo>
                  <a:lnTo>
                    <a:pt x="9" y="1326"/>
                  </a:lnTo>
                  <a:lnTo>
                    <a:pt x="9" y="1362"/>
                  </a:lnTo>
                  <a:close/>
                  <a:moveTo>
                    <a:pt x="9" y="1298"/>
                  </a:moveTo>
                  <a:lnTo>
                    <a:pt x="0" y="1298"/>
                  </a:lnTo>
                  <a:lnTo>
                    <a:pt x="0" y="1262"/>
                  </a:lnTo>
                  <a:lnTo>
                    <a:pt x="9" y="1262"/>
                  </a:lnTo>
                  <a:lnTo>
                    <a:pt x="9" y="1298"/>
                  </a:lnTo>
                  <a:close/>
                  <a:moveTo>
                    <a:pt x="9" y="1234"/>
                  </a:moveTo>
                  <a:lnTo>
                    <a:pt x="0" y="1234"/>
                  </a:lnTo>
                  <a:lnTo>
                    <a:pt x="0" y="1198"/>
                  </a:lnTo>
                  <a:lnTo>
                    <a:pt x="9" y="1198"/>
                  </a:lnTo>
                  <a:lnTo>
                    <a:pt x="9" y="1234"/>
                  </a:lnTo>
                  <a:close/>
                  <a:moveTo>
                    <a:pt x="9" y="1170"/>
                  </a:moveTo>
                  <a:lnTo>
                    <a:pt x="0" y="1170"/>
                  </a:lnTo>
                  <a:lnTo>
                    <a:pt x="0" y="1134"/>
                  </a:lnTo>
                  <a:lnTo>
                    <a:pt x="9" y="1134"/>
                  </a:lnTo>
                  <a:lnTo>
                    <a:pt x="9" y="1170"/>
                  </a:lnTo>
                  <a:close/>
                  <a:moveTo>
                    <a:pt x="9" y="1106"/>
                  </a:moveTo>
                  <a:lnTo>
                    <a:pt x="0" y="1106"/>
                  </a:lnTo>
                  <a:lnTo>
                    <a:pt x="0" y="1070"/>
                  </a:lnTo>
                  <a:lnTo>
                    <a:pt x="9" y="1070"/>
                  </a:lnTo>
                  <a:lnTo>
                    <a:pt x="9" y="1106"/>
                  </a:lnTo>
                  <a:close/>
                  <a:moveTo>
                    <a:pt x="9" y="1042"/>
                  </a:moveTo>
                  <a:lnTo>
                    <a:pt x="0" y="1042"/>
                  </a:lnTo>
                  <a:lnTo>
                    <a:pt x="0" y="1006"/>
                  </a:lnTo>
                  <a:lnTo>
                    <a:pt x="9" y="1006"/>
                  </a:lnTo>
                  <a:lnTo>
                    <a:pt x="9" y="1042"/>
                  </a:lnTo>
                  <a:close/>
                  <a:moveTo>
                    <a:pt x="9" y="978"/>
                  </a:moveTo>
                  <a:lnTo>
                    <a:pt x="0" y="978"/>
                  </a:lnTo>
                  <a:lnTo>
                    <a:pt x="0" y="942"/>
                  </a:lnTo>
                  <a:lnTo>
                    <a:pt x="9" y="942"/>
                  </a:lnTo>
                  <a:lnTo>
                    <a:pt x="9" y="978"/>
                  </a:lnTo>
                  <a:close/>
                  <a:moveTo>
                    <a:pt x="9" y="914"/>
                  </a:moveTo>
                  <a:lnTo>
                    <a:pt x="0" y="914"/>
                  </a:lnTo>
                  <a:lnTo>
                    <a:pt x="0" y="878"/>
                  </a:lnTo>
                  <a:lnTo>
                    <a:pt x="9" y="878"/>
                  </a:lnTo>
                  <a:lnTo>
                    <a:pt x="9" y="914"/>
                  </a:lnTo>
                  <a:close/>
                  <a:moveTo>
                    <a:pt x="9" y="850"/>
                  </a:moveTo>
                  <a:lnTo>
                    <a:pt x="0" y="850"/>
                  </a:lnTo>
                  <a:lnTo>
                    <a:pt x="0" y="814"/>
                  </a:lnTo>
                  <a:lnTo>
                    <a:pt x="9" y="814"/>
                  </a:lnTo>
                  <a:lnTo>
                    <a:pt x="9" y="850"/>
                  </a:lnTo>
                  <a:close/>
                  <a:moveTo>
                    <a:pt x="9" y="786"/>
                  </a:moveTo>
                  <a:lnTo>
                    <a:pt x="0" y="786"/>
                  </a:lnTo>
                  <a:lnTo>
                    <a:pt x="0" y="750"/>
                  </a:lnTo>
                  <a:lnTo>
                    <a:pt x="9" y="750"/>
                  </a:lnTo>
                  <a:lnTo>
                    <a:pt x="9" y="786"/>
                  </a:lnTo>
                  <a:close/>
                  <a:moveTo>
                    <a:pt x="9" y="722"/>
                  </a:moveTo>
                  <a:lnTo>
                    <a:pt x="0" y="722"/>
                  </a:lnTo>
                  <a:lnTo>
                    <a:pt x="0" y="686"/>
                  </a:lnTo>
                  <a:lnTo>
                    <a:pt x="9" y="686"/>
                  </a:lnTo>
                  <a:lnTo>
                    <a:pt x="9" y="722"/>
                  </a:lnTo>
                  <a:close/>
                  <a:moveTo>
                    <a:pt x="9" y="658"/>
                  </a:moveTo>
                  <a:lnTo>
                    <a:pt x="0" y="658"/>
                  </a:lnTo>
                  <a:lnTo>
                    <a:pt x="0" y="622"/>
                  </a:lnTo>
                  <a:lnTo>
                    <a:pt x="9" y="622"/>
                  </a:lnTo>
                  <a:lnTo>
                    <a:pt x="9" y="658"/>
                  </a:lnTo>
                  <a:close/>
                  <a:moveTo>
                    <a:pt x="9" y="594"/>
                  </a:moveTo>
                  <a:lnTo>
                    <a:pt x="0" y="594"/>
                  </a:lnTo>
                  <a:lnTo>
                    <a:pt x="0" y="558"/>
                  </a:lnTo>
                  <a:lnTo>
                    <a:pt x="9" y="558"/>
                  </a:lnTo>
                  <a:lnTo>
                    <a:pt x="9" y="594"/>
                  </a:lnTo>
                  <a:close/>
                  <a:moveTo>
                    <a:pt x="9" y="530"/>
                  </a:moveTo>
                  <a:lnTo>
                    <a:pt x="0" y="530"/>
                  </a:lnTo>
                  <a:lnTo>
                    <a:pt x="0" y="494"/>
                  </a:lnTo>
                  <a:lnTo>
                    <a:pt x="9" y="494"/>
                  </a:lnTo>
                  <a:lnTo>
                    <a:pt x="9" y="530"/>
                  </a:lnTo>
                  <a:close/>
                  <a:moveTo>
                    <a:pt x="9" y="466"/>
                  </a:moveTo>
                  <a:lnTo>
                    <a:pt x="0" y="466"/>
                  </a:lnTo>
                  <a:lnTo>
                    <a:pt x="0" y="430"/>
                  </a:lnTo>
                  <a:lnTo>
                    <a:pt x="9" y="430"/>
                  </a:lnTo>
                  <a:lnTo>
                    <a:pt x="9" y="466"/>
                  </a:lnTo>
                  <a:close/>
                  <a:moveTo>
                    <a:pt x="9" y="402"/>
                  </a:moveTo>
                  <a:lnTo>
                    <a:pt x="0" y="402"/>
                  </a:lnTo>
                  <a:lnTo>
                    <a:pt x="0" y="366"/>
                  </a:lnTo>
                  <a:lnTo>
                    <a:pt x="9" y="366"/>
                  </a:lnTo>
                  <a:lnTo>
                    <a:pt x="9" y="402"/>
                  </a:lnTo>
                  <a:close/>
                  <a:moveTo>
                    <a:pt x="9" y="338"/>
                  </a:moveTo>
                  <a:lnTo>
                    <a:pt x="0" y="338"/>
                  </a:lnTo>
                  <a:lnTo>
                    <a:pt x="0" y="302"/>
                  </a:lnTo>
                  <a:lnTo>
                    <a:pt x="9" y="302"/>
                  </a:lnTo>
                  <a:lnTo>
                    <a:pt x="9" y="338"/>
                  </a:lnTo>
                  <a:close/>
                  <a:moveTo>
                    <a:pt x="9" y="274"/>
                  </a:moveTo>
                  <a:lnTo>
                    <a:pt x="0" y="274"/>
                  </a:lnTo>
                  <a:lnTo>
                    <a:pt x="0" y="238"/>
                  </a:lnTo>
                  <a:lnTo>
                    <a:pt x="9" y="238"/>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366">
              <a:extLst>
                <a:ext uri="{FF2B5EF4-FFF2-40B4-BE49-F238E27FC236}">
                  <a16:creationId xmlns:a16="http://schemas.microsoft.com/office/drawing/2014/main" id="{0EDB89CC-DE70-411B-AF9F-22F4EA8017A5}"/>
                </a:ext>
              </a:extLst>
            </p:cNvPr>
            <p:cNvSpPr>
              <a:spLocks noEditPoints="1"/>
            </p:cNvSpPr>
            <p:nvPr/>
          </p:nvSpPr>
          <p:spPr bwMode="auto">
            <a:xfrm>
              <a:off x="8888413" y="2528888"/>
              <a:ext cx="6350" cy="1741487"/>
            </a:xfrm>
            <a:custGeom>
              <a:avLst/>
              <a:gdLst>
                <a:gd name="T0" fmla="*/ 0 w 9"/>
                <a:gd name="T1" fmla="*/ 2157 h 2194"/>
                <a:gd name="T2" fmla="*/ 9 w 9"/>
                <a:gd name="T3" fmla="*/ 2130 h 2194"/>
                <a:gd name="T4" fmla="*/ 9 w 9"/>
                <a:gd name="T5" fmla="*/ 2093 h 2194"/>
                <a:gd name="T6" fmla="*/ 0 w 9"/>
                <a:gd name="T7" fmla="*/ 2066 h 2194"/>
                <a:gd name="T8" fmla="*/ 9 w 9"/>
                <a:gd name="T9" fmla="*/ 2066 h 2194"/>
                <a:gd name="T10" fmla="*/ 0 w 9"/>
                <a:gd name="T11" fmla="*/ 1965 h 2194"/>
                <a:gd name="T12" fmla="*/ 9 w 9"/>
                <a:gd name="T13" fmla="*/ 1938 h 2194"/>
                <a:gd name="T14" fmla="*/ 9 w 9"/>
                <a:gd name="T15" fmla="*/ 1901 h 2194"/>
                <a:gd name="T16" fmla="*/ 0 w 9"/>
                <a:gd name="T17" fmla="*/ 1874 h 2194"/>
                <a:gd name="T18" fmla="*/ 9 w 9"/>
                <a:gd name="T19" fmla="*/ 1874 h 2194"/>
                <a:gd name="T20" fmla="*/ 0 w 9"/>
                <a:gd name="T21" fmla="*/ 1773 h 2194"/>
                <a:gd name="T22" fmla="*/ 9 w 9"/>
                <a:gd name="T23" fmla="*/ 1746 h 2194"/>
                <a:gd name="T24" fmla="*/ 9 w 9"/>
                <a:gd name="T25" fmla="*/ 1709 h 2194"/>
                <a:gd name="T26" fmla="*/ 0 w 9"/>
                <a:gd name="T27" fmla="*/ 1682 h 2194"/>
                <a:gd name="T28" fmla="*/ 9 w 9"/>
                <a:gd name="T29" fmla="*/ 1682 h 2194"/>
                <a:gd name="T30" fmla="*/ 0 w 9"/>
                <a:gd name="T31" fmla="*/ 1582 h 2194"/>
                <a:gd name="T32" fmla="*/ 9 w 9"/>
                <a:gd name="T33" fmla="*/ 1554 h 2194"/>
                <a:gd name="T34" fmla="*/ 9 w 9"/>
                <a:gd name="T35" fmla="*/ 1518 h 2194"/>
                <a:gd name="T36" fmla="*/ 0 w 9"/>
                <a:gd name="T37" fmla="*/ 1490 h 2194"/>
                <a:gd name="T38" fmla="*/ 9 w 9"/>
                <a:gd name="T39" fmla="*/ 1490 h 2194"/>
                <a:gd name="T40" fmla="*/ 0 w 9"/>
                <a:gd name="T41" fmla="*/ 1390 h 2194"/>
                <a:gd name="T42" fmla="*/ 9 w 9"/>
                <a:gd name="T43" fmla="*/ 1362 h 2194"/>
                <a:gd name="T44" fmla="*/ 9 w 9"/>
                <a:gd name="T45" fmla="*/ 1326 h 2194"/>
                <a:gd name="T46" fmla="*/ 0 w 9"/>
                <a:gd name="T47" fmla="*/ 1298 h 2194"/>
                <a:gd name="T48" fmla="*/ 9 w 9"/>
                <a:gd name="T49" fmla="*/ 1298 h 2194"/>
                <a:gd name="T50" fmla="*/ 0 w 9"/>
                <a:gd name="T51" fmla="*/ 1198 h 2194"/>
                <a:gd name="T52" fmla="*/ 9 w 9"/>
                <a:gd name="T53" fmla="*/ 1170 h 2194"/>
                <a:gd name="T54" fmla="*/ 9 w 9"/>
                <a:gd name="T55" fmla="*/ 1134 h 2194"/>
                <a:gd name="T56" fmla="*/ 0 w 9"/>
                <a:gd name="T57" fmla="*/ 1106 h 2194"/>
                <a:gd name="T58" fmla="*/ 9 w 9"/>
                <a:gd name="T59" fmla="*/ 1106 h 2194"/>
                <a:gd name="T60" fmla="*/ 0 w 9"/>
                <a:gd name="T61" fmla="*/ 1006 h 2194"/>
                <a:gd name="T62" fmla="*/ 9 w 9"/>
                <a:gd name="T63" fmla="*/ 978 h 2194"/>
                <a:gd name="T64" fmla="*/ 9 w 9"/>
                <a:gd name="T65" fmla="*/ 942 h 2194"/>
                <a:gd name="T66" fmla="*/ 0 w 9"/>
                <a:gd name="T67" fmla="*/ 914 h 2194"/>
                <a:gd name="T68" fmla="*/ 9 w 9"/>
                <a:gd name="T69" fmla="*/ 914 h 2194"/>
                <a:gd name="T70" fmla="*/ 0 w 9"/>
                <a:gd name="T71" fmla="*/ 814 h 2194"/>
                <a:gd name="T72" fmla="*/ 9 w 9"/>
                <a:gd name="T73" fmla="*/ 786 h 2194"/>
                <a:gd name="T74" fmla="*/ 9 w 9"/>
                <a:gd name="T75" fmla="*/ 750 h 2194"/>
                <a:gd name="T76" fmla="*/ 0 w 9"/>
                <a:gd name="T77" fmla="*/ 722 h 2194"/>
                <a:gd name="T78" fmla="*/ 9 w 9"/>
                <a:gd name="T79" fmla="*/ 722 h 2194"/>
                <a:gd name="T80" fmla="*/ 0 w 9"/>
                <a:gd name="T81" fmla="*/ 622 h 2194"/>
                <a:gd name="T82" fmla="*/ 9 w 9"/>
                <a:gd name="T83" fmla="*/ 594 h 2194"/>
                <a:gd name="T84" fmla="*/ 9 w 9"/>
                <a:gd name="T85" fmla="*/ 558 h 2194"/>
                <a:gd name="T86" fmla="*/ 0 w 9"/>
                <a:gd name="T87" fmla="*/ 530 h 2194"/>
                <a:gd name="T88" fmla="*/ 9 w 9"/>
                <a:gd name="T89" fmla="*/ 530 h 2194"/>
                <a:gd name="T90" fmla="*/ 0 w 9"/>
                <a:gd name="T91" fmla="*/ 430 h 2194"/>
                <a:gd name="T92" fmla="*/ 9 w 9"/>
                <a:gd name="T93" fmla="*/ 402 h 2194"/>
                <a:gd name="T94" fmla="*/ 9 w 9"/>
                <a:gd name="T95" fmla="*/ 366 h 2194"/>
                <a:gd name="T96" fmla="*/ 0 w 9"/>
                <a:gd name="T97" fmla="*/ 338 h 2194"/>
                <a:gd name="T98" fmla="*/ 9 w 9"/>
                <a:gd name="T99" fmla="*/ 338 h 2194"/>
                <a:gd name="T100" fmla="*/ 0 w 9"/>
                <a:gd name="T101" fmla="*/ 238 h 2194"/>
                <a:gd name="T102" fmla="*/ 9 w 9"/>
                <a:gd name="T103" fmla="*/ 210 h 2194"/>
                <a:gd name="T104" fmla="*/ 9 w 9"/>
                <a:gd name="T105" fmla="*/ 174 h 2194"/>
                <a:gd name="T106" fmla="*/ 0 w 9"/>
                <a:gd name="T107" fmla="*/ 146 h 2194"/>
                <a:gd name="T108" fmla="*/ 9 w 9"/>
                <a:gd name="T109" fmla="*/ 146 h 2194"/>
                <a:gd name="T110" fmla="*/ 0 w 9"/>
                <a:gd name="T111" fmla="*/ 46 h 2194"/>
                <a:gd name="T112" fmla="*/ 9 w 9"/>
                <a:gd name="T113" fmla="*/ 18 h 2194"/>
                <a:gd name="T114" fmla="*/ 9 w 9"/>
                <a:gd name="T115"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4">
                  <a:moveTo>
                    <a:pt x="9" y="2194"/>
                  </a:moveTo>
                  <a:lnTo>
                    <a:pt x="0" y="2194"/>
                  </a:lnTo>
                  <a:lnTo>
                    <a:pt x="0" y="2157"/>
                  </a:lnTo>
                  <a:lnTo>
                    <a:pt x="9" y="2157"/>
                  </a:lnTo>
                  <a:lnTo>
                    <a:pt x="9" y="2194"/>
                  </a:lnTo>
                  <a:close/>
                  <a:moveTo>
                    <a:pt x="9" y="2130"/>
                  </a:moveTo>
                  <a:lnTo>
                    <a:pt x="0" y="2130"/>
                  </a:lnTo>
                  <a:lnTo>
                    <a:pt x="0" y="2093"/>
                  </a:lnTo>
                  <a:lnTo>
                    <a:pt x="9" y="2093"/>
                  </a:lnTo>
                  <a:lnTo>
                    <a:pt x="9" y="2130"/>
                  </a:lnTo>
                  <a:close/>
                  <a:moveTo>
                    <a:pt x="9" y="2066"/>
                  </a:moveTo>
                  <a:lnTo>
                    <a:pt x="0" y="2066"/>
                  </a:lnTo>
                  <a:lnTo>
                    <a:pt x="0" y="2029"/>
                  </a:lnTo>
                  <a:lnTo>
                    <a:pt x="9" y="2029"/>
                  </a:lnTo>
                  <a:lnTo>
                    <a:pt x="9" y="2066"/>
                  </a:lnTo>
                  <a:close/>
                  <a:moveTo>
                    <a:pt x="9" y="2002"/>
                  </a:moveTo>
                  <a:lnTo>
                    <a:pt x="0" y="2002"/>
                  </a:lnTo>
                  <a:lnTo>
                    <a:pt x="0" y="1965"/>
                  </a:lnTo>
                  <a:lnTo>
                    <a:pt x="9" y="1965"/>
                  </a:lnTo>
                  <a:lnTo>
                    <a:pt x="9" y="2002"/>
                  </a:lnTo>
                  <a:close/>
                  <a:moveTo>
                    <a:pt x="9" y="1938"/>
                  </a:moveTo>
                  <a:lnTo>
                    <a:pt x="0" y="1938"/>
                  </a:lnTo>
                  <a:lnTo>
                    <a:pt x="0" y="1901"/>
                  </a:lnTo>
                  <a:lnTo>
                    <a:pt x="9" y="1901"/>
                  </a:lnTo>
                  <a:lnTo>
                    <a:pt x="9" y="1938"/>
                  </a:lnTo>
                  <a:close/>
                  <a:moveTo>
                    <a:pt x="9" y="1874"/>
                  </a:moveTo>
                  <a:lnTo>
                    <a:pt x="0" y="1874"/>
                  </a:lnTo>
                  <a:lnTo>
                    <a:pt x="0" y="1837"/>
                  </a:lnTo>
                  <a:lnTo>
                    <a:pt x="9" y="1837"/>
                  </a:lnTo>
                  <a:lnTo>
                    <a:pt x="9" y="1874"/>
                  </a:lnTo>
                  <a:close/>
                  <a:moveTo>
                    <a:pt x="9" y="1810"/>
                  </a:moveTo>
                  <a:lnTo>
                    <a:pt x="0" y="1810"/>
                  </a:lnTo>
                  <a:lnTo>
                    <a:pt x="0" y="1773"/>
                  </a:lnTo>
                  <a:lnTo>
                    <a:pt x="9" y="1773"/>
                  </a:lnTo>
                  <a:lnTo>
                    <a:pt x="9" y="1810"/>
                  </a:lnTo>
                  <a:close/>
                  <a:moveTo>
                    <a:pt x="9" y="1746"/>
                  </a:moveTo>
                  <a:lnTo>
                    <a:pt x="0" y="1746"/>
                  </a:lnTo>
                  <a:lnTo>
                    <a:pt x="0" y="1709"/>
                  </a:lnTo>
                  <a:lnTo>
                    <a:pt x="9" y="1709"/>
                  </a:lnTo>
                  <a:lnTo>
                    <a:pt x="9" y="1746"/>
                  </a:lnTo>
                  <a:close/>
                  <a:moveTo>
                    <a:pt x="9" y="1682"/>
                  </a:moveTo>
                  <a:lnTo>
                    <a:pt x="0" y="1682"/>
                  </a:lnTo>
                  <a:lnTo>
                    <a:pt x="0" y="1646"/>
                  </a:lnTo>
                  <a:lnTo>
                    <a:pt x="9" y="1646"/>
                  </a:lnTo>
                  <a:lnTo>
                    <a:pt x="9" y="1682"/>
                  </a:lnTo>
                  <a:close/>
                  <a:moveTo>
                    <a:pt x="9" y="1618"/>
                  </a:moveTo>
                  <a:lnTo>
                    <a:pt x="0" y="1618"/>
                  </a:lnTo>
                  <a:lnTo>
                    <a:pt x="0" y="1582"/>
                  </a:lnTo>
                  <a:lnTo>
                    <a:pt x="9" y="1582"/>
                  </a:lnTo>
                  <a:lnTo>
                    <a:pt x="9" y="1618"/>
                  </a:lnTo>
                  <a:close/>
                  <a:moveTo>
                    <a:pt x="9" y="1554"/>
                  </a:moveTo>
                  <a:lnTo>
                    <a:pt x="0" y="1554"/>
                  </a:lnTo>
                  <a:lnTo>
                    <a:pt x="0" y="1518"/>
                  </a:lnTo>
                  <a:lnTo>
                    <a:pt x="9" y="1518"/>
                  </a:lnTo>
                  <a:lnTo>
                    <a:pt x="9" y="1554"/>
                  </a:lnTo>
                  <a:close/>
                  <a:moveTo>
                    <a:pt x="9" y="1490"/>
                  </a:moveTo>
                  <a:lnTo>
                    <a:pt x="0" y="1490"/>
                  </a:lnTo>
                  <a:lnTo>
                    <a:pt x="0" y="1454"/>
                  </a:lnTo>
                  <a:lnTo>
                    <a:pt x="9" y="1454"/>
                  </a:lnTo>
                  <a:lnTo>
                    <a:pt x="9" y="1490"/>
                  </a:lnTo>
                  <a:close/>
                  <a:moveTo>
                    <a:pt x="9" y="1426"/>
                  </a:moveTo>
                  <a:lnTo>
                    <a:pt x="0" y="1426"/>
                  </a:lnTo>
                  <a:lnTo>
                    <a:pt x="0" y="1390"/>
                  </a:lnTo>
                  <a:lnTo>
                    <a:pt x="9" y="1390"/>
                  </a:lnTo>
                  <a:lnTo>
                    <a:pt x="9" y="1426"/>
                  </a:lnTo>
                  <a:close/>
                  <a:moveTo>
                    <a:pt x="9" y="1362"/>
                  </a:moveTo>
                  <a:lnTo>
                    <a:pt x="0" y="1362"/>
                  </a:lnTo>
                  <a:lnTo>
                    <a:pt x="0" y="1326"/>
                  </a:lnTo>
                  <a:lnTo>
                    <a:pt x="9" y="1326"/>
                  </a:lnTo>
                  <a:lnTo>
                    <a:pt x="9" y="1362"/>
                  </a:lnTo>
                  <a:close/>
                  <a:moveTo>
                    <a:pt x="9" y="1298"/>
                  </a:moveTo>
                  <a:lnTo>
                    <a:pt x="0" y="1298"/>
                  </a:lnTo>
                  <a:lnTo>
                    <a:pt x="0" y="1262"/>
                  </a:lnTo>
                  <a:lnTo>
                    <a:pt x="9" y="1262"/>
                  </a:lnTo>
                  <a:lnTo>
                    <a:pt x="9" y="1298"/>
                  </a:lnTo>
                  <a:close/>
                  <a:moveTo>
                    <a:pt x="9" y="1234"/>
                  </a:moveTo>
                  <a:lnTo>
                    <a:pt x="0" y="1234"/>
                  </a:lnTo>
                  <a:lnTo>
                    <a:pt x="0" y="1198"/>
                  </a:lnTo>
                  <a:lnTo>
                    <a:pt x="9" y="1198"/>
                  </a:lnTo>
                  <a:lnTo>
                    <a:pt x="9" y="1234"/>
                  </a:lnTo>
                  <a:close/>
                  <a:moveTo>
                    <a:pt x="9" y="1170"/>
                  </a:moveTo>
                  <a:lnTo>
                    <a:pt x="0" y="1170"/>
                  </a:lnTo>
                  <a:lnTo>
                    <a:pt x="0" y="1134"/>
                  </a:lnTo>
                  <a:lnTo>
                    <a:pt x="9" y="1134"/>
                  </a:lnTo>
                  <a:lnTo>
                    <a:pt x="9" y="1170"/>
                  </a:lnTo>
                  <a:close/>
                  <a:moveTo>
                    <a:pt x="9" y="1106"/>
                  </a:moveTo>
                  <a:lnTo>
                    <a:pt x="0" y="1106"/>
                  </a:lnTo>
                  <a:lnTo>
                    <a:pt x="0" y="1070"/>
                  </a:lnTo>
                  <a:lnTo>
                    <a:pt x="9" y="1070"/>
                  </a:lnTo>
                  <a:lnTo>
                    <a:pt x="9" y="1106"/>
                  </a:lnTo>
                  <a:close/>
                  <a:moveTo>
                    <a:pt x="9" y="1042"/>
                  </a:moveTo>
                  <a:lnTo>
                    <a:pt x="0" y="1042"/>
                  </a:lnTo>
                  <a:lnTo>
                    <a:pt x="0" y="1006"/>
                  </a:lnTo>
                  <a:lnTo>
                    <a:pt x="9" y="1006"/>
                  </a:lnTo>
                  <a:lnTo>
                    <a:pt x="9" y="1042"/>
                  </a:lnTo>
                  <a:close/>
                  <a:moveTo>
                    <a:pt x="9" y="978"/>
                  </a:moveTo>
                  <a:lnTo>
                    <a:pt x="0" y="978"/>
                  </a:lnTo>
                  <a:lnTo>
                    <a:pt x="0" y="942"/>
                  </a:lnTo>
                  <a:lnTo>
                    <a:pt x="9" y="942"/>
                  </a:lnTo>
                  <a:lnTo>
                    <a:pt x="9" y="978"/>
                  </a:lnTo>
                  <a:close/>
                  <a:moveTo>
                    <a:pt x="9" y="914"/>
                  </a:moveTo>
                  <a:lnTo>
                    <a:pt x="0" y="914"/>
                  </a:lnTo>
                  <a:lnTo>
                    <a:pt x="0" y="878"/>
                  </a:lnTo>
                  <a:lnTo>
                    <a:pt x="9" y="878"/>
                  </a:lnTo>
                  <a:lnTo>
                    <a:pt x="9" y="914"/>
                  </a:lnTo>
                  <a:close/>
                  <a:moveTo>
                    <a:pt x="9" y="850"/>
                  </a:moveTo>
                  <a:lnTo>
                    <a:pt x="0" y="850"/>
                  </a:lnTo>
                  <a:lnTo>
                    <a:pt x="0" y="814"/>
                  </a:lnTo>
                  <a:lnTo>
                    <a:pt x="9" y="814"/>
                  </a:lnTo>
                  <a:lnTo>
                    <a:pt x="9" y="850"/>
                  </a:lnTo>
                  <a:close/>
                  <a:moveTo>
                    <a:pt x="9" y="786"/>
                  </a:moveTo>
                  <a:lnTo>
                    <a:pt x="0" y="786"/>
                  </a:lnTo>
                  <a:lnTo>
                    <a:pt x="0" y="750"/>
                  </a:lnTo>
                  <a:lnTo>
                    <a:pt x="9" y="750"/>
                  </a:lnTo>
                  <a:lnTo>
                    <a:pt x="9" y="786"/>
                  </a:lnTo>
                  <a:close/>
                  <a:moveTo>
                    <a:pt x="9" y="722"/>
                  </a:moveTo>
                  <a:lnTo>
                    <a:pt x="0" y="722"/>
                  </a:lnTo>
                  <a:lnTo>
                    <a:pt x="0" y="686"/>
                  </a:lnTo>
                  <a:lnTo>
                    <a:pt x="9" y="686"/>
                  </a:lnTo>
                  <a:lnTo>
                    <a:pt x="9" y="722"/>
                  </a:lnTo>
                  <a:close/>
                  <a:moveTo>
                    <a:pt x="9" y="658"/>
                  </a:moveTo>
                  <a:lnTo>
                    <a:pt x="0" y="658"/>
                  </a:lnTo>
                  <a:lnTo>
                    <a:pt x="0" y="622"/>
                  </a:lnTo>
                  <a:lnTo>
                    <a:pt x="9" y="622"/>
                  </a:lnTo>
                  <a:lnTo>
                    <a:pt x="9" y="658"/>
                  </a:lnTo>
                  <a:close/>
                  <a:moveTo>
                    <a:pt x="9" y="594"/>
                  </a:moveTo>
                  <a:lnTo>
                    <a:pt x="0" y="594"/>
                  </a:lnTo>
                  <a:lnTo>
                    <a:pt x="0" y="558"/>
                  </a:lnTo>
                  <a:lnTo>
                    <a:pt x="9" y="558"/>
                  </a:lnTo>
                  <a:lnTo>
                    <a:pt x="9" y="594"/>
                  </a:lnTo>
                  <a:close/>
                  <a:moveTo>
                    <a:pt x="9" y="530"/>
                  </a:moveTo>
                  <a:lnTo>
                    <a:pt x="0" y="530"/>
                  </a:lnTo>
                  <a:lnTo>
                    <a:pt x="0" y="494"/>
                  </a:lnTo>
                  <a:lnTo>
                    <a:pt x="9" y="494"/>
                  </a:lnTo>
                  <a:lnTo>
                    <a:pt x="9" y="530"/>
                  </a:lnTo>
                  <a:close/>
                  <a:moveTo>
                    <a:pt x="9" y="466"/>
                  </a:moveTo>
                  <a:lnTo>
                    <a:pt x="0" y="466"/>
                  </a:lnTo>
                  <a:lnTo>
                    <a:pt x="0" y="430"/>
                  </a:lnTo>
                  <a:lnTo>
                    <a:pt x="9" y="430"/>
                  </a:lnTo>
                  <a:lnTo>
                    <a:pt x="9" y="466"/>
                  </a:lnTo>
                  <a:close/>
                  <a:moveTo>
                    <a:pt x="9" y="402"/>
                  </a:moveTo>
                  <a:lnTo>
                    <a:pt x="0" y="402"/>
                  </a:lnTo>
                  <a:lnTo>
                    <a:pt x="0" y="366"/>
                  </a:lnTo>
                  <a:lnTo>
                    <a:pt x="9" y="366"/>
                  </a:lnTo>
                  <a:lnTo>
                    <a:pt x="9" y="402"/>
                  </a:lnTo>
                  <a:close/>
                  <a:moveTo>
                    <a:pt x="9" y="338"/>
                  </a:moveTo>
                  <a:lnTo>
                    <a:pt x="0" y="338"/>
                  </a:lnTo>
                  <a:lnTo>
                    <a:pt x="0" y="302"/>
                  </a:lnTo>
                  <a:lnTo>
                    <a:pt x="9" y="302"/>
                  </a:lnTo>
                  <a:lnTo>
                    <a:pt x="9" y="338"/>
                  </a:lnTo>
                  <a:close/>
                  <a:moveTo>
                    <a:pt x="9" y="274"/>
                  </a:moveTo>
                  <a:lnTo>
                    <a:pt x="0" y="274"/>
                  </a:lnTo>
                  <a:lnTo>
                    <a:pt x="0" y="238"/>
                  </a:lnTo>
                  <a:lnTo>
                    <a:pt x="9" y="238"/>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367">
              <a:extLst>
                <a:ext uri="{FF2B5EF4-FFF2-40B4-BE49-F238E27FC236}">
                  <a16:creationId xmlns:a16="http://schemas.microsoft.com/office/drawing/2014/main" id="{EA005995-4C23-4735-BE19-EAC3FEC0A623}"/>
                </a:ext>
              </a:extLst>
            </p:cNvPr>
            <p:cNvSpPr>
              <a:spLocks noEditPoints="1"/>
            </p:cNvSpPr>
            <p:nvPr/>
          </p:nvSpPr>
          <p:spPr bwMode="auto">
            <a:xfrm>
              <a:off x="7513638" y="2528888"/>
              <a:ext cx="6350" cy="1741487"/>
            </a:xfrm>
            <a:custGeom>
              <a:avLst/>
              <a:gdLst>
                <a:gd name="T0" fmla="*/ 0 w 9"/>
                <a:gd name="T1" fmla="*/ 2157 h 2194"/>
                <a:gd name="T2" fmla="*/ 9 w 9"/>
                <a:gd name="T3" fmla="*/ 2130 h 2194"/>
                <a:gd name="T4" fmla="*/ 9 w 9"/>
                <a:gd name="T5" fmla="*/ 2093 h 2194"/>
                <a:gd name="T6" fmla="*/ 0 w 9"/>
                <a:gd name="T7" fmla="*/ 2066 h 2194"/>
                <a:gd name="T8" fmla="*/ 9 w 9"/>
                <a:gd name="T9" fmla="*/ 2066 h 2194"/>
                <a:gd name="T10" fmla="*/ 0 w 9"/>
                <a:gd name="T11" fmla="*/ 1965 h 2194"/>
                <a:gd name="T12" fmla="*/ 9 w 9"/>
                <a:gd name="T13" fmla="*/ 1938 h 2194"/>
                <a:gd name="T14" fmla="*/ 9 w 9"/>
                <a:gd name="T15" fmla="*/ 1901 h 2194"/>
                <a:gd name="T16" fmla="*/ 0 w 9"/>
                <a:gd name="T17" fmla="*/ 1874 h 2194"/>
                <a:gd name="T18" fmla="*/ 9 w 9"/>
                <a:gd name="T19" fmla="*/ 1874 h 2194"/>
                <a:gd name="T20" fmla="*/ 0 w 9"/>
                <a:gd name="T21" fmla="*/ 1773 h 2194"/>
                <a:gd name="T22" fmla="*/ 9 w 9"/>
                <a:gd name="T23" fmla="*/ 1746 h 2194"/>
                <a:gd name="T24" fmla="*/ 9 w 9"/>
                <a:gd name="T25" fmla="*/ 1709 h 2194"/>
                <a:gd name="T26" fmla="*/ 0 w 9"/>
                <a:gd name="T27" fmla="*/ 1682 h 2194"/>
                <a:gd name="T28" fmla="*/ 9 w 9"/>
                <a:gd name="T29" fmla="*/ 1682 h 2194"/>
                <a:gd name="T30" fmla="*/ 0 w 9"/>
                <a:gd name="T31" fmla="*/ 1582 h 2194"/>
                <a:gd name="T32" fmla="*/ 9 w 9"/>
                <a:gd name="T33" fmla="*/ 1554 h 2194"/>
                <a:gd name="T34" fmla="*/ 9 w 9"/>
                <a:gd name="T35" fmla="*/ 1518 h 2194"/>
                <a:gd name="T36" fmla="*/ 0 w 9"/>
                <a:gd name="T37" fmla="*/ 1490 h 2194"/>
                <a:gd name="T38" fmla="*/ 9 w 9"/>
                <a:gd name="T39" fmla="*/ 1490 h 2194"/>
                <a:gd name="T40" fmla="*/ 0 w 9"/>
                <a:gd name="T41" fmla="*/ 1390 h 2194"/>
                <a:gd name="T42" fmla="*/ 9 w 9"/>
                <a:gd name="T43" fmla="*/ 1362 h 2194"/>
                <a:gd name="T44" fmla="*/ 9 w 9"/>
                <a:gd name="T45" fmla="*/ 1326 h 2194"/>
                <a:gd name="T46" fmla="*/ 0 w 9"/>
                <a:gd name="T47" fmla="*/ 1298 h 2194"/>
                <a:gd name="T48" fmla="*/ 9 w 9"/>
                <a:gd name="T49" fmla="*/ 1298 h 2194"/>
                <a:gd name="T50" fmla="*/ 0 w 9"/>
                <a:gd name="T51" fmla="*/ 1198 h 2194"/>
                <a:gd name="T52" fmla="*/ 9 w 9"/>
                <a:gd name="T53" fmla="*/ 1170 h 2194"/>
                <a:gd name="T54" fmla="*/ 9 w 9"/>
                <a:gd name="T55" fmla="*/ 1134 h 2194"/>
                <a:gd name="T56" fmla="*/ 0 w 9"/>
                <a:gd name="T57" fmla="*/ 1106 h 2194"/>
                <a:gd name="T58" fmla="*/ 9 w 9"/>
                <a:gd name="T59" fmla="*/ 1106 h 2194"/>
                <a:gd name="T60" fmla="*/ 0 w 9"/>
                <a:gd name="T61" fmla="*/ 1006 h 2194"/>
                <a:gd name="T62" fmla="*/ 9 w 9"/>
                <a:gd name="T63" fmla="*/ 978 h 2194"/>
                <a:gd name="T64" fmla="*/ 9 w 9"/>
                <a:gd name="T65" fmla="*/ 942 h 2194"/>
                <a:gd name="T66" fmla="*/ 0 w 9"/>
                <a:gd name="T67" fmla="*/ 914 h 2194"/>
                <a:gd name="T68" fmla="*/ 9 w 9"/>
                <a:gd name="T69" fmla="*/ 914 h 2194"/>
                <a:gd name="T70" fmla="*/ 0 w 9"/>
                <a:gd name="T71" fmla="*/ 814 h 2194"/>
                <a:gd name="T72" fmla="*/ 9 w 9"/>
                <a:gd name="T73" fmla="*/ 786 h 2194"/>
                <a:gd name="T74" fmla="*/ 9 w 9"/>
                <a:gd name="T75" fmla="*/ 750 h 2194"/>
                <a:gd name="T76" fmla="*/ 0 w 9"/>
                <a:gd name="T77" fmla="*/ 722 h 2194"/>
                <a:gd name="T78" fmla="*/ 9 w 9"/>
                <a:gd name="T79" fmla="*/ 722 h 2194"/>
                <a:gd name="T80" fmla="*/ 0 w 9"/>
                <a:gd name="T81" fmla="*/ 622 h 2194"/>
                <a:gd name="T82" fmla="*/ 9 w 9"/>
                <a:gd name="T83" fmla="*/ 594 h 2194"/>
                <a:gd name="T84" fmla="*/ 9 w 9"/>
                <a:gd name="T85" fmla="*/ 558 h 2194"/>
                <a:gd name="T86" fmla="*/ 0 w 9"/>
                <a:gd name="T87" fmla="*/ 530 h 2194"/>
                <a:gd name="T88" fmla="*/ 9 w 9"/>
                <a:gd name="T89" fmla="*/ 530 h 2194"/>
                <a:gd name="T90" fmla="*/ 0 w 9"/>
                <a:gd name="T91" fmla="*/ 430 h 2194"/>
                <a:gd name="T92" fmla="*/ 9 w 9"/>
                <a:gd name="T93" fmla="*/ 402 h 2194"/>
                <a:gd name="T94" fmla="*/ 9 w 9"/>
                <a:gd name="T95" fmla="*/ 366 h 2194"/>
                <a:gd name="T96" fmla="*/ 0 w 9"/>
                <a:gd name="T97" fmla="*/ 338 h 2194"/>
                <a:gd name="T98" fmla="*/ 9 w 9"/>
                <a:gd name="T99" fmla="*/ 338 h 2194"/>
                <a:gd name="T100" fmla="*/ 0 w 9"/>
                <a:gd name="T101" fmla="*/ 238 h 2194"/>
                <a:gd name="T102" fmla="*/ 9 w 9"/>
                <a:gd name="T103" fmla="*/ 210 h 2194"/>
                <a:gd name="T104" fmla="*/ 9 w 9"/>
                <a:gd name="T105" fmla="*/ 174 h 2194"/>
                <a:gd name="T106" fmla="*/ 0 w 9"/>
                <a:gd name="T107" fmla="*/ 146 h 2194"/>
                <a:gd name="T108" fmla="*/ 9 w 9"/>
                <a:gd name="T109" fmla="*/ 146 h 2194"/>
                <a:gd name="T110" fmla="*/ 0 w 9"/>
                <a:gd name="T111" fmla="*/ 46 h 2194"/>
                <a:gd name="T112" fmla="*/ 9 w 9"/>
                <a:gd name="T113" fmla="*/ 18 h 2194"/>
                <a:gd name="T114" fmla="*/ 9 w 9"/>
                <a:gd name="T115"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4">
                  <a:moveTo>
                    <a:pt x="9" y="2194"/>
                  </a:moveTo>
                  <a:lnTo>
                    <a:pt x="0" y="2194"/>
                  </a:lnTo>
                  <a:lnTo>
                    <a:pt x="0" y="2157"/>
                  </a:lnTo>
                  <a:lnTo>
                    <a:pt x="9" y="2157"/>
                  </a:lnTo>
                  <a:lnTo>
                    <a:pt x="9" y="2194"/>
                  </a:lnTo>
                  <a:close/>
                  <a:moveTo>
                    <a:pt x="9" y="2130"/>
                  </a:moveTo>
                  <a:lnTo>
                    <a:pt x="0" y="2130"/>
                  </a:lnTo>
                  <a:lnTo>
                    <a:pt x="0" y="2093"/>
                  </a:lnTo>
                  <a:lnTo>
                    <a:pt x="9" y="2093"/>
                  </a:lnTo>
                  <a:lnTo>
                    <a:pt x="9" y="2130"/>
                  </a:lnTo>
                  <a:close/>
                  <a:moveTo>
                    <a:pt x="9" y="2066"/>
                  </a:moveTo>
                  <a:lnTo>
                    <a:pt x="0" y="2066"/>
                  </a:lnTo>
                  <a:lnTo>
                    <a:pt x="0" y="2029"/>
                  </a:lnTo>
                  <a:lnTo>
                    <a:pt x="9" y="2029"/>
                  </a:lnTo>
                  <a:lnTo>
                    <a:pt x="9" y="2066"/>
                  </a:lnTo>
                  <a:close/>
                  <a:moveTo>
                    <a:pt x="9" y="2002"/>
                  </a:moveTo>
                  <a:lnTo>
                    <a:pt x="0" y="2002"/>
                  </a:lnTo>
                  <a:lnTo>
                    <a:pt x="0" y="1965"/>
                  </a:lnTo>
                  <a:lnTo>
                    <a:pt x="9" y="1965"/>
                  </a:lnTo>
                  <a:lnTo>
                    <a:pt x="9" y="2002"/>
                  </a:lnTo>
                  <a:close/>
                  <a:moveTo>
                    <a:pt x="9" y="1938"/>
                  </a:moveTo>
                  <a:lnTo>
                    <a:pt x="0" y="1938"/>
                  </a:lnTo>
                  <a:lnTo>
                    <a:pt x="0" y="1901"/>
                  </a:lnTo>
                  <a:lnTo>
                    <a:pt x="9" y="1901"/>
                  </a:lnTo>
                  <a:lnTo>
                    <a:pt x="9" y="1938"/>
                  </a:lnTo>
                  <a:close/>
                  <a:moveTo>
                    <a:pt x="9" y="1874"/>
                  </a:moveTo>
                  <a:lnTo>
                    <a:pt x="0" y="1874"/>
                  </a:lnTo>
                  <a:lnTo>
                    <a:pt x="0" y="1837"/>
                  </a:lnTo>
                  <a:lnTo>
                    <a:pt x="9" y="1837"/>
                  </a:lnTo>
                  <a:lnTo>
                    <a:pt x="9" y="1874"/>
                  </a:lnTo>
                  <a:close/>
                  <a:moveTo>
                    <a:pt x="9" y="1810"/>
                  </a:moveTo>
                  <a:lnTo>
                    <a:pt x="0" y="1810"/>
                  </a:lnTo>
                  <a:lnTo>
                    <a:pt x="0" y="1773"/>
                  </a:lnTo>
                  <a:lnTo>
                    <a:pt x="9" y="1773"/>
                  </a:lnTo>
                  <a:lnTo>
                    <a:pt x="9" y="1810"/>
                  </a:lnTo>
                  <a:close/>
                  <a:moveTo>
                    <a:pt x="9" y="1746"/>
                  </a:moveTo>
                  <a:lnTo>
                    <a:pt x="0" y="1746"/>
                  </a:lnTo>
                  <a:lnTo>
                    <a:pt x="0" y="1709"/>
                  </a:lnTo>
                  <a:lnTo>
                    <a:pt x="9" y="1709"/>
                  </a:lnTo>
                  <a:lnTo>
                    <a:pt x="9" y="1746"/>
                  </a:lnTo>
                  <a:close/>
                  <a:moveTo>
                    <a:pt x="9" y="1682"/>
                  </a:moveTo>
                  <a:lnTo>
                    <a:pt x="0" y="1682"/>
                  </a:lnTo>
                  <a:lnTo>
                    <a:pt x="0" y="1646"/>
                  </a:lnTo>
                  <a:lnTo>
                    <a:pt x="9" y="1646"/>
                  </a:lnTo>
                  <a:lnTo>
                    <a:pt x="9" y="1682"/>
                  </a:lnTo>
                  <a:close/>
                  <a:moveTo>
                    <a:pt x="9" y="1618"/>
                  </a:moveTo>
                  <a:lnTo>
                    <a:pt x="0" y="1618"/>
                  </a:lnTo>
                  <a:lnTo>
                    <a:pt x="0" y="1582"/>
                  </a:lnTo>
                  <a:lnTo>
                    <a:pt x="9" y="1582"/>
                  </a:lnTo>
                  <a:lnTo>
                    <a:pt x="9" y="1618"/>
                  </a:lnTo>
                  <a:close/>
                  <a:moveTo>
                    <a:pt x="9" y="1554"/>
                  </a:moveTo>
                  <a:lnTo>
                    <a:pt x="0" y="1554"/>
                  </a:lnTo>
                  <a:lnTo>
                    <a:pt x="0" y="1518"/>
                  </a:lnTo>
                  <a:lnTo>
                    <a:pt x="9" y="1518"/>
                  </a:lnTo>
                  <a:lnTo>
                    <a:pt x="9" y="1554"/>
                  </a:lnTo>
                  <a:close/>
                  <a:moveTo>
                    <a:pt x="9" y="1490"/>
                  </a:moveTo>
                  <a:lnTo>
                    <a:pt x="0" y="1490"/>
                  </a:lnTo>
                  <a:lnTo>
                    <a:pt x="0" y="1454"/>
                  </a:lnTo>
                  <a:lnTo>
                    <a:pt x="9" y="1454"/>
                  </a:lnTo>
                  <a:lnTo>
                    <a:pt x="9" y="1490"/>
                  </a:lnTo>
                  <a:close/>
                  <a:moveTo>
                    <a:pt x="9" y="1426"/>
                  </a:moveTo>
                  <a:lnTo>
                    <a:pt x="0" y="1426"/>
                  </a:lnTo>
                  <a:lnTo>
                    <a:pt x="0" y="1390"/>
                  </a:lnTo>
                  <a:lnTo>
                    <a:pt x="9" y="1390"/>
                  </a:lnTo>
                  <a:lnTo>
                    <a:pt x="9" y="1426"/>
                  </a:lnTo>
                  <a:close/>
                  <a:moveTo>
                    <a:pt x="9" y="1362"/>
                  </a:moveTo>
                  <a:lnTo>
                    <a:pt x="0" y="1362"/>
                  </a:lnTo>
                  <a:lnTo>
                    <a:pt x="0" y="1326"/>
                  </a:lnTo>
                  <a:lnTo>
                    <a:pt x="9" y="1326"/>
                  </a:lnTo>
                  <a:lnTo>
                    <a:pt x="9" y="1362"/>
                  </a:lnTo>
                  <a:close/>
                  <a:moveTo>
                    <a:pt x="9" y="1298"/>
                  </a:moveTo>
                  <a:lnTo>
                    <a:pt x="0" y="1298"/>
                  </a:lnTo>
                  <a:lnTo>
                    <a:pt x="0" y="1262"/>
                  </a:lnTo>
                  <a:lnTo>
                    <a:pt x="9" y="1262"/>
                  </a:lnTo>
                  <a:lnTo>
                    <a:pt x="9" y="1298"/>
                  </a:lnTo>
                  <a:close/>
                  <a:moveTo>
                    <a:pt x="9" y="1234"/>
                  </a:moveTo>
                  <a:lnTo>
                    <a:pt x="0" y="1234"/>
                  </a:lnTo>
                  <a:lnTo>
                    <a:pt x="0" y="1198"/>
                  </a:lnTo>
                  <a:lnTo>
                    <a:pt x="9" y="1198"/>
                  </a:lnTo>
                  <a:lnTo>
                    <a:pt x="9" y="1234"/>
                  </a:lnTo>
                  <a:close/>
                  <a:moveTo>
                    <a:pt x="9" y="1170"/>
                  </a:moveTo>
                  <a:lnTo>
                    <a:pt x="0" y="1170"/>
                  </a:lnTo>
                  <a:lnTo>
                    <a:pt x="0" y="1134"/>
                  </a:lnTo>
                  <a:lnTo>
                    <a:pt x="9" y="1134"/>
                  </a:lnTo>
                  <a:lnTo>
                    <a:pt x="9" y="1170"/>
                  </a:lnTo>
                  <a:close/>
                  <a:moveTo>
                    <a:pt x="9" y="1106"/>
                  </a:moveTo>
                  <a:lnTo>
                    <a:pt x="0" y="1106"/>
                  </a:lnTo>
                  <a:lnTo>
                    <a:pt x="0" y="1070"/>
                  </a:lnTo>
                  <a:lnTo>
                    <a:pt x="9" y="1070"/>
                  </a:lnTo>
                  <a:lnTo>
                    <a:pt x="9" y="1106"/>
                  </a:lnTo>
                  <a:close/>
                  <a:moveTo>
                    <a:pt x="9" y="1042"/>
                  </a:moveTo>
                  <a:lnTo>
                    <a:pt x="0" y="1042"/>
                  </a:lnTo>
                  <a:lnTo>
                    <a:pt x="0" y="1006"/>
                  </a:lnTo>
                  <a:lnTo>
                    <a:pt x="9" y="1006"/>
                  </a:lnTo>
                  <a:lnTo>
                    <a:pt x="9" y="1042"/>
                  </a:lnTo>
                  <a:close/>
                  <a:moveTo>
                    <a:pt x="9" y="978"/>
                  </a:moveTo>
                  <a:lnTo>
                    <a:pt x="0" y="978"/>
                  </a:lnTo>
                  <a:lnTo>
                    <a:pt x="0" y="942"/>
                  </a:lnTo>
                  <a:lnTo>
                    <a:pt x="9" y="942"/>
                  </a:lnTo>
                  <a:lnTo>
                    <a:pt x="9" y="978"/>
                  </a:lnTo>
                  <a:close/>
                  <a:moveTo>
                    <a:pt x="9" y="914"/>
                  </a:moveTo>
                  <a:lnTo>
                    <a:pt x="0" y="914"/>
                  </a:lnTo>
                  <a:lnTo>
                    <a:pt x="0" y="878"/>
                  </a:lnTo>
                  <a:lnTo>
                    <a:pt x="9" y="878"/>
                  </a:lnTo>
                  <a:lnTo>
                    <a:pt x="9" y="914"/>
                  </a:lnTo>
                  <a:close/>
                  <a:moveTo>
                    <a:pt x="9" y="850"/>
                  </a:moveTo>
                  <a:lnTo>
                    <a:pt x="0" y="850"/>
                  </a:lnTo>
                  <a:lnTo>
                    <a:pt x="0" y="814"/>
                  </a:lnTo>
                  <a:lnTo>
                    <a:pt x="9" y="814"/>
                  </a:lnTo>
                  <a:lnTo>
                    <a:pt x="9" y="850"/>
                  </a:lnTo>
                  <a:close/>
                  <a:moveTo>
                    <a:pt x="9" y="786"/>
                  </a:moveTo>
                  <a:lnTo>
                    <a:pt x="0" y="786"/>
                  </a:lnTo>
                  <a:lnTo>
                    <a:pt x="0" y="750"/>
                  </a:lnTo>
                  <a:lnTo>
                    <a:pt x="9" y="750"/>
                  </a:lnTo>
                  <a:lnTo>
                    <a:pt x="9" y="786"/>
                  </a:lnTo>
                  <a:close/>
                  <a:moveTo>
                    <a:pt x="9" y="722"/>
                  </a:moveTo>
                  <a:lnTo>
                    <a:pt x="0" y="722"/>
                  </a:lnTo>
                  <a:lnTo>
                    <a:pt x="0" y="686"/>
                  </a:lnTo>
                  <a:lnTo>
                    <a:pt x="9" y="686"/>
                  </a:lnTo>
                  <a:lnTo>
                    <a:pt x="9" y="722"/>
                  </a:lnTo>
                  <a:close/>
                  <a:moveTo>
                    <a:pt x="9" y="658"/>
                  </a:moveTo>
                  <a:lnTo>
                    <a:pt x="0" y="658"/>
                  </a:lnTo>
                  <a:lnTo>
                    <a:pt x="0" y="622"/>
                  </a:lnTo>
                  <a:lnTo>
                    <a:pt x="9" y="622"/>
                  </a:lnTo>
                  <a:lnTo>
                    <a:pt x="9" y="658"/>
                  </a:lnTo>
                  <a:close/>
                  <a:moveTo>
                    <a:pt x="9" y="594"/>
                  </a:moveTo>
                  <a:lnTo>
                    <a:pt x="0" y="594"/>
                  </a:lnTo>
                  <a:lnTo>
                    <a:pt x="0" y="558"/>
                  </a:lnTo>
                  <a:lnTo>
                    <a:pt x="9" y="558"/>
                  </a:lnTo>
                  <a:lnTo>
                    <a:pt x="9" y="594"/>
                  </a:lnTo>
                  <a:close/>
                  <a:moveTo>
                    <a:pt x="9" y="530"/>
                  </a:moveTo>
                  <a:lnTo>
                    <a:pt x="0" y="530"/>
                  </a:lnTo>
                  <a:lnTo>
                    <a:pt x="0" y="494"/>
                  </a:lnTo>
                  <a:lnTo>
                    <a:pt x="9" y="494"/>
                  </a:lnTo>
                  <a:lnTo>
                    <a:pt x="9" y="530"/>
                  </a:lnTo>
                  <a:close/>
                  <a:moveTo>
                    <a:pt x="9" y="466"/>
                  </a:moveTo>
                  <a:lnTo>
                    <a:pt x="0" y="466"/>
                  </a:lnTo>
                  <a:lnTo>
                    <a:pt x="0" y="430"/>
                  </a:lnTo>
                  <a:lnTo>
                    <a:pt x="9" y="430"/>
                  </a:lnTo>
                  <a:lnTo>
                    <a:pt x="9" y="466"/>
                  </a:lnTo>
                  <a:close/>
                  <a:moveTo>
                    <a:pt x="9" y="402"/>
                  </a:moveTo>
                  <a:lnTo>
                    <a:pt x="0" y="402"/>
                  </a:lnTo>
                  <a:lnTo>
                    <a:pt x="0" y="366"/>
                  </a:lnTo>
                  <a:lnTo>
                    <a:pt x="9" y="366"/>
                  </a:lnTo>
                  <a:lnTo>
                    <a:pt x="9" y="402"/>
                  </a:lnTo>
                  <a:close/>
                  <a:moveTo>
                    <a:pt x="9" y="338"/>
                  </a:moveTo>
                  <a:lnTo>
                    <a:pt x="0" y="338"/>
                  </a:lnTo>
                  <a:lnTo>
                    <a:pt x="0" y="302"/>
                  </a:lnTo>
                  <a:lnTo>
                    <a:pt x="9" y="302"/>
                  </a:lnTo>
                  <a:lnTo>
                    <a:pt x="9" y="338"/>
                  </a:lnTo>
                  <a:close/>
                  <a:moveTo>
                    <a:pt x="9" y="274"/>
                  </a:moveTo>
                  <a:lnTo>
                    <a:pt x="0" y="274"/>
                  </a:lnTo>
                  <a:lnTo>
                    <a:pt x="0" y="238"/>
                  </a:lnTo>
                  <a:lnTo>
                    <a:pt x="9" y="238"/>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368">
              <a:extLst>
                <a:ext uri="{FF2B5EF4-FFF2-40B4-BE49-F238E27FC236}">
                  <a16:creationId xmlns:a16="http://schemas.microsoft.com/office/drawing/2014/main" id="{8079B47E-B7D6-48F2-91F6-F484CB1E33FB}"/>
                </a:ext>
              </a:extLst>
            </p:cNvPr>
            <p:cNvSpPr>
              <a:spLocks noEditPoints="1"/>
            </p:cNvSpPr>
            <p:nvPr/>
          </p:nvSpPr>
          <p:spPr bwMode="auto">
            <a:xfrm>
              <a:off x="8154988" y="2528888"/>
              <a:ext cx="7938" cy="1741487"/>
            </a:xfrm>
            <a:custGeom>
              <a:avLst/>
              <a:gdLst>
                <a:gd name="T0" fmla="*/ 0 w 9"/>
                <a:gd name="T1" fmla="*/ 2157 h 2194"/>
                <a:gd name="T2" fmla="*/ 9 w 9"/>
                <a:gd name="T3" fmla="*/ 2130 h 2194"/>
                <a:gd name="T4" fmla="*/ 9 w 9"/>
                <a:gd name="T5" fmla="*/ 2093 h 2194"/>
                <a:gd name="T6" fmla="*/ 0 w 9"/>
                <a:gd name="T7" fmla="*/ 2066 h 2194"/>
                <a:gd name="T8" fmla="*/ 9 w 9"/>
                <a:gd name="T9" fmla="*/ 2066 h 2194"/>
                <a:gd name="T10" fmla="*/ 0 w 9"/>
                <a:gd name="T11" fmla="*/ 1965 h 2194"/>
                <a:gd name="T12" fmla="*/ 9 w 9"/>
                <a:gd name="T13" fmla="*/ 1938 h 2194"/>
                <a:gd name="T14" fmla="*/ 9 w 9"/>
                <a:gd name="T15" fmla="*/ 1901 h 2194"/>
                <a:gd name="T16" fmla="*/ 0 w 9"/>
                <a:gd name="T17" fmla="*/ 1874 h 2194"/>
                <a:gd name="T18" fmla="*/ 9 w 9"/>
                <a:gd name="T19" fmla="*/ 1874 h 2194"/>
                <a:gd name="T20" fmla="*/ 0 w 9"/>
                <a:gd name="T21" fmla="*/ 1773 h 2194"/>
                <a:gd name="T22" fmla="*/ 9 w 9"/>
                <a:gd name="T23" fmla="*/ 1746 h 2194"/>
                <a:gd name="T24" fmla="*/ 9 w 9"/>
                <a:gd name="T25" fmla="*/ 1709 h 2194"/>
                <a:gd name="T26" fmla="*/ 0 w 9"/>
                <a:gd name="T27" fmla="*/ 1682 h 2194"/>
                <a:gd name="T28" fmla="*/ 9 w 9"/>
                <a:gd name="T29" fmla="*/ 1682 h 2194"/>
                <a:gd name="T30" fmla="*/ 0 w 9"/>
                <a:gd name="T31" fmla="*/ 1582 h 2194"/>
                <a:gd name="T32" fmla="*/ 9 w 9"/>
                <a:gd name="T33" fmla="*/ 1554 h 2194"/>
                <a:gd name="T34" fmla="*/ 9 w 9"/>
                <a:gd name="T35" fmla="*/ 1518 h 2194"/>
                <a:gd name="T36" fmla="*/ 0 w 9"/>
                <a:gd name="T37" fmla="*/ 1490 h 2194"/>
                <a:gd name="T38" fmla="*/ 9 w 9"/>
                <a:gd name="T39" fmla="*/ 1490 h 2194"/>
                <a:gd name="T40" fmla="*/ 0 w 9"/>
                <a:gd name="T41" fmla="*/ 1390 h 2194"/>
                <a:gd name="T42" fmla="*/ 9 w 9"/>
                <a:gd name="T43" fmla="*/ 1362 h 2194"/>
                <a:gd name="T44" fmla="*/ 9 w 9"/>
                <a:gd name="T45" fmla="*/ 1326 h 2194"/>
                <a:gd name="T46" fmla="*/ 0 w 9"/>
                <a:gd name="T47" fmla="*/ 1298 h 2194"/>
                <a:gd name="T48" fmla="*/ 9 w 9"/>
                <a:gd name="T49" fmla="*/ 1298 h 2194"/>
                <a:gd name="T50" fmla="*/ 0 w 9"/>
                <a:gd name="T51" fmla="*/ 1198 h 2194"/>
                <a:gd name="T52" fmla="*/ 9 w 9"/>
                <a:gd name="T53" fmla="*/ 1170 h 2194"/>
                <a:gd name="T54" fmla="*/ 9 w 9"/>
                <a:gd name="T55" fmla="*/ 1134 h 2194"/>
                <a:gd name="T56" fmla="*/ 0 w 9"/>
                <a:gd name="T57" fmla="*/ 1106 h 2194"/>
                <a:gd name="T58" fmla="*/ 9 w 9"/>
                <a:gd name="T59" fmla="*/ 1106 h 2194"/>
                <a:gd name="T60" fmla="*/ 0 w 9"/>
                <a:gd name="T61" fmla="*/ 1006 h 2194"/>
                <a:gd name="T62" fmla="*/ 9 w 9"/>
                <a:gd name="T63" fmla="*/ 978 h 2194"/>
                <a:gd name="T64" fmla="*/ 9 w 9"/>
                <a:gd name="T65" fmla="*/ 942 h 2194"/>
                <a:gd name="T66" fmla="*/ 0 w 9"/>
                <a:gd name="T67" fmla="*/ 914 h 2194"/>
                <a:gd name="T68" fmla="*/ 9 w 9"/>
                <a:gd name="T69" fmla="*/ 914 h 2194"/>
                <a:gd name="T70" fmla="*/ 0 w 9"/>
                <a:gd name="T71" fmla="*/ 814 h 2194"/>
                <a:gd name="T72" fmla="*/ 9 w 9"/>
                <a:gd name="T73" fmla="*/ 786 h 2194"/>
                <a:gd name="T74" fmla="*/ 9 w 9"/>
                <a:gd name="T75" fmla="*/ 750 h 2194"/>
                <a:gd name="T76" fmla="*/ 0 w 9"/>
                <a:gd name="T77" fmla="*/ 722 h 2194"/>
                <a:gd name="T78" fmla="*/ 9 w 9"/>
                <a:gd name="T79" fmla="*/ 722 h 2194"/>
                <a:gd name="T80" fmla="*/ 0 w 9"/>
                <a:gd name="T81" fmla="*/ 622 h 2194"/>
                <a:gd name="T82" fmla="*/ 9 w 9"/>
                <a:gd name="T83" fmla="*/ 594 h 2194"/>
                <a:gd name="T84" fmla="*/ 9 w 9"/>
                <a:gd name="T85" fmla="*/ 558 h 2194"/>
                <a:gd name="T86" fmla="*/ 0 w 9"/>
                <a:gd name="T87" fmla="*/ 530 h 2194"/>
                <a:gd name="T88" fmla="*/ 9 w 9"/>
                <a:gd name="T89" fmla="*/ 530 h 2194"/>
                <a:gd name="T90" fmla="*/ 0 w 9"/>
                <a:gd name="T91" fmla="*/ 430 h 2194"/>
                <a:gd name="T92" fmla="*/ 9 w 9"/>
                <a:gd name="T93" fmla="*/ 402 h 2194"/>
                <a:gd name="T94" fmla="*/ 9 w 9"/>
                <a:gd name="T95" fmla="*/ 366 h 2194"/>
                <a:gd name="T96" fmla="*/ 0 w 9"/>
                <a:gd name="T97" fmla="*/ 338 h 2194"/>
                <a:gd name="T98" fmla="*/ 9 w 9"/>
                <a:gd name="T99" fmla="*/ 338 h 2194"/>
                <a:gd name="T100" fmla="*/ 0 w 9"/>
                <a:gd name="T101" fmla="*/ 238 h 2194"/>
                <a:gd name="T102" fmla="*/ 9 w 9"/>
                <a:gd name="T103" fmla="*/ 210 h 2194"/>
                <a:gd name="T104" fmla="*/ 9 w 9"/>
                <a:gd name="T105" fmla="*/ 174 h 2194"/>
                <a:gd name="T106" fmla="*/ 0 w 9"/>
                <a:gd name="T107" fmla="*/ 146 h 2194"/>
                <a:gd name="T108" fmla="*/ 9 w 9"/>
                <a:gd name="T109" fmla="*/ 146 h 2194"/>
                <a:gd name="T110" fmla="*/ 0 w 9"/>
                <a:gd name="T111" fmla="*/ 46 h 2194"/>
                <a:gd name="T112" fmla="*/ 9 w 9"/>
                <a:gd name="T113" fmla="*/ 18 h 2194"/>
                <a:gd name="T114" fmla="*/ 9 w 9"/>
                <a:gd name="T115"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4">
                  <a:moveTo>
                    <a:pt x="9" y="2194"/>
                  </a:moveTo>
                  <a:lnTo>
                    <a:pt x="0" y="2194"/>
                  </a:lnTo>
                  <a:lnTo>
                    <a:pt x="0" y="2157"/>
                  </a:lnTo>
                  <a:lnTo>
                    <a:pt x="9" y="2157"/>
                  </a:lnTo>
                  <a:lnTo>
                    <a:pt x="9" y="2194"/>
                  </a:lnTo>
                  <a:close/>
                  <a:moveTo>
                    <a:pt x="9" y="2130"/>
                  </a:moveTo>
                  <a:lnTo>
                    <a:pt x="0" y="2130"/>
                  </a:lnTo>
                  <a:lnTo>
                    <a:pt x="0" y="2093"/>
                  </a:lnTo>
                  <a:lnTo>
                    <a:pt x="9" y="2093"/>
                  </a:lnTo>
                  <a:lnTo>
                    <a:pt x="9" y="2130"/>
                  </a:lnTo>
                  <a:close/>
                  <a:moveTo>
                    <a:pt x="9" y="2066"/>
                  </a:moveTo>
                  <a:lnTo>
                    <a:pt x="0" y="2066"/>
                  </a:lnTo>
                  <a:lnTo>
                    <a:pt x="0" y="2029"/>
                  </a:lnTo>
                  <a:lnTo>
                    <a:pt x="9" y="2029"/>
                  </a:lnTo>
                  <a:lnTo>
                    <a:pt x="9" y="2066"/>
                  </a:lnTo>
                  <a:close/>
                  <a:moveTo>
                    <a:pt x="9" y="2002"/>
                  </a:moveTo>
                  <a:lnTo>
                    <a:pt x="0" y="2002"/>
                  </a:lnTo>
                  <a:lnTo>
                    <a:pt x="0" y="1965"/>
                  </a:lnTo>
                  <a:lnTo>
                    <a:pt x="9" y="1965"/>
                  </a:lnTo>
                  <a:lnTo>
                    <a:pt x="9" y="2002"/>
                  </a:lnTo>
                  <a:close/>
                  <a:moveTo>
                    <a:pt x="9" y="1938"/>
                  </a:moveTo>
                  <a:lnTo>
                    <a:pt x="0" y="1938"/>
                  </a:lnTo>
                  <a:lnTo>
                    <a:pt x="0" y="1901"/>
                  </a:lnTo>
                  <a:lnTo>
                    <a:pt x="9" y="1901"/>
                  </a:lnTo>
                  <a:lnTo>
                    <a:pt x="9" y="1938"/>
                  </a:lnTo>
                  <a:close/>
                  <a:moveTo>
                    <a:pt x="9" y="1874"/>
                  </a:moveTo>
                  <a:lnTo>
                    <a:pt x="0" y="1874"/>
                  </a:lnTo>
                  <a:lnTo>
                    <a:pt x="0" y="1837"/>
                  </a:lnTo>
                  <a:lnTo>
                    <a:pt x="9" y="1837"/>
                  </a:lnTo>
                  <a:lnTo>
                    <a:pt x="9" y="1874"/>
                  </a:lnTo>
                  <a:close/>
                  <a:moveTo>
                    <a:pt x="9" y="1810"/>
                  </a:moveTo>
                  <a:lnTo>
                    <a:pt x="0" y="1810"/>
                  </a:lnTo>
                  <a:lnTo>
                    <a:pt x="0" y="1773"/>
                  </a:lnTo>
                  <a:lnTo>
                    <a:pt x="9" y="1773"/>
                  </a:lnTo>
                  <a:lnTo>
                    <a:pt x="9" y="1810"/>
                  </a:lnTo>
                  <a:close/>
                  <a:moveTo>
                    <a:pt x="9" y="1746"/>
                  </a:moveTo>
                  <a:lnTo>
                    <a:pt x="0" y="1746"/>
                  </a:lnTo>
                  <a:lnTo>
                    <a:pt x="0" y="1709"/>
                  </a:lnTo>
                  <a:lnTo>
                    <a:pt x="9" y="1709"/>
                  </a:lnTo>
                  <a:lnTo>
                    <a:pt x="9" y="1746"/>
                  </a:lnTo>
                  <a:close/>
                  <a:moveTo>
                    <a:pt x="9" y="1682"/>
                  </a:moveTo>
                  <a:lnTo>
                    <a:pt x="0" y="1682"/>
                  </a:lnTo>
                  <a:lnTo>
                    <a:pt x="0" y="1646"/>
                  </a:lnTo>
                  <a:lnTo>
                    <a:pt x="9" y="1646"/>
                  </a:lnTo>
                  <a:lnTo>
                    <a:pt x="9" y="1682"/>
                  </a:lnTo>
                  <a:close/>
                  <a:moveTo>
                    <a:pt x="9" y="1618"/>
                  </a:moveTo>
                  <a:lnTo>
                    <a:pt x="0" y="1618"/>
                  </a:lnTo>
                  <a:lnTo>
                    <a:pt x="0" y="1582"/>
                  </a:lnTo>
                  <a:lnTo>
                    <a:pt x="9" y="1582"/>
                  </a:lnTo>
                  <a:lnTo>
                    <a:pt x="9" y="1618"/>
                  </a:lnTo>
                  <a:close/>
                  <a:moveTo>
                    <a:pt x="9" y="1554"/>
                  </a:moveTo>
                  <a:lnTo>
                    <a:pt x="0" y="1554"/>
                  </a:lnTo>
                  <a:lnTo>
                    <a:pt x="0" y="1518"/>
                  </a:lnTo>
                  <a:lnTo>
                    <a:pt x="9" y="1518"/>
                  </a:lnTo>
                  <a:lnTo>
                    <a:pt x="9" y="1554"/>
                  </a:lnTo>
                  <a:close/>
                  <a:moveTo>
                    <a:pt x="9" y="1490"/>
                  </a:moveTo>
                  <a:lnTo>
                    <a:pt x="0" y="1490"/>
                  </a:lnTo>
                  <a:lnTo>
                    <a:pt x="0" y="1454"/>
                  </a:lnTo>
                  <a:lnTo>
                    <a:pt x="9" y="1454"/>
                  </a:lnTo>
                  <a:lnTo>
                    <a:pt x="9" y="1490"/>
                  </a:lnTo>
                  <a:close/>
                  <a:moveTo>
                    <a:pt x="9" y="1426"/>
                  </a:moveTo>
                  <a:lnTo>
                    <a:pt x="0" y="1426"/>
                  </a:lnTo>
                  <a:lnTo>
                    <a:pt x="0" y="1390"/>
                  </a:lnTo>
                  <a:lnTo>
                    <a:pt x="9" y="1390"/>
                  </a:lnTo>
                  <a:lnTo>
                    <a:pt x="9" y="1426"/>
                  </a:lnTo>
                  <a:close/>
                  <a:moveTo>
                    <a:pt x="9" y="1362"/>
                  </a:moveTo>
                  <a:lnTo>
                    <a:pt x="0" y="1362"/>
                  </a:lnTo>
                  <a:lnTo>
                    <a:pt x="0" y="1326"/>
                  </a:lnTo>
                  <a:lnTo>
                    <a:pt x="9" y="1326"/>
                  </a:lnTo>
                  <a:lnTo>
                    <a:pt x="9" y="1362"/>
                  </a:lnTo>
                  <a:close/>
                  <a:moveTo>
                    <a:pt x="9" y="1298"/>
                  </a:moveTo>
                  <a:lnTo>
                    <a:pt x="0" y="1298"/>
                  </a:lnTo>
                  <a:lnTo>
                    <a:pt x="0" y="1262"/>
                  </a:lnTo>
                  <a:lnTo>
                    <a:pt x="9" y="1262"/>
                  </a:lnTo>
                  <a:lnTo>
                    <a:pt x="9" y="1298"/>
                  </a:lnTo>
                  <a:close/>
                  <a:moveTo>
                    <a:pt x="9" y="1234"/>
                  </a:moveTo>
                  <a:lnTo>
                    <a:pt x="0" y="1234"/>
                  </a:lnTo>
                  <a:lnTo>
                    <a:pt x="0" y="1198"/>
                  </a:lnTo>
                  <a:lnTo>
                    <a:pt x="9" y="1198"/>
                  </a:lnTo>
                  <a:lnTo>
                    <a:pt x="9" y="1234"/>
                  </a:lnTo>
                  <a:close/>
                  <a:moveTo>
                    <a:pt x="9" y="1170"/>
                  </a:moveTo>
                  <a:lnTo>
                    <a:pt x="0" y="1170"/>
                  </a:lnTo>
                  <a:lnTo>
                    <a:pt x="0" y="1134"/>
                  </a:lnTo>
                  <a:lnTo>
                    <a:pt x="9" y="1134"/>
                  </a:lnTo>
                  <a:lnTo>
                    <a:pt x="9" y="1170"/>
                  </a:lnTo>
                  <a:close/>
                  <a:moveTo>
                    <a:pt x="9" y="1106"/>
                  </a:moveTo>
                  <a:lnTo>
                    <a:pt x="0" y="1106"/>
                  </a:lnTo>
                  <a:lnTo>
                    <a:pt x="0" y="1070"/>
                  </a:lnTo>
                  <a:lnTo>
                    <a:pt x="9" y="1070"/>
                  </a:lnTo>
                  <a:lnTo>
                    <a:pt x="9" y="1106"/>
                  </a:lnTo>
                  <a:close/>
                  <a:moveTo>
                    <a:pt x="9" y="1042"/>
                  </a:moveTo>
                  <a:lnTo>
                    <a:pt x="0" y="1042"/>
                  </a:lnTo>
                  <a:lnTo>
                    <a:pt x="0" y="1006"/>
                  </a:lnTo>
                  <a:lnTo>
                    <a:pt x="9" y="1006"/>
                  </a:lnTo>
                  <a:lnTo>
                    <a:pt x="9" y="1042"/>
                  </a:lnTo>
                  <a:close/>
                  <a:moveTo>
                    <a:pt x="9" y="978"/>
                  </a:moveTo>
                  <a:lnTo>
                    <a:pt x="0" y="978"/>
                  </a:lnTo>
                  <a:lnTo>
                    <a:pt x="0" y="942"/>
                  </a:lnTo>
                  <a:lnTo>
                    <a:pt x="9" y="942"/>
                  </a:lnTo>
                  <a:lnTo>
                    <a:pt x="9" y="978"/>
                  </a:lnTo>
                  <a:close/>
                  <a:moveTo>
                    <a:pt x="9" y="914"/>
                  </a:moveTo>
                  <a:lnTo>
                    <a:pt x="0" y="914"/>
                  </a:lnTo>
                  <a:lnTo>
                    <a:pt x="0" y="878"/>
                  </a:lnTo>
                  <a:lnTo>
                    <a:pt x="9" y="878"/>
                  </a:lnTo>
                  <a:lnTo>
                    <a:pt x="9" y="914"/>
                  </a:lnTo>
                  <a:close/>
                  <a:moveTo>
                    <a:pt x="9" y="850"/>
                  </a:moveTo>
                  <a:lnTo>
                    <a:pt x="0" y="850"/>
                  </a:lnTo>
                  <a:lnTo>
                    <a:pt x="0" y="814"/>
                  </a:lnTo>
                  <a:lnTo>
                    <a:pt x="9" y="814"/>
                  </a:lnTo>
                  <a:lnTo>
                    <a:pt x="9" y="850"/>
                  </a:lnTo>
                  <a:close/>
                  <a:moveTo>
                    <a:pt x="9" y="786"/>
                  </a:moveTo>
                  <a:lnTo>
                    <a:pt x="0" y="786"/>
                  </a:lnTo>
                  <a:lnTo>
                    <a:pt x="0" y="750"/>
                  </a:lnTo>
                  <a:lnTo>
                    <a:pt x="9" y="750"/>
                  </a:lnTo>
                  <a:lnTo>
                    <a:pt x="9" y="786"/>
                  </a:lnTo>
                  <a:close/>
                  <a:moveTo>
                    <a:pt x="9" y="722"/>
                  </a:moveTo>
                  <a:lnTo>
                    <a:pt x="0" y="722"/>
                  </a:lnTo>
                  <a:lnTo>
                    <a:pt x="0" y="686"/>
                  </a:lnTo>
                  <a:lnTo>
                    <a:pt x="9" y="686"/>
                  </a:lnTo>
                  <a:lnTo>
                    <a:pt x="9" y="722"/>
                  </a:lnTo>
                  <a:close/>
                  <a:moveTo>
                    <a:pt x="9" y="658"/>
                  </a:moveTo>
                  <a:lnTo>
                    <a:pt x="0" y="658"/>
                  </a:lnTo>
                  <a:lnTo>
                    <a:pt x="0" y="622"/>
                  </a:lnTo>
                  <a:lnTo>
                    <a:pt x="9" y="622"/>
                  </a:lnTo>
                  <a:lnTo>
                    <a:pt x="9" y="658"/>
                  </a:lnTo>
                  <a:close/>
                  <a:moveTo>
                    <a:pt x="9" y="594"/>
                  </a:moveTo>
                  <a:lnTo>
                    <a:pt x="0" y="594"/>
                  </a:lnTo>
                  <a:lnTo>
                    <a:pt x="0" y="558"/>
                  </a:lnTo>
                  <a:lnTo>
                    <a:pt x="9" y="558"/>
                  </a:lnTo>
                  <a:lnTo>
                    <a:pt x="9" y="594"/>
                  </a:lnTo>
                  <a:close/>
                  <a:moveTo>
                    <a:pt x="9" y="530"/>
                  </a:moveTo>
                  <a:lnTo>
                    <a:pt x="0" y="530"/>
                  </a:lnTo>
                  <a:lnTo>
                    <a:pt x="0" y="494"/>
                  </a:lnTo>
                  <a:lnTo>
                    <a:pt x="9" y="494"/>
                  </a:lnTo>
                  <a:lnTo>
                    <a:pt x="9" y="530"/>
                  </a:lnTo>
                  <a:close/>
                  <a:moveTo>
                    <a:pt x="9" y="466"/>
                  </a:moveTo>
                  <a:lnTo>
                    <a:pt x="0" y="466"/>
                  </a:lnTo>
                  <a:lnTo>
                    <a:pt x="0" y="430"/>
                  </a:lnTo>
                  <a:lnTo>
                    <a:pt x="9" y="430"/>
                  </a:lnTo>
                  <a:lnTo>
                    <a:pt x="9" y="466"/>
                  </a:lnTo>
                  <a:close/>
                  <a:moveTo>
                    <a:pt x="9" y="402"/>
                  </a:moveTo>
                  <a:lnTo>
                    <a:pt x="0" y="402"/>
                  </a:lnTo>
                  <a:lnTo>
                    <a:pt x="0" y="366"/>
                  </a:lnTo>
                  <a:lnTo>
                    <a:pt x="9" y="366"/>
                  </a:lnTo>
                  <a:lnTo>
                    <a:pt x="9" y="402"/>
                  </a:lnTo>
                  <a:close/>
                  <a:moveTo>
                    <a:pt x="9" y="338"/>
                  </a:moveTo>
                  <a:lnTo>
                    <a:pt x="0" y="338"/>
                  </a:lnTo>
                  <a:lnTo>
                    <a:pt x="0" y="302"/>
                  </a:lnTo>
                  <a:lnTo>
                    <a:pt x="9" y="302"/>
                  </a:lnTo>
                  <a:lnTo>
                    <a:pt x="9" y="338"/>
                  </a:lnTo>
                  <a:close/>
                  <a:moveTo>
                    <a:pt x="9" y="274"/>
                  </a:moveTo>
                  <a:lnTo>
                    <a:pt x="0" y="274"/>
                  </a:lnTo>
                  <a:lnTo>
                    <a:pt x="0" y="238"/>
                  </a:lnTo>
                  <a:lnTo>
                    <a:pt x="9" y="238"/>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369">
              <a:extLst>
                <a:ext uri="{FF2B5EF4-FFF2-40B4-BE49-F238E27FC236}">
                  <a16:creationId xmlns:a16="http://schemas.microsoft.com/office/drawing/2014/main" id="{E705835B-8D97-4F8D-9F18-69E0E2919147}"/>
                </a:ext>
              </a:extLst>
            </p:cNvPr>
            <p:cNvSpPr>
              <a:spLocks noEditPoints="1"/>
            </p:cNvSpPr>
            <p:nvPr/>
          </p:nvSpPr>
          <p:spPr bwMode="auto">
            <a:xfrm>
              <a:off x="7678738" y="4222750"/>
              <a:ext cx="25400" cy="23812"/>
            </a:xfrm>
            <a:custGeom>
              <a:avLst/>
              <a:gdLst>
                <a:gd name="T0" fmla="*/ 16 w 31"/>
                <a:gd name="T1" fmla="*/ 31 h 31"/>
                <a:gd name="T2" fmla="*/ 5 w 31"/>
                <a:gd name="T3" fmla="*/ 26 h 31"/>
                <a:gd name="T4" fmla="*/ 2 w 31"/>
                <a:gd name="T5" fmla="*/ 21 h 31"/>
                <a:gd name="T6" fmla="*/ 0 w 31"/>
                <a:gd name="T7" fmla="*/ 15 h 31"/>
                <a:gd name="T8" fmla="*/ 5 w 31"/>
                <a:gd name="T9" fmla="*/ 4 h 31"/>
                <a:gd name="T10" fmla="*/ 10 w 31"/>
                <a:gd name="T11" fmla="*/ 1 h 31"/>
                <a:gd name="T12" fmla="*/ 16 w 31"/>
                <a:gd name="T13" fmla="*/ 0 h 31"/>
                <a:gd name="T14" fmla="*/ 26 w 31"/>
                <a:gd name="T15" fmla="*/ 4 h 31"/>
                <a:gd name="T16" fmla="*/ 30 w 31"/>
                <a:gd name="T17" fmla="*/ 9 h 31"/>
                <a:gd name="T18" fmla="*/ 31 w 31"/>
                <a:gd name="T19" fmla="*/ 15 h 31"/>
                <a:gd name="T20" fmla="*/ 26 w 31"/>
                <a:gd name="T21" fmla="*/ 26 h 31"/>
                <a:gd name="T22" fmla="*/ 22 w 31"/>
                <a:gd name="T23" fmla="*/ 30 h 31"/>
                <a:gd name="T24" fmla="*/ 16 w 31"/>
                <a:gd name="T25" fmla="*/ 31 h 31"/>
                <a:gd name="T26" fmla="*/ 16 w 31"/>
                <a:gd name="T27" fmla="*/ 2 h 31"/>
                <a:gd name="T28" fmla="*/ 6 w 31"/>
                <a:gd name="T29" fmla="*/ 6 h 31"/>
                <a:gd name="T30" fmla="*/ 4 w 31"/>
                <a:gd name="T31" fmla="*/ 10 h 31"/>
                <a:gd name="T32" fmla="*/ 3 w 31"/>
                <a:gd name="T33" fmla="*/ 15 h 31"/>
                <a:gd name="T34" fmla="*/ 6 w 31"/>
                <a:gd name="T35" fmla="*/ 24 h 31"/>
                <a:gd name="T36" fmla="*/ 11 w 31"/>
                <a:gd name="T37" fmla="*/ 27 h 31"/>
                <a:gd name="T38" fmla="*/ 16 w 31"/>
                <a:gd name="T39" fmla="*/ 29 h 31"/>
                <a:gd name="T40" fmla="*/ 25 w 31"/>
                <a:gd name="T41" fmla="*/ 24 h 31"/>
                <a:gd name="T42" fmla="*/ 28 w 31"/>
                <a:gd name="T43" fmla="*/ 20 h 31"/>
                <a:gd name="T44" fmla="*/ 29 w 31"/>
                <a:gd name="T45" fmla="*/ 15 h 31"/>
                <a:gd name="T46" fmla="*/ 25 w 31"/>
                <a:gd name="T47" fmla="*/ 6 h 31"/>
                <a:gd name="T48" fmla="*/ 21 w 31"/>
                <a:gd name="T49" fmla="*/ 3 h 31"/>
                <a:gd name="T50" fmla="*/ 16 w 31"/>
                <a:gd name="T51" fmla="*/ 2 h 31"/>
                <a:gd name="T52" fmla="*/ 22 w 31"/>
                <a:gd name="T53" fmla="*/ 22 h 31"/>
                <a:gd name="T54" fmla="*/ 16 w 31"/>
                <a:gd name="T55" fmla="*/ 23 h 31"/>
                <a:gd name="T56" fmla="*/ 10 w 31"/>
                <a:gd name="T57" fmla="*/ 21 h 31"/>
                <a:gd name="T58" fmla="*/ 8 w 31"/>
                <a:gd name="T59" fmla="*/ 18 h 31"/>
                <a:gd name="T60" fmla="*/ 8 w 31"/>
                <a:gd name="T61" fmla="*/ 15 h 31"/>
                <a:gd name="T62" fmla="*/ 10 w 31"/>
                <a:gd name="T63" fmla="*/ 9 h 31"/>
                <a:gd name="T64" fmla="*/ 13 w 31"/>
                <a:gd name="T65" fmla="*/ 7 h 31"/>
                <a:gd name="T66" fmla="*/ 16 w 31"/>
                <a:gd name="T67" fmla="*/ 6 h 31"/>
                <a:gd name="T68" fmla="*/ 22 w 31"/>
                <a:gd name="T69" fmla="*/ 8 h 31"/>
                <a:gd name="T70" fmla="*/ 22 w 31"/>
                <a:gd name="T71" fmla="*/ 11 h 31"/>
                <a:gd name="T72" fmla="*/ 19 w 31"/>
                <a:gd name="T73" fmla="*/ 9 h 31"/>
                <a:gd name="T74" fmla="*/ 16 w 31"/>
                <a:gd name="T75" fmla="*/ 9 h 31"/>
                <a:gd name="T76" fmla="*/ 12 w 31"/>
                <a:gd name="T77" fmla="*/ 10 h 31"/>
                <a:gd name="T78" fmla="*/ 11 w 31"/>
                <a:gd name="T79" fmla="*/ 15 h 31"/>
                <a:gd name="T80" fmla="*/ 11 w 31"/>
                <a:gd name="T81" fmla="*/ 17 h 31"/>
                <a:gd name="T82" fmla="*/ 14 w 31"/>
                <a:gd name="T83" fmla="*/ 20 h 31"/>
                <a:gd name="T84" fmla="*/ 16 w 31"/>
                <a:gd name="T85" fmla="*/ 21 h 31"/>
                <a:gd name="T86" fmla="*/ 22 w 31"/>
                <a:gd name="T87" fmla="*/ 19 h 31"/>
                <a:gd name="T88" fmla="*/ 22 w 31"/>
                <a:gd name="T8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31">
                  <a:moveTo>
                    <a:pt x="16" y="31"/>
                  </a:moveTo>
                  <a:lnTo>
                    <a:pt x="16" y="31"/>
                  </a:lnTo>
                  <a:lnTo>
                    <a:pt x="10" y="30"/>
                  </a:lnTo>
                  <a:lnTo>
                    <a:pt x="5" y="26"/>
                  </a:lnTo>
                  <a:lnTo>
                    <a:pt x="5" y="26"/>
                  </a:lnTo>
                  <a:lnTo>
                    <a:pt x="2" y="21"/>
                  </a:lnTo>
                  <a:lnTo>
                    <a:pt x="0" y="15"/>
                  </a:lnTo>
                  <a:lnTo>
                    <a:pt x="0" y="15"/>
                  </a:lnTo>
                  <a:lnTo>
                    <a:pt x="2" y="9"/>
                  </a:lnTo>
                  <a:lnTo>
                    <a:pt x="5" y="4"/>
                  </a:lnTo>
                  <a:lnTo>
                    <a:pt x="5" y="4"/>
                  </a:lnTo>
                  <a:lnTo>
                    <a:pt x="10" y="1"/>
                  </a:lnTo>
                  <a:lnTo>
                    <a:pt x="16" y="0"/>
                  </a:lnTo>
                  <a:lnTo>
                    <a:pt x="16" y="0"/>
                  </a:lnTo>
                  <a:lnTo>
                    <a:pt x="22" y="1"/>
                  </a:lnTo>
                  <a:lnTo>
                    <a:pt x="26" y="4"/>
                  </a:lnTo>
                  <a:lnTo>
                    <a:pt x="26" y="4"/>
                  </a:lnTo>
                  <a:lnTo>
                    <a:pt x="30" y="9"/>
                  </a:lnTo>
                  <a:lnTo>
                    <a:pt x="31" y="15"/>
                  </a:lnTo>
                  <a:lnTo>
                    <a:pt x="31" y="15"/>
                  </a:lnTo>
                  <a:lnTo>
                    <a:pt x="30" y="21"/>
                  </a:lnTo>
                  <a:lnTo>
                    <a:pt x="26" y="26"/>
                  </a:lnTo>
                  <a:lnTo>
                    <a:pt x="26" y="26"/>
                  </a:lnTo>
                  <a:lnTo>
                    <a:pt x="22" y="30"/>
                  </a:lnTo>
                  <a:lnTo>
                    <a:pt x="16" y="31"/>
                  </a:lnTo>
                  <a:lnTo>
                    <a:pt x="16" y="31"/>
                  </a:lnTo>
                  <a:close/>
                  <a:moveTo>
                    <a:pt x="16" y="2"/>
                  </a:moveTo>
                  <a:lnTo>
                    <a:pt x="16" y="2"/>
                  </a:lnTo>
                  <a:lnTo>
                    <a:pt x="11" y="3"/>
                  </a:lnTo>
                  <a:lnTo>
                    <a:pt x="6" y="6"/>
                  </a:lnTo>
                  <a:lnTo>
                    <a:pt x="6" y="6"/>
                  </a:lnTo>
                  <a:lnTo>
                    <a:pt x="4" y="10"/>
                  </a:lnTo>
                  <a:lnTo>
                    <a:pt x="3" y="15"/>
                  </a:lnTo>
                  <a:lnTo>
                    <a:pt x="3" y="15"/>
                  </a:lnTo>
                  <a:lnTo>
                    <a:pt x="4" y="20"/>
                  </a:lnTo>
                  <a:lnTo>
                    <a:pt x="6" y="24"/>
                  </a:lnTo>
                  <a:lnTo>
                    <a:pt x="6" y="24"/>
                  </a:lnTo>
                  <a:lnTo>
                    <a:pt x="11" y="27"/>
                  </a:lnTo>
                  <a:lnTo>
                    <a:pt x="16" y="29"/>
                  </a:lnTo>
                  <a:lnTo>
                    <a:pt x="16" y="29"/>
                  </a:lnTo>
                  <a:lnTo>
                    <a:pt x="21" y="27"/>
                  </a:lnTo>
                  <a:lnTo>
                    <a:pt x="25" y="24"/>
                  </a:lnTo>
                  <a:lnTo>
                    <a:pt x="25" y="24"/>
                  </a:lnTo>
                  <a:lnTo>
                    <a:pt x="28" y="20"/>
                  </a:lnTo>
                  <a:lnTo>
                    <a:pt x="29" y="15"/>
                  </a:lnTo>
                  <a:lnTo>
                    <a:pt x="29" y="15"/>
                  </a:lnTo>
                  <a:lnTo>
                    <a:pt x="28" y="10"/>
                  </a:lnTo>
                  <a:lnTo>
                    <a:pt x="25" y="6"/>
                  </a:lnTo>
                  <a:lnTo>
                    <a:pt x="25" y="6"/>
                  </a:lnTo>
                  <a:lnTo>
                    <a:pt x="21" y="3"/>
                  </a:lnTo>
                  <a:lnTo>
                    <a:pt x="16" y="2"/>
                  </a:lnTo>
                  <a:lnTo>
                    <a:pt x="16" y="2"/>
                  </a:lnTo>
                  <a:close/>
                  <a:moveTo>
                    <a:pt x="22" y="22"/>
                  </a:moveTo>
                  <a:lnTo>
                    <a:pt x="22" y="22"/>
                  </a:lnTo>
                  <a:lnTo>
                    <a:pt x="16" y="23"/>
                  </a:lnTo>
                  <a:lnTo>
                    <a:pt x="16" y="23"/>
                  </a:lnTo>
                  <a:lnTo>
                    <a:pt x="13" y="23"/>
                  </a:lnTo>
                  <a:lnTo>
                    <a:pt x="10" y="21"/>
                  </a:lnTo>
                  <a:lnTo>
                    <a:pt x="10" y="21"/>
                  </a:lnTo>
                  <a:lnTo>
                    <a:pt x="8" y="18"/>
                  </a:lnTo>
                  <a:lnTo>
                    <a:pt x="8" y="15"/>
                  </a:lnTo>
                  <a:lnTo>
                    <a:pt x="8" y="15"/>
                  </a:lnTo>
                  <a:lnTo>
                    <a:pt x="8" y="11"/>
                  </a:lnTo>
                  <a:lnTo>
                    <a:pt x="10" y="9"/>
                  </a:lnTo>
                  <a:lnTo>
                    <a:pt x="10" y="9"/>
                  </a:lnTo>
                  <a:lnTo>
                    <a:pt x="13" y="7"/>
                  </a:lnTo>
                  <a:lnTo>
                    <a:pt x="16" y="6"/>
                  </a:lnTo>
                  <a:lnTo>
                    <a:pt x="16" y="6"/>
                  </a:lnTo>
                  <a:lnTo>
                    <a:pt x="19" y="7"/>
                  </a:lnTo>
                  <a:lnTo>
                    <a:pt x="22" y="8"/>
                  </a:lnTo>
                  <a:lnTo>
                    <a:pt x="22" y="11"/>
                  </a:lnTo>
                  <a:lnTo>
                    <a:pt x="22" y="11"/>
                  </a:lnTo>
                  <a:lnTo>
                    <a:pt x="22" y="11"/>
                  </a:lnTo>
                  <a:lnTo>
                    <a:pt x="19" y="9"/>
                  </a:lnTo>
                  <a:lnTo>
                    <a:pt x="16" y="9"/>
                  </a:lnTo>
                  <a:lnTo>
                    <a:pt x="16" y="9"/>
                  </a:lnTo>
                  <a:lnTo>
                    <a:pt x="14" y="9"/>
                  </a:lnTo>
                  <a:lnTo>
                    <a:pt x="12" y="10"/>
                  </a:lnTo>
                  <a:lnTo>
                    <a:pt x="11" y="12"/>
                  </a:lnTo>
                  <a:lnTo>
                    <a:pt x="11" y="15"/>
                  </a:lnTo>
                  <a:lnTo>
                    <a:pt x="11" y="15"/>
                  </a:lnTo>
                  <a:lnTo>
                    <a:pt x="11" y="17"/>
                  </a:lnTo>
                  <a:lnTo>
                    <a:pt x="12" y="19"/>
                  </a:lnTo>
                  <a:lnTo>
                    <a:pt x="14" y="20"/>
                  </a:lnTo>
                  <a:lnTo>
                    <a:pt x="16" y="21"/>
                  </a:lnTo>
                  <a:lnTo>
                    <a:pt x="16" y="21"/>
                  </a:lnTo>
                  <a:lnTo>
                    <a:pt x="19" y="20"/>
                  </a:lnTo>
                  <a:lnTo>
                    <a:pt x="22" y="19"/>
                  </a:lnTo>
                  <a:lnTo>
                    <a:pt x="22" y="19"/>
                  </a:lnTo>
                  <a:lnTo>
                    <a:pt x="22"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Freeform 370">
              <a:extLst>
                <a:ext uri="{FF2B5EF4-FFF2-40B4-BE49-F238E27FC236}">
                  <a16:creationId xmlns:a16="http://schemas.microsoft.com/office/drawing/2014/main" id="{284F1B01-705F-4302-B54D-64DA97E47D2E}"/>
                </a:ext>
              </a:extLst>
            </p:cNvPr>
            <p:cNvSpPr>
              <a:spLocks noEditPoints="1"/>
            </p:cNvSpPr>
            <p:nvPr/>
          </p:nvSpPr>
          <p:spPr bwMode="auto">
            <a:xfrm>
              <a:off x="7718426" y="4222750"/>
              <a:ext cx="12700" cy="22225"/>
            </a:xfrm>
            <a:custGeom>
              <a:avLst/>
              <a:gdLst>
                <a:gd name="T0" fmla="*/ 3 w 18"/>
                <a:gd name="T1" fmla="*/ 17 h 27"/>
                <a:gd name="T2" fmla="*/ 3 w 18"/>
                <a:gd name="T3" fmla="*/ 27 h 27"/>
                <a:gd name="T4" fmla="*/ 0 w 18"/>
                <a:gd name="T5" fmla="*/ 27 h 27"/>
                <a:gd name="T6" fmla="*/ 0 w 18"/>
                <a:gd name="T7" fmla="*/ 0 h 27"/>
                <a:gd name="T8" fmla="*/ 7 w 18"/>
                <a:gd name="T9" fmla="*/ 0 h 27"/>
                <a:gd name="T10" fmla="*/ 7 w 18"/>
                <a:gd name="T11" fmla="*/ 0 h 27"/>
                <a:gd name="T12" fmla="*/ 13 w 18"/>
                <a:gd name="T13" fmla="*/ 1 h 27"/>
                <a:gd name="T14" fmla="*/ 16 w 18"/>
                <a:gd name="T15" fmla="*/ 2 h 27"/>
                <a:gd name="T16" fmla="*/ 16 w 18"/>
                <a:gd name="T17" fmla="*/ 2 h 27"/>
                <a:gd name="T18" fmla="*/ 18 w 18"/>
                <a:gd name="T19" fmla="*/ 5 h 27"/>
                <a:gd name="T20" fmla="*/ 18 w 18"/>
                <a:gd name="T21" fmla="*/ 8 h 27"/>
                <a:gd name="T22" fmla="*/ 18 w 18"/>
                <a:gd name="T23" fmla="*/ 8 h 27"/>
                <a:gd name="T24" fmla="*/ 18 w 18"/>
                <a:gd name="T25" fmla="*/ 12 h 27"/>
                <a:gd name="T26" fmla="*/ 16 w 18"/>
                <a:gd name="T27" fmla="*/ 14 h 27"/>
                <a:gd name="T28" fmla="*/ 16 w 18"/>
                <a:gd name="T29" fmla="*/ 14 h 27"/>
                <a:gd name="T30" fmla="*/ 12 w 18"/>
                <a:gd name="T31" fmla="*/ 16 h 27"/>
                <a:gd name="T32" fmla="*/ 7 w 18"/>
                <a:gd name="T33" fmla="*/ 17 h 27"/>
                <a:gd name="T34" fmla="*/ 3 w 18"/>
                <a:gd name="T35" fmla="*/ 17 h 27"/>
                <a:gd name="T36" fmla="*/ 3 w 18"/>
                <a:gd name="T37" fmla="*/ 3 h 27"/>
                <a:gd name="T38" fmla="*/ 3 w 18"/>
                <a:gd name="T39" fmla="*/ 14 h 27"/>
                <a:gd name="T40" fmla="*/ 7 w 18"/>
                <a:gd name="T41" fmla="*/ 14 h 27"/>
                <a:gd name="T42" fmla="*/ 7 w 18"/>
                <a:gd name="T43" fmla="*/ 14 h 27"/>
                <a:gd name="T44" fmla="*/ 11 w 18"/>
                <a:gd name="T45" fmla="*/ 14 h 27"/>
                <a:gd name="T46" fmla="*/ 13 w 18"/>
                <a:gd name="T47" fmla="*/ 12 h 27"/>
                <a:gd name="T48" fmla="*/ 13 w 18"/>
                <a:gd name="T49" fmla="*/ 12 h 27"/>
                <a:gd name="T50" fmla="*/ 14 w 18"/>
                <a:gd name="T51" fmla="*/ 11 h 27"/>
                <a:gd name="T52" fmla="*/ 15 w 18"/>
                <a:gd name="T53" fmla="*/ 8 h 27"/>
                <a:gd name="T54" fmla="*/ 15 w 18"/>
                <a:gd name="T55" fmla="*/ 8 h 27"/>
                <a:gd name="T56" fmla="*/ 15 w 18"/>
                <a:gd name="T57" fmla="*/ 6 h 27"/>
                <a:gd name="T58" fmla="*/ 13 w 18"/>
                <a:gd name="T59" fmla="*/ 4 h 27"/>
                <a:gd name="T60" fmla="*/ 13 w 18"/>
                <a:gd name="T61" fmla="*/ 4 h 27"/>
                <a:gd name="T62" fmla="*/ 11 w 18"/>
                <a:gd name="T63" fmla="*/ 3 h 27"/>
                <a:gd name="T64" fmla="*/ 7 w 18"/>
                <a:gd name="T65" fmla="*/ 3 h 27"/>
                <a:gd name="T66" fmla="*/ 3 w 18"/>
                <a:gd name="T67"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7">
                  <a:moveTo>
                    <a:pt x="3" y="17"/>
                  </a:moveTo>
                  <a:lnTo>
                    <a:pt x="3" y="27"/>
                  </a:lnTo>
                  <a:lnTo>
                    <a:pt x="0" y="27"/>
                  </a:lnTo>
                  <a:lnTo>
                    <a:pt x="0" y="0"/>
                  </a:lnTo>
                  <a:lnTo>
                    <a:pt x="7" y="0"/>
                  </a:lnTo>
                  <a:lnTo>
                    <a:pt x="7" y="0"/>
                  </a:lnTo>
                  <a:lnTo>
                    <a:pt x="13" y="1"/>
                  </a:lnTo>
                  <a:lnTo>
                    <a:pt x="16" y="2"/>
                  </a:lnTo>
                  <a:lnTo>
                    <a:pt x="16" y="2"/>
                  </a:lnTo>
                  <a:lnTo>
                    <a:pt x="18" y="5"/>
                  </a:lnTo>
                  <a:lnTo>
                    <a:pt x="18" y="8"/>
                  </a:lnTo>
                  <a:lnTo>
                    <a:pt x="18" y="8"/>
                  </a:lnTo>
                  <a:lnTo>
                    <a:pt x="18" y="12"/>
                  </a:lnTo>
                  <a:lnTo>
                    <a:pt x="16" y="14"/>
                  </a:lnTo>
                  <a:lnTo>
                    <a:pt x="16" y="14"/>
                  </a:lnTo>
                  <a:lnTo>
                    <a:pt x="12" y="16"/>
                  </a:lnTo>
                  <a:lnTo>
                    <a:pt x="7" y="17"/>
                  </a:lnTo>
                  <a:lnTo>
                    <a:pt x="3" y="17"/>
                  </a:lnTo>
                  <a:close/>
                  <a:moveTo>
                    <a:pt x="3" y="3"/>
                  </a:moveTo>
                  <a:lnTo>
                    <a:pt x="3" y="14"/>
                  </a:lnTo>
                  <a:lnTo>
                    <a:pt x="7" y="14"/>
                  </a:lnTo>
                  <a:lnTo>
                    <a:pt x="7" y="14"/>
                  </a:lnTo>
                  <a:lnTo>
                    <a:pt x="11" y="14"/>
                  </a:lnTo>
                  <a:lnTo>
                    <a:pt x="13" y="12"/>
                  </a:lnTo>
                  <a:lnTo>
                    <a:pt x="13" y="12"/>
                  </a:lnTo>
                  <a:lnTo>
                    <a:pt x="14" y="11"/>
                  </a:lnTo>
                  <a:lnTo>
                    <a:pt x="15" y="8"/>
                  </a:lnTo>
                  <a:lnTo>
                    <a:pt x="15" y="8"/>
                  </a:lnTo>
                  <a:lnTo>
                    <a:pt x="15" y="6"/>
                  </a:lnTo>
                  <a:lnTo>
                    <a:pt x="13" y="4"/>
                  </a:lnTo>
                  <a:lnTo>
                    <a:pt x="13" y="4"/>
                  </a:lnTo>
                  <a:lnTo>
                    <a:pt x="11" y="3"/>
                  </a:lnTo>
                  <a:lnTo>
                    <a:pt x="7"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Freeform 371">
              <a:extLst>
                <a:ext uri="{FF2B5EF4-FFF2-40B4-BE49-F238E27FC236}">
                  <a16:creationId xmlns:a16="http://schemas.microsoft.com/office/drawing/2014/main" id="{90B0A726-EA31-4474-B214-7292D32AC097}"/>
                </a:ext>
              </a:extLst>
            </p:cNvPr>
            <p:cNvSpPr>
              <a:spLocks/>
            </p:cNvSpPr>
            <p:nvPr/>
          </p:nvSpPr>
          <p:spPr bwMode="auto">
            <a:xfrm>
              <a:off x="7734301" y="4229100"/>
              <a:ext cx="9525" cy="15875"/>
            </a:xfrm>
            <a:custGeom>
              <a:avLst/>
              <a:gdLst>
                <a:gd name="T0" fmla="*/ 0 w 12"/>
                <a:gd name="T1" fmla="*/ 20 h 20"/>
                <a:gd name="T2" fmla="*/ 0 w 12"/>
                <a:gd name="T3" fmla="*/ 0 h 20"/>
                <a:gd name="T4" fmla="*/ 3 w 12"/>
                <a:gd name="T5" fmla="*/ 0 h 20"/>
                <a:gd name="T6" fmla="*/ 3 w 12"/>
                <a:gd name="T7" fmla="*/ 3 h 20"/>
                <a:gd name="T8" fmla="*/ 3 w 12"/>
                <a:gd name="T9" fmla="*/ 3 h 20"/>
                <a:gd name="T10" fmla="*/ 7 w 12"/>
                <a:gd name="T11" fmla="*/ 1 h 20"/>
                <a:gd name="T12" fmla="*/ 10 w 12"/>
                <a:gd name="T13" fmla="*/ 0 h 20"/>
                <a:gd name="T14" fmla="*/ 10 w 12"/>
                <a:gd name="T15" fmla="*/ 0 h 20"/>
                <a:gd name="T16" fmla="*/ 12 w 12"/>
                <a:gd name="T17" fmla="*/ 0 h 20"/>
                <a:gd name="T18" fmla="*/ 12 w 12"/>
                <a:gd name="T19" fmla="*/ 3 h 20"/>
                <a:gd name="T20" fmla="*/ 12 w 12"/>
                <a:gd name="T21" fmla="*/ 3 h 20"/>
                <a:gd name="T22" fmla="*/ 12 w 12"/>
                <a:gd name="T23" fmla="*/ 3 h 20"/>
                <a:gd name="T24" fmla="*/ 9 w 12"/>
                <a:gd name="T25" fmla="*/ 3 h 20"/>
                <a:gd name="T26" fmla="*/ 9 w 12"/>
                <a:gd name="T27" fmla="*/ 3 h 20"/>
                <a:gd name="T28" fmla="*/ 6 w 12"/>
                <a:gd name="T29" fmla="*/ 4 h 20"/>
                <a:gd name="T30" fmla="*/ 3 w 12"/>
                <a:gd name="T31" fmla="*/ 5 h 20"/>
                <a:gd name="T32" fmla="*/ 3 w 12"/>
                <a:gd name="T33" fmla="*/ 20 h 20"/>
                <a:gd name="T34" fmla="*/ 0 w 12"/>
                <a:gd name="T3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0">
                  <a:moveTo>
                    <a:pt x="0" y="20"/>
                  </a:moveTo>
                  <a:lnTo>
                    <a:pt x="0" y="0"/>
                  </a:lnTo>
                  <a:lnTo>
                    <a:pt x="3" y="0"/>
                  </a:lnTo>
                  <a:lnTo>
                    <a:pt x="3" y="3"/>
                  </a:lnTo>
                  <a:lnTo>
                    <a:pt x="3" y="3"/>
                  </a:lnTo>
                  <a:lnTo>
                    <a:pt x="7" y="1"/>
                  </a:lnTo>
                  <a:lnTo>
                    <a:pt x="10" y="0"/>
                  </a:lnTo>
                  <a:lnTo>
                    <a:pt x="10" y="0"/>
                  </a:lnTo>
                  <a:lnTo>
                    <a:pt x="12" y="0"/>
                  </a:lnTo>
                  <a:lnTo>
                    <a:pt x="12" y="3"/>
                  </a:lnTo>
                  <a:lnTo>
                    <a:pt x="12" y="3"/>
                  </a:lnTo>
                  <a:lnTo>
                    <a:pt x="12" y="3"/>
                  </a:lnTo>
                  <a:lnTo>
                    <a:pt x="9" y="3"/>
                  </a:lnTo>
                  <a:lnTo>
                    <a:pt x="9" y="3"/>
                  </a:lnTo>
                  <a:lnTo>
                    <a:pt x="6" y="4"/>
                  </a:lnTo>
                  <a:lnTo>
                    <a:pt x="3" y="5"/>
                  </a:lnTo>
                  <a:lnTo>
                    <a:pt x="3" y="20"/>
                  </a:lnTo>
                  <a:lnTo>
                    <a:pt x="0"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 name="Freeform 372">
              <a:extLst>
                <a:ext uri="{FF2B5EF4-FFF2-40B4-BE49-F238E27FC236}">
                  <a16:creationId xmlns:a16="http://schemas.microsoft.com/office/drawing/2014/main" id="{3EADE491-33FA-425D-867A-278258860F35}"/>
                </a:ext>
              </a:extLst>
            </p:cNvPr>
            <p:cNvSpPr>
              <a:spLocks noEditPoints="1"/>
            </p:cNvSpPr>
            <p:nvPr/>
          </p:nvSpPr>
          <p:spPr bwMode="auto">
            <a:xfrm>
              <a:off x="7745413" y="4227513"/>
              <a:ext cx="15875" cy="17462"/>
            </a:xfrm>
            <a:custGeom>
              <a:avLst/>
              <a:gdLst>
                <a:gd name="T0" fmla="*/ 10 w 18"/>
                <a:gd name="T1" fmla="*/ 21 h 21"/>
                <a:gd name="T2" fmla="*/ 10 w 18"/>
                <a:gd name="T3" fmla="*/ 21 h 21"/>
                <a:gd name="T4" fmla="*/ 6 w 18"/>
                <a:gd name="T5" fmla="*/ 21 h 21"/>
                <a:gd name="T6" fmla="*/ 2 w 18"/>
                <a:gd name="T7" fmla="*/ 19 h 21"/>
                <a:gd name="T8" fmla="*/ 2 w 18"/>
                <a:gd name="T9" fmla="*/ 19 h 21"/>
                <a:gd name="T10" fmla="*/ 0 w 18"/>
                <a:gd name="T11" fmla="*/ 15 h 21"/>
                <a:gd name="T12" fmla="*/ 0 w 18"/>
                <a:gd name="T13" fmla="*/ 11 h 21"/>
                <a:gd name="T14" fmla="*/ 0 w 18"/>
                <a:gd name="T15" fmla="*/ 11 h 21"/>
                <a:gd name="T16" fmla="*/ 0 w 18"/>
                <a:gd name="T17" fmla="*/ 7 h 21"/>
                <a:gd name="T18" fmla="*/ 2 w 18"/>
                <a:gd name="T19" fmla="*/ 3 h 21"/>
                <a:gd name="T20" fmla="*/ 2 w 18"/>
                <a:gd name="T21" fmla="*/ 3 h 21"/>
                <a:gd name="T22" fmla="*/ 5 w 18"/>
                <a:gd name="T23" fmla="*/ 1 h 21"/>
                <a:gd name="T24" fmla="*/ 9 w 18"/>
                <a:gd name="T25" fmla="*/ 0 h 21"/>
                <a:gd name="T26" fmla="*/ 9 w 18"/>
                <a:gd name="T27" fmla="*/ 0 h 21"/>
                <a:gd name="T28" fmla="*/ 13 w 18"/>
                <a:gd name="T29" fmla="*/ 1 h 21"/>
                <a:gd name="T30" fmla="*/ 15 w 18"/>
                <a:gd name="T31" fmla="*/ 3 h 21"/>
                <a:gd name="T32" fmla="*/ 15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3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1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3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2" y="19"/>
                  </a:lnTo>
                  <a:lnTo>
                    <a:pt x="2" y="19"/>
                  </a:lnTo>
                  <a:lnTo>
                    <a:pt x="0" y="15"/>
                  </a:lnTo>
                  <a:lnTo>
                    <a:pt x="0" y="11"/>
                  </a:lnTo>
                  <a:lnTo>
                    <a:pt x="0" y="11"/>
                  </a:lnTo>
                  <a:lnTo>
                    <a:pt x="0" y="7"/>
                  </a:lnTo>
                  <a:lnTo>
                    <a:pt x="2" y="3"/>
                  </a:lnTo>
                  <a:lnTo>
                    <a:pt x="2" y="3"/>
                  </a:lnTo>
                  <a:lnTo>
                    <a:pt x="5" y="1"/>
                  </a:lnTo>
                  <a:lnTo>
                    <a:pt x="9" y="0"/>
                  </a:lnTo>
                  <a:lnTo>
                    <a:pt x="9" y="0"/>
                  </a:lnTo>
                  <a:lnTo>
                    <a:pt x="13" y="1"/>
                  </a:lnTo>
                  <a:lnTo>
                    <a:pt x="15" y="3"/>
                  </a:lnTo>
                  <a:lnTo>
                    <a:pt x="15" y="3"/>
                  </a:lnTo>
                  <a:lnTo>
                    <a:pt x="17" y="6"/>
                  </a:lnTo>
                  <a:lnTo>
                    <a:pt x="18" y="9"/>
                  </a:lnTo>
                  <a:lnTo>
                    <a:pt x="18" y="11"/>
                  </a:lnTo>
                  <a:lnTo>
                    <a:pt x="3" y="11"/>
                  </a:lnTo>
                  <a:lnTo>
                    <a:pt x="3" y="11"/>
                  </a:lnTo>
                  <a:lnTo>
                    <a:pt x="3"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1" y="3"/>
                  </a:lnTo>
                  <a:lnTo>
                    <a:pt x="9" y="3"/>
                  </a:lnTo>
                  <a:lnTo>
                    <a:pt x="9" y="3"/>
                  </a:lnTo>
                  <a:lnTo>
                    <a:pt x="7" y="3"/>
                  </a:lnTo>
                  <a:lnTo>
                    <a:pt x="5" y="4"/>
                  </a:lnTo>
                  <a:lnTo>
                    <a:pt x="5" y="4"/>
                  </a:lnTo>
                  <a:lnTo>
                    <a:pt x="3"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Freeform 373">
              <a:extLst>
                <a:ext uri="{FF2B5EF4-FFF2-40B4-BE49-F238E27FC236}">
                  <a16:creationId xmlns:a16="http://schemas.microsoft.com/office/drawing/2014/main" id="{5163EC53-2938-4934-ABAB-FC64DD8D588A}"/>
                </a:ext>
              </a:extLst>
            </p:cNvPr>
            <p:cNvSpPr>
              <a:spLocks/>
            </p:cNvSpPr>
            <p:nvPr/>
          </p:nvSpPr>
          <p:spPr bwMode="auto">
            <a:xfrm>
              <a:off x="7762876" y="4227513"/>
              <a:ext cx="12700" cy="17462"/>
            </a:xfrm>
            <a:custGeom>
              <a:avLst/>
              <a:gdLst>
                <a:gd name="T0" fmla="*/ 7 w 17"/>
                <a:gd name="T1" fmla="*/ 21 h 21"/>
                <a:gd name="T2" fmla="*/ 7 w 17"/>
                <a:gd name="T3" fmla="*/ 21 h 21"/>
                <a:gd name="T4" fmla="*/ 4 w 17"/>
                <a:gd name="T5" fmla="*/ 21 h 21"/>
                <a:gd name="T6" fmla="*/ 0 w 17"/>
                <a:gd name="T7" fmla="*/ 20 h 21"/>
                <a:gd name="T8" fmla="*/ 0 w 17"/>
                <a:gd name="T9" fmla="*/ 16 h 21"/>
                <a:gd name="T10" fmla="*/ 1 w 17"/>
                <a:gd name="T11" fmla="*/ 16 h 21"/>
                <a:gd name="T12" fmla="*/ 1 w 17"/>
                <a:gd name="T13" fmla="*/ 16 h 21"/>
                <a:gd name="T14" fmla="*/ 4 w 17"/>
                <a:gd name="T15" fmla="*/ 18 h 21"/>
                <a:gd name="T16" fmla="*/ 8 w 17"/>
                <a:gd name="T17" fmla="*/ 19 h 21"/>
                <a:gd name="T18" fmla="*/ 8 w 17"/>
                <a:gd name="T19" fmla="*/ 19 h 21"/>
                <a:gd name="T20" fmla="*/ 12 w 17"/>
                <a:gd name="T21" fmla="*/ 18 h 21"/>
                <a:gd name="T22" fmla="*/ 13 w 17"/>
                <a:gd name="T23" fmla="*/ 17 h 21"/>
                <a:gd name="T24" fmla="*/ 14 w 17"/>
                <a:gd name="T25" fmla="*/ 16 h 21"/>
                <a:gd name="T26" fmla="*/ 14 w 17"/>
                <a:gd name="T27" fmla="*/ 16 h 21"/>
                <a:gd name="T28" fmla="*/ 13 w 17"/>
                <a:gd name="T29" fmla="*/ 14 h 21"/>
                <a:gd name="T30" fmla="*/ 13 w 17"/>
                <a:gd name="T31" fmla="*/ 14 h 21"/>
                <a:gd name="T32" fmla="*/ 9 w 17"/>
                <a:gd name="T33" fmla="*/ 13 h 21"/>
                <a:gd name="T34" fmla="*/ 9 w 17"/>
                <a:gd name="T35" fmla="*/ 13 h 21"/>
                <a:gd name="T36" fmla="*/ 5 w 17"/>
                <a:gd name="T37" fmla="*/ 12 h 21"/>
                <a:gd name="T38" fmla="*/ 5 w 17"/>
                <a:gd name="T39" fmla="*/ 12 h 21"/>
                <a:gd name="T40" fmla="*/ 2 w 17"/>
                <a:gd name="T41" fmla="*/ 10 h 21"/>
                <a:gd name="T42" fmla="*/ 2 w 17"/>
                <a:gd name="T43" fmla="*/ 10 h 21"/>
                <a:gd name="T44" fmla="*/ 1 w 17"/>
                <a:gd name="T45" fmla="*/ 8 h 21"/>
                <a:gd name="T46" fmla="*/ 1 w 17"/>
                <a:gd name="T47" fmla="*/ 6 h 21"/>
                <a:gd name="T48" fmla="*/ 1 w 17"/>
                <a:gd name="T49" fmla="*/ 6 h 21"/>
                <a:gd name="T50" fmla="*/ 1 w 17"/>
                <a:gd name="T51" fmla="*/ 4 h 21"/>
                <a:gd name="T52" fmla="*/ 3 w 17"/>
                <a:gd name="T53" fmla="*/ 2 h 21"/>
                <a:gd name="T54" fmla="*/ 3 w 17"/>
                <a:gd name="T55" fmla="*/ 2 h 21"/>
                <a:gd name="T56" fmla="*/ 5 w 17"/>
                <a:gd name="T57" fmla="*/ 1 h 21"/>
                <a:gd name="T58" fmla="*/ 8 w 17"/>
                <a:gd name="T59" fmla="*/ 0 h 21"/>
                <a:gd name="T60" fmla="*/ 8 w 17"/>
                <a:gd name="T61" fmla="*/ 0 h 21"/>
                <a:gd name="T62" fmla="*/ 13 w 17"/>
                <a:gd name="T63" fmla="*/ 1 h 21"/>
                <a:gd name="T64" fmla="*/ 16 w 17"/>
                <a:gd name="T65" fmla="*/ 2 h 21"/>
                <a:gd name="T66" fmla="*/ 16 w 17"/>
                <a:gd name="T67" fmla="*/ 5 h 21"/>
                <a:gd name="T68" fmla="*/ 16 w 17"/>
                <a:gd name="T69" fmla="*/ 5 h 21"/>
                <a:gd name="T70" fmla="*/ 16 w 17"/>
                <a:gd name="T71" fmla="*/ 5 h 21"/>
                <a:gd name="T72" fmla="*/ 13 w 17"/>
                <a:gd name="T73" fmla="*/ 4 h 21"/>
                <a:gd name="T74" fmla="*/ 8 w 17"/>
                <a:gd name="T75" fmla="*/ 3 h 21"/>
                <a:gd name="T76" fmla="*/ 8 w 17"/>
                <a:gd name="T77" fmla="*/ 3 h 21"/>
                <a:gd name="T78" fmla="*/ 5 w 17"/>
                <a:gd name="T79" fmla="*/ 4 h 21"/>
                <a:gd name="T80" fmla="*/ 5 w 17"/>
                <a:gd name="T81" fmla="*/ 4 h 21"/>
                <a:gd name="T82" fmla="*/ 4 w 17"/>
                <a:gd name="T83" fmla="*/ 5 h 21"/>
                <a:gd name="T84" fmla="*/ 4 w 17"/>
                <a:gd name="T85" fmla="*/ 6 h 21"/>
                <a:gd name="T86" fmla="*/ 4 w 17"/>
                <a:gd name="T87" fmla="*/ 6 h 21"/>
                <a:gd name="T88" fmla="*/ 4 w 17"/>
                <a:gd name="T89" fmla="*/ 8 h 21"/>
                <a:gd name="T90" fmla="*/ 4 w 17"/>
                <a:gd name="T91" fmla="*/ 8 h 21"/>
                <a:gd name="T92" fmla="*/ 7 w 17"/>
                <a:gd name="T93" fmla="*/ 9 h 21"/>
                <a:gd name="T94" fmla="*/ 12 w 17"/>
                <a:gd name="T95" fmla="*/ 10 h 21"/>
                <a:gd name="T96" fmla="*/ 12 w 17"/>
                <a:gd name="T97" fmla="*/ 10 h 21"/>
                <a:gd name="T98" fmla="*/ 14 w 17"/>
                <a:gd name="T99" fmla="*/ 11 h 21"/>
                <a:gd name="T100" fmla="*/ 15 w 17"/>
                <a:gd name="T101" fmla="*/ 12 h 21"/>
                <a:gd name="T102" fmla="*/ 15 w 17"/>
                <a:gd name="T103" fmla="*/ 12 h 21"/>
                <a:gd name="T104" fmla="*/ 16 w 17"/>
                <a:gd name="T105" fmla="*/ 13 h 21"/>
                <a:gd name="T106" fmla="*/ 17 w 17"/>
                <a:gd name="T107" fmla="*/ 15 h 21"/>
                <a:gd name="T108" fmla="*/ 17 w 17"/>
                <a:gd name="T109" fmla="*/ 15 h 21"/>
                <a:gd name="T110" fmla="*/ 16 w 17"/>
                <a:gd name="T111" fmla="*/ 18 h 21"/>
                <a:gd name="T112" fmla="*/ 14 w 17"/>
                <a:gd name="T113" fmla="*/ 20 h 21"/>
                <a:gd name="T114" fmla="*/ 14 w 17"/>
                <a:gd name="T115" fmla="*/ 20 h 21"/>
                <a:gd name="T116" fmla="*/ 12 w 17"/>
                <a:gd name="T117" fmla="*/ 21 h 21"/>
                <a:gd name="T118" fmla="*/ 7 w 17"/>
                <a:gd name="T119" fmla="*/ 21 h 21"/>
                <a:gd name="T120" fmla="*/ 7 w 17"/>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 h="21">
                  <a:moveTo>
                    <a:pt x="7" y="21"/>
                  </a:moveTo>
                  <a:lnTo>
                    <a:pt x="7" y="21"/>
                  </a:lnTo>
                  <a:lnTo>
                    <a:pt x="4" y="21"/>
                  </a:lnTo>
                  <a:lnTo>
                    <a:pt x="0" y="20"/>
                  </a:lnTo>
                  <a:lnTo>
                    <a:pt x="0" y="16"/>
                  </a:lnTo>
                  <a:lnTo>
                    <a:pt x="1" y="16"/>
                  </a:lnTo>
                  <a:lnTo>
                    <a:pt x="1" y="16"/>
                  </a:lnTo>
                  <a:lnTo>
                    <a:pt x="4" y="18"/>
                  </a:lnTo>
                  <a:lnTo>
                    <a:pt x="8" y="19"/>
                  </a:lnTo>
                  <a:lnTo>
                    <a:pt x="8" y="19"/>
                  </a:lnTo>
                  <a:lnTo>
                    <a:pt x="12" y="18"/>
                  </a:lnTo>
                  <a:lnTo>
                    <a:pt x="13" y="17"/>
                  </a:lnTo>
                  <a:lnTo>
                    <a:pt x="14" y="16"/>
                  </a:lnTo>
                  <a:lnTo>
                    <a:pt x="14" y="16"/>
                  </a:lnTo>
                  <a:lnTo>
                    <a:pt x="13" y="14"/>
                  </a:lnTo>
                  <a:lnTo>
                    <a:pt x="13" y="14"/>
                  </a:lnTo>
                  <a:lnTo>
                    <a:pt x="9" y="13"/>
                  </a:lnTo>
                  <a:lnTo>
                    <a:pt x="9" y="13"/>
                  </a:lnTo>
                  <a:lnTo>
                    <a:pt x="5" y="12"/>
                  </a:lnTo>
                  <a:lnTo>
                    <a:pt x="5" y="12"/>
                  </a:lnTo>
                  <a:lnTo>
                    <a:pt x="2" y="10"/>
                  </a:lnTo>
                  <a:lnTo>
                    <a:pt x="2" y="10"/>
                  </a:lnTo>
                  <a:lnTo>
                    <a:pt x="1" y="8"/>
                  </a:lnTo>
                  <a:lnTo>
                    <a:pt x="1" y="6"/>
                  </a:lnTo>
                  <a:lnTo>
                    <a:pt x="1" y="6"/>
                  </a:lnTo>
                  <a:lnTo>
                    <a:pt x="1" y="4"/>
                  </a:lnTo>
                  <a:lnTo>
                    <a:pt x="3" y="2"/>
                  </a:lnTo>
                  <a:lnTo>
                    <a:pt x="3" y="2"/>
                  </a:lnTo>
                  <a:lnTo>
                    <a:pt x="5" y="1"/>
                  </a:lnTo>
                  <a:lnTo>
                    <a:pt x="8" y="0"/>
                  </a:lnTo>
                  <a:lnTo>
                    <a:pt x="8" y="0"/>
                  </a:lnTo>
                  <a:lnTo>
                    <a:pt x="13" y="1"/>
                  </a:lnTo>
                  <a:lnTo>
                    <a:pt x="16" y="2"/>
                  </a:lnTo>
                  <a:lnTo>
                    <a:pt x="16" y="5"/>
                  </a:lnTo>
                  <a:lnTo>
                    <a:pt x="16" y="5"/>
                  </a:lnTo>
                  <a:lnTo>
                    <a:pt x="16" y="5"/>
                  </a:lnTo>
                  <a:lnTo>
                    <a:pt x="13" y="4"/>
                  </a:lnTo>
                  <a:lnTo>
                    <a:pt x="8" y="3"/>
                  </a:lnTo>
                  <a:lnTo>
                    <a:pt x="8" y="3"/>
                  </a:lnTo>
                  <a:lnTo>
                    <a:pt x="5" y="4"/>
                  </a:lnTo>
                  <a:lnTo>
                    <a:pt x="5" y="4"/>
                  </a:lnTo>
                  <a:lnTo>
                    <a:pt x="4" y="5"/>
                  </a:lnTo>
                  <a:lnTo>
                    <a:pt x="4" y="6"/>
                  </a:lnTo>
                  <a:lnTo>
                    <a:pt x="4" y="6"/>
                  </a:lnTo>
                  <a:lnTo>
                    <a:pt x="4" y="8"/>
                  </a:lnTo>
                  <a:lnTo>
                    <a:pt x="4" y="8"/>
                  </a:lnTo>
                  <a:lnTo>
                    <a:pt x="7" y="9"/>
                  </a:lnTo>
                  <a:lnTo>
                    <a:pt x="12" y="10"/>
                  </a:lnTo>
                  <a:lnTo>
                    <a:pt x="12" y="10"/>
                  </a:lnTo>
                  <a:lnTo>
                    <a:pt x="14" y="11"/>
                  </a:lnTo>
                  <a:lnTo>
                    <a:pt x="15" y="12"/>
                  </a:lnTo>
                  <a:lnTo>
                    <a:pt x="15" y="12"/>
                  </a:lnTo>
                  <a:lnTo>
                    <a:pt x="16" y="13"/>
                  </a:lnTo>
                  <a:lnTo>
                    <a:pt x="17" y="15"/>
                  </a:lnTo>
                  <a:lnTo>
                    <a:pt x="17" y="15"/>
                  </a:lnTo>
                  <a:lnTo>
                    <a:pt x="16" y="18"/>
                  </a:lnTo>
                  <a:lnTo>
                    <a:pt x="14" y="20"/>
                  </a:lnTo>
                  <a:lnTo>
                    <a:pt x="14" y="20"/>
                  </a:lnTo>
                  <a:lnTo>
                    <a:pt x="12" y="21"/>
                  </a:lnTo>
                  <a:lnTo>
                    <a:pt x="7" y="21"/>
                  </a:lnTo>
                  <a:lnTo>
                    <a:pt x="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Freeform 374">
              <a:extLst>
                <a:ext uri="{FF2B5EF4-FFF2-40B4-BE49-F238E27FC236}">
                  <a16:creationId xmlns:a16="http://schemas.microsoft.com/office/drawing/2014/main" id="{7EFF6C82-46D5-46BE-B388-520734B3891C}"/>
                </a:ext>
              </a:extLst>
            </p:cNvPr>
            <p:cNvSpPr>
              <a:spLocks noEditPoints="1"/>
            </p:cNvSpPr>
            <p:nvPr/>
          </p:nvSpPr>
          <p:spPr bwMode="auto">
            <a:xfrm>
              <a:off x="7777163" y="4227513"/>
              <a:ext cx="14288" cy="17462"/>
            </a:xfrm>
            <a:custGeom>
              <a:avLst/>
              <a:gdLst>
                <a:gd name="T0" fmla="*/ 11 w 18"/>
                <a:gd name="T1" fmla="*/ 21 h 21"/>
                <a:gd name="T2" fmla="*/ 11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3 w 18"/>
                <a:gd name="T19" fmla="*/ 3 h 21"/>
                <a:gd name="T20" fmla="*/ 3 w 18"/>
                <a:gd name="T21" fmla="*/ 3 h 21"/>
                <a:gd name="T22" fmla="*/ 6 w 18"/>
                <a:gd name="T23" fmla="*/ 1 h 21"/>
                <a:gd name="T24" fmla="*/ 10 w 18"/>
                <a:gd name="T25" fmla="*/ 0 h 21"/>
                <a:gd name="T26" fmla="*/ 10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8 w 18"/>
                <a:gd name="T51" fmla="*/ 18 h 21"/>
                <a:gd name="T52" fmla="*/ 11 w 18"/>
                <a:gd name="T53" fmla="*/ 19 h 21"/>
                <a:gd name="T54" fmla="*/ 11 w 18"/>
                <a:gd name="T55" fmla="*/ 19 h 21"/>
                <a:gd name="T56" fmla="*/ 14 w 18"/>
                <a:gd name="T57" fmla="*/ 18 h 21"/>
                <a:gd name="T58" fmla="*/ 17 w 18"/>
                <a:gd name="T59" fmla="*/ 16 h 21"/>
                <a:gd name="T60" fmla="*/ 18 w 18"/>
                <a:gd name="T61" fmla="*/ 16 h 21"/>
                <a:gd name="T62" fmla="*/ 18 w 18"/>
                <a:gd name="T63" fmla="*/ 20 h 21"/>
                <a:gd name="T64" fmla="*/ 18 w 18"/>
                <a:gd name="T65" fmla="*/ 20 h 21"/>
                <a:gd name="T66" fmla="*/ 14 w 18"/>
                <a:gd name="T67" fmla="*/ 21 h 21"/>
                <a:gd name="T68" fmla="*/ 11 w 18"/>
                <a:gd name="T69" fmla="*/ 21 h 21"/>
                <a:gd name="T70" fmla="*/ 11 w 18"/>
                <a:gd name="T71" fmla="*/ 21 h 21"/>
                <a:gd name="T72" fmla="*/ 3 w 18"/>
                <a:gd name="T73" fmla="*/ 9 h 21"/>
                <a:gd name="T74" fmla="*/ 15 w 18"/>
                <a:gd name="T75" fmla="*/ 9 h 21"/>
                <a:gd name="T76" fmla="*/ 15 w 18"/>
                <a:gd name="T77" fmla="*/ 9 h 21"/>
                <a:gd name="T78" fmla="*/ 15 w 18"/>
                <a:gd name="T79" fmla="*/ 6 h 21"/>
                <a:gd name="T80" fmla="*/ 14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1" y="21"/>
                  </a:moveTo>
                  <a:lnTo>
                    <a:pt x="11" y="21"/>
                  </a:lnTo>
                  <a:lnTo>
                    <a:pt x="6" y="21"/>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8" y="18"/>
                  </a:lnTo>
                  <a:lnTo>
                    <a:pt x="11" y="19"/>
                  </a:lnTo>
                  <a:lnTo>
                    <a:pt x="11" y="19"/>
                  </a:lnTo>
                  <a:lnTo>
                    <a:pt x="14" y="18"/>
                  </a:lnTo>
                  <a:lnTo>
                    <a:pt x="17" y="16"/>
                  </a:lnTo>
                  <a:lnTo>
                    <a:pt x="18" y="16"/>
                  </a:lnTo>
                  <a:lnTo>
                    <a:pt x="18" y="20"/>
                  </a:lnTo>
                  <a:lnTo>
                    <a:pt x="18" y="20"/>
                  </a:lnTo>
                  <a:lnTo>
                    <a:pt x="14" y="21"/>
                  </a:lnTo>
                  <a:lnTo>
                    <a:pt x="11" y="21"/>
                  </a:lnTo>
                  <a:lnTo>
                    <a:pt x="11" y="21"/>
                  </a:lnTo>
                  <a:close/>
                  <a:moveTo>
                    <a:pt x="3" y="9"/>
                  </a:moveTo>
                  <a:lnTo>
                    <a:pt x="15" y="9"/>
                  </a:lnTo>
                  <a:lnTo>
                    <a:pt x="15" y="9"/>
                  </a:lnTo>
                  <a:lnTo>
                    <a:pt x="15" y="6"/>
                  </a:lnTo>
                  <a:lnTo>
                    <a:pt x="14"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Freeform 375">
              <a:extLst>
                <a:ext uri="{FF2B5EF4-FFF2-40B4-BE49-F238E27FC236}">
                  <a16:creationId xmlns:a16="http://schemas.microsoft.com/office/drawing/2014/main" id="{2354377E-AEED-4DDA-9CC0-599873988553}"/>
                </a:ext>
              </a:extLst>
            </p:cNvPr>
            <p:cNvSpPr>
              <a:spLocks/>
            </p:cNvSpPr>
            <p:nvPr/>
          </p:nvSpPr>
          <p:spPr bwMode="auto">
            <a:xfrm>
              <a:off x="7794626" y="4227513"/>
              <a:ext cx="14288" cy="17462"/>
            </a:xfrm>
            <a:custGeom>
              <a:avLst/>
              <a:gdLst>
                <a:gd name="T0" fmla="*/ 17 w 17"/>
                <a:gd name="T1" fmla="*/ 21 h 21"/>
                <a:gd name="T2" fmla="*/ 14 w 17"/>
                <a:gd name="T3" fmla="*/ 21 h 21"/>
                <a:gd name="T4" fmla="*/ 14 w 17"/>
                <a:gd name="T5" fmla="*/ 10 h 21"/>
                <a:gd name="T6" fmla="*/ 14 w 17"/>
                <a:gd name="T7" fmla="*/ 10 h 21"/>
                <a:gd name="T8" fmla="*/ 13 w 17"/>
                <a:gd name="T9" fmla="*/ 6 h 21"/>
                <a:gd name="T10" fmla="*/ 13 w 17"/>
                <a:gd name="T11" fmla="*/ 4 h 21"/>
                <a:gd name="T12" fmla="*/ 13 w 17"/>
                <a:gd name="T13" fmla="*/ 4 h 21"/>
                <a:gd name="T14" fmla="*/ 11 w 17"/>
                <a:gd name="T15" fmla="*/ 4 h 21"/>
                <a:gd name="T16" fmla="*/ 9 w 17"/>
                <a:gd name="T17" fmla="*/ 3 h 21"/>
                <a:gd name="T18" fmla="*/ 9 w 17"/>
                <a:gd name="T19" fmla="*/ 3 h 21"/>
                <a:gd name="T20" fmla="*/ 6 w 17"/>
                <a:gd name="T21" fmla="*/ 4 h 21"/>
                <a:gd name="T22" fmla="*/ 3 w 17"/>
                <a:gd name="T23" fmla="*/ 6 h 21"/>
                <a:gd name="T24" fmla="*/ 3 w 17"/>
                <a:gd name="T25" fmla="*/ 21 h 21"/>
                <a:gd name="T26" fmla="*/ 0 w 17"/>
                <a:gd name="T27" fmla="*/ 21 h 21"/>
                <a:gd name="T28" fmla="*/ 0 w 17"/>
                <a:gd name="T29" fmla="*/ 1 h 21"/>
                <a:gd name="T30" fmla="*/ 3 w 17"/>
                <a:gd name="T31" fmla="*/ 1 h 21"/>
                <a:gd name="T32" fmla="*/ 3 w 17"/>
                <a:gd name="T33" fmla="*/ 3 h 21"/>
                <a:gd name="T34" fmla="*/ 3 w 17"/>
                <a:gd name="T35" fmla="*/ 3 h 21"/>
                <a:gd name="T36" fmla="*/ 7 w 17"/>
                <a:gd name="T37" fmla="*/ 1 h 21"/>
                <a:gd name="T38" fmla="*/ 10 w 17"/>
                <a:gd name="T39" fmla="*/ 0 h 21"/>
                <a:gd name="T40" fmla="*/ 10 w 17"/>
                <a:gd name="T41" fmla="*/ 0 h 21"/>
                <a:gd name="T42" fmla="*/ 13 w 17"/>
                <a:gd name="T43" fmla="*/ 1 h 21"/>
                <a:gd name="T44" fmla="*/ 15 w 17"/>
                <a:gd name="T45" fmla="*/ 2 h 21"/>
                <a:gd name="T46" fmla="*/ 15 w 17"/>
                <a:gd name="T47" fmla="*/ 2 h 21"/>
                <a:gd name="T48" fmla="*/ 16 w 17"/>
                <a:gd name="T49" fmla="*/ 5 h 21"/>
                <a:gd name="T50" fmla="*/ 17 w 17"/>
                <a:gd name="T51" fmla="*/ 8 h 21"/>
                <a:gd name="T52" fmla="*/ 17 w 17"/>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1">
                  <a:moveTo>
                    <a:pt x="17" y="21"/>
                  </a:moveTo>
                  <a:lnTo>
                    <a:pt x="14" y="21"/>
                  </a:lnTo>
                  <a:lnTo>
                    <a:pt x="14" y="10"/>
                  </a:lnTo>
                  <a:lnTo>
                    <a:pt x="14" y="10"/>
                  </a:lnTo>
                  <a:lnTo>
                    <a:pt x="13" y="6"/>
                  </a:lnTo>
                  <a:lnTo>
                    <a:pt x="13" y="4"/>
                  </a:lnTo>
                  <a:lnTo>
                    <a:pt x="13" y="4"/>
                  </a:lnTo>
                  <a:lnTo>
                    <a:pt x="11" y="4"/>
                  </a:lnTo>
                  <a:lnTo>
                    <a:pt x="9" y="3"/>
                  </a:lnTo>
                  <a:lnTo>
                    <a:pt x="9" y="3"/>
                  </a:lnTo>
                  <a:lnTo>
                    <a:pt x="6" y="4"/>
                  </a:lnTo>
                  <a:lnTo>
                    <a:pt x="3" y="6"/>
                  </a:lnTo>
                  <a:lnTo>
                    <a:pt x="3" y="21"/>
                  </a:lnTo>
                  <a:lnTo>
                    <a:pt x="0" y="21"/>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Freeform 376">
              <a:extLst>
                <a:ext uri="{FF2B5EF4-FFF2-40B4-BE49-F238E27FC236}">
                  <a16:creationId xmlns:a16="http://schemas.microsoft.com/office/drawing/2014/main" id="{0F09C0B5-9FE6-471D-8C25-7737EBEFADCA}"/>
                </a:ext>
              </a:extLst>
            </p:cNvPr>
            <p:cNvSpPr>
              <a:spLocks/>
            </p:cNvSpPr>
            <p:nvPr/>
          </p:nvSpPr>
          <p:spPr bwMode="auto">
            <a:xfrm>
              <a:off x="7810501" y="4224338"/>
              <a:ext cx="9525" cy="20637"/>
            </a:xfrm>
            <a:custGeom>
              <a:avLst/>
              <a:gdLst>
                <a:gd name="T0" fmla="*/ 10 w 13"/>
                <a:gd name="T1" fmla="*/ 26 h 26"/>
                <a:gd name="T2" fmla="*/ 10 w 13"/>
                <a:gd name="T3" fmla="*/ 26 h 26"/>
                <a:gd name="T4" fmla="*/ 7 w 13"/>
                <a:gd name="T5" fmla="*/ 26 h 26"/>
                <a:gd name="T6" fmla="*/ 4 w 13"/>
                <a:gd name="T7" fmla="*/ 24 h 26"/>
                <a:gd name="T8" fmla="*/ 3 w 13"/>
                <a:gd name="T9" fmla="*/ 22 h 26"/>
                <a:gd name="T10" fmla="*/ 2 w 13"/>
                <a:gd name="T11" fmla="*/ 19 h 26"/>
                <a:gd name="T12" fmla="*/ 2 w 13"/>
                <a:gd name="T13" fmla="*/ 8 h 26"/>
                <a:gd name="T14" fmla="*/ 0 w 13"/>
                <a:gd name="T15" fmla="*/ 8 h 26"/>
                <a:gd name="T16" fmla="*/ 0 w 13"/>
                <a:gd name="T17" fmla="*/ 6 h 26"/>
                <a:gd name="T18" fmla="*/ 2 w 13"/>
                <a:gd name="T19" fmla="*/ 6 h 26"/>
                <a:gd name="T20" fmla="*/ 2 w 13"/>
                <a:gd name="T21" fmla="*/ 0 h 26"/>
                <a:gd name="T22" fmla="*/ 5 w 13"/>
                <a:gd name="T23" fmla="*/ 0 h 26"/>
                <a:gd name="T24" fmla="*/ 5 w 13"/>
                <a:gd name="T25" fmla="*/ 6 h 26"/>
                <a:gd name="T26" fmla="*/ 13 w 13"/>
                <a:gd name="T27" fmla="*/ 6 h 26"/>
                <a:gd name="T28" fmla="*/ 13 w 13"/>
                <a:gd name="T29" fmla="*/ 8 h 26"/>
                <a:gd name="T30" fmla="*/ 5 w 13"/>
                <a:gd name="T31" fmla="*/ 8 h 26"/>
                <a:gd name="T32" fmla="*/ 5 w 13"/>
                <a:gd name="T33" fmla="*/ 18 h 26"/>
                <a:gd name="T34" fmla="*/ 5 w 13"/>
                <a:gd name="T35" fmla="*/ 18 h 26"/>
                <a:gd name="T36" fmla="*/ 7 w 13"/>
                <a:gd name="T37" fmla="*/ 22 h 26"/>
                <a:gd name="T38" fmla="*/ 7 w 13"/>
                <a:gd name="T39" fmla="*/ 22 h 26"/>
                <a:gd name="T40" fmla="*/ 8 w 13"/>
                <a:gd name="T41" fmla="*/ 23 h 26"/>
                <a:gd name="T42" fmla="*/ 8 w 13"/>
                <a:gd name="T43" fmla="*/ 23 h 26"/>
                <a:gd name="T44" fmla="*/ 10 w 13"/>
                <a:gd name="T45" fmla="*/ 23 h 26"/>
                <a:gd name="T46" fmla="*/ 10 w 13"/>
                <a:gd name="T47" fmla="*/ 23 h 26"/>
                <a:gd name="T48" fmla="*/ 13 w 13"/>
                <a:gd name="T49" fmla="*/ 23 h 26"/>
                <a:gd name="T50" fmla="*/ 13 w 13"/>
                <a:gd name="T51" fmla="*/ 23 h 26"/>
                <a:gd name="T52" fmla="*/ 13 w 13"/>
                <a:gd name="T53" fmla="*/ 26 h 26"/>
                <a:gd name="T54" fmla="*/ 13 w 13"/>
                <a:gd name="T55" fmla="*/ 26 h 26"/>
                <a:gd name="T56" fmla="*/ 10 w 13"/>
                <a:gd name="T57" fmla="*/ 26 h 26"/>
                <a:gd name="T58" fmla="*/ 10 w 13"/>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26">
                  <a:moveTo>
                    <a:pt x="10" y="26"/>
                  </a:moveTo>
                  <a:lnTo>
                    <a:pt x="10" y="26"/>
                  </a:lnTo>
                  <a:lnTo>
                    <a:pt x="7" y="26"/>
                  </a:lnTo>
                  <a:lnTo>
                    <a:pt x="4" y="24"/>
                  </a:lnTo>
                  <a:lnTo>
                    <a:pt x="3" y="22"/>
                  </a:lnTo>
                  <a:lnTo>
                    <a:pt x="2" y="19"/>
                  </a:lnTo>
                  <a:lnTo>
                    <a:pt x="2" y="8"/>
                  </a:lnTo>
                  <a:lnTo>
                    <a:pt x="0" y="8"/>
                  </a:lnTo>
                  <a:lnTo>
                    <a:pt x="0" y="6"/>
                  </a:lnTo>
                  <a:lnTo>
                    <a:pt x="2" y="6"/>
                  </a:lnTo>
                  <a:lnTo>
                    <a:pt x="2" y="0"/>
                  </a:lnTo>
                  <a:lnTo>
                    <a:pt x="5" y="0"/>
                  </a:lnTo>
                  <a:lnTo>
                    <a:pt x="5" y="6"/>
                  </a:lnTo>
                  <a:lnTo>
                    <a:pt x="13" y="6"/>
                  </a:lnTo>
                  <a:lnTo>
                    <a:pt x="13" y="8"/>
                  </a:lnTo>
                  <a:lnTo>
                    <a:pt x="5" y="8"/>
                  </a:lnTo>
                  <a:lnTo>
                    <a:pt x="5" y="18"/>
                  </a:lnTo>
                  <a:lnTo>
                    <a:pt x="5" y="18"/>
                  </a:lnTo>
                  <a:lnTo>
                    <a:pt x="7" y="22"/>
                  </a:lnTo>
                  <a:lnTo>
                    <a:pt x="7" y="22"/>
                  </a:lnTo>
                  <a:lnTo>
                    <a:pt x="8" y="23"/>
                  </a:lnTo>
                  <a:lnTo>
                    <a:pt x="8" y="23"/>
                  </a:lnTo>
                  <a:lnTo>
                    <a:pt x="10" y="23"/>
                  </a:lnTo>
                  <a:lnTo>
                    <a:pt x="10" y="23"/>
                  </a:lnTo>
                  <a:lnTo>
                    <a:pt x="13" y="23"/>
                  </a:lnTo>
                  <a:lnTo>
                    <a:pt x="13" y="23"/>
                  </a:lnTo>
                  <a:lnTo>
                    <a:pt x="13" y="26"/>
                  </a:lnTo>
                  <a:lnTo>
                    <a:pt x="13" y="26"/>
                  </a:lnTo>
                  <a:lnTo>
                    <a:pt x="10" y="26"/>
                  </a:lnTo>
                  <a:lnTo>
                    <a:pt x="1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Freeform 377">
              <a:extLst>
                <a:ext uri="{FF2B5EF4-FFF2-40B4-BE49-F238E27FC236}">
                  <a16:creationId xmlns:a16="http://schemas.microsoft.com/office/drawing/2014/main" id="{03924A48-E023-477C-A1B2-CCCD1362D6FA}"/>
                </a:ext>
              </a:extLst>
            </p:cNvPr>
            <p:cNvSpPr>
              <a:spLocks noEditPoints="1"/>
            </p:cNvSpPr>
            <p:nvPr/>
          </p:nvSpPr>
          <p:spPr bwMode="auto">
            <a:xfrm>
              <a:off x="7821613" y="4227513"/>
              <a:ext cx="14288" cy="17462"/>
            </a:xfrm>
            <a:custGeom>
              <a:avLst/>
              <a:gdLst>
                <a:gd name="T0" fmla="*/ 14 w 17"/>
                <a:gd name="T1" fmla="*/ 21 h 21"/>
                <a:gd name="T2" fmla="*/ 14 w 17"/>
                <a:gd name="T3" fmla="*/ 19 h 21"/>
                <a:gd name="T4" fmla="*/ 14 w 17"/>
                <a:gd name="T5" fmla="*/ 19 h 21"/>
                <a:gd name="T6" fmla="*/ 10 w 17"/>
                <a:gd name="T7" fmla="*/ 21 h 21"/>
                <a:gd name="T8" fmla="*/ 10 w 17"/>
                <a:gd name="T9" fmla="*/ 21 h 21"/>
                <a:gd name="T10" fmla="*/ 6 w 17"/>
                <a:gd name="T11" fmla="*/ 21 h 21"/>
                <a:gd name="T12" fmla="*/ 6 w 17"/>
                <a:gd name="T13" fmla="*/ 21 h 21"/>
                <a:gd name="T14" fmla="*/ 4 w 17"/>
                <a:gd name="T15" fmla="*/ 21 h 21"/>
                <a:gd name="T16" fmla="*/ 2 w 17"/>
                <a:gd name="T17" fmla="*/ 20 h 21"/>
                <a:gd name="T18" fmla="*/ 2 w 17"/>
                <a:gd name="T19" fmla="*/ 20 h 21"/>
                <a:gd name="T20" fmla="*/ 1 w 17"/>
                <a:gd name="T21" fmla="*/ 18 h 21"/>
                <a:gd name="T22" fmla="*/ 0 w 17"/>
                <a:gd name="T23" fmla="*/ 15 h 21"/>
                <a:gd name="T24" fmla="*/ 0 w 17"/>
                <a:gd name="T25" fmla="*/ 15 h 21"/>
                <a:gd name="T26" fmla="*/ 1 w 17"/>
                <a:gd name="T27" fmla="*/ 12 h 21"/>
                <a:gd name="T28" fmla="*/ 3 w 17"/>
                <a:gd name="T29" fmla="*/ 10 h 21"/>
                <a:gd name="T30" fmla="*/ 3 w 17"/>
                <a:gd name="T31" fmla="*/ 10 h 21"/>
                <a:gd name="T32" fmla="*/ 7 w 17"/>
                <a:gd name="T33" fmla="*/ 8 h 21"/>
                <a:gd name="T34" fmla="*/ 14 w 17"/>
                <a:gd name="T35" fmla="*/ 8 h 21"/>
                <a:gd name="T36" fmla="*/ 14 w 17"/>
                <a:gd name="T37" fmla="*/ 7 h 21"/>
                <a:gd name="T38" fmla="*/ 14 w 17"/>
                <a:gd name="T39" fmla="*/ 7 h 21"/>
                <a:gd name="T40" fmla="*/ 13 w 17"/>
                <a:gd name="T41" fmla="*/ 5 h 21"/>
                <a:gd name="T42" fmla="*/ 12 w 17"/>
                <a:gd name="T43" fmla="*/ 4 h 21"/>
                <a:gd name="T44" fmla="*/ 12 w 17"/>
                <a:gd name="T45" fmla="*/ 4 h 21"/>
                <a:gd name="T46" fmla="*/ 11 w 17"/>
                <a:gd name="T47" fmla="*/ 3 h 21"/>
                <a:gd name="T48" fmla="*/ 8 w 17"/>
                <a:gd name="T49" fmla="*/ 3 h 21"/>
                <a:gd name="T50" fmla="*/ 8 w 17"/>
                <a:gd name="T51" fmla="*/ 3 h 21"/>
                <a:gd name="T52" fmla="*/ 5 w 17"/>
                <a:gd name="T53" fmla="*/ 3 h 21"/>
                <a:gd name="T54" fmla="*/ 2 w 17"/>
                <a:gd name="T55" fmla="*/ 5 h 21"/>
                <a:gd name="T56" fmla="*/ 2 w 17"/>
                <a:gd name="T57" fmla="*/ 5 h 21"/>
                <a:gd name="T58" fmla="*/ 2 w 17"/>
                <a:gd name="T59" fmla="*/ 1 h 21"/>
                <a:gd name="T60" fmla="*/ 2 w 17"/>
                <a:gd name="T61" fmla="*/ 1 h 21"/>
                <a:gd name="T62" fmla="*/ 8 w 17"/>
                <a:gd name="T63" fmla="*/ 0 h 21"/>
                <a:gd name="T64" fmla="*/ 8 w 17"/>
                <a:gd name="T65" fmla="*/ 0 h 21"/>
                <a:gd name="T66" fmla="*/ 12 w 17"/>
                <a:gd name="T67" fmla="*/ 1 h 21"/>
                <a:gd name="T68" fmla="*/ 15 w 17"/>
                <a:gd name="T69" fmla="*/ 2 h 21"/>
                <a:gd name="T70" fmla="*/ 15 w 17"/>
                <a:gd name="T71" fmla="*/ 2 h 21"/>
                <a:gd name="T72" fmla="*/ 16 w 17"/>
                <a:gd name="T73" fmla="*/ 4 h 21"/>
                <a:gd name="T74" fmla="*/ 17 w 17"/>
                <a:gd name="T75" fmla="*/ 7 h 21"/>
                <a:gd name="T76" fmla="*/ 17 w 17"/>
                <a:gd name="T77" fmla="*/ 21 h 21"/>
                <a:gd name="T78" fmla="*/ 14 w 17"/>
                <a:gd name="T79" fmla="*/ 21 h 21"/>
                <a:gd name="T80" fmla="*/ 14 w 17"/>
                <a:gd name="T81" fmla="*/ 16 h 21"/>
                <a:gd name="T82" fmla="*/ 14 w 17"/>
                <a:gd name="T83" fmla="*/ 10 h 21"/>
                <a:gd name="T84" fmla="*/ 14 w 17"/>
                <a:gd name="T85" fmla="*/ 10 h 21"/>
                <a:gd name="T86" fmla="*/ 8 w 17"/>
                <a:gd name="T87" fmla="*/ 11 h 21"/>
                <a:gd name="T88" fmla="*/ 5 w 17"/>
                <a:gd name="T89" fmla="*/ 12 h 21"/>
                <a:gd name="T90" fmla="*/ 5 w 17"/>
                <a:gd name="T91" fmla="*/ 12 h 21"/>
                <a:gd name="T92" fmla="*/ 4 w 17"/>
                <a:gd name="T93" fmla="*/ 13 h 21"/>
                <a:gd name="T94" fmla="*/ 3 w 17"/>
                <a:gd name="T95" fmla="*/ 15 h 21"/>
                <a:gd name="T96" fmla="*/ 3 w 17"/>
                <a:gd name="T97" fmla="*/ 15 h 21"/>
                <a:gd name="T98" fmla="*/ 4 w 17"/>
                <a:gd name="T99" fmla="*/ 16 h 21"/>
                <a:gd name="T100" fmla="*/ 5 w 17"/>
                <a:gd name="T101" fmla="*/ 18 h 21"/>
                <a:gd name="T102" fmla="*/ 8 w 17"/>
                <a:gd name="T103" fmla="*/ 18 h 21"/>
                <a:gd name="T104" fmla="*/ 8 w 17"/>
                <a:gd name="T105" fmla="*/ 18 h 21"/>
                <a:gd name="T106" fmla="*/ 11 w 17"/>
                <a:gd name="T107" fmla="*/ 18 h 21"/>
                <a:gd name="T108" fmla="*/ 14 w 17"/>
                <a:gd name="T109" fmla="*/ 16 h 21"/>
                <a:gd name="T110" fmla="*/ 14 w 17"/>
                <a:gd name="T111"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 h="21">
                  <a:moveTo>
                    <a:pt x="14" y="21"/>
                  </a:moveTo>
                  <a:lnTo>
                    <a:pt x="14" y="19"/>
                  </a:lnTo>
                  <a:lnTo>
                    <a:pt x="14" y="19"/>
                  </a:lnTo>
                  <a:lnTo>
                    <a:pt x="10" y="21"/>
                  </a:lnTo>
                  <a:lnTo>
                    <a:pt x="10" y="21"/>
                  </a:lnTo>
                  <a:lnTo>
                    <a:pt x="6" y="21"/>
                  </a:lnTo>
                  <a:lnTo>
                    <a:pt x="6" y="21"/>
                  </a:lnTo>
                  <a:lnTo>
                    <a:pt x="4" y="21"/>
                  </a:lnTo>
                  <a:lnTo>
                    <a:pt x="2" y="20"/>
                  </a:lnTo>
                  <a:lnTo>
                    <a:pt x="2" y="20"/>
                  </a:lnTo>
                  <a:lnTo>
                    <a:pt x="1" y="18"/>
                  </a:lnTo>
                  <a:lnTo>
                    <a:pt x="0" y="15"/>
                  </a:lnTo>
                  <a:lnTo>
                    <a:pt x="0" y="15"/>
                  </a:lnTo>
                  <a:lnTo>
                    <a:pt x="1" y="12"/>
                  </a:lnTo>
                  <a:lnTo>
                    <a:pt x="3" y="10"/>
                  </a:lnTo>
                  <a:lnTo>
                    <a:pt x="3" y="10"/>
                  </a:lnTo>
                  <a:lnTo>
                    <a:pt x="7" y="8"/>
                  </a:lnTo>
                  <a:lnTo>
                    <a:pt x="14" y="8"/>
                  </a:lnTo>
                  <a:lnTo>
                    <a:pt x="14" y="7"/>
                  </a:lnTo>
                  <a:lnTo>
                    <a:pt x="14" y="7"/>
                  </a:lnTo>
                  <a:lnTo>
                    <a:pt x="13" y="5"/>
                  </a:lnTo>
                  <a:lnTo>
                    <a:pt x="12" y="4"/>
                  </a:lnTo>
                  <a:lnTo>
                    <a:pt x="12" y="4"/>
                  </a:lnTo>
                  <a:lnTo>
                    <a:pt x="11" y="3"/>
                  </a:lnTo>
                  <a:lnTo>
                    <a:pt x="8" y="3"/>
                  </a:lnTo>
                  <a:lnTo>
                    <a:pt x="8" y="3"/>
                  </a:lnTo>
                  <a:lnTo>
                    <a:pt x="5" y="3"/>
                  </a:lnTo>
                  <a:lnTo>
                    <a:pt x="2" y="5"/>
                  </a:lnTo>
                  <a:lnTo>
                    <a:pt x="2" y="5"/>
                  </a:lnTo>
                  <a:lnTo>
                    <a:pt x="2" y="1"/>
                  </a:lnTo>
                  <a:lnTo>
                    <a:pt x="2" y="1"/>
                  </a:lnTo>
                  <a:lnTo>
                    <a:pt x="8" y="0"/>
                  </a:lnTo>
                  <a:lnTo>
                    <a:pt x="8" y="0"/>
                  </a:lnTo>
                  <a:lnTo>
                    <a:pt x="12" y="1"/>
                  </a:lnTo>
                  <a:lnTo>
                    <a:pt x="15" y="2"/>
                  </a:lnTo>
                  <a:lnTo>
                    <a:pt x="15" y="2"/>
                  </a:lnTo>
                  <a:lnTo>
                    <a:pt x="16" y="4"/>
                  </a:lnTo>
                  <a:lnTo>
                    <a:pt x="17" y="7"/>
                  </a:lnTo>
                  <a:lnTo>
                    <a:pt x="17" y="21"/>
                  </a:lnTo>
                  <a:lnTo>
                    <a:pt x="14" y="21"/>
                  </a:lnTo>
                  <a:close/>
                  <a:moveTo>
                    <a:pt x="14" y="16"/>
                  </a:moveTo>
                  <a:lnTo>
                    <a:pt x="14" y="10"/>
                  </a:lnTo>
                  <a:lnTo>
                    <a:pt x="14" y="10"/>
                  </a:lnTo>
                  <a:lnTo>
                    <a:pt x="8" y="11"/>
                  </a:lnTo>
                  <a:lnTo>
                    <a:pt x="5" y="12"/>
                  </a:lnTo>
                  <a:lnTo>
                    <a:pt x="5" y="12"/>
                  </a:lnTo>
                  <a:lnTo>
                    <a:pt x="4" y="13"/>
                  </a:lnTo>
                  <a:lnTo>
                    <a:pt x="3" y="15"/>
                  </a:lnTo>
                  <a:lnTo>
                    <a:pt x="3" y="15"/>
                  </a:lnTo>
                  <a:lnTo>
                    <a:pt x="4" y="16"/>
                  </a:lnTo>
                  <a:lnTo>
                    <a:pt x="5" y="18"/>
                  </a:lnTo>
                  <a:lnTo>
                    <a:pt x="8" y="18"/>
                  </a:lnTo>
                  <a:lnTo>
                    <a:pt x="8" y="18"/>
                  </a:lnTo>
                  <a:lnTo>
                    <a:pt x="11" y="18"/>
                  </a:lnTo>
                  <a:lnTo>
                    <a:pt x="14" y="16"/>
                  </a:lnTo>
                  <a:lnTo>
                    <a:pt x="14"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Freeform 378">
              <a:extLst>
                <a:ext uri="{FF2B5EF4-FFF2-40B4-BE49-F238E27FC236}">
                  <a16:creationId xmlns:a16="http://schemas.microsoft.com/office/drawing/2014/main" id="{ECAF9986-8332-4A2E-BDCB-9F4E6F1C9F6E}"/>
                </a:ext>
              </a:extLst>
            </p:cNvPr>
            <p:cNvSpPr>
              <a:spLocks/>
            </p:cNvSpPr>
            <p:nvPr/>
          </p:nvSpPr>
          <p:spPr bwMode="auto">
            <a:xfrm>
              <a:off x="7839076" y="4224338"/>
              <a:ext cx="9525" cy="20637"/>
            </a:xfrm>
            <a:custGeom>
              <a:avLst/>
              <a:gdLst>
                <a:gd name="T0" fmla="*/ 8 w 12"/>
                <a:gd name="T1" fmla="*/ 26 h 26"/>
                <a:gd name="T2" fmla="*/ 8 w 12"/>
                <a:gd name="T3" fmla="*/ 26 h 26"/>
                <a:gd name="T4" fmla="*/ 5 w 12"/>
                <a:gd name="T5" fmla="*/ 26 h 26"/>
                <a:gd name="T6" fmla="*/ 3 w 12"/>
                <a:gd name="T7" fmla="*/ 24 h 26"/>
                <a:gd name="T8" fmla="*/ 2 w 12"/>
                <a:gd name="T9" fmla="*/ 22 h 26"/>
                <a:gd name="T10" fmla="*/ 2 w 12"/>
                <a:gd name="T11" fmla="*/ 19 h 26"/>
                <a:gd name="T12" fmla="*/ 2 w 12"/>
                <a:gd name="T13" fmla="*/ 8 h 26"/>
                <a:gd name="T14" fmla="*/ 0 w 12"/>
                <a:gd name="T15" fmla="*/ 8 h 26"/>
                <a:gd name="T16" fmla="*/ 0 w 12"/>
                <a:gd name="T17" fmla="*/ 6 h 26"/>
                <a:gd name="T18" fmla="*/ 2 w 12"/>
                <a:gd name="T19" fmla="*/ 6 h 26"/>
                <a:gd name="T20" fmla="*/ 2 w 12"/>
                <a:gd name="T21" fmla="*/ 0 h 26"/>
                <a:gd name="T22" fmla="*/ 5 w 12"/>
                <a:gd name="T23" fmla="*/ 0 h 26"/>
                <a:gd name="T24" fmla="*/ 5 w 12"/>
                <a:gd name="T25" fmla="*/ 6 h 26"/>
                <a:gd name="T26" fmla="*/ 12 w 12"/>
                <a:gd name="T27" fmla="*/ 6 h 26"/>
                <a:gd name="T28" fmla="*/ 12 w 12"/>
                <a:gd name="T29" fmla="*/ 8 h 26"/>
                <a:gd name="T30" fmla="*/ 5 w 12"/>
                <a:gd name="T31" fmla="*/ 8 h 26"/>
                <a:gd name="T32" fmla="*/ 5 w 12"/>
                <a:gd name="T33" fmla="*/ 18 h 26"/>
                <a:gd name="T34" fmla="*/ 5 w 12"/>
                <a:gd name="T35" fmla="*/ 18 h 26"/>
                <a:gd name="T36" fmla="*/ 5 w 12"/>
                <a:gd name="T37" fmla="*/ 22 h 26"/>
                <a:gd name="T38" fmla="*/ 5 w 12"/>
                <a:gd name="T39" fmla="*/ 22 h 26"/>
                <a:gd name="T40" fmla="*/ 7 w 12"/>
                <a:gd name="T41" fmla="*/ 23 h 26"/>
                <a:gd name="T42" fmla="*/ 7 w 12"/>
                <a:gd name="T43" fmla="*/ 23 h 26"/>
                <a:gd name="T44" fmla="*/ 9 w 12"/>
                <a:gd name="T45" fmla="*/ 23 h 26"/>
                <a:gd name="T46" fmla="*/ 9 w 12"/>
                <a:gd name="T47" fmla="*/ 23 h 26"/>
                <a:gd name="T48" fmla="*/ 12 w 12"/>
                <a:gd name="T49" fmla="*/ 23 h 26"/>
                <a:gd name="T50" fmla="*/ 12 w 12"/>
                <a:gd name="T51" fmla="*/ 23 h 26"/>
                <a:gd name="T52" fmla="*/ 12 w 12"/>
                <a:gd name="T53" fmla="*/ 26 h 26"/>
                <a:gd name="T54" fmla="*/ 12 w 12"/>
                <a:gd name="T55" fmla="*/ 26 h 26"/>
                <a:gd name="T56" fmla="*/ 8 w 12"/>
                <a:gd name="T57" fmla="*/ 26 h 26"/>
                <a:gd name="T58" fmla="*/ 8 w 12"/>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6">
                  <a:moveTo>
                    <a:pt x="8" y="26"/>
                  </a:moveTo>
                  <a:lnTo>
                    <a:pt x="8" y="26"/>
                  </a:lnTo>
                  <a:lnTo>
                    <a:pt x="5" y="26"/>
                  </a:lnTo>
                  <a:lnTo>
                    <a:pt x="3" y="24"/>
                  </a:lnTo>
                  <a:lnTo>
                    <a:pt x="2" y="22"/>
                  </a:lnTo>
                  <a:lnTo>
                    <a:pt x="2" y="19"/>
                  </a:lnTo>
                  <a:lnTo>
                    <a:pt x="2" y="8"/>
                  </a:lnTo>
                  <a:lnTo>
                    <a:pt x="0" y="8"/>
                  </a:lnTo>
                  <a:lnTo>
                    <a:pt x="0" y="6"/>
                  </a:lnTo>
                  <a:lnTo>
                    <a:pt x="2" y="6"/>
                  </a:lnTo>
                  <a:lnTo>
                    <a:pt x="2" y="0"/>
                  </a:lnTo>
                  <a:lnTo>
                    <a:pt x="5" y="0"/>
                  </a:lnTo>
                  <a:lnTo>
                    <a:pt x="5" y="6"/>
                  </a:lnTo>
                  <a:lnTo>
                    <a:pt x="12" y="6"/>
                  </a:lnTo>
                  <a:lnTo>
                    <a:pt x="12" y="8"/>
                  </a:lnTo>
                  <a:lnTo>
                    <a:pt x="5" y="8"/>
                  </a:lnTo>
                  <a:lnTo>
                    <a:pt x="5" y="18"/>
                  </a:lnTo>
                  <a:lnTo>
                    <a:pt x="5" y="18"/>
                  </a:lnTo>
                  <a:lnTo>
                    <a:pt x="5" y="22"/>
                  </a:lnTo>
                  <a:lnTo>
                    <a:pt x="5" y="22"/>
                  </a:lnTo>
                  <a:lnTo>
                    <a:pt x="7" y="23"/>
                  </a:lnTo>
                  <a:lnTo>
                    <a:pt x="7" y="23"/>
                  </a:lnTo>
                  <a:lnTo>
                    <a:pt x="9" y="23"/>
                  </a:lnTo>
                  <a:lnTo>
                    <a:pt x="9" y="23"/>
                  </a:lnTo>
                  <a:lnTo>
                    <a:pt x="12" y="23"/>
                  </a:lnTo>
                  <a:lnTo>
                    <a:pt x="12" y="23"/>
                  </a:lnTo>
                  <a:lnTo>
                    <a:pt x="12" y="26"/>
                  </a:lnTo>
                  <a:lnTo>
                    <a:pt x="12" y="26"/>
                  </a:lnTo>
                  <a:lnTo>
                    <a:pt x="8" y="26"/>
                  </a:lnTo>
                  <a:lnTo>
                    <a:pt x="8"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Freeform 379">
              <a:extLst>
                <a:ext uri="{FF2B5EF4-FFF2-40B4-BE49-F238E27FC236}">
                  <a16:creationId xmlns:a16="http://schemas.microsoft.com/office/drawing/2014/main" id="{A4B86A23-3D11-4369-A592-149EAD77D2CD}"/>
                </a:ext>
              </a:extLst>
            </p:cNvPr>
            <p:cNvSpPr>
              <a:spLocks noEditPoints="1"/>
            </p:cNvSpPr>
            <p:nvPr/>
          </p:nvSpPr>
          <p:spPr bwMode="auto">
            <a:xfrm>
              <a:off x="7851776" y="4222750"/>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3 w 4"/>
                <a:gd name="T11" fmla="*/ 27 h 27"/>
                <a:gd name="T12" fmla="*/ 0 w 4"/>
                <a:gd name="T13" fmla="*/ 27 h 27"/>
                <a:gd name="T14" fmla="*/ 0 w 4"/>
                <a:gd name="T15" fmla="*/ 7 h 27"/>
                <a:gd name="T16" fmla="*/ 3 w 4"/>
                <a:gd name="T17" fmla="*/ 7 h 27"/>
                <a:gd name="T18" fmla="*/ 3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3" y="27"/>
                  </a:moveTo>
                  <a:lnTo>
                    <a:pt x="0" y="27"/>
                  </a:lnTo>
                  <a:lnTo>
                    <a:pt x="0" y="7"/>
                  </a:lnTo>
                  <a:lnTo>
                    <a:pt x="3" y="7"/>
                  </a:lnTo>
                  <a:lnTo>
                    <a:pt x="3"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Freeform 380">
              <a:extLst>
                <a:ext uri="{FF2B5EF4-FFF2-40B4-BE49-F238E27FC236}">
                  <a16:creationId xmlns:a16="http://schemas.microsoft.com/office/drawing/2014/main" id="{BCA4F2FC-3D0E-4F80-B229-BF46DDB6C27F}"/>
                </a:ext>
              </a:extLst>
            </p:cNvPr>
            <p:cNvSpPr>
              <a:spLocks noEditPoints="1"/>
            </p:cNvSpPr>
            <p:nvPr/>
          </p:nvSpPr>
          <p:spPr bwMode="auto">
            <a:xfrm>
              <a:off x="7858126" y="4227513"/>
              <a:ext cx="14288" cy="17462"/>
            </a:xfrm>
            <a:custGeom>
              <a:avLst/>
              <a:gdLst>
                <a:gd name="T0" fmla="*/ 10 w 19"/>
                <a:gd name="T1" fmla="*/ 21 h 21"/>
                <a:gd name="T2" fmla="*/ 10 w 19"/>
                <a:gd name="T3" fmla="*/ 21 h 21"/>
                <a:gd name="T4" fmla="*/ 6 w 19"/>
                <a:gd name="T5" fmla="*/ 21 h 21"/>
                <a:gd name="T6" fmla="*/ 2 w 19"/>
                <a:gd name="T7" fmla="*/ 18 h 21"/>
                <a:gd name="T8" fmla="*/ 2 w 19"/>
                <a:gd name="T9" fmla="*/ 18 h 21"/>
                <a:gd name="T10" fmla="*/ 1 w 19"/>
                <a:gd name="T11" fmla="*/ 15 h 21"/>
                <a:gd name="T12" fmla="*/ 0 w 19"/>
                <a:gd name="T13" fmla="*/ 11 h 21"/>
                <a:gd name="T14" fmla="*/ 0 w 19"/>
                <a:gd name="T15" fmla="*/ 11 h 21"/>
                <a:gd name="T16" fmla="*/ 1 w 19"/>
                <a:gd name="T17" fmla="*/ 6 h 21"/>
                <a:gd name="T18" fmla="*/ 2 w 19"/>
                <a:gd name="T19" fmla="*/ 3 h 21"/>
                <a:gd name="T20" fmla="*/ 2 w 19"/>
                <a:gd name="T21" fmla="*/ 3 h 21"/>
                <a:gd name="T22" fmla="*/ 6 w 19"/>
                <a:gd name="T23" fmla="*/ 1 h 21"/>
                <a:gd name="T24" fmla="*/ 10 w 19"/>
                <a:gd name="T25" fmla="*/ 0 h 21"/>
                <a:gd name="T26" fmla="*/ 10 w 19"/>
                <a:gd name="T27" fmla="*/ 0 h 21"/>
                <a:gd name="T28" fmla="*/ 14 w 19"/>
                <a:gd name="T29" fmla="*/ 1 h 21"/>
                <a:gd name="T30" fmla="*/ 17 w 19"/>
                <a:gd name="T31" fmla="*/ 3 h 21"/>
                <a:gd name="T32" fmla="*/ 17 w 19"/>
                <a:gd name="T33" fmla="*/ 3 h 21"/>
                <a:gd name="T34" fmla="*/ 19 w 19"/>
                <a:gd name="T35" fmla="*/ 6 h 21"/>
                <a:gd name="T36" fmla="*/ 19 w 19"/>
                <a:gd name="T37" fmla="*/ 11 h 21"/>
                <a:gd name="T38" fmla="*/ 19 w 19"/>
                <a:gd name="T39" fmla="*/ 11 h 21"/>
                <a:gd name="T40" fmla="*/ 19 w 19"/>
                <a:gd name="T41" fmla="*/ 15 h 21"/>
                <a:gd name="T42" fmla="*/ 17 w 19"/>
                <a:gd name="T43" fmla="*/ 18 h 21"/>
                <a:gd name="T44" fmla="*/ 17 w 19"/>
                <a:gd name="T45" fmla="*/ 18 h 21"/>
                <a:gd name="T46" fmla="*/ 14 w 19"/>
                <a:gd name="T47" fmla="*/ 21 h 21"/>
                <a:gd name="T48" fmla="*/ 10 w 19"/>
                <a:gd name="T49" fmla="*/ 21 h 21"/>
                <a:gd name="T50" fmla="*/ 10 w 19"/>
                <a:gd name="T51" fmla="*/ 21 h 21"/>
                <a:gd name="T52" fmla="*/ 10 w 19"/>
                <a:gd name="T53" fmla="*/ 3 h 21"/>
                <a:gd name="T54" fmla="*/ 10 w 19"/>
                <a:gd name="T55" fmla="*/ 3 h 21"/>
                <a:gd name="T56" fmla="*/ 8 w 19"/>
                <a:gd name="T57" fmla="*/ 3 h 21"/>
                <a:gd name="T58" fmla="*/ 6 w 19"/>
                <a:gd name="T59" fmla="*/ 5 h 21"/>
                <a:gd name="T60" fmla="*/ 6 w 19"/>
                <a:gd name="T61" fmla="*/ 5 h 21"/>
                <a:gd name="T62" fmla="*/ 5 w 19"/>
                <a:gd name="T63" fmla="*/ 7 h 21"/>
                <a:gd name="T64" fmla="*/ 4 w 19"/>
                <a:gd name="T65" fmla="*/ 11 h 21"/>
                <a:gd name="T66" fmla="*/ 4 w 19"/>
                <a:gd name="T67" fmla="*/ 11 h 21"/>
                <a:gd name="T68" fmla="*/ 5 w 19"/>
                <a:gd name="T69" fmla="*/ 14 h 21"/>
                <a:gd name="T70" fmla="*/ 6 w 19"/>
                <a:gd name="T71" fmla="*/ 17 h 21"/>
                <a:gd name="T72" fmla="*/ 6 w 19"/>
                <a:gd name="T73" fmla="*/ 17 h 21"/>
                <a:gd name="T74" fmla="*/ 8 w 19"/>
                <a:gd name="T75" fmla="*/ 18 h 21"/>
                <a:gd name="T76" fmla="*/ 10 w 19"/>
                <a:gd name="T77" fmla="*/ 19 h 21"/>
                <a:gd name="T78" fmla="*/ 10 w 19"/>
                <a:gd name="T79" fmla="*/ 19 h 21"/>
                <a:gd name="T80" fmla="*/ 13 w 19"/>
                <a:gd name="T81" fmla="*/ 18 h 21"/>
                <a:gd name="T82" fmla="*/ 15 w 19"/>
                <a:gd name="T83" fmla="*/ 17 h 21"/>
                <a:gd name="T84" fmla="*/ 15 w 19"/>
                <a:gd name="T85" fmla="*/ 17 h 21"/>
                <a:gd name="T86" fmla="*/ 16 w 19"/>
                <a:gd name="T87" fmla="*/ 14 h 21"/>
                <a:gd name="T88" fmla="*/ 16 w 19"/>
                <a:gd name="T89" fmla="*/ 11 h 21"/>
                <a:gd name="T90" fmla="*/ 16 w 19"/>
                <a:gd name="T91" fmla="*/ 11 h 21"/>
                <a:gd name="T92" fmla="*/ 16 w 19"/>
                <a:gd name="T93" fmla="*/ 7 h 21"/>
                <a:gd name="T94" fmla="*/ 15 w 19"/>
                <a:gd name="T95" fmla="*/ 5 h 21"/>
                <a:gd name="T96" fmla="*/ 13 w 19"/>
                <a:gd name="T97" fmla="*/ 3 h 21"/>
                <a:gd name="T98" fmla="*/ 10 w 19"/>
                <a:gd name="T99" fmla="*/ 3 h 21"/>
                <a:gd name="T100" fmla="*/ 10 w 19"/>
                <a:gd name="T10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 h="21">
                  <a:moveTo>
                    <a:pt x="10" y="21"/>
                  </a:moveTo>
                  <a:lnTo>
                    <a:pt x="10" y="21"/>
                  </a:lnTo>
                  <a:lnTo>
                    <a:pt x="6" y="21"/>
                  </a:lnTo>
                  <a:lnTo>
                    <a:pt x="2" y="18"/>
                  </a:lnTo>
                  <a:lnTo>
                    <a:pt x="2" y="18"/>
                  </a:lnTo>
                  <a:lnTo>
                    <a:pt x="1" y="15"/>
                  </a:lnTo>
                  <a:lnTo>
                    <a:pt x="0" y="11"/>
                  </a:lnTo>
                  <a:lnTo>
                    <a:pt x="0" y="11"/>
                  </a:lnTo>
                  <a:lnTo>
                    <a:pt x="1" y="6"/>
                  </a:lnTo>
                  <a:lnTo>
                    <a:pt x="2" y="3"/>
                  </a:lnTo>
                  <a:lnTo>
                    <a:pt x="2" y="3"/>
                  </a:lnTo>
                  <a:lnTo>
                    <a:pt x="6" y="1"/>
                  </a:lnTo>
                  <a:lnTo>
                    <a:pt x="10" y="0"/>
                  </a:lnTo>
                  <a:lnTo>
                    <a:pt x="10" y="0"/>
                  </a:lnTo>
                  <a:lnTo>
                    <a:pt x="14" y="1"/>
                  </a:lnTo>
                  <a:lnTo>
                    <a:pt x="17" y="3"/>
                  </a:lnTo>
                  <a:lnTo>
                    <a:pt x="17" y="3"/>
                  </a:lnTo>
                  <a:lnTo>
                    <a:pt x="19" y="6"/>
                  </a:lnTo>
                  <a:lnTo>
                    <a:pt x="19" y="11"/>
                  </a:lnTo>
                  <a:lnTo>
                    <a:pt x="19" y="11"/>
                  </a:lnTo>
                  <a:lnTo>
                    <a:pt x="19" y="15"/>
                  </a:lnTo>
                  <a:lnTo>
                    <a:pt x="17" y="18"/>
                  </a:lnTo>
                  <a:lnTo>
                    <a:pt x="17" y="18"/>
                  </a:lnTo>
                  <a:lnTo>
                    <a:pt x="14" y="21"/>
                  </a:lnTo>
                  <a:lnTo>
                    <a:pt x="10" y="21"/>
                  </a:lnTo>
                  <a:lnTo>
                    <a:pt x="10" y="21"/>
                  </a:lnTo>
                  <a:close/>
                  <a:moveTo>
                    <a:pt x="10" y="3"/>
                  </a:moveTo>
                  <a:lnTo>
                    <a:pt x="10" y="3"/>
                  </a:lnTo>
                  <a:lnTo>
                    <a:pt x="8" y="3"/>
                  </a:lnTo>
                  <a:lnTo>
                    <a:pt x="6" y="5"/>
                  </a:lnTo>
                  <a:lnTo>
                    <a:pt x="6" y="5"/>
                  </a:lnTo>
                  <a:lnTo>
                    <a:pt x="5" y="7"/>
                  </a:lnTo>
                  <a:lnTo>
                    <a:pt x="4" y="11"/>
                  </a:lnTo>
                  <a:lnTo>
                    <a:pt x="4" y="11"/>
                  </a:lnTo>
                  <a:lnTo>
                    <a:pt x="5" y="14"/>
                  </a:lnTo>
                  <a:lnTo>
                    <a:pt x="6" y="17"/>
                  </a:lnTo>
                  <a:lnTo>
                    <a:pt x="6" y="17"/>
                  </a:lnTo>
                  <a:lnTo>
                    <a:pt x="8" y="18"/>
                  </a:lnTo>
                  <a:lnTo>
                    <a:pt x="10" y="19"/>
                  </a:lnTo>
                  <a:lnTo>
                    <a:pt x="10" y="19"/>
                  </a:lnTo>
                  <a:lnTo>
                    <a:pt x="13" y="18"/>
                  </a:lnTo>
                  <a:lnTo>
                    <a:pt x="15" y="17"/>
                  </a:lnTo>
                  <a:lnTo>
                    <a:pt x="15" y="17"/>
                  </a:lnTo>
                  <a:lnTo>
                    <a:pt x="16" y="14"/>
                  </a:lnTo>
                  <a:lnTo>
                    <a:pt x="16" y="11"/>
                  </a:lnTo>
                  <a:lnTo>
                    <a:pt x="16" y="11"/>
                  </a:lnTo>
                  <a:lnTo>
                    <a:pt x="16" y="7"/>
                  </a:lnTo>
                  <a:lnTo>
                    <a:pt x="15" y="5"/>
                  </a:lnTo>
                  <a:lnTo>
                    <a:pt x="13" y="3"/>
                  </a:lnTo>
                  <a:lnTo>
                    <a:pt x="10" y="3"/>
                  </a:lnTo>
                  <a:lnTo>
                    <a:pt x="10"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Freeform 381">
              <a:extLst>
                <a:ext uri="{FF2B5EF4-FFF2-40B4-BE49-F238E27FC236}">
                  <a16:creationId xmlns:a16="http://schemas.microsoft.com/office/drawing/2014/main" id="{1137914A-4AA5-4811-9876-A5A4C7FC3147}"/>
                </a:ext>
              </a:extLst>
            </p:cNvPr>
            <p:cNvSpPr>
              <a:spLocks/>
            </p:cNvSpPr>
            <p:nvPr/>
          </p:nvSpPr>
          <p:spPr bwMode="auto">
            <a:xfrm>
              <a:off x="7875588" y="4227513"/>
              <a:ext cx="14288" cy="17462"/>
            </a:xfrm>
            <a:custGeom>
              <a:avLst/>
              <a:gdLst>
                <a:gd name="T0" fmla="*/ 16 w 16"/>
                <a:gd name="T1" fmla="*/ 21 h 21"/>
                <a:gd name="T2" fmla="*/ 13 w 16"/>
                <a:gd name="T3" fmla="*/ 21 h 21"/>
                <a:gd name="T4" fmla="*/ 13 w 16"/>
                <a:gd name="T5" fmla="*/ 10 h 21"/>
                <a:gd name="T6" fmla="*/ 13 w 16"/>
                <a:gd name="T7" fmla="*/ 10 h 21"/>
                <a:gd name="T8" fmla="*/ 13 w 16"/>
                <a:gd name="T9" fmla="*/ 6 h 21"/>
                <a:gd name="T10" fmla="*/ 12 w 16"/>
                <a:gd name="T11" fmla="*/ 4 h 21"/>
                <a:gd name="T12" fmla="*/ 12 w 16"/>
                <a:gd name="T13" fmla="*/ 4 h 21"/>
                <a:gd name="T14" fmla="*/ 11 w 16"/>
                <a:gd name="T15" fmla="*/ 4 h 21"/>
                <a:gd name="T16" fmla="*/ 9 w 16"/>
                <a:gd name="T17" fmla="*/ 3 h 21"/>
                <a:gd name="T18" fmla="*/ 9 w 16"/>
                <a:gd name="T19" fmla="*/ 3 h 21"/>
                <a:gd name="T20" fmla="*/ 6 w 16"/>
                <a:gd name="T21" fmla="*/ 4 h 21"/>
                <a:gd name="T22" fmla="*/ 3 w 16"/>
                <a:gd name="T23" fmla="*/ 6 h 21"/>
                <a:gd name="T24" fmla="*/ 3 w 16"/>
                <a:gd name="T25" fmla="*/ 21 h 21"/>
                <a:gd name="T26" fmla="*/ 0 w 16"/>
                <a:gd name="T27" fmla="*/ 21 h 21"/>
                <a:gd name="T28" fmla="*/ 0 w 16"/>
                <a:gd name="T29" fmla="*/ 1 h 21"/>
                <a:gd name="T30" fmla="*/ 3 w 16"/>
                <a:gd name="T31" fmla="*/ 1 h 21"/>
                <a:gd name="T32" fmla="*/ 3 w 16"/>
                <a:gd name="T33" fmla="*/ 3 h 21"/>
                <a:gd name="T34" fmla="*/ 3 w 16"/>
                <a:gd name="T35" fmla="*/ 3 h 21"/>
                <a:gd name="T36" fmla="*/ 6 w 16"/>
                <a:gd name="T37" fmla="*/ 1 h 21"/>
                <a:gd name="T38" fmla="*/ 10 w 16"/>
                <a:gd name="T39" fmla="*/ 0 h 21"/>
                <a:gd name="T40" fmla="*/ 10 w 16"/>
                <a:gd name="T41" fmla="*/ 0 h 21"/>
                <a:gd name="T42" fmla="*/ 13 w 16"/>
                <a:gd name="T43" fmla="*/ 1 h 21"/>
                <a:gd name="T44" fmla="*/ 15 w 16"/>
                <a:gd name="T45" fmla="*/ 2 h 21"/>
                <a:gd name="T46" fmla="*/ 15 w 16"/>
                <a:gd name="T47" fmla="*/ 2 h 21"/>
                <a:gd name="T48" fmla="*/ 16 w 16"/>
                <a:gd name="T49" fmla="*/ 5 h 21"/>
                <a:gd name="T50" fmla="*/ 16 w 16"/>
                <a:gd name="T51" fmla="*/ 8 h 21"/>
                <a:gd name="T52" fmla="*/ 16 w 16"/>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1">
                  <a:moveTo>
                    <a:pt x="16"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5" y="2"/>
                  </a:lnTo>
                  <a:lnTo>
                    <a:pt x="15" y="2"/>
                  </a:lnTo>
                  <a:lnTo>
                    <a:pt x="16" y="5"/>
                  </a:lnTo>
                  <a:lnTo>
                    <a:pt x="16" y="8"/>
                  </a:lnTo>
                  <a:lnTo>
                    <a:pt x="16"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Freeform 382">
              <a:extLst>
                <a:ext uri="{FF2B5EF4-FFF2-40B4-BE49-F238E27FC236}">
                  <a16:creationId xmlns:a16="http://schemas.microsoft.com/office/drawing/2014/main" id="{D5B6320B-03A0-48B7-8603-9281A0020E02}"/>
                </a:ext>
              </a:extLst>
            </p:cNvPr>
            <p:cNvSpPr>
              <a:spLocks noEditPoints="1"/>
            </p:cNvSpPr>
            <p:nvPr/>
          </p:nvSpPr>
          <p:spPr bwMode="auto">
            <a:xfrm>
              <a:off x="7905751" y="4222750"/>
              <a:ext cx="17463" cy="22225"/>
            </a:xfrm>
            <a:custGeom>
              <a:avLst/>
              <a:gdLst>
                <a:gd name="T0" fmla="*/ 0 w 22"/>
                <a:gd name="T1" fmla="*/ 27 h 27"/>
                <a:gd name="T2" fmla="*/ 0 w 22"/>
                <a:gd name="T3" fmla="*/ 0 h 27"/>
                <a:gd name="T4" fmla="*/ 6 w 22"/>
                <a:gd name="T5" fmla="*/ 0 h 27"/>
                <a:gd name="T6" fmla="*/ 6 w 22"/>
                <a:gd name="T7" fmla="*/ 0 h 27"/>
                <a:gd name="T8" fmla="*/ 11 w 22"/>
                <a:gd name="T9" fmla="*/ 1 h 27"/>
                <a:gd name="T10" fmla="*/ 15 w 22"/>
                <a:gd name="T11" fmla="*/ 2 h 27"/>
                <a:gd name="T12" fmla="*/ 15 w 22"/>
                <a:gd name="T13" fmla="*/ 2 h 27"/>
                <a:gd name="T14" fmla="*/ 18 w 22"/>
                <a:gd name="T15" fmla="*/ 4 h 27"/>
                <a:gd name="T16" fmla="*/ 20 w 22"/>
                <a:gd name="T17" fmla="*/ 6 h 27"/>
                <a:gd name="T18" fmla="*/ 20 w 22"/>
                <a:gd name="T19" fmla="*/ 6 h 27"/>
                <a:gd name="T20" fmla="*/ 21 w 22"/>
                <a:gd name="T21" fmla="*/ 10 h 27"/>
                <a:gd name="T22" fmla="*/ 22 w 22"/>
                <a:gd name="T23" fmla="*/ 14 h 27"/>
                <a:gd name="T24" fmla="*/ 22 w 22"/>
                <a:gd name="T25" fmla="*/ 14 h 27"/>
                <a:gd name="T26" fmla="*/ 21 w 22"/>
                <a:gd name="T27" fmla="*/ 19 h 27"/>
                <a:gd name="T28" fmla="*/ 18 w 22"/>
                <a:gd name="T29" fmla="*/ 23 h 27"/>
                <a:gd name="T30" fmla="*/ 18 w 22"/>
                <a:gd name="T31" fmla="*/ 23 h 27"/>
                <a:gd name="T32" fmla="*/ 16 w 22"/>
                <a:gd name="T33" fmla="*/ 25 h 27"/>
                <a:gd name="T34" fmla="*/ 13 w 22"/>
                <a:gd name="T35" fmla="*/ 26 h 27"/>
                <a:gd name="T36" fmla="*/ 6 w 22"/>
                <a:gd name="T37" fmla="*/ 27 h 27"/>
                <a:gd name="T38" fmla="*/ 0 w 22"/>
                <a:gd name="T39" fmla="*/ 27 h 27"/>
                <a:gd name="T40" fmla="*/ 3 w 22"/>
                <a:gd name="T41" fmla="*/ 3 h 27"/>
                <a:gd name="T42" fmla="*/ 3 w 22"/>
                <a:gd name="T43" fmla="*/ 24 h 27"/>
                <a:gd name="T44" fmla="*/ 6 w 22"/>
                <a:gd name="T45" fmla="*/ 24 h 27"/>
                <a:gd name="T46" fmla="*/ 6 w 22"/>
                <a:gd name="T47" fmla="*/ 24 h 27"/>
                <a:gd name="T48" fmla="*/ 12 w 22"/>
                <a:gd name="T49" fmla="*/ 23 h 27"/>
                <a:gd name="T50" fmla="*/ 15 w 22"/>
                <a:gd name="T51" fmla="*/ 21 h 27"/>
                <a:gd name="T52" fmla="*/ 15 w 22"/>
                <a:gd name="T53" fmla="*/ 21 h 27"/>
                <a:gd name="T54" fmla="*/ 18 w 22"/>
                <a:gd name="T55" fmla="*/ 18 h 27"/>
                <a:gd name="T56" fmla="*/ 18 w 22"/>
                <a:gd name="T57" fmla="*/ 13 h 27"/>
                <a:gd name="T58" fmla="*/ 18 w 22"/>
                <a:gd name="T59" fmla="*/ 13 h 27"/>
                <a:gd name="T60" fmla="*/ 18 w 22"/>
                <a:gd name="T61" fmla="*/ 9 h 27"/>
                <a:gd name="T62" fmla="*/ 15 w 22"/>
                <a:gd name="T63" fmla="*/ 6 h 27"/>
                <a:gd name="T64" fmla="*/ 15 w 22"/>
                <a:gd name="T65" fmla="*/ 6 h 27"/>
                <a:gd name="T66" fmla="*/ 12 w 22"/>
                <a:gd name="T67" fmla="*/ 4 h 27"/>
                <a:gd name="T68" fmla="*/ 6 w 22"/>
                <a:gd name="T69" fmla="*/ 3 h 27"/>
                <a:gd name="T70" fmla="*/ 3 w 22"/>
                <a:gd name="T71"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27">
                  <a:moveTo>
                    <a:pt x="0" y="27"/>
                  </a:moveTo>
                  <a:lnTo>
                    <a:pt x="0" y="0"/>
                  </a:lnTo>
                  <a:lnTo>
                    <a:pt x="6" y="0"/>
                  </a:lnTo>
                  <a:lnTo>
                    <a:pt x="6" y="0"/>
                  </a:lnTo>
                  <a:lnTo>
                    <a:pt x="11" y="1"/>
                  </a:lnTo>
                  <a:lnTo>
                    <a:pt x="15" y="2"/>
                  </a:lnTo>
                  <a:lnTo>
                    <a:pt x="15" y="2"/>
                  </a:lnTo>
                  <a:lnTo>
                    <a:pt x="18" y="4"/>
                  </a:lnTo>
                  <a:lnTo>
                    <a:pt x="20" y="6"/>
                  </a:lnTo>
                  <a:lnTo>
                    <a:pt x="20" y="6"/>
                  </a:lnTo>
                  <a:lnTo>
                    <a:pt x="21" y="10"/>
                  </a:lnTo>
                  <a:lnTo>
                    <a:pt x="22" y="14"/>
                  </a:lnTo>
                  <a:lnTo>
                    <a:pt x="22" y="14"/>
                  </a:lnTo>
                  <a:lnTo>
                    <a:pt x="21" y="19"/>
                  </a:lnTo>
                  <a:lnTo>
                    <a:pt x="18" y="23"/>
                  </a:lnTo>
                  <a:lnTo>
                    <a:pt x="18" y="23"/>
                  </a:lnTo>
                  <a:lnTo>
                    <a:pt x="16" y="25"/>
                  </a:lnTo>
                  <a:lnTo>
                    <a:pt x="13" y="26"/>
                  </a:lnTo>
                  <a:lnTo>
                    <a:pt x="6" y="27"/>
                  </a:lnTo>
                  <a:lnTo>
                    <a:pt x="0" y="27"/>
                  </a:lnTo>
                  <a:close/>
                  <a:moveTo>
                    <a:pt x="3" y="3"/>
                  </a:moveTo>
                  <a:lnTo>
                    <a:pt x="3" y="24"/>
                  </a:lnTo>
                  <a:lnTo>
                    <a:pt x="6" y="24"/>
                  </a:lnTo>
                  <a:lnTo>
                    <a:pt x="6" y="24"/>
                  </a:lnTo>
                  <a:lnTo>
                    <a:pt x="12" y="23"/>
                  </a:lnTo>
                  <a:lnTo>
                    <a:pt x="15" y="21"/>
                  </a:lnTo>
                  <a:lnTo>
                    <a:pt x="15" y="21"/>
                  </a:lnTo>
                  <a:lnTo>
                    <a:pt x="18" y="18"/>
                  </a:lnTo>
                  <a:lnTo>
                    <a:pt x="18" y="13"/>
                  </a:lnTo>
                  <a:lnTo>
                    <a:pt x="18" y="13"/>
                  </a:lnTo>
                  <a:lnTo>
                    <a:pt x="18" y="9"/>
                  </a:lnTo>
                  <a:lnTo>
                    <a:pt x="15" y="6"/>
                  </a:lnTo>
                  <a:lnTo>
                    <a:pt x="15" y="6"/>
                  </a:lnTo>
                  <a:lnTo>
                    <a:pt x="12" y="4"/>
                  </a:lnTo>
                  <a:lnTo>
                    <a:pt x="6"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Freeform 383">
              <a:extLst>
                <a:ext uri="{FF2B5EF4-FFF2-40B4-BE49-F238E27FC236}">
                  <a16:creationId xmlns:a16="http://schemas.microsoft.com/office/drawing/2014/main" id="{B2E2E8E6-A5BD-4979-B4C2-573C674C9930}"/>
                </a:ext>
              </a:extLst>
            </p:cNvPr>
            <p:cNvSpPr>
              <a:spLocks noEditPoints="1"/>
            </p:cNvSpPr>
            <p:nvPr/>
          </p:nvSpPr>
          <p:spPr bwMode="auto">
            <a:xfrm>
              <a:off x="7924801" y="4227513"/>
              <a:ext cx="15875" cy="17462"/>
            </a:xfrm>
            <a:custGeom>
              <a:avLst/>
              <a:gdLst>
                <a:gd name="T0" fmla="*/ 10 w 18"/>
                <a:gd name="T1" fmla="*/ 21 h 21"/>
                <a:gd name="T2" fmla="*/ 10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2 w 18"/>
                <a:gd name="T19" fmla="*/ 3 h 21"/>
                <a:gd name="T20" fmla="*/ 2 w 18"/>
                <a:gd name="T21" fmla="*/ 3 h 21"/>
                <a:gd name="T22" fmla="*/ 6 w 18"/>
                <a:gd name="T23" fmla="*/ 1 h 21"/>
                <a:gd name="T24" fmla="*/ 9 w 18"/>
                <a:gd name="T25" fmla="*/ 0 h 21"/>
                <a:gd name="T26" fmla="*/ 9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3" y="19"/>
                  </a:lnTo>
                  <a:lnTo>
                    <a:pt x="3" y="19"/>
                  </a:lnTo>
                  <a:lnTo>
                    <a:pt x="1" y="15"/>
                  </a:lnTo>
                  <a:lnTo>
                    <a:pt x="0" y="11"/>
                  </a:lnTo>
                  <a:lnTo>
                    <a:pt x="0" y="11"/>
                  </a:lnTo>
                  <a:lnTo>
                    <a:pt x="1" y="7"/>
                  </a:lnTo>
                  <a:lnTo>
                    <a:pt x="2" y="3"/>
                  </a:lnTo>
                  <a:lnTo>
                    <a:pt x="2" y="3"/>
                  </a:lnTo>
                  <a:lnTo>
                    <a:pt x="6" y="1"/>
                  </a:lnTo>
                  <a:lnTo>
                    <a:pt x="9" y="0"/>
                  </a:lnTo>
                  <a:lnTo>
                    <a:pt x="9" y="0"/>
                  </a:lnTo>
                  <a:lnTo>
                    <a:pt x="13" y="1"/>
                  </a:lnTo>
                  <a:lnTo>
                    <a:pt x="16" y="3"/>
                  </a:lnTo>
                  <a:lnTo>
                    <a:pt x="16" y="3"/>
                  </a:lnTo>
                  <a:lnTo>
                    <a:pt x="17" y="6"/>
                  </a:lnTo>
                  <a:lnTo>
                    <a:pt x="18" y="9"/>
                  </a:lnTo>
                  <a:lnTo>
                    <a:pt x="18" y="11"/>
                  </a:lnTo>
                  <a:lnTo>
                    <a:pt x="3" y="11"/>
                  </a:lnTo>
                  <a:lnTo>
                    <a:pt x="3" y="11"/>
                  </a:lnTo>
                  <a:lnTo>
                    <a:pt x="4"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 name="Freeform 384">
              <a:extLst>
                <a:ext uri="{FF2B5EF4-FFF2-40B4-BE49-F238E27FC236}">
                  <a16:creationId xmlns:a16="http://schemas.microsoft.com/office/drawing/2014/main" id="{81F38615-F53E-44DC-843F-4D930E65B056}"/>
                </a:ext>
              </a:extLst>
            </p:cNvPr>
            <p:cNvSpPr>
              <a:spLocks/>
            </p:cNvSpPr>
            <p:nvPr/>
          </p:nvSpPr>
          <p:spPr bwMode="auto">
            <a:xfrm>
              <a:off x="7942263" y="4227513"/>
              <a:ext cx="12700" cy="17462"/>
            </a:xfrm>
            <a:custGeom>
              <a:avLst/>
              <a:gdLst>
                <a:gd name="T0" fmla="*/ 7 w 16"/>
                <a:gd name="T1" fmla="*/ 21 h 21"/>
                <a:gd name="T2" fmla="*/ 7 w 16"/>
                <a:gd name="T3" fmla="*/ 21 h 21"/>
                <a:gd name="T4" fmla="*/ 3 w 16"/>
                <a:gd name="T5" fmla="*/ 21 h 21"/>
                <a:gd name="T6" fmla="*/ 0 w 16"/>
                <a:gd name="T7" fmla="*/ 20 h 21"/>
                <a:gd name="T8" fmla="*/ 0 w 16"/>
                <a:gd name="T9" fmla="*/ 16 h 21"/>
                <a:gd name="T10" fmla="*/ 0 w 16"/>
                <a:gd name="T11" fmla="*/ 16 h 21"/>
                <a:gd name="T12" fmla="*/ 0 w 16"/>
                <a:gd name="T13" fmla="*/ 16 h 21"/>
                <a:gd name="T14" fmla="*/ 3 w 16"/>
                <a:gd name="T15" fmla="*/ 18 h 21"/>
                <a:gd name="T16" fmla="*/ 7 w 16"/>
                <a:gd name="T17" fmla="*/ 19 h 21"/>
                <a:gd name="T18" fmla="*/ 7 w 16"/>
                <a:gd name="T19" fmla="*/ 19 h 21"/>
                <a:gd name="T20" fmla="*/ 11 w 16"/>
                <a:gd name="T21" fmla="*/ 18 h 21"/>
                <a:gd name="T22" fmla="*/ 12 w 16"/>
                <a:gd name="T23" fmla="*/ 17 h 21"/>
                <a:gd name="T24" fmla="*/ 13 w 16"/>
                <a:gd name="T25" fmla="*/ 16 h 21"/>
                <a:gd name="T26" fmla="*/ 13 w 16"/>
                <a:gd name="T27" fmla="*/ 16 h 21"/>
                <a:gd name="T28" fmla="*/ 12 w 16"/>
                <a:gd name="T29" fmla="*/ 14 h 21"/>
                <a:gd name="T30" fmla="*/ 12 w 16"/>
                <a:gd name="T31" fmla="*/ 14 h 21"/>
                <a:gd name="T32" fmla="*/ 8 w 16"/>
                <a:gd name="T33" fmla="*/ 13 h 21"/>
                <a:gd name="T34" fmla="*/ 8 w 16"/>
                <a:gd name="T35" fmla="*/ 13 h 21"/>
                <a:gd name="T36" fmla="*/ 4 w 16"/>
                <a:gd name="T37" fmla="*/ 12 h 21"/>
                <a:gd name="T38" fmla="*/ 4 w 16"/>
                <a:gd name="T39" fmla="*/ 12 h 21"/>
                <a:gd name="T40" fmla="*/ 1 w 16"/>
                <a:gd name="T41" fmla="*/ 10 h 21"/>
                <a:gd name="T42" fmla="*/ 1 w 16"/>
                <a:gd name="T43" fmla="*/ 10 h 21"/>
                <a:gd name="T44" fmla="*/ 0 w 16"/>
                <a:gd name="T45" fmla="*/ 8 h 21"/>
                <a:gd name="T46" fmla="*/ 0 w 16"/>
                <a:gd name="T47" fmla="*/ 6 h 21"/>
                <a:gd name="T48" fmla="*/ 0 w 16"/>
                <a:gd name="T49" fmla="*/ 6 h 21"/>
                <a:gd name="T50" fmla="*/ 0 w 16"/>
                <a:gd name="T51" fmla="*/ 4 h 21"/>
                <a:gd name="T52" fmla="*/ 2 w 16"/>
                <a:gd name="T53" fmla="*/ 2 h 21"/>
                <a:gd name="T54" fmla="*/ 2 w 16"/>
                <a:gd name="T55" fmla="*/ 2 h 21"/>
                <a:gd name="T56" fmla="*/ 4 w 16"/>
                <a:gd name="T57" fmla="*/ 1 h 21"/>
                <a:gd name="T58" fmla="*/ 7 w 16"/>
                <a:gd name="T59" fmla="*/ 0 h 21"/>
                <a:gd name="T60" fmla="*/ 7 w 16"/>
                <a:gd name="T61" fmla="*/ 0 h 21"/>
                <a:gd name="T62" fmla="*/ 12 w 16"/>
                <a:gd name="T63" fmla="*/ 1 h 21"/>
                <a:gd name="T64" fmla="*/ 15 w 16"/>
                <a:gd name="T65" fmla="*/ 2 h 21"/>
                <a:gd name="T66" fmla="*/ 15 w 16"/>
                <a:gd name="T67" fmla="*/ 5 h 21"/>
                <a:gd name="T68" fmla="*/ 15 w 16"/>
                <a:gd name="T69" fmla="*/ 5 h 21"/>
                <a:gd name="T70" fmla="*/ 15 w 16"/>
                <a:gd name="T71" fmla="*/ 5 h 21"/>
                <a:gd name="T72" fmla="*/ 12 w 16"/>
                <a:gd name="T73" fmla="*/ 4 h 21"/>
                <a:gd name="T74" fmla="*/ 7 w 16"/>
                <a:gd name="T75" fmla="*/ 3 h 21"/>
                <a:gd name="T76" fmla="*/ 7 w 16"/>
                <a:gd name="T77" fmla="*/ 3 h 21"/>
                <a:gd name="T78" fmla="*/ 4 w 16"/>
                <a:gd name="T79" fmla="*/ 4 h 21"/>
                <a:gd name="T80" fmla="*/ 4 w 16"/>
                <a:gd name="T81" fmla="*/ 4 h 21"/>
                <a:gd name="T82" fmla="*/ 3 w 16"/>
                <a:gd name="T83" fmla="*/ 5 h 21"/>
                <a:gd name="T84" fmla="*/ 3 w 16"/>
                <a:gd name="T85" fmla="*/ 6 h 21"/>
                <a:gd name="T86" fmla="*/ 3 w 16"/>
                <a:gd name="T87" fmla="*/ 6 h 21"/>
                <a:gd name="T88" fmla="*/ 3 w 16"/>
                <a:gd name="T89" fmla="*/ 8 h 21"/>
                <a:gd name="T90" fmla="*/ 3 w 16"/>
                <a:gd name="T91" fmla="*/ 8 h 21"/>
                <a:gd name="T92" fmla="*/ 6 w 16"/>
                <a:gd name="T93" fmla="*/ 9 h 21"/>
                <a:gd name="T94" fmla="*/ 11 w 16"/>
                <a:gd name="T95" fmla="*/ 10 h 21"/>
                <a:gd name="T96" fmla="*/ 11 w 16"/>
                <a:gd name="T97" fmla="*/ 10 h 21"/>
                <a:gd name="T98" fmla="*/ 13 w 16"/>
                <a:gd name="T99" fmla="*/ 11 h 21"/>
                <a:gd name="T100" fmla="*/ 15 w 16"/>
                <a:gd name="T101" fmla="*/ 12 h 21"/>
                <a:gd name="T102" fmla="*/ 15 w 16"/>
                <a:gd name="T103" fmla="*/ 12 h 21"/>
                <a:gd name="T104" fmla="*/ 15 w 16"/>
                <a:gd name="T105" fmla="*/ 13 h 21"/>
                <a:gd name="T106" fmla="*/ 16 w 16"/>
                <a:gd name="T107" fmla="*/ 15 h 21"/>
                <a:gd name="T108" fmla="*/ 16 w 16"/>
                <a:gd name="T109" fmla="*/ 15 h 21"/>
                <a:gd name="T110" fmla="*/ 15 w 16"/>
                <a:gd name="T111" fmla="*/ 18 h 21"/>
                <a:gd name="T112" fmla="*/ 13 w 16"/>
                <a:gd name="T113" fmla="*/ 20 h 21"/>
                <a:gd name="T114" fmla="*/ 13 w 16"/>
                <a:gd name="T115" fmla="*/ 20 h 21"/>
                <a:gd name="T116" fmla="*/ 11 w 16"/>
                <a:gd name="T117" fmla="*/ 21 h 21"/>
                <a:gd name="T118" fmla="*/ 7 w 16"/>
                <a:gd name="T119" fmla="*/ 21 h 21"/>
                <a:gd name="T120" fmla="*/ 7 w 16"/>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 h="21">
                  <a:moveTo>
                    <a:pt x="7" y="21"/>
                  </a:moveTo>
                  <a:lnTo>
                    <a:pt x="7" y="21"/>
                  </a:lnTo>
                  <a:lnTo>
                    <a:pt x="3" y="21"/>
                  </a:lnTo>
                  <a:lnTo>
                    <a:pt x="0" y="20"/>
                  </a:lnTo>
                  <a:lnTo>
                    <a:pt x="0" y="16"/>
                  </a:lnTo>
                  <a:lnTo>
                    <a:pt x="0" y="16"/>
                  </a:lnTo>
                  <a:lnTo>
                    <a:pt x="0" y="16"/>
                  </a:lnTo>
                  <a:lnTo>
                    <a:pt x="3" y="18"/>
                  </a:lnTo>
                  <a:lnTo>
                    <a:pt x="7" y="19"/>
                  </a:lnTo>
                  <a:lnTo>
                    <a:pt x="7" y="19"/>
                  </a:lnTo>
                  <a:lnTo>
                    <a:pt x="11" y="18"/>
                  </a:lnTo>
                  <a:lnTo>
                    <a:pt x="12" y="17"/>
                  </a:lnTo>
                  <a:lnTo>
                    <a:pt x="13" y="16"/>
                  </a:lnTo>
                  <a:lnTo>
                    <a:pt x="13" y="16"/>
                  </a:lnTo>
                  <a:lnTo>
                    <a:pt x="12" y="14"/>
                  </a:lnTo>
                  <a:lnTo>
                    <a:pt x="12" y="14"/>
                  </a:lnTo>
                  <a:lnTo>
                    <a:pt x="8" y="13"/>
                  </a:lnTo>
                  <a:lnTo>
                    <a:pt x="8" y="13"/>
                  </a:lnTo>
                  <a:lnTo>
                    <a:pt x="4" y="12"/>
                  </a:lnTo>
                  <a:lnTo>
                    <a:pt x="4" y="12"/>
                  </a:lnTo>
                  <a:lnTo>
                    <a:pt x="1" y="10"/>
                  </a:lnTo>
                  <a:lnTo>
                    <a:pt x="1" y="10"/>
                  </a:lnTo>
                  <a:lnTo>
                    <a:pt x="0" y="8"/>
                  </a:lnTo>
                  <a:lnTo>
                    <a:pt x="0" y="6"/>
                  </a:lnTo>
                  <a:lnTo>
                    <a:pt x="0" y="6"/>
                  </a:lnTo>
                  <a:lnTo>
                    <a:pt x="0" y="4"/>
                  </a:lnTo>
                  <a:lnTo>
                    <a:pt x="2" y="2"/>
                  </a:lnTo>
                  <a:lnTo>
                    <a:pt x="2" y="2"/>
                  </a:lnTo>
                  <a:lnTo>
                    <a:pt x="4" y="1"/>
                  </a:lnTo>
                  <a:lnTo>
                    <a:pt x="7" y="0"/>
                  </a:lnTo>
                  <a:lnTo>
                    <a:pt x="7" y="0"/>
                  </a:lnTo>
                  <a:lnTo>
                    <a:pt x="12" y="1"/>
                  </a:lnTo>
                  <a:lnTo>
                    <a:pt x="15" y="2"/>
                  </a:lnTo>
                  <a:lnTo>
                    <a:pt x="15" y="5"/>
                  </a:lnTo>
                  <a:lnTo>
                    <a:pt x="15" y="5"/>
                  </a:lnTo>
                  <a:lnTo>
                    <a:pt x="15" y="5"/>
                  </a:lnTo>
                  <a:lnTo>
                    <a:pt x="12" y="4"/>
                  </a:lnTo>
                  <a:lnTo>
                    <a:pt x="7" y="3"/>
                  </a:lnTo>
                  <a:lnTo>
                    <a:pt x="7" y="3"/>
                  </a:lnTo>
                  <a:lnTo>
                    <a:pt x="4" y="4"/>
                  </a:lnTo>
                  <a:lnTo>
                    <a:pt x="4" y="4"/>
                  </a:lnTo>
                  <a:lnTo>
                    <a:pt x="3" y="5"/>
                  </a:lnTo>
                  <a:lnTo>
                    <a:pt x="3" y="6"/>
                  </a:lnTo>
                  <a:lnTo>
                    <a:pt x="3" y="6"/>
                  </a:lnTo>
                  <a:lnTo>
                    <a:pt x="3" y="8"/>
                  </a:lnTo>
                  <a:lnTo>
                    <a:pt x="3" y="8"/>
                  </a:lnTo>
                  <a:lnTo>
                    <a:pt x="6" y="9"/>
                  </a:lnTo>
                  <a:lnTo>
                    <a:pt x="11" y="10"/>
                  </a:lnTo>
                  <a:lnTo>
                    <a:pt x="11" y="10"/>
                  </a:lnTo>
                  <a:lnTo>
                    <a:pt x="13" y="11"/>
                  </a:lnTo>
                  <a:lnTo>
                    <a:pt x="15" y="12"/>
                  </a:lnTo>
                  <a:lnTo>
                    <a:pt x="15" y="12"/>
                  </a:lnTo>
                  <a:lnTo>
                    <a:pt x="15" y="13"/>
                  </a:lnTo>
                  <a:lnTo>
                    <a:pt x="16" y="15"/>
                  </a:lnTo>
                  <a:lnTo>
                    <a:pt x="16" y="15"/>
                  </a:lnTo>
                  <a:lnTo>
                    <a:pt x="15" y="18"/>
                  </a:lnTo>
                  <a:lnTo>
                    <a:pt x="13" y="20"/>
                  </a:lnTo>
                  <a:lnTo>
                    <a:pt x="13" y="20"/>
                  </a:lnTo>
                  <a:lnTo>
                    <a:pt x="11" y="21"/>
                  </a:lnTo>
                  <a:lnTo>
                    <a:pt x="7" y="21"/>
                  </a:lnTo>
                  <a:lnTo>
                    <a:pt x="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 name="Freeform 385">
              <a:extLst>
                <a:ext uri="{FF2B5EF4-FFF2-40B4-BE49-F238E27FC236}">
                  <a16:creationId xmlns:a16="http://schemas.microsoft.com/office/drawing/2014/main" id="{0811B79E-7DDB-491F-8F56-3EC1C569106D}"/>
                </a:ext>
              </a:extLst>
            </p:cNvPr>
            <p:cNvSpPr>
              <a:spLocks noEditPoints="1"/>
            </p:cNvSpPr>
            <p:nvPr/>
          </p:nvSpPr>
          <p:spPr bwMode="auto">
            <a:xfrm>
              <a:off x="7956551" y="4222750"/>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4 w 4"/>
                <a:gd name="T11" fmla="*/ 27 h 27"/>
                <a:gd name="T12" fmla="*/ 1 w 4"/>
                <a:gd name="T13" fmla="*/ 27 h 27"/>
                <a:gd name="T14" fmla="*/ 1 w 4"/>
                <a:gd name="T15" fmla="*/ 7 h 27"/>
                <a:gd name="T16" fmla="*/ 4 w 4"/>
                <a:gd name="T17" fmla="*/ 7 h 27"/>
                <a:gd name="T18" fmla="*/ 4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4" y="27"/>
                  </a:moveTo>
                  <a:lnTo>
                    <a:pt x="1" y="27"/>
                  </a:lnTo>
                  <a:lnTo>
                    <a:pt x="1" y="7"/>
                  </a:lnTo>
                  <a:lnTo>
                    <a:pt x="4" y="7"/>
                  </a:lnTo>
                  <a:lnTo>
                    <a:pt x="4"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 name="Freeform 386">
              <a:extLst>
                <a:ext uri="{FF2B5EF4-FFF2-40B4-BE49-F238E27FC236}">
                  <a16:creationId xmlns:a16="http://schemas.microsoft.com/office/drawing/2014/main" id="{737A63C2-3CEC-4996-8DDA-07D6F3336A4F}"/>
                </a:ext>
              </a:extLst>
            </p:cNvPr>
            <p:cNvSpPr>
              <a:spLocks noEditPoints="1"/>
            </p:cNvSpPr>
            <p:nvPr/>
          </p:nvSpPr>
          <p:spPr bwMode="auto">
            <a:xfrm>
              <a:off x="7962901" y="4227513"/>
              <a:ext cx="15875" cy="22225"/>
            </a:xfrm>
            <a:custGeom>
              <a:avLst/>
              <a:gdLst>
                <a:gd name="T0" fmla="*/ 18 w 18"/>
                <a:gd name="T1" fmla="*/ 18 h 29"/>
                <a:gd name="T2" fmla="*/ 18 w 18"/>
                <a:gd name="T3" fmla="*/ 18 h 29"/>
                <a:gd name="T4" fmla="*/ 17 w 18"/>
                <a:gd name="T5" fmla="*/ 24 h 29"/>
                <a:gd name="T6" fmla="*/ 15 w 18"/>
                <a:gd name="T7" fmla="*/ 27 h 29"/>
                <a:gd name="T8" fmla="*/ 12 w 18"/>
                <a:gd name="T9" fmla="*/ 29 h 29"/>
                <a:gd name="T10" fmla="*/ 8 w 18"/>
                <a:gd name="T11" fmla="*/ 29 h 29"/>
                <a:gd name="T12" fmla="*/ 8 w 18"/>
                <a:gd name="T13" fmla="*/ 29 h 29"/>
                <a:gd name="T14" fmla="*/ 2 w 18"/>
                <a:gd name="T15" fmla="*/ 28 h 29"/>
                <a:gd name="T16" fmla="*/ 2 w 18"/>
                <a:gd name="T17" fmla="*/ 25 h 29"/>
                <a:gd name="T18" fmla="*/ 2 w 18"/>
                <a:gd name="T19" fmla="*/ 25 h 29"/>
                <a:gd name="T20" fmla="*/ 2 w 18"/>
                <a:gd name="T21" fmla="*/ 25 h 29"/>
                <a:gd name="T22" fmla="*/ 6 w 18"/>
                <a:gd name="T23" fmla="*/ 26 h 29"/>
                <a:gd name="T24" fmla="*/ 9 w 18"/>
                <a:gd name="T25" fmla="*/ 27 h 29"/>
                <a:gd name="T26" fmla="*/ 9 w 18"/>
                <a:gd name="T27" fmla="*/ 27 h 29"/>
                <a:gd name="T28" fmla="*/ 11 w 18"/>
                <a:gd name="T29" fmla="*/ 26 h 29"/>
                <a:gd name="T30" fmla="*/ 13 w 18"/>
                <a:gd name="T31" fmla="*/ 25 h 29"/>
                <a:gd name="T32" fmla="*/ 13 w 18"/>
                <a:gd name="T33" fmla="*/ 25 h 29"/>
                <a:gd name="T34" fmla="*/ 14 w 18"/>
                <a:gd name="T35" fmla="*/ 23 h 29"/>
                <a:gd name="T36" fmla="*/ 15 w 18"/>
                <a:gd name="T37" fmla="*/ 20 h 29"/>
                <a:gd name="T38" fmla="*/ 15 w 18"/>
                <a:gd name="T39" fmla="*/ 18 h 29"/>
                <a:gd name="T40" fmla="*/ 15 w 18"/>
                <a:gd name="T41" fmla="*/ 18 h 29"/>
                <a:gd name="T42" fmla="*/ 11 w 18"/>
                <a:gd name="T43" fmla="*/ 20 h 29"/>
                <a:gd name="T44" fmla="*/ 8 w 18"/>
                <a:gd name="T45" fmla="*/ 20 h 29"/>
                <a:gd name="T46" fmla="*/ 8 w 18"/>
                <a:gd name="T47" fmla="*/ 20 h 29"/>
                <a:gd name="T48" fmla="*/ 5 w 18"/>
                <a:gd name="T49" fmla="*/ 20 h 29"/>
                <a:gd name="T50" fmla="*/ 2 w 18"/>
                <a:gd name="T51" fmla="*/ 18 h 29"/>
                <a:gd name="T52" fmla="*/ 2 w 18"/>
                <a:gd name="T53" fmla="*/ 18 h 29"/>
                <a:gd name="T54" fmla="*/ 1 w 18"/>
                <a:gd name="T55" fmla="*/ 15 h 29"/>
                <a:gd name="T56" fmla="*/ 0 w 18"/>
                <a:gd name="T57" fmla="*/ 11 h 29"/>
                <a:gd name="T58" fmla="*/ 0 w 18"/>
                <a:gd name="T59" fmla="*/ 11 h 29"/>
                <a:gd name="T60" fmla="*/ 1 w 18"/>
                <a:gd name="T61" fmla="*/ 6 h 29"/>
                <a:gd name="T62" fmla="*/ 3 w 18"/>
                <a:gd name="T63" fmla="*/ 3 h 29"/>
                <a:gd name="T64" fmla="*/ 3 w 18"/>
                <a:gd name="T65" fmla="*/ 3 h 29"/>
                <a:gd name="T66" fmla="*/ 6 w 18"/>
                <a:gd name="T67" fmla="*/ 1 h 29"/>
                <a:gd name="T68" fmla="*/ 9 w 18"/>
                <a:gd name="T69" fmla="*/ 0 h 29"/>
                <a:gd name="T70" fmla="*/ 9 w 18"/>
                <a:gd name="T71" fmla="*/ 0 h 29"/>
                <a:gd name="T72" fmla="*/ 12 w 18"/>
                <a:gd name="T73" fmla="*/ 1 h 29"/>
                <a:gd name="T74" fmla="*/ 15 w 18"/>
                <a:gd name="T75" fmla="*/ 2 h 29"/>
                <a:gd name="T76" fmla="*/ 15 w 18"/>
                <a:gd name="T77" fmla="*/ 1 h 29"/>
                <a:gd name="T78" fmla="*/ 18 w 18"/>
                <a:gd name="T79" fmla="*/ 1 h 29"/>
                <a:gd name="T80" fmla="*/ 18 w 18"/>
                <a:gd name="T81" fmla="*/ 18 h 29"/>
                <a:gd name="T82" fmla="*/ 15 w 18"/>
                <a:gd name="T83" fmla="*/ 15 h 29"/>
                <a:gd name="T84" fmla="*/ 15 w 18"/>
                <a:gd name="T85" fmla="*/ 4 h 29"/>
                <a:gd name="T86" fmla="*/ 15 w 18"/>
                <a:gd name="T87" fmla="*/ 4 h 29"/>
                <a:gd name="T88" fmla="*/ 10 w 18"/>
                <a:gd name="T89" fmla="*/ 3 h 29"/>
                <a:gd name="T90" fmla="*/ 10 w 18"/>
                <a:gd name="T91" fmla="*/ 3 h 29"/>
                <a:gd name="T92" fmla="*/ 7 w 18"/>
                <a:gd name="T93" fmla="*/ 4 h 29"/>
                <a:gd name="T94" fmla="*/ 5 w 18"/>
                <a:gd name="T95" fmla="*/ 5 h 29"/>
                <a:gd name="T96" fmla="*/ 5 w 18"/>
                <a:gd name="T97" fmla="*/ 5 h 29"/>
                <a:gd name="T98" fmla="*/ 4 w 18"/>
                <a:gd name="T99" fmla="*/ 7 h 29"/>
                <a:gd name="T100" fmla="*/ 4 w 18"/>
                <a:gd name="T101" fmla="*/ 10 h 29"/>
                <a:gd name="T102" fmla="*/ 4 w 18"/>
                <a:gd name="T103" fmla="*/ 10 h 29"/>
                <a:gd name="T104" fmla="*/ 4 w 18"/>
                <a:gd name="T105" fmla="*/ 14 h 29"/>
                <a:gd name="T106" fmla="*/ 5 w 18"/>
                <a:gd name="T107" fmla="*/ 16 h 29"/>
                <a:gd name="T108" fmla="*/ 7 w 18"/>
                <a:gd name="T109" fmla="*/ 17 h 29"/>
                <a:gd name="T110" fmla="*/ 9 w 18"/>
                <a:gd name="T111" fmla="*/ 18 h 29"/>
                <a:gd name="T112" fmla="*/ 9 w 18"/>
                <a:gd name="T113" fmla="*/ 18 h 29"/>
                <a:gd name="T114" fmla="*/ 12 w 18"/>
                <a:gd name="T115" fmla="*/ 17 h 29"/>
                <a:gd name="T116" fmla="*/ 15 w 18"/>
                <a:gd name="T117" fmla="*/ 15 h 29"/>
                <a:gd name="T118" fmla="*/ 15 w 18"/>
                <a:gd name="T1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29">
                  <a:moveTo>
                    <a:pt x="18" y="18"/>
                  </a:moveTo>
                  <a:lnTo>
                    <a:pt x="18" y="18"/>
                  </a:lnTo>
                  <a:lnTo>
                    <a:pt x="17" y="24"/>
                  </a:lnTo>
                  <a:lnTo>
                    <a:pt x="15" y="27"/>
                  </a:lnTo>
                  <a:lnTo>
                    <a:pt x="12" y="29"/>
                  </a:lnTo>
                  <a:lnTo>
                    <a:pt x="8" y="29"/>
                  </a:lnTo>
                  <a:lnTo>
                    <a:pt x="8" y="29"/>
                  </a:lnTo>
                  <a:lnTo>
                    <a:pt x="2" y="28"/>
                  </a:lnTo>
                  <a:lnTo>
                    <a:pt x="2" y="25"/>
                  </a:lnTo>
                  <a:lnTo>
                    <a:pt x="2" y="25"/>
                  </a:lnTo>
                  <a:lnTo>
                    <a:pt x="2" y="25"/>
                  </a:lnTo>
                  <a:lnTo>
                    <a:pt x="6" y="26"/>
                  </a:lnTo>
                  <a:lnTo>
                    <a:pt x="9" y="27"/>
                  </a:lnTo>
                  <a:lnTo>
                    <a:pt x="9" y="27"/>
                  </a:lnTo>
                  <a:lnTo>
                    <a:pt x="11" y="26"/>
                  </a:lnTo>
                  <a:lnTo>
                    <a:pt x="13" y="25"/>
                  </a:lnTo>
                  <a:lnTo>
                    <a:pt x="13" y="25"/>
                  </a:lnTo>
                  <a:lnTo>
                    <a:pt x="14" y="23"/>
                  </a:lnTo>
                  <a:lnTo>
                    <a:pt x="15" y="20"/>
                  </a:lnTo>
                  <a:lnTo>
                    <a:pt x="15" y="18"/>
                  </a:lnTo>
                  <a:lnTo>
                    <a:pt x="15" y="18"/>
                  </a:lnTo>
                  <a:lnTo>
                    <a:pt x="11" y="20"/>
                  </a:lnTo>
                  <a:lnTo>
                    <a:pt x="8" y="20"/>
                  </a:lnTo>
                  <a:lnTo>
                    <a:pt x="8" y="20"/>
                  </a:lnTo>
                  <a:lnTo>
                    <a:pt x="5" y="20"/>
                  </a:lnTo>
                  <a:lnTo>
                    <a:pt x="2" y="18"/>
                  </a:lnTo>
                  <a:lnTo>
                    <a:pt x="2" y="18"/>
                  </a:lnTo>
                  <a:lnTo>
                    <a:pt x="1" y="15"/>
                  </a:lnTo>
                  <a:lnTo>
                    <a:pt x="0" y="11"/>
                  </a:lnTo>
                  <a:lnTo>
                    <a:pt x="0" y="11"/>
                  </a:lnTo>
                  <a:lnTo>
                    <a:pt x="1" y="6"/>
                  </a:lnTo>
                  <a:lnTo>
                    <a:pt x="3" y="3"/>
                  </a:lnTo>
                  <a:lnTo>
                    <a:pt x="3" y="3"/>
                  </a:lnTo>
                  <a:lnTo>
                    <a:pt x="6" y="1"/>
                  </a:lnTo>
                  <a:lnTo>
                    <a:pt x="9" y="0"/>
                  </a:lnTo>
                  <a:lnTo>
                    <a:pt x="9" y="0"/>
                  </a:lnTo>
                  <a:lnTo>
                    <a:pt x="12" y="1"/>
                  </a:lnTo>
                  <a:lnTo>
                    <a:pt x="15" y="2"/>
                  </a:lnTo>
                  <a:lnTo>
                    <a:pt x="15" y="1"/>
                  </a:lnTo>
                  <a:lnTo>
                    <a:pt x="18" y="1"/>
                  </a:lnTo>
                  <a:lnTo>
                    <a:pt x="18" y="18"/>
                  </a:lnTo>
                  <a:close/>
                  <a:moveTo>
                    <a:pt x="15" y="15"/>
                  </a:moveTo>
                  <a:lnTo>
                    <a:pt x="15" y="4"/>
                  </a:lnTo>
                  <a:lnTo>
                    <a:pt x="15" y="4"/>
                  </a:lnTo>
                  <a:lnTo>
                    <a:pt x="10" y="3"/>
                  </a:lnTo>
                  <a:lnTo>
                    <a:pt x="10" y="3"/>
                  </a:lnTo>
                  <a:lnTo>
                    <a:pt x="7" y="4"/>
                  </a:lnTo>
                  <a:lnTo>
                    <a:pt x="5" y="5"/>
                  </a:lnTo>
                  <a:lnTo>
                    <a:pt x="5" y="5"/>
                  </a:lnTo>
                  <a:lnTo>
                    <a:pt x="4" y="7"/>
                  </a:lnTo>
                  <a:lnTo>
                    <a:pt x="4" y="10"/>
                  </a:lnTo>
                  <a:lnTo>
                    <a:pt x="4" y="10"/>
                  </a:lnTo>
                  <a:lnTo>
                    <a:pt x="4" y="14"/>
                  </a:lnTo>
                  <a:lnTo>
                    <a:pt x="5" y="16"/>
                  </a:lnTo>
                  <a:lnTo>
                    <a:pt x="7" y="17"/>
                  </a:lnTo>
                  <a:lnTo>
                    <a:pt x="9" y="18"/>
                  </a:lnTo>
                  <a:lnTo>
                    <a:pt x="9" y="18"/>
                  </a:lnTo>
                  <a:lnTo>
                    <a:pt x="12" y="17"/>
                  </a:lnTo>
                  <a:lnTo>
                    <a:pt x="15" y="15"/>
                  </a:lnTo>
                  <a:lnTo>
                    <a:pt x="15"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 name="Freeform 387">
              <a:extLst>
                <a:ext uri="{FF2B5EF4-FFF2-40B4-BE49-F238E27FC236}">
                  <a16:creationId xmlns:a16="http://schemas.microsoft.com/office/drawing/2014/main" id="{EED962CC-EE35-4C7A-9C63-BE3E82D5FE93}"/>
                </a:ext>
              </a:extLst>
            </p:cNvPr>
            <p:cNvSpPr>
              <a:spLocks/>
            </p:cNvSpPr>
            <p:nvPr/>
          </p:nvSpPr>
          <p:spPr bwMode="auto">
            <a:xfrm>
              <a:off x="7983538" y="4227513"/>
              <a:ext cx="12700" cy="17462"/>
            </a:xfrm>
            <a:custGeom>
              <a:avLst/>
              <a:gdLst>
                <a:gd name="T0" fmla="*/ 17 w 17"/>
                <a:gd name="T1" fmla="*/ 21 h 21"/>
                <a:gd name="T2" fmla="*/ 13 w 17"/>
                <a:gd name="T3" fmla="*/ 21 h 21"/>
                <a:gd name="T4" fmla="*/ 13 w 17"/>
                <a:gd name="T5" fmla="*/ 10 h 21"/>
                <a:gd name="T6" fmla="*/ 13 w 17"/>
                <a:gd name="T7" fmla="*/ 10 h 21"/>
                <a:gd name="T8" fmla="*/ 13 w 17"/>
                <a:gd name="T9" fmla="*/ 6 h 21"/>
                <a:gd name="T10" fmla="*/ 12 w 17"/>
                <a:gd name="T11" fmla="*/ 4 h 21"/>
                <a:gd name="T12" fmla="*/ 12 w 17"/>
                <a:gd name="T13" fmla="*/ 4 h 21"/>
                <a:gd name="T14" fmla="*/ 11 w 17"/>
                <a:gd name="T15" fmla="*/ 4 h 21"/>
                <a:gd name="T16" fmla="*/ 9 w 17"/>
                <a:gd name="T17" fmla="*/ 3 h 21"/>
                <a:gd name="T18" fmla="*/ 9 w 17"/>
                <a:gd name="T19" fmla="*/ 3 h 21"/>
                <a:gd name="T20" fmla="*/ 6 w 17"/>
                <a:gd name="T21" fmla="*/ 4 h 21"/>
                <a:gd name="T22" fmla="*/ 3 w 17"/>
                <a:gd name="T23" fmla="*/ 6 h 21"/>
                <a:gd name="T24" fmla="*/ 3 w 17"/>
                <a:gd name="T25" fmla="*/ 21 h 21"/>
                <a:gd name="T26" fmla="*/ 0 w 17"/>
                <a:gd name="T27" fmla="*/ 21 h 21"/>
                <a:gd name="T28" fmla="*/ 0 w 17"/>
                <a:gd name="T29" fmla="*/ 1 h 21"/>
                <a:gd name="T30" fmla="*/ 3 w 17"/>
                <a:gd name="T31" fmla="*/ 1 h 21"/>
                <a:gd name="T32" fmla="*/ 3 w 17"/>
                <a:gd name="T33" fmla="*/ 3 h 21"/>
                <a:gd name="T34" fmla="*/ 3 w 17"/>
                <a:gd name="T35" fmla="*/ 3 h 21"/>
                <a:gd name="T36" fmla="*/ 6 w 17"/>
                <a:gd name="T37" fmla="*/ 1 h 21"/>
                <a:gd name="T38" fmla="*/ 10 w 17"/>
                <a:gd name="T39" fmla="*/ 0 h 21"/>
                <a:gd name="T40" fmla="*/ 10 w 17"/>
                <a:gd name="T41" fmla="*/ 0 h 21"/>
                <a:gd name="T42" fmla="*/ 13 w 17"/>
                <a:gd name="T43" fmla="*/ 1 h 21"/>
                <a:gd name="T44" fmla="*/ 16 w 17"/>
                <a:gd name="T45" fmla="*/ 2 h 21"/>
                <a:gd name="T46" fmla="*/ 16 w 17"/>
                <a:gd name="T47" fmla="*/ 2 h 21"/>
                <a:gd name="T48" fmla="*/ 17 w 17"/>
                <a:gd name="T49" fmla="*/ 5 h 21"/>
                <a:gd name="T50" fmla="*/ 17 w 17"/>
                <a:gd name="T51" fmla="*/ 8 h 21"/>
                <a:gd name="T52" fmla="*/ 17 w 17"/>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1">
                  <a:moveTo>
                    <a:pt x="17"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6" y="2"/>
                  </a:lnTo>
                  <a:lnTo>
                    <a:pt x="16" y="2"/>
                  </a:lnTo>
                  <a:lnTo>
                    <a:pt x="17" y="5"/>
                  </a:lnTo>
                  <a:lnTo>
                    <a:pt x="17" y="8"/>
                  </a:lnTo>
                  <a:lnTo>
                    <a:pt x="1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 name="Freeform 388">
              <a:extLst>
                <a:ext uri="{FF2B5EF4-FFF2-40B4-BE49-F238E27FC236}">
                  <a16:creationId xmlns:a16="http://schemas.microsoft.com/office/drawing/2014/main" id="{F0922D78-C80C-4A06-BABF-A8FD11707D9D}"/>
                </a:ext>
              </a:extLst>
            </p:cNvPr>
            <p:cNvSpPr>
              <a:spLocks noEditPoints="1"/>
            </p:cNvSpPr>
            <p:nvPr/>
          </p:nvSpPr>
          <p:spPr bwMode="auto">
            <a:xfrm>
              <a:off x="9037638" y="4221163"/>
              <a:ext cx="19050" cy="22225"/>
            </a:xfrm>
            <a:custGeom>
              <a:avLst/>
              <a:gdLst>
                <a:gd name="T0" fmla="*/ 24 w 24"/>
                <a:gd name="T1" fmla="*/ 22 h 29"/>
                <a:gd name="T2" fmla="*/ 20 w 24"/>
                <a:gd name="T3" fmla="*/ 22 h 29"/>
                <a:gd name="T4" fmla="*/ 20 w 24"/>
                <a:gd name="T5" fmla="*/ 29 h 29"/>
                <a:gd name="T6" fmla="*/ 14 w 24"/>
                <a:gd name="T7" fmla="*/ 29 h 29"/>
                <a:gd name="T8" fmla="*/ 14 w 24"/>
                <a:gd name="T9" fmla="*/ 22 h 29"/>
                <a:gd name="T10" fmla="*/ 0 w 24"/>
                <a:gd name="T11" fmla="*/ 22 h 29"/>
                <a:gd name="T12" fmla="*/ 0 w 24"/>
                <a:gd name="T13" fmla="*/ 17 h 29"/>
                <a:gd name="T14" fmla="*/ 14 w 24"/>
                <a:gd name="T15" fmla="*/ 0 h 29"/>
                <a:gd name="T16" fmla="*/ 20 w 24"/>
                <a:gd name="T17" fmla="*/ 0 h 29"/>
                <a:gd name="T18" fmla="*/ 20 w 24"/>
                <a:gd name="T19" fmla="*/ 18 h 29"/>
                <a:gd name="T20" fmla="*/ 24 w 24"/>
                <a:gd name="T21" fmla="*/ 18 h 29"/>
                <a:gd name="T22" fmla="*/ 24 w 24"/>
                <a:gd name="T23" fmla="*/ 22 h 29"/>
                <a:gd name="T24" fmla="*/ 14 w 24"/>
                <a:gd name="T25" fmla="*/ 18 h 29"/>
                <a:gd name="T26" fmla="*/ 14 w 24"/>
                <a:gd name="T27" fmla="*/ 6 h 29"/>
                <a:gd name="T28" fmla="*/ 4 w 24"/>
                <a:gd name="T29" fmla="*/ 18 h 29"/>
                <a:gd name="T30" fmla="*/ 14 w 24"/>
                <a:gd name="T31"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9">
                  <a:moveTo>
                    <a:pt x="24" y="22"/>
                  </a:moveTo>
                  <a:lnTo>
                    <a:pt x="20" y="22"/>
                  </a:lnTo>
                  <a:lnTo>
                    <a:pt x="20" y="29"/>
                  </a:lnTo>
                  <a:lnTo>
                    <a:pt x="14" y="29"/>
                  </a:lnTo>
                  <a:lnTo>
                    <a:pt x="14" y="22"/>
                  </a:lnTo>
                  <a:lnTo>
                    <a:pt x="0" y="22"/>
                  </a:lnTo>
                  <a:lnTo>
                    <a:pt x="0" y="17"/>
                  </a:lnTo>
                  <a:lnTo>
                    <a:pt x="14" y="0"/>
                  </a:lnTo>
                  <a:lnTo>
                    <a:pt x="20" y="0"/>
                  </a:lnTo>
                  <a:lnTo>
                    <a:pt x="20" y="18"/>
                  </a:lnTo>
                  <a:lnTo>
                    <a:pt x="24" y="18"/>
                  </a:lnTo>
                  <a:lnTo>
                    <a:pt x="24" y="22"/>
                  </a:lnTo>
                  <a:close/>
                  <a:moveTo>
                    <a:pt x="14" y="18"/>
                  </a:moveTo>
                  <a:lnTo>
                    <a:pt x="14" y="6"/>
                  </a:lnTo>
                  <a:lnTo>
                    <a:pt x="4" y="18"/>
                  </a:lnTo>
                  <a:lnTo>
                    <a:pt x="14"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3098517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FF781A16-D75F-44B8-971B-EC34FB1AF7F0}"/>
              </a:ext>
            </a:extLst>
          </p:cNvPr>
          <p:cNvGrpSpPr>
            <a:grpSpLocks noChangeAspect="1"/>
          </p:cNvGrpSpPr>
          <p:nvPr/>
        </p:nvGrpSpPr>
        <p:grpSpPr>
          <a:xfrm>
            <a:off x="5240338" y="4005064"/>
            <a:ext cx="3171600" cy="2192674"/>
            <a:chOff x="5240338" y="3659741"/>
            <a:chExt cx="3164724" cy="2187920"/>
          </a:xfrm>
        </p:grpSpPr>
        <p:sp>
          <p:nvSpPr>
            <p:cNvPr id="139" name="AutoShape 3">
              <a:extLst>
                <a:ext uri="{FF2B5EF4-FFF2-40B4-BE49-F238E27FC236}">
                  <a16:creationId xmlns:a16="http://schemas.microsoft.com/office/drawing/2014/main" id="{15664970-E218-434D-81E3-7E88586BDD1D}"/>
                </a:ext>
              </a:extLst>
            </p:cNvPr>
            <p:cNvSpPr>
              <a:spLocks noChangeAspect="1" noChangeArrowheads="1" noTextEdit="1"/>
            </p:cNvSpPr>
            <p:nvPr/>
          </p:nvSpPr>
          <p:spPr bwMode="auto">
            <a:xfrm>
              <a:off x="5240338" y="3659741"/>
              <a:ext cx="3164724" cy="218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40" name="Picture 5">
              <a:extLst>
                <a:ext uri="{FF2B5EF4-FFF2-40B4-BE49-F238E27FC236}">
                  <a16:creationId xmlns:a16="http://schemas.microsoft.com/office/drawing/2014/main" id="{FD06D96A-B881-4DA8-B493-5FF4649CBBE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40338" y="3659741"/>
              <a:ext cx="3164724" cy="218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Rectangle 6">
              <a:extLst>
                <a:ext uri="{FF2B5EF4-FFF2-40B4-BE49-F238E27FC236}">
                  <a16:creationId xmlns:a16="http://schemas.microsoft.com/office/drawing/2014/main" id="{1A1535C3-94C1-4427-AB37-193C8DB790F8}"/>
                </a:ext>
              </a:extLst>
            </p:cNvPr>
            <p:cNvSpPr>
              <a:spLocks noChangeArrowheads="1"/>
            </p:cNvSpPr>
            <p:nvPr/>
          </p:nvSpPr>
          <p:spPr bwMode="auto">
            <a:xfrm>
              <a:off x="5240338" y="3659741"/>
              <a:ext cx="3164724" cy="21879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Rectangle 7">
              <a:extLst>
                <a:ext uri="{FF2B5EF4-FFF2-40B4-BE49-F238E27FC236}">
                  <a16:creationId xmlns:a16="http://schemas.microsoft.com/office/drawing/2014/main" id="{42CC561A-9F10-47C4-AADF-8EE0FA88A66C}"/>
                </a:ext>
              </a:extLst>
            </p:cNvPr>
            <p:cNvSpPr>
              <a:spLocks noChangeArrowheads="1"/>
            </p:cNvSpPr>
            <p:nvPr/>
          </p:nvSpPr>
          <p:spPr bwMode="auto">
            <a:xfrm>
              <a:off x="5240338" y="3659741"/>
              <a:ext cx="3164724" cy="2187920"/>
            </a:xfrm>
            <a:prstGeom prst="rect">
              <a:avLst/>
            </a:prstGeom>
            <a:solidFill>
              <a:srgbClr val="0071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Rectangle 8">
              <a:extLst>
                <a:ext uri="{FF2B5EF4-FFF2-40B4-BE49-F238E27FC236}">
                  <a16:creationId xmlns:a16="http://schemas.microsoft.com/office/drawing/2014/main" id="{DC0D397D-0536-44BB-B0AB-E689C6222370}"/>
                </a:ext>
              </a:extLst>
            </p:cNvPr>
            <p:cNvSpPr>
              <a:spLocks noChangeArrowheads="1"/>
            </p:cNvSpPr>
            <p:nvPr/>
          </p:nvSpPr>
          <p:spPr bwMode="auto">
            <a:xfrm>
              <a:off x="5240338" y="3659741"/>
              <a:ext cx="3164724" cy="2187920"/>
            </a:xfrm>
            <a:prstGeom prst="rect">
              <a:avLst/>
            </a:prstGeom>
            <a:solidFill>
              <a:schemeClr val="tx2"/>
            </a:solidFill>
            <a:ln>
              <a:noFill/>
            </a:ln>
            <a:effectLst>
              <a:outerShdw blurRad="190500" dist="762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9">
              <a:extLst>
                <a:ext uri="{FF2B5EF4-FFF2-40B4-BE49-F238E27FC236}">
                  <a16:creationId xmlns:a16="http://schemas.microsoft.com/office/drawing/2014/main" id="{4AF58395-BCF3-40D7-8D07-731F43075659}"/>
                </a:ext>
              </a:extLst>
            </p:cNvPr>
            <p:cNvSpPr>
              <a:spLocks noEditPoints="1"/>
            </p:cNvSpPr>
            <p:nvPr/>
          </p:nvSpPr>
          <p:spPr bwMode="gray">
            <a:xfrm>
              <a:off x="5939215" y="4120756"/>
              <a:ext cx="1709154" cy="86218"/>
            </a:xfrm>
            <a:custGeom>
              <a:avLst/>
              <a:gdLst>
                <a:gd name="T0" fmla="*/ 56 w 3370"/>
                <a:gd name="T1" fmla="*/ 86 h 170"/>
                <a:gd name="T2" fmla="*/ 156 w 3370"/>
                <a:gd name="T3" fmla="*/ 8 h 170"/>
                <a:gd name="T4" fmla="*/ 200 w 3370"/>
                <a:gd name="T5" fmla="*/ 132 h 170"/>
                <a:gd name="T6" fmla="*/ 248 w 3370"/>
                <a:gd name="T7" fmla="*/ 30 h 170"/>
                <a:gd name="T8" fmla="*/ 274 w 3370"/>
                <a:gd name="T9" fmla="*/ 158 h 170"/>
                <a:gd name="T10" fmla="*/ 334 w 3370"/>
                <a:gd name="T11" fmla="*/ 88 h 170"/>
                <a:gd name="T12" fmla="*/ 422 w 3370"/>
                <a:gd name="T13" fmla="*/ 14 h 170"/>
                <a:gd name="T14" fmla="*/ 420 w 3370"/>
                <a:gd name="T15" fmla="*/ 140 h 170"/>
                <a:gd name="T16" fmla="*/ 434 w 3370"/>
                <a:gd name="T17" fmla="*/ 140 h 170"/>
                <a:gd name="T18" fmla="*/ 650 w 3370"/>
                <a:gd name="T19" fmla="*/ 162 h 170"/>
                <a:gd name="T20" fmla="*/ 636 w 3370"/>
                <a:gd name="T21" fmla="*/ 90 h 170"/>
                <a:gd name="T22" fmla="*/ 562 w 3370"/>
                <a:gd name="T23" fmla="*/ 54 h 170"/>
                <a:gd name="T24" fmla="*/ 710 w 3370"/>
                <a:gd name="T25" fmla="*/ 140 h 170"/>
                <a:gd name="T26" fmla="*/ 604 w 3370"/>
                <a:gd name="T27" fmla="*/ 150 h 170"/>
                <a:gd name="T28" fmla="*/ 790 w 3370"/>
                <a:gd name="T29" fmla="*/ 122 h 170"/>
                <a:gd name="T30" fmla="*/ 904 w 3370"/>
                <a:gd name="T31" fmla="*/ 150 h 170"/>
                <a:gd name="T32" fmla="*/ 788 w 3370"/>
                <a:gd name="T33" fmla="*/ 148 h 170"/>
                <a:gd name="T34" fmla="*/ 916 w 3370"/>
                <a:gd name="T35" fmla="*/ 128 h 170"/>
                <a:gd name="T36" fmla="*/ 960 w 3370"/>
                <a:gd name="T37" fmla="*/ 78 h 170"/>
                <a:gd name="T38" fmla="*/ 990 w 3370"/>
                <a:gd name="T39" fmla="*/ 34 h 170"/>
                <a:gd name="T40" fmla="*/ 1004 w 3370"/>
                <a:gd name="T41" fmla="*/ 94 h 170"/>
                <a:gd name="T42" fmla="*/ 1164 w 3370"/>
                <a:gd name="T43" fmla="*/ 96 h 170"/>
                <a:gd name="T44" fmla="*/ 1260 w 3370"/>
                <a:gd name="T45" fmla="*/ 94 h 170"/>
                <a:gd name="T46" fmla="*/ 1114 w 3370"/>
                <a:gd name="T47" fmla="*/ 84 h 170"/>
                <a:gd name="T48" fmla="*/ 1402 w 3370"/>
                <a:gd name="T49" fmla="*/ 138 h 170"/>
                <a:gd name="T50" fmla="*/ 1334 w 3370"/>
                <a:gd name="T51" fmla="*/ 118 h 170"/>
                <a:gd name="T52" fmla="*/ 1412 w 3370"/>
                <a:gd name="T53" fmla="*/ 24 h 170"/>
                <a:gd name="T54" fmla="*/ 1608 w 3370"/>
                <a:gd name="T55" fmla="*/ 132 h 170"/>
                <a:gd name="T56" fmla="*/ 1508 w 3370"/>
                <a:gd name="T57" fmla="*/ 150 h 170"/>
                <a:gd name="T58" fmla="*/ 1620 w 3370"/>
                <a:gd name="T59" fmla="*/ 42 h 170"/>
                <a:gd name="T60" fmla="*/ 1490 w 3370"/>
                <a:gd name="T61" fmla="*/ 94 h 170"/>
                <a:gd name="T62" fmla="*/ 1734 w 3370"/>
                <a:gd name="T63" fmla="*/ 160 h 170"/>
                <a:gd name="T64" fmla="*/ 1688 w 3370"/>
                <a:gd name="T65" fmla="*/ 142 h 170"/>
                <a:gd name="T66" fmla="*/ 1794 w 3370"/>
                <a:gd name="T67" fmla="*/ 4 h 170"/>
                <a:gd name="T68" fmla="*/ 1862 w 3370"/>
                <a:gd name="T69" fmla="*/ 54 h 170"/>
                <a:gd name="T70" fmla="*/ 1890 w 3370"/>
                <a:gd name="T71" fmla="*/ 46 h 170"/>
                <a:gd name="T72" fmla="*/ 2008 w 3370"/>
                <a:gd name="T73" fmla="*/ 166 h 170"/>
                <a:gd name="T74" fmla="*/ 2042 w 3370"/>
                <a:gd name="T75" fmla="*/ 140 h 170"/>
                <a:gd name="T76" fmla="*/ 2074 w 3370"/>
                <a:gd name="T77" fmla="*/ 98 h 170"/>
                <a:gd name="T78" fmla="*/ 2096 w 3370"/>
                <a:gd name="T79" fmla="*/ 160 h 170"/>
                <a:gd name="T80" fmla="*/ 2176 w 3370"/>
                <a:gd name="T81" fmla="*/ 50 h 170"/>
                <a:gd name="T82" fmla="*/ 2238 w 3370"/>
                <a:gd name="T83" fmla="*/ 128 h 170"/>
                <a:gd name="T84" fmla="*/ 2362 w 3370"/>
                <a:gd name="T85" fmla="*/ 142 h 170"/>
                <a:gd name="T86" fmla="*/ 2278 w 3370"/>
                <a:gd name="T87" fmla="*/ 116 h 170"/>
                <a:gd name="T88" fmla="*/ 2330 w 3370"/>
                <a:gd name="T89" fmla="*/ 124 h 170"/>
                <a:gd name="T90" fmla="*/ 2424 w 3370"/>
                <a:gd name="T91" fmla="*/ 152 h 170"/>
                <a:gd name="T92" fmla="*/ 2490 w 3370"/>
                <a:gd name="T93" fmla="*/ 146 h 170"/>
                <a:gd name="T94" fmla="*/ 2660 w 3370"/>
                <a:gd name="T95" fmla="*/ 164 h 170"/>
                <a:gd name="T96" fmla="*/ 2644 w 3370"/>
                <a:gd name="T97" fmla="*/ 98 h 170"/>
                <a:gd name="T98" fmla="*/ 2638 w 3370"/>
                <a:gd name="T99" fmla="*/ 88 h 170"/>
                <a:gd name="T100" fmla="*/ 2660 w 3370"/>
                <a:gd name="T101" fmla="*/ 164 h 170"/>
                <a:gd name="T102" fmla="*/ 2822 w 3370"/>
                <a:gd name="T103" fmla="*/ 94 h 170"/>
                <a:gd name="T104" fmla="*/ 2906 w 3370"/>
                <a:gd name="T105" fmla="*/ 84 h 170"/>
                <a:gd name="T106" fmla="*/ 2808 w 3370"/>
                <a:gd name="T107" fmla="*/ 12 h 170"/>
                <a:gd name="T108" fmla="*/ 2970 w 3370"/>
                <a:gd name="T109" fmla="*/ 156 h 170"/>
                <a:gd name="T110" fmla="*/ 3042 w 3370"/>
                <a:gd name="T111" fmla="*/ 14 h 170"/>
                <a:gd name="T112" fmla="*/ 2980 w 3370"/>
                <a:gd name="T113" fmla="*/ 148 h 170"/>
                <a:gd name="T114" fmla="*/ 3200 w 3370"/>
                <a:gd name="T115" fmla="*/ 126 h 170"/>
                <a:gd name="T116" fmla="*/ 3182 w 3370"/>
                <a:gd name="T117" fmla="*/ 106 h 170"/>
                <a:gd name="T118" fmla="*/ 3282 w 3370"/>
                <a:gd name="T119" fmla="*/ 78 h 170"/>
                <a:gd name="T120" fmla="*/ 3328 w 3370"/>
                <a:gd name="T121" fmla="*/ 158 h 170"/>
                <a:gd name="T122" fmla="*/ 3340 w 3370"/>
                <a:gd name="T123" fmla="*/ 12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0" h="170">
                  <a:moveTo>
                    <a:pt x="0" y="46"/>
                  </a:moveTo>
                  <a:lnTo>
                    <a:pt x="0" y="36"/>
                  </a:lnTo>
                  <a:lnTo>
                    <a:pt x="62" y="36"/>
                  </a:lnTo>
                  <a:lnTo>
                    <a:pt x="62" y="46"/>
                  </a:lnTo>
                  <a:lnTo>
                    <a:pt x="0" y="46"/>
                  </a:lnTo>
                  <a:close/>
                  <a:moveTo>
                    <a:pt x="18" y="160"/>
                  </a:moveTo>
                  <a:lnTo>
                    <a:pt x="18" y="166"/>
                  </a:lnTo>
                  <a:lnTo>
                    <a:pt x="4" y="166"/>
                  </a:lnTo>
                  <a:lnTo>
                    <a:pt x="4" y="110"/>
                  </a:lnTo>
                  <a:lnTo>
                    <a:pt x="56" y="110"/>
                  </a:lnTo>
                  <a:lnTo>
                    <a:pt x="56" y="160"/>
                  </a:lnTo>
                  <a:lnTo>
                    <a:pt x="18" y="160"/>
                  </a:lnTo>
                  <a:close/>
                  <a:moveTo>
                    <a:pt x="8" y="22"/>
                  </a:moveTo>
                  <a:lnTo>
                    <a:pt x="8" y="12"/>
                  </a:lnTo>
                  <a:lnTo>
                    <a:pt x="56" y="12"/>
                  </a:lnTo>
                  <a:lnTo>
                    <a:pt x="56" y="22"/>
                  </a:lnTo>
                  <a:lnTo>
                    <a:pt x="8" y="22"/>
                  </a:lnTo>
                  <a:close/>
                  <a:moveTo>
                    <a:pt x="8" y="72"/>
                  </a:moveTo>
                  <a:lnTo>
                    <a:pt x="8" y="62"/>
                  </a:lnTo>
                  <a:lnTo>
                    <a:pt x="56" y="62"/>
                  </a:lnTo>
                  <a:lnTo>
                    <a:pt x="56" y="72"/>
                  </a:lnTo>
                  <a:lnTo>
                    <a:pt x="8" y="72"/>
                  </a:lnTo>
                  <a:close/>
                  <a:moveTo>
                    <a:pt x="8" y="96"/>
                  </a:moveTo>
                  <a:lnTo>
                    <a:pt x="8" y="86"/>
                  </a:lnTo>
                  <a:lnTo>
                    <a:pt x="56" y="86"/>
                  </a:lnTo>
                  <a:lnTo>
                    <a:pt x="56" y="96"/>
                  </a:lnTo>
                  <a:lnTo>
                    <a:pt x="8" y="96"/>
                  </a:lnTo>
                  <a:close/>
                  <a:moveTo>
                    <a:pt x="44" y="120"/>
                  </a:moveTo>
                  <a:lnTo>
                    <a:pt x="18" y="120"/>
                  </a:lnTo>
                  <a:lnTo>
                    <a:pt x="18" y="150"/>
                  </a:lnTo>
                  <a:lnTo>
                    <a:pt x="44" y="150"/>
                  </a:lnTo>
                  <a:lnTo>
                    <a:pt x="44" y="120"/>
                  </a:lnTo>
                  <a:close/>
                  <a:moveTo>
                    <a:pt x="64" y="128"/>
                  </a:moveTo>
                  <a:lnTo>
                    <a:pt x="64" y="116"/>
                  </a:lnTo>
                  <a:lnTo>
                    <a:pt x="110" y="116"/>
                  </a:lnTo>
                  <a:lnTo>
                    <a:pt x="110" y="86"/>
                  </a:lnTo>
                  <a:lnTo>
                    <a:pt x="70" y="86"/>
                  </a:lnTo>
                  <a:lnTo>
                    <a:pt x="70" y="74"/>
                  </a:lnTo>
                  <a:lnTo>
                    <a:pt x="110" y="74"/>
                  </a:lnTo>
                  <a:lnTo>
                    <a:pt x="110" y="46"/>
                  </a:lnTo>
                  <a:lnTo>
                    <a:pt x="70" y="46"/>
                  </a:lnTo>
                  <a:lnTo>
                    <a:pt x="70" y="36"/>
                  </a:lnTo>
                  <a:lnTo>
                    <a:pt x="92" y="36"/>
                  </a:lnTo>
                  <a:lnTo>
                    <a:pt x="80" y="10"/>
                  </a:lnTo>
                  <a:lnTo>
                    <a:pt x="92" y="6"/>
                  </a:lnTo>
                  <a:lnTo>
                    <a:pt x="92" y="6"/>
                  </a:lnTo>
                  <a:lnTo>
                    <a:pt x="106" y="36"/>
                  </a:lnTo>
                  <a:lnTo>
                    <a:pt x="130" y="36"/>
                  </a:lnTo>
                  <a:lnTo>
                    <a:pt x="142" y="6"/>
                  </a:lnTo>
                  <a:lnTo>
                    <a:pt x="156" y="8"/>
                  </a:lnTo>
                  <a:lnTo>
                    <a:pt x="142" y="36"/>
                  </a:lnTo>
                  <a:lnTo>
                    <a:pt x="170" y="36"/>
                  </a:lnTo>
                  <a:lnTo>
                    <a:pt x="170" y="46"/>
                  </a:lnTo>
                  <a:lnTo>
                    <a:pt x="124" y="46"/>
                  </a:lnTo>
                  <a:lnTo>
                    <a:pt x="124" y="74"/>
                  </a:lnTo>
                  <a:lnTo>
                    <a:pt x="162" y="74"/>
                  </a:lnTo>
                  <a:lnTo>
                    <a:pt x="162" y="86"/>
                  </a:lnTo>
                  <a:lnTo>
                    <a:pt x="124" y="86"/>
                  </a:lnTo>
                  <a:lnTo>
                    <a:pt x="124" y="116"/>
                  </a:lnTo>
                  <a:lnTo>
                    <a:pt x="170" y="116"/>
                  </a:lnTo>
                  <a:lnTo>
                    <a:pt x="170" y="128"/>
                  </a:lnTo>
                  <a:lnTo>
                    <a:pt x="124" y="128"/>
                  </a:lnTo>
                  <a:lnTo>
                    <a:pt x="124" y="168"/>
                  </a:lnTo>
                  <a:lnTo>
                    <a:pt x="110" y="168"/>
                  </a:lnTo>
                  <a:lnTo>
                    <a:pt x="110" y="128"/>
                  </a:lnTo>
                  <a:lnTo>
                    <a:pt x="64" y="128"/>
                  </a:lnTo>
                  <a:close/>
                  <a:moveTo>
                    <a:pt x="194" y="152"/>
                  </a:moveTo>
                  <a:lnTo>
                    <a:pt x="182" y="150"/>
                  </a:lnTo>
                  <a:lnTo>
                    <a:pt x="182" y="150"/>
                  </a:lnTo>
                  <a:lnTo>
                    <a:pt x="188" y="128"/>
                  </a:lnTo>
                  <a:lnTo>
                    <a:pt x="192" y="106"/>
                  </a:lnTo>
                  <a:lnTo>
                    <a:pt x="204" y="106"/>
                  </a:lnTo>
                  <a:lnTo>
                    <a:pt x="204" y="106"/>
                  </a:lnTo>
                  <a:lnTo>
                    <a:pt x="200" y="132"/>
                  </a:lnTo>
                  <a:lnTo>
                    <a:pt x="200" y="132"/>
                  </a:lnTo>
                  <a:lnTo>
                    <a:pt x="194" y="152"/>
                  </a:lnTo>
                  <a:lnTo>
                    <a:pt x="194" y="152"/>
                  </a:lnTo>
                  <a:close/>
                  <a:moveTo>
                    <a:pt x="214" y="170"/>
                  </a:moveTo>
                  <a:lnTo>
                    <a:pt x="214" y="92"/>
                  </a:lnTo>
                  <a:lnTo>
                    <a:pt x="186" y="94"/>
                  </a:lnTo>
                  <a:lnTo>
                    <a:pt x="184" y="84"/>
                  </a:lnTo>
                  <a:lnTo>
                    <a:pt x="198" y="82"/>
                  </a:lnTo>
                  <a:lnTo>
                    <a:pt x="198" y="82"/>
                  </a:lnTo>
                  <a:lnTo>
                    <a:pt x="210" y="64"/>
                  </a:lnTo>
                  <a:lnTo>
                    <a:pt x="210" y="64"/>
                  </a:lnTo>
                  <a:lnTo>
                    <a:pt x="184" y="36"/>
                  </a:lnTo>
                  <a:lnTo>
                    <a:pt x="192" y="30"/>
                  </a:lnTo>
                  <a:lnTo>
                    <a:pt x="196" y="34"/>
                  </a:lnTo>
                  <a:lnTo>
                    <a:pt x="196" y="34"/>
                  </a:lnTo>
                  <a:lnTo>
                    <a:pt x="206" y="18"/>
                  </a:lnTo>
                  <a:lnTo>
                    <a:pt x="216" y="2"/>
                  </a:lnTo>
                  <a:lnTo>
                    <a:pt x="228" y="8"/>
                  </a:lnTo>
                  <a:lnTo>
                    <a:pt x="228" y="8"/>
                  </a:lnTo>
                  <a:lnTo>
                    <a:pt x="216" y="24"/>
                  </a:lnTo>
                  <a:lnTo>
                    <a:pt x="204" y="42"/>
                  </a:lnTo>
                  <a:lnTo>
                    <a:pt x="204" y="42"/>
                  </a:lnTo>
                  <a:lnTo>
                    <a:pt x="218" y="54"/>
                  </a:lnTo>
                  <a:lnTo>
                    <a:pt x="218" y="54"/>
                  </a:lnTo>
                  <a:lnTo>
                    <a:pt x="236" y="26"/>
                  </a:lnTo>
                  <a:lnTo>
                    <a:pt x="248" y="30"/>
                  </a:lnTo>
                  <a:lnTo>
                    <a:pt x="248" y="30"/>
                  </a:lnTo>
                  <a:lnTo>
                    <a:pt x="230" y="56"/>
                  </a:lnTo>
                  <a:lnTo>
                    <a:pt x="212" y="82"/>
                  </a:lnTo>
                  <a:lnTo>
                    <a:pt x="212" y="82"/>
                  </a:lnTo>
                  <a:lnTo>
                    <a:pt x="240" y="80"/>
                  </a:lnTo>
                  <a:lnTo>
                    <a:pt x="240" y="80"/>
                  </a:lnTo>
                  <a:lnTo>
                    <a:pt x="234" y="68"/>
                  </a:lnTo>
                  <a:lnTo>
                    <a:pt x="246" y="64"/>
                  </a:lnTo>
                  <a:lnTo>
                    <a:pt x="246" y="64"/>
                  </a:lnTo>
                  <a:lnTo>
                    <a:pt x="256" y="94"/>
                  </a:lnTo>
                  <a:lnTo>
                    <a:pt x="246" y="96"/>
                  </a:lnTo>
                  <a:lnTo>
                    <a:pt x="246" y="96"/>
                  </a:lnTo>
                  <a:lnTo>
                    <a:pt x="242" y="88"/>
                  </a:lnTo>
                  <a:lnTo>
                    <a:pt x="242" y="88"/>
                  </a:lnTo>
                  <a:lnTo>
                    <a:pt x="228" y="90"/>
                  </a:lnTo>
                  <a:lnTo>
                    <a:pt x="228" y="170"/>
                  </a:lnTo>
                  <a:lnTo>
                    <a:pt x="214" y="170"/>
                  </a:lnTo>
                  <a:close/>
                  <a:moveTo>
                    <a:pt x="242" y="140"/>
                  </a:moveTo>
                  <a:lnTo>
                    <a:pt x="238" y="106"/>
                  </a:lnTo>
                  <a:lnTo>
                    <a:pt x="248" y="106"/>
                  </a:lnTo>
                  <a:lnTo>
                    <a:pt x="248" y="106"/>
                  </a:lnTo>
                  <a:lnTo>
                    <a:pt x="254" y="138"/>
                  </a:lnTo>
                  <a:lnTo>
                    <a:pt x="242" y="140"/>
                  </a:lnTo>
                  <a:close/>
                  <a:moveTo>
                    <a:pt x="334" y="158"/>
                  </a:moveTo>
                  <a:lnTo>
                    <a:pt x="274" y="158"/>
                  </a:lnTo>
                  <a:lnTo>
                    <a:pt x="274" y="168"/>
                  </a:lnTo>
                  <a:lnTo>
                    <a:pt x="262" y="168"/>
                  </a:lnTo>
                  <a:lnTo>
                    <a:pt x="262" y="14"/>
                  </a:lnTo>
                  <a:lnTo>
                    <a:pt x="348" y="14"/>
                  </a:lnTo>
                  <a:lnTo>
                    <a:pt x="348" y="168"/>
                  </a:lnTo>
                  <a:lnTo>
                    <a:pt x="334" y="168"/>
                  </a:lnTo>
                  <a:lnTo>
                    <a:pt x="334" y="158"/>
                  </a:lnTo>
                  <a:close/>
                  <a:moveTo>
                    <a:pt x="298" y="24"/>
                  </a:moveTo>
                  <a:lnTo>
                    <a:pt x="274" y="24"/>
                  </a:lnTo>
                  <a:lnTo>
                    <a:pt x="274" y="78"/>
                  </a:lnTo>
                  <a:lnTo>
                    <a:pt x="298" y="78"/>
                  </a:lnTo>
                  <a:lnTo>
                    <a:pt x="298" y="24"/>
                  </a:lnTo>
                  <a:close/>
                  <a:moveTo>
                    <a:pt x="274" y="146"/>
                  </a:moveTo>
                  <a:lnTo>
                    <a:pt x="298" y="146"/>
                  </a:lnTo>
                  <a:lnTo>
                    <a:pt x="298" y="88"/>
                  </a:lnTo>
                  <a:lnTo>
                    <a:pt x="274" y="88"/>
                  </a:lnTo>
                  <a:lnTo>
                    <a:pt x="274" y="146"/>
                  </a:lnTo>
                  <a:close/>
                  <a:moveTo>
                    <a:pt x="334" y="78"/>
                  </a:moveTo>
                  <a:lnTo>
                    <a:pt x="334" y="24"/>
                  </a:lnTo>
                  <a:lnTo>
                    <a:pt x="310" y="24"/>
                  </a:lnTo>
                  <a:lnTo>
                    <a:pt x="310" y="78"/>
                  </a:lnTo>
                  <a:lnTo>
                    <a:pt x="334" y="78"/>
                  </a:lnTo>
                  <a:close/>
                  <a:moveTo>
                    <a:pt x="310" y="146"/>
                  </a:moveTo>
                  <a:lnTo>
                    <a:pt x="334" y="146"/>
                  </a:lnTo>
                  <a:lnTo>
                    <a:pt x="334" y="88"/>
                  </a:lnTo>
                  <a:lnTo>
                    <a:pt x="310" y="88"/>
                  </a:lnTo>
                  <a:lnTo>
                    <a:pt x="310" y="146"/>
                  </a:lnTo>
                  <a:close/>
                  <a:moveTo>
                    <a:pt x="422" y="14"/>
                  </a:moveTo>
                  <a:lnTo>
                    <a:pt x="422" y="14"/>
                  </a:lnTo>
                  <a:lnTo>
                    <a:pt x="420" y="40"/>
                  </a:lnTo>
                  <a:lnTo>
                    <a:pt x="460" y="40"/>
                  </a:lnTo>
                  <a:lnTo>
                    <a:pt x="460" y="52"/>
                  </a:lnTo>
                  <a:lnTo>
                    <a:pt x="418" y="52"/>
                  </a:lnTo>
                  <a:lnTo>
                    <a:pt x="418" y="52"/>
                  </a:lnTo>
                  <a:lnTo>
                    <a:pt x="414" y="78"/>
                  </a:lnTo>
                  <a:lnTo>
                    <a:pt x="404" y="102"/>
                  </a:lnTo>
                  <a:lnTo>
                    <a:pt x="394" y="124"/>
                  </a:lnTo>
                  <a:lnTo>
                    <a:pt x="380" y="144"/>
                  </a:lnTo>
                  <a:lnTo>
                    <a:pt x="370" y="136"/>
                  </a:lnTo>
                  <a:lnTo>
                    <a:pt x="370" y="136"/>
                  </a:lnTo>
                  <a:lnTo>
                    <a:pt x="382" y="118"/>
                  </a:lnTo>
                  <a:lnTo>
                    <a:pt x="392" y="98"/>
                  </a:lnTo>
                  <a:lnTo>
                    <a:pt x="400" y="76"/>
                  </a:lnTo>
                  <a:lnTo>
                    <a:pt x="404" y="52"/>
                  </a:lnTo>
                  <a:lnTo>
                    <a:pt x="376" y="52"/>
                  </a:lnTo>
                  <a:lnTo>
                    <a:pt x="376" y="40"/>
                  </a:lnTo>
                  <a:lnTo>
                    <a:pt x="406" y="40"/>
                  </a:lnTo>
                  <a:lnTo>
                    <a:pt x="406" y="40"/>
                  </a:lnTo>
                  <a:lnTo>
                    <a:pt x="408" y="14"/>
                  </a:lnTo>
                  <a:lnTo>
                    <a:pt x="422" y="14"/>
                  </a:lnTo>
                  <a:close/>
                  <a:moveTo>
                    <a:pt x="498" y="118"/>
                  </a:moveTo>
                  <a:lnTo>
                    <a:pt x="498" y="118"/>
                  </a:lnTo>
                  <a:lnTo>
                    <a:pt x="516" y="128"/>
                  </a:lnTo>
                  <a:lnTo>
                    <a:pt x="538" y="142"/>
                  </a:lnTo>
                  <a:lnTo>
                    <a:pt x="530" y="154"/>
                  </a:lnTo>
                  <a:lnTo>
                    <a:pt x="530" y="154"/>
                  </a:lnTo>
                  <a:lnTo>
                    <a:pt x="512" y="140"/>
                  </a:lnTo>
                  <a:lnTo>
                    <a:pt x="498" y="132"/>
                  </a:lnTo>
                  <a:lnTo>
                    <a:pt x="498" y="140"/>
                  </a:lnTo>
                  <a:lnTo>
                    <a:pt x="498" y="140"/>
                  </a:lnTo>
                  <a:lnTo>
                    <a:pt x="496" y="146"/>
                  </a:lnTo>
                  <a:lnTo>
                    <a:pt x="494" y="152"/>
                  </a:lnTo>
                  <a:lnTo>
                    <a:pt x="492" y="156"/>
                  </a:lnTo>
                  <a:lnTo>
                    <a:pt x="488" y="160"/>
                  </a:lnTo>
                  <a:lnTo>
                    <a:pt x="482" y="162"/>
                  </a:lnTo>
                  <a:lnTo>
                    <a:pt x="476" y="164"/>
                  </a:lnTo>
                  <a:lnTo>
                    <a:pt x="458" y="166"/>
                  </a:lnTo>
                  <a:lnTo>
                    <a:pt x="458" y="166"/>
                  </a:lnTo>
                  <a:lnTo>
                    <a:pt x="444" y="164"/>
                  </a:lnTo>
                  <a:lnTo>
                    <a:pt x="432" y="160"/>
                  </a:lnTo>
                  <a:lnTo>
                    <a:pt x="432" y="160"/>
                  </a:lnTo>
                  <a:lnTo>
                    <a:pt x="426" y="156"/>
                  </a:lnTo>
                  <a:lnTo>
                    <a:pt x="422" y="152"/>
                  </a:lnTo>
                  <a:lnTo>
                    <a:pt x="420" y="146"/>
                  </a:lnTo>
                  <a:lnTo>
                    <a:pt x="420" y="140"/>
                  </a:lnTo>
                  <a:lnTo>
                    <a:pt x="420" y="140"/>
                  </a:lnTo>
                  <a:lnTo>
                    <a:pt x="420" y="134"/>
                  </a:lnTo>
                  <a:lnTo>
                    <a:pt x="422" y="128"/>
                  </a:lnTo>
                  <a:lnTo>
                    <a:pt x="426" y="124"/>
                  </a:lnTo>
                  <a:lnTo>
                    <a:pt x="432" y="120"/>
                  </a:lnTo>
                  <a:lnTo>
                    <a:pt x="432" y="120"/>
                  </a:lnTo>
                  <a:lnTo>
                    <a:pt x="444" y="114"/>
                  </a:lnTo>
                  <a:lnTo>
                    <a:pt x="460" y="112"/>
                  </a:lnTo>
                  <a:lnTo>
                    <a:pt x="460" y="112"/>
                  </a:lnTo>
                  <a:lnTo>
                    <a:pt x="484" y="114"/>
                  </a:lnTo>
                  <a:lnTo>
                    <a:pt x="484" y="66"/>
                  </a:lnTo>
                  <a:lnTo>
                    <a:pt x="498" y="66"/>
                  </a:lnTo>
                  <a:lnTo>
                    <a:pt x="498" y="118"/>
                  </a:lnTo>
                  <a:lnTo>
                    <a:pt x="498" y="118"/>
                  </a:lnTo>
                  <a:close/>
                  <a:moveTo>
                    <a:pt x="484" y="126"/>
                  </a:moveTo>
                  <a:lnTo>
                    <a:pt x="484" y="126"/>
                  </a:lnTo>
                  <a:lnTo>
                    <a:pt x="472" y="124"/>
                  </a:lnTo>
                  <a:lnTo>
                    <a:pt x="460" y="124"/>
                  </a:lnTo>
                  <a:lnTo>
                    <a:pt x="460" y="124"/>
                  </a:lnTo>
                  <a:lnTo>
                    <a:pt x="450" y="124"/>
                  </a:lnTo>
                  <a:lnTo>
                    <a:pt x="440" y="128"/>
                  </a:lnTo>
                  <a:lnTo>
                    <a:pt x="440" y="128"/>
                  </a:lnTo>
                  <a:lnTo>
                    <a:pt x="436" y="132"/>
                  </a:lnTo>
                  <a:lnTo>
                    <a:pt x="434" y="140"/>
                  </a:lnTo>
                  <a:lnTo>
                    <a:pt x="434" y="140"/>
                  </a:lnTo>
                  <a:lnTo>
                    <a:pt x="434" y="146"/>
                  </a:lnTo>
                  <a:lnTo>
                    <a:pt x="440" y="150"/>
                  </a:lnTo>
                  <a:lnTo>
                    <a:pt x="448" y="154"/>
                  </a:lnTo>
                  <a:lnTo>
                    <a:pt x="460" y="154"/>
                  </a:lnTo>
                  <a:lnTo>
                    <a:pt x="460" y="154"/>
                  </a:lnTo>
                  <a:lnTo>
                    <a:pt x="470" y="154"/>
                  </a:lnTo>
                  <a:lnTo>
                    <a:pt x="478" y="150"/>
                  </a:lnTo>
                  <a:lnTo>
                    <a:pt x="482" y="146"/>
                  </a:lnTo>
                  <a:lnTo>
                    <a:pt x="484" y="140"/>
                  </a:lnTo>
                  <a:lnTo>
                    <a:pt x="484" y="126"/>
                  </a:lnTo>
                  <a:close/>
                  <a:moveTo>
                    <a:pt x="490" y="22"/>
                  </a:moveTo>
                  <a:lnTo>
                    <a:pt x="490" y="22"/>
                  </a:lnTo>
                  <a:lnTo>
                    <a:pt x="502" y="30"/>
                  </a:lnTo>
                  <a:lnTo>
                    <a:pt x="514" y="40"/>
                  </a:lnTo>
                  <a:lnTo>
                    <a:pt x="526" y="52"/>
                  </a:lnTo>
                  <a:lnTo>
                    <a:pt x="538" y="64"/>
                  </a:lnTo>
                  <a:lnTo>
                    <a:pt x="528" y="74"/>
                  </a:lnTo>
                  <a:lnTo>
                    <a:pt x="528" y="74"/>
                  </a:lnTo>
                  <a:lnTo>
                    <a:pt x="508" y="52"/>
                  </a:lnTo>
                  <a:lnTo>
                    <a:pt x="482" y="30"/>
                  </a:lnTo>
                  <a:lnTo>
                    <a:pt x="490" y="22"/>
                  </a:lnTo>
                  <a:lnTo>
                    <a:pt x="490" y="22"/>
                  </a:lnTo>
                  <a:close/>
                  <a:moveTo>
                    <a:pt x="666" y="164"/>
                  </a:moveTo>
                  <a:lnTo>
                    <a:pt x="666" y="164"/>
                  </a:lnTo>
                  <a:lnTo>
                    <a:pt x="650" y="162"/>
                  </a:lnTo>
                  <a:lnTo>
                    <a:pt x="636" y="158"/>
                  </a:lnTo>
                  <a:lnTo>
                    <a:pt x="640" y="148"/>
                  </a:lnTo>
                  <a:lnTo>
                    <a:pt x="640" y="148"/>
                  </a:lnTo>
                  <a:lnTo>
                    <a:pt x="652" y="150"/>
                  </a:lnTo>
                  <a:lnTo>
                    <a:pt x="664" y="152"/>
                  </a:lnTo>
                  <a:lnTo>
                    <a:pt x="664" y="152"/>
                  </a:lnTo>
                  <a:lnTo>
                    <a:pt x="678" y="150"/>
                  </a:lnTo>
                  <a:lnTo>
                    <a:pt x="684" y="148"/>
                  </a:lnTo>
                  <a:lnTo>
                    <a:pt x="690" y="144"/>
                  </a:lnTo>
                  <a:lnTo>
                    <a:pt x="690" y="144"/>
                  </a:lnTo>
                  <a:lnTo>
                    <a:pt x="694" y="140"/>
                  </a:lnTo>
                  <a:lnTo>
                    <a:pt x="696" y="134"/>
                  </a:lnTo>
                  <a:lnTo>
                    <a:pt x="698" y="128"/>
                  </a:lnTo>
                  <a:lnTo>
                    <a:pt x="700" y="122"/>
                  </a:lnTo>
                  <a:lnTo>
                    <a:pt x="700" y="122"/>
                  </a:lnTo>
                  <a:lnTo>
                    <a:pt x="698" y="114"/>
                  </a:lnTo>
                  <a:lnTo>
                    <a:pt x="696" y="108"/>
                  </a:lnTo>
                  <a:lnTo>
                    <a:pt x="692" y="102"/>
                  </a:lnTo>
                  <a:lnTo>
                    <a:pt x="686" y="98"/>
                  </a:lnTo>
                  <a:lnTo>
                    <a:pt x="686" y="98"/>
                  </a:lnTo>
                  <a:lnTo>
                    <a:pt x="680" y="94"/>
                  </a:lnTo>
                  <a:lnTo>
                    <a:pt x="670" y="92"/>
                  </a:lnTo>
                  <a:lnTo>
                    <a:pt x="650" y="90"/>
                  </a:lnTo>
                  <a:lnTo>
                    <a:pt x="650" y="90"/>
                  </a:lnTo>
                  <a:lnTo>
                    <a:pt x="636" y="90"/>
                  </a:lnTo>
                  <a:lnTo>
                    <a:pt x="620" y="92"/>
                  </a:lnTo>
                  <a:lnTo>
                    <a:pt x="620" y="146"/>
                  </a:lnTo>
                  <a:lnTo>
                    <a:pt x="620" y="146"/>
                  </a:lnTo>
                  <a:lnTo>
                    <a:pt x="618" y="154"/>
                  </a:lnTo>
                  <a:lnTo>
                    <a:pt x="614" y="160"/>
                  </a:lnTo>
                  <a:lnTo>
                    <a:pt x="606" y="162"/>
                  </a:lnTo>
                  <a:lnTo>
                    <a:pt x="594" y="164"/>
                  </a:lnTo>
                  <a:lnTo>
                    <a:pt x="594" y="164"/>
                  </a:lnTo>
                  <a:lnTo>
                    <a:pt x="580" y="162"/>
                  </a:lnTo>
                  <a:lnTo>
                    <a:pt x="568" y="154"/>
                  </a:lnTo>
                  <a:lnTo>
                    <a:pt x="568" y="154"/>
                  </a:lnTo>
                  <a:lnTo>
                    <a:pt x="562" y="150"/>
                  </a:lnTo>
                  <a:lnTo>
                    <a:pt x="560" y="144"/>
                  </a:lnTo>
                  <a:lnTo>
                    <a:pt x="558" y="138"/>
                  </a:lnTo>
                  <a:lnTo>
                    <a:pt x="556" y="132"/>
                  </a:lnTo>
                  <a:lnTo>
                    <a:pt x="556" y="132"/>
                  </a:lnTo>
                  <a:lnTo>
                    <a:pt x="558" y="126"/>
                  </a:lnTo>
                  <a:lnTo>
                    <a:pt x="560" y="118"/>
                  </a:lnTo>
                  <a:lnTo>
                    <a:pt x="564" y="112"/>
                  </a:lnTo>
                  <a:lnTo>
                    <a:pt x="570" y="104"/>
                  </a:lnTo>
                  <a:lnTo>
                    <a:pt x="570" y="104"/>
                  </a:lnTo>
                  <a:lnTo>
                    <a:pt x="586" y="92"/>
                  </a:lnTo>
                  <a:lnTo>
                    <a:pt x="606" y="84"/>
                  </a:lnTo>
                  <a:lnTo>
                    <a:pt x="606" y="54"/>
                  </a:lnTo>
                  <a:lnTo>
                    <a:pt x="562" y="54"/>
                  </a:lnTo>
                  <a:lnTo>
                    <a:pt x="562" y="42"/>
                  </a:lnTo>
                  <a:lnTo>
                    <a:pt x="606" y="42"/>
                  </a:lnTo>
                  <a:lnTo>
                    <a:pt x="606" y="12"/>
                  </a:lnTo>
                  <a:lnTo>
                    <a:pt x="620" y="12"/>
                  </a:lnTo>
                  <a:lnTo>
                    <a:pt x="620" y="40"/>
                  </a:lnTo>
                  <a:lnTo>
                    <a:pt x="668" y="40"/>
                  </a:lnTo>
                  <a:lnTo>
                    <a:pt x="668" y="52"/>
                  </a:lnTo>
                  <a:lnTo>
                    <a:pt x="620" y="52"/>
                  </a:lnTo>
                  <a:lnTo>
                    <a:pt x="620" y="80"/>
                  </a:lnTo>
                  <a:lnTo>
                    <a:pt x="620" y="80"/>
                  </a:lnTo>
                  <a:lnTo>
                    <a:pt x="636" y="78"/>
                  </a:lnTo>
                  <a:lnTo>
                    <a:pt x="650" y="78"/>
                  </a:lnTo>
                  <a:lnTo>
                    <a:pt x="650" y="78"/>
                  </a:lnTo>
                  <a:lnTo>
                    <a:pt x="662" y="78"/>
                  </a:lnTo>
                  <a:lnTo>
                    <a:pt x="674" y="80"/>
                  </a:lnTo>
                  <a:lnTo>
                    <a:pt x="686" y="84"/>
                  </a:lnTo>
                  <a:lnTo>
                    <a:pt x="696" y="88"/>
                  </a:lnTo>
                  <a:lnTo>
                    <a:pt x="696" y="88"/>
                  </a:lnTo>
                  <a:lnTo>
                    <a:pt x="704" y="96"/>
                  </a:lnTo>
                  <a:lnTo>
                    <a:pt x="710" y="102"/>
                  </a:lnTo>
                  <a:lnTo>
                    <a:pt x="712" y="112"/>
                  </a:lnTo>
                  <a:lnTo>
                    <a:pt x="714" y="120"/>
                  </a:lnTo>
                  <a:lnTo>
                    <a:pt x="714" y="120"/>
                  </a:lnTo>
                  <a:lnTo>
                    <a:pt x="712" y="130"/>
                  </a:lnTo>
                  <a:lnTo>
                    <a:pt x="710" y="140"/>
                  </a:lnTo>
                  <a:lnTo>
                    <a:pt x="706" y="146"/>
                  </a:lnTo>
                  <a:lnTo>
                    <a:pt x="700" y="152"/>
                  </a:lnTo>
                  <a:lnTo>
                    <a:pt x="700" y="152"/>
                  </a:lnTo>
                  <a:lnTo>
                    <a:pt x="694" y="158"/>
                  </a:lnTo>
                  <a:lnTo>
                    <a:pt x="686" y="162"/>
                  </a:lnTo>
                  <a:lnTo>
                    <a:pt x="676" y="164"/>
                  </a:lnTo>
                  <a:lnTo>
                    <a:pt x="666" y="164"/>
                  </a:lnTo>
                  <a:lnTo>
                    <a:pt x="666" y="164"/>
                  </a:lnTo>
                  <a:close/>
                  <a:moveTo>
                    <a:pt x="606" y="96"/>
                  </a:moveTo>
                  <a:lnTo>
                    <a:pt x="606" y="96"/>
                  </a:lnTo>
                  <a:lnTo>
                    <a:pt x="592" y="104"/>
                  </a:lnTo>
                  <a:lnTo>
                    <a:pt x="580" y="112"/>
                  </a:lnTo>
                  <a:lnTo>
                    <a:pt x="580" y="112"/>
                  </a:lnTo>
                  <a:lnTo>
                    <a:pt x="572" y="122"/>
                  </a:lnTo>
                  <a:lnTo>
                    <a:pt x="570" y="126"/>
                  </a:lnTo>
                  <a:lnTo>
                    <a:pt x="570" y="132"/>
                  </a:lnTo>
                  <a:lnTo>
                    <a:pt x="570" y="132"/>
                  </a:lnTo>
                  <a:lnTo>
                    <a:pt x="572" y="140"/>
                  </a:lnTo>
                  <a:lnTo>
                    <a:pt x="578" y="146"/>
                  </a:lnTo>
                  <a:lnTo>
                    <a:pt x="578" y="146"/>
                  </a:lnTo>
                  <a:lnTo>
                    <a:pt x="586" y="150"/>
                  </a:lnTo>
                  <a:lnTo>
                    <a:pt x="594" y="152"/>
                  </a:lnTo>
                  <a:lnTo>
                    <a:pt x="594" y="152"/>
                  </a:lnTo>
                  <a:lnTo>
                    <a:pt x="600" y="150"/>
                  </a:lnTo>
                  <a:lnTo>
                    <a:pt x="604" y="150"/>
                  </a:lnTo>
                  <a:lnTo>
                    <a:pt x="606" y="146"/>
                  </a:lnTo>
                  <a:lnTo>
                    <a:pt x="606" y="142"/>
                  </a:lnTo>
                  <a:lnTo>
                    <a:pt x="606" y="96"/>
                  </a:lnTo>
                  <a:close/>
                  <a:moveTo>
                    <a:pt x="724" y="58"/>
                  </a:moveTo>
                  <a:lnTo>
                    <a:pt x="712" y="66"/>
                  </a:lnTo>
                  <a:lnTo>
                    <a:pt x="712" y="66"/>
                  </a:lnTo>
                  <a:lnTo>
                    <a:pt x="692" y="46"/>
                  </a:lnTo>
                  <a:lnTo>
                    <a:pt x="668" y="26"/>
                  </a:lnTo>
                  <a:lnTo>
                    <a:pt x="678" y="18"/>
                  </a:lnTo>
                  <a:lnTo>
                    <a:pt x="678" y="18"/>
                  </a:lnTo>
                  <a:lnTo>
                    <a:pt x="702" y="36"/>
                  </a:lnTo>
                  <a:lnTo>
                    <a:pt x="702" y="36"/>
                  </a:lnTo>
                  <a:lnTo>
                    <a:pt x="724" y="58"/>
                  </a:lnTo>
                  <a:lnTo>
                    <a:pt x="724" y="58"/>
                  </a:lnTo>
                  <a:close/>
                  <a:moveTo>
                    <a:pt x="740" y="168"/>
                  </a:moveTo>
                  <a:lnTo>
                    <a:pt x="736" y="158"/>
                  </a:lnTo>
                  <a:lnTo>
                    <a:pt x="736" y="158"/>
                  </a:lnTo>
                  <a:lnTo>
                    <a:pt x="746" y="156"/>
                  </a:lnTo>
                  <a:lnTo>
                    <a:pt x="756" y="154"/>
                  </a:lnTo>
                  <a:lnTo>
                    <a:pt x="766" y="150"/>
                  </a:lnTo>
                  <a:lnTo>
                    <a:pt x="774" y="144"/>
                  </a:lnTo>
                  <a:lnTo>
                    <a:pt x="774" y="144"/>
                  </a:lnTo>
                  <a:lnTo>
                    <a:pt x="780" y="138"/>
                  </a:lnTo>
                  <a:lnTo>
                    <a:pt x="786" y="130"/>
                  </a:lnTo>
                  <a:lnTo>
                    <a:pt x="790" y="122"/>
                  </a:lnTo>
                  <a:lnTo>
                    <a:pt x="792" y="112"/>
                  </a:lnTo>
                  <a:lnTo>
                    <a:pt x="760" y="112"/>
                  </a:lnTo>
                  <a:lnTo>
                    <a:pt x="760" y="10"/>
                  </a:lnTo>
                  <a:lnTo>
                    <a:pt x="886" y="10"/>
                  </a:lnTo>
                  <a:lnTo>
                    <a:pt x="886" y="112"/>
                  </a:lnTo>
                  <a:lnTo>
                    <a:pt x="846" y="112"/>
                  </a:lnTo>
                  <a:lnTo>
                    <a:pt x="846" y="148"/>
                  </a:lnTo>
                  <a:lnTo>
                    <a:pt x="846" y="148"/>
                  </a:lnTo>
                  <a:lnTo>
                    <a:pt x="848" y="150"/>
                  </a:lnTo>
                  <a:lnTo>
                    <a:pt x="850" y="154"/>
                  </a:lnTo>
                  <a:lnTo>
                    <a:pt x="850" y="154"/>
                  </a:lnTo>
                  <a:lnTo>
                    <a:pt x="856" y="154"/>
                  </a:lnTo>
                  <a:lnTo>
                    <a:pt x="868" y="154"/>
                  </a:lnTo>
                  <a:lnTo>
                    <a:pt x="868" y="154"/>
                  </a:lnTo>
                  <a:lnTo>
                    <a:pt x="876" y="154"/>
                  </a:lnTo>
                  <a:lnTo>
                    <a:pt x="876" y="154"/>
                  </a:lnTo>
                  <a:lnTo>
                    <a:pt x="886" y="154"/>
                  </a:lnTo>
                  <a:lnTo>
                    <a:pt x="886" y="154"/>
                  </a:lnTo>
                  <a:lnTo>
                    <a:pt x="890" y="150"/>
                  </a:lnTo>
                  <a:lnTo>
                    <a:pt x="890" y="150"/>
                  </a:lnTo>
                  <a:lnTo>
                    <a:pt x="892" y="144"/>
                  </a:lnTo>
                  <a:lnTo>
                    <a:pt x="892" y="144"/>
                  </a:lnTo>
                  <a:lnTo>
                    <a:pt x="892" y="126"/>
                  </a:lnTo>
                  <a:lnTo>
                    <a:pt x="904" y="128"/>
                  </a:lnTo>
                  <a:lnTo>
                    <a:pt x="904" y="150"/>
                  </a:lnTo>
                  <a:lnTo>
                    <a:pt x="904" y="150"/>
                  </a:lnTo>
                  <a:lnTo>
                    <a:pt x="902" y="156"/>
                  </a:lnTo>
                  <a:lnTo>
                    <a:pt x="900" y="162"/>
                  </a:lnTo>
                  <a:lnTo>
                    <a:pt x="900" y="162"/>
                  </a:lnTo>
                  <a:lnTo>
                    <a:pt x="894" y="164"/>
                  </a:lnTo>
                  <a:lnTo>
                    <a:pt x="886" y="166"/>
                  </a:lnTo>
                  <a:lnTo>
                    <a:pt x="886" y="166"/>
                  </a:lnTo>
                  <a:lnTo>
                    <a:pt x="868" y="166"/>
                  </a:lnTo>
                  <a:lnTo>
                    <a:pt x="868" y="166"/>
                  </a:lnTo>
                  <a:lnTo>
                    <a:pt x="854" y="166"/>
                  </a:lnTo>
                  <a:lnTo>
                    <a:pt x="854" y="166"/>
                  </a:lnTo>
                  <a:lnTo>
                    <a:pt x="844" y="164"/>
                  </a:lnTo>
                  <a:lnTo>
                    <a:pt x="844" y="164"/>
                  </a:lnTo>
                  <a:lnTo>
                    <a:pt x="838" y="162"/>
                  </a:lnTo>
                  <a:lnTo>
                    <a:pt x="838" y="162"/>
                  </a:lnTo>
                  <a:lnTo>
                    <a:pt x="834" y="158"/>
                  </a:lnTo>
                  <a:lnTo>
                    <a:pt x="834" y="158"/>
                  </a:lnTo>
                  <a:lnTo>
                    <a:pt x="832" y="150"/>
                  </a:lnTo>
                  <a:lnTo>
                    <a:pt x="832" y="112"/>
                  </a:lnTo>
                  <a:lnTo>
                    <a:pt x="806" y="112"/>
                  </a:lnTo>
                  <a:lnTo>
                    <a:pt x="806" y="112"/>
                  </a:lnTo>
                  <a:lnTo>
                    <a:pt x="802" y="126"/>
                  </a:lnTo>
                  <a:lnTo>
                    <a:pt x="796" y="138"/>
                  </a:lnTo>
                  <a:lnTo>
                    <a:pt x="796" y="138"/>
                  </a:lnTo>
                  <a:lnTo>
                    <a:pt x="788" y="148"/>
                  </a:lnTo>
                  <a:lnTo>
                    <a:pt x="774" y="158"/>
                  </a:lnTo>
                  <a:lnTo>
                    <a:pt x="774" y="158"/>
                  </a:lnTo>
                  <a:lnTo>
                    <a:pt x="758" y="164"/>
                  </a:lnTo>
                  <a:lnTo>
                    <a:pt x="740" y="168"/>
                  </a:lnTo>
                  <a:lnTo>
                    <a:pt x="740" y="168"/>
                  </a:lnTo>
                  <a:close/>
                  <a:moveTo>
                    <a:pt x="774" y="40"/>
                  </a:moveTo>
                  <a:lnTo>
                    <a:pt x="872" y="40"/>
                  </a:lnTo>
                  <a:lnTo>
                    <a:pt x="872" y="20"/>
                  </a:lnTo>
                  <a:lnTo>
                    <a:pt x="774" y="20"/>
                  </a:lnTo>
                  <a:lnTo>
                    <a:pt x="774" y="40"/>
                  </a:lnTo>
                  <a:close/>
                  <a:moveTo>
                    <a:pt x="774" y="70"/>
                  </a:moveTo>
                  <a:lnTo>
                    <a:pt x="872" y="70"/>
                  </a:lnTo>
                  <a:lnTo>
                    <a:pt x="872" y="50"/>
                  </a:lnTo>
                  <a:lnTo>
                    <a:pt x="774" y="50"/>
                  </a:lnTo>
                  <a:lnTo>
                    <a:pt x="774" y="70"/>
                  </a:lnTo>
                  <a:close/>
                  <a:moveTo>
                    <a:pt x="872" y="80"/>
                  </a:moveTo>
                  <a:lnTo>
                    <a:pt x="774" y="80"/>
                  </a:lnTo>
                  <a:lnTo>
                    <a:pt x="774" y="102"/>
                  </a:lnTo>
                  <a:lnTo>
                    <a:pt x="872" y="102"/>
                  </a:lnTo>
                  <a:lnTo>
                    <a:pt x="872" y="80"/>
                  </a:lnTo>
                  <a:close/>
                  <a:moveTo>
                    <a:pt x="946" y="94"/>
                  </a:moveTo>
                  <a:lnTo>
                    <a:pt x="946" y="94"/>
                  </a:lnTo>
                  <a:lnTo>
                    <a:pt x="934" y="116"/>
                  </a:lnTo>
                  <a:lnTo>
                    <a:pt x="924" y="132"/>
                  </a:lnTo>
                  <a:lnTo>
                    <a:pt x="916" y="128"/>
                  </a:lnTo>
                  <a:lnTo>
                    <a:pt x="916" y="128"/>
                  </a:lnTo>
                  <a:lnTo>
                    <a:pt x="922" y="116"/>
                  </a:lnTo>
                  <a:lnTo>
                    <a:pt x="932" y="98"/>
                  </a:lnTo>
                  <a:lnTo>
                    <a:pt x="932" y="98"/>
                  </a:lnTo>
                  <a:lnTo>
                    <a:pt x="940" y="80"/>
                  </a:lnTo>
                  <a:lnTo>
                    <a:pt x="946" y="64"/>
                  </a:lnTo>
                  <a:lnTo>
                    <a:pt x="922" y="64"/>
                  </a:lnTo>
                  <a:lnTo>
                    <a:pt x="922" y="54"/>
                  </a:lnTo>
                  <a:lnTo>
                    <a:pt x="946" y="54"/>
                  </a:lnTo>
                  <a:lnTo>
                    <a:pt x="946" y="26"/>
                  </a:lnTo>
                  <a:lnTo>
                    <a:pt x="946" y="26"/>
                  </a:lnTo>
                  <a:lnTo>
                    <a:pt x="924" y="30"/>
                  </a:lnTo>
                  <a:lnTo>
                    <a:pt x="920" y="20"/>
                  </a:lnTo>
                  <a:lnTo>
                    <a:pt x="920" y="20"/>
                  </a:lnTo>
                  <a:lnTo>
                    <a:pt x="948" y="14"/>
                  </a:lnTo>
                  <a:lnTo>
                    <a:pt x="972" y="6"/>
                  </a:lnTo>
                  <a:lnTo>
                    <a:pt x="978" y="16"/>
                  </a:lnTo>
                  <a:lnTo>
                    <a:pt x="978" y="16"/>
                  </a:lnTo>
                  <a:lnTo>
                    <a:pt x="960" y="22"/>
                  </a:lnTo>
                  <a:lnTo>
                    <a:pt x="960" y="54"/>
                  </a:lnTo>
                  <a:lnTo>
                    <a:pt x="976" y="54"/>
                  </a:lnTo>
                  <a:lnTo>
                    <a:pt x="976" y="64"/>
                  </a:lnTo>
                  <a:lnTo>
                    <a:pt x="960" y="64"/>
                  </a:lnTo>
                  <a:lnTo>
                    <a:pt x="960" y="78"/>
                  </a:lnTo>
                  <a:lnTo>
                    <a:pt x="960" y="78"/>
                  </a:lnTo>
                  <a:lnTo>
                    <a:pt x="968" y="88"/>
                  </a:lnTo>
                  <a:lnTo>
                    <a:pt x="982" y="100"/>
                  </a:lnTo>
                  <a:lnTo>
                    <a:pt x="974" y="110"/>
                  </a:lnTo>
                  <a:lnTo>
                    <a:pt x="974" y="110"/>
                  </a:lnTo>
                  <a:lnTo>
                    <a:pt x="960" y="94"/>
                  </a:lnTo>
                  <a:lnTo>
                    <a:pt x="960" y="168"/>
                  </a:lnTo>
                  <a:lnTo>
                    <a:pt x="946" y="168"/>
                  </a:lnTo>
                  <a:lnTo>
                    <a:pt x="946" y="94"/>
                  </a:lnTo>
                  <a:lnTo>
                    <a:pt x="946" y="94"/>
                  </a:lnTo>
                  <a:close/>
                  <a:moveTo>
                    <a:pt x="1022" y="154"/>
                  </a:moveTo>
                  <a:lnTo>
                    <a:pt x="1022" y="154"/>
                  </a:lnTo>
                  <a:lnTo>
                    <a:pt x="1002" y="162"/>
                  </a:lnTo>
                  <a:lnTo>
                    <a:pt x="982" y="168"/>
                  </a:lnTo>
                  <a:lnTo>
                    <a:pt x="976" y="160"/>
                  </a:lnTo>
                  <a:lnTo>
                    <a:pt x="976" y="160"/>
                  </a:lnTo>
                  <a:lnTo>
                    <a:pt x="998" y="152"/>
                  </a:lnTo>
                  <a:lnTo>
                    <a:pt x="1014" y="144"/>
                  </a:lnTo>
                  <a:lnTo>
                    <a:pt x="1022" y="154"/>
                  </a:lnTo>
                  <a:lnTo>
                    <a:pt x="1022" y="154"/>
                  </a:lnTo>
                  <a:close/>
                  <a:moveTo>
                    <a:pt x="982" y="64"/>
                  </a:moveTo>
                  <a:lnTo>
                    <a:pt x="982" y="54"/>
                  </a:lnTo>
                  <a:lnTo>
                    <a:pt x="1030" y="54"/>
                  </a:lnTo>
                  <a:lnTo>
                    <a:pt x="1030" y="44"/>
                  </a:lnTo>
                  <a:lnTo>
                    <a:pt x="990" y="44"/>
                  </a:lnTo>
                  <a:lnTo>
                    <a:pt x="990" y="34"/>
                  </a:lnTo>
                  <a:lnTo>
                    <a:pt x="1030" y="34"/>
                  </a:lnTo>
                  <a:lnTo>
                    <a:pt x="1030" y="24"/>
                  </a:lnTo>
                  <a:lnTo>
                    <a:pt x="986" y="24"/>
                  </a:lnTo>
                  <a:lnTo>
                    <a:pt x="986" y="14"/>
                  </a:lnTo>
                  <a:lnTo>
                    <a:pt x="1030" y="14"/>
                  </a:lnTo>
                  <a:lnTo>
                    <a:pt x="1030" y="4"/>
                  </a:lnTo>
                  <a:lnTo>
                    <a:pt x="1044" y="4"/>
                  </a:lnTo>
                  <a:lnTo>
                    <a:pt x="1044" y="14"/>
                  </a:lnTo>
                  <a:lnTo>
                    <a:pt x="1088" y="14"/>
                  </a:lnTo>
                  <a:lnTo>
                    <a:pt x="1088" y="24"/>
                  </a:lnTo>
                  <a:lnTo>
                    <a:pt x="1044" y="24"/>
                  </a:lnTo>
                  <a:lnTo>
                    <a:pt x="1044" y="34"/>
                  </a:lnTo>
                  <a:lnTo>
                    <a:pt x="1082" y="34"/>
                  </a:lnTo>
                  <a:lnTo>
                    <a:pt x="1082" y="44"/>
                  </a:lnTo>
                  <a:lnTo>
                    <a:pt x="1044" y="44"/>
                  </a:lnTo>
                  <a:lnTo>
                    <a:pt x="1044" y="54"/>
                  </a:lnTo>
                  <a:lnTo>
                    <a:pt x="1090" y="54"/>
                  </a:lnTo>
                  <a:lnTo>
                    <a:pt x="1090" y="64"/>
                  </a:lnTo>
                  <a:lnTo>
                    <a:pt x="982" y="64"/>
                  </a:lnTo>
                  <a:close/>
                  <a:moveTo>
                    <a:pt x="990" y="142"/>
                  </a:moveTo>
                  <a:lnTo>
                    <a:pt x="990" y="74"/>
                  </a:lnTo>
                  <a:lnTo>
                    <a:pt x="1082" y="74"/>
                  </a:lnTo>
                  <a:lnTo>
                    <a:pt x="1082" y="142"/>
                  </a:lnTo>
                  <a:lnTo>
                    <a:pt x="990" y="142"/>
                  </a:lnTo>
                  <a:close/>
                  <a:moveTo>
                    <a:pt x="1004" y="94"/>
                  </a:moveTo>
                  <a:lnTo>
                    <a:pt x="1068" y="94"/>
                  </a:lnTo>
                  <a:lnTo>
                    <a:pt x="1068" y="82"/>
                  </a:lnTo>
                  <a:lnTo>
                    <a:pt x="1004" y="82"/>
                  </a:lnTo>
                  <a:lnTo>
                    <a:pt x="1004" y="94"/>
                  </a:lnTo>
                  <a:close/>
                  <a:moveTo>
                    <a:pt x="1004" y="112"/>
                  </a:moveTo>
                  <a:lnTo>
                    <a:pt x="1068" y="112"/>
                  </a:lnTo>
                  <a:lnTo>
                    <a:pt x="1068" y="102"/>
                  </a:lnTo>
                  <a:lnTo>
                    <a:pt x="1004" y="102"/>
                  </a:lnTo>
                  <a:lnTo>
                    <a:pt x="1004" y="112"/>
                  </a:lnTo>
                  <a:close/>
                  <a:moveTo>
                    <a:pt x="1068" y="122"/>
                  </a:moveTo>
                  <a:lnTo>
                    <a:pt x="1004" y="122"/>
                  </a:lnTo>
                  <a:lnTo>
                    <a:pt x="1004" y="134"/>
                  </a:lnTo>
                  <a:lnTo>
                    <a:pt x="1068" y="134"/>
                  </a:lnTo>
                  <a:lnTo>
                    <a:pt x="1068" y="122"/>
                  </a:lnTo>
                  <a:close/>
                  <a:moveTo>
                    <a:pt x="1086" y="168"/>
                  </a:moveTo>
                  <a:lnTo>
                    <a:pt x="1086" y="168"/>
                  </a:lnTo>
                  <a:lnTo>
                    <a:pt x="1068" y="162"/>
                  </a:lnTo>
                  <a:lnTo>
                    <a:pt x="1050" y="152"/>
                  </a:lnTo>
                  <a:lnTo>
                    <a:pt x="1056" y="144"/>
                  </a:lnTo>
                  <a:lnTo>
                    <a:pt x="1056" y="144"/>
                  </a:lnTo>
                  <a:lnTo>
                    <a:pt x="1076" y="152"/>
                  </a:lnTo>
                  <a:lnTo>
                    <a:pt x="1094" y="158"/>
                  </a:lnTo>
                  <a:lnTo>
                    <a:pt x="1086" y="168"/>
                  </a:lnTo>
                  <a:close/>
                  <a:moveTo>
                    <a:pt x="1226" y="96"/>
                  </a:moveTo>
                  <a:lnTo>
                    <a:pt x="1164" y="96"/>
                  </a:lnTo>
                  <a:lnTo>
                    <a:pt x="1164" y="96"/>
                  </a:lnTo>
                  <a:lnTo>
                    <a:pt x="1160" y="130"/>
                  </a:lnTo>
                  <a:lnTo>
                    <a:pt x="1160" y="130"/>
                  </a:lnTo>
                  <a:lnTo>
                    <a:pt x="1160" y="134"/>
                  </a:lnTo>
                  <a:lnTo>
                    <a:pt x="1162" y="140"/>
                  </a:lnTo>
                  <a:lnTo>
                    <a:pt x="1166" y="144"/>
                  </a:lnTo>
                  <a:lnTo>
                    <a:pt x="1170" y="146"/>
                  </a:lnTo>
                  <a:lnTo>
                    <a:pt x="1184" y="152"/>
                  </a:lnTo>
                  <a:lnTo>
                    <a:pt x="1202" y="152"/>
                  </a:lnTo>
                  <a:lnTo>
                    <a:pt x="1202" y="152"/>
                  </a:lnTo>
                  <a:lnTo>
                    <a:pt x="1224" y="150"/>
                  </a:lnTo>
                  <a:lnTo>
                    <a:pt x="1234" y="148"/>
                  </a:lnTo>
                  <a:lnTo>
                    <a:pt x="1240" y="146"/>
                  </a:lnTo>
                  <a:lnTo>
                    <a:pt x="1246" y="142"/>
                  </a:lnTo>
                  <a:lnTo>
                    <a:pt x="1250" y="138"/>
                  </a:lnTo>
                  <a:lnTo>
                    <a:pt x="1252" y="132"/>
                  </a:lnTo>
                  <a:lnTo>
                    <a:pt x="1254" y="126"/>
                  </a:lnTo>
                  <a:lnTo>
                    <a:pt x="1254" y="126"/>
                  </a:lnTo>
                  <a:lnTo>
                    <a:pt x="1254" y="116"/>
                  </a:lnTo>
                  <a:lnTo>
                    <a:pt x="1252" y="106"/>
                  </a:lnTo>
                  <a:lnTo>
                    <a:pt x="1248" y="96"/>
                  </a:lnTo>
                  <a:lnTo>
                    <a:pt x="1244" y="88"/>
                  </a:lnTo>
                  <a:lnTo>
                    <a:pt x="1254" y="84"/>
                  </a:lnTo>
                  <a:lnTo>
                    <a:pt x="1254" y="84"/>
                  </a:lnTo>
                  <a:lnTo>
                    <a:pt x="1260" y="94"/>
                  </a:lnTo>
                  <a:lnTo>
                    <a:pt x="1264" y="106"/>
                  </a:lnTo>
                  <a:lnTo>
                    <a:pt x="1266" y="116"/>
                  </a:lnTo>
                  <a:lnTo>
                    <a:pt x="1268" y="128"/>
                  </a:lnTo>
                  <a:lnTo>
                    <a:pt x="1268" y="128"/>
                  </a:lnTo>
                  <a:lnTo>
                    <a:pt x="1266" y="136"/>
                  </a:lnTo>
                  <a:lnTo>
                    <a:pt x="1264" y="144"/>
                  </a:lnTo>
                  <a:lnTo>
                    <a:pt x="1258" y="150"/>
                  </a:lnTo>
                  <a:lnTo>
                    <a:pt x="1252" y="156"/>
                  </a:lnTo>
                  <a:lnTo>
                    <a:pt x="1242" y="160"/>
                  </a:lnTo>
                  <a:lnTo>
                    <a:pt x="1230" y="162"/>
                  </a:lnTo>
                  <a:lnTo>
                    <a:pt x="1218" y="164"/>
                  </a:lnTo>
                  <a:lnTo>
                    <a:pt x="1202" y="164"/>
                  </a:lnTo>
                  <a:lnTo>
                    <a:pt x="1202" y="164"/>
                  </a:lnTo>
                  <a:lnTo>
                    <a:pt x="1190" y="164"/>
                  </a:lnTo>
                  <a:lnTo>
                    <a:pt x="1178" y="162"/>
                  </a:lnTo>
                  <a:lnTo>
                    <a:pt x="1168" y="160"/>
                  </a:lnTo>
                  <a:lnTo>
                    <a:pt x="1160" y="156"/>
                  </a:lnTo>
                  <a:lnTo>
                    <a:pt x="1154" y="150"/>
                  </a:lnTo>
                  <a:lnTo>
                    <a:pt x="1150" y="144"/>
                  </a:lnTo>
                  <a:lnTo>
                    <a:pt x="1148" y="138"/>
                  </a:lnTo>
                  <a:lnTo>
                    <a:pt x="1146" y="128"/>
                  </a:lnTo>
                  <a:lnTo>
                    <a:pt x="1146" y="128"/>
                  </a:lnTo>
                  <a:lnTo>
                    <a:pt x="1150" y="96"/>
                  </a:lnTo>
                  <a:lnTo>
                    <a:pt x="1114" y="96"/>
                  </a:lnTo>
                  <a:lnTo>
                    <a:pt x="1114" y="84"/>
                  </a:lnTo>
                  <a:lnTo>
                    <a:pt x="1152" y="84"/>
                  </a:lnTo>
                  <a:lnTo>
                    <a:pt x="1152" y="84"/>
                  </a:lnTo>
                  <a:lnTo>
                    <a:pt x="1158" y="52"/>
                  </a:lnTo>
                  <a:lnTo>
                    <a:pt x="1114" y="52"/>
                  </a:lnTo>
                  <a:lnTo>
                    <a:pt x="1114" y="40"/>
                  </a:lnTo>
                  <a:lnTo>
                    <a:pt x="1162" y="40"/>
                  </a:lnTo>
                  <a:lnTo>
                    <a:pt x="1162" y="40"/>
                  </a:lnTo>
                  <a:lnTo>
                    <a:pt x="1168" y="14"/>
                  </a:lnTo>
                  <a:lnTo>
                    <a:pt x="1182" y="14"/>
                  </a:lnTo>
                  <a:lnTo>
                    <a:pt x="1176" y="40"/>
                  </a:lnTo>
                  <a:lnTo>
                    <a:pt x="1258" y="40"/>
                  </a:lnTo>
                  <a:lnTo>
                    <a:pt x="1258" y="52"/>
                  </a:lnTo>
                  <a:lnTo>
                    <a:pt x="1174" y="52"/>
                  </a:lnTo>
                  <a:lnTo>
                    <a:pt x="1174" y="52"/>
                  </a:lnTo>
                  <a:lnTo>
                    <a:pt x="1166" y="84"/>
                  </a:lnTo>
                  <a:lnTo>
                    <a:pt x="1226" y="84"/>
                  </a:lnTo>
                  <a:lnTo>
                    <a:pt x="1226" y="96"/>
                  </a:lnTo>
                  <a:close/>
                  <a:moveTo>
                    <a:pt x="1346" y="168"/>
                  </a:moveTo>
                  <a:lnTo>
                    <a:pt x="1344" y="156"/>
                  </a:lnTo>
                  <a:lnTo>
                    <a:pt x="1344" y="156"/>
                  </a:lnTo>
                  <a:lnTo>
                    <a:pt x="1362" y="154"/>
                  </a:lnTo>
                  <a:lnTo>
                    <a:pt x="1378" y="150"/>
                  </a:lnTo>
                  <a:lnTo>
                    <a:pt x="1392" y="146"/>
                  </a:lnTo>
                  <a:lnTo>
                    <a:pt x="1402" y="138"/>
                  </a:lnTo>
                  <a:lnTo>
                    <a:pt x="1402" y="138"/>
                  </a:lnTo>
                  <a:lnTo>
                    <a:pt x="1412" y="130"/>
                  </a:lnTo>
                  <a:lnTo>
                    <a:pt x="1418" y="118"/>
                  </a:lnTo>
                  <a:lnTo>
                    <a:pt x="1422" y="104"/>
                  </a:lnTo>
                  <a:lnTo>
                    <a:pt x="1422" y="86"/>
                  </a:lnTo>
                  <a:lnTo>
                    <a:pt x="1422" y="86"/>
                  </a:lnTo>
                  <a:lnTo>
                    <a:pt x="1420" y="64"/>
                  </a:lnTo>
                  <a:lnTo>
                    <a:pt x="1418" y="54"/>
                  </a:lnTo>
                  <a:lnTo>
                    <a:pt x="1414" y="46"/>
                  </a:lnTo>
                  <a:lnTo>
                    <a:pt x="1414" y="46"/>
                  </a:lnTo>
                  <a:lnTo>
                    <a:pt x="1410" y="40"/>
                  </a:lnTo>
                  <a:lnTo>
                    <a:pt x="1406" y="36"/>
                  </a:lnTo>
                  <a:lnTo>
                    <a:pt x="1400" y="34"/>
                  </a:lnTo>
                  <a:lnTo>
                    <a:pt x="1392" y="32"/>
                  </a:lnTo>
                  <a:lnTo>
                    <a:pt x="1392" y="32"/>
                  </a:lnTo>
                  <a:lnTo>
                    <a:pt x="1380" y="34"/>
                  </a:lnTo>
                  <a:lnTo>
                    <a:pt x="1366" y="40"/>
                  </a:lnTo>
                  <a:lnTo>
                    <a:pt x="1366" y="40"/>
                  </a:lnTo>
                  <a:lnTo>
                    <a:pt x="1360" y="46"/>
                  </a:lnTo>
                  <a:lnTo>
                    <a:pt x="1354" y="52"/>
                  </a:lnTo>
                  <a:lnTo>
                    <a:pt x="1344" y="68"/>
                  </a:lnTo>
                  <a:lnTo>
                    <a:pt x="1344" y="68"/>
                  </a:lnTo>
                  <a:lnTo>
                    <a:pt x="1340" y="80"/>
                  </a:lnTo>
                  <a:lnTo>
                    <a:pt x="1336" y="90"/>
                  </a:lnTo>
                  <a:lnTo>
                    <a:pt x="1334" y="104"/>
                  </a:lnTo>
                  <a:lnTo>
                    <a:pt x="1334" y="118"/>
                  </a:lnTo>
                  <a:lnTo>
                    <a:pt x="1322" y="118"/>
                  </a:lnTo>
                  <a:lnTo>
                    <a:pt x="1322" y="118"/>
                  </a:lnTo>
                  <a:lnTo>
                    <a:pt x="1318" y="96"/>
                  </a:lnTo>
                  <a:lnTo>
                    <a:pt x="1318" y="72"/>
                  </a:lnTo>
                  <a:lnTo>
                    <a:pt x="1318" y="72"/>
                  </a:lnTo>
                  <a:lnTo>
                    <a:pt x="1320" y="40"/>
                  </a:lnTo>
                  <a:lnTo>
                    <a:pt x="1324" y="12"/>
                  </a:lnTo>
                  <a:lnTo>
                    <a:pt x="1338" y="12"/>
                  </a:lnTo>
                  <a:lnTo>
                    <a:pt x="1338" y="12"/>
                  </a:lnTo>
                  <a:lnTo>
                    <a:pt x="1332" y="44"/>
                  </a:lnTo>
                  <a:lnTo>
                    <a:pt x="1330" y="72"/>
                  </a:lnTo>
                  <a:lnTo>
                    <a:pt x="1332" y="72"/>
                  </a:lnTo>
                  <a:lnTo>
                    <a:pt x="1332" y="72"/>
                  </a:lnTo>
                  <a:lnTo>
                    <a:pt x="1336" y="62"/>
                  </a:lnTo>
                  <a:lnTo>
                    <a:pt x="1340" y="50"/>
                  </a:lnTo>
                  <a:lnTo>
                    <a:pt x="1348" y="42"/>
                  </a:lnTo>
                  <a:lnTo>
                    <a:pt x="1356" y="34"/>
                  </a:lnTo>
                  <a:lnTo>
                    <a:pt x="1356" y="34"/>
                  </a:lnTo>
                  <a:lnTo>
                    <a:pt x="1364" y="28"/>
                  </a:lnTo>
                  <a:lnTo>
                    <a:pt x="1374" y="24"/>
                  </a:lnTo>
                  <a:lnTo>
                    <a:pt x="1382" y="22"/>
                  </a:lnTo>
                  <a:lnTo>
                    <a:pt x="1392" y="20"/>
                  </a:lnTo>
                  <a:lnTo>
                    <a:pt x="1392" y="20"/>
                  </a:lnTo>
                  <a:lnTo>
                    <a:pt x="1402" y="22"/>
                  </a:lnTo>
                  <a:lnTo>
                    <a:pt x="1412" y="24"/>
                  </a:lnTo>
                  <a:lnTo>
                    <a:pt x="1418" y="30"/>
                  </a:lnTo>
                  <a:lnTo>
                    <a:pt x="1426" y="38"/>
                  </a:lnTo>
                  <a:lnTo>
                    <a:pt x="1426" y="38"/>
                  </a:lnTo>
                  <a:lnTo>
                    <a:pt x="1430" y="48"/>
                  </a:lnTo>
                  <a:lnTo>
                    <a:pt x="1434" y="58"/>
                  </a:lnTo>
                  <a:lnTo>
                    <a:pt x="1436" y="72"/>
                  </a:lnTo>
                  <a:lnTo>
                    <a:pt x="1438" y="88"/>
                  </a:lnTo>
                  <a:lnTo>
                    <a:pt x="1438" y="88"/>
                  </a:lnTo>
                  <a:lnTo>
                    <a:pt x="1436" y="108"/>
                  </a:lnTo>
                  <a:lnTo>
                    <a:pt x="1432" y="124"/>
                  </a:lnTo>
                  <a:lnTo>
                    <a:pt x="1424" y="138"/>
                  </a:lnTo>
                  <a:lnTo>
                    <a:pt x="1414" y="148"/>
                  </a:lnTo>
                  <a:lnTo>
                    <a:pt x="1414" y="148"/>
                  </a:lnTo>
                  <a:lnTo>
                    <a:pt x="1402" y="156"/>
                  </a:lnTo>
                  <a:lnTo>
                    <a:pt x="1386" y="162"/>
                  </a:lnTo>
                  <a:lnTo>
                    <a:pt x="1368" y="166"/>
                  </a:lnTo>
                  <a:lnTo>
                    <a:pt x="1346" y="168"/>
                  </a:lnTo>
                  <a:lnTo>
                    <a:pt x="1346" y="168"/>
                  </a:lnTo>
                  <a:close/>
                  <a:moveTo>
                    <a:pt x="1562" y="162"/>
                  </a:moveTo>
                  <a:lnTo>
                    <a:pt x="1558" y="150"/>
                  </a:lnTo>
                  <a:lnTo>
                    <a:pt x="1558" y="150"/>
                  </a:lnTo>
                  <a:lnTo>
                    <a:pt x="1572" y="148"/>
                  </a:lnTo>
                  <a:lnTo>
                    <a:pt x="1586" y="144"/>
                  </a:lnTo>
                  <a:lnTo>
                    <a:pt x="1598" y="138"/>
                  </a:lnTo>
                  <a:lnTo>
                    <a:pt x="1608" y="132"/>
                  </a:lnTo>
                  <a:lnTo>
                    <a:pt x="1608" y="132"/>
                  </a:lnTo>
                  <a:lnTo>
                    <a:pt x="1616" y="124"/>
                  </a:lnTo>
                  <a:lnTo>
                    <a:pt x="1624" y="114"/>
                  </a:lnTo>
                  <a:lnTo>
                    <a:pt x="1628" y="104"/>
                  </a:lnTo>
                  <a:lnTo>
                    <a:pt x="1628" y="90"/>
                  </a:lnTo>
                  <a:lnTo>
                    <a:pt x="1628" y="90"/>
                  </a:lnTo>
                  <a:lnTo>
                    <a:pt x="1628" y="78"/>
                  </a:lnTo>
                  <a:lnTo>
                    <a:pt x="1624" y="68"/>
                  </a:lnTo>
                  <a:lnTo>
                    <a:pt x="1620" y="58"/>
                  </a:lnTo>
                  <a:lnTo>
                    <a:pt x="1612" y="50"/>
                  </a:lnTo>
                  <a:lnTo>
                    <a:pt x="1612" y="50"/>
                  </a:lnTo>
                  <a:lnTo>
                    <a:pt x="1602" y="44"/>
                  </a:lnTo>
                  <a:lnTo>
                    <a:pt x="1592" y="40"/>
                  </a:lnTo>
                  <a:lnTo>
                    <a:pt x="1580" y="38"/>
                  </a:lnTo>
                  <a:lnTo>
                    <a:pt x="1566" y="36"/>
                  </a:lnTo>
                  <a:lnTo>
                    <a:pt x="1566" y="36"/>
                  </a:lnTo>
                  <a:lnTo>
                    <a:pt x="1564" y="60"/>
                  </a:lnTo>
                  <a:lnTo>
                    <a:pt x="1560" y="80"/>
                  </a:lnTo>
                  <a:lnTo>
                    <a:pt x="1556" y="100"/>
                  </a:lnTo>
                  <a:lnTo>
                    <a:pt x="1548" y="118"/>
                  </a:lnTo>
                  <a:lnTo>
                    <a:pt x="1548" y="118"/>
                  </a:lnTo>
                  <a:lnTo>
                    <a:pt x="1540" y="132"/>
                  </a:lnTo>
                  <a:lnTo>
                    <a:pt x="1530" y="142"/>
                  </a:lnTo>
                  <a:lnTo>
                    <a:pt x="1520" y="148"/>
                  </a:lnTo>
                  <a:lnTo>
                    <a:pt x="1508" y="150"/>
                  </a:lnTo>
                  <a:lnTo>
                    <a:pt x="1508" y="150"/>
                  </a:lnTo>
                  <a:lnTo>
                    <a:pt x="1500" y="148"/>
                  </a:lnTo>
                  <a:lnTo>
                    <a:pt x="1494" y="146"/>
                  </a:lnTo>
                  <a:lnTo>
                    <a:pt x="1488" y="142"/>
                  </a:lnTo>
                  <a:lnTo>
                    <a:pt x="1484" y="136"/>
                  </a:lnTo>
                  <a:lnTo>
                    <a:pt x="1484" y="136"/>
                  </a:lnTo>
                  <a:lnTo>
                    <a:pt x="1480" y="130"/>
                  </a:lnTo>
                  <a:lnTo>
                    <a:pt x="1476" y="122"/>
                  </a:lnTo>
                  <a:lnTo>
                    <a:pt x="1474" y="104"/>
                  </a:lnTo>
                  <a:lnTo>
                    <a:pt x="1474" y="104"/>
                  </a:lnTo>
                  <a:lnTo>
                    <a:pt x="1476" y="90"/>
                  </a:lnTo>
                  <a:lnTo>
                    <a:pt x="1482" y="76"/>
                  </a:lnTo>
                  <a:lnTo>
                    <a:pt x="1490" y="62"/>
                  </a:lnTo>
                  <a:lnTo>
                    <a:pt x="1502" y="50"/>
                  </a:lnTo>
                  <a:lnTo>
                    <a:pt x="1502" y="50"/>
                  </a:lnTo>
                  <a:lnTo>
                    <a:pt x="1516" y="38"/>
                  </a:lnTo>
                  <a:lnTo>
                    <a:pt x="1530" y="30"/>
                  </a:lnTo>
                  <a:lnTo>
                    <a:pt x="1546" y="26"/>
                  </a:lnTo>
                  <a:lnTo>
                    <a:pt x="1564" y="24"/>
                  </a:lnTo>
                  <a:lnTo>
                    <a:pt x="1564" y="24"/>
                  </a:lnTo>
                  <a:lnTo>
                    <a:pt x="1580" y="26"/>
                  </a:lnTo>
                  <a:lnTo>
                    <a:pt x="1596" y="30"/>
                  </a:lnTo>
                  <a:lnTo>
                    <a:pt x="1608" y="34"/>
                  </a:lnTo>
                  <a:lnTo>
                    <a:pt x="1620" y="42"/>
                  </a:lnTo>
                  <a:lnTo>
                    <a:pt x="1620" y="42"/>
                  </a:lnTo>
                  <a:lnTo>
                    <a:pt x="1630" y="52"/>
                  </a:lnTo>
                  <a:lnTo>
                    <a:pt x="1638" y="62"/>
                  </a:lnTo>
                  <a:lnTo>
                    <a:pt x="1642" y="74"/>
                  </a:lnTo>
                  <a:lnTo>
                    <a:pt x="1642" y="88"/>
                  </a:lnTo>
                  <a:lnTo>
                    <a:pt x="1642" y="88"/>
                  </a:lnTo>
                  <a:lnTo>
                    <a:pt x="1642" y="104"/>
                  </a:lnTo>
                  <a:lnTo>
                    <a:pt x="1638" y="118"/>
                  </a:lnTo>
                  <a:lnTo>
                    <a:pt x="1630" y="130"/>
                  </a:lnTo>
                  <a:lnTo>
                    <a:pt x="1620" y="140"/>
                  </a:lnTo>
                  <a:lnTo>
                    <a:pt x="1620" y="140"/>
                  </a:lnTo>
                  <a:lnTo>
                    <a:pt x="1608" y="148"/>
                  </a:lnTo>
                  <a:lnTo>
                    <a:pt x="1594" y="154"/>
                  </a:lnTo>
                  <a:lnTo>
                    <a:pt x="1580" y="158"/>
                  </a:lnTo>
                  <a:lnTo>
                    <a:pt x="1562" y="162"/>
                  </a:lnTo>
                  <a:lnTo>
                    <a:pt x="1562" y="162"/>
                  </a:lnTo>
                  <a:close/>
                  <a:moveTo>
                    <a:pt x="1552" y="38"/>
                  </a:moveTo>
                  <a:lnTo>
                    <a:pt x="1552" y="38"/>
                  </a:lnTo>
                  <a:lnTo>
                    <a:pt x="1538" y="40"/>
                  </a:lnTo>
                  <a:lnTo>
                    <a:pt x="1528" y="46"/>
                  </a:lnTo>
                  <a:lnTo>
                    <a:pt x="1516" y="52"/>
                  </a:lnTo>
                  <a:lnTo>
                    <a:pt x="1506" y="62"/>
                  </a:lnTo>
                  <a:lnTo>
                    <a:pt x="1506" y="62"/>
                  </a:lnTo>
                  <a:lnTo>
                    <a:pt x="1498" y="72"/>
                  </a:lnTo>
                  <a:lnTo>
                    <a:pt x="1492" y="82"/>
                  </a:lnTo>
                  <a:lnTo>
                    <a:pt x="1490" y="94"/>
                  </a:lnTo>
                  <a:lnTo>
                    <a:pt x="1488" y="106"/>
                  </a:lnTo>
                  <a:lnTo>
                    <a:pt x="1488" y="106"/>
                  </a:lnTo>
                  <a:lnTo>
                    <a:pt x="1490" y="118"/>
                  </a:lnTo>
                  <a:lnTo>
                    <a:pt x="1494" y="128"/>
                  </a:lnTo>
                  <a:lnTo>
                    <a:pt x="1494" y="128"/>
                  </a:lnTo>
                  <a:lnTo>
                    <a:pt x="1500" y="134"/>
                  </a:lnTo>
                  <a:lnTo>
                    <a:pt x="1504" y="136"/>
                  </a:lnTo>
                  <a:lnTo>
                    <a:pt x="1508" y="136"/>
                  </a:lnTo>
                  <a:lnTo>
                    <a:pt x="1508" y="136"/>
                  </a:lnTo>
                  <a:lnTo>
                    <a:pt x="1516" y="134"/>
                  </a:lnTo>
                  <a:lnTo>
                    <a:pt x="1524" y="130"/>
                  </a:lnTo>
                  <a:lnTo>
                    <a:pt x="1532" y="120"/>
                  </a:lnTo>
                  <a:lnTo>
                    <a:pt x="1538" y="106"/>
                  </a:lnTo>
                  <a:lnTo>
                    <a:pt x="1538" y="106"/>
                  </a:lnTo>
                  <a:lnTo>
                    <a:pt x="1544" y="90"/>
                  </a:lnTo>
                  <a:lnTo>
                    <a:pt x="1548" y="72"/>
                  </a:lnTo>
                  <a:lnTo>
                    <a:pt x="1550" y="56"/>
                  </a:lnTo>
                  <a:lnTo>
                    <a:pt x="1552" y="38"/>
                  </a:lnTo>
                  <a:lnTo>
                    <a:pt x="1552" y="38"/>
                  </a:lnTo>
                  <a:close/>
                  <a:moveTo>
                    <a:pt x="1806" y="156"/>
                  </a:moveTo>
                  <a:lnTo>
                    <a:pt x="1806" y="156"/>
                  </a:lnTo>
                  <a:lnTo>
                    <a:pt x="1778" y="158"/>
                  </a:lnTo>
                  <a:lnTo>
                    <a:pt x="1746" y="160"/>
                  </a:lnTo>
                  <a:lnTo>
                    <a:pt x="1734" y="160"/>
                  </a:lnTo>
                  <a:lnTo>
                    <a:pt x="1734" y="160"/>
                  </a:lnTo>
                  <a:lnTo>
                    <a:pt x="1716" y="160"/>
                  </a:lnTo>
                  <a:lnTo>
                    <a:pt x="1700" y="158"/>
                  </a:lnTo>
                  <a:lnTo>
                    <a:pt x="1686" y="154"/>
                  </a:lnTo>
                  <a:lnTo>
                    <a:pt x="1678" y="152"/>
                  </a:lnTo>
                  <a:lnTo>
                    <a:pt x="1678" y="152"/>
                  </a:lnTo>
                  <a:lnTo>
                    <a:pt x="1670" y="146"/>
                  </a:lnTo>
                  <a:lnTo>
                    <a:pt x="1666" y="140"/>
                  </a:lnTo>
                  <a:lnTo>
                    <a:pt x="1664" y="134"/>
                  </a:lnTo>
                  <a:lnTo>
                    <a:pt x="1662" y="126"/>
                  </a:lnTo>
                  <a:lnTo>
                    <a:pt x="1662" y="126"/>
                  </a:lnTo>
                  <a:lnTo>
                    <a:pt x="1664" y="116"/>
                  </a:lnTo>
                  <a:lnTo>
                    <a:pt x="1666" y="108"/>
                  </a:lnTo>
                  <a:lnTo>
                    <a:pt x="1672" y="100"/>
                  </a:lnTo>
                  <a:lnTo>
                    <a:pt x="1680" y="90"/>
                  </a:lnTo>
                  <a:lnTo>
                    <a:pt x="1690" y="98"/>
                  </a:lnTo>
                  <a:lnTo>
                    <a:pt x="1690" y="98"/>
                  </a:lnTo>
                  <a:lnTo>
                    <a:pt x="1684" y="106"/>
                  </a:lnTo>
                  <a:lnTo>
                    <a:pt x="1680" y="112"/>
                  </a:lnTo>
                  <a:lnTo>
                    <a:pt x="1676" y="118"/>
                  </a:lnTo>
                  <a:lnTo>
                    <a:pt x="1676" y="126"/>
                  </a:lnTo>
                  <a:lnTo>
                    <a:pt x="1676" y="126"/>
                  </a:lnTo>
                  <a:lnTo>
                    <a:pt x="1676" y="130"/>
                  </a:lnTo>
                  <a:lnTo>
                    <a:pt x="1680" y="136"/>
                  </a:lnTo>
                  <a:lnTo>
                    <a:pt x="1684" y="138"/>
                  </a:lnTo>
                  <a:lnTo>
                    <a:pt x="1688" y="142"/>
                  </a:lnTo>
                  <a:lnTo>
                    <a:pt x="1688" y="142"/>
                  </a:lnTo>
                  <a:lnTo>
                    <a:pt x="1698" y="144"/>
                  </a:lnTo>
                  <a:lnTo>
                    <a:pt x="1708" y="146"/>
                  </a:lnTo>
                  <a:lnTo>
                    <a:pt x="1742" y="146"/>
                  </a:lnTo>
                  <a:lnTo>
                    <a:pt x="1742" y="146"/>
                  </a:lnTo>
                  <a:lnTo>
                    <a:pt x="1774" y="146"/>
                  </a:lnTo>
                  <a:lnTo>
                    <a:pt x="1804" y="142"/>
                  </a:lnTo>
                  <a:lnTo>
                    <a:pt x="1806" y="156"/>
                  </a:lnTo>
                  <a:close/>
                  <a:moveTo>
                    <a:pt x="1794" y="42"/>
                  </a:moveTo>
                  <a:lnTo>
                    <a:pt x="1794" y="42"/>
                  </a:lnTo>
                  <a:lnTo>
                    <a:pt x="1770" y="52"/>
                  </a:lnTo>
                  <a:lnTo>
                    <a:pt x="1748" y="64"/>
                  </a:lnTo>
                  <a:lnTo>
                    <a:pt x="1740" y="54"/>
                  </a:lnTo>
                  <a:lnTo>
                    <a:pt x="1740" y="54"/>
                  </a:lnTo>
                  <a:lnTo>
                    <a:pt x="1768" y="40"/>
                  </a:lnTo>
                  <a:lnTo>
                    <a:pt x="1768" y="38"/>
                  </a:lnTo>
                  <a:lnTo>
                    <a:pt x="1768" y="38"/>
                  </a:lnTo>
                  <a:lnTo>
                    <a:pt x="1674" y="42"/>
                  </a:lnTo>
                  <a:lnTo>
                    <a:pt x="1674" y="30"/>
                  </a:lnTo>
                  <a:lnTo>
                    <a:pt x="1674" y="30"/>
                  </a:lnTo>
                  <a:lnTo>
                    <a:pt x="1770" y="28"/>
                  </a:lnTo>
                  <a:lnTo>
                    <a:pt x="1770" y="28"/>
                  </a:lnTo>
                  <a:lnTo>
                    <a:pt x="1788" y="28"/>
                  </a:lnTo>
                  <a:lnTo>
                    <a:pt x="1794" y="42"/>
                  </a:lnTo>
                  <a:close/>
                  <a:moveTo>
                    <a:pt x="1794" y="4"/>
                  </a:moveTo>
                  <a:lnTo>
                    <a:pt x="1794" y="4"/>
                  </a:lnTo>
                  <a:lnTo>
                    <a:pt x="1808" y="30"/>
                  </a:lnTo>
                  <a:lnTo>
                    <a:pt x="1796" y="34"/>
                  </a:lnTo>
                  <a:lnTo>
                    <a:pt x="1796" y="34"/>
                  </a:lnTo>
                  <a:lnTo>
                    <a:pt x="1784" y="8"/>
                  </a:lnTo>
                  <a:lnTo>
                    <a:pt x="1794" y="4"/>
                  </a:lnTo>
                  <a:lnTo>
                    <a:pt x="1794" y="4"/>
                  </a:lnTo>
                  <a:close/>
                  <a:moveTo>
                    <a:pt x="1818" y="0"/>
                  </a:moveTo>
                  <a:lnTo>
                    <a:pt x="1818" y="0"/>
                  </a:lnTo>
                  <a:lnTo>
                    <a:pt x="1832" y="26"/>
                  </a:lnTo>
                  <a:lnTo>
                    <a:pt x="1822" y="30"/>
                  </a:lnTo>
                  <a:lnTo>
                    <a:pt x="1822" y="30"/>
                  </a:lnTo>
                  <a:lnTo>
                    <a:pt x="1810" y="4"/>
                  </a:lnTo>
                  <a:lnTo>
                    <a:pt x="1818" y="0"/>
                  </a:lnTo>
                  <a:lnTo>
                    <a:pt x="1818" y="0"/>
                  </a:lnTo>
                  <a:close/>
                  <a:moveTo>
                    <a:pt x="1866" y="170"/>
                  </a:moveTo>
                  <a:lnTo>
                    <a:pt x="1866" y="76"/>
                  </a:lnTo>
                  <a:lnTo>
                    <a:pt x="1866" y="76"/>
                  </a:lnTo>
                  <a:lnTo>
                    <a:pt x="1854" y="92"/>
                  </a:lnTo>
                  <a:lnTo>
                    <a:pt x="1844" y="106"/>
                  </a:lnTo>
                  <a:lnTo>
                    <a:pt x="1834" y="98"/>
                  </a:lnTo>
                  <a:lnTo>
                    <a:pt x="1834" y="98"/>
                  </a:lnTo>
                  <a:lnTo>
                    <a:pt x="1848" y="78"/>
                  </a:lnTo>
                  <a:lnTo>
                    <a:pt x="1862" y="54"/>
                  </a:lnTo>
                  <a:lnTo>
                    <a:pt x="1862" y="54"/>
                  </a:lnTo>
                  <a:lnTo>
                    <a:pt x="1874" y="30"/>
                  </a:lnTo>
                  <a:lnTo>
                    <a:pt x="1882" y="4"/>
                  </a:lnTo>
                  <a:lnTo>
                    <a:pt x="1896" y="6"/>
                  </a:lnTo>
                  <a:lnTo>
                    <a:pt x="1896" y="6"/>
                  </a:lnTo>
                  <a:lnTo>
                    <a:pt x="1888" y="30"/>
                  </a:lnTo>
                  <a:lnTo>
                    <a:pt x="1876" y="56"/>
                  </a:lnTo>
                  <a:lnTo>
                    <a:pt x="1880" y="56"/>
                  </a:lnTo>
                  <a:lnTo>
                    <a:pt x="1880" y="170"/>
                  </a:lnTo>
                  <a:lnTo>
                    <a:pt x="1866" y="170"/>
                  </a:lnTo>
                  <a:close/>
                  <a:moveTo>
                    <a:pt x="1902" y="168"/>
                  </a:moveTo>
                  <a:lnTo>
                    <a:pt x="1898" y="156"/>
                  </a:lnTo>
                  <a:lnTo>
                    <a:pt x="1898" y="156"/>
                  </a:lnTo>
                  <a:lnTo>
                    <a:pt x="1916" y="152"/>
                  </a:lnTo>
                  <a:lnTo>
                    <a:pt x="1916" y="98"/>
                  </a:lnTo>
                  <a:lnTo>
                    <a:pt x="1916" y="98"/>
                  </a:lnTo>
                  <a:lnTo>
                    <a:pt x="1904" y="112"/>
                  </a:lnTo>
                  <a:lnTo>
                    <a:pt x="1890" y="124"/>
                  </a:lnTo>
                  <a:lnTo>
                    <a:pt x="1884" y="116"/>
                  </a:lnTo>
                  <a:lnTo>
                    <a:pt x="1884" y="116"/>
                  </a:lnTo>
                  <a:lnTo>
                    <a:pt x="1898" y="100"/>
                  </a:lnTo>
                  <a:lnTo>
                    <a:pt x="1912" y="84"/>
                  </a:lnTo>
                  <a:lnTo>
                    <a:pt x="1912" y="84"/>
                  </a:lnTo>
                  <a:lnTo>
                    <a:pt x="1924" y="64"/>
                  </a:lnTo>
                  <a:lnTo>
                    <a:pt x="1932" y="46"/>
                  </a:lnTo>
                  <a:lnTo>
                    <a:pt x="1890" y="46"/>
                  </a:lnTo>
                  <a:lnTo>
                    <a:pt x="1890" y="36"/>
                  </a:lnTo>
                  <a:lnTo>
                    <a:pt x="1942" y="36"/>
                  </a:lnTo>
                  <a:lnTo>
                    <a:pt x="1942" y="4"/>
                  </a:lnTo>
                  <a:lnTo>
                    <a:pt x="1956" y="4"/>
                  </a:lnTo>
                  <a:lnTo>
                    <a:pt x="1956" y="36"/>
                  </a:lnTo>
                  <a:lnTo>
                    <a:pt x="2010" y="36"/>
                  </a:lnTo>
                  <a:lnTo>
                    <a:pt x="2010" y="46"/>
                  </a:lnTo>
                  <a:lnTo>
                    <a:pt x="1962" y="46"/>
                  </a:lnTo>
                  <a:lnTo>
                    <a:pt x="1962" y="46"/>
                  </a:lnTo>
                  <a:lnTo>
                    <a:pt x="1968" y="72"/>
                  </a:lnTo>
                  <a:lnTo>
                    <a:pt x="1974" y="92"/>
                  </a:lnTo>
                  <a:lnTo>
                    <a:pt x="1974" y="92"/>
                  </a:lnTo>
                  <a:lnTo>
                    <a:pt x="1988" y="78"/>
                  </a:lnTo>
                  <a:lnTo>
                    <a:pt x="2000" y="66"/>
                  </a:lnTo>
                  <a:lnTo>
                    <a:pt x="2010" y="76"/>
                  </a:lnTo>
                  <a:lnTo>
                    <a:pt x="2010" y="76"/>
                  </a:lnTo>
                  <a:lnTo>
                    <a:pt x="1978" y="102"/>
                  </a:lnTo>
                  <a:lnTo>
                    <a:pt x="1980" y="106"/>
                  </a:lnTo>
                  <a:lnTo>
                    <a:pt x="1980" y="106"/>
                  </a:lnTo>
                  <a:lnTo>
                    <a:pt x="1988" y="118"/>
                  </a:lnTo>
                  <a:lnTo>
                    <a:pt x="1996" y="132"/>
                  </a:lnTo>
                  <a:lnTo>
                    <a:pt x="1996" y="132"/>
                  </a:lnTo>
                  <a:lnTo>
                    <a:pt x="2016" y="156"/>
                  </a:lnTo>
                  <a:lnTo>
                    <a:pt x="2008" y="166"/>
                  </a:lnTo>
                  <a:lnTo>
                    <a:pt x="2008" y="166"/>
                  </a:lnTo>
                  <a:lnTo>
                    <a:pt x="1996" y="156"/>
                  </a:lnTo>
                  <a:lnTo>
                    <a:pt x="1986" y="144"/>
                  </a:lnTo>
                  <a:lnTo>
                    <a:pt x="1978" y="128"/>
                  </a:lnTo>
                  <a:lnTo>
                    <a:pt x="1970" y="112"/>
                  </a:lnTo>
                  <a:lnTo>
                    <a:pt x="1970" y="112"/>
                  </a:lnTo>
                  <a:lnTo>
                    <a:pt x="1962" y="96"/>
                  </a:lnTo>
                  <a:lnTo>
                    <a:pt x="1956" y="78"/>
                  </a:lnTo>
                  <a:lnTo>
                    <a:pt x="1952" y="62"/>
                  </a:lnTo>
                  <a:lnTo>
                    <a:pt x="1950" y="46"/>
                  </a:lnTo>
                  <a:lnTo>
                    <a:pt x="1946" y="46"/>
                  </a:lnTo>
                  <a:lnTo>
                    <a:pt x="1946" y="46"/>
                  </a:lnTo>
                  <a:lnTo>
                    <a:pt x="1938" y="62"/>
                  </a:lnTo>
                  <a:lnTo>
                    <a:pt x="1930" y="78"/>
                  </a:lnTo>
                  <a:lnTo>
                    <a:pt x="1930" y="150"/>
                  </a:lnTo>
                  <a:lnTo>
                    <a:pt x="1930" y="150"/>
                  </a:lnTo>
                  <a:lnTo>
                    <a:pt x="1976" y="138"/>
                  </a:lnTo>
                  <a:lnTo>
                    <a:pt x="1976" y="152"/>
                  </a:lnTo>
                  <a:lnTo>
                    <a:pt x="1976" y="152"/>
                  </a:lnTo>
                  <a:lnTo>
                    <a:pt x="1944" y="160"/>
                  </a:lnTo>
                  <a:lnTo>
                    <a:pt x="1944" y="160"/>
                  </a:lnTo>
                  <a:lnTo>
                    <a:pt x="1902" y="168"/>
                  </a:lnTo>
                  <a:lnTo>
                    <a:pt x="1902" y="168"/>
                  </a:lnTo>
                  <a:close/>
                  <a:moveTo>
                    <a:pt x="2060" y="118"/>
                  </a:moveTo>
                  <a:lnTo>
                    <a:pt x="2060" y="118"/>
                  </a:lnTo>
                  <a:lnTo>
                    <a:pt x="2042" y="140"/>
                  </a:lnTo>
                  <a:lnTo>
                    <a:pt x="2026" y="156"/>
                  </a:lnTo>
                  <a:lnTo>
                    <a:pt x="2020" y="148"/>
                  </a:lnTo>
                  <a:lnTo>
                    <a:pt x="2020" y="148"/>
                  </a:lnTo>
                  <a:lnTo>
                    <a:pt x="2030" y="138"/>
                  </a:lnTo>
                  <a:lnTo>
                    <a:pt x="2040" y="126"/>
                  </a:lnTo>
                  <a:lnTo>
                    <a:pt x="2040" y="126"/>
                  </a:lnTo>
                  <a:lnTo>
                    <a:pt x="2050" y="110"/>
                  </a:lnTo>
                  <a:lnTo>
                    <a:pt x="2058" y="98"/>
                  </a:lnTo>
                  <a:lnTo>
                    <a:pt x="2030" y="98"/>
                  </a:lnTo>
                  <a:lnTo>
                    <a:pt x="2030" y="48"/>
                  </a:lnTo>
                  <a:lnTo>
                    <a:pt x="2060" y="48"/>
                  </a:lnTo>
                  <a:lnTo>
                    <a:pt x="2060" y="32"/>
                  </a:lnTo>
                  <a:lnTo>
                    <a:pt x="2026" y="32"/>
                  </a:lnTo>
                  <a:lnTo>
                    <a:pt x="2026" y="22"/>
                  </a:lnTo>
                  <a:lnTo>
                    <a:pt x="2060" y="22"/>
                  </a:lnTo>
                  <a:lnTo>
                    <a:pt x="2060" y="6"/>
                  </a:lnTo>
                  <a:lnTo>
                    <a:pt x="2074" y="6"/>
                  </a:lnTo>
                  <a:lnTo>
                    <a:pt x="2074" y="22"/>
                  </a:lnTo>
                  <a:lnTo>
                    <a:pt x="2106" y="22"/>
                  </a:lnTo>
                  <a:lnTo>
                    <a:pt x="2106" y="32"/>
                  </a:lnTo>
                  <a:lnTo>
                    <a:pt x="2074" y="32"/>
                  </a:lnTo>
                  <a:lnTo>
                    <a:pt x="2074" y="48"/>
                  </a:lnTo>
                  <a:lnTo>
                    <a:pt x="2102" y="48"/>
                  </a:lnTo>
                  <a:lnTo>
                    <a:pt x="2102" y="98"/>
                  </a:lnTo>
                  <a:lnTo>
                    <a:pt x="2074" y="98"/>
                  </a:lnTo>
                  <a:lnTo>
                    <a:pt x="2074" y="102"/>
                  </a:lnTo>
                  <a:lnTo>
                    <a:pt x="2074" y="102"/>
                  </a:lnTo>
                  <a:lnTo>
                    <a:pt x="2074" y="102"/>
                  </a:lnTo>
                  <a:lnTo>
                    <a:pt x="2086" y="114"/>
                  </a:lnTo>
                  <a:lnTo>
                    <a:pt x="2104" y="128"/>
                  </a:lnTo>
                  <a:lnTo>
                    <a:pt x="2098" y="140"/>
                  </a:lnTo>
                  <a:lnTo>
                    <a:pt x="2098" y="140"/>
                  </a:lnTo>
                  <a:lnTo>
                    <a:pt x="2084" y="128"/>
                  </a:lnTo>
                  <a:lnTo>
                    <a:pt x="2074" y="118"/>
                  </a:lnTo>
                  <a:lnTo>
                    <a:pt x="2074" y="170"/>
                  </a:lnTo>
                  <a:lnTo>
                    <a:pt x="2060" y="170"/>
                  </a:lnTo>
                  <a:lnTo>
                    <a:pt x="2060" y="118"/>
                  </a:lnTo>
                  <a:lnTo>
                    <a:pt x="2060" y="118"/>
                  </a:lnTo>
                  <a:close/>
                  <a:moveTo>
                    <a:pt x="2060" y="58"/>
                  </a:moveTo>
                  <a:lnTo>
                    <a:pt x="2042" y="58"/>
                  </a:lnTo>
                  <a:lnTo>
                    <a:pt x="2042" y="88"/>
                  </a:lnTo>
                  <a:lnTo>
                    <a:pt x="2060" y="88"/>
                  </a:lnTo>
                  <a:lnTo>
                    <a:pt x="2060" y="58"/>
                  </a:lnTo>
                  <a:close/>
                  <a:moveTo>
                    <a:pt x="2090" y="58"/>
                  </a:moveTo>
                  <a:lnTo>
                    <a:pt x="2072" y="58"/>
                  </a:lnTo>
                  <a:lnTo>
                    <a:pt x="2072" y="88"/>
                  </a:lnTo>
                  <a:lnTo>
                    <a:pt x="2090" y="88"/>
                  </a:lnTo>
                  <a:lnTo>
                    <a:pt x="2090" y="58"/>
                  </a:lnTo>
                  <a:close/>
                  <a:moveTo>
                    <a:pt x="2102" y="170"/>
                  </a:moveTo>
                  <a:lnTo>
                    <a:pt x="2096" y="160"/>
                  </a:lnTo>
                  <a:lnTo>
                    <a:pt x="2096" y="160"/>
                  </a:lnTo>
                  <a:lnTo>
                    <a:pt x="2116" y="150"/>
                  </a:lnTo>
                  <a:lnTo>
                    <a:pt x="2132" y="138"/>
                  </a:lnTo>
                  <a:lnTo>
                    <a:pt x="2142" y="148"/>
                  </a:lnTo>
                  <a:lnTo>
                    <a:pt x="2142" y="148"/>
                  </a:lnTo>
                  <a:lnTo>
                    <a:pt x="2122" y="160"/>
                  </a:lnTo>
                  <a:lnTo>
                    <a:pt x="2122" y="160"/>
                  </a:lnTo>
                  <a:lnTo>
                    <a:pt x="2102" y="170"/>
                  </a:lnTo>
                  <a:lnTo>
                    <a:pt x="2102" y="170"/>
                  </a:lnTo>
                  <a:close/>
                  <a:moveTo>
                    <a:pt x="2116" y="136"/>
                  </a:moveTo>
                  <a:lnTo>
                    <a:pt x="2116" y="40"/>
                  </a:lnTo>
                  <a:lnTo>
                    <a:pt x="2140" y="40"/>
                  </a:lnTo>
                  <a:lnTo>
                    <a:pt x="2144" y="22"/>
                  </a:lnTo>
                  <a:lnTo>
                    <a:pt x="2112" y="22"/>
                  </a:lnTo>
                  <a:lnTo>
                    <a:pt x="2112" y="10"/>
                  </a:lnTo>
                  <a:lnTo>
                    <a:pt x="2194" y="10"/>
                  </a:lnTo>
                  <a:lnTo>
                    <a:pt x="2194" y="22"/>
                  </a:lnTo>
                  <a:lnTo>
                    <a:pt x="2158" y="22"/>
                  </a:lnTo>
                  <a:lnTo>
                    <a:pt x="2152" y="40"/>
                  </a:lnTo>
                  <a:lnTo>
                    <a:pt x="2188" y="40"/>
                  </a:lnTo>
                  <a:lnTo>
                    <a:pt x="2188" y="136"/>
                  </a:lnTo>
                  <a:lnTo>
                    <a:pt x="2116" y="136"/>
                  </a:lnTo>
                  <a:close/>
                  <a:moveTo>
                    <a:pt x="2130" y="68"/>
                  </a:moveTo>
                  <a:lnTo>
                    <a:pt x="2176" y="68"/>
                  </a:lnTo>
                  <a:lnTo>
                    <a:pt x="2176" y="50"/>
                  </a:lnTo>
                  <a:lnTo>
                    <a:pt x="2130" y="50"/>
                  </a:lnTo>
                  <a:lnTo>
                    <a:pt x="2130" y="68"/>
                  </a:lnTo>
                  <a:close/>
                  <a:moveTo>
                    <a:pt x="2130" y="96"/>
                  </a:moveTo>
                  <a:lnTo>
                    <a:pt x="2176" y="96"/>
                  </a:lnTo>
                  <a:lnTo>
                    <a:pt x="2176" y="78"/>
                  </a:lnTo>
                  <a:lnTo>
                    <a:pt x="2130" y="78"/>
                  </a:lnTo>
                  <a:lnTo>
                    <a:pt x="2130" y="96"/>
                  </a:lnTo>
                  <a:close/>
                  <a:moveTo>
                    <a:pt x="2176" y="106"/>
                  </a:moveTo>
                  <a:lnTo>
                    <a:pt x="2130" y="106"/>
                  </a:lnTo>
                  <a:lnTo>
                    <a:pt x="2130" y="126"/>
                  </a:lnTo>
                  <a:lnTo>
                    <a:pt x="2176" y="126"/>
                  </a:lnTo>
                  <a:lnTo>
                    <a:pt x="2176" y="106"/>
                  </a:lnTo>
                  <a:close/>
                  <a:moveTo>
                    <a:pt x="2192" y="168"/>
                  </a:moveTo>
                  <a:lnTo>
                    <a:pt x="2192" y="168"/>
                  </a:lnTo>
                  <a:lnTo>
                    <a:pt x="2176" y="158"/>
                  </a:lnTo>
                  <a:lnTo>
                    <a:pt x="2176" y="158"/>
                  </a:lnTo>
                  <a:lnTo>
                    <a:pt x="2160" y="146"/>
                  </a:lnTo>
                  <a:lnTo>
                    <a:pt x="2168" y="138"/>
                  </a:lnTo>
                  <a:lnTo>
                    <a:pt x="2168" y="138"/>
                  </a:lnTo>
                  <a:lnTo>
                    <a:pt x="2184" y="150"/>
                  </a:lnTo>
                  <a:lnTo>
                    <a:pt x="2200" y="158"/>
                  </a:lnTo>
                  <a:lnTo>
                    <a:pt x="2192" y="168"/>
                  </a:lnTo>
                  <a:close/>
                  <a:moveTo>
                    <a:pt x="2236" y="96"/>
                  </a:moveTo>
                  <a:lnTo>
                    <a:pt x="2236" y="96"/>
                  </a:lnTo>
                  <a:lnTo>
                    <a:pt x="2238" y="128"/>
                  </a:lnTo>
                  <a:lnTo>
                    <a:pt x="2244" y="160"/>
                  </a:lnTo>
                  <a:lnTo>
                    <a:pt x="2230" y="162"/>
                  </a:lnTo>
                  <a:lnTo>
                    <a:pt x="2230" y="162"/>
                  </a:lnTo>
                  <a:lnTo>
                    <a:pt x="2226" y="148"/>
                  </a:lnTo>
                  <a:lnTo>
                    <a:pt x="2224" y="132"/>
                  </a:lnTo>
                  <a:lnTo>
                    <a:pt x="2222" y="98"/>
                  </a:lnTo>
                  <a:lnTo>
                    <a:pt x="2222" y="98"/>
                  </a:lnTo>
                  <a:lnTo>
                    <a:pt x="2222" y="78"/>
                  </a:lnTo>
                  <a:lnTo>
                    <a:pt x="2224" y="58"/>
                  </a:lnTo>
                  <a:lnTo>
                    <a:pt x="2228" y="38"/>
                  </a:lnTo>
                  <a:lnTo>
                    <a:pt x="2234" y="16"/>
                  </a:lnTo>
                  <a:lnTo>
                    <a:pt x="2248" y="20"/>
                  </a:lnTo>
                  <a:lnTo>
                    <a:pt x="2248" y="20"/>
                  </a:lnTo>
                  <a:lnTo>
                    <a:pt x="2242" y="40"/>
                  </a:lnTo>
                  <a:lnTo>
                    <a:pt x="2238" y="58"/>
                  </a:lnTo>
                  <a:lnTo>
                    <a:pt x="2236" y="78"/>
                  </a:lnTo>
                  <a:lnTo>
                    <a:pt x="2236" y="96"/>
                  </a:lnTo>
                  <a:lnTo>
                    <a:pt x="2236" y="96"/>
                  </a:lnTo>
                  <a:close/>
                  <a:moveTo>
                    <a:pt x="2342" y="118"/>
                  </a:moveTo>
                  <a:lnTo>
                    <a:pt x="2342" y="118"/>
                  </a:lnTo>
                  <a:lnTo>
                    <a:pt x="2362" y="128"/>
                  </a:lnTo>
                  <a:lnTo>
                    <a:pt x="2382" y="142"/>
                  </a:lnTo>
                  <a:lnTo>
                    <a:pt x="2374" y="152"/>
                  </a:lnTo>
                  <a:lnTo>
                    <a:pt x="2374" y="152"/>
                  </a:lnTo>
                  <a:lnTo>
                    <a:pt x="2362" y="142"/>
                  </a:lnTo>
                  <a:lnTo>
                    <a:pt x="2342" y="130"/>
                  </a:lnTo>
                  <a:lnTo>
                    <a:pt x="2342" y="136"/>
                  </a:lnTo>
                  <a:lnTo>
                    <a:pt x="2342" y="136"/>
                  </a:lnTo>
                  <a:lnTo>
                    <a:pt x="2342" y="142"/>
                  </a:lnTo>
                  <a:lnTo>
                    <a:pt x="2340" y="148"/>
                  </a:lnTo>
                  <a:lnTo>
                    <a:pt x="2338" y="152"/>
                  </a:lnTo>
                  <a:lnTo>
                    <a:pt x="2334" y="156"/>
                  </a:lnTo>
                  <a:lnTo>
                    <a:pt x="2334" y="156"/>
                  </a:lnTo>
                  <a:lnTo>
                    <a:pt x="2328" y="158"/>
                  </a:lnTo>
                  <a:lnTo>
                    <a:pt x="2322" y="160"/>
                  </a:lnTo>
                  <a:lnTo>
                    <a:pt x="2302" y="162"/>
                  </a:lnTo>
                  <a:lnTo>
                    <a:pt x="2302" y="162"/>
                  </a:lnTo>
                  <a:lnTo>
                    <a:pt x="2290" y="160"/>
                  </a:lnTo>
                  <a:lnTo>
                    <a:pt x="2278" y="156"/>
                  </a:lnTo>
                  <a:lnTo>
                    <a:pt x="2278" y="156"/>
                  </a:lnTo>
                  <a:lnTo>
                    <a:pt x="2274" y="152"/>
                  </a:lnTo>
                  <a:lnTo>
                    <a:pt x="2270" y="148"/>
                  </a:lnTo>
                  <a:lnTo>
                    <a:pt x="2268" y="142"/>
                  </a:lnTo>
                  <a:lnTo>
                    <a:pt x="2268" y="136"/>
                  </a:lnTo>
                  <a:lnTo>
                    <a:pt x="2268" y="136"/>
                  </a:lnTo>
                  <a:lnTo>
                    <a:pt x="2268" y="130"/>
                  </a:lnTo>
                  <a:lnTo>
                    <a:pt x="2270" y="126"/>
                  </a:lnTo>
                  <a:lnTo>
                    <a:pt x="2272" y="120"/>
                  </a:lnTo>
                  <a:lnTo>
                    <a:pt x="2278" y="116"/>
                  </a:lnTo>
                  <a:lnTo>
                    <a:pt x="2278" y="116"/>
                  </a:lnTo>
                  <a:lnTo>
                    <a:pt x="2288" y="110"/>
                  </a:lnTo>
                  <a:lnTo>
                    <a:pt x="2302" y="110"/>
                  </a:lnTo>
                  <a:lnTo>
                    <a:pt x="2302" y="110"/>
                  </a:lnTo>
                  <a:lnTo>
                    <a:pt x="2316" y="110"/>
                  </a:lnTo>
                  <a:lnTo>
                    <a:pt x="2328" y="112"/>
                  </a:lnTo>
                  <a:lnTo>
                    <a:pt x="2328" y="60"/>
                  </a:lnTo>
                  <a:lnTo>
                    <a:pt x="2266" y="60"/>
                  </a:lnTo>
                  <a:lnTo>
                    <a:pt x="2266" y="48"/>
                  </a:lnTo>
                  <a:lnTo>
                    <a:pt x="2328" y="48"/>
                  </a:lnTo>
                  <a:lnTo>
                    <a:pt x="2328" y="14"/>
                  </a:lnTo>
                  <a:lnTo>
                    <a:pt x="2342" y="14"/>
                  </a:lnTo>
                  <a:lnTo>
                    <a:pt x="2342" y="48"/>
                  </a:lnTo>
                  <a:lnTo>
                    <a:pt x="2376" y="48"/>
                  </a:lnTo>
                  <a:lnTo>
                    <a:pt x="2376" y="60"/>
                  </a:lnTo>
                  <a:lnTo>
                    <a:pt x="2342" y="60"/>
                  </a:lnTo>
                  <a:lnTo>
                    <a:pt x="2342" y="118"/>
                  </a:lnTo>
                  <a:lnTo>
                    <a:pt x="2342" y="118"/>
                  </a:lnTo>
                  <a:close/>
                  <a:moveTo>
                    <a:pt x="2304" y="152"/>
                  </a:moveTo>
                  <a:lnTo>
                    <a:pt x="2304" y="152"/>
                  </a:lnTo>
                  <a:lnTo>
                    <a:pt x="2314" y="150"/>
                  </a:lnTo>
                  <a:lnTo>
                    <a:pt x="2322" y="148"/>
                  </a:lnTo>
                  <a:lnTo>
                    <a:pt x="2328" y="142"/>
                  </a:lnTo>
                  <a:lnTo>
                    <a:pt x="2330" y="136"/>
                  </a:lnTo>
                  <a:lnTo>
                    <a:pt x="2330" y="124"/>
                  </a:lnTo>
                  <a:lnTo>
                    <a:pt x="2330" y="124"/>
                  </a:lnTo>
                  <a:lnTo>
                    <a:pt x="2316" y="122"/>
                  </a:lnTo>
                  <a:lnTo>
                    <a:pt x="2302" y="120"/>
                  </a:lnTo>
                  <a:lnTo>
                    <a:pt x="2302" y="120"/>
                  </a:lnTo>
                  <a:lnTo>
                    <a:pt x="2294" y="122"/>
                  </a:lnTo>
                  <a:lnTo>
                    <a:pt x="2286" y="124"/>
                  </a:lnTo>
                  <a:lnTo>
                    <a:pt x="2286" y="124"/>
                  </a:lnTo>
                  <a:lnTo>
                    <a:pt x="2282" y="130"/>
                  </a:lnTo>
                  <a:lnTo>
                    <a:pt x="2280" y="136"/>
                  </a:lnTo>
                  <a:lnTo>
                    <a:pt x="2280" y="136"/>
                  </a:lnTo>
                  <a:lnTo>
                    <a:pt x="2282" y="142"/>
                  </a:lnTo>
                  <a:lnTo>
                    <a:pt x="2288" y="148"/>
                  </a:lnTo>
                  <a:lnTo>
                    <a:pt x="2288" y="148"/>
                  </a:lnTo>
                  <a:lnTo>
                    <a:pt x="2294" y="150"/>
                  </a:lnTo>
                  <a:lnTo>
                    <a:pt x="2304" y="152"/>
                  </a:lnTo>
                  <a:lnTo>
                    <a:pt x="2304" y="152"/>
                  </a:lnTo>
                  <a:close/>
                  <a:moveTo>
                    <a:pt x="2554" y="156"/>
                  </a:moveTo>
                  <a:lnTo>
                    <a:pt x="2554" y="156"/>
                  </a:lnTo>
                  <a:lnTo>
                    <a:pt x="2524" y="158"/>
                  </a:lnTo>
                  <a:lnTo>
                    <a:pt x="2492" y="160"/>
                  </a:lnTo>
                  <a:lnTo>
                    <a:pt x="2482" y="160"/>
                  </a:lnTo>
                  <a:lnTo>
                    <a:pt x="2482" y="160"/>
                  </a:lnTo>
                  <a:lnTo>
                    <a:pt x="2462" y="160"/>
                  </a:lnTo>
                  <a:lnTo>
                    <a:pt x="2446" y="158"/>
                  </a:lnTo>
                  <a:lnTo>
                    <a:pt x="2434" y="154"/>
                  </a:lnTo>
                  <a:lnTo>
                    <a:pt x="2424" y="152"/>
                  </a:lnTo>
                  <a:lnTo>
                    <a:pt x="2424" y="152"/>
                  </a:lnTo>
                  <a:lnTo>
                    <a:pt x="2418" y="146"/>
                  </a:lnTo>
                  <a:lnTo>
                    <a:pt x="2414" y="140"/>
                  </a:lnTo>
                  <a:lnTo>
                    <a:pt x="2410" y="134"/>
                  </a:lnTo>
                  <a:lnTo>
                    <a:pt x="2410" y="126"/>
                  </a:lnTo>
                  <a:lnTo>
                    <a:pt x="2410" y="126"/>
                  </a:lnTo>
                  <a:lnTo>
                    <a:pt x="2410" y="116"/>
                  </a:lnTo>
                  <a:lnTo>
                    <a:pt x="2414" y="108"/>
                  </a:lnTo>
                  <a:lnTo>
                    <a:pt x="2420" y="100"/>
                  </a:lnTo>
                  <a:lnTo>
                    <a:pt x="2428" y="90"/>
                  </a:lnTo>
                  <a:lnTo>
                    <a:pt x="2438" y="98"/>
                  </a:lnTo>
                  <a:lnTo>
                    <a:pt x="2438" y="98"/>
                  </a:lnTo>
                  <a:lnTo>
                    <a:pt x="2432" y="106"/>
                  </a:lnTo>
                  <a:lnTo>
                    <a:pt x="2426" y="112"/>
                  </a:lnTo>
                  <a:lnTo>
                    <a:pt x="2424" y="118"/>
                  </a:lnTo>
                  <a:lnTo>
                    <a:pt x="2424" y="126"/>
                  </a:lnTo>
                  <a:lnTo>
                    <a:pt x="2424" y="126"/>
                  </a:lnTo>
                  <a:lnTo>
                    <a:pt x="2424" y="130"/>
                  </a:lnTo>
                  <a:lnTo>
                    <a:pt x="2426" y="136"/>
                  </a:lnTo>
                  <a:lnTo>
                    <a:pt x="2430" y="138"/>
                  </a:lnTo>
                  <a:lnTo>
                    <a:pt x="2436" y="142"/>
                  </a:lnTo>
                  <a:lnTo>
                    <a:pt x="2436" y="142"/>
                  </a:lnTo>
                  <a:lnTo>
                    <a:pt x="2444" y="144"/>
                  </a:lnTo>
                  <a:lnTo>
                    <a:pt x="2456" y="146"/>
                  </a:lnTo>
                  <a:lnTo>
                    <a:pt x="2490" y="146"/>
                  </a:lnTo>
                  <a:lnTo>
                    <a:pt x="2490" y="146"/>
                  </a:lnTo>
                  <a:lnTo>
                    <a:pt x="2520" y="146"/>
                  </a:lnTo>
                  <a:lnTo>
                    <a:pt x="2552" y="142"/>
                  </a:lnTo>
                  <a:lnTo>
                    <a:pt x="2554" y="156"/>
                  </a:lnTo>
                  <a:close/>
                  <a:moveTo>
                    <a:pt x="2548" y="42"/>
                  </a:moveTo>
                  <a:lnTo>
                    <a:pt x="2548" y="42"/>
                  </a:lnTo>
                  <a:lnTo>
                    <a:pt x="2536" y="44"/>
                  </a:lnTo>
                  <a:lnTo>
                    <a:pt x="2536" y="44"/>
                  </a:lnTo>
                  <a:lnTo>
                    <a:pt x="2526" y="48"/>
                  </a:lnTo>
                  <a:lnTo>
                    <a:pt x="2526" y="48"/>
                  </a:lnTo>
                  <a:lnTo>
                    <a:pt x="2496" y="64"/>
                  </a:lnTo>
                  <a:lnTo>
                    <a:pt x="2490" y="54"/>
                  </a:lnTo>
                  <a:lnTo>
                    <a:pt x="2490" y="54"/>
                  </a:lnTo>
                  <a:lnTo>
                    <a:pt x="2518" y="40"/>
                  </a:lnTo>
                  <a:lnTo>
                    <a:pt x="2518" y="38"/>
                  </a:lnTo>
                  <a:lnTo>
                    <a:pt x="2518" y="38"/>
                  </a:lnTo>
                  <a:lnTo>
                    <a:pt x="2422" y="42"/>
                  </a:lnTo>
                  <a:lnTo>
                    <a:pt x="2420" y="30"/>
                  </a:lnTo>
                  <a:lnTo>
                    <a:pt x="2420" y="30"/>
                  </a:lnTo>
                  <a:lnTo>
                    <a:pt x="2518" y="28"/>
                  </a:lnTo>
                  <a:lnTo>
                    <a:pt x="2518" y="28"/>
                  </a:lnTo>
                  <a:lnTo>
                    <a:pt x="2544" y="28"/>
                  </a:lnTo>
                  <a:lnTo>
                    <a:pt x="2548" y="42"/>
                  </a:lnTo>
                  <a:close/>
                  <a:moveTo>
                    <a:pt x="2660" y="164"/>
                  </a:moveTo>
                  <a:lnTo>
                    <a:pt x="2660" y="164"/>
                  </a:lnTo>
                  <a:lnTo>
                    <a:pt x="2624" y="162"/>
                  </a:lnTo>
                  <a:lnTo>
                    <a:pt x="2624" y="150"/>
                  </a:lnTo>
                  <a:lnTo>
                    <a:pt x="2624" y="150"/>
                  </a:lnTo>
                  <a:lnTo>
                    <a:pt x="2660" y="152"/>
                  </a:lnTo>
                  <a:lnTo>
                    <a:pt x="2660" y="152"/>
                  </a:lnTo>
                  <a:lnTo>
                    <a:pt x="2684" y="150"/>
                  </a:lnTo>
                  <a:lnTo>
                    <a:pt x="2694" y="148"/>
                  </a:lnTo>
                  <a:lnTo>
                    <a:pt x="2704" y="144"/>
                  </a:lnTo>
                  <a:lnTo>
                    <a:pt x="2704" y="144"/>
                  </a:lnTo>
                  <a:lnTo>
                    <a:pt x="2710" y="138"/>
                  </a:lnTo>
                  <a:lnTo>
                    <a:pt x="2716" y="132"/>
                  </a:lnTo>
                  <a:lnTo>
                    <a:pt x="2720" y="126"/>
                  </a:lnTo>
                  <a:lnTo>
                    <a:pt x="2720" y="118"/>
                  </a:lnTo>
                  <a:lnTo>
                    <a:pt x="2720" y="118"/>
                  </a:lnTo>
                  <a:lnTo>
                    <a:pt x="2720" y="110"/>
                  </a:lnTo>
                  <a:lnTo>
                    <a:pt x="2718" y="104"/>
                  </a:lnTo>
                  <a:lnTo>
                    <a:pt x="2718" y="104"/>
                  </a:lnTo>
                  <a:lnTo>
                    <a:pt x="2714" y="100"/>
                  </a:lnTo>
                  <a:lnTo>
                    <a:pt x="2706" y="96"/>
                  </a:lnTo>
                  <a:lnTo>
                    <a:pt x="2706" y="96"/>
                  </a:lnTo>
                  <a:lnTo>
                    <a:pt x="2696" y="92"/>
                  </a:lnTo>
                  <a:lnTo>
                    <a:pt x="2684" y="90"/>
                  </a:lnTo>
                  <a:lnTo>
                    <a:pt x="2684" y="90"/>
                  </a:lnTo>
                  <a:lnTo>
                    <a:pt x="2664" y="92"/>
                  </a:lnTo>
                  <a:lnTo>
                    <a:pt x="2644" y="98"/>
                  </a:lnTo>
                  <a:lnTo>
                    <a:pt x="2644" y="98"/>
                  </a:lnTo>
                  <a:lnTo>
                    <a:pt x="2626" y="106"/>
                  </a:lnTo>
                  <a:lnTo>
                    <a:pt x="2612" y="116"/>
                  </a:lnTo>
                  <a:lnTo>
                    <a:pt x="2602" y="108"/>
                  </a:lnTo>
                  <a:lnTo>
                    <a:pt x="2602" y="108"/>
                  </a:lnTo>
                  <a:lnTo>
                    <a:pt x="2610" y="94"/>
                  </a:lnTo>
                  <a:lnTo>
                    <a:pt x="2618" y="82"/>
                  </a:lnTo>
                  <a:lnTo>
                    <a:pt x="2622" y="66"/>
                  </a:lnTo>
                  <a:lnTo>
                    <a:pt x="2626" y="52"/>
                  </a:lnTo>
                  <a:lnTo>
                    <a:pt x="2582" y="52"/>
                  </a:lnTo>
                  <a:lnTo>
                    <a:pt x="2582" y="40"/>
                  </a:lnTo>
                  <a:lnTo>
                    <a:pt x="2628" y="40"/>
                  </a:lnTo>
                  <a:lnTo>
                    <a:pt x="2628" y="40"/>
                  </a:lnTo>
                  <a:lnTo>
                    <a:pt x="2632" y="12"/>
                  </a:lnTo>
                  <a:lnTo>
                    <a:pt x="2646" y="14"/>
                  </a:lnTo>
                  <a:lnTo>
                    <a:pt x="2646" y="14"/>
                  </a:lnTo>
                  <a:lnTo>
                    <a:pt x="2644" y="40"/>
                  </a:lnTo>
                  <a:lnTo>
                    <a:pt x="2744" y="40"/>
                  </a:lnTo>
                  <a:lnTo>
                    <a:pt x="2744" y="52"/>
                  </a:lnTo>
                  <a:lnTo>
                    <a:pt x="2642" y="52"/>
                  </a:lnTo>
                  <a:lnTo>
                    <a:pt x="2642" y="52"/>
                  </a:lnTo>
                  <a:lnTo>
                    <a:pt x="2636" y="72"/>
                  </a:lnTo>
                  <a:lnTo>
                    <a:pt x="2626" y="94"/>
                  </a:lnTo>
                  <a:lnTo>
                    <a:pt x="2626" y="94"/>
                  </a:lnTo>
                  <a:lnTo>
                    <a:pt x="2638" y="88"/>
                  </a:lnTo>
                  <a:lnTo>
                    <a:pt x="2654" y="84"/>
                  </a:lnTo>
                  <a:lnTo>
                    <a:pt x="2654" y="84"/>
                  </a:lnTo>
                  <a:lnTo>
                    <a:pt x="2670" y="80"/>
                  </a:lnTo>
                  <a:lnTo>
                    <a:pt x="2684" y="80"/>
                  </a:lnTo>
                  <a:lnTo>
                    <a:pt x="2684" y="80"/>
                  </a:lnTo>
                  <a:lnTo>
                    <a:pt x="2694" y="80"/>
                  </a:lnTo>
                  <a:lnTo>
                    <a:pt x="2704" y="82"/>
                  </a:lnTo>
                  <a:lnTo>
                    <a:pt x="2712" y="86"/>
                  </a:lnTo>
                  <a:lnTo>
                    <a:pt x="2720" y="90"/>
                  </a:lnTo>
                  <a:lnTo>
                    <a:pt x="2720" y="90"/>
                  </a:lnTo>
                  <a:lnTo>
                    <a:pt x="2726" y="96"/>
                  </a:lnTo>
                  <a:lnTo>
                    <a:pt x="2732" y="102"/>
                  </a:lnTo>
                  <a:lnTo>
                    <a:pt x="2734" y="110"/>
                  </a:lnTo>
                  <a:lnTo>
                    <a:pt x="2736" y="118"/>
                  </a:lnTo>
                  <a:lnTo>
                    <a:pt x="2736" y="118"/>
                  </a:lnTo>
                  <a:lnTo>
                    <a:pt x="2734" y="128"/>
                  </a:lnTo>
                  <a:lnTo>
                    <a:pt x="2730" y="138"/>
                  </a:lnTo>
                  <a:lnTo>
                    <a:pt x="2724" y="146"/>
                  </a:lnTo>
                  <a:lnTo>
                    <a:pt x="2716" y="152"/>
                  </a:lnTo>
                  <a:lnTo>
                    <a:pt x="2716" y="152"/>
                  </a:lnTo>
                  <a:lnTo>
                    <a:pt x="2704" y="158"/>
                  </a:lnTo>
                  <a:lnTo>
                    <a:pt x="2692" y="162"/>
                  </a:lnTo>
                  <a:lnTo>
                    <a:pt x="2676" y="164"/>
                  </a:lnTo>
                  <a:lnTo>
                    <a:pt x="2660" y="164"/>
                  </a:lnTo>
                  <a:lnTo>
                    <a:pt x="2660" y="164"/>
                  </a:lnTo>
                  <a:close/>
                  <a:moveTo>
                    <a:pt x="2808" y="164"/>
                  </a:moveTo>
                  <a:lnTo>
                    <a:pt x="2808" y="152"/>
                  </a:lnTo>
                  <a:lnTo>
                    <a:pt x="2808" y="152"/>
                  </a:lnTo>
                  <a:lnTo>
                    <a:pt x="2834" y="152"/>
                  </a:lnTo>
                  <a:lnTo>
                    <a:pt x="2856" y="150"/>
                  </a:lnTo>
                  <a:lnTo>
                    <a:pt x="2872" y="146"/>
                  </a:lnTo>
                  <a:lnTo>
                    <a:pt x="2884" y="142"/>
                  </a:lnTo>
                  <a:lnTo>
                    <a:pt x="2884" y="142"/>
                  </a:lnTo>
                  <a:lnTo>
                    <a:pt x="2894" y="136"/>
                  </a:lnTo>
                  <a:lnTo>
                    <a:pt x="2900" y="130"/>
                  </a:lnTo>
                  <a:lnTo>
                    <a:pt x="2904" y="124"/>
                  </a:lnTo>
                  <a:lnTo>
                    <a:pt x="2904" y="116"/>
                  </a:lnTo>
                  <a:lnTo>
                    <a:pt x="2904" y="116"/>
                  </a:lnTo>
                  <a:lnTo>
                    <a:pt x="2904" y="108"/>
                  </a:lnTo>
                  <a:lnTo>
                    <a:pt x="2902" y="102"/>
                  </a:lnTo>
                  <a:lnTo>
                    <a:pt x="2898" y="98"/>
                  </a:lnTo>
                  <a:lnTo>
                    <a:pt x="2894" y="94"/>
                  </a:lnTo>
                  <a:lnTo>
                    <a:pt x="2894" y="94"/>
                  </a:lnTo>
                  <a:lnTo>
                    <a:pt x="2888" y="90"/>
                  </a:lnTo>
                  <a:lnTo>
                    <a:pt x="2882" y="88"/>
                  </a:lnTo>
                  <a:lnTo>
                    <a:pt x="2866" y="86"/>
                  </a:lnTo>
                  <a:lnTo>
                    <a:pt x="2866" y="86"/>
                  </a:lnTo>
                  <a:lnTo>
                    <a:pt x="2844" y="88"/>
                  </a:lnTo>
                  <a:lnTo>
                    <a:pt x="2822" y="94"/>
                  </a:lnTo>
                  <a:lnTo>
                    <a:pt x="2822" y="94"/>
                  </a:lnTo>
                  <a:lnTo>
                    <a:pt x="2802" y="104"/>
                  </a:lnTo>
                  <a:lnTo>
                    <a:pt x="2794" y="112"/>
                  </a:lnTo>
                  <a:lnTo>
                    <a:pt x="2788" y="118"/>
                  </a:lnTo>
                  <a:lnTo>
                    <a:pt x="2776" y="112"/>
                  </a:lnTo>
                  <a:lnTo>
                    <a:pt x="2776" y="112"/>
                  </a:lnTo>
                  <a:lnTo>
                    <a:pt x="2782" y="96"/>
                  </a:lnTo>
                  <a:lnTo>
                    <a:pt x="2786" y="78"/>
                  </a:lnTo>
                  <a:lnTo>
                    <a:pt x="2788" y="58"/>
                  </a:lnTo>
                  <a:lnTo>
                    <a:pt x="2790" y="38"/>
                  </a:lnTo>
                  <a:lnTo>
                    <a:pt x="2804" y="38"/>
                  </a:lnTo>
                  <a:lnTo>
                    <a:pt x="2804" y="38"/>
                  </a:lnTo>
                  <a:lnTo>
                    <a:pt x="2800" y="66"/>
                  </a:lnTo>
                  <a:lnTo>
                    <a:pt x="2794" y="96"/>
                  </a:lnTo>
                  <a:lnTo>
                    <a:pt x="2794" y="96"/>
                  </a:lnTo>
                  <a:lnTo>
                    <a:pt x="2808" y="88"/>
                  </a:lnTo>
                  <a:lnTo>
                    <a:pt x="2826" y="80"/>
                  </a:lnTo>
                  <a:lnTo>
                    <a:pt x="2826" y="80"/>
                  </a:lnTo>
                  <a:lnTo>
                    <a:pt x="2846" y="74"/>
                  </a:lnTo>
                  <a:lnTo>
                    <a:pt x="2864" y="74"/>
                  </a:lnTo>
                  <a:lnTo>
                    <a:pt x="2864" y="74"/>
                  </a:lnTo>
                  <a:lnTo>
                    <a:pt x="2876" y="74"/>
                  </a:lnTo>
                  <a:lnTo>
                    <a:pt x="2888" y="76"/>
                  </a:lnTo>
                  <a:lnTo>
                    <a:pt x="2898" y="80"/>
                  </a:lnTo>
                  <a:lnTo>
                    <a:pt x="2906" y="84"/>
                  </a:lnTo>
                  <a:lnTo>
                    <a:pt x="2906" y="84"/>
                  </a:lnTo>
                  <a:lnTo>
                    <a:pt x="2912" y="90"/>
                  </a:lnTo>
                  <a:lnTo>
                    <a:pt x="2916" y="98"/>
                  </a:lnTo>
                  <a:lnTo>
                    <a:pt x="2918" y="106"/>
                  </a:lnTo>
                  <a:lnTo>
                    <a:pt x="2920" y="116"/>
                  </a:lnTo>
                  <a:lnTo>
                    <a:pt x="2920" y="116"/>
                  </a:lnTo>
                  <a:lnTo>
                    <a:pt x="2918" y="126"/>
                  </a:lnTo>
                  <a:lnTo>
                    <a:pt x="2914" y="136"/>
                  </a:lnTo>
                  <a:lnTo>
                    <a:pt x="2906" y="144"/>
                  </a:lnTo>
                  <a:lnTo>
                    <a:pt x="2896" y="152"/>
                  </a:lnTo>
                  <a:lnTo>
                    <a:pt x="2896" y="152"/>
                  </a:lnTo>
                  <a:lnTo>
                    <a:pt x="2882" y="158"/>
                  </a:lnTo>
                  <a:lnTo>
                    <a:pt x="2864" y="162"/>
                  </a:lnTo>
                  <a:lnTo>
                    <a:pt x="2840" y="164"/>
                  </a:lnTo>
                  <a:lnTo>
                    <a:pt x="2812" y="164"/>
                  </a:lnTo>
                  <a:lnTo>
                    <a:pt x="2808" y="164"/>
                  </a:lnTo>
                  <a:close/>
                  <a:moveTo>
                    <a:pt x="2902" y="36"/>
                  </a:moveTo>
                  <a:lnTo>
                    <a:pt x="2896" y="48"/>
                  </a:lnTo>
                  <a:lnTo>
                    <a:pt x="2896" y="48"/>
                  </a:lnTo>
                  <a:lnTo>
                    <a:pt x="2876" y="40"/>
                  </a:lnTo>
                  <a:lnTo>
                    <a:pt x="2876" y="40"/>
                  </a:lnTo>
                  <a:lnTo>
                    <a:pt x="2848" y="32"/>
                  </a:lnTo>
                  <a:lnTo>
                    <a:pt x="2848" y="32"/>
                  </a:lnTo>
                  <a:lnTo>
                    <a:pt x="2804" y="24"/>
                  </a:lnTo>
                  <a:lnTo>
                    <a:pt x="2808" y="12"/>
                  </a:lnTo>
                  <a:lnTo>
                    <a:pt x="2808" y="12"/>
                  </a:lnTo>
                  <a:lnTo>
                    <a:pt x="2840" y="18"/>
                  </a:lnTo>
                  <a:lnTo>
                    <a:pt x="2868" y="24"/>
                  </a:lnTo>
                  <a:lnTo>
                    <a:pt x="2868" y="24"/>
                  </a:lnTo>
                  <a:lnTo>
                    <a:pt x="2902" y="36"/>
                  </a:lnTo>
                  <a:lnTo>
                    <a:pt x="2902" y="36"/>
                  </a:lnTo>
                  <a:close/>
                  <a:moveTo>
                    <a:pt x="3042" y="114"/>
                  </a:moveTo>
                  <a:lnTo>
                    <a:pt x="3042" y="114"/>
                  </a:lnTo>
                  <a:lnTo>
                    <a:pt x="3078" y="130"/>
                  </a:lnTo>
                  <a:lnTo>
                    <a:pt x="3104" y="144"/>
                  </a:lnTo>
                  <a:lnTo>
                    <a:pt x="3096" y="156"/>
                  </a:lnTo>
                  <a:lnTo>
                    <a:pt x="3096" y="156"/>
                  </a:lnTo>
                  <a:lnTo>
                    <a:pt x="3072" y="140"/>
                  </a:lnTo>
                  <a:lnTo>
                    <a:pt x="3042" y="128"/>
                  </a:lnTo>
                  <a:lnTo>
                    <a:pt x="3042" y="140"/>
                  </a:lnTo>
                  <a:lnTo>
                    <a:pt x="3042" y="140"/>
                  </a:lnTo>
                  <a:lnTo>
                    <a:pt x="3042" y="146"/>
                  </a:lnTo>
                  <a:lnTo>
                    <a:pt x="3040" y="152"/>
                  </a:lnTo>
                  <a:lnTo>
                    <a:pt x="3036" y="156"/>
                  </a:lnTo>
                  <a:lnTo>
                    <a:pt x="3032" y="158"/>
                  </a:lnTo>
                  <a:lnTo>
                    <a:pt x="3018" y="162"/>
                  </a:lnTo>
                  <a:lnTo>
                    <a:pt x="3000" y="164"/>
                  </a:lnTo>
                  <a:lnTo>
                    <a:pt x="3000" y="164"/>
                  </a:lnTo>
                  <a:lnTo>
                    <a:pt x="2984" y="162"/>
                  </a:lnTo>
                  <a:lnTo>
                    <a:pt x="2970" y="156"/>
                  </a:lnTo>
                  <a:lnTo>
                    <a:pt x="2970" y="156"/>
                  </a:lnTo>
                  <a:lnTo>
                    <a:pt x="2966" y="152"/>
                  </a:lnTo>
                  <a:lnTo>
                    <a:pt x="2962" y="148"/>
                  </a:lnTo>
                  <a:lnTo>
                    <a:pt x="2958" y="142"/>
                  </a:lnTo>
                  <a:lnTo>
                    <a:pt x="2958" y="136"/>
                  </a:lnTo>
                  <a:lnTo>
                    <a:pt x="2958" y="136"/>
                  </a:lnTo>
                  <a:lnTo>
                    <a:pt x="2958" y="130"/>
                  </a:lnTo>
                  <a:lnTo>
                    <a:pt x="2962" y="124"/>
                  </a:lnTo>
                  <a:lnTo>
                    <a:pt x="2964" y="120"/>
                  </a:lnTo>
                  <a:lnTo>
                    <a:pt x="2970" y="116"/>
                  </a:lnTo>
                  <a:lnTo>
                    <a:pt x="2970" y="116"/>
                  </a:lnTo>
                  <a:lnTo>
                    <a:pt x="2982" y="110"/>
                  </a:lnTo>
                  <a:lnTo>
                    <a:pt x="2998" y="108"/>
                  </a:lnTo>
                  <a:lnTo>
                    <a:pt x="2998" y="108"/>
                  </a:lnTo>
                  <a:lnTo>
                    <a:pt x="3014" y="108"/>
                  </a:lnTo>
                  <a:lnTo>
                    <a:pt x="3028" y="112"/>
                  </a:lnTo>
                  <a:lnTo>
                    <a:pt x="3028" y="84"/>
                  </a:lnTo>
                  <a:lnTo>
                    <a:pt x="2960" y="84"/>
                  </a:lnTo>
                  <a:lnTo>
                    <a:pt x="2960" y="74"/>
                  </a:lnTo>
                  <a:lnTo>
                    <a:pt x="3028" y="74"/>
                  </a:lnTo>
                  <a:lnTo>
                    <a:pt x="3028" y="46"/>
                  </a:lnTo>
                  <a:lnTo>
                    <a:pt x="2956" y="46"/>
                  </a:lnTo>
                  <a:lnTo>
                    <a:pt x="2956" y="34"/>
                  </a:lnTo>
                  <a:lnTo>
                    <a:pt x="3028" y="34"/>
                  </a:lnTo>
                  <a:lnTo>
                    <a:pt x="3028" y="14"/>
                  </a:lnTo>
                  <a:lnTo>
                    <a:pt x="3042" y="14"/>
                  </a:lnTo>
                  <a:lnTo>
                    <a:pt x="3042" y="34"/>
                  </a:lnTo>
                  <a:lnTo>
                    <a:pt x="3108" y="34"/>
                  </a:lnTo>
                  <a:lnTo>
                    <a:pt x="3108" y="46"/>
                  </a:lnTo>
                  <a:lnTo>
                    <a:pt x="3042" y="46"/>
                  </a:lnTo>
                  <a:lnTo>
                    <a:pt x="3042" y="74"/>
                  </a:lnTo>
                  <a:lnTo>
                    <a:pt x="3102" y="74"/>
                  </a:lnTo>
                  <a:lnTo>
                    <a:pt x="3102" y="84"/>
                  </a:lnTo>
                  <a:lnTo>
                    <a:pt x="3042" y="84"/>
                  </a:lnTo>
                  <a:lnTo>
                    <a:pt x="3042" y="114"/>
                  </a:lnTo>
                  <a:lnTo>
                    <a:pt x="3042" y="114"/>
                  </a:lnTo>
                  <a:close/>
                  <a:moveTo>
                    <a:pt x="3028" y="136"/>
                  </a:moveTo>
                  <a:lnTo>
                    <a:pt x="3028" y="124"/>
                  </a:lnTo>
                  <a:lnTo>
                    <a:pt x="3028" y="124"/>
                  </a:lnTo>
                  <a:lnTo>
                    <a:pt x="3016" y="120"/>
                  </a:lnTo>
                  <a:lnTo>
                    <a:pt x="2998" y="120"/>
                  </a:lnTo>
                  <a:lnTo>
                    <a:pt x="2998" y="120"/>
                  </a:lnTo>
                  <a:lnTo>
                    <a:pt x="2988" y="120"/>
                  </a:lnTo>
                  <a:lnTo>
                    <a:pt x="2980" y="124"/>
                  </a:lnTo>
                  <a:lnTo>
                    <a:pt x="2980" y="124"/>
                  </a:lnTo>
                  <a:lnTo>
                    <a:pt x="2974" y="130"/>
                  </a:lnTo>
                  <a:lnTo>
                    <a:pt x="2972" y="136"/>
                  </a:lnTo>
                  <a:lnTo>
                    <a:pt x="2972" y="136"/>
                  </a:lnTo>
                  <a:lnTo>
                    <a:pt x="2974" y="142"/>
                  </a:lnTo>
                  <a:lnTo>
                    <a:pt x="2980" y="148"/>
                  </a:lnTo>
                  <a:lnTo>
                    <a:pt x="2980" y="148"/>
                  </a:lnTo>
                  <a:lnTo>
                    <a:pt x="2990" y="150"/>
                  </a:lnTo>
                  <a:lnTo>
                    <a:pt x="3000" y="152"/>
                  </a:lnTo>
                  <a:lnTo>
                    <a:pt x="3000" y="152"/>
                  </a:lnTo>
                  <a:lnTo>
                    <a:pt x="3012" y="152"/>
                  </a:lnTo>
                  <a:lnTo>
                    <a:pt x="3018" y="150"/>
                  </a:lnTo>
                  <a:lnTo>
                    <a:pt x="3018" y="150"/>
                  </a:lnTo>
                  <a:lnTo>
                    <a:pt x="3026" y="146"/>
                  </a:lnTo>
                  <a:lnTo>
                    <a:pt x="3026" y="146"/>
                  </a:lnTo>
                  <a:lnTo>
                    <a:pt x="3028" y="142"/>
                  </a:lnTo>
                  <a:lnTo>
                    <a:pt x="3028" y="136"/>
                  </a:lnTo>
                  <a:lnTo>
                    <a:pt x="3028" y="136"/>
                  </a:lnTo>
                  <a:close/>
                  <a:moveTo>
                    <a:pt x="3288" y="40"/>
                  </a:moveTo>
                  <a:lnTo>
                    <a:pt x="3244" y="40"/>
                  </a:lnTo>
                  <a:lnTo>
                    <a:pt x="3244" y="40"/>
                  </a:lnTo>
                  <a:lnTo>
                    <a:pt x="3236" y="44"/>
                  </a:lnTo>
                  <a:lnTo>
                    <a:pt x="3226" y="50"/>
                  </a:lnTo>
                  <a:lnTo>
                    <a:pt x="3212" y="66"/>
                  </a:lnTo>
                  <a:lnTo>
                    <a:pt x="3212" y="66"/>
                  </a:lnTo>
                  <a:lnTo>
                    <a:pt x="3204" y="76"/>
                  </a:lnTo>
                  <a:lnTo>
                    <a:pt x="3200" y="86"/>
                  </a:lnTo>
                  <a:lnTo>
                    <a:pt x="3196" y="96"/>
                  </a:lnTo>
                  <a:lnTo>
                    <a:pt x="3196" y="106"/>
                  </a:lnTo>
                  <a:lnTo>
                    <a:pt x="3196" y="106"/>
                  </a:lnTo>
                  <a:lnTo>
                    <a:pt x="3198" y="120"/>
                  </a:lnTo>
                  <a:lnTo>
                    <a:pt x="3200" y="126"/>
                  </a:lnTo>
                  <a:lnTo>
                    <a:pt x="3204" y="130"/>
                  </a:lnTo>
                  <a:lnTo>
                    <a:pt x="3204" y="130"/>
                  </a:lnTo>
                  <a:lnTo>
                    <a:pt x="3214" y="140"/>
                  </a:lnTo>
                  <a:lnTo>
                    <a:pt x="3226" y="146"/>
                  </a:lnTo>
                  <a:lnTo>
                    <a:pt x="3226" y="146"/>
                  </a:lnTo>
                  <a:lnTo>
                    <a:pt x="3242" y="150"/>
                  </a:lnTo>
                  <a:lnTo>
                    <a:pt x="3262" y="150"/>
                  </a:lnTo>
                  <a:lnTo>
                    <a:pt x="3262" y="150"/>
                  </a:lnTo>
                  <a:lnTo>
                    <a:pt x="3274" y="150"/>
                  </a:lnTo>
                  <a:lnTo>
                    <a:pt x="3272" y="164"/>
                  </a:lnTo>
                  <a:lnTo>
                    <a:pt x="3272" y="164"/>
                  </a:lnTo>
                  <a:lnTo>
                    <a:pt x="3272" y="164"/>
                  </a:lnTo>
                  <a:lnTo>
                    <a:pt x="3244" y="164"/>
                  </a:lnTo>
                  <a:lnTo>
                    <a:pt x="3244" y="164"/>
                  </a:lnTo>
                  <a:lnTo>
                    <a:pt x="3234" y="162"/>
                  </a:lnTo>
                  <a:lnTo>
                    <a:pt x="3222" y="160"/>
                  </a:lnTo>
                  <a:lnTo>
                    <a:pt x="3222" y="160"/>
                  </a:lnTo>
                  <a:lnTo>
                    <a:pt x="3210" y="154"/>
                  </a:lnTo>
                  <a:lnTo>
                    <a:pt x="3200" y="148"/>
                  </a:lnTo>
                  <a:lnTo>
                    <a:pt x="3200" y="148"/>
                  </a:lnTo>
                  <a:lnTo>
                    <a:pt x="3192" y="138"/>
                  </a:lnTo>
                  <a:lnTo>
                    <a:pt x="3186" y="130"/>
                  </a:lnTo>
                  <a:lnTo>
                    <a:pt x="3186" y="130"/>
                  </a:lnTo>
                  <a:lnTo>
                    <a:pt x="3182" y="118"/>
                  </a:lnTo>
                  <a:lnTo>
                    <a:pt x="3182" y="106"/>
                  </a:lnTo>
                  <a:lnTo>
                    <a:pt x="3182" y="106"/>
                  </a:lnTo>
                  <a:lnTo>
                    <a:pt x="3182" y="98"/>
                  </a:lnTo>
                  <a:lnTo>
                    <a:pt x="3184" y="88"/>
                  </a:lnTo>
                  <a:lnTo>
                    <a:pt x="3188" y="80"/>
                  </a:lnTo>
                  <a:lnTo>
                    <a:pt x="3192" y="70"/>
                  </a:lnTo>
                  <a:lnTo>
                    <a:pt x="3192" y="70"/>
                  </a:lnTo>
                  <a:lnTo>
                    <a:pt x="3206" y="54"/>
                  </a:lnTo>
                  <a:lnTo>
                    <a:pt x="3222" y="40"/>
                  </a:lnTo>
                  <a:lnTo>
                    <a:pt x="3132" y="40"/>
                  </a:lnTo>
                  <a:lnTo>
                    <a:pt x="3132" y="28"/>
                  </a:lnTo>
                  <a:lnTo>
                    <a:pt x="3288" y="28"/>
                  </a:lnTo>
                  <a:lnTo>
                    <a:pt x="3288" y="40"/>
                  </a:lnTo>
                  <a:close/>
                  <a:moveTo>
                    <a:pt x="3252" y="54"/>
                  </a:moveTo>
                  <a:lnTo>
                    <a:pt x="3252" y="54"/>
                  </a:lnTo>
                  <a:lnTo>
                    <a:pt x="3266" y="78"/>
                  </a:lnTo>
                  <a:lnTo>
                    <a:pt x="3256" y="84"/>
                  </a:lnTo>
                  <a:lnTo>
                    <a:pt x="3256" y="84"/>
                  </a:lnTo>
                  <a:lnTo>
                    <a:pt x="3242" y="58"/>
                  </a:lnTo>
                  <a:lnTo>
                    <a:pt x="3252" y="54"/>
                  </a:lnTo>
                  <a:lnTo>
                    <a:pt x="3252" y="54"/>
                  </a:lnTo>
                  <a:close/>
                  <a:moveTo>
                    <a:pt x="3278" y="48"/>
                  </a:moveTo>
                  <a:lnTo>
                    <a:pt x="3278" y="48"/>
                  </a:lnTo>
                  <a:lnTo>
                    <a:pt x="3292" y="74"/>
                  </a:lnTo>
                  <a:lnTo>
                    <a:pt x="3282" y="78"/>
                  </a:lnTo>
                  <a:lnTo>
                    <a:pt x="3282" y="78"/>
                  </a:lnTo>
                  <a:lnTo>
                    <a:pt x="3268" y="52"/>
                  </a:lnTo>
                  <a:lnTo>
                    <a:pt x="3278" y="48"/>
                  </a:lnTo>
                  <a:lnTo>
                    <a:pt x="3278" y="48"/>
                  </a:lnTo>
                  <a:close/>
                  <a:moveTo>
                    <a:pt x="3322" y="142"/>
                  </a:moveTo>
                  <a:lnTo>
                    <a:pt x="3322" y="142"/>
                  </a:lnTo>
                  <a:lnTo>
                    <a:pt x="3324" y="132"/>
                  </a:lnTo>
                  <a:lnTo>
                    <a:pt x="3328" y="124"/>
                  </a:lnTo>
                  <a:lnTo>
                    <a:pt x="3328" y="124"/>
                  </a:lnTo>
                  <a:lnTo>
                    <a:pt x="3336" y="120"/>
                  </a:lnTo>
                  <a:lnTo>
                    <a:pt x="3346" y="118"/>
                  </a:lnTo>
                  <a:lnTo>
                    <a:pt x="3346" y="118"/>
                  </a:lnTo>
                  <a:lnTo>
                    <a:pt x="3356" y="120"/>
                  </a:lnTo>
                  <a:lnTo>
                    <a:pt x="3362" y="124"/>
                  </a:lnTo>
                  <a:lnTo>
                    <a:pt x="3362" y="124"/>
                  </a:lnTo>
                  <a:lnTo>
                    <a:pt x="3368" y="132"/>
                  </a:lnTo>
                  <a:lnTo>
                    <a:pt x="3370" y="142"/>
                  </a:lnTo>
                  <a:lnTo>
                    <a:pt x="3370" y="142"/>
                  </a:lnTo>
                  <a:lnTo>
                    <a:pt x="3368" y="150"/>
                  </a:lnTo>
                  <a:lnTo>
                    <a:pt x="3362" y="158"/>
                  </a:lnTo>
                  <a:lnTo>
                    <a:pt x="3362" y="158"/>
                  </a:lnTo>
                  <a:lnTo>
                    <a:pt x="3356" y="164"/>
                  </a:lnTo>
                  <a:lnTo>
                    <a:pt x="3346" y="166"/>
                  </a:lnTo>
                  <a:lnTo>
                    <a:pt x="3346" y="166"/>
                  </a:lnTo>
                  <a:lnTo>
                    <a:pt x="3336" y="164"/>
                  </a:lnTo>
                  <a:lnTo>
                    <a:pt x="3328" y="158"/>
                  </a:lnTo>
                  <a:lnTo>
                    <a:pt x="3328" y="158"/>
                  </a:lnTo>
                  <a:lnTo>
                    <a:pt x="3324" y="150"/>
                  </a:lnTo>
                  <a:lnTo>
                    <a:pt x="3322" y="142"/>
                  </a:lnTo>
                  <a:lnTo>
                    <a:pt x="3322" y="142"/>
                  </a:lnTo>
                  <a:close/>
                  <a:moveTo>
                    <a:pt x="3332" y="142"/>
                  </a:moveTo>
                  <a:lnTo>
                    <a:pt x="3332" y="142"/>
                  </a:lnTo>
                  <a:lnTo>
                    <a:pt x="3332" y="146"/>
                  </a:lnTo>
                  <a:lnTo>
                    <a:pt x="3336" y="152"/>
                  </a:lnTo>
                  <a:lnTo>
                    <a:pt x="3336" y="152"/>
                  </a:lnTo>
                  <a:lnTo>
                    <a:pt x="3340" y="154"/>
                  </a:lnTo>
                  <a:lnTo>
                    <a:pt x="3346" y="156"/>
                  </a:lnTo>
                  <a:lnTo>
                    <a:pt x="3346" y="156"/>
                  </a:lnTo>
                  <a:lnTo>
                    <a:pt x="3350" y="154"/>
                  </a:lnTo>
                  <a:lnTo>
                    <a:pt x="3356" y="152"/>
                  </a:lnTo>
                  <a:lnTo>
                    <a:pt x="3356" y="152"/>
                  </a:lnTo>
                  <a:lnTo>
                    <a:pt x="3358" y="146"/>
                  </a:lnTo>
                  <a:lnTo>
                    <a:pt x="3360" y="142"/>
                  </a:lnTo>
                  <a:lnTo>
                    <a:pt x="3360" y="142"/>
                  </a:lnTo>
                  <a:lnTo>
                    <a:pt x="3358" y="136"/>
                  </a:lnTo>
                  <a:lnTo>
                    <a:pt x="3356" y="132"/>
                  </a:lnTo>
                  <a:lnTo>
                    <a:pt x="3356" y="132"/>
                  </a:lnTo>
                  <a:lnTo>
                    <a:pt x="3350" y="128"/>
                  </a:lnTo>
                  <a:lnTo>
                    <a:pt x="3346" y="128"/>
                  </a:lnTo>
                  <a:lnTo>
                    <a:pt x="3346" y="128"/>
                  </a:lnTo>
                  <a:lnTo>
                    <a:pt x="3340" y="128"/>
                  </a:lnTo>
                  <a:lnTo>
                    <a:pt x="3336" y="132"/>
                  </a:lnTo>
                  <a:lnTo>
                    <a:pt x="3336" y="132"/>
                  </a:lnTo>
                  <a:lnTo>
                    <a:pt x="3332" y="136"/>
                  </a:lnTo>
                  <a:lnTo>
                    <a:pt x="3332" y="142"/>
                  </a:lnTo>
                  <a:lnTo>
                    <a:pt x="3332" y="1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Freeform 10">
              <a:extLst>
                <a:ext uri="{FF2B5EF4-FFF2-40B4-BE49-F238E27FC236}">
                  <a16:creationId xmlns:a16="http://schemas.microsoft.com/office/drawing/2014/main" id="{B2863A9E-9AA7-44A2-AF7A-46AB3B948C78}"/>
                </a:ext>
              </a:extLst>
            </p:cNvPr>
            <p:cNvSpPr>
              <a:spLocks noEditPoints="1"/>
            </p:cNvSpPr>
            <p:nvPr/>
          </p:nvSpPr>
          <p:spPr bwMode="gray">
            <a:xfrm>
              <a:off x="6127881" y="4274428"/>
              <a:ext cx="1333850" cy="85204"/>
            </a:xfrm>
            <a:custGeom>
              <a:avLst/>
              <a:gdLst>
                <a:gd name="T0" fmla="*/ 144 w 2630"/>
                <a:gd name="T1" fmla="*/ 120 h 168"/>
                <a:gd name="T2" fmla="*/ 38 w 2630"/>
                <a:gd name="T3" fmla="*/ 164 h 168"/>
                <a:gd name="T4" fmla="*/ 6 w 2630"/>
                <a:gd name="T5" fmla="*/ 40 h 168"/>
                <a:gd name="T6" fmla="*/ 148 w 2630"/>
                <a:gd name="T7" fmla="*/ 94 h 168"/>
                <a:gd name="T8" fmla="*/ 24 w 2630"/>
                <a:gd name="T9" fmla="*/ 112 h 168"/>
                <a:gd name="T10" fmla="*/ 156 w 2630"/>
                <a:gd name="T11" fmla="*/ 66 h 168"/>
                <a:gd name="T12" fmla="*/ 240 w 2630"/>
                <a:gd name="T13" fmla="*/ 38 h 168"/>
                <a:gd name="T14" fmla="*/ 286 w 2630"/>
                <a:gd name="T15" fmla="*/ 98 h 168"/>
                <a:gd name="T16" fmla="*/ 336 w 2630"/>
                <a:gd name="T17" fmla="*/ 162 h 168"/>
                <a:gd name="T18" fmla="*/ 438 w 2630"/>
                <a:gd name="T19" fmla="*/ 130 h 168"/>
                <a:gd name="T20" fmla="*/ 374 w 2630"/>
                <a:gd name="T21" fmla="*/ 86 h 168"/>
                <a:gd name="T22" fmla="*/ 410 w 2630"/>
                <a:gd name="T23" fmla="*/ 144 h 168"/>
                <a:gd name="T24" fmla="*/ 514 w 2630"/>
                <a:gd name="T25" fmla="*/ 108 h 168"/>
                <a:gd name="T26" fmla="*/ 574 w 2630"/>
                <a:gd name="T27" fmla="*/ 66 h 168"/>
                <a:gd name="T28" fmla="*/ 582 w 2630"/>
                <a:gd name="T29" fmla="*/ 158 h 168"/>
                <a:gd name="T30" fmla="*/ 770 w 2630"/>
                <a:gd name="T31" fmla="*/ 98 h 168"/>
                <a:gd name="T32" fmla="*/ 816 w 2630"/>
                <a:gd name="T33" fmla="*/ 40 h 168"/>
                <a:gd name="T34" fmla="*/ 884 w 2630"/>
                <a:gd name="T35" fmla="*/ 138 h 168"/>
                <a:gd name="T36" fmla="*/ 884 w 2630"/>
                <a:gd name="T37" fmla="*/ 72 h 168"/>
                <a:gd name="T38" fmla="*/ 1066 w 2630"/>
                <a:gd name="T39" fmla="*/ 162 h 168"/>
                <a:gd name="T40" fmla="*/ 964 w 2630"/>
                <a:gd name="T41" fmla="*/ 56 h 168"/>
                <a:gd name="T42" fmla="*/ 1036 w 2630"/>
                <a:gd name="T43" fmla="*/ 120 h 168"/>
                <a:gd name="T44" fmla="*/ 964 w 2630"/>
                <a:gd name="T45" fmla="*/ 136 h 168"/>
                <a:gd name="T46" fmla="*/ 1166 w 2630"/>
                <a:gd name="T47" fmla="*/ 146 h 168"/>
                <a:gd name="T48" fmla="*/ 1256 w 2630"/>
                <a:gd name="T49" fmla="*/ 94 h 168"/>
                <a:gd name="T50" fmla="*/ 1150 w 2630"/>
                <a:gd name="T51" fmla="*/ 150 h 168"/>
                <a:gd name="T52" fmla="*/ 1254 w 2630"/>
                <a:gd name="T53" fmla="*/ 38 h 168"/>
                <a:gd name="T54" fmla="*/ 1314 w 2630"/>
                <a:gd name="T55" fmla="*/ 148 h 168"/>
                <a:gd name="T56" fmla="*/ 1366 w 2630"/>
                <a:gd name="T57" fmla="*/ 22 h 168"/>
                <a:gd name="T58" fmla="*/ 1320 w 2630"/>
                <a:gd name="T59" fmla="*/ 132 h 168"/>
                <a:gd name="T60" fmla="*/ 1414 w 2630"/>
                <a:gd name="T61" fmla="*/ 8 h 168"/>
                <a:gd name="T62" fmla="*/ 1596 w 2630"/>
                <a:gd name="T63" fmla="*/ 126 h 168"/>
                <a:gd name="T64" fmla="*/ 1486 w 2630"/>
                <a:gd name="T65" fmla="*/ 78 h 168"/>
                <a:gd name="T66" fmla="*/ 1620 w 2630"/>
                <a:gd name="T67" fmla="*/ 110 h 168"/>
                <a:gd name="T68" fmla="*/ 1540 w 2630"/>
                <a:gd name="T69" fmla="*/ 20 h 168"/>
                <a:gd name="T70" fmla="*/ 1708 w 2630"/>
                <a:gd name="T71" fmla="*/ 120 h 168"/>
                <a:gd name="T72" fmla="*/ 1766 w 2630"/>
                <a:gd name="T73" fmla="*/ 30 h 168"/>
                <a:gd name="T74" fmla="*/ 1812 w 2630"/>
                <a:gd name="T75" fmla="*/ 86 h 168"/>
                <a:gd name="T76" fmla="*/ 1782 w 2630"/>
                <a:gd name="T77" fmla="*/ 150 h 168"/>
                <a:gd name="T78" fmla="*/ 1950 w 2630"/>
                <a:gd name="T79" fmla="*/ 164 h 168"/>
                <a:gd name="T80" fmla="*/ 1980 w 2630"/>
                <a:gd name="T81" fmla="*/ 106 h 168"/>
                <a:gd name="T82" fmla="*/ 1852 w 2630"/>
                <a:gd name="T83" fmla="*/ 154 h 168"/>
                <a:gd name="T84" fmla="*/ 1890 w 2630"/>
                <a:gd name="T85" fmla="*/ 12 h 168"/>
                <a:gd name="T86" fmla="*/ 1996 w 2630"/>
                <a:gd name="T87" fmla="*/ 110 h 168"/>
                <a:gd name="T88" fmla="*/ 1856 w 2630"/>
                <a:gd name="T89" fmla="*/ 122 h 168"/>
                <a:gd name="T90" fmla="*/ 1976 w 2630"/>
                <a:gd name="T91" fmla="*/ 44 h 168"/>
                <a:gd name="T92" fmla="*/ 2062 w 2630"/>
                <a:gd name="T93" fmla="*/ 2 h 168"/>
                <a:gd name="T94" fmla="*/ 2076 w 2630"/>
                <a:gd name="T95" fmla="*/ 126 h 168"/>
                <a:gd name="T96" fmla="*/ 2176 w 2630"/>
                <a:gd name="T97" fmla="*/ 166 h 168"/>
                <a:gd name="T98" fmla="*/ 2164 w 2630"/>
                <a:gd name="T99" fmla="*/ 144 h 168"/>
                <a:gd name="T100" fmla="*/ 2176 w 2630"/>
                <a:gd name="T101" fmla="*/ 166 h 168"/>
                <a:gd name="T102" fmla="*/ 2238 w 2630"/>
                <a:gd name="T103" fmla="*/ 6 h 168"/>
                <a:gd name="T104" fmla="*/ 2224 w 2630"/>
                <a:gd name="T105" fmla="*/ 74 h 168"/>
                <a:gd name="T106" fmla="*/ 2266 w 2630"/>
                <a:gd name="T107" fmla="*/ 102 h 168"/>
                <a:gd name="T108" fmla="*/ 2280 w 2630"/>
                <a:gd name="T109" fmla="*/ 164 h 168"/>
                <a:gd name="T110" fmla="*/ 2330 w 2630"/>
                <a:gd name="T111" fmla="*/ 52 h 168"/>
                <a:gd name="T112" fmla="*/ 2370 w 2630"/>
                <a:gd name="T113" fmla="*/ 90 h 168"/>
                <a:gd name="T114" fmla="*/ 2422 w 2630"/>
                <a:gd name="T115" fmla="*/ 58 h 168"/>
                <a:gd name="T116" fmla="*/ 2454 w 2630"/>
                <a:gd name="T117" fmla="*/ 110 h 168"/>
                <a:gd name="T118" fmla="*/ 2550 w 2630"/>
                <a:gd name="T119" fmla="*/ 142 h 168"/>
                <a:gd name="T120" fmla="*/ 2582 w 2630"/>
                <a:gd name="T121" fmla="*/ 140 h 168"/>
                <a:gd name="T122" fmla="*/ 2606 w 2630"/>
                <a:gd name="T123" fmla="*/ 164 h 168"/>
                <a:gd name="T124" fmla="*/ 2618 w 2630"/>
                <a:gd name="T125" fmla="*/ 14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30" h="168">
                  <a:moveTo>
                    <a:pt x="110" y="164"/>
                  </a:moveTo>
                  <a:lnTo>
                    <a:pt x="110" y="164"/>
                  </a:lnTo>
                  <a:lnTo>
                    <a:pt x="94" y="162"/>
                  </a:lnTo>
                  <a:lnTo>
                    <a:pt x="80" y="158"/>
                  </a:lnTo>
                  <a:lnTo>
                    <a:pt x="84" y="146"/>
                  </a:lnTo>
                  <a:lnTo>
                    <a:pt x="84" y="146"/>
                  </a:lnTo>
                  <a:lnTo>
                    <a:pt x="96" y="150"/>
                  </a:lnTo>
                  <a:lnTo>
                    <a:pt x="108" y="152"/>
                  </a:lnTo>
                  <a:lnTo>
                    <a:pt x="108" y="152"/>
                  </a:lnTo>
                  <a:lnTo>
                    <a:pt x="122" y="150"/>
                  </a:lnTo>
                  <a:lnTo>
                    <a:pt x="128" y="146"/>
                  </a:lnTo>
                  <a:lnTo>
                    <a:pt x="134" y="144"/>
                  </a:lnTo>
                  <a:lnTo>
                    <a:pt x="134" y="144"/>
                  </a:lnTo>
                  <a:lnTo>
                    <a:pt x="138" y="138"/>
                  </a:lnTo>
                  <a:lnTo>
                    <a:pt x="140" y="134"/>
                  </a:lnTo>
                  <a:lnTo>
                    <a:pt x="142" y="128"/>
                  </a:lnTo>
                  <a:lnTo>
                    <a:pt x="144" y="120"/>
                  </a:lnTo>
                  <a:lnTo>
                    <a:pt x="144" y="120"/>
                  </a:lnTo>
                  <a:lnTo>
                    <a:pt x="142" y="114"/>
                  </a:lnTo>
                  <a:lnTo>
                    <a:pt x="140" y="106"/>
                  </a:lnTo>
                  <a:lnTo>
                    <a:pt x="136" y="102"/>
                  </a:lnTo>
                  <a:lnTo>
                    <a:pt x="130" y="96"/>
                  </a:lnTo>
                  <a:lnTo>
                    <a:pt x="130" y="96"/>
                  </a:lnTo>
                  <a:lnTo>
                    <a:pt x="124" y="94"/>
                  </a:lnTo>
                  <a:lnTo>
                    <a:pt x="114" y="90"/>
                  </a:lnTo>
                  <a:lnTo>
                    <a:pt x="94" y="88"/>
                  </a:lnTo>
                  <a:lnTo>
                    <a:pt x="94" y="88"/>
                  </a:lnTo>
                  <a:lnTo>
                    <a:pt x="80" y="90"/>
                  </a:lnTo>
                  <a:lnTo>
                    <a:pt x="64" y="92"/>
                  </a:lnTo>
                  <a:lnTo>
                    <a:pt x="64" y="146"/>
                  </a:lnTo>
                  <a:lnTo>
                    <a:pt x="64" y="146"/>
                  </a:lnTo>
                  <a:lnTo>
                    <a:pt x="62" y="154"/>
                  </a:lnTo>
                  <a:lnTo>
                    <a:pt x="58" y="158"/>
                  </a:lnTo>
                  <a:lnTo>
                    <a:pt x="50" y="162"/>
                  </a:lnTo>
                  <a:lnTo>
                    <a:pt x="38" y="164"/>
                  </a:lnTo>
                  <a:lnTo>
                    <a:pt x="38" y="164"/>
                  </a:lnTo>
                  <a:lnTo>
                    <a:pt x="24" y="160"/>
                  </a:lnTo>
                  <a:lnTo>
                    <a:pt x="12" y="154"/>
                  </a:lnTo>
                  <a:lnTo>
                    <a:pt x="12" y="154"/>
                  </a:lnTo>
                  <a:lnTo>
                    <a:pt x="6" y="150"/>
                  </a:lnTo>
                  <a:lnTo>
                    <a:pt x="4" y="144"/>
                  </a:lnTo>
                  <a:lnTo>
                    <a:pt x="2" y="138"/>
                  </a:lnTo>
                  <a:lnTo>
                    <a:pt x="0" y="132"/>
                  </a:lnTo>
                  <a:lnTo>
                    <a:pt x="0" y="132"/>
                  </a:lnTo>
                  <a:lnTo>
                    <a:pt x="2" y="124"/>
                  </a:lnTo>
                  <a:lnTo>
                    <a:pt x="4" y="118"/>
                  </a:lnTo>
                  <a:lnTo>
                    <a:pt x="8" y="110"/>
                  </a:lnTo>
                  <a:lnTo>
                    <a:pt x="14" y="104"/>
                  </a:lnTo>
                  <a:lnTo>
                    <a:pt x="14" y="104"/>
                  </a:lnTo>
                  <a:lnTo>
                    <a:pt x="30" y="92"/>
                  </a:lnTo>
                  <a:lnTo>
                    <a:pt x="50" y="84"/>
                  </a:lnTo>
                  <a:lnTo>
                    <a:pt x="50" y="52"/>
                  </a:lnTo>
                  <a:lnTo>
                    <a:pt x="6" y="52"/>
                  </a:lnTo>
                  <a:lnTo>
                    <a:pt x="6" y="40"/>
                  </a:lnTo>
                  <a:lnTo>
                    <a:pt x="50" y="40"/>
                  </a:lnTo>
                  <a:lnTo>
                    <a:pt x="50" y="12"/>
                  </a:lnTo>
                  <a:lnTo>
                    <a:pt x="64" y="12"/>
                  </a:lnTo>
                  <a:lnTo>
                    <a:pt x="64" y="40"/>
                  </a:lnTo>
                  <a:lnTo>
                    <a:pt x="112" y="40"/>
                  </a:lnTo>
                  <a:lnTo>
                    <a:pt x="112" y="52"/>
                  </a:lnTo>
                  <a:lnTo>
                    <a:pt x="64" y="52"/>
                  </a:lnTo>
                  <a:lnTo>
                    <a:pt x="64" y="80"/>
                  </a:lnTo>
                  <a:lnTo>
                    <a:pt x="64" y="80"/>
                  </a:lnTo>
                  <a:lnTo>
                    <a:pt x="80" y="78"/>
                  </a:lnTo>
                  <a:lnTo>
                    <a:pt x="94" y="76"/>
                  </a:lnTo>
                  <a:lnTo>
                    <a:pt x="94" y="76"/>
                  </a:lnTo>
                  <a:lnTo>
                    <a:pt x="106" y="78"/>
                  </a:lnTo>
                  <a:lnTo>
                    <a:pt x="118" y="80"/>
                  </a:lnTo>
                  <a:lnTo>
                    <a:pt x="130" y="84"/>
                  </a:lnTo>
                  <a:lnTo>
                    <a:pt x="140" y="88"/>
                  </a:lnTo>
                  <a:lnTo>
                    <a:pt x="140" y="88"/>
                  </a:lnTo>
                  <a:lnTo>
                    <a:pt x="148" y="94"/>
                  </a:lnTo>
                  <a:lnTo>
                    <a:pt x="154" y="102"/>
                  </a:lnTo>
                  <a:lnTo>
                    <a:pt x="156" y="110"/>
                  </a:lnTo>
                  <a:lnTo>
                    <a:pt x="158" y="120"/>
                  </a:lnTo>
                  <a:lnTo>
                    <a:pt x="158" y="120"/>
                  </a:lnTo>
                  <a:lnTo>
                    <a:pt x="156" y="130"/>
                  </a:lnTo>
                  <a:lnTo>
                    <a:pt x="154" y="138"/>
                  </a:lnTo>
                  <a:lnTo>
                    <a:pt x="150" y="146"/>
                  </a:lnTo>
                  <a:lnTo>
                    <a:pt x="144" y="152"/>
                  </a:lnTo>
                  <a:lnTo>
                    <a:pt x="144" y="152"/>
                  </a:lnTo>
                  <a:lnTo>
                    <a:pt x="138" y="158"/>
                  </a:lnTo>
                  <a:lnTo>
                    <a:pt x="130" y="160"/>
                  </a:lnTo>
                  <a:lnTo>
                    <a:pt x="120" y="162"/>
                  </a:lnTo>
                  <a:lnTo>
                    <a:pt x="110" y="164"/>
                  </a:lnTo>
                  <a:lnTo>
                    <a:pt x="110" y="164"/>
                  </a:lnTo>
                  <a:close/>
                  <a:moveTo>
                    <a:pt x="50" y="96"/>
                  </a:moveTo>
                  <a:lnTo>
                    <a:pt x="50" y="96"/>
                  </a:lnTo>
                  <a:lnTo>
                    <a:pt x="36" y="104"/>
                  </a:lnTo>
                  <a:lnTo>
                    <a:pt x="24" y="112"/>
                  </a:lnTo>
                  <a:lnTo>
                    <a:pt x="24" y="112"/>
                  </a:lnTo>
                  <a:lnTo>
                    <a:pt x="16" y="122"/>
                  </a:lnTo>
                  <a:lnTo>
                    <a:pt x="14" y="126"/>
                  </a:lnTo>
                  <a:lnTo>
                    <a:pt x="14" y="132"/>
                  </a:lnTo>
                  <a:lnTo>
                    <a:pt x="14" y="132"/>
                  </a:lnTo>
                  <a:lnTo>
                    <a:pt x="16" y="140"/>
                  </a:lnTo>
                  <a:lnTo>
                    <a:pt x="22" y="146"/>
                  </a:lnTo>
                  <a:lnTo>
                    <a:pt x="22" y="146"/>
                  </a:lnTo>
                  <a:lnTo>
                    <a:pt x="30" y="150"/>
                  </a:lnTo>
                  <a:lnTo>
                    <a:pt x="38" y="150"/>
                  </a:lnTo>
                  <a:lnTo>
                    <a:pt x="38" y="150"/>
                  </a:lnTo>
                  <a:lnTo>
                    <a:pt x="44" y="150"/>
                  </a:lnTo>
                  <a:lnTo>
                    <a:pt x="48" y="148"/>
                  </a:lnTo>
                  <a:lnTo>
                    <a:pt x="50" y="146"/>
                  </a:lnTo>
                  <a:lnTo>
                    <a:pt x="50" y="142"/>
                  </a:lnTo>
                  <a:lnTo>
                    <a:pt x="50" y="96"/>
                  </a:lnTo>
                  <a:close/>
                  <a:moveTo>
                    <a:pt x="168" y="58"/>
                  </a:moveTo>
                  <a:lnTo>
                    <a:pt x="156" y="66"/>
                  </a:lnTo>
                  <a:lnTo>
                    <a:pt x="156" y="66"/>
                  </a:lnTo>
                  <a:lnTo>
                    <a:pt x="136" y="44"/>
                  </a:lnTo>
                  <a:lnTo>
                    <a:pt x="112" y="26"/>
                  </a:lnTo>
                  <a:lnTo>
                    <a:pt x="122" y="16"/>
                  </a:lnTo>
                  <a:lnTo>
                    <a:pt x="122" y="16"/>
                  </a:lnTo>
                  <a:lnTo>
                    <a:pt x="146" y="36"/>
                  </a:lnTo>
                  <a:lnTo>
                    <a:pt x="146" y="36"/>
                  </a:lnTo>
                  <a:lnTo>
                    <a:pt x="168" y="58"/>
                  </a:lnTo>
                  <a:lnTo>
                    <a:pt x="168" y="58"/>
                  </a:lnTo>
                  <a:close/>
                  <a:moveTo>
                    <a:pt x="202" y="72"/>
                  </a:moveTo>
                  <a:lnTo>
                    <a:pt x="202" y="168"/>
                  </a:lnTo>
                  <a:lnTo>
                    <a:pt x="188" y="168"/>
                  </a:lnTo>
                  <a:lnTo>
                    <a:pt x="188" y="12"/>
                  </a:lnTo>
                  <a:lnTo>
                    <a:pt x="254" y="12"/>
                  </a:lnTo>
                  <a:lnTo>
                    <a:pt x="254" y="72"/>
                  </a:lnTo>
                  <a:lnTo>
                    <a:pt x="202" y="72"/>
                  </a:lnTo>
                  <a:close/>
                  <a:moveTo>
                    <a:pt x="202" y="38"/>
                  </a:moveTo>
                  <a:lnTo>
                    <a:pt x="240" y="38"/>
                  </a:lnTo>
                  <a:lnTo>
                    <a:pt x="240" y="22"/>
                  </a:lnTo>
                  <a:lnTo>
                    <a:pt x="202" y="22"/>
                  </a:lnTo>
                  <a:lnTo>
                    <a:pt x="202" y="38"/>
                  </a:lnTo>
                  <a:close/>
                  <a:moveTo>
                    <a:pt x="240" y="46"/>
                  </a:moveTo>
                  <a:lnTo>
                    <a:pt x="202" y="46"/>
                  </a:lnTo>
                  <a:lnTo>
                    <a:pt x="202" y="62"/>
                  </a:lnTo>
                  <a:lnTo>
                    <a:pt x="240" y="62"/>
                  </a:lnTo>
                  <a:lnTo>
                    <a:pt x="240" y="46"/>
                  </a:lnTo>
                  <a:close/>
                  <a:moveTo>
                    <a:pt x="242" y="140"/>
                  </a:moveTo>
                  <a:lnTo>
                    <a:pt x="242" y="146"/>
                  </a:lnTo>
                  <a:lnTo>
                    <a:pt x="228" y="146"/>
                  </a:lnTo>
                  <a:lnTo>
                    <a:pt x="228" y="88"/>
                  </a:lnTo>
                  <a:lnTo>
                    <a:pt x="300" y="88"/>
                  </a:lnTo>
                  <a:lnTo>
                    <a:pt x="300" y="140"/>
                  </a:lnTo>
                  <a:lnTo>
                    <a:pt x="242" y="140"/>
                  </a:lnTo>
                  <a:close/>
                  <a:moveTo>
                    <a:pt x="242" y="130"/>
                  </a:moveTo>
                  <a:lnTo>
                    <a:pt x="286" y="130"/>
                  </a:lnTo>
                  <a:lnTo>
                    <a:pt x="286" y="98"/>
                  </a:lnTo>
                  <a:lnTo>
                    <a:pt x="242" y="98"/>
                  </a:lnTo>
                  <a:lnTo>
                    <a:pt x="242" y="130"/>
                  </a:lnTo>
                  <a:close/>
                  <a:moveTo>
                    <a:pt x="326" y="166"/>
                  </a:moveTo>
                  <a:lnTo>
                    <a:pt x="304" y="166"/>
                  </a:lnTo>
                  <a:lnTo>
                    <a:pt x="302" y="154"/>
                  </a:lnTo>
                  <a:lnTo>
                    <a:pt x="320" y="154"/>
                  </a:lnTo>
                  <a:lnTo>
                    <a:pt x="320" y="154"/>
                  </a:lnTo>
                  <a:lnTo>
                    <a:pt x="326" y="152"/>
                  </a:lnTo>
                  <a:lnTo>
                    <a:pt x="326" y="152"/>
                  </a:lnTo>
                  <a:lnTo>
                    <a:pt x="328" y="148"/>
                  </a:lnTo>
                  <a:lnTo>
                    <a:pt x="328" y="72"/>
                  </a:lnTo>
                  <a:lnTo>
                    <a:pt x="276" y="72"/>
                  </a:lnTo>
                  <a:lnTo>
                    <a:pt x="276" y="12"/>
                  </a:lnTo>
                  <a:lnTo>
                    <a:pt x="342" y="12"/>
                  </a:lnTo>
                  <a:lnTo>
                    <a:pt x="342" y="154"/>
                  </a:lnTo>
                  <a:lnTo>
                    <a:pt x="342" y="154"/>
                  </a:lnTo>
                  <a:lnTo>
                    <a:pt x="340" y="158"/>
                  </a:lnTo>
                  <a:lnTo>
                    <a:pt x="336" y="162"/>
                  </a:lnTo>
                  <a:lnTo>
                    <a:pt x="336" y="162"/>
                  </a:lnTo>
                  <a:lnTo>
                    <a:pt x="332" y="166"/>
                  </a:lnTo>
                  <a:lnTo>
                    <a:pt x="326" y="166"/>
                  </a:lnTo>
                  <a:lnTo>
                    <a:pt x="326" y="166"/>
                  </a:lnTo>
                  <a:close/>
                  <a:moveTo>
                    <a:pt x="290" y="38"/>
                  </a:moveTo>
                  <a:lnTo>
                    <a:pt x="328" y="38"/>
                  </a:lnTo>
                  <a:lnTo>
                    <a:pt x="328" y="22"/>
                  </a:lnTo>
                  <a:lnTo>
                    <a:pt x="290" y="22"/>
                  </a:lnTo>
                  <a:lnTo>
                    <a:pt x="290" y="38"/>
                  </a:lnTo>
                  <a:close/>
                  <a:moveTo>
                    <a:pt x="328" y="46"/>
                  </a:moveTo>
                  <a:lnTo>
                    <a:pt x="290" y="46"/>
                  </a:lnTo>
                  <a:lnTo>
                    <a:pt x="290" y="62"/>
                  </a:lnTo>
                  <a:lnTo>
                    <a:pt x="328" y="62"/>
                  </a:lnTo>
                  <a:lnTo>
                    <a:pt x="328" y="46"/>
                  </a:lnTo>
                  <a:close/>
                  <a:moveTo>
                    <a:pt x="448" y="110"/>
                  </a:moveTo>
                  <a:lnTo>
                    <a:pt x="448" y="110"/>
                  </a:lnTo>
                  <a:lnTo>
                    <a:pt x="438" y="130"/>
                  </a:lnTo>
                  <a:lnTo>
                    <a:pt x="438" y="130"/>
                  </a:lnTo>
                  <a:lnTo>
                    <a:pt x="432" y="142"/>
                  </a:lnTo>
                  <a:lnTo>
                    <a:pt x="426" y="150"/>
                  </a:lnTo>
                  <a:lnTo>
                    <a:pt x="426" y="150"/>
                  </a:lnTo>
                  <a:lnTo>
                    <a:pt x="418" y="156"/>
                  </a:lnTo>
                  <a:lnTo>
                    <a:pt x="412" y="160"/>
                  </a:lnTo>
                  <a:lnTo>
                    <a:pt x="412" y="160"/>
                  </a:lnTo>
                  <a:lnTo>
                    <a:pt x="404" y="156"/>
                  </a:lnTo>
                  <a:lnTo>
                    <a:pt x="404" y="156"/>
                  </a:lnTo>
                  <a:lnTo>
                    <a:pt x="394" y="148"/>
                  </a:lnTo>
                  <a:lnTo>
                    <a:pt x="394" y="148"/>
                  </a:lnTo>
                  <a:lnTo>
                    <a:pt x="388" y="142"/>
                  </a:lnTo>
                  <a:lnTo>
                    <a:pt x="384" y="132"/>
                  </a:lnTo>
                  <a:lnTo>
                    <a:pt x="384" y="132"/>
                  </a:lnTo>
                  <a:lnTo>
                    <a:pt x="380" y="120"/>
                  </a:lnTo>
                  <a:lnTo>
                    <a:pt x="376" y="108"/>
                  </a:lnTo>
                  <a:lnTo>
                    <a:pt x="376" y="108"/>
                  </a:lnTo>
                  <a:lnTo>
                    <a:pt x="374" y="86"/>
                  </a:lnTo>
                  <a:lnTo>
                    <a:pt x="374" y="86"/>
                  </a:lnTo>
                  <a:lnTo>
                    <a:pt x="376" y="58"/>
                  </a:lnTo>
                  <a:lnTo>
                    <a:pt x="376" y="58"/>
                  </a:lnTo>
                  <a:lnTo>
                    <a:pt x="378" y="30"/>
                  </a:lnTo>
                  <a:lnTo>
                    <a:pt x="394" y="30"/>
                  </a:lnTo>
                  <a:lnTo>
                    <a:pt x="394" y="30"/>
                  </a:lnTo>
                  <a:lnTo>
                    <a:pt x="392" y="58"/>
                  </a:lnTo>
                  <a:lnTo>
                    <a:pt x="392" y="58"/>
                  </a:lnTo>
                  <a:lnTo>
                    <a:pt x="388" y="86"/>
                  </a:lnTo>
                  <a:lnTo>
                    <a:pt x="388" y="86"/>
                  </a:lnTo>
                  <a:lnTo>
                    <a:pt x="390" y="100"/>
                  </a:lnTo>
                  <a:lnTo>
                    <a:pt x="392" y="114"/>
                  </a:lnTo>
                  <a:lnTo>
                    <a:pt x="392" y="114"/>
                  </a:lnTo>
                  <a:lnTo>
                    <a:pt x="396" y="126"/>
                  </a:lnTo>
                  <a:lnTo>
                    <a:pt x="402" y="136"/>
                  </a:lnTo>
                  <a:lnTo>
                    <a:pt x="402" y="136"/>
                  </a:lnTo>
                  <a:lnTo>
                    <a:pt x="408" y="142"/>
                  </a:lnTo>
                  <a:lnTo>
                    <a:pt x="410" y="144"/>
                  </a:lnTo>
                  <a:lnTo>
                    <a:pt x="410" y="144"/>
                  </a:lnTo>
                  <a:lnTo>
                    <a:pt x="416" y="140"/>
                  </a:lnTo>
                  <a:lnTo>
                    <a:pt x="424" y="132"/>
                  </a:lnTo>
                  <a:lnTo>
                    <a:pt x="424" y="132"/>
                  </a:lnTo>
                  <a:lnTo>
                    <a:pt x="438" y="104"/>
                  </a:lnTo>
                  <a:lnTo>
                    <a:pt x="448" y="110"/>
                  </a:lnTo>
                  <a:close/>
                  <a:moveTo>
                    <a:pt x="494" y="32"/>
                  </a:moveTo>
                  <a:lnTo>
                    <a:pt x="494" y="32"/>
                  </a:lnTo>
                  <a:lnTo>
                    <a:pt x="502" y="42"/>
                  </a:lnTo>
                  <a:lnTo>
                    <a:pt x="510" y="54"/>
                  </a:lnTo>
                  <a:lnTo>
                    <a:pt x="516" y="66"/>
                  </a:lnTo>
                  <a:lnTo>
                    <a:pt x="522" y="78"/>
                  </a:lnTo>
                  <a:lnTo>
                    <a:pt x="526" y="92"/>
                  </a:lnTo>
                  <a:lnTo>
                    <a:pt x="528" y="106"/>
                  </a:lnTo>
                  <a:lnTo>
                    <a:pt x="530" y="136"/>
                  </a:lnTo>
                  <a:lnTo>
                    <a:pt x="516" y="136"/>
                  </a:lnTo>
                  <a:lnTo>
                    <a:pt x="516" y="134"/>
                  </a:lnTo>
                  <a:lnTo>
                    <a:pt x="516" y="134"/>
                  </a:lnTo>
                  <a:lnTo>
                    <a:pt x="514" y="108"/>
                  </a:lnTo>
                  <a:lnTo>
                    <a:pt x="508" y="82"/>
                  </a:lnTo>
                  <a:lnTo>
                    <a:pt x="508" y="82"/>
                  </a:lnTo>
                  <a:lnTo>
                    <a:pt x="496" y="60"/>
                  </a:lnTo>
                  <a:lnTo>
                    <a:pt x="482" y="38"/>
                  </a:lnTo>
                  <a:lnTo>
                    <a:pt x="494" y="32"/>
                  </a:lnTo>
                  <a:lnTo>
                    <a:pt x="494" y="32"/>
                  </a:lnTo>
                  <a:close/>
                  <a:moveTo>
                    <a:pt x="718" y="78"/>
                  </a:moveTo>
                  <a:lnTo>
                    <a:pt x="718" y="78"/>
                  </a:lnTo>
                  <a:lnTo>
                    <a:pt x="696" y="68"/>
                  </a:lnTo>
                  <a:lnTo>
                    <a:pt x="674" y="52"/>
                  </a:lnTo>
                  <a:lnTo>
                    <a:pt x="674" y="52"/>
                  </a:lnTo>
                  <a:lnTo>
                    <a:pt x="652" y="34"/>
                  </a:lnTo>
                  <a:lnTo>
                    <a:pt x="634" y="14"/>
                  </a:lnTo>
                  <a:lnTo>
                    <a:pt x="634" y="14"/>
                  </a:lnTo>
                  <a:lnTo>
                    <a:pt x="618" y="32"/>
                  </a:lnTo>
                  <a:lnTo>
                    <a:pt x="598" y="50"/>
                  </a:lnTo>
                  <a:lnTo>
                    <a:pt x="598" y="50"/>
                  </a:lnTo>
                  <a:lnTo>
                    <a:pt x="574" y="66"/>
                  </a:lnTo>
                  <a:lnTo>
                    <a:pt x="550" y="80"/>
                  </a:lnTo>
                  <a:lnTo>
                    <a:pt x="544" y="70"/>
                  </a:lnTo>
                  <a:lnTo>
                    <a:pt x="544" y="70"/>
                  </a:lnTo>
                  <a:lnTo>
                    <a:pt x="566" y="56"/>
                  </a:lnTo>
                  <a:lnTo>
                    <a:pt x="590" y="40"/>
                  </a:lnTo>
                  <a:lnTo>
                    <a:pt x="590" y="40"/>
                  </a:lnTo>
                  <a:lnTo>
                    <a:pt x="610" y="22"/>
                  </a:lnTo>
                  <a:lnTo>
                    <a:pt x="624" y="6"/>
                  </a:lnTo>
                  <a:lnTo>
                    <a:pt x="642" y="6"/>
                  </a:lnTo>
                  <a:lnTo>
                    <a:pt x="642" y="6"/>
                  </a:lnTo>
                  <a:lnTo>
                    <a:pt x="660" y="24"/>
                  </a:lnTo>
                  <a:lnTo>
                    <a:pt x="682" y="42"/>
                  </a:lnTo>
                  <a:lnTo>
                    <a:pt x="682" y="42"/>
                  </a:lnTo>
                  <a:lnTo>
                    <a:pt x="704" y="56"/>
                  </a:lnTo>
                  <a:lnTo>
                    <a:pt x="724" y="66"/>
                  </a:lnTo>
                  <a:lnTo>
                    <a:pt x="718" y="78"/>
                  </a:lnTo>
                  <a:close/>
                  <a:moveTo>
                    <a:pt x="684" y="158"/>
                  </a:moveTo>
                  <a:lnTo>
                    <a:pt x="582" y="158"/>
                  </a:lnTo>
                  <a:lnTo>
                    <a:pt x="582" y="166"/>
                  </a:lnTo>
                  <a:lnTo>
                    <a:pt x="568" y="166"/>
                  </a:lnTo>
                  <a:lnTo>
                    <a:pt x="568" y="96"/>
                  </a:lnTo>
                  <a:lnTo>
                    <a:pt x="698" y="96"/>
                  </a:lnTo>
                  <a:lnTo>
                    <a:pt x="698" y="166"/>
                  </a:lnTo>
                  <a:lnTo>
                    <a:pt x="684" y="166"/>
                  </a:lnTo>
                  <a:lnTo>
                    <a:pt x="684" y="158"/>
                  </a:lnTo>
                  <a:close/>
                  <a:moveTo>
                    <a:pt x="582" y="146"/>
                  </a:moveTo>
                  <a:lnTo>
                    <a:pt x="684" y="146"/>
                  </a:lnTo>
                  <a:lnTo>
                    <a:pt x="684" y="108"/>
                  </a:lnTo>
                  <a:lnTo>
                    <a:pt x="582" y="108"/>
                  </a:lnTo>
                  <a:lnTo>
                    <a:pt x="582" y="146"/>
                  </a:lnTo>
                  <a:close/>
                  <a:moveTo>
                    <a:pt x="682" y="72"/>
                  </a:moveTo>
                  <a:lnTo>
                    <a:pt x="588" y="72"/>
                  </a:lnTo>
                  <a:lnTo>
                    <a:pt x="588" y="62"/>
                  </a:lnTo>
                  <a:lnTo>
                    <a:pt x="682" y="62"/>
                  </a:lnTo>
                  <a:lnTo>
                    <a:pt x="682" y="72"/>
                  </a:lnTo>
                  <a:close/>
                  <a:moveTo>
                    <a:pt x="770" y="98"/>
                  </a:moveTo>
                  <a:lnTo>
                    <a:pt x="770" y="98"/>
                  </a:lnTo>
                  <a:lnTo>
                    <a:pt x="740" y="142"/>
                  </a:lnTo>
                  <a:lnTo>
                    <a:pt x="730" y="134"/>
                  </a:lnTo>
                  <a:lnTo>
                    <a:pt x="730" y="134"/>
                  </a:lnTo>
                  <a:lnTo>
                    <a:pt x="752" y="102"/>
                  </a:lnTo>
                  <a:lnTo>
                    <a:pt x="752" y="102"/>
                  </a:lnTo>
                  <a:lnTo>
                    <a:pt x="764" y="86"/>
                  </a:lnTo>
                  <a:lnTo>
                    <a:pt x="770" y="72"/>
                  </a:lnTo>
                  <a:lnTo>
                    <a:pt x="770" y="50"/>
                  </a:lnTo>
                  <a:lnTo>
                    <a:pt x="738" y="50"/>
                  </a:lnTo>
                  <a:lnTo>
                    <a:pt x="738" y="38"/>
                  </a:lnTo>
                  <a:lnTo>
                    <a:pt x="770" y="38"/>
                  </a:lnTo>
                  <a:lnTo>
                    <a:pt x="770" y="10"/>
                  </a:lnTo>
                  <a:lnTo>
                    <a:pt x="784" y="10"/>
                  </a:lnTo>
                  <a:lnTo>
                    <a:pt x="784" y="62"/>
                  </a:lnTo>
                  <a:lnTo>
                    <a:pt x="784" y="62"/>
                  </a:lnTo>
                  <a:lnTo>
                    <a:pt x="800" y="50"/>
                  </a:lnTo>
                  <a:lnTo>
                    <a:pt x="816" y="40"/>
                  </a:lnTo>
                  <a:lnTo>
                    <a:pt x="816" y="40"/>
                  </a:lnTo>
                  <a:lnTo>
                    <a:pt x="832" y="34"/>
                  </a:lnTo>
                  <a:lnTo>
                    <a:pt x="848" y="32"/>
                  </a:lnTo>
                  <a:lnTo>
                    <a:pt x="848" y="32"/>
                  </a:lnTo>
                  <a:lnTo>
                    <a:pt x="860" y="34"/>
                  </a:lnTo>
                  <a:lnTo>
                    <a:pt x="870" y="36"/>
                  </a:lnTo>
                  <a:lnTo>
                    <a:pt x="878" y="42"/>
                  </a:lnTo>
                  <a:lnTo>
                    <a:pt x="886" y="48"/>
                  </a:lnTo>
                  <a:lnTo>
                    <a:pt x="886" y="48"/>
                  </a:lnTo>
                  <a:lnTo>
                    <a:pt x="894" y="58"/>
                  </a:lnTo>
                  <a:lnTo>
                    <a:pt x="898" y="66"/>
                  </a:lnTo>
                  <a:lnTo>
                    <a:pt x="902" y="78"/>
                  </a:lnTo>
                  <a:lnTo>
                    <a:pt x="902" y="88"/>
                  </a:lnTo>
                  <a:lnTo>
                    <a:pt x="902" y="88"/>
                  </a:lnTo>
                  <a:lnTo>
                    <a:pt x="900" y="104"/>
                  </a:lnTo>
                  <a:lnTo>
                    <a:pt x="898" y="116"/>
                  </a:lnTo>
                  <a:lnTo>
                    <a:pt x="892" y="128"/>
                  </a:lnTo>
                  <a:lnTo>
                    <a:pt x="884" y="138"/>
                  </a:lnTo>
                  <a:lnTo>
                    <a:pt x="884" y="138"/>
                  </a:lnTo>
                  <a:lnTo>
                    <a:pt x="872" y="148"/>
                  </a:lnTo>
                  <a:lnTo>
                    <a:pt x="858" y="154"/>
                  </a:lnTo>
                  <a:lnTo>
                    <a:pt x="842" y="158"/>
                  </a:lnTo>
                  <a:lnTo>
                    <a:pt x="822" y="162"/>
                  </a:lnTo>
                  <a:lnTo>
                    <a:pt x="818" y="150"/>
                  </a:lnTo>
                  <a:lnTo>
                    <a:pt x="818" y="150"/>
                  </a:lnTo>
                  <a:lnTo>
                    <a:pt x="834" y="148"/>
                  </a:lnTo>
                  <a:lnTo>
                    <a:pt x="848" y="144"/>
                  </a:lnTo>
                  <a:lnTo>
                    <a:pt x="860" y="138"/>
                  </a:lnTo>
                  <a:lnTo>
                    <a:pt x="870" y="132"/>
                  </a:lnTo>
                  <a:lnTo>
                    <a:pt x="878" y="124"/>
                  </a:lnTo>
                  <a:lnTo>
                    <a:pt x="884" y="114"/>
                  </a:lnTo>
                  <a:lnTo>
                    <a:pt x="886" y="102"/>
                  </a:lnTo>
                  <a:lnTo>
                    <a:pt x="888" y="90"/>
                  </a:lnTo>
                  <a:lnTo>
                    <a:pt x="888" y="90"/>
                  </a:lnTo>
                  <a:lnTo>
                    <a:pt x="886" y="80"/>
                  </a:lnTo>
                  <a:lnTo>
                    <a:pt x="884" y="72"/>
                  </a:lnTo>
                  <a:lnTo>
                    <a:pt x="882" y="64"/>
                  </a:lnTo>
                  <a:lnTo>
                    <a:pt x="876" y="58"/>
                  </a:lnTo>
                  <a:lnTo>
                    <a:pt x="876" y="58"/>
                  </a:lnTo>
                  <a:lnTo>
                    <a:pt x="870" y="52"/>
                  </a:lnTo>
                  <a:lnTo>
                    <a:pt x="864" y="48"/>
                  </a:lnTo>
                  <a:lnTo>
                    <a:pt x="856" y="44"/>
                  </a:lnTo>
                  <a:lnTo>
                    <a:pt x="848" y="44"/>
                  </a:lnTo>
                  <a:lnTo>
                    <a:pt x="848" y="44"/>
                  </a:lnTo>
                  <a:lnTo>
                    <a:pt x="832" y="46"/>
                  </a:lnTo>
                  <a:lnTo>
                    <a:pt x="816" y="54"/>
                  </a:lnTo>
                  <a:lnTo>
                    <a:pt x="816" y="54"/>
                  </a:lnTo>
                  <a:lnTo>
                    <a:pt x="798" y="64"/>
                  </a:lnTo>
                  <a:lnTo>
                    <a:pt x="784" y="78"/>
                  </a:lnTo>
                  <a:lnTo>
                    <a:pt x="784" y="164"/>
                  </a:lnTo>
                  <a:lnTo>
                    <a:pt x="770" y="164"/>
                  </a:lnTo>
                  <a:lnTo>
                    <a:pt x="770" y="98"/>
                  </a:lnTo>
                  <a:close/>
                  <a:moveTo>
                    <a:pt x="1066" y="162"/>
                  </a:moveTo>
                  <a:lnTo>
                    <a:pt x="1066" y="162"/>
                  </a:lnTo>
                  <a:lnTo>
                    <a:pt x="1022" y="162"/>
                  </a:lnTo>
                  <a:lnTo>
                    <a:pt x="1022" y="162"/>
                  </a:lnTo>
                  <a:lnTo>
                    <a:pt x="994" y="162"/>
                  </a:lnTo>
                  <a:lnTo>
                    <a:pt x="976" y="160"/>
                  </a:lnTo>
                  <a:lnTo>
                    <a:pt x="976" y="160"/>
                  </a:lnTo>
                  <a:lnTo>
                    <a:pt x="964" y="156"/>
                  </a:lnTo>
                  <a:lnTo>
                    <a:pt x="956" y="150"/>
                  </a:lnTo>
                  <a:lnTo>
                    <a:pt x="956" y="150"/>
                  </a:lnTo>
                  <a:lnTo>
                    <a:pt x="952" y="146"/>
                  </a:lnTo>
                  <a:lnTo>
                    <a:pt x="950" y="140"/>
                  </a:lnTo>
                  <a:lnTo>
                    <a:pt x="948" y="126"/>
                  </a:lnTo>
                  <a:lnTo>
                    <a:pt x="948" y="66"/>
                  </a:lnTo>
                  <a:lnTo>
                    <a:pt x="920" y="66"/>
                  </a:lnTo>
                  <a:lnTo>
                    <a:pt x="920" y="56"/>
                  </a:lnTo>
                  <a:lnTo>
                    <a:pt x="948" y="56"/>
                  </a:lnTo>
                  <a:lnTo>
                    <a:pt x="948" y="18"/>
                  </a:lnTo>
                  <a:lnTo>
                    <a:pt x="964" y="18"/>
                  </a:lnTo>
                  <a:lnTo>
                    <a:pt x="964" y="56"/>
                  </a:lnTo>
                  <a:lnTo>
                    <a:pt x="1044" y="56"/>
                  </a:lnTo>
                  <a:lnTo>
                    <a:pt x="1044" y="56"/>
                  </a:lnTo>
                  <a:lnTo>
                    <a:pt x="1042" y="16"/>
                  </a:lnTo>
                  <a:lnTo>
                    <a:pt x="1056" y="16"/>
                  </a:lnTo>
                  <a:lnTo>
                    <a:pt x="1056" y="16"/>
                  </a:lnTo>
                  <a:lnTo>
                    <a:pt x="1058" y="52"/>
                  </a:lnTo>
                  <a:lnTo>
                    <a:pt x="1058" y="56"/>
                  </a:lnTo>
                  <a:lnTo>
                    <a:pt x="1086" y="56"/>
                  </a:lnTo>
                  <a:lnTo>
                    <a:pt x="1086" y="66"/>
                  </a:lnTo>
                  <a:lnTo>
                    <a:pt x="1058" y="66"/>
                  </a:lnTo>
                  <a:lnTo>
                    <a:pt x="1058" y="66"/>
                  </a:lnTo>
                  <a:lnTo>
                    <a:pt x="1056" y="96"/>
                  </a:lnTo>
                  <a:lnTo>
                    <a:pt x="1056" y="96"/>
                  </a:lnTo>
                  <a:lnTo>
                    <a:pt x="1054" y="108"/>
                  </a:lnTo>
                  <a:lnTo>
                    <a:pt x="1050" y="116"/>
                  </a:lnTo>
                  <a:lnTo>
                    <a:pt x="1050" y="116"/>
                  </a:lnTo>
                  <a:lnTo>
                    <a:pt x="1044" y="118"/>
                  </a:lnTo>
                  <a:lnTo>
                    <a:pt x="1036" y="120"/>
                  </a:lnTo>
                  <a:lnTo>
                    <a:pt x="1036" y="120"/>
                  </a:lnTo>
                  <a:lnTo>
                    <a:pt x="1028" y="120"/>
                  </a:lnTo>
                  <a:lnTo>
                    <a:pt x="1020" y="116"/>
                  </a:lnTo>
                  <a:lnTo>
                    <a:pt x="1000" y="104"/>
                  </a:lnTo>
                  <a:lnTo>
                    <a:pt x="1006" y="94"/>
                  </a:lnTo>
                  <a:lnTo>
                    <a:pt x="1006" y="94"/>
                  </a:lnTo>
                  <a:lnTo>
                    <a:pt x="1022" y="104"/>
                  </a:lnTo>
                  <a:lnTo>
                    <a:pt x="1028" y="106"/>
                  </a:lnTo>
                  <a:lnTo>
                    <a:pt x="1034" y="106"/>
                  </a:lnTo>
                  <a:lnTo>
                    <a:pt x="1034" y="106"/>
                  </a:lnTo>
                  <a:lnTo>
                    <a:pt x="1038" y="104"/>
                  </a:lnTo>
                  <a:lnTo>
                    <a:pt x="1042" y="98"/>
                  </a:lnTo>
                  <a:lnTo>
                    <a:pt x="1042" y="98"/>
                  </a:lnTo>
                  <a:lnTo>
                    <a:pt x="1044" y="66"/>
                  </a:lnTo>
                  <a:lnTo>
                    <a:pt x="964" y="66"/>
                  </a:lnTo>
                  <a:lnTo>
                    <a:pt x="964" y="126"/>
                  </a:lnTo>
                  <a:lnTo>
                    <a:pt x="964" y="126"/>
                  </a:lnTo>
                  <a:lnTo>
                    <a:pt x="964" y="136"/>
                  </a:lnTo>
                  <a:lnTo>
                    <a:pt x="968" y="142"/>
                  </a:lnTo>
                  <a:lnTo>
                    <a:pt x="968" y="142"/>
                  </a:lnTo>
                  <a:lnTo>
                    <a:pt x="974" y="146"/>
                  </a:lnTo>
                  <a:lnTo>
                    <a:pt x="984" y="148"/>
                  </a:lnTo>
                  <a:lnTo>
                    <a:pt x="984" y="148"/>
                  </a:lnTo>
                  <a:lnTo>
                    <a:pt x="1028" y="150"/>
                  </a:lnTo>
                  <a:lnTo>
                    <a:pt x="1028" y="150"/>
                  </a:lnTo>
                  <a:lnTo>
                    <a:pt x="1066" y="148"/>
                  </a:lnTo>
                  <a:lnTo>
                    <a:pt x="1066" y="162"/>
                  </a:lnTo>
                  <a:close/>
                  <a:moveTo>
                    <a:pt x="1222" y="96"/>
                  </a:moveTo>
                  <a:lnTo>
                    <a:pt x="1160" y="96"/>
                  </a:lnTo>
                  <a:lnTo>
                    <a:pt x="1160" y="96"/>
                  </a:lnTo>
                  <a:lnTo>
                    <a:pt x="1156" y="128"/>
                  </a:lnTo>
                  <a:lnTo>
                    <a:pt x="1156" y="128"/>
                  </a:lnTo>
                  <a:lnTo>
                    <a:pt x="1156" y="134"/>
                  </a:lnTo>
                  <a:lnTo>
                    <a:pt x="1158" y="138"/>
                  </a:lnTo>
                  <a:lnTo>
                    <a:pt x="1162" y="142"/>
                  </a:lnTo>
                  <a:lnTo>
                    <a:pt x="1166" y="146"/>
                  </a:lnTo>
                  <a:lnTo>
                    <a:pt x="1180" y="150"/>
                  </a:lnTo>
                  <a:lnTo>
                    <a:pt x="1198" y="152"/>
                  </a:lnTo>
                  <a:lnTo>
                    <a:pt x="1198" y="152"/>
                  </a:lnTo>
                  <a:lnTo>
                    <a:pt x="1220" y="150"/>
                  </a:lnTo>
                  <a:lnTo>
                    <a:pt x="1230" y="148"/>
                  </a:lnTo>
                  <a:lnTo>
                    <a:pt x="1236" y="146"/>
                  </a:lnTo>
                  <a:lnTo>
                    <a:pt x="1242" y="142"/>
                  </a:lnTo>
                  <a:lnTo>
                    <a:pt x="1246" y="136"/>
                  </a:lnTo>
                  <a:lnTo>
                    <a:pt x="1248" y="132"/>
                  </a:lnTo>
                  <a:lnTo>
                    <a:pt x="1250" y="126"/>
                  </a:lnTo>
                  <a:lnTo>
                    <a:pt x="1250" y="126"/>
                  </a:lnTo>
                  <a:lnTo>
                    <a:pt x="1250" y="116"/>
                  </a:lnTo>
                  <a:lnTo>
                    <a:pt x="1248" y="106"/>
                  </a:lnTo>
                  <a:lnTo>
                    <a:pt x="1244" y="96"/>
                  </a:lnTo>
                  <a:lnTo>
                    <a:pt x="1240" y="86"/>
                  </a:lnTo>
                  <a:lnTo>
                    <a:pt x="1250" y="84"/>
                  </a:lnTo>
                  <a:lnTo>
                    <a:pt x="1250" y="84"/>
                  </a:lnTo>
                  <a:lnTo>
                    <a:pt x="1256" y="94"/>
                  </a:lnTo>
                  <a:lnTo>
                    <a:pt x="1260" y="106"/>
                  </a:lnTo>
                  <a:lnTo>
                    <a:pt x="1262" y="116"/>
                  </a:lnTo>
                  <a:lnTo>
                    <a:pt x="1264" y="126"/>
                  </a:lnTo>
                  <a:lnTo>
                    <a:pt x="1264" y="126"/>
                  </a:lnTo>
                  <a:lnTo>
                    <a:pt x="1262" y="136"/>
                  </a:lnTo>
                  <a:lnTo>
                    <a:pt x="1260" y="144"/>
                  </a:lnTo>
                  <a:lnTo>
                    <a:pt x="1254" y="150"/>
                  </a:lnTo>
                  <a:lnTo>
                    <a:pt x="1248" y="154"/>
                  </a:lnTo>
                  <a:lnTo>
                    <a:pt x="1238" y="158"/>
                  </a:lnTo>
                  <a:lnTo>
                    <a:pt x="1226" y="162"/>
                  </a:lnTo>
                  <a:lnTo>
                    <a:pt x="1214" y="164"/>
                  </a:lnTo>
                  <a:lnTo>
                    <a:pt x="1198" y="164"/>
                  </a:lnTo>
                  <a:lnTo>
                    <a:pt x="1198" y="164"/>
                  </a:lnTo>
                  <a:lnTo>
                    <a:pt x="1186" y="164"/>
                  </a:lnTo>
                  <a:lnTo>
                    <a:pt x="1174" y="162"/>
                  </a:lnTo>
                  <a:lnTo>
                    <a:pt x="1164" y="160"/>
                  </a:lnTo>
                  <a:lnTo>
                    <a:pt x="1156" y="156"/>
                  </a:lnTo>
                  <a:lnTo>
                    <a:pt x="1150" y="150"/>
                  </a:lnTo>
                  <a:lnTo>
                    <a:pt x="1146" y="144"/>
                  </a:lnTo>
                  <a:lnTo>
                    <a:pt x="1144" y="136"/>
                  </a:lnTo>
                  <a:lnTo>
                    <a:pt x="1142" y="128"/>
                  </a:lnTo>
                  <a:lnTo>
                    <a:pt x="1142" y="128"/>
                  </a:lnTo>
                  <a:lnTo>
                    <a:pt x="1146" y="96"/>
                  </a:lnTo>
                  <a:lnTo>
                    <a:pt x="1110" y="96"/>
                  </a:lnTo>
                  <a:lnTo>
                    <a:pt x="1110" y="84"/>
                  </a:lnTo>
                  <a:lnTo>
                    <a:pt x="1148" y="84"/>
                  </a:lnTo>
                  <a:lnTo>
                    <a:pt x="1148" y="84"/>
                  </a:lnTo>
                  <a:lnTo>
                    <a:pt x="1154" y="50"/>
                  </a:lnTo>
                  <a:lnTo>
                    <a:pt x="1110" y="50"/>
                  </a:lnTo>
                  <a:lnTo>
                    <a:pt x="1110" y="38"/>
                  </a:lnTo>
                  <a:lnTo>
                    <a:pt x="1158" y="38"/>
                  </a:lnTo>
                  <a:lnTo>
                    <a:pt x="1158" y="38"/>
                  </a:lnTo>
                  <a:lnTo>
                    <a:pt x="1164" y="12"/>
                  </a:lnTo>
                  <a:lnTo>
                    <a:pt x="1178" y="14"/>
                  </a:lnTo>
                  <a:lnTo>
                    <a:pt x="1172" y="38"/>
                  </a:lnTo>
                  <a:lnTo>
                    <a:pt x="1254" y="38"/>
                  </a:lnTo>
                  <a:lnTo>
                    <a:pt x="1254" y="50"/>
                  </a:lnTo>
                  <a:lnTo>
                    <a:pt x="1170" y="50"/>
                  </a:lnTo>
                  <a:lnTo>
                    <a:pt x="1170" y="50"/>
                  </a:lnTo>
                  <a:lnTo>
                    <a:pt x="1162" y="84"/>
                  </a:lnTo>
                  <a:lnTo>
                    <a:pt x="1222" y="84"/>
                  </a:lnTo>
                  <a:lnTo>
                    <a:pt x="1222" y="96"/>
                  </a:lnTo>
                  <a:close/>
                  <a:moveTo>
                    <a:pt x="1444" y="160"/>
                  </a:moveTo>
                  <a:lnTo>
                    <a:pt x="1444" y="160"/>
                  </a:lnTo>
                  <a:lnTo>
                    <a:pt x="1418" y="162"/>
                  </a:lnTo>
                  <a:lnTo>
                    <a:pt x="1390" y="162"/>
                  </a:lnTo>
                  <a:lnTo>
                    <a:pt x="1390" y="162"/>
                  </a:lnTo>
                  <a:lnTo>
                    <a:pt x="1358" y="162"/>
                  </a:lnTo>
                  <a:lnTo>
                    <a:pt x="1358" y="162"/>
                  </a:lnTo>
                  <a:lnTo>
                    <a:pt x="1338" y="160"/>
                  </a:lnTo>
                  <a:lnTo>
                    <a:pt x="1338" y="160"/>
                  </a:lnTo>
                  <a:lnTo>
                    <a:pt x="1326" y="156"/>
                  </a:lnTo>
                  <a:lnTo>
                    <a:pt x="1326" y="156"/>
                  </a:lnTo>
                  <a:lnTo>
                    <a:pt x="1314" y="148"/>
                  </a:lnTo>
                  <a:lnTo>
                    <a:pt x="1314" y="148"/>
                  </a:lnTo>
                  <a:lnTo>
                    <a:pt x="1310" y="144"/>
                  </a:lnTo>
                  <a:lnTo>
                    <a:pt x="1308" y="138"/>
                  </a:lnTo>
                  <a:lnTo>
                    <a:pt x="1308" y="138"/>
                  </a:lnTo>
                  <a:lnTo>
                    <a:pt x="1306" y="132"/>
                  </a:lnTo>
                  <a:lnTo>
                    <a:pt x="1304" y="124"/>
                  </a:lnTo>
                  <a:lnTo>
                    <a:pt x="1304" y="124"/>
                  </a:lnTo>
                  <a:lnTo>
                    <a:pt x="1306" y="118"/>
                  </a:lnTo>
                  <a:lnTo>
                    <a:pt x="1308" y="110"/>
                  </a:lnTo>
                  <a:lnTo>
                    <a:pt x="1312" y="104"/>
                  </a:lnTo>
                  <a:lnTo>
                    <a:pt x="1318" y="96"/>
                  </a:lnTo>
                  <a:lnTo>
                    <a:pt x="1332" y="84"/>
                  </a:lnTo>
                  <a:lnTo>
                    <a:pt x="1354" y="74"/>
                  </a:lnTo>
                  <a:lnTo>
                    <a:pt x="1354" y="74"/>
                  </a:lnTo>
                  <a:lnTo>
                    <a:pt x="1352" y="12"/>
                  </a:lnTo>
                  <a:lnTo>
                    <a:pt x="1366" y="12"/>
                  </a:lnTo>
                  <a:lnTo>
                    <a:pt x="1366" y="12"/>
                  </a:lnTo>
                  <a:lnTo>
                    <a:pt x="1366" y="22"/>
                  </a:lnTo>
                  <a:lnTo>
                    <a:pt x="1366" y="22"/>
                  </a:lnTo>
                  <a:lnTo>
                    <a:pt x="1368" y="68"/>
                  </a:lnTo>
                  <a:lnTo>
                    <a:pt x="1368" y="68"/>
                  </a:lnTo>
                  <a:lnTo>
                    <a:pt x="1434" y="48"/>
                  </a:lnTo>
                  <a:lnTo>
                    <a:pt x="1438" y="60"/>
                  </a:lnTo>
                  <a:lnTo>
                    <a:pt x="1438" y="60"/>
                  </a:lnTo>
                  <a:lnTo>
                    <a:pt x="1394" y="72"/>
                  </a:lnTo>
                  <a:lnTo>
                    <a:pt x="1394" y="72"/>
                  </a:lnTo>
                  <a:lnTo>
                    <a:pt x="1368" y="82"/>
                  </a:lnTo>
                  <a:lnTo>
                    <a:pt x="1348" y="90"/>
                  </a:lnTo>
                  <a:lnTo>
                    <a:pt x="1348" y="90"/>
                  </a:lnTo>
                  <a:lnTo>
                    <a:pt x="1336" y="98"/>
                  </a:lnTo>
                  <a:lnTo>
                    <a:pt x="1326" y="106"/>
                  </a:lnTo>
                  <a:lnTo>
                    <a:pt x="1326" y="106"/>
                  </a:lnTo>
                  <a:lnTo>
                    <a:pt x="1320" y="116"/>
                  </a:lnTo>
                  <a:lnTo>
                    <a:pt x="1320" y="124"/>
                  </a:lnTo>
                  <a:lnTo>
                    <a:pt x="1320" y="124"/>
                  </a:lnTo>
                  <a:lnTo>
                    <a:pt x="1320" y="132"/>
                  </a:lnTo>
                  <a:lnTo>
                    <a:pt x="1326" y="140"/>
                  </a:lnTo>
                  <a:lnTo>
                    <a:pt x="1326" y="140"/>
                  </a:lnTo>
                  <a:lnTo>
                    <a:pt x="1334" y="144"/>
                  </a:lnTo>
                  <a:lnTo>
                    <a:pt x="1344" y="148"/>
                  </a:lnTo>
                  <a:lnTo>
                    <a:pt x="1344" y="148"/>
                  </a:lnTo>
                  <a:lnTo>
                    <a:pt x="1358" y="150"/>
                  </a:lnTo>
                  <a:lnTo>
                    <a:pt x="1384" y="150"/>
                  </a:lnTo>
                  <a:lnTo>
                    <a:pt x="1384" y="150"/>
                  </a:lnTo>
                  <a:lnTo>
                    <a:pt x="1416" y="150"/>
                  </a:lnTo>
                  <a:lnTo>
                    <a:pt x="1444" y="146"/>
                  </a:lnTo>
                  <a:lnTo>
                    <a:pt x="1444" y="160"/>
                  </a:lnTo>
                  <a:close/>
                  <a:moveTo>
                    <a:pt x="1414" y="8"/>
                  </a:moveTo>
                  <a:lnTo>
                    <a:pt x="1414" y="8"/>
                  </a:lnTo>
                  <a:lnTo>
                    <a:pt x="1428" y="32"/>
                  </a:lnTo>
                  <a:lnTo>
                    <a:pt x="1418" y="38"/>
                  </a:lnTo>
                  <a:lnTo>
                    <a:pt x="1418" y="38"/>
                  </a:lnTo>
                  <a:lnTo>
                    <a:pt x="1404" y="12"/>
                  </a:lnTo>
                  <a:lnTo>
                    <a:pt x="1414" y="8"/>
                  </a:lnTo>
                  <a:lnTo>
                    <a:pt x="1414" y="8"/>
                  </a:lnTo>
                  <a:close/>
                  <a:moveTo>
                    <a:pt x="1440" y="2"/>
                  </a:moveTo>
                  <a:lnTo>
                    <a:pt x="1440" y="2"/>
                  </a:lnTo>
                  <a:lnTo>
                    <a:pt x="1454" y="28"/>
                  </a:lnTo>
                  <a:lnTo>
                    <a:pt x="1444" y="32"/>
                  </a:lnTo>
                  <a:lnTo>
                    <a:pt x="1444" y="32"/>
                  </a:lnTo>
                  <a:lnTo>
                    <a:pt x="1430" y="6"/>
                  </a:lnTo>
                  <a:lnTo>
                    <a:pt x="1440" y="2"/>
                  </a:lnTo>
                  <a:lnTo>
                    <a:pt x="1440" y="2"/>
                  </a:lnTo>
                  <a:close/>
                  <a:moveTo>
                    <a:pt x="1512" y="164"/>
                  </a:moveTo>
                  <a:lnTo>
                    <a:pt x="1510" y="152"/>
                  </a:lnTo>
                  <a:lnTo>
                    <a:pt x="1510" y="152"/>
                  </a:lnTo>
                  <a:lnTo>
                    <a:pt x="1546" y="148"/>
                  </a:lnTo>
                  <a:lnTo>
                    <a:pt x="1560" y="144"/>
                  </a:lnTo>
                  <a:lnTo>
                    <a:pt x="1572" y="140"/>
                  </a:lnTo>
                  <a:lnTo>
                    <a:pt x="1572" y="140"/>
                  </a:lnTo>
                  <a:lnTo>
                    <a:pt x="1590" y="130"/>
                  </a:lnTo>
                  <a:lnTo>
                    <a:pt x="1596" y="126"/>
                  </a:lnTo>
                  <a:lnTo>
                    <a:pt x="1600" y="120"/>
                  </a:lnTo>
                  <a:lnTo>
                    <a:pt x="1600" y="120"/>
                  </a:lnTo>
                  <a:lnTo>
                    <a:pt x="1606" y="108"/>
                  </a:lnTo>
                  <a:lnTo>
                    <a:pt x="1608" y="94"/>
                  </a:lnTo>
                  <a:lnTo>
                    <a:pt x="1608" y="94"/>
                  </a:lnTo>
                  <a:lnTo>
                    <a:pt x="1606" y="88"/>
                  </a:lnTo>
                  <a:lnTo>
                    <a:pt x="1604" y="82"/>
                  </a:lnTo>
                  <a:lnTo>
                    <a:pt x="1602" y="78"/>
                  </a:lnTo>
                  <a:lnTo>
                    <a:pt x="1598" y="74"/>
                  </a:lnTo>
                  <a:lnTo>
                    <a:pt x="1598" y="74"/>
                  </a:lnTo>
                  <a:lnTo>
                    <a:pt x="1586" y="68"/>
                  </a:lnTo>
                  <a:lnTo>
                    <a:pt x="1572" y="66"/>
                  </a:lnTo>
                  <a:lnTo>
                    <a:pt x="1572" y="66"/>
                  </a:lnTo>
                  <a:lnTo>
                    <a:pt x="1552" y="68"/>
                  </a:lnTo>
                  <a:lnTo>
                    <a:pt x="1552" y="68"/>
                  </a:lnTo>
                  <a:lnTo>
                    <a:pt x="1536" y="70"/>
                  </a:lnTo>
                  <a:lnTo>
                    <a:pt x="1536" y="70"/>
                  </a:lnTo>
                  <a:lnTo>
                    <a:pt x="1486" y="78"/>
                  </a:lnTo>
                  <a:lnTo>
                    <a:pt x="1484" y="66"/>
                  </a:lnTo>
                  <a:lnTo>
                    <a:pt x="1520" y="60"/>
                  </a:lnTo>
                  <a:lnTo>
                    <a:pt x="1520" y="60"/>
                  </a:lnTo>
                  <a:lnTo>
                    <a:pt x="1548" y="56"/>
                  </a:lnTo>
                  <a:lnTo>
                    <a:pt x="1548" y="56"/>
                  </a:lnTo>
                  <a:lnTo>
                    <a:pt x="1572" y="54"/>
                  </a:lnTo>
                  <a:lnTo>
                    <a:pt x="1572" y="54"/>
                  </a:lnTo>
                  <a:lnTo>
                    <a:pt x="1582" y="56"/>
                  </a:lnTo>
                  <a:lnTo>
                    <a:pt x="1592" y="58"/>
                  </a:lnTo>
                  <a:lnTo>
                    <a:pt x="1600" y="60"/>
                  </a:lnTo>
                  <a:lnTo>
                    <a:pt x="1608" y="66"/>
                  </a:lnTo>
                  <a:lnTo>
                    <a:pt x="1608" y="66"/>
                  </a:lnTo>
                  <a:lnTo>
                    <a:pt x="1614" y="70"/>
                  </a:lnTo>
                  <a:lnTo>
                    <a:pt x="1618" y="78"/>
                  </a:lnTo>
                  <a:lnTo>
                    <a:pt x="1620" y="86"/>
                  </a:lnTo>
                  <a:lnTo>
                    <a:pt x="1622" y="94"/>
                  </a:lnTo>
                  <a:lnTo>
                    <a:pt x="1622" y="94"/>
                  </a:lnTo>
                  <a:lnTo>
                    <a:pt x="1620" y="110"/>
                  </a:lnTo>
                  <a:lnTo>
                    <a:pt x="1614" y="124"/>
                  </a:lnTo>
                  <a:lnTo>
                    <a:pt x="1606" y="136"/>
                  </a:lnTo>
                  <a:lnTo>
                    <a:pt x="1592" y="144"/>
                  </a:lnTo>
                  <a:lnTo>
                    <a:pt x="1592" y="144"/>
                  </a:lnTo>
                  <a:lnTo>
                    <a:pt x="1578" y="152"/>
                  </a:lnTo>
                  <a:lnTo>
                    <a:pt x="1558" y="158"/>
                  </a:lnTo>
                  <a:lnTo>
                    <a:pt x="1536" y="162"/>
                  </a:lnTo>
                  <a:lnTo>
                    <a:pt x="1512" y="164"/>
                  </a:lnTo>
                  <a:lnTo>
                    <a:pt x="1512" y="164"/>
                  </a:lnTo>
                  <a:close/>
                  <a:moveTo>
                    <a:pt x="1602" y="26"/>
                  </a:moveTo>
                  <a:lnTo>
                    <a:pt x="1598" y="38"/>
                  </a:lnTo>
                  <a:lnTo>
                    <a:pt x="1598" y="38"/>
                  </a:lnTo>
                  <a:lnTo>
                    <a:pt x="1556" y="32"/>
                  </a:lnTo>
                  <a:lnTo>
                    <a:pt x="1498" y="30"/>
                  </a:lnTo>
                  <a:lnTo>
                    <a:pt x="1498" y="18"/>
                  </a:lnTo>
                  <a:lnTo>
                    <a:pt x="1498" y="18"/>
                  </a:lnTo>
                  <a:lnTo>
                    <a:pt x="1540" y="20"/>
                  </a:lnTo>
                  <a:lnTo>
                    <a:pt x="1540" y="20"/>
                  </a:lnTo>
                  <a:lnTo>
                    <a:pt x="1602" y="26"/>
                  </a:lnTo>
                  <a:lnTo>
                    <a:pt x="1602" y="26"/>
                  </a:lnTo>
                  <a:close/>
                  <a:moveTo>
                    <a:pt x="1782" y="150"/>
                  </a:moveTo>
                  <a:lnTo>
                    <a:pt x="1782" y="150"/>
                  </a:lnTo>
                  <a:lnTo>
                    <a:pt x="1796" y="150"/>
                  </a:lnTo>
                  <a:lnTo>
                    <a:pt x="1796" y="164"/>
                  </a:lnTo>
                  <a:lnTo>
                    <a:pt x="1796" y="164"/>
                  </a:lnTo>
                  <a:lnTo>
                    <a:pt x="1782" y="164"/>
                  </a:lnTo>
                  <a:lnTo>
                    <a:pt x="1782" y="164"/>
                  </a:lnTo>
                  <a:lnTo>
                    <a:pt x="1766" y="164"/>
                  </a:lnTo>
                  <a:lnTo>
                    <a:pt x="1750" y="160"/>
                  </a:lnTo>
                  <a:lnTo>
                    <a:pt x="1738" y="158"/>
                  </a:lnTo>
                  <a:lnTo>
                    <a:pt x="1726" y="152"/>
                  </a:lnTo>
                  <a:lnTo>
                    <a:pt x="1726" y="152"/>
                  </a:lnTo>
                  <a:lnTo>
                    <a:pt x="1718" y="146"/>
                  </a:lnTo>
                  <a:lnTo>
                    <a:pt x="1712" y="140"/>
                  </a:lnTo>
                  <a:lnTo>
                    <a:pt x="1708" y="130"/>
                  </a:lnTo>
                  <a:lnTo>
                    <a:pt x="1708" y="120"/>
                  </a:lnTo>
                  <a:lnTo>
                    <a:pt x="1708" y="120"/>
                  </a:lnTo>
                  <a:lnTo>
                    <a:pt x="1708" y="110"/>
                  </a:lnTo>
                  <a:lnTo>
                    <a:pt x="1712" y="102"/>
                  </a:lnTo>
                  <a:lnTo>
                    <a:pt x="1716" y="94"/>
                  </a:lnTo>
                  <a:lnTo>
                    <a:pt x="1724" y="88"/>
                  </a:lnTo>
                  <a:lnTo>
                    <a:pt x="1724" y="88"/>
                  </a:lnTo>
                  <a:lnTo>
                    <a:pt x="1688" y="90"/>
                  </a:lnTo>
                  <a:lnTo>
                    <a:pt x="1656" y="94"/>
                  </a:lnTo>
                  <a:lnTo>
                    <a:pt x="1656" y="82"/>
                  </a:lnTo>
                  <a:lnTo>
                    <a:pt x="1656" y="82"/>
                  </a:lnTo>
                  <a:lnTo>
                    <a:pt x="1678" y="78"/>
                  </a:lnTo>
                  <a:lnTo>
                    <a:pt x="1678" y="78"/>
                  </a:lnTo>
                  <a:lnTo>
                    <a:pt x="1696" y="74"/>
                  </a:lnTo>
                  <a:lnTo>
                    <a:pt x="1696" y="74"/>
                  </a:lnTo>
                  <a:lnTo>
                    <a:pt x="1722" y="60"/>
                  </a:lnTo>
                  <a:lnTo>
                    <a:pt x="1722" y="60"/>
                  </a:lnTo>
                  <a:lnTo>
                    <a:pt x="1744" y="46"/>
                  </a:lnTo>
                  <a:lnTo>
                    <a:pt x="1766" y="30"/>
                  </a:lnTo>
                  <a:lnTo>
                    <a:pt x="1766" y="30"/>
                  </a:lnTo>
                  <a:lnTo>
                    <a:pt x="1696" y="30"/>
                  </a:lnTo>
                  <a:lnTo>
                    <a:pt x="1674" y="30"/>
                  </a:lnTo>
                  <a:lnTo>
                    <a:pt x="1674" y="18"/>
                  </a:lnTo>
                  <a:lnTo>
                    <a:pt x="1780" y="18"/>
                  </a:lnTo>
                  <a:lnTo>
                    <a:pt x="1788" y="28"/>
                  </a:lnTo>
                  <a:lnTo>
                    <a:pt x="1788" y="28"/>
                  </a:lnTo>
                  <a:lnTo>
                    <a:pt x="1774" y="40"/>
                  </a:lnTo>
                  <a:lnTo>
                    <a:pt x="1756" y="52"/>
                  </a:lnTo>
                  <a:lnTo>
                    <a:pt x="1738" y="64"/>
                  </a:lnTo>
                  <a:lnTo>
                    <a:pt x="1716" y="76"/>
                  </a:lnTo>
                  <a:lnTo>
                    <a:pt x="1716" y="76"/>
                  </a:lnTo>
                  <a:lnTo>
                    <a:pt x="1716" y="76"/>
                  </a:lnTo>
                  <a:lnTo>
                    <a:pt x="1750" y="74"/>
                  </a:lnTo>
                  <a:lnTo>
                    <a:pt x="1794" y="74"/>
                  </a:lnTo>
                  <a:lnTo>
                    <a:pt x="1794" y="74"/>
                  </a:lnTo>
                  <a:lnTo>
                    <a:pt x="1814" y="74"/>
                  </a:lnTo>
                  <a:lnTo>
                    <a:pt x="1812" y="86"/>
                  </a:lnTo>
                  <a:lnTo>
                    <a:pt x="1812" y="86"/>
                  </a:lnTo>
                  <a:lnTo>
                    <a:pt x="1776" y="86"/>
                  </a:lnTo>
                  <a:lnTo>
                    <a:pt x="1776" y="86"/>
                  </a:lnTo>
                  <a:lnTo>
                    <a:pt x="1742" y="86"/>
                  </a:lnTo>
                  <a:lnTo>
                    <a:pt x="1742" y="86"/>
                  </a:lnTo>
                  <a:lnTo>
                    <a:pt x="1734" y="92"/>
                  </a:lnTo>
                  <a:lnTo>
                    <a:pt x="1726" y="100"/>
                  </a:lnTo>
                  <a:lnTo>
                    <a:pt x="1722" y="110"/>
                  </a:lnTo>
                  <a:lnTo>
                    <a:pt x="1720" y="120"/>
                  </a:lnTo>
                  <a:lnTo>
                    <a:pt x="1720" y="120"/>
                  </a:lnTo>
                  <a:lnTo>
                    <a:pt x="1722" y="128"/>
                  </a:lnTo>
                  <a:lnTo>
                    <a:pt x="1724" y="134"/>
                  </a:lnTo>
                  <a:lnTo>
                    <a:pt x="1730" y="138"/>
                  </a:lnTo>
                  <a:lnTo>
                    <a:pt x="1736" y="144"/>
                  </a:lnTo>
                  <a:lnTo>
                    <a:pt x="1744" y="146"/>
                  </a:lnTo>
                  <a:lnTo>
                    <a:pt x="1756" y="150"/>
                  </a:lnTo>
                  <a:lnTo>
                    <a:pt x="1782" y="150"/>
                  </a:lnTo>
                  <a:lnTo>
                    <a:pt x="1782" y="150"/>
                  </a:lnTo>
                  <a:close/>
                  <a:moveTo>
                    <a:pt x="1792" y="4"/>
                  </a:moveTo>
                  <a:lnTo>
                    <a:pt x="1792" y="4"/>
                  </a:lnTo>
                  <a:lnTo>
                    <a:pt x="1806" y="28"/>
                  </a:lnTo>
                  <a:lnTo>
                    <a:pt x="1796" y="34"/>
                  </a:lnTo>
                  <a:lnTo>
                    <a:pt x="1796" y="34"/>
                  </a:lnTo>
                  <a:lnTo>
                    <a:pt x="1782" y="8"/>
                  </a:lnTo>
                  <a:lnTo>
                    <a:pt x="1792" y="4"/>
                  </a:lnTo>
                  <a:lnTo>
                    <a:pt x="1792" y="4"/>
                  </a:lnTo>
                  <a:close/>
                  <a:moveTo>
                    <a:pt x="1814" y="0"/>
                  </a:moveTo>
                  <a:lnTo>
                    <a:pt x="1814" y="0"/>
                  </a:lnTo>
                  <a:lnTo>
                    <a:pt x="1828" y="24"/>
                  </a:lnTo>
                  <a:lnTo>
                    <a:pt x="1818" y="28"/>
                  </a:lnTo>
                  <a:lnTo>
                    <a:pt x="1818" y="28"/>
                  </a:lnTo>
                  <a:lnTo>
                    <a:pt x="1806" y="4"/>
                  </a:lnTo>
                  <a:lnTo>
                    <a:pt x="1814" y="0"/>
                  </a:lnTo>
                  <a:lnTo>
                    <a:pt x="1814" y="0"/>
                  </a:lnTo>
                  <a:close/>
                  <a:moveTo>
                    <a:pt x="1950" y="164"/>
                  </a:moveTo>
                  <a:lnTo>
                    <a:pt x="1950" y="164"/>
                  </a:lnTo>
                  <a:lnTo>
                    <a:pt x="1934" y="162"/>
                  </a:lnTo>
                  <a:lnTo>
                    <a:pt x="1920" y="158"/>
                  </a:lnTo>
                  <a:lnTo>
                    <a:pt x="1924" y="146"/>
                  </a:lnTo>
                  <a:lnTo>
                    <a:pt x="1924" y="146"/>
                  </a:lnTo>
                  <a:lnTo>
                    <a:pt x="1936" y="150"/>
                  </a:lnTo>
                  <a:lnTo>
                    <a:pt x="1948" y="152"/>
                  </a:lnTo>
                  <a:lnTo>
                    <a:pt x="1948" y="152"/>
                  </a:lnTo>
                  <a:lnTo>
                    <a:pt x="1962" y="150"/>
                  </a:lnTo>
                  <a:lnTo>
                    <a:pt x="1968" y="146"/>
                  </a:lnTo>
                  <a:lnTo>
                    <a:pt x="1974" y="144"/>
                  </a:lnTo>
                  <a:lnTo>
                    <a:pt x="1974" y="144"/>
                  </a:lnTo>
                  <a:lnTo>
                    <a:pt x="1978" y="138"/>
                  </a:lnTo>
                  <a:lnTo>
                    <a:pt x="1980" y="134"/>
                  </a:lnTo>
                  <a:lnTo>
                    <a:pt x="1982" y="128"/>
                  </a:lnTo>
                  <a:lnTo>
                    <a:pt x="1984" y="120"/>
                  </a:lnTo>
                  <a:lnTo>
                    <a:pt x="1984" y="120"/>
                  </a:lnTo>
                  <a:lnTo>
                    <a:pt x="1982" y="114"/>
                  </a:lnTo>
                  <a:lnTo>
                    <a:pt x="1980" y="106"/>
                  </a:lnTo>
                  <a:lnTo>
                    <a:pt x="1976" y="102"/>
                  </a:lnTo>
                  <a:lnTo>
                    <a:pt x="1970" y="96"/>
                  </a:lnTo>
                  <a:lnTo>
                    <a:pt x="1970" y="96"/>
                  </a:lnTo>
                  <a:lnTo>
                    <a:pt x="1964" y="94"/>
                  </a:lnTo>
                  <a:lnTo>
                    <a:pt x="1954" y="90"/>
                  </a:lnTo>
                  <a:lnTo>
                    <a:pt x="1934" y="88"/>
                  </a:lnTo>
                  <a:lnTo>
                    <a:pt x="1934" y="88"/>
                  </a:lnTo>
                  <a:lnTo>
                    <a:pt x="1920" y="90"/>
                  </a:lnTo>
                  <a:lnTo>
                    <a:pt x="1904" y="92"/>
                  </a:lnTo>
                  <a:lnTo>
                    <a:pt x="1904" y="146"/>
                  </a:lnTo>
                  <a:lnTo>
                    <a:pt x="1904" y="146"/>
                  </a:lnTo>
                  <a:lnTo>
                    <a:pt x="1902" y="154"/>
                  </a:lnTo>
                  <a:lnTo>
                    <a:pt x="1898" y="158"/>
                  </a:lnTo>
                  <a:lnTo>
                    <a:pt x="1890" y="162"/>
                  </a:lnTo>
                  <a:lnTo>
                    <a:pt x="1878" y="164"/>
                  </a:lnTo>
                  <a:lnTo>
                    <a:pt x="1878" y="164"/>
                  </a:lnTo>
                  <a:lnTo>
                    <a:pt x="1864" y="160"/>
                  </a:lnTo>
                  <a:lnTo>
                    <a:pt x="1852" y="154"/>
                  </a:lnTo>
                  <a:lnTo>
                    <a:pt x="1852" y="154"/>
                  </a:lnTo>
                  <a:lnTo>
                    <a:pt x="1846" y="150"/>
                  </a:lnTo>
                  <a:lnTo>
                    <a:pt x="1844" y="144"/>
                  </a:lnTo>
                  <a:lnTo>
                    <a:pt x="1842" y="138"/>
                  </a:lnTo>
                  <a:lnTo>
                    <a:pt x="1840" y="132"/>
                  </a:lnTo>
                  <a:lnTo>
                    <a:pt x="1840" y="132"/>
                  </a:lnTo>
                  <a:lnTo>
                    <a:pt x="1842" y="124"/>
                  </a:lnTo>
                  <a:lnTo>
                    <a:pt x="1844" y="118"/>
                  </a:lnTo>
                  <a:lnTo>
                    <a:pt x="1848" y="110"/>
                  </a:lnTo>
                  <a:lnTo>
                    <a:pt x="1854" y="104"/>
                  </a:lnTo>
                  <a:lnTo>
                    <a:pt x="1854" y="104"/>
                  </a:lnTo>
                  <a:lnTo>
                    <a:pt x="1870" y="92"/>
                  </a:lnTo>
                  <a:lnTo>
                    <a:pt x="1890" y="84"/>
                  </a:lnTo>
                  <a:lnTo>
                    <a:pt x="1890" y="52"/>
                  </a:lnTo>
                  <a:lnTo>
                    <a:pt x="1846" y="52"/>
                  </a:lnTo>
                  <a:lnTo>
                    <a:pt x="1846" y="40"/>
                  </a:lnTo>
                  <a:lnTo>
                    <a:pt x="1890" y="40"/>
                  </a:lnTo>
                  <a:lnTo>
                    <a:pt x="1890" y="12"/>
                  </a:lnTo>
                  <a:lnTo>
                    <a:pt x="1904" y="12"/>
                  </a:lnTo>
                  <a:lnTo>
                    <a:pt x="1904" y="40"/>
                  </a:lnTo>
                  <a:lnTo>
                    <a:pt x="1952" y="40"/>
                  </a:lnTo>
                  <a:lnTo>
                    <a:pt x="1952" y="52"/>
                  </a:lnTo>
                  <a:lnTo>
                    <a:pt x="1904" y="52"/>
                  </a:lnTo>
                  <a:lnTo>
                    <a:pt x="1904" y="80"/>
                  </a:lnTo>
                  <a:lnTo>
                    <a:pt x="1904" y="80"/>
                  </a:lnTo>
                  <a:lnTo>
                    <a:pt x="1920" y="78"/>
                  </a:lnTo>
                  <a:lnTo>
                    <a:pt x="1934" y="76"/>
                  </a:lnTo>
                  <a:lnTo>
                    <a:pt x="1934" y="76"/>
                  </a:lnTo>
                  <a:lnTo>
                    <a:pt x="1946" y="78"/>
                  </a:lnTo>
                  <a:lnTo>
                    <a:pt x="1958" y="80"/>
                  </a:lnTo>
                  <a:lnTo>
                    <a:pt x="1970" y="84"/>
                  </a:lnTo>
                  <a:lnTo>
                    <a:pt x="1980" y="88"/>
                  </a:lnTo>
                  <a:lnTo>
                    <a:pt x="1980" y="88"/>
                  </a:lnTo>
                  <a:lnTo>
                    <a:pt x="1988" y="94"/>
                  </a:lnTo>
                  <a:lnTo>
                    <a:pt x="1994" y="102"/>
                  </a:lnTo>
                  <a:lnTo>
                    <a:pt x="1996" y="110"/>
                  </a:lnTo>
                  <a:lnTo>
                    <a:pt x="1998" y="120"/>
                  </a:lnTo>
                  <a:lnTo>
                    <a:pt x="1998" y="120"/>
                  </a:lnTo>
                  <a:lnTo>
                    <a:pt x="1996" y="130"/>
                  </a:lnTo>
                  <a:lnTo>
                    <a:pt x="1994" y="138"/>
                  </a:lnTo>
                  <a:lnTo>
                    <a:pt x="1990" y="146"/>
                  </a:lnTo>
                  <a:lnTo>
                    <a:pt x="1984" y="152"/>
                  </a:lnTo>
                  <a:lnTo>
                    <a:pt x="1984" y="152"/>
                  </a:lnTo>
                  <a:lnTo>
                    <a:pt x="1978" y="158"/>
                  </a:lnTo>
                  <a:lnTo>
                    <a:pt x="1970" y="160"/>
                  </a:lnTo>
                  <a:lnTo>
                    <a:pt x="1960" y="162"/>
                  </a:lnTo>
                  <a:lnTo>
                    <a:pt x="1950" y="164"/>
                  </a:lnTo>
                  <a:lnTo>
                    <a:pt x="1950" y="164"/>
                  </a:lnTo>
                  <a:close/>
                  <a:moveTo>
                    <a:pt x="1890" y="96"/>
                  </a:moveTo>
                  <a:lnTo>
                    <a:pt x="1890" y="96"/>
                  </a:lnTo>
                  <a:lnTo>
                    <a:pt x="1876" y="104"/>
                  </a:lnTo>
                  <a:lnTo>
                    <a:pt x="1864" y="112"/>
                  </a:lnTo>
                  <a:lnTo>
                    <a:pt x="1864" y="112"/>
                  </a:lnTo>
                  <a:lnTo>
                    <a:pt x="1856" y="122"/>
                  </a:lnTo>
                  <a:lnTo>
                    <a:pt x="1854" y="126"/>
                  </a:lnTo>
                  <a:lnTo>
                    <a:pt x="1854" y="132"/>
                  </a:lnTo>
                  <a:lnTo>
                    <a:pt x="1854" y="132"/>
                  </a:lnTo>
                  <a:lnTo>
                    <a:pt x="1856" y="140"/>
                  </a:lnTo>
                  <a:lnTo>
                    <a:pt x="1862" y="146"/>
                  </a:lnTo>
                  <a:lnTo>
                    <a:pt x="1862" y="146"/>
                  </a:lnTo>
                  <a:lnTo>
                    <a:pt x="1870" y="150"/>
                  </a:lnTo>
                  <a:lnTo>
                    <a:pt x="1878" y="150"/>
                  </a:lnTo>
                  <a:lnTo>
                    <a:pt x="1878" y="150"/>
                  </a:lnTo>
                  <a:lnTo>
                    <a:pt x="1884" y="150"/>
                  </a:lnTo>
                  <a:lnTo>
                    <a:pt x="1888" y="148"/>
                  </a:lnTo>
                  <a:lnTo>
                    <a:pt x="1890" y="146"/>
                  </a:lnTo>
                  <a:lnTo>
                    <a:pt x="1890" y="142"/>
                  </a:lnTo>
                  <a:lnTo>
                    <a:pt x="1890" y="96"/>
                  </a:lnTo>
                  <a:close/>
                  <a:moveTo>
                    <a:pt x="2008" y="58"/>
                  </a:moveTo>
                  <a:lnTo>
                    <a:pt x="1996" y="66"/>
                  </a:lnTo>
                  <a:lnTo>
                    <a:pt x="1996" y="66"/>
                  </a:lnTo>
                  <a:lnTo>
                    <a:pt x="1976" y="44"/>
                  </a:lnTo>
                  <a:lnTo>
                    <a:pt x="1952" y="26"/>
                  </a:lnTo>
                  <a:lnTo>
                    <a:pt x="1962" y="16"/>
                  </a:lnTo>
                  <a:lnTo>
                    <a:pt x="1962" y="16"/>
                  </a:lnTo>
                  <a:lnTo>
                    <a:pt x="1986" y="36"/>
                  </a:lnTo>
                  <a:lnTo>
                    <a:pt x="1986" y="36"/>
                  </a:lnTo>
                  <a:lnTo>
                    <a:pt x="2008" y="58"/>
                  </a:lnTo>
                  <a:lnTo>
                    <a:pt x="2008" y="58"/>
                  </a:lnTo>
                  <a:close/>
                  <a:moveTo>
                    <a:pt x="2060" y="32"/>
                  </a:moveTo>
                  <a:lnTo>
                    <a:pt x="2060" y="32"/>
                  </a:lnTo>
                  <a:lnTo>
                    <a:pt x="2044" y="50"/>
                  </a:lnTo>
                  <a:lnTo>
                    <a:pt x="2030" y="66"/>
                  </a:lnTo>
                  <a:lnTo>
                    <a:pt x="2020" y="58"/>
                  </a:lnTo>
                  <a:lnTo>
                    <a:pt x="2020" y="58"/>
                  </a:lnTo>
                  <a:lnTo>
                    <a:pt x="2032" y="48"/>
                  </a:lnTo>
                  <a:lnTo>
                    <a:pt x="2044" y="34"/>
                  </a:lnTo>
                  <a:lnTo>
                    <a:pt x="2044" y="34"/>
                  </a:lnTo>
                  <a:lnTo>
                    <a:pt x="2054" y="18"/>
                  </a:lnTo>
                  <a:lnTo>
                    <a:pt x="2062" y="2"/>
                  </a:lnTo>
                  <a:lnTo>
                    <a:pt x="2076" y="6"/>
                  </a:lnTo>
                  <a:lnTo>
                    <a:pt x="2076" y="6"/>
                  </a:lnTo>
                  <a:lnTo>
                    <a:pt x="2068" y="20"/>
                  </a:lnTo>
                  <a:lnTo>
                    <a:pt x="2180" y="20"/>
                  </a:lnTo>
                  <a:lnTo>
                    <a:pt x="2180" y="32"/>
                  </a:lnTo>
                  <a:lnTo>
                    <a:pt x="2060" y="32"/>
                  </a:lnTo>
                  <a:close/>
                  <a:moveTo>
                    <a:pt x="2122" y="160"/>
                  </a:moveTo>
                  <a:lnTo>
                    <a:pt x="2122" y="160"/>
                  </a:lnTo>
                  <a:lnTo>
                    <a:pt x="2086" y="134"/>
                  </a:lnTo>
                  <a:lnTo>
                    <a:pt x="2086" y="134"/>
                  </a:lnTo>
                  <a:lnTo>
                    <a:pt x="2072" y="144"/>
                  </a:lnTo>
                  <a:lnTo>
                    <a:pt x="2058" y="152"/>
                  </a:lnTo>
                  <a:lnTo>
                    <a:pt x="2044" y="160"/>
                  </a:lnTo>
                  <a:lnTo>
                    <a:pt x="2028" y="166"/>
                  </a:lnTo>
                  <a:lnTo>
                    <a:pt x="2022" y="156"/>
                  </a:lnTo>
                  <a:lnTo>
                    <a:pt x="2022" y="156"/>
                  </a:lnTo>
                  <a:lnTo>
                    <a:pt x="2050" y="142"/>
                  </a:lnTo>
                  <a:lnTo>
                    <a:pt x="2076" y="126"/>
                  </a:lnTo>
                  <a:lnTo>
                    <a:pt x="2076" y="126"/>
                  </a:lnTo>
                  <a:lnTo>
                    <a:pt x="2042" y="106"/>
                  </a:lnTo>
                  <a:lnTo>
                    <a:pt x="2048" y="96"/>
                  </a:lnTo>
                  <a:lnTo>
                    <a:pt x="2048" y="96"/>
                  </a:lnTo>
                  <a:lnTo>
                    <a:pt x="2086" y="118"/>
                  </a:lnTo>
                  <a:lnTo>
                    <a:pt x="2086" y="118"/>
                  </a:lnTo>
                  <a:lnTo>
                    <a:pt x="2100" y="102"/>
                  </a:lnTo>
                  <a:lnTo>
                    <a:pt x="2112" y="86"/>
                  </a:lnTo>
                  <a:lnTo>
                    <a:pt x="2126" y="94"/>
                  </a:lnTo>
                  <a:lnTo>
                    <a:pt x="2126" y="94"/>
                  </a:lnTo>
                  <a:lnTo>
                    <a:pt x="2112" y="108"/>
                  </a:lnTo>
                  <a:lnTo>
                    <a:pt x="2096" y="124"/>
                  </a:lnTo>
                  <a:lnTo>
                    <a:pt x="2096" y="124"/>
                  </a:lnTo>
                  <a:lnTo>
                    <a:pt x="2132" y="150"/>
                  </a:lnTo>
                  <a:lnTo>
                    <a:pt x="2122" y="160"/>
                  </a:lnTo>
                  <a:lnTo>
                    <a:pt x="2122" y="160"/>
                  </a:lnTo>
                  <a:close/>
                  <a:moveTo>
                    <a:pt x="2176" y="166"/>
                  </a:moveTo>
                  <a:lnTo>
                    <a:pt x="2176" y="166"/>
                  </a:lnTo>
                  <a:lnTo>
                    <a:pt x="2168" y="166"/>
                  </a:lnTo>
                  <a:lnTo>
                    <a:pt x="2160" y="160"/>
                  </a:lnTo>
                  <a:lnTo>
                    <a:pt x="2160" y="160"/>
                  </a:lnTo>
                  <a:lnTo>
                    <a:pt x="2154" y="150"/>
                  </a:lnTo>
                  <a:lnTo>
                    <a:pt x="2148" y="136"/>
                  </a:lnTo>
                  <a:lnTo>
                    <a:pt x="2148" y="136"/>
                  </a:lnTo>
                  <a:lnTo>
                    <a:pt x="2146" y="114"/>
                  </a:lnTo>
                  <a:lnTo>
                    <a:pt x="2144" y="84"/>
                  </a:lnTo>
                  <a:lnTo>
                    <a:pt x="2028" y="84"/>
                  </a:lnTo>
                  <a:lnTo>
                    <a:pt x="2028" y="74"/>
                  </a:lnTo>
                  <a:lnTo>
                    <a:pt x="2158" y="74"/>
                  </a:lnTo>
                  <a:lnTo>
                    <a:pt x="2158" y="88"/>
                  </a:lnTo>
                  <a:lnTo>
                    <a:pt x="2158" y="88"/>
                  </a:lnTo>
                  <a:lnTo>
                    <a:pt x="2160" y="116"/>
                  </a:lnTo>
                  <a:lnTo>
                    <a:pt x="2160" y="116"/>
                  </a:lnTo>
                  <a:lnTo>
                    <a:pt x="2162" y="132"/>
                  </a:lnTo>
                  <a:lnTo>
                    <a:pt x="2164" y="144"/>
                  </a:lnTo>
                  <a:lnTo>
                    <a:pt x="2164" y="144"/>
                  </a:lnTo>
                  <a:lnTo>
                    <a:pt x="2170" y="150"/>
                  </a:lnTo>
                  <a:lnTo>
                    <a:pt x="2174" y="152"/>
                  </a:lnTo>
                  <a:lnTo>
                    <a:pt x="2174" y="152"/>
                  </a:lnTo>
                  <a:lnTo>
                    <a:pt x="2178" y="152"/>
                  </a:lnTo>
                  <a:lnTo>
                    <a:pt x="2180" y="146"/>
                  </a:lnTo>
                  <a:lnTo>
                    <a:pt x="2180" y="146"/>
                  </a:lnTo>
                  <a:lnTo>
                    <a:pt x="2182" y="122"/>
                  </a:lnTo>
                  <a:lnTo>
                    <a:pt x="2192" y="124"/>
                  </a:lnTo>
                  <a:lnTo>
                    <a:pt x="2192" y="124"/>
                  </a:lnTo>
                  <a:lnTo>
                    <a:pt x="2192" y="140"/>
                  </a:lnTo>
                  <a:lnTo>
                    <a:pt x="2192" y="140"/>
                  </a:lnTo>
                  <a:lnTo>
                    <a:pt x="2190" y="156"/>
                  </a:lnTo>
                  <a:lnTo>
                    <a:pt x="2190" y="156"/>
                  </a:lnTo>
                  <a:lnTo>
                    <a:pt x="2188" y="160"/>
                  </a:lnTo>
                  <a:lnTo>
                    <a:pt x="2184" y="164"/>
                  </a:lnTo>
                  <a:lnTo>
                    <a:pt x="2184" y="164"/>
                  </a:lnTo>
                  <a:lnTo>
                    <a:pt x="2180" y="166"/>
                  </a:lnTo>
                  <a:lnTo>
                    <a:pt x="2176" y="166"/>
                  </a:lnTo>
                  <a:lnTo>
                    <a:pt x="2176" y="166"/>
                  </a:lnTo>
                  <a:close/>
                  <a:moveTo>
                    <a:pt x="2056" y="58"/>
                  </a:moveTo>
                  <a:lnTo>
                    <a:pt x="2056" y="48"/>
                  </a:lnTo>
                  <a:lnTo>
                    <a:pt x="2166" y="48"/>
                  </a:lnTo>
                  <a:lnTo>
                    <a:pt x="2166" y="58"/>
                  </a:lnTo>
                  <a:lnTo>
                    <a:pt x="2056" y="58"/>
                  </a:lnTo>
                  <a:close/>
                  <a:moveTo>
                    <a:pt x="2206" y="136"/>
                  </a:moveTo>
                  <a:lnTo>
                    <a:pt x="2206" y="126"/>
                  </a:lnTo>
                  <a:lnTo>
                    <a:pt x="2238" y="126"/>
                  </a:lnTo>
                  <a:lnTo>
                    <a:pt x="2238" y="112"/>
                  </a:lnTo>
                  <a:lnTo>
                    <a:pt x="2212" y="112"/>
                  </a:lnTo>
                  <a:lnTo>
                    <a:pt x="2212" y="46"/>
                  </a:lnTo>
                  <a:lnTo>
                    <a:pt x="2238" y="46"/>
                  </a:lnTo>
                  <a:lnTo>
                    <a:pt x="2238" y="32"/>
                  </a:lnTo>
                  <a:lnTo>
                    <a:pt x="2208" y="32"/>
                  </a:lnTo>
                  <a:lnTo>
                    <a:pt x="2208" y="22"/>
                  </a:lnTo>
                  <a:lnTo>
                    <a:pt x="2238" y="22"/>
                  </a:lnTo>
                  <a:lnTo>
                    <a:pt x="2238" y="6"/>
                  </a:lnTo>
                  <a:lnTo>
                    <a:pt x="2252" y="6"/>
                  </a:lnTo>
                  <a:lnTo>
                    <a:pt x="2252" y="22"/>
                  </a:lnTo>
                  <a:lnTo>
                    <a:pt x="2280" y="22"/>
                  </a:lnTo>
                  <a:lnTo>
                    <a:pt x="2280" y="32"/>
                  </a:lnTo>
                  <a:lnTo>
                    <a:pt x="2252" y="32"/>
                  </a:lnTo>
                  <a:lnTo>
                    <a:pt x="2252" y="46"/>
                  </a:lnTo>
                  <a:lnTo>
                    <a:pt x="2278" y="46"/>
                  </a:lnTo>
                  <a:lnTo>
                    <a:pt x="2278" y="112"/>
                  </a:lnTo>
                  <a:lnTo>
                    <a:pt x="2252" y="112"/>
                  </a:lnTo>
                  <a:lnTo>
                    <a:pt x="2252" y="126"/>
                  </a:lnTo>
                  <a:lnTo>
                    <a:pt x="2280" y="126"/>
                  </a:lnTo>
                  <a:lnTo>
                    <a:pt x="2280" y="136"/>
                  </a:lnTo>
                  <a:lnTo>
                    <a:pt x="2252" y="136"/>
                  </a:lnTo>
                  <a:lnTo>
                    <a:pt x="2252" y="168"/>
                  </a:lnTo>
                  <a:lnTo>
                    <a:pt x="2238" y="168"/>
                  </a:lnTo>
                  <a:lnTo>
                    <a:pt x="2238" y="136"/>
                  </a:lnTo>
                  <a:lnTo>
                    <a:pt x="2206" y="136"/>
                  </a:lnTo>
                  <a:close/>
                  <a:moveTo>
                    <a:pt x="2224" y="74"/>
                  </a:moveTo>
                  <a:lnTo>
                    <a:pt x="2238" y="74"/>
                  </a:lnTo>
                  <a:lnTo>
                    <a:pt x="2238" y="56"/>
                  </a:lnTo>
                  <a:lnTo>
                    <a:pt x="2224" y="56"/>
                  </a:lnTo>
                  <a:lnTo>
                    <a:pt x="2224" y="74"/>
                  </a:lnTo>
                  <a:close/>
                  <a:moveTo>
                    <a:pt x="2238" y="84"/>
                  </a:moveTo>
                  <a:lnTo>
                    <a:pt x="2224" y="84"/>
                  </a:lnTo>
                  <a:lnTo>
                    <a:pt x="2224" y="102"/>
                  </a:lnTo>
                  <a:lnTo>
                    <a:pt x="2238" y="102"/>
                  </a:lnTo>
                  <a:lnTo>
                    <a:pt x="2238" y="84"/>
                  </a:lnTo>
                  <a:close/>
                  <a:moveTo>
                    <a:pt x="2250" y="74"/>
                  </a:moveTo>
                  <a:lnTo>
                    <a:pt x="2266" y="74"/>
                  </a:lnTo>
                  <a:lnTo>
                    <a:pt x="2266" y="56"/>
                  </a:lnTo>
                  <a:lnTo>
                    <a:pt x="2250" y="56"/>
                  </a:lnTo>
                  <a:lnTo>
                    <a:pt x="2250" y="74"/>
                  </a:lnTo>
                  <a:close/>
                  <a:moveTo>
                    <a:pt x="2266" y="84"/>
                  </a:moveTo>
                  <a:lnTo>
                    <a:pt x="2250" y="84"/>
                  </a:lnTo>
                  <a:lnTo>
                    <a:pt x="2250" y="102"/>
                  </a:lnTo>
                  <a:lnTo>
                    <a:pt x="2266" y="102"/>
                  </a:lnTo>
                  <a:lnTo>
                    <a:pt x="2266" y="84"/>
                  </a:lnTo>
                  <a:close/>
                  <a:moveTo>
                    <a:pt x="2280" y="164"/>
                  </a:moveTo>
                  <a:lnTo>
                    <a:pt x="2280" y="154"/>
                  </a:lnTo>
                  <a:lnTo>
                    <a:pt x="2320" y="154"/>
                  </a:lnTo>
                  <a:lnTo>
                    <a:pt x="2320" y="118"/>
                  </a:lnTo>
                  <a:lnTo>
                    <a:pt x="2290" y="118"/>
                  </a:lnTo>
                  <a:lnTo>
                    <a:pt x="2290" y="108"/>
                  </a:lnTo>
                  <a:lnTo>
                    <a:pt x="2320" y="108"/>
                  </a:lnTo>
                  <a:lnTo>
                    <a:pt x="2320" y="88"/>
                  </a:lnTo>
                  <a:lnTo>
                    <a:pt x="2334" y="88"/>
                  </a:lnTo>
                  <a:lnTo>
                    <a:pt x="2334" y="108"/>
                  </a:lnTo>
                  <a:lnTo>
                    <a:pt x="2366" y="108"/>
                  </a:lnTo>
                  <a:lnTo>
                    <a:pt x="2366" y="118"/>
                  </a:lnTo>
                  <a:lnTo>
                    <a:pt x="2334" y="118"/>
                  </a:lnTo>
                  <a:lnTo>
                    <a:pt x="2334" y="154"/>
                  </a:lnTo>
                  <a:lnTo>
                    <a:pt x="2374" y="154"/>
                  </a:lnTo>
                  <a:lnTo>
                    <a:pt x="2374" y="164"/>
                  </a:lnTo>
                  <a:lnTo>
                    <a:pt x="2280" y="164"/>
                  </a:lnTo>
                  <a:close/>
                  <a:moveTo>
                    <a:pt x="2370" y="90"/>
                  </a:moveTo>
                  <a:lnTo>
                    <a:pt x="2370" y="90"/>
                  </a:lnTo>
                  <a:lnTo>
                    <a:pt x="2350" y="80"/>
                  </a:lnTo>
                  <a:lnTo>
                    <a:pt x="2330" y="68"/>
                  </a:lnTo>
                  <a:lnTo>
                    <a:pt x="2330" y="68"/>
                  </a:lnTo>
                  <a:lnTo>
                    <a:pt x="2310" y="78"/>
                  </a:lnTo>
                  <a:lnTo>
                    <a:pt x="2286" y="90"/>
                  </a:lnTo>
                  <a:lnTo>
                    <a:pt x="2282" y="80"/>
                  </a:lnTo>
                  <a:lnTo>
                    <a:pt x="2282" y="80"/>
                  </a:lnTo>
                  <a:lnTo>
                    <a:pt x="2302" y="72"/>
                  </a:lnTo>
                  <a:lnTo>
                    <a:pt x="2320" y="60"/>
                  </a:lnTo>
                  <a:lnTo>
                    <a:pt x="2320" y="60"/>
                  </a:lnTo>
                  <a:lnTo>
                    <a:pt x="2304" y="44"/>
                  </a:lnTo>
                  <a:lnTo>
                    <a:pt x="2292" y="28"/>
                  </a:lnTo>
                  <a:lnTo>
                    <a:pt x="2304" y="24"/>
                  </a:lnTo>
                  <a:lnTo>
                    <a:pt x="2304" y="24"/>
                  </a:lnTo>
                  <a:lnTo>
                    <a:pt x="2316" y="40"/>
                  </a:lnTo>
                  <a:lnTo>
                    <a:pt x="2330" y="52"/>
                  </a:lnTo>
                  <a:lnTo>
                    <a:pt x="2330" y="52"/>
                  </a:lnTo>
                  <a:lnTo>
                    <a:pt x="2344" y="38"/>
                  </a:lnTo>
                  <a:lnTo>
                    <a:pt x="2348" y="30"/>
                  </a:lnTo>
                  <a:lnTo>
                    <a:pt x="2352" y="22"/>
                  </a:lnTo>
                  <a:lnTo>
                    <a:pt x="2288" y="22"/>
                  </a:lnTo>
                  <a:lnTo>
                    <a:pt x="2288" y="12"/>
                  </a:lnTo>
                  <a:lnTo>
                    <a:pt x="2366" y="12"/>
                  </a:lnTo>
                  <a:lnTo>
                    <a:pt x="2370" y="16"/>
                  </a:lnTo>
                  <a:lnTo>
                    <a:pt x="2370" y="16"/>
                  </a:lnTo>
                  <a:lnTo>
                    <a:pt x="2366" y="28"/>
                  </a:lnTo>
                  <a:lnTo>
                    <a:pt x="2358" y="40"/>
                  </a:lnTo>
                  <a:lnTo>
                    <a:pt x="2350" y="50"/>
                  </a:lnTo>
                  <a:lnTo>
                    <a:pt x="2340" y="60"/>
                  </a:lnTo>
                  <a:lnTo>
                    <a:pt x="2340" y="60"/>
                  </a:lnTo>
                  <a:lnTo>
                    <a:pt x="2358" y="70"/>
                  </a:lnTo>
                  <a:lnTo>
                    <a:pt x="2378" y="78"/>
                  </a:lnTo>
                  <a:lnTo>
                    <a:pt x="2370" y="90"/>
                  </a:lnTo>
                  <a:lnTo>
                    <a:pt x="2370" y="90"/>
                  </a:lnTo>
                  <a:close/>
                  <a:moveTo>
                    <a:pt x="2418" y="98"/>
                  </a:moveTo>
                  <a:lnTo>
                    <a:pt x="2418" y="98"/>
                  </a:lnTo>
                  <a:lnTo>
                    <a:pt x="2420" y="130"/>
                  </a:lnTo>
                  <a:lnTo>
                    <a:pt x="2426" y="158"/>
                  </a:lnTo>
                  <a:lnTo>
                    <a:pt x="2414" y="162"/>
                  </a:lnTo>
                  <a:lnTo>
                    <a:pt x="2414" y="162"/>
                  </a:lnTo>
                  <a:lnTo>
                    <a:pt x="2410" y="146"/>
                  </a:lnTo>
                  <a:lnTo>
                    <a:pt x="2406" y="130"/>
                  </a:lnTo>
                  <a:lnTo>
                    <a:pt x="2404" y="98"/>
                  </a:lnTo>
                  <a:lnTo>
                    <a:pt x="2404" y="98"/>
                  </a:lnTo>
                  <a:lnTo>
                    <a:pt x="2406" y="78"/>
                  </a:lnTo>
                  <a:lnTo>
                    <a:pt x="2408" y="58"/>
                  </a:lnTo>
                  <a:lnTo>
                    <a:pt x="2412" y="38"/>
                  </a:lnTo>
                  <a:lnTo>
                    <a:pt x="2416" y="16"/>
                  </a:lnTo>
                  <a:lnTo>
                    <a:pt x="2430" y="18"/>
                  </a:lnTo>
                  <a:lnTo>
                    <a:pt x="2430" y="18"/>
                  </a:lnTo>
                  <a:lnTo>
                    <a:pt x="2426" y="38"/>
                  </a:lnTo>
                  <a:lnTo>
                    <a:pt x="2422" y="58"/>
                  </a:lnTo>
                  <a:lnTo>
                    <a:pt x="2418" y="78"/>
                  </a:lnTo>
                  <a:lnTo>
                    <a:pt x="2418" y="98"/>
                  </a:lnTo>
                  <a:lnTo>
                    <a:pt x="2418" y="98"/>
                  </a:lnTo>
                  <a:close/>
                  <a:moveTo>
                    <a:pt x="2550" y="154"/>
                  </a:moveTo>
                  <a:lnTo>
                    <a:pt x="2550" y="154"/>
                  </a:lnTo>
                  <a:lnTo>
                    <a:pt x="2512" y="156"/>
                  </a:lnTo>
                  <a:lnTo>
                    <a:pt x="2512" y="156"/>
                  </a:lnTo>
                  <a:lnTo>
                    <a:pt x="2490" y="156"/>
                  </a:lnTo>
                  <a:lnTo>
                    <a:pt x="2476" y="154"/>
                  </a:lnTo>
                  <a:lnTo>
                    <a:pt x="2476" y="154"/>
                  </a:lnTo>
                  <a:lnTo>
                    <a:pt x="2464" y="150"/>
                  </a:lnTo>
                  <a:lnTo>
                    <a:pt x="2456" y="144"/>
                  </a:lnTo>
                  <a:lnTo>
                    <a:pt x="2456" y="144"/>
                  </a:lnTo>
                  <a:lnTo>
                    <a:pt x="2452" y="136"/>
                  </a:lnTo>
                  <a:lnTo>
                    <a:pt x="2450" y="126"/>
                  </a:lnTo>
                  <a:lnTo>
                    <a:pt x="2450" y="126"/>
                  </a:lnTo>
                  <a:lnTo>
                    <a:pt x="2450" y="118"/>
                  </a:lnTo>
                  <a:lnTo>
                    <a:pt x="2454" y="110"/>
                  </a:lnTo>
                  <a:lnTo>
                    <a:pt x="2458" y="102"/>
                  </a:lnTo>
                  <a:lnTo>
                    <a:pt x="2464" y="94"/>
                  </a:lnTo>
                  <a:lnTo>
                    <a:pt x="2474" y="100"/>
                  </a:lnTo>
                  <a:lnTo>
                    <a:pt x="2474" y="100"/>
                  </a:lnTo>
                  <a:lnTo>
                    <a:pt x="2470" y="106"/>
                  </a:lnTo>
                  <a:lnTo>
                    <a:pt x="2466" y="112"/>
                  </a:lnTo>
                  <a:lnTo>
                    <a:pt x="2464" y="118"/>
                  </a:lnTo>
                  <a:lnTo>
                    <a:pt x="2462" y="126"/>
                  </a:lnTo>
                  <a:lnTo>
                    <a:pt x="2462" y="126"/>
                  </a:lnTo>
                  <a:lnTo>
                    <a:pt x="2464" y="132"/>
                  </a:lnTo>
                  <a:lnTo>
                    <a:pt x="2468" y="136"/>
                  </a:lnTo>
                  <a:lnTo>
                    <a:pt x="2468" y="136"/>
                  </a:lnTo>
                  <a:lnTo>
                    <a:pt x="2476" y="140"/>
                  </a:lnTo>
                  <a:lnTo>
                    <a:pt x="2484" y="142"/>
                  </a:lnTo>
                  <a:lnTo>
                    <a:pt x="2484" y="142"/>
                  </a:lnTo>
                  <a:lnTo>
                    <a:pt x="2514" y="144"/>
                  </a:lnTo>
                  <a:lnTo>
                    <a:pt x="2514" y="144"/>
                  </a:lnTo>
                  <a:lnTo>
                    <a:pt x="2550" y="142"/>
                  </a:lnTo>
                  <a:lnTo>
                    <a:pt x="2550" y="154"/>
                  </a:lnTo>
                  <a:close/>
                  <a:moveTo>
                    <a:pt x="2548" y="28"/>
                  </a:moveTo>
                  <a:lnTo>
                    <a:pt x="2548" y="28"/>
                  </a:lnTo>
                  <a:lnTo>
                    <a:pt x="2548" y="40"/>
                  </a:lnTo>
                  <a:lnTo>
                    <a:pt x="2548" y="40"/>
                  </a:lnTo>
                  <a:lnTo>
                    <a:pt x="2522" y="40"/>
                  </a:lnTo>
                  <a:lnTo>
                    <a:pt x="2522" y="40"/>
                  </a:lnTo>
                  <a:lnTo>
                    <a:pt x="2454" y="42"/>
                  </a:lnTo>
                  <a:lnTo>
                    <a:pt x="2454" y="42"/>
                  </a:lnTo>
                  <a:lnTo>
                    <a:pt x="2454" y="30"/>
                  </a:lnTo>
                  <a:lnTo>
                    <a:pt x="2454" y="30"/>
                  </a:lnTo>
                  <a:lnTo>
                    <a:pt x="2528" y="28"/>
                  </a:lnTo>
                  <a:lnTo>
                    <a:pt x="2528" y="28"/>
                  </a:lnTo>
                  <a:lnTo>
                    <a:pt x="2548" y="28"/>
                  </a:lnTo>
                  <a:lnTo>
                    <a:pt x="2548" y="28"/>
                  </a:lnTo>
                  <a:lnTo>
                    <a:pt x="2548" y="28"/>
                  </a:lnTo>
                  <a:close/>
                  <a:moveTo>
                    <a:pt x="2582" y="140"/>
                  </a:moveTo>
                  <a:lnTo>
                    <a:pt x="2582" y="140"/>
                  </a:lnTo>
                  <a:lnTo>
                    <a:pt x="2584" y="132"/>
                  </a:lnTo>
                  <a:lnTo>
                    <a:pt x="2588" y="124"/>
                  </a:lnTo>
                  <a:lnTo>
                    <a:pt x="2588" y="124"/>
                  </a:lnTo>
                  <a:lnTo>
                    <a:pt x="2596" y="118"/>
                  </a:lnTo>
                  <a:lnTo>
                    <a:pt x="2606" y="118"/>
                  </a:lnTo>
                  <a:lnTo>
                    <a:pt x="2606" y="118"/>
                  </a:lnTo>
                  <a:lnTo>
                    <a:pt x="2616" y="118"/>
                  </a:lnTo>
                  <a:lnTo>
                    <a:pt x="2622" y="124"/>
                  </a:lnTo>
                  <a:lnTo>
                    <a:pt x="2622" y="124"/>
                  </a:lnTo>
                  <a:lnTo>
                    <a:pt x="2628" y="132"/>
                  </a:lnTo>
                  <a:lnTo>
                    <a:pt x="2630" y="140"/>
                  </a:lnTo>
                  <a:lnTo>
                    <a:pt x="2630" y="140"/>
                  </a:lnTo>
                  <a:lnTo>
                    <a:pt x="2628" y="150"/>
                  </a:lnTo>
                  <a:lnTo>
                    <a:pt x="2622" y="158"/>
                  </a:lnTo>
                  <a:lnTo>
                    <a:pt x="2622" y="158"/>
                  </a:lnTo>
                  <a:lnTo>
                    <a:pt x="2616" y="162"/>
                  </a:lnTo>
                  <a:lnTo>
                    <a:pt x="2606" y="164"/>
                  </a:lnTo>
                  <a:lnTo>
                    <a:pt x="2606" y="164"/>
                  </a:lnTo>
                  <a:lnTo>
                    <a:pt x="2596" y="162"/>
                  </a:lnTo>
                  <a:lnTo>
                    <a:pt x="2588" y="158"/>
                  </a:lnTo>
                  <a:lnTo>
                    <a:pt x="2588" y="158"/>
                  </a:lnTo>
                  <a:lnTo>
                    <a:pt x="2584" y="150"/>
                  </a:lnTo>
                  <a:lnTo>
                    <a:pt x="2582" y="140"/>
                  </a:lnTo>
                  <a:lnTo>
                    <a:pt x="2582" y="140"/>
                  </a:lnTo>
                  <a:close/>
                  <a:moveTo>
                    <a:pt x="2592" y="140"/>
                  </a:moveTo>
                  <a:lnTo>
                    <a:pt x="2592" y="140"/>
                  </a:lnTo>
                  <a:lnTo>
                    <a:pt x="2592" y="146"/>
                  </a:lnTo>
                  <a:lnTo>
                    <a:pt x="2596" y="150"/>
                  </a:lnTo>
                  <a:lnTo>
                    <a:pt x="2596" y="150"/>
                  </a:lnTo>
                  <a:lnTo>
                    <a:pt x="2600" y="154"/>
                  </a:lnTo>
                  <a:lnTo>
                    <a:pt x="2606" y="154"/>
                  </a:lnTo>
                  <a:lnTo>
                    <a:pt x="2606" y="154"/>
                  </a:lnTo>
                  <a:lnTo>
                    <a:pt x="2610" y="154"/>
                  </a:lnTo>
                  <a:lnTo>
                    <a:pt x="2616" y="150"/>
                  </a:lnTo>
                  <a:lnTo>
                    <a:pt x="2616" y="150"/>
                  </a:lnTo>
                  <a:lnTo>
                    <a:pt x="2618" y="146"/>
                  </a:lnTo>
                  <a:lnTo>
                    <a:pt x="2620" y="140"/>
                  </a:lnTo>
                  <a:lnTo>
                    <a:pt x="2620" y="140"/>
                  </a:lnTo>
                  <a:lnTo>
                    <a:pt x="2618" y="136"/>
                  </a:lnTo>
                  <a:lnTo>
                    <a:pt x="2616" y="132"/>
                  </a:lnTo>
                  <a:lnTo>
                    <a:pt x="2616" y="132"/>
                  </a:lnTo>
                  <a:lnTo>
                    <a:pt x="2610" y="128"/>
                  </a:lnTo>
                  <a:lnTo>
                    <a:pt x="2606" y="128"/>
                  </a:lnTo>
                  <a:lnTo>
                    <a:pt x="2606" y="128"/>
                  </a:lnTo>
                  <a:lnTo>
                    <a:pt x="2600" y="128"/>
                  </a:lnTo>
                  <a:lnTo>
                    <a:pt x="2596" y="132"/>
                  </a:lnTo>
                  <a:lnTo>
                    <a:pt x="2596" y="132"/>
                  </a:lnTo>
                  <a:lnTo>
                    <a:pt x="2592" y="136"/>
                  </a:lnTo>
                  <a:lnTo>
                    <a:pt x="2592" y="140"/>
                  </a:lnTo>
                  <a:lnTo>
                    <a:pt x="2592" y="1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Freeform 11">
              <a:extLst>
                <a:ext uri="{FF2B5EF4-FFF2-40B4-BE49-F238E27FC236}">
                  <a16:creationId xmlns:a16="http://schemas.microsoft.com/office/drawing/2014/main" id="{61E8C3EA-0479-4D9F-8430-9352358185CE}"/>
                </a:ext>
              </a:extLst>
            </p:cNvPr>
            <p:cNvSpPr>
              <a:spLocks/>
            </p:cNvSpPr>
            <p:nvPr/>
          </p:nvSpPr>
          <p:spPr bwMode="gray">
            <a:xfrm>
              <a:off x="5982831" y="4520911"/>
              <a:ext cx="1675681" cy="472680"/>
            </a:xfrm>
            <a:custGeom>
              <a:avLst/>
              <a:gdLst>
                <a:gd name="T0" fmla="*/ 0 w 3304"/>
                <a:gd name="T1" fmla="*/ 40 h 932"/>
                <a:gd name="T2" fmla="*/ 0 w 3304"/>
                <a:gd name="T3" fmla="*/ 40 h 932"/>
                <a:gd name="T4" fmla="*/ 2 w 3304"/>
                <a:gd name="T5" fmla="*/ 32 h 932"/>
                <a:gd name="T6" fmla="*/ 4 w 3304"/>
                <a:gd name="T7" fmla="*/ 24 h 932"/>
                <a:gd name="T8" fmla="*/ 8 w 3304"/>
                <a:gd name="T9" fmla="*/ 16 h 932"/>
                <a:gd name="T10" fmla="*/ 12 w 3304"/>
                <a:gd name="T11" fmla="*/ 12 h 932"/>
                <a:gd name="T12" fmla="*/ 18 w 3304"/>
                <a:gd name="T13" fmla="*/ 6 h 932"/>
                <a:gd name="T14" fmla="*/ 24 w 3304"/>
                <a:gd name="T15" fmla="*/ 2 h 932"/>
                <a:gd name="T16" fmla="*/ 32 w 3304"/>
                <a:gd name="T17" fmla="*/ 0 h 932"/>
                <a:gd name="T18" fmla="*/ 40 w 3304"/>
                <a:gd name="T19" fmla="*/ 0 h 932"/>
                <a:gd name="T20" fmla="*/ 3264 w 3304"/>
                <a:gd name="T21" fmla="*/ 0 h 932"/>
                <a:gd name="T22" fmla="*/ 3264 w 3304"/>
                <a:gd name="T23" fmla="*/ 0 h 932"/>
                <a:gd name="T24" fmla="*/ 3272 w 3304"/>
                <a:gd name="T25" fmla="*/ 0 h 932"/>
                <a:gd name="T26" fmla="*/ 3278 w 3304"/>
                <a:gd name="T27" fmla="*/ 2 h 932"/>
                <a:gd name="T28" fmla="*/ 3286 w 3304"/>
                <a:gd name="T29" fmla="*/ 6 h 932"/>
                <a:gd name="T30" fmla="*/ 3292 w 3304"/>
                <a:gd name="T31" fmla="*/ 12 h 932"/>
                <a:gd name="T32" fmla="*/ 3296 w 3304"/>
                <a:gd name="T33" fmla="*/ 16 h 932"/>
                <a:gd name="T34" fmla="*/ 3300 w 3304"/>
                <a:gd name="T35" fmla="*/ 24 h 932"/>
                <a:gd name="T36" fmla="*/ 3302 w 3304"/>
                <a:gd name="T37" fmla="*/ 32 h 932"/>
                <a:gd name="T38" fmla="*/ 3304 w 3304"/>
                <a:gd name="T39" fmla="*/ 40 h 932"/>
                <a:gd name="T40" fmla="*/ 3304 w 3304"/>
                <a:gd name="T41" fmla="*/ 892 h 932"/>
                <a:gd name="T42" fmla="*/ 3304 w 3304"/>
                <a:gd name="T43" fmla="*/ 892 h 932"/>
                <a:gd name="T44" fmla="*/ 3302 w 3304"/>
                <a:gd name="T45" fmla="*/ 900 h 932"/>
                <a:gd name="T46" fmla="*/ 3300 w 3304"/>
                <a:gd name="T47" fmla="*/ 908 h 932"/>
                <a:gd name="T48" fmla="*/ 3296 w 3304"/>
                <a:gd name="T49" fmla="*/ 914 h 932"/>
                <a:gd name="T50" fmla="*/ 3292 w 3304"/>
                <a:gd name="T51" fmla="*/ 920 h 932"/>
                <a:gd name="T52" fmla="*/ 3286 w 3304"/>
                <a:gd name="T53" fmla="*/ 926 h 932"/>
                <a:gd name="T54" fmla="*/ 3278 w 3304"/>
                <a:gd name="T55" fmla="*/ 930 h 932"/>
                <a:gd name="T56" fmla="*/ 3272 w 3304"/>
                <a:gd name="T57" fmla="*/ 932 h 932"/>
                <a:gd name="T58" fmla="*/ 3264 w 3304"/>
                <a:gd name="T59" fmla="*/ 932 h 932"/>
                <a:gd name="T60" fmla="*/ 40 w 3304"/>
                <a:gd name="T61" fmla="*/ 932 h 932"/>
                <a:gd name="T62" fmla="*/ 40 w 3304"/>
                <a:gd name="T63" fmla="*/ 932 h 932"/>
                <a:gd name="T64" fmla="*/ 32 w 3304"/>
                <a:gd name="T65" fmla="*/ 932 h 932"/>
                <a:gd name="T66" fmla="*/ 24 w 3304"/>
                <a:gd name="T67" fmla="*/ 930 h 932"/>
                <a:gd name="T68" fmla="*/ 18 w 3304"/>
                <a:gd name="T69" fmla="*/ 926 h 932"/>
                <a:gd name="T70" fmla="*/ 12 w 3304"/>
                <a:gd name="T71" fmla="*/ 920 h 932"/>
                <a:gd name="T72" fmla="*/ 8 w 3304"/>
                <a:gd name="T73" fmla="*/ 914 h 932"/>
                <a:gd name="T74" fmla="*/ 4 w 3304"/>
                <a:gd name="T75" fmla="*/ 908 h 932"/>
                <a:gd name="T76" fmla="*/ 2 w 3304"/>
                <a:gd name="T77" fmla="*/ 900 h 932"/>
                <a:gd name="T78" fmla="*/ 0 w 3304"/>
                <a:gd name="T79" fmla="*/ 892 h 932"/>
                <a:gd name="T80" fmla="*/ 0 w 3304"/>
                <a:gd name="T81" fmla="*/ 4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04" h="932">
                  <a:moveTo>
                    <a:pt x="0" y="40"/>
                  </a:moveTo>
                  <a:lnTo>
                    <a:pt x="0" y="40"/>
                  </a:lnTo>
                  <a:lnTo>
                    <a:pt x="2" y="32"/>
                  </a:lnTo>
                  <a:lnTo>
                    <a:pt x="4" y="24"/>
                  </a:lnTo>
                  <a:lnTo>
                    <a:pt x="8" y="16"/>
                  </a:lnTo>
                  <a:lnTo>
                    <a:pt x="12" y="12"/>
                  </a:lnTo>
                  <a:lnTo>
                    <a:pt x="18" y="6"/>
                  </a:lnTo>
                  <a:lnTo>
                    <a:pt x="24" y="2"/>
                  </a:lnTo>
                  <a:lnTo>
                    <a:pt x="32" y="0"/>
                  </a:lnTo>
                  <a:lnTo>
                    <a:pt x="40" y="0"/>
                  </a:lnTo>
                  <a:lnTo>
                    <a:pt x="3264" y="0"/>
                  </a:lnTo>
                  <a:lnTo>
                    <a:pt x="3264" y="0"/>
                  </a:lnTo>
                  <a:lnTo>
                    <a:pt x="3272" y="0"/>
                  </a:lnTo>
                  <a:lnTo>
                    <a:pt x="3278" y="2"/>
                  </a:lnTo>
                  <a:lnTo>
                    <a:pt x="3286" y="6"/>
                  </a:lnTo>
                  <a:lnTo>
                    <a:pt x="3292" y="12"/>
                  </a:lnTo>
                  <a:lnTo>
                    <a:pt x="3296" y="16"/>
                  </a:lnTo>
                  <a:lnTo>
                    <a:pt x="3300" y="24"/>
                  </a:lnTo>
                  <a:lnTo>
                    <a:pt x="3302" y="32"/>
                  </a:lnTo>
                  <a:lnTo>
                    <a:pt x="3304" y="40"/>
                  </a:lnTo>
                  <a:lnTo>
                    <a:pt x="3304" y="892"/>
                  </a:lnTo>
                  <a:lnTo>
                    <a:pt x="3304" y="892"/>
                  </a:lnTo>
                  <a:lnTo>
                    <a:pt x="3302" y="900"/>
                  </a:lnTo>
                  <a:lnTo>
                    <a:pt x="3300" y="908"/>
                  </a:lnTo>
                  <a:lnTo>
                    <a:pt x="3296" y="914"/>
                  </a:lnTo>
                  <a:lnTo>
                    <a:pt x="3292" y="920"/>
                  </a:lnTo>
                  <a:lnTo>
                    <a:pt x="3286" y="926"/>
                  </a:lnTo>
                  <a:lnTo>
                    <a:pt x="3278" y="930"/>
                  </a:lnTo>
                  <a:lnTo>
                    <a:pt x="3272" y="932"/>
                  </a:lnTo>
                  <a:lnTo>
                    <a:pt x="3264" y="932"/>
                  </a:lnTo>
                  <a:lnTo>
                    <a:pt x="40" y="932"/>
                  </a:lnTo>
                  <a:lnTo>
                    <a:pt x="40" y="932"/>
                  </a:lnTo>
                  <a:lnTo>
                    <a:pt x="32" y="932"/>
                  </a:lnTo>
                  <a:lnTo>
                    <a:pt x="24" y="930"/>
                  </a:lnTo>
                  <a:lnTo>
                    <a:pt x="18" y="926"/>
                  </a:lnTo>
                  <a:lnTo>
                    <a:pt x="12" y="920"/>
                  </a:lnTo>
                  <a:lnTo>
                    <a:pt x="8" y="914"/>
                  </a:lnTo>
                  <a:lnTo>
                    <a:pt x="4" y="908"/>
                  </a:lnTo>
                  <a:lnTo>
                    <a:pt x="2" y="900"/>
                  </a:lnTo>
                  <a:lnTo>
                    <a:pt x="0" y="892"/>
                  </a:lnTo>
                  <a:lnTo>
                    <a:pt x="0"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Freeform 12">
              <a:extLst>
                <a:ext uri="{FF2B5EF4-FFF2-40B4-BE49-F238E27FC236}">
                  <a16:creationId xmlns:a16="http://schemas.microsoft.com/office/drawing/2014/main" id="{A33D9E00-423A-4EBF-8B47-33FEF15566F4}"/>
                </a:ext>
              </a:extLst>
            </p:cNvPr>
            <p:cNvSpPr>
              <a:spLocks noEditPoints="1"/>
            </p:cNvSpPr>
            <p:nvPr/>
          </p:nvSpPr>
          <p:spPr bwMode="gray">
            <a:xfrm>
              <a:off x="6327705" y="4635024"/>
              <a:ext cx="138964" cy="87233"/>
            </a:xfrm>
            <a:custGeom>
              <a:avLst/>
              <a:gdLst>
                <a:gd name="T0" fmla="*/ 66 w 274"/>
                <a:gd name="T1" fmla="*/ 172 h 172"/>
                <a:gd name="T2" fmla="*/ 36 w 274"/>
                <a:gd name="T3" fmla="*/ 168 h 172"/>
                <a:gd name="T4" fmla="*/ 16 w 274"/>
                <a:gd name="T5" fmla="*/ 152 h 172"/>
                <a:gd name="T6" fmla="*/ 10 w 274"/>
                <a:gd name="T7" fmla="*/ 140 h 172"/>
                <a:gd name="T8" fmla="*/ 2 w 274"/>
                <a:gd name="T9" fmla="*/ 108 h 172"/>
                <a:gd name="T10" fmla="*/ 0 w 274"/>
                <a:gd name="T11" fmla="*/ 86 h 172"/>
                <a:gd name="T12" fmla="*/ 4 w 274"/>
                <a:gd name="T13" fmla="*/ 48 h 172"/>
                <a:gd name="T14" fmla="*/ 16 w 274"/>
                <a:gd name="T15" fmla="*/ 22 h 172"/>
                <a:gd name="T16" fmla="*/ 26 w 274"/>
                <a:gd name="T17" fmla="*/ 12 h 172"/>
                <a:gd name="T18" fmla="*/ 50 w 274"/>
                <a:gd name="T19" fmla="*/ 2 h 172"/>
                <a:gd name="T20" fmla="*/ 66 w 274"/>
                <a:gd name="T21" fmla="*/ 0 h 172"/>
                <a:gd name="T22" fmla="*/ 94 w 274"/>
                <a:gd name="T23" fmla="*/ 6 h 172"/>
                <a:gd name="T24" fmla="*/ 114 w 274"/>
                <a:gd name="T25" fmla="*/ 22 h 172"/>
                <a:gd name="T26" fmla="*/ 122 w 274"/>
                <a:gd name="T27" fmla="*/ 32 h 172"/>
                <a:gd name="T28" fmla="*/ 130 w 274"/>
                <a:gd name="T29" fmla="*/ 66 h 172"/>
                <a:gd name="T30" fmla="*/ 130 w 274"/>
                <a:gd name="T31" fmla="*/ 86 h 172"/>
                <a:gd name="T32" fmla="*/ 126 w 274"/>
                <a:gd name="T33" fmla="*/ 126 h 172"/>
                <a:gd name="T34" fmla="*/ 114 w 274"/>
                <a:gd name="T35" fmla="*/ 152 h 172"/>
                <a:gd name="T36" fmla="*/ 106 w 274"/>
                <a:gd name="T37" fmla="*/ 160 h 172"/>
                <a:gd name="T38" fmla="*/ 82 w 274"/>
                <a:gd name="T39" fmla="*/ 170 h 172"/>
                <a:gd name="T40" fmla="*/ 66 w 274"/>
                <a:gd name="T41" fmla="*/ 172 h 172"/>
                <a:gd name="T42" fmla="*/ 66 w 274"/>
                <a:gd name="T43" fmla="*/ 26 h 172"/>
                <a:gd name="T44" fmla="*/ 52 w 274"/>
                <a:gd name="T45" fmla="*/ 30 h 172"/>
                <a:gd name="T46" fmla="*/ 44 w 274"/>
                <a:gd name="T47" fmla="*/ 40 h 172"/>
                <a:gd name="T48" fmla="*/ 40 w 274"/>
                <a:gd name="T49" fmla="*/ 48 h 172"/>
                <a:gd name="T50" fmla="*/ 38 w 274"/>
                <a:gd name="T51" fmla="*/ 86 h 172"/>
                <a:gd name="T52" fmla="*/ 38 w 274"/>
                <a:gd name="T53" fmla="*/ 114 h 172"/>
                <a:gd name="T54" fmla="*/ 44 w 274"/>
                <a:gd name="T55" fmla="*/ 132 h 172"/>
                <a:gd name="T56" fmla="*/ 48 w 274"/>
                <a:gd name="T57" fmla="*/ 138 h 172"/>
                <a:gd name="T58" fmla="*/ 58 w 274"/>
                <a:gd name="T59" fmla="*/ 146 h 172"/>
                <a:gd name="T60" fmla="*/ 66 w 274"/>
                <a:gd name="T61" fmla="*/ 146 h 172"/>
                <a:gd name="T62" fmla="*/ 78 w 274"/>
                <a:gd name="T63" fmla="*/ 144 h 172"/>
                <a:gd name="T64" fmla="*/ 88 w 274"/>
                <a:gd name="T65" fmla="*/ 132 h 172"/>
                <a:gd name="T66" fmla="*/ 90 w 274"/>
                <a:gd name="T67" fmla="*/ 124 h 172"/>
                <a:gd name="T68" fmla="*/ 94 w 274"/>
                <a:gd name="T69" fmla="*/ 86 h 172"/>
                <a:gd name="T70" fmla="*/ 92 w 274"/>
                <a:gd name="T71" fmla="*/ 60 h 172"/>
                <a:gd name="T72" fmla="*/ 88 w 274"/>
                <a:gd name="T73" fmla="*/ 40 h 172"/>
                <a:gd name="T74" fmla="*/ 84 w 274"/>
                <a:gd name="T75" fmla="*/ 34 h 172"/>
                <a:gd name="T76" fmla="*/ 72 w 274"/>
                <a:gd name="T77" fmla="*/ 26 h 172"/>
                <a:gd name="T78" fmla="*/ 66 w 274"/>
                <a:gd name="T79" fmla="*/ 26 h 172"/>
                <a:gd name="T80" fmla="*/ 170 w 274"/>
                <a:gd name="T81" fmla="*/ 168 h 172"/>
                <a:gd name="T82" fmla="*/ 204 w 274"/>
                <a:gd name="T83" fmla="*/ 144 h 172"/>
                <a:gd name="T84" fmla="*/ 170 w 274"/>
                <a:gd name="T85" fmla="*/ 50 h 172"/>
                <a:gd name="T86" fmla="*/ 170 w 274"/>
                <a:gd name="T87" fmla="*/ 28 h 172"/>
                <a:gd name="T88" fmla="*/ 200 w 274"/>
                <a:gd name="T89" fmla="*/ 22 h 172"/>
                <a:gd name="T90" fmla="*/ 204 w 274"/>
                <a:gd name="T91" fmla="*/ 18 h 172"/>
                <a:gd name="T92" fmla="*/ 210 w 274"/>
                <a:gd name="T93" fmla="*/ 4 h 172"/>
                <a:gd name="T94" fmla="*/ 240 w 274"/>
                <a:gd name="T95" fmla="*/ 144 h 172"/>
                <a:gd name="T96" fmla="*/ 274 w 274"/>
                <a:gd name="T97" fmla="*/ 16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4" h="172">
                  <a:moveTo>
                    <a:pt x="66" y="172"/>
                  </a:moveTo>
                  <a:lnTo>
                    <a:pt x="66" y="172"/>
                  </a:lnTo>
                  <a:lnTo>
                    <a:pt x="50" y="170"/>
                  </a:lnTo>
                  <a:lnTo>
                    <a:pt x="36" y="168"/>
                  </a:lnTo>
                  <a:lnTo>
                    <a:pt x="26" y="160"/>
                  </a:lnTo>
                  <a:lnTo>
                    <a:pt x="16" y="152"/>
                  </a:lnTo>
                  <a:lnTo>
                    <a:pt x="16" y="152"/>
                  </a:lnTo>
                  <a:lnTo>
                    <a:pt x="10" y="140"/>
                  </a:lnTo>
                  <a:lnTo>
                    <a:pt x="4" y="126"/>
                  </a:lnTo>
                  <a:lnTo>
                    <a:pt x="2" y="108"/>
                  </a:lnTo>
                  <a:lnTo>
                    <a:pt x="0" y="86"/>
                  </a:lnTo>
                  <a:lnTo>
                    <a:pt x="0" y="86"/>
                  </a:lnTo>
                  <a:lnTo>
                    <a:pt x="2" y="66"/>
                  </a:lnTo>
                  <a:lnTo>
                    <a:pt x="4" y="48"/>
                  </a:lnTo>
                  <a:lnTo>
                    <a:pt x="10" y="32"/>
                  </a:lnTo>
                  <a:lnTo>
                    <a:pt x="16" y="22"/>
                  </a:lnTo>
                  <a:lnTo>
                    <a:pt x="16" y="22"/>
                  </a:lnTo>
                  <a:lnTo>
                    <a:pt x="26" y="12"/>
                  </a:lnTo>
                  <a:lnTo>
                    <a:pt x="36" y="6"/>
                  </a:lnTo>
                  <a:lnTo>
                    <a:pt x="50" y="2"/>
                  </a:lnTo>
                  <a:lnTo>
                    <a:pt x="66" y="0"/>
                  </a:lnTo>
                  <a:lnTo>
                    <a:pt x="66" y="0"/>
                  </a:lnTo>
                  <a:lnTo>
                    <a:pt x="82" y="2"/>
                  </a:lnTo>
                  <a:lnTo>
                    <a:pt x="94" y="6"/>
                  </a:lnTo>
                  <a:lnTo>
                    <a:pt x="106" y="12"/>
                  </a:lnTo>
                  <a:lnTo>
                    <a:pt x="114" y="22"/>
                  </a:lnTo>
                  <a:lnTo>
                    <a:pt x="114" y="22"/>
                  </a:lnTo>
                  <a:lnTo>
                    <a:pt x="122" y="32"/>
                  </a:lnTo>
                  <a:lnTo>
                    <a:pt x="126" y="48"/>
                  </a:lnTo>
                  <a:lnTo>
                    <a:pt x="130" y="66"/>
                  </a:lnTo>
                  <a:lnTo>
                    <a:pt x="130" y="86"/>
                  </a:lnTo>
                  <a:lnTo>
                    <a:pt x="130" y="86"/>
                  </a:lnTo>
                  <a:lnTo>
                    <a:pt x="130" y="108"/>
                  </a:lnTo>
                  <a:lnTo>
                    <a:pt x="126" y="126"/>
                  </a:lnTo>
                  <a:lnTo>
                    <a:pt x="122" y="140"/>
                  </a:lnTo>
                  <a:lnTo>
                    <a:pt x="114" y="152"/>
                  </a:lnTo>
                  <a:lnTo>
                    <a:pt x="114" y="152"/>
                  </a:lnTo>
                  <a:lnTo>
                    <a:pt x="106" y="160"/>
                  </a:lnTo>
                  <a:lnTo>
                    <a:pt x="94" y="168"/>
                  </a:lnTo>
                  <a:lnTo>
                    <a:pt x="82" y="170"/>
                  </a:lnTo>
                  <a:lnTo>
                    <a:pt x="66" y="172"/>
                  </a:lnTo>
                  <a:lnTo>
                    <a:pt x="66" y="172"/>
                  </a:lnTo>
                  <a:close/>
                  <a:moveTo>
                    <a:pt x="66" y="26"/>
                  </a:moveTo>
                  <a:lnTo>
                    <a:pt x="66" y="26"/>
                  </a:lnTo>
                  <a:lnTo>
                    <a:pt x="58" y="26"/>
                  </a:lnTo>
                  <a:lnTo>
                    <a:pt x="52" y="30"/>
                  </a:lnTo>
                  <a:lnTo>
                    <a:pt x="48" y="34"/>
                  </a:lnTo>
                  <a:lnTo>
                    <a:pt x="44" y="40"/>
                  </a:lnTo>
                  <a:lnTo>
                    <a:pt x="44" y="40"/>
                  </a:lnTo>
                  <a:lnTo>
                    <a:pt x="40" y="48"/>
                  </a:lnTo>
                  <a:lnTo>
                    <a:pt x="38" y="60"/>
                  </a:lnTo>
                  <a:lnTo>
                    <a:pt x="38" y="86"/>
                  </a:lnTo>
                  <a:lnTo>
                    <a:pt x="38" y="86"/>
                  </a:lnTo>
                  <a:lnTo>
                    <a:pt x="38" y="114"/>
                  </a:lnTo>
                  <a:lnTo>
                    <a:pt x="40" y="124"/>
                  </a:lnTo>
                  <a:lnTo>
                    <a:pt x="44" y="132"/>
                  </a:lnTo>
                  <a:lnTo>
                    <a:pt x="44" y="132"/>
                  </a:lnTo>
                  <a:lnTo>
                    <a:pt x="48" y="138"/>
                  </a:lnTo>
                  <a:lnTo>
                    <a:pt x="52" y="144"/>
                  </a:lnTo>
                  <a:lnTo>
                    <a:pt x="58" y="146"/>
                  </a:lnTo>
                  <a:lnTo>
                    <a:pt x="66" y="146"/>
                  </a:lnTo>
                  <a:lnTo>
                    <a:pt x="66" y="146"/>
                  </a:lnTo>
                  <a:lnTo>
                    <a:pt x="72" y="146"/>
                  </a:lnTo>
                  <a:lnTo>
                    <a:pt x="78" y="144"/>
                  </a:lnTo>
                  <a:lnTo>
                    <a:pt x="84" y="138"/>
                  </a:lnTo>
                  <a:lnTo>
                    <a:pt x="88" y="132"/>
                  </a:lnTo>
                  <a:lnTo>
                    <a:pt x="88" y="132"/>
                  </a:lnTo>
                  <a:lnTo>
                    <a:pt x="90" y="124"/>
                  </a:lnTo>
                  <a:lnTo>
                    <a:pt x="92" y="114"/>
                  </a:lnTo>
                  <a:lnTo>
                    <a:pt x="94" y="86"/>
                  </a:lnTo>
                  <a:lnTo>
                    <a:pt x="94" y="86"/>
                  </a:lnTo>
                  <a:lnTo>
                    <a:pt x="92" y="60"/>
                  </a:lnTo>
                  <a:lnTo>
                    <a:pt x="90" y="48"/>
                  </a:lnTo>
                  <a:lnTo>
                    <a:pt x="88" y="40"/>
                  </a:lnTo>
                  <a:lnTo>
                    <a:pt x="88" y="40"/>
                  </a:lnTo>
                  <a:lnTo>
                    <a:pt x="84" y="34"/>
                  </a:lnTo>
                  <a:lnTo>
                    <a:pt x="78" y="30"/>
                  </a:lnTo>
                  <a:lnTo>
                    <a:pt x="72" y="26"/>
                  </a:lnTo>
                  <a:lnTo>
                    <a:pt x="66" y="26"/>
                  </a:lnTo>
                  <a:lnTo>
                    <a:pt x="66" y="26"/>
                  </a:lnTo>
                  <a:close/>
                  <a:moveTo>
                    <a:pt x="274" y="168"/>
                  </a:moveTo>
                  <a:lnTo>
                    <a:pt x="170" y="168"/>
                  </a:lnTo>
                  <a:lnTo>
                    <a:pt x="170" y="144"/>
                  </a:lnTo>
                  <a:lnTo>
                    <a:pt x="204" y="144"/>
                  </a:lnTo>
                  <a:lnTo>
                    <a:pt x="204" y="50"/>
                  </a:lnTo>
                  <a:lnTo>
                    <a:pt x="170" y="50"/>
                  </a:lnTo>
                  <a:lnTo>
                    <a:pt x="170" y="28"/>
                  </a:lnTo>
                  <a:lnTo>
                    <a:pt x="170" y="28"/>
                  </a:lnTo>
                  <a:lnTo>
                    <a:pt x="188" y="26"/>
                  </a:lnTo>
                  <a:lnTo>
                    <a:pt x="200" y="22"/>
                  </a:lnTo>
                  <a:lnTo>
                    <a:pt x="200" y="22"/>
                  </a:lnTo>
                  <a:lnTo>
                    <a:pt x="204" y="18"/>
                  </a:lnTo>
                  <a:lnTo>
                    <a:pt x="206" y="14"/>
                  </a:lnTo>
                  <a:lnTo>
                    <a:pt x="210" y="4"/>
                  </a:lnTo>
                  <a:lnTo>
                    <a:pt x="240" y="4"/>
                  </a:lnTo>
                  <a:lnTo>
                    <a:pt x="240" y="144"/>
                  </a:lnTo>
                  <a:lnTo>
                    <a:pt x="274" y="144"/>
                  </a:lnTo>
                  <a:lnTo>
                    <a:pt x="274" y="16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Rectangle 13">
              <a:extLst>
                <a:ext uri="{FF2B5EF4-FFF2-40B4-BE49-F238E27FC236}">
                  <a16:creationId xmlns:a16="http://schemas.microsoft.com/office/drawing/2014/main" id="{E2523C09-D2D1-4809-BD49-8C21790F2A01}"/>
                </a:ext>
              </a:extLst>
            </p:cNvPr>
            <p:cNvSpPr>
              <a:spLocks noChangeArrowheads="1"/>
            </p:cNvSpPr>
            <p:nvPr/>
          </p:nvSpPr>
          <p:spPr bwMode="gray">
            <a:xfrm>
              <a:off x="6482898" y="4676612"/>
              <a:ext cx="40573" cy="14201"/>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Freeform 14">
              <a:extLst>
                <a:ext uri="{FF2B5EF4-FFF2-40B4-BE49-F238E27FC236}">
                  <a16:creationId xmlns:a16="http://schemas.microsoft.com/office/drawing/2014/main" id="{892E1420-AEFD-454D-AB0E-517CFE36BCBA}"/>
                </a:ext>
              </a:extLst>
            </p:cNvPr>
            <p:cNvSpPr>
              <a:spLocks noEditPoints="1"/>
            </p:cNvSpPr>
            <p:nvPr/>
          </p:nvSpPr>
          <p:spPr bwMode="gray">
            <a:xfrm>
              <a:off x="6538686" y="4635024"/>
              <a:ext cx="293143" cy="87233"/>
            </a:xfrm>
            <a:custGeom>
              <a:avLst/>
              <a:gdLst>
                <a:gd name="T0" fmla="*/ 0 w 578"/>
                <a:gd name="T1" fmla="*/ 142 h 172"/>
                <a:gd name="T2" fmla="*/ 62 w 578"/>
                <a:gd name="T3" fmla="*/ 88 h 172"/>
                <a:gd name="T4" fmla="*/ 78 w 578"/>
                <a:gd name="T5" fmla="*/ 52 h 172"/>
                <a:gd name="T6" fmla="*/ 72 w 578"/>
                <a:gd name="T7" fmla="*/ 34 h 172"/>
                <a:gd name="T8" fmla="*/ 40 w 578"/>
                <a:gd name="T9" fmla="*/ 28 h 172"/>
                <a:gd name="T10" fmla="*/ 4 w 578"/>
                <a:gd name="T11" fmla="*/ 42 h 172"/>
                <a:gd name="T12" fmla="*/ 42 w 578"/>
                <a:gd name="T13" fmla="*/ 2 h 172"/>
                <a:gd name="T14" fmla="*/ 82 w 578"/>
                <a:gd name="T15" fmla="*/ 4 h 172"/>
                <a:gd name="T16" fmla="*/ 108 w 578"/>
                <a:gd name="T17" fmla="*/ 20 h 172"/>
                <a:gd name="T18" fmla="*/ 116 w 578"/>
                <a:gd name="T19" fmla="*/ 50 h 172"/>
                <a:gd name="T20" fmla="*/ 104 w 578"/>
                <a:gd name="T21" fmla="*/ 86 h 172"/>
                <a:gd name="T22" fmla="*/ 44 w 578"/>
                <a:gd name="T23" fmla="*/ 142 h 172"/>
                <a:gd name="T24" fmla="*/ 204 w 578"/>
                <a:gd name="T25" fmla="*/ 172 h 172"/>
                <a:gd name="T26" fmla="*/ 148 w 578"/>
                <a:gd name="T27" fmla="*/ 162 h 172"/>
                <a:gd name="T28" fmla="*/ 164 w 578"/>
                <a:gd name="T29" fmla="*/ 138 h 172"/>
                <a:gd name="T30" fmla="*/ 198 w 578"/>
                <a:gd name="T31" fmla="*/ 146 h 172"/>
                <a:gd name="T32" fmla="*/ 226 w 578"/>
                <a:gd name="T33" fmla="*/ 138 h 172"/>
                <a:gd name="T34" fmla="*/ 236 w 578"/>
                <a:gd name="T35" fmla="*/ 116 h 172"/>
                <a:gd name="T36" fmla="*/ 228 w 578"/>
                <a:gd name="T37" fmla="*/ 100 h 172"/>
                <a:gd name="T38" fmla="*/ 186 w 578"/>
                <a:gd name="T39" fmla="*/ 94 h 172"/>
                <a:gd name="T40" fmla="*/ 212 w 578"/>
                <a:gd name="T41" fmla="*/ 68 h 172"/>
                <a:gd name="T42" fmla="*/ 232 w 578"/>
                <a:gd name="T43" fmla="*/ 52 h 172"/>
                <a:gd name="T44" fmla="*/ 224 w 578"/>
                <a:gd name="T45" fmla="*/ 32 h 172"/>
                <a:gd name="T46" fmla="*/ 202 w 578"/>
                <a:gd name="T47" fmla="*/ 28 h 172"/>
                <a:gd name="T48" fmla="*/ 156 w 578"/>
                <a:gd name="T49" fmla="*/ 42 h 172"/>
                <a:gd name="T50" fmla="*/ 180 w 578"/>
                <a:gd name="T51" fmla="*/ 4 h 172"/>
                <a:gd name="T52" fmla="*/ 222 w 578"/>
                <a:gd name="T53" fmla="*/ 2 h 172"/>
                <a:gd name="T54" fmla="*/ 252 w 578"/>
                <a:gd name="T55" fmla="*/ 12 h 172"/>
                <a:gd name="T56" fmla="*/ 268 w 578"/>
                <a:gd name="T57" fmla="*/ 42 h 172"/>
                <a:gd name="T58" fmla="*/ 260 w 578"/>
                <a:gd name="T59" fmla="*/ 66 h 172"/>
                <a:gd name="T60" fmla="*/ 236 w 578"/>
                <a:gd name="T61" fmla="*/ 80 h 172"/>
                <a:gd name="T62" fmla="*/ 262 w 578"/>
                <a:gd name="T63" fmla="*/ 94 h 172"/>
                <a:gd name="T64" fmla="*/ 272 w 578"/>
                <a:gd name="T65" fmla="*/ 120 h 172"/>
                <a:gd name="T66" fmla="*/ 262 w 578"/>
                <a:gd name="T67" fmla="*/ 150 h 172"/>
                <a:gd name="T68" fmla="*/ 232 w 578"/>
                <a:gd name="T69" fmla="*/ 168 h 172"/>
                <a:gd name="T70" fmla="*/ 432 w 578"/>
                <a:gd name="T71" fmla="*/ 128 h 172"/>
                <a:gd name="T72" fmla="*/ 374 w 578"/>
                <a:gd name="T73" fmla="*/ 128 h 172"/>
                <a:gd name="T74" fmla="*/ 408 w 578"/>
                <a:gd name="T75" fmla="*/ 4 h 172"/>
                <a:gd name="T76" fmla="*/ 374 w 578"/>
                <a:gd name="T77" fmla="*/ 102 h 172"/>
                <a:gd name="T78" fmla="*/ 508 w 578"/>
                <a:gd name="T79" fmla="*/ 172 h 172"/>
                <a:gd name="T80" fmla="*/ 468 w 578"/>
                <a:gd name="T81" fmla="*/ 166 h 172"/>
                <a:gd name="T82" fmla="*/ 458 w 578"/>
                <a:gd name="T83" fmla="*/ 132 h 172"/>
                <a:gd name="T84" fmla="*/ 504 w 578"/>
                <a:gd name="T85" fmla="*/ 146 h 172"/>
                <a:gd name="T86" fmla="*/ 532 w 578"/>
                <a:gd name="T87" fmla="*/ 138 h 172"/>
                <a:gd name="T88" fmla="*/ 540 w 578"/>
                <a:gd name="T89" fmla="*/ 116 h 172"/>
                <a:gd name="T90" fmla="*/ 536 w 578"/>
                <a:gd name="T91" fmla="*/ 100 h 172"/>
                <a:gd name="T92" fmla="*/ 518 w 578"/>
                <a:gd name="T93" fmla="*/ 92 h 172"/>
                <a:gd name="T94" fmla="*/ 466 w 578"/>
                <a:gd name="T95" fmla="*/ 94 h 172"/>
                <a:gd name="T96" fmla="*/ 574 w 578"/>
                <a:gd name="T97" fmla="*/ 30 h 172"/>
                <a:gd name="T98" fmla="*/ 514 w 578"/>
                <a:gd name="T99" fmla="*/ 64 h 172"/>
                <a:gd name="T100" fmla="*/ 552 w 578"/>
                <a:gd name="T101" fmla="*/ 72 h 172"/>
                <a:gd name="T102" fmla="*/ 574 w 578"/>
                <a:gd name="T103" fmla="*/ 94 h 172"/>
                <a:gd name="T104" fmla="*/ 576 w 578"/>
                <a:gd name="T105" fmla="*/ 126 h 172"/>
                <a:gd name="T106" fmla="*/ 558 w 578"/>
                <a:gd name="T107" fmla="*/ 156 h 172"/>
                <a:gd name="T108" fmla="*/ 508 w 578"/>
                <a:gd name="T109"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172">
                  <a:moveTo>
                    <a:pt x="124" y="168"/>
                  </a:moveTo>
                  <a:lnTo>
                    <a:pt x="0" y="168"/>
                  </a:lnTo>
                  <a:lnTo>
                    <a:pt x="0" y="142"/>
                  </a:lnTo>
                  <a:lnTo>
                    <a:pt x="0" y="142"/>
                  </a:lnTo>
                  <a:lnTo>
                    <a:pt x="38" y="112"/>
                  </a:lnTo>
                  <a:lnTo>
                    <a:pt x="52" y="98"/>
                  </a:lnTo>
                  <a:lnTo>
                    <a:pt x="62" y="88"/>
                  </a:lnTo>
                  <a:lnTo>
                    <a:pt x="62" y="88"/>
                  </a:lnTo>
                  <a:lnTo>
                    <a:pt x="70" y="78"/>
                  </a:lnTo>
                  <a:lnTo>
                    <a:pt x="74" y="70"/>
                  </a:lnTo>
                  <a:lnTo>
                    <a:pt x="78" y="60"/>
                  </a:lnTo>
                  <a:lnTo>
                    <a:pt x="78" y="52"/>
                  </a:lnTo>
                  <a:lnTo>
                    <a:pt x="78" y="52"/>
                  </a:lnTo>
                  <a:lnTo>
                    <a:pt x="76" y="42"/>
                  </a:lnTo>
                  <a:lnTo>
                    <a:pt x="72" y="34"/>
                  </a:lnTo>
                  <a:lnTo>
                    <a:pt x="72" y="34"/>
                  </a:lnTo>
                  <a:lnTo>
                    <a:pt x="62" y="30"/>
                  </a:lnTo>
                  <a:lnTo>
                    <a:pt x="50" y="28"/>
                  </a:lnTo>
                  <a:lnTo>
                    <a:pt x="50" y="28"/>
                  </a:lnTo>
                  <a:lnTo>
                    <a:pt x="40" y="28"/>
                  </a:lnTo>
                  <a:lnTo>
                    <a:pt x="28" y="32"/>
                  </a:lnTo>
                  <a:lnTo>
                    <a:pt x="18" y="36"/>
                  </a:lnTo>
                  <a:lnTo>
                    <a:pt x="6" y="42"/>
                  </a:lnTo>
                  <a:lnTo>
                    <a:pt x="4" y="42"/>
                  </a:lnTo>
                  <a:lnTo>
                    <a:pt x="4" y="10"/>
                  </a:lnTo>
                  <a:lnTo>
                    <a:pt x="4" y="10"/>
                  </a:lnTo>
                  <a:lnTo>
                    <a:pt x="30" y="4"/>
                  </a:lnTo>
                  <a:lnTo>
                    <a:pt x="42" y="2"/>
                  </a:lnTo>
                  <a:lnTo>
                    <a:pt x="56" y="0"/>
                  </a:lnTo>
                  <a:lnTo>
                    <a:pt x="56" y="0"/>
                  </a:lnTo>
                  <a:lnTo>
                    <a:pt x="70" y="2"/>
                  </a:lnTo>
                  <a:lnTo>
                    <a:pt x="82" y="4"/>
                  </a:lnTo>
                  <a:lnTo>
                    <a:pt x="92" y="8"/>
                  </a:lnTo>
                  <a:lnTo>
                    <a:pt x="100" y="14"/>
                  </a:lnTo>
                  <a:lnTo>
                    <a:pt x="100" y="14"/>
                  </a:lnTo>
                  <a:lnTo>
                    <a:pt x="108" y="20"/>
                  </a:lnTo>
                  <a:lnTo>
                    <a:pt x="112" y="28"/>
                  </a:lnTo>
                  <a:lnTo>
                    <a:pt x="116" y="38"/>
                  </a:lnTo>
                  <a:lnTo>
                    <a:pt x="116" y="50"/>
                  </a:lnTo>
                  <a:lnTo>
                    <a:pt x="116" y="50"/>
                  </a:lnTo>
                  <a:lnTo>
                    <a:pt x="116" y="58"/>
                  </a:lnTo>
                  <a:lnTo>
                    <a:pt x="112" y="68"/>
                  </a:lnTo>
                  <a:lnTo>
                    <a:pt x="108" y="76"/>
                  </a:lnTo>
                  <a:lnTo>
                    <a:pt x="104" y="86"/>
                  </a:lnTo>
                  <a:lnTo>
                    <a:pt x="104" y="86"/>
                  </a:lnTo>
                  <a:lnTo>
                    <a:pt x="94" y="98"/>
                  </a:lnTo>
                  <a:lnTo>
                    <a:pt x="82" y="110"/>
                  </a:lnTo>
                  <a:lnTo>
                    <a:pt x="44" y="142"/>
                  </a:lnTo>
                  <a:lnTo>
                    <a:pt x="124" y="142"/>
                  </a:lnTo>
                  <a:lnTo>
                    <a:pt x="124" y="168"/>
                  </a:lnTo>
                  <a:close/>
                  <a:moveTo>
                    <a:pt x="204" y="172"/>
                  </a:moveTo>
                  <a:lnTo>
                    <a:pt x="204" y="172"/>
                  </a:lnTo>
                  <a:lnTo>
                    <a:pt x="190" y="172"/>
                  </a:lnTo>
                  <a:lnTo>
                    <a:pt x="176" y="170"/>
                  </a:lnTo>
                  <a:lnTo>
                    <a:pt x="162" y="166"/>
                  </a:lnTo>
                  <a:lnTo>
                    <a:pt x="148" y="162"/>
                  </a:lnTo>
                  <a:lnTo>
                    <a:pt x="148" y="130"/>
                  </a:lnTo>
                  <a:lnTo>
                    <a:pt x="152" y="130"/>
                  </a:lnTo>
                  <a:lnTo>
                    <a:pt x="152" y="130"/>
                  </a:lnTo>
                  <a:lnTo>
                    <a:pt x="164" y="138"/>
                  </a:lnTo>
                  <a:lnTo>
                    <a:pt x="176" y="142"/>
                  </a:lnTo>
                  <a:lnTo>
                    <a:pt x="188" y="144"/>
                  </a:lnTo>
                  <a:lnTo>
                    <a:pt x="198" y="146"/>
                  </a:lnTo>
                  <a:lnTo>
                    <a:pt x="198" y="146"/>
                  </a:lnTo>
                  <a:lnTo>
                    <a:pt x="214" y="144"/>
                  </a:lnTo>
                  <a:lnTo>
                    <a:pt x="220" y="142"/>
                  </a:lnTo>
                  <a:lnTo>
                    <a:pt x="226" y="138"/>
                  </a:lnTo>
                  <a:lnTo>
                    <a:pt x="226" y="138"/>
                  </a:lnTo>
                  <a:lnTo>
                    <a:pt x="230" y="134"/>
                  </a:lnTo>
                  <a:lnTo>
                    <a:pt x="234" y="130"/>
                  </a:lnTo>
                  <a:lnTo>
                    <a:pt x="236" y="124"/>
                  </a:lnTo>
                  <a:lnTo>
                    <a:pt x="236" y="116"/>
                  </a:lnTo>
                  <a:lnTo>
                    <a:pt x="236" y="116"/>
                  </a:lnTo>
                  <a:lnTo>
                    <a:pt x="234" y="108"/>
                  </a:lnTo>
                  <a:lnTo>
                    <a:pt x="228" y="100"/>
                  </a:lnTo>
                  <a:lnTo>
                    <a:pt x="228" y="100"/>
                  </a:lnTo>
                  <a:lnTo>
                    <a:pt x="224" y="98"/>
                  </a:lnTo>
                  <a:lnTo>
                    <a:pt x="216" y="96"/>
                  </a:lnTo>
                  <a:lnTo>
                    <a:pt x="196" y="94"/>
                  </a:lnTo>
                  <a:lnTo>
                    <a:pt x="186" y="94"/>
                  </a:lnTo>
                  <a:lnTo>
                    <a:pt x="186" y="70"/>
                  </a:lnTo>
                  <a:lnTo>
                    <a:pt x="196" y="70"/>
                  </a:lnTo>
                  <a:lnTo>
                    <a:pt x="196" y="70"/>
                  </a:lnTo>
                  <a:lnTo>
                    <a:pt x="212" y="68"/>
                  </a:lnTo>
                  <a:lnTo>
                    <a:pt x="224" y="64"/>
                  </a:lnTo>
                  <a:lnTo>
                    <a:pt x="228" y="60"/>
                  </a:lnTo>
                  <a:lnTo>
                    <a:pt x="230" y="56"/>
                  </a:lnTo>
                  <a:lnTo>
                    <a:pt x="232" y="52"/>
                  </a:lnTo>
                  <a:lnTo>
                    <a:pt x="232" y="46"/>
                  </a:lnTo>
                  <a:lnTo>
                    <a:pt x="232" y="46"/>
                  </a:lnTo>
                  <a:lnTo>
                    <a:pt x="230" y="38"/>
                  </a:lnTo>
                  <a:lnTo>
                    <a:pt x="224" y="32"/>
                  </a:lnTo>
                  <a:lnTo>
                    <a:pt x="224" y="32"/>
                  </a:lnTo>
                  <a:lnTo>
                    <a:pt x="216" y="28"/>
                  </a:lnTo>
                  <a:lnTo>
                    <a:pt x="202" y="28"/>
                  </a:lnTo>
                  <a:lnTo>
                    <a:pt x="202" y="28"/>
                  </a:lnTo>
                  <a:lnTo>
                    <a:pt x="192" y="28"/>
                  </a:lnTo>
                  <a:lnTo>
                    <a:pt x="182" y="32"/>
                  </a:lnTo>
                  <a:lnTo>
                    <a:pt x="170" y="36"/>
                  </a:lnTo>
                  <a:lnTo>
                    <a:pt x="156" y="42"/>
                  </a:lnTo>
                  <a:lnTo>
                    <a:pt x="154" y="42"/>
                  </a:lnTo>
                  <a:lnTo>
                    <a:pt x="154" y="10"/>
                  </a:lnTo>
                  <a:lnTo>
                    <a:pt x="154" y="10"/>
                  </a:lnTo>
                  <a:lnTo>
                    <a:pt x="180" y="4"/>
                  </a:lnTo>
                  <a:lnTo>
                    <a:pt x="194" y="2"/>
                  </a:lnTo>
                  <a:lnTo>
                    <a:pt x="206" y="0"/>
                  </a:lnTo>
                  <a:lnTo>
                    <a:pt x="206" y="0"/>
                  </a:lnTo>
                  <a:lnTo>
                    <a:pt x="222" y="2"/>
                  </a:lnTo>
                  <a:lnTo>
                    <a:pt x="234" y="4"/>
                  </a:lnTo>
                  <a:lnTo>
                    <a:pt x="244" y="6"/>
                  </a:lnTo>
                  <a:lnTo>
                    <a:pt x="252" y="12"/>
                  </a:lnTo>
                  <a:lnTo>
                    <a:pt x="252" y="12"/>
                  </a:lnTo>
                  <a:lnTo>
                    <a:pt x="260" y="18"/>
                  </a:lnTo>
                  <a:lnTo>
                    <a:pt x="264" y="24"/>
                  </a:lnTo>
                  <a:lnTo>
                    <a:pt x="268" y="32"/>
                  </a:lnTo>
                  <a:lnTo>
                    <a:pt x="268" y="42"/>
                  </a:lnTo>
                  <a:lnTo>
                    <a:pt x="268" y="42"/>
                  </a:lnTo>
                  <a:lnTo>
                    <a:pt x="266" y="54"/>
                  </a:lnTo>
                  <a:lnTo>
                    <a:pt x="260" y="66"/>
                  </a:lnTo>
                  <a:lnTo>
                    <a:pt x="260" y="66"/>
                  </a:lnTo>
                  <a:lnTo>
                    <a:pt x="250" y="74"/>
                  </a:lnTo>
                  <a:lnTo>
                    <a:pt x="236" y="80"/>
                  </a:lnTo>
                  <a:lnTo>
                    <a:pt x="236" y="80"/>
                  </a:lnTo>
                  <a:lnTo>
                    <a:pt x="236" y="80"/>
                  </a:lnTo>
                  <a:lnTo>
                    <a:pt x="252" y="86"/>
                  </a:lnTo>
                  <a:lnTo>
                    <a:pt x="258" y="90"/>
                  </a:lnTo>
                  <a:lnTo>
                    <a:pt x="262" y="94"/>
                  </a:lnTo>
                  <a:lnTo>
                    <a:pt x="262" y="94"/>
                  </a:lnTo>
                  <a:lnTo>
                    <a:pt x="266" y="100"/>
                  </a:lnTo>
                  <a:lnTo>
                    <a:pt x="270" y="106"/>
                  </a:lnTo>
                  <a:lnTo>
                    <a:pt x="272" y="112"/>
                  </a:lnTo>
                  <a:lnTo>
                    <a:pt x="272" y="120"/>
                  </a:lnTo>
                  <a:lnTo>
                    <a:pt x="272" y="120"/>
                  </a:lnTo>
                  <a:lnTo>
                    <a:pt x="272" y="130"/>
                  </a:lnTo>
                  <a:lnTo>
                    <a:pt x="268" y="140"/>
                  </a:lnTo>
                  <a:lnTo>
                    <a:pt x="262" y="150"/>
                  </a:lnTo>
                  <a:lnTo>
                    <a:pt x="254" y="158"/>
                  </a:lnTo>
                  <a:lnTo>
                    <a:pt x="254" y="158"/>
                  </a:lnTo>
                  <a:lnTo>
                    <a:pt x="244" y="164"/>
                  </a:lnTo>
                  <a:lnTo>
                    <a:pt x="232" y="168"/>
                  </a:lnTo>
                  <a:lnTo>
                    <a:pt x="220" y="172"/>
                  </a:lnTo>
                  <a:lnTo>
                    <a:pt x="204" y="172"/>
                  </a:lnTo>
                  <a:lnTo>
                    <a:pt x="204" y="172"/>
                  </a:lnTo>
                  <a:close/>
                  <a:moveTo>
                    <a:pt x="432" y="128"/>
                  </a:moveTo>
                  <a:lnTo>
                    <a:pt x="408" y="128"/>
                  </a:lnTo>
                  <a:lnTo>
                    <a:pt x="408" y="170"/>
                  </a:lnTo>
                  <a:lnTo>
                    <a:pt x="374" y="170"/>
                  </a:lnTo>
                  <a:lnTo>
                    <a:pt x="374" y="128"/>
                  </a:lnTo>
                  <a:lnTo>
                    <a:pt x="294" y="128"/>
                  </a:lnTo>
                  <a:lnTo>
                    <a:pt x="294" y="98"/>
                  </a:lnTo>
                  <a:lnTo>
                    <a:pt x="372" y="4"/>
                  </a:lnTo>
                  <a:lnTo>
                    <a:pt x="408" y="4"/>
                  </a:lnTo>
                  <a:lnTo>
                    <a:pt x="408" y="102"/>
                  </a:lnTo>
                  <a:lnTo>
                    <a:pt x="432" y="102"/>
                  </a:lnTo>
                  <a:lnTo>
                    <a:pt x="432" y="128"/>
                  </a:lnTo>
                  <a:close/>
                  <a:moveTo>
                    <a:pt x="374" y="102"/>
                  </a:moveTo>
                  <a:lnTo>
                    <a:pt x="374" y="38"/>
                  </a:lnTo>
                  <a:lnTo>
                    <a:pt x="320" y="102"/>
                  </a:lnTo>
                  <a:lnTo>
                    <a:pt x="374" y="102"/>
                  </a:lnTo>
                  <a:close/>
                  <a:moveTo>
                    <a:pt x="508" y="172"/>
                  </a:moveTo>
                  <a:lnTo>
                    <a:pt x="508" y="172"/>
                  </a:lnTo>
                  <a:lnTo>
                    <a:pt x="494" y="172"/>
                  </a:lnTo>
                  <a:lnTo>
                    <a:pt x="480" y="170"/>
                  </a:lnTo>
                  <a:lnTo>
                    <a:pt x="468" y="166"/>
                  </a:lnTo>
                  <a:lnTo>
                    <a:pt x="456" y="162"/>
                  </a:lnTo>
                  <a:lnTo>
                    <a:pt x="456" y="132"/>
                  </a:lnTo>
                  <a:lnTo>
                    <a:pt x="458" y="132"/>
                  </a:lnTo>
                  <a:lnTo>
                    <a:pt x="458" y="132"/>
                  </a:lnTo>
                  <a:lnTo>
                    <a:pt x="470" y="138"/>
                  </a:lnTo>
                  <a:lnTo>
                    <a:pt x="482" y="142"/>
                  </a:lnTo>
                  <a:lnTo>
                    <a:pt x="494" y="144"/>
                  </a:lnTo>
                  <a:lnTo>
                    <a:pt x="504" y="146"/>
                  </a:lnTo>
                  <a:lnTo>
                    <a:pt x="504" y="146"/>
                  </a:lnTo>
                  <a:lnTo>
                    <a:pt x="520" y="144"/>
                  </a:lnTo>
                  <a:lnTo>
                    <a:pt x="526" y="140"/>
                  </a:lnTo>
                  <a:lnTo>
                    <a:pt x="532" y="138"/>
                  </a:lnTo>
                  <a:lnTo>
                    <a:pt x="536" y="134"/>
                  </a:lnTo>
                  <a:lnTo>
                    <a:pt x="538" y="128"/>
                  </a:lnTo>
                  <a:lnTo>
                    <a:pt x="540" y="122"/>
                  </a:lnTo>
                  <a:lnTo>
                    <a:pt x="540" y="116"/>
                  </a:lnTo>
                  <a:lnTo>
                    <a:pt x="540" y="116"/>
                  </a:lnTo>
                  <a:lnTo>
                    <a:pt x="540" y="110"/>
                  </a:lnTo>
                  <a:lnTo>
                    <a:pt x="538" y="104"/>
                  </a:lnTo>
                  <a:lnTo>
                    <a:pt x="536" y="100"/>
                  </a:lnTo>
                  <a:lnTo>
                    <a:pt x="530" y="96"/>
                  </a:lnTo>
                  <a:lnTo>
                    <a:pt x="530" y="96"/>
                  </a:lnTo>
                  <a:lnTo>
                    <a:pt x="524" y="94"/>
                  </a:lnTo>
                  <a:lnTo>
                    <a:pt x="518" y="92"/>
                  </a:lnTo>
                  <a:lnTo>
                    <a:pt x="500" y="90"/>
                  </a:lnTo>
                  <a:lnTo>
                    <a:pt x="500" y="90"/>
                  </a:lnTo>
                  <a:lnTo>
                    <a:pt x="486" y="90"/>
                  </a:lnTo>
                  <a:lnTo>
                    <a:pt x="466" y="94"/>
                  </a:lnTo>
                  <a:lnTo>
                    <a:pt x="462" y="94"/>
                  </a:lnTo>
                  <a:lnTo>
                    <a:pt x="462" y="4"/>
                  </a:lnTo>
                  <a:lnTo>
                    <a:pt x="574" y="4"/>
                  </a:lnTo>
                  <a:lnTo>
                    <a:pt x="574" y="30"/>
                  </a:lnTo>
                  <a:lnTo>
                    <a:pt x="496" y="30"/>
                  </a:lnTo>
                  <a:lnTo>
                    <a:pt x="496" y="64"/>
                  </a:lnTo>
                  <a:lnTo>
                    <a:pt x="496" y="64"/>
                  </a:lnTo>
                  <a:lnTo>
                    <a:pt x="514" y="64"/>
                  </a:lnTo>
                  <a:lnTo>
                    <a:pt x="514" y="64"/>
                  </a:lnTo>
                  <a:lnTo>
                    <a:pt x="528" y="64"/>
                  </a:lnTo>
                  <a:lnTo>
                    <a:pt x="542" y="68"/>
                  </a:lnTo>
                  <a:lnTo>
                    <a:pt x="552" y="72"/>
                  </a:lnTo>
                  <a:lnTo>
                    <a:pt x="562" y="78"/>
                  </a:lnTo>
                  <a:lnTo>
                    <a:pt x="562" y="78"/>
                  </a:lnTo>
                  <a:lnTo>
                    <a:pt x="568" y="84"/>
                  </a:lnTo>
                  <a:lnTo>
                    <a:pt x="574" y="94"/>
                  </a:lnTo>
                  <a:lnTo>
                    <a:pt x="576" y="102"/>
                  </a:lnTo>
                  <a:lnTo>
                    <a:pt x="578" y="114"/>
                  </a:lnTo>
                  <a:lnTo>
                    <a:pt x="578" y="114"/>
                  </a:lnTo>
                  <a:lnTo>
                    <a:pt x="576" y="126"/>
                  </a:lnTo>
                  <a:lnTo>
                    <a:pt x="572" y="138"/>
                  </a:lnTo>
                  <a:lnTo>
                    <a:pt x="566" y="148"/>
                  </a:lnTo>
                  <a:lnTo>
                    <a:pt x="558" y="156"/>
                  </a:lnTo>
                  <a:lnTo>
                    <a:pt x="558" y="156"/>
                  </a:lnTo>
                  <a:lnTo>
                    <a:pt x="548" y="164"/>
                  </a:lnTo>
                  <a:lnTo>
                    <a:pt x="536" y="168"/>
                  </a:lnTo>
                  <a:lnTo>
                    <a:pt x="524" y="172"/>
                  </a:lnTo>
                  <a:lnTo>
                    <a:pt x="508" y="172"/>
                  </a:lnTo>
                  <a:lnTo>
                    <a:pt x="508" y="17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Rectangle 15">
              <a:extLst>
                <a:ext uri="{FF2B5EF4-FFF2-40B4-BE49-F238E27FC236}">
                  <a16:creationId xmlns:a16="http://schemas.microsoft.com/office/drawing/2014/main" id="{505B4F38-DBE5-45AB-8458-5BC82660CABD}"/>
                </a:ext>
              </a:extLst>
            </p:cNvPr>
            <p:cNvSpPr>
              <a:spLocks noChangeArrowheads="1"/>
            </p:cNvSpPr>
            <p:nvPr/>
          </p:nvSpPr>
          <p:spPr bwMode="gray">
            <a:xfrm>
              <a:off x="6845015" y="4676612"/>
              <a:ext cx="39559" cy="14201"/>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Freeform 16">
              <a:extLst>
                <a:ext uri="{FF2B5EF4-FFF2-40B4-BE49-F238E27FC236}">
                  <a16:creationId xmlns:a16="http://schemas.microsoft.com/office/drawing/2014/main" id="{C1E15E19-52A7-4CF1-B89D-1D3A7CAD154D}"/>
                </a:ext>
              </a:extLst>
            </p:cNvPr>
            <p:cNvSpPr>
              <a:spLocks noEditPoints="1"/>
            </p:cNvSpPr>
            <p:nvPr/>
          </p:nvSpPr>
          <p:spPr bwMode="gray">
            <a:xfrm>
              <a:off x="6897761" y="4635024"/>
              <a:ext cx="295171" cy="87233"/>
            </a:xfrm>
            <a:custGeom>
              <a:avLst/>
              <a:gdLst>
                <a:gd name="T0" fmla="*/ 116 w 582"/>
                <a:gd name="T1" fmla="*/ 32 h 172"/>
                <a:gd name="T2" fmla="*/ 86 w 582"/>
                <a:gd name="T3" fmla="*/ 26 h 172"/>
                <a:gd name="T4" fmla="*/ 46 w 582"/>
                <a:gd name="T5" fmla="*/ 44 h 172"/>
                <a:gd name="T6" fmla="*/ 48 w 582"/>
                <a:gd name="T7" fmla="*/ 68 h 172"/>
                <a:gd name="T8" fmla="*/ 88 w 582"/>
                <a:gd name="T9" fmla="*/ 62 h 172"/>
                <a:gd name="T10" fmla="*/ 122 w 582"/>
                <a:gd name="T11" fmla="*/ 82 h 172"/>
                <a:gd name="T12" fmla="*/ 128 w 582"/>
                <a:gd name="T13" fmla="*/ 126 h 172"/>
                <a:gd name="T14" fmla="*/ 102 w 582"/>
                <a:gd name="T15" fmla="*/ 162 h 172"/>
                <a:gd name="T16" fmla="*/ 52 w 582"/>
                <a:gd name="T17" fmla="*/ 170 h 172"/>
                <a:gd name="T18" fmla="*/ 10 w 582"/>
                <a:gd name="T19" fmla="*/ 142 h 172"/>
                <a:gd name="T20" fmla="*/ 2 w 582"/>
                <a:gd name="T21" fmla="*/ 74 h 172"/>
                <a:gd name="T22" fmla="*/ 36 w 582"/>
                <a:gd name="T23" fmla="*/ 14 h 172"/>
                <a:gd name="T24" fmla="*/ 62 w 582"/>
                <a:gd name="T25" fmla="*/ 86 h 172"/>
                <a:gd name="T26" fmla="*/ 36 w 582"/>
                <a:gd name="T27" fmla="*/ 96 h 172"/>
                <a:gd name="T28" fmla="*/ 44 w 582"/>
                <a:gd name="T29" fmla="*/ 136 h 172"/>
                <a:gd name="T30" fmla="*/ 66 w 582"/>
                <a:gd name="T31" fmla="*/ 148 h 172"/>
                <a:gd name="T32" fmla="*/ 90 w 582"/>
                <a:gd name="T33" fmla="*/ 134 h 172"/>
                <a:gd name="T34" fmla="*/ 90 w 582"/>
                <a:gd name="T35" fmla="*/ 96 h 172"/>
                <a:gd name="T36" fmla="*/ 62 w 582"/>
                <a:gd name="T37" fmla="*/ 86 h 172"/>
                <a:gd name="T38" fmla="*/ 154 w 582"/>
                <a:gd name="T39" fmla="*/ 30 h 172"/>
                <a:gd name="T40" fmla="*/ 302 w 582"/>
                <a:gd name="T41" fmla="*/ 124 h 172"/>
                <a:gd name="T42" fmla="*/ 334 w 582"/>
                <a:gd name="T43" fmla="*/ 84 h 172"/>
                <a:gd name="T44" fmla="*/ 306 w 582"/>
                <a:gd name="T45" fmla="*/ 44 h 172"/>
                <a:gd name="T46" fmla="*/ 322 w 582"/>
                <a:gd name="T47" fmla="*/ 12 h 172"/>
                <a:gd name="T48" fmla="*/ 368 w 582"/>
                <a:gd name="T49" fmla="*/ 0 h 172"/>
                <a:gd name="T50" fmla="*/ 412 w 582"/>
                <a:gd name="T51" fmla="*/ 12 h 172"/>
                <a:gd name="T52" fmla="*/ 430 w 582"/>
                <a:gd name="T53" fmla="*/ 42 h 172"/>
                <a:gd name="T54" fmla="*/ 400 w 582"/>
                <a:gd name="T55" fmla="*/ 80 h 172"/>
                <a:gd name="T56" fmla="*/ 432 w 582"/>
                <a:gd name="T57" fmla="*/ 110 h 172"/>
                <a:gd name="T58" fmla="*/ 424 w 582"/>
                <a:gd name="T59" fmla="*/ 152 h 172"/>
                <a:gd name="T60" fmla="*/ 382 w 582"/>
                <a:gd name="T61" fmla="*/ 172 h 172"/>
                <a:gd name="T62" fmla="*/ 328 w 582"/>
                <a:gd name="T63" fmla="*/ 166 h 172"/>
                <a:gd name="T64" fmla="*/ 302 w 582"/>
                <a:gd name="T65" fmla="*/ 134 h 172"/>
                <a:gd name="T66" fmla="*/ 346 w 582"/>
                <a:gd name="T67" fmla="*/ 98 h 172"/>
                <a:gd name="T68" fmla="*/ 338 w 582"/>
                <a:gd name="T69" fmla="*/ 126 h 172"/>
                <a:gd name="T70" fmla="*/ 356 w 582"/>
                <a:gd name="T71" fmla="*/ 146 h 172"/>
                <a:gd name="T72" fmla="*/ 390 w 582"/>
                <a:gd name="T73" fmla="*/ 142 h 172"/>
                <a:gd name="T74" fmla="*/ 396 w 582"/>
                <a:gd name="T75" fmla="*/ 116 h 172"/>
                <a:gd name="T76" fmla="*/ 378 w 582"/>
                <a:gd name="T77" fmla="*/ 102 h 172"/>
                <a:gd name="T78" fmla="*/ 388 w 582"/>
                <a:gd name="T79" fmla="*/ 66 h 172"/>
                <a:gd name="T80" fmla="*/ 392 w 582"/>
                <a:gd name="T81" fmla="*/ 36 h 172"/>
                <a:gd name="T82" fmla="*/ 368 w 582"/>
                <a:gd name="T83" fmla="*/ 24 h 172"/>
                <a:gd name="T84" fmla="*/ 342 w 582"/>
                <a:gd name="T85" fmla="*/ 44 h 172"/>
                <a:gd name="T86" fmla="*/ 362 w 582"/>
                <a:gd name="T87" fmla="*/ 64 h 172"/>
                <a:gd name="T88" fmla="*/ 480 w 582"/>
                <a:gd name="T89" fmla="*/ 172 h 172"/>
                <a:gd name="T90" fmla="*/ 482 w 582"/>
                <a:gd name="T91" fmla="*/ 146 h 172"/>
                <a:gd name="T92" fmla="*/ 524 w 582"/>
                <a:gd name="T93" fmla="*/ 140 h 172"/>
                <a:gd name="T94" fmla="*/ 546 w 582"/>
                <a:gd name="T95" fmla="*/ 100 h 172"/>
                <a:gd name="T96" fmla="*/ 508 w 582"/>
                <a:gd name="T97" fmla="*/ 112 h 172"/>
                <a:gd name="T98" fmla="*/ 468 w 582"/>
                <a:gd name="T99" fmla="*/ 98 h 172"/>
                <a:gd name="T100" fmla="*/ 454 w 582"/>
                <a:gd name="T101" fmla="*/ 60 h 172"/>
                <a:gd name="T102" fmla="*/ 472 w 582"/>
                <a:gd name="T103" fmla="*/ 18 h 172"/>
                <a:gd name="T104" fmla="*/ 518 w 582"/>
                <a:gd name="T105" fmla="*/ 0 h 172"/>
                <a:gd name="T106" fmla="*/ 566 w 582"/>
                <a:gd name="T107" fmla="*/ 20 h 172"/>
                <a:gd name="T108" fmla="*/ 582 w 582"/>
                <a:gd name="T109" fmla="*/ 76 h 172"/>
                <a:gd name="T110" fmla="*/ 560 w 582"/>
                <a:gd name="T111" fmla="*/ 148 h 172"/>
                <a:gd name="T112" fmla="*/ 494 w 582"/>
                <a:gd name="T113" fmla="*/ 172 h 172"/>
                <a:gd name="T114" fmla="*/ 546 w 582"/>
                <a:gd name="T115" fmla="*/ 82 h 172"/>
                <a:gd name="T116" fmla="*/ 546 w 582"/>
                <a:gd name="T117" fmla="*/ 72 h 172"/>
                <a:gd name="T118" fmla="*/ 530 w 582"/>
                <a:gd name="T119" fmla="*/ 28 h 172"/>
                <a:gd name="T120" fmla="*/ 502 w 582"/>
                <a:gd name="T121" fmla="*/ 30 h 172"/>
                <a:gd name="T122" fmla="*/ 490 w 582"/>
                <a:gd name="T123" fmla="*/ 58 h 172"/>
                <a:gd name="T124" fmla="*/ 502 w 582"/>
                <a:gd name="T125" fmla="*/ 8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2" h="172">
                  <a:moveTo>
                    <a:pt x="88" y="0"/>
                  </a:moveTo>
                  <a:lnTo>
                    <a:pt x="88" y="0"/>
                  </a:lnTo>
                  <a:lnTo>
                    <a:pt x="102" y="2"/>
                  </a:lnTo>
                  <a:lnTo>
                    <a:pt x="116" y="4"/>
                  </a:lnTo>
                  <a:lnTo>
                    <a:pt x="116" y="32"/>
                  </a:lnTo>
                  <a:lnTo>
                    <a:pt x="112" y="32"/>
                  </a:lnTo>
                  <a:lnTo>
                    <a:pt x="112" y="32"/>
                  </a:lnTo>
                  <a:lnTo>
                    <a:pt x="100" y="28"/>
                  </a:lnTo>
                  <a:lnTo>
                    <a:pt x="86" y="26"/>
                  </a:lnTo>
                  <a:lnTo>
                    <a:pt x="86" y="26"/>
                  </a:lnTo>
                  <a:lnTo>
                    <a:pt x="76" y="28"/>
                  </a:lnTo>
                  <a:lnTo>
                    <a:pt x="66" y="30"/>
                  </a:lnTo>
                  <a:lnTo>
                    <a:pt x="58" y="34"/>
                  </a:lnTo>
                  <a:lnTo>
                    <a:pt x="52" y="38"/>
                  </a:lnTo>
                  <a:lnTo>
                    <a:pt x="46" y="44"/>
                  </a:lnTo>
                  <a:lnTo>
                    <a:pt x="42" y="52"/>
                  </a:lnTo>
                  <a:lnTo>
                    <a:pt x="38" y="62"/>
                  </a:lnTo>
                  <a:lnTo>
                    <a:pt x="38" y="74"/>
                  </a:lnTo>
                  <a:lnTo>
                    <a:pt x="38" y="74"/>
                  </a:lnTo>
                  <a:lnTo>
                    <a:pt x="48" y="68"/>
                  </a:lnTo>
                  <a:lnTo>
                    <a:pt x="58" y="64"/>
                  </a:lnTo>
                  <a:lnTo>
                    <a:pt x="68" y="62"/>
                  </a:lnTo>
                  <a:lnTo>
                    <a:pt x="76" y="60"/>
                  </a:lnTo>
                  <a:lnTo>
                    <a:pt x="76" y="60"/>
                  </a:lnTo>
                  <a:lnTo>
                    <a:pt x="88" y="62"/>
                  </a:lnTo>
                  <a:lnTo>
                    <a:pt x="98" y="64"/>
                  </a:lnTo>
                  <a:lnTo>
                    <a:pt x="108" y="68"/>
                  </a:lnTo>
                  <a:lnTo>
                    <a:pt x="116" y="74"/>
                  </a:lnTo>
                  <a:lnTo>
                    <a:pt x="116" y="74"/>
                  </a:lnTo>
                  <a:lnTo>
                    <a:pt x="122" y="82"/>
                  </a:lnTo>
                  <a:lnTo>
                    <a:pt x="126" y="92"/>
                  </a:lnTo>
                  <a:lnTo>
                    <a:pt x="130" y="102"/>
                  </a:lnTo>
                  <a:lnTo>
                    <a:pt x="130" y="114"/>
                  </a:lnTo>
                  <a:lnTo>
                    <a:pt x="130" y="114"/>
                  </a:lnTo>
                  <a:lnTo>
                    <a:pt x="128" y="126"/>
                  </a:lnTo>
                  <a:lnTo>
                    <a:pt x="126" y="136"/>
                  </a:lnTo>
                  <a:lnTo>
                    <a:pt x="120" y="146"/>
                  </a:lnTo>
                  <a:lnTo>
                    <a:pt x="112" y="156"/>
                  </a:lnTo>
                  <a:lnTo>
                    <a:pt x="112" y="156"/>
                  </a:lnTo>
                  <a:lnTo>
                    <a:pt x="102" y="162"/>
                  </a:lnTo>
                  <a:lnTo>
                    <a:pt x="92" y="168"/>
                  </a:lnTo>
                  <a:lnTo>
                    <a:pt x="80" y="172"/>
                  </a:lnTo>
                  <a:lnTo>
                    <a:pt x="66" y="172"/>
                  </a:lnTo>
                  <a:lnTo>
                    <a:pt x="66" y="172"/>
                  </a:lnTo>
                  <a:lnTo>
                    <a:pt x="52" y="170"/>
                  </a:lnTo>
                  <a:lnTo>
                    <a:pt x="38" y="168"/>
                  </a:lnTo>
                  <a:lnTo>
                    <a:pt x="26" y="162"/>
                  </a:lnTo>
                  <a:lnTo>
                    <a:pt x="18" y="152"/>
                  </a:lnTo>
                  <a:lnTo>
                    <a:pt x="18" y="152"/>
                  </a:lnTo>
                  <a:lnTo>
                    <a:pt x="10" y="142"/>
                  </a:lnTo>
                  <a:lnTo>
                    <a:pt x="4" y="128"/>
                  </a:lnTo>
                  <a:lnTo>
                    <a:pt x="2" y="112"/>
                  </a:lnTo>
                  <a:lnTo>
                    <a:pt x="0" y="96"/>
                  </a:lnTo>
                  <a:lnTo>
                    <a:pt x="0" y="96"/>
                  </a:lnTo>
                  <a:lnTo>
                    <a:pt x="2" y="74"/>
                  </a:lnTo>
                  <a:lnTo>
                    <a:pt x="6" y="54"/>
                  </a:lnTo>
                  <a:lnTo>
                    <a:pt x="14" y="38"/>
                  </a:lnTo>
                  <a:lnTo>
                    <a:pt x="22" y="26"/>
                  </a:lnTo>
                  <a:lnTo>
                    <a:pt x="22" y="26"/>
                  </a:lnTo>
                  <a:lnTo>
                    <a:pt x="36" y="14"/>
                  </a:lnTo>
                  <a:lnTo>
                    <a:pt x="50" y="6"/>
                  </a:lnTo>
                  <a:lnTo>
                    <a:pt x="68" y="2"/>
                  </a:lnTo>
                  <a:lnTo>
                    <a:pt x="88" y="0"/>
                  </a:lnTo>
                  <a:lnTo>
                    <a:pt x="88" y="0"/>
                  </a:lnTo>
                  <a:close/>
                  <a:moveTo>
                    <a:pt x="62" y="86"/>
                  </a:moveTo>
                  <a:lnTo>
                    <a:pt x="62" y="86"/>
                  </a:lnTo>
                  <a:lnTo>
                    <a:pt x="50" y="86"/>
                  </a:lnTo>
                  <a:lnTo>
                    <a:pt x="36" y="92"/>
                  </a:lnTo>
                  <a:lnTo>
                    <a:pt x="36" y="96"/>
                  </a:lnTo>
                  <a:lnTo>
                    <a:pt x="36" y="96"/>
                  </a:lnTo>
                  <a:lnTo>
                    <a:pt x="36" y="102"/>
                  </a:lnTo>
                  <a:lnTo>
                    <a:pt x="36" y="102"/>
                  </a:lnTo>
                  <a:lnTo>
                    <a:pt x="38" y="122"/>
                  </a:lnTo>
                  <a:lnTo>
                    <a:pt x="40" y="130"/>
                  </a:lnTo>
                  <a:lnTo>
                    <a:pt x="44" y="136"/>
                  </a:lnTo>
                  <a:lnTo>
                    <a:pt x="48" y="142"/>
                  </a:lnTo>
                  <a:lnTo>
                    <a:pt x="54" y="144"/>
                  </a:lnTo>
                  <a:lnTo>
                    <a:pt x="60" y="146"/>
                  </a:lnTo>
                  <a:lnTo>
                    <a:pt x="66" y="148"/>
                  </a:lnTo>
                  <a:lnTo>
                    <a:pt x="66" y="148"/>
                  </a:lnTo>
                  <a:lnTo>
                    <a:pt x="78" y="146"/>
                  </a:lnTo>
                  <a:lnTo>
                    <a:pt x="82" y="142"/>
                  </a:lnTo>
                  <a:lnTo>
                    <a:pt x="86" y="140"/>
                  </a:lnTo>
                  <a:lnTo>
                    <a:pt x="86" y="140"/>
                  </a:lnTo>
                  <a:lnTo>
                    <a:pt x="90" y="134"/>
                  </a:lnTo>
                  <a:lnTo>
                    <a:pt x="92" y="128"/>
                  </a:lnTo>
                  <a:lnTo>
                    <a:pt x="94" y="116"/>
                  </a:lnTo>
                  <a:lnTo>
                    <a:pt x="94" y="116"/>
                  </a:lnTo>
                  <a:lnTo>
                    <a:pt x="92" y="102"/>
                  </a:lnTo>
                  <a:lnTo>
                    <a:pt x="90" y="96"/>
                  </a:lnTo>
                  <a:lnTo>
                    <a:pt x="86" y="92"/>
                  </a:lnTo>
                  <a:lnTo>
                    <a:pt x="82" y="90"/>
                  </a:lnTo>
                  <a:lnTo>
                    <a:pt x="76" y="86"/>
                  </a:lnTo>
                  <a:lnTo>
                    <a:pt x="62" y="86"/>
                  </a:lnTo>
                  <a:lnTo>
                    <a:pt x="62" y="86"/>
                  </a:lnTo>
                  <a:close/>
                  <a:moveTo>
                    <a:pt x="280" y="34"/>
                  </a:moveTo>
                  <a:lnTo>
                    <a:pt x="204" y="168"/>
                  </a:lnTo>
                  <a:lnTo>
                    <a:pt x="166" y="168"/>
                  </a:lnTo>
                  <a:lnTo>
                    <a:pt x="244" y="30"/>
                  </a:lnTo>
                  <a:lnTo>
                    <a:pt x="154" y="30"/>
                  </a:lnTo>
                  <a:lnTo>
                    <a:pt x="154" y="4"/>
                  </a:lnTo>
                  <a:lnTo>
                    <a:pt x="280" y="4"/>
                  </a:lnTo>
                  <a:lnTo>
                    <a:pt x="280" y="34"/>
                  </a:lnTo>
                  <a:close/>
                  <a:moveTo>
                    <a:pt x="302" y="124"/>
                  </a:moveTo>
                  <a:lnTo>
                    <a:pt x="302" y="124"/>
                  </a:lnTo>
                  <a:lnTo>
                    <a:pt x="304" y="112"/>
                  </a:lnTo>
                  <a:lnTo>
                    <a:pt x="310" y="100"/>
                  </a:lnTo>
                  <a:lnTo>
                    <a:pt x="320" y="92"/>
                  </a:lnTo>
                  <a:lnTo>
                    <a:pt x="334" y="84"/>
                  </a:lnTo>
                  <a:lnTo>
                    <a:pt x="334" y="84"/>
                  </a:lnTo>
                  <a:lnTo>
                    <a:pt x="334" y="84"/>
                  </a:lnTo>
                  <a:lnTo>
                    <a:pt x="322" y="76"/>
                  </a:lnTo>
                  <a:lnTo>
                    <a:pt x="312" y="68"/>
                  </a:lnTo>
                  <a:lnTo>
                    <a:pt x="308" y="56"/>
                  </a:lnTo>
                  <a:lnTo>
                    <a:pt x="306" y="44"/>
                  </a:lnTo>
                  <a:lnTo>
                    <a:pt x="306" y="44"/>
                  </a:lnTo>
                  <a:lnTo>
                    <a:pt x="306" y="36"/>
                  </a:lnTo>
                  <a:lnTo>
                    <a:pt x="310" y="26"/>
                  </a:lnTo>
                  <a:lnTo>
                    <a:pt x="316" y="20"/>
                  </a:lnTo>
                  <a:lnTo>
                    <a:pt x="322" y="12"/>
                  </a:lnTo>
                  <a:lnTo>
                    <a:pt x="322" y="12"/>
                  </a:lnTo>
                  <a:lnTo>
                    <a:pt x="332" y="8"/>
                  </a:lnTo>
                  <a:lnTo>
                    <a:pt x="342" y="4"/>
                  </a:lnTo>
                  <a:lnTo>
                    <a:pt x="354" y="2"/>
                  </a:lnTo>
                  <a:lnTo>
                    <a:pt x="368" y="0"/>
                  </a:lnTo>
                  <a:lnTo>
                    <a:pt x="368" y="0"/>
                  </a:lnTo>
                  <a:lnTo>
                    <a:pt x="382" y="0"/>
                  </a:lnTo>
                  <a:lnTo>
                    <a:pt x="394" y="4"/>
                  </a:lnTo>
                  <a:lnTo>
                    <a:pt x="404" y="6"/>
                  </a:lnTo>
                  <a:lnTo>
                    <a:pt x="412" y="12"/>
                  </a:lnTo>
                  <a:lnTo>
                    <a:pt x="412" y="12"/>
                  </a:lnTo>
                  <a:lnTo>
                    <a:pt x="420" y="18"/>
                  </a:lnTo>
                  <a:lnTo>
                    <a:pt x="426" y="26"/>
                  </a:lnTo>
                  <a:lnTo>
                    <a:pt x="428" y="34"/>
                  </a:lnTo>
                  <a:lnTo>
                    <a:pt x="430" y="42"/>
                  </a:lnTo>
                  <a:lnTo>
                    <a:pt x="430" y="42"/>
                  </a:lnTo>
                  <a:lnTo>
                    <a:pt x="428" y="54"/>
                  </a:lnTo>
                  <a:lnTo>
                    <a:pt x="422" y="64"/>
                  </a:lnTo>
                  <a:lnTo>
                    <a:pt x="414" y="72"/>
                  </a:lnTo>
                  <a:lnTo>
                    <a:pt x="400" y="80"/>
                  </a:lnTo>
                  <a:lnTo>
                    <a:pt x="400" y="80"/>
                  </a:lnTo>
                  <a:lnTo>
                    <a:pt x="400" y="80"/>
                  </a:lnTo>
                  <a:lnTo>
                    <a:pt x="416" y="88"/>
                  </a:lnTo>
                  <a:lnTo>
                    <a:pt x="426" y="98"/>
                  </a:lnTo>
                  <a:lnTo>
                    <a:pt x="432" y="110"/>
                  </a:lnTo>
                  <a:lnTo>
                    <a:pt x="434" y="122"/>
                  </a:lnTo>
                  <a:lnTo>
                    <a:pt x="434" y="122"/>
                  </a:lnTo>
                  <a:lnTo>
                    <a:pt x="432" y="134"/>
                  </a:lnTo>
                  <a:lnTo>
                    <a:pt x="430" y="142"/>
                  </a:lnTo>
                  <a:lnTo>
                    <a:pt x="424" y="152"/>
                  </a:lnTo>
                  <a:lnTo>
                    <a:pt x="416" y="158"/>
                  </a:lnTo>
                  <a:lnTo>
                    <a:pt x="416" y="158"/>
                  </a:lnTo>
                  <a:lnTo>
                    <a:pt x="406" y="164"/>
                  </a:lnTo>
                  <a:lnTo>
                    <a:pt x="394" y="170"/>
                  </a:lnTo>
                  <a:lnTo>
                    <a:pt x="382" y="172"/>
                  </a:lnTo>
                  <a:lnTo>
                    <a:pt x="368" y="172"/>
                  </a:lnTo>
                  <a:lnTo>
                    <a:pt x="368" y="172"/>
                  </a:lnTo>
                  <a:lnTo>
                    <a:pt x="352" y="172"/>
                  </a:lnTo>
                  <a:lnTo>
                    <a:pt x="340" y="170"/>
                  </a:lnTo>
                  <a:lnTo>
                    <a:pt x="328" y="166"/>
                  </a:lnTo>
                  <a:lnTo>
                    <a:pt x="320" y="160"/>
                  </a:lnTo>
                  <a:lnTo>
                    <a:pt x="320" y="160"/>
                  </a:lnTo>
                  <a:lnTo>
                    <a:pt x="312" y="152"/>
                  </a:lnTo>
                  <a:lnTo>
                    <a:pt x="306" y="144"/>
                  </a:lnTo>
                  <a:lnTo>
                    <a:pt x="302" y="134"/>
                  </a:lnTo>
                  <a:lnTo>
                    <a:pt x="302" y="124"/>
                  </a:lnTo>
                  <a:lnTo>
                    <a:pt x="302" y="124"/>
                  </a:lnTo>
                  <a:close/>
                  <a:moveTo>
                    <a:pt x="352" y="92"/>
                  </a:moveTo>
                  <a:lnTo>
                    <a:pt x="352" y="92"/>
                  </a:lnTo>
                  <a:lnTo>
                    <a:pt x="346" y="98"/>
                  </a:lnTo>
                  <a:lnTo>
                    <a:pt x="342" y="106"/>
                  </a:lnTo>
                  <a:lnTo>
                    <a:pt x="338" y="112"/>
                  </a:lnTo>
                  <a:lnTo>
                    <a:pt x="338" y="120"/>
                  </a:lnTo>
                  <a:lnTo>
                    <a:pt x="338" y="120"/>
                  </a:lnTo>
                  <a:lnTo>
                    <a:pt x="338" y="126"/>
                  </a:lnTo>
                  <a:lnTo>
                    <a:pt x="340" y="132"/>
                  </a:lnTo>
                  <a:lnTo>
                    <a:pt x="342" y="136"/>
                  </a:lnTo>
                  <a:lnTo>
                    <a:pt x="346" y="140"/>
                  </a:lnTo>
                  <a:lnTo>
                    <a:pt x="346" y="140"/>
                  </a:lnTo>
                  <a:lnTo>
                    <a:pt x="356" y="146"/>
                  </a:lnTo>
                  <a:lnTo>
                    <a:pt x="370" y="148"/>
                  </a:lnTo>
                  <a:lnTo>
                    <a:pt x="370" y="148"/>
                  </a:lnTo>
                  <a:lnTo>
                    <a:pt x="380" y="146"/>
                  </a:lnTo>
                  <a:lnTo>
                    <a:pt x="390" y="142"/>
                  </a:lnTo>
                  <a:lnTo>
                    <a:pt x="390" y="142"/>
                  </a:lnTo>
                  <a:lnTo>
                    <a:pt x="396" y="134"/>
                  </a:lnTo>
                  <a:lnTo>
                    <a:pt x="398" y="126"/>
                  </a:lnTo>
                  <a:lnTo>
                    <a:pt x="398" y="126"/>
                  </a:lnTo>
                  <a:lnTo>
                    <a:pt x="396" y="116"/>
                  </a:lnTo>
                  <a:lnTo>
                    <a:pt x="396" y="116"/>
                  </a:lnTo>
                  <a:lnTo>
                    <a:pt x="392" y="112"/>
                  </a:lnTo>
                  <a:lnTo>
                    <a:pt x="388" y="108"/>
                  </a:lnTo>
                  <a:lnTo>
                    <a:pt x="388" y="108"/>
                  </a:lnTo>
                  <a:lnTo>
                    <a:pt x="378" y="102"/>
                  </a:lnTo>
                  <a:lnTo>
                    <a:pt x="378" y="102"/>
                  </a:lnTo>
                  <a:lnTo>
                    <a:pt x="352" y="92"/>
                  </a:lnTo>
                  <a:lnTo>
                    <a:pt x="352" y="92"/>
                  </a:lnTo>
                  <a:close/>
                  <a:moveTo>
                    <a:pt x="382" y="72"/>
                  </a:moveTo>
                  <a:lnTo>
                    <a:pt x="382" y="72"/>
                  </a:lnTo>
                  <a:lnTo>
                    <a:pt x="388" y="66"/>
                  </a:lnTo>
                  <a:lnTo>
                    <a:pt x="392" y="60"/>
                  </a:lnTo>
                  <a:lnTo>
                    <a:pt x="394" y="52"/>
                  </a:lnTo>
                  <a:lnTo>
                    <a:pt x="394" y="46"/>
                  </a:lnTo>
                  <a:lnTo>
                    <a:pt x="394" y="46"/>
                  </a:lnTo>
                  <a:lnTo>
                    <a:pt x="392" y="36"/>
                  </a:lnTo>
                  <a:lnTo>
                    <a:pt x="386" y="30"/>
                  </a:lnTo>
                  <a:lnTo>
                    <a:pt x="386" y="30"/>
                  </a:lnTo>
                  <a:lnTo>
                    <a:pt x="378" y="26"/>
                  </a:lnTo>
                  <a:lnTo>
                    <a:pt x="368" y="24"/>
                  </a:lnTo>
                  <a:lnTo>
                    <a:pt x="368" y="24"/>
                  </a:lnTo>
                  <a:lnTo>
                    <a:pt x="358" y="26"/>
                  </a:lnTo>
                  <a:lnTo>
                    <a:pt x="350" y="30"/>
                  </a:lnTo>
                  <a:lnTo>
                    <a:pt x="350" y="30"/>
                  </a:lnTo>
                  <a:lnTo>
                    <a:pt x="344" y="36"/>
                  </a:lnTo>
                  <a:lnTo>
                    <a:pt x="342" y="44"/>
                  </a:lnTo>
                  <a:lnTo>
                    <a:pt x="342" y="44"/>
                  </a:lnTo>
                  <a:lnTo>
                    <a:pt x="344" y="50"/>
                  </a:lnTo>
                  <a:lnTo>
                    <a:pt x="350" y="58"/>
                  </a:lnTo>
                  <a:lnTo>
                    <a:pt x="350" y="58"/>
                  </a:lnTo>
                  <a:lnTo>
                    <a:pt x="362" y="64"/>
                  </a:lnTo>
                  <a:lnTo>
                    <a:pt x="382" y="72"/>
                  </a:lnTo>
                  <a:lnTo>
                    <a:pt x="382" y="72"/>
                  </a:lnTo>
                  <a:close/>
                  <a:moveTo>
                    <a:pt x="494" y="172"/>
                  </a:moveTo>
                  <a:lnTo>
                    <a:pt x="494" y="172"/>
                  </a:lnTo>
                  <a:lnTo>
                    <a:pt x="480" y="172"/>
                  </a:lnTo>
                  <a:lnTo>
                    <a:pt x="468" y="170"/>
                  </a:lnTo>
                  <a:lnTo>
                    <a:pt x="468" y="142"/>
                  </a:lnTo>
                  <a:lnTo>
                    <a:pt x="472" y="142"/>
                  </a:lnTo>
                  <a:lnTo>
                    <a:pt x="472" y="142"/>
                  </a:lnTo>
                  <a:lnTo>
                    <a:pt x="482" y="146"/>
                  </a:lnTo>
                  <a:lnTo>
                    <a:pt x="496" y="146"/>
                  </a:lnTo>
                  <a:lnTo>
                    <a:pt x="496" y="146"/>
                  </a:lnTo>
                  <a:lnTo>
                    <a:pt x="506" y="146"/>
                  </a:lnTo>
                  <a:lnTo>
                    <a:pt x="516" y="144"/>
                  </a:lnTo>
                  <a:lnTo>
                    <a:pt x="524" y="140"/>
                  </a:lnTo>
                  <a:lnTo>
                    <a:pt x="532" y="134"/>
                  </a:lnTo>
                  <a:lnTo>
                    <a:pt x="536" y="128"/>
                  </a:lnTo>
                  <a:lnTo>
                    <a:pt x="542" y="120"/>
                  </a:lnTo>
                  <a:lnTo>
                    <a:pt x="544" y="110"/>
                  </a:lnTo>
                  <a:lnTo>
                    <a:pt x="546" y="100"/>
                  </a:lnTo>
                  <a:lnTo>
                    <a:pt x="546" y="100"/>
                  </a:lnTo>
                  <a:lnTo>
                    <a:pt x="536" y="104"/>
                  </a:lnTo>
                  <a:lnTo>
                    <a:pt x="526" y="110"/>
                  </a:lnTo>
                  <a:lnTo>
                    <a:pt x="516" y="112"/>
                  </a:lnTo>
                  <a:lnTo>
                    <a:pt x="508" y="112"/>
                  </a:lnTo>
                  <a:lnTo>
                    <a:pt x="508" y="112"/>
                  </a:lnTo>
                  <a:lnTo>
                    <a:pt x="496" y="112"/>
                  </a:lnTo>
                  <a:lnTo>
                    <a:pt x="486" y="108"/>
                  </a:lnTo>
                  <a:lnTo>
                    <a:pt x="476" y="104"/>
                  </a:lnTo>
                  <a:lnTo>
                    <a:pt x="468" y="98"/>
                  </a:lnTo>
                  <a:lnTo>
                    <a:pt x="468" y="98"/>
                  </a:lnTo>
                  <a:lnTo>
                    <a:pt x="462" y="90"/>
                  </a:lnTo>
                  <a:lnTo>
                    <a:pt x="458" y="82"/>
                  </a:lnTo>
                  <a:lnTo>
                    <a:pt x="454" y="72"/>
                  </a:lnTo>
                  <a:lnTo>
                    <a:pt x="454" y="60"/>
                  </a:lnTo>
                  <a:lnTo>
                    <a:pt x="454" y="60"/>
                  </a:lnTo>
                  <a:lnTo>
                    <a:pt x="454" y="48"/>
                  </a:lnTo>
                  <a:lnTo>
                    <a:pt x="458" y="36"/>
                  </a:lnTo>
                  <a:lnTo>
                    <a:pt x="464" y="26"/>
                  </a:lnTo>
                  <a:lnTo>
                    <a:pt x="472" y="18"/>
                  </a:lnTo>
                  <a:lnTo>
                    <a:pt x="472" y="18"/>
                  </a:lnTo>
                  <a:lnTo>
                    <a:pt x="480" y="10"/>
                  </a:lnTo>
                  <a:lnTo>
                    <a:pt x="492" y="4"/>
                  </a:lnTo>
                  <a:lnTo>
                    <a:pt x="504" y="2"/>
                  </a:lnTo>
                  <a:lnTo>
                    <a:pt x="518" y="0"/>
                  </a:lnTo>
                  <a:lnTo>
                    <a:pt x="518" y="0"/>
                  </a:lnTo>
                  <a:lnTo>
                    <a:pt x="532" y="2"/>
                  </a:lnTo>
                  <a:lnTo>
                    <a:pt x="546" y="6"/>
                  </a:lnTo>
                  <a:lnTo>
                    <a:pt x="556" y="12"/>
                  </a:lnTo>
                  <a:lnTo>
                    <a:pt x="566" y="20"/>
                  </a:lnTo>
                  <a:lnTo>
                    <a:pt x="566" y="20"/>
                  </a:lnTo>
                  <a:lnTo>
                    <a:pt x="574" y="30"/>
                  </a:lnTo>
                  <a:lnTo>
                    <a:pt x="578" y="44"/>
                  </a:lnTo>
                  <a:lnTo>
                    <a:pt x="582" y="60"/>
                  </a:lnTo>
                  <a:lnTo>
                    <a:pt x="582" y="76"/>
                  </a:lnTo>
                  <a:lnTo>
                    <a:pt x="582" y="76"/>
                  </a:lnTo>
                  <a:lnTo>
                    <a:pt x="582" y="98"/>
                  </a:lnTo>
                  <a:lnTo>
                    <a:pt x="578" y="118"/>
                  </a:lnTo>
                  <a:lnTo>
                    <a:pt x="570" y="134"/>
                  </a:lnTo>
                  <a:lnTo>
                    <a:pt x="560" y="148"/>
                  </a:lnTo>
                  <a:lnTo>
                    <a:pt x="560" y="148"/>
                  </a:lnTo>
                  <a:lnTo>
                    <a:pt x="548" y="158"/>
                  </a:lnTo>
                  <a:lnTo>
                    <a:pt x="532" y="166"/>
                  </a:lnTo>
                  <a:lnTo>
                    <a:pt x="516" y="170"/>
                  </a:lnTo>
                  <a:lnTo>
                    <a:pt x="494" y="172"/>
                  </a:lnTo>
                  <a:lnTo>
                    <a:pt x="494" y="172"/>
                  </a:lnTo>
                  <a:close/>
                  <a:moveTo>
                    <a:pt x="522" y="88"/>
                  </a:moveTo>
                  <a:lnTo>
                    <a:pt x="522" y="88"/>
                  </a:lnTo>
                  <a:lnTo>
                    <a:pt x="534" y="86"/>
                  </a:lnTo>
                  <a:lnTo>
                    <a:pt x="546" y="82"/>
                  </a:lnTo>
                  <a:lnTo>
                    <a:pt x="546" y="82"/>
                  </a:lnTo>
                  <a:lnTo>
                    <a:pt x="546" y="76"/>
                  </a:lnTo>
                  <a:lnTo>
                    <a:pt x="546" y="76"/>
                  </a:lnTo>
                  <a:lnTo>
                    <a:pt x="546" y="72"/>
                  </a:lnTo>
                  <a:lnTo>
                    <a:pt x="546" y="72"/>
                  </a:lnTo>
                  <a:lnTo>
                    <a:pt x="544" y="52"/>
                  </a:lnTo>
                  <a:lnTo>
                    <a:pt x="542" y="44"/>
                  </a:lnTo>
                  <a:lnTo>
                    <a:pt x="540" y="36"/>
                  </a:lnTo>
                  <a:lnTo>
                    <a:pt x="536" y="32"/>
                  </a:lnTo>
                  <a:lnTo>
                    <a:pt x="530" y="28"/>
                  </a:lnTo>
                  <a:lnTo>
                    <a:pt x="524" y="26"/>
                  </a:lnTo>
                  <a:lnTo>
                    <a:pt x="516" y="26"/>
                  </a:lnTo>
                  <a:lnTo>
                    <a:pt x="516" y="26"/>
                  </a:lnTo>
                  <a:lnTo>
                    <a:pt x="506" y="28"/>
                  </a:lnTo>
                  <a:lnTo>
                    <a:pt x="502" y="30"/>
                  </a:lnTo>
                  <a:lnTo>
                    <a:pt x="498" y="34"/>
                  </a:lnTo>
                  <a:lnTo>
                    <a:pt x="498" y="34"/>
                  </a:lnTo>
                  <a:lnTo>
                    <a:pt x="494" y="38"/>
                  </a:lnTo>
                  <a:lnTo>
                    <a:pt x="492" y="44"/>
                  </a:lnTo>
                  <a:lnTo>
                    <a:pt x="490" y="58"/>
                  </a:lnTo>
                  <a:lnTo>
                    <a:pt x="490" y="58"/>
                  </a:lnTo>
                  <a:lnTo>
                    <a:pt x="492" y="70"/>
                  </a:lnTo>
                  <a:lnTo>
                    <a:pt x="494" y="76"/>
                  </a:lnTo>
                  <a:lnTo>
                    <a:pt x="498" y="80"/>
                  </a:lnTo>
                  <a:lnTo>
                    <a:pt x="502" y="84"/>
                  </a:lnTo>
                  <a:lnTo>
                    <a:pt x="508" y="86"/>
                  </a:lnTo>
                  <a:lnTo>
                    <a:pt x="522" y="88"/>
                  </a:lnTo>
                  <a:lnTo>
                    <a:pt x="522" y="8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Freeform 17">
              <a:extLst>
                <a:ext uri="{FF2B5EF4-FFF2-40B4-BE49-F238E27FC236}">
                  <a16:creationId xmlns:a16="http://schemas.microsoft.com/office/drawing/2014/main" id="{B1E59D2E-52C6-4E37-B430-5381AE6371C3}"/>
                </a:ext>
              </a:extLst>
            </p:cNvPr>
            <p:cNvSpPr>
              <a:spLocks noEditPoints="1"/>
            </p:cNvSpPr>
            <p:nvPr/>
          </p:nvSpPr>
          <p:spPr bwMode="gray">
            <a:xfrm>
              <a:off x="6330748" y="4790217"/>
              <a:ext cx="216053" cy="90276"/>
            </a:xfrm>
            <a:custGeom>
              <a:avLst/>
              <a:gdLst>
                <a:gd name="T0" fmla="*/ 0 w 426"/>
                <a:gd name="T1" fmla="*/ 2 h 178"/>
                <a:gd name="T2" fmla="*/ 34 w 426"/>
                <a:gd name="T3" fmla="*/ 174 h 178"/>
                <a:gd name="T4" fmla="*/ 34 w 426"/>
                <a:gd name="T5" fmla="*/ 48 h 178"/>
                <a:gd name="T6" fmla="*/ 154 w 426"/>
                <a:gd name="T7" fmla="*/ 174 h 178"/>
                <a:gd name="T8" fmla="*/ 152 w 426"/>
                <a:gd name="T9" fmla="*/ 90 h 178"/>
                <a:gd name="T10" fmla="*/ 148 w 426"/>
                <a:gd name="T11" fmla="*/ 78 h 178"/>
                <a:gd name="T12" fmla="*/ 130 w 426"/>
                <a:gd name="T13" fmla="*/ 72 h 178"/>
                <a:gd name="T14" fmla="*/ 102 w 426"/>
                <a:gd name="T15" fmla="*/ 174 h 178"/>
                <a:gd name="T16" fmla="*/ 102 w 426"/>
                <a:gd name="T17" fmla="*/ 48 h 178"/>
                <a:gd name="T18" fmla="*/ 116 w 426"/>
                <a:gd name="T19" fmla="*/ 54 h 178"/>
                <a:gd name="T20" fmla="*/ 138 w 426"/>
                <a:gd name="T21" fmla="*/ 44 h 178"/>
                <a:gd name="T22" fmla="*/ 158 w 426"/>
                <a:gd name="T23" fmla="*/ 44 h 178"/>
                <a:gd name="T24" fmla="*/ 178 w 426"/>
                <a:gd name="T25" fmla="*/ 56 h 178"/>
                <a:gd name="T26" fmla="*/ 188 w 426"/>
                <a:gd name="T27" fmla="*/ 80 h 178"/>
                <a:gd name="T28" fmla="*/ 298 w 426"/>
                <a:gd name="T29" fmla="*/ 26 h 178"/>
                <a:gd name="T30" fmla="*/ 280 w 426"/>
                <a:gd name="T31" fmla="*/ 24 h 178"/>
                <a:gd name="T32" fmla="*/ 262 w 426"/>
                <a:gd name="T33" fmla="*/ 28 h 178"/>
                <a:gd name="T34" fmla="*/ 256 w 426"/>
                <a:gd name="T35" fmla="*/ 44 h 178"/>
                <a:gd name="T36" fmla="*/ 288 w 426"/>
                <a:gd name="T37" fmla="*/ 70 h 178"/>
                <a:gd name="T38" fmla="*/ 224 w 426"/>
                <a:gd name="T39" fmla="*/ 174 h 178"/>
                <a:gd name="T40" fmla="*/ 206 w 426"/>
                <a:gd name="T41" fmla="*/ 48 h 178"/>
                <a:gd name="T42" fmla="*/ 224 w 426"/>
                <a:gd name="T43" fmla="*/ 42 h 178"/>
                <a:gd name="T44" fmla="*/ 230 w 426"/>
                <a:gd name="T45" fmla="*/ 16 h 178"/>
                <a:gd name="T46" fmla="*/ 250 w 426"/>
                <a:gd name="T47" fmla="*/ 4 h 178"/>
                <a:gd name="T48" fmla="*/ 270 w 426"/>
                <a:gd name="T49" fmla="*/ 0 h 178"/>
                <a:gd name="T50" fmla="*/ 362 w 426"/>
                <a:gd name="T51" fmla="*/ 178 h 178"/>
                <a:gd name="T52" fmla="*/ 334 w 426"/>
                <a:gd name="T53" fmla="*/ 174 h 178"/>
                <a:gd name="T54" fmla="*/ 314 w 426"/>
                <a:gd name="T55" fmla="*/ 160 h 178"/>
                <a:gd name="T56" fmla="*/ 298 w 426"/>
                <a:gd name="T57" fmla="*/ 126 h 178"/>
                <a:gd name="T58" fmla="*/ 298 w 426"/>
                <a:gd name="T59" fmla="*/ 96 h 178"/>
                <a:gd name="T60" fmla="*/ 314 w 426"/>
                <a:gd name="T61" fmla="*/ 60 h 178"/>
                <a:gd name="T62" fmla="*/ 334 w 426"/>
                <a:gd name="T63" fmla="*/ 48 h 178"/>
                <a:gd name="T64" fmla="*/ 362 w 426"/>
                <a:gd name="T65" fmla="*/ 44 h 178"/>
                <a:gd name="T66" fmla="*/ 400 w 426"/>
                <a:gd name="T67" fmla="*/ 54 h 178"/>
                <a:gd name="T68" fmla="*/ 418 w 426"/>
                <a:gd name="T69" fmla="*/ 70 h 178"/>
                <a:gd name="T70" fmla="*/ 426 w 426"/>
                <a:gd name="T71" fmla="*/ 110 h 178"/>
                <a:gd name="T72" fmla="*/ 422 w 426"/>
                <a:gd name="T73" fmla="*/ 138 h 178"/>
                <a:gd name="T74" fmla="*/ 410 w 426"/>
                <a:gd name="T75" fmla="*/ 160 h 178"/>
                <a:gd name="T76" fmla="*/ 376 w 426"/>
                <a:gd name="T77" fmla="*/ 176 h 178"/>
                <a:gd name="T78" fmla="*/ 392 w 426"/>
                <a:gd name="T79" fmla="*/ 110 h 178"/>
                <a:gd name="T80" fmla="*/ 388 w 426"/>
                <a:gd name="T81" fmla="*/ 84 h 178"/>
                <a:gd name="T82" fmla="*/ 374 w 426"/>
                <a:gd name="T83" fmla="*/ 70 h 178"/>
                <a:gd name="T84" fmla="*/ 362 w 426"/>
                <a:gd name="T85" fmla="*/ 66 h 178"/>
                <a:gd name="T86" fmla="*/ 344 w 426"/>
                <a:gd name="T87" fmla="*/ 72 h 178"/>
                <a:gd name="T88" fmla="*/ 334 w 426"/>
                <a:gd name="T89" fmla="*/ 92 h 178"/>
                <a:gd name="T90" fmla="*/ 334 w 426"/>
                <a:gd name="T91" fmla="*/ 130 h 178"/>
                <a:gd name="T92" fmla="*/ 344 w 426"/>
                <a:gd name="T93" fmla="*/ 148 h 178"/>
                <a:gd name="T94" fmla="*/ 362 w 426"/>
                <a:gd name="T95" fmla="*/ 154 h 178"/>
                <a:gd name="T96" fmla="*/ 376 w 426"/>
                <a:gd name="T97" fmla="*/ 152 h 178"/>
                <a:gd name="T98" fmla="*/ 388 w 426"/>
                <a:gd name="T99" fmla="*/ 138 h 178"/>
                <a:gd name="T100" fmla="*/ 392 w 426"/>
                <a:gd name="T101" fmla="*/ 11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6" h="178">
                  <a:moveTo>
                    <a:pt x="36" y="32"/>
                  </a:moveTo>
                  <a:lnTo>
                    <a:pt x="0" y="32"/>
                  </a:lnTo>
                  <a:lnTo>
                    <a:pt x="0" y="2"/>
                  </a:lnTo>
                  <a:lnTo>
                    <a:pt x="36" y="2"/>
                  </a:lnTo>
                  <a:lnTo>
                    <a:pt x="36" y="32"/>
                  </a:lnTo>
                  <a:close/>
                  <a:moveTo>
                    <a:pt x="34" y="174"/>
                  </a:moveTo>
                  <a:lnTo>
                    <a:pt x="2" y="174"/>
                  </a:lnTo>
                  <a:lnTo>
                    <a:pt x="2" y="48"/>
                  </a:lnTo>
                  <a:lnTo>
                    <a:pt x="34" y="48"/>
                  </a:lnTo>
                  <a:lnTo>
                    <a:pt x="34" y="174"/>
                  </a:lnTo>
                  <a:close/>
                  <a:moveTo>
                    <a:pt x="188" y="174"/>
                  </a:moveTo>
                  <a:lnTo>
                    <a:pt x="154" y="174"/>
                  </a:lnTo>
                  <a:lnTo>
                    <a:pt x="154" y="110"/>
                  </a:lnTo>
                  <a:lnTo>
                    <a:pt x="154" y="110"/>
                  </a:lnTo>
                  <a:lnTo>
                    <a:pt x="152" y="90"/>
                  </a:lnTo>
                  <a:lnTo>
                    <a:pt x="150" y="82"/>
                  </a:lnTo>
                  <a:lnTo>
                    <a:pt x="148" y="78"/>
                  </a:lnTo>
                  <a:lnTo>
                    <a:pt x="148" y="78"/>
                  </a:lnTo>
                  <a:lnTo>
                    <a:pt x="140" y="72"/>
                  </a:lnTo>
                  <a:lnTo>
                    <a:pt x="130" y="72"/>
                  </a:lnTo>
                  <a:lnTo>
                    <a:pt x="130" y="72"/>
                  </a:lnTo>
                  <a:lnTo>
                    <a:pt x="118" y="74"/>
                  </a:lnTo>
                  <a:lnTo>
                    <a:pt x="102" y="82"/>
                  </a:lnTo>
                  <a:lnTo>
                    <a:pt x="102" y="174"/>
                  </a:lnTo>
                  <a:lnTo>
                    <a:pt x="70" y="174"/>
                  </a:lnTo>
                  <a:lnTo>
                    <a:pt x="70" y="48"/>
                  </a:lnTo>
                  <a:lnTo>
                    <a:pt x="102" y="48"/>
                  </a:lnTo>
                  <a:lnTo>
                    <a:pt x="102" y="64"/>
                  </a:lnTo>
                  <a:lnTo>
                    <a:pt x="102" y="64"/>
                  </a:lnTo>
                  <a:lnTo>
                    <a:pt x="116" y="54"/>
                  </a:lnTo>
                  <a:lnTo>
                    <a:pt x="128" y="48"/>
                  </a:lnTo>
                  <a:lnTo>
                    <a:pt x="128" y="48"/>
                  </a:lnTo>
                  <a:lnTo>
                    <a:pt x="138" y="44"/>
                  </a:lnTo>
                  <a:lnTo>
                    <a:pt x="148" y="44"/>
                  </a:lnTo>
                  <a:lnTo>
                    <a:pt x="148" y="44"/>
                  </a:lnTo>
                  <a:lnTo>
                    <a:pt x="158" y="44"/>
                  </a:lnTo>
                  <a:lnTo>
                    <a:pt x="166" y="46"/>
                  </a:lnTo>
                  <a:lnTo>
                    <a:pt x="172" y="50"/>
                  </a:lnTo>
                  <a:lnTo>
                    <a:pt x="178" y="56"/>
                  </a:lnTo>
                  <a:lnTo>
                    <a:pt x="182" y="62"/>
                  </a:lnTo>
                  <a:lnTo>
                    <a:pt x="186" y="70"/>
                  </a:lnTo>
                  <a:lnTo>
                    <a:pt x="188" y="80"/>
                  </a:lnTo>
                  <a:lnTo>
                    <a:pt x="188" y="90"/>
                  </a:lnTo>
                  <a:lnTo>
                    <a:pt x="188" y="174"/>
                  </a:lnTo>
                  <a:close/>
                  <a:moveTo>
                    <a:pt x="298" y="26"/>
                  </a:moveTo>
                  <a:lnTo>
                    <a:pt x="296" y="26"/>
                  </a:lnTo>
                  <a:lnTo>
                    <a:pt x="296" y="26"/>
                  </a:lnTo>
                  <a:lnTo>
                    <a:pt x="280" y="24"/>
                  </a:lnTo>
                  <a:lnTo>
                    <a:pt x="280" y="24"/>
                  </a:lnTo>
                  <a:lnTo>
                    <a:pt x="268" y="24"/>
                  </a:lnTo>
                  <a:lnTo>
                    <a:pt x="262" y="28"/>
                  </a:lnTo>
                  <a:lnTo>
                    <a:pt x="262" y="28"/>
                  </a:lnTo>
                  <a:lnTo>
                    <a:pt x="258" y="34"/>
                  </a:lnTo>
                  <a:lnTo>
                    <a:pt x="256" y="44"/>
                  </a:lnTo>
                  <a:lnTo>
                    <a:pt x="256" y="48"/>
                  </a:lnTo>
                  <a:lnTo>
                    <a:pt x="288" y="48"/>
                  </a:lnTo>
                  <a:lnTo>
                    <a:pt x="288" y="70"/>
                  </a:lnTo>
                  <a:lnTo>
                    <a:pt x="258" y="70"/>
                  </a:lnTo>
                  <a:lnTo>
                    <a:pt x="258" y="174"/>
                  </a:lnTo>
                  <a:lnTo>
                    <a:pt x="224" y="174"/>
                  </a:lnTo>
                  <a:lnTo>
                    <a:pt x="224" y="70"/>
                  </a:lnTo>
                  <a:lnTo>
                    <a:pt x="206" y="70"/>
                  </a:lnTo>
                  <a:lnTo>
                    <a:pt x="206" y="48"/>
                  </a:lnTo>
                  <a:lnTo>
                    <a:pt x="224" y="48"/>
                  </a:lnTo>
                  <a:lnTo>
                    <a:pt x="224" y="42"/>
                  </a:lnTo>
                  <a:lnTo>
                    <a:pt x="224" y="42"/>
                  </a:lnTo>
                  <a:lnTo>
                    <a:pt x="224" y="32"/>
                  </a:lnTo>
                  <a:lnTo>
                    <a:pt x="228" y="24"/>
                  </a:lnTo>
                  <a:lnTo>
                    <a:pt x="230" y="16"/>
                  </a:lnTo>
                  <a:lnTo>
                    <a:pt x="236" y="10"/>
                  </a:lnTo>
                  <a:lnTo>
                    <a:pt x="242" y="6"/>
                  </a:lnTo>
                  <a:lnTo>
                    <a:pt x="250" y="4"/>
                  </a:lnTo>
                  <a:lnTo>
                    <a:pt x="260" y="2"/>
                  </a:lnTo>
                  <a:lnTo>
                    <a:pt x="270" y="0"/>
                  </a:lnTo>
                  <a:lnTo>
                    <a:pt x="270" y="0"/>
                  </a:lnTo>
                  <a:lnTo>
                    <a:pt x="298" y="2"/>
                  </a:lnTo>
                  <a:lnTo>
                    <a:pt x="298" y="26"/>
                  </a:lnTo>
                  <a:close/>
                  <a:moveTo>
                    <a:pt x="362" y="178"/>
                  </a:moveTo>
                  <a:lnTo>
                    <a:pt x="362" y="178"/>
                  </a:lnTo>
                  <a:lnTo>
                    <a:pt x="348" y="176"/>
                  </a:lnTo>
                  <a:lnTo>
                    <a:pt x="334" y="174"/>
                  </a:lnTo>
                  <a:lnTo>
                    <a:pt x="324" y="168"/>
                  </a:lnTo>
                  <a:lnTo>
                    <a:pt x="314" y="160"/>
                  </a:lnTo>
                  <a:lnTo>
                    <a:pt x="314" y="160"/>
                  </a:lnTo>
                  <a:lnTo>
                    <a:pt x="306" y="150"/>
                  </a:lnTo>
                  <a:lnTo>
                    <a:pt x="302" y="138"/>
                  </a:lnTo>
                  <a:lnTo>
                    <a:pt x="298" y="126"/>
                  </a:lnTo>
                  <a:lnTo>
                    <a:pt x="296" y="110"/>
                  </a:lnTo>
                  <a:lnTo>
                    <a:pt x="296" y="110"/>
                  </a:lnTo>
                  <a:lnTo>
                    <a:pt x="298" y="96"/>
                  </a:lnTo>
                  <a:lnTo>
                    <a:pt x="302" y="82"/>
                  </a:lnTo>
                  <a:lnTo>
                    <a:pt x="306" y="70"/>
                  </a:lnTo>
                  <a:lnTo>
                    <a:pt x="314" y="60"/>
                  </a:lnTo>
                  <a:lnTo>
                    <a:pt x="314" y="60"/>
                  </a:lnTo>
                  <a:lnTo>
                    <a:pt x="324" y="54"/>
                  </a:lnTo>
                  <a:lnTo>
                    <a:pt x="334" y="48"/>
                  </a:lnTo>
                  <a:lnTo>
                    <a:pt x="348" y="44"/>
                  </a:lnTo>
                  <a:lnTo>
                    <a:pt x="362" y="44"/>
                  </a:lnTo>
                  <a:lnTo>
                    <a:pt x="362" y="44"/>
                  </a:lnTo>
                  <a:lnTo>
                    <a:pt x="376" y="44"/>
                  </a:lnTo>
                  <a:lnTo>
                    <a:pt x="390" y="48"/>
                  </a:lnTo>
                  <a:lnTo>
                    <a:pt x="400" y="54"/>
                  </a:lnTo>
                  <a:lnTo>
                    <a:pt x="410" y="60"/>
                  </a:lnTo>
                  <a:lnTo>
                    <a:pt x="410" y="60"/>
                  </a:lnTo>
                  <a:lnTo>
                    <a:pt x="418" y="70"/>
                  </a:lnTo>
                  <a:lnTo>
                    <a:pt x="422" y="82"/>
                  </a:lnTo>
                  <a:lnTo>
                    <a:pt x="426" y="96"/>
                  </a:lnTo>
                  <a:lnTo>
                    <a:pt x="426" y="110"/>
                  </a:lnTo>
                  <a:lnTo>
                    <a:pt x="426" y="110"/>
                  </a:lnTo>
                  <a:lnTo>
                    <a:pt x="426" y="126"/>
                  </a:lnTo>
                  <a:lnTo>
                    <a:pt x="422" y="138"/>
                  </a:lnTo>
                  <a:lnTo>
                    <a:pt x="418" y="150"/>
                  </a:lnTo>
                  <a:lnTo>
                    <a:pt x="410" y="160"/>
                  </a:lnTo>
                  <a:lnTo>
                    <a:pt x="410" y="160"/>
                  </a:lnTo>
                  <a:lnTo>
                    <a:pt x="400" y="168"/>
                  </a:lnTo>
                  <a:lnTo>
                    <a:pt x="390" y="174"/>
                  </a:lnTo>
                  <a:lnTo>
                    <a:pt x="376" y="176"/>
                  </a:lnTo>
                  <a:lnTo>
                    <a:pt x="362" y="178"/>
                  </a:lnTo>
                  <a:lnTo>
                    <a:pt x="362" y="178"/>
                  </a:lnTo>
                  <a:close/>
                  <a:moveTo>
                    <a:pt x="392" y="110"/>
                  </a:moveTo>
                  <a:lnTo>
                    <a:pt x="392" y="110"/>
                  </a:lnTo>
                  <a:lnTo>
                    <a:pt x="390" y="92"/>
                  </a:lnTo>
                  <a:lnTo>
                    <a:pt x="388" y="84"/>
                  </a:lnTo>
                  <a:lnTo>
                    <a:pt x="384" y="78"/>
                  </a:lnTo>
                  <a:lnTo>
                    <a:pt x="380" y="72"/>
                  </a:lnTo>
                  <a:lnTo>
                    <a:pt x="374" y="70"/>
                  </a:lnTo>
                  <a:lnTo>
                    <a:pt x="368" y="68"/>
                  </a:lnTo>
                  <a:lnTo>
                    <a:pt x="362" y="66"/>
                  </a:lnTo>
                  <a:lnTo>
                    <a:pt x="362" y="66"/>
                  </a:lnTo>
                  <a:lnTo>
                    <a:pt x="354" y="68"/>
                  </a:lnTo>
                  <a:lnTo>
                    <a:pt x="348" y="70"/>
                  </a:lnTo>
                  <a:lnTo>
                    <a:pt x="344" y="72"/>
                  </a:lnTo>
                  <a:lnTo>
                    <a:pt x="340" y="78"/>
                  </a:lnTo>
                  <a:lnTo>
                    <a:pt x="336" y="84"/>
                  </a:lnTo>
                  <a:lnTo>
                    <a:pt x="334" y="92"/>
                  </a:lnTo>
                  <a:lnTo>
                    <a:pt x="332" y="110"/>
                  </a:lnTo>
                  <a:lnTo>
                    <a:pt x="332" y="110"/>
                  </a:lnTo>
                  <a:lnTo>
                    <a:pt x="334" y="130"/>
                  </a:lnTo>
                  <a:lnTo>
                    <a:pt x="336" y="138"/>
                  </a:lnTo>
                  <a:lnTo>
                    <a:pt x="340" y="144"/>
                  </a:lnTo>
                  <a:lnTo>
                    <a:pt x="344" y="148"/>
                  </a:lnTo>
                  <a:lnTo>
                    <a:pt x="348" y="152"/>
                  </a:lnTo>
                  <a:lnTo>
                    <a:pt x="356" y="154"/>
                  </a:lnTo>
                  <a:lnTo>
                    <a:pt x="362" y="154"/>
                  </a:lnTo>
                  <a:lnTo>
                    <a:pt x="362" y="154"/>
                  </a:lnTo>
                  <a:lnTo>
                    <a:pt x="370" y="154"/>
                  </a:lnTo>
                  <a:lnTo>
                    <a:pt x="376" y="152"/>
                  </a:lnTo>
                  <a:lnTo>
                    <a:pt x="380" y="148"/>
                  </a:lnTo>
                  <a:lnTo>
                    <a:pt x="384" y="144"/>
                  </a:lnTo>
                  <a:lnTo>
                    <a:pt x="388" y="138"/>
                  </a:lnTo>
                  <a:lnTo>
                    <a:pt x="390" y="130"/>
                  </a:lnTo>
                  <a:lnTo>
                    <a:pt x="392" y="110"/>
                  </a:lnTo>
                  <a:lnTo>
                    <a:pt x="392" y="11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Freeform 18">
              <a:extLst>
                <a:ext uri="{FF2B5EF4-FFF2-40B4-BE49-F238E27FC236}">
                  <a16:creationId xmlns:a16="http://schemas.microsoft.com/office/drawing/2014/main" id="{56FF56D1-6AF4-433F-B248-C77662AEE9F9}"/>
                </a:ext>
              </a:extLst>
            </p:cNvPr>
            <p:cNvSpPr>
              <a:spLocks noEditPoints="1"/>
            </p:cNvSpPr>
            <p:nvPr/>
          </p:nvSpPr>
          <p:spPr bwMode="gray">
            <a:xfrm>
              <a:off x="6561002" y="4793260"/>
              <a:ext cx="95347" cy="98390"/>
            </a:xfrm>
            <a:custGeom>
              <a:avLst/>
              <a:gdLst>
                <a:gd name="T0" fmla="*/ 188 w 188"/>
                <a:gd name="T1" fmla="*/ 110 h 194"/>
                <a:gd name="T2" fmla="*/ 172 w 188"/>
                <a:gd name="T3" fmla="*/ 152 h 194"/>
                <a:gd name="T4" fmla="*/ 120 w 188"/>
                <a:gd name="T5" fmla="*/ 138 h 194"/>
                <a:gd name="T6" fmla="*/ 94 w 188"/>
                <a:gd name="T7" fmla="*/ 152 h 194"/>
                <a:gd name="T8" fmla="*/ 78 w 188"/>
                <a:gd name="T9" fmla="*/ 152 h 194"/>
                <a:gd name="T10" fmla="*/ 56 w 188"/>
                <a:gd name="T11" fmla="*/ 138 h 194"/>
                <a:gd name="T12" fmla="*/ 48 w 188"/>
                <a:gd name="T13" fmla="*/ 122 h 194"/>
                <a:gd name="T14" fmla="*/ 44 w 188"/>
                <a:gd name="T15" fmla="*/ 98 h 194"/>
                <a:gd name="T16" fmla="*/ 52 w 188"/>
                <a:gd name="T17" fmla="*/ 66 h 194"/>
                <a:gd name="T18" fmla="*/ 66 w 188"/>
                <a:gd name="T19" fmla="*/ 52 h 194"/>
                <a:gd name="T20" fmla="*/ 92 w 188"/>
                <a:gd name="T21" fmla="*/ 44 h 194"/>
                <a:gd name="T22" fmla="*/ 122 w 188"/>
                <a:gd name="T23" fmla="*/ 52 h 194"/>
                <a:gd name="T24" fmla="*/ 138 w 188"/>
                <a:gd name="T25" fmla="*/ 140 h 194"/>
                <a:gd name="T26" fmla="*/ 170 w 188"/>
                <a:gd name="T27" fmla="*/ 132 h 194"/>
                <a:gd name="T28" fmla="*/ 176 w 188"/>
                <a:gd name="T29" fmla="*/ 96 h 194"/>
                <a:gd name="T30" fmla="*/ 170 w 188"/>
                <a:gd name="T31" fmla="*/ 62 h 194"/>
                <a:gd name="T32" fmla="*/ 154 w 188"/>
                <a:gd name="T33" fmla="*/ 36 h 194"/>
                <a:gd name="T34" fmla="*/ 114 w 188"/>
                <a:gd name="T35" fmla="*/ 14 h 194"/>
                <a:gd name="T36" fmla="*/ 80 w 188"/>
                <a:gd name="T37" fmla="*/ 14 h 194"/>
                <a:gd name="T38" fmla="*/ 38 w 188"/>
                <a:gd name="T39" fmla="*/ 38 h 194"/>
                <a:gd name="T40" fmla="*/ 20 w 188"/>
                <a:gd name="T41" fmla="*/ 64 h 194"/>
                <a:gd name="T42" fmla="*/ 14 w 188"/>
                <a:gd name="T43" fmla="*/ 98 h 194"/>
                <a:gd name="T44" fmla="*/ 26 w 188"/>
                <a:gd name="T45" fmla="*/ 146 h 194"/>
                <a:gd name="T46" fmla="*/ 48 w 188"/>
                <a:gd name="T47" fmla="*/ 168 h 194"/>
                <a:gd name="T48" fmla="*/ 96 w 188"/>
                <a:gd name="T49" fmla="*/ 182 h 194"/>
                <a:gd name="T50" fmla="*/ 134 w 188"/>
                <a:gd name="T51" fmla="*/ 176 h 194"/>
                <a:gd name="T52" fmla="*/ 116 w 188"/>
                <a:gd name="T53" fmla="*/ 194 h 194"/>
                <a:gd name="T54" fmla="*/ 76 w 188"/>
                <a:gd name="T55" fmla="*/ 192 h 194"/>
                <a:gd name="T56" fmla="*/ 26 w 188"/>
                <a:gd name="T57" fmla="*/ 168 h 194"/>
                <a:gd name="T58" fmla="*/ 6 w 188"/>
                <a:gd name="T59" fmla="*/ 136 h 194"/>
                <a:gd name="T60" fmla="*/ 0 w 188"/>
                <a:gd name="T61" fmla="*/ 96 h 194"/>
                <a:gd name="T62" fmla="*/ 16 w 188"/>
                <a:gd name="T63" fmla="*/ 42 h 194"/>
                <a:gd name="T64" fmla="*/ 42 w 188"/>
                <a:gd name="T65" fmla="*/ 16 h 194"/>
                <a:gd name="T66" fmla="*/ 96 w 188"/>
                <a:gd name="T67" fmla="*/ 0 h 194"/>
                <a:gd name="T68" fmla="*/ 134 w 188"/>
                <a:gd name="T69" fmla="*/ 6 h 194"/>
                <a:gd name="T70" fmla="*/ 164 w 188"/>
                <a:gd name="T71" fmla="*/ 26 h 194"/>
                <a:gd name="T72" fmla="*/ 188 w 188"/>
                <a:gd name="T73" fmla="*/ 74 h 194"/>
                <a:gd name="T74" fmla="*/ 90 w 188"/>
                <a:gd name="T75" fmla="*/ 138 h 194"/>
                <a:gd name="T76" fmla="*/ 106 w 188"/>
                <a:gd name="T77" fmla="*/ 134 h 194"/>
                <a:gd name="T78" fmla="*/ 120 w 188"/>
                <a:gd name="T79" fmla="*/ 64 h 194"/>
                <a:gd name="T80" fmla="*/ 94 w 188"/>
                <a:gd name="T81" fmla="*/ 58 h 194"/>
                <a:gd name="T82" fmla="*/ 76 w 188"/>
                <a:gd name="T83" fmla="*/ 64 h 194"/>
                <a:gd name="T84" fmla="*/ 68 w 188"/>
                <a:gd name="T85" fmla="*/ 74 h 194"/>
                <a:gd name="T86" fmla="*/ 62 w 188"/>
                <a:gd name="T87" fmla="*/ 98 h 194"/>
                <a:gd name="T88" fmla="*/ 66 w 188"/>
                <a:gd name="T89" fmla="*/ 122 h 194"/>
                <a:gd name="T90" fmla="*/ 78 w 188"/>
                <a:gd name="T91" fmla="*/ 134 h 194"/>
                <a:gd name="T92" fmla="*/ 90 w 188"/>
                <a:gd name="T93" fmla="*/ 13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8" h="194">
                  <a:moveTo>
                    <a:pt x="188" y="96"/>
                  </a:moveTo>
                  <a:lnTo>
                    <a:pt x="188" y="96"/>
                  </a:lnTo>
                  <a:lnTo>
                    <a:pt x="188" y="110"/>
                  </a:lnTo>
                  <a:lnTo>
                    <a:pt x="184" y="126"/>
                  </a:lnTo>
                  <a:lnTo>
                    <a:pt x="178" y="138"/>
                  </a:lnTo>
                  <a:lnTo>
                    <a:pt x="172" y="152"/>
                  </a:lnTo>
                  <a:lnTo>
                    <a:pt x="124" y="152"/>
                  </a:lnTo>
                  <a:lnTo>
                    <a:pt x="120" y="138"/>
                  </a:lnTo>
                  <a:lnTo>
                    <a:pt x="120" y="138"/>
                  </a:lnTo>
                  <a:lnTo>
                    <a:pt x="112" y="144"/>
                  </a:lnTo>
                  <a:lnTo>
                    <a:pt x="104" y="148"/>
                  </a:lnTo>
                  <a:lnTo>
                    <a:pt x="94" y="152"/>
                  </a:lnTo>
                  <a:lnTo>
                    <a:pt x="86" y="152"/>
                  </a:lnTo>
                  <a:lnTo>
                    <a:pt x="86" y="152"/>
                  </a:lnTo>
                  <a:lnTo>
                    <a:pt x="78" y="152"/>
                  </a:lnTo>
                  <a:lnTo>
                    <a:pt x="70" y="150"/>
                  </a:lnTo>
                  <a:lnTo>
                    <a:pt x="62" y="144"/>
                  </a:lnTo>
                  <a:lnTo>
                    <a:pt x="56" y="138"/>
                  </a:lnTo>
                  <a:lnTo>
                    <a:pt x="56" y="138"/>
                  </a:lnTo>
                  <a:lnTo>
                    <a:pt x="52" y="130"/>
                  </a:lnTo>
                  <a:lnTo>
                    <a:pt x="48" y="122"/>
                  </a:lnTo>
                  <a:lnTo>
                    <a:pt x="46" y="110"/>
                  </a:lnTo>
                  <a:lnTo>
                    <a:pt x="44" y="98"/>
                  </a:lnTo>
                  <a:lnTo>
                    <a:pt x="44" y="98"/>
                  </a:lnTo>
                  <a:lnTo>
                    <a:pt x="46" y="86"/>
                  </a:lnTo>
                  <a:lnTo>
                    <a:pt x="48" y="76"/>
                  </a:lnTo>
                  <a:lnTo>
                    <a:pt x="52" y="66"/>
                  </a:lnTo>
                  <a:lnTo>
                    <a:pt x="58" y="58"/>
                  </a:lnTo>
                  <a:lnTo>
                    <a:pt x="58" y="58"/>
                  </a:lnTo>
                  <a:lnTo>
                    <a:pt x="66" y="52"/>
                  </a:lnTo>
                  <a:lnTo>
                    <a:pt x="74" y="48"/>
                  </a:lnTo>
                  <a:lnTo>
                    <a:pt x="82" y="44"/>
                  </a:lnTo>
                  <a:lnTo>
                    <a:pt x="92" y="44"/>
                  </a:lnTo>
                  <a:lnTo>
                    <a:pt x="92" y="44"/>
                  </a:lnTo>
                  <a:lnTo>
                    <a:pt x="106" y="46"/>
                  </a:lnTo>
                  <a:lnTo>
                    <a:pt x="122" y="52"/>
                  </a:lnTo>
                  <a:lnTo>
                    <a:pt x="122" y="46"/>
                  </a:lnTo>
                  <a:lnTo>
                    <a:pt x="138" y="46"/>
                  </a:lnTo>
                  <a:lnTo>
                    <a:pt x="138" y="140"/>
                  </a:lnTo>
                  <a:lnTo>
                    <a:pt x="166" y="140"/>
                  </a:lnTo>
                  <a:lnTo>
                    <a:pt x="166" y="140"/>
                  </a:lnTo>
                  <a:lnTo>
                    <a:pt x="170" y="132"/>
                  </a:lnTo>
                  <a:lnTo>
                    <a:pt x="172" y="120"/>
                  </a:lnTo>
                  <a:lnTo>
                    <a:pt x="174" y="108"/>
                  </a:lnTo>
                  <a:lnTo>
                    <a:pt x="176" y="96"/>
                  </a:lnTo>
                  <a:lnTo>
                    <a:pt x="176" y="96"/>
                  </a:lnTo>
                  <a:lnTo>
                    <a:pt x="174" y="78"/>
                  </a:lnTo>
                  <a:lnTo>
                    <a:pt x="170" y="62"/>
                  </a:lnTo>
                  <a:lnTo>
                    <a:pt x="164" y="48"/>
                  </a:lnTo>
                  <a:lnTo>
                    <a:pt x="154" y="36"/>
                  </a:lnTo>
                  <a:lnTo>
                    <a:pt x="154" y="36"/>
                  </a:lnTo>
                  <a:lnTo>
                    <a:pt x="142" y="26"/>
                  </a:lnTo>
                  <a:lnTo>
                    <a:pt x="130" y="18"/>
                  </a:lnTo>
                  <a:lnTo>
                    <a:pt x="114" y="14"/>
                  </a:lnTo>
                  <a:lnTo>
                    <a:pt x="96" y="12"/>
                  </a:lnTo>
                  <a:lnTo>
                    <a:pt x="96" y="12"/>
                  </a:lnTo>
                  <a:lnTo>
                    <a:pt x="80" y="14"/>
                  </a:lnTo>
                  <a:lnTo>
                    <a:pt x="64" y="20"/>
                  </a:lnTo>
                  <a:lnTo>
                    <a:pt x="50" y="26"/>
                  </a:lnTo>
                  <a:lnTo>
                    <a:pt x="38" y="38"/>
                  </a:lnTo>
                  <a:lnTo>
                    <a:pt x="38" y="38"/>
                  </a:lnTo>
                  <a:lnTo>
                    <a:pt x="26" y="50"/>
                  </a:lnTo>
                  <a:lnTo>
                    <a:pt x="20" y="64"/>
                  </a:lnTo>
                  <a:lnTo>
                    <a:pt x="16" y="80"/>
                  </a:lnTo>
                  <a:lnTo>
                    <a:pt x="14" y="98"/>
                  </a:lnTo>
                  <a:lnTo>
                    <a:pt x="14" y="98"/>
                  </a:lnTo>
                  <a:lnTo>
                    <a:pt x="16" y="116"/>
                  </a:lnTo>
                  <a:lnTo>
                    <a:pt x="20" y="132"/>
                  </a:lnTo>
                  <a:lnTo>
                    <a:pt x="26" y="146"/>
                  </a:lnTo>
                  <a:lnTo>
                    <a:pt x="36" y="158"/>
                  </a:lnTo>
                  <a:lnTo>
                    <a:pt x="36" y="158"/>
                  </a:lnTo>
                  <a:lnTo>
                    <a:pt x="48" y="168"/>
                  </a:lnTo>
                  <a:lnTo>
                    <a:pt x="62" y="176"/>
                  </a:lnTo>
                  <a:lnTo>
                    <a:pt x="78" y="180"/>
                  </a:lnTo>
                  <a:lnTo>
                    <a:pt x="96" y="182"/>
                  </a:lnTo>
                  <a:lnTo>
                    <a:pt x="96" y="182"/>
                  </a:lnTo>
                  <a:lnTo>
                    <a:pt x="116" y="180"/>
                  </a:lnTo>
                  <a:lnTo>
                    <a:pt x="134" y="176"/>
                  </a:lnTo>
                  <a:lnTo>
                    <a:pt x="134" y="190"/>
                  </a:lnTo>
                  <a:lnTo>
                    <a:pt x="134" y="190"/>
                  </a:lnTo>
                  <a:lnTo>
                    <a:pt x="116" y="194"/>
                  </a:lnTo>
                  <a:lnTo>
                    <a:pt x="96" y="194"/>
                  </a:lnTo>
                  <a:lnTo>
                    <a:pt x="96" y="194"/>
                  </a:lnTo>
                  <a:lnTo>
                    <a:pt x="76" y="192"/>
                  </a:lnTo>
                  <a:lnTo>
                    <a:pt x="58" y="188"/>
                  </a:lnTo>
                  <a:lnTo>
                    <a:pt x="40" y="180"/>
                  </a:lnTo>
                  <a:lnTo>
                    <a:pt x="26" y="168"/>
                  </a:lnTo>
                  <a:lnTo>
                    <a:pt x="26" y="168"/>
                  </a:lnTo>
                  <a:lnTo>
                    <a:pt x="14" y="152"/>
                  </a:lnTo>
                  <a:lnTo>
                    <a:pt x="6" y="136"/>
                  </a:lnTo>
                  <a:lnTo>
                    <a:pt x="2" y="118"/>
                  </a:lnTo>
                  <a:lnTo>
                    <a:pt x="0" y="96"/>
                  </a:lnTo>
                  <a:lnTo>
                    <a:pt x="0" y="96"/>
                  </a:lnTo>
                  <a:lnTo>
                    <a:pt x="2" y="78"/>
                  </a:lnTo>
                  <a:lnTo>
                    <a:pt x="6" y="58"/>
                  </a:lnTo>
                  <a:lnTo>
                    <a:pt x="16" y="42"/>
                  </a:lnTo>
                  <a:lnTo>
                    <a:pt x="28" y="28"/>
                  </a:lnTo>
                  <a:lnTo>
                    <a:pt x="28" y="28"/>
                  </a:lnTo>
                  <a:lnTo>
                    <a:pt x="42" y="16"/>
                  </a:lnTo>
                  <a:lnTo>
                    <a:pt x="58" y="6"/>
                  </a:lnTo>
                  <a:lnTo>
                    <a:pt x="76" y="2"/>
                  </a:lnTo>
                  <a:lnTo>
                    <a:pt x="96" y="0"/>
                  </a:lnTo>
                  <a:lnTo>
                    <a:pt x="96" y="0"/>
                  </a:lnTo>
                  <a:lnTo>
                    <a:pt x="116" y="2"/>
                  </a:lnTo>
                  <a:lnTo>
                    <a:pt x="134" y="6"/>
                  </a:lnTo>
                  <a:lnTo>
                    <a:pt x="150" y="14"/>
                  </a:lnTo>
                  <a:lnTo>
                    <a:pt x="164" y="26"/>
                  </a:lnTo>
                  <a:lnTo>
                    <a:pt x="164" y="26"/>
                  </a:lnTo>
                  <a:lnTo>
                    <a:pt x="174" y="40"/>
                  </a:lnTo>
                  <a:lnTo>
                    <a:pt x="182" y="56"/>
                  </a:lnTo>
                  <a:lnTo>
                    <a:pt x="188" y="74"/>
                  </a:lnTo>
                  <a:lnTo>
                    <a:pt x="188" y="96"/>
                  </a:lnTo>
                  <a:lnTo>
                    <a:pt x="188" y="96"/>
                  </a:lnTo>
                  <a:close/>
                  <a:moveTo>
                    <a:pt x="90" y="138"/>
                  </a:moveTo>
                  <a:lnTo>
                    <a:pt x="90" y="138"/>
                  </a:lnTo>
                  <a:lnTo>
                    <a:pt x="98" y="136"/>
                  </a:lnTo>
                  <a:lnTo>
                    <a:pt x="106" y="134"/>
                  </a:lnTo>
                  <a:lnTo>
                    <a:pt x="120" y="124"/>
                  </a:lnTo>
                  <a:lnTo>
                    <a:pt x="120" y="64"/>
                  </a:lnTo>
                  <a:lnTo>
                    <a:pt x="120" y="64"/>
                  </a:lnTo>
                  <a:lnTo>
                    <a:pt x="108" y="60"/>
                  </a:lnTo>
                  <a:lnTo>
                    <a:pt x="94" y="58"/>
                  </a:lnTo>
                  <a:lnTo>
                    <a:pt x="94" y="58"/>
                  </a:lnTo>
                  <a:lnTo>
                    <a:pt x="88" y="58"/>
                  </a:lnTo>
                  <a:lnTo>
                    <a:pt x="82" y="60"/>
                  </a:lnTo>
                  <a:lnTo>
                    <a:pt x="76" y="64"/>
                  </a:lnTo>
                  <a:lnTo>
                    <a:pt x="70" y="68"/>
                  </a:lnTo>
                  <a:lnTo>
                    <a:pt x="70" y="68"/>
                  </a:lnTo>
                  <a:lnTo>
                    <a:pt x="68" y="74"/>
                  </a:lnTo>
                  <a:lnTo>
                    <a:pt x="64" y="82"/>
                  </a:lnTo>
                  <a:lnTo>
                    <a:pt x="62" y="90"/>
                  </a:lnTo>
                  <a:lnTo>
                    <a:pt x="62" y="98"/>
                  </a:lnTo>
                  <a:lnTo>
                    <a:pt x="62" y="98"/>
                  </a:lnTo>
                  <a:lnTo>
                    <a:pt x="64" y="116"/>
                  </a:lnTo>
                  <a:lnTo>
                    <a:pt x="66" y="122"/>
                  </a:lnTo>
                  <a:lnTo>
                    <a:pt x="70" y="128"/>
                  </a:lnTo>
                  <a:lnTo>
                    <a:pt x="74" y="132"/>
                  </a:lnTo>
                  <a:lnTo>
                    <a:pt x="78" y="134"/>
                  </a:lnTo>
                  <a:lnTo>
                    <a:pt x="84" y="136"/>
                  </a:lnTo>
                  <a:lnTo>
                    <a:pt x="90" y="138"/>
                  </a:lnTo>
                  <a:lnTo>
                    <a:pt x="90" y="13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Freeform 19">
              <a:extLst>
                <a:ext uri="{FF2B5EF4-FFF2-40B4-BE49-F238E27FC236}">
                  <a16:creationId xmlns:a16="http://schemas.microsoft.com/office/drawing/2014/main" id="{B7DAD3C4-995D-4140-BC7B-CDD8FEF84488}"/>
                </a:ext>
              </a:extLst>
            </p:cNvPr>
            <p:cNvSpPr>
              <a:spLocks/>
            </p:cNvSpPr>
            <p:nvPr/>
          </p:nvSpPr>
          <p:spPr bwMode="gray">
            <a:xfrm>
              <a:off x="6667507" y="4823690"/>
              <a:ext cx="59846" cy="54774"/>
            </a:xfrm>
            <a:custGeom>
              <a:avLst/>
              <a:gdLst>
                <a:gd name="T0" fmla="*/ 118 w 118"/>
                <a:gd name="T1" fmla="*/ 108 h 108"/>
                <a:gd name="T2" fmla="*/ 84 w 118"/>
                <a:gd name="T3" fmla="*/ 108 h 108"/>
                <a:gd name="T4" fmla="*/ 58 w 118"/>
                <a:gd name="T5" fmla="*/ 72 h 108"/>
                <a:gd name="T6" fmla="*/ 34 w 118"/>
                <a:gd name="T7" fmla="*/ 108 h 108"/>
                <a:gd name="T8" fmla="*/ 0 w 118"/>
                <a:gd name="T9" fmla="*/ 108 h 108"/>
                <a:gd name="T10" fmla="*/ 42 w 118"/>
                <a:gd name="T11" fmla="*/ 54 h 108"/>
                <a:gd name="T12" fmla="*/ 2 w 118"/>
                <a:gd name="T13" fmla="*/ 0 h 108"/>
                <a:gd name="T14" fmla="*/ 36 w 118"/>
                <a:gd name="T15" fmla="*/ 0 h 108"/>
                <a:gd name="T16" fmla="*/ 60 w 118"/>
                <a:gd name="T17" fmla="*/ 34 h 108"/>
                <a:gd name="T18" fmla="*/ 86 w 118"/>
                <a:gd name="T19" fmla="*/ 0 h 108"/>
                <a:gd name="T20" fmla="*/ 118 w 118"/>
                <a:gd name="T21" fmla="*/ 0 h 108"/>
                <a:gd name="T22" fmla="*/ 76 w 118"/>
                <a:gd name="T23" fmla="*/ 52 h 108"/>
                <a:gd name="T24" fmla="*/ 118 w 118"/>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08">
                  <a:moveTo>
                    <a:pt x="118" y="108"/>
                  </a:moveTo>
                  <a:lnTo>
                    <a:pt x="84" y="108"/>
                  </a:lnTo>
                  <a:lnTo>
                    <a:pt x="58" y="72"/>
                  </a:lnTo>
                  <a:lnTo>
                    <a:pt x="34" y="108"/>
                  </a:lnTo>
                  <a:lnTo>
                    <a:pt x="0" y="108"/>
                  </a:lnTo>
                  <a:lnTo>
                    <a:pt x="42" y="54"/>
                  </a:lnTo>
                  <a:lnTo>
                    <a:pt x="2" y="0"/>
                  </a:lnTo>
                  <a:lnTo>
                    <a:pt x="36" y="0"/>
                  </a:lnTo>
                  <a:lnTo>
                    <a:pt x="60" y="34"/>
                  </a:lnTo>
                  <a:lnTo>
                    <a:pt x="86" y="0"/>
                  </a:lnTo>
                  <a:lnTo>
                    <a:pt x="118" y="0"/>
                  </a:lnTo>
                  <a:lnTo>
                    <a:pt x="76" y="52"/>
                  </a:lnTo>
                  <a:lnTo>
                    <a:pt x="118" y="10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Freeform 20">
              <a:extLst>
                <a:ext uri="{FF2B5EF4-FFF2-40B4-BE49-F238E27FC236}">
                  <a16:creationId xmlns:a16="http://schemas.microsoft.com/office/drawing/2014/main" id="{2AE02208-3BE2-410E-8236-CE5ED7D36211}"/>
                </a:ext>
              </a:extLst>
            </p:cNvPr>
            <p:cNvSpPr>
              <a:spLocks/>
            </p:cNvSpPr>
            <p:nvPr/>
          </p:nvSpPr>
          <p:spPr bwMode="gray">
            <a:xfrm>
              <a:off x="6730396" y="4823690"/>
              <a:ext cx="59846" cy="54774"/>
            </a:xfrm>
            <a:custGeom>
              <a:avLst/>
              <a:gdLst>
                <a:gd name="T0" fmla="*/ 118 w 118"/>
                <a:gd name="T1" fmla="*/ 108 h 108"/>
                <a:gd name="T2" fmla="*/ 84 w 118"/>
                <a:gd name="T3" fmla="*/ 108 h 108"/>
                <a:gd name="T4" fmla="*/ 58 w 118"/>
                <a:gd name="T5" fmla="*/ 72 h 108"/>
                <a:gd name="T6" fmla="*/ 32 w 118"/>
                <a:gd name="T7" fmla="*/ 108 h 108"/>
                <a:gd name="T8" fmla="*/ 0 w 118"/>
                <a:gd name="T9" fmla="*/ 108 h 108"/>
                <a:gd name="T10" fmla="*/ 42 w 118"/>
                <a:gd name="T11" fmla="*/ 54 h 108"/>
                <a:gd name="T12" fmla="*/ 0 w 118"/>
                <a:gd name="T13" fmla="*/ 0 h 108"/>
                <a:gd name="T14" fmla="*/ 34 w 118"/>
                <a:gd name="T15" fmla="*/ 0 h 108"/>
                <a:gd name="T16" fmla="*/ 60 w 118"/>
                <a:gd name="T17" fmla="*/ 34 h 108"/>
                <a:gd name="T18" fmla="*/ 84 w 118"/>
                <a:gd name="T19" fmla="*/ 0 h 108"/>
                <a:gd name="T20" fmla="*/ 118 w 118"/>
                <a:gd name="T21" fmla="*/ 0 h 108"/>
                <a:gd name="T22" fmla="*/ 76 w 118"/>
                <a:gd name="T23" fmla="*/ 52 h 108"/>
                <a:gd name="T24" fmla="*/ 118 w 118"/>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08">
                  <a:moveTo>
                    <a:pt x="118" y="108"/>
                  </a:moveTo>
                  <a:lnTo>
                    <a:pt x="84" y="108"/>
                  </a:lnTo>
                  <a:lnTo>
                    <a:pt x="58" y="72"/>
                  </a:lnTo>
                  <a:lnTo>
                    <a:pt x="32" y="108"/>
                  </a:lnTo>
                  <a:lnTo>
                    <a:pt x="0" y="108"/>
                  </a:lnTo>
                  <a:lnTo>
                    <a:pt x="42" y="54"/>
                  </a:lnTo>
                  <a:lnTo>
                    <a:pt x="0" y="0"/>
                  </a:lnTo>
                  <a:lnTo>
                    <a:pt x="34" y="0"/>
                  </a:lnTo>
                  <a:lnTo>
                    <a:pt x="60" y="34"/>
                  </a:lnTo>
                  <a:lnTo>
                    <a:pt x="84" y="0"/>
                  </a:lnTo>
                  <a:lnTo>
                    <a:pt x="118" y="0"/>
                  </a:lnTo>
                  <a:lnTo>
                    <a:pt x="76" y="52"/>
                  </a:lnTo>
                  <a:lnTo>
                    <a:pt x="118" y="10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Freeform 21">
              <a:extLst>
                <a:ext uri="{FF2B5EF4-FFF2-40B4-BE49-F238E27FC236}">
                  <a16:creationId xmlns:a16="http://schemas.microsoft.com/office/drawing/2014/main" id="{B4832320-9A79-4F66-B1C5-B14FB151F348}"/>
                </a:ext>
              </a:extLst>
            </p:cNvPr>
            <p:cNvSpPr>
              <a:spLocks/>
            </p:cNvSpPr>
            <p:nvPr/>
          </p:nvSpPr>
          <p:spPr bwMode="gray">
            <a:xfrm>
              <a:off x="6793284" y="4823690"/>
              <a:ext cx="59846" cy="54774"/>
            </a:xfrm>
            <a:custGeom>
              <a:avLst/>
              <a:gdLst>
                <a:gd name="T0" fmla="*/ 118 w 118"/>
                <a:gd name="T1" fmla="*/ 108 h 108"/>
                <a:gd name="T2" fmla="*/ 82 w 118"/>
                <a:gd name="T3" fmla="*/ 108 h 108"/>
                <a:gd name="T4" fmla="*/ 58 w 118"/>
                <a:gd name="T5" fmla="*/ 72 h 108"/>
                <a:gd name="T6" fmla="*/ 32 w 118"/>
                <a:gd name="T7" fmla="*/ 108 h 108"/>
                <a:gd name="T8" fmla="*/ 0 w 118"/>
                <a:gd name="T9" fmla="*/ 108 h 108"/>
                <a:gd name="T10" fmla="*/ 40 w 118"/>
                <a:gd name="T11" fmla="*/ 54 h 108"/>
                <a:gd name="T12" fmla="*/ 0 w 118"/>
                <a:gd name="T13" fmla="*/ 0 h 108"/>
                <a:gd name="T14" fmla="*/ 34 w 118"/>
                <a:gd name="T15" fmla="*/ 0 h 108"/>
                <a:gd name="T16" fmla="*/ 58 w 118"/>
                <a:gd name="T17" fmla="*/ 34 h 108"/>
                <a:gd name="T18" fmla="*/ 84 w 118"/>
                <a:gd name="T19" fmla="*/ 0 h 108"/>
                <a:gd name="T20" fmla="*/ 116 w 118"/>
                <a:gd name="T21" fmla="*/ 0 h 108"/>
                <a:gd name="T22" fmla="*/ 76 w 118"/>
                <a:gd name="T23" fmla="*/ 52 h 108"/>
                <a:gd name="T24" fmla="*/ 118 w 118"/>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08">
                  <a:moveTo>
                    <a:pt x="118" y="108"/>
                  </a:moveTo>
                  <a:lnTo>
                    <a:pt x="82" y="108"/>
                  </a:lnTo>
                  <a:lnTo>
                    <a:pt x="58" y="72"/>
                  </a:lnTo>
                  <a:lnTo>
                    <a:pt x="32" y="108"/>
                  </a:lnTo>
                  <a:lnTo>
                    <a:pt x="0" y="108"/>
                  </a:lnTo>
                  <a:lnTo>
                    <a:pt x="40" y="54"/>
                  </a:lnTo>
                  <a:lnTo>
                    <a:pt x="0" y="0"/>
                  </a:lnTo>
                  <a:lnTo>
                    <a:pt x="34" y="0"/>
                  </a:lnTo>
                  <a:lnTo>
                    <a:pt x="58" y="34"/>
                  </a:lnTo>
                  <a:lnTo>
                    <a:pt x="84" y="0"/>
                  </a:lnTo>
                  <a:lnTo>
                    <a:pt x="116" y="0"/>
                  </a:lnTo>
                  <a:lnTo>
                    <a:pt x="76" y="52"/>
                  </a:lnTo>
                  <a:lnTo>
                    <a:pt x="118" y="10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Freeform 22">
              <a:extLst>
                <a:ext uri="{FF2B5EF4-FFF2-40B4-BE49-F238E27FC236}">
                  <a16:creationId xmlns:a16="http://schemas.microsoft.com/office/drawing/2014/main" id="{40402BCB-E330-4EA9-9F8D-8E2DC4B7F381}"/>
                </a:ext>
              </a:extLst>
            </p:cNvPr>
            <p:cNvSpPr>
              <a:spLocks/>
            </p:cNvSpPr>
            <p:nvPr/>
          </p:nvSpPr>
          <p:spPr bwMode="gray">
            <a:xfrm>
              <a:off x="6855159" y="4823690"/>
              <a:ext cx="59846" cy="54774"/>
            </a:xfrm>
            <a:custGeom>
              <a:avLst/>
              <a:gdLst>
                <a:gd name="T0" fmla="*/ 118 w 118"/>
                <a:gd name="T1" fmla="*/ 108 h 108"/>
                <a:gd name="T2" fmla="*/ 84 w 118"/>
                <a:gd name="T3" fmla="*/ 108 h 108"/>
                <a:gd name="T4" fmla="*/ 58 w 118"/>
                <a:gd name="T5" fmla="*/ 72 h 108"/>
                <a:gd name="T6" fmla="*/ 32 w 118"/>
                <a:gd name="T7" fmla="*/ 108 h 108"/>
                <a:gd name="T8" fmla="*/ 0 w 118"/>
                <a:gd name="T9" fmla="*/ 108 h 108"/>
                <a:gd name="T10" fmla="*/ 42 w 118"/>
                <a:gd name="T11" fmla="*/ 54 h 108"/>
                <a:gd name="T12" fmla="*/ 2 w 118"/>
                <a:gd name="T13" fmla="*/ 0 h 108"/>
                <a:gd name="T14" fmla="*/ 36 w 118"/>
                <a:gd name="T15" fmla="*/ 0 h 108"/>
                <a:gd name="T16" fmla="*/ 60 w 118"/>
                <a:gd name="T17" fmla="*/ 34 h 108"/>
                <a:gd name="T18" fmla="*/ 86 w 118"/>
                <a:gd name="T19" fmla="*/ 0 h 108"/>
                <a:gd name="T20" fmla="*/ 118 w 118"/>
                <a:gd name="T21" fmla="*/ 0 h 108"/>
                <a:gd name="T22" fmla="*/ 76 w 118"/>
                <a:gd name="T23" fmla="*/ 52 h 108"/>
                <a:gd name="T24" fmla="*/ 118 w 118"/>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08">
                  <a:moveTo>
                    <a:pt x="118" y="108"/>
                  </a:moveTo>
                  <a:lnTo>
                    <a:pt x="84" y="108"/>
                  </a:lnTo>
                  <a:lnTo>
                    <a:pt x="58" y="72"/>
                  </a:lnTo>
                  <a:lnTo>
                    <a:pt x="32" y="108"/>
                  </a:lnTo>
                  <a:lnTo>
                    <a:pt x="0" y="108"/>
                  </a:lnTo>
                  <a:lnTo>
                    <a:pt x="42" y="54"/>
                  </a:lnTo>
                  <a:lnTo>
                    <a:pt x="2" y="0"/>
                  </a:lnTo>
                  <a:lnTo>
                    <a:pt x="36" y="0"/>
                  </a:lnTo>
                  <a:lnTo>
                    <a:pt x="60" y="34"/>
                  </a:lnTo>
                  <a:lnTo>
                    <a:pt x="86" y="0"/>
                  </a:lnTo>
                  <a:lnTo>
                    <a:pt x="118" y="0"/>
                  </a:lnTo>
                  <a:lnTo>
                    <a:pt x="76" y="52"/>
                  </a:lnTo>
                  <a:lnTo>
                    <a:pt x="118" y="10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23">
              <a:extLst>
                <a:ext uri="{FF2B5EF4-FFF2-40B4-BE49-F238E27FC236}">
                  <a16:creationId xmlns:a16="http://schemas.microsoft.com/office/drawing/2014/main" id="{F9BD99DD-A1C6-4039-B4E0-55698EC21FE1}"/>
                </a:ext>
              </a:extLst>
            </p:cNvPr>
            <p:cNvSpPr>
              <a:spLocks/>
            </p:cNvSpPr>
            <p:nvPr/>
          </p:nvSpPr>
          <p:spPr bwMode="gray">
            <a:xfrm>
              <a:off x="6918047" y="4823690"/>
              <a:ext cx="59846" cy="54774"/>
            </a:xfrm>
            <a:custGeom>
              <a:avLst/>
              <a:gdLst>
                <a:gd name="T0" fmla="*/ 118 w 118"/>
                <a:gd name="T1" fmla="*/ 108 h 108"/>
                <a:gd name="T2" fmla="*/ 84 w 118"/>
                <a:gd name="T3" fmla="*/ 108 h 108"/>
                <a:gd name="T4" fmla="*/ 58 w 118"/>
                <a:gd name="T5" fmla="*/ 72 h 108"/>
                <a:gd name="T6" fmla="*/ 32 w 118"/>
                <a:gd name="T7" fmla="*/ 108 h 108"/>
                <a:gd name="T8" fmla="*/ 0 w 118"/>
                <a:gd name="T9" fmla="*/ 108 h 108"/>
                <a:gd name="T10" fmla="*/ 42 w 118"/>
                <a:gd name="T11" fmla="*/ 54 h 108"/>
                <a:gd name="T12" fmla="*/ 0 w 118"/>
                <a:gd name="T13" fmla="*/ 0 h 108"/>
                <a:gd name="T14" fmla="*/ 34 w 118"/>
                <a:gd name="T15" fmla="*/ 0 h 108"/>
                <a:gd name="T16" fmla="*/ 60 w 118"/>
                <a:gd name="T17" fmla="*/ 34 h 108"/>
                <a:gd name="T18" fmla="*/ 84 w 118"/>
                <a:gd name="T19" fmla="*/ 0 h 108"/>
                <a:gd name="T20" fmla="*/ 118 w 118"/>
                <a:gd name="T21" fmla="*/ 0 h 108"/>
                <a:gd name="T22" fmla="*/ 76 w 118"/>
                <a:gd name="T23" fmla="*/ 52 h 108"/>
                <a:gd name="T24" fmla="*/ 118 w 118"/>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08">
                  <a:moveTo>
                    <a:pt x="118" y="108"/>
                  </a:moveTo>
                  <a:lnTo>
                    <a:pt x="84" y="108"/>
                  </a:lnTo>
                  <a:lnTo>
                    <a:pt x="58" y="72"/>
                  </a:lnTo>
                  <a:lnTo>
                    <a:pt x="32" y="108"/>
                  </a:lnTo>
                  <a:lnTo>
                    <a:pt x="0" y="108"/>
                  </a:lnTo>
                  <a:lnTo>
                    <a:pt x="42" y="54"/>
                  </a:lnTo>
                  <a:lnTo>
                    <a:pt x="0" y="0"/>
                  </a:lnTo>
                  <a:lnTo>
                    <a:pt x="34" y="0"/>
                  </a:lnTo>
                  <a:lnTo>
                    <a:pt x="60" y="34"/>
                  </a:lnTo>
                  <a:lnTo>
                    <a:pt x="84" y="0"/>
                  </a:lnTo>
                  <a:lnTo>
                    <a:pt x="118" y="0"/>
                  </a:lnTo>
                  <a:lnTo>
                    <a:pt x="76" y="52"/>
                  </a:lnTo>
                  <a:lnTo>
                    <a:pt x="118" y="10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Freeform 24">
              <a:extLst>
                <a:ext uri="{FF2B5EF4-FFF2-40B4-BE49-F238E27FC236}">
                  <a16:creationId xmlns:a16="http://schemas.microsoft.com/office/drawing/2014/main" id="{BC059DF8-328B-4302-AB0D-1D822D420773}"/>
                </a:ext>
              </a:extLst>
            </p:cNvPr>
            <p:cNvSpPr>
              <a:spLocks/>
            </p:cNvSpPr>
            <p:nvPr/>
          </p:nvSpPr>
          <p:spPr bwMode="gray">
            <a:xfrm>
              <a:off x="6980936" y="4823690"/>
              <a:ext cx="58831" cy="54774"/>
            </a:xfrm>
            <a:custGeom>
              <a:avLst/>
              <a:gdLst>
                <a:gd name="T0" fmla="*/ 116 w 116"/>
                <a:gd name="T1" fmla="*/ 108 h 108"/>
                <a:gd name="T2" fmla="*/ 82 w 116"/>
                <a:gd name="T3" fmla="*/ 108 h 108"/>
                <a:gd name="T4" fmla="*/ 58 w 116"/>
                <a:gd name="T5" fmla="*/ 72 h 108"/>
                <a:gd name="T6" fmla="*/ 32 w 116"/>
                <a:gd name="T7" fmla="*/ 108 h 108"/>
                <a:gd name="T8" fmla="*/ 0 w 116"/>
                <a:gd name="T9" fmla="*/ 108 h 108"/>
                <a:gd name="T10" fmla="*/ 40 w 116"/>
                <a:gd name="T11" fmla="*/ 54 h 108"/>
                <a:gd name="T12" fmla="*/ 0 w 116"/>
                <a:gd name="T13" fmla="*/ 0 h 108"/>
                <a:gd name="T14" fmla="*/ 34 w 116"/>
                <a:gd name="T15" fmla="*/ 0 h 108"/>
                <a:gd name="T16" fmla="*/ 58 w 116"/>
                <a:gd name="T17" fmla="*/ 34 h 108"/>
                <a:gd name="T18" fmla="*/ 84 w 116"/>
                <a:gd name="T19" fmla="*/ 0 h 108"/>
                <a:gd name="T20" fmla="*/ 116 w 116"/>
                <a:gd name="T21" fmla="*/ 0 h 108"/>
                <a:gd name="T22" fmla="*/ 76 w 116"/>
                <a:gd name="T23" fmla="*/ 52 h 108"/>
                <a:gd name="T24" fmla="*/ 116 w 116"/>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08">
                  <a:moveTo>
                    <a:pt x="116" y="108"/>
                  </a:moveTo>
                  <a:lnTo>
                    <a:pt x="82" y="108"/>
                  </a:lnTo>
                  <a:lnTo>
                    <a:pt x="58" y="72"/>
                  </a:lnTo>
                  <a:lnTo>
                    <a:pt x="32" y="108"/>
                  </a:lnTo>
                  <a:lnTo>
                    <a:pt x="0" y="108"/>
                  </a:lnTo>
                  <a:lnTo>
                    <a:pt x="40" y="54"/>
                  </a:lnTo>
                  <a:lnTo>
                    <a:pt x="0" y="0"/>
                  </a:lnTo>
                  <a:lnTo>
                    <a:pt x="34" y="0"/>
                  </a:lnTo>
                  <a:lnTo>
                    <a:pt x="58" y="34"/>
                  </a:lnTo>
                  <a:lnTo>
                    <a:pt x="84" y="0"/>
                  </a:lnTo>
                  <a:lnTo>
                    <a:pt x="116" y="0"/>
                  </a:lnTo>
                  <a:lnTo>
                    <a:pt x="76" y="52"/>
                  </a:lnTo>
                  <a:lnTo>
                    <a:pt x="116" y="10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Freeform 25">
              <a:extLst>
                <a:ext uri="{FF2B5EF4-FFF2-40B4-BE49-F238E27FC236}">
                  <a16:creationId xmlns:a16="http://schemas.microsoft.com/office/drawing/2014/main" id="{0BFD4248-146D-47D3-ABCD-55460FE99685}"/>
                </a:ext>
              </a:extLst>
            </p:cNvPr>
            <p:cNvSpPr>
              <a:spLocks/>
            </p:cNvSpPr>
            <p:nvPr/>
          </p:nvSpPr>
          <p:spPr bwMode="gray">
            <a:xfrm>
              <a:off x="7042811" y="4823690"/>
              <a:ext cx="59846" cy="54774"/>
            </a:xfrm>
            <a:custGeom>
              <a:avLst/>
              <a:gdLst>
                <a:gd name="T0" fmla="*/ 118 w 118"/>
                <a:gd name="T1" fmla="*/ 108 h 108"/>
                <a:gd name="T2" fmla="*/ 84 w 118"/>
                <a:gd name="T3" fmla="*/ 108 h 108"/>
                <a:gd name="T4" fmla="*/ 58 w 118"/>
                <a:gd name="T5" fmla="*/ 72 h 108"/>
                <a:gd name="T6" fmla="*/ 32 w 118"/>
                <a:gd name="T7" fmla="*/ 108 h 108"/>
                <a:gd name="T8" fmla="*/ 0 w 118"/>
                <a:gd name="T9" fmla="*/ 108 h 108"/>
                <a:gd name="T10" fmla="*/ 42 w 118"/>
                <a:gd name="T11" fmla="*/ 54 h 108"/>
                <a:gd name="T12" fmla="*/ 0 w 118"/>
                <a:gd name="T13" fmla="*/ 0 h 108"/>
                <a:gd name="T14" fmla="*/ 36 w 118"/>
                <a:gd name="T15" fmla="*/ 0 h 108"/>
                <a:gd name="T16" fmla="*/ 60 w 118"/>
                <a:gd name="T17" fmla="*/ 34 h 108"/>
                <a:gd name="T18" fmla="*/ 86 w 118"/>
                <a:gd name="T19" fmla="*/ 0 h 108"/>
                <a:gd name="T20" fmla="*/ 118 w 118"/>
                <a:gd name="T21" fmla="*/ 0 h 108"/>
                <a:gd name="T22" fmla="*/ 76 w 118"/>
                <a:gd name="T23" fmla="*/ 52 h 108"/>
                <a:gd name="T24" fmla="*/ 118 w 118"/>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08">
                  <a:moveTo>
                    <a:pt x="118" y="108"/>
                  </a:moveTo>
                  <a:lnTo>
                    <a:pt x="84" y="108"/>
                  </a:lnTo>
                  <a:lnTo>
                    <a:pt x="58" y="72"/>
                  </a:lnTo>
                  <a:lnTo>
                    <a:pt x="32" y="108"/>
                  </a:lnTo>
                  <a:lnTo>
                    <a:pt x="0" y="108"/>
                  </a:lnTo>
                  <a:lnTo>
                    <a:pt x="42" y="54"/>
                  </a:lnTo>
                  <a:lnTo>
                    <a:pt x="0" y="0"/>
                  </a:lnTo>
                  <a:lnTo>
                    <a:pt x="36" y="0"/>
                  </a:lnTo>
                  <a:lnTo>
                    <a:pt x="60" y="34"/>
                  </a:lnTo>
                  <a:lnTo>
                    <a:pt x="86" y="0"/>
                  </a:lnTo>
                  <a:lnTo>
                    <a:pt x="118" y="0"/>
                  </a:lnTo>
                  <a:lnTo>
                    <a:pt x="76" y="52"/>
                  </a:lnTo>
                  <a:lnTo>
                    <a:pt x="118" y="10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 name="Freeform 26">
              <a:extLst>
                <a:ext uri="{FF2B5EF4-FFF2-40B4-BE49-F238E27FC236}">
                  <a16:creationId xmlns:a16="http://schemas.microsoft.com/office/drawing/2014/main" id="{B8F2C00C-8770-47A0-AFED-6C464AE61727}"/>
                </a:ext>
              </a:extLst>
            </p:cNvPr>
            <p:cNvSpPr>
              <a:spLocks/>
            </p:cNvSpPr>
            <p:nvPr/>
          </p:nvSpPr>
          <p:spPr bwMode="gray">
            <a:xfrm>
              <a:off x="7105699" y="4823690"/>
              <a:ext cx="59846" cy="54774"/>
            </a:xfrm>
            <a:custGeom>
              <a:avLst/>
              <a:gdLst>
                <a:gd name="T0" fmla="*/ 118 w 118"/>
                <a:gd name="T1" fmla="*/ 108 h 108"/>
                <a:gd name="T2" fmla="*/ 84 w 118"/>
                <a:gd name="T3" fmla="*/ 108 h 108"/>
                <a:gd name="T4" fmla="*/ 58 w 118"/>
                <a:gd name="T5" fmla="*/ 72 h 108"/>
                <a:gd name="T6" fmla="*/ 32 w 118"/>
                <a:gd name="T7" fmla="*/ 108 h 108"/>
                <a:gd name="T8" fmla="*/ 0 w 118"/>
                <a:gd name="T9" fmla="*/ 108 h 108"/>
                <a:gd name="T10" fmla="*/ 42 w 118"/>
                <a:gd name="T11" fmla="*/ 54 h 108"/>
                <a:gd name="T12" fmla="*/ 0 w 118"/>
                <a:gd name="T13" fmla="*/ 0 h 108"/>
                <a:gd name="T14" fmla="*/ 34 w 118"/>
                <a:gd name="T15" fmla="*/ 0 h 108"/>
                <a:gd name="T16" fmla="*/ 60 w 118"/>
                <a:gd name="T17" fmla="*/ 34 h 108"/>
                <a:gd name="T18" fmla="*/ 84 w 118"/>
                <a:gd name="T19" fmla="*/ 0 h 108"/>
                <a:gd name="T20" fmla="*/ 118 w 118"/>
                <a:gd name="T21" fmla="*/ 0 h 108"/>
                <a:gd name="T22" fmla="*/ 76 w 118"/>
                <a:gd name="T23" fmla="*/ 52 h 108"/>
                <a:gd name="T24" fmla="*/ 118 w 118"/>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08">
                  <a:moveTo>
                    <a:pt x="118" y="108"/>
                  </a:moveTo>
                  <a:lnTo>
                    <a:pt x="84" y="108"/>
                  </a:lnTo>
                  <a:lnTo>
                    <a:pt x="58" y="72"/>
                  </a:lnTo>
                  <a:lnTo>
                    <a:pt x="32" y="108"/>
                  </a:lnTo>
                  <a:lnTo>
                    <a:pt x="0" y="108"/>
                  </a:lnTo>
                  <a:lnTo>
                    <a:pt x="42" y="54"/>
                  </a:lnTo>
                  <a:lnTo>
                    <a:pt x="0" y="0"/>
                  </a:lnTo>
                  <a:lnTo>
                    <a:pt x="34" y="0"/>
                  </a:lnTo>
                  <a:lnTo>
                    <a:pt x="60" y="34"/>
                  </a:lnTo>
                  <a:lnTo>
                    <a:pt x="84" y="0"/>
                  </a:lnTo>
                  <a:lnTo>
                    <a:pt x="118" y="0"/>
                  </a:lnTo>
                  <a:lnTo>
                    <a:pt x="76" y="52"/>
                  </a:lnTo>
                  <a:lnTo>
                    <a:pt x="118" y="10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 name="Rectangle 27">
              <a:extLst>
                <a:ext uri="{FF2B5EF4-FFF2-40B4-BE49-F238E27FC236}">
                  <a16:creationId xmlns:a16="http://schemas.microsoft.com/office/drawing/2014/main" id="{9184F38C-C76F-44FE-9AE8-95E7BAFC33C1}"/>
                </a:ext>
              </a:extLst>
            </p:cNvPr>
            <p:cNvSpPr>
              <a:spLocks noChangeArrowheads="1"/>
            </p:cNvSpPr>
            <p:nvPr/>
          </p:nvSpPr>
          <p:spPr bwMode="gray">
            <a:xfrm>
              <a:off x="7190903" y="4863249"/>
              <a:ext cx="13186" cy="1521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 name="Freeform 28">
              <a:extLst>
                <a:ext uri="{FF2B5EF4-FFF2-40B4-BE49-F238E27FC236}">
                  <a16:creationId xmlns:a16="http://schemas.microsoft.com/office/drawing/2014/main" id="{4881D476-7ABB-4A34-A5E8-E0986F908E52}"/>
                </a:ext>
              </a:extLst>
            </p:cNvPr>
            <p:cNvSpPr>
              <a:spLocks noEditPoints="1"/>
            </p:cNvSpPr>
            <p:nvPr/>
          </p:nvSpPr>
          <p:spPr bwMode="gray">
            <a:xfrm>
              <a:off x="7221334" y="4791232"/>
              <a:ext cx="285028" cy="110562"/>
            </a:xfrm>
            <a:custGeom>
              <a:avLst/>
              <a:gdLst>
                <a:gd name="T0" fmla="*/ 70 w 562"/>
                <a:gd name="T1" fmla="*/ 176 h 218"/>
                <a:gd name="T2" fmla="*/ 28 w 562"/>
                <a:gd name="T3" fmla="*/ 166 h 218"/>
                <a:gd name="T4" fmla="*/ 4 w 562"/>
                <a:gd name="T5" fmla="*/ 138 h 218"/>
                <a:gd name="T6" fmla="*/ 2 w 562"/>
                <a:gd name="T7" fmla="*/ 94 h 218"/>
                <a:gd name="T8" fmla="*/ 18 w 562"/>
                <a:gd name="T9" fmla="*/ 60 h 218"/>
                <a:gd name="T10" fmla="*/ 68 w 562"/>
                <a:gd name="T11" fmla="*/ 42 h 218"/>
                <a:gd name="T12" fmla="*/ 98 w 562"/>
                <a:gd name="T13" fmla="*/ 48 h 218"/>
                <a:gd name="T14" fmla="*/ 106 w 562"/>
                <a:gd name="T15" fmla="*/ 82 h 218"/>
                <a:gd name="T16" fmla="*/ 70 w 562"/>
                <a:gd name="T17" fmla="*/ 66 h 218"/>
                <a:gd name="T18" fmla="*/ 50 w 562"/>
                <a:gd name="T19" fmla="*/ 72 h 218"/>
                <a:gd name="T20" fmla="*/ 38 w 562"/>
                <a:gd name="T21" fmla="*/ 90 h 218"/>
                <a:gd name="T22" fmla="*/ 36 w 562"/>
                <a:gd name="T23" fmla="*/ 118 h 218"/>
                <a:gd name="T24" fmla="*/ 44 w 562"/>
                <a:gd name="T25" fmla="*/ 140 h 218"/>
                <a:gd name="T26" fmla="*/ 70 w 562"/>
                <a:gd name="T27" fmla="*/ 152 h 218"/>
                <a:gd name="T28" fmla="*/ 98 w 562"/>
                <a:gd name="T29" fmla="*/ 142 h 218"/>
                <a:gd name="T30" fmla="*/ 188 w 562"/>
                <a:gd name="T31" fmla="*/ 176 h 218"/>
                <a:gd name="T32" fmla="*/ 150 w 562"/>
                <a:gd name="T33" fmla="*/ 166 h 218"/>
                <a:gd name="T34" fmla="*/ 128 w 562"/>
                <a:gd name="T35" fmla="*/ 136 h 218"/>
                <a:gd name="T36" fmla="*/ 124 w 562"/>
                <a:gd name="T37" fmla="*/ 94 h 218"/>
                <a:gd name="T38" fmla="*/ 140 w 562"/>
                <a:gd name="T39" fmla="*/ 58 h 218"/>
                <a:gd name="T40" fmla="*/ 188 w 562"/>
                <a:gd name="T41" fmla="*/ 42 h 218"/>
                <a:gd name="T42" fmla="*/ 226 w 562"/>
                <a:gd name="T43" fmla="*/ 52 h 218"/>
                <a:gd name="T44" fmla="*/ 248 w 562"/>
                <a:gd name="T45" fmla="*/ 80 h 218"/>
                <a:gd name="T46" fmla="*/ 252 w 562"/>
                <a:gd name="T47" fmla="*/ 124 h 218"/>
                <a:gd name="T48" fmla="*/ 236 w 562"/>
                <a:gd name="T49" fmla="*/ 158 h 218"/>
                <a:gd name="T50" fmla="*/ 188 w 562"/>
                <a:gd name="T51" fmla="*/ 176 h 218"/>
                <a:gd name="T52" fmla="*/ 216 w 562"/>
                <a:gd name="T53" fmla="*/ 90 h 218"/>
                <a:gd name="T54" fmla="*/ 200 w 562"/>
                <a:gd name="T55" fmla="*/ 68 h 218"/>
                <a:gd name="T56" fmla="*/ 180 w 562"/>
                <a:gd name="T57" fmla="*/ 66 h 218"/>
                <a:gd name="T58" fmla="*/ 162 w 562"/>
                <a:gd name="T59" fmla="*/ 82 h 218"/>
                <a:gd name="T60" fmla="*/ 160 w 562"/>
                <a:gd name="T61" fmla="*/ 128 h 218"/>
                <a:gd name="T62" fmla="*/ 174 w 562"/>
                <a:gd name="T63" fmla="*/ 150 h 218"/>
                <a:gd name="T64" fmla="*/ 196 w 562"/>
                <a:gd name="T65" fmla="*/ 152 h 218"/>
                <a:gd name="T66" fmla="*/ 214 w 562"/>
                <a:gd name="T67" fmla="*/ 136 h 218"/>
                <a:gd name="T68" fmla="*/ 316 w 562"/>
                <a:gd name="T69" fmla="*/ 172 h 218"/>
                <a:gd name="T70" fmla="*/ 316 w 562"/>
                <a:gd name="T71" fmla="*/ 172 h 218"/>
                <a:gd name="T72" fmla="*/ 400 w 562"/>
                <a:gd name="T73" fmla="*/ 192 h 218"/>
                <a:gd name="T74" fmla="*/ 384 w 562"/>
                <a:gd name="T75" fmla="*/ 212 h 218"/>
                <a:gd name="T76" fmla="*/ 356 w 562"/>
                <a:gd name="T77" fmla="*/ 218 h 218"/>
                <a:gd name="T78" fmla="*/ 328 w 562"/>
                <a:gd name="T79" fmla="*/ 190 h 218"/>
                <a:gd name="T80" fmla="*/ 346 w 562"/>
                <a:gd name="T81" fmla="*/ 194 h 218"/>
                <a:gd name="T82" fmla="*/ 368 w 562"/>
                <a:gd name="T83" fmla="*/ 178 h 218"/>
                <a:gd name="T84" fmla="*/ 344 w 562"/>
                <a:gd name="T85" fmla="*/ 46 h 218"/>
                <a:gd name="T86" fmla="*/ 366 w 562"/>
                <a:gd name="T87" fmla="*/ 30 h 218"/>
                <a:gd name="T88" fmla="*/ 506 w 562"/>
                <a:gd name="T89" fmla="*/ 174 h 218"/>
                <a:gd name="T90" fmla="*/ 470 w 562"/>
                <a:gd name="T91" fmla="*/ 162 h 218"/>
                <a:gd name="T92" fmla="*/ 470 w 562"/>
                <a:gd name="T93" fmla="*/ 46 h 218"/>
                <a:gd name="T94" fmla="*/ 494 w 562"/>
                <a:gd name="T95" fmla="*/ 46 h 218"/>
                <a:gd name="T96" fmla="*/ 514 w 562"/>
                <a:gd name="T97" fmla="*/ 42 h 218"/>
                <a:gd name="T98" fmla="*/ 548 w 562"/>
                <a:gd name="T99" fmla="*/ 58 h 218"/>
                <a:gd name="T100" fmla="*/ 560 w 562"/>
                <a:gd name="T101" fmla="*/ 92 h 218"/>
                <a:gd name="T102" fmla="*/ 558 w 562"/>
                <a:gd name="T103" fmla="*/ 134 h 218"/>
                <a:gd name="T104" fmla="*/ 538 w 562"/>
                <a:gd name="T105" fmla="*/ 164 h 218"/>
                <a:gd name="T106" fmla="*/ 506 w 562"/>
                <a:gd name="T107" fmla="*/ 174 h 218"/>
                <a:gd name="T108" fmla="*/ 470 w 562"/>
                <a:gd name="T109" fmla="*/ 76 h 218"/>
                <a:gd name="T110" fmla="*/ 492 w 562"/>
                <a:gd name="T111" fmla="*/ 150 h 218"/>
                <a:gd name="T112" fmla="*/ 512 w 562"/>
                <a:gd name="T113" fmla="*/ 144 h 218"/>
                <a:gd name="T114" fmla="*/ 526 w 562"/>
                <a:gd name="T115" fmla="*/ 118 h 218"/>
                <a:gd name="T116" fmla="*/ 522 w 562"/>
                <a:gd name="T117" fmla="*/ 84 h 218"/>
                <a:gd name="T118" fmla="*/ 504 w 562"/>
                <a:gd name="T119" fmla="*/ 6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2" h="218">
                  <a:moveTo>
                    <a:pt x="108" y="166"/>
                  </a:moveTo>
                  <a:lnTo>
                    <a:pt x="108" y="166"/>
                  </a:lnTo>
                  <a:lnTo>
                    <a:pt x="88" y="172"/>
                  </a:lnTo>
                  <a:lnTo>
                    <a:pt x="70" y="176"/>
                  </a:lnTo>
                  <a:lnTo>
                    <a:pt x="70" y="176"/>
                  </a:lnTo>
                  <a:lnTo>
                    <a:pt x="54" y="174"/>
                  </a:lnTo>
                  <a:lnTo>
                    <a:pt x="40" y="170"/>
                  </a:lnTo>
                  <a:lnTo>
                    <a:pt x="28" y="166"/>
                  </a:lnTo>
                  <a:lnTo>
                    <a:pt x="18" y="158"/>
                  </a:lnTo>
                  <a:lnTo>
                    <a:pt x="18" y="158"/>
                  </a:lnTo>
                  <a:lnTo>
                    <a:pt x="10" y="148"/>
                  </a:lnTo>
                  <a:lnTo>
                    <a:pt x="4" y="138"/>
                  </a:lnTo>
                  <a:lnTo>
                    <a:pt x="0" y="124"/>
                  </a:lnTo>
                  <a:lnTo>
                    <a:pt x="0" y="108"/>
                  </a:lnTo>
                  <a:lnTo>
                    <a:pt x="0" y="108"/>
                  </a:lnTo>
                  <a:lnTo>
                    <a:pt x="2" y="94"/>
                  </a:lnTo>
                  <a:lnTo>
                    <a:pt x="4" y="80"/>
                  </a:lnTo>
                  <a:lnTo>
                    <a:pt x="10" y="70"/>
                  </a:lnTo>
                  <a:lnTo>
                    <a:pt x="18" y="60"/>
                  </a:lnTo>
                  <a:lnTo>
                    <a:pt x="18" y="60"/>
                  </a:lnTo>
                  <a:lnTo>
                    <a:pt x="28" y="52"/>
                  </a:lnTo>
                  <a:lnTo>
                    <a:pt x="40" y="46"/>
                  </a:lnTo>
                  <a:lnTo>
                    <a:pt x="54" y="42"/>
                  </a:lnTo>
                  <a:lnTo>
                    <a:pt x="68" y="42"/>
                  </a:lnTo>
                  <a:lnTo>
                    <a:pt x="68" y="42"/>
                  </a:lnTo>
                  <a:lnTo>
                    <a:pt x="80" y="42"/>
                  </a:lnTo>
                  <a:lnTo>
                    <a:pt x="90" y="44"/>
                  </a:lnTo>
                  <a:lnTo>
                    <a:pt x="98" y="48"/>
                  </a:lnTo>
                  <a:lnTo>
                    <a:pt x="108" y="52"/>
                  </a:lnTo>
                  <a:lnTo>
                    <a:pt x="108" y="82"/>
                  </a:lnTo>
                  <a:lnTo>
                    <a:pt x="106" y="82"/>
                  </a:lnTo>
                  <a:lnTo>
                    <a:pt x="106" y="82"/>
                  </a:lnTo>
                  <a:lnTo>
                    <a:pt x="98" y="74"/>
                  </a:lnTo>
                  <a:lnTo>
                    <a:pt x="88" y="70"/>
                  </a:lnTo>
                  <a:lnTo>
                    <a:pt x="80" y="66"/>
                  </a:lnTo>
                  <a:lnTo>
                    <a:pt x="70" y="66"/>
                  </a:lnTo>
                  <a:lnTo>
                    <a:pt x="70" y="66"/>
                  </a:lnTo>
                  <a:lnTo>
                    <a:pt x="62" y="66"/>
                  </a:lnTo>
                  <a:lnTo>
                    <a:pt x="56" y="68"/>
                  </a:lnTo>
                  <a:lnTo>
                    <a:pt x="50" y="72"/>
                  </a:lnTo>
                  <a:lnTo>
                    <a:pt x="44" y="78"/>
                  </a:lnTo>
                  <a:lnTo>
                    <a:pt x="44" y="78"/>
                  </a:lnTo>
                  <a:lnTo>
                    <a:pt x="40" y="84"/>
                  </a:lnTo>
                  <a:lnTo>
                    <a:pt x="38" y="90"/>
                  </a:lnTo>
                  <a:lnTo>
                    <a:pt x="36" y="100"/>
                  </a:lnTo>
                  <a:lnTo>
                    <a:pt x="34" y="108"/>
                  </a:lnTo>
                  <a:lnTo>
                    <a:pt x="34" y="108"/>
                  </a:lnTo>
                  <a:lnTo>
                    <a:pt x="36" y="118"/>
                  </a:lnTo>
                  <a:lnTo>
                    <a:pt x="38" y="128"/>
                  </a:lnTo>
                  <a:lnTo>
                    <a:pt x="40" y="134"/>
                  </a:lnTo>
                  <a:lnTo>
                    <a:pt x="44" y="140"/>
                  </a:lnTo>
                  <a:lnTo>
                    <a:pt x="44" y="140"/>
                  </a:lnTo>
                  <a:lnTo>
                    <a:pt x="50" y="146"/>
                  </a:lnTo>
                  <a:lnTo>
                    <a:pt x="56" y="148"/>
                  </a:lnTo>
                  <a:lnTo>
                    <a:pt x="62" y="150"/>
                  </a:lnTo>
                  <a:lnTo>
                    <a:pt x="70" y="152"/>
                  </a:lnTo>
                  <a:lnTo>
                    <a:pt x="70" y="152"/>
                  </a:lnTo>
                  <a:lnTo>
                    <a:pt x="80" y="150"/>
                  </a:lnTo>
                  <a:lnTo>
                    <a:pt x="88" y="148"/>
                  </a:lnTo>
                  <a:lnTo>
                    <a:pt x="98" y="142"/>
                  </a:lnTo>
                  <a:lnTo>
                    <a:pt x="106" y="134"/>
                  </a:lnTo>
                  <a:lnTo>
                    <a:pt x="108" y="134"/>
                  </a:lnTo>
                  <a:lnTo>
                    <a:pt x="108" y="166"/>
                  </a:lnTo>
                  <a:close/>
                  <a:moveTo>
                    <a:pt x="188" y="176"/>
                  </a:moveTo>
                  <a:lnTo>
                    <a:pt x="188" y="176"/>
                  </a:lnTo>
                  <a:lnTo>
                    <a:pt x="174" y="174"/>
                  </a:lnTo>
                  <a:lnTo>
                    <a:pt x="160" y="172"/>
                  </a:lnTo>
                  <a:lnTo>
                    <a:pt x="150" y="166"/>
                  </a:lnTo>
                  <a:lnTo>
                    <a:pt x="140" y="158"/>
                  </a:lnTo>
                  <a:lnTo>
                    <a:pt x="140" y="158"/>
                  </a:lnTo>
                  <a:lnTo>
                    <a:pt x="132" y="148"/>
                  </a:lnTo>
                  <a:lnTo>
                    <a:pt x="128" y="136"/>
                  </a:lnTo>
                  <a:lnTo>
                    <a:pt x="124" y="124"/>
                  </a:lnTo>
                  <a:lnTo>
                    <a:pt x="122" y="108"/>
                  </a:lnTo>
                  <a:lnTo>
                    <a:pt x="122" y="108"/>
                  </a:lnTo>
                  <a:lnTo>
                    <a:pt x="124" y="94"/>
                  </a:lnTo>
                  <a:lnTo>
                    <a:pt x="128" y="80"/>
                  </a:lnTo>
                  <a:lnTo>
                    <a:pt x="132" y="68"/>
                  </a:lnTo>
                  <a:lnTo>
                    <a:pt x="140" y="58"/>
                  </a:lnTo>
                  <a:lnTo>
                    <a:pt x="140" y="58"/>
                  </a:lnTo>
                  <a:lnTo>
                    <a:pt x="150" y="52"/>
                  </a:lnTo>
                  <a:lnTo>
                    <a:pt x="160" y="46"/>
                  </a:lnTo>
                  <a:lnTo>
                    <a:pt x="174" y="42"/>
                  </a:lnTo>
                  <a:lnTo>
                    <a:pt x="188" y="42"/>
                  </a:lnTo>
                  <a:lnTo>
                    <a:pt x="188" y="42"/>
                  </a:lnTo>
                  <a:lnTo>
                    <a:pt x="202" y="42"/>
                  </a:lnTo>
                  <a:lnTo>
                    <a:pt x="216" y="46"/>
                  </a:lnTo>
                  <a:lnTo>
                    <a:pt x="226" y="52"/>
                  </a:lnTo>
                  <a:lnTo>
                    <a:pt x="236" y="58"/>
                  </a:lnTo>
                  <a:lnTo>
                    <a:pt x="236" y="58"/>
                  </a:lnTo>
                  <a:lnTo>
                    <a:pt x="244" y="68"/>
                  </a:lnTo>
                  <a:lnTo>
                    <a:pt x="248" y="80"/>
                  </a:lnTo>
                  <a:lnTo>
                    <a:pt x="252" y="94"/>
                  </a:lnTo>
                  <a:lnTo>
                    <a:pt x="252" y="108"/>
                  </a:lnTo>
                  <a:lnTo>
                    <a:pt x="252" y="108"/>
                  </a:lnTo>
                  <a:lnTo>
                    <a:pt x="252" y="124"/>
                  </a:lnTo>
                  <a:lnTo>
                    <a:pt x="248" y="136"/>
                  </a:lnTo>
                  <a:lnTo>
                    <a:pt x="244" y="148"/>
                  </a:lnTo>
                  <a:lnTo>
                    <a:pt x="236" y="158"/>
                  </a:lnTo>
                  <a:lnTo>
                    <a:pt x="236" y="158"/>
                  </a:lnTo>
                  <a:lnTo>
                    <a:pt x="226" y="166"/>
                  </a:lnTo>
                  <a:lnTo>
                    <a:pt x="216" y="172"/>
                  </a:lnTo>
                  <a:lnTo>
                    <a:pt x="202" y="174"/>
                  </a:lnTo>
                  <a:lnTo>
                    <a:pt x="188" y="176"/>
                  </a:lnTo>
                  <a:lnTo>
                    <a:pt x="188" y="176"/>
                  </a:lnTo>
                  <a:close/>
                  <a:moveTo>
                    <a:pt x="218" y="108"/>
                  </a:moveTo>
                  <a:lnTo>
                    <a:pt x="218" y="108"/>
                  </a:lnTo>
                  <a:lnTo>
                    <a:pt x="216" y="90"/>
                  </a:lnTo>
                  <a:lnTo>
                    <a:pt x="214" y="82"/>
                  </a:lnTo>
                  <a:lnTo>
                    <a:pt x="210" y="76"/>
                  </a:lnTo>
                  <a:lnTo>
                    <a:pt x="206" y="70"/>
                  </a:lnTo>
                  <a:lnTo>
                    <a:pt x="200" y="68"/>
                  </a:lnTo>
                  <a:lnTo>
                    <a:pt x="194" y="66"/>
                  </a:lnTo>
                  <a:lnTo>
                    <a:pt x="188" y="64"/>
                  </a:lnTo>
                  <a:lnTo>
                    <a:pt x="188" y="64"/>
                  </a:lnTo>
                  <a:lnTo>
                    <a:pt x="180" y="66"/>
                  </a:lnTo>
                  <a:lnTo>
                    <a:pt x="174" y="68"/>
                  </a:lnTo>
                  <a:lnTo>
                    <a:pt x="170" y="70"/>
                  </a:lnTo>
                  <a:lnTo>
                    <a:pt x="166" y="76"/>
                  </a:lnTo>
                  <a:lnTo>
                    <a:pt x="162" y="82"/>
                  </a:lnTo>
                  <a:lnTo>
                    <a:pt x="160" y="90"/>
                  </a:lnTo>
                  <a:lnTo>
                    <a:pt x="158" y="108"/>
                  </a:lnTo>
                  <a:lnTo>
                    <a:pt x="158" y="108"/>
                  </a:lnTo>
                  <a:lnTo>
                    <a:pt x="160" y="128"/>
                  </a:lnTo>
                  <a:lnTo>
                    <a:pt x="162" y="136"/>
                  </a:lnTo>
                  <a:lnTo>
                    <a:pt x="166" y="142"/>
                  </a:lnTo>
                  <a:lnTo>
                    <a:pt x="170" y="146"/>
                  </a:lnTo>
                  <a:lnTo>
                    <a:pt x="174" y="150"/>
                  </a:lnTo>
                  <a:lnTo>
                    <a:pt x="182" y="152"/>
                  </a:lnTo>
                  <a:lnTo>
                    <a:pt x="188" y="152"/>
                  </a:lnTo>
                  <a:lnTo>
                    <a:pt x="188" y="152"/>
                  </a:lnTo>
                  <a:lnTo>
                    <a:pt x="196" y="152"/>
                  </a:lnTo>
                  <a:lnTo>
                    <a:pt x="202" y="150"/>
                  </a:lnTo>
                  <a:lnTo>
                    <a:pt x="206" y="146"/>
                  </a:lnTo>
                  <a:lnTo>
                    <a:pt x="210" y="142"/>
                  </a:lnTo>
                  <a:lnTo>
                    <a:pt x="214" y="136"/>
                  </a:lnTo>
                  <a:lnTo>
                    <a:pt x="216" y="128"/>
                  </a:lnTo>
                  <a:lnTo>
                    <a:pt x="218" y="108"/>
                  </a:lnTo>
                  <a:lnTo>
                    <a:pt x="218" y="108"/>
                  </a:lnTo>
                  <a:close/>
                  <a:moveTo>
                    <a:pt x="316" y="172"/>
                  </a:moveTo>
                  <a:lnTo>
                    <a:pt x="278" y="172"/>
                  </a:lnTo>
                  <a:lnTo>
                    <a:pt x="278" y="132"/>
                  </a:lnTo>
                  <a:lnTo>
                    <a:pt x="316" y="132"/>
                  </a:lnTo>
                  <a:lnTo>
                    <a:pt x="316" y="172"/>
                  </a:lnTo>
                  <a:close/>
                  <a:moveTo>
                    <a:pt x="402" y="172"/>
                  </a:moveTo>
                  <a:lnTo>
                    <a:pt x="402" y="172"/>
                  </a:lnTo>
                  <a:lnTo>
                    <a:pt x="402" y="182"/>
                  </a:lnTo>
                  <a:lnTo>
                    <a:pt x="400" y="192"/>
                  </a:lnTo>
                  <a:lnTo>
                    <a:pt x="396" y="200"/>
                  </a:lnTo>
                  <a:lnTo>
                    <a:pt x="390" y="206"/>
                  </a:lnTo>
                  <a:lnTo>
                    <a:pt x="390" y="206"/>
                  </a:lnTo>
                  <a:lnTo>
                    <a:pt x="384" y="212"/>
                  </a:lnTo>
                  <a:lnTo>
                    <a:pt x="376" y="216"/>
                  </a:lnTo>
                  <a:lnTo>
                    <a:pt x="366" y="218"/>
                  </a:lnTo>
                  <a:lnTo>
                    <a:pt x="356" y="218"/>
                  </a:lnTo>
                  <a:lnTo>
                    <a:pt x="356" y="218"/>
                  </a:lnTo>
                  <a:lnTo>
                    <a:pt x="340" y="218"/>
                  </a:lnTo>
                  <a:lnTo>
                    <a:pt x="328" y="216"/>
                  </a:lnTo>
                  <a:lnTo>
                    <a:pt x="328" y="190"/>
                  </a:lnTo>
                  <a:lnTo>
                    <a:pt x="328" y="190"/>
                  </a:lnTo>
                  <a:lnTo>
                    <a:pt x="328" y="190"/>
                  </a:lnTo>
                  <a:lnTo>
                    <a:pt x="338" y="194"/>
                  </a:lnTo>
                  <a:lnTo>
                    <a:pt x="346" y="194"/>
                  </a:lnTo>
                  <a:lnTo>
                    <a:pt x="346" y="194"/>
                  </a:lnTo>
                  <a:lnTo>
                    <a:pt x="356" y="192"/>
                  </a:lnTo>
                  <a:lnTo>
                    <a:pt x="364" y="188"/>
                  </a:lnTo>
                  <a:lnTo>
                    <a:pt x="364" y="188"/>
                  </a:lnTo>
                  <a:lnTo>
                    <a:pt x="368" y="178"/>
                  </a:lnTo>
                  <a:lnTo>
                    <a:pt x="368" y="162"/>
                  </a:lnTo>
                  <a:lnTo>
                    <a:pt x="368" y="68"/>
                  </a:lnTo>
                  <a:lnTo>
                    <a:pt x="344" y="68"/>
                  </a:lnTo>
                  <a:lnTo>
                    <a:pt x="344" y="46"/>
                  </a:lnTo>
                  <a:lnTo>
                    <a:pt x="402" y="46"/>
                  </a:lnTo>
                  <a:lnTo>
                    <a:pt x="402" y="172"/>
                  </a:lnTo>
                  <a:close/>
                  <a:moveTo>
                    <a:pt x="402" y="30"/>
                  </a:moveTo>
                  <a:lnTo>
                    <a:pt x="366" y="30"/>
                  </a:lnTo>
                  <a:lnTo>
                    <a:pt x="366" y="0"/>
                  </a:lnTo>
                  <a:lnTo>
                    <a:pt x="402" y="0"/>
                  </a:lnTo>
                  <a:lnTo>
                    <a:pt x="402" y="30"/>
                  </a:lnTo>
                  <a:close/>
                  <a:moveTo>
                    <a:pt x="506" y="174"/>
                  </a:moveTo>
                  <a:lnTo>
                    <a:pt x="506" y="174"/>
                  </a:lnTo>
                  <a:lnTo>
                    <a:pt x="498" y="174"/>
                  </a:lnTo>
                  <a:lnTo>
                    <a:pt x="490" y="170"/>
                  </a:lnTo>
                  <a:lnTo>
                    <a:pt x="470" y="162"/>
                  </a:lnTo>
                  <a:lnTo>
                    <a:pt x="470" y="218"/>
                  </a:lnTo>
                  <a:lnTo>
                    <a:pt x="438" y="218"/>
                  </a:lnTo>
                  <a:lnTo>
                    <a:pt x="438" y="46"/>
                  </a:lnTo>
                  <a:lnTo>
                    <a:pt x="470" y="46"/>
                  </a:lnTo>
                  <a:lnTo>
                    <a:pt x="470" y="62"/>
                  </a:lnTo>
                  <a:lnTo>
                    <a:pt x="470" y="62"/>
                  </a:lnTo>
                  <a:lnTo>
                    <a:pt x="484" y="52"/>
                  </a:lnTo>
                  <a:lnTo>
                    <a:pt x="494" y="46"/>
                  </a:lnTo>
                  <a:lnTo>
                    <a:pt x="494" y="46"/>
                  </a:lnTo>
                  <a:lnTo>
                    <a:pt x="504" y="42"/>
                  </a:lnTo>
                  <a:lnTo>
                    <a:pt x="514" y="42"/>
                  </a:lnTo>
                  <a:lnTo>
                    <a:pt x="514" y="42"/>
                  </a:lnTo>
                  <a:lnTo>
                    <a:pt x="524" y="42"/>
                  </a:lnTo>
                  <a:lnTo>
                    <a:pt x="534" y="46"/>
                  </a:lnTo>
                  <a:lnTo>
                    <a:pt x="542" y="52"/>
                  </a:lnTo>
                  <a:lnTo>
                    <a:pt x="548" y="58"/>
                  </a:lnTo>
                  <a:lnTo>
                    <a:pt x="548" y="58"/>
                  </a:lnTo>
                  <a:lnTo>
                    <a:pt x="554" y="68"/>
                  </a:lnTo>
                  <a:lnTo>
                    <a:pt x="558" y="80"/>
                  </a:lnTo>
                  <a:lnTo>
                    <a:pt x="560" y="92"/>
                  </a:lnTo>
                  <a:lnTo>
                    <a:pt x="562" y="106"/>
                  </a:lnTo>
                  <a:lnTo>
                    <a:pt x="562" y="106"/>
                  </a:lnTo>
                  <a:lnTo>
                    <a:pt x="560" y="120"/>
                  </a:lnTo>
                  <a:lnTo>
                    <a:pt x="558" y="134"/>
                  </a:lnTo>
                  <a:lnTo>
                    <a:pt x="552" y="146"/>
                  </a:lnTo>
                  <a:lnTo>
                    <a:pt x="546" y="156"/>
                  </a:lnTo>
                  <a:lnTo>
                    <a:pt x="546" y="156"/>
                  </a:lnTo>
                  <a:lnTo>
                    <a:pt x="538" y="164"/>
                  </a:lnTo>
                  <a:lnTo>
                    <a:pt x="528" y="170"/>
                  </a:lnTo>
                  <a:lnTo>
                    <a:pt x="518" y="172"/>
                  </a:lnTo>
                  <a:lnTo>
                    <a:pt x="506" y="174"/>
                  </a:lnTo>
                  <a:lnTo>
                    <a:pt x="506" y="174"/>
                  </a:lnTo>
                  <a:close/>
                  <a:moveTo>
                    <a:pt x="498" y="68"/>
                  </a:moveTo>
                  <a:lnTo>
                    <a:pt x="498" y="68"/>
                  </a:lnTo>
                  <a:lnTo>
                    <a:pt x="484" y="70"/>
                  </a:lnTo>
                  <a:lnTo>
                    <a:pt x="470" y="76"/>
                  </a:lnTo>
                  <a:lnTo>
                    <a:pt x="470" y="146"/>
                  </a:lnTo>
                  <a:lnTo>
                    <a:pt x="470" y="146"/>
                  </a:lnTo>
                  <a:lnTo>
                    <a:pt x="480" y="150"/>
                  </a:lnTo>
                  <a:lnTo>
                    <a:pt x="492" y="150"/>
                  </a:lnTo>
                  <a:lnTo>
                    <a:pt x="492" y="150"/>
                  </a:lnTo>
                  <a:lnTo>
                    <a:pt x="500" y="150"/>
                  </a:lnTo>
                  <a:lnTo>
                    <a:pt x="506" y="148"/>
                  </a:lnTo>
                  <a:lnTo>
                    <a:pt x="512" y="144"/>
                  </a:lnTo>
                  <a:lnTo>
                    <a:pt x="518" y="140"/>
                  </a:lnTo>
                  <a:lnTo>
                    <a:pt x="522" y="134"/>
                  </a:lnTo>
                  <a:lnTo>
                    <a:pt x="524" y="126"/>
                  </a:lnTo>
                  <a:lnTo>
                    <a:pt x="526" y="118"/>
                  </a:lnTo>
                  <a:lnTo>
                    <a:pt x="526" y="108"/>
                  </a:lnTo>
                  <a:lnTo>
                    <a:pt x="526" y="108"/>
                  </a:lnTo>
                  <a:lnTo>
                    <a:pt x="524" y="90"/>
                  </a:lnTo>
                  <a:lnTo>
                    <a:pt x="522" y="84"/>
                  </a:lnTo>
                  <a:lnTo>
                    <a:pt x="520" y="78"/>
                  </a:lnTo>
                  <a:lnTo>
                    <a:pt x="514" y="74"/>
                  </a:lnTo>
                  <a:lnTo>
                    <a:pt x="510" y="70"/>
                  </a:lnTo>
                  <a:lnTo>
                    <a:pt x="504" y="68"/>
                  </a:lnTo>
                  <a:lnTo>
                    <a:pt x="498" y="68"/>
                  </a:lnTo>
                  <a:lnTo>
                    <a:pt x="498" y="6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 name="Freeform 29">
              <a:extLst>
                <a:ext uri="{FF2B5EF4-FFF2-40B4-BE49-F238E27FC236}">
                  <a16:creationId xmlns:a16="http://schemas.microsoft.com/office/drawing/2014/main" id="{AFD3E62B-0822-43DC-B379-FFD4A5AA2A81}"/>
                </a:ext>
              </a:extLst>
            </p:cNvPr>
            <p:cNvSpPr>
              <a:spLocks noEditPoints="1"/>
            </p:cNvSpPr>
            <p:nvPr/>
          </p:nvSpPr>
          <p:spPr bwMode="gray">
            <a:xfrm>
              <a:off x="6116723" y="4799346"/>
              <a:ext cx="134907" cy="93319"/>
            </a:xfrm>
            <a:custGeom>
              <a:avLst/>
              <a:gdLst>
                <a:gd name="T0" fmla="*/ 18 w 266"/>
                <a:gd name="T1" fmla="*/ 166 h 184"/>
                <a:gd name="T2" fmla="*/ 18 w 266"/>
                <a:gd name="T3" fmla="*/ 70 h 184"/>
                <a:gd name="T4" fmla="*/ 134 w 266"/>
                <a:gd name="T5" fmla="*/ 128 h 184"/>
                <a:gd name="T6" fmla="*/ 248 w 266"/>
                <a:gd name="T7" fmla="*/ 70 h 184"/>
                <a:gd name="T8" fmla="*/ 248 w 266"/>
                <a:gd name="T9" fmla="*/ 166 h 184"/>
                <a:gd name="T10" fmla="*/ 18 w 266"/>
                <a:gd name="T11" fmla="*/ 166 h 184"/>
                <a:gd name="T12" fmla="*/ 248 w 266"/>
                <a:gd name="T13" fmla="*/ 18 h 184"/>
                <a:gd name="T14" fmla="*/ 248 w 266"/>
                <a:gd name="T15" fmla="*/ 50 h 184"/>
                <a:gd name="T16" fmla="*/ 134 w 266"/>
                <a:gd name="T17" fmla="*/ 108 h 184"/>
                <a:gd name="T18" fmla="*/ 18 w 266"/>
                <a:gd name="T19" fmla="*/ 50 h 184"/>
                <a:gd name="T20" fmla="*/ 18 w 266"/>
                <a:gd name="T21" fmla="*/ 18 h 184"/>
                <a:gd name="T22" fmla="*/ 248 w 266"/>
                <a:gd name="T23" fmla="*/ 18 h 184"/>
                <a:gd name="T24" fmla="*/ 0 w 266"/>
                <a:gd name="T25" fmla="*/ 0 h 184"/>
                <a:gd name="T26" fmla="*/ 0 w 266"/>
                <a:gd name="T27" fmla="*/ 184 h 184"/>
                <a:gd name="T28" fmla="*/ 266 w 266"/>
                <a:gd name="T29" fmla="*/ 184 h 184"/>
                <a:gd name="T30" fmla="*/ 266 w 266"/>
                <a:gd name="T31" fmla="*/ 0 h 184"/>
                <a:gd name="T32" fmla="*/ 0 w 266"/>
                <a:gd name="T3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 h="184">
                  <a:moveTo>
                    <a:pt x="18" y="166"/>
                  </a:moveTo>
                  <a:lnTo>
                    <a:pt x="18" y="70"/>
                  </a:lnTo>
                  <a:lnTo>
                    <a:pt x="134" y="128"/>
                  </a:lnTo>
                  <a:lnTo>
                    <a:pt x="248" y="70"/>
                  </a:lnTo>
                  <a:lnTo>
                    <a:pt x="248" y="166"/>
                  </a:lnTo>
                  <a:lnTo>
                    <a:pt x="18" y="166"/>
                  </a:lnTo>
                  <a:close/>
                  <a:moveTo>
                    <a:pt x="248" y="18"/>
                  </a:moveTo>
                  <a:lnTo>
                    <a:pt x="248" y="50"/>
                  </a:lnTo>
                  <a:lnTo>
                    <a:pt x="134" y="108"/>
                  </a:lnTo>
                  <a:lnTo>
                    <a:pt x="18" y="50"/>
                  </a:lnTo>
                  <a:lnTo>
                    <a:pt x="18" y="18"/>
                  </a:lnTo>
                  <a:lnTo>
                    <a:pt x="248" y="18"/>
                  </a:lnTo>
                  <a:close/>
                  <a:moveTo>
                    <a:pt x="0" y="0"/>
                  </a:moveTo>
                  <a:lnTo>
                    <a:pt x="0" y="184"/>
                  </a:lnTo>
                  <a:lnTo>
                    <a:pt x="266" y="184"/>
                  </a:lnTo>
                  <a:lnTo>
                    <a:pt x="266" y="0"/>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 name="Freeform 30">
              <a:extLst>
                <a:ext uri="{FF2B5EF4-FFF2-40B4-BE49-F238E27FC236}">
                  <a16:creationId xmlns:a16="http://schemas.microsoft.com/office/drawing/2014/main" id="{201FB81A-2CFD-4B90-AA48-57F355A499A9}"/>
                </a:ext>
              </a:extLst>
            </p:cNvPr>
            <p:cNvSpPr>
              <a:spLocks noEditPoints="1"/>
            </p:cNvSpPr>
            <p:nvPr/>
          </p:nvSpPr>
          <p:spPr bwMode="gray">
            <a:xfrm>
              <a:off x="6403780" y="5139655"/>
              <a:ext cx="826683" cy="83175"/>
            </a:xfrm>
            <a:custGeom>
              <a:avLst/>
              <a:gdLst>
                <a:gd name="T0" fmla="*/ 0 w 1630"/>
                <a:gd name="T1" fmla="*/ 116 h 164"/>
                <a:gd name="T2" fmla="*/ 4 w 1630"/>
                <a:gd name="T3" fmla="*/ 46 h 164"/>
                <a:gd name="T4" fmla="*/ 62 w 1630"/>
                <a:gd name="T5" fmla="*/ 34 h 164"/>
                <a:gd name="T6" fmla="*/ 66 w 1630"/>
                <a:gd name="T7" fmla="*/ 86 h 164"/>
                <a:gd name="T8" fmla="*/ 30 w 1630"/>
                <a:gd name="T9" fmla="*/ 80 h 164"/>
                <a:gd name="T10" fmla="*/ 60 w 1630"/>
                <a:gd name="T11" fmla="*/ 152 h 164"/>
                <a:gd name="T12" fmla="*/ 96 w 1630"/>
                <a:gd name="T13" fmla="*/ 100 h 164"/>
                <a:gd name="T14" fmla="*/ 82 w 1630"/>
                <a:gd name="T15" fmla="*/ 42 h 164"/>
                <a:gd name="T16" fmla="*/ 68 w 1630"/>
                <a:gd name="T17" fmla="*/ 44 h 164"/>
                <a:gd name="T18" fmla="*/ 94 w 1630"/>
                <a:gd name="T19" fmla="*/ 6 h 164"/>
                <a:gd name="T20" fmla="*/ 168 w 1630"/>
                <a:gd name="T21" fmla="*/ 30 h 164"/>
                <a:gd name="T22" fmla="*/ 128 w 1630"/>
                <a:gd name="T23" fmla="*/ 84 h 164"/>
                <a:gd name="T24" fmla="*/ 172 w 1630"/>
                <a:gd name="T25" fmla="*/ 152 h 164"/>
                <a:gd name="T26" fmla="*/ 126 w 1630"/>
                <a:gd name="T27" fmla="*/ 164 h 164"/>
                <a:gd name="T28" fmla="*/ 284 w 1630"/>
                <a:gd name="T29" fmla="*/ 34 h 164"/>
                <a:gd name="T30" fmla="*/ 300 w 1630"/>
                <a:gd name="T31" fmla="*/ 46 h 164"/>
                <a:gd name="T32" fmla="*/ 320 w 1630"/>
                <a:gd name="T33" fmla="*/ 128 h 164"/>
                <a:gd name="T34" fmla="*/ 340 w 1630"/>
                <a:gd name="T35" fmla="*/ 144 h 164"/>
                <a:gd name="T36" fmla="*/ 358 w 1630"/>
                <a:gd name="T37" fmla="*/ 116 h 164"/>
                <a:gd name="T38" fmla="*/ 350 w 1630"/>
                <a:gd name="T39" fmla="*/ 160 h 164"/>
                <a:gd name="T40" fmla="*/ 328 w 1630"/>
                <a:gd name="T41" fmla="*/ 160 h 164"/>
                <a:gd name="T42" fmla="*/ 300 w 1630"/>
                <a:gd name="T43" fmla="*/ 120 h 164"/>
                <a:gd name="T44" fmla="*/ 188 w 1630"/>
                <a:gd name="T45" fmla="*/ 46 h 164"/>
                <a:gd name="T46" fmla="*/ 196 w 1630"/>
                <a:gd name="T47" fmla="*/ 82 h 164"/>
                <a:gd name="T48" fmla="*/ 246 w 1630"/>
                <a:gd name="T49" fmla="*/ 140 h 164"/>
                <a:gd name="T50" fmla="*/ 192 w 1630"/>
                <a:gd name="T51" fmla="*/ 158 h 164"/>
                <a:gd name="T52" fmla="*/ 322 w 1630"/>
                <a:gd name="T53" fmla="*/ 2 h 164"/>
                <a:gd name="T54" fmla="*/ 496 w 1630"/>
                <a:gd name="T55" fmla="*/ 46 h 164"/>
                <a:gd name="T56" fmla="*/ 420 w 1630"/>
                <a:gd name="T57" fmla="*/ 46 h 164"/>
                <a:gd name="T58" fmla="*/ 386 w 1630"/>
                <a:gd name="T59" fmla="*/ 54 h 164"/>
                <a:gd name="T60" fmla="*/ 466 w 1630"/>
                <a:gd name="T61" fmla="*/ 0 h 164"/>
                <a:gd name="T62" fmla="*/ 550 w 1630"/>
                <a:gd name="T63" fmla="*/ 60 h 164"/>
                <a:gd name="T64" fmla="*/ 406 w 1630"/>
                <a:gd name="T65" fmla="*/ 150 h 164"/>
                <a:gd name="T66" fmla="*/ 538 w 1630"/>
                <a:gd name="T67" fmla="*/ 104 h 164"/>
                <a:gd name="T68" fmla="*/ 470 w 1630"/>
                <a:gd name="T69" fmla="*/ 146 h 164"/>
                <a:gd name="T70" fmla="*/ 514 w 1630"/>
                <a:gd name="T71" fmla="*/ 134 h 164"/>
                <a:gd name="T72" fmla="*/ 512 w 1630"/>
                <a:gd name="T73" fmla="*/ 152 h 164"/>
                <a:gd name="T74" fmla="*/ 410 w 1630"/>
                <a:gd name="T75" fmla="*/ 56 h 164"/>
                <a:gd name="T76" fmla="*/ 586 w 1630"/>
                <a:gd name="T77" fmla="*/ 90 h 164"/>
                <a:gd name="T78" fmla="*/ 588 w 1630"/>
                <a:gd name="T79" fmla="*/ 70 h 164"/>
                <a:gd name="T80" fmla="*/ 586 w 1630"/>
                <a:gd name="T81" fmla="*/ 26 h 164"/>
                <a:gd name="T82" fmla="*/ 628 w 1630"/>
                <a:gd name="T83" fmla="*/ 30 h 164"/>
                <a:gd name="T84" fmla="*/ 612 w 1630"/>
                <a:gd name="T85" fmla="*/ 86 h 164"/>
                <a:gd name="T86" fmla="*/ 586 w 1630"/>
                <a:gd name="T87" fmla="*/ 164 h 164"/>
                <a:gd name="T88" fmla="*/ 626 w 1630"/>
                <a:gd name="T89" fmla="*/ 52 h 164"/>
                <a:gd name="T90" fmla="*/ 724 w 1630"/>
                <a:gd name="T91" fmla="*/ 64 h 164"/>
                <a:gd name="T92" fmla="*/ 894 w 1630"/>
                <a:gd name="T93" fmla="*/ 154 h 164"/>
                <a:gd name="T94" fmla="*/ 764 w 1630"/>
                <a:gd name="T95" fmla="*/ 146 h 164"/>
                <a:gd name="T96" fmla="*/ 942 w 1630"/>
                <a:gd name="T97" fmla="*/ 18 h 164"/>
                <a:gd name="T98" fmla="*/ 1072 w 1630"/>
                <a:gd name="T99" fmla="*/ 24 h 164"/>
                <a:gd name="T100" fmla="*/ 1262 w 1630"/>
                <a:gd name="T101" fmla="*/ 154 h 164"/>
                <a:gd name="T102" fmla="*/ 1446 w 1630"/>
                <a:gd name="T103" fmla="*/ 154 h 164"/>
                <a:gd name="T104" fmla="*/ 1316 w 1630"/>
                <a:gd name="T105" fmla="*/ 146 h 164"/>
                <a:gd name="T106" fmla="*/ 1494 w 1630"/>
                <a:gd name="T107" fmla="*/ 18 h 164"/>
                <a:gd name="T108" fmla="*/ 1624 w 1630"/>
                <a:gd name="T109" fmla="*/ 2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30" h="164">
                  <a:moveTo>
                    <a:pt x="30" y="80"/>
                  </a:moveTo>
                  <a:lnTo>
                    <a:pt x="30" y="80"/>
                  </a:lnTo>
                  <a:lnTo>
                    <a:pt x="20" y="104"/>
                  </a:lnTo>
                  <a:lnTo>
                    <a:pt x="8" y="122"/>
                  </a:lnTo>
                  <a:lnTo>
                    <a:pt x="0" y="116"/>
                  </a:lnTo>
                  <a:lnTo>
                    <a:pt x="0" y="116"/>
                  </a:lnTo>
                  <a:lnTo>
                    <a:pt x="8" y="102"/>
                  </a:lnTo>
                  <a:lnTo>
                    <a:pt x="18" y="82"/>
                  </a:lnTo>
                  <a:lnTo>
                    <a:pt x="18" y="82"/>
                  </a:lnTo>
                  <a:lnTo>
                    <a:pt x="24" y="62"/>
                  </a:lnTo>
                  <a:lnTo>
                    <a:pt x="30" y="46"/>
                  </a:lnTo>
                  <a:lnTo>
                    <a:pt x="4" y="46"/>
                  </a:lnTo>
                  <a:lnTo>
                    <a:pt x="4" y="34"/>
                  </a:lnTo>
                  <a:lnTo>
                    <a:pt x="30" y="34"/>
                  </a:lnTo>
                  <a:lnTo>
                    <a:pt x="30" y="0"/>
                  </a:lnTo>
                  <a:lnTo>
                    <a:pt x="44" y="0"/>
                  </a:lnTo>
                  <a:lnTo>
                    <a:pt x="44" y="34"/>
                  </a:lnTo>
                  <a:lnTo>
                    <a:pt x="62" y="34"/>
                  </a:lnTo>
                  <a:lnTo>
                    <a:pt x="62" y="46"/>
                  </a:lnTo>
                  <a:lnTo>
                    <a:pt x="44" y="46"/>
                  </a:lnTo>
                  <a:lnTo>
                    <a:pt x="44" y="62"/>
                  </a:lnTo>
                  <a:lnTo>
                    <a:pt x="44" y="62"/>
                  </a:lnTo>
                  <a:lnTo>
                    <a:pt x="54" y="76"/>
                  </a:lnTo>
                  <a:lnTo>
                    <a:pt x="66" y="86"/>
                  </a:lnTo>
                  <a:lnTo>
                    <a:pt x="58" y="96"/>
                  </a:lnTo>
                  <a:lnTo>
                    <a:pt x="58" y="96"/>
                  </a:lnTo>
                  <a:lnTo>
                    <a:pt x="44" y="80"/>
                  </a:lnTo>
                  <a:lnTo>
                    <a:pt x="44" y="164"/>
                  </a:lnTo>
                  <a:lnTo>
                    <a:pt x="30" y="164"/>
                  </a:lnTo>
                  <a:lnTo>
                    <a:pt x="30" y="80"/>
                  </a:lnTo>
                  <a:close/>
                  <a:moveTo>
                    <a:pt x="112" y="102"/>
                  </a:moveTo>
                  <a:lnTo>
                    <a:pt x="112" y="102"/>
                  </a:lnTo>
                  <a:lnTo>
                    <a:pt x="100" y="118"/>
                  </a:lnTo>
                  <a:lnTo>
                    <a:pt x="86" y="132"/>
                  </a:lnTo>
                  <a:lnTo>
                    <a:pt x="74" y="142"/>
                  </a:lnTo>
                  <a:lnTo>
                    <a:pt x="60" y="152"/>
                  </a:lnTo>
                  <a:lnTo>
                    <a:pt x="54" y="144"/>
                  </a:lnTo>
                  <a:lnTo>
                    <a:pt x="54" y="144"/>
                  </a:lnTo>
                  <a:lnTo>
                    <a:pt x="68" y="132"/>
                  </a:lnTo>
                  <a:lnTo>
                    <a:pt x="84" y="118"/>
                  </a:lnTo>
                  <a:lnTo>
                    <a:pt x="84" y="118"/>
                  </a:lnTo>
                  <a:lnTo>
                    <a:pt x="96" y="100"/>
                  </a:lnTo>
                  <a:lnTo>
                    <a:pt x="108" y="84"/>
                  </a:lnTo>
                  <a:lnTo>
                    <a:pt x="66" y="84"/>
                  </a:lnTo>
                  <a:lnTo>
                    <a:pt x="66" y="72"/>
                  </a:lnTo>
                  <a:lnTo>
                    <a:pt x="112" y="72"/>
                  </a:lnTo>
                  <a:lnTo>
                    <a:pt x="112" y="42"/>
                  </a:lnTo>
                  <a:lnTo>
                    <a:pt x="82" y="42"/>
                  </a:lnTo>
                  <a:lnTo>
                    <a:pt x="82" y="42"/>
                  </a:lnTo>
                  <a:lnTo>
                    <a:pt x="76" y="54"/>
                  </a:lnTo>
                  <a:lnTo>
                    <a:pt x="72" y="62"/>
                  </a:lnTo>
                  <a:lnTo>
                    <a:pt x="62" y="56"/>
                  </a:lnTo>
                  <a:lnTo>
                    <a:pt x="62" y="56"/>
                  </a:lnTo>
                  <a:lnTo>
                    <a:pt x="68" y="44"/>
                  </a:lnTo>
                  <a:lnTo>
                    <a:pt x="72" y="32"/>
                  </a:lnTo>
                  <a:lnTo>
                    <a:pt x="72" y="32"/>
                  </a:lnTo>
                  <a:lnTo>
                    <a:pt x="78" y="18"/>
                  </a:lnTo>
                  <a:lnTo>
                    <a:pt x="80" y="4"/>
                  </a:lnTo>
                  <a:lnTo>
                    <a:pt x="94" y="6"/>
                  </a:lnTo>
                  <a:lnTo>
                    <a:pt x="94" y="6"/>
                  </a:lnTo>
                  <a:lnTo>
                    <a:pt x="88" y="30"/>
                  </a:lnTo>
                  <a:lnTo>
                    <a:pt x="112" y="30"/>
                  </a:lnTo>
                  <a:lnTo>
                    <a:pt x="112" y="0"/>
                  </a:lnTo>
                  <a:lnTo>
                    <a:pt x="126" y="0"/>
                  </a:lnTo>
                  <a:lnTo>
                    <a:pt x="126" y="30"/>
                  </a:lnTo>
                  <a:lnTo>
                    <a:pt x="168" y="30"/>
                  </a:lnTo>
                  <a:lnTo>
                    <a:pt x="168" y="42"/>
                  </a:lnTo>
                  <a:lnTo>
                    <a:pt x="126" y="42"/>
                  </a:lnTo>
                  <a:lnTo>
                    <a:pt x="126" y="72"/>
                  </a:lnTo>
                  <a:lnTo>
                    <a:pt x="172" y="72"/>
                  </a:lnTo>
                  <a:lnTo>
                    <a:pt x="172" y="84"/>
                  </a:lnTo>
                  <a:lnTo>
                    <a:pt x="128" y="84"/>
                  </a:lnTo>
                  <a:lnTo>
                    <a:pt x="128" y="84"/>
                  </a:lnTo>
                  <a:lnTo>
                    <a:pt x="140" y="102"/>
                  </a:lnTo>
                  <a:lnTo>
                    <a:pt x="156" y="118"/>
                  </a:lnTo>
                  <a:lnTo>
                    <a:pt x="156" y="118"/>
                  </a:lnTo>
                  <a:lnTo>
                    <a:pt x="182" y="142"/>
                  </a:lnTo>
                  <a:lnTo>
                    <a:pt x="172" y="152"/>
                  </a:lnTo>
                  <a:lnTo>
                    <a:pt x="172" y="152"/>
                  </a:lnTo>
                  <a:lnTo>
                    <a:pt x="160" y="142"/>
                  </a:lnTo>
                  <a:lnTo>
                    <a:pt x="148" y="128"/>
                  </a:lnTo>
                  <a:lnTo>
                    <a:pt x="136" y="116"/>
                  </a:lnTo>
                  <a:lnTo>
                    <a:pt x="126" y="100"/>
                  </a:lnTo>
                  <a:lnTo>
                    <a:pt x="126" y="164"/>
                  </a:lnTo>
                  <a:lnTo>
                    <a:pt x="112" y="164"/>
                  </a:lnTo>
                  <a:lnTo>
                    <a:pt x="112" y="102"/>
                  </a:lnTo>
                  <a:lnTo>
                    <a:pt x="112" y="102"/>
                  </a:lnTo>
                  <a:close/>
                  <a:moveTo>
                    <a:pt x="188" y="46"/>
                  </a:moveTo>
                  <a:lnTo>
                    <a:pt x="188" y="34"/>
                  </a:lnTo>
                  <a:lnTo>
                    <a:pt x="284" y="34"/>
                  </a:lnTo>
                  <a:lnTo>
                    <a:pt x="284" y="0"/>
                  </a:lnTo>
                  <a:lnTo>
                    <a:pt x="300" y="0"/>
                  </a:lnTo>
                  <a:lnTo>
                    <a:pt x="300" y="34"/>
                  </a:lnTo>
                  <a:lnTo>
                    <a:pt x="358" y="34"/>
                  </a:lnTo>
                  <a:lnTo>
                    <a:pt x="358" y="46"/>
                  </a:lnTo>
                  <a:lnTo>
                    <a:pt x="300" y="46"/>
                  </a:lnTo>
                  <a:lnTo>
                    <a:pt x="300" y="46"/>
                  </a:lnTo>
                  <a:lnTo>
                    <a:pt x="300" y="68"/>
                  </a:lnTo>
                  <a:lnTo>
                    <a:pt x="304" y="90"/>
                  </a:lnTo>
                  <a:lnTo>
                    <a:pt x="304" y="90"/>
                  </a:lnTo>
                  <a:lnTo>
                    <a:pt x="310" y="110"/>
                  </a:lnTo>
                  <a:lnTo>
                    <a:pt x="320" y="128"/>
                  </a:lnTo>
                  <a:lnTo>
                    <a:pt x="320" y="128"/>
                  </a:lnTo>
                  <a:lnTo>
                    <a:pt x="330" y="142"/>
                  </a:lnTo>
                  <a:lnTo>
                    <a:pt x="334" y="144"/>
                  </a:lnTo>
                  <a:lnTo>
                    <a:pt x="336" y="146"/>
                  </a:lnTo>
                  <a:lnTo>
                    <a:pt x="336" y="146"/>
                  </a:lnTo>
                  <a:lnTo>
                    <a:pt x="340" y="144"/>
                  </a:lnTo>
                  <a:lnTo>
                    <a:pt x="342" y="144"/>
                  </a:lnTo>
                  <a:lnTo>
                    <a:pt x="344" y="136"/>
                  </a:lnTo>
                  <a:lnTo>
                    <a:pt x="344" y="126"/>
                  </a:lnTo>
                  <a:lnTo>
                    <a:pt x="344" y="126"/>
                  </a:lnTo>
                  <a:lnTo>
                    <a:pt x="346" y="114"/>
                  </a:lnTo>
                  <a:lnTo>
                    <a:pt x="358" y="116"/>
                  </a:lnTo>
                  <a:lnTo>
                    <a:pt x="358" y="116"/>
                  </a:lnTo>
                  <a:lnTo>
                    <a:pt x="356" y="134"/>
                  </a:lnTo>
                  <a:lnTo>
                    <a:pt x="354" y="148"/>
                  </a:lnTo>
                  <a:lnTo>
                    <a:pt x="354" y="148"/>
                  </a:lnTo>
                  <a:lnTo>
                    <a:pt x="352" y="154"/>
                  </a:lnTo>
                  <a:lnTo>
                    <a:pt x="350" y="160"/>
                  </a:lnTo>
                  <a:lnTo>
                    <a:pt x="346" y="162"/>
                  </a:lnTo>
                  <a:lnTo>
                    <a:pt x="340" y="162"/>
                  </a:lnTo>
                  <a:lnTo>
                    <a:pt x="340" y="162"/>
                  </a:lnTo>
                  <a:lnTo>
                    <a:pt x="334" y="162"/>
                  </a:lnTo>
                  <a:lnTo>
                    <a:pt x="328" y="160"/>
                  </a:lnTo>
                  <a:lnTo>
                    <a:pt x="328" y="160"/>
                  </a:lnTo>
                  <a:lnTo>
                    <a:pt x="322" y="154"/>
                  </a:lnTo>
                  <a:lnTo>
                    <a:pt x="314" y="146"/>
                  </a:lnTo>
                  <a:lnTo>
                    <a:pt x="314" y="146"/>
                  </a:lnTo>
                  <a:lnTo>
                    <a:pt x="306" y="134"/>
                  </a:lnTo>
                  <a:lnTo>
                    <a:pt x="300" y="120"/>
                  </a:lnTo>
                  <a:lnTo>
                    <a:pt x="300" y="120"/>
                  </a:lnTo>
                  <a:lnTo>
                    <a:pt x="292" y="104"/>
                  </a:lnTo>
                  <a:lnTo>
                    <a:pt x="288" y="84"/>
                  </a:lnTo>
                  <a:lnTo>
                    <a:pt x="288" y="84"/>
                  </a:lnTo>
                  <a:lnTo>
                    <a:pt x="286" y="64"/>
                  </a:lnTo>
                  <a:lnTo>
                    <a:pt x="284" y="46"/>
                  </a:lnTo>
                  <a:lnTo>
                    <a:pt x="188" y="46"/>
                  </a:lnTo>
                  <a:close/>
                  <a:moveTo>
                    <a:pt x="192" y="158"/>
                  </a:moveTo>
                  <a:lnTo>
                    <a:pt x="190" y="146"/>
                  </a:lnTo>
                  <a:lnTo>
                    <a:pt x="190" y="146"/>
                  </a:lnTo>
                  <a:lnTo>
                    <a:pt x="232" y="142"/>
                  </a:lnTo>
                  <a:lnTo>
                    <a:pt x="232" y="82"/>
                  </a:lnTo>
                  <a:lnTo>
                    <a:pt x="196" y="82"/>
                  </a:lnTo>
                  <a:lnTo>
                    <a:pt x="196" y="72"/>
                  </a:lnTo>
                  <a:lnTo>
                    <a:pt x="278" y="72"/>
                  </a:lnTo>
                  <a:lnTo>
                    <a:pt x="278" y="82"/>
                  </a:lnTo>
                  <a:lnTo>
                    <a:pt x="246" y="82"/>
                  </a:lnTo>
                  <a:lnTo>
                    <a:pt x="246" y="140"/>
                  </a:lnTo>
                  <a:lnTo>
                    <a:pt x="246" y="140"/>
                  </a:lnTo>
                  <a:lnTo>
                    <a:pt x="288" y="136"/>
                  </a:lnTo>
                  <a:lnTo>
                    <a:pt x="288" y="146"/>
                  </a:lnTo>
                  <a:lnTo>
                    <a:pt x="288" y="146"/>
                  </a:lnTo>
                  <a:lnTo>
                    <a:pt x="246" y="152"/>
                  </a:lnTo>
                  <a:lnTo>
                    <a:pt x="246" y="152"/>
                  </a:lnTo>
                  <a:lnTo>
                    <a:pt x="192" y="158"/>
                  </a:lnTo>
                  <a:lnTo>
                    <a:pt x="192" y="158"/>
                  </a:lnTo>
                  <a:close/>
                  <a:moveTo>
                    <a:pt x="334" y="32"/>
                  </a:moveTo>
                  <a:lnTo>
                    <a:pt x="334" y="32"/>
                  </a:lnTo>
                  <a:lnTo>
                    <a:pt x="312" y="8"/>
                  </a:lnTo>
                  <a:lnTo>
                    <a:pt x="322" y="2"/>
                  </a:lnTo>
                  <a:lnTo>
                    <a:pt x="322" y="2"/>
                  </a:lnTo>
                  <a:lnTo>
                    <a:pt x="346" y="24"/>
                  </a:lnTo>
                  <a:lnTo>
                    <a:pt x="334" y="32"/>
                  </a:lnTo>
                  <a:close/>
                  <a:moveTo>
                    <a:pt x="540" y="72"/>
                  </a:moveTo>
                  <a:lnTo>
                    <a:pt x="540" y="72"/>
                  </a:lnTo>
                  <a:lnTo>
                    <a:pt x="520" y="62"/>
                  </a:lnTo>
                  <a:lnTo>
                    <a:pt x="496" y="46"/>
                  </a:lnTo>
                  <a:lnTo>
                    <a:pt x="496" y="46"/>
                  </a:lnTo>
                  <a:lnTo>
                    <a:pt x="474" y="28"/>
                  </a:lnTo>
                  <a:lnTo>
                    <a:pt x="458" y="10"/>
                  </a:lnTo>
                  <a:lnTo>
                    <a:pt x="458" y="10"/>
                  </a:lnTo>
                  <a:lnTo>
                    <a:pt x="442" y="28"/>
                  </a:lnTo>
                  <a:lnTo>
                    <a:pt x="420" y="46"/>
                  </a:lnTo>
                  <a:lnTo>
                    <a:pt x="420" y="46"/>
                  </a:lnTo>
                  <a:lnTo>
                    <a:pt x="396" y="62"/>
                  </a:lnTo>
                  <a:lnTo>
                    <a:pt x="374" y="74"/>
                  </a:lnTo>
                  <a:lnTo>
                    <a:pt x="368" y="64"/>
                  </a:lnTo>
                  <a:lnTo>
                    <a:pt x="368" y="64"/>
                  </a:lnTo>
                  <a:lnTo>
                    <a:pt x="386" y="54"/>
                  </a:lnTo>
                  <a:lnTo>
                    <a:pt x="410" y="36"/>
                  </a:lnTo>
                  <a:lnTo>
                    <a:pt x="410" y="36"/>
                  </a:lnTo>
                  <a:lnTo>
                    <a:pt x="432" y="18"/>
                  </a:lnTo>
                  <a:lnTo>
                    <a:pt x="442" y="8"/>
                  </a:lnTo>
                  <a:lnTo>
                    <a:pt x="448" y="0"/>
                  </a:lnTo>
                  <a:lnTo>
                    <a:pt x="466" y="0"/>
                  </a:lnTo>
                  <a:lnTo>
                    <a:pt x="466" y="0"/>
                  </a:lnTo>
                  <a:lnTo>
                    <a:pt x="482" y="18"/>
                  </a:lnTo>
                  <a:lnTo>
                    <a:pt x="504" y="34"/>
                  </a:lnTo>
                  <a:lnTo>
                    <a:pt x="504" y="34"/>
                  </a:lnTo>
                  <a:lnTo>
                    <a:pt x="526" y="50"/>
                  </a:lnTo>
                  <a:lnTo>
                    <a:pt x="550" y="60"/>
                  </a:lnTo>
                  <a:lnTo>
                    <a:pt x="540" y="72"/>
                  </a:lnTo>
                  <a:close/>
                  <a:moveTo>
                    <a:pt x="382" y="162"/>
                  </a:moveTo>
                  <a:lnTo>
                    <a:pt x="380" y="150"/>
                  </a:lnTo>
                  <a:lnTo>
                    <a:pt x="380" y="150"/>
                  </a:lnTo>
                  <a:lnTo>
                    <a:pt x="406" y="150"/>
                  </a:lnTo>
                  <a:lnTo>
                    <a:pt x="406" y="150"/>
                  </a:lnTo>
                  <a:lnTo>
                    <a:pt x="420" y="128"/>
                  </a:lnTo>
                  <a:lnTo>
                    <a:pt x="432" y="104"/>
                  </a:lnTo>
                  <a:lnTo>
                    <a:pt x="378" y="104"/>
                  </a:lnTo>
                  <a:lnTo>
                    <a:pt x="378" y="94"/>
                  </a:lnTo>
                  <a:lnTo>
                    <a:pt x="538" y="94"/>
                  </a:lnTo>
                  <a:lnTo>
                    <a:pt x="538" y="104"/>
                  </a:lnTo>
                  <a:lnTo>
                    <a:pt x="448" y="104"/>
                  </a:lnTo>
                  <a:lnTo>
                    <a:pt x="448" y="104"/>
                  </a:lnTo>
                  <a:lnTo>
                    <a:pt x="436" y="128"/>
                  </a:lnTo>
                  <a:lnTo>
                    <a:pt x="422" y="148"/>
                  </a:lnTo>
                  <a:lnTo>
                    <a:pt x="422" y="148"/>
                  </a:lnTo>
                  <a:lnTo>
                    <a:pt x="470" y="146"/>
                  </a:lnTo>
                  <a:lnTo>
                    <a:pt x="504" y="142"/>
                  </a:lnTo>
                  <a:lnTo>
                    <a:pt x="504" y="142"/>
                  </a:lnTo>
                  <a:lnTo>
                    <a:pt x="484" y="120"/>
                  </a:lnTo>
                  <a:lnTo>
                    <a:pt x="494" y="114"/>
                  </a:lnTo>
                  <a:lnTo>
                    <a:pt x="494" y="114"/>
                  </a:lnTo>
                  <a:lnTo>
                    <a:pt x="514" y="134"/>
                  </a:lnTo>
                  <a:lnTo>
                    <a:pt x="514" y="134"/>
                  </a:lnTo>
                  <a:lnTo>
                    <a:pt x="534" y="158"/>
                  </a:lnTo>
                  <a:lnTo>
                    <a:pt x="520" y="164"/>
                  </a:lnTo>
                  <a:lnTo>
                    <a:pt x="520" y="164"/>
                  </a:lnTo>
                  <a:lnTo>
                    <a:pt x="512" y="152"/>
                  </a:lnTo>
                  <a:lnTo>
                    <a:pt x="512" y="152"/>
                  </a:lnTo>
                  <a:lnTo>
                    <a:pt x="450" y="158"/>
                  </a:lnTo>
                  <a:lnTo>
                    <a:pt x="450" y="158"/>
                  </a:lnTo>
                  <a:lnTo>
                    <a:pt x="382" y="162"/>
                  </a:lnTo>
                  <a:lnTo>
                    <a:pt x="382" y="162"/>
                  </a:lnTo>
                  <a:close/>
                  <a:moveTo>
                    <a:pt x="410" y="66"/>
                  </a:moveTo>
                  <a:lnTo>
                    <a:pt x="410" y="56"/>
                  </a:lnTo>
                  <a:lnTo>
                    <a:pt x="506" y="56"/>
                  </a:lnTo>
                  <a:lnTo>
                    <a:pt x="506" y="66"/>
                  </a:lnTo>
                  <a:lnTo>
                    <a:pt x="410" y="66"/>
                  </a:lnTo>
                  <a:close/>
                  <a:moveTo>
                    <a:pt x="586" y="164"/>
                  </a:moveTo>
                  <a:lnTo>
                    <a:pt x="586" y="90"/>
                  </a:lnTo>
                  <a:lnTo>
                    <a:pt x="586" y="90"/>
                  </a:lnTo>
                  <a:lnTo>
                    <a:pt x="572" y="100"/>
                  </a:lnTo>
                  <a:lnTo>
                    <a:pt x="558" y="110"/>
                  </a:lnTo>
                  <a:lnTo>
                    <a:pt x="552" y="100"/>
                  </a:lnTo>
                  <a:lnTo>
                    <a:pt x="552" y="100"/>
                  </a:lnTo>
                  <a:lnTo>
                    <a:pt x="572" y="86"/>
                  </a:lnTo>
                  <a:lnTo>
                    <a:pt x="588" y="70"/>
                  </a:lnTo>
                  <a:lnTo>
                    <a:pt x="588" y="70"/>
                  </a:lnTo>
                  <a:lnTo>
                    <a:pt x="602" y="52"/>
                  </a:lnTo>
                  <a:lnTo>
                    <a:pt x="610" y="36"/>
                  </a:lnTo>
                  <a:lnTo>
                    <a:pt x="560" y="36"/>
                  </a:lnTo>
                  <a:lnTo>
                    <a:pt x="560" y="26"/>
                  </a:lnTo>
                  <a:lnTo>
                    <a:pt x="586" y="26"/>
                  </a:lnTo>
                  <a:lnTo>
                    <a:pt x="586" y="0"/>
                  </a:lnTo>
                  <a:lnTo>
                    <a:pt x="600" y="0"/>
                  </a:lnTo>
                  <a:lnTo>
                    <a:pt x="600" y="26"/>
                  </a:lnTo>
                  <a:lnTo>
                    <a:pt x="624" y="26"/>
                  </a:lnTo>
                  <a:lnTo>
                    <a:pt x="628" y="30"/>
                  </a:lnTo>
                  <a:lnTo>
                    <a:pt x="628" y="30"/>
                  </a:lnTo>
                  <a:lnTo>
                    <a:pt x="622" y="42"/>
                  </a:lnTo>
                  <a:lnTo>
                    <a:pt x="616" y="52"/>
                  </a:lnTo>
                  <a:lnTo>
                    <a:pt x="600" y="76"/>
                  </a:lnTo>
                  <a:lnTo>
                    <a:pt x="600" y="76"/>
                  </a:lnTo>
                  <a:lnTo>
                    <a:pt x="600" y="76"/>
                  </a:lnTo>
                  <a:lnTo>
                    <a:pt x="612" y="86"/>
                  </a:lnTo>
                  <a:lnTo>
                    <a:pt x="626" y="96"/>
                  </a:lnTo>
                  <a:lnTo>
                    <a:pt x="620" y="108"/>
                  </a:lnTo>
                  <a:lnTo>
                    <a:pt x="620" y="108"/>
                  </a:lnTo>
                  <a:lnTo>
                    <a:pt x="600" y="90"/>
                  </a:lnTo>
                  <a:lnTo>
                    <a:pt x="600" y="164"/>
                  </a:lnTo>
                  <a:lnTo>
                    <a:pt x="586" y="164"/>
                  </a:lnTo>
                  <a:close/>
                  <a:moveTo>
                    <a:pt x="614" y="158"/>
                  </a:moveTo>
                  <a:lnTo>
                    <a:pt x="614" y="146"/>
                  </a:lnTo>
                  <a:lnTo>
                    <a:pt x="666" y="146"/>
                  </a:lnTo>
                  <a:lnTo>
                    <a:pt x="666" y="64"/>
                  </a:lnTo>
                  <a:lnTo>
                    <a:pt x="626" y="64"/>
                  </a:lnTo>
                  <a:lnTo>
                    <a:pt x="626" y="52"/>
                  </a:lnTo>
                  <a:lnTo>
                    <a:pt x="666" y="52"/>
                  </a:lnTo>
                  <a:lnTo>
                    <a:pt x="666" y="0"/>
                  </a:lnTo>
                  <a:lnTo>
                    <a:pt x="680" y="0"/>
                  </a:lnTo>
                  <a:lnTo>
                    <a:pt x="680" y="52"/>
                  </a:lnTo>
                  <a:lnTo>
                    <a:pt x="724" y="52"/>
                  </a:lnTo>
                  <a:lnTo>
                    <a:pt x="724" y="64"/>
                  </a:lnTo>
                  <a:lnTo>
                    <a:pt x="680" y="64"/>
                  </a:lnTo>
                  <a:lnTo>
                    <a:pt x="680" y="146"/>
                  </a:lnTo>
                  <a:lnTo>
                    <a:pt x="730" y="146"/>
                  </a:lnTo>
                  <a:lnTo>
                    <a:pt x="730" y="158"/>
                  </a:lnTo>
                  <a:lnTo>
                    <a:pt x="614" y="158"/>
                  </a:lnTo>
                  <a:close/>
                  <a:moveTo>
                    <a:pt x="894" y="154"/>
                  </a:moveTo>
                  <a:lnTo>
                    <a:pt x="758" y="154"/>
                  </a:lnTo>
                  <a:lnTo>
                    <a:pt x="758" y="18"/>
                  </a:lnTo>
                  <a:lnTo>
                    <a:pt x="894" y="18"/>
                  </a:lnTo>
                  <a:lnTo>
                    <a:pt x="894" y="154"/>
                  </a:lnTo>
                  <a:close/>
                  <a:moveTo>
                    <a:pt x="764" y="24"/>
                  </a:moveTo>
                  <a:lnTo>
                    <a:pt x="764" y="146"/>
                  </a:lnTo>
                  <a:lnTo>
                    <a:pt x="888" y="146"/>
                  </a:lnTo>
                  <a:lnTo>
                    <a:pt x="888" y="24"/>
                  </a:lnTo>
                  <a:lnTo>
                    <a:pt x="764" y="24"/>
                  </a:lnTo>
                  <a:close/>
                  <a:moveTo>
                    <a:pt x="1078" y="154"/>
                  </a:moveTo>
                  <a:lnTo>
                    <a:pt x="942" y="154"/>
                  </a:lnTo>
                  <a:lnTo>
                    <a:pt x="942" y="18"/>
                  </a:lnTo>
                  <a:lnTo>
                    <a:pt x="1078" y="18"/>
                  </a:lnTo>
                  <a:lnTo>
                    <a:pt x="1078" y="154"/>
                  </a:lnTo>
                  <a:close/>
                  <a:moveTo>
                    <a:pt x="948" y="24"/>
                  </a:moveTo>
                  <a:lnTo>
                    <a:pt x="948" y="146"/>
                  </a:lnTo>
                  <a:lnTo>
                    <a:pt x="1072" y="146"/>
                  </a:lnTo>
                  <a:lnTo>
                    <a:pt x="1072" y="24"/>
                  </a:lnTo>
                  <a:lnTo>
                    <a:pt x="948" y="24"/>
                  </a:lnTo>
                  <a:close/>
                  <a:moveTo>
                    <a:pt x="1262" y="154"/>
                  </a:moveTo>
                  <a:lnTo>
                    <a:pt x="1126" y="154"/>
                  </a:lnTo>
                  <a:lnTo>
                    <a:pt x="1126" y="18"/>
                  </a:lnTo>
                  <a:lnTo>
                    <a:pt x="1262" y="18"/>
                  </a:lnTo>
                  <a:lnTo>
                    <a:pt x="1262" y="154"/>
                  </a:lnTo>
                  <a:close/>
                  <a:moveTo>
                    <a:pt x="1132" y="24"/>
                  </a:moveTo>
                  <a:lnTo>
                    <a:pt x="1132" y="146"/>
                  </a:lnTo>
                  <a:lnTo>
                    <a:pt x="1256" y="146"/>
                  </a:lnTo>
                  <a:lnTo>
                    <a:pt x="1256" y="24"/>
                  </a:lnTo>
                  <a:lnTo>
                    <a:pt x="1132" y="24"/>
                  </a:lnTo>
                  <a:close/>
                  <a:moveTo>
                    <a:pt x="1446" y="154"/>
                  </a:moveTo>
                  <a:lnTo>
                    <a:pt x="1310" y="154"/>
                  </a:lnTo>
                  <a:lnTo>
                    <a:pt x="1310" y="18"/>
                  </a:lnTo>
                  <a:lnTo>
                    <a:pt x="1446" y="18"/>
                  </a:lnTo>
                  <a:lnTo>
                    <a:pt x="1446" y="154"/>
                  </a:lnTo>
                  <a:close/>
                  <a:moveTo>
                    <a:pt x="1316" y="24"/>
                  </a:moveTo>
                  <a:lnTo>
                    <a:pt x="1316" y="146"/>
                  </a:lnTo>
                  <a:lnTo>
                    <a:pt x="1440" y="146"/>
                  </a:lnTo>
                  <a:lnTo>
                    <a:pt x="1440" y="24"/>
                  </a:lnTo>
                  <a:lnTo>
                    <a:pt x="1316" y="24"/>
                  </a:lnTo>
                  <a:close/>
                  <a:moveTo>
                    <a:pt x="1630" y="154"/>
                  </a:moveTo>
                  <a:lnTo>
                    <a:pt x="1494" y="154"/>
                  </a:lnTo>
                  <a:lnTo>
                    <a:pt x="1494" y="18"/>
                  </a:lnTo>
                  <a:lnTo>
                    <a:pt x="1630" y="18"/>
                  </a:lnTo>
                  <a:lnTo>
                    <a:pt x="1630" y="154"/>
                  </a:lnTo>
                  <a:close/>
                  <a:moveTo>
                    <a:pt x="1500" y="24"/>
                  </a:moveTo>
                  <a:lnTo>
                    <a:pt x="1500" y="146"/>
                  </a:lnTo>
                  <a:lnTo>
                    <a:pt x="1624" y="146"/>
                  </a:lnTo>
                  <a:lnTo>
                    <a:pt x="1624" y="24"/>
                  </a:lnTo>
                  <a:lnTo>
                    <a:pt x="1500" y="2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Freeform 31">
              <a:extLst>
                <a:ext uri="{FF2B5EF4-FFF2-40B4-BE49-F238E27FC236}">
                  <a16:creationId xmlns:a16="http://schemas.microsoft.com/office/drawing/2014/main" id="{C61B33F4-47EF-41A9-8198-81DD54CE8B45}"/>
                </a:ext>
              </a:extLst>
            </p:cNvPr>
            <p:cNvSpPr>
              <a:spLocks noEditPoints="1"/>
            </p:cNvSpPr>
            <p:nvPr/>
          </p:nvSpPr>
          <p:spPr bwMode="gray">
            <a:xfrm>
              <a:off x="6591432" y="5293834"/>
              <a:ext cx="452393" cy="81654"/>
            </a:xfrm>
            <a:custGeom>
              <a:avLst/>
              <a:gdLst>
                <a:gd name="T0" fmla="*/ 4 w 892"/>
                <a:gd name="T1" fmla="*/ 161 h 161"/>
                <a:gd name="T2" fmla="*/ 20 w 892"/>
                <a:gd name="T3" fmla="*/ 149 h 161"/>
                <a:gd name="T4" fmla="*/ 24 w 892"/>
                <a:gd name="T5" fmla="*/ 147 h 161"/>
                <a:gd name="T6" fmla="*/ 26 w 892"/>
                <a:gd name="T7" fmla="*/ 95 h 161"/>
                <a:gd name="T8" fmla="*/ 2 w 892"/>
                <a:gd name="T9" fmla="*/ 101 h 161"/>
                <a:gd name="T10" fmla="*/ 0 w 892"/>
                <a:gd name="T11" fmla="*/ 89 h 161"/>
                <a:gd name="T12" fmla="*/ 26 w 892"/>
                <a:gd name="T13" fmla="*/ 43 h 161"/>
                <a:gd name="T14" fmla="*/ 2 w 892"/>
                <a:gd name="T15" fmla="*/ 31 h 161"/>
                <a:gd name="T16" fmla="*/ 26 w 892"/>
                <a:gd name="T17" fmla="*/ 0 h 161"/>
                <a:gd name="T18" fmla="*/ 40 w 892"/>
                <a:gd name="T19" fmla="*/ 31 h 161"/>
                <a:gd name="T20" fmla="*/ 58 w 892"/>
                <a:gd name="T21" fmla="*/ 43 h 161"/>
                <a:gd name="T22" fmla="*/ 40 w 892"/>
                <a:gd name="T23" fmla="*/ 79 h 161"/>
                <a:gd name="T24" fmla="*/ 58 w 892"/>
                <a:gd name="T25" fmla="*/ 73 h 161"/>
                <a:gd name="T26" fmla="*/ 60 w 892"/>
                <a:gd name="T27" fmla="*/ 83 h 161"/>
                <a:gd name="T28" fmla="*/ 40 w 892"/>
                <a:gd name="T29" fmla="*/ 149 h 161"/>
                <a:gd name="T30" fmla="*/ 40 w 892"/>
                <a:gd name="T31" fmla="*/ 153 h 161"/>
                <a:gd name="T32" fmla="*/ 36 w 892"/>
                <a:gd name="T33" fmla="*/ 157 h 161"/>
                <a:gd name="T34" fmla="*/ 26 w 892"/>
                <a:gd name="T35" fmla="*/ 161 h 161"/>
                <a:gd name="T36" fmla="*/ 56 w 892"/>
                <a:gd name="T37" fmla="*/ 157 h 161"/>
                <a:gd name="T38" fmla="*/ 176 w 892"/>
                <a:gd name="T39" fmla="*/ 145 h 161"/>
                <a:gd name="T40" fmla="*/ 56 w 892"/>
                <a:gd name="T41" fmla="*/ 157 h 161"/>
                <a:gd name="T42" fmla="*/ 68 w 892"/>
                <a:gd name="T43" fmla="*/ 6 h 161"/>
                <a:gd name="T44" fmla="*/ 164 w 892"/>
                <a:gd name="T45" fmla="*/ 123 h 161"/>
                <a:gd name="T46" fmla="*/ 82 w 892"/>
                <a:gd name="T47" fmla="*/ 57 h 161"/>
                <a:gd name="T48" fmla="*/ 150 w 892"/>
                <a:gd name="T49" fmla="*/ 17 h 161"/>
                <a:gd name="T50" fmla="*/ 82 w 892"/>
                <a:gd name="T51" fmla="*/ 57 h 161"/>
                <a:gd name="T52" fmla="*/ 82 w 892"/>
                <a:gd name="T53" fmla="*/ 67 h 161"/>
                <a:gd name="T54" fmla="*/ 150 w 892"/>
                <a:gd name="T55" fmla="*/ 111 h 161"/>
                <a:gd name="T56" fmla="*/ 196 w 892"/>
                <a:gd name="T57" fmla="*/ 153 h 161"/>
                <a:gd name="T58" fmla="*/ 330 w 892"/>
                <a:gd name="T59" fmla="*/ 141 h 161"/>
                <a:gd name="T60" fmla="*/ 198 w 892"/>
                <a:gd name="T61" fmla="*/ 111 h 161"/>
                <a:gd name="T62" fmla="*/ 330 w 892"/>
                <a:gd name="T63" fmla="*/ 99 h 161"/>
                <a:gd name="T64" fmla="*/ 198 w 892"/>
                <a:gd name="T65" fmla="*/ 71 h 161"/>
                <a:gd name="T66" fmla="*/ 264 w 892"/>
                <a:gd name="T67" fmla="*/ 59 h 161"/>
                <a:gd name="T68" fmla="*/ 278 w 892"/>
                <a:gd name="T69" fmla="*/ 0 h 161"/>
                <a:gd name="T70" fmla="*/ 346 w 892"/>
                <a:gd name="T71" fmla="*/ 59 h 161"/>
                <a:gd name="T72" fmla="*/ 330 w 892"/>
                <a:gd name="T73" fmla="*/ 159 h 161"/>
                <a:gd name="T74" fmla="*/ 196 w 892"/>
                <a:gd name="T75" fmla="*/ 153 h 161"/>
                <a:gd name="T76" fmla="*/ 222 w 892"/>
                <a:gd name="T77" fmla="*/ 51 h 161"/>
                <a:gd name="T78" fmla="*/ 200 w 892"/>
                <a:gd name="T79" fmla="*/ 12 h 161"/>
                <a:gd name="T80" fmla="*/ 212 w 892"/>
                <a:gd name="T81" fmla="*/ 8 h 161"/>
                <a:gd name="T82" fmla="*/ 234 w 892"/>
                <a:gd name="T83" fmla="*/ 45 h 161"/>
                <a:gd name="T84" fmla="*/ 344 w 892"/>
                <a:gd name="T85" fmla="*/ 12 h 161"/>
                <a:gd name="T86" fmla="*/ 330 w 892"/>
                <a:gd name="T87" fmla="*/ 35 h 161"/>
                <a:gd name="T88" fmla="*/ 306 w 892"/>
                <a:gd name="T89" fmla="*/ 47 h 161"/>
                <a:gd name="T90" fmla="*/ 318 w 892"/>
                <a:gd name="T91" fmla="*/ 27 h 161"/>
                <a:gd name="T92" fmla="*/ 344 w 892"/>
                <a:gd name="T93" fmla="*/ 12 h 161"/>
                <a:gd name="T94" fmla="*/ 466 w 892"/>
                <a:gd name="T95" fmla="*/ 73 h 161"/>
                <a:gd name="T96" fmla="*/ 446 w 892"/>
                <a:gd name="T97" fmla="*/ 49 h 161"/>
                <a:gd name="T98" fmla="*/ 466 w 892"/>
                <a:gd name="T99" fmla="*/ 73 h 161"/>
                <a:gd name="T100" fmla="*/ 446 w 892"/>
                <a:gd name="T101" fmla="*/ 151 h 161"/>
                <a:gd name="T102" fmla="*/ 466 w 892"/>
                <a:gd name="T103" fmla="*/ 125 h 161"/>
                <a:gd name="T104" fmla="*/ 708 w 892"/>
                <a:gd name="T105" fmla="*/ 151 h 161"/>
                <a:gd name="T106" fmla="*/ 572 w 892"/>
                <a:gd name="T107" fmla="*/ 17 h 161"/>
                <a:gd name="T108" fmla="*/ 708 w 892"/>
                <a:gd name="T109" fmla="*/ 151 h 161"/>
                <a:gd name="T110" fmla="*/ 578 w 892"/>
                <a:gd name="T111" fmla="*/ 145 h 161"/>
                <a:gd name="T112" fmla="*/ 702 w 892"/>
                <a:gd name="T113" fmla="*/ 23 h 161"/>
                <a:gd name="T114" fmla="*/ 892 w 892"/>
                <a:gd name="T115" fmla="*/ 151 h 161"/>
                <a:gd name="T116" fmla="*/ 756 w 892"/>
                <a:gd name="T117" fmla="*/ 17 h 161"/>
                <a:gd name="T118" fmla="*/ 892 w 892"/>
                <a:gd name="T119" fmla="*/ 151 h 161"/>
                <a:gd name="T120" fmla="*/ 762 w 892"/>
                <a:gd name="T121" fmla="*/ 145 h 161"/>
                <a:gd name="T122" fmla="*/ 886 w 892"/>
                <a:gd name="T123" fmla="*/ 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2" h="161">
                  <a:moveTo>
                    <a:pt x="26" y="161"/>
                  </a:moveTo>
                  <a:lnTo>
                    <a:pt x="4" y="161"/>
                  </a:lnTo>
                  <a:lnTo>
                    <a:pt x="2" y="149"/>
                  </a:lnTo>
                  <a:lnTo>
                    <a:pt x="20" y="149"/>
                  </a:lnTo>
                  <a:lnTo>
                    <a:pt x="20" y="149"/>
                  </a:lnTo>
                  <a:lnTo>
                    <a:pt x="24" y="147"/>
                  </a:lnTo>
                  <a:lnTo>
                    <a:pt x="26" y="143"/>
                  </a:lnTo>
                  <a:lnTo>
                    <a:pt x="26" y="95"/>
                  </a:lnTo>
                  <a:lnTo>
                    <a:pt x="26" y="95"/>
                  </a:lnTo>
                  <a:lnTo>
                    <a:pt x="2" y="101"/>
                  </a:lnTo>
                  <a:lnTo>
                    <a:pt x="0" y="89"/>
                  </a:lnTo>
                  <a:lnTo>
                    <a:pt x="0" y="89"/>
                  </a:lnTo>
                  <a:lnTo>
                    <a:pt x="26" y="83"/>
                  </a:lnTo>
                  <a:lnTo>
                    <a:pt x="26" y="43"/>
                  </a:lnTo>
                  <a:lnTo>
                    <a:pt x="2" y="43"/>
                  </a:lnTo>
                  <a:lnTo>
                    <a:pt x="2" y="31"/>
                  </a:lnTo>
                  <a:lnTo>
                    <a:pt x="26" y="31"/>
                  </a:lnTo>
                  <a:lnTo>
                    <a:pt x="26" y="0"/>
                  </a:lnTo>
                  <a:lnTo>
                    <a:pt x="40" y="0"/>
                  </a:lnTo>
                  <a:lnTo>
                    <a:pt x="40" y="31"/>
                  </a:lnTo>
                  <a:lnTo>
                    <a:pt x="58" y="31"/>
                  </a:lnTo>
                  <a:lnTo>
                    <a:pt x="58" y="43"/>
                  </a:lnTo>
                  <a:lnTo>
                    <a:pt x="40" y="43"/>
                  </a:lnTo>
                  <a:lnTo>
                    <a:pt x="40" y="79"/>
                  </a:lnTo>
                  <a:lnTo>
                    <a:pt x="40" y="79"/>
                  </a:lnTo>
                  <a:lnTo>
                    <a:pt x="58" y="73"/>
                  </a:lnTo>
                  <a:lnTo>
                    <a:pt x="60" y="83"/>
                  </a:lnTo>
                  <a:lnTo>
                    <a:pt x="60" y="83"/>
                  </a:lnTo>
                  <a:lnTo>
                    <a:pt x="40" y="91"/>
                  </a:lnTo>
                  <a:lnTo>
                    <a:pt x="40" y="149"/>
                  </a:lnTo>
                  <a:lnTo>
                    <a:pt x="40" y="149"/>
                  </a:lnTo>
                  <a:lnTo>
                    <a:pt x="40" y="153"/>
                  </a:lnTo>
                  <a:lnTo>
                    <a:pt x="36" y="157"/>
                  </a:lnTo>
                  <a:lnTo>
                    <a:pt x="36" y="157"/>
                  </a:lnTo>
                  <a:lnTo>
                    <a:pt x="30" y="159"/>
                  </a:lnTo>
                  <a:lnTo>
                    <a:pt x="26" y="161"/>
                  </a:lnTo>
                  <a:lnTo>
                    <a:pt x="26" y="161"/>
                  </a:lnTo>
                  <a:close/>
                  <a:moveTo>
                    <a:pt x="56" y="157"/>
                  </a:moveTo>
                  <a:lnTo>
                    <a:pt x="56" y="145"/>
                  </a:lnTo>
                  <a:lnTo>
                    <a:pt x="176" y="145"/>
                  </a:lnTo>
                  <a:lnTo>
                    <a:pt x="176" y="157"/>
                  </a:lnTo>
                  <a:lnTo>
                    <a:pt x="56" y="157"/>
                  </a:lnTo>
                  <a:close/>
                  <a:moveTo>
                    <a:pt x="68" y="123"/>
                  </a:moveTo>
                  <a:lnTo>
                    <a:pt x="68" y="6"/>
                  </a:lnTo>
                  <a:lnTo>
                    <a:pt x="164" y="6"/>
                  </a:lnTo>
                  <a:lnTo>
                    <a:pt x="164" y="123"/>
                  </a:lnTo>
                  <a:lnTo>
                    <a:pt x="68" y="123"/>
                  </a:lnTo>
                  <a:close/>
                  <a:moveTo>
                    <a:pt x="82" y="57"/>
                  </a:moveTo>
                  <a:lnTo>
                    <a:pt x="150" y="57"/>
                  </a:lnTo>
                  <a:lnTo>
                    <a:pt x="150" y="17"/>
                  </a:lnTo>
                  <a:lnTo>
                    <a:pt x="82" y="17"/>
                  </a:lnTo>
                  <a:lnTo>
                    <a:pt x="82" y="57"/>
                  </a:lnTo>
                  <a:close/>
                  <a:moveTo>
                    <a:pt x="150" y="67"/>
                  </a:moveTo>
                  <a:lnTo>
                    <a:pt x="82" y="67"/>
                  </a:lnTo>
                  <a:lnTo>
                    <a:pt x="82" y="111"/>
                  </a:lnTo>
                  <a:lnTo>
                    <a:pt x="150" y="111"/>
                  </a:lnTo>
                  <a:lnTo>
                    <a:pt x="150" y="67"/>
                  </a:lnTo>
                  <a:close/>
                  <a:moveTo>
                    <a:pt x="196" y="153"/>
                  </a:moveTo>
                  <a:lnTo>
                    <a:pt x="196" y="141"/>
                  </a:lnTo>
                  <a:lnTo>
                    <a:pt x="330" y="141"/>
                  </a:lnTo>
                  <a:lnTo>
                    <a:pt x="330" y="111"/>
                  </a:lnTo>
                  <a:lnTo>
                    <a:pt x="198" y="111"/>
                  </a:lnTo>
                  <a:lnTo>
                    <a:pt x="198" y="99"/>
                  </a:lnTo>
                  <a:lnTo>
                    <a:pt x="330" y="99"/>
                  </a:lnTo>
                  <a:lnTo>
                    <a:pt x="330" y="71"/>
                  </a:lnTo>
                  <a:lnTo>
                    <a:pt x="198" y="71"/>
                  </a:lnTo>
                  <a:lnTo>
                    <a:pt x="198" y="59"/>
                  </a:lnTo>
                  <a:lnTo>
                    <a:pt x="264" y="59"/>
                  </a:lnTo>
                  <a:lnTo>
                    <a:pt x="264" y="0"/>
                  </a:lnTo>
                  <a:lnTo>
                    <a:pt x="278" y="0"/>
                  </a:lnTo>
                  <a:lnTo>
                    <a:pt x="278" y="59"/>
                  </a:lnTo>
                  <a:lnTo>
                    <a:pt x="346" y="59"/>
                  </a:lnTo>
                  <a:lnTo>
                    <a:pt x="346" y="159"/>
                  </a:lnTo>
                  <a:lnTo>
                    <a:pt x="330" y="159"/>
                  </a:lnTo>
                  <a:lnTo>
                    <a:pt x="330" y="153"/>
                  </a:lnTo>
                  <a:lnTo>
                    <a:pt x="196" y="153"/>
                  </a:lnTo>
                  <a:close/>
                  <a:moveTo>
                    <a:pt x="222" y="51"/>
                  </a:moveTo>
                  <a:lnTo>
                    <a:pt x="222" y="51"/>
                  </a:lnTo>
                  <a:lnTo>
                    <a:pt x="212" y="33"/>
                  </a:lnTo>
                  <a:lnTo>
                    <a:pt x="200" y="12"/>
                  </a:lnTo>
                  <a:lnTo>
                    <a:pt x="212" y="8"/>
                  </a:lnTo>
                  <a:lnTo>
                    <a:pt x="212" y="8"/>
                  </a:lnTo>
                  <a:lnTo>
                    <a:pt x="224" y="25"/>
                  </a:lnTo>
                  <a:lnTo>
                    <a:pt x="234" y="45"/>
                  </a:lnTo>
                  <a:lnTo>
                    <a:pt x="222" y="51"/>
                  </a:lnTo>
                  <a:close/>
                  <a:moveTo>
                    <a:pt x="344" y="12"/>
                  </a:moveTo>
                  <a:lnTo>
                    <a:pt x="344" y="12"/>
                  </a:lnTo>
                  <a:lnTo>
                    <a:pt x="330" y="35"/>
                  </a:lnTo>
                  <a:lnTo>
                    <a:pt x="318" y="51"/>
                  </a:lnTo>
                  <a:lnTo>
                    <a:pt x="306" y="47"/>
                  </a:lnTo>
                  <a:lnTo>
                    <a:pt x="306" y="47"/>
                  </a:lnTo>
                  <a:lnTo>
                    <a:pt x="318" y="27"/>
                  </a:lnTo>
                  <a:lnTo>
                    <a:pt x="330" y="6"/>
                  </a:lnTo>
                  <a:lnTo>
                    <a:pt x="344" y="12"/>
                  </a:lnTo>
                  <a:lnTo>
                    <a:pt x="344" y="12"/>
                  </a:lnTo>
                  <a:close/>
                  <a:moveTo>
                    <a:pt x="466" y="73"/>
                  </a:moveTo>
                  <a:lnTo>
                    <a:pt x="446" y="73"/>
                  </a:lnTo>
                  <a:lnTo>
                    <a:pt x="446" y="49"/>
                  </a:lnTo>
                  <a:lnTo>
                    <a:pt x="466" y="49"/>
                  </a:lnTo>
                  <a:lnTo>
                    <a:pt x="466" y="73"/>
                  </a:lnTo>
                  <a:close/>
                  <a:moveTo>
                    <a:pt x="466" y="151"/>
                  </a:moveTo>
                  <a:lnTo>
                    <a:pt x="446" y="151"/>
                  </a:lnTo>
                  <a:lnTo>
                    <a:pt x="446" y="125"/>
                  </a:lnTo>
                  <a:lnTo>
                    <a:pt x="466" y="125"/>
                  </a:lnTo>
                  <a:lnTo>
                    <a:pt x="466" y="151"/>
                  </a:lnTo>
                  <a:close/>
                  <a:moveTo>
                    <a:pt x="708" y="151"/>
                  </a:moveTo>
                  <a:lnTo>
                    <a:pt x="572" y="151"/>
                  </a:lnTo>
                  <a:lnTo>
                    <a:pt x="572" y="17"/>
                  </a:lnTo>
                  <a:lnTo>
                    <a:pt x="708" y="17"/>
                  </a:lnTo>
                  <a:lnTo>
                    <a:pt x="708" y="151"/>
                  </a:lnTo>
                  <a:close/>
                  <a:moveTo>
                    <a:pt x="578" y="23"/>
                  </a:moveTo>
                  <a:lnTo>
                    <a:pt x="578" y="145"/>
                  </a:lnTo>
                  <a:lnTo>
                    <a:pt x="702" y="145"/>
                  </a:lnTo>
                  <a:lnTo>
                    <a:pt x="702" y="23"/>
                  </a:lnTo>
                  <a:lnTo>
                    <a:pt x="578" y="23"/>
                  </a:lnTo>
                  <a:close/>
                  <a:moveTo>
                    <a:pt x="892" y="151"/>
                  </a:moveTo>
                  <a:lnTo>
                    <a:pt x="756" y="151"/>
                  </a:lnTo>
                  <a:lnTo>
                    <a:pt x="756" y="17"/>
                  </a:lnTo>
                  <a:lnTo>
                    <a:pt x="892" y="17"/>
                  </a:lnTo>
                  <a:lnTo>
                    <a:pt x="892" y="151"/>
                  </a:lnTo>
                  <a:close/>
                  <a:moveTo>
                    <a:pt x="762" y="23"/>
                  </a:moveTo>
                  <a:lnTo>
                    <a:pt x="762" y="145"/>
                  </a:lnTo>
                  <a:lnTo>
                    <a:pt x="886" y="145"/>
                  </a:lnTo>
                  <a:lnTo>
                    <a:pt x="886" y="23"/>
                  </a:lnTo>
                  <a:lnTo>
                    <a:pt x="762" y="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Freeform 32">
              <a:extLst>
                <a:ext uri="{FF2B5EF4-FFF2-40B4-BE49-F238E27FC236}">
                  <a16:creationId xmlns:a16="http://schemas.microsoft.com/office/drawing/2014/main" id="{DF3B3982-D5C0-45AC-B17C-A13AE63059D4}"/>
                </a:ext>
              </a:extLst>
            </p:cNvPr>
            <p:cNvSpPr>
              <a:spLocks noEditPoints="1"/>
            </p:cNvSpPr>
            <p:nvPr/>
          </p:nvSpPr>
          <p:spPr bwMode="gray">
            <a:xfrm>
              <a:off x="6116723" y="4611694"/>
              <a:ext cx="137950" cy="118677"/>
            </a:xfrm>
            <a:custGeom>
              <a:avLst/>
              <a:gdLst>
                <a:gd name="T0" fmla="*/ 188 w 272"/>
                <a:gd name="T1" fmla="*/ 4 h 234"/>
                <a:gd name="T2" fmla="*/ 232 w 272"/>
                <a:gd name="T3" fmla="*/ 16 h 234"/>
                <a:gd name="T4" fmla="*/ 264 w 272"/>
                <a:gd name="T5" fmla="*/ 34 h 234"/>
                <a:gd name="T6" fmla="*/ 272 w 272"/>
                <a:gd name="T7" fmla="*/ 56 h 234"/>
                <a:gd name="T8" fmla="*/ 192 w 272"/>
                <a:gd name="T9" fmla="*/ 52 h 234"/>
                <a:gd name="T10" fmla="*/ 200 w 272"/>
                <a:gd name="T11" fmla="*/ 38 h 234"/>
                <a:gd name="T12" fmla="*/ 200 w 272"/>
                <a:gd name="T13" fmla="*/ 36 h 234"/>
                <a:gd name="T14" fmla="*/ 168 w 272"/>
                <a:gd name="T15" fmla="*/ 22 h 234"/>
                <a:gd name="T16" fmla="*/ 140 w 272"/>
                <a:gd name="T17" fmla="*/ 20 h 234"/>
                <a:gd name="T18" fmla="*/ 98 w 272"/>
                <a:gd name="T19" fmla="*/ 26 h 234"/>
                <a:gd name="T20" fmla="*/ 74 w 272"/>
                <a:gd name="T21" fmla="*/ 32 h 234"/>
                <a:gd name="T22" fmla="*/ 74 w 272"/>
                <a:gd name="T23" fmla="*/ 34 h 234"/>
                <a:gd name="T24" fmla="*/ 76 w 272"/>
                <a:gd name="T25" fmla="*/ 42 h 234"/>
                <a:gd name="T26" fmla="*/ 16 w 272"/>
                <a:gd name="T27" fmla="*/ 86 h 234"/>
                <a:gd name="T28" fmla="*/ 0 w 272"/>
                <a:gd name="T29" fmla="*/ 52 h 234"/>
                <a:gd name="T30" fmla="*/ 16 w 272"/>
                <a:gd name="T31" fmla="*/ 28 h 234"/>
                <a:gd name="T32" fmla="*/ 52 w 272"/>
                <a:gd name="T33" fmla="*/ 12 h 234"/>
                <a:gd name="T34" fmla="*/ 118 w 272"/>
                <a:gd name="T35" fmla="*/ 2 h 234"/>
                <a:gd name="T36" fmla="*/ 94 w 272"/>
                <a:gd name="T37" fmla="*/ 94 h 234"/>
                <a:gd name="T38" fmla="*/ 92 w 272"/>
                <a:gd name="T39" fmla="*/ 118 h 234"/>
                <a:gd name="T40" fmla="*/ 66 w 272"/>
                <a:gd name="T41" fmla="*/ 114 h 234"/>
                <a:gd name="T42" fmla="*/ 70 w 272"/>
                <a:gd name="T43" fmla="*/ 88 h 234"/>
                <a:gd name="T44" fmla="*/ 148 w 272"/>
                <a:gd name="T45" fmla="*/ 88 h 234"/>
                <a:gd name="T46" fmla="*/ 152 w 272"/>
                <a:gd name="T47" fmla="*/ 114 h 234"/>
                <a:gd name="T48" fmla="*/ 126 w 272"/>
                <a:gd name="T49" fmla="*/ 118 h 234"/>
                <a:gd name="T50" fmla="*/ 122 w 272"/>
                <a:gd name="T51" fmla="*/ 94 h 234"/>
                <a:gd name="T52" fmla="*/ 198 w 272"/>
                <a:gd name="T53" fmla="*/ 86 h 234"/>
                <a:gd name="T54" fmla="*/ 210 w 272"/>
                <a:gd name="T55" fmla="*/ 110 h 234"/>
                <a:gd name="T56" fmla="*/ 186 w 272"/>
                <a:gd name="T57" fmla="*/ 122 h 234"/>
                <a:gd name="T58" fmla="*/ 174 w 272"/>
                <a:gd name="T59" fmla="*/ 98 h 234"/>
                <a:gd name="T60" fmla="*/ 80 w 272"/>
                <a:gd name="T61" fmla="*/ 142 h 234"/>
                <a:gd name="T62" fmla="*/ 98 w 272"/>
                <a:gd name="T63" fmla="*/ 160 h 234"/>
                <a:gd name="T64" fmla="*/ 80 w 272"/>
                <a:gd name="T65" fmla="*/ 178 h 234"/>
                <a:gd name="T66" fmla="*/ 62 w 272"/>
                <a:gd name="T67" fmla="*/ 160 h 234"/>
                <a:gd name="T68" fmla="*/ 80 w 272"/>
                <a:gd name="T69" fmla="*/ 142 h 234"/>
                <a:gd name="T70" fmla="*/ 154 w 272"/>
                <a:gd name="T71" fmla="*/ 154 h 234"/>
                <a:gd name="T72" fmla="*/ 142 w 272"/>
                <a:gd name="T73" fmla="*/ 178 h 234"/>
                <a:gd name="T74" fmla="*/ 118 w 272"/>
                <a:gd name="T75" fmla="*/ 166 h 234"/>
                <a:gd name="T76" fmla="*/ 130 w 272"/>
                <a:gd name="T77" fmla="*/ 142 h 234"/>
                <a:gd name="T78" fmla="*/ 208 w 272"/>
                <a:gd name="T79" fmla="*/ 148 h 234"/>
                <a:gd name="T80" fmla="*/ 204 w 272"/>
                <a:gd name="T81" fmla="*/ 174 h 234"/>
                <a:gd name="T82" fmla="*/ 178 w 272"/>
                <a:gd name="T83" fmla="*/ 170 h 234"/>
                <a:gd name="T84" fmla="*/ 182 w 272"/>
                <a:gd name="T85" fmla="*/ 146 h 234"/>
                <a:gd name="T86" fmla="*/ 92 w 272"/>
                <a:gd name="T87" fmla="*/ 202 h 234"/>
                <a:gd name="T88" fmla="*/ 94 w 272"/>
                <a:gd name="T89" fmla="*/ 228 h 234"/>
                <a:gd name="T90" fmla="*/ 70 w 272"/>
                <a:gd name="T91" fmla="*/ 232 h 234"/>
                <a:gd name="T92" fmla="*/ 66 w 272"/>
                <a:gd name="T93" fmla="*/ 206 h 234"/>
                <a:gd name="T94" fmla="*/ 142 w 272"/>
                <a:gd name="T95" fmla="*/ 198 h 234"/>
                <a:gd name="T96" fmla="*/ 154 w 272"/>
                <a:gd name="T97" fmla="*/ 222 h 234"/>
                <a:gd name="T98" fmla="*/ 130 w 272"/>
                <a:gd name="T99" fmla="*/ 234 h 234"/>
                <a:gd name="T100" fmla="*/ 118 w 272"/>
                <a:gd name="T101" fmla="*/ 210 h 234"/>
                <a:gd name="T102" fmla="*/ 192 w 272"/>
                <a:gd name="T103" fmla="*/ 198 h 234"/>
                <a:gd name="T104" fmla="*/ 212 w 272"/>
                <a:gd name="T105" fmla="*/ 216 h 234"/>
                <a:gd name="T106" fmla="*/ 192 w 272"/>
                <a:gd name="T107" fmla="*/ 234 h 234"/>
                <a:gd name="T108" fmla="*/ 174 w 272"/>
                <a:gd name="T109" fmla="*/ 216 h 234"/>
                <a:gd name="T110" fmla="*/ 192 w 272"/>
                <a:gd name="T111" fmla="*/ 19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2" h="234">
                  <a:moveTo>
                    <a:pt x="136" y="0"/>
                  </a:moveTo>
                  <a:lnTo>
                    <a:pt x="138" y="0"/>
                  </a:lnTo>
                  <a:lnTo>
                    <a:pt x="156" y="2"/>
                  </a:lnTo>
                  <a:lnTo>
                    <a:pt x="174" y="2"/>
                  </a:lnTo>
                  <a:lnTo>
                    <a:pt x="188" y="4"/>
                  </a:lnTo>
                  <a:lnTo>
                    <a:pt x="202" y="6"/>
                  </a:lnTo>
                  <a:lnTo>
                    <a:pt x="212" y="8"/>
                  </a:lnTo>
                  <a:lnTo>
                    <a:pt x="220" y="10"/>
                  </a:lnTo>
                  <a:lnTo>
                    <a:pt x="226" y="14"/>
                  </a:lnTo>
                  <a:lnTo>
                    <a:pt x="232" y="16"/>
                  </a:lnTo>
                  <a:lnTo>
                    <a:pt x="236" y="16"/>
                  </a:lnTo>
                  <a:lnTo>
                    <a:pt x="238" y="18"/>
                  </a:lnTo>
                  <a:lnTo>
                    <a:pt x="238" y="18"/>
                  </a:lnTo>
                  <a:lnTo>
                    <a:pt x="258" y="28"/>
                  </a:lnTo>
                  <a:lnTo>
                    <a:pt x="264" y="34"/>
                  </a:lnTo>
                  <a:lnTo>
                    <a:pt x="270" y="38"/>
                  </a:lnTo>
                  <a:lnTo>
                    <a:pt x="272" y="44"/>
                  </a:lnTo>
                  <a:lnTo>
                    <a:pt x="272" y="48"/>
                  </a:lnTo>
                  <a:lnTo>
                    <a:pt x="272" y="52"/>
                  </a:lnTo>
                  <a:lnTo>
                    <a:pt x="272" y="56"/>
                  </a:lnTo>
                  <a:lnTo>
                    <a:pt x="270" y="60"/>
                  </a:lnTo>
                  <a:lnTo>
                    <a:pt x="270" y="62"/>
                  </a:lnTo>
                  <a:lnTo>
                    <a:pt x="270" y="62"/>
                  </a:lnTo>
                  <a:lnTo>
                    <a:pt x="258" y="86"/>
                  </a:lnTo>
                  <a:lnTo>
                    <a:pt x="192" y="52"/>
                  </a:lnTo>
                  <a:lnTo>
                    <a:pt x="194" y="50"/>
                  </a:lnTo>
                  <a:lnTo>
                    <a:pt x="194" y="50"/>
                  </a:lnTo>
                  <a:lnTo>
                    <a:pt x="196" y="46"/>
                  </a:lnTo>
                  <a:lnTo>
                    <a:pt x="198" y="42"/>
                  </a:lnTo>
                  <a:lnTo>
                    <a:pt x="200" y="38"/>
                  </a:lnTo>
                  <a:lnTo>
                    <a:pt x="202" y="36"/>
                  </a:lnTo>
                  <a:lnTo>
                    <a:pt x="202" y="36"/>
                  </a:lnTo>
                  <a:lnTo>
                    <a:pt x="202" y="36"/>
                  </a:lnTo>
                  <a:lnTo>
                    <a:pt x="202" y="36"/>
                  </a:lnTo>
                  <a:lnTo>
                    <a:pt x="200" y="36"/>
                  </a:lnTo>
                  <a:lnTo>
                    <a:pt x="200" y="34"/>
                  </a:lnTo>
                  <a:lnTo>
                    <a:pt x="194" y="30"/>
                  </a:lnTo>
                  <a:lnTo>
                    <a:pt x="186" y="26"/>
                  </a:lnTo>
                  <a:lnTo>
                    <a:pt x="176" y="24"/>
                  </a:lnTo>
                  <a:lnTo>
                    <a:pt x="168" y="22"/>
                  </a:lnTo>
                  <a:lnTo>
                    <a:pt x="160" y="20"/>
                  </a:lnTo>
                  <a:lnTo>
                    <a:pt x="152" y="20"/>
                  </a:lnTo>
                  <a:lnTo>
                    <a:pt x="146" y="20"/>
                  </a:lnTo>
                  <a:lnTo>
                    <a:pt x="140" y="20"/>
                  </a:lnTo>
                  <a:lnTo>
                    <a:pt x="140" y="20"/>
                  </a:lnTo>
                  <a:lnTo>
                    <a:pt x="136" y="20"/>
                  </a:lnTo>
                  <a:lnTo>
                    <a:pt x="126" y="20"/>
                  </a:lnTo>
                  <a:lnTo>
                    <a:pt x="116" y="20"/>
                  </a:lnTo>
                  <a:lnTo>
                    <a:pt x="106" y="22"/>
                  </a:lnTo>
                  <a:lnTo>
                    <a:pt x="98" y="26"/>
                  </a:lnTo>
                  <a:lnTo>
                    <a:pt x="90" y="28"/>
                  </a:lnTo>
                  <a:lnTo>
                    <a:pt x="84" y="30"/>
                  </a:lnTo>
                  <a:lnTo>
                    <a:pt x="80" y="30"/>
                  </a:lnTo>
                  <a:lnTo>
                    <a:pt x="76" y="32"/>
                  </a:lnTo>
                  <a:lnTo>
                    <a:pt x="74" y="32"/>
                  </a:lnTo>
                  <a:lnTo>
                    <a:pt x="74" y="34"/>
                  </a:lnTo>
                  <a:lnTo>
                    <a:pt x="74" y="34"/>
                  </a:lnTo>
                  <a:lnTo>
                    <a:pt x="74" y="34"/>
                  </a:lnTo>
                  <a:lnTo>
                    <a:pt x="74" y="34"/>
                  </a:lnTo>
                  <a:lnTo>
                    <a:pt x="74" y="34"/>
                  </a:lnTo>
                  <a:lnTo>
                    <a:pt x="74" y="34"/>
                  </a:lnTo>
                  <a:lnTo>
                    <a:pt x="74" y="36"/>
                  </a:lnTo>
                  <a:lnTo>
                    <a:pt x="74" y="36"/>
                  </a:lnTo>
                  <a:lnTo>
                    <a:pt x="76" y="40"/>
                  </a:lnTo>
                  <a:lnTo>
                    <a:pt x="76" y="42"/>
                  </a:lnTo>
                  <a:lnTo>
                    <a:pt x="78" y="46"/>
                  </a:lnTo>
                  <a:lnTo>
                    <a:pt x="80" y="50"/>
                  </a:lnTo>
                  <a:lnTo>
                    <a:pt x="82" y="50"/>
                  </a:lnTo>
                  <a:lnTo>
                    <a:pt x="82" y="52"/>
                  </a:lnTo>
                  <a:lnTo>
                    <a:pt x="16" y="86"/>
                  </a:lnTo>
                  <a:lnTo>
                    <a:pt x="4" y="62"/>
                  </a:lnTo>
                  <a:lnTo>
                    <a:pt x="4" y="62"/>
                  </a:lnTo>
                  <a:lnTo>
                    <a:pt x="2" y="60"/>
                  </a:lnTo>
                  <a:lnTo>
                    <a:pt x="2" y="56"/>
                  </a:lnTo>
                  <a:lnTo>
                    <a:pt x="0" y="52"/>
                  </a:lnTo>
                  <a:lnTo>
                    <a:pt x="0" y="48"/>
                  </a:lnTo>
                  <a:lnTo>
                    <a:pt x="2" y="44"/>
                  </a:lnTo>
                  <a:lnTo>
                    <a:pt x="4" y="38"/>
                  </a:lnTo>
                  <a:lnTo>
                    <a:pt x="8" y="34"/>
                  </a:lnTo>
                  <a:lnTo>
                    <a:pt x="16" y="28"/>
                  </a:lnTo>
                  <a:lnTo>
                    <a:pt x="34" y="18"/>
                  </a:lnTo>
                  <a:lnTo>
                    <a:pt x="36" y="18"/>
                  </a:lnTo>
                  <a:lnTo>
                    <a:pt x="40" y="16"/>
                  </a:lnTo>
                  <a:lnTo>
                    <a:pt x="46" y="14"/>
                  </a:lnTo>
                  <a:lnTo>
                    <a:pt x="52" y="12"/>
                  </a:lnTo>
                  <a:lnTo>
                    <a:pt x="62" y="10"/>
                  </a:lnTo>
                  <a:lnTo>
                    <a:pt x="74" y="6"/>
                  </a:lnTo>
                  <a:lnTo>
                    <a:pt x="86" y="4"/>
                  </a:lnTo>
                  <a:lnTo>
                    <a:pt x="102" y="2"/>
                  </a:lnTo>
                  <a:lnTo>
                    <a:pt x="118" y="2"/>
                  </a:lnTo>
                  <a:lnTo>
                    <a:pt x="136" y="0"/>
                  </a:lnTo>
                  <a:close/>
                  <a:moveTo>
                    <a:pt x="80" y="86"/>
                  </a:moveTo>
                  <a:lnTo>
                    <a:pt x="86" y="86"/>
                  </a:lnTo>
                  <a:lnTo>
                    <a:pt x="92" y="88"/>
                  </a:lnTo>
                  <a:lnTo>
                    <a:pt x="94" y="94"/>
                  </a:lnTo>
                  <a:lnTo>
                    <a:pt x="98" y="98"/>
                  </a:lnTo>
                  <a:lnTo>
                    <a:pt x="98" y="104"/>
                  </a:lnTo>
                  <a:lnTo>
                    <a:pt x="98" y="110"/>
                  </a:lnTo>
                  <a:lnTo>
                    <a:pt x="94" y="114"/>
                  </a:lnTo>
                  <a:lnTo>
                    <a:pt x="92" y="118"/>
                  </a:lnTo>
                  <a:lnTo>
                    <a:pt x="86" y="122"/>
                  </a:lnTo>
                  <a:lnTo>
                    <a:pt x="80" y="122"/>
                  </a:lnTo>
                  <a:lnTo>
                    <a:pt x="74" y="122"/>
                  </a:lnTo>
                  <a:lnTo>
                    <a:pt x="70" y="118"/>
                  </a:lnTo>
                  <a:lnTo>
                    <a:pt x="66" y="114"/>
                  </a:lnTo>
                  <a:lnTo>
                    <a:pt x="62" y="110"/>
                  </a:lnTo>
                  <a:lnTo>
                    <a:pt x="62" y="104"/>
                  </a:lnTo>
                  <a:lnTo>
                    <a:pt x="62" y="98"/>
                  </a:lnTo>
                  <a:lnTo>
                    <a:pt x="66" y="94"/>
                  </a:lnTo>
                  <a:lnTo>
                    <a:pt x="70" y="88"/>
                  </a:lnTo>
                  <a:lnTo>
                    <a:pt x="74" y="86"/>
                  </a:lnTo>
                  <a:lnTo>
                    <a:pt x="80" y="86"/>
                  </a:lnTo>
                  <a:close/>
                  <a:moveTo>
                    <a:pt x="136" y="86"/>
                  </a:moveTo>
                  <a:lnTo>
                    <a:pt x="142" y="86"/>
                  </a:lnTo>
                  <a:lnTo>
                    <a:pt x="148" y="88"/>
                  </a:lnTo>
                  <a:lnTo>
                    <a:pt x="152" y="94"/>
                  </a:lnTo>
                  <a:lnTo>
                    <a:pt x="154" y="98"/>
                  </a:lnTo>
                  <a:lnTo>
                    <a:pt x="154" y="104"/>
                  </a:lnTo>
                  <a:lnTo>
                    <a:pt x="154" y="110"/>
                  </a:lnTo>
                  <a:lnTo>
                    <a:pt x="152" y="114"/>
                  </a:lnTo>
                  <a:lnTo>
                    <a:pt x="148" y="118"/>
                  </a:lnTo>
                  <a:lnTo>
                    <a:pt x="142" y="122"/>
                  </a:lnTo>
                  <a:lnTo>
                    <a:pt x="136" y="122"/>
                  </a:lnTo>
                  <a:lnTo>
                    <a:pt x="130" y="122"/>
                  </a:lnTo>
                  <a:lnTo>
                    <a:pt x="126" y="118"/>
                  </a:lnTo>
                  <a:lnTo>
                    <a:pt x="122" y="114"/>
                  </a:lnTo>
                  <a:lnTo>
                    <a:pt x="118" y="110"/>
                  </a:lnTo>
                  <a:lnTo>
                    <a:pt x="118" y="104"/>
                  </a:lnTo>
                  <a:lnTo>
                    <a:pt x="118" y="98"/>
                  </a:lnTo>
                  <a:lnTo>
                    <a:pt x="122" y="94"/>
                  </a:lnTo>
                  <a:lnTo>
                    <a:pt x="126" y="88"/>
                  </a:lnTo>
                  <a:lnTo>
                    <a:pt x="130" y="86"/>
                  </a:lnTo>
                  <a:lnTo>
                    <a:pt x="136" y="86"/>
                  </a:lnTo>
                  <a:close/>
                  <a:moveTo>
                    <a:pt x="192" y="86"/>
                  </a:moveTo>
                  <a:lnTo>
                    <a:pt x="198" y="86"/>
                  </a:lnTo>
                  <a:lnTo>
                    <a:pt x="204" y="88"/>
                  </a:lnTo>
                  <a:lnTo>
                    <a:pt x="208" y="94"/>
                  </a:lnTo>
                  <a:lnTo>
                    <a:pt x="210" y="98"/>
                  </a:lnTo>
                  <a:lnTo>
                    <a:pt x="212" y="104"/>
                  </a:lnTo>
                  <a:lnTo>
                    <a:pt x="210" y="110"/>
                  </a:lnTo>
                  <a:lnTo>
                    <a:pt x="208" y="114"/>
                  </a:lnTo>
                  <a:lnTo>
                    <a:pt x="204" y="118"/>
                  </a:lnTo>
                  <a:lnTo>
                    <a:pt x="198" y="122"/>
                  </a:lnTo>
                  <a:lnTo>
                    <a:pt x="192" y="122"/>
                  </a:lnTo>
                  <a:lnTo>
                    <a:pt x="186" y="122"/>
                  </a:lnTo>
                  <a:lnTo>
                    <a:pt x="182" y="118"/>
                  </a:lnTo>
                  <a:lnTo>
                    <a:pt x="178" y="114"/>
                  </a:lnTo>
                  <a:lnTo>
                    <a:pt x="174" y="110"/>
                  </a:lnTo>
                  <a:lnTo>
                    <a:pt x="174" y="104"/>
                  </a:lnTo>
                  <a:lnTo>
                    <a:pt x="174" y="98"/>
                  </a:lnTo>
                  <a:lnTo>
                    <a:pt x="178" y="94"/>
                  </a:lnTo>
                  <a:lnTo>
                    <a:pt x="182" y="88"/>
                  </a:lnTo>
                  <a:lnTo>
                    <a:pt x="186" y="86"/>
                  </a:lnTo>
                  <a:lnTo>
                    <a:pt x="192" y="86"/>
                  </a:lnTo>
                  <a:close/>
                  <a:moveTo>
                    <a:pt x="80" y="142"/>
                  </a:moveTo>
                  <a:lnTo>
                    <a:pt x="86" y="142"/>
                  </a:lnTo>
                  <a:lnTo>
                    <a:pt x="92" y="146"/>
                  </a:lnTo>
                  <a:lnTo>
                    <a:pt x="94" y="148"/>
                  </a:lnTo>
                  <a:lnTo>
                    <a:pt x="98" y="154"/>
                  </a:lnTo>
                  <a:lnTo>
                    <a:pt x="98" y="160"/>
                  </a:lnTo>
                  <a:lnTo>
                    <a:pt x="98" y="166"/>
                  </a:lnTo>
                  <a:lnTo>
                    <a:pt x="94" y="170"/>
                  </a:lnTo>
                  <a:lnTo>
                    <a:pt x="92" y="174"/>
                  </a:lnTo>
                  <a:lnTo>
                    <a:pt x="86" y="178"/>
                  </a:lnTo>
                  <a:lnTo>
                    <a:pt x="80" y="178"/>
                  </a:lnTo>
                  <a:lnTo>
                    <a:pt x="74" y="178"/>
                  </a:lnTo>
                  <a:lnTo>
                    <a:pt x="70" y="174"/>
                  </a:lnTo>
                  <a:lnTo>
                    <a:pt x="66" y="170"/>
                  </a:lnTo>
                  <a:lnTo>
                    <a:pt x="62" y="166"/>
                  </a:lnTo>
                  <a:lnTo>
                    <a:pt x="62" y="160"/>
                  </a:lnTo>
                  <a:lnTo>
                    <a:pt x="62" y="154"/>
                  </a:lnTo>
                  <a:lnTo>
                    <a:pt x="66" y="148"/>
                  </a:lnTo>
                  <a:lnTo>
                    <a:pt x="70" y="146"/>
                  </a:lnTo>
                  <a:lnTo>
                    <a:pt x="74" y="142"/>
                  </a:lnTo>
                  <a:lnTo>
                    <a:pt x="80" y="142"/>
                  </a:lnTo>
                  <a:close/>
                  <a:moveTo>
                    <a:pt x="136" y="142"/>
                  </a:moveTo>
                  <a:lnTo>
                    <a:pt x="142" y="142"/>
                  </a:lnTo>
                  <a:lnTo>
                    <a:pt x="148" y="146"/>
                  </a:lnTo>
                  <a:lnTo>
                    <a:pt x="152" y="148"/>
                  </a:lnTo>
                  <a:lnTo>
                    <a:pt x="154" y="154"/>
                  </a:lnTo>
                  <a:lnTo>
                    <a:pt x="154" y="160"/>
                  </a:lnTo>
                  <a:lnTo>
                    <a:pt x="154" y="166"/>
                  </a:lnTo>
                  <a:lnTo>
                    <a:pt x="152" y="170"/>
                  </a:lnTo>
                  <a:lnTo>
                    <a:pt x="148" y="174"/>
                  </a:lnTo>
                  <a:lnTo>
                    <a:pt x="142" y="178"/>
                  </a:lnTo>
                  <a:lnTo>
                    <a:pt x="136" y="178"/>
                  </a:lnTo>
                  <a:lnTo>
                    <a:pt x="130" y="178"/>
                  </a:lnTo>
                  <a:lnTo>
                    <a:pt x="126" y="174"/>
                  </a:lnTo>
                  <a:lnTo>
                    <a:pt x="122" y="170"/>
                  </a:lnTo>
                  <a:lnTo>
                    <a:pt x="118" y="166"/>
                  </a:lnTo>
                  <a:lnTo>
                    <a:pt x="118" y="160"/>
                  </a:lnTo>
                  <a:lnTo>
                    <a:pt x="118" y="154"/>
                  </a:lnTo>
                  <a:lnTo>
                    <a:pt x="122" y="148"/>
                  </a:lnTo>
                  <a:lnTo>
                    <a:pt x="126" y="146"/>
                  </a:lnTo>
                  <a:lnTo>
                    <a:pt x="130" y="142"/>
                  </a:lnTo>
                  <a:lnTo>
                    <a:pt x="136" y="142"/>
                  </a:lnTo>
                  <a:close/>
                  <a:moveTo>
                    <a:pt x="192" y="142"/>
                  </a:moveTo>
                  <a:lnTo>
                    <a:pt x="198" y="142"/>
                  </a:lnTo>
                  <a:lnTo>
                    <a:pt x="204" y="146"/>
                  </a:lnTo>
                  <a:lnTo>
                    <a:pt x="208" y="148"/>
                  </a:lnTo>
                  <a:lnTo>
                    <a:pt x="210" y="154"/>
                  </a:lnTo>
                  <a:lnTo>
                    <a:pt x="212" y="160"/>
                  </a:lnTo>
                  <a:lnTo>
                    <a:pt x="210" y="166"/>
                  </a:lnTo>
                  <a:lnTo>
                    <a:pt x="208" y="170"/>
                  </a:lnTo>
                  <a:lnTo>
                    <a:pt x="204" y="174"/>
                  </a:lnTo>
                  <a:lnTo>
                    <a:pt x="198" y="178"/>
                  </a:lnTo>
                  <a:lnTo>
                    <a:pt x="192" y="178"/>
                  </a:lnTo>
                  <a:lnTo>
                    <a:pt x="186" y="178"/>
                  </a:lnTo>
                  <a:lnTo>
                    <a:pt x="182" y="174"/>
                  </a:lnTo>
                  <a:lnTo>
                    <a:pt x="178" y="170"/>
                  </a:lnTo>
                  <a:lnTo>
                    <a:pt x="174" y="166"/>
                  </a:lnTo>
                  <a:lnTo>
                    <a:pt x="174" y="160"/>
                  </a:lnTo>
                  <a:lnTo>
                    <a:pt x="174" y="154"/>
                  </a:lnTo>
                  <a:lnTo>
                    <a:pt x="178" y="148"/>
                  </a:lnTo>
                  <a:lnTo>
                    <a:pt x="182" y="146"/>
                  </a:lnTo>
                  <a:lnTo>
                    <a:pt x="186" y="142"/>
                  </a:lnTo>
                  <a:lnTo>
                    <a:pt x="192" y="142"/>
                  </a:lnTo>
                  <a:close/>
                  <a:moveTo>
                    <a:pt x="80" y="198"/>
                  </a:moveTo>
                  <a:lnTo>
                    <a:pt x="86" y="198"/>
                  </a:lnTo>
                  <a:lnTo>
                    <a:pt x="92" y="202"/>
                  </a:lnTo>
                  <a:lnTo>
                    <a:pt x="94" y="206"/>
                  </a:lnTo>
                  <a:lnTo>
                    <a:pt x="98" y="210"/>
                  </a:lnTo>
                  <a:lnTo>
                    <a:pt x="98" y="216"/>
                  </a:lnTo>
                  <a:lnTo>
                    <a:pt x="98" y="222"/>
                  </a:lnTo>
                  <a:lnTo>
                    <a:pt x="94" y="228"/>
                  </a:lnTo>
                  <a:lnTo>
                    <a:pt x="92" y="232"/>
                  </a:lnTo>
                  <a:lnTo>
                    <a:pt x="86" y="234"/>
                  </a:lnTo>
                  <a:lnTo>
                    <a:pt x="80" y="234"/>
                  </a:lnTo>
                  <a:lnTo>
                    <a:pt x="74" y="234"/>
                  </a:lnTo>
                  <a:lnTo>
                    <a:pt x="70" y="232"/>
                  </a:lnTo>
                  <a:lnTo>
                    <a:pt x="66" y="228"/>
                  </a:lnTo>
                  <a:lnTo>
                    <a:pt x="62" y="222"/>
                  </a:lnTo>
                  <a:lnTo>
                    <a:pt x="62" y="216"/>
                  </a:lnTo>
                  <a:lnTo>
                    <a:pt x="62" y="210"/>
                  </a:lnTo>
                  <a:lnTo>
                    <a:pt x="66" y="206"/>
                  </a:lnTo>
                  <a:lnTo>
                    <a:pt x="70" y="202"/>
                  </a:lnTo>
                  <a:lnTo>
                    <a:pt x="74" y="198"/>
                  </a:lnTo>
                  <a:lnTo>
                    <a:pt x="80" y="198"/>
                  </a:lnTo>
                  <a:close/>
                  <a:moveTo>
                    <a:pt x="136" y="198"/>
                  </a:moveTo>
                  <a:lnTo>
                    <a:pt x="142" y="198"/>
                  </a:lnTo>
                  <a:lnTo>
                    <a:pt x="148" y="202"/>
                  </a:lnTo>
                  <a:lnTo>
                    <a:pt x="152" y="206"/>
                  </a:lnTo>
                  <a:lnTo>
                    <a:pt x="154" y="210"/>
                  </a:lnTo>
                  <a:lnTo>
                    <a:pt x="154" y="216"/>
                  </a:lnTo>
                  <a:lnTo>
                    <a:pt x="154" y="222"/>
                  </a:lnTo>
                  <a:lnTo>
                    <a:pt x="152" y="228"/>
                  </a:lnTo>
                  <a:lnTo>
                    <a:pt x="148" y="232"/>
                  </a:lnTo>
                  <a:lnTo>
                    <a:pt x="142" y="234"/>
                  </a:lnTo>
                  <a:lnTo>
                    <a:pt x="136" y="234"/>
                  </a:lnTo>
                  <a:lnTo>
                    <a:pt x="130" y="234"/>
                  </a:lnTo>
                  <a:lnTo>
                    <a:pt x="126" y="232"/>
                  </a:lnTo>
                  <a:lnTo>
                    <a:pt x="122" y="228"/>
                  </a:lnTo>
                  <a:lnTo>
                    <a:pt x="118" y="222"/>
                  </a:lnTo>
                  <a:lnTo>
                    <a:pt x="118" y="216"/>
                  </a:lnTo>
                  <a:lnTo>
                    <a:pt x="118" y="210"/>
                  </a:lnTo>
                  <a:lnTo>
                    <a:pt x="122" y="206"/>
                  </a:lnTo>
                  <a:lnTo>
                    <a:pt x="126" y="202"/>
                  </a:lnTo>
                  <a:lnTo>
                    <a:pt x="130" y="198"/>
                  </a:lnTo>
                  <a:lnTo>
                    <a:pt x="136" y="198"/>
                  </a:lnTo>
                  <a:close/>
                  <a:moveTo>
                    <a:pt x="192" y="198"/>
                  </a:moveTo>
                  <a:lnTo>
                    <a:pt x="198" y="198"/>
                  </a:lnTo>
                  <a:lnTo>
                    <a:pt x="204" y="202"/>
                  </a:lnTo>
                  <a:lnTo>
                    <a:pt x="208" y="206"/>
                  </a:lnTo>
                  <a:lnTo>
                    <a:pt x="210" y="210"/>
                  </a:lnTo>
                  <a:lnTo>
                    <a:pt x="212" y="216"/>
                  </a:lnTo>
                  <a:lnTo>
                    <a:pt x="210" y="222"/>
                  </a:lnTo>
                  <a:lnTo>
                    <a:pt x="208" y="228"/>
                  </a:lnTo>
                  <a:lnTo>
                    <a:pt x="204" y="232"/>
                  </a:lnTo>
                  <a:lnTo>
                    <a:pt x="198" y="234"/>
                  </a:lnTo>
                  <a:lnTo>
                    <a:pt x="192" y="234"/>
                  </a:lnTo>
                  <a:lnTo>
                    <a:pt x="186" y="234"/>
                  </a:lnTo>
                  <a:lnTo>
                    <a:pt x="182" y="232"/>
                  </a:lnTo>
                  <a:lnTo>
                    <a:pt x="178" y="228"/>
                  </a:lnTo>
                  <a:lnTo>
                    <a:pt x="174" y="222"/>
                  </a:lnTo>
                  <a:lnTo>
                    <a:pt x="174" y="216"/>
                  </a:lnTo>
                  <a:lnTo>
                    <a:pt x="174" y="210"/>
                  </a:lnTo>
                  <a:lnTo>
                    <a:pt x="178" y="206"/>
                  </a:lnTo>
                  <a:lnTo>
                    <a:pt x="182" y="202"/>
                  </a:lnTo>
                  <a:lnTo>
                    <a:pt x="186" y="198"/>
                  </a:lnTo>
                  <a:lnTo>
                    <a:pt x="192" y="19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36" name="グループ化 35">
            <a:extLst>
              <a:ext uri="{FF2B5EF4-FFF2-40B4-BE49-F238E27FC236}">
                <a16:creationId xmlns:a16="http://schemas.microsoft.com/office/drawing/2014/main" id="{4AD756B1-675B-48C3-9222-2FA711108A9F}"/>
              </a:ext>
            </a:extLst>
          </p:cNvPr>
          <p:cNvGrpSpPr>
            <a:grpSpLocks noChangeAspect="1"/>
          </p:cNvGrpSpPr>
          <p:nvPr/>
        </p:nvGrpSpPr>
        <p:grpSpPr>
          <a:xfrm>
            <a:off x="5247047" y="1232757"/>
            <a:ext cx="3171312" cy="2192474"/>
            <a:chOff x="0" y="4763"/>
            <a:chExt cx="9906000" cy="6848475"/>
          </a:xfrm>
        </p:grpSpPr>
        <p:sp>
          <p:nvSpPr>
            <p:cNvPr id="37" name="AutoShape 21">
              <a:extLst>
                <a:ext uri="{FF2B5EF4-FFF2-40B4-BE49-F238E27FC236}">
                  <a16:creationId xmlns:a16="http://schemas.microsoft.com/office/drawing/2014/main" id="{2838C29E-EC49-4F15-A3B6-CBE995D03F53}"/>
                </a:ext>
              </a:extLst>
            </p:cNvPr>
            <p:cNvSpPr>
              <a:spLocks noChangeAspect="1" noChangeArrowheads="1" noTextEdit="1"/>
            </p:cNvSpPr>
            <p:nvPr/>
          </p:nvSpPr>
          <p:spPr bwMode="auto">
            <a:xfrm>
              <a:off x="0" y="4763"/>
              <a:ext cx="9906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38" name="Picture 23">
              <a:extLst>
                <a:ext uri="{FF2B5EF4-FFF2-40B4-BE49-F238E27FC236}">
                  <a16:creationId xmlns:a16="http://schemas.microsoft.com/office/drawing/2014/main" id="{1BC8302F-7E9D-4121-A303-0364E810CFC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763"/>
              <a:ext cx="9906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24">
              <a:extLst>
                <a:ext uri="{FF2B5EF4-FFF2-40B4-BE49-F238E27FC236}">
                  <a16:creationId xmlns:a16="http://schemas.microsoft.com/office/drawing/2014/main" id="{73DFE900-2AD9-4917-988C-5570D15E6E76}"/>
                </a:ext>
              </a:extLst>
            </p:cNvPr>
            <p:cNvSpPr>
              <a:spLocks noChangeArrowheads="1"/>
            </p:cNvSpPr>
            <p:nvPr/>
          </p:nvSpPr>
          <p:spPr bwMode="auto">
            <a:xfrm>
              <a:off x="0" y="4763"/>
              <a:ext cx="9906000" cy="6848475"/>
            </a:xfrm>
            <a:prstGeom prst="rect">
              <a:avLst/>
            </a:prstGeom>
            <a:solidFill>
              <a:schemeClr val="bg1"/>
            </a:solidFill>
            <a:ln>
              <a:noFill/>
            </a:ln>
            <a:effectLst>
              <a:outerShdw blurRad="190500" dist="762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ja-JP" altLang="en-US"/>
            </a:p>
          </p:txBody>
        </p:sp>
        <p:sp>
          <p:nvSpPr>
            <p:cNvPr id="40" name="Rectangle 25">
              <a:extLst>
                <a:ext uri="{FF2B5EF4-FFF2-40B4-BE49-F238E27FC236}">
                  <a16:creationId xmlns:a16="http://schemas.microsoft.com/office/drawing/2014/main" id="{4E6F6B9D-47CB-4410-8A20-546E416FDD60}"/>
                </a:ext>
              </a:extLst>
            </p:cNvPr>
            <p:cNvSpPr>
              <a:spLocks noChangeArrowheads="1"/>
            </p:cNvSpPr>
            <p:nvPr/>
          </p:nvSpPr>
          <p:spPr bwMode="auto">
            <a:xfrm>
              <a:off x="0" y="4763"/>
              <a:ext cx="1892300" cy="6848475"/>
            </a:xfrm>
            <a:prstGeom prst="rect">
              <a:avLst/>
            </a:prstGeom>
            <a:solidFill>
              <a:srgbClr val="0071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Rectangle 26">
              <a:extLst>
                <a:ext uri="{FF2B5EF4-FFF2-40B4-BE49-F238E27FC236}">
                  <a16:creationId xmlns:a16="http://schemas.microsoft.com/office/drawing/2014/main" id="{7BFC72C7-D45F-45B1-A9B2-C3BB28517BC5}"/>
                </a:ext>
              </a:extLst>
            </p:cNvPr>
            <p:cNvSpPr>
              <a:spLocks noChangeArrowheads="1"/>
            </p:cNvSpPr>
            <p:nvPr/>
          </p:nvSpPr>
          <p:spPr bwMode="auto">
            <a:xfrm>
              <a:off x="0" y="4763"/>
              <a:ext cx="1892300" cy="6848475"/>
            </a:xfrm>
            <a:prstGeom prst="rect">
              <a:avLst/>
            </a:prstGeom>
            <a:solidFill>
              <a:srgbClr val="0071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27">
              <a:extLst>
                <a:ext uri="{FF2B5EF4-FFF2-40B4-BE49-F238E27FC236}">
                  <a16:creationId xmlns:a16="http://schemas.microsoft.com/office/drawing/2014/main" id="{1F6B83E0-93FA-4B59-A268-702D5E6A2B26}"/>
                </a:ext>
              </a:extLst>
            </p:cNvPr>
            <p:cNvSpPr>
              <a:spLocks noChangeArrowheads="1"/>
            </p:cNvSpPr>
            <p:nvPr/>
          </p:nvSpPr>
          <p:spPr bwMode="auto">
            <a:xfrm>
              <a:off x="0" y="4763"/>
              <a:ext cx="1892300" cy="68484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28">
              <a:extLst>
                <a:ext uri="{FF2B5EF4-FFF2-40B4-BE49-F238E27FC236}">
                  <a16:creationId xmlns:a16="http://schemas.microsoft.com/office/drawing/2014/main" id="{052639D7-BA0E-418E-99C0-CDA25A3BD97C}"/>
                </a:ext>
              </a:extLst>
            </p:cNvPr>
            <p:cNvSpPr>
              <a:spLocks noEditPoints="1"/>
            </p:cNvSpPr>
            <p:nvPr/>
          </p:nvSpPr>
          <p:spPr bwMode="auto">
            <a:xfrm>
              <a:off x="2365375" y="895351"/>
              <a:ext cx="1812925" cy="180975"/>
            </a:xfrm>
            <a:custGeom>
              <a:avLst/>
              <a:gdLst>
                <a:gd name="T0" fmla="*/ 4 w 1142"/>
                <a:gd name="T1" fmla="*/ 24 h 114"/>
                <a:gd name="T2" fmla="*/ 28 w 1142"/>
                <a:gd name="T3" fmla="*/ 56 h 114"/>
                <a:gd name="T4" fmla="*/ 24 w 1142"/>
                <a:gd name="T5" fmla="*/ 112 h 114"/>
                <a:gd name="T6" fmla="*/ 18 w 1142"/>
                <a:gd name="T7" fmla="*/ 100 h 114"/>
                <a:gd name="T8" fmla="*/ 76 w 1142"/>
                <a:gd name="T9" fmla="*/ 60 h 114"/>
                <a:gd name="T10" fmla="*/ 86 w 1142"/>
                <a:gd name="T11" fmla="*/ 84 h 114"/>
                <a:gd name="T12" fmla="*/ 86 w 1142"/>
                <a:gd name="T13" fmla="*/ 110 h 114"/>
                <a:gd name="T14" fmla="*/ 32 w 1142"/>
                <a:gd name="T15" fmla="*/ 108 h 114"/>
                <a:gd name="T16" fmla="*/ 50 w 1142"/>
                <a:gd name="T17" fmla="*/ 44 h 114"/>
                <a:gd name="T18" fmla="*/ 58 w 1142"/>
                <a:gd name="T19" fmla="*/ 20 h 114"/>
                <a:gd name="T20" fmla="*/ 160 w 1142"/>
                <a:gd name="T21" fmla="*/ 102 h 114"/>
                <a:gd name="T22" fmla="*/ 184 w 1142"/>
                <a:gd name="T23" fmla="*/ 76 h 114"/>
                <a:gd name="T24" fmla="*/ 228 w 1142"/>
                <a:gd name="T25" fmla="*/ 96 h 114"/>
                <a:gd name="T26" fmla="*/ 194 w 1142"/>
                <a:gd name="T27" fmla="*/ 86 h 114"/>
                <a:gd name="T28" fmla="*/ 140 w 1142"/>
                <a:gd name="T29" fmla="*/ 70 h 114"/>
                <a:gd name="T30" fmla="*/ 154 w 1142"/>
                <a:gd name="T31" fmla="*/ 50 h 114"/>
                <a:gd name="T32" fmla="*/ 182 w 1142"/>
                <a:gd name="T33" fmla="*/ 20 h 114"/>
                <a:gd name="T34" fmla="*/ 208 w 1142"/>
                <a:gd name="T35" fmla="*/ 54 h 114"/>
                <a:gd name="T36" fmla="*/ 148 w 1142"/>
                <a:gd name="T37" fmla="*/ 24 h 114"/>
                <a:gd name="T38" fmla="*/ 232 w 1142"/>
                <a:gd name="T39" fmla="*/ 24 h 114"/>
                <a:gd name="T40" fmla="*/ 166 w 1142"/>
                <a:gd name="T41" fmla="*/ 46 h 114"/>
                <a:gd name="T42" fmla="*/ 294 w 1142"/>
                <a:gd name="T43" fmla="*/ 90 h 114"/>
                <a:gd name="T44" fmla="*/ 292 w 1142"/>
                <a:gd name="T45" fmla="*/ 76 h 114"/>
                <a:gd name="T46" fmla="*/ 302 w 1142"/>
                <a:gd name="T47" fmla="*/ 26 h 114"/>
                <a:gd name="T48" fmla="*/ 362 w 1142"/>
                <a:gd name="T49" fmla="*/ 90 h 114"/>
                <a:gd name="T50" fmla="*/ 322 w 1142"/>
                <a:gd name="T51" fmla="*/ 110 h 114"/>
                <a:gd name="T52" fmla="*/ 356 w 1142"/>
                <a:gd name="T53" fmla="*/ 72 h 114"/>
                <a:gd name="T54" fmla="*/ 488 w 1142"/>
                <a:gd name="T55" fmla="*/ 102 h 114"/>
                <a:gd name="T56" fmla="*/ 430 w 1142"/>
                <a:gd name="T57" fmla="*/ 20 h 114"/>
                <a:gd name="T58" fmla="*/ 496 w 1142"/>
                <a:gd name="T59" fmla="*/ 110 h 114"/>
                <a:gd name="T60" fmla="*/ 472 w 1142"/>
                <a:gd name="T61" fmla="*/ 44 h 114"/>
                <a:gd name="T62" fmla="*/ 516 w 1142"/>
                <a:gd name="T63" fmla="*/ 102 h 114"/>
                <a:gd name="T64" fmla="*/ 632 w 1142"/>
                <a:gd name="T65" fmla="*/ 102 h 114"/>
                <a:gd name="T66" fmla="*/ 654 w 1142"/>
                <a:gd name="T67" fmla="*/ 88 h 114"/>
                <a:gd name="T68" fmla="*/ 662 w 1142"/>
                <a:gd name="T69" fmla="*/ 66 h 114"/>
                <a:gd name="T70" fmla="*/ 690 w 1142"/>
                <a:gd name="T71" fmla="*/ 96 h 114"/>
                <a:gd name="T72" fmla="*/ 696 w 1142"/>
                <a:gd name="T73" fmla="*/ 74 h 114"/>
                <a:gd name="T74" fmla="*/ 728 w 1142"/>
                <a:gd name="T75" fmla="*/ 98 h 114"/>
                <a:gd name="T76" fmla="*/ 734 w 1142"/>
                <a:gd name="T77" fmla="*/ 24 h 114"/>
                <a:gd name="T78" fmla="*/ 752 w 1142"/>
                <a:gd name="T79" fmla="*/ 16 h 114"/>
                <a:gd name="T80" fmla="*/ 874 w 1142"/>
                <a:gd name="T81" fmla="*/ 28 h 114"/>
                <a:gd name="T82" fmla="*/ 832 w 1142"/>
                <a:gd name="T83" fmla="*/ 2 h 114"/>
                <a:gd name="T84" fmla="*/ 872 w 1142"/>
                <a:gd name="T85" fmla="*/ 112 h 114"/>
                <a:gd name="T86" fmla="*/ 846 w 1142"/>
                <a:gd name="T87" fmla="*/ 52 h 114"/>
                <a:gd name="T88" fmla="*/ 914 w 1142"/>
                <a:gd name="T89" fmla="*/ 106 h 114"/>
                <a:gd name="T90" fmla="*/ 918 w 1142"/>
                <a:gd name="T91" fmla="*/ 40 h 114"/>
                <a:gd name="T92" fmla="*/ 992 w 1142"/>
                <a:gd name="T93" fmla="*/ 64 h 114"/>
                <a:gd name="T94" fmla="*/ 968 w 1142"/>
                <a:gd name="T95" fmla="*/ 98 h 114"/>
                <a:gd name="T96" fmla="*/ 984 w 1142"/>
                <a:gd name="T97" fmla="*/ 6 h 114"/>
                <a:gd name="T98" fmla="*/ 1066 w 1142"/>
                <a:gd name="T99" fmla="*/ 4 h 114"/>
                <a:gd name="T100" fmla="*/ 1046 w 1142"/>
                <a:gd name="T101" fmla="*/ 98 h 114"/>
                <a:gd name="T102" fmla="*/ 1032 w 1142"/>
                <a:gd name="T103" fmla="*/ 30 h 114"/>
                <a:gd name="T104" fmla="*/ 1114 w 1142"/>
                <a:gd name="T105" fmla="*/ 108 h 114"/>
                <a:gd name="T106" fmla="*/ 1076 w 1142"/>
                <a:gd name="T107" fmla="*/ 82 h 114"/>
                <a:gd name="T108" fmla="*/ 1088 w 1142"/>
                <a:gd name="T109" fmla="*/ 96 h 114"/>
                <a:gd name="T110" fmla="*/ 1138 w 1142"/>
                <a:gd name="T111" fmla="*/ 50 h 114"/>
                <a:gd name="T112" fmla="*/ 1130 w 1142"/>
                <a:gd name="T113" fmla="*/ 4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42" h="114">
                  <a:moveTo>
                    <a:pt x="18" y="66"/>
                  </a:moveTo>
                  <a:lnTo>
                    <a:pt x="18" y="66"/>
                  </a:lnTo>
                  <a:lnTo>
                    <a:pt x="2" y="72"/>
                  </a:lnTo>
                  <a:lnTo>
                    <a:pt x="0" y="64"/>
                  </a:lnTo>
                  <a:lnTo>
                    <a:pt x="0" y="64"/>
                  </a:lnTo>
                  <a:lnTo>
                    <a:pt x="18" y="58"/>
                  </a:lnTo>
                  <a:lnTo>
                    <a:pt x="18" y="32"/>
                  </a:lnTo>
                  <a:lnTo>
                    <a:pt x="4" y="32"/>
                  </a:lnTo>
                  <a:lnTo>
                    <a:pt x="4" y="24"/>
                  </a:lnTo>
                  <a:lnTo>
                    <a:pt x="18" y="24"/>
                  </a:lnTo>
                  <a:lnTo>
                    <a:pt x="18" y="0"/>
                  </a:lnTo>
                  <a:lnTo>
                    <a:pt x="28" y="0"/>
                  </a:lnTo>
                  <a:lnTo>
                    <a:pt x="28" y="24"/>
                  </a:lnTo>
                  <a:lnTo>
                    <a:pt x="40" y="24"/>
                  </a:lnTo>
                  <a:lnTo>
                    <a:pt x="40" y="32"/>
                  </a:lnTo>
                  <a:lnTo>
                    <a:pt x="28" y="32"/>
                  </a:lnTo>
                  <a:lnTo>
                    <a:pt x="28" y="56"/>
                  </a:lnTo>
                  <a:lnTo>
                    <a:pt x="28" y="56"/>
                  </a:lnTo>
                  <a:lnTo>
                    <a:pt x="38" y="52"/>
                  </a:lnTo>
                  <a:lnTo>
                    <a:pt x="38" y="58"/>
                  </a:lnTo>
                  <a:lnTo>
                    <a:pt x="38" y="58"/>
                  </a:lnTo>
                  <a:lnTo>
                    <a:pt x="28" y="64"/>
                  </a:lnTo>
                  <a:lnTo>
                    <a:pt x="28" y="104"/>
                  </a:lnTo>
                  <a:lnTo>
                    <a:pt x="28" y="104"/>
                  </a:lnTo>
                  <a:lnTo>
                    <a:pt x="28" y="108"/>
                  </a:lnTo>
                  <a:lnTo>
                    <a:pt x="24" y="112"/>
                  </a:lnTo>
                  <a:lnTo>
                    <a:pt x="24" y="112"/>
                  </a:lnTo>
                  <a:lnTo>
                    <a:pt x="22" y="114"/>
                  </a:lnTo>
                  <a:lnTo>
                    <a:pt x="18" y="114"/>
                  </a:lnTo>
                  <a:lnTo>
                    <a:pt x="4" y="114"/>
                  </a:lnTo>
                  <a:lnTo>
                    <a:pt x="2" y="106"/>
                  </a:lnTo>
                  <a:lnTo>
                    <a:pt x="14" y="106"/>
                  </a:lnTo>
                  <a:lnTo>
                    <a:pt x="14" y="106"/>
                  </a:lnTo>
                  <a:lnTo>
                    <a:pt x="16" y="104"/>
                  </a:lnTo>
                  <a:lnTo>
                    <a:pt x="16" y="104"/>
                  </a:lnTo>
                  <a:lnTo>
                    <a:pt x="18" y="100"/>
                  </a:lnTo>
                  <a:lnTo>
                    <a:pt x="18" y="66"/>
                  </a:lnTo>
                  <a:lnTo>
                    <a:pt x="18" y="66"/>
                  </a:lnTo>
                  <a:close/>
                  <a:moveTo>
                    <a:pt x="60" y="68"/>
                  </a:moveTo>
                  <a:lnTo>
                    <a:pt x="60" y="68"/>
                  </a:lnTo>
                  <a:lnTo>
                    <a:pt x="58" y="86"/>
                  </a:lnTo>
                  <a:lnTo>
                    <a:pt x="58" y="86"/>
                  </a:lnTo>
                  <a:lnTo>
                    <a:pt x="66" y="94"/>
                  </a:lnTo>
                  <a:lnTo>
                    <a:pt x="76" y="100"/>
                  </a:lnTo>
                  <a:lnTo>
                    <a:pt x="76" y="60"/>
                  </a:lnTo>
                  <a:lnTo>
                    <a:pt x="44" y="60"/>
                  </a:lnTo>
                  <a:lnTo>
                    <a:pt x="44" y="54"/>
                  </a:lnTo>
                  <a:lnTo>
                    <a:pt x="120" y="54"/>
                  </a:lnTo>
                  <a:lnTo>
                    <a:pt x="120" y="60"/>
                  </a:lnTo>
                  <a:lnTo>
                    <a:pt x="86" y="60"/>
                  </a:lnTo>
                  <a:lnTo>
                    <a:pt x="86" y="76"/>
                  </a:lnTo>
                  <a:lnTo>
                    <a:pt x="118" y="76"/>
                  </a:lnTo>
                  <a:lnTo>
                    <a:pt x="118" y="84"/>
                  </a:lnTo>
                  <a:lnTo>
                    <a:pt x="86" y="84"/>
                  </a:lnTo>
                  <a:lnTo>
                    <a:pt x="86" y="102"/>
                  </a:lnTo>
                  <a:lnTo>
                    <a:pt x="86" y="102"/>
                  </a:lnTo>
                  <a:lnTo>
                    <a:pt x="106" y="104"/>
                  </a:lnTo>
                  <a:lnTo>
                    <a:pt x="106" y="104"/>
                  </a:lnTo>
                  <a:lnTo>
                    <a:pt x="124" y="104"/>
                  </a:lnTo>
                  <a:lnTo>
                    <a:pt x="122" y="112"/>
                  </a:lnTo>
                  <a:lnTo>
                    <a:pt x="108" y="112"/>
                  </a:lnTo>
                  <a:lnTo>
                    <a:pt x="108" y="112"/>
                  </a:lnTo>
                  <a:lnTo>
                    <a:pt x="86" y="110"/>
                  </a:lnTo>
                  <a:lnTo>
                    <a:pt x="78" y="108"/>
                  </a:lnTo>
                  <a:lnTo>
                    <a:pt x="70" y="106"/>
                  </a:lnTo>
                  <a:lnTo>
                    <a:pt x="70" y="106"/>
                  </a:lnTo>
                  <a:lnTo>
                    <a:pt x="62" y="100"/>
                  </a:lnTo>
                  <a:lnTo>
                    <a:pt x="56" y="94"/>
                  </a:lnTo>
                  <a:lnTo>
                    <a:pt x="56" y="94"/>
                  </a:lnTo>
                  <a:lnTo>
                    <a:pt x="48" y="106"/>
                  </a:lnTo>
                  <a:lnTo>
                    <a:pt x="38" y="114"/>
                  </a:lnTo>
                  <a:lnTo>
                    <a:pt x="32" y="108"/>
                  </a:lnTo>
                  <a:lnTo>
                    <a:pt x="32" y="108"/>
                  </a:lnTo>
                  <a:lnTo>
                    <a:pt x="40" y="102"/>
                  </a:lnTo>
                  <a:lnTo>
                    <a:pt x="46" y="92"/>
                  </a:lnTo>
                  <a:lnTo>
                    <a:pt x="46" y="92"/>
                  </a:lnTo>
                  <a:lnTo>
                    <a:pt x="50" y="82"/>
                  </a:lnTo>
                  <a:lnTo>
                    <a:pt x="50" y="68"/>
                  </a:lnTo>
                  <a:lnTo>
                    <a:pt x="60" y="68"/>
                  </a:lnTo>
                  <a:lnTo>
                    <a:pt x="60" y="68"/>
                  </a:lnTo>
                  <a:close/>
                  <a:moveTo>
                    <a:pt x="50" y="44"/>
                  </a:moveTo>
                  <a:lnTo>
                    <a:pt x="50" y="4"/>
                  </a:lnTo>
                  <a:lnTo>
                    <a:pt x="112" y="4"/>
                  </a:lnTo>
                  <a:lnTo>
                    <a:pt x="112" y="44"/>
                  </a:lnTo>
                  <a:lnTo>
                    <a:pt x="50" y="44"/>
                  </a:lnTo>
                  <a:close/>
                  <a:moveTo>
                    <a:pt x="58" y="20"/>
                  </a:moveTo>
                  <a:lnTo>
                    <a:pt x="104" y="20"/>
                  </a:lnTo>
                  <a:lnTo>
                    <a:pt x="104" y="10"/>
                  </a:lnTo>
                  <a:lnTo>
                    <a:pt x="58" y="10"/>
                  </a:lnTo>
                  <a:lnTo>
                    <a:pt x="58" y="20"/>
                  </a:lnTo>
                  <a:close/>
                  <a:moveTo>
                    <a:pt x="104" y="28"/>
                  </a:moveTo>
                  <a:lnTo>
                    <a:pt x="58" y="28"/>
                  </a:lnTo>
                  <a:lnTo>
                    <a:pt x="58" y="38"/>
                  </a:lnTo>
                  <a:lnTo>
                    <a:pt x="104" y="38"/>
                  </a:lnTo>
                  <a:lnTo>
                    <a:pt x="104" y="28"/>
                  </a:lnTo>
                  <a:close/>
                  <a:moveTo>
                    <a:pt x="184" y="88"/>
                  </a:moveTo>
                  <a:lnTo>
                    <a:pt x="184" y="88"/>
                  </a:lnTo>
                  <a:lnTo>
                    <a:pt x="172" y="96"/>
                  </a:lnTo>
                  <a:lnTo>
                    <a:pt x="160" y="102"/>
                  </a:lnTo>
                  <a:lnTo>
                    <a:pt x="148" y="108"/>
                  </a:lnTo>
                  <a:lnTo>
                    <a:pt x="134" y="112"/>
                  </a:lnTo>
                  <a:lnTo>
                    <a:pt x="130" y="104"/>
                  </a:lnTo>
                  <a:lnTo>
                    <a:pt x="130" y="104"/>
                  </a:lnTo>
                  <a:lnTo>
                    <a:pt x="154" y="96"/>
                  </a:lnTo>
                  <a:lnTo>
                    <a:pt x="174" y="84"/>
                  </a:lnTo>
                  <a:lnTo>
                    <a:pt x="132" y="84"/>
                  </a:lnTo>
                  <a:lnTo>
                    <a:pt x="132" y="76"/>
                  </a:lnTo>
                  <a:lnTo>
                    <a:pt x="184" y="76"/>
                  </a:lnTo>
                  <a:lnTo>
                    <a:pt x="184" y="70"/>
                  </a:lnTo>
                  <a:lnTo>
                    <a:pt x="194" y="70"/>
                  </a:lnTo>
                  <a:lnTo>
                    <a:pt x="194" y="76"/>
                  </a:lnTo>
                  <a:lnTo>
                    <a:pt x="246" y="76"/>
                  </a:lnTo>
                  <a:lnTo>
                    <a:pt x="246" y="84"/>
                  </a:lnTo>
                  <a:lnTo>
                    <a:pt x="204" y="84"/>
                  </a:lnTo>
                  <a:lnTo>
                    <a:pt x="204" y="84"/>
                  </a:lnTo>
                  <a:lnTo>
                    <a:pt x="214" y="90"/>
                  </a:lnTo>
                  <a:lnTo>
                    <a:pt x="228" y="96"/>
                  </a:lnTo>
                  <a:lnTo>
                    <a:pt x="228" y="96"/>
                  </a:lnTo>
                  <a:lnTo>
                    <a:pt x="250" y="104"/>
                  </a:lnTo>
                  <a:lnTo>
                    <a:pt x="246" y="112"/>
                  </a:lnTo>
                  <a:lnTo>
                    <a:pt x="246" y="112"/>
                  </a:lnTo>
                  <a:lnTo>
                    <a:pt x="236" y="108"/>
                  </a:lnTo>
                  <a:lnTo>
                    <a:pt x="222" y="102"/>
                  </a:lnTo>
                  <a:lnTo>
                    <a:pt x="222" y="102"/>
                  </a:lnTo>
                  <a:lnTo>
                    <a:pt x="206" y="96"/>
                  </a:lnTo>
                  <a:lnTo>
                    <a:pt x="194" y="86"/>
                  </a:lnTo>
                  <a:lnTo>
                    <a:pt x="194" y="114"/>
                  </a:lnTo>
                  <a:lnTo>
                    <a:pt x="184" y="114"/>
                  </a:lnTo>
                  <a:lnTo>
                    <a:pt x="184" y="88"/>
                  </a:lnTo>
                  <a:lnTo>
                    <a:pt x="184" y="88"/>
                  </a:lnTo>
                  <a:close/>
                  <a:moveTo>
                    <a:pt x="198" y="60"/>
                  </a:moveTo>
                  <a:lnTo>
                    <a:pt x="198" y="60"/>
                  </a:lnTo>
                  <a:lnTo>
                    <a:pt x="188" y="64"/>
                  </a:lnTo>
                  <a:lnTo>
                    <a:pt x="174" y="66"/>
                  </a:lnTo>
                  <a:lnTo>
                    <a:pt x="140" y="70"/>
                  </a:lnTo>
                  <a:lnTo>
                    <a:pt x="138" y="62"/>
                  </a:lnTo>
                  <a:lnTo>
                    <a:pt x="138" y="62"/>
                  </a:lnTo>
                  <a:lnTo>
                    <a:pt x="170" y="60"/>
                  </a:lnTo>
                  <a:lnTo>
                    <a:pt x="170" y="60"/>
                  </a:lnTo>
                  <a:lnTo>
                    <a:pt x="188" y="56"/>
                  </a:lnTo>
                  <a:lnTo>
                    <a:pt x="156" y="52"/>
                  </a:lnTo>
                  <a:lnTo>
                    <a:pt x="156" y="52"/>
                  </a:lnTo>
                  <a:lnTo>
                    <a:pt x="154" y="50"/>
                  </a:lnTo>
                  <a:lnTo>
                    <a:pt x="154" y="50"/>
                  </a:lnTo>
                  <a:lnTo>
                    <a:pt x="154" y="48"/>
                  </a:lnTo>
                  <a:lnTo>
                    <a:pt x="154" y="48"/>
                  </a:lnTo>
                  <a:lnTo>
                    <a:pt x="162" y="38"/>
                  </a:lnTo>
                  <a:lnTo>
                    <a:pt x="132" y="38"/>
                  </a:lnTo>
                  <a:lnTo>
                    <a:pt x="132" y="30"/>
                  </a:lnTo>
                  <a:lnTo>
                    <a:pt x="166" y="30"/>
                  </a:lnTo>
                  <a:lnTo>
                    <a:pt x="166" y="30"/>
                  </a:lnTo>
                  <a:lnTo>
                    <a:pt x="172" y="20"/>
                  </a:lnTo>
                  <a:lnTo>
                    <a:pt x="182" y="20"/>
                  </a:lnTo>
                  <a:lnTo>
                    <a:pt x="182" y="20"/>
                  </a:lnTo>
                  <a:lnTo>
                    <a:pt x="176" y="30"/>
                  </a:lnTo>
                  <a:lnTo>
                    <a:pt x="248" y="30"/>
                  </a:lnTo>
                  <a:lnTo>
                    <a:pt x="248" y="38"/>
                  </a:lnTo>
                  <a:lnTo>
                    <a:pt x="226" y="38"/>
                  </a:lnTo>
                  <a:lnTo>
                    <a:pt x="226" y="38"/>
                  </a:lnTo>
                  <a:lnTo>
                    <a:pt x="216" y="46"/>
                  </a:lnTo>
                  <a:lnTo>
                    <a:pt x="208" y="54"/>
                  </a:lnTo>
                  <a:lnTo>
                    <a:pt x="208" y="54"/>
                  </a:lnTo>
                  <a:lnTo>
                    <a:pt x="238" y="62"/>
                  </a:lnTo>
                  <a:lnTo>
                    <a:pt x="232" y="70"/>
                  </a:lnTo>
                  <a:lnTo>
                    <a:pt x="232" y="70"/>
                  </a:lnTo>
                  <a:lnTo>
                    <a:pt x="198" y="60"/>
                  </a:lnTo>
                  <a:lnTo>
                    <a:pt x="198" y="60"/>
                  </a:lnTo>
                  <a:close/>
                  <a:moveTo>
                    <a:pt x="232" y="24"/>
                  </a:moveTo>
                  <a:lnTo>
                    <a:pt x="232" y="16"/>
                  </a:lnTo>
                  <a:lnTo>
                    <a:pt x="148" y="16"/>
                  </a:lnTo>
                  <a:lnTo>
                    <a:pt x="148" y="24"/>
                  </a:lnTo>
                  <a:lnTo>
                    <a:pt x="138" y="24"/>
                  </a:lnTo>
                  <a:lnTo>
                    <a:pt x="138" y="8"/>
                  </a:lnTo>
                  <a:lnTo>
                    <a:pt x="184" y="8"/>
                  </a:lnTo>
                  <a:lnTo>
                    <a:pt x="184" y="0"/>
                  </a:lnTo>
                  <a:lnTo>
                    <a:pt x="194" y="0"/>
                  </a:lnTo>
                  <a:lnTo>
                    <a:pt x="194" y="8"/>
                  </a:lnTo>
                  <a:lnTo>
                    <a:pt x="242" y="8"/>
                  </a:lnTo>
                  <a:lnTo>
                    <a:pt x="242" y="24"/>
                  </a:lnTo>
                  <a:lnTo>
                    <a:pt x="232" y="24"/>
                  </a:lnTo>
                  <a:close/>
                  <a:moveTo>
                    <a:pt x="166" y="46"/>
                  </a:moveTo>
                  <a:lnTo>
                    <a:pt x="166" y="46"/>
                  </a:lnTo>
                  <a:lnTo>
                    <a:pt x="196" y="52"/>
                  </a:lnTo>
                  <a:lnTo>
                    <a:pt x="196" y="52"/>
                  </a:lnTo>
                  <a:lnTo>
                    <a:pt x="206" y="46"/>
                  </a:lnTo>
                  <a:lnTo>
                    <a:pt x="214" y="38"/>
                  </a:lnTo>
                  <a:lnTo>
                    <a:pt x="172" y="38"/>
                  </a:lnTo>
                  <a:lnTo>
                    <a:pt x="172" y="38"/>
                  </a:lnTo>
                  <a:lnTo>
                    <a:pt x="166" y="46"/>
                  </a:lnTo>
                  <a:lnTo>
                    <a:pt x="166" y="46"/>
                  </a:lnTo>
                  <a:close/>
                  <a:moveTo>
                    <a:pt x="312" y="34"/>
                  </a:moveTo>
                  <a:lnTo>
                    <a:pt x="312" y="34"/>
                  </a:lnTo>
                  <a:lnTo>
                    <a:pt x="312" y="48"/>
                  </a:lnTo>
                  <a:lnTo>
                    <a:pt x="310" y="60"/>
                  </a:lnTo>
                  <a:lnTo>
                    <a:pt x="306" y="70"/>
                  </a:lnTo>
                  <a:lnTo>
                    <a:pt x="300" y="82"/>
                  </a:lnTo>
                  <a:lnTo>
                    <a:pt x="300" y="82"/>
                  </a:lnTo>
                  <a:lnTo>
                    <a:pt x="294" y="90"/>
                  </a:lnTo>
                  <a:lnTo>
                    <a:pt x="284" y="100"/>
                  </a:lnTo>
                  <a:lnTo>
                    <a:pt x="276" y="106"/>
                  </a:lnTo>
                  <a:lnTo>
                    <a:pt x="264" y="112"/>
                  </a:lnTo>
                  <a:lnTo>
                    <a:pt x="258" y="104"/>
                  </a:lnTo>
                  <a:lnTo>
                    <a:pt x="258" y="104"/>
                  </a:lnTo>
                  <a:lnTo>
                    <a:pt x="268" y="100"/>
                  </a:lnTo>
                  <a:lnTo>
                    <a:pt x="278" y="92"/>
                  </a:lnTo>
                  <a:lnTo>
                    <a:pt x="286" y="86"/>
                  </a:lnTo>
                  <a:lnTo>
                    <a:pt x="292" y="76"/>
                  </a:lnTo>
                  <a:lnTo>
                    <a:pt x="292" y="76"/>
                  </a:lnTo>
                  <a:lnTo>
                    <a:pt x="296" y="68"/>
                  </a:lnTo>
                  <a:lnTo>
                    <a:pt x="300" y="58"/>
                  </a:lnTo>
                  <a:lnTo>
                    <a:pt x="302" y="48"/>
                  </a:lnTo>
                  <a:lnTo>
                    <a:pt x="302" y="36"/>
                  </a:lnTo>
                  <a:lnTo>
                    <a:pt x="302" y="34"/>
                  </a:lnTo>
                  <a:lnTo>
                    <a:pt x="264" y="34"/>
                  </a:lnTo>
                  <a:lnTo>
                    <a:pt x="264" y="26"/>
                  </a:lnTo>
                  <a:lnTo>
                    <a:pt x="302" y="26"/>
                  </a:lnTo>
                  <a:lnTo>
                    <a:pt x="302" y="2"/>
                  </a:lnTo>
                  <a:lnTo>
                    <a:pt x="312" y="2"/>
                  </a:lnTo>
                  <a:lnTo>
                    <a:pt x="312" y="26"/>
                  </a:lnTo>
                  <a:lnTo>
                    <a:pt x="366" y="26"/>
                  </a:lnTo>
                  <a:lnTo>
                    <a:pt x="366" y="50"/>
                  </a:lnTo>
                  <a:lnTo>
                    <a:pt x="366" y="50"/>
                  </a:lnTo>
                  <a:lnTo>
                    <a:pt x="364" y="80"/>
                  </a:lnTo>
                  <a:lnTo>
                    <a:pt x="364" y="80"/>
                  </a:lnTo>
                  <a:lnTo>
                    <a:pt x="362" y="90"/>
                  </a:lnTo>
                  <a:lnTo>
                    <a:pt x="360" y="100"/>
                  </a:lnTo>
                  <a:lnTo>
                    <a:pt x="360" y="100"/>
                  </a:lnTo>
                  <a:lnTo>
                    <a:pt x="358" y="104"/>
                  </a:lnTo>
                  <a:lnTo>
                    <a:pt x="354" y="106"/>
                  </a:lnTo>
                  <a:lnTo>
                    <a:pt x="354" y="106"/>
                  </a:lnTo>
                  <a:lnTo>
                    <a:pt x="346" y="110"/>
                  </a:lnTo>
                  <a:lnTo>
                    <a:pt x="346" y="110"/>
                  </a:lnTo>
                  <a:lnTo>
                    <a:pt x="328" y="110"/>
                  </a:lnTo>
                  <a:lnTo>
                    <a:pt x="322" y="110"/>
                  </a:lnTo>
                  <a:lnTo>
                    <a:pt x="320" y="102"/>
                  </a:lnTo>
                  <a:lnTo>
                    <a:pt x="338" y="102"/>
                  </a:lnTo>
                  <a:lnTo>
                    <a:pt x="338" y="102"/>
                  </a:lnTo>
                  <a:lnTo>
                    <a:pt x="344" y="100"/>
                  </a:lnTo>
                  <a:lnTo>
                    <a:pt x="348" y="98"/>
                  </a:lnTo>
                  <a:lnTo>
                    <a:pt x="350" y="94"/>
                  </a:lnTo>
                  <a:lnTo>
                    <a:pt x="352" y="90"/>
                  </a:lnTo>
                  <a:lnTo>
                    <a:pt x="352" y="90"/>
                  </a:lnTo>
                  <a:lnTo>
                    <a:pt x="356" y="72"/>
                  </a:lnTo>
                  <a:lnTo>
                    <a:pt x="356" y="48"/>
                  </a:lnTo>
                  <a:lnTo>
                    <a:pt x="356" y="34"/>
                  </a:lnTo>
                  <a:lnTo>
                    <a:pt x="312" y="34"/>
                  </a:lnTo>
                  <a:close/>
                  <a:moveTo>
                    <a:pt x="488" y="112"/>
                  </a:moveTo>
                  <a:lnTo>
                    <a:pt x="470" y="112"/>
                  </a:lnTo>
                  <a:lnTo>
                    <a:pt x="470" y="104"/>
                  </a:lnTo>
                  <a:lnTo>
                    <a:pt x="484" y="104"/>
                  </a:lnTo>
                  <a:lnTo>
                    <a:pt x="484" y="104"/>
                  </a:lnTo>
                  <a:lnTo>
                    <a:pt x="488" y="102"/>
                  </a:lnTo>
                  <a:lnTo>
                    <a:pt x="488" y="102"/>
                  </a:lnTo>
                  <a:lnTo>
                    <a:pt x="490" y="98"/>
                  </a:lnTo>
                  <a:lnTo>
                    <a:pt x="490" y="28"/>
                  </a:lnTo>
                  <a:lnTo>
                    <a:pt x="402" y="28"/>
                  </a:lnTo>
                  <a:lnTo>
                    <a:pt x="402" y="114"/>
                  </a:lnTo>
                  <a:lnTo>
                    <a:pt x="392" y="114"/>
                  </a:lnTo>
                  <a:lnTo>
                    <a:pt x="392" y="20"/>
                  </a:lnTo>
                  <a:lnTo>
                    <a:pt x="430" y="20"/>
                  </a:lnTo>
                  <a:lnTo>
                    <a:pt x="430" y="20"/>
                  </a:lnTo>
                  <a:lnTo>
                    <a:pt x="436" y="0"/>
                  </a:lnTo>
                  <a:lnTo>
                    <a:pt x="448" y="2"/>
                  </a:lnTo>
                  <a:lnTo>
                    <a:pt x="448" y="2"/>
                  </a:lnTo>
                  <a:lnTo>
                    <a:pt x="440" y="20"/>
                  </a:lnTo>
                  <a:lnTo>
                    <a:pt x="500" y="20"/>
                  </a:lnTo>
                  <a:lnTo>
                    <a:pt x="500" y="102"/>
                  </a:lnTo>
                  <a:lnTo>
                    <a:pt x="500" y="102"/>
                  </a:lnTo>
                  <a:lnTo>
                    <a:pt x="500" y="106"/>
                  </a:lnTo>
                  <a:lnTo>
                    <a:pt x="496" y="110"/>
                  </a:lnTo>
                  <a:lnTo>
                    <a:pt x="496" y="110"/>
                  </a:lnTo>
                  <a:lnTo>
                    <a:pt x="494" y="112"/>
                  </a:lnTo>
                  <a:lnTo>
                    <a:pt x="488" y="112"/>
                  </a:lnTo>
                  <a:lnTo>
                    <a:pt x="488" y="112"/>
                  </a:lnTo>
                  <a:close/>
                  <a:moveTo>
                    <a:pt x="428" y="88"/>
                  </a:moveTo>
                  <a:lnTo>
                    <a:pt x="428" y="92"/>
                  </a:lnTo>
                  <a:lnTo>
                    <a:pt x="420" y="92"/>
                  </a:lnTo>
                  <a:lnTo>
                    <a:pt x="420" y="44"/>
                  </a:lnTo>
                  <a:lnTo>
                    <a:pt x="472" y="44"/>
                  </a:lnTo>
                  <a:lnTo>
                    <a:pt x="472" y="88"/>
                  </a:lnTo>
                  <a:lnTo>
                    <a:pt x="428" y="88"/>
                  </a:lnTo>
                  <a:close/>
                  <a:moveTo>
                    <a:pt x="462" y="52"/>
                  </a:moveTo>
                  <a:lnTo>
                    <a:pt x="428" y="52"/>
                  </a:lnTo>
                  <a:lnTo>
                    <a:pt x="428" y="80"/>
                  </a:lnTo>
                  <a:lnTo>
                    <a:pt x="462" y="80"/>
                  </a:lnTo>
                  <a:lnTo>
                    <a:pt x="462" y="52"/>
                  </a:lnTo>
                  <a:close/>
                  <a:moveTo>
                    <a:pt x="516" y="110"/>
                  </a:moveTo>
                  <a:lnTo>
                    <a:pt x="516" y="102"/>
                  </a:lnTo>
                  <a:lnTo>
                    <a:pt x="566" y="102"/>
                  </a:lnTo>
                  <a:lnTo>
                    <a:pt x="566" y="2"/>
                  </a:lnTo>
                  <a:lnTo>
                    <a:pt x="576" y="2"/>
                  </a:lnTo>
                  <a:lnTo>
                    <a:pt x="576" y="38"/>
                  </a:lnTo>
                  <a:lnTo>
                    <a:pt x="622" y="38"/>
                  </a:lnTo>
                  <a:lnTo>
                    <a:pt x="622" y="46"/>
                  </a:lnTo>
                  <a:lnTo>
                    <a:pt x="576" y="46"/>
                  </a:lnTo>
                  <a:lnTo>
                    <a:pt x="576" y="102"/>
                  </a:lnTo>
                  <a:lnTo>
                    <a:pt x="632" y="102"/>
                  </a:lnTo>
                  <a:lnTo>
                    <a:pt x="632" y="110"/>
                  </a:lnTo>
                  <a:lnTo>
                    <a:pt x="516" y="110"/>
                  </a:lnTo>
                  <a:close/>
                  <a:moveTo>
                    <a:pt x="662" y="66"/>
                  </a:moveTo>
                  <a:lnTo>
                    <a:pt x="662" y="66"/>
                  </a:lnTo>
                  <a:lnTo>
                    <a:pt x="664" y="86"/>
                  </a:lnTo>
                  <a:lnTo>
                    <a:pt x="668" y="108"/>
                  </a:lnTo>
                  <a:lnTo>
                    <a:pt x="660" y="110"/>
                  </a:lnTo>
                  <a:lnTo>
                    <a:pt x="660" y="110"/>
                  </a:lnTo>
                  <a:lnTo>
                    <a:pt x="654" y="88"/>
                  </a:lnTo>
                  <a:lnTo>
                    <a:pt x="654" y="64"/>
                  </a:lnTo>
                  <a:lnTo>
                    <a:pt x="654" y="64"/>
                  </a:lnTo>
                  <a:lnTo>
                    <a:pt x="656" y="38"/>
                  </a:lnTo>
                  <a:lnTo>
                    <a:pt x="662" y="8"/>
                  </a:lnTo>
                  <a:lnTo>
                    <a:pt x="672" y="10"/>
                  </a:lnTo>
                  <a:lnTo>
                    <a:pt x="672" y="10"/>
                  </a:lnTo>
                  <a:lnTo>
                    <a:pt x="664" y="38"/>
                  </a:lnTo>
                  <a:lnTo>
                    <a:pt x="662" y="66"/>
                  </a:lnTo>
                  <a:lnTo>
                    <a:pt x="662" y="66"/>
                  </a:lnTo>
                  <a:close/>
                  <a:moveTo>
                    <a:pt x="754" y="104"/>
                  </a:moveTo>
                  <a:lnTo>
                    <a:pt x="754" y="104"/>
                  </a:lnTo>
                  <a:lnTo>
                    <a:pt x="728" y="106"/>
                  </a:lnTo>
                  <a:lnTo>
                    <a:pt x="728" y="106"/>
                  </a:lnTo>
                  <a:lnTo>
                    <a:pt x="714" y="106"/>
                  </a:lnTo>
                  <a:lnTo>
                    <a:pt x="702" y="104"/>
                  </a:lnTo>
                  <a:lnTo>
                    <a:pt x="702" y="104"/>
                  </a:lnTo>
                  <a:lnTo>
                    <a:pt x="694" y="100"/>
                  </a:lnTo>
                  <a:lnTo>
                    <a:pt x="690" y="96"/>
                  </a:lnTo>
                  <a:lnTo>
                    <a:pt x="690" y="96"/>
                  </a:lnTo>
                  <a:lnTo>
                    <a:pt x="686" y="92"/>
                  </a:lnTo>
                  <a:lnTo>
                    <a:pt x="684" y="84"/>
                  </a:lnTo>
                  <a:lnTo>
                    <a:pt x="684" y="84"/>
                  </a:lnTo>
                  <a:lnTo>
                    <a:pt x="688" y="74"/>
                  </a:lnTo>
                  <a:lnTo>
                    <a:pt x="694" y="62"/>
                  </a:lnTo>
                  <a:lnTo>
                    <a:pt x="702" y="66"/>
                  </a:lnTo>
                  <a:lnTo>
                    <a:pt x="702" y="66"/>
                  </a:lnTo>
                  <a:lnTo>
                    <a:pt x="696" y="74"/>
                  </a:lnTo>
                  <a:lnTo>
                    <a:pt x="694" y="84"/>
                  </a:lnTo>
                  <a:lnTo>
                    <a:pt x="694" y="84"/>
                  </a:lnTo>
                  <a:lnTo>
                    <a:pt x="694" y="88"/>
                  </a:lnTo>
                  <a:lnTo>
                    <a:pt x="698" y="92"/>
                  </a:lnTo>
                  <a:lnTo>
                    <a:pt x="698" y="92"/>
                  </a:lnTo>
                  <a:lnTo>
                    <a:pt x="702" y="94"/>
                  </a:lnTo>
                  <a:lnTo>
                    <a:pt x="710" y="96"/>
                  </a:lnTo>
                  <a:lnTo>
                    <a:pt x="710" y="96"/>
                  </a:lnTo>
                  <a:lnTo>
                    <a:pt x="728" y="98"/>
                  </a:lnTo>
                  <a:lnTo>
                    <a:pt x="728" y="98"/>
                  </a:lnTo>
                  <a:lnTo>
                    <a:pt x="754" y="96"/>
                  </a:lnTo>
                  <a:lnTo>
                    <a:pt x="754" y="104"/>
                  </a:lnTo>
                  <a:close/>
                  <a:moveTo>
                    <a:pt x="752" y="16"/>
                  </a:moveTo>
                  <a:lnTo>
                    <a:pt x="752" y="16"/>
                  </a:lnTo>
                  <a:lnTo>
                    <a:pt x="754" y="24"/>
                  </a:lnTo>
                  <a:lnTo>
                    <a:pt x="754" y="24"/>
                  </a:lnTo>
                  <a:lnTo>
                    <a:pt x="734" y="24"/>
                  </a:lnTo>
                  <a:lnTo>
                    <a:pt x="734" y="24"/>
                  </a:lnTo>
                  <a:lnTo>
                    <a:pt x="688" y="26"/>
                  </a:lnTo>
                  <a:lnTo>
                    <a:pt x="688" y="26"/>
                  </a:lnTo>
                  <a:lnTo>
                    <a:pt x="688" y="18"/>
                  </a:lnTo>
                  <a:lnTo>
                    <a:pt x="688" y="18"/>
                  </a:lnTo>
                  <a:lnTo>
                    <a:pt x="740" y="16"/>
                  </a:lnTo>
                  <a:lnTo>
                    <a:pt x="740" y="16"/>
                  </a:lnTo>
                  <a:lnTo>
                    <a:pt x="752" y="16"/>
                  </a:lnTo>
                  <a:lnTo>
                    <a:pt x="752" y="16"/>
                  </a:lnTo>
                  <a:lnTo>
                    <a:pt x="752" y="16"/>
                  </a:lnTo>
                  <a:close/>
                  <a:moveTo>
                    <a:pt x="872" y="112"/>
                  </a:moveTo>
                  <a:lnTo>
                    <a:pt x="854" y="112"/>
                  </a:lnTo>
                  <a:lnTo>
                    <a:pt x="854" y="104"/>
                  </a:lnTo>
                  <a:lnTo>
                    <a:pt x="868" y="104"/>
                  </a:lnTo>
                  <a:lnTo>
                    <a:pt x="868" y="104"/>
                  </a:lnTo>
                  <a:lnTo>
                    <a:pt x="872" y="102"/>
                  </a:lnTo>
                  <a:lnTo>
                    <a:pt x="872" y="102"/>
                  </a:lnTo>
                  <a:lnTo>
                    <a:pt x="874" y="98"/>
                  </a:lnTo>
                  <a:lnTo>
                    <a:pt x="874" y="28"/>
                  </a:lnTo>
                  <a:lnTo>
                    <a:pt x="786" y="28"/>
                  </a:lnTo>
                  <a:lnTo>
                    <a:pt x="786" y="114"/>
                  </a:lnTo>
                  <a:lnTo>
                    <a:pt x="776" y="114"/>
                  </a:lnTo>
                  <a:lnTo>
                    <a:pt x="776" y="20"/>
                  </a:lnTo>
                  <a:lnTo>
                    <a:pt x="814" y="20"/>
                  </a:lnTo>
                  <a:lnTo>
                    <a:pt x="814" y="20"/>
                  </a:lnTo>
                  <a:lnTo>
                    <a:pt x="820" y="0"/>
                  </a:lnTo>
                  <a:lnTo>
                    <a:pt x="832" y="2"/>
                  </a:lnTo>
                  <a:lnTo>
                    <a:pt x="832" y="2"/>
                  </a:lnTo>
                  <a:lnTo>
                    <a:pt x="824" y="20"/>
                  </a:lnTo>
                  <a:lnTo>
                    <a:pt x="884" y="20"/>
                  </a:lnTo>
                  <a:lnTo>
                    <a:pt x="884" y="102"/>
                  </a:lnTo>
                  <a:lnTo>
                    <a:pt x="884" y="102"/>
                  </a:lnTo>
                  <a:lnTo>
                    <a:pt x="884" y="106"/>
                  </a:lnTo>
                  <a:lnTo>
                    <a:pt x="880" y="110"/>
                  </a:lnTo>
                  <a:lnTo>
                    <a:pt x="880" y="110"/>
                  </a:lnTo>
                  <a:lnTo>
                    <a:pt x="878" y="112"/>
                  </a:lnTo>
                  <a:lnTo>
                    <a:pt x="872" y="112"/>
                  </a:lnTo>
                  <a:lnTo>
                    <a:pt x="872" y="112"/>
                  </a:lnTo>
                  <a:close/>
                  <a:moveTo>
                    <a:pt x="812" y="88"/>
                  </a:moveTo>
                  <a:lnTo>
                    <a:pt x="812" y="92"/>
                  </a:lnTo>
                  <a:lnTo>
                    <a:pt x="804" y="92"/>
                  </a:lnTo>
                  <a:lnTo>
                    <a:pt x="804" y="44"/>
                  </a:lnTo>
                  <a:lnTo>
                    <a:pt x="856" y="44"/>
                  </a:lnTo>
                  <a:lnTo>
                    <a:pt x="856" y="88"/>
                  </a:lnTo>
                  <a:lnTo>
                    <a:pt x="812" y="88"/>
                  </a:lnTo>
                  <a:close/>
                  <a:moveTo>
                    <a:pt x="846" y="52"/>
                  </a:moveTo>
                  <a:lnTo>
                    <a:pt x="812" y="52"/>
                  </a:lnTo>
                  <a:lnTo>
                    <a:pt x="812" y="80"/>
                  </a:lnTo>
                  <a:lnTo>
                    <a:pt x="846" y="80"/>
                  </a:lnTo>
                  <a:lnTo>
                    <a:pt x="846" y="52"/>
                  </a:lnTo>
                  <a:close/>
                  <a:moveTo>
                    <a:pt x="940" y="74"/>
                  </a:moveTo>
                  <a:lnTo>
                    <a:pt x="940" y="74"/>
                  </a:lnTo>
                  <a:lnTo>
                    <a:pt x="928" y="94"/>
                  </a:lnTo>
                  <a:lnTo>
                    <a:pt x="922" y="108"/>
                  </a:lnTo>
                  <a:lnTo>
                    <a:pt x="914" y="106"/>
                  </a:lnTo>
                  <a:lnTo>
                    <a:pt x="914" y="106"/>
                  </a:lnTo>
                  <a:lnTo>
                    <a:pt x="910" y="84"/>
                  </a:lnTo>
                  <a:lnTo>
                    <a:pt x="908" y="62"/>
                  </a:lnTo>
                  <a:lnTo>
                    <a:pt x="908" y="62"/>
                  </a:lnTo>
                  <a:lnTo>
                    <a:pt x="910" y="38"/>
                  </a:lnTo>
                  <a:lnTo>
                    <a:pt x="914" y="10"/>
                  </a:lnTo>
                  <a:lnTo>
                    <a:pt x="924" y="12"/>
                  </a:lnTo>
                  <a:lnTo>
                    <a:pt x="924" y="12"/>
                  </a:lnTo>
                  <a:lnTo>
                    <a:pt x="918" y="40"/>
                  </a:lnTo>
                  <a:lnTo>
                    <a:pt x="916" y="62"/>
                  </a:lnTo>
                  <a:lnTo>
                    <a:pt x="916" y="62"/>
                  </a:lnTo>
                  <a:lnTo>
                    <a:pt x="918" y="78"/>
                  </a:lnTo>
                  <a:lnTo>
                    <a:pt x="920" y="92"/>
                  </a:lnTo>
                  <a:lnTo>
                    <a:pt x="920" y="92"/>
                  </a:lnTo>
                  <a:lnTo>
                    <a:pt x="934" y="70"/>
                  </a:lnTo>
                  <a:lnTo>
                    <a:pt x="940" y="74"/>
                  </a:lnTo>
                  <a:close/>
                  <a:moveTo>
                    <a:pt x="992" y="64"/>
                  </a:moveTo>
                  <a:lnTo>
                    <a:pt x="992" y="64"/>
                  </a:lnTo>
                  <a:lnTo>
                    <a:pt x="990" y="82"/>
                  </a:lnTo>
                  <a:lnTo>
                    <a:pt x="988" y="88"/>
                  </a:lnTo>
                  <a:lnTo>
                    <a:pt x="984" y="94"/>
                  </a:lnTo>
                  <a:lnTo>
                    <a:pt x="980" y="100"/>
                  </a:lnTo>
                  <a:lnTo>
                    <a:pt x="974" y="104"/>
                  </a:lnTo>
                  <a:lnTo>
                    <a:pt x="960" y="112"/>
                  </a:lnTo>
                  <a:lnTo>
                    <a:pt x="956" y="104"/>
                  </a:lnTo>
                  <a:lnTo>
                    <a:pt x="956" y="104"/>
                  </a:lnTo>
                  <a:lnTo>
                    <a:pt x="968" y="98"/>
                  </a:lnTo>
                  <a:lnTo>
                    <a:pt x="976" y="90"/>
                  </a:lnTo>
                  <a:lnTo>
                    <a:pt x="976" y="90"/>
                  </a:lnTo>
                  <a:lnTo>
                    <a:pt x="982" y="78"/>
                  </a:lnTo>
                  <a:lnTo>
                    <a:pt x="984" y="64"/>
                  </a:lnTo>
                  <a:lnTo>
                    <a:pt x="984" y="40"/>
                  </a:lnTo>
                  <a:lnTo>
                    <a:pt x="942" y="40"/>
                  </a:lnTo>
                  <a:lnTo>
                    <a:pt x="942" y="32"/>
                  </a:lnTo>
                  <a:lnTo>
                    <a:pt x="984" y="32"/>
                  </a:lnTo>
                  <a:lnTo>
                    <a:pt x="984" y="6"/>
                  </a:lnTo>
                  <a:lnTo>
                    <a:pt x="992" y="6"/>
                  </a:lnTo>
                  <a:lnTo>
                    <a:pt x="992" y="32"/>
                  </a:lnTo>
                  <a:lnTo>
                    <a:pt x="1018" y="32"/>
                  </a:lnTo>
                  <a:lnTo>
                    <a:pt x="1018" y="40"/>
                  </a:lnTo>
                  <a:lnTo>
                    <a:pt x="992" y="40"/>
                  </a:lnTo>
                  <a:lnTo>
                    <a:pt x="992" y="64"/>
                  </a:lnTo>
                  <a:lnTo>
                    <a:pt x="992" y="64"/>
                  </a:lnTo>
                  <a:close/>
                  <a:moveTo>
                    <a:pt x="1066" y="4"/>
                  </a:moveTo>
                  <a:lnTo>
                    <a:pt x="1066" y="4"/>
                  </a:lnTo>
                  <a:lnTo>
                    <a:pt x="1066" y="20"/>
                  </a:lnTo>
                  <a:lnTo>
                    <a:pt x="1112" y="20"/>
                  </a:lnTo>
                  <a:lnTo>
                    <a:pt x="1112" y="30"/>
                  </a:lnTo>
                  <a:lnTo>
                    <a:pt x="1064" y="30"/>
                  </a:lnTo>
                  <a:lnTo>
                    <a:pt x="1064" y="30"/>
                  </a:lnTo>
                  <a:lnTo>
                    <a:pt x="1062" y="54"/>
                  </a:lnTo>
                  <a:lnTo>
                    <a:pt x="1054" y="76"/>
                  </a:lnTo>
                  <a:lnTo>
                    <a:pt x="1054" y="76"/>
                  </a:lnTo>
                  <a:lnTo>
                    <a:pt x="1046" y="98"/>
                  </a:lnTo>
                  <a:lnTo>
                    <a:pt x="1038" y="110"/>
                  </a:lnTo>
                  <a:lnTo>
                    <a:pt x="1030" y="106"/>
                  </a:lnTo>
                  <a:lnTo>
                    <a:pt x="1030" y="106"/>
                  </a:lnTo>
                  <a:lnTo>
                    <a:pt x="1038" y="90"/>
                  </a:lnTo>
                  <a:lnTo>
                    <a:pt x="1046" y="72"/>
                  </a:lnTo>
                  <a:lnTo>
                    <a:pt x="1046" y="72"/>
                  </a:lnTo>
                  <a:lnTo>
                    <a:pt x="1052" y="50"/>
                  </a:lnTo>
                  <a:lnTo>
                    <a:pt x="1056" y="30"/>
                  </a:lnTo>
                  <a:lnTo>
                    <a:pt x="1032" y="30"/>
                  </a:lnTo>
                  <a:lnTo>
                    <a:pt x="1032" y="20"/>
                  </a:lnTo>
                  <a:lnTo>
                    <a:pt x="1056" y="20"/>
                  </a:lnTo>
                  <a:lnTo>
                    <a:pt x="1056" y="20"/>
                  </a:lnTo>
                  <a:lnTo>
                    <a:pt x="1056" y="4"/>
                  </a:lnTo>
                  <a:lnTo>
                    <a:pt x="1066" y="4"/>
                  </a:lnTo>
                  <a:close/>
                  <a:moveTo>
                    <a:pt x="1142" y="106"/>
                  </a:moveTo>
                  <a:lnTo>
                    <a:pt x="1142" y="106"/>
                  </a:lnTo>
                  <a:lnTo>
                    <a:pt x="1114" y="108"/>
                  </a:lnTo>
                  <a:lnTo>
                    <a:pt x="1114" y="108"/>
                  </a:lnTo>
                  <a:lnTo>
                    <a:pt x="1092" y="106"/>
                  </a:lnTo>
                  <a:lnTo>
                    <a:pt x="1092" y="106"/>
                  </a:lnTo>
                  <a:lnTo>
                    <a:pt x="1084" y="104"/>
                  </a:lnTo>
                  <a:lnTo>
                    <a:pt x="1080" y="102"/>
                  </a:lnTo>
                  <a:lnTo>
                    <a:pt x="1080" y="102"/>
                  </a:lnTo>
                  <a:lnTo>
                    <a:pt x="1076" y="96"/>
                  </a:lnTo>
                  <a:lnTo>
                    <a:pt x="1074" y="90"/>
                  </a:lnTo>
                  <a:lnTo>
                    <a:pt x="1074" y="90"/>
                  </a:lnTo>
                  <a:lnTo>
                    <a:pt x="1076" y="82"/>
                  </a:lnTo>
                  <a:lnTo>
                    <a:pt x="1082" y="74"/>
                  </a:lnTo>
                  <a:lnTo>
                    <a:pt x="1088" y="78"/>
                  </a:lnTo>
                  <a:lnTo>
                    <a:pt x="1088" y="78"/>
                  </a:lnTo>
                  <a:lnTo>
                    <a:pt x="1086" y="84"/>
                  </a:lnTo>
                  <a:lnTo>
                    <a:pt x="1084" y="90"/>
                  </a:lnTo>
                  <a:lnTo>
                    <a:pt x="1084" y="90"/>
                  </a:lnTo>
                  <a:lnTo>
                    <a:pt x="1086" y="94"/>
                  </a:lnTo>
                  <a:lnTo>
                    <a:pt x="1088" y="96"/>
                  </a:lnTo>
                  <a:lnTo>
                    <a:pt x="1088" y="96"/>
                  </a:lnTo>
                  <a:lnTo>
                    <a:pt x="1096" y="98"/>
                  </a:lnTo>
                  <a:lnTo>
                    <a:pt x="1112" y="100"/>
                  </a:lnTo>
                  <a:lnTo>
                    <a:pt x="1112" y="100"/>
                  </a:lnTo>
                  <a:lnTo>
                    <a:pt x="1140" y="98"/>
                  </a:lnTo>
                  <a:lnTo>
                    <a:pt x="1142" y="106"/>
                  </a:lnTo>
                  <a:close/>
                  <a:moveTo>
                    <a:pt x="1130" y="40"/>
                  </a:moveTo>
                  <a:lnTo>
                    <a:pt x="1130" y="40"/>
                  </a:lnTo>
                  <a:lnTo>
                    <a:pt x="1138" y="42"/>
                  </a:lnTo>
                  <a:lnTo>
                    <a:pt x="1138" y="50"/>
                  </a:lnTo>
                  <a:lnTo>
                    <a:pt x="1138" y="50"/>
                  </a:lnTo>
                  <a:lnTo>
                    <a:pt x="1132" y="50"/>
                  </a:lnTo>
                  <a:lnTo>
                    <a:pt x="1132" y="50"/>
                  </a:lnTo>
                  <a:lnTo>
                    <a:pt x="1082" y="52"/>
                  </a:lnTo>
                  <a:lnTo>
                    <a:pt x="1082" y="44"/>
                  </a:lnTo>
                  <a:lnTo>
                    <a:pt x="1082" y="44"/>
                  </a:lnTo>
                  <a:lnTo>
                    <a:pt x="1106" y="42"/>
                  </a:lnTo>
                  <a:lnTo>
                    <a:pt x="1130" y="40"/>
                  </a:lnTo>
                  <a:lnTo>
                    <a:pt x="1130" y="4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29">
              <a:extLst>
                <a:ext uri="{FF2B5EF4-FFF2-40B4-BE49-F238E27FC236}">
                  <a16:creationId xmlns:a16="http://schemas.microsoft.com/office/drawing/2014/main" id="{E6DCC6D9-A5E5-4E97-9325-E4AB0463F0B8}"/>
                </a:ext>
              </a:extLst>
            </p:cNvPr>
            <p:cNvSpPr>
              <a:spLocks noEditPoints="1"/>
            </p:cNvSpPr>
            <p:nvPr/>
          </p:nvSpPr>
          <p:spPr bwMode="auto">
            <a:xfrm>
              <a:off x="2393950" y="1206501"/>
              <a:ext cx="3870325" cy="336550"/>
            </a:xfrm>
            <a:custGeom>
              <a:avLst/>
              <a:gdLst>
                <a:gd name="T0" fmla="*/ 158 w 2438"/>
                <a:gd name="T1" fmla="*/ 158 h 212"/>
                <a:gd name="T2" fmla="*/ 58 w 2438"/>
                <a:gd name="T3" fmla="*/ 208 h 212"/>
                <a:gd name="T4" fmla="*/ 124 w 2438"/>
                <a:gd name="T5" fmla="*/ 150 h 212"/>
                <a:gd name="T6" fmla="*/ 8 w 2438"/>
                <a:gd name="T7" fmla="*/ 26 h 212"/>
                <a:gd name="T8" fmla="*/ 246 w 2438"/>
                <a:gd name="T9" fmla="*/ 136 h 212"/>
                <a:gd name="T10" fmla="*/ 332 w 2438"/>
                <a:gd name="T11" fmla="*/ 60 h 212"/>
                <a:gd name="T12" fmla="*/ 362 w 2438"/>
                <a:gd name="T13" fmla="*/ 76 h 212"/>
                <a:gd name="T14" fmla="*/ 548 w 2438"/>
                <a:gd name="T15" fmla="*/ 166 h 212"/>
                <a:gd name="T16" fmla="*/ 474 w 2438"/>
                <a:gd name="T17" fmla="*/ 180 h 212"/>
                <a:gd name="T18" fmla="*/ 528 w 2438"/>
                <a:gd name="T19" fmla="*/ 112 h 212"/>
                <a:gd name="T20" fmla="*/ 628 w 2438"/>
                <a:gd name="T21" fmla="*/ 56 h 212"/>
                <a:gd name="T22" fmla="*/ 666 w 2438"/>
                <a:gd name="T23" fmla="*/ 132 h 212"/>
                <a:gd name="T24" fmla="*/ 806 w 2438"/>
                <a:gd name="T25" fmla="*/ 44 h 212"/>
                <a:gd name="T26" fmla="*/ 916 w 2438"/>
                <a:gd name="T27" fmla="*/ 24 h 212"/>
                <a:gd name="T28" fmla="*/ 916 w 2438"/>
                <a:gd name="T29" fmla="*/ 24 h 212"/>
                <a:gd name="T30" fmla="*/ 970 w 2438"/>
                <a:gd name="T31" fmla="*/ 196 h 212"/>
                <a:gd name="T32" fmla="*/ 1006 w 2438"/>
                <a:gd name="T33" fmla="*/ 144 h 212"/>
                <a:gd name="T34" fmla="*/ 1300 w 2438"/>
                <a:gd name="T35" fmla="*/ 56 h 212"/>
                <a:gd name="T36" fmla="*/ 1230 w 2438"/>
                <a:gd name="T37" fmla="*/ 178 h 212"/>
                <a:gd name="T38" fmla="*/ 1204 w 2438"/>
                <a:gd name="T39" fmla="*/ 156 h 212"/>
                <a:gd name="T40" fmla="*/ 1176 w 2438"/>
                <a:gd name="T41" fmla="*/ 86 h 212"/>
                <a:gd name="T42" fmla="*/ 1150 w 2438"/>
                <a:gd name="T43" fmla="*/ 68 h 212"/>
                <a:gd name="T44" fmla="*/ 1272 w 2438"/>
                <a:gd name="T45" fmla="*/ 36 h 212"/>
                <a:gd name="T46" fmla="*/ 1322 w 2438"/>
                <a:gd name="T47" fmla="*/ 32 h 212"/>
                <a:gd name="T48" fmla="*/ 1348 w 2438"/>
                <a:gd name="T49" fmla="*/ 198 h 212"/>
                <a:gd name="T50" fmla="*/ 1356 w 2438"/>
                <a:gd name="T51" fmla="*/ 42 h 212"/>
                <a:gd name="T52" fmla="*/ 1412 w 2438"/>
                <a:gd name="T53" fmla="*/ 78 h 212"/>
                <a:gd name="T54" fmla="*/ 1466 w 2438"/>
                <a:gd name="T55" fmla="*/ 144 h 212"/>
                <a:gd name="T56" fmla="*/ 1436 w 2438"/>
                <a:gd name="T57" fmla="*/ 156 h 212"/>
                <a:gd name="T58" fmla="*/ 1540 w 2438"/>
                <a:gd name="T59" fmla="*/ 20 h 212"/>
                <a:gd name="T60" fmla="*/ 1496 w 2438"/>
                <a:gd name="T61" fmla="*/ 118 h 212"/>
                <a:gd name="T62" fmla="*/ 1576 w 2438"/>
                <a:gd name="T63" fmla="*/ 120 h 212"/>
                <a:gd name="T64" fmla="*/ 1586 w 2438"/>
                <a:gd name="T65" fmla="*/ 12 h 212"/>
                <a:gd name="T66" fmla="*/ 1612 w 2438"/>
                <a:gd name="T67" fmla="*/ 46 h 212"/>
                <a:gd name="T68" fmla="*/ 1670 w 2438"/>
                <a:gd name="T69" fmla="*/ 206 h 212"/>
                <a:gd name="T70" fmla="*/ 1750 w 2438"/>
                <a:gd name="T71" fmla="*/ 146 h 212"/>
                <a:gd name="T72" fmla="*/ 1740 w 2438"/>
                <a:gd name="T73" fmla="*/ 64 h 212"/>
                <a:gd name="T74" fmla="*/ 1704 w 2438"/>
                <a:gd name="T75" fmla="*/ 96 h 212"/>
                <a:gd name="T76" fmla="*/ 1684 w 2438"/>
                <a:gd name="T77" fmla="*/ 80 h 212"/>
                <a:gd name="T78" fmla="*/ 1658 w 2438"/>
                <a:gd name="T79" fmla="*/ 38 h 212"/>
                <a:gd name="T80" fmla="*/ 1664 w 2438"/>
                <a:gd name="T81" fmla="*/ 142 h 212"/>
                <a:gd name="T82" fmla="*/ 1724 w 2438"/>
                <a:gd name="T83" fmla="*/ 114 h 212"/>
                <a:gd name="T84" fmla="*/ 1636 w 2438"/>
                <a:gd name="T85" fmla="*/ 158 h 212"/>
                <a:gd name="T86" fmla="*/ 1704 w 2438"/>
                <a:gd name="T87" fmla="*/ 68 h 212"/>
                <a:gd name="T88" fmla="*/ 1956 w 2438"/>
                <a:gd name="T89" fmla="*/ 96 h 212"/>
                <a:gd name="T90" fmla="*/ 1812 w 2438"/>
                <a:gd name="T91" fmla="*/ 96 h 212"/>
                <a:gd name="T92" fmla="*/ 1852 w 2438"/>
                <a:gd name="T93" fmla="*/ 32 h 212"/>
                <a:gd name="T94" fmla="*/ 1994 w 2438"/>
                <a:gd name="T95" fmla="*/ 82 h 212"/>
                <a:gd name="T96" fmla="*/ 1906 w 2438"/>
                <a:gd name="T97" fmla="*/ 104 h 212"/>
                <a:gd name="T98" fmla="*/ 1814 w 2438"/>
                <a:gd name="T99" fmla="*/ 178 h 212"/>
                <a:gd name="T100" fmla="*/ 2210 w 2438"/>
                <a:gd name="T101" fmla="*/ 42 h 212"/>
                <a:gd name="T102" fmla="*/ 2042 w 2438"/>
                <a:gd name="T103" fmla="*/ 180 h 212"/>
                <a:gd name="T104" fmla="*/ 2094 w 2438"/>
                <a:gd name="T105" fmla="*/ 80 h 212"/>
                <a:gd name="T106" fmla="*/ 2078 w 2438"/>
                <a:gd name="T107" fmla="*/ 120 h 212"/>
                <a:gd name="T108" fmla="*/ 2120 w 2438"/>
                <a:gd name="T109" fmla="*/ 146 h 212"/>
                <a:gd name="T110" fmla="*/ 2314 w 2438"/>
                <a:gd name="T111" fmla="*/ 90 h 212"/>
                <a:gd name="T112" fmla="*/ 2314 w 2438"/>
                <a:gd name="T113" fmla="*/ 34 h 212"/>
                <a:gd name="T114" fmla="*/ 2438 w 2438"/>
                <a:gd name="T115" fmla="*/ 42 h 212"/>
                <a:gd name="T116" fmla="*/ 2344 w 2438"/>
                <a:gd name="T117" fmla="*/ 114 h 212"/>
                <a:gd name="T118" fmla="*/ 2418 w 2438"/>
                <a:gd name="T119" fmla="*/ 210 h 212"/>
                <a:gd name="T120" fmla="*/ 2388 w 2438"/>
                <a:gd name="T121" fmla="*/ 188 h 212"/>
                <a:gd name="T122" fmla="*/ 2344 w 2438"/>
                <a:gd name="T123" fmla="*/ 5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38" h="212">
                  <a:moveTo>
                    <a:pt x="182" y="78"/>
                  </a:moveTo>
                  <a:lnTo>
                    <a:pt x="182" y="78"/>
                  </a:lnTo>
                  <a:lnTo>
                    <a:pt x="182" y="92"/>
                  </a:lnTo>
                  <a:lnTo>
                    <a:pt x="180" y="106"/>
                  </a:lnTo>
                  <a:lnTo>
                    <a:pt x="176" y="120"/>
                  </a:lnTo>
                  <a:lnTo>
                    <a:pt x="172" y="134"/>
                  </a:lnTo>
                  <a:lnTo>
                    <a:pt x="172" y="134"/>
                  </a:lnTo>
                  <a:lnTo>
                    <a:pt x="166" y="146"/>
                  </a:lnTo>
                  <a:lnTo>
                    <a:pt x="158" y="158"/>
                  </a:lnTo>
                  <a:lnTo>
                    <a:pt x="150" y="168"/>
                  </a:lnTo>
                  <a:lnTo>
                    <a:pt x="140" y="178"/>
                  </a:lnTo>
                  <a:lnTo>
                    <a:pt x="140" y="178"/>
                  </a:lnTo>
                  <a:lnTo>
                    <a:pt x="128" y="186"/>
                  </a:lnTo>
                  <a:lnTo>
                    <a:pt x="116" y="192"/>
                  </a:lnTo>
                  <a:lnTo>
                    <a:pt x="102" y="198"/>
                  </a:lnTo>
                  <a:lnTo>
                    <a:pt x="88" y="202"/>
                  </a:lnTo>
                  <a:lnTo>
                    <a:pt x="88" y="202"/>
                  </a:lnTo>
                  <a:lnTo>
                    <a:pt x="58" y="208"/>
                  </a:lnTo>
                  <a:lnTo>
                    <a:pt x="28" y="210"/>
                  </a:lnTo>
                  <a:lnTo>
                    <a:pt x="22" y="182"/>
                  </a:lnTo>
                  <a:lnTo>
                    <a:pt x="22" y="182"/>
                  </a:lnTo>
                  <a:lnTo>
                    <a:pt x="50" y="178"/>
                  </a:lnTo>
                  <a:lnTo>
                    <a:pt x="74" y="174"/>
                  </a:lnTo>
                  <a:lnTo>
                    <a:pt x="94" y="168"/>
                  </a:lnTo>
                  <a:lnTo>
                    <a:pt x="110" y="160"/>
                  </a:lnTo>
                  <a:lnTo>
                    <a:pt x="110" y="160"/>
                  </a:lnTo>
                  <a:lnTo>
                    <a:pt x="124" y="150"/>
                  </a:lnTo>
                  <a:lnTo>
                    <a:pt x="134" y="138"/>
                  </a:lnTo>
                  <a:lnTo>
                    <a:pt x="140" y="124"/>
                  </a:lnTo>
                  <a:lnTo>
                    <a:pt x="146" y="106"/>
                  </a:lnTo>
                  <a:lnTo>
                    <a:pt x="0" y="106"/>
                  </a:lnTo>
                  <a:lnTo>
                    <a:pt x="0" y="78"/>
                  </a:lnTo>
                  <a:lnTo>
                    <a:pt x="182" y="78"/>
                  </a:lnTo>
                  <a:close/>
                  <a:moveTo>
                    <a:pt x="174" y="54"/>
                  </a:moveTo>
                  <a:lnTo>
                    <a:pt x="8" y="54"/>
                  </a:lnTo>
                  <a:lnTo>
                    <a:pt x="8" y="26"/>
                  </a:lnTo>
                  <a:lnTo>
                    <a:pt x="174" y="26"/>
                  </a:lnTo>
                  <a:lnTo>
                    <a:pt x="174" y="54"/>
                  </a:lnTo>
                  <a:close/>
                  <a:moveTo>
                    <a:pt x="346" y="208"/>
                  </a:moveTo>
                  <a:lnTo>
                    <a:pt x="312" y="208"/>
                  </a:lnTo>
                  <a:lnTo>
                    <a:pt x="312" y="110"/>
                  </a:lnTo>
                  <a:lnTo>
                    <a:pt x="312" y="110"/>
                  </a:lnTo>
                  <a:lnTo>
                    <a:pt x="290" y="120"/>
                  </a:lnTo>
                  <a:lnTo>
                    <a:pt x="268" y="128"/>
                  </a:lnTo>
                  <a:lnTo>
                    <a:pt x="246" y="136"/>
                  </a:lnTo>
                  <a:lnTo>
                    <a:pt x="220" y="142"/>
                  </a:lnTo>
                  <a:lnTo>
                    <a:pt x="210" y="114"/>
                  </a:lnTo>
                  <a:lnTo>
                    <a:pt x="210" y="114"/>
                  </a:lnTo>
                  <a:lnTo>
                    <a:pt x="238" y="106"/>
                  </a:lnTo>
                  <a:lnTo>
                    <a:pt x="264" y="96"/>
                  </a:lnTo>
                  <a:lnTo>
                    <a:pt x="288" y="86"/>
                  </a:lnTo>
                  <a:lnTo>
                    <a:pt x="312" y="74"/>
                  </a:lnTo>
                  <a:lnTo>
                    <a:pt x="312" y="74"/>
                  </a:lnTo>
                  <a:lnTo>
                    <a:pt x="332" y="60"/>
                  </a:lnTo>
                  <a:lnTo>
                    <a:pt x="348" y="44"/>
                  </a:lnTo>
                  <a:lnTo>
                    <a:pt x="364" y="28"/>
                  </a:lnTo>
                  <a:lnTo>
                    <a:pt x="376" y="12"/>
                  </a:lnTo>
                  <a:lnTo>
                    <a:pt x="408" y="24"/>
                  </a:lnTo>
                  <a:lnTo>
                    <a:pt x="408" y="24"/>
                  </a:lnTo>
                  <a:lnTo>
                    <a:pt x="392" y="46"/>
                  </a:lnTo>
                  <a:lnTo>
                    <a:pt x="376" y="62"/>
                  </a:lnTo>
                  <a:lnTo>
                    <a:pt x="376" y="62"/>
                  </a:lnTo>
                  <a:lnTo>
                    <a:pt x="362" y="76"/>
                  </a:lnTo>
                  <a:lnTo>
                    <a:pt x="346" y="88"/>
                  </a:lnTo>
                  <a:lnTo>
                    <a:pt x="346" y="208"/>
                  </a:lnTo>
                  <a:close/>
                  <a:moveTo>
                    <a:pt x="642" y="112"/>
                  </a:moveTo>
                  <a:lnTo>
                    <a:pt x="562" y="112"/>
                  </a:lnTo>
                  <a:lnTo>
                    <a:pt x="562" y="116"/>
                  </a:lnTo>
                  <a:lnTo>
                    <a:pt x="562" y="116"/>
                  </a:lnTo>
                  <a:lnTo>
                    <a:pt x="560" y="134"/>
                  </a:lnTo>
                  <a:lnTo>
                    <a:pt x="556" y="150"/>
                  </a:lnTo>
                  <a:lnTo>
                    <a:pt x="548" y="166"/>
                  </a:lnTo>
                  <a:lnTo>
                    <a:pt x="538" y="178"/>
                  </a:lnTo>
                  <a:lnTo>
                    <a:pt x="538" y="178"/>
                  </a:lnTo>
                  <a:lnTo>
                    <a:pt x="524" y="190"/>
                  </a:lnTo>
                  <a:lnTo>
                    <a:pt x="508" y="198"/>
                  </a:lnTo>
                  <a:lnTo>
                    <a:pt x="490" y="206"/>
                  </a:lnTo>
                  <a:lnTo>
                    <a:pt x="468" y="210"/>
                  </a:lnTo>
                  <a:lnTo>
                    <a:pt x="458" y="184"/>
                  </a:lnTo>
                  <a:lnTo>
                    <a:pt x="458" y="184"/>
                  </a:lnTo>
                  <a:lnTo>
                    <a:pt x="474" y="180"/>
                  </a:lnTo>
                  <a:lnTo>
                    <a:pt x="488" y="174"/>
                  </a:lnTo>
                  <a:lnTo>
                    <a:pt x="500" y="168"/>
                  </a:lnTo>
                  <a:lnTo>
                    <a:pt x="510" y="160"/>
                  </a:lnTo>
                  <a:lnTo>
                    <a:pt x="510" y="160"/>
                  </a:lnTo>
                  <a:lnTo>
                    <a:pt x="518" y="150"/>
                  </a:lnTo>
                  <a:lnTo>
                    <a:pt x="524" y="140"/>
                  </a:lnTo>
                  <a:lnTo>
                    <a:pt x="526" y="130"/>
                  </a:lnTo>
                  <a:lnTo>
                    <a:pt x="528" y="118"/>
                  </a:lnTo>
                  <a:lnTo>
                    <a:pt x="528" y="112"/>
                  </a:lnTo>
                  <a:lnTo>
                    <a:pt x="438" y="112"/>
                  </a:lnTo>
                  <a:lnTo>
                    <a:pt x="438" y="84"/>
                  </a:lnTo>
                  <a:lnTo>
                    <a:pt x="642" y="84"/>
                  </a:lnTo>
                  <a:lnTo>
                    <a:pt x="642" y="112"/>
                  </a:lnTo>
                  <a:close/>
                  <a:moveTo>
                    <a:pt x="628" y="56"/>
                  </a:moveTo>
                  <a:lnTo>
                    <a:pt x="450" y="56"/>
                  </a:lnTo>
                  <a:lnTo>
                    <a:pt x="450" y="28"/>
                  </a:lnTo>
                  <a:lnTo>
                    <a:pt x="628" y="28"/>
                  </a:lnTo>
                  <a:lnTo>
                    <a:pt x="628" y="56"/>
                  </a:lnTo>
                  <a:close/>
                  <a:moveTo>
                    <a:pt x="780" y="212"/>
                  </a:moveTo>
                  <a:lnTo>
                    <a:pt x="752" y="212"/>
                  </a:lnTo>
                  <a:lnTo>
                    <a:pt x="752" y="128"/>
                  </a:lnTo>
                  <a:lnTo>
                    <a:pt x="752" y="128"/>
                  </a:lnTo>
                  <a:lnTo>
                    <a:pt x="734" y="136"/>
                  </a:lnTo>
                  <a:lnTo>
                    <a:pt x="716" y="142"/>
                  </a:lnTo>
                  <a:lnTo>
                    <a:pt x="674" y="156"/>
                  </a:lnTo>
                  <a:lnTo>
                    <a:pt x="666" y="132"/>
                  </a:lnTo>
                  <a:lnTo>
                    <a:pt x="666" y="132"/>
                  </a:lnTo>
                  <a:lnTo>
                    <a:pt x="688" y="126"/>
                  </a:lnTo>
                  <a:lnTo>
                    <a:pt x="710" y="118"/>
                  </a:lnTo>
                  <a:lnTo>
                    <a:pt x="730" y="108"/>
                  </a:lnTo>
                  <a:lnTo>
                    <a:pt x="750" y="98"/>
                  </a:lnTo>
                  <a:lnTo>
                    <a:pt x="750" y="98"/>
                  </a:lnTo>
                  <a:lnTo>
                    <a:pt x="768" y="86"/>
                  </a:lnTo>
                  <a:lnTo>
                    <a:pt x="782" y="72"/>
                  </a:lnTo>
                  <a:lnTo>
                    <a:pt x="796" y="58"/>
                  </a:lnTo>
                  <a:lnTo>
                    <a:pt x="806" y="44"/>
                  </a:lnTo>
                  <a:lnTo>
                    <a:pt x="834" y="54"/>
                  </a:lnTo>
                  <a:lnTo>
                    <a:pt x="834" y="54"/>
                  </a:lnTo>
                  <a:lnTo>
                    <a:pt x="824" y="68"/>
                  </a:lnTo>
                  <a:lnTo>
                    <a:pt x="812" y="82"/>
                  </a:lnTo>
                  <a:lnTo>
                    <a:pt x="798" y="96"/>
                  </a:lnTo>
                  <a:lnTo>
                    <a:pt x="780" y="110"/>
                  </a:lnTo>
                  <a:lnTo>
                    <a:pt x="780" y="212"/>
                  </a:lnTo>
                  <a:close/>
                  <a:moveTo>
                    <a:pt x="916" y="24"/>
                  </a:moveTo>
                  <a:lnTo>
                    <a:pt x="916" y="24"/>
                  </a:lnTo>
                  <a:lnTo>
                    <a:pt x="956" y="42"/>
                  </a:lnTo>
                  <a:lnTo>
                    <a:pt x="1004" y="68"/>
                  </a:lnTo>
                  <a:lnTo>
                    <a:pt x="984" y="96"/>
                  </a:lnTo>
                  <a:lnTo>
                    <a:pt x="984" y="96"/>
                  </a:lnTo>
                  <a:lnTo>
                    <a:pt x="956" y="78"/>
                  </a:lnTo>
                  <a:lnTo>
                    <a:pt x="956" y="78"/>
                  </a:lnTo>
                  <a:lnTo>
                    <a:pt x="898" y="48"/>
                  </a:lnTo>
                  <a:lnTo>
                    <a:pt x="916" y="24"/>
                  </a:lnTo>
                  <a:lnTo>
                    <a:pt x="916" y="24"/>
                  </a:lnTo>
                  <a:close/>
                  <a:moveTo>
                    <a:pt x="1092" y="96"/>
                  </a:moveTo>
                  <a:lnTo>
                    <a:pt x="1092" y="96"/>
                  </a:lnTo>
                  <a:lnTo>
                    <a:pt x="1078" y="120"/>
                  </a:lnTo>
                  <a:lnTo>
                    <a:pt x="1060" y="140"/>
                  </a:lnTo>
                  <a:lnTo>
                    <a:pt x="1042" y="158"/>
                  </a:lnTo>
                  <a:lnTo>
                    <a:pt x="1020" y="174"/>
                  </a:lnTo>
                  <a:lnTo>
                    <a:pt x="1020" y="174"/>
                  </a:lnTo>
                  <a:lnTo>
                    <a:pt x="996" y="186"/>
                  </a:lnTo>
                  <a:lnTo>
                    <a:pt x="970" y="196"/>
                  </a:lnTo>
                  <a:lnTo>
                    <a:pt x="940" y="202"/>
                  </a:lnTo>
                  <a:lnTo>
                    <a:pt x="908" y="208"/>
                  </a:lnTo>
                  <a:lnTo>
                    <a:pt x="900" y="176"/>
                  </a:lnTo>
                  <a:lnTo>
                    <a:pt x="900" y="176"/>
                  </a:lnTo>
                  <a:lnTo>
                    <a:pt x="934" y="172"/>
                  </a:lnTo>
                  <a:lnTo>
                    <a:pt x="962" y="166"/>
                  </a:lnTo>
                  <a:lnTo>
                    <a:pt x="962" y="166"/>
                  </a:lnTo>
                  <a:lnTo>
                    <a:pt x="986" y="156"/>
                  </a:lnTo>
                  <a:lnTo>
                    <a:pt x="1006" y="144"/>
                  </a:lnTo>
                  <a:lnTo>
                    <a:pt x="1006" y="144"/>
                  </a:lnTo>
                  <a:lnTo>
                    <a:pt x="1022" y="132"/>
                  </a:lnTo>
                  <a:lnTo>
                    <a:pt x="1038" y="118"/>
                  </a:lnTo>
                  <a:lnTo>
                    <a:pt x="1038" y="118"/>
                  </a:lnTo>
                  <a:lnTo>
                    <a:pt x="1052" y="102"/>
                  </a:lnTo>
                  <a:lnTo>
                    <a:pt x="1066" y="78"/>
                  </a:lnTo>
                  <a:lnTo>
                    <a:pt x="1092" y="96"/>
                  </a:lnTo>
                  <a:close/>
                  <a:moveTo>
                    <a:pt x="1300" y="36"/>
                  </a:moveTo>
                  <a:lnTo>
                    <a:pt x="1300" y="56"/>
                  </a:lnTo>
                  <a:lnTo>
                    <a:pt x="1300" y="56"/>
                  </a:lnTo>
                  <a:lnTo>
                    <a:pt x="1294" y="82"/>
                  </a:lnTo>
                  <a:lnTo>
                    <a:pt x="1286" y="106"/>
                  </a:lnTo>
                  <a:lnTo>
                    <a:pt x="1276" y="128"/>
                  </a:lnTo>
                  <a:lnTo>
                    <a:pt x="1260" y="150"/>
                  </a:lnTo>
                  <a:lnTo>
                    <a:pt x="1260" y="150"/>
                  </a:lnTo>
                  <a:lnTo>
                    <a:pt x="1252" y="160"/>
                  </a:lnTo>
                  <a:lnTo>
                    <a:pt x="1242" y="168"/>
                  </a:lnTo>
                  <a:lnTo>
                    <a:pt x="1230" y="178"/>
                  </a:lnTo>
                  <a:lnTo>
                    <a:pt x="1216" y="186"/>
                  </a:lnTo>
                  <a:lnTo>
                    <a:pt x="1202" y="192"/>
                  </a:lnTo>
                  <a:lnTo>
                    <a:pt x="1184" y="200"/>
                  </a:lnTo>
                  <a:lnTo>
                    <a:pt x="1148" y="210"/>
                  </a:lnTo>
                  <a:lnTo>
                    <a:pt x="1136" y="180"/>
                  </a:lnTo>
                  <a:lnTo>
                    <a:pt x="1136" y="180"/>
                  </a:lnTo>
                  <a:lnTo>
                    <a:pt x="1162" y="174"/>
                  </a:lnTo>
                  <a:lnTo>
                    <a:pt x="1184" y="166"/>
                  </a:lnTo>
                  <a:lnTo>
                    <a:pt x="1204" y="156"/>
                  </a:lnTo>
                  <a:lnTo>
                    <a:pt x="1222" y="142"/>
                  </a:lnTo>
                  <a:lnTo>
                    <a:pt x="1222" y="142"/>
                  </a:lnTo>
                  <a:lnTo>
                    <a:pt x="1236" y="128"/>
                  </a:lnTo>
                  <a:lnTo>
                    <a:pt x="1248" y="110"/>
                  </a:lnTo>
                  <a:lnTo>
                    <a:pt x="1258" y="88"/>
                  </a:lnTo>
                  <a:lnTo>
                    <a:pt x="1264" y="64"/>
                  </a:lnTo>
                  <a:lnTo>
                    <a:pt x="1192" y="64"/>
                  </a:lnTo>
                  <a:lnTo>
                    <a:pt x="1192" y="64"/>
                  </a:lnTo>
                  <a:lnTo>
                    <a:pt x="1176" y="86"/>
                  </a:lnTo>
                  <a:lnTo>
                    <a:pt x="1160" y="104"/>
                  </a:lnTo>
                  <a:lnTo>
                    <a:pt x="1140" y="122"/>
                  </a:lnTo>
                  <a:lnTo>
                    <a:pt x="1120" y="136"/>
                  </a:lnTo>
                  <a:lnTo>
                    <a:pt x="1100" y="112"/>
                  </a:lnTo>
                  <a:lnTo>
                    <a:pt x="1100" y="112"/>
                  </a:lnTo>
                  <a:lnTo>
                    <a:pt x="1116" y="102"/>
                  </a:lnTo>
                  <a:lnTo>
                    <a:pt x="1128" y="92"/>
                  </a:lnTo>
                  <a:lnTo>
                    <a:pt x="1140" y="80"/>
                  </a:lnTo>
                  <a:lnTo>
                    <a:pt x="1150" y="68"/>
                  </a:lnTo>
                  <a:lnTo>
                    <a:pt x="1160" y="54"/>
                  </a:lnTo>
                  <a:lnTo>
                    <a:pt x="1168" y="40"/>
                  </a:lnTo>
                  <a:lnTo>
                    <a:pt x="1174" y="26"/>
                  </a:lnTo>
                  <a:lnTo>
                    <a:pt x="1180" y="12"/>
                  </a:lnTo>
                  <a:lnTo>
                    <a:pt x="1214" y="14"/>
                  </a:lnTo>
                  <a:lnTo>
                    <a:pt x="1214" y="14"/>
                  </a:lnTo>
                  <a:lnTo>
                    <a:pt x="1206" y="36"/>
                  </a:lnTo>
                  <a:lnTo>
                    <a:pt x="1272" y="36"/>
                  </a:lnTo>
                  <a:lnTo>
                    <a:pt x="1272" y="36"/>
                  </a:lnTo>
                  <a:lnTo>
                    <a:pt x="1258" y="10"/>
                  </a:lnTo>
                  <a:lnTo>
                    <a:pt x="1272" y="2"/>
                  </a:lnTo>
                  <a:lnTo>
                    <a:pt x="1272" y="2"/>
                  </a:lnTo>
                  <a:lnTo>
                    <a:pt x="1290" y="36"/>
                  </a:lnTo>
                  <a:lnTo>
                    <a:pt x="1286" y="36"/>
                  </a:lnTo>
                  <a:lnTo>
                    <a:pt x="1300" y="36"/>
                  </a:lnTo>
                  <a:close/>
                  <a:moveTo>
                    <a:pt x="1306" y="0"/>
                  </a:moveTo>
                  <a:lnTo>
                    <a:pt x="1306" y="0"/>
                  </a:lnTo>
                  <a:lnTo>
                    <a:pt x="1322" y="32"/>
                  </a:lnTo>
                  <a:lnTo>
                    <a:pt x="1308" y="38"/>
                  </a:lnTo>
                  <a:lnTo>
                    <a:pt x="1308" y="38"/>
                  </a:lnTo>
                  <a:lnTo>
                    <a:pt x="1290" y="6"/>
                  </a:lnTo>
                  <a:lnTo>
                    <a:pt x="1306" y="0"/>
                  </a:lnTo>
                  <a:lnTo>
                    <a:pt x="1306" y="0"/>
                  </a:lnTo>
                  <a:close/>
                  <a:moveTo>
                    <a:pt x="1412" y="186"/>
                  </a:moveTo>
                  <a:lnTo>
                    <a:pt x="1374" y="186"/>
                  </a:lnTo>
                  <a:lnTo>
                    <a:pt x="1374" y="198"/>
                  </a:lnTo>
                  <a:lnTo>
                    <a:pt x="1348" y="198"/>
                  </a:lnTo>
                  <a:lnTo>
                    <a:pt x="1348" y="136"/>
                  </a:lnTo>
                  <a:lnTo>
                    <a:pt x="1348" y="136"/>
                  </a:lnTo>
                  <a:lnTo>
                    <a:pt x="1342" y="146"/>
                  </a:lnTo>
                  <a:lnTo>
                    <a:pt x="1324" y="132"/>
                  </a:lnTo>
                  <a:lnTo>
                    <a:pt x="1324" y="132"/>
                  </a:lnTo>
                  <a:lnTo>
                    <a:pt x="1336" y="110"/>
                  </a:lnTo>
                  <a:lnTo>
                    <a:pt x="1346" y="90"/>
                  </a:lnTo>
                  <a:lnTo>
                    <a:pt x="1352" y="66"/>
                  </a:lnTo>
                  <a:lnTo>
                    <a:pt x="1356" y="42"/>
                  </a:lnTo>
                  <a:lnTo>
                    <a:pt x="1332" y="42"/>
                  </a:lnTo>
                  <a:lnTo>
                    <a:pt x="1332" y="20"/>
                  </a:lnTo>
                  <a:lnTo>
                    <a:pt x="1418" y="20"/>
                  </a:lnTo>
                  <a:lnTo>
                    <a:pt x="1418" y="42"/>
                  </a:lnTo>
                  <a:lnTo>
                    <a:pt x="1386" y="42"/>
                  </a:lnTo>
                  <a:lnTo>
                    <a:pt x="1386" y="42"/>
                  </a:lnTo>
                  <a:lnTo>
                    <a:pt x="1382" y="60"/>
                  </a:lnTo>
                  <a:lnTo>
                    <a:pt x="1378" y="78"/>
                  </a:lnTo>
                  <a:lnTo>
                    <a:pt x="1412" y="78"/>
                  </a:lnTo>
                  <a:lnTo>
                    <a:pt x="1412" y="186"/>
                  </a:lnTo>
                  <a:close/>
                  <a:moveTo>
                    <a:pt x="1386" y="164"/>
                  </a:moveTo>
                  <a:lnTo>
                    <a:pt x="1386" y="98"/>
                  </a:lnTo>
                  <a:lnTo>
                    <a:pt x="1374" y="98"/>
                  </a:lnTo>
                  <a:lnTo>
                    <a:pt x="1374" y="164"/>
                  </a:lnTo>
                  <a:lnTo>
                    <a:pt x="1386" y="164"/>
                  </a:lnTo>
                  <a:close/>
                  <a:moveTo>
                    <a:pt x="1470" y="118"/>
                  </a:moveTo>
                  <a:lnTo>
                    <a:pt x="1470" y="118"/>
                  </a:lnTo>
                  <a:lnTo>
                    <a:pt x="1466" y="144"/>
                  </a:lnTo>
                  <a:lnTo>
                    <a:pt x="1460" y="170"/>
                  </a:lnTo>
                  <a:lnTo>
                    <a:pt x="1450" y="192"/>
                  </a:lnTo>
                  <a:lnTo>
                    <a:pt x="1436" y="210"/>
                  </a:lnTo>
                  <a:lnTo>
                    <a:pt x="1414" y="194"/>
                  </a:lnTo>
                  <a:lnTo>
                    <a:pt x="1414" y="194"/>
                  </a:lnTo>
                  <a:lnTo>
                    <a:pt x="1422" y="182"/>
                  </a:lnTo>
                  <a:lnTo>
                    <a:pt x="1432" y="166"/>
                  </a:lnTo>
                  <a:lnTo>
                    <a:pt x="1432" y="166"/>
                  </a:lnTo>
                  <a:lnTo>
                    <a:pt x="1436" y="156"/>
                  </a:lnTo>
                  <a:lnTo>
                    <a:pt x="1438" y="144"/>
                  </a:lnTo>
                  <a:lnTo>
                    <a:pt x="1440" y="118"/>
                  </a:lnTo>
                  <a:lnTo>
                    <a:pt x="1418" y="118"/>
                  </a:lnTo>
                  <a:lnTo>
                    <a:pt x="1418" y="92"/>
                  </a:lnTo>
                  <a:lnTo>
                    <a:pt x="1442" y="92"/>
                  </a:lnTo>
                  <a:lnTo>
                    <a:pt x="1442" y="44"/>
                  </a:lnTo>
                  <a:lnTo>
                    <a:pt x="1424" y="44"/>
                  </a:lnTo>
                  <a:lnTo>
                    <a:pt x="1424" y="20"/>
                  </a:lnTo>
                  <a:lnTo>
                    <a:pt x="1540" y="20"/>
                  </a:lnTo>
                  <a:lnTo>
                    <a:pt x="1540" y="44"/>
                  </a:lnTo>
                  <a:lnTo>
                    <a:pt x="1524" y="44"/>
                  </a:lnTo>
                  <a:lnTo>
                    <a:pt x="1524" y="92"/>
                  </a:lnTo>
                  <a:lnTo>
                    <a:pt x="1544" y="92"/>
                  </a:lnTo>
                  <a:lnTo>
                    <a:pt x="1544" y="118"/>
                  </a:lnTo>
                  <a:lnTo>
                    <a:pt x="1524" y="118"/>
                  </a:lnTo>
                  <a:lnTo>
                    <a:pt x="1524" y="208"/>
                  </a:lnTo>
                  <a:lnTo>
                    <a:pt x="1496" y="208"/>
                  </a:lnTo>
                  <a:lnTo>
                    <a:pt x="1496" y="118"/>
                  </a:lnTo>
                  <a:lnTo>
                    <a:pt x="1470" y="118"/>
                  </a:lnTo>
                  <a:close/>
                  <a:moveTo>
                    <a:pt x="1470" y="44"/>
                  </a:moveTo>
                  <a:lnTo>
                    <a:pt x="1470" y="92"/>
                  </a:lnTo>
                  <a:lnTo>
                    <a:pt x="1496" y="92"/>
                  </a:lnTo>
                  <a:lnTo>
                    <a:pt x="1496" y="44"/>
                  </a:lnTo>
                  <a:lnTo>
                    <a:pt x="1470" y="44"/>
                  </a:lnTo>
                  <a:close/>
                  <a:moveTo>
                    <a:pt x="1602" y="210"/>
                  </a:moveTo>
                  <a:lnTo>
                    <a:pt x="1576" y="210"/>
                  </a:lnTo>
                  <a:lnTo>
                    <a:pt x="1576" y="120"/>
                  </a:lnTo>
                  <a:lnTo>
                    <a:pt x="1576" y="120"/>
                  </a:lnTo>
                  <a:lnTo>
                    <a:pt x="1566" y="136"/>
                  </a:lnTo>
                  <a:lnTo>
                    <a:pt x="1548" y="120"/>
                  </a:lnTo>
                  <a:lnTo>
                    <a:pt x="1548" y="120"/>
                  </a:lnTo>
                  <a:lnTo>
                    <a:pt x="1562" y="96"/>
                  </a:lnTo>
                  <a:lnTo>
                    <a:pt x="1572" y="68"/>
                  </a:lnTo>
                  <a:lnTo>
                    <a:pt x="1572" y="68"/>
                  </a:lnTo>
                  <a:lnTo>
                    <a:pt x="1582" y="38"/>
                  </a:lnTo>
                  <a:lnTo>
                    <a:pt x="1586" y="12"/>
                  </a:lnTo>
                  <a:lnTo>
                    <a:pt x="1614" y="14"/>
                  </a:lnTo>
                  <a:lnTo>
                    <a:pt x="1614" y="14"/>
                  </a:lnTo>
                  <a:lnTo>
                    <a:pt x="1608" y="44"/>
                  </a:lnTo>
                  <a:lnTo>
                    <a:pt x="1598" y="76"/>
                  </a:lnTo>
                  <a:lnTo>
                    <a:pt x="1602" y="76"/>
                  </a:lnTo>
                  <a:lnTo>
                    <a:pt x="1602" y="210"/>
                  </a:lnTo>
                  <a:close/>
                  <a:moveTo>
                    <a:pt x="1636" y="178"/>
                  </a:moveTo>
                  <a:lnTo>
                    <a:pt x="1612" y="178"/>
                  </a:lnTo>
                  <a:lnTo>
                    <a:pt x="1612" y="46"/>
                  </a:lnTo>
                  <a:lnTo>
                    <a:pt x="1636" y="46"/>
                  </a:lnTo>
                  <a:lnTo>
                    <a:pt x="1636" y="178"/>
                  </a:lnTo>
                  <a:close/>
                  <a:moveTo>
                    <a:pt x="1768" y="164"/>
                  </a:moveTo>
                  <a:lnTo>
                    <a:pt x="1768" y="164"/>
                  </a:lnTo>
                  <a:lnTo>
                    <a:pt x="1756" y="172"/>
                  </a:lnTo>
                  <a:lnTo>
                    <a:pt x="1742" y="180"/>
                  </a:lnTo>
                  <a:lnTo>
                    <a:pt x="1708" y="194"/>
                  </a:lnTo>
                  <a:lnTo>
                    <a:pt x="1708" y="194"/>
                  </a:lnTo>
                  <a:lnTo>
                    <a:pt x="1670" y="206"/>
                  </a:lnTo>
                  <a:lnTo>
                    <a:pt x="1632" y="212"/>
                  </a:lnTo>
                  <a:lnTo>
                    <a:pt x="1626" y="188"/>
                  </a:lnTo>
                  <a:lnTo>
                    <a:pt x="1626" y="188"/>
                  </a:lnTo>
                  <a:lnTo>
                    <a:pt x="1666" y="182"/>
                  </a:lnTo>
                  <a:lnTo>
                    <a:pt x="1684" y="176"/>
                  </a:lnTo>
                  <a:lnTo>
                    <a:pt x="1700" y="170"/>
                  </a:lnTo>
                  <a:lnTo>
                    <a:pt x="1700" y="170"/>
                  </a:lnTo>
                  <a:lnTo>
                    <a:pt x="1730" y="158"/>
                  </a:lnTo>
                  <a:lnTo>
                    <a:pt x="1750" y="146"/>
                  </a:lnTo>
                  <a:lnTo>
                    <a:pt x="1768" y="164"/>
                  </a:lnTo>
                  <a:close/>
                  <a:moveTo>
                    <a:pt x="1700" y="12"/>
                  </a:moveTo>
                  <a:lnTo>
                    <a:pt x="1700" y="12"/>
                  </a:lnTo>
                  <a:lnTo>
                    <a:pt x="1692" y="28"/>
                  </a:lnTo>
                  <a:lnTo>
                    <a:pt x="1762" y="28"/>
                  </a:lnTo>
                  <a:lnTo>
                    <a:pt x="1762" y="48"/>
                  </a:lnTo>
                  <a:lnTo>
                    <a:pt x="1748" y="48"/>
                  </a:lnTo>
                  <a:lnTo>
                    <a:pt x="1748" y="48"/>
                  </a:lnTo>
                  <a:lnTo>
                    <a:pt x="1740" y="64"/>
                  </a:lnTo>
                  <a:lnTo>
                    <a:pt x="1728" y="80"/>
                  </a:lnTo>
                  <a:lnTo>
                    <a:pt x="1728" y="80"/>
                  </a:lnTo>
                  <a:lnTo>
                    <a:pt x="1746" y="86"/>
                  </a:lnTo>
                  <a:lnTo>
                    <a:pt x="1770" y="90"/>
                  </a:lnTo>
                  <a:lnTo>
                    <a:pt x="1758" y="114"/>
                  </a:lnTo>
                  <a:lnTo>
                    <a:pt x="1758" y="114"/>
                  </a:lnTo>
                  <a:lnTo>
                    <a:pt x="1728" y="106"/>
                  </a:lnTo>
                  <a:lnTo>
                    <a:pt x="1716" y="100"/>
                  </a:lnTo>
                  <a:lnTo>
                    <a:pt x="1704" y="96"/>
                  </a:lnTo>
                  <a:lnTo>
                    <a:pt x="1704" y="96"/>
                  </a:lnTo>
                  <a:lnTo>
                    <a:pt x="1692" y="100"/>
                  </a:lnTo>
                  <a:lnTo>
                    <a:pt x="1678" y="106"/>
                  </a:lnTo>
                  <a:lnTo>
                    <a:pt x="1644" y="114"/>
                  </a:lnTo>
                  <a:lnTo>
                    <a:pt x="1638" y="92"/>
                  </a:lnTo>
                  <a:lnTo>
                    <a:pt x="1638" y="92"/>
                  </a:lnTo>
                  <a:lnTo>
                    <a:pt x="1662" y="88"/>
                  </a:lnTo>
                  <a:lnTo>
                    <a:pt x="1684" y="80"/>
                  </a:lnTo>
                  <a:lnTo>
                    <a:pt x="1684" y="80"/>
                  </a:lnTo>
                  <a:lnTo>
                    <a:pt x="1676" y="72"/>
                  </a:lnTo>
                  <a:lnTo>
                    <a:pt x="1670" y="64"/>
                  </a:lnTo>
                  <a:lnTo>
                    <a:pt x="1670" y="64"/>
                  </a:lnTo>
                  <a:lnTo>
                    <a:pt x="1654" y="80"/>
                  </a:lnTo>
                  <a:lnTo>
                    <a:pt x="1636" y="66"/>
                  </a:lnTo>
                  <a:lnTo>
                    <a:pt x="1636" y="66"/>
                  </a:lnTo>
                  <a:lnTo>
                    <a:pt x="1646" y="54"/>
                  </a:lnTo>
                  <a:lnTo>
                    <a:pt x="1658" y="38"/>
                  </a:lnTo>
                  <a:lnTo>
                    <a:pt x="1658" y="38"/>
                  </a:lnTo>
                  <a:lnTo>
                    <a:pt x="1666" y="24"/>
                  </a:lnTo>
                  <a:lnTo>
                    <a:pt x="1672" y="8"/>
                  </a:lnTo>
                  <a:lnTo>
                    <a:pt x="1700" y="12"/>
                  </a:lnTo>
                  <a:close/>
                  <a:moveTo>
                    <a:pt x="1724" y="114"/>
                  </a:moveTo>
                  <a:lnTo>
                    <a:pt x="1724" y="114"/>
                  </a:lnTo>
                  <a:lnTo>
                    <a:pt x="1708" y="124"/>
                  </a:lnTo>
                  <a:lnTo>
                    <a:pt x="1686" y="134"/>
                  </a:lnTo>
                  <a:lnTo>
                    <a:pt x="1686" y="134"/>
                  </a:lnTo>
                  <a:lnTo>
                    <a:pt x="1664" y="142"/>
                  </a:lnTo>
                  <a:lnTo>
                    <a:pt x="1646" y="148"/>
                  </a:lnTo>
                  <a:lnTo>
                    <a:pt x="1636" y="128"/>
                  </a:lnTo>
                  <a:lnTo>
                    <a:pt x="1636" y="128"/>
                  </a:lnTo>
                  <a:lnTo>
                    <a:pt x="1656" y="122"/>
                  </a:lnTo>
                  <a:lnTo>
                    <a:pt x="1678" y="114"/>
                  </a:lnTo>
                  <a:lnTo>
                    <a:pt x="1678" y="114"/>
                  </a:lnTo>
                  <a:lnTo>
                    <a:pt x="1694" y="106"/>
                  </a:lnTo>
                  <a:lnTo>
                    <a:pt x="1706" y="98"/>
                  </a:lnTo>
                  <a:lnTo>
                    <a:pt x="1724" y="114"/>
                  </a:lnTo>
                  <a:close/>
                  <a:moveTo>
                    <a:pt x="1754" y="134"/>
                  </a:moveTo>
                  <a:lnTo>
                    <a:pt x="1754" y="134"/>
                  </a:lnTo>
                  <a:lnTo>
                    <a:pt x="1732" y="146"/>
                  </a:lnTo>
                  <a:lnTo>
                    <a:pt x="1704" y="160"/>
                  </a:lnTo>
                  <a:lnTo>
                    <a:pt x="1704" y="160"/>
                  </a:lnTo>
                  <a:lnTo>
                    <a:pt x="1672" y="170"/>
                  </a:lnTo>
                  <a:lnTo>
                    <a:pt x="1644" y="178"/>
                  </a:lnTo>
                  <a:lnTo>
                    <a:pt x="1636" y="158"/>
                  </a:lnTo>
                  <a:lnTo>
                    <a:pt x="1636" y="158"/>
                  </a:lnTo>
                  <a:lnTo>
                    <a:pt x="1662" y="152"/>
                  </a:lnTo>
                  <a:lnTo>
                    <a:pt x="1688" y="142"/>
                  </a:lnTo>
                  <a:lnTo>
                    <a:pt x="1710" y="132"/>
                  </a:lnTo>
                  <a:lnTo>
                    <a:pt x="1732" y="118"/>
                  </a:lnTo>
                  <a:lnTo>
                    <a:pt x="1754" y="134"/>
                  </a:lnTo>
                  <a:close/>
                  <a:moveTo>
                    <a:pt x="1688" y="48"/>
                  </a:moveTo>
                  <a:lnTo>
                    <a:pt x="1688" y="48"/>
                  </a:lnTo>
                  <a:lnTo>
                    <a:pt x="1696" y="58"/>
                  </a:lnTo>
                  <a:lnTo>
                    <a:pt x="1704" y="68"/>
                  </a:lnTo>
                  <a:lnTo>
                    <a:pt x="1704" y="68"/>
                  </a:lnTo>
                  <a:lnTo>
                    <a:pt x="1712" y="60"/>
                  </a:lnTo>
                  <a:lnTo>
                    <a:pt x="1720" y="48"/>
                  </a:lnTo>
                  <a:lnTo>
                    <a:pt x="1688" y="48"/>
                  </a:lnTo>
                  <a:lnTo>
                    <a:pt x="1688" y="48"/>
                  </a:lnTo>
                  <a:close/>
                  <a:moveTo>
                    <a:pt x="1994" y="82"/>
                  </a:moveTo>
                  <a:lnTo>
                    <a:pt x="1980" y="108"/>
                  </a:lnTo>
                  <a:lnTo>
                    <a:pt x="1980" y="108"/>
                  </a:lnTo>
                  <a:lnTo>
                    <a:pt x="1956" y="96"/>
                  </a:lnTo>
                  <a:lnTo>
                    <a:pt x="1928" y="80"/>
                  </a:lnTo>
                  <a:lnTo>
                    <a:pt x="1928" y="80"/>
                  </a:lnTo>
                  <a:lnTo>
                    <a:pt x="1904" y="60"/>
                  </a:lnTo>
                  <a:lnTo>
                    <a:pt x="1882" y="40"/>
                  </a:lnTo>
                  <a:lnTo>
                    <a:pt x="1882" y="40"/>
                  </a:lnTo>
                  <a:lnTo>
                    <a:pt x="1864" y="60"/>
                  </a:lnTo>
                  <a:lnTo>
                    <a:pt x="1838" y="80"/>
                  </a:lnTo>
                  <a:lnTo>
                    <a:pt x="1838" y="80"/>
                  </a:lnTo>
                  <a:lnTo>
                    <a:pt x="1812" y="96"/>
                  </a:lnTo>
                  <a:lnTo>
                    <a:pt x="1786" y="108"/>
                  </a:lnTo>
                  <a:lnTo>
                    <a:pt x="1772" y="86"/>
                  </a:lnTo>
                  <a:lnTo>
                    <a:pt x="1772" y="86"/>
                  </a:lnTo>
                  <a:lnTo>
                    <a:pt x="1784" y="80"/>
                  </a:lnTo>
                  <a:lnTo>
                    <a:pt x="1798" y="74"/>
                  </a:lnTo>
                  <a:lnTo>
                    <a:pt x="1826" y="54"/>
                  </a:lnTo>
                  <a:lnTo>
                    <a:pt x="1826" y="54"/>
                  </a:lnTo>
                  <a:lnTo>
                    <a:pt x="1840" y="44"/>
                  </a:lnTo>
                  <a:lnTo>
                    <a:pt x="1852" y="32"/>
                  </a:lnTo>
                  <a:lnTo>
                    <a:pt x="1860" y="22"/>
                  </a:lnTo>
                  <a:lnTo>
                    <a:pt x="1868" y="12"/>
                  </a:lnTo>
                  <a:lnTo>
                    <a:pt x="1896" y="12"/>
                  </a:lnTo>
                  <a:lnTo>
                    <a:pt x="1896" y="12"/>
                  </a:lnTo>
                  <a:lnTo>
                    <a:pt x="1912" y="30"/>
                  </a:lnTo>
                  <a:lnTo>
                    <a:pt x="1934" y="48"/>
                  </a:lnTo>
                  <a:lnTo>
                    <a:pt x="1934" y="48"/>
                  </a:lnTo>
                  <a:lnTo>
                    <a:pt x="1964" y="68"/>
                  </a:lnTo>
                  <a:lnTo>
                    <a:pt x="1994" y="82"/>
                  </a:lnTo>
                  <a:lnTo>
                    <a:pt x="1994" y="82"/>
                  </a:lnTo>
                  <a:close/>
                  <a:moveTo>
                    <a:pt x="1814" y="178"/>
                  </a:moveTo>
                  <a:lnTo>
                    <a:pt x="1814" y="96"/>
                  </a:lnTo>
                  <a:lnTo>
                    <a:pt x="1846" y="96"/>
                  </a:lnTo>
                  <a:lnTo>
                    <a:pt x="1846" y="178"/>
                  </a:lnTo>
                  <a:lnTo>
                    <a:pt x="1876" y="178"/>
                  </a:lnTo>
                  <a:lnTo>
                    <a:pt x="1876" y="64"/>
                  </a:lnTo>
                  <a:lnTo>
                    <a:pt x="1906" y="64"/>
                  </a:lnTo>
                  <a:lnTo>
                    <a:pt x="1906" y="104"/>
                  </a:lnTo>
                  <a:lnTo>
                    <a:pt x="1964" y="104"/>
                  </a:lnTo>
                  <a:lnTo>
                    <a:pt x="1964" y="130"/>
                  </a:lnTo>
                  <a:lnTo>
                    <a:pt x="1906" y="130"/>
                  </a:lnTo>
                  <a:lnTo>
                    <a:pt x="1906" y="178"/>
                  </a:lnTo>
                  <a:lnTo>
                    <a:pt x="1984" y="178"/>
                  </a:lnTo>
                  <a:lnTo>
                    <a:pt x="1984" y="206"/>
                  </a:lnTo>
                  <a:lnTo>
                    <a:pt x="1784" y="206"/>
                  </a:lnTo>
                  <a:lnTo>
                    <a:pt x="1784" y="178"/>
                  </a:lnTo>
                  <a:lnTo>
                    <a:pt x="1814" y="178"/>
                  </a:lnTo>
                  <a:close/>
                  <a:moveTo>
                    <a:pt x="2158" y="166"/>
                  </a:moveTo>
                  <a:lnTo>
                    <a:pt x="2054" y="166"/>
                  </a:lnTo>
                  <a:lnTo>
                    <a:pt x="2054" y="60"/>
                  </a:lnTo>
                  <a:lnTo>
                    <a:pt x="2092" y="60"/>
                  </a:lnTo>
                  <a:lnTo>
                    <a:pt x="2092" y="42"/>
                  </a:lnTo>
                  <a:lnTo>
                    <a:pt x="2004" y="42"/>
                  </a:lnTo>
                  <a:lnTo>
                    <a:pt x="2004" y="20"/>
                  </a:lnTo>
                  <a:lnTo>
                    <a:pt x="2210" y="20"/>
                  </a:lnTo>
                  <a:lnTo>
                    <a:pt x="2210" y="42"/>
                  </a:lnTo>
                  <a:lnTo>
                    <a:pt x="2120" y="42"/>
                  </a:lnTo>
                  <a:lnTo>
                    <a:pt x="2120" y="60"/>
                  </a:lnTo>
                  <a:lnTo>
                    <a:pt x="2158" y="60"/>
                  </a:lnTo>
                  <a:lnTo>
                    <a:pt x="2158" y="166"/>
                  </a:lnTo>
                  <a:close/>
                  <a:moveTo>
                    <a:pt x="2042" y="208"/>
                  </a:moveTo>
                  <a:lnTo>
                    <a:pt x="2012" y="208"/>
                  </a:lnTo>
                  <a:lnTo>
                    <a:pt x="2012" y="56"/>
                  </a:lnTo>
                  <a:lnTo>
                    <a:pt x="2042" y="56"/>
                  </a:lnTo>
                  <a:lnTo>
                    <a:pt x="2042" y="180"/>
                  </a:lnTo>
                  <a:lnTo>
                    <a:pt x="2174" y="180"/>
                  </a:lnTo>
                  <a:lnTo>
                    <a:pt x="2174" y="56"/>
                  </a:lnTo>
                  <a:lnTo>
                    <a:pt x="2202" y="56"/>
                  </a:lnTo>
                  <a:lnTo>
                    <a:pt x="2202" y="208"/>
                  </a:lnTo>
                  <a:lnTo>
                    <a:pt x="2174" y="208"/>
                  </a:lnTo>
                  <a:lnTo>
                    <a:pt x="2174" y="202"/>
                  </a:lnTo>
                  <a:lnTo>
                    <a:pt x="2042" y="202"/>
                  </a:lnTo>
                  <a:lnTo>
                    <a:pt x="2042" y="208"/>
                  </a:lnTo>
                  <a:close/>
                  <a:moveTo>
                    <a:pt x="2094" y="80"/>
                  </a:moveTo>
                  <a:lnTo>
                    <a:pt x="2078" y="80"/>
                  </a:lnTo>
                  <a:lnTo>
                    <a:pt x="2078" y="102"/>
                  </a:lnTo>
                  <a:lnTo>
                    <a:pt x="2094" y="102"/>
                  </a:lnTo>
                  <a:lnTo>
                    <a:pt x="2094" y="80"/>
                  </a:lnTo>
                  <a:close/>
                  <a:moveTo>
                    <a:pt x="2078" y="120"/>
                  </a:moveTo>
                  <a:lnTo>
                    <a:pt x="2078" y="146"/>
                  </a:lnTo>
                  <a:lnTo>
                    <a:pt x="2094" y="146"/>
                  </a:lnTo>
                  <a:lnTo>
                    <a:pt x="2094" y="120"/>
                  </a:lnTo>
                  <a:lnTo>
                    <a:pt x="2078" y="120"/>
                  </a:lnTo>
                  <a:close/>
                  <a:moveTo>
                    <a:pt x="2134" y="102"/>
                  </a:moveTo>
                  <a:lnTo>
                    <a:pt x="2134" y="80"/>
                  </a:lnTo>
                  <a:lnTo>
                    <a:pt x="2120" y="80"/>
                  </a:lnTo>
                  <a:lnTo>
                    <a:pt x="2120" y="102"/>
                  </a:lnTo>
                  <a:lnTo>
                    <a:pt x="2134" y="102"/>
                  </a:lnTo>
                  <a:close/>
                  <a:moveTo>
                    <a:pt x="2134" y="146"/>
                  </a:moveTo>
                  <a:lnTo>
                    <a:pt x="2134" y="120"/>
                  </a:lnTo>
                  <a:lnTo>
                    <a:pt x="2120" y="120"/>
                  </a:lnTo>
                  <a:lnTo>
                    <a:pt x="2120" y="146"/>
                  </a:lnTo>
                  <a:lnTo>
                    <a:pt x="2134" y="146"/>
                  </a:lnTo>
                  <a:close/>
                  <a:moveTo>
                    <a:pt x="2436" y="130"/>
                  </a:moveTo>
                  <a:lnTo>
                    <a:pt x="2228" y="130"/>
                  </a:lnTo>
                  <a:lnTo>
                    <a:pt x="2228" y="114"/>
                  </a:lnTo>
                  <a:lnTo>
                    <a:pt x="2314" y="114"/>
                  </a:lnTo>
                  <a:lnTo>
                    <a:pt x="2314" y="106"/>
                  </a:lnTo>
                  <a:lnTo>
                    <a:pt x="2240" y="106"/>
                  </a:lnTo>
                  <a:lnTo>
                    <a:pt x="2240" y="90"/>
                  </a:lnTo>
                  <a:lnTo>
                    <a:pt x="2314" y="90"/>
                  </a:lnTo>
                  <a:lnTo>
                    <a:pt x="2314" y="82"/>
                  </a:lnTo>
                  <a:lnTo>
                    <a:pt x="2246" y="82"/>
                  </a:lnTo>
                  <a:lnTo>
                    <a:pt x="2246" y="68"/>
                  </a:lnTo>
                  <a:lnTo>
                    <a:pt x="2314" y="68"/>
                  </a:lnTo>
                  <a:lnTo>
                    <a:pt x="2314" y="58"/>
                  </a:lnTo>
                  <a:lnTo>
                    <a:pt x="2226" y="58"/>
                  </a:lnTo>
                  <a:lnTo>
                    <a:pt x="2226" y="42"/>
                  </a:lnTo>
                  <a:lnTo>
                    <a:pt x="2314" y="42"/>
                  </a:lnTo>
                  <a:lnTo>
                    <a:pt x="2314" y="34"/>
                  </a:lnTo>
                  <a:lnTo>
                    <a:pt x="2248" y="34"/>
                  </a:lnTo>
                  <a:lnTo>
                    <a:pt x="2248" y="18"/>
                  </a:lnTo>
                  <a:lnTo>
                    <a:pt x="2314" y="18"/>
                  </a:lnTo>
                  <a:lnTo>
                    <a:pt x="2314" y="10"/>
                  </a:lnTo>
                  <a:lnTo>
                    <a:pt x="2344" y="10"/>
                  </a:lnTo>
                  <a:lnTo>
                    <a:pt x="2344" y="18"/>
                  </a:lnTo>
                  <a:lnTo>
                    <a:pt x="2420" y="18"/>
                  </a:lnTo>
                  <a:lnTo>
                    <a:pt x="2420" y="42"/>
                  </a:lnTo>
                  <a:lnTo>
                    <a:pt x="2438" y="42"/>
                  </a:lnTo>
                  <a:lnTo>
                    <a:pt x="2438" y="58"/>
                  </a:lnTo>
                  <a:lnTo>
                    <a:pt x="2420" y="58"/>
                  </a:lnTo>
                  <a:lnTo>
                    <a:pt x="2420" y="82"/>
                  </a:lnTo>
                  <a:lnTo>
                    <a:pt x="2344" y="82"/>
                  </a:lnTo>
                  <a:lnTo>
                    <a:pt x="2344" y="90"/>
                  </a:lnTo>
                  <a:lnTo>
                    <a:pt x="2422" y="90"/>
                  </a:lnTo>
                  <a:lnTo>
                    <a:pt x="2422" y="106"/>
                  </a:lnTo>
                  <a:lnTo>
                    <a:pt x="2344" y="106"/>
                  </a:lnTo>
                  <a:lnTo>
                    <a:pt x="2344" y="114"/>
                  </a:lnTo>
                  <a:lnTo>
                    <a:pt x="2436" y="114"/>
                  </a:lnTo>
                  <a:lnTo>
                    <a:pt x="2436" y="130"/>
                  </a:lnTo>
                  <a:close/>
                  <a:moveTo>
                    <a:pt x="2388" y="204"/>
                  </a:moveTo>
                  <a:lnTo>
                    <a:pt x="2276" y="204"/>
                  </a:lnTo>
                  <a:lnTo>
                    <a:pt x="2276" y="210"/>
                  </a:lnTo>
                  <a:lnTo>
                    <a:pt x="2246" y="210"/>
                  </a:lnTo>
                  <a:lnTo>
                    <a:pt x="2246" y="138"/>
                  </a:lnTo>
                  <a:lnTo>
                    <a:pt x="2418" y="138"/>
                  </a:lnTo>
                  <a:lnTo>
                    <a:pt x="2418" y="210"/>
                  </a:lnTo>
                  <a:lnTo>
                    <a:pt x="2388" y="210"/>
                  </a:lnTo>
                  <a:lnTo>
                    <a:pt x="2388" y="204"/>
                  </a:lnTo>
                  <a:close/>
                  <a:moveTo>
                    <a:pt x="2388" y="164"/>
                  </a:moveTo>
                  <a:lnTo>
                    <a:pt x="2388" y="154"/>
                  </a:lnTo>
                  <a:lnTo>
                    <a:pt x="2276" y="154"/>
                  </a:lnTo>
                  <a:lnTo>
                    <a:pt x="2276" y="164"/>
                  </a:lnTo>
                  <a:lnTo>
                    <a:pt x="2388" y="164"/>
                  </a:lnTo>
                  <a:close/>
                  <a:moveTo>
                    <a:pt x="2276" y="188"/>
                  </a:moveTo>
                  <a:lnTo>
                    <a:pt x="2388" y="188"/>
                  </a:lnTo>
                  <a:lnTo>
                    <a:pt x="2388" y="178"/>
                  </a:lnTo>
                  <a:lnTo>
                    <a:pt x="2276" y="178"/>
                  </a:lnTo>
                  <a:lnTo>
                    <a:pt x="2276" y="188"/>
                  </a:lnTo>
                  <a:close/>
                  <a:moveTo>
                    <a:pt x="2344" y="34"/>
                  </a:moveTo>
                  <a:lnTo>
                    <a:pt x="2344" y="42"/>
                  </a:lnTo>
                  <a:lnTo>
                    <a:pt x="2392" y="42"/>
                  </a:lnTo>
                  <a:lnTo>
                    <a:pt x="2392" y="34"/>
                  </a:lnTo>
                  <a:lnTo>
                    <a:pt x="2344" y="34"/>
                  </a:lnTo>
                  <a:close/>
                  <a:moveTo>
                    <a:pt x="2344" y="58"/>
                  </a:moveTo>
                  <a:lnTo>
                    <a:pt x="2344" y="68"/>
                  </a:lnTo>
                  <a:lnTo>
                    <a:pt x="2392" y="68"/>
                  </a:lnTo>
                  <a:lnTo>
                    <a:pt x="2392" y="58"/>
                  </a:lnTo>
                  <a:lnTo>
                    <a:pt x="2344" y="5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30">
              <a:extLst>
                <a:ext uri="{FF2B5EF4-FFF2-40B4-BE49-F238E27FC236}">
                  <a16:creationId xmlns:a16="http://schemas.microsoft.com/office/drawing/2014/main" id="{23D7979D-67E2-4D0E-8638-16D72B4FAE19}"/>
                </a:ext>
              </a:extLst>
            </p:cNvPr>
            <p:cNvSpPr>
              <a:spLocks noEditPoints="1"/>
            </p:cNvSpPr>
            <p:nvPr/>
          </p:nvSpPr>
          <p:spPr bwMode="auto">
            <a:xfrm>
              <a:off x="2409825" y="2122488"/>
              <a:ext cx="219075" cy="225425"/>
            </a:xfrm>
            <a:custGeom>
              <a:avLst/>
              <a:gdLst>
                <a:gd name="T0" fmla="*/ 76 w 138"/>
                <a:gd name="T1" fmla="*/ 142 h 142"/>
                <a:gd name="T2" fmla="*/ 0 w 138"/>
                <a:gd name="T3" fmla="*/ 142 h 142"/>
                <a:gd name="T4" fmla="*/ 0 w 138"/>
                <a:gd name="T5" fmla="*/ 130 h 142"/>
                <a:gd name="T6" fmla="*/ 30 w 138"/>
                <a:gd name="T7" fmla="*/ 130 h 142"/>
                <a:gd name="T8" fmla="*/ 30 w 138"/>
                <a:gd name="T9" fmla="*/ 32 h 142"/>
                <a:gd name="T10" fmla="*/ 0 w 138"/>
                <a:gd name="T11" fmla="*/ 32 h 142"/>
                <a:gd name="T12" fmla="*/ 0 w 138"/>
                <a:gd name="T13" fmla="*/ 20 h 142"/>
                <a:gd name="T14" fmla="*/ 0 w 138"/>
                <a:gd name="T15" fmla="*/ 20 h 142"/>
                <a:gd name="T16" fmla="*/ 14 w 138"/>
                <a:gd name="T17" fmla="*/ 20 h 142"/>
                <a:gd name="T18" fmla="*/ 24 w 138"/>
                <a:gd name="T19" fmla="*/ 16 h 142"/>
                <a:gd name="T20" fmla="*/ 24 w 138"/>
                <a:gd name="T21" fmla="*/ 16 h 142"/>
                <a:gd name="T22" fmla="*/ 30 w 138"/>
                <a:gd name="T23" fmla="*/ 10 h 142"/>
                <a:gd name="T24" fmla="*/ 34 w 138"/>
                <a:gd name="T25" fmla="*/ 0 h 142"/>
                <a:gd name="T26" fmla="*/ 46 w 138"/>
                <a:gd name="T27" fmla="*/ 0 h 142"/>
                <a:gd name="T28" fmla="*/ 46 w 138"/>
                <a:gd name="T29" fmla="*/ 130 h 142"/>
                <a:gd name="T30" fmla="*/ 76 w 138"/>
                <a:gd name="T31" fmla="*/ 130 h 142"/>
                <a:gd name="T32" fmla="*/ 76 w 138"/>
                <a:gd name="T33" fmla="*/ 142 h 142"/>
                <a:gd name="T34" fmla="*/ 138 w 138"/>
                <a:gd name="T35" fmla="*/ 142 h 142"/>
                <a:gd name="T36" fmla="*/ 116 w 138"/>
                <a:gd name="T37" fmla="*/ 142 h 142"/>
                <a:gd name="T38" fmla="*/ 116 w 138"/>
                <a:gd name="T39" fmla="*/ 116 h 142"/>
                <a:gd name="T40" fmla="*/ 138 w 138"/>
                <a:gd name="T41" fmla="*/ 116 h 142"/>
                <a:gd name="T42" fmla="*/ 138 w 138"/>
                <a:gd name="T4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42">
                  <a:moveTo>
                    <a:pt x="76" y="142"/>
                  </a:moveTo>
                  <a:lnTo>
                    <a:pt x="0" y="142"/>
                  </a:lnTo>
                  <a:lnTo>
                    <a:pt x="0" y="130"/>
                  </a:lnTo>
                  <a:lnTo>
                    <a:pt x="30" y="130"/>
                  </a:lnTo>
                  <a:lnTo>
                    <a:pt x="30" y="32"/>
                  </a:lnTo>
                  <a:lnTo>
                    <a:pt x="0" y="32"/>
                  </a:lnTo>
                  <a:lnTo>
                    <a:pt x="0" y="20"/>
                  </a:lnTo>
                  <a:lnTo>
                    <a:pt x="0" y="20"/>
                  </a:lnTo>
                  <a:lnTo>
                    <a:pt x="14" y="20"/>
                  </a:lnTo>
                  <a:lnTo>
                    <a:pt x="24" y="16"/>
                  </a:lnTo>
                  <a:lnTo>
                    <a:pt x="24" y="16"/>
                  </a:lnTo>
                  <a:lnTo>
                    <a:pt x="30" y="10"/>
                  </a:lnTo>
                  <a:lnTo>
                    <a:pt x="34" y="0"/>
                  </a:lnTo>
                  <a:lnTo>
                    <a:pt x="46" y="0"/>
                  </a:lnTo>
                  <a:lnTo>
                    <a:pt x="46" y="130"/>
                  </a:lnTo>
                  <a:lnTo>
                    <a:pt x="76" y="130"/>
                  </a:lnTo>
                  <a:lnTo>
                    <a:pt x="76" y="142"/>
                  </a:lnTo>
                  <a:close/>
                  <a:moveTo>
                    <a:pt x="138" y="142"/>
                  </a:moveTo>
                  <a:lnTo>
                    <a:pt x="116" y="142"/>
                  </a:lnTo>
                  <a:lnTo>
                    <a:pt x="116" y="116"/>
                  </a:lnTo>
                  <a:lnTo>
                    <a:pt x="138" y="116"/>
                  </a:lnTo>
                  <a:lnTo>
                    <a:pt x="138" y="1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31">
              <a:extLst>
                <a:ext uri="{FF2B5EF4-FFF2-40B4-BE49-F238E27FC236}">
                  <a16:creationId xmlns:a16="http://schemas.microsoft.com/office/drawing/2014/main" id="{F6A23DEB-D66C-4EDD-947D-4E29ED6350E0}"/>
                </a:ext>
              </a:extLst>
            </p:cNvPr>
            <p:cNvSpPr>
              <a:spLocks noEditPoints="1"/>
            </p:cNvSpPr>
            <p:nvPr/>
          </p:nvSpPr>
          <p:spPr bwMode="auto">
            <a:xfrm>
              <a:off x="2905125" y="2097088"/>
              <a:ext cx="2736850" cy="269875"/>
            </a:xfrm>
            <a:custGeom>
              <a:avLst/>
              <a:gdLst>
                <a:gd name="T0" fmla="*/ 54 w 1724"/>
                <a:gd name="T1" fmla="*/ 48 h 170"/>
                <a:gd name="T2" fmla="*/ 102 w 1724"/>
                <a:gd name="T3" fmla="*/ 0 h 170"/>
                <a:gd name="T4" fmla="*/ 40 w 1724"/>
                <a:gd name="T5" fmla="*/ 74 h 170"/>
                <a:gd name="T6" fmla="*/ 178 w 1724"/>
                <a:gd name="T7" fmla="*/ 154 h 170"/>
                <a:gd name="T8" fmla="*/ 332 w 1724"/>
                <a:gd name="T9" fmla="*/ 44 h 170"/>
                <a:gd name="T10" fmla="*/ 368 w 1724"/>
                <a:gd name="T11" fmla="*/ 42 h 170"/>
                <a:gd name="T12" fmla="*/ 254 w 1724"/>
                <a:gd name="T13" fmla="*/ 80 h 170"/>
                <a:gd name="T14" fmla="*/ 318 w 1724"/>
                <a:gd name="T15" fmla="*/ 92 h 170"/>
                <a:gd name="T16" fmla="*/ 446 w 1724"/>
                <a:gd name="T17" fmla="*/ 24 h 170"/>
                <a:gd name="T18" fmla="*/ 424 w 1724"/>
                <a:gd name="T19" fmla="*/ 132 h 170"/>
                <a:gd name="T20" fmla="*/ 530 w 1724"/>
                <a:gd name="T21" fmla="*/ 168 h 170"/>
                <a:gd name="T22" fmla="*/ 532 w 1724"/>
                <a:gd name="T23" fmla="*/ 96 h 170"/>
                <a:gd name="T24" fmla="*/ 504 w 1724"/>
                <a:gd name="T25" fmla="*/ 0 h 170"/>
                <a:gd name="T26" fmla="*/ 504 w 1724"/>
                <a:gd name="T27" fmla="*/ 46 h 170"/>
                <a:gd name="T28" fmla="*/ 564 w 1724"/>
                <a:gd name="T29" fmla="*/ 30 h 170"/>
                <a:gd name="T30" fmla="*/ 496 w 1724"/>
                <a:gd name="T31" fmla="*/ 58 h 170"/>
                <a:gd name="T32" fmla="*/ 640 w 1724"/>
                <a:gd name="T33" fmla="*/ 142 h 170"/>
                <a:gd name="T34" fmla="*/ 602 w 1724"/>
                <a:gd name="T35" fmla="*/ 58 h 170"/>
                <a:gd name="T36" fmla="*/ 636 w 1724"/>
                <a:gd name="T37" fmla="*/ 156 h 170"/>
                <a:gd name="T38" fmla="*/ 676 w 1724"/>
                <a:gd name="T39" fmla="*/ 126 h 170"/>
                <a:gd name="T40" fmla="*/ 614 w 1724"/>
                <a:gd name="T41" fmla="*/ 118 h 170"/>
                <a:gd name="T42" fmla="*/ 724 w 1724"/>
                <a:gd name="T43" fmla="*/ 48 h 170"/>
                <a:gd name="T44" fmla="*/ 732 w 1724"/>
                <a:gd name="T45" fmla="*/ 146 h 170"/>
                <a:gd name="T46" fmla="*/ 870 w 1724"/>
                <a:gd name="T47" fmla="*/ 74 h 170"/>
                <a:gd name="T48" fmla="*/ 862 w 1724"/>
                <a:gd name="T49" fmla="*/ 108 h 170"/>
                <a:gd name="T50" fmla="*/ 976 w 1724"/>
                <a:gd name="T51" fmla="*/ 144 h 170"/>
                <a:gd name="T52" fmla="*/ 964 w 1724"/>
                <a:gd name="T53" fmla="*/ 120 h 170"/>
                <a:gd name="T54" fmla="*/ 1034 w 1724"/>
                <a:gd name="T55" fmla="*/ 2 h 170"/>
                <a:gd name="T56" fmla="*/ 994 w 1724"/>
                <a:gd name="T57" fmla="*/ 48 h 170"/>
                <a:gd name="T58" fmla="*/ 1034 w 1724"/>
                <a:gd name="T59" fmla="*/ 88 h 170"/>
                <a:gd name="T60" fmla="*/ 1044 w 1724"/>
                <a:gd name="T61" fmla="*/ 156 h 170"/>
                <a:gd name="T62" fmla="*/ 1066 w 1724"/>
                <a:gd name="T63" fmla="*/ 128 h 170"/>
                <a:gd name="T64" fmla="*/ 1126 w 1724"/>
                <a:gd name="T65" fmla="*/ 166 h 170"/>
                <a:gd name="T66" fmla="*/ 1086 w 1724"/>
                <a:gd name="T67" fmla="*/ 68 h 170"/>
                <a:gd name="T68" fmla="*/ 1086 w 1724"/>
                <a:gd name="T69" fmla="*/ 48 h 170"/>
                <a:gd name="T70" fmla="*/ 1160 w 1724"/>
                <a:gd name="T71" fmla="*/ 116 h 170"/>
                <a:gd name="T72" fmla="*/ 1200 w 1724"/>
                <a:gd name="T73" fmla="*/ 16 h 170"/>
                <a:gd name="T74" fmla="*/ 1336 w 1724"/>
                <a:gd name="T75" fmla="*/ 70 h 170"/>
                <a:gd name="T76" fmla="*/ 1300 w 1724"/>
                <a:gd name="T77" fmla="*/ 168 h 170"/>
                <a:gd name="T78" fmla="*/ 1214 w 1724"/>
                <a:gd name="T79" fmla="*/ 106 h 170"/>
                <a:gd name="T80" fmla="*/ 1266 w 1724"/>
                <a:gd name="T81" fmla="*/ 0 h 170"/>
                <a:gd name="T82" fmla="*/ 1260 w 1724"/>
                <a:gd name="T83" fmla="*/ 142 h 170"/>
                <a:gd name="T84" fmla="*/ 1372 w 1724"/>
                <a:gd name="T85" fmla="*/ 50 h 170"/>
                <a:gd name="T86" fmla="*/ 1418 w 1724"/>
                <a:gd name="T87" fmla="*/ 144 h 170"/>
                <a:gd name="T88" fmla="*/ 1392 w 1724"/>
                <a:gd name="T89" fmla="*/ 114 h 170"/>
                <a:gd name="T90" fmla="*/ 1420 w 1724"/>
                <a:gd name="T91" fmla="*/ 96 h 170"/>
                <a:gd name="T92" fmla="*/ 1408 w 1724"/>
                <a:gd name="T93" fmla="*/ 22 h 170"/>
                <a:gd name="T94" fmla="*/ 1436 w 1724"/>
                <a:gd name="T95" fmla="*/ 58 h 170"/>
                <a:gd name="T96" fmla="*/ 1500 w 1724"/>
                <a:gd name="T97" fmla="*/ 146 h 170"/>
                <a:gd name="T98" fmla="*/ 1468 w 1724"/>
                <a:gd name="T99" fmla="*/ 120 h 170"/>
                <a:gd name="T100" fmla="*/ 1456 w 1724"/>
                <a:gd name="T101" fmla="*/ 112 h 170"/>
                <a:gd name="T102" fmla="*/ 1520 w 1724"/>
                <a:gd name="T103" fmla="*/ 36 h 170"/>
                <a:gd name="T104" fmla="*/ 1506 w 1724"/>
                <a:gd name="T105" fmla="*/ 162 h 170"/>
                <a:gd name="T106" fmla="*/ 1542 w 1724"/>
                <a:gd name="T107" fmla="*/ 112 h 170"/>
                <a:gd name="T108" fmla="*/ 1714 w 1724"/>
                <a:gd name="T109" fmla="*/ 112 h 170"/>
                <a:gd name="T110" fmla="*/ 1672 w 1724"/>
                <a:gd name="T111" fmla="*/ 146 h 170"/>
                <a:gd name="T112" fmla="*/ 1554 w 1724"/>
                <a:gd name="T113" fmla="*/ 160 h 170"/>
                <a:gd name="T114" fmla="*/ 1620 w 1724"/>
                <a:gd name="T115" fmla="*/ 72 h 170"/>
                <a:gd name="T116" fmla="*/ 1686 w 1724"/>
                <a:gd name="T117" fmla="*/ 5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24" h="170">
                  <a:moveTo>
                    <a:pt x="182" y="76"/>
                  </a:moveTo>
                  <a:lnTo>
                    <a:pt x="182" y="76"/>
                  </a:lnTo>
                  <a:lnTo>
                    <a:pt x="160" y="64"/>
                  </a:lnTo>
                  <a:lnTo>
                    <a:pt x="136" y="48"/>
                  </a:lnTo>
                  <a:lnTo>
                    <a:pt x="136" y="48"/>
                  </a:lnTo>
                  <a:lnTo>
                    <a:pt x="112" y="28"/>
                  </a:lnTo>
                  <a:lnTo>
                    <a:pt x="94" y="10"/>
                  </a:lnTo>
                  <a:lnTo>
                    <a:pt x="94" y="10"/>
                  </a:lnTo>
                  <a:lnTo>
                    <a:pt x="76" y="28"/>
                  </a:lnTo>
                  <a:lnTo>
                    <a:pt x="54" y="48"/>
                  </a:lnTo>
                  <a:lnTo>
                    <a:pt x="54" y="48"/>
                  </a:lnTo>
                  <a:lnTo>
                    <a:pt x="30" y="64"/>
                  </a:lnTo>
                  <a:lnTo>
                    <a:pt x="6" y="76"/>
                  </a:lnTo>
                  <a:lnTo>
                    <a:pt x="0" y="66"/>
                  </a:lnTo>
                  <a:lnTo>
                    <a:pt x="0" y="66"/>
                  </a:lnTo>
                  <a:lnTo>
                    <a:pt x="22" y="54"/>
                  </a:lnTo>
                  <a:lnTo>
                    <a:pt x="48" y="36"/>
                  </a:lnTo>
                  <a:lnTo>
                    <a:pt x="48" y="36"/>
                  </a:lnTo>
                  <a:lnTo>
                    <a:pt x="70" y="18"/>
                  </a:lnTo>
                  <a:lnTo>
                    <a:pt x="78" y="8"/>
                  </a:lnTo>
                  <a:lnTo>
                    <a:pt x="84" y="0"/>
                  </a:lnTo>
                  <a:lnTo>
                    <a:pt x="102" y="0"/>
                  </a:lnTo>
                  <a:lnTo>
                    <a:pt x="102" y="0"/>
                  </a:lnTo>
                  <a:lnTo>
                    <a:pt x="120" y="18"/>
                  </a:lnTo>
                  <a:lnTo>
                    <a:pt x="142" y="36"/>
                  </a:lnTo>
                  <a:lnTo>
                    <a:pt x="142" y="36"/>
                  </a:lnTo>
                  <a:lnTo>
                    <a:pt x="168" y="52"/>
                  </a:lnTo>
                  <a:lnTo>
                    <a:pt x="190" y="64"/>
                  </a:lnTo>
                  <a:lnTo>
                    <a:pt x="182" y="76"/>
                  </a:lnTo>
                  <a:close/>
                  <a:moveTo>
                    <a:pt x="8" y="166"/>
                  </a:moveTo>
                  <a:lnTo>
                    <a:pt x="8" y="154"/>
                  </a:lnTo>
                  <a:lnTo>
                    <a:pt x="40" y="154"/>
                  </a:lnTo>
                  <a:lnTo>
                    <a:pt x="40" y="74"/>
                  </a:lnTo>
                  <a:lnTo>
                    <a:pt x="54" y="74"/>
                  </a:lnTo>
                  <a:lnTo>
                    <a:pt x="54" y="154"/>
                  </a:lnTo>
                  <a:lnTo>
                    <a:pt x="92" y="154"/>
                  </a:lnTo>
                  <a:lnTo>
                    <a:pt x="92" y="38"/>
                  </a:lnTo>
                  <a:lnTo>
                    <a:pt x="108" y="38"/>
                  </a:lnTo>
                  <a:lnTo>
                    <a:pt x="108" y="82"/>
                  </a:lnTo>
                  <a:lnTo>
                    <a:pt x="168" y="82"/>
                  </a:lnTo>
                  <a:lnTo>
                    <a:pt x="168" y="94"/>
                  </a:lnTo>
                  <a:lnTo>
                    <a:pt x="108" y="94"/>
                  </a:lnTo>
                  <a:lnTo>
                    <a:pt x="108" y="154"/>
                  </a:lnTo>
                  <a:lnTo>
                    <a:pt x="178" y="154"/>
                  </a:lnTo>
                  <a:lnTo>
                    <a:pt x="178" y="166"/>
                  </a:lnTo>
                  <a:lnTo>
                    <a:pt x="8" y="166"/>
                  </a:lnTo>
                  <a:close/>
                  <a:moveTo>
                    <a:pt x="278" y="44"/>
                  </a:moveTo>
                  <a:lnTo>
                    <a:pt x="278" y="20"/>
                  </a:lnTo>
                  <a:lnTo>
                    <a:pt x="198" y="20"/>
                  </a:lnTo>
                  <a:lnTo>
                    <a:pt x="198" y="8"/>
                  </a:lnTo>
                  <a:lnTo>
                    <a:pt x="372" y="8"/>
                  </a:lnTo>
                  <a:lnTo>
                    <a:pt x="372" y="20"/>
                  </a:lnTo>
                  <a:lnTo>
                    <a:pt x="292" y="20"/>
                  </a:lnTo>
                  <a:lnTo>
                    <a:pt x="292" y="44"/>
                  </a:lnTo>
                  <a:lnTo>
                    <a:pt x="332" y="44"/>
                  </a:lnTo>
                  <a:lnTo>
                    <a:pt x="332" y="132"/>
                  </a:lnTo>
                  <a:lnTo>
                    <a:pt x="240" y="132"/>
                  </a:lnTo>
                  <a:lnTo>
                    <a:pt x="240" y="44"/>
                  </a:lnTo>
                  <a:lnTo>
                    <a:pt x="278" y="44"/>
                  </a:lnTo>
                  <a:close/>
                  <a:moveTo>
                    <a:pt x="206" y="168"/>
                  </a:moveTo>
                  <a:lnTo>
                    <a:pt x="206" y="42"/>
                  </a:lnTo>
                  <a:lnTo>
                    <a:pt x="220" y="42"/>
                  </a:lnTo>
                  <a:lnTo>
                    <a:pt x="220" y="150"/>
                  </a:lnTo>
                  <a:lnTo>
                    <a:pt x="352" y="150"/>
                  </a:lnTo>
                  <a:lnTo>
                    <a:pt x="352" y="42"/>
                  </a:lnTo>
                  <a:lnTo>
                    <a:pt x="368" y="42"/>
                  </a:lnTo>
                  <a:lnTo>
                    <a:pt x="368" y="168"/>
                  </a:lnTo>
                  <a:lnTo>
                    <a:pt x="352" y="168"/>
                  </a:lnTo>
                  <a:lnTo>
                    <a:pt x="352" y="160"/>
                  </a:lnTo>
                  <a:lnTo>
                    <a:pt x="220" y="160"/>
                  </a:lnTo>
                  <a:lnTo>
                    <a:pt x="220" y="168"/>
                  </a:lnTo>
                  <a:lnTo>
                    <a:pt x="206" y="168"/>
                  </a:lnTo>
                  <a:close/>
                  <a:moveTo>
                    <a:pt x="254" y="80"/>
                  </a:moveTo>
                  <a:lnTo>
                    <a:pt x="278" y="80"/>
                  </a:lnTo>
                  <a:lnTo>
                    <a:pt x="278" y="54"/>
                  </a:lnTo>
                  <a:lnTo>
                    <a:pt x="254" y="54"/>
                  </a:lnTo>
                  <a:lnTo>
                    <a:pt x="254" y="80"/>
                  </a:lnTo>
                  <a:close/>
                  <a:moveTo>
                    <a:pt x="278" y="92"/>
                  </a:moveTo>
                  <a:lnTo>
                    <a:pt x="254" y="92"/>
                  </a:lnTo>
                  <a:lnTo>
                    <a:pt x="254" y="122"/>
                  </a:lnTo>
                  <a:lnTo>
                    <a:pt x="278" y="122"/>
                  </a:lnTo>
                  <a:lnTo>
                    <a:pt x="278" y="92"/>
                  </a:lnTo>
                  <a:close/>
                  <a:moveTo>
                    <a:pt x="292" y="80"/>
                  </a:moveTo>
                  <a:lnTo>
                    <a:pt x="318" y="80"/>
                  </a:lnTo>
                  <a:lnTo>
                    <a:pt x="318" y="54"/>
                  </a:lnTo>
                  <a:lnTo>
                    <a:pt x="292" y="54"/>
                  </a:lnTo>
                  <a:lnTo>
                    <a:pt x="292" y="80"/>
                  </a:lnTo>
                  <a:close/>
                  <a:moveTo>
                    <a:pt x="318" y="92"/>
                  </a:moveTo>
                  <a:lnTo>
                    <a:pt x="292" y="92"/>
                  </a:lnTo>
                  <a:lnTo>
                    <a:pt x="292" y="122"/>
                  </a:lnTo>
                  <a:lnTo>
                    <a:pt x="318" y="122"/>
                  </a:lnTo>
                  <a:lnTo>
                    <a:pt x="318" y="92"/>
                  </a:lnTo>
                  <a:close/>
                  <a:moveTo>
                    <a:pt x="446" y="50"/>
                  </a:moveTo>
                  <a:lnTo>
                    <a:pt x="446" y="50"/>
                  </a:lnTo>
                  <a:lnTo>
                    <a:pt x="392" y="60"/>
                  </a:lnTo>
                  <a:lnTo>
                    <a:pt x="390" y="48"/>
                  </a:lnTo>
                  <a:lnTo>
                    <a:pt x="390" y="48"/>
                  </a:lnTo>
                  <a:lnTo>
                    <a:pt x="446" y="40"/>
                  </a:lnTo>
                  <a:lnTo>
                    <a:pt x="446" y="24"/>
                  </a:lnTo>
                  <a:lnTo>
                    <a:pt x="394" y="24"/>
                  </a:lnTo>
                  <a:lnTo>
                    <a:pt x="394" y="12"/>
                  </a:lnTo>
                  <a:lnTo>
                    <a:pt x="446" y="12"/>
                  </a:lnTo>
                  <a:lnTo>
                    <a:pt x="446" y="0"/>
                  </a:lnTo>
                  <a:lnTo>
                    <a:pt x="460" y="0"/>
                  </a:lnTo>
                  <a:lnTo>
                    <a:pt x="460" y="64"/>
                  </a:lnTo>
                  <a:lnTo>
                    <a:pt x="446" y="64"/>
                  </a:lnTo>
                  <a:lnTo>
                    <a:pt x="446" y="50"/>
                  </a:lnTo>
                  <a:lnTo>
                    <a:pt x="446" y="50"/>
                  </a:lnTo>
                  <a:close/>
                  <a:moveTo>
                    <a:pt x="532" y="132"/>
                  </a:moveTo>
                  <a:lnTo>
                    <a:pt x="424" y="132"/>
                  </a:lnTo>
                  <a:lnTo>
                    <a:pt x="424" y="170"/>
                  </a:lnTo>
                  <a:lnTo>
                    <a:pt x="408" y="170"/>
                  </a:lnTo>
                  <a:lnTo>
                    <a:pt x="408" y="70"/>
                  </a:lnTo>
                  <a:lnTo>
                    <a:pt x="546" y="70"/>
                  </a:lnTo>
                  <a:lnTo>
                    <a:pt x="546" y="154"/>
                  </a:lnTo>
                  <a:lnTo>
                    <a:pt x="546" y="154"/>
                  </a:lnTo>
                  <a:lnTo>
                    <a:pt x="544" y="160"/>
                  </a:lnTo>
                  <a:lnTo>
                    <a:pt x="542" y="164"/>
                  </a:lnTo>
                  <a:lnTo>
                    <a:pt x="542" y="164"/>
                  </a:lnTo>
                  <a:lnTo>
                    <a:pt x="536" y="168"/>
                  </a:lnTo>
                  <a:lnTo>
                    <a:pt x="530" y="168"/>
                  </a:lnTo>
                  <a:lnTo>
                    <a:pt x="502" y="168"/>
                  </a:lnTo>
                  <a:lnTo>
                    <a:pt x="500" y="156"/>
                  </a:lnTo>
                  <a:lnTo>
                    <a:pt x="522" y="156"/>
                  </a:lnTo>
                  <a:lnTo>
                    <a:pt x="522" y="156"/>
                  </a:lnTo>
                  <a:lnTo>
                    <a:pt x="526" y="154"/>
                  </a:lnTo>
                  <a:lnTo>
                    <a:pt x="528" y="152"/>
                  </a:lnTo>
                  <a:lnTo>
                    <a:pt x="528" y="152"/>
                  </a:lnTo>
                  <a:lnTo>
                    <a:pt x="530" y="150"/>
                  </a:lnTo>
                  <a:lnTo>
                    <a:pt x="532" y="148"/>
                  </a:lnTo>
                  <a:lnTo>
                    <a:pt x="532" y="132"/>
                  </a:lnTo>
                  <a:close/>
                  <a:moveTo>
                    <a:pt x="532" y="96"/>
                  </a:moveTo>
                  <a:lnTo>
                    <a:pt x="532" y="80"/>
                  </a:lnTo>
                  <a:lnTo>
                    <a:pt x="424" y="80"/>
                  </a:lnTo>
                  <a:lnTo>
                    <a:pt x="424" y="96"/>
                  </a:lnTo>
                  <a:lnTo>
                    <a:pt x="532" y="96"/>
                  </a:lnTo>
                  <a:close/>
                  <a:moveTo>
                    <a:pt x="424" y="122"/>
                  </a:moveTo>
                  <a:lnTo>
                    <a:pt x="532" y="122"/>
                  </a:lnTo>
                  <a:lnTo>
                    <a:pt x="532" y="106"/>
                  </a:lnTo>
                  <a:lnTo>
                    <a:pt x="424" y="106"/>
                  </a:lnTo>
                  <a:lnTo>
                    <a:pt x="424" y="122"/>
                  </a:lnTo>
                  <a:close/>
                  <a:moveTo>
                    <a:pt x="490" y="0"/>
                  </a:moveTo>
                  <a:lnTo>
                    <a:pt x="504" y="0"/>
                  </a:lnTo>
                  <a:lnTo>
                    <a:pt x="504" y="18"/>
                  </a:lnTo>
                  <a:lnTo>
                    <a:pt x="504" y="18"/>
                  </a:lnTo>
                  <a:lnTo>
                    <a:pt x="530" y="12"/>
                  </a:lnTo>
                  <a:lnTo>
                    <a:pt x="550" y="4"/>
                  </a:lnTo>
                  <a:lnTo>
                    <a:pt x="556" y="14"/>
                  </a:lnTo>
                  <a:lnTo>
                    <a:pt x="556" y="14"/>
                  </a:lnTo>
                  <a:lnTo>
                    <a:pt x="534" y="22"/>
                  </a:lnTo>
                  <a:lnTo>
                    <a:pt x="504" y="28"/>
                  </a:lnTo>
                  <a:lnTo>
                    <a:pt x="504" y="42"/>
                  </a:lnTo>
                  <a:lnTo>
                    <a:pt x="504" y="42"/>
                  </a:lnTo>
                  <a:lnTo>
                    <a:pt x="504" y="46"/>
                  </a:lnTo>
                  <a:lnTo>
                    <a:pt x="506" y="48"/>
                  </a:lnTo>
                  <a:lnTo>
                    <a:pt x="506" y="48"/>
                  </a:lnTo>
                  <a:lnTo>
                    <a:pt x="514" y="48"/>
                  </a:lnTo>
                  <a:lnTo>
                    <a:pt x="528" y="50"/>
                  </a:lnTo>
                  <a:lnTo>
                    <a:pt x="528" y="50"/>
                  </a:lnTo>
                  <a:lnTo>
                    <a:pt x="542" y="48"/>
                  </a:lnTo>
                  <a:lnTo>
                    <a:pt x="550" y="46"/>
                  </a:lnTo>
                  <a:lnTo>
                    <a:pt x="550" y="46"/>
                  </a:lnTo>
                  <a:lnTo>
                    <a:pt x="552" y="40"/>
                  </a:lnTo>
                  <a:lnTo>
                    <a:pt x="552" y="28"/>
                  </a:lnTo>
                  <a:lnTo>
                    <a:pt x="564" y="30"/>
                  </a:lnTo>
                  <a:lnTo>
                    <a:pt x="564" y="46"/>
                  </a:lnTo>
                  <a:lnTo>
                    <a:pt x="564" y="46"/>
                  </a:lnTo>
                  <a:lnTo>
                    <a:pt x="562" y="54"/>
                  </a:lnTo>
                  <a:lnTo>
                    <a:pt x="558" y="58"/>
                  </a:lnTo>
                  <a:lnTo>
                    <a:pt x="558" y="58"/>
                  </a:lnTo>
                  <a:lnTo>
                    <a:pt x="546" y="60"/>
                  </a:lnTo>
                  <a:lnTo>
                    <a:pt x="526" y="60"/>
                  </a:lnTo>
                  <a:lnTo>
                    <a:pt x="526" y="60"/>
                  </a:lnTo>
                  <a:lnTo>
                    <a:pt x="508" y="60"/>
                  </a:lnTo>
                  <a:lnTo>
                    <a:pt x="496" y="58"/>
                  </a:lnTo>
                  <a:lnTo>
                    <a:pt x="496" y="58"/>
                  </a:lnTo>
                  <a:lnTo>
                    <a:pt x="494" y="56"/>
                  </a:lnTo>
                  <a:lnTo>
                    <a:pt x="490" y="54"/>
                  </a:lnTo>
                  <a:lnTo>
                    <a:pt x="490" y="46"/>
                  </a:lnTo>
                  <a:lnTo>
                    <a:pt x="490" y="0"/>
                  </a:lnTo>
                  <a:close/>
                  <a:moveTo>
                    <a:pt x="584" y="166"/>
                  </a:moveTo>
                  <a:lnTo>
                    <a:pt x="578" y="156"/>
                  </a:lnTo>
                  <a:lnTo>
                    <a:pt x="578" y="156"/>
                  </a:lnTo>
                  <a:lnTo>
                    <a:pt x="608" y="144"/>
                  </a:lnTo>
                  <a:lnTo>
                    <a:pt x="630" y="132"/>
                  </a:lnTo>
                  <a:lnTo>
                    <a:pt x="640" y="142"/>
                  </a:lnTo>
                  <a:lnTo>
                    <a:pt x="640" y="142"/>
                  </a:lnTo>
                  <a:lnTo>
                    <a:pt x="628" y="148"/>
                  </a:lnTo>
                  <a:lnTo>
                    <a:pt x="614" y="156"/>
                  </a:lnTo>
                  <a:lnTo>
                    <a:pt x="614" y="156"/>
                  </a:lnTo>
                  <a:lnTo>
                    <a:pt x="598" y="162"/>
                  </a:lnTo>
                  <a:lnTo>
                    <a:pt x="584" y="166"/>
                  </a:lnTo>
                  <a:lnTo>
                    <a:pt x="584" y="166"/>
                  </a:lnTo>
                  <a:close/>
                  <a:moveTo>
                    <a:pt x="582" y="80"/>
                  </a:moveTo>
                  <a:lnTo>
                    <a:pt x="582" y="70"/>
                  </a:lnTo>
                  <a:lnTo>
                    <a:pt x="662" y="70"/>
                  </a:lnTo>
                  <a:lnTo>
                    <a:pt x="662" y="58"/>
                  </a:lnTo>
                  <a:lnTo>
                    <a:pt x="602" y="58"/>
                  </a:lnTo>
                  <a:lnTo>
                    <a:pt x="602" y="4"/>
                  </a:lnTo>
                  <a:lnTo>
                    <a:pt x="738" y="4"/>
                  </a:lnTo>
                  <a:lnTo>
                    <a:pt x="738" y="58"/>
                  </a:lnTo>
                  <a:lnTo>
                    <a:pt x="676" y="58"/>
                  </a:lnTo>
                  <a:lnTo>
                    <a:pt x="676" y="70"/>
                  </a:lnTo>
                  <a:lnTo>
                    <a:pt x="758" y="70"/>
                  </a:lnTo>
                  <a:lnTo>
                    <a:pt x="758" y="80"/>
                  </a:lnTo>
                  <a:lnTo>
                    <a:pt x="582" y="80"/>
                  </a:lnTo>
                  <a:close/>
                  <a:moveTo>
                    <a:pt x="662" y="170"/>
                  </a:moveTo>
                  <a:lnTo>
                    <a:pt x="636" y="170"/>
                  </a:lnTo>
                  <a:lnTo>
                    <a:pt x="636" y="156"/>
                  </a:lnTo>
                  <a:lnTo>
                    <a:pt x="654" y="156"/>
                  </a:lnTo>
                  <a:lnTo>
                    <a:pt x="654" y="156"/>
                  </a:lnTo>
                  <a:lnTo>
                    <a:pt x="660" y="156"/>
                  </a:lnTo>
                  <a:lnTo>
                    <a:pt x="662" y="154"/>
                  </a:lnTo>
                  <a:lnTo>
                    <a:pt x="662" y="150"/>
                  </a:lnTo>
                  <a:lnTo>
                    <a:pt x="662" y="126"/>
                  </a:lnTo>
                  <a:lnTo>
                    <a:pt x="600" y="126"/>
                  </a:lnTo>
                  <a:lnTo>
                    <a:pt x="600" y="92"/>
                  </a:lnTo>
                  <a:lnTo>
                    <a:pt x="740" y="92"/>
                  </a:lnTo>
                  <a:lnTo>
                    <a:pt x="740" y="126"/>
                  </a:lnTo>
                  <a:lnTo>
                    <a:pt x="676" y="126"/>
                  </a:lnTo>
                  <a:lnTo>
                    <a:pt x="676" y="156"/>
                  </a:lnTo>
                  <a:lnTo>
                    <a:pt x="676" y="156"/>
                  </a:lnTo>
                  <a:lnTo>
                    <a:pt x="676" y="162"/>
                  </a:lnTo>
                  <a:lnTo>
                    <a:pt x="672" y="166"/>
                  </a:lnTo>
                  <a:lnTo>
                    <a:pt x="672" y="166"/>
                  </a:lnTo>
                  <a:lnTo>
                    <a:pt x="668" y="168"/>
                  </a:lnTo>
                  <a:lnTo>
                    <a:pt x="662" y="170"/>
                  </a:lnTo>
                  <a:lnTo>
                    <a:pt x="662" y="170"/>
                  </a:lnTo>
                  <a:close/>
                  <a:moveTo>
                    <a:pt x="726" y="102"/>
                  </a:moveTo>
                  <a:lnTo>
                    <a:pt x="614" y="102"/>
                  </a:lnTo>
                  <a:lnTo>
                    <a:pt x="614" y="118"/>
                  </a:lnTo>
                  <a:lnTo>
                    <a:pt x="726" y="118"/>
                  </a:lnTo>
                  <a:lnTo>
                    <a:pt x="726" y="102"/>
                  </a:lnTo>
                  <a:close/>
                  <a:moveTo>
                    <a:pt x="616" y="26"/>
                  </a:moveTo>
                  <a:lnTo>
                    <a:pt x="724" y="26"/>
                  </a:lnTo>
                  <a:lnTo>
                    <a:pt x="724" y="14"/>
                  </a:lnTo>
                  <a:lnTo>
                    <a:pt x="616" y="14"/>
                  </a:lnTo>
                  <a:lnTo>
                    <a:pt x="616" y="26"/>
                  </a:lnTo>
                  <a:close/>
                  <a:moveTo>
                    <a:pt x="724" y="36"/>
                  </a:moveTo>
                  <a:lnTo>
                    <a:pt x="616" y="36"/>
                  </a:lnTo>
                  <a:lnTo>
                    <a:pt x="616" y="48"/>
                  </a:lnTo>
                  <a:lnTo>
                    <a:pt x="724" y="48"/>
                  </a:lnTo>
                  <a:lnTo>
                    <a:pt x="724" y="36"/>
                  </a:lnTo>
                  <a:close/>
                  <a:moveTo>
                    <a:pt x="752" y="168"/>
                  </a:moveTo>
                  <a:lnTo>
                    <a:pt x="752" y="168"/>
                  </a:lnTo>
                  <a:lnTo>
                    <a:pt x="742" y="164"/>
                  </a:lnTo>
                  <a:lnTo>
                    <a:pt x="726" y="156"/>
                  </a:lnTo>
                  <a:lnTo>
                    <a:pt x="726" y="156"/>
                  </a:lnTo>
                  <a:lnTo>
                    <a:pt x="700" y="142"/>
                  </a:lnTo>
                  <a:lnTo>
                    <a:pt x="710" y="134"/>
                  </a:lnTo>
                  <a:lnTo>
                    <a:pt x="710" y="134"/>
                  </a:lnTo>
                  <a:lnTo>
                    <a:pt x="732" y="146"/>
                  </a:lnTo>
                  <a:lnTo>
                    <a:pt x="732" y="146"/>
                  </a:lnTo>
                  <a:lnTo>
                    <a:pt x="760" y="156"/>
                  </a:lnTo>
                  <a:lnTo>
                    <a:pt x="752" y="168"/>
                  </a:lnTo>
                  <a:close/>
                  <a:moveTo>
                    <a:pt x="846" y="90"/>
                  </a:moveTo>
                  <a:lnTo>
                    <a:pt x="846" y="90"/>
                  </a:lnTo>
                  <a:lnTo>
                    <a:pt x="846" y="84"/>
                  </a:lnTo>
                  <a:lnTo>
                    <a:pt x="850" y="78"/>
                  </a:lnTo>
                  <a:lnTo>
                    <a:pt x="850" y="78"/>
                  </a:lnTo>
                  <a:lnTo>
                    <a:pt x="856" y="74"/>
                  </a:lnTo>
                  <a:lnTo>
                    <a:pt x="862" y="72"/>
                  </a:lnTo>
                  <a:lnTo>
                    <a:pt x="862" y="72"/>
                  </a:lnTo>
                  <a:lnTo>
                    <a:pt x="870" y="74"/>
                  </a:lnTo>
                  <a:lnTo>
                    <a:pt x="874" y="78"/>
                  </a:lnTo>
                  <a:lnTo>
                    <a:pt x="874" y="78"/>
                  </a:lnTo>
                  <a:lnTo>
                    <a:pt x="878" y="84"/>
                  </a:lnTo>
                  <a:lnTo>
                    <a:pt x="880" y="90"/>
                  </a:lnTo>
                  <a:lnTo>
                    <a:pt x="880" y="90"/>
                  </a:lnTo>
                  <a:lnTo>
                    <a:pt x="878" y="96"/>
                  </a:lnTo>
                  <a:lnTo>
                    <a:pt x="874" y="102"/>
                  </a:lnTo>
                  <a:lnTo>
                    <a:pt x="874" y="102"/>
                  </a:lnTo>
                  <a:lnTo>
                    <a:pt x="870" y="106"/>
                  </a:lnTo>
                  <a:lnTo>
                    <a:pt x="862" y="108"/>
                  </a:lnTo>
                  <a:lnTo>
                    <a:pt x="862" y="108"/>
                  </a:lnTo>
                  <a:lnTo>
                    <a:pt x="856" y="106"/>
                  </a:lnTo>
                  <a:lnTo>
                    <a:pt x="850" y="102"/>
                  </a:lnTo>
                  <a:lnTo>
                    <a:pt x="850" y="102"/>
                  </a:lnTo>
                  <a:lnTo>
                    <a:pt x="846" y="96"/>
                  </a:lnTo>
                  <a:lnTo>
                    <a:pt x="846" y="90"/>
                  </a:lnTo>
                  <a:lnTo>
                    <a:pt x="846" y="90"/>
                  </a:lnTo>
                  <a:close/>
                  <a:moveTo>
                    <a:pt x="966" y="170"/>
                  </a:moveTo>
                  <a:lnTo>
                    <a:pt x="960" y="162"/>
                  </a:lnTo>
                  <a:lnTo>
                    <a:pt x="960" y="162"/>
                  </a:lnTo>
                  <a:lnTo>
                    <a:pt x="976" y="144"/>
                  </a:lnTo>
                  <a:lnTo>
                    <a:pt x="976" y="144"/>
                  </a:lnTo>
                  <a:lnTo>
                    <a:pt x="986" y="134"/>
                  </a:lnTo>
                  <a:lnTo>
                    <a:pt x="992" y="124"/>
                  </a:lnTo>
                  <a:lnTo>
                    <a:pt x="1004" y="130"/>
                  </a:lnTo>
                  <a:lnTo>
                    <a:pt x="1004" y="130"/>
                  </a:lnTo>
                  <a:lnTo>
                    <a:pt x="996" y="140"/>
                  </a:lnTo>
                  <a:lnTo>
                    <a:pt x="986" y="152"/>
                  </a:lnTo>
                  <a:lnTo>
                    <a:pt x="986" y="152"/>
                  </a:lnTo>
                  <a:lnTo>
                    <a:pt x="976" y="162"/>
                  </a:lnTo>
                  <a:lnTo>
                    <a:pt x="966" y="170"/>
                  </a:lnTo>
                  <a:lnTo>
                    <a:pt x="966" y="170"/>
                  </a:lnTo>
                  <a:close/>
                  <a:moveTo>
                    <a:pt x="964" y="120"/>
                  </a:moveTo>
                  <a:lnTo>
                    <a:pt x="964" y="110"/>
                  </a:lnTo>
                  <a:lnTo>
                    <a:pt x="980" y="110"/>
                  </a:lnTo>
                  <a:lnTo>
                    <a:pt x="980" y="30"/>
                  </a:lnTo>
                  <a:lnTo>
                    <a:pt x="968" y="30"/>
                  </a:lnTo>
                  <a:lnTo>
                    <a:pt x="968" y="18"/>
                  </a:lnTo>
                  <a:lnTo>
                    <a:pt x="980" y="18"/>
                  </a:lnTo>
                  <a:lnTo>
                    <a:pt x="980" y="2"/>
                  </a:lnTo>
                  <a:lnTo>
                    <a:pt x="994" y="2"/>
                  </a:lnTo>
                  <a:lnTo>
                    <a:pt x="994" y="18"/>
                  </a:lnTo>
                  <a:lnTo>
                    <a:pt x="1034" y="18"/>
                  </a:lnTo>
                  <a:lnTo>
                    <a:pt x="1034" y="2"/>
                  </a:lnTo>
                  <a:lnTo>
                    <a:pt x="1048" y="2"/>
                  </a:lnTo>
                  <a:lnTo>
                    <a:pt x="1048" y="18"/>
                  </a:lnTo>
                  <a:lnTo>
                    <a:pt x="1060" y="18"/>
                  </a:lnTo>
                  <a:lnTo>
                    <a:pt x="1060" y="30"/>
                  </a:lnTo>
                  <a:lnTo>
                    <a:pt x="1048" y="30"/>
                  </a:lnTo>
                  <a:lnTo>
                    <a:pt x="1048" y="110"/>
                  </a:lnTo>
                  <a:lnTo>
                    <a:pt x="1062" y="110"/>
                  </a:lnTo>
                  <a:lnTo>
                    <a:pt x="1062" y="120"/>
                  </a:lnTo>
                  <a:lnTo>
                    <a:pt x="964" y="120"/>
                  </a:lnTo>
                  <a:close/>
                  <a:moveTo>
                    <a:pt x="994" y="30"/>
                  </a:moveTo>
                  <a:lnTo>
                    <a:pt x="994" y="48"/>
                  </a:lnTo>
                  <a:lnTo>
                    <a:pt x="1034" y="48"/>
                  </a:lnTo>
                  <a:lnTo>
                    <a:pt x="1034" y="30"/>
                  </a:lnTo>
                  <a:lnTo>
                    <a:pt x="994" y="30"/>
                  </a:lnTo>
                  <a:close/>
                  <a:moveTo>
                    <a:pt x="994" y="60"/>
                  </a:moveTo>
                  <a:lnTo>
                    <a:pt x="994" y="78"/>
                  </a:lnTo>
                  <a:lnTo>
                    <a:pt x="1034" y="78"/>
                  </a:lnTo>
                  <a:lnTo>
                    <a:pt x="1034" y="60"/>
                  </a:lnTo>
                  <a:lnTo>
                    <a:pt x="994" y="60"/>
                  </a:lnTo>
                  <a:close/>
                  <a:moveTo>
                    <a:pt x="994" y="110"/>
                  </a:moveTo>
                  <a:lnTo>
                    <a:pt x="1034" y="110"/>
                  </a:lnTo>
                  <a:lnTo>
                    <a:pt x="1034" y="88"/>
                  </a:lnTo>
                  <a:lnTo>
                    <a:pt x="994" y="88"/>
                  </a:lnTo>
                  <a:lnTo>
                    <a:pt x="994" y="110"/>
                  </a:lnTo>
                  <a:close/>
                  <a:moveTo>
                    <a:pt x="1044" y="156"/>
                  </a:moveTo>
                  <a:lnTo>
                    <a:pt x="1044" y="156"/>
                  </a:lnTo>
                  <a:lnTo>
                    <a:pt x="1032" y="144"/>
                  </a:lnTo>
                  <a:lnTo>
                    <a:pt x="1022" y="130"/>
                  </a:lnTo>
                  <a:lnTo>
                    <a:pt x="1034" y="124"/>
                  </a:lnTo>
                  <a:lnTo>
                    <a:pt x="1034" y="124"/>
                  </a:lnTo>
                  <a:lnTo>
                    <a:pt x="1042" y="134"/>
                  </a:lnTo>
                  <a:lnTo>
                    <a:pt x="1054" y="146"/>
                  </a:lnTo>
                  <a:lnTo>
                    <a:pt x="1044" y="156"/>
                  </a:lnTo>
                  <a:close/>
                  <a:moveTo>
                    <a:pt x="1122" y="104"/>
                  </a:moveTo>
                  <a:lnTo>
                    <a:pt x="1084" y="104"/>
                  </a:lnTo>
                  <a:lnTo>
                    <a:pt x="1084" y="104"/>
                  </a:lnTo>
                  <a:lnTo>
                    <a:pt x="1082" y="122"/>
                  </a:lnTo>
                  <a:lnTo>
                    <a:pt x="1076" y="140"/>
                  </a:lnTo>
                  <a:lnTo>
                    <a:pt x="1070" y="156"/>
                  </a:lnTo>
                  <a:lnTo>
                    <a:pt x="1060" y="170"/>
                  </a:lnTo>
                  <a:lnTo>
                    <a:pt x="1050" y="162"/>
                  </a:lnTo>
                  <a:lnTo>
                    <a:pt x="1050" y="162"/>
                  </a:lnTo>
                  <a:lnTo>
                    <a:pt x="1060" y="146"/>
                  </a:lnTo>
                  <a:lnTo>
                    <a:pt x="1066" y="128"/>
                  </a:lnTo>
                  <a:lnTo>
                    <a:pt x="1066" y="128"/>
                  </a:lnTo>
                  <a:lnTo>
                    <a:pt x="1070" y="104"/>
                  </a:lnTo>
                  <a:lnTo>
                    <a:pt x="1072" y="74"/>
                  </a:lnTo>
                  <a:lnTo>
                    <a:pt x="1072" y="6"/>
                  </a:lnTo>
                  <a:lnTo>
                    <a:pt x="1136" y="6"/>
                  </a:lnTo>
                  <a:lnTo>
                    <a:pt x="1136" y="154"/>
                  </a:lnTo>
                  <a:lnTo>
                    <a:pt x="1136" y="154"/>
                  </a:lnTo>
                  <a:lnTo>
                    <a:pt x="1134" y="160"/>
                  </a:lnTo>
                  <a:lnTo>
                    <a:pt x="1132" y="164"/>
                  </a:lnTo>
                  <a:lnTo>
                    <a:pt x="1132" y="164"/>
                  </a:lnTo>
                  <a:lnTo>
                    <a:pt x="1126" y="166"/>
                  </a:lnTo>
                  <a:lnTo>
                    <a:pt x="1122" y="168"/>
                  </a:lnTo>
                  <a:lnTo>
                    <a:pt x="1098" y="168"/>
                  </a:lnTo>
                  <a:lnTo>
                    <a:pt x="1096" y="156"/>
                  </a:lnTo>
                  <a:lnTo>
                    <a:pt x="1114" y="156"/>
                  </a:lnTo>
                  <a:lnTo>
                    <a:pt x="1114" y="156"/>
                  </a:lnTo>
                  <a:lnTo>
                    <a:pt x="1120" y="154"/>
                  </a:lnTo>
                  <a:lnTo>
                    <a:pt x="1122" y="152"/>
                  </a:lnTo>
                  <a:lnTo>
                    <a:pt x="1122" y="148"/>
                  </a:lnTo>
                  <a:lnTo>
                    <a:pt x="1122" y="104"/>
                  </a:lnTo>
                  <a:close/>
                  <a:moveTo>
                    <a:pt x="1086" y="68"/>
                  </a:moveTo>
                  <a:lnTo>
                    <a:pt x="1086" y="68"/>
                  </a:lnTo>
                  <a:lnTo>
                    <a:pt x="1086" y="92"/>
                  </a:lnTo>
                  <a:lnTo>
                    <a:pt x="1122" y="92"/>
                  </a:lnTo>
                  <a:lnTo>
                    <a:pt x="1122" y="60"/>
                  </a:lnTo>
                  <a:lnTo>
                    <a:pt x="1086" y="60"/>
                  </a:lnTo>
                  <a:lnTo>
                    <a:pt x="1086" y="68"/>
                  </a:lnTo>
                  <a:lnTo>
                    <a:pt x="1086" y="68"/>
                  </a:lnTo>
                  <a:close/>
                  <a:moveTo>
                    <a:pt x="1086" y="48"/>
                  </a:moveTo>
                  <a:lnTo>
                    <a:pt x="1122" y="48"/>
                  </a:lnTo>
                  <a:lnTo>
                    <a:pt x="1122" y="16"/>
                  </a:lnTo>
                  <a:lnTo>
                    <a:pt x="1086" y="16"/>
                  </a:lnTo>
                  <a:lnTo>
                    <a:pt x="1086" y="48"/>
                  </a:lnTo>
                  <a:close/>
                  <a:moveTo>
                    <a:pt x="1216" y="46"/>
                  </a:moveTo>
                  <a:lnTo>
                    <a:pt x="1216" y="46"/>
                  </a:lnTo>
                  <a:lnTo>
                    <a:pt x="1206" y="62"/>
                  </a:lnTo>
                  <a:lnTo>
                    <a:pt x="1192" y="80"/>
                  </a:lnTo>
                  <a:lnTo>
                    <a:pt x="1198" y="80"/>
                  </a:lnTo>
                  <a:lnTo>
                    <a:pt x="1198" y="170"/>
                  </a:lnTo>
                  <a:lnTo>
                    <a:pt x="1184" y="170"/>
                  </a:lnTo>
                  <a:lnTo>
                    <a:pt x="1184" y="92"/>
                  </a:lnTo>
                  <a:lnTo>
                    <a:pt x="1184" y="92"/>
                  </a:lnTo>
                  <a:lnTo>
                    <a:pt x="1170" y="106"/>
                  </a:lnTo>
                  <a:lnTo>
                    <a:pt x="1160" y="116"/>
                  </a:lnTo>
                  <a:lnTo>
                    <a:pt x="1152" y="106"/>
                  </a:lnTo>
                  <a:lnTo>
                    <a:pt x="1152" y="106"/>
                  </a:lnTo>
                  <a:lnTo>
                    <a:pt x="1166" y="92"/>
                  </a:lnTo>
                  <a:lnTo>
                    <a:pt x="1182" y="72"/>
                  </a:lnTo>
                  <a:lnTo>
                    <a:pt x="1182" y="72"/>
                  </a:lnTo>
                  <a:lnTo>
                    <a:pt x="1196" y="52"/>
                  </a:lnTo>
                  <a:lnTo>
                    <a:pt x="1202" y="40"/>
                  </a:lnTo>
                  <a:lnTo>
                    <a:pt x="1216" y="46"/>
                  </a:lnTo>
                  <a:close/>
                  <a:moveTo>
                    <a:pt x="1208" y="4"/>
                  </a:moveTo>
                  <a:lnTo>
                    <a:pt x="1208" y="4"/>
                  </a:lnTo>
                  <a:lnTo>
                    <a:pt x="1200" y="16"/>
                  </a:lnTo>
                  <a:lnTo>
                    <a:pt x="1188" y="30"/>
                  </a:lnTo>
                  <a:lnTo>
                    <a:pt x="1188" y="30"/>
                  </a:lnTo>
                  <a:lnTo>
                    <a:pt x="1176" y="42"/>
                  </a:lnTo>
                  <a:lnTo>
                    <a:pt x="1164" y="50"/>
                  </a:lnTo>
                  <a:lnTo>
                    <a:pt x="1156" y="42"/>
                  </a:lnTo>
                  <a:lnTo>
                    <a:pt x="1156" y="42"/>
                  </a:lnTo>
                  <a:lnTo>
                    <a:pt x="1178" y="22"/>
                  </a:lnTo>
                  <a:lnTo>
                    <a:pt x="1188" y="10"/>
                  </a:lnTo>
                  <a:lnTo>
                    <a:pt x="1194" y="0"/>
                  </a:lnTo>
                  <a:lnTo>
                    <a:pt x="1208" y="4"/>
                  </a:lnTo>
                  <a:close/>
                  <a:moveTo>
                    <a:pt x="1336" y="70"/>
                  </a:moveTo>
                  <a:lnTo>
                    <a:pt x="1310" y="70"/>
                  </a:lnTo>
                  <a:lnTo>
                    <a:pt x="1310" y="94"/>
                  </a:lnTo>
                  <a:lnTo>
                    <a:pt x="1332" y="94"/>
                  </a:lnTo>
                  <a:lnTo>
                    <a:pt x="1332" y="106"/>
                  </a:lnTo>
                  <a:lnTo>
                    <a:pt x="1310" y="106"/>
                  </a:lnTo>
                  <a:lnTo>
                    <a:pt x="1310" y="154"/>
                  </a:lnTo>
                  <a:lnTo>
                    <a:pt x="1310" y="154"/>
                  </a:lnTo>
                  <a:lnTo>
                    <a:pt x="1308" y="160"/>
                  </a:lnTo>
                  <a:lnTo>
                    <a:pt x="1304" y="164"/>
                  </a:lnTo>
                  <a:lnTo>
                    <a:pt x="1304" y="164"/>
                  </a:lnTo>
                  <a:lnTo>
                    <a:pt x="1300" y="168"/>
                  </a:lnTo>
                  <a:lnTo>
                    <a:pt x="1292" y="168"/>
                  </a:lnTo>
                  <a:lnTo>
                    <a:pt x="1268" y="168"/>
                  </a:lnTo>
                  <a:lnTo>
                    <a:pt x="1266" y="156"/>
                  </a:lnTo>
                  <a:lnTo>
                    <a:pt x="1286" y="156"/>
                  </a:lnTo>
                  <a:lnTo>
                    <a:pt x="1286" y="156"/>
                  </a:lnTo>
                  <a:lnTo>
                    <a:pt x="1292" y="152"/>
                  </a:lnTo>
                  <a:lnTo>
                    <a:pt x="1292" y="152"/>
                  </a:lnTo>
                  <a:lnTo>
                    <a:pt x="1294" y="150"/>
                  </a:lnTo>
                  <a:lnTo>
                    <a:pt x="1294" y="148"/>
                  </a:lnTo>
                  <a:lnTo>
                    <a:pt x="1294" y="106"/>
                  </a:lnTo>
                  <a:lnTo>
                    <a:pt x="1214" y="106"/>
                  </a:lnTo>
                  <a:lnTo>
                    <a:pt x="1214" y="94"/>
                  </a:lnTo>
                  <a:lnTo>
                    <a:pt x="1294" y="94"/>
                  </a:lnTo>
                  <a:lnTo>
                    <a:pt x="1294" y="70"/>
                  </a:lnTo>
                  <a:lnTo>
                    <a:pt x="1216" y="70"/>
                  </a:lnTo>
                  <a:lnTo>
                    <a:pt x="1216" y="58"/>
                  </a:lnTo>
                  <a:lnTo>
                    <a:pt x="1266" y="58"/>
                  </a:lnTo>
                  <a:lnTo>
                    <a:pt x="1266" y="32"/>
                  </a:lnTo>
                  <a:lnTo>
                    <a:pt x="1224" y="32"/>
                  </a:lnTo>
                  <a:lnTo>
                    <a:pt x="1224" y="22"/>
                  </a:lnTo>
                  <a:lnTo>
                    <a:pt x="1266" y="22"/>
                  </a:lnTo>
                  <a:lnTo>
                    <a:pt x="1266" y="0"/>
                  </a:lnTo>
                  <a:lnTo>
                    <a:pt x="1280" y="0"/>
                  </a:lnTo>
                  <a:lnTo>
                    <a:pt x="1280" y="22"/>
                  </a:lnTo>
                  <a:lnTo>
                    <a:pt x="1326" y="22"/>
                  </a:lnTo>
                  <a:lnTo>
                    <a:pt x="1326" y="32"/>
                  </a:lnTo>
                  <a:lnTo>
                    <a:pt x="1280" y="32"/>
                  </a:lnTo>
                  <a:lnTo>
                    <a:pt x="1280" y="58"/>
                  </a:lnTo>
                  <a:lnTo>
                    <a:pt x="1336" y="58"/>
                  </a:lnTo>
                  <a:lnTo>
                    <a:pt x="1336" y="70"/>
                  </a:lnTo>
                  <a:close/>
                  <a:moveTo>
                    <a:pt x="1234" y="112"/>
                  </a:moveTo>
                  <a:lnTo>
                    <a:pt x="1234" y="112"/>
                  </a:lnTo>
                  <a:lnTo>
                    <a:pt x="1260" y="142"/>
                  </a:lnTo>
                  <a:lnTo>
                    <a:pt x="1248" y="150"/>
                  </a:lnTo>
                  <a:lnTo>
                    <a:pt x="1248" y="150"/>
                  </a:lnTo>
                  <a:lnTo>
                    <a:pt x="1222" y="120"/>
                  </a:lnTo>
                  <a:lnTo>
                    <a:pt x="1234" y="112"/>
                  </a:lnTo>
                  <a:lnTo>
                    <a:pt x="1234" y="112"/>
                  </a:lnTo>
                  <a:close/>
                  <a:moveTo>
                    <a:pt x="1356" y="86"/>
                  </a:moveTo>
                  <a:lnTo>
                    <a:pt x="1346" y="78"/>
                  </a:lnTo>
                  <a:lnTo>
                    <a:pt x="1346" y="78"/>
                  </a:lnTo>
                  <a:lnTo>
                    <a:pt x="1364" y="60"/>
                  </a:lnTo>
                  <a:lnTo>
                    <a:pt x="1364" y="60"/>
                  </a:lnTo>
                  <a:lnTo>
                    <a:pt x="1372" y="50"/>
                  </a:lnTo>
                  <a:lnTo>
                    <a:pt x="1376" y="42"/>
                  </a:lnTo>
                  <a:lnTo>
                    <a:pt x="1390" y="46"/>
                  </a:lnTo>
                  <a:lnTo>
                    <a:pt x="1390" y="46"/>
                  </a:lnTo>
                  <a:lnTo>
                    <a:pt x="1384" y="56"/>
                  </a:lnTo>
                  <a:lnTo>
                    <a:pt x="1374" y="68"/>
                  </a:lnTo>
                  <a:lnTo>
                    <a:pt x="1374" y="68"/>
                  </a:lnTo>
                  <a:lnTo>
                    <a:pt x="1364" y="78"/>
                  </a:lnTo>
                  <a:lnTo>
                    <a:pt x="1356" y="86"/>
                  </a:lnTo>
                  <a:lnTo>
                    <a:pt x="1356" y="86"/>
                  </a:lnTo>
                  <a:close/>
                  <a:moveTo>
                    <a:pt x="1418" y="144"/>
                  </a:moveTo>
                  <a:lnTo>
                    <a:pt x="1418" y="144"/>
                  </a:lnTo>
                  <a:lnTo>
                    <a:pt x="1402" y="124"/>
                  </a:lnTo>
                  <a:lnTo>
                    <a:pt x="1402" y="124"/>
                  </a:lnTo>
                  <a:lnTo>
                    <a:pt x="1390" y="138"/>
                  </a:lnTo>
                  <a:lnTo>
                    <a:pt x="1380" y="150"/>
                  </a:lnTo>
                  <a:lnTo>
                    <a:pt x="1368" y="160"/>
                  </a:lnTo>
                  <a:lnTo>
                    <a:pt x="1356" y="170"/>
                  </a:lnTo>
                  <a:lnTo>
                    <a:pt x="1346" y="162"/>
                  </a:lnTo>
                  <a:lnTo>
                    <a:pt x="1346" y="162"/>
                  </a:lnTo>
                  <a:lnTo>
                    <a:pt x="1358" y="152"/>
                  </a:lnTo>
                  <a:lnTo>
                    <a:pt x="1370" y="142"/>
                  </a:lnTo>
                  <a:lnTo>
                    <a:pt x="1392" y="114"/>
                  </a:lnTo>
                  <a:lnTo>
                    <a:pt x="1392" y="114"/>
                  </a:lnTo>
                  <a:lnTo>
                    <a:pt x="1370" y="90"/>
                  </a:lnTo>
                  <a:lnTo>
                    <a:pt x="1380" y="82"/>
                  </a:lnTo>
                  <a:lnTo>
                    <a:pt x="1380" y="82"/>
                  </a:lnTo>
                  <a:lnTo>
                    <a:pt x="1400" y="102"/>
                  </a:lnTo>
                  <a:lnTo>
                    <a:pt x="1400" y="102"/>
                  </a:lnTo>
                  <a:lnTo>
                    <a:pt x="1408" y="88"/>
                  </a:lnTo>
                  <a:lnTo>
                    <a:pt x="1412" y="76"/>
                  </a:lnTo>
                  <a:lnTo>
                    <a:pt x="1426" y="78"/>
                  </a:lnTo>
                  <a:lnTo>
                    <a:pt x="1426" y="78"/>
                  </a:lnTo>
                  <a:lnTo>
                    <a:pt x="1420" y="96"/>
                  </a:lnTo>
                  <a:lnTo>
                    <a:pt x="1410" y="112"/>
                  </a:lnTo>
                  <a:lnTo>
                    <a:pt x="1410" y="112"/>
                  </a:lnTo>
                  <a:lnTo>
                    <a:pt x="1430" y="134"/>
                  </a:lnTo>
                  <a:lnTo>
                    <a:pt x="1418" y="144"/>
                  </a:lnTo>
                  <a:lnTo>
                    <a:pt x="1418" y="144"/>
                  </a:lnTo>
                  <a:close/>
                  <a:moveTo>
                    <a:pt x="1352" y="34"/>
                  </a:moveTo>
                  <a:lnTo>
                    <a:pt x="1352" y="22"/>
                  </a:lnTo>
                  <a:lnTo>
                    <a:pt x="1392" y="22"/>
                  </a:lnTo>
                  <a:lnTo>
                    <a:pt x="1392" y="0"/>
                  </a:lnTo>
                  <a:lnTo>
                    <a:pt x="1408" y="0"/>
                  </a:lnTo>
                  <a:lnTo>
                    <a:pt x="1408" y="22"/>
                  </a:lnTo>
                  <a:lnTo>
                    <a:pt x="1446" y="22"/>
                  </a:lnTo>
                  <a:lnTo>
                    <a:pt x="1446" y="34"/>
                  </a:lnTo>
                  <a:lnTo>
                    <a:pt x="1352" y="34"/>
                  </a:lnTo>
                  <a:close/>
                  <a:moveTo>
                    <a:pt x="1440" y="80"/>
                  </a:moveTo>
                  <a:lnTo>
                    <a:pt x="1440" y="80"/>
                  </a:lnTo>
                  <a:lnTo>
                    <a:pt x="1424" y="64"/>
                  </a:lnTo>
                  <a:lnTo>
                    <a:pt x="1424" y="64"/>
                  </a:lnTo>
                  <a:lnTo>
                    <a:pt x="1410" y="46"/>
                  </a:lnTo>
                  <a:lnTo>
                    <a:pt x="1420" y="40"/>
                  </a:lnTo>
                  <a:lnTo>
                    <a:pt x="1420" y="40"/>
                  </a:lnTo>
                  <a:lnTo>
                    <a:pt x="1436" y="58"/>
                  </a:lnTo>
                  <a:lnTo>
                    <a:pt x="1450" y="70"/>
                  </a:lnTo>
                  <a:lnTo>
                    <a:pt x="1440" y="80"/>
                  </a:lnTo>
                  <a:close/>
                  <a:moveTo>
                    <a:pt x="1498" y="166"/>
                  </a:moveTo>
                  <a:lnTo>
                    <a:pt x="1498" y="166"/>
                  </a:lnTo>
                  <a:lnTo>
                    <a:pt x="1470" y="166"/>
                  </a:lnTo>
                  <a:lnTo>
                    <a:pt x="1468" y="154"/>
                  </a:lnTo>
                  <a:lnTo>
                    <a:pt x="1486" y="154"/>
                  </a:lnTo>
                  <a:lnTo>
                    <a:pt x="1486" y="154"/>
                  </a:lnTo>
                  <a:lnTo>
                    <a:pt x="1492" y="154"/>
                  </a:lnTo>
                  <a:lnTo>
                    <a:pt x="1496" y="150"/>
                  </a:lnTo>
                  <a:lnTo>
                    <a:pt x="1500" y="146"/>
                  </a:lnTo>
                  <a:lnTo>
                    <a:pt x="1502" y="142"/>
                  </a:lnTo>
                  <a:lnTo>
                    <a:pt x="1502" y="142"/>
                  </a:lnTo>
                  <a:lnTo>
                    <a:pt x="1506" y="122"/>
                  </a:lnTo>
                  <a:lnTo>
                    <a:pt x="1506" y="88"/>
                  </a:lnTo>
                  <a:lnTo>
                    <a:pt x="1506" y="48"/>
                  </a:lnTo>
                  <a:lnTo>
                    <a:pt x="1484" y="48"/>
                  </a:lnTo>
                  <a:lnTo>
                    <a:pt x="1484" y="48"/>
                  </a:lnTo>
                  <a:lnTo>
                    <a:pt x="1482" y="68"/>
                  </a:lnTo>
                  <a:lnTo>
                    <a:pt x="1480" y="86"/>
                  </a:lnTo>
                  <a:lnTo>
                    <a:pt x="1474" y="104"/>
                  </a:lnTo>
                  <a:lnTo>
                    <a:pt x="1468" y="120"/>
                  </a:lnTo>
                  <a:lnTo>
                    <a:pt x="1468" y="120"/>
                  </a:lnTo>
                  <a:lnTo>
                    <a:pt x="1460" y="134"/>
                  </a:lnTo>
                  <a:lnTo>
                    <a:pt x="1450" y="148"/>
                  </a:lnTo>
                  <a:lnTo>
                    <a:pt x="1440" y="160"/>
                  </a:lnTo>
                  <a:lnTo>
                    <a:pt x="1428" y="170"/>
                  </a:lnTo>
                  <a:lnTo>
                    <a:pt x="1418" y="162"/>
                  </a:lnTo>
                  <a:lnTo>
                    <a:pt x="1418" y="162"/>
                  </a:lnTo>
                  <a:lnTo>
                    <a:pt x="1430" y="150"/>
                  </a:lnTo>
                  <a:lnTo>
                    <a:pt x="1440" y="138"/>
                  </a:lnTo>
                  <a:lnTo>
                    <a:pt x="1450" y="126"/>
                  </a:lnTo>
                  <a:lnTo>
                    <a:pt x="1456" y="112"/>
                  </a:lnTo>
                  <a:lnTo>
                    <a:pt x="1462" y="98"/>
                  </a:lnTo>
                  <a:lnTo>
                    <a:pt x="1466" y="82"/>
                  </a:lnTo>
                  <a:lnTo>
                    <a:pt x="1468" y="66"/>
                  </a:lnTo>
                  <a:lnTo>
                    <a:pt x="1470" y="48"/>
                  </a:lnTo>
                  <a:lnTo>
                    <a:pt x="1450" y="48"/>
                  </a:lnTo>
                  <a:lnTo>
                    <a:pt x="1450" y="36"/>
                  </a:lnTo>
                  <a:lnTo>
                    <a:pt x="1470" y="36"/>
                  </a:lnTo>
                  <a:lnTo>
                    <a:pt x="1470" y="0"/>
                  </a:lnTo>
                  <a:lnTo>
                    <a:pt x="1484" y="0"/>
                  </a:lnTo>
                  <a:lnTo>
                    <a:pt x="1484" y="36"/>
                  </a:lnTo>
                  <a:lnTo>
                    <a:pt x="1520" y="36"/>
                  </a:lnTo>
                  <a:lnTo>
                    <a:pt x="1520" y="48"/>
                  </a:lnTo>
                  <a:lnTo>
                    <a:pt x="1520" y="76"/>
                  </a:lnTo>
                  <a:lnTo>
                    <a:pt x="1520" y="76"/>
                  </a:lnTo>
                  <a:lnTo>
                    <a:pt x="1520" y="118"/>
                  </a:lnTo>
                  <a:lnTo>
                    <a:pt x="1520" y="118"/>
                  </a:lnTo>
                  <a:lnTo>
                    <a:pt x="1516" y="148"/>
                  </a:lnTo>
                  <a:lnTo>
                    <a:pt x="1516" y="148"/>
                  </a:lnTo>
                  <a:lnTo>
                    <a:pt x="1512" y="156"/>
                  </a:lnTo>
                  <a:lnTo>
                    <a:pt x="1512" y="156"/>
                  </a:lnTo>
                  <a:lnTo>
                    <a:pt x="1506" y="162"/>
                  </a:lnTo>
                  <a:lnTo>
                    <a:pt x="1506" y="162"/>
                  </a:lnTo>
                  <a:lnTo>
                    <a:pt x="1498" y="166"/>
                  </a:lnTo>
                  <a:lnTo>
                    <a:pt x="1498" y="166"/>
                  </a:lnTo>
                  <a:close/>
                  <a:moveTo>
                    <a:pt x="1542" y="164"/>
                  </a:moveTo>
                  <a:lnTo>
                    <a:pt x="1536" y="154"/>
                  </a:lnTo>
                  <a:lnTo>
                    <a:pt x="1536" y="154"/>
                  </a:lnTo>
                  <a:lnTo>
                    <a:pt x="1554" y="148"/>
                  </a:lnTo>
                  <a:lnTo>
                    <a:pt x="1574" y="138"/>
                  </a:lnTo>
                  <a:lnTo>
                    <a:pt x="1574" y="138"/>
                  </a:lnTo>
                  <a:lnTo>
                    <a:pt x="1594" y="126"/>
                  </a:lnTo>
                  <a:lnTo>
                    <a:pt x="1612" y="112"/>
                  </a:lnTo>
                  <a:lnTo>
                    <a:pt x="1542" y="112"/>
                  </a:lnTo>
                  <a:lnTo>
                    <a:pt x="1542" y="100"/>
                  </a:lnTo>
                  <a:lnTo>
                    <a:pt x="1620" y="100"/>
                  </a:lnTo>
                  <a:lnTo>
                    <a:pt x="1620" y="82"/>
                  </a:lnTo>
                  <a:lnTo>
                    <a:pt x="1558" y="82"/>
                  </a:lnTo>
                  <a:lnTo>
                    <a:pt x="1558" y="6"/>
                  </a:lnTo>
                  <a:lnTo>
                    <a:pt x="1702" y="6"/>
                  </a:lnTo>
                  <a:lnTo>
                    <a:pt x="1702" y="82"/>
                  </a:lnTo>
                  <a:lnTo>
                    <a:pt x="1636" y="82"/>
                  </a:lnTo>
                  <a:lnTo>
                    <a:pt x="1636" y="100"/>
                  </a:lnTo>
                  <a:lnTo>
                    <a:pt x="1714" y="100"/>
                  </a:lnTo>
                  <a:lnTo>
                    <a:pt x="1714" y="112"/>
                  </a:lnTo>
                  <a:lnTo>
                    <a:pt x="1644" y="112"/>
                  </a:lnTo>
                  <a:lnTo>
                    <a:pt x="1644" y="112"/>
                  </a:lnTo>
                  <a:lnTo>
                    <a:pt x="1662" y="124"/>
                  </a:lnTo>
                  <a:lnTo>
                    <a:pt x="1682" y="136"/>
                  </a:lnTo>
                  <a:lnTo>
                    <a:pt x="1702" y="146"/>
                  </a:lnTo>
                  <a:lnTo>
                    <a:pt x="1724" y="152"/>
                  </a:lnTo>
                  <a:lnTo>
                    <a:pt x="1716" y="164"/>
                  </a:lnTo>
                  <a:lnTo>
                    <a:pt x="1716" y="164"/>
                  </a:lnTo>
                  <a:lnTo>
                    <a:pt x="1694" y="156"/>
                  </a:lnTo>
                  <a:lnTo>
                    <a:pt x="1672" y="146"/>
                  </a:lnTo>
                  <a:lnTo>
                    <a:pt x="1672" y="146"/>
                  </a:lnTo>
                  <a:lnTo>
                    <a:pt x="1652" y="132"/>
                  </a:lnTo>
                  <a:lnTo>
                    <a:pt x="1636" y="120"/>
                  </a:lnTo>
                  <a:lnTo>
                    <a:pt x="1636" y="170"/>
                  </a:lnTo>
                  <a:lnTo>
                    <a:pt x="1620" y="170"/>
                  </a:lnTo>
                  <a:lnTo>
                    <a:pt x="1620" y="120"/>
                  </a:lnTo>
                  <a:lnTo>
                    <a:pt x="1620" y="120"/>
                  </a:lnTo>
                  <a:lnTo>
                    <a:pt x="1598" y="138"/>
                  </a:lnTo>
                  <a:lnTo>
                    <a:pt x="1598" y="138"/>
                  </a:lnTo>
                  <a:lnTo>
                    <a:pt x="1570" y="154"/>
                  </a:lnTo>
                  <a:lnTo>
                    <a:pt x="1570" y="154"/>
                  </a:lnTo>
                  <a:lnTo>
                    <a:pt x="1554" y="160"/>
                  </a:lnTo>
                  <a:lnTo>
                    <a:pt x="1542" y="164"/>
                  </a:lnTo>
                  <a:lnTo>
                    <a:pt x="1542" y="164"/>
                  </a:lnTo>
                  <a:close/>
                  <a:moveTo>
                    <a:pt x="1620" y="18"/>
                  </a:moveTo>
                  <a:lnTo>
                    <a:pt x="1572" y="18"/>
                  </a:lnTo>
                  <a:lnTo>
                    <a:pt x="1572" y="40"/>
                  </a:lnTo>
                  <a:lnTo>
                    <a:pt x="1620" y="40"/>
                  </a:lnTo>
                  <a:lnTo>
                    <a:pt x="1620" y="18"/>
                  </a:lnTo>
                  <a:close/>
                  <a:moveTo>
                    <a:pt x="1620" y="50"/>
                  </a:moveTo>
                  <a:lnTo>
                    <a:pt x="1572" y="50"/>
                  </a:lnTo>
                  <a:lnTo>
                    <a:pt x="1572" y="72"/>
                  </a:lnTo>
                  <a:lnTo>
                    <a:pt x="1620" y="72"/>
                  </a:lnTo>
                  <a:lnTo>
                    <a:pt x="1620" y="50"/>
                  </a:lnTo>
                  <a:close/>
                  <a:moveTo>
                    <a:pt x="1686" y="18"/>
                  </a:moveTo>
                  <a:lnTo>
                    <a:pt x="1636" y="18"/>
                  </a:lnTo>
                  <a:lnTo>
                    <a:pt x="1636" y="40"/>
                  </a:lnTo>
                  <a:lnTo>
                    <a:pt x="1686" y="40"/>
                  </a:lnTo>
                  <a:lnTo>
                    <a:pt x="1686" y="18"/>
                  </a:lnTo>
                  <a:close/>
                  <a:moveTo>
                    <a:pt x="1686" y="50"/>
                  </a:moveTo>
                  <a:lnTo>
                    <a:pt x="1636" y="50"/>
                  </a:lnTo>
                  <a:lnTo>
                    <a:pt x="1636" y="72"/>
                  </a:lnTo>
                  <a:lnTo>
                    <a:pt x="1686" y="72"/>
                  </a:lnTo>
                  <a:lnTo>
                    <a:pt x="1686" y="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32">
              <a:extLst>
                <a:ext uri="{FF2B5EF4-FFF2-40B4-BE49-F238E27FC236}">
                  <a16:creationId xmlns:a16="http://schemas.microsoft.com/office/drawing/2014/main" id="{6554BB27-69D0-4808-9D94-B432125FF83E}"/>
                </a:ext>
              </a:extLst>
            </p:cNvPr>
            <p:cNvSpPr>
              <a:spLocks noEditPoints="1"/>
            </p:cNvSpPr>
            <p:nvPr/>
          </p:nvSpPr>
          <p:spPr bwMode="auto">
            <a:xfrm>
              <a:off x="2390775" y="2741613"/>
              <a:ext cx="238125" cy="227013"/>
            </a:xfrm>
            <a:custGeom>
              <a:avLst/>
              <a:gdLst>
                <a:gd name="T0" fmla="*/ 96 w 150"/>
                <a:gd name="T1" fmla="*/ 143 h 143"/>
                <a:gd name="T2" fmla="*/ 0 w 150"/>
                <a:gd name="T3" fmla="*/ 143 h 143"/>
                <a:gd name="T4" fmla="*/ 0 w 150"/>
                <a:gd name="T5" fmla="*/ 125 h 143"/>
                <a:gd name="T6" fmla="*/ 0 w 150"/>
                <a:gd name="T7" fmla="*/ 125 h 143"/>
                <a:gd name="T8" fmla="*/ 34 w 150"/>
                <a:gd name="T9" fmla="*/ 95 h 143"/>
                <a:gd name="T10" fmla="*/ 34 w 150"/>
                <a:gd name="T11" fmla="*/ 95 h 143"/>
                <a:gd name="T12" fmla="*/ 50 w 150"/>
                <a:gd name="T13" fmla="*/ 79 h 143"/>
                <a:gd name="T14" fmla="*/ 62 w 150"/>
                <a:gd name="T15" fmla="*/ 66 h 143"/>
                <a:gd name="T16" fmla="*/ 62 w 150"/>
                <a:gd name="T17" fmla="*/ 66 h 143"/>
                <a:gd name="T18" fmla="*/ 70 w 150"/>
                <a:gd name="T19" fmla="*/ 52 h 143"/>
                <a:gd name="T20" fmla="*/ 72 w 150"/>
                <a:gd name="T21" fmla="*/ 40 h 143"/>
                <a:gd name="T22" fmla="*/ 72 w 150"/>
                <a:gd name="T23" fmla="*/ 40 h 143"/>
                <a:gd name="T24" fmla="*/ 70 w 150"/>
                <a:gd name="T25" fmla="*/ 30 h 143"/>
                <a:gd name="T26" fmla="*/ 64 w 150"/>
                <a:gd name="T27" fmla="*/ 22 h 143"/>
                <a:gd name="T28" fmla="*/ 64 w 150"/>
                <a:gd name="T29" fmla="*/ 22 h 143"/>
                <a:gd name="T30" fmla="*/ 54 w 150"/>
                <a:gd name="T31" fmla="*/ 16 h 143"/>
                <a:gd name="T32" fmla="*/ 42 w 150"/>
                <a:gd name="T33" fmla="*/ 14 h 143"/>
                <a:gd name="T34" fmla="*/ 42 w 150"/>
                <a:gd name="T35" fmla="*/ 14 h 143"/>
                <a:gd name="T36" fmla="*/ 34 w 150"/>
                <a:gd name="T37" fmla="*/ 16 h 143"/>
                <a:gd name="T38" fmla="*/ 24 w 150"/>
                <a:gd name="T39" fmla="*/ 18 h 143"/>
                <a:gd name="T40" fmla="*/ 14 w 150"/>
                <a:gd name="T41" fmla="*/ 22 h 143"/>
                <a:gd name="T42" fmla="*/ 6 w 150"/>
                <a:gd name="T43" fmla="*/ 28 h 143"/>
                <a:gd name="T44" fmla="*/ 4 w 150"/>
                <a:gd name="T45" fmla="*/ 28 h 143"/>
                <a:gd name="T46" fmla="*/ 4 w 150"/>
                <a:gd name="T47" fmla="*/ 8 h 143"/>
                <a:gd name="T48" fmla="*/ 4 w 150"/>
                <a:gd name="T49" fmla="*/ 8 h 143"/>
                <a:gd name="T50" fmla="*/ 24 w 150"/>
                <a:gd name="T51" fmla="*/ 2 h 143"/>
                <a:gd name="T52" fmla="*/ 44 w 150"/>
                <a:gd name="T53" fmla="*/ 0 h 143"/>
                <a:gd name="T54" fmla="*/ 44 w 150"/>
                <a:gd name="T55" fmla="*/ 0 h 143"/>
                <a:gd name="T56" fmla="*/ 54 w 150"/>
                <a:gd name="T57" fmla="*/ 0 h 143"/>
                <a:gd name="T58" fmla="*/ 62 w 150"/>
                <a:gd name="T59" fmla="*/ 2 h 143"/>
                <a:gd name="T60" fmla="*/ 70 w 150"/>
                <a:gd name="T61" fmla="*/ 6 h 143"/>
                <a:gd name="T62" fmla="*/ 78 w 150"/>
                <a:gd name="T63" fmla="*/ 10 h 143"/>
                <a:gd name="T64" fmla="*/ 78 w 150"/>
                <a:gd name="T65" fmla="*/ 10 h 143"/>
                <a:gd name="T66" fmla="*/ 82 w 150"/>
                <a:gd name="T67" fmla="*/ 16 h 143"/>
                <a:gd name="T68" fmla="*/ 86 w 150"/>
                <a:gd name="T69" fmla="*/ 22 h 143"/>
                <a:gd name="T70" fmla="*/ 88 w 150"/>
                <a:gd name="T71" fmla="*/ 30 h 143"/>
                <a:gd name="T72" fmla="*/ 90 w 150"/>
                <a:gd name="T73" fmla="*/ 38 h 143"/>
                <a:gd name="T74" fmla="*/ 90 w 150"/>
                <a:gd name="T75" fmla="*/ 38 h 143"/>
                <a:gd name="T76" fmla="*/ 88 w 150"/>
                <a:gd name="T77" fmla="*/ 48 h 143"/>
                <a:gd name="T78" fmla="*/ 86 w 150"/>
                <a:gd name="T79" fmla="*/ 56 h 143"/>
                <a:gd name="T80" fmla="*/ 86 w 150"/>
                <a:gd name="T81" fmla="*/ 56 h 143"/>
                <a:gd name="T82" fmla="*/ 82 w 150"/>
                <a:gd name="T83" fmla="*/ 66 h 143"/>
                <a:gd name="T84" fmla="*/ 76 w 150"/>
                <a:gd name="T85" fmla="*/ 74 h 143"/>
                <a:gd name="T86" fmla="*/ 76 w 150"/>
                <a:gd name="T87" fmla="*/ 74 h 143"/>
                <a:gd name="T88" fmla="*/ 60 w 150"/>
                <a:gd name="T89" fmla="*/ 91 h 143"/>
                <a:gd name="T90" fmla="*/ 60 w 150"/>
                <a:gd name="T91" fmla="*/ 91 h 143"/>
                <a:gd name="T92" fmla="*/ 18 w 150"/>
                <a:gd name="T93" fmla="*/ 127 h 143"/>
                <a:gd name="T94" fmla="*/ 96 w 150"/>
                <a:gd name="T95" fmla="*/ 127 h 143"/>
                <a:gd name="T96" fmla="*/ 96 w 150"/>
                <a:gd name="T97" fmla="*/ 143 h 143"/>
                <a:gd name="T98" fmla="*/ 150 w 150"/>
                <a:gd name="T99" fmla="*/ 143 h 143"/>
                <a:gd name="T100" fmla="*/ 128 w 150"/>
                <a:gd name="T101" fmla="*/ 143 h 143"/>
                <a:gd name="T102" fmla="*/ 128 w 150"/>
                <a:gd name="T103" fmla="*/ 117 h 143"/>
                <a:gd name="T104" fmla="*/ 150 w 150"/>
                <a:gd name="T105" fmla="*/ 117 h 143"/>
                <a:gd name="T106" fmla="*/ 150 w 150"/>
                <a:gd name="T10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0" h="143">
                  <a:moveTo>
                    <a:pt x="96" y="143"/>
                  </a:moveTo>
                  <a:lnTo>
                    <a:pt x="0" y="143"/>
                  </a:lnTo>
                  <a:lnTo>
                    <a:pt x="0" y="125"/>
                  </a:lnTo>
                  <a:lnTo>
                    <a:pt x="0" y="125"/>
                  </a:lnTo>
                  <a:lnTo>
                    <a:pt x="34" y="95"/>
                  </a:lnTo>
                  <a:lnTo>
                    <a:pt x="34" y="95"/>
                  </a:lnTo>
                  <a:lnTo>
                    <a:pt x="50" y="79"/>
                  </a:lnTo>
                  <a:lnTo>
                    <a:pt x="62" y="66"/>
                  </a:lnTo>
                  <a:lnTo>
                    <a:pt x="62" y="66"/>
                  </a:lnTo>
                  <a:lnTo>
                    <a:pt x="70" y="52"/>
                  </a:lnTo>
                  <a:lnTo>
                    <a:pt x="72" y="40"/>
                  </a:lnTo>
                  <a:lnTo>
                    <a:pt x="72" y="40"/>
                  </a:lnTo>
                  <a:lnTo>
                    <a:pt x="70" y="30"/>
                  </a:lnTo>
                  <a:lnTo>
                    <a:pt x="64" y="22"/>
                  </a:lnTo>
                  <a:lnTo>
                    <a:pt x="64" y="22"/>
                  </a:lnTo>
                  <a:lnTo>
                    <a:pt x="54" y="16"/>
                  </a:lnTo>
                  <a:lnTo>
                    <a:pt x="42" y="14"/>
                  </a:lnTo>
                  <a:lnTo>
                    <a:pt x="42" y="14"/>
                  </a:lnTo>
                  <a:lnTo>
                    <a:pt x="34" y="16"/>
                  </a:lnTo>
                  <a:lnTo>
                    <a:pt x="24" y="18"/>
                  </a:lnTo>
                  <a:lnTo>
                    <a:pt x="14" y="22"/>
                  </a:lnTo>
                  <a:lnTo>
                    <a:pt x="6" y="28"/>
                  </a:lnTo>
                  <a:lnTo>
                    <a:pt x="4" y="28"/>
                  </a:lnTo>
                  <a:lnTo>
                    <a:pt x="4" y="8"/>
                  </a:lnTo>
                  <a:lnTo>
                    <a:pt x="4" y="8"/>
                  </a:lnTo>
                  <a:lnTo>
                    <a:pt x="24" y="2"/>
                  </a:lnTo>
                  <a:lnTo>
                    <a:pt x="44" y="0"/>
                  </a:lnTo>
                  <a:lnTo>
                    <a:pt x="44" y="0"/>
                  </a:lnTo>
                  <a:lnTo>
                    <a:pt x="54" y="0"/>
                  </a:lnTo>
                  <a:lnTo>
                    <a:pt x="62" y="2"/>
                  </a:lnTo>
                  <a:lnTo>
                    <a:pt x="70" y="6"/>
                  </a:lnTo>
                  <a:lnTo>
                    <a:pt x="78" y="10"/>
                  </a:lnTo>
                  <a:lnTo>
                    <a:pt x="78" y="10"/>
                  </a:lnTo>
                  <a:lnTo>
                    <a:pt x="82" y="16"/>
                  </a:lnTo>
                  <a:lnTo>
                    <a:pt x="86" y="22"/>
                  </a:lnTo>
                  <a:lnTo>
                    <a:pt x="88" y="30"/>
                  </a:lnTo>
                  <a:lnTo>
                    <a:pt x="90" y="38"/>
                  </a:lnTo>
                  <a:lnTo>
                    <a:pt x="90" y="38"/>
                  </a:lnTo>
                  <a:lnTo>
                    <a:pt x="88" y="48"/>
                  </a:lnTo>
                  <a:lnTo>
                    <a:pt x="86" y="56"/>
                  </a:lnTo>
                  <a:lnTo>
                    <a:pt x="86" y="56"/>
                  </a:lnTo>
                  <a:lnTo>
                    <a:pt x="82" y="66"/>
                  </a:lnTo>
                  <a:lnTo>
                    <a:pt x="76" y="74"/>
                  </a:lnTo>
                  <a:lnTo>
                    <a:pt x="76" y="74"/>
                  </a:lnTo>
                  <a:lnTo>
                    <a:pt x="60" y="91"/>
                  </a:lnTo>
                  <a:lnTo>
                    <a:pt x="60" y="91"/>
                  </a:lnTo>
                  <a:lnTo>
                    <a:pt x="18" y="127"/>
                  </a:lnTo>
                  <a:lnTo>
                    <a:pt x="96" y="127"/>
                  </a:lnTo>
                  <a:lnTo>
                    <a:pt x="96" y="143"/>
                  </a:lnTo>
                  <a:close/>
                  <a:moveTo>
                    <a:pt x="150" y="143"/>
                  </a:moveTo>
                  <a:lnTo>
                    <a:pt x="128" y="143"/>
                  </a:lnTo>
                  <a:lnTo>
                    <a:pt x="128" y="117"/>
                  </a:lnTo>
                  <a:lnTo>
                    <a:pt x="150" y="117"/>
                  </a:lnTo>
                  <a:lnTo>
                    <a:pt x="150" y="14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33">
              <a:extLst>
                <a:ext uri="{FF2B5EF4-FFF2-40B4-BE49-F238E27FC236}">
                  <a16:creationId xmlns:a16="http://schemas.microsoft.com/office/drawing/2014/main" id="{616F1179-5CCC-4386-B303-C9ED749F5F99}"/>
                </a:ext>
              </a:extLst>
            </p:cNvPr>
            <p:cNvSpPr>
              <a:spLocks noEditPoints="1"/>
            </p:cNvSpPr>
            <p:nvPr/>
          </p:nvSpPr>
          <p:spPr bwMode="auto">
            <a:xfrm>
              <a:off x="2933700" y="2700338"/>
              <a:ext cx="2397125" cy="287338"/>
            </a:xfrm>
            <a:custGeom>
              <a:avLst/>
              <a:gdLst>
                <a:gd name="T0" fmla="*/ 140 w 1510"/>
                <a:gd name="T1" fmla="*/ 125 h 181"/>
                <a:gd name="T2" fmla="*/ 54 w 1510"/>
                <a:gd name="T3" fmla="*/ 175 h 181"/>
                <a:gd name="T4" fmla="*/ 104 w 1510"/>
                <a:gd name="T5" fmla="*/ 143 h 181"/>
                <a:gd name="T6" fmla="*/ 0 w 1510"/>
                <a:gd name="T7" fmla="*/ 74 h 181"/>
                <a:gd name="T8" fmla="*/ 292 w 1510"/>
                <a:gd name="T9" fmla="*/ 179 h 181"/>
                <a:gd name="T10" fmla="*/ 188 w 1510"/>
                <a:gd name="T11" fmla="*/ 117 h 181"/>
                <a:gd name="T12" fmla="*/ 278 w 1510"/>
                <a:gd name="T13" fmla="*/ 66 h 181"/>
                <a:gd name="T14" fmla="*/ 338 w 1510"/>
                <a:gd name="T15" fmla="*/ 36 h 181"/>
                <a:gd name="T16" fmla="*/ 472 w 1510"/>
                <a:gd name="T17" fmla="*/ 119 h 181"/>
                <a:gd name="T18" fmla="*/ 442 w 1510"/>
                <a:gd name="T19" fmla="*/ 161 h 181"/>
                <a:gd name="T20" fmla="*/ 430 w 1510"/>
                <a:gd name="T21" fmla="*/ 151 h 181"/>
                <a:gd name="T22" fmla="*/ 458 w 1510"/>
                <a:gd name="T23" fmla="*/ 92 h 181"/>
                <a:gd name="T24" fmla="*/ 536 w 1510"/>
                <a:gd name="T25" fmla="*/ 42 h 181"/>
                <a:gd name="T26" fmla="*/ 650 w 1510"/>
                <a:gd name="T27" fmla="*/ 105 h 181"/>
                <a:gd name="T28" fmla="*/ 596 w 1510"/>
                <a:gd name="T29" fmla="*/ 113 h 181"/>
                <a:gd name="T30" fmla="*/ 688 w 1510"/>
                <a:gd name="T31" fmla="*/ 58 h 181"/>
                <a:gd name="T32" fmla="*/ 666 w 1510"/>
                <a:gd name="T33" fmla="*/ 96 h 181"/>
                <a:gd name="T34" fmla="*/ 890 w 1510"/>
                <a:gd name="T35" fmla="*/ 131 h 181"/>
                <a:gd name="T36" fmla="*/ 774 w 1510"/>
                <a:gd name="T37" fmla="*/ 175 h 181"/>
                <a:gd name="T38" fmla="*/ 866 w 1510"/>
                <a:gd name="T39" fmla="*/ 131 h 181"/>
                <a:gd name="T40" fmla="*/ 930 w 1510"/>
                <a:gd name="T41" fmla="*/ 86 h 181"/>
                <a:gd name="T42" fmla="*/ 804 w 1510"/>
                <a:gd name="T43" fmla="*/ 54 h 181"/>
                <a:gd name="T44" fmla="*/ 1112 w 1510"/>
                <a:gd name="T45" fmla="*/ 38 h 181"/>
                <a:gd name="T46" fmla="*/ 1088 w 1510"/>
                <a:gd name="T47" fmla="*/ 115 h 181"/>
                <a:gd name="T48" fmla="*/ 1048 w 1510"/>
                <a:gd name="T49" fmla="*/ 153 h 181"/>
                <a:gd name="T50" fmla="*/ 976 w 1510"/>
                <a:gd name="T51" fmla="*/ 165 h 181"/>
                <a:gd name="T52" fmla="*/ 1080 w 1510"/>
                <a:gd name="T53" fmla="*/ 94 h 181"/>
                <a:gd name="T54" fmla="*/ 986 w 1510"/>
                <a:gd name="T55" fmla="*/ 86 h 181"/>
                <a:gd name="T56" fmla="*/ 976 w 1510"/>
                <a:gd name="T57" fmla="*/ 74 h 181"/>
                <a:gd name="T58" fmla="*/ 1088 w 1510"/>
                <a:gd name="T59" fmla="*/ 4 h 181"/>
                <a:gd name="T60" fmla="*/ 1088 w 1510"/>
                <a:gd name="T61" fmla="*/ 4 h 181"/>
                <a:gd name="T62" fmla="*/ 1114 w 1510"/>
                <a:gd name="T63" fmla="*/ 0 h 181"/>
                <a:gd name="T64" fmla="*/ 1148 w 1510"/>
                <a:gd name="T65" fmla="*/ 109 h 181"/>
                <a:gd name="T66" fmla="*/ 1166 w 1510"/>
                <a:gd name="T67" fmla="*/ 32 h 181"/>
                <a:gd name="T68" fmla="*/ 1174 w 1510"/>
                <a:gd name="T69" fmla="*/ 52 h 181"/>
                <a:gd name="T70" fmla="*/ 1168 w 1510"/>
                <a:gd name="T71" fmla="*/ 145 h 181"/>
                <a:gd name="T72" fmla="*/ 1230 w 1510"/>
                <a:gd name="T73" fmla="*/ 165 h 181"/>
                <a:gd name="T74" fmla="*/ 1232 w 1510"/>
                <a:gd name="T75" fmla="*/ 119 h 181"/>
                <a:gd name="T76" fmla="*/ 1218 w 1510"/>
                <a:gd name="T77" fmla="*/ 22 h 181"/>
                <a:gd name="T78" fmla="*/ 1300 w 1510"/>
                <a:gd name="T79" fmla="*/ 98 h 181"/>
                <a:gd name="T80" fmla="*/ 1250 w 1510"/>
                <a:gd name="T81" fmla="*/ 88 h 181"/>
                <a:gd name="T82" fmla="*/ 1336 w 1510"/>
                <a:gd name="T83" fmla="*/ 111 h 181"/>
                <a:gd name="T84" fmla="*/ 1380 w 1510"/>
                <a:gd name="T85" fmla="*/ 12 h 181"/>
                <a:gd name="T86" fmla="*/ 1382 w 1510"/>
                <a:gd name="T87" fmla="*/ 151 h 181"/>
                <a:gd name="T88" fmla="*/ 1394 w 1510"/>
                <a:gd name="T89" fmla="*/ 171 h 181"/>
                <a:gd name="T90" fmla="*/ 1510 w 1510"/>
                <a:gd name="T91" fmla="*/ 143 h 181"/>
                <a:gd name="T92" fmla="*/ 1494 w 1510"/>
                <a:gd name="T93" fmla="*/ 40 h 181"/>
                <a:gd name="T94" fmla="*/ 1488 w 1510"/>
                <a:gd name="T95" fmla="*/ 78 h 181"/>
                <a:gd name="T96" fmla="*/ 1448 w 1510"/>
                <a:gd name="T97" fmla="*/ 84 h 181"/>
                <a:gd name="T98" fmla="*/ 1448 w 1510"/>
                <a:gd name="T99" fmla="*/ 72 h 181"/>
                <a:gd name="T100" fmla="*/ 1410 w 1510"/>
                <a:gd name="T101" fmla="*/ 46 h 181"/>
                <a:gd name="T102" fmla="*/ 1436 w 1510"/>
                <a:gd name="T103" fmla="*/ 28 h 181"/>
                <a:gd name="T104" fmla="*/ 1436 w 1510"/>
                <a:gd name="T105" fmla="*/ 103 h 181"/>
                <a:gd name="T106" fmla="*/ 1408 w 1510"/>
                <a:gd name="T107" fmla="*/ 123 h 181"/>
                <a:gd name="T108" fmla="*/ 1466 w 1510"/>
                <a:gd name="T109" fmla="*/ 119 h 181"/>
                <a:gd name="T110" fmla="*/ 1428 w 1510"/>
                <a:gd name="T111" fmla="*/ 147 h 181"/>
                <a:gd name="T112" fmla="*/ 1458 w 1510"/>
                <a:gd name="T113" fmla="*/ 6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10" h="181">
                  <a:moveTo>
                    <a:pt x="152" y="74"/>
                  </a:moveTo>
                  <a:lnTo>
                    <a:pt x="152" y="74"/>
                  </a:lnTo>
                  <a:lnTo>
                    <a:pt x="150" y="100"/>
                  </a:lnTo>
                  <a:lnTo>
                    <a:pt x="150" y="100"/>
                  </a:lnTo>
                  <a:lnTo>
                    <a:pt x="146" y="109"/>
                  </a:lnTo>
                  <a:lnTo>
                    <a:pt x="140" y="125"/>
                  </a:lnTo>
                  <a:lnTo>
                    <a:pt x="140" y="125"/>
                  </a:lnTo>
                  <a:lnTo>
                    <a:pt x="130" y="139"/>
                  </a:lnTo>
                  <a:lnTo>
                    <a:pt x="116" y="153"/>
                  </a:lnTo>
                  <a:lnTo>
                    <a:pt x="116" y="153"/>
                  </a:lnTo>
                  <a:lnTo>
                    <a:pt x="100" y="163"/>
                  </a:lnTo>
                  <a:lnTo>
                    <a:pt x="78" y="171"/>
                  </a:lnTo>
                  <a:lnTo>
                    <a:pt x="78" y="171"/>
                  </a:lnTo>
                  <a:lnTo>
                    <a:pt x="54" y="175"/>
                  </a:lnTo>
                  <a:lnTo>
                    <a:pt x="24" y="177"/>
                  </a:lnTo>
                  <a:lnTo>
                    <a:pt x="22" y="163"/>
                  </a:lnTo>
                  <a:lnTo>
                    <a:pt x="22" y="163"/>
                  </a:lnTo>
                  <a:lnTo>
                    <a:pt x="46" y="163"/>
                  </a:lnTo>
                  <a:lnTo>
                    <a:pt x="68" y="159"/>
                  </a:lnTo>
                  <a:lnTo>
                    <a:pt x="88" y="153"/>
                  </a:lnTo>
                  <a:lnTo>
                    <a:pt x="104" y="143"/>
                  </a:lnTo>
                  <a:lnTo>
                    <a:pt x="104" y="143"/>
                  </a:lnTo>
                  <a:lnTo>
                    <a:pt x="116" y="133"/>
                  </a:lnTo>
                  <a:lnTo>
                    <a:pt x="126" y="119"/>
                  </a:lnTo>
                  <a:lnTo>
                    <a:pt x="132" y="103"/>
                  </a:lnTo>
                  <a:lnTo>
                    <a:pt x="136" y="86"/>
                  </a:lnTo>
                  <a:lnTo>
                    <a:pt x="0" y="86"/>
                  </a:lnTo>
                  <a:lnTo>
                    <a:pt x="0" y="74"/>
                  </a:lnTo>
                  <a:lnTo>
                    <a:pt x="152" y="74"/>
                  </a:lnTo>
                  <a:close/>
                  <a:moveTo>
                    <a:pt x="146" y="40"/>
                  </a:moveTo>
                  <a:lnTo>
                    <a:pt x="8" y="40"/>
                  </a:lnTo>
                  <a:lnTo>
                    <a:pt x="8" y="28"/>
                  </a:lnTo>
                  <a:lnTo>
                    <a:pt x="146" y="28"/>
                  </a:lnTo>
                  <a:lnTo>
                    <a:pt x="146" y="40"/>
                  </a:lnTo>
                  <a:close/>
                  <a:moveTo>
                    <a:pt x="292" y="179"/>
                  </a:moveTo>
                  <a:lnTo>
                    <a:pt x="276" y="179"/>
                  </a:lnTo>
                  <a:lnTo>
                    <a:pt x="276" y="86"/>
                  </a:lnTo>
                  <a:lnTo>
                    <a:pt x="276" y="86"/>
                  </a:lnTo>
                  <a:lnTo>
                    <a:pt x="254" y="96"/>
                  </a:lnTo>
                  <a:lnTo>
                    <a:pt x="232" y="103"/>
                  </a:lnTo>
                  <a:lnTo>
                    <a:pt x="210" y="111"/>
                  </a:lnTo>
                  <a:lnTo>
                    <a:pt x="188" y="117"/>
                  </a:lnTo>
                  <a:lnTo>
                    <a:pt x="182" y="105"/>
                  </a:lnTo>
                  <a:lnTo>
                    <a:pt x="182" y="105"/>
                  </a:lnTo>
                  <a:lnTo>
                    <a:pt x="212" y="98"/>
                  </a:lnTo>
                  <a:lnTo>
                    <a:pt x="238" y="88"/>
                  </a:lnTo>
                  <a:lnTo>
                    <a:pt x="260" y="78"/>
                  </a:lnTo>
                  <a:lnTo>
                    <a:pt x="278" y="66"/>
                  </a:lnTo>
                  <a:lnTo>
                    <a:pt x="278" y="66"/>
                  </a:lnTo>
                  <a:lnTo>
                    <a:pt x="296" y="54"/>
                  </a:lnTo>
                  <a:lnTo>
                    <a:pt x="310" y="42"/>
                  </a:lnTo>
                  <a:lnTo>
                    <a:pt x="322" y="30"/>
                  </a:lnTo>
                  <a:lnTo>
                    <a:pt x="332" y="18"/>
                  </a:lnTo>
                  <a:lnTo>
                    <a:pt x="346" y="24"/>
                  </a:lnTo>
                  <a:lnTo>
                    <a:pt x="346" y="24"/>
                  </a:lnTo>
                  <a:lnTo>
                    <a:pt x="338" y="36"/>
                  </a:lnTo>
                  <a:lnTo>
                    <a:pt x="324" y="50"/>
                  </a:lnTo>
                  <a:lnTo>
                    <a:pt x="310" y="62"/>
                  </a:lnTo>
                  <a:lnTo>
                    <a:pt x="292" y="74"/>
                  </a:lnTo>
                  <a:lnTo>
                    <a:pt x="292" y="179"/>
                  </a:lnTo>
                  <a:close/>
                  <a:moveTo>
                    <a:pt x="474" y="100"/>
                  </a:moveTo>
                  <a:lnTo>
                    <a:pt x="474" y="100"/>
                  </a:lnTo>
                  <a:lnTo>
                    <a:pt x="472" y="119"/>
                  </a:lnTo>
                  <a:lnTo>
                    <a:pt x="470" y="129"/>
                  </a:lnTo>
                  <a:lnTo>
                    <a:pt x="466" y="137"/>
                  </a:lnTo>
                  <a:lnTo>
                    <a:pt x="466" y="137"/>
                  </a:lnTo>
                  <a:lnTo>
                    <a:pt x="462" y="143"/>
                  </a:lnTo>
                  <a:lnTo>
                    <a:pt x="456" y="151"/>
                  </a:lnTo>
                  <a:lnTo>
                    <a:pt x="442" y="161"/>
                  </a:lnTo>
                  <a:lnTo>
                    <a:pt x="442" y="161"/>
                  </a:lnTo>
                  <a:lnTo>
                    <a:pt x="422" y="171"/>
                  </a:lnTo>
                  <a:lnTo>
                    <a:pt x="398" y="177"/>
                  </a:lnTo>
                  <a:lnTo>
                    <a:pt x="394" y="165"/>
                  </a:lnTo>
                  <a:lnTo>
                    <a:pt x="394" y="165"/>
                  </a:lnTo>
                  <a:lnTo>
                    <a:pt x="408" y="161"/>
                  </a:lnTo>
                  <a:lnTo>
                    <a:pt x="420" y="155"/>
                  </a:lnTo>
                  <a:lnTo>
                    <a:pt x="430" y="151"/>
                  </a:lnTo>
                  <a:lnTo>
                    <a:pt x="440" y="143"/>
                  </a:lnTo>
                  <a:lnTo>
                    <a:pt x="440" y="143"/>
                  </a:lnTo>
                  <a:lnTo>
                    <a:pt x="448" y="135"/>
                  </a:lnTo>
                  <a:lnTo>
                    <a:pt x="454" y="125"/>
                  </a:lnTo>
                  <a:lnTo>
                    <a:pt x="456" y="115"/>
                  </a:lnTo>
                  <a:lnTo>
                    <a:pt x="458" y="101"/>
                  </a:lnTo>
                  <a:lnTo>
                    <a:pt x="458" y="92"/>
                  </a:lnTo>
                  <a:lnTo>
                    <a:pt x="372" y="92"/>
                  </a:lnTo>
                  <a:lnTo>
                    <a:pt x="372" y="80"/>
                  </a:lnTo>
                  <a:lnTo>
                    <a:pt x="548" y="80"/>
                  </a:lnTo>
                  <a:lnTo>
                    <a:pt x="548" y="92"/>
                  </a:lnTo>
                  <a:lnTo>
                    <a:pt x="474" y="92"/>
                  </a:lnTo>
                  <a:lnTo>
                    <a:pt x="474" y="100"/>
                  </a:lnTo>
                  <a:close/>
                  <a:moveTo>
                    <a:pt x="536" y="42"/>
                  </a:moveTo>
                  <a:lnTo>
                    <a:pt x="384" y="42"/>
                  </a:lnTo>
                  <a:lnTo>
                    <a:pt x="384" y="28"/>
                  </a:lnTo>
                  <a:lnTo>
                    <a:pt x="536" y="28"/>
                  </a:lnTo>
                  <a:lnTo>
                    <a:pt x="536" y="42"/>
                  </a:lnTo>
                  <a:close/>
                  <a:moveTo>
                    <a:pt x="666" y="181"/>
                  </a:moveTo>
                  <a:lnTo>
                    <a:pt x="650" y="181"/>
                  </a:lnTo>
                  <a:lnTo>
                    <a:pt x="650" y="105"/>
                  </a:lnTo>
                  <a:lnTo>
                    <a:pt x="650" y="105"/>
                  </a:lnTo>
                  <a:lnTo>
                    <a:pt x="616" y="121"/>
                  </a:lnTo>
                  <a:lnTo>
                    <a:pt x="598" y="127"/>
                  </a:lnTo>
                  <a:lnTo>
                    <a:pt x="580" y="131"/>
                  </a:lnTo>
                  <a:lnTo>
                    <a:pt x="576" y="119"/>
                  </a:lnTo>
                  <a:lnTo>
                    <a:pt x="576" y="119"/>
                  </a:lnTo>
                  <a:lnTo>
                    <a:pt x="596" y="113"/>
                  </a:lnTo>
                  <a:lnTo>
                    <a:pt x="616" y="107"/>
                  </a:lnTo>
                  <a:lnTo>
                    <a:pt x="634" y="100"/>
                  </a:lnTo>
                  <a:lnTo>
                    <a:pt x="650" y="90"/>
                  </a:lnTo>
                  <a:lnTo>
                    <a:pt x="650" y="90"/>
                  </a:lnTo>
                  <a:lnTo>
                    <a:pt x="664" y="80"/>
                  </a:lnTo>
                  <a:lnTo>
                    <a:pt x="678" y="70"/>
                  </a:lnTo>
                  <a:lnTo>
                    <a:pt x="688" y="58"/>
                  </a:lnTo>
                  <a:lnTo>
                    <a:pt x="696" y="48"/>
                  </a:lnTo>
                  <a:lnTo>
                    <a:pt x="712" y="52"/>
                  </a:lnTo>
                  <a:lnTo>
                    <a:pt x="712" y="52"/>
                  </a:lnTo>
                  <a:lnTo>
                    <a:pt x="700" y="68"/>
                  </a:lnTo>
                  <a:lnTo>
                    <a:pt x="688" y="78"/>
                  </a:lnTo>
                  <a:lnTo>
                    <a:pt x="688" y="78"/>
                  </a:lnTo>
                  <a:lnTo>
                    <a:pt x="666" y="96"/>
                  </a:lnTo>
                  <a:lnTo>
                    <a:pt x="666" y="181"/>
                  </a:lnTo>
                  <a:close/>
                  <a:moveTo>
                    <a:pt x="930" y="86"/>
                  </a:moveTo>
                  <a:lnTo>
                    <a:pt x="930" y="86"/>
                  </a:lnTo>
                  <a:lnTo>
                    <a:pt x="922" y="98"/>
                  </a:lnTo>
                  <a:lnTo>
                    <a:pt x="912" y="109"/>
                  </a:lnTo>
                  <a:lnTo>
                    <a:pt x="902" y="121"/>
                  </a:lnTo>
                  <a:lnTo>
                    <a:pt x="890" y="131"/>
                  </a:lnTo>
                  <a:lnTo>
                    <a:pt x="890" y="131"/>
                  </a:lnTo>
                  <a:lnTo>
                    <a:pt x="864" y="149"/>
                  </a:lnTo>
                  <a:lnTo>
                    <a:pt x="850" y="155"/>
                  </a:lnTo>
                  <a:lnTo>
                    <a:pt x="836" y="161"/>
                  </a:lnTo>
                  <a:lnTo>
                    <a:pt x="836" y="161"/>
                  </a:lnTo>
                  <a:lnTo>
                    <a:pt x="808" y="169"/>
                  </a:lnTo>
                  <a:lnTo>
                    <a:pt x="774" y="175"/>
                  </a:lnTo>
                  <a:lnTo>
                    <a:pt x="770" y="161"/>
                  </a:lnTo>
                  <a:lnTo>
                    <a:pt x="770" y="161"/>
                  </a:lnTo>
                  <a:lnTo>
                    <a:pt x="798" y="157"/>
                  </a:lnTo>
                  <a:lnTo>
                    <a:pt x="824" y="149"/>
                  </a:lnTo>
                  <a:lnTo>
                    <a:pt x="824" y="149"/>
                  </a:lnTo>
                  <a:lnTo>
                    <a:pt x="846" y="141"/>
                  </a:lnTo>
                  <a:lnTo>
                    <a:pt x="866" y="131"/>
                  </a:lnTo>
                  <a:lnTo>
                    <a:pt x="866" y="131"/>
                  </a:lnTo>
                  <a:lnTo>
                    <a:pt x="882" y="119"/>
                  </a:lnTo>
                  <a:lnTo>
                    <a:pt x="894" y="107"/>
                  </a:lnTo>
                  <a:lnTo>
                    <a:pt x="894" y="107"/>
                  </a:lnTo>
                  <a:lnTo>
                    <a:pt x="906" y="94"/>
                  </a:lnTo>
                  <a:lnTo>
                    <a:pt x="918" y="78"/>
                  </a:lnTo>
                  <a:lnTo>
                    <a:pt x="930" y="86"/>
                  </a:lnTo>
                  <a:close/>
                  <a:moveTo>
                    <a:pt x="780" y="28"/>
                  </a:moveTo>
                  <a:lnTo>
                    <a:pt x="780" y="28"/>
                  </a:lnTo>
                  <a:lnTo>
                    <a:pt x="814" y="42"/>
                  </a:lnTo>
                  <a:lnTo>
                    <a:pt x="848" y="62"/>
                  </a:lnTo>
                  <a:lnTo>
                    <a:pt x="838" y="74"/>
                  </a:lnTo>
                  <a:lnTo>
                    <a:pt x="838" y="74"/>
                  </a:lnTo>
                  <a:lnTo>
                    <a:pt x="804" y="54"/>
                  </a:lnTo>
                  <a:lnTo>
                    <a:pt x="770" y="38"/>
                  </a:lnTo>
                  <a:lnTo>
                    <a:pt x="780" y="28"/>
                  </a:lnTo>
                  <a:lnTo>
                    <a:pt x="780" y="28"/>
                  </a:lnTo>
                  <a:close/>
                  <a:moveTo>
                    <a:pt x="1028" y="18"/>
                  </a:moveTo>
                  <a:lnTo>
                    <a:pt x="1028" y="18"/>
                  </a:lnTo>
                  <a:lnTo>
                    <a:pt x="1020" y="38"/>
                  </a:lnTo>
                  <a:lnTo>
                    <a:pt x="1112" y="38"/>
                  </a:lnTo>
                  <a:lnTo>
                    <a:pt x="1110" y="52"/>
                  </a:lnTo>
                  <a:lnTo>
                    <a:pt x="1110" y="52"/>
                  </a:lnTo>
                  <a:lnTo>
                    <a:pt x="1106" y="72"/>
                  </a:lnTo>
                  <a:lnTo>
                    <a:pt x="1106" y="72"/>
                  </a:lnTo>
                  <a:lnTo>
                    <a:pt x="1100" y="94"/>
                  </a:lnTo>
                  <a:lnTo>
                    <a:pt x="1100" y="94"/>
                  </a:lnTo>
                  <a:lnTo>
                    <a:pt x="1088" y="115"/>
                  </a:lnTo>
                  <a:lnTo>
                    <a:pt x="1088" y="115"/>
                  </a:lnTo>
                  <a:lnTo>
                    <a:pt x="1080" y="125"/>
                  </a:lnTo>
                  <a:lnTo>
                    <a:pt x="1072" y="135"/>
                  </a:lnTo>
                  <a:lnTo>
                    <a:pt x="1072" y="135"/>
                  </a:lnTo>
                  <a:lnTo>
                    <a:pt x="1060" y="145"/>
                  </a:lnTo>
                  <a:lnTo>
                    <a:pt x="1048" y="153"/>
                  </a:lnTo>
                  <a:lnTo>
                    <a:pt x="1048" y="153"/>
                  </a:lnTo>
                  <a:lnTo>
                    <a:pt x="1034" y="161"/>
                  </a:lnTo>
                  <a:lnTo>
                    <a:pt x="1018" y="169"/>
                  </a:lnTo>
                  <a:lnTo>
                    <a:pt x="1018" y="169"/>
                  </a:lnTo>
                  <a:lnTo>
                    <a:pt x="1000" y="175"/>
                  </a:lnTo>
                  <a:lnTo>
                    <a:pt x="980" y="179"/>
                  </a:lnTo>
                  <a:lnTo>
                    <a:pt x="976" y="165"/>
                  </a:lnTo>
                  <a:lnTo>
                    <a:pt x="976" y="165"/>
                  </a:lnTo>
                  <a:lnTo>
                    <a:pt x="1000" y="159"/>
                  </a:lnTo>
                  <a:lnTo>
                    <a:pt x="1024" y="151"/>
                  </a:lnTo>
                  <a:lnTo>
                    <a:pt x="1042" y="139"/>
                  </a:lnTo>
                  <a:lnTo>
                    <a:pt x="1058" y="127"/>
                  </a:lnTo>
                  <a:lnTo>
                    <a:pt x="1058" y="127"/>
                  </a:lnTo>
                  <a:lnTo>
                    <a:pt x="1070" y="111"/>
                  </a:lnTo>
                  <a:lnTo>
                    <a:pt x="1080" y="94"/>
                  </a:lnTo>
                  <a:lnTo>
                    <a:pt x="1088" y="74"/>
                  </a:lnTo>
                  <a:lnTo>
                    <a:pt x="1094" y="52"/>
                  </a:lnTo>
                  <a:lnTo>
                    <a:pt x="1014" y="52"/>
                  </a:lnTo>
                  <a:lnTo>
                    <a:pt x="1014" y="52"/>
                  </a:lnTo>
                  <a:lnTo>
                    <a:pt x="1002" y="70"/>
                  </a:lnTo>
                  <a:lnTo>
                    <a:pt x="986" y="86"/>
                  </a:lnTo>
                  <a:lnTo>
                    <a:pt x="986" y="86"/>
                  </a:lnTo>
                  <a:lnTo>
                    <a:pt x="970" y="100"/>
                  </a:lnTo>
                  <a:lnTo>
                    <a:pt x="952" y="111"/>
                  </a:lnTo>
                  <a:lnTo>
                    <a:pt x="942" y="101"/>
                  </a:lnTo>
                  <a:lnTo>
                    <a:pt x="942" y="101"/>
                  </a:lnTo>
                  <a:lnTo>
                    <a:pt x="956" y="94"/>
                  </a:lnTo>
                  <a:lnTo>
                    <a:pt x="966" y="84"/>
                  </a:lnTo>
                  <a:lnTo>
                    <a:pt x="976" y="74"/>
                  </a:lnTo>
                  <a:lnTo>
                    <a:pt x="986" y="62"/>
                  </a:lnTo>
                  <a:lnTo>
                    <a:pt x="986" y="62"/>
                  </a:lnTo>
                  <a:lnTo>
                    <a:pt x="1002" y="38"/>
                  </a:lnTo>
                  <a:lnTo>
                    <a:pt x="1008" y="28"/>
                  </a:lnTo>
                  <a:lnTo>
                    <a:pt x="1012" y="16"/>
                  </a:lnTo>
                  <a:lnTo>
                    <a:pt x="1028" y="18"/>
                  </a:lnTo>
                  <a:close/>
                  <a:moveTo>
                    <a:pt x="1088" y="4"/>
                  </a:moveTo>
                  <a:lnTo>
                    <a:pt x="1088" y="4"/>
                  </a:lnTo>
                  <a:lnTo>
                    <a:pt x="1102" y="30"/>
                  </a:lnTo>
                  <a:lnTo>
                    <a:pt x="1090" y="36"/>
                  </a:lnTo>
                  <a:lnTo>
                    <a:pt x="1090" y="36"/>
                  </a:lnTo>
                  <a:lnTo>
                    <a:pt x="1078" y="10"/>
                  </a:lnTo>
                  <a:lnTo>
                    <a:pt x="1088" y="4"/>
                  </a:lnTo>
                  <a:lnTo>
                    <a:pt x="1088" y="4"/>
                  </a:lnTo>
                  <a:close/>
                  <a:moveTo>
                    <a:pt x="1114" y="0"/>
                  </a:moveTo>
                  <a:lnTo>
                    <a:pt x="1114" y="0"/>
                  </a:lnTo>
                  <a:lnTo>
                    <a:pt x="1128" y="26"/>
                  </a:lnTo>
                  <a:lnTo>
                    <a:pt x="1118" y="32"/>
                  </a:lnTo>
                  <a:lnTo>
                    <a:pt x="1118" y="32"/>
                  </a:lnTo>
                  <a:lnTo>
                    <a:pt x="1104" y="6"/>
                  </a:lnTo>
                  <a:lnTo>
                    <a:pt x="1114" y="0"/>
                  </a:lnTo>
                  <a:lnTo>
                    <a:pt x="1114" y="0"/>
                  </a:lnTo>
                  <a:close/>
                  <a:moveTo>
                    <a:pt x="1170" y="155"/>
                  </a:moveTo>
                  <a:lnTo>
                    <a:pt x="1170" y="169"/>
                  </a:lnTo>
                  <a:lnTo>
                    <a:pt x="1156" y="169"/>
                  </a:lnTo>
                  <a:lnTo>
                    <a:pt x="1156" y="98"/>
                  </a:lnTo>
                  <a:lnTo>
                    <a:pt x="1156" y="98"/>
                  </a:lnTo>
                  <a:lnTo>
                    <a:pt x="1148" y="109"/>
                  </a:lnTo>
                  <a:lnTo>
                    <a:pt x="1142" y="119"/>
                  </a:lnTo>
                  <a:lnTo>
                    <a:pt x="1134" y="113"/>
                  </a:lnTo>
                  <a:lnTo>
                    <a:pt x="1134" y="113"/>
                  </a:lnTo>
                  <a:lnTo>
                    <a:pt x="1146" y="94"/>
                  </a:lnTo>
                  <a:lnTo>
                    <a:pt x="1154" y="74"/>
                  </a:lnTo>
                  <a:lnTo>
                    <a:pt x="1162" y="54"/>
                  </a:lnTo>
                  <a:lnTo>
                    <a:pt x="1166" y="32"/>
                  </a:lnTo>
                  <a:lnTo>
                    <a:pt x="1142" y="32"/>
                  </a:lnTo>
                  <a:lnTo>
                    <a:pt x="1142" y="22"/>
                  </a:lnTo>
                  <a:lnTo>
                    <a:pt x="1208" y="22"/>
                  </a:lnTo>
                  <a:lnTo>
                    <a:pt x="1208" y="32"/>
                  </a:lnTo>
                  <a:lnTo>
                    <a:pt x="1178" y="32"/>
                  </a:lnTo>
                  <a:lnTo>
                    <a:pt x="1178" y="32"/>
                  </a:lnTo>
                  <a:lnTo>
                    <a:pt x="1174" y="52"/>
                  </a:lnTo>
                  <a:lnTo>
                    <a:pt x="1168" y="72"/>
                  </a:lnTo>
                  <a:lnTo>
                    <a:pt x="1204" y="72"/>
                  </a:lnTo>
                  <a:lnTo>
                    <a:pt x="1204" y="155"/>
                  </a:lnTo>
                  <a:lnTo>
                    <a:pt x="1170" y="155"/>
                  </a:lnTo>
                  <a:close/>
                  <a:moveTo>
                    <a:pt x="1190" y="82"/>
                  </a:moveTo>
                  <a:lnTo>
                    <a:pt x="1168" y="82"/>
                  </a:lnTo>
                  <a:lnTo>
                    <a:pt x="1168" y="145"/>
                  </a:lnTo>
                  <a:lnTo>
                    <a:pt x="1190" y="145"/>
                  </a:lnTo>
                  <a:lnTo>
                    <a:pt x="1190" y="82"/>
                  </a:lnTo>
                  <a:close/>
                  <a:moveTo>
                    <a:pt x="1250" y="98"/>
                  </a:moveTo>
                  <a:lnTo>
                    <a:pt x="1250" y="98"/>
                  </a:lnTo>
                  <a:lnTo>
                    <a:pt x="1246" y="123"/>
                  </a:lnTo>
                  <a:lnTo>
                    <a:pt x="1240" y="145"/>
                  </a:lnTo>
                  <a:lnTo>
                    <a:pt x="1230" y="165"/>
                  </a:lnTo>
                  <a:lnTo>
                    <a:pt x="1218" y="181"/>
                  </a:lnTo>
                  <a:lnTo>
                    <a:pt x="1208" y="173"/>
                  </a:lnTo>
                  <a:lnTo>
                    <a:pt x="1208" y="173"/>
                  </a:lnTo>
                  <a:lnTo>
                    <a:pt x="1218" y="159"/>
                  </a:lnTo>
                  <a:lnTo>
                    <a:pt x="1228" y="139"/>
                  </a:lnTo>
                  <a:lnTo>
                    <a:pt x="1228" y="139"/>
                  </a:lnTo>
                  <a:lnTo>
                    <a:pt x="1232" y="119"/>
                  </a:lnTo>
                  <a:lnTo>
                    <a:pt x="1236" y="98"/>
                  </a:lnTo>
                  <a:lnTo>
                    <a:pt x="1214" y="98"/>
                  </a:lnTo>
                  <a:lnTo>
                    <a:pt x="1214" y="88"/>
                  </a:lnTo>
                  <a:lnTo>
                    <a:pt x="1236" y="88"/>
                  </a:lnTo>
                  <a:lnTo>
                    <a:pt x="1236" y="32"/>
                  </a:lnTo>
                  <a:lnTo>
                    <a:pt x="1218" y="32"/>
                  </a:lnTo>
                  <a:lnTo>
                    <a:pt x="1218" y="22"/>
                  </a:lnTo>
                  <a:lnTo>
                    <a:pt x="1316" y="22"/>
                  </a:lnTo>
                  <a:lnTo>
                    <a:pt x="1316" y="32"/>
                  </a:lnTo>
                  <a:lnTo>
                    <a:pt x="1300" y="32"/>
                  </a:lnTo>
                  <a:lnTo>
                    <a:pt x="1300" y="88"/>
                  </a:lnTo>
                  <a:lnTo>
                    <a:pt x="1316" y="88"/>
                  </a:lnTo>
                  <a:lnTo>
                    <a:pt x="1316" y="98"/>
                  </a:lnTo>
                  <a:lnTo>
                    <a:pt x="1300" y="98"/>
                  </a:lnTo>
                  <a:lnTo>
                    <a:pt x="1300" y="179"/>
                  </a:lnTo>
                  <a:lnTo>
                    <a:pt x="1284" y="179"/>
                  </a:lnTo>
                  <a:lnTo>
                    <a:pt x="1284" y="98"/>
                  </a:lnTo>
                  <a:lnTo>
                    <a:pt x="1250" y="98"/>
                  </a:lnTo>
                  <a:lnTo>
                    <a:pt x="1250" y="98"/>
                  </a:lnTo>
                  <a:close/>
                  <a:moveTo>
                    <a:pt x="1250" y="32"/>
                  </a:moveTo>
                  <a:lnTo>
                    <a:pt x="1250" y="88"/>
                  </a:lnTo>
                  <a:lnTo>
                    <a:pt x="1284" y="88"/>
                  </a:lnTo>
                  <a:lnTo>
                    <a:pt x="1284" y="32"/>
                  </a:lnTo>
                  <a:lnTo>
                    <a:pt x="1250" y="32"/>
                  </a:lnTo>
                  <a:close/>
                  <a:moveTo>
                    <a:pt x="1352" y="181"/>
                  </a:moveTo>
                  <a:lnTo>
                    <a:pt x="1352" y="84"/>
                  </a:lnTo>
                  <a:lnTo>
                    <a:pt x="1352" y="84"/>
                  </a:lnTo>
                  <a:lnTo>
                    <a:pt x="1336" y="111"/>
                  </a:lnTo>
                  <a:lnTo>
                    <a:pt x="1326" y="103"/>
                  </a:lnTo>
                  <a:lnTo>
                    <a:pt x="1326" y="103"/>
                  </a:lnTo>
                  <a:lnTo>
                    <a:pt x="1340" y="78"/>
                  </a:lnTo>
                  <a:lnTo>
                    <a:pt x="1352" y="54"/>
                  </a:lnTo>
                  <a:lnTo>
                    <a:pt x="1360" y="32"/>
                  </a:lnTo>
                  <a:lnTo>
                    <a:pt x="1366" y="10"/>
                  </a:lnTo>
                  <a:lnTo>
                    <a:pt x="1380" y="12"/>
                  </a:lnTo>
                  <a:lnTo>
                    <a:pt x="1380" y="12"/>
                  </a:lnTo>
                  <a:lnTo>
                    <a:pt x="1372" y="40"/>
                  </a:lnTo>
                  <a:lnTo>
                    <a:pt x="1360" y="66"/>
                  </a:lnTo>
                  <a:lnTo>
                    <a:pt x="1366" y="66"/>
                  </a:lnTo>
                  <a:lnTo>
                    <a:pt x="1366" y="181"/>
                  </a:lnTo>
                  <a:lnTo>
                    <a:pt x="1352" y="181"/>
                  </a:lnTo>
                  <a:close/>
                  <a:moveTo>
                    <a:pt x="1382" y="151"/>
                  </a:moveTo>
                  <a:lnTo>
                    <a:pt x="1382" y="42"/>
                  </a:lnTo>
                  <a:lnTo>
                    <a:pt x="1396" y="42"/>
                  </a:lnTo>
                  <a:lnTo>
                    <a:pt x="1396" y="151"/>
                  </a:lnTo>
                  <a:lnTo>
                    <a:pt x="1382" y="151"/>
                  </a:lnTo>
                  <a:close/>
                  <a:moveTo>
                    <a:pt x="1396" y="181"/>
                  </a:moveTo>
                  <a:lnTo>
                    <a:pt x="1394" y="171"/>
                  </a:lnTo>
                  <a:lnTo>
                    <a:pt x="1394" y="171"/>
                  </a:lnTo>
                  <a:lnTo>
                    <a:pt x="1424" y="165"/>
                  </a:lnTo>
                  <a:lnTo>
                    <a:pt x="1454" y="157"/>
                  </a:lnTo>
                  <a:lnTo>
                    <a:pt x="1454" y="157"/>
                  </a:lnTo>
                  <a:lnTo>
                    <a:pt x="1480" y="145"/>
                  </a:lnTo>
                  <a:lnTo>
                    <a:pt x="1500" y="133"/>
                  </a:lnTo>
                  <a:lnTo>
                    <a:pt x="1510" y="143"/>
                  </a:lnTo>
                  <a:lnTo>
                    <a:pt x="1510" y="143"/>
                  </a:lnTo>
                  <a:lnTo>
                    <a:pt x="1488" y="155"/>
                  </a:lnTo>
                  <a:lnTo>
                    <a:pt x="1460" y="167"/>
                  </a:lnTo>
                  <a:lnTo>
                    <a:pt x="1460" y="167"/>
                  </a:lnTo>
                  <a:lnTo>
                    <a:pt x="1428" y="177"/>
                  </a:lnTo>
                  <a:lnTo>
                    <a:pt x="1396" y="181"/>
                  </a:lnTo>
                  <a:lnTo>
                    <a:pt x="1396" y="181"/>
                  </a:lnTo>
                  <a:close/>
                  <a:moveTo>
                    <a:pt x="1494" y="40"/>
                  </a:moveTo>
                  <a:lnTo>
                    <a:pt x="1494" y="40"/>
                  </a:lnTo>
                  <a:lnTo>
                    <a:pt x="1490" y="48"/>
                  </a:lnTo>
                  <a:lnTo>
                    <a:pt x="1484" y="56"/>
                  </a:lnTo>
                  <a:lnTo>
                    <a:pt x="1478" y="64"/>
                  </a:lnTo>
                  <a:lnTo>
                    <a:pt x="1470" y="72"/>
                  </a:lnTo>
                  <a:lnTo>
                    <a:pt x="1470" y="72"/>
                  </a:lnTo>
                  <a:lnTo>
                    <a:pt x="1488" y="78"/>
                  </a:lnTo>
                  <a:lnTo>
                    <a:pt x="1510" y="84"/>
                  </a:lnTo>
                  <a:lnTo>
                    <a:pt x="1504" y="96"/>
                  </a:lnTo>
                  <a:lnTo>
                    <a:pt x="1504" y="96"/>
                  </a:lnTo>
                  <a:lnTo>
                    <a:pt x="1480" y="88"/>
                  </a:lnTo>
                  <a:lnTo>
                    <a:pt x="1458" y="78"/>
                  </a:lnTo>
                  <a:lnTo>
                    <a:pt x="1458" y="78"/>
                  </a:lnTo>
                  <a:lnTo>
                    <a:pt x="1448" y="84"/>
                  </a:lnTo>
                  <a:lnTo>
                    <a:pt x="1436" y="88"/>
                  </a:lnTo>
                  <a:lnTo>
                    <a:pt x="1408" y="96"/>
                  </a:lnTo>
                  <a:lnTo>
                    <a:pt x="1404" y="86"/>
                  </a:lnTo>
                  <a:lnTo>
                    <a:pt x="1404" y="86"/>
                  </a:lnTo>
                  <a:lnTo>
                    <a:pt x="1428" y="80"/>
                  </a:lnTo>
                  <a:lnTo>
                    <a:pt x="1448" y="72"/>
                  </a:lnTo>
                  <a:lnTo>
                    <a:pt x="1448" y="72"/>
                  </a:lnTo>
                  <a:lnTo>
                    <a:pt x="1434" y="60"/>
                  </a:lnTo>
                  <a:lnTo>
                    <a:pt x="1426" y="46"/>
                  </a:lnTo>
                  <a:lnTo>
                    <a:pt x="1426" y="46"/>
                  </a:lnTo>
                  <a:lnTo>
                    <a:pt x="1412" y="62"/>
                  </a:lnTo>
                  <a:lnTo>
                    <a:pt x="1402" y="56"/>
                  </a:lnTo>
                  <a:lnTo>
                    <a:pt x="1402" y="56"/>
                  </a:lnTo>
                  <a:lnTo>
                    <a:pt x="1410" y="46"/>
                  </a:lnTo>
                  <a:lnTo>
                    <a:pt x="1418" y="34"/>
                  </a:lnTo>
                  <a:lnTo>
                    <a:pt x="1418" y="34"/>
                  </a:lnTo>
                  <a:lnTo>
                    <a:pt x="1426" y="20"/>
                  </a:lnTo>
                  <a:lnTo>
                    <a:pt x="1430" y="8"/>
                  </a:lnTo>
                  <a:lnTo>
                    <a:pt x="1444" y="12"/>
                  </a:lnTo>
                  <a:lnTo>
                    <a:pt x="1444" y="12"/>
                  </a:lnTo>
                  <a:lnTo>
                    <a:pt x="1436" y="28"/>
                  </a:lnTo>
                  <a:lnTo>
                    <a:pt x="1506" y="28"/>
                  </a:lnTo>
                  <a:lnTo>
                    <a:pt x="1506" y="40"/>
                  </a:lnTo>
                  <a:lnTo>
                    <a:pt x="1494" y="40"/>
                  </a:lnTo>
                  <a:close/>
                  <a:moveTo>
                    <a:pt x="1408" y="123"/>
                  </a:moveTo>
                  <a:lnTo>
                    <a:pt x="1404" y="113"/>
                  </a:lnTo>
                  <a:lnTo>
                    <a:pt x="1404" y="113"/>
                  </a:lnTo>
                  <a:lnTo>
                    <a:pt x="1436" y="103"/>
                  </a:lnTo>
                  <a:lnTo>
                    <a:pt x="1462" y="90"/>
                  </a:lnTo>
                  <a:lnTo>
                    <a:pt x="1470" y="98"/>
                  </a:lnTo>
                  <a:lnTo>
                    <a:pt x="1470" y="98"/>
                  </a:lnTo>
                  <a:lnTo>
                    <a:pt x="1458" y="105"/>
                  </a:lnTo>
                  <a:lnTo>
                    <a:pt x="1442" y="113"/>
                  </a:lnTo>
                  <a:lnTo>
                    <a:pt x="1442" y="113"/>
                  </a:lnTo>
                  <a:lnTo>
                    <a:pt x="1408" y="123"/>
                  </a:lnTo>
                  <a:lnTo>
                    <a:pt x="1408" y="123"/>
                  </a:lnTo>
                  <a:close/>
                  <a:moveTo>
                    <a:pt x="1408" y="153"/>
                  </a:moveTo>
                  <a:lnTo>
                    <a:pt x="1404" y="141"/>
                  </a:lnTo>
                  <a:lnTo>
                    <a:pt x="1404" y="141"/>
                  </a:lnTo>
                  <a:lnTo>
                    <a:pt x="1426" y="135"/>
                  </a:lnTo>
                  <a:lnTo>
                    <a:pt x="1446" y="127"/>
                  </a:lnTo>
                  <a:lnTo>
                    <a:pt x="1466" y="119"/>
                  </a:lnTo>
                  <a:lnTo>
                    <a:pt x="1484" y="109"/>
                  </a:lnTo>
                  <a:lnTo>
                    <a:pt x="1494" y="117"/>
                  </a:lnTo>
                  <a:lnTo>
                    <a:pt x="1494" y="117"/>
                  </a:lnTo>
                  <a:lnTo>
                    <a:pt x="1478" y="127"/>
                  </a:lnTo>
                  <a:lnTo>
                    <a:pt x="1454" y="137"/>
                  </a:lnTo>
                  <a:lnTo>
                    <a:pt x="1454" y="137"/>
                  </a:lnTo>
                  <a:lnTo>
                    <a:pt x="1428" y="147"/>
                  </a:lnTo>
                  <a:lnTo>
                    <a:pt x="1408" y="153"/>
                  </a:lnTo>
                  <a:lnTo>
                    <a:pt x="1408" y="153"/>
                  </a:lnTo>
                  <a:close/>
                  <a:moveTo>
                    <a:pt x="1436" y="40"/>
                  </a:moveTo>
                  <a:lnTo>
                    <a:pt x="1436" y="40"/>
                  </a:lnTo>
                  <a:lnTo>
                    <a:pt x="1446" y="54"/>
                  </a:lnTo>
                  <a:lnTo>
                    <a:pt x="1458" y="64"/>
                  </a:lnTo>
                  <a:lnTo>
                    <a:pt x="1458" y="64"/>
                  </a:lnTo>
                  <a:lnTo>
                    <a:pt x="1470" y="52"/>
                  </a:lnTo>
                  <a:lnTo>
                    <a:pt x="1480" y="40"/>
                  </a:lnTo>
                  <a:lnTo>
                    <a:pt x="1436" y="40"/>
                  </a:lnTo>
                  <a:lnTo>
                    <a:pt x="1436" y="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34">
              <a:extLst>
                <a:ext uri="{FF2B5EF4-FFF2-40B4-BE49-F238E27FC236}">
                  <a16:creationId xmlns:a16="http://schemas.microsoft.com/office/drawing/2014/main" id="{D9908FE0-14D2-456D-A1CE-64E9359F3900}"/>
                </a:ext>
              </a:extLst>
            </p:cNvPr>
            <p:cNvSpPr>
              <a:spLocks noEditPoints="1"/>
            </p:cNvSpPr>
            <p:nvPr/>
          </p:nvSpPr>
          <p:spPr bwMode="auto">
            <a:xfrm>
              <a:off x="2914650" y="3276601"/>
              <a:ext cx="234950" cy="177800"/>
            </a:xfrm>
            <a:custGeom>
              <a:avLst/>
              <a:gdLst>
                <a:gd name="T0" fmla="*/ 72 w 148"/>
                <a:gd name="T1" fmla="*/ 98 h 112"/>
                <a:gd name="T2" fmla="*/ 60 w 148"/>
                <a:gd name="T3" fmla="*/ 106 h 112"/>
                <a:gd name="T4" fmla="*/ 50 w 148"/>
                <a:gd name="T5" fmla="*/ 110 h 112"/>
                <a:gd name="T6" fmla="*/ 34 w 148"/>
                <a:gd name="T7" fmla="*/ 112 h 112"/>
                <a:gd name="T8" fmla="*/ 26 w 148"/>
                <a:gd name="T9" fmla="*/ 112 h 112"/>
                <a:gd name="T10" fmla="*/ 14 w 148"/>
                <a:gd name="T11" fmla="*/ 108 h 112"/>
                <a:gd name="T12" fmla="*/ 10 w 148"/>
                <a:gd name="T13" fmla="*/ 102 h 112"/>
                <a:gd name="T14" fmla="*/ 2 w 148"/>
                <a:gd name="T15" fmla="*/ 92 h 112"/>
                <a:gd name="T16" fmla="*/ 0 w 148"/>
                <a:gd name="T17" fmla="*/ 80 h 112"/>
                <a:gd name="T18" fmla="*/ 2 w 148"/>
                <a:gd name="T19" fmla="*/ 70 h 112"/>
                <a:gd name="T20" fmla="*/ 8 w 148"/>
                <a:gd name="T21" fmla="*/ 56 h 112"/>
                <a:gd name="T22" fmla="*/ 14 w 148"/>
                <a:gd name="T23" fmla="*/ 52 h 112"/>
                <a:gd name="T24" fmla="*/ 36 w 148"/>
                <a:gd name="T25" fmla="*/ 44 h 112"/>
                <a:gd name="T26" fmla="*/ 72 w 148"/>
                <a:gd name="T27" fmla="*/ 40 h 112"/>
                <a:gd name="T28" fmla="*/ 72 w 148"/>
                <a:gd name="T29" fmla="*/ 38 h 112"/>
                <a:gd name="T30" fmla="*/ 66 w 148"/>
                <a:gd name="T31" fmla="*/ 20 h 112"/>
                <a:gd name="T32" fmla="*/ 56 w 148"/>
                <a:gd name="T33" fmla="*/ 16 h 112"/>
                <a:gd name="T34" fmla="*/ 42 w 148"/>
                <a:gd name="T35" fmla="*/ 16 h 112"/>
                <a:gd name="T36" fmla="*/ 10 w 148"/>
                <a:gd name="T37" fmla="*/ 22 h 112"/>
                <a:gd name="T38" fmla="*/ 10 w 148"/>
                <a:gd name="T39" fmla="*/ 6 h 112"/>
                <a:gd name="T40" fmla="*/ 26 w 148"/>
                <a:gd name="T41" fmla="*/ 2 h 112"/>
                <a:gd name="T42" fmla="*/ 44 w 148"/>
                <a:gd name="T43" fmla="*/ 0 h 112"/>
                <a:gd name="T44" fmla="*/ 64 w 148"/>
                <a:gd name="T45" fmla="*/ 4 h 112"/>
                <a:gd name="T46" fmla="*/ 78 w 148"/>
                <a:gd name="T47" fmla="*/ 10 h 112"/>
                <a:gd name="T48" fmla="*/ 82 w 148"/>
                <a:gd name="T49" fmla="*/ 14 h 112"/>
                <a:gd name="T50" fmla="*/ 88 w 148"/>
                <a:gd name="T51" fmla="*/ 28 h 112"/>
                <a:gd name="T52" fmla="*/ 88 w 148"/>
                <a:gd name="T53" fmla="*/ 110 h 112"/>
                <a:gd name="T54" fmla="*/ 40 w 148"/>
                <a:gd name="T55" fmla="*/ 98 h 112"/>
                <a:gd name="T56" fmla="*/ 48 w 148"/>
                <a:gd name="T57" fmla="*/ 96 h 112"/>
                <a:gd name="T58" fmla="*/ 64 w 148"/>
                <a:gd name="T59" fmla="*/ 90 h 112"/>
                <a:gd name="T60" fmla="*/ 72 w 148"/>
                <a:gd name="T61" fmla="*/ 54 h 112"/>
                <a:gd name="T62" fmla="*/ 44 w 148"/>
                <a:gd name="T63" fmla="*/ 56 h 112"/>
                <a:gd name="T64" fmla="*/ 28 w 148"/>
                <a:gd name="T65" fmla="*/ 62 h 112"/>
                <a:gd name="T66" fmla="*/ 22 w 148"/>
                <a:gd name="T67" fmla="*/ 64 h 112"/>
                <a:gd name="T68" fmla="*/ 18 w 148"/>
                <a:gd name="T69" fmla="*/ 74 h 112"/>
                <a:gd name="T70" fmla="*/ 18 w 148"/>
                <a:gd name="T71" fmla="*/ 78 h 112"/>
                <a:gd name="T72" fmla="*/ 22 w 148"/>
                <a:gd name="T73" fmla="*/ 92 h 112"/>
                <a:gd name="T74" fmla="*/ 40 w 148"/>
                <a:gd name="T75" fmla="*/ 98 h 112"/>
                <a:gd name="T76" fmla="*/ 148 w 148"/>
                <a:gd name="T77" fmla="*/ 110 h 112"/>
                <a:gd name="T78" fmla="*/ 126 w 148"/>
                <a:gd name="T79" fmla="*/ 84 h 112"/>
                <a:gd name="T80" fmla="*/ 148 w 148"/>
                <a:gd name="T81" fmla="*/ 1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8" h="112">
                  <a:moveTo>
                    <a:pt x="72" y="110"/>
                  </a:moveTo>
                  <a:lnTo>
                    <a:pt x="72" y="98"/>
                  </a:lnTo>
                  <a:lnTo>
                    <a:pt x="72" y="98"/>
                  </a:lnTo>
                  <a:lnTo>
                    <a:pt x="60" y="106"/>
                  </a:lnTo>
                  <a:lnTo>
                    <a:pt x="50" y="110"/>
                  </a:lnTo>
                  <a:lnTo>
                    <a:pt x="50" y="110"/>
                  </a:lnTo>
                  <a:lnTo>
                    <a:pt x="42" y="112"/>
                  </a:lnTo>
                  <a:lnTo>
                    <a:pt x="34" y="112"/>
                  </a:lnTo>
                  <a:lnTo>
                    <a:pt x="34" y="112"/>
                  </a:lnTo>
                  <a:lnTo>
                    <a:pt x="26" y="112"/>
                  </a:lnTo>
                  <a:lnTo>
                    <a:pt x="20" y="110"/>
                  </a:lnTo>
                  <a:lnTo>
                    <a:pt x="14" y="108"/>
                  </a:lnTo>
                  <a:lnTo>
                    <a:pt x="10" y="102"/>
                  </a:lnTo>
                  <a:lnTo>
                    <a:pt x="10" y="102"/>
                  </a:lnTo>
                  <a:lnTo>
                    <a:pt x="6" y="98"/>
                  </a:lnTo>
                  <a:lnTo>
                    <a:pt x="2" y="92"/>
                  </a:lnTo>
                  <a:lnTo>
                    <a:pt x="0" y="86"/>
                  </a:lnTo>
                  <a:lnTo>
                    <a:pt x="0" y="80"/>
                  </a:lnTo>
                  <a:lnTo>
                    <a:pt x="0" y="80"/>
                  </a:lnTo>
                  <a:lnTo>
                    <a:pt x="2" y="70"/>
                  </a:lnTo>
                  <a:lnTo>
                    <a:pt x="4" y="62"/>
                  </a:lnTo>
                  <a:lnTo>
                    <a:pt x="8" y="56"/>
                  </a:lnTo>
                  <a:lnTo>
                    <a:pt x="14" y="52"/>
                  </a:lnTo>
                  <a:lnTo>
                    <a:pt x="14" y="52"/>
                  </a:lnTo>
                  <a:lnTo>
                    <a:pt x="22" y="48"/>
                  </a:lnTo>
                  <a:lnTo>
                    <a:pt x="36" y="44"/>
                  </a:lnTo>
                  <a:lnTo>
                    <a:pt x="52" y="42"/>
                  </a:lnTo>
                  <a:lnTo>
                    <a:pt x="72" y="40"/>
                  </a:lnTo>
                  <a:lnTo>
                    <a:pt x="72" y="38"/>
                  </a:lnTo>
                  <a:lnTo>
                    <a:pt x="72" y="38"/>
                  </a:lnTo>
                  <a:lnTo>
                    <a:pt x="70" y="28"/>
                  </a:lnTo>
                  <a:lnTo>
                    <a:pt x="66" y="20"/>
                  </a:lnTo>
                  <a:lnTo>
                    <a:pt x="66" y="20"/>
                  </a:lnTo>
                  <a:lnTo>
                    <a:pt x="56" y="16"/>
                  </a:lnTo>
                  <a:lnTo>
                    <a:pt x="42" y="16"/>
                  </a:lnTo>
                  <a:lnTo>
                    <a:pt x="42" y="16"/>
                  </a:lnTo>
                  <a:lnTo>
                    <a:pt x="28" y="18"/>
                  </a:lnTo>
                  <a:lnTo>
                    <a:pt x="10" y="22"/>
                  </a:lnTo>
                  <a:lnTo>
                    <a:pt x="10" y="22"/>
                  </a:lnTo>
                  <a:lnTo>
                    <a:pt x="10" y="6"/>
                  </a:lnTo>
                  <a:lnTo>
                    <a:pt x="10" y="6"/>
                  </a:lnTo>
                  <a:lnTo>
                    <a:pt x="26" y="2"/>
                  </a:lnTo>
                  <a:lnTo>
                    <a:pt x="44" y="0"/>
                  </a:lnTo>
                  <a:lnTo>
                    <a:pt x="44" y="0"/>
                  </a:lnTo>
                  <a:lnTo>
                    <a:pt x="54" y="2"/>
                  </a:lnTo>
                  <a:lnTo>
                    <a:pt x="64" y="4"/>
                  </a:lnTo>
                  <a:lnTo>
                    <a:pt x="72" y="6"/>
                  </a:lnTo>
                  <a:lnTo>
                    <a:pt x="78" y="10"/>
                  </a:lnTo>
                  <a:lnTo>
                    <a:pt x="78" y="10"/>
                  </a:lnTo>
                  <a:lnTo>
                    <a:pt x="82" y="14"/>
                  </a:lnTo>
                  <a:lnTo>
                    <a:pt x="86" y="20"/>
                  </a:lnTo>
                  <a:lnTo>
                    <a:pt x="88" y="28"/>
                  </a:lnTo>
                  <a:lnTo>
                    <a:pt x="88" y="36"/>
                  </a:lnTo>
                  <a:lnTo>
                    <a:pt x="88" y="110"/>
                  </a:lnTo>
                  <a:lnTo>
                    <a:pt x="72" y="110"/>
                  </a:lnTo>
                  <a:close/>
                  <a:moveTo>
                    <a:pt x="40" y="98"/>
                  </a:moveTo>
                  <a:lnTo>
                    <a:pt x="40" y="98"/>
                  </a:lnTo>
                  <a:lnTo>
                    <a:pt x="48" y="96"/>
                  </a:lnTo>
                  <a:lnTo>
                    <a:pt x="56" y="94"/>
                  </a:lnTo>
                  <a:lnTo>
                    <a:pt x="64" y="90"/>
                  </a:lnTo>
                  <a:lnTo>
                    <a:pt x="72" y="84"/>
                  </a:lnTo>
                  <a:lnTo>
                    <a:pt x="72" y="54"/>
                  </a:lnTo>
                  <a:lnTo>
                    <a:pt x="72" y="54"/>
                  </a:lnTo>
                  <a:lnTo>
                    <a:pt x="44" y="56"/>
                  </a:lnTo>
                  <a:lnTo>
                    <a:pt x="34" y="58"/>
                  </a:lnTo>
                  <a:lnTo>
                    <a:pt x="28" y="62"/>
                  </a:lnTo>
                  <a:lnTo>
                    <a:pt x="28" y="62"/>
                  </a:lnTo>
                  <a:lnTo>
                    <a:pt x="22" y="64"/>
                  </a:lnTo>
                  <a:lnTo>
                    <a:pt x="20" y="68"/>
                  </a:lnTo>
                  <a:lnTo>
                    <a:pt x="18" y="74"/>
                  </a:lnTo>
                  <a:lnTo>
                    <a:pt x="18" y="78"/>
                  </a:lnTo>
                  <a:lnTo>
                    <a:pt x="18" y="78"/>
                  </a:lnTo>
                  <a:lnTo>
                    <a:pt x="18" y="86"/>
                  </a:lnTo>
                  <a:lnTo>
                    <a:pt x="22" y="92"/>
                  </a:lnTo>
                  <a:lnTo>
                    <a:pt x="30" y="96"/>
                  </a:lnTo>
                  <a:lnTo>
                    <a:pt x="40" y="98"/>
                  </a:lnTo>
                  <a:lnTo>
                    <a:pt x="40" y="98"/>
                  </a:lnTo>
                  <a:close/>
                  <a:moveTo>
                    <a:pt x="148" y="110"/>
                  </a:moveTo>
                  <a:lnTo>
                    <a:pt x="126" y="110"/>
                  </a:lnTo>
                  <a:lnTo>
                    <a:pt x="126" y="84"/>
                  </a:lnTo>
                  <a:lnTo>
                    <a:pt x="148" y="84"/>
                  </a:lnTo>
                  <a:lnTo>
                    <a:pt x="148" y="1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35">
              <a:extLst>
                <a:ext uri="{FF2B5EF4-FFF2-40B4-BE49-F238E27FC236}">
                  <a16:creationId xmlns:a16="http://schemas.microsoft.com/office/drawing/2014/main" id="{AF629166-1BC6-406A-99B4-F68FA5356E6B}"/>
                </a:ext>
              </a:extLst>
            </p:cNvPr>
            <p:cNvSpPr>
              <a:spLocks noEditPoints="1"/>
            </p:cNvSpPr>
            <p:nvPr/>
          </p:nvSpPr>
          <p:spPr bwMode="auto">
            <a:xfrm>
              <a:off x="3359150" y="3200401"/>
              <a:ext cx="596900" cy="269875"/>
            </a:xfrm>
            <a:custGeom>
              <a:avLst/>
              <a:gdLst>
                <a:gd name="T0" fmla="*/ 10 w 376"/>
                <a:gd name="T1" fmla="*/ 126 h 170"/>
                <a:gd name="T2" fmla="*/ 18 w 376"/>
                <a:gd name="T3" fmla="*/ 86 h 170"/>
                <a:gd name="T4" fmla="*/ 10 w 376"/>
                <a:gd name="T5" fmla="*/ 48 h 170"/>
                <a:gd name="T6" fmla="*/ 44 w 376"/>
                <a:gd name="T7" fmla="*/ 0 h 170"/>
                <a:gd name="T8" fmla="*/ 44 w 376"/>
                <a:gd name="T9" fmla="*/ 48 h 170"/>
                <a:gd name="T10" fmla="*/ 54 w 376"/>
                <a:gd name="T11" fmla="*/ 98 h 170"/>
                <a:gd name="T12" fmla="*/ 30 w 376"/>
                <a:gd name="T13" fmla="*/ 170 h 170"/>
                <a:gd name="T14" fmla="*/ 78 w 376"/>
                <a:gd name="T15" fmla="*/ 154 h 170"/>
                <a:gd name="T16" fmla="*/ 66 w 376"/>
                <a:gd name="T17" fmla="*/ 148 h 170"/>
                <a:gd name="T18" fmla="*/ 78 w 376"/>
                <a:gd name="T19" fmla="*/ 86 h 170"/>
                <a:gd name="T20" fmla="*/ 98 w 376"/>
                <a:gd name="T21" fmla="*/ 134 h 170"/>
                <a:gd name="T22" fmla="*/ 114 w 376"/>
                <a:gd name="T23" fmla="*/ 148 h 170"/>
                <a:gd name="T24" fmla="*/ 100 w 376"/>
                <a:gd name="T25" fmla="*/ 144 h 170"/>
                <a:gd name="T26" fmla="*/ 96 w 376"/>
                <a:gd name="T27" fmla="*/ 40 h 170"/>
                <a:gd name="T28" fmla="*/ 96 w 376"/>
                <a:gd name="T29" fmla="*/ 74 h 170"/>
                <a:gd name="T30" fmla="*/ 154 w 376"/>
                <a:gd name="T31" fmla="*/ 114 h 170"/>
                <a:gd name="T32" fmla="*/ 112 w 376"/>
                <a:gd name="T33" fmla="*/ 170 h 170"/>
                <a:gd name="T34" fmla="*/ 132 w 376"/>
                <a:gd name="T35" fmla="*/ 128 h 170"/>
                <a:gd name="T36" fmla="*/ 118 w 376"/>
                <a:gd name="T37" fmla="*/ 70 h 170"/>
                <a:gd name="T38" fmla="*/ 122 w 376"/>
                <a:gd name="T39" fmla="*/ 4 h 170"/>
                <a:gd name="T40" fmla="*/ 172 w 376"/>
                <a:gd name="T41" fmla="*/ 34 h 170"/>
                <a:gd name="T42" fmla="*/ 182 w 376"/>
                <a:gd name="T43" fmla="*/ 70 h 170"/>
                <a:gd name="T44" fmla="*/ 162 w 376"/>
                <a:gd name="T45" fmla="*/ 90 h 170"/>
                <a:gd name="T46" fmla="*/ 166 w 376"/>
                <a:gd name="T47" fmla="*/ 156 h 170"/>
                <a:gd name="T48" fmla="*/ 178 w 376"/>
                <a:gd name="T49" fmla="*/ 156 h 170"/>
                <a:gd name="T50" fmla="*/ 192 w 376"/>
                <a:gd name="T51" fmla="*/ 130 h 170"/>
                <a:gd name="T52" fmla="*/ 186 w 376"/>
                <a:gd name="T53" fmla="*/ 166 h 170"/>
                <a:gd name="T54" fmla="*/ 172 w 376"/>
                <a:gd name="T55" fmla="*/ 168 h 170"/>
                <a:gd name="T56" fmla="*/ 154 w 376"/>
                <a:gd name="T57" fmla="*/ 160 h 170"/>
                <a:gd name="T58" fmla="*/ 156 w 376"/>
                <a:gd name="T59" fmla="*/ 70 h 170"/>
                <a:gd name="T60" fmla="*/ 140 w 376"/>
                <a:gd name="T61" fmla="*/ 14 h 170"/>
                <a:gd name="T62" fmla="*/ 258 w 376"/>
                <a:gd name="T63" fmla="*/ 18 h 170"/>
                <a:gd name="T64" fmla="*/ 374 w 376"/>
                <a:gd name="T65" fmla="*/ 18 h 170"/>
                <a:gd name="T66" fmla="*/ 364 w 376"/>
                <a:gd name="T67" fmla="*/ 80 h 170"/>
                <a:gd name="T68" fmla="*/ 376 w 376"/>
                <a:gd name="T69" fmla="*/ 98 h 170"/>
                <a:gd name="T70" fmla="*/ 338 w 376"/>
                <a:gd name="T71" fmla="*/ 120 h 170"/>
                <a:gd name="T72" fmla="*/ 316 w 376"/>
                <a:gd name="T73" fmla="*/ 142 h 170"/>
                <a:gd name="T74" fmla="*/ 304 w 376"/>
                <a:gd name="T75" fmla="*/ 150 h 170"/>
                <a:gd name="T76" fmla="*/ 260 w 376"/>
                <a:gd name="T77" fmla="*/ 164 h 170"/>
                <a:gd name="T78" fmla="*/ 208 w 376"/>
                <a:gd name="T79" fmla="*/ 158 h 170"/>
                <a:gd name="T80" fmla="*/ 286 w 376"/>
                <a:gd name="T81" fmla="*/ 146 h 170"/>
                <a:gd name="T82" fmla="*/ 246 w 376"/>
                <a:gd name="T83" fmla="*/ 138 h 170"/>
                <a:gd name="T84" fmla="*/ 234 w 376"/>
                <a:gd name="T85" fmla="*/ 134 h 170"/>
                <a:gd name="T86" fmla="*/ 234 w 376"/>
                <a:gd name="T87" fmla="*/ 130 h 170"/>
                <a:gd name="T88" fmla="*/ 252 w 376"/>
                <a:gd name="T89" fmla="*/ 98 h 170"/>
                <a:gd name="T90" fmla="*/ 212 w 376"/>
                <a:gd name="T91" fmla="*/ 36 h 170"/>
                <a:gd name="T92" fmla="*/ 226 w 376"/>
                <a:gd name="T93" fmla="*/ 46 h 170"/>
                <a:gd name="T94" fmla="*/ 250 w 376"/>
                <a:gd name="T95" fmla="*/ 126 h 170"/>
                <a:gd name="T96" fmla="*/ 316 w 376"/>
                <a:gd name="T97" fmla="*/ 126 h 170"/>
                <a:gd name="T98" fmla="*/ 250 w 376"/>
                <a:gd name="T99" fmla="*/ 126 h 170"/>
                <a:gd name="T100" fmla="*/ 302 w 376"/>
                <a:gd name="T101" fmla="*/ 36 h 170"/>
                <a:gd name="T102" fmla="*/ 272 w 376"/>
                <a:gd name="T103" fmla="*/ 70 h 170"/>
                <a:gd name="T104" fmla="*/ 350 w 376"/>
                <a:gd name="T105" fmla="*/ 46 h 170"/>
                <a:gd name="T106" fmla="*/ 350 w 376"/>
                <a:gd name="T107" fmla="*/ 4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6" h="170">
                  <a:moveTo>
                    <a:pt x="30" y="86"/>
                  </a:moveTo>
                  <a:lnTo>
                    <a:pt x="30" y="86"/>
                  </a:lnTo>
                  <a:lnTo>
                    <a:pt x="20" y="108"/>
                  </a:lnTo>
                  <a:lnTo>
                    <a:pt x="10" y="126"/>
                  </a:lnTo>
                  <a:lnTo>
                    <a:pt x="0" y="120"/>
                  </a:lnTo>
                  <a:lnTo>
                    <a:pt x="0" y="120"/>
                  </a:lnTo>
                  <a:lnTo>
                    <a:pt x="8" y="106"/>
                  </a:lnTo>
                  <a:lnTo>
                    <a:pt x="18" y="86"/>
                  </a:lnTo>
                  <a:lnTo>
                    <a:pt x="18" y="86"/>
                  </a:lnTo>
                  <a:lnTo>
                    <a:pt x="24" y="66"/>
                  </a:lnTo>
                  <a:lnTo>
                    <a:pt x="28" y="48"/>
                  </a:lnTo>
                  <a:lnTo>
                    <a:pt x="10" y="48"/>
                  </a:lnTo>
                  <a:lnTo>
                    <a:pt x="10" y="36"/>
                  </a:lnTo>
                  <a:lnTo>
                    <a:pt x="30" y="36"/>
                  </a:lnTo>
                  <a:lnTo>
                    <a:pt x="30" y="0"/>
                  </a:lnTo>
                  <a:lnTo>
                    <a:pt x="44" y="0"/>
                  </a:lnTo>
                  <a:lnTo>
                    <a:pt x="44" y="36"/>
                  </a:lnTo>
                  <a:lnTo>
                    <a:pt x="58" y="36"/>
                  </a:lnTo>
                  <a:lnTo>
                    <a:pt x="58" y="48"/>
                  </a:lnTo>
                  <a:lnTo>
                    <a:pt x="44" y="48"/>
                  </a:lnTo>
                  <a:lnTo>
                    <a:pt x="44" y="66"/>
                  </a:lnTo>
                  <a:lnTo>
                    <a:pt x="44" y="66"/>
                  </a:lnTo>
                  <a:lnTo>
                    <a:pt x="62" y="88"/>
                  </a:lnTo>
                  <a:lnTo>
                    <a:pt x="54" y="98"/>
                  </a:lnTo>
                  <a:lnTo>
                    <a:pt x="54" y="98"/>
                  </a:lnTo>
                  <a:lnTo>
                    <a:pt x="44" y="84"/>
                  </a:lnTo>
                  <a:lnTo>
                    <a:pt x="44" y="170"/>
                  </a:lnTo>
                  <a:lnTo>
                    <a:pt x="30" y="170"/>
                  </a:lnTo>
                  <a:lnTo>
                    <a:pt x="30" y="86"/>
                  </a:lnTo>
                  <a:close/>
                  <a:moveTo>
                    <a:pt x="100" y="144"/>
                  </a:moveTo>
                  <a:lnTo>
                    <a:pt x="100" y="144"/>
                  </a:lnTo>
                  <a:lnTo>
                    <a:pt x="78" y="154"/>
                  </a:lnTo>
                  <a:lnTo>
                    <a:pt x="56" y="164"/>
                  </a:lnTo>
                  <a:lnTo>
                    <a:pt x="52" y="152"/>
                  </a:lnTo>
                  <a:lnTo>
                    <a:pt x="52" y="152"/>
                  </a:lnTo>
                  <a:lnTo>
                    <a:pt x="66" y="148"/>
                  </a:lnTo>
                  <a:lnTo>
                    <a:pt x="66" y="4"/>
                  </a:lnTo>
                  <a:lnTo>
                    <a:pt x="110" y="4"/>
                  </a:lnTo>
                  <a:lnTo>
                    <a:pt x="110" y="86"/>
                  </a:lnTo>
                  <a:lnTo>
                    <a:pt x="78" y="86"/>
                  </a:lnTo>
                  <a:lnTo>
                    <a:pt x="78" y="142"/>
                  </a:lnTo>
                  <a:lnTo>
                    <a:pt x="78" y="142"/>
                  </a:lnTo>
                  <a:lnTo>
                    <a:pt x="98" y="134"/>
                  </a:lnTo>
                  <a:lnTo>
                    <a:pt x="98" y="134"/>
                  </a:lnTo>
                  <a:lnTo>
                    <a:pt x="90" y="106"/>
                  </a:lnTo>
                  <a:lnTo>
                    <a:pt x="102" y="102"/>
                  </a:lnTo>
                  <a:lnTo>
                    <a:pt x="102" y="102"/>
                  </a:lnTo>
                  <a:lnTo>
                    <a:pt x="114" y="148"/>
                  </a:lnTo>
                  <a:lnTo>
                    <a:pt x="102" y="152"/>
                  </a:lnTo>
                  <a:lnTo>
                    <a:pt x="102" y="152"/>
                  </a:lnTo>
                  <a:lnTo>
                    <a:pt x="100" y="144"/>
                  </a:lnTo>
                  <a:lnTo>
                    <a:pt x="100" y="144"/>
                  </a:lnTo>
                  <a:close/>
                  <a:moveTo>
                    <a:pt x="96" y="14"/>
                  </a:moveTo>
                  <a:lnTo>
                    <a:pt x="78" y="14"/>
                  </a:lnTo>
                  <a:lnTo>
                    <a:pt x="78" y="40"/>
                  </a:lnTo>
                  <a:lnTo>
                    <a:pt x="96" y="40"/>
                  </a:lnTo>
                  <a:lnTo>
                    <a:pt x="96" y="14"/>
                  </a:lnTo>
                  <a:close/>
                  <a:moveTo>
                    <a:pt x="78" y="48"/>
                  </a:moveTo>
                  <a:lnTo>
                    <a:pt x="78" y="74"/>
                  </a:lnTo>
                  <a:lnTo>
                    <a:pt x="96" y="74"/>
                  </a:lnTo>
                  <a:lnTo>
                    <a:pt x="96" y="48"/>
                  </a:lnTo>
                  <a:lnTo>
                    <a:pt x="78" y="48"/>
                  </a:lnTo>
                  <a:close/>
                  <a:moveTo>
                    <a:pt x="154" y="114"/>
                  </a:moveTo>
                  <a:lnTo>
                    <a:pt x="154" y="114"/>
                  </a:lnTo>
                  <a:lnTo>
                    <a:pt x="146" y="130"/>
                  </a:lnTo>
                  <a:lnTo>
                    <a:pt x="136" y="146"/>
                  </a:lnTo>
                  <a:lnTo>
                    <a:pt x="126" y="158"/>
                  </a:lnTo>
                  <a:lnTo>
                    <a:pt x="112" y="170"/>
                  </a:lnTo>
                  <a:lnTo>
                    <a:pt x="106" y="162"/>
                  </a:lnTo>
                  <a:lnTo>
                    <a:pt x="106" y="162"/>
                  </a:lnTo>
                  <a:lnTo>
                    <a:pt x="120" y="146"/>
                  </a:lnTo>
                  <a:lnTo>
                    <a:pt x="132" y="128"/>
                  </a:lnTo>
                  <a:lnTo>
                    <a:pt x="144" y="106"/>
                  </a:lnTo>
                  <a:lnTo>
                    <a:pt x="152" y="80"/>
                  </a:lnTo>
                  <a:lnTo>
                    <a:pt x="118" y="80"/>
                  </a:lnTo>
                  <a:lnTo>
                    <a:pt x="118" y="70"/>
                  </a:lnTo>
                  <a:lnTo>
                    <a:pt x="126" y="70"/>
                  </a:lnTo>
                  <a:lnTo>
                    <a:pt x="126" y="14"/>
                  </a:lnTo>
                  <a:lnTo>
                    <a:pt x="122" y="14"/>
                  </a:lnTo>
                  <a:lnTo>
                    <a:pt x="122" y="4"/>
                  </a:lnTo>
                  <a:lnTo>
                    <a:pt x="182" y="4"/>
                  </a:lnTo>
                  <a:lnTo>
                    <a:pt x="182" y="14"/>
                  </a:lnTo>
                  <a:lnTo>
                    <a:pt x="172" y="14"/>
                  </a:lnTo>
                  <a:lnTo>
                    <a:pt x="172" y="34"/>
                  </a:lnTo>
                  <a:lnTo>
                    <a:pt x="172" y="34"/>
                  </a:lnTo>
                  <a:lnTo>
                    <a:pt x="170" y="52"/>
                  </a:lnTo>
                  <a:lnTo>
                    <a:pt x="168" y="70"/>
                  </a:lnTo>
                  <a:lnTo>
                    <a:pt x="182" y="70"/>
                  </a:lnTo>
                  <a:lnTo>
                    <a:pt x="182" y="80"/>
                  </a:lnTo>
                  <a:lnTo>
                    <a:pt x="166" y="80"/>
                  </a:lnTo>
                  <a:lnTo>
                    <a:pt x="166" y="80"/>
                  </a:lnTo>
                  <a:lnTo>
                    <a:pt x="162" y="90"/>
                  </a:lnTo>
                  <a:lnTo>
                    <a:pt x="166" y="90"/>
                  </a:lnTo>
                  <a:lnTo>
                    <a:pt x="166" y="152"/>
                  </a:lnTo>
                  <a:lnTo>
                    <a:pt x="166" y="152"/>
                  </a:lnTo>
                  <a:lnTo>
                    <a:pt x="166" y="156"/>
                  </a:lnTo>
                  <a:lnTo>
                    <a:pt x="170" y="158"/>
                  </a:lnTo>
                  <a:lnTo>
                    <a:pt x="174" y="158"/>
                  </a:lnTo>
                  <a:lnTo>
                    <a:pt x="174" y="158"/>
                  </a:lnTo>
                  <a:lnTo>
                    <a:pt x="178" y="156"/>
                  </a:lnTo>
                  <a:lnTo>
                    <a:pt x="180" y="154"/>
                  </a:lnTo>
                  <a:lnTo>
                    <a:pt x="180" y="154"/>
                  </a:lnTo>
                  <a:lnTo>
                    <a:pt x="182" y="128"/>
                  </a:lnTo>
                  <a:lnTo>
                    <a:pt x="192" y="130"/>
                  </a:lnTo>
                  <a:lnTo>
                    <a:pt x="192" y="152"/>
                  </a:lnTo>
                  <a:lnTo>
                    <a:pt x="192" y="152"/>
                  </a:lnTo>
                  <a:lnTo>
                    <a:pt x="190" y="160"/>
                  </a:lnTo>
                  <a:lnTo>
                    <a:pt x="186" y="166"/>
                  </a:lnTo>
                  <a:lnTo>
                    <a:pt x="186" y="166"/>
                  </a:lnTo>
                  <a:lnTo>
                    <a:pt x="180" y="168"/>
                  </a:lnTo>
                  <a:lnTo>
                    <a:pt x="172" y="168"/>
                  </a:lnTo>
                  <a:lnTo>
                    <a:pt x="172" y="168"/>
                  </a:lnTo>
                  <a:lnTo>
                    <a:pt x="162" y="166"/>
                  </a:lnTo>
                  <a:lnTo>
                    <a:pt x="156" y="164"/>
                  </a:lnTo>
                  <a:lnTo>
                    <a:pt x="156" y="164"/>
                  </a:lnTo>
                  <a:lnTo>
                    <a:pt x="154" y="160"/>
                  </a:lnTo>
                  <a:lnTo>
                    <a:pt x="154" y="154"/>
                  </a:lnTo>
                  <a:lnTo>
                    <a:pt x="154" y="114"/>
                  </a:lnTo>
                  <a:close/>
                  <a:moveTo>
                    <a:pt x="156" y="70"/>
                  </a:moveTo>
                  <a:lnTo>
                    <a:pt x="156" y="70"/>
                  </a:lnTo>
                  <a:lnTo>
                    <a:pt x="158" y="54"/>
                  </a:lnTo>
                  <a:lnTo>
                    <a:pt x="158" y="36"/>
                  </a:lnTo>
                  <a:lnTo>
                    <a:pt x="158" y="14"/>
                  </a:lnTo>
                  <a:lnTo>
                    <a:pt x="140" y="14"/>
                  </a:lnTo>
                  <a:lnTo>
                    <a:pt x="140" y="70"/>
                  </a:lnTo>
                  <a:lnTo>
                    <a:pt x="156" y="70"/>
                  </a:lnTo>
                  <a:close/>
                  <a:moveTo>
                    <a:pt x="258" y="36"/>
                  </a:moveTo>
                  <a:lnTo>
                    <a:pt x="258" y="18"/>
                  </a:lnTo>
                  <a:lnTo>
                    <a:pt x="202" y="18"/>
                  </a:lnTo>
                  <a:lnTo>
                    <a:pt x="202" y="8"/>
                  </a:lnTo>
                  <a:lnTo>
                    <a:pt x="374" y="8"/>
                  </a:lnTo>
                  <a:lnTo>
                    <a:pt x="374" y="18"/>
                  </a:lnTo>
                  <a:lnTo>
                    <a:pt x="316" y="18"/>
                  </a:lnTo>
                  <a:lnTo>
                    <a:pt x="316" y="36"/>
                  </a:lnTo>
                  <a:lnTo>
                    <a:pt x="364" y="36"/>
                  </a:lnTo>
                  <a:lnTo>
                    <a:pt x="364" y="80"/>
                  </a:lnTo>
                  <a:lnTo>
                    <a:pt x="276" y="80"/>
                  </a:lnTo>
                  <a:lnTo>
                    <a:pt x="276" y="80"/>
                  </a:lnTo>
                  <a:lnTo>
                    <a:pt x="266" y="98"/>
                  </a:lnTo>
                  <a:lnTo>
                    <a:pt x="376" y="98"/>
                  </a:lnTo>
                  <a:lnTo>
                    <a:pt x="376" y="110"/>
                  </a:lnTo>
                  <a:lnTo>
                    <a:pt x="344" y="110"/>
                  </a:lnTo>
                  <a:lnTo>
                    <a:pt x="344" y="110"/>
                  </a:lnTo>
                  <a:lnTo>
                    <a:pt x="338" y="120"/>
                  </a:lnTo>
                  <a:lnTo>
                    <a:pt x="332" y="128"/>
                  </a:lnTo>
                  <a:lnTo>
                    <a:pt x="324" y="136"/>
                  </a:lnTo>
                  <a:lnTo>
                    <a:pt x="316" y="142"/>
                  </a:lnTo>
                  <a:lnTo>
                    <a:pt x="316" y="142"/>
                  </a:lnTo>
                  <a:lnTo>
                    <a:pt x="366" y="158"/>
                  </a:lnTo>
                  <a:lnTo>
                    <a:pt x="356" y="168"/>
                  </a:lnTo>
                  <a:lnTo>
                    <a:pt x="356" y="168"/>
                  </a:lnTo>
                  <a:lnTo>
                    <a:pt x="304" y="150"/>
                  </a:lnTo>
                  <a:lnTo>
                    <a:pt x="304" y="150"/>
                  </a:lnTo>
                  <a:lnTo>
                    <a:pt x="286" y="158"/>
                  </a:lnTo>
                  <a:lnTo>
                    <a:pt x="260" y="164"/>
                  </a:lnTo>
                  <a:lnTo>
                    <a:pt x="260" y="164"/>
                  </a:lnTo>
                  <a:lnTo>
                    <a:pt x="234" y="168"/>
                  </a:lnTo>
                  <a:lnTo>
                    <a:pt x="210" y="170"/>
                  </a:lnTo>
                  <a:lnTo>
                    <a:pt x="208" y="158"/>
                  </a:lnTo>
                  <a:lnTo>
                    <a:pt x="208" y="158"/>
                  </a:lnTo>
                  <a:lnTo>
                    <a:pt x="232" y="156"/>
                  </a:lnTo>
                  <a:lnTo>
                    <a:pt x="256" y="154"/>
                  </a:lnTo>
                  <a:lnTo>
                    <a:pt x="256" y="154"/>
                  </a:lnTo>
                  <a:lnTo>
                    <a:pt x="286" y="146"/>
                  </a:lnTo>
                  <a:lnTo>
                    <a:pt x="286" y="146"/>
                  </a:lnTo>
                  <a:lnTo>
                    <a:pt x="280" y="144"/>
                  </a:lnTo>
                  <a:lnTo>
                    <a:pt x="246" y="138"/>
                  </a:lnTo>
                  <a:lnTo>
                    <a:pt x="246" y="138"/>
                  </a:lnTo>
                  <a:lnTo>
                    <a:pt x="234" y="136"/>
                  </a:lnTo>
                  <a:lnTo>
                    <a:pt x="234" y="136"/>
                  </a:lnTo>
                  <a:lnTo>
                    <a:pt x="234" y="134"/>
                  </a:lnTo>
                  <a:lnTo>
                    <a:pt x="234" y="134"/>
                  </a:lnTo>
                  <a:lnTo>
                    <a:pt x="234" y="132"/>
                  </a:lnTo>
                  <a:lnTo>
                    <a:pt x="234" y="132"/>
                  </a:lnTo>
                  <a:lnTo>
                    <a:pt x="234" y="130"/>
                  </a:lnTo>
                  <a:lnTo>
                    <a:pt x="234" y="130"/>
                  </a:lnTo>
                  <a:lnTo>
                    <a:pt x="246" y="110"/>
                  </a:lnTo>
                  <a:lnTo>
                    <a:pt x="200" y="110"/>
                  </a:lnTo>
                  <a:lnTo>
                    <a:pt x="200" y="98"/>
                  </a:lnTo>
                  <a:lnTo>
                    <a:pt x="252" y="98"/>
                  </a:lnTo>
                  <a:lnTo>
                    <a:pt x="252" y="98"/>
                  </a:lnTo>
                  <a:lnTo>
                    <a:pt x="260" y="80"/>
                  </a:lnTo>
                  <a:lnTo>
                    <a:pt x="212" y="80"/>
                  </a:lnTo>
                  <a:lnTo>
                    <a:pt x="212" y="36"/>
                  </a:lnTo>
                  <a:lnTo>
                    <a:pt x="258" y="36"/>
                  </a:lnTo>
                  <a:close/>
                  <a:moveTo>
                    <a:pt x="258" y="70"/>
                  </a:moveTo>
                  <a:lnTo>
                    <a:pt x="258" y="46"/>
                  </a:lnTo>
                  <a:lnTo>
                    <a:pt x="226" y="46"/>
                  </a:lnTo>
                  <a:lnTo>
                    <a:pt x="226" y="70"/>
                  </a:lnTo>
                  <a:lnTo>
                    <a:pt x="258" y="70"/>
                  </a:lnTo>
                  <a:close/>
                  <a:moveTo>
                    <a:pt x="250" y="126"/>
                  </a:moveTo>
                  <a:lnTo>
                    <a:pt x="250" y="126"/>
                  </a:lnTo>
                  <a:lnTo>
                    <a:pt x="302" y="138"/>
                  </a:lnTo>
                  <a:lnTo>
                    <a:pt x="302" y="138"/>
                  </a:lnTo>
                  <a:lnTo>
                    <a:pt x="308" y="132"/>
                  </a:lnTo>
                  <a:lnTo>
                    <a:pt x="316" y="126"/>
                  </a:lnTo>
                  <a:lnTo>
                    <a:pt x="328" y="110"/>
                  </a:lnTo>
                  <a:lnTo>
                    <a:pt x="260" y="110"/>
                  </a:lnTo>
                  <a:lnTo>
                    <a:pt x="260" y="110"/>
                  </a:lnTo>
                  <a:lnTo>
                    <a:pt x="250" y="126"/>
                  </a:lnTo>
                  <a:lnTo>
                    <a:pt x="250" y="126"/>
                  </a:lnTo>
                  <a:close/>
                  <a:moveTo>
                    <a:pt x="272" y="18"/>
                  </a:moveTo>
                  <a:lnTo>
                    <a:pt x="272" y="36"/>
                  </a:lnTo>
                  <a:lnTo>
                    <a:pt x="302" y="36"/>
                  </a:lnTo>
                  <a:lnTo>
                    <a:pt x="302" y="18"/>
                  </a:lnTo>
                  <a:lnTo>
                    <a:pt x="272" y="18"/>
                  </a:lnTo>
                  <a:close/>
                  <a:moveTo>
                    <a:pt x="272" y="46"/>
                  </a:moveTo>
                  <a:lnTo>
                    <a:pt x="272" y="70"/>
                  </a:lnTo>
                  <a:lnTo>
                    <a:pt x="302" y="70"/>
                  </a:lnTo>
                  <a:lnTo>
                    <a:pt x="302" y="46"/>
                  </a:lnTo>
                  <a:lnTo>
                    <a:pt x="272" y="46"/>
                  </a:lnTo>
                  <a:close/>
                  <a:moveTo>
                    <a:pt x="350" y="46"/>
                  </a:moveTo>
                  <a:lnTo>
                    <a:pt x="316" y="46"/>
                  </a:lnTo>
                  <a:lnTo>
                    <a:pt x="316" y="70"/>
                  </a:lnTo>
                  <a:lnTo>
                    <a:pt x="350" y="70"/>
                  </a:lnTo>
                  <a:lnTo>
                    <a:pt x="350"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 name="Freeform 36">
              <a:extLst>
                <a:ext uri="{FF2B5EF4-FFF2-40B4-BE49-F238E27FC236}">
                  <a16:creationId xmlns:a16="http://schemas.microsoft.com/office/drawing/2014/main" id="{33913E76-5C5F-414E-9345-A61C465C19DC}"/>
                </a:ext>
              </a:extLst>
            </p:cNvPr>
            <p:cNvSpPr>
              <a:spLocks noEditPoints="1"/>
            </p:cNvSpPr>
            <p:nvPr/>
          </p:nvSpPr>
          <p:spPr bwMode="auto">
            <a:xfrm>
              <a:off x="2927350" y="3686176"/>
              <a:ext cx="231775" cy="238125"/>
            </a:xfrm>
            <a:custGeom>
              <a:avLst/>
              <a:gdLst>
                <a:gd name="T0" fmla="*/ 46 w 146"/>
                <a:gd name="T1" fmla="*/ 150 h 150"/>
                <a:gd name="T2" fmla="*/ 16 w 146"/>
                <a:gd name="T3" fmla="*/ 142 h 150"/>
                <a:gd name="T4" fmla="*/ 0 w 146"/>
                <a:gd name="T5" fmla="*/ 148 h 150"/>
                <a:gd name="T6" fmla="*/ 16 w 146"/>
                <a:gd name="T7" fmla="*/ 0 h 150"/>
                <a:gd name="T8" fmla="*/ 16 w 146"/>
                <a:gd name="T9" fmla="*/ 52 h 150"/>
                <a:gd name="T10" fmla="*/ 34 w 146"/>
                <a:gd name="T11" fmla="*/ 42 h 150"/>
                <a:gd name="T12" fmla="*/ 52 w 146"/>
                <a:gd name="T13" fmla="*/ 38 h 150"/>
                <a:gd name="T14" fmla="*/ 60 w 146"/>
                <a:gd name="T15" fmla="*/ 40 h 150"/>
                <a:gd name="T16" fmla="*/ 76 w 146"/>
                <a:gd name="T17" fmla="*/ 46 h 150"/>
                <a:gd name="T18" fmla="*/ 82 w 146"/>
                <a:gd name="T19" fmla="*/ 52 h 150"/>
                <a:gd name="T20" fmla="*/ 90 w 146"/>
                <a:gd name="T21" fmla="*/ 70 h 150"/>
                <a:gd name="T22" fmla="*/ 92 w 146"/>
                <a:gd name="T23" fmla="*/ 94 h 150"/>
                <a:gd name="T24" fmla="*/ 92 w 146"/>
                <a:gd name="T25" fmla="*/ 106 h 150"/>
                <a:gd name="T26" fmla="*/ 86 w 146"/>
                <a:gd name="T27" fmla="*/ 126 h 150"/>
                <a:gd name="T28" fmla="*/ 80 w 146"/>
                <a:gd name="T29" fmla="*/ 134 h 150"/>
                <a:gd name="T30" fmla="*/ 64 w 146"/>
                <a:gd name="T31" fmla="*/ 146 h 150"/>
                <a:gd name="T32" fmla="*/ 46 w 146"/>
                <a:gd name="T33" fmla="*/ 150 h 150"/>
                <a:gd name="T34" fmla="*/ 48 w 146"/>
                <a:gd name="T35" fmla="*/ 54 h 150"/>
                <a:gd name="T36" fmla="*/ 40 w 146"/>
                <a:gd name="T37" fmla="*/ 54 h 150"/>
                <a:gd name="T38" fmla="*/ 24 w 146"/>
                <a:gd name="T39" fmla="*/ 60 h 150"/>
                <a:gd name="T40" fmla="*/ 16 w 146"/>
                <a:gd name="T41" fmla="*/ 130 h 150"/>
                <a:gd name="T42" fmla="*/ 30 w 146"/>
                <a:gd name="T43" fmla="*/ 134 h 150"/>
                <a:gd name="T44" fmla="*/ 42 w 146"/>
                <a:gd name="T45" fmla="*/ 136 h 150"/>
                <a:gd name="T46" fmla="*/ 56 w 146"/>
                <a:gd name="T47" fmla="*/ 132 h 150"/>
                <a:gd name="T48" fmla="*/ 66 w 146"/>
                <a:gd name="T49" fmla="*/ 124 h 150"/>
                <a:gd name="T50" fmla="*/ 70 w 146"/>
                <a:gd name="T51" fmla="*/ 118 h 150"/>
                <a:gd name="T52" fmla="*/ 76 w 146"/>
                <a:gd name="T53" fmla="*/ 104 h 150"/>
                <a:gd name="T54" fmla="*/ 76 w 146"/>
                <a:gd name="T55" fmla="*/ 94 h 150"/>
                <a:gd name="T56" fmla="*/ 72 w 146"/>
                <a:gd name="T57" fmla="*/ 70 h 150"/>
                <a:gd name="T58" fmla="*/ 64 w 146"/>
                <a:gd name="T59" fmla="*/ 60 h 150"/>
                <a:gd name="T60" fmla="*/ 54 w 146"/>
                <a:gd name="T61" fmla="*/ 54 h 150"/>
                <a:gd name="T62" fmla="*/ 48 w 146"/>
                <a:gd name="T63" fmla="*/ 54 h 150"/>
                <a:gd name="T64" fmla="*/ 124 w 146"/>
                <a:gd name="T65" fmla="*/ 148 h 150"/>
                <a:gd name="T66" fmla="*/ 146 w 146"/>
                <a:gd name="T67" fmla="*/ 12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50">
                  <a:moveTo>
                    <a:pt x="46" y="150"/>
                  </a:moveTo>
                  <a:lnTo>
                    <a:pt x="46" y="150"/>
                  </a:lnTo>
                  <a:lnTo>
                    <a:pt x="32" y="148"/>
                  </a:lnTo>
                  <a:lnTo>
                    <a:pt x="16" y="142"/>
                  </a:lnTo>
                  <a:lnTo>
                    <a:pt x="16" y="148"/>
                  </a:lnTo>
                  <a:lnTo>
                    <a:pt x="0" y="148"/>
                  </a:lnTo>
                  <a:lnTo>
                    <a:pt x="0" y="0"/>
                  </a:lnTo>
                  <a:lnTo>
                    <a:pt x="16" y="0"/>
                  </a:lnTo>
                  <a:lnTo>
                    <a:pt x="16" y="52"/>
                  </a:lnTo>
                  <a:lnTo>
                    <a:pt x="16" y="52"/>
                  </a:lnTo>
                  <a:lnTo>
                    <a:pt x="26" y="46"/>
                  </a:lnTo>
                  <a:lnTo>
                    <a:pt x="34" y="42"/>
                  </a:lnTo>
                  <a:lnTo>
                    <a:pt x="44" y="40"/>
                  </a:lnTo>
                  <a:lnTo>
                    <a:pt x="52" y="38"/>
                  </a:lnTo>
                  <a:lnTo>
                    <a:pt x="52" y="38"/>
                  </a:lnTo>
                  <a:lnTo>
                    <a:pt x="60" y="40"/>
                  </a:lnTo>
                  <a:lnTo>
                    <a:pt x="68" y="42"/>
                  </a:lnTo>
                  <a:lnTo>
                    <a:pt x="76" y="46"/>
                  </a:lnTo>
                  <a:lnTo>
                    <a:pt x="82" y="52"/>
                  </a:lnTo>
                  <a:lnTo>
                    <a:pt x="82" y="52"/>
                  </a:lnTo>
                  <a:lnTo>
                    <a:pt x="86" y="60"/>
                  </a:lnTo>
                  <a:lnTo>
                    <a:pt x="90" y="70"/>
                  </a:lnTo>
                  <a:lnTo>
                    <a:pt x="92" y="82"/>
                  </a:lnTo>
                  <a:lnTo>
                    <a:pt x="92" y="94"/>
                  </a:lnTo>
                  <a:lnTo>
                    <a:pt x="92" y="94"/>
                  </a:lnTo>
                  <a:lnTo>
                    <a:pt x="92" y="106"/>
                  </a:lnTo>
                  <a:lnTo>
                    <a:pt x="90" y="116"/>
                  </a:lnTo>
                  <a:lnTo>
                    <a:pt x="86" y="126"/>
                  </a:lnTo>
                  <a:lnTo>
                    <a:pt x="80" y="134"/>
                  </a:lnTo>
                  <a:lnTo>
                    <a:pt x="80" y="134"/>
                  </a:lnTo>
                  <a:lnTo>
                    <a:pt x="72" y="142"/>
                  </a:lnTo>
                  <a:lnTo>
                    <a:pt x="64" y="146"/>
                  </a:lnTo>
                  <a:lnTo>
                    <a:pt x="56" y="150"/>
                  </a:lnTo>
                  <a:lnTo>
                    <a:pt x="46" y="150"/>
                  </a:lnTo>
                  <a:lnTo>
                    <a:pt x="46" y="150"/>
                  </a:lnTo>
                  <a:close/>
                  <a:moveTo>
                    <a:pt x="48" y="54"/>
                  </a:moveTo>
                  <a:lnTo>
                    <a:pt x="48" y="54"/>
                  </a:lnTo>
                  <a:lnTo>
                    <a:pt x="40" y="54"/>
                  </a:lnTo>
                  <a:lnTo>
                    <a:pt x="32" y="56"/>
                  </a:lnTo>
                  <a:lnTo>
                    <a:pt x="24" y="60"/>
                  </a:lnTo>
                  <a:lnTo>
                    <a:pt x="16" y="66"/>
                  </a:lnTo>
                  <a:lnTo>
                    <a:pt x="16" y="130"/>
                  </a:lnTo>
                  <a:lnTo>
                    <a:pt x="16" y="130"/>
                  </a:lnTo>
                  <a:lnTo>
                    <a:pt x="30" y="134"/>
                  </a:lnTo>
                  <a:lnTo>
                    <a:pt x="42" y="136"/>
                  </a:lnTo>
                  <a:lnTo>
                    <a:pt x="42" y="136"/>
                  </a:lnTo>
                  <a:lnTo>
                    <a:pt x="50" y="134"/>
                  </a:lnTo>
                  <a:lnTo>
                    <a:pt x="56" y="132"/>
                  </a:lnTo>
                  <a:lnTo>
                    <a:pt x="62" y="130"/>
                  </a:lnTo>
                  <a:lnTo>
                    <a:pt x="66" y="124"/>
                  </a:lnTo>
                  <a:lnTo>
                    <a:pt x="66" y="124"/>
                  </a:lnTo>
                  <a:lnTo>
                    <a:pt x="70" y="118"/>
                  </a:lnTo>
                  <a:lnTo>
                    <a:pt x="74" y="112"/>
                  </a:lnTo>
                  <a:lnTo>
                    <a:pt x="76" y="104"/>
                  </a:lnTo>
                  <a:lnTo>
                    <a:pt x="76" y="94"/>
                  </a:lnTo>
                  <a:lnTo>
                    <a:pt x="76" y="94"/>
                  </a:lnTo>
                  <a:lnTo>
                    <a:pt x="74" y="76"/>
                  </a:lnTo>
                  <a:lnTo>
                    <a:pt x="72" y="70"/>
                  </a:lnTo>
                  <a:lnTo>
                    <a:pt x="68" y="64"/>
                  </a:lnTo>
                  <a:lnTo>
                    <a:pt x="64" y="60"/>
                  </a:lnTo>
                  <a:lnTo>
                    <a:pt x="60" y="56"/>
                  </a:lnTo>
                  <a:lnTo>
                    <a:pt x="54" y="54"/>
                  </a:lnTo>
                  <a:lnTo>
                    <a:pt x="48" y="54"/>
                  </a:lnTo>
                  <a:lnTo>
                    <a:pt x="48" y="54"/>
                  </a:lnTo>
                  <a:close/>
                  <a:moveTo>
                    <a:pt x="146" y="148"/>
                  </a:moveTo>
                  <a:lnTo>
                    <a:pt x="124" y="148"/>
                  </a:lnTo>
                  <a:lnTo>
                    <a:pt x="124" y="122"/>
                  </a:lnTo>
                  <a:lnTo>
                    <a:pt x="146" y="122"/>
                  </a:lnTo>
                  <a:lnTo>
                    <a:pt x="146" y="1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37">
              <a:extLst>
                <a:ext uri="{FF2B5EF4-FFF2-40B4-BE49-F238E27FC236}">
                  <a16:creationId xmlns:a16="http://schemas.microsoft.com/office/drawing/2014/main" id="{22D375C9-9CF2-4928-97ED-C83D08C5FE2C}"/>
                </a:ext>
              </a:extLst>
            </p:cNvPr>
            <p:cNvSpPr>
              <a:spLocks noEditPoints="1"/>
            </p:cNvSpPr>
            <p:nvPr/>
          </p:nvSpPr>
          <p:spPr bwMode="auto">
            <a:xfrm>
              <a:off x="3371850" y="3663951"/>
              <a:ext cx="574675" cy="276225"/>
            </a:xfrm>
            <a:custGeom>
              <a:avLst/>
              <a:gdLst>
                <a:gd name="T0" fmla="*/ 62 w 362"/>
                <a:gd name="T1" fmla="*/ 34 h 174"/>
                <a:gd name="T2" fmla="*/ 18 w 362"/>
                <a:gd name="T3" fmla="*/ 164 h 174"/>
                <a:gd name="T4" fmla="*/ 4 w 362"/>
                <a:gd name="T5" fmla="*/ 112 h 174"/>
                <a:gd name="T6" fmla="*/ 18 w 362"/>
                <a:gd name="T7" fmla="*/ 164 h 174"/>
                <a:gd name="T8" fmla="*/ 58 w 362"/>
                <a:gd name="T9" fmla="*/ 8 h 174"/>
                <a:gd name="T10" fmla="*/ 6 w 362"/>
                <a:gd name="T11" fmla="*/ 72 h 174"/>
                <a:gd name="T12" fmla="*/ 56 w 362"/>
                <a:gd name="T13" fmla="*/ 72 h 174"/>
                <a:gd name="T14" fmla="*/ 6 w 362"/>
                <a:gd name="T15" fmla="*/ 86 h 174"/>
                <a:gd name="T16" fmla="*/ 6 w 362"/>
                <a:gd name="T17" fmla="*/ 96 h 174"/>
                <a:gd name="T18" fmla="*/ 18 w 362"/>
                <a:gd name="T19" fmla="*/ 154 h 174"/>
                <a:gd name="T20" fmla="*/ 64 w 362"/>
                <a:gd name="T21" fmla="*/ 130 h 174"/>
                <a:gd name="T22" fmla="*/ 114 w 362"/>
                <a:gd name="T23" fmla="*/ 86 h 174"/>
                <a:gd name="T24" fmla="*/ 114 w 362"/>
                <a:gd name="T25" fmla="*/ 74 h 174"/>
                <a:gd name="T26" fmla="*/ 72 w 362"/>
                <a:gd name="T27" fmla="*/ 34 h 174"/>
                <a:gd name="T28" fmla="*/ 94 w 362"/>
                <a:gd name="T29" fmla="*/ 2 h 174"/>
                <a:gd name="T30" fmla="*/ 134 w 362"/>
                <a:gd name="T31" fmla="*/ 34 h 174"/>
                <a:gd name="T32" fmla="*/ 148 w 362"/>
                <a:gd name="T33" fmla="*/ 34 h 174"/>
                <a:gd name="T34" fmla="*/ 128 w 362"/>
                <a:gd name="T35" fmla="*/ 44 h 174"/>
                <a:gd name="T36" fmla="*/ 168 w 362"/>
                <a:gd name="T37" fmla="*/ 86 h 174"/>
                <a:gd name="T38" fmla="*/ 176 w 362"/>
                <a:gd name="T39" fmla="*/ 118 h 174"/>
                <a:gd name="T40" fmla="*/ 128 w 362"/>
                <a:gd name="T41" fmla="*/ 172 h 174"/>
                <a:gd name="T42" fmla="*/ 64 w 362"/>
                <a:gd name="T43" fmla="*/ 130 h 174"/>
                <a:gd name="T44" fmla="*/ 188 w 362"/>
                <a:gd name="T45" fmla="*/ 154 h 174"/>
                <a:gd name="T46" fmla="*/ 212 w 362"/>
                <a:gd name="T47" fmla="*/ 108 h 174"/>
                <a:gd name="T48" fmla="*/ 206 w 362"/>
                <a:gd name="T49" fmla="*/ 136 h 174"/>
                <a:gd name="T50" fmla="*/ 222 w 362"/>
                <a:gd name="T51" fmla="*/ 174 h 174"/>
                <a:gd name="T52" fmla="*/ 190 w 362"/>
                <a:gd name="T53" fmla="*/ 84 h 174"/>
                <a:gd name="T54" fmla="*/ 218 w 362"/>
                <a:gd name="T55" fmla="*/ 64 h 174"/>
                <a:gd name="T56" fmla="*/ 200 w 362"/>
                <a:gd name="T57" fmla="*/ 28 h 174"/>
                <a:gd name="T58" fmla="*/ 214 w 362"/>
                <a:gd name="T59" fmla="*/ 16 h 174"/>
                <a:gd name="T60" fmla="*/ 236 w 362"/>
                <a:gd name="T61" fmla="*/ 4 h 174"/>
                <a:gd name="T62" fmla="*/ 212 w 362"/>
                <a:gd name="T63" fmla="*/ 40 h 174"/>
                <a:gd name="T64" fmla="*/ 244 w 362"/>
                <a:gd name="T65" fmla="*/ 24 h 174"/>
                <a:gd name="T66" fmla="*/ 238 w 362"/>
                <a:gd name="T67" fmla="*/ 56 h 174"/>
                <a:gd name="T68" fmla="*/ 248 w 362"/>
                <a:gd name="T69" fmla="*/ 80 h 174"/>
                <a:gd name="T70" fmla="*/ 256 w 362"/>
                <a:gd name="T71" fmla="*/ 64 h 174"/>
                <a:gd name="T72" fmla="*/ 254 w 362"/>
                <a:gd name="T73" fmla="*/ 98 h 174"/>
                <a:gd name="T74" fmla="*/ 252 w 362"/>
                <a:gd name="T75" fmla="*/ 90 h 174"/>
                <a:gd name="T76" fmla="*/ 222 w 362"/>
                <a:gd name="T77" fmla="*/ 174 h 174"/>
                <a:gd name="T78" fmla="*/ 258 w 362"/>
                <a:gd name="T79" fmla="*/ 108 h 174"/>
                <a:gd name="T80" fmla="*/ 252 w 362"/>
                <a:gd name="T81" fmla="*/ 144 h 174"/>
                <a:gd name="T82" fmla="*/ 286 w 362"/>
                <a:gd name="T83" fmla="*/ 172 h 174"/>
                <a:gd name="T84" fmla="*/ 362 w 362"/>
                <a:gd name="T85" fmla="*/ 10 h 174"/>
                <a:gd name="T86" fmla="*/ 348 w 362"/>
                <a:gd name="T87" fmla="*/ 162 h 174"/>
                <a:gd name="T88" fmla="*/ 286 w 362"/>
                <a:gd name="T89" fmla="*/ 78 h 174"/>
                <a:gd name="T90" fmla="*/ 286 w 362"/>
                <a:gd name="T91" fmla="*/ 150 h 174"/>
                <a:gd name="T92" fmla="*/ 286 w 362"/>
                <a:gd name="T93" fmla="*/ 88 h 174"/>
                <a:gd name="T94" fmla="*/ 348 w 362"/>
                <a:gd name="T95" fmla="*/ 22 h 174"/>
                <a:gd name="T96" fmla="*/ 348 w 362"/>
                <a:gd name="T97" fmla="*/ 78 h 174"/>
                <a:gd name="T98" fmla="*/ 348 w 362"/>
                <a:gd name="T99" fmla="*/ 8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174">
                  <a:moveTo>
                    <a:pt x="0" y="46"/>
                  </a:moveTo>
                  <a:lnTo>
                    <a:pt x="0" y="34"/>
                  </a:lnTo>
                  <a:lnTo>
                    <a:pt x="62" y="34"/>
                  </a:lnTo>
                  <a:lnTo>
                    <a:pt x="62" y="46"/>
                  </a:lnTo>
                  <a:lnTo>
                    <a:pt x="0" y="46"/>
                  </a:lnTo>
                  <a:close/>
                  <a:moveTo>
                    <a:pt x="18" y="164"/>
                  </a:moveTo>
                  <a:lnTo>
                    <a:pt x="18" y="170"/>
                  </a:lnTo>
                  <a:lnTo>
                    <a:pt x="4" y="170"/>
                  </a:lnTo>
                  <a:lnTo>
                    <a:pt x="4" y="112"/>
                  </a:lnTo>
                  <a:lnTo>
                    <a:pt x="58" y="112"/>
                  </a:lnTo>
                  <a:lnTo>
                    <a:pt x="58" y="164"/>
                  </a:lnTo>
                  <a:lnTo>
                    <a:pt x="18" y="164"/>
                  </a:lnTo>
                  <a:close/>
                  <a:moveTo>
                    <a:pt x="6" y="20"/>
                  </a:moveTo>
                  <a:lnTo>
                    <a:pt x="6" y="8"/>
                  </a:lnTo>
                  <a:lnTo>
                    <a:pt x="58" y="8"/>
                  </a:lnTo>
                  <a:lnTo>
                    <a:pt x="58" y="20"/>
                  </a:lnTo>
                  <a:lnTo>
                    <a:pt x="6" y="20"/>
                  </a:lnTo>
                  <a:close/>
                  <a:moveTo>
                    <a:pt x="6" y="72"/>
                  </a:moveTo>
                  <a:lnTo>
                    <a:pt x="6" y="60"/>
                  </a:lnTo>
                  <a:lnTo>
                    <a:pt x="56" y="60"/>
                  </a:lnTo>
                  <a:lnTo>
                    <a:pt x="56" y="72"/>
                  </a:lnTo>
                  <a:lnTo>
                    <a:pt x="6" y="72"/>
                  </a:lnTo>
                  <a:close/>
                  <a:moveTo>
                    <a:pt x="6" y="96"/>
                  </a:moveTo>
                  <a:lnTo>
                    <a:pt x="6" y="86"/>
                  </a:lnTo>
                  <a:lnTo>
                    <a:pt x="56" y="86"/>
                  </a:lnTo>
                  <a:lnTo>
                    <a:pt x="56" y="96"/>
                  </a:lnTo>
                  <a:lnTo>
                    <a:pt x="6" y="96"/>
                  </a:lnTo>
                  <a:close/>
                  <a:moveTo>
                    <a:pt x="44" y="122"/>
                  </a:moveTo>
                  <a:lnTo>
                    <a:pt x="18" y="122"/>
                  </a:lnTo>
                  <a:lnTo>
                    <a:pt x="18" y="154"/>
                  </a:lnTo>
                  <a:lnTo>
                    <a:pt x="44" y="154"/>
                  </a:lnTo>
                  <a:lnTo>
                    <a:pt x="44" y="122"/>
                  </a:lnTo>
                  <a:close/>
                  <a:moveTo>
                    <a:pt x="64" y="130"/>
                  </a:moveTo>
                  <a:lnTo>
                    <a:pt x="64" y="118"/>
                  </a:lnTo>
                  <a:lnTo>
                    <a:pt x="114" y="118"/>
                  </a:lnTo>
                  <a:lnTo>
                    <a:pt x="114" y="86"/>
                  </a:lnTo>
                  <a:lnTo>
                    <a:pt x="72" y="86"/>
                  </a:lnTo>
                  <a:lnTo>
                    <a:pt x="72" y="74"/>
                  </a:lnTo>
                  <a:lnTo>
                    <a:pt x="114" y="74"/>
                  </a:lnTo>
                  <a:lnTo>
                    <a:pt x="114" y="44"/>
                  </a:lnTo>
                  <a:lnTo>
                    <a:pt x="72" y="44"/>
                  </a:lnTo>
                  <a:lnTo>
                    <a:pt x="72" y="34"/>
                  </a:lnTo>
                  <a:lnTo>
                    <a:pt x="94" y="34"/>
                  </a:lnTo>
                  <a:lnTo>
                    <a:pt x="82" y="6"/>
                  </a:lnTo>
                  <a:lnTo>
                    <a:pt x="94" y="2"/>
                  </a:lnTo>
                  <a:lnTo>
                    <a:pt x="94" y="2"/>
                  </a:lnTo>
                  <a:lnTo>
                    <a:pt x="108" y="34"/>
                  </a:lnTo>
                  <a:lnTo>
                    <a:pt x="134" y="34"/>
                  </a:lnTo>
                  <a:lnTo>
                    <a:pt x="148" y="2"/>
                  </a:lnTo>
                  <a:lnTo>
                    <a:pt x="162" y="6"/>
                  </a:lnTo>
                  <a:lnTo>
                    <a:pt x="148" y="34"/>
                  </a:lnTo>
                  <a:lnTo>
                    <a:pt x="176" y="34"/>
                  </a:lnTo>
                  <a:lnTo>
                    <a:pt x="176" y="44"/>
                  </a:lnTo>
                  <a:lnTo>
                    <a:pt x="128" y="44"/>
                  </a:lnTo>
                  <a:lnTo>
                    <a:pt x="128" y="74"/>
                  </a:lnTo>
                  <a:lnTo>
                    <a:pt x="168" y="74"/>
                  </a:lnTo>
                  <a:lnTo>
                    <a:pt x="168" y="86"/>
                  </a:lnTo>
                  <a:lnTo>
                    <a:pt x="128" y="86"/>
                  </a:lnTo>
                  <a:lnTo>
                    <a:pt x="128" y="118"/>
                  </a:lnTo>
                  <a:lnTo>
                    <a:pt x="176" y="118"/>
                  </a:lnTo>
                  <a:lnTo>
                    <a:pt x="176" y="130"/>
                  </a:lnTo>
                  <a:lnTo>
                    <a:pt x="128" y="130"/>
                  </a:lnTo>
                  <a:lnTo>
                    <a:pt x="128" y="172"/>
                  </a:lnTo>
                  <a:lnTo>
                    <a:pt x="114" y="172"/>
                  </a:lnTo>
                  <a:lnTo>
                    <a:pt x="114" y="130"/>
                  </a:lnTo>
                  <a:lnTo>
                    <a:pt x="64" y="130"/>
                  </a:lnTo>
                  <a:close/>
                  <a:moveTo>
                    <a:pt x="200" y="156"/>
                  </a:moveTo>
                  <a:lnTo>
                    <a:pt x="188" y="154"/>
                  </a:lnTo>
                  <a:lnTo>
                    <a:pt x="188" y="154"/>
                  </a:lnTo>
                  <a:lnTo>
                    <a:pt x="194" y="130"/>
                  </a:lnTo>
                  <a:lnTo>
                    <a:pt x="198" y="108"/>
                  </a:lnTo>
                  <a:lnTo>
                    <a:pt x="212" y="108"/>
                  </a:lnTo>
                  <a:lnTo>
                    <a:pt x="212" y="108"/>
                  </a:lnTo>
                  <a:lnTo>
                    <a:pt x="206" y="136"/>
                  </a:lnTo>
                  <a:lnTo>
                    <a:pt x="206" y="136"/>
                  </a:lnTo>
                  <a:lnTo>
                    <a:pt x="200" y="156"/>
                  </a:lnTo>
                  <a:lnTo>
                    <a:pt x="200" y="156"/>
                  </a:lnTo>
                  <a:close/>
                  <a:moveTo>
                    <a:pt x="222" y="174"/>
                  </a:moveTo>
                  <a:lnTo>
                    <a:pt x="222" y="92"/>
                  </a:lnTo>
                  <a:lnTo>
                    <a:pt x="192" y="96"/>
                  </a:lnTo>
                  <a:lnTo>
                    <a:pt x="190" y="84"/>
                  </a:lnTo>
                  <a:lnTo>
                    <a:pt x="204" y="82"/>
                  </a:lnTo>
                  <a:lnTo>
                    <a:pt x="204" y="82"/>
                  </a:lnTo>
                  <a:lnTo>
                    <a:pt x="218" y="64"/>
                  </a:lnTo>
                  <a:lnTo>
                    <a:pt x="218" y="64"/>
                  </a:lnTo>
                  <a:lnTo>
                    <a:pt x="190" y="36"/>
                  </a:lnTo>
                  <a:lnTo>
                    <a:pt x="200" y="28"/>
                  </a:lnTo>
                  <a:lnTo>
                    <a:pt x="204" y="32"/>
                  </a:lnTo>
                  <a:lnTo>
                    <a:pt x="204" y="32"/>
                  </a:lnTo>
                  <a:lnTo>
                    <a:pt x="214" y="16"/>
                  </a:lnTo>
                  <a:lnTo>
                    <a:pt x="222" y="0"/>
                  </a:lnTo>
                  <a:lnTo>
                    <a:pt x="236" y="4"/>
                  </a:lnTo>
                  <a:lnTo>
                    <a:pt x="236" y="4"/>
                  </a:lnTo>
                  <a:lnTo>
                    <a:pt x="224" y="22"/>
                  </a:lnTo>
                  <a:lnTo>
                    <a:pt x="212" y="40"/>
                  </a:lnTo>
                  <a:lnTo>
                    <a:pt x="212" y="40"/>
                  </a:lnTo>
                  <a:lnTo>
                    <a:pt x="226" y="54"/>
                  </a:lnTo>
                  <a:lnTo>
                    <a:pt x="226" y="54"/>
                  </a:lnTo>
                  <a:lnTo>
                    <a:pt x="244" y="24"/>
                  </a:lnTo>
                  <a:lnTo>
                    <a:pt x="258" y="28"/>
                  </a:lnTo>
                  <a:lnTo>
                    <a:pt x="258" y="28"/>
                  </a:lnTo>
                  <a:lnTo>
                    <a:pt x="238" y="56"/>
                  </a:lnTo>
                  <a:lnTo>
                    <a:pt x="218" y="82"/>
                  </a:lnTo>
                  <a:lnTo>
                    <a:pt x="218" y="82"/>
                  </a:lnTo>
                  <a:lnTo>
                    <a:pt x="248" y="80"/>
                  </a:lnTo>
                  <a:lnTo>
                    <a:pt x="248" y="80"/>
                  </a:lnTo>
                  <a:lnTo>
                    <a:pt x="244" y="66"/>
                  </a:lnTo>
                  <a:lnTo>
                    <a:pt x="256" y="64"/>
                  </a:lnTo>
                  <a:lnTo>
                    <a:pt x="256" y="64"/>
                  </a:lnTo>
                  <a:lnTo>
                    <a:pt x="266" y="94"/>
                  </a:lnTo>
                  <a:lnTo>
                    <a:pt x="254" y="98"/>
                  </a:lnTo>
                  <a:lnTo>
                    <a:pt x="254" y="98"/>
                  </a:lnTo>
                  <a:lnTo>
                    <a:pt x="252" y="90"/>
                  </a:lnTo>
                  <a:lnTo>
                    <a:pt x="252" y="90"/>
                  </a:lnTo>
                  <a:lnTo>
                    <a:pt x="236" y="92"/>
                  </a:lnTo>
                  <a:lnTo>
                    <a:pt x="236" y="174"/>
                  </a:lnTo>
                  <a:lnTo>
                    <a:pt x="222" y="174"/>
                  </a:lnTo>
                  <a:close/>
                  <a:moveTo>
                    <a:pt x="252" y="144"/>
                  </a:moveTo>
                  <a:lnTo>
                    <a:pt x="246" y="108"/>
                  </a:lnTo>
                  <a:lnTo>
                    <a:pt x="258" y="108"/>
                  </a:lnTo>
                  <a:lnTo>
                    <a:pt x="258" y="108"/>
                  </a:lnTo>
                  <a:lnTo>
                    <a:pt x="264" y="142"/>
                  </a:lnTo>
                  <a:lnTo>
                    <a:pt x="252" y="144"/>
                  </a:lnTo>
                  <a:close/>
                  <a:moveTo>
                    <a:pt x="348" y="162"/>
                  </a:moveTo>
                  <a:lnTo>
                    <a:pt x="286" y="162"/>
                  </a:lnTo>
                  <a:lnTo>
                    <a:pt x="286" y="172"/>
                  </a:lnTo>
                  <a:lnTo>
                    <a:pt x="272" y="172"/>
                  </a:lnTo>
                  <a:lnTo>
                    <a:pt x="272" y="10"/>
                  </a:lnTo>
                  <a:lnTo>
                    <a:pt x="362" y="10"/>
                  </a:lnTo>
                  <a:lnTo>
                    <a:pt x="362" y="172"/>
                  </a:lnTo>
                  <a:lnTo>
                    <a:pt x="348" y="172"/>
                  </a:lnTo>
                  <a:lnTo>
                    <a:pt x="348" y="162"/>
                  </a:lnTo>
                  <a:close/>
                  <a:moveTo>
                    <a:pt x="310" y="22"/>
                  </a:moveTo>
                  <a:lnTo>
                    <a:pt x="286" y="22"/>
                  </a:lnTo>
                  <a:lnTo>
                    <a:pt x="286" y="78"/>
                  </a:lnTo>
                  <a:lnTo>
                    <a:pt x="310" y="78"/>
                  </a:lnTo>
                  <a:lnTo>
                    <a:pt x="310" y="22"/>
                  </a:lnTo>
                  <a:close/>
                  <a:moveTo>
                    <a:pt x="286" y="150"/>
                  </a:moveTo>
                  <a:lnTo>
                    <a:pt x="310" y="150"/>
                  </a:lnTo>
                  <a:lnTo>
                    <a:pt x="310" y="88"/>
                  </a:lnTo>
                  <a:lnTo>
                    <a:pt x="286" y="88"/>
                  </a:lnTo>
                  <a:lnTo>
                    <a:pt x="286" y="150"/>
                  </a:lnTo>
                  <a:close/>
                  <a:moveTo>
                    <a:pt x="348" y="78"/>
                  </a:moveTo>
                  <a:lnTo>
                    <a:pt x="348" y="22"/>
                  </a:lnTo>
                  <a:lnTo>
                    <a:pt x="322" y="22"/>
                  </a:lnTo>
                  <a:lnTo>
                    <a:pt x="322" y="78"/>
                  </a:lnTo>
                  <a:lnTo>
                    <a:pt x="348" y="78"/>
                  </a:lnTo>
                  <a:close/>
                  <a:moveTo>
                    <a:pt x="322" y="150"/>
                  </a:moveTo>
                  <a:lnTo>
                    <a:pt x="348" y="150"/>
                  </a:lnTo>
                  <a:lnTo>
                    <a:pt x="348" y="88"/>
                  </a:lnTo>
                  <a:lnTo>
                    <a:pt x="322" y="88"/>
                  </a:lnTo>
                  <a:lnTo>
                    <a:pt x="322" y="1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38">
              <a:extLst>
                <a:ext uri="{FF2B5EF4-FFF2-40B4-BE49-F238E27FC236}">
                  <a16:creationId xmlns:a16="http://schemas.microsoft.com/office/drawing/2014/main" id="{8AA93942-9B54-4FFE-AE4A-60A5CE11D6BC}"/>
                </a:ext>
              </a:extLst>
            </p:cNvPr>
            <p:cNvSpPr>
              <a:spLocks noEditPoints="1"/>
            </p:cNvSpPr>
            <p:nvPr/>
          </p:nvSpPr>
          <p:spPr bwMode="auto">
            <a:xfrm>
              <a:off x="2393950" y="4325938"/>
              <a:ext cx="234950" cy="234950"/>
            </a:xfrm>
            <a:custGeom>
              <a:avLst/>
              <a:gdLst>
                <a:gd name="T0" fmla="*/ 40 w 148"/>
                <a:gd name="T1" fmla="*/ 148 h 148"/>
                <a:gd name="T2" fmla="*/ 0 w 148"/>
                <a:gd name="T3" fmla="*/ 138 h 148"/>
                <a:gd name="T4" fmla="*/ 0 w 148"/>
                <a:gd name="T5" fmla="*/ 120 h 148"/>
                <a:gd name="T6" fmla="*/ 10 w 148"/>
                <a:gd name="T7" fmla="*/ 126 h 148"/>
                <a:gd name="T8" fmla="*/ 30 w 148"/>
                <a:gd name="T9" fmla="*/ 132 h 148"/>
                <a:gd name="T10" fmla="*/ 40 w 148"/>
                <a:gd name="T11" fmla="*/ 132 h 148"/>
                <a:gd name="T12" fmla="*/ 60 w 148"/>
                <a:gd name="T13" fmla="*/ 128 h 148"/>
                <a:gd name="T14" fmla="*/ 64 w 148"/>
                <a:gd name="T15" fmla="*/ 124 h 148"/>
                <a:gd name="T16" fmla="*/ 72 w 148"/>
                <a:gd name="T17" fmla="*/ 114 h 148"/>
                <a:gd name="T18" fmla="*/ 74 w 148"/>
                <a:gd name="T19" fmla="*/ 102 h 148"/>
                <a:gd name="T20" fmla="*/ 72 w 148"/>
                <a:gd name="T21" fmla="*/ 90 h 148"/>
                <a:gd name="T22" fmla="*/ 66 w 148"/>
                <a:gd name="T23" fmla="*/ 82 h 148"/>
                <a:gd name="T24" fmla="*/ 60 w 148"/>
                <a:gd name="T25" fmla="*/ 78 h 148"/>
                <a:gd name="T26" fmla="*/ 40 w 148"/>
                <a:gd name="T27" fmla="*/ 76 h 148"/>
                <a:gd name="T28" fmla="*/ 32 w 148"/>
                <a:gd name="T29" fmla="*/ 60 h 148"/>
                <a:gd name="T30" fmla="*/ 38 w 148"/>
                <a:gd name="T31" fmla="*/ 60 h 148"/>
                <a:gd name="T32" fmla="*/ 62 w 148"/>
                <a:gd name="T33" fmla="*/ 54 h 148"/>
                <a:gd name="T34" fmla="*/ 66 w 148"/>
                <a:gd name="T35" fmla="*/ 50 h 148"/>
                <a:gd name="T36" fmla="*/ 70 w 148"/>
                <a:gd name="T37" fmla="*/ 36 h 148"/>
                <a:gd name="T38" fmla="*/ 68 w 148"/>
                <a:gd name="T39" fmla="*/ 28 h 148"/>
                <a:gd name="T40" fmla="*/ 62 w 148"/>
                <a:gd name="T41" fmla="*/ 20 h 148"/>
                <a:gd name="T42" fmla="*/ 42 w 148"/>
                <a:gd name="T43" fmla="*/ 16 h 148"/>
                <a:gd name="T44" fmla="*/ 32 w 148"/>
                <a:gd name="T45" fmla="*/ 16 h 148"/>
                <a:gd name="T46" fmla="*/ 14 w 148"/>
                <a:gd name="T47" fmla="*/ 22 h 148"/>
                <a:gd name="T48" fmla="*/ 4 w 148"/>
                <a:gd name="T49" fmla="*/ 28 h 148"/>
                <a:gd name="T50" fmla="*/ 4 w 148"/>
                <a:gd name="T51" fmla="*/ 10 h 148"/>
                <a:gd name="T52" fmla="*/ 42 w 148"/>
                <a:gd name="T53" fmla="*/ 0 h 148"/>
                <a:gd name="T54" fmla="*/ 52 w 148"/>
                <a:gd name="T55" fmla="*/ 0 h 148"/>
                <a:gd name="T56" fmla="*/ 70 w 148"/>
                <a:gd name="T57" fmla="*/ 6 h 148"/>
                <a:gd name="T58" fmla="*/ 76 w 148"/>
                <a:gd name="T59" fmla="*/ 10 h 148"/>
                <a:gd name="T60" fmla="*/ 86 w 148"/>
                <a:gd name="T61" fmla="*/ 20 h 148"/>
                <a:gd name="T62" fmla="*/ 88 w 148"/>
                <a:gd name="T63" fmla="*/ 34 h 148"/>
                <a:gd name="T64" fmla="*/ 86 w 148"/>
                <a:gd name="T65" fmla="*/ 44 h 148"/>
                <a:gd name="T66" fmla="*/ 80 w 148"/>
                <a:gd name="T67" fmla="*/ 54 h 148"/>
                <a:gd name="T68" fmla="*/ 60 w 148"/>
                <a:gd name="T69" fmla="*/ 66 h 148"/>
                <a:gd name="T70" fmla="*/ 60 w 148"/>
                <a:gd name="T71" fmla="*/ 68 h 148"/>
                <a:gd name="T72" fmla="*/ 84 w 148"/>
                <a:gd name="T73" fmla="*/ 80 h 148"/>
                <a:gd name="T74" fmla="*/ 90 w 148"/>
                <a:gd name="T75" fmla="*/ 90 h 148"/>
                <a:gd name="T76" fmla="*/ 92 w 148"/>
                <a:gd name="T77" fmla="*/ 102 h 148"/>
                <a:gd name="T78" fmla="*/ 88 w 148"/>
                <a:gd name="T79" fmla="*/ 120 h 148"/>
                <a:gd name="T80" fmla="*/ 78 w 148"/>
                <a:gd name="T81" fmla="*/ 134 h 148"/>
                <a:gd name="T82" fmla="*/ 70 w 148"/>
                <a:gd name="T83" fmla="*/ 140 h 148"/>
                <a:gd name="T84" fmla="*/ 52 w 148"/>
                <a:gd name="T85" fmla="*/ 146 h 148"/>
                <a:gd name="T86" fmla="*/ 40 w 148"/>
                <a:gd name="T87" fmla="*/ 148 h 148"/>
                <a:gd name="T88" fmla="*/ 126 w 148"/>
                <a:gd name="T89" fmla="*/ 144 h 148"/>
                <a:gd name="T90" fmla="*/ 148 w 148"/>
                <a:gd name="T91" fmla="*/ 11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 h="148">
                  <a:moveTo>
                    <a:pt x="40" y="148"/>
                  </a:moveTo>
                  <a:lnTo>
                    <a:pt x="40" y="148"/>
                  </a:lnTo>
                  <a:lnTo>
                    <a:pt x="20" y="146"/>
                  </a:lnTo>
                  <a:lnTo>
                    <a:pt x="0" y="138"/>
                  </a:lnTo>
                  <a:lnTo>
                    <a:pt x="0" y="120"/>
                  </a:lnTo>
                  <a:lnTo>
                    <a:pt x="0" y="120"/>
                  </a:lnTo>
                  <a:lnTo>
                    <a:pt x="0" y="120"/>
                  </a:lnTo>
                  <a:lnTo>
                    <a:pt x="10" y="126"/>
                  </a:lnTo>
                  <a:lnTo>
                    <a:pt x="20" y="130"/>
                  </a:lnTo>
                  <a:lnTo>
                    <a:pt x="30" y="132"/>
                  </a:lnTo>
                  <a:lnTo>
                    <a:pt x="40" y="132"/>
                  </a:lnTo>
                  <a:lnTo>
                    <a:pt x="40" y="132"/>
                  </a:lnTo>
                  <a:lnTo>
                    <a:pt x="54" y="130"/>
                  </a:lnTo>
                  <a:lnTo>
                    <a:pt x="60" y="128"/>
                  </a:lnTo>
                  <a:lnTo>
                    <a:pt x="64" y="124"/>
                  </a:lnTo>
                  <a:lnTo>
                    <a:pt x="64" y="124"/>
                  </a:lnTo>
                  <a:lnTo>
                    <a:pt x="68" y="120"/>
                  </a:lnTo>
                  <a:lnTo>
                    <a:pt x="72" y="114"/>
                  </a:lnTo>
                  <a:lnTo>
                    <a:pt x="72" y="108"/>
                  </a:lnTo>
                  <a:lnTo>
                    <a:pt x="74" y="102"/>
                  </a:lnTo>
                  <a:lnTo>
                    <a:pt x="74" y="102"/>
                  </a:lnTo>
                  <a:lnTo>
                    <a:pt x="72" y="90"/>
                  </a:lnTo>
                  <a:lnTo>
                    <a:pt x="68" y="86"/>
                  </a:lnTo>
                  <a:lnTo>
                    <a:pt x="66" y="82"/>
                  </a:lnTo>
                  <a:lnTo>
                    <a:pt x="66" y="82"/>
                  </a:lnTo>
                  <a:lnTo>
                    <a:pt x="60" y="78"/>
                  </a:lnTo>
                  <a:lnTo>
                    <a:pt x="56" y="76"/>
                  </a:lnTo>
                  <a:lnTo>
                    <a:pt x="40" y="76"/>
                  </a:lnTo>
                  <a:lnTo>
                    <a:pt x="32" y="76"/>
                  </a:lnTo>
                  <a:lnTo>
                    <a:pt x="32" y="60"/>
                  </a:lnTo>
                  <a:lnTo>
                    <a:pt x="38" y="60"/>
                  </a:lnTo>
                  <a:lnTo>
                    <a:pt x="38" y="60"/>
                  </a:lnTo>
                  <a:lnTo>
                    <a:pt x="52" y="60"/>
                  </a:lnTo>
                  <a:lnTo>
                    <a:pt x="62" y="54"/>
                  </a:lnTo>
                  <a:lnTo>
                    <a:pt x="62" y="54"/>
                  </a:lnTo>
                  <a:lnTo>
                    <a:pt x="66" y="50"/>
                  </a:lnTo>
                  <a:lnTo>
                    <a:pt x="68" y="46"/>
                  </a:lnTo>
                  <a:lnTo>
                    <a:pt x="70" y="36"/>
                  </a:lnTo>
                  <a:lnTo>
                    <a:pt x="70" y="36"/>
                  </a:lnTo>
                  <a:lnTo>
                    <a:pt x="68" y="28"/>
                  </a:lnTo>
                  <a:lnTo>
                    <a:pt x="62" y="20"/>
                  </a:lnTo>
                  <a:lnTo>
                    <a:pt x="62" y="20"/>
                  </a:lnTo>
                  <a:lnTo>
                    <a:pt x="54" y="16"/>
                  </a:lnTo>
                  <a:lnTo>
                    <a:pt x="42" y="16"/>
                  </a:lnTo>
                  <a:lnTo>
                    <a:pt x="42" y="16"/>
                  </a:lnTo>
                  <a:lnTo>
                    <a:pt x="32" y="16"/>
                  </a:lnTo>
                  <a:lnTo>
                    <a:pt x="24" y="18"/>
                  </a:lnTo>
                  <a:lnTo>
                    <a:pt x="14" y="22"/>
                  </a:lnTo>
                  <a:lnTo>
                    <a:pt x="4" y="28"/>
                  </a:lnTo>
                  <a:lnTo>
                    <a:pt x="4" y="28"/>
                  </a:lnTo>
                  <a:lnTo>
                    <a:pt x="4" y="10"/>
                  </a:lnTo>
                  <a:lnTo>
                    <a:pt x="4" y="10"/>
                  </a:lnTo>
                  <a:lnTo>
                    <a:pt x="22" y="2"/>
                  </a:lnTo>
                  <a:lnTo>
                    <a:pt x="42" y="0"/>
                  </a:lnTo>
                  <a:lnTo>
                    <a:pt x="42" y="0"/>
                  </a:lnTo>
                  <a:lnTo>
                    <a:pt x="52" y="0"/>
                  </a:lnTo>
                  <a:lnTo>
                    <a:pt x="62" y="2"/>
                  </a:lnTo>
                  <a:lnTo>
                    <a:pt x="70" y="6"/>
                  </a:lnTo>
                  <a:lnTo>
                    <a:pt x="76" y="10"/>
                  </a:lnTo>
                  <a:lnTo>
                    <a:pt x="76" y="10"/>
                  </a:lnTo>
                  <a:lnTo>
                    <a:pt x="82" y="14"/>
                  </a:lnTo>
                  <a:lnTo>
                    <a:pt x="86" y="20"/>
                  </a:lnTo>
                  <a:lnTo>
                    <a:pt x="88" y="26"/>
                  </a:lnTo>
                  <a:lnTo>
                    <a:pt x="88" y="34"/>
                  </a:lnTo>
                  <a:lnTo>
                    <a:pt x="88" y="34"/>
                  </a:lnTo>
                  <a:lnTo>
                    <a:pt x="86" y="44"/>
                  </a:lnTo>
                  <a:lnTo>
                    <a:pt x="80" y="54"/>
                  </a:lnTo>
                  <a:lnTo>
                    <a:pt x="80" y="54"/>
                  </a:lnTo>
                  <a:lnTo>
                    <a:pt x="72" y="62"/>
                  </a:lnTo>
                  <a:lnTo>
                    <a:pt x="60" y="66"/>
                  </a:lnTo>
                  <a:lnTo>
                    <a:pt x="60" y="68"/>
                  </a:lnTo>
                  <a:lnTo>
                    <a:pt x="60" y="68"/>
                  </a:lnTo>
                  <a:lnTo>
                    <a:pt x="74" y="72"/>
                  </a:lnTo>
                  <a:lnTo>
                    <a:pt x="84" y="80"/>
                  </a:lnTo>
                  <a:lnTo>
                    <a:pt x="86" y="84"/>
                  </a:lnTo>
                  <a:lnTo>
                    <a:pt x="90" y="90"/>
                  </a:lnTo>
                  <a:lnTo>
                    <a:pt x="92" y="102"/>
                  </a:lnTo>
                  <a:lnTo>
                    <a:pt x="92" y="102"/>
                  </a:lnTo>
                  <a:lnTo>
                    <a:pt x="90" y="112"/>
                  </a:lnTo>
                  <a:lnTo>
                    <a:pt x="88" y="120"/>
                  </a:lnTo>
                  <a:lnTo>
                    <a:pt x="84" y="128"/>
                  </a:lnTo>
                  <a:lnTo>
                    <a:pt x="78" y="134"/>
                  </a:lnTo>
                  <a:lnTo>
                    <a:pt x="78" y="134"/>
                  </a:lnTo>
                  <a:lnTo>
                    <a:pt x="70" y="140"/>
                  </a:lnTo>
                  <a:lnTo>
                    <a:pt x="60" y="144"/>
                  </a:lnTo>
                  <a:lnTo>
                    <a:pt x="52" y="146"/>
                  </a:lnTo>
                  <a:lnTo>
                    <a:pt x="40" y="148"/>
                  </a:lnTo>
                  <a:lnTo>
                    <a:pt x="40" y="148"/>
                  </a:lnTo>
                  <a:close/>
                  <a:moveTo>
                    <a:pt x="148" y="144"/>
                  </a:moveTo>
                  <a:lnTo>
                    <a:pt x="126" y="144"/>
                  </a:lnTo>
                  <a:lnTo>
                    <a:pt x="126" y="118"/>
                  </a:lnTo>
                  <a:lnTo>
                    <a:pt x="148" y="118"/>
                  </a:lnTo>
                  <a:lnTo>
                    <a:pt x="148" y="14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39">
              <a:extLst>
                <a:ext uri="{FF2B5EF4-FFF2-40B4-BE49-F238E27FC236}">
                  <a16:creationId xmlns:a16="http://schemas.microsoft.com/office/drawing/2014/main" id="{A0FECC9B-7893-4341-AE1B-7F117A1B8906}"/>
                </a:ext>
              </a:extLst>
            </p:cNvPr>
            <p:cNvSpPr>
              <a:spLocks noEditPoints="1"/>
            </p:cNvSpPr>
            <p:nvPr/>
          </p:nvSpPr>
          <p:spPr bwMode="auto">
            <a:xfrm>
              <a:off x="2908300" y="4310063"/>
              <a:ext cx="1822450" cy="260350"/>
            </a:xfrm>
            <a:custGeom>
              <a:avLst/>
              <a:gdLst>
                <a:gd name="T0" fmla="*/ 184 w 1148"/>
                <a:gd name="T1" fmla="*/ 152 h 164"/>
                <a:gd name="T2" fmla="*/ 100 w 1148"/>
                <a:gd name="T3" fmla="*/ 100 h 164"/>
                <a:gd name="T4" fmla="*/ 30 w 1148"/>
                <a:gd name="T5" fmla="*/ 152 h 164"/>
                <a:gd name="T6" fmla="*/ 20 w 1148"/>
                <a:gd name="T7" fmla="*/ 142 h 164"/>
                <a:gd name="T8" fmla="*/ 76 w 1148"/>
                <a:gd name="T9" fmla="*/ 100 h 164"/>
                <a:gd name="T10" fmla="*/ 130 w 1148"/>
                <a:gd name="T11" fmla="*/ 26 h 164"/>
                <a:gd name="T12" fmla="*/ 152 w 1148"/>
                <a:gd name="T13" fmla="*/ 16 h 164"/>
                <a:gd name="T14" fmla="*/ 122 w 1148"/>
                <a:gd name="T15" fmla="*/ 72 h 164"/>
                <a:gd name="T16" fmla="*/ 328 w 1148"/>
                <a:gd name="T17" fmla="*/ 52 h 164"/>
                <a:gd name="T18" fmla="*/ 298 w 1148"/>
                <a:gd name="T19" fmla="*/ 128 h 164"/>
                <a:gd name="T20" fmla="*/ 246 w 1148"/>
                <a:gd name="T21" fmla="*/ 158 h 164"/>
                <a:gd name="T22" fmla="*/ 240 w 1148"/>
                <a:gd name="T23" fmla="*/ 144 h 164"/>
                <a:gd name="T24" fmla="*/ 286 w 1148"/>
                <a:gd name="T25" fmla="*/ 118 h 164"/>
                <a:gd name="T26" fmla="*/ 310 w 1148"/>
                <a:gd name="T27" fmla="*/ 52 h 164"/>
                <a:gd name="T28" fmla="*/ 226 w 1148"/>
                <a:gd name="T29" fmla="*/ 76 h 164"/>
                <a:gd name="T30" fmla="*/ 190 w 1148"/>
                <a:gd name="T31" fmla="*/ 86 h 164"/>
                <a:gd name="T32" fmla="*/ 230 w 1148"/>
                <a:gd name="T33" fmla="*/ 48 h 164"/>
                <a:gd name="T34" fmla="*/ 268 w 1148"/>
                <a:gd name="T35" fmla="*/ 2 h 164"/>
                <a:gd name="T36" fmla="*/ 378 w 1148"/>
                <a:gd name="T37" fmla="*/ 38 h 164"/>
                <a:gd name="T38" fmla="*/ 400 w 1148"/>
                <a:gd name="T39" fmla="*/ 56 h 164"/>
                <a:gd name="T40" fmla="*/ 468 w 1148"/>
                <a:gd name="T41" fmla="*/ 92 h 164"/>
                <a:gd name="T42" fmla="*/ 400 w 1148"/>
                <a:gd name="T43" fmla="*/ 56 h 164"/>
                <a:gd name="T44" fmla="*/ 538 w 1148"/>
                <a:gd name="T45" fmla="*/ 104 h 164"/>
                <a:gd name="T46" fmla="*/ 480 w 1148"/>
                <a:gd name="T47" fmla="*/ 142 h 164"/>
                <a:gd name="T48" fmla="*/ 404 w 1148"/>
                <a:gd name="T49" fmla="*/ 146 h 164"/>
                <a:gd name="T50" fmla="*/ 460 w 1148"/>
                <a:gd name="T51" fmla="*/ 134 h 164"/>
                <a:gd name="T52" fmla="*/ 518 w 1148"/>
                <a:gd name="T53" fmla="*/ 104 h 164"/>
                <a:gd name="T54" fmla="*/ 552 w 1148"/>
                <a:gd name="T55" fmla="*/ 62 h 164"/>
                <a:gd name="T56" fmla="*/ 486 w 1148"/>
                <a:gd name="T57" fmla="*/ 44 h 164"/>
                <a:gd name="T58" fmla="*/ 420 w 1148"/>
                <a:gd name="T59" fmla="*/ 8 h 164"/>
                <a:gd name="T60" fmla="*/ 494 w 1148"/>
                <a:gd name="T61" fmla="*/ 32 h 164"/>
                <a:gd name="T62" fmla="*/ 522 w 1148"/>
                <a:gd name="T63" fmla="*/ 42 h 164"/>
                <a:gd name="T64" fmla="*/ 518 w 1148"/>
                <a:gd name="T65" fmla="*/ 12 h 164"/>
                <a:gd name="T66" fmla="*/ 550 w 1148"/>
                <a:gd name="T67" fmla="*/ 36 h 164"/>
                <a:gd name="T68" fmla="*/ 546 w 1148"/>
                <a:gd name="T69" fmla="*/ 6 h 164"/>
                <a:gd name="T70" fmla="*/ 680 w 1148"/>
                <a:gd name="T71" fmla="*/ 146 h 164"/>
                <a:gd name="T72" fmla="*/ 708 w 1148"/>
                <a:gd name="T73" fmla="*/ 48 h 164"/>
                <a:gd name="T74" fmla="*/ 936 w 1148"/>
                <a:gd name="T75" fmla="*/ 92 h 164"/>
                <a:gd name="T76" fmla="*/ 936 w 1148"/>
                <a:gd name="T77" fmla="*/ 92 h 164"/>
                <a:gd name="T78" fmla="*/ 1012 w 1148"/>
                <a:gd name="T79" fmla="*/ 92 h 164"/>
                <a:gd name="T80" fmla="*/ 1004 w 1148"/>
                <a:gd name="T81" fmla="*/ 120 h 164"/>
                <a:gd name="T82" fmla="*/ 976 w 1148"/>
                <a:gd name="T83" fmla="*/ 154 h 164"/>
                <a:gd name="T84" fmla="*/ 968 w 1148"/>
                <a:gd name="T85" fmla="*/ 142 h 164"/>
                <a:gd name="T86" fmla="*/ 994 w 1148"/>
                <a:gd name="T87" fmla="*/ 102 h 164"/>
                <a:gd name="T88" fmla="*/ 998 w 1148"/>
                <a:gd name="T89" fmla="*/ 14 h 164"/>
                <a:gd name="T90" fmla="*/ 1148 w 1148"/>
                <a:gd name="T91" fmla="*/ 90 h 164"/>
                <a:gd name="T92" fmla="*/ 1110 w 1148"/>
                <a:gd name="T93" fmla="*/ 134 h 164"/>
                <a:gd name="T94" fmla="*/ 1074 w 1148"/>
                <a:gd name="T95" fmla="*/ 156 h 164"/>
                <a:gd name="T96" fmla="*/ 1070 w 1148"/>
                <a:gd name="T97" fmla="*/ 8 h 164"/>
                <a:gd name="T98" fmla="*/ 1104 w 1148"/>
                <a:gd name="T99" fmla="*/ 120 h 164"/>
                <a:gd name="T100" fmla="*/ 1136 w 1148"/>
                <a:gd name="T101" fmla="*/ 8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8" h="164">
                  <a:moveTo>
                    <a:pt x="108" y="88"/>
                  </a:moveTo>
                  <a:lnTo>
                    <a:pt x="108" y="88"/>
                  </a:lnTo>
                  <a:lnTo>
                    <a:pt x="142" y="116"/>
                  </a:lnTo>
                  <a:lnTo>
                    <a:pt x="184" y="152"/>
                  </a:lnTo>
                  <a:lnTo>
                    <a:pt x="170" y="164"/>
                  </a:lnTo>
                  <a:lnTo>
                    <a:pt x="170" y="164"/>
                  </a:lnTo>
                  <a:lnTo>
                    <a:pt x="140" y="134"/>
                  </a:lnTo>
                  <a:lnTo>
                    <a:pt x="100" y="100"/>
                  </a:lnTo>
                  <a:lnTo>
                    <a:pt x="100" y="100"/>
                  </a:lnTo>
                  <a:lnTo>
                    <a:pt x="76" y="120"/>
                  </a:lnTo>
                  <a:lnTo>
                    <a:pt x="54" y="138"/>
                  </a:lnTo>
                  <a:lnTo>
                    <a:pt x="30" y="152"/>
                  </a:lnTo>
                  <a:lnTo>
                    <a:pt x="6" y="162"/>
                  </a:lnTo>
                  <a:lnTo>
                    <a:pt x="0" y="150"/>
                  </a:lnTo>
                  <a:lnTo>
                    <a:pt x="0" y="150"/>
                  </a:lnTo>
                  <a:lnTo>
                    <a:pt x="20" y="142"/>
                  </a:lnTo>
                  <a:lnTo>
                    <a:pt x="38" y="130"/>
                  </a:lnTo>
                  <a:lnTo>
                    <a:pt x="58" y="116"/>
                  </a:lnTo>
                  <a:lnTo>
                    <a:pt x="76" y="100"/>
                  </a:lnTo>
                  <a:lnTo>
                    <a:pt x="76" y="100"/>
                  </a:lnTo>
                  <a:lnTo>
                    <a:pt x="94" y="84"/>
                  </a:lnTo>
                  <a:lnTo>
                    <a:pt x="110" y="64"/>
                  </a:lnTo>
                  <a:lnTo>
                    <a:pt x="122" y="46"/>
                  </a:lnTo>
                  <a:lnTo>
                    <a:pt x="130" y="26"/>
                  </a:lnTo>
                  <a:lnTo>
                    <a:pt x="24" y="26"/>
                  </a:lnTo>
                  <a:lnTo>
                    <a:pt x="24" y="12"/>
                  </a:lnTo>
                  <a:lnTo>
                    <a:pt x="148" y="12"/>
                  </a:lnTo>
                  <a:lnTo>
                    <a:pt x="152" y="16"/>
                  </a:lnTo>
                  <a:lnTo>
                    <a:pt x="152" y="16"/>
                  </a:lnTo>
                  <a:lnTo>
                    <a:pt x="144" y="36"/>
                  </a:lnTo>
                  <a:lnTo>
                    <a:pt x="134" y="54"/>
                  </a:lnTo>
                  <a:lnTo>
                    <a:pt x="122" y="72"/>
                  </a:lnTo>
                  <a:lnTo>
                    <a:pt x="108" y="88"/>
                  </a:lnTo>
                  <a:lnTo>
                    <a:pt x="108" y="88"/>
                  </a:lnTo>
                  <a:close/>
                  <a:moveTo>
                    <a:pt x="328" y="52"/>
                  </a:moveTo>
                  <a:lnTo>
                    <a:pt x="328" y="52"/>
                  </a:lnTo>
                  <a:lnTo>
                    <a:pt x="324" y="76"/>
                  </a:lnTo>
                  <a:lnTo>
                    <a:pt x="318" y="96"/>
                  </a:lnTo>
                  <a:lnTo>
                    <a:pt x="310" y="114"/>
                  </a:lnTo>
                  <a:lnTo>
                    <a:pt x="298" y="128"/>
                  </a:lnTo>
                  <a:lnTo>
                    <a:pt x="298" y="128"/>
                  </a:lnTo>
                  <a:lnTo>
                    <a:pt x="284" y="140"/>
                  </a:lnTo>
                  <a:lnTo>
                    <a:pt x="266" y="150"/>
                  </a:lnTo>
                  <a:lnTo>
                    <a:pt x="246" y="158"/>
                  </a:lnTo>
                  <a:lnTo>
                    <a:pt x="222" y="162"/>
                  </a:lnTo>
                  <a:lnTo>
                    <a:pt x="216" y="150"/>
                  </a:lnTo>
                  <a:lnTo>
                    <a:pt x="216" y="150"/>
                  </a:lnTo>
                  <a:lnTo>
                    <a:pt x="240" y="144"/>
                  </a:lnTo>
                  <a:lnTo>
                    <a:pt x="258" y="138"/>
                  </a:lnTo>
                  <a:lnTo>
                    <a:pt x="274" y="128"/>
                  </a:lnTo>
                  <a:lnTo>
                    <a:pt x="286" y="118"/>
                  </a:lnTo>
                  <a:lnTo>
                    <a:pt x="286" y="118"/>
                  </a:lnTo>
                  <a:lnTo>
                    <a:pt x="296" y="104"/>
                  </a:lnTo>
                  <a:lnTo>
                    <a:pt x="304" y="90"/>
                  </a:lnTo>
                  <a:lnTo>
                    <a:pt x="308" y="72"/>
                  </a:lnTo>
                  <a:lnTo>
                    <a:pt x="310" y="52"/>
                  </a:lnTo>
                  <a:lnTo>
                    <a:pt x="246" y="52"/>
                  </a:lnTo>
                  <a:lnTo>
                    <a:pt x="246" y="52"/>
                  </a:lnTo>
                  <a:lnTo>
                    <a:pt x="236" y="66"/>
                  </a:lnTo>
                  <a:lnTo>
                    <a:pt x="226" y="76"/>
                  </a:lnTo>
                  <a:lnTo>
                    <a:pt x="212" y="86"/>
                  </a:lnTo>
                  <a:lnTo>
                    <a:pt x="200" y="96"/>
                  </a:lnTo>
                  <a:lnTo>
                    <a:pt x="190" y="86"/>
                  </a:lnTo>
                  <a:lnTo>
                    <a:pt x="190" y="86"/>
                  </a:lnTo>
                  <a:lnTo>
                    <a:pt x="202" y="78"/>
                  </a:lnTo>
                  <a:lnTo>
                    <a:pt x="212" y="68"/>
                  </a:lnTo>
                  <a:lnTo>
                    <a:pt x="222" y="58"/>
                  </a:lnTo>
                  <a:lnTo>
                    <a:pt x="230" y="48"/>
                  </a:lnTo>
                  <a:lnTo>
                    <a:pt x="230" y="48"/>
                  </a:lnTo>
                  <a:lnTo>
                    <a:pt x="242" y="26"/>
                  </a:lnTo>
                  <a:lnTo>
                    <a:pt x="252" y="0"/>
                  </a:lnTo>
                  <a:lnTo>
                    <a:pt x="268" y="2"/>
                  </a:lnTo>
                  <a:lnTo>
                    <a:pt x="268" y="2"/>
                  </a:lnTo>
                  <a:lnTo>
                    <a:pt x="262" y="20"/>
                  </a:lnTo>
                  <a:lnTo>
                    <a:pt x="254" y="38"/>
                  </a:lnTo>
                  <a:lnTo>
                    <a:pt x="378" y="38"/>
                  </a:lnTo>
                  <a:lnTo>
                    <a:pt x="378" y="52"/>
                  </a:lnTo>
                  <a:lnTo>
                    <a:pt x="328" y="52"/>
                  </a:lnTo>
                  <a:close/>
                  <a:moveTo>
                    <a:pt x="400" y="56"/>
                  </a:moveTo>
                  <a:lnTo>
                    <a:pt x="400" y="56"/>
                  </a:lnTo>
                  <a:lnTo>
                    <a:pt x="434" y="64"/>
                  </a:lnTo>
                  <a:lnTo>
                    <a:pt x="474" y="78"/>
                  </a:lnTo>
                  <a:lnTo>
                    <a:pt x="468" y="92"/>
                  </a:lnTo>
                  <a:lnTo>
                    <a:pt x="468" y="92"/>
                  </a:lnTo>
                  <a:lnTo>
                    <a:pt x="434" y="78"/>
                  </a:lnTo>
                  <a:lnTo>
                    <a:pt x="394" y="68"/>
                  </a:lnTo>
                  <a:lnTo>
                    <a:pt x="400" y="56"/>
                  </a:lnTo>
                  <a:lnTo>
                    <a:pt x="400" y="56"/>
                  </a:lnTo>
                  <a:close/>
                  <a:moveTo>
                    <a:pt x="566" y="70"/>
                  </a:moveTo>
                  <a:lnTo>
                    <a:pt x="566" y="70"/>
                  </a:lnTo>
                  <a:lnTo>
                    <a:pt x="554" y="88"/>
                  </a:lnTo>
                  <a:lnTo>
                    <a:pt x="538" y="104"/>
                  </a:lnTo>
                  <a:lnTo>
                    <a:pt x="522" y="118"/>
                  </a:lnTo>
                  <a:lnTo>
                    <a:pt x="502" y="132"/>
                  </a:lnTo>
                  <a:lnTo>
                    <a:pt x="502" y="132"/>
                  </a:lnTo>
                  <a:lnTo>
                    <a:pt x="480" y="142"/>
                  </a:lnTo>
                  <a:lnTo>
                    <a:pt x="458" y="150"/>
                  </a:lnTo>
                  <a:lnTo>
                    <a:pt x="434" y="156"/>
                  </a:lnTo>
                  <a:lnTo>
                    <a:pt x="408" y="160"/>
                  </a:lnTo>
                  <a:lnTo>
                    <a:pt x="404" y="146"/>
                  </a:lnTo>
                  <a:lnTo>
                    <a:pt x="404" y="146"/>
                  </a:lnTo>
                  <a:lnTo>
                    <a:pt x="434" y="142"/>
                  </a:lnTo>
                  <a:lnTo>
                    <a:pt x="460" y="134"/>
                  </a:lnTo>
                  <a:lnTo>
                    <a:pt x="460" y="134"/>
                  </a:lnTo>
                  <a:lnTo>
                    <a:pt x="484" y="124"/>
                  </a:lnTo>
                  <a:lnTo>
                    <a:pt x="502" y="114"/>
                  </a:lnTo>
                  <a:lnTo>
                    <a:pt x="502" y="114"/>
                  </a:lnTo>
                  <a:lnTo>
                    <a:pt x="518" y="104"/>
                  </a:lnTo>
                  <a:lnTo>
                    <a:pt x="530" y="92"/>
                  </a:lnTo>
                  <a:lnTo>
                    <a:pt x="530" y="92"/>
                  </a:lnTo>
                  <a:lnTo>
                    <a:pt x="540" y="80"/>
                  </a:lnTo>
                  <a:lnTo>
                    <a:pt x="552" y="62"/>
                  </a:lnTo>
                  <a:lnTo>
                    <a:pt x="566" y="70"/>
                  </a:lnTo>
                  <a:close/>
                  <a:moveTo>
                    <a:pt x="494" y="32"/>
                  </a:moveTo>
                  <a:lnTo>
                    <a:pt x="486" y="44"/>
                  </a:lnTo>
                  <a:lnTo>
                    <a:pt x="486" y="44"/>
                  </a:lnTo>
                  <a:lnTo>
                    <a:pt x="456" y="32"/>
                  </a:lnTo>
                  <a:lnTo>
                    <a:pt x="414" y="20"/>
                  </a:lnTo>
                  <a:lnTo>
                    <a:pt x="420" y="8"/>
                  </a:lnTo>
                  <a:lnTo>
                    <a:pt x="420" y="8"/>
                  </a:lnTo>
                  <a:lnTo>
                    <a:pt x="456" y="18"/>
                  </a:lnTo>
                  <a:lnTo>
                    <a:pt x="456" y="18"/>
                  </a:lnTo>
                  <a:lnTo>
                    <a:pt x="494" y="32"/>
                  </a:lnTo>
                  <a:lnTo>
                    <a:pt x="494" y="32"/>
                  </a:lnTo>
                  <a:close/>
                  <a:moveTo>
                    <a:pt x="518" y="12"/>
                  </a:moveTo>
                  <a:lnTo>
                    <a:pt x="518" y="12"/>
                  </a:lnTo>
                  <a:lnTo>
                    <a:pt x="532" y="38"/>
                  </a:lnTo>
                  <a:lnTo>
                    <a:pt x="522" y="42"/>
                  </a:lnTo>
                  <a:lnTo>
                    <a:pt x="522" y="42"/>
                  </a:lnTo>
                  <a:lnTo>
                    <a:pt x="508" y="16"/>
                  </a:lnTo>
                  <a:lnTo>
                    <a:pt x="518" y="12"/>
                  </a:lnTo>
                  <a:lnTo>
                    <a:pt x="518" y="12"/>
                  </a:lnTo>
                  <a:close/>
                  <a:moveTo>
                    <a:pt x="546" y="6"/>
                  </a:moveTo>
                  <a:lnTo>
                    <a:pt x="546" y="6"/>
                  </a:lnTo>
                  <a:lnTo>
                    <a:pt x="560" y="32"/>
                  </a:lnTo>
                  <a:lnTo>
                    <a:pt x="550" y="36"/>
                  </a:lnTo>
                  <a:lnTo>
                    <a:pt x="550" y="36"/>
                  </a:lnTo>
                  <a:lnTo>
                    <a:pt x="536" y="10"/>
                  </a:lnTo>
                  <a:lnTo>
                    <a:pt x="546" y="6"/>
                  </a:lnTo>
                  <a:lnTo>
                    <a:pt x="546" y="6"/>
                  </a:lnTo>
                  <a:close/>
                  <a:moveTo>
                    <a:pt x="740" y="158"/>
                  </a:moveTo>
                  <a:lnTo>
                    <a:pt x="586" y="158"/>
                  </a:lnTo>
                  <a:lnTo>
                    <a:pt x="586" y="146"/>
                  </a:lnTo>
                  <a:lnTo>
                    <a:pt x="680" y="146"/>
                  </a:lnTo>
                  <a:lnTo>
                    <a:pt x="692" y="60"/>
                  </a:lnTo>
                  <a:lnTo>
                    <a:pt x="608" y="60"/>
                  </a:lnTo>
                  <a:lnTo>
                    <a:pt x="608" y="48"/>
                  </a:lnTo>
                  <a:lnTo>
                    <a:pt x="708" y="48"/>
                  </a:lnTo>
                  <a:lnTo>
                    <a:pt x="694" y="146"/>
                  </a:lnTo>
                  <a:lnTo>
                    <a:pt x="740" y="146"/>
                  </a:lnTo>
                  <a:lnTo>
                    <a:pt x="740" y="158"/>
                  </a:lnTo>
                  <a:close/>
                  <a:moveTo>
                    <a:pt x="936" y="92"/>
                  </a:moveTo>
                  <a:lnTo>
                    <a:pt x="782" y="92"/>
                  </a:lnTo>
                  <a:lnTo>
                    <a:pt x="782" y="78"/>
                  </a:lnTo>
                  <a:lnTo>
                    <a:pt x="936" y="78"/>
                  </a:lnTo>
                  <a:lnTo>
                    <a:pt x="936" y="92"/>
                  </a:lnTo>
                  <a:close/>
                  <a:moveTo>
                    <a:pt x="1014" y="56"/>
                  </a:moveTo>
                  <a:lnTo>
                    <a:pt x="1014" y="56"/>
                  </a:lnTo>
                  <a:lnTo>
                    <a:pt x="1014" y="76"/>
                  </a:lnTo>
                  <a:lnTo>
                    <a:pt x="1012" y="92"/>
                  </a:lnTo>
                  <a:lnTo>
                    <a:pt x="1012" y="92"/>
                  </a:lnTo>
                  <a:lnTo>
                    <a:pt x="1010" y="106"/>
                  </a:lnTo>
                  <a:lnTo>
                    <a:pt x="1004" y="120"/>
                  </a:lnTo>
                  <a:lnTo>
                    <a:pt x="1004" y="120"/>
                  </a:lnTo>
                  <a:lnTo>
                    <a:pt x="996" y="132"/>
                  </a:lnTo>
                  <a:lnTo>
                    <a:pt x="986" y="144"/>
                  </a:lnTo>
                  <a:lnTo>
                    <a:pt x="986" y="144"/>
                  </a:lnTo>
                  <a:lnTo>
                    <a:pt x="976" y="154"/>
                  </a:lnTo>
                  <a:lnTo>
                    <a:pt x="964" y="162"/>
                  </a:lnTo>
                  <a:lnTo>
                    <a:pt x="956" y="150"/>
                  </a:lnTo>
                  <a:lnTo>
                    <a:pt x="956" y="150"/>
                  </a:lnTo>
                  <a:lnTo>
                    <a:pt x="968" y="142"/>
                  </a:lnTo>
                  <a:lnTo>
                    <a:pt x="978" y="130"/>
                  </a:lnTo>
                  <a:lnTo>
                    <a:pt x="978" y="130"/>
                  </a:lnTo>
                  <a:lnTo>
                    <a:pt x="986" y="118"/>
                  </a:lnTo>
                  <a:lnTo>
                    <a:pt x="994" y="102"/>
                  </a:lnTo>
                  <a:lnTo>
                    <a:pt x="994" y="102"/>
                  </a:lnTo>
                  <a:lnTo>
                    <a:pt x="998" y="82"/>
                  </a:lnTo>
                  <a:lnTo>
                    <a:pt x="998" y="54"/>
                  </a:lnTo>
                  <a:lnTo>
                    <a:pt x="998" y="14"/>
                  </a:lnTo>
                  <a:lnTo>
                    <a:pt x="1014" y="14"/>
                  </a:lnTo>
                  <a:lnTo>
                    <a:pt x="1014" y="56"/>
                  </a:lnTo>
                  <a:close/>
                  <a:moveTo>
                    <a:pt x="1148" y="90"/>
                  </a:moveTo>
                  <a:lnTo>
                    <a:pt x="1148" y="90"/>
                  </a:lnTo>
                  <a:lnTo>
                    <a:pt x="1142" y="102"/>
                  </a:lnTo>
                  <a:lnTo>
                    <a:pt x="1132" y="114"/>
                  </a:lnTo>
                  <a:lnTo>
                    <a:pt x="1122" y="124"/>
                  </a:lnTo>
                  <a:lnTo>
                    <a:pt x="1110" y="134"/>
                  </a:lnTo>
                  <a:lnTo>
                    <a:pt x="1110" y="134"/>
                  </a:lnTo>
                  <a:lnTo>
                    <a:pt x="1098" y="142"/>
                  </a:lnTo>
                  <a:lnTo>
                    <a:pt x="1086" y="150"/>
                  </a:lnTo>
                  <a:lnTo>
                    <a:pt x="1074" y="156"/>
                  </a:lnTo>
                  <a:lnTo>
                    <a:pt x="1062" y="160"/>
                  </a:lnTo>
                  <a:lnTo>
                    <a:pt x="1054" y="154"/>
                  </a:lnTo>
                  <a:lnTo>
                    <a:pt x="1054" y="8"/>
                  </a:lnTo>
                  <a:lnTo>
                    <a:pt x="1070" y="8"/>
                  </a:lnTo>
                  <a:lnTo>
                    <a:pt x="1070" y="140"/>
                  </a:lnTo>
                  <a:lnTo>
                    <a:pt x="1070" y="140"/>
                  </a:lnTo>
                  <a:lnTo>
                    <a:pt x="1086" y="132"/>
                  </a:lnTo>
                  <a:lnTo>
                    <a:pt x="1104" y="120"/>
                  </a:lnTo>
                  <a:lnTo>
                    <a:pt x="1104" y="120"/>
                  </a:lnTo>
                  <a:lnTo>
                    <a:pt x="1112" y="112"/>
                  </a:lnTo>
                  <a:lnTo>
                    <a:pt x="1122" y="104"/>
                  </a:lnTo>
                  <a:lnTo>
                    <a:pt x="1136" y="82"/>
                  </a:lnTo>
                  <a:lnTo>
                    <a:pt x="1148" y="9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40">
              <a:extLst>
                <a:ext uri="{FF2B5EF4-FFF2-40B4-BE49-F238E27FC236}">
                  <a16:creationId xmlns:a16="http://schemas.microsoft.com/office/drawing/2014/main" id="{B6602E2D-0AB9-4F0C-BFE0-51A065157175}"/>
                </a:ext>
              </a:extLst>
            </p:cNvPr>
            <p:cNvSpPr>
              <a:spLocks noEditPoints="1"/>
            </p:cNvSpPr>
            <p:nvPr/>
          </p:nvSpPr>
          <p:spPr bwMode="auto">
            <a:xfrm>
              <a:off x="2378075" y="4951413"/>
              <a:ext cx="250825" cy="223838"/>
            </a:xfrm>
            <a:custGeom>
              <a:avLst/>
              <a:gdLst>
                <a:gd name="T0" fmla="*/ 106 w 158"/>
                <a:gd name="T1" fmla="*/ 102 h 141"/>
                <a:gd name="T2" fmla="*/ 86 w 158"/>
                <a:gd name="T3" fmla="*/ 102 h 141"/>
                <a:gd name="T4" fmla="*/ 86 w 158"/>
                <a:gd name="T5" fmla="*/ 141 h 141"/>
                <a:gd name="T6" fmla="*/ 68 w 158"/>
                <a:gd name="T7" fmla="*/ 141 h 141"/>
                <a:gd name="T8" fmla="*/ 68 w 158"/>
                <a:gd name="T9" fmla="*/ 102 h 141"/>
                <a:gd name="T10" fmla="*/ 0 w 158"/>
                <a:gd name="T11" fmla="*/ 102 h 141"/>
                <a:gd name="T12" fmla="*/ 0 w 158"/>
                <a:gd name="T13" fmla="*/ 82 h 141"/>
                <a:gd name="T14" fmla="*/ 70 w 158"/>
                <a:gd name="T15" fmla="*/ 0 h 141"/>
                <a:gd name="T16" fmla="*/ 86 w 158"/>
                <a:gd name="T17" fmla="*/ 0 h 141"/>
                <a:gd name="T18" fmla="*/ 86 w 158"/>
                <a:gd name="T19" fmla="*/ 88 h 141"/>
                <a:gd name="T20" fmla="*/ 106 w 158"/>
                <a:gd name="T21" fmla="*/ 88 h 141"/>
                <a:gd name="T22" fmla="*/ 106 w 158"/>
                <a:gd name="T23" fmla="*/ 102 h 141"/>
                <a:gd name="T24" fmla="*/ 68 w 158"/>
                <a:gd name="T25" fmla="*/ 88 h 141"/>
                <a:gd name="T26" fmla="*/ 68 w 158"/>
                <a:gd name="T27" fmla="*/ 22 h 141"/>
                <a:gd name="T28" fmla="*/ 12 w 158"/>
                <a:gd name="T29" fmla="*/ 88 h 141"/>
                <a:gd name="T30" fmla="*/ 68 w 158"/>
                <a:gd name="T31" fmla="*/ 88 h 141"/>
                <a:gd name="T32" fmla="*/ 158 w 158"/>
                <a:gd name="T33" fmla="*/ 141 h 141"/>
                <a:gd name="T34" fmla="*/ 136 w 158"/>
                <a:gd name="T35" fmla="*/ 141 h 141"/>
                <a:gd name="T36" fmla="*/ 136 w 158"/>
                <a:gd name="T37" fmla="*/ 116 h 141"/>
                <a:gd name="T38" fmla="*/ 158 w 158"/>
                <a:gd name="T39" fmla="*/ 116 h 141"/>
                <a:gd name="T40" fmla="*/ 158 w 158"/>
                <a:gd name="T41"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141">
                  <a:moveTo>
                    <a:pt x="106" y="102"/>
                  </a:moveTo>
                  <a:lnTo>
                    <a:pt x="86" y="102"/>
                  </a:lnTo>
                  <a:lnTo>
                    <a:pt x="86" y="141"/>
                  </a:lnTo>
                  <a:lnTo>
                    <a:pt x="68" y="141"/>
                  </a:lnTo>
                  <a:lnTo>
                    <a:pt x="68" y="102"/>
                  </a:lnTo>
                  <a:lnTo>
                    <a:pt x="0" y="102"/>
                  </a:lnTo>
                  <a:lnTo>
                    <a:pt x="0" y="82"/>
                  </a:lnTo>
                  <a:lnTo>
                    <a:pt x="70" y="0"/>
                  </a:lnTo>
                  <a:lnTo>
                    <a:pt x="86" y="0"/>
                  </a:lnTo>
                  <a:lnTo>
                    <a:pt x="86" y="88"/>
                  </a:lnTo>
                  <a:lnTo>
                    <a:pt x="106" y="88"/>
                  </a:lnTo>
                  <a:lnTo>
                    <a:pt x="106" y="102"/>
                  </a:lnTo>
                  <a:close/>
                  <a:moveTo>
                    <a:pt x="68" y="88"/>
                  </a:moveTo>
                  <a:lnTo>
                    <a:pt x="68" y="22"/>
                  </a:lnTo>
                  <a:lnTo>
                    <a:pt x="12" y="88"/>
                  </a:lnTo>
                  <a:lnTo>
                    <a:pt x="68" y="88"/>
                  </a:lnTo>
                  <a:close/>
                  <a:moveTo>
                    <a:pt x="158" y="141"/>
                  </a:moveTo>
                  <a:lnTo>
                    <a:pt x="136" y="141"/>
                  </a:lnTo>
                  <a:lnTo>
                    <a:pt x="136" y="116"/>
                  </a:lnTo>
                  <a:lnTo>
                    <a:pt x="158" y="116"/>
                  </a:lnTo>
                  <a:lnTo>
                    <a:pt x="158" y="1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41">
              <a:extLst>
                <a:ext uri="{FF2B5EF4-FFF2-40B4-BE49-F238E27FC236}">
                  <a16:creationId xmlns:a16="http://schemas.microsoft.com/office/drawing/2014/main" id="{29273EF2-BC7D-4FA3-B4D5-C7EF3E6F1D64}"/>
                </a:ext>
              </a:extLst>
            </p:cNvPr>
            <p:cNvSpPr>
              <a:spLocks noEditPoints="1"/>
            </p:cNvSpPr>
            <p:nvPr/>
          </p:nvSpPr>
          <p:spPr bwMode="auto">
            <a:xfrm>
              <a:off x="2908300" y="4926013"/>
              <a:ext cx="1196975" cy="268288"/>
            </a:xfrm>
            <a:custGeom>
              <a:avLst/>
              <a:gdLst>
                <a:gd name="T0" fmla="*/ 0 w 754"/>
                <a:gd name="T1" fmla="*/ 124 h 169"/>
                <a:gd name="T2" fmla="*/ 30 w 754"/>
                <a:gd name="T3" fmla="*/ 118 h 169"/>
                <a:gd name="T4" fmla="*/ 72 w 754"/>
                <a:gd name="T5" fmla="*/ 0 h 169"/>
                <a:gd name="T6" fmla="*/ 58 w 754"/>
                <a:gd name="T7" fmla="*/ 122 h 169"/>
                <a:gd name="T8" fmla="*/ 132 w 754"/>
                <a:gd name="T9" fmla="*/ 126 h 169"/>
                <a:gd name="T10" fmla="*/ 80 w 754"/>
                <a:gd name="T11" fmla="*/ 159 h 169"/>
                <a:gd name="T12" fmla="*/ 124 w 754"/>
                <a:gd name="T13" fmla="*/ 114 h 169"/>
                <a:gd name="T14" fmla="*/ 96 w 754"/>
                <a:gd name="T15" fmla="*/ 46 h 169"/>
                <a:gd name="T16" fmla="*/ 172 w 754"/>
                <a:gd name="T17" fmla="*/ 8 h 169"/>
                <a:gd name="T18" fmla="*/ 154 w 754"/>
                <a:gd name="T19" fmla="*/ 90 h 169"/>
                <a:gd name="T20" fmla="*/ 182 w 754"/>
                <a:gd name="T21" fmla="*/ 155 h 169"/>
                <a:gd name="T22" fmla="*/ 106 w 754"/>
                <a:gd name="T23" fmla="*/ 20 h 169"/>
                <a:gd name="T24" fmla="*/ 132 w 754"/>
                <a:gd name="T25" fmla="*/ 102 h 169"/>
                <a:gd name="T26" fmla="*/ 156 w 754"/>
                <a:gd name="T27" fmla="*/ 40 h 169"/>
                <a:gd name="T28" fmla="*/ 106 w 754"/>
                <a:gd name="T29" fmla="*/ 20 h 169"/>
                <a:gd name="T30" fmla="*/ 322 w 754"/>
                <a:gd name="T31" fmla="*/ 157 h 169"/>
                <a:gd name="T32" fmla="*/ 264 w 754"/>
                <a:gd name="T33" fmla="*/ 149 h 169"/>
                <a:gd name="T34" fmla="*/ 198 w 754"/>
                <a:gd name="T35" fmla="*/ 157 h 169"/>
                <a:gd name="T36" fmla="*/ 254 w 754"/>
                <a:gd name="T37" fmla="*/ 141 h 169"/>
                <a:gd name="T38" fmla="*/ 246 w 754"/>
                <a:gd name="T39" fmla="*/ 108 h 169"/>
                <a:gd name="T40" fmla="*/ 238 w 754"/>
                <a:gd name="T41" fmla="*/ 76 h 169"/>
                <a:gd name="T42" fmla="*/ 284 w 754"/>
                <a:gd name="T43" fmla="*/ 124 h 169"/>
                <a:gd name="T44" fmla="*/ 324 w 754"/>
                <a:gd name="T45" fmla="*/ 88 h 169"/>
                <a:gd name="T46" fmla="*/ 274 w 754"/>
                <a:gd name="T47" fmla="*/ 64 h 169"/>
                <a:gd name="T48" fmla="*/ 274 w 754"/>
                <a:gd name="T49" fmla="*/ 24 h 169"/>
                <a:gd name="T50" fmla="*/ 370 w 754"/>
                <a:gd name="T51" fmla="*/ 24 h 169"/>
                <a:gd name="T52" fmla="*/ 348 w 754"/>
                <a:gd name="T53" fmla="*/ 64 h 169"/>
                <a:gd name="T54" fmla="*/ 330 w 754"/>
                <a:gd name="T55" fmla="*/ 102 h 169"/>
                <a:gd name="T56" fmla="*/ 316 w 754"/>
                <a:gd name="T57" fmla="*/ 141 h 169"/>
                <a:gd name="T58" fmla="*/ 370 w 754"/>
                <a:gd name="T59" fmla="*/ 155 h 169"/>
                <a:gd name="T60" fmla="*/ 388 w 754"/>
                <a:gd name="T61" fmla="*/ 30 h 169"/>
                <a:gd name="T62" fmla="*/ 406 w 754"/>
                <a:gd name="T63" fmla="*/ 161 h 169"/>
                <a:gd name="T64" fmla="*/ 456 w 754"/>
                <a:gd name="T65" fmla="*/ 108 h 169"/>
                <a:gd name="T66" fmla="*/ 394 w 754"/>
                <a:gd name="T67" fmla="*/ 4 h 169"/>
                <a:gd name="T68" fmla="*/ 394 w 754"/>
                <a:gd name="T69" fmla="*/ 68 h 169"/>
                <a:gd name="T70" fmla="*/ 394 w 754"/>
                <a:gd name="T71" fmla="*/ 68 h 169"/>
                <a:gd name="T72" fmla="*/ 454 w 754"/>
                <a:gd name="T73" fmla="*/ 92 h 169"/>
                <a:gd name="T74" fmla="*/ 406 w 754"/>
                <a:gd name="T75" fmla="*/ 151 h 169"/>
                <a:gd name="T76" fmla="*/ 508 w 754"/>
                <a:gd name="T77" fmla="*/ 64 h 169"/>
                <a:gd name="T78" fmla="*/ 508 w 754"/>
                <a:gd name="T79" fmla="*/ 0 h 169"/>
                <a:gd name="T80" fmla="*/ 564 w 754"/>
                <a:gd name="T81" fmla="*/ 64 h 169"/>
                <a:gd name="T82" fmla="*/ 660 w 754"/>
                <a:gd name="T83" fmla="*/ 44 h 169"/>
                <a:gd name="T84" fmla="*/ 754 w 754"/>
                <a:gd name="T85" fmla="*/ 8 h 169"/>
                <a:gd name="T86" fmla="*/ 714 w 754"/>
                <a:gd name="T87" fmla="*/ 44 h 169"/>
                <a:gd name="T88" fmla="*/ 660 w 754"/>
                <a:gd name="T89" fmla="*/ 44 h 169"/>
                <a:gd name="T90" fmla="*/ 602 w 754"/>
                <a:gd name="T91" fmla="*/ 149 h 169"/>
                <a:gd name="T92" fmla="*/ 750 w 754"/>
                <a:gd name="T93" fmla="*/ 167 h 169"/>
                <a:gd name="T94" fmla="*/ 602 w 754"/>
                <a:gd name="T95" fmla="*/ 167 h 169"/>
                <a:gd name="T96" fmla="*/ 660 w 754"/>
                <a:gd name="T97" fmla="*/ 54 h 169"/>
                <a:gd name="T98" fmla="*/ 636 w 754"/>
                <a:gd name="T99" fmla="*/ 90 h 169"/>
                <a:gd name="T100" fmla="*/ 674 w 754"/>
                <a:gd name="T101" fmla="*/ 80 h 169"/>
                <a:gd name="T102" fmla="*/ 674 w 754"/>
                <a:gd name="T103" fmla="*/ 80 h 169"/>
                <a:gd name="T104" fmla="*/ 700 w 754"/>
                <a:gd name="T105" fmla="*/ 12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4" h="169">
                  <a:moveTo>
                    <a:pt x="58" y="122"/>
                  </a:moveTo>
                  <a:lnTo>
                    <a:pt x="58" y="122"/>
                  </a:lnTo>
                  <a:lnTo>
                    <a:pt x="4" y="136"/>
                  </a:lnTo>
                  <a:lnTo>
                    <a:pt x="0" y="124"/>
                  </a:lnTo>
                  <a:lnTo>
                    <a:pt x="16" y="120"/>
                  </a:lnTo>
                  <a:lnTo>
                    <a:pt x="16" y="18"/>
                  </a:lnTo>
                  <a:lnTo>
                    <a:pt x="30" y="18"/>
                  </a:lnTo>
                  <a:lnTo>
                    <a:pt x="30" y="118"/>
                  </a:lnTo>
                  <a:lnTo>
                    <a:pt x="30" y="118"/>
                  </a:lnTo>
                  <a:lnTo>
                    <a:pt x="58" y="110"/>
                  </a:lnTo>
                  <a:lnTo>
                    <a:pt x="58" y="0"/>
                  </a:lnTo>
                  <a:lnTo>
                    <a:pt x="72" y="0"/>
                  </a:lnTo>
                  <a:lnTo>
                    <a:pt x="72" y="169"/>
                  </a:lnTo>
                  <a:lnTo>
                    <a:pt x="58" y="169"/>
                  </a:lnTo>
                  <a:lnTo>
                    <a:pt x="58" y="122"/>
                  </a:lnTo>
                  <a:lnTo>
                    <a:pt x="58" y="122"/>
                  </a:lnTo>
                  <a:close/>
                  <a:moveTo>
                    <a:pt x="172" y="167"/>
                  </a:moveTo>
                  <a:lnTo>
                    <a:pt x="172" y="167"/>
                  </a:lnTo>
                  <a:lnTo>
                    <a:pt x="152" y="147"/>
                  </a:lnTo>
                  <a:lnTo>
                    <a:pt x="132" y="126"/>
                  </a:lnTo>
                  <a:lnTo>
                    <a:pt x="132" y="126"/>
                  </a:lnTo>
                  <a:lnTo>
                    <a:pt x="112" y="149"/>
                  </a:lnTo>
                  <a:lnTo>
                    <a:pt x="88" y="167"/>
                  </a:lnTo>
                  <a:lnTo>
                    <a:pt x="80" y="159"/>
                  </a:lnTo>
                  <a:lnTo>
                    <a:pt x="80" y="159"/>
                  </a:lnTo>
                  <a:lnTo>
                    <a:pt x="92" y="149"/>
                  </a:lnTo>
                  <a:lnTo>
                    <a:pt x="102" y="139"/>
                  </a:lnTo>
                  <a:lnTo>
                    <a:pt x="124" y="114"/>
                  </a:lnTo>
                  <a:lnTo>
                    <a:pt x="124" y="114"/>
                  </a:lnTo>
                  <a:lnTo>
                    <a:pt x="112" y="94"/>
                  </a:lnTo>
                  <a:lnTo>
                    <a:pt x="102" y="70"/>
                  </a:lnTo>
                  <a:lnTo>
                    <a:pt x="96" y="46"/>
                  </a:lnTo>
                  <a:lnTo>
                    <a:pt x="92" y="20"/>
                  </a:lnTo>
                  <a:lnTo>
                    <a:pt x="82" y="20"/>
                  </a:lnTo>
                  <a:lnTo>
                    <a:pt x="82" y="8"/>
                  </a:lnTo>
                  <a:lnTo>
                    <a:pt x="172" y="8"/>
                  </a:lnTo>
                  <a:lnTo>
                    <a:pt x="172" y="8"/>
                  </a:lnTo>
                  <a:lnTo>
                    <a:pt x="170" y="38"/>
                  </a:lnTo>
                  <a:lnTo>
                    <a:pt x="164" y="66"/>
                  </a:lnTo>
                  <a:lnTo>
                    <a:pt x="154" y="90"/>
                  </a:lnTo>
                  <a:lnTo>
                    <a:pt x="142" y="114"/>
                  </a:lnTo>
                  <a:lnTo>
                    <a:pt x="142" y="114"/>
                  </a:lnTo>
                  <a:lnTo>
                    <a:pt x="160" y="137"/>
                  </a:lnTo>
                  <a:lnTo>
                    <a:pt x="182" y="155"/>
                  </a:lnTo>
                  <a:lnTo>
                    <a:pt x="172" y="167"/>
                  </a:lnTo>
                  <a:lnTo>
                    <a:pt x="172" y="167"/>
                  </a:lnTo>
                  <a:close/>
                  <a:moveTo>
                    <a:pt x="106" y="20"/>
                  </a:moveTo>
                  <a:lnTo>
                    <a:pt x="106" y="20"/>
                  </a:lnTo>
                  <a:lnTo>
                    <a:pt x="110" y="42"/>
                  </a:lnTo>
                  <a:lnTo>
                    <a:pt x="114" y="62"/>
                  </a:lnTo>
                  <a:lnTo>
                    <a:pt x="122" y="82"/>
                  </a:lnTo>
                  <a:lnTo>
                    <a:pt x="132" y="102"/>
                  </a:lnTo>
                  <a:lnTo>
                    <a:pt x="132" y="102"/>
                  </a:lnTo>
                  <a:lnTo>
                    <a:pt x="144" y="82"/>
                  </a:lnTo>
                  <a:lnTo>
                    <a:pt x="150" y="62"/>
                  </a:lnTo>
                  <a:lnTo>
                    <a:pt x="156" y="40"/>
                  </a:lnTo>
                  <a:lnTo>
                    <a:pt x="156" y="20"/>
                  </a:lnTo>
                  <a:lnTo>
                    <a:pt x="156" y="20"/>
                  </a:lnTo>
                  <a:lnTo>
                    <a:pt x="106" y="20"/>
                  </a:lnTo>
                  <a:lnTo>
                    <a:pt x="106" y="20"/>
                  </a:lnTo>
                  <a:close/>
                  <a:moveTo>
                    <a:pt x="362" y="167"/>
                  </a:moveTo>
                  <a:lnTo>
                    <a:pt x="362" y="167"/>
                  </a:lnTo>
                  <a:lnTo>
                    <a:pt x="342" y="163"/>
                  </a:lnTo>
                  <a:lnTo>
                    <a:pt x="322" y="157"/>
                  </a:lnTo>
                  <a:lnTo>
                    <a:pt x="302" y="149"/>
                  </a:lnTo>
                  <a:lnTo>
                    <a:pt x="284" y="139"/>
                  </a:lnTo>
                  <a:lnTo>
                    <a:pt x="284" y="139"/>
                  </a:lnTo>
                  <a:lnTo>
                    <a:pt x="264" y="149"/>
                  </a:lnTo>
                  <a:lnTo>
                    <a:pt x="244" y="159"/>
                  </a:lnTo>
                  <a:lnTo>
                    <a:pt x="224" y="165"/>
                  </a:lnTo>
                  <a:lnTo>
                    <a:pt x="202" y="169"/>
                  </a:lnTo>
                  <a:lnTo>
                    <a:pt x="198" y="157"/>
                  </a:lnTo>
                  <a:lnTo>
                    <a:pt x="198" y="157"/>
                  </a:lnTo>
                  <a:lnTo>
                    <a:pt x="216" y="153"/>
                  </a:lnTo>
                  <a:lnTo>
                    <a:pt x="236" y="147"/>
                  </a:lnTo>
                  <a:lnTo>
                    <a:pt x="254" y="141"/>
                  </a:lnTo>
                  <a:lnTo>
                    <a:pt x="272" y="132"/>
                  </a:lnTo>
                  <a:lnTo>
                    <a:pt x="272" y="132"/>
                  </a:lnTo>
                  <a:lnTo>
                    <a:pt x="258" y="122"/>
                  </a:lnTo>
                  <a:lnTo>
                    <a:pt x="246" y="108"/>
                  </a:lnTo>
                  <a:lnTo>
                    <a:pt x="236" y="96"/>
                  </a:lnTo>
                  <a:lnTo>
                    <a:pt x="226" y="82"/>
                  </a:lnTo>
                  <a:lnTo>
                    <a:pt x="238" y="76"/>
                  </a:lnTo>
                  <a:lnTo>
                    <a:pt x="238" y="76"/>
                  </a:lnTo>
                  <a:lnTo>
                    <a:pt x="248" y="90"/>
                  </a:lnTo>
                  <a:lnTo>
                    <a:pt x="258" y="102"/>
                  </a:lnTo>
                  <a:lnTo>
                    <a:pt x="270" y="114"/>
                  </a:lnTo>
                  <a:lnTo>
                    <a:pt x="284" y="124"/>
                  </a:lnTo>
                  <a:lnTo>
                    <a:pt x="284" y="124"/>
                  </a:lnTo>
                  <a:lnTo>
                    <a:pt x="300" y="112"/>
                  </a:lnTo>
                  <a:lnTo>
                    <a:pt x="314" y="100"/>
                  </a:lnTo>
                  <a:lnTo>
                    <a:pt x="324" y="88"/>
                  </a:lnTo>
                  <a:lnTo>
                    <a:pt x="332" y="74"/>
                  </a:lnTo>
                  <a:lnTo>
                    <a:pt x="212" y="74"/>
                  </a:lnTo>
                  <a:lnTo>
                    <a:pt x="212" y="64"/>
                  </a:lnTo>
                  <a:lnTo>
                    <a:pt x="274" y="64"/>
                  </a:lnTo>
                  <a:lnTo>
                    <a:pt x="274" y="36"/>
                  </a:lnTo>
                  <a:lnTo>
                    <a:pt x="198" y="36"/>
                  </a:lnTo>
                  <a:lnTo>
                    <a:pt x="198" y="24"/>
                  </a:lnTo>
                  <a:lnTo>
                    <a:pt x="274" y="24"/>
                  </a:lnTo>
                  <a:lnTo>
                    <a:pt x="274" y="0"/>
                  </a:lnTo>
                  <a:lnTo>
                    <a:pt x="290" y="0"/>
                  </a:lnTo>
                  <a:lnTo>
                    <a:pt x="290" y="24"/>
                  </a:lnTo>
                  <a:lnTo>
                    <a:pt x="370" y="24"/>
                  </a:lnTo>
                  <a:lnTo>
                    <a:pt x="370" y="36"/>
                  </a:lnTo>
                  <a:lnTo>
                    <a:pt x="290" y="36"/>
                  </a:lnTo>
                  <a:lnTo>
                    <a:pt x="290" y="64"/>
                  </a:lnTo>
                  <a:lnTo>
                    <a:pt x="348" y="64"/>
                  </a:lnTo>
                  <a:lnTo>
                    <a:pt x="352" y="68"/>
                  </a:lnTo>
                  <a:lnTo>
                    <a:pt x="352" y="68"/>
                  </a:lnTo>
                  <a:lnTo>
                    <a:pt x="342" y="86"/>
                  </a:lnTo>
                  <a:lnTo>
                    <a:pt x="330" y="102"/>
                  </a:lnTo>
                  <a:lnTo>
                    <a:pt x="316" y="118"/>
                  </a:lnTo>
                  <a:lnTo>
                    <a:pt x="298" y="132"/>
                  </a:lnTo>
                  <a:lnTo>
                    <a:pt x="298" y="132"/>
                  </a:lnTo>
                  <a:lnTo>
                    <a:pt x="316" y="141"/>
                  </a:lnTo>
                  <a:lnTo>
                    <a:pt x="316" y="141"/>
                  </a:lnTo>
                  <a:lnTo>
                    <a:pt x="340" y="147"/>
                  </a:lnTo>
                  <a:lnTo>
                    <a:pt x="340" y="147"/>
                  </a:lnTo>
                  <a:lnTo>
                    <a:pt x="370" y="155"/>
                  </a:lnTo>
                  <a:lnTo>
                    <a:pt x="362" y="167"/>
                  </a:lnTo>
                  <a:lnTo>
                    <a:pt x="362" y="167"/>
                  </a:lnTo>
                  <a:close/>
                  <a:moveTo>
                    <a:pt x="388" y="42"/>
                  </a:moveTo>
                  <a:lnTo>
                    <a:pt x="388" y="30"/>
                  </a:lnTo>
                  <a:lnTo>
                    <a:pt x="460" y="30"/>
                  </a:lnTo>
                  <a:lnTo>
                    <a:pt x="460" y="42"/>
                  </a:lnTo>
                  <a:lnTo>
                    <a:pt x="388" y="42"/>
                  </a:lnTo>
                  <a:close/>
                  <a:moveTo>
                    <a:pt x="406" y="161"/>
                  </a:moveTo>
                  <a:lnTo>
                    <a:pt x="406" y="167"/>
                  </a:lnTo>
                  <a:lnTo>
                    <a:pt x="392" y="167"/>
                  </a:lnTo>
                  <a:lnTo>
                    <a:pt x="392" y="108"/>
                  </a:lnTo>
                  <a:lnTo>
                    <a:pt x="456" y="108"/>
                  </a:lnTo>
                  <a:lnTo>
                    <a:pt x="456" y="161"/>
                  </a:lnTo>
                  <a:lnTo>
                    <a:pt x="406" y="161"/>
                  </a:lnTo>
                  <a:close/>
                  <a:moveTo>
                    <a:pt x="394" y="16"/>
                  </a:moveTo>
                  <a:lnTo>
                    <a:pt x="394" y="4"/>
                  </a:lnTo>
                  <a:lnTo>
                    <a:pt x="456" y="4"/>
                  </a:lnTo>
                  <a:lnTo>
                    <a:pt x="456" y="16"/>
                  </a:lnTo>
                  <a:lnTo>
                    <a:pt x="394" y="16"/>
                  </a:lnTo>
                  <a:close/>
                  <a:moveTo>
                    <a:pt x="394" y="68"/>
                  </a:moveTo>
                  <a:lnTo>
                    <a:pt x="394" y="56"/>
                  </a:lnTo>
                  <a:lnTo>
                    <a:pt x="454" y="56"/>
                  </a:lnTo>
                  <a:lnTo>
                    <a:pt x="454" y="68"/>
                  </a:lnTo>
                  <a:lnTo>
                    <a:pt x="394" y="68"/>
                  </a:lnTo>
                  <a:close/>
                  <a:moveTo>
                    <a:pt x="394" y="92"/>
                  </a:moveTo>
                  <a:lnTo>
                    <a:pt x="394" y="82"/>
                  </a:lnTo>
                  <a:lnTo>
                    <a:pt x="454" y="82"/>
                  </a:lnTo>
                  <a:lnTo>
                    <a:pt x="454" y="92"/>
                  </a:lnTo>
                  <a:lnTo>
                    <a:pt x="394" y="92"/>
                  </a:lnTo>
                  <a:close/>
                  <a:moveTo>
                    <a:pt x="442" y="120"/>
                  </a:moveTo>
                  <a:lnTo>
                    <a:pt x="406" y="120"/>
                  </a:lnTo>
                  <a:lnTo>
                    <a:pt x="406" y="151"/>
                  </a:lnTo>
                  <a:lnTo>
                    <a:pt x="442" y="151"/>
                  </a:lnTo>
                  <a:lnTo>
                    <a:pt x="442" y="120"/>
                  </a:lnTo>
                  <a:close/>
                  <a:moveTo>
                    <a:pt x="508" y="167"/>
                  </a:moveTo>
                  <a:lnTo>
                    <a:pt x="508" y="64"/>
                  </a:lnTo>
                  <a:lnTo>
                    <a:pt x="468" y="64"/>
                  </a:lnTo>
                  <a:lnTo>
                    <a:pt x="468" y="52"/>
                  </a:lnTo>
                  <a:lnTo>
                    <a:pt x="508" y="52"/>
                  </a:lnTo>
                  <a:lnTo>
                    <a:pt x="508" y="0"/>
                  </a:lnTo>
                  <a:lnTo>
                    <a:pt x="524" y="0"/>
                  </a:lnTo>
                  <a:lnTo>
                    <a:pt x="524" y="52"/>
                  </a:lnTo>
                  <a:lnTo>
                    <a:pt x="564" y="52"/>
                  </a:lnTo>
                  <a:lnTo>
                    <a:pt x="564" y="64"/>
                  </a:lnTo>
                  <a:lnTo>
                    <a:pt x="524" y="64"/>
                  </a:lnTo>
                  <a:lnTo>
                    <a:pt x="524" y="167"/>
                  </a:lnTo>
                  <a:lnTo>
                    <a:pt x="508" y="167"/>
                  </a:lnTo>
                  <a:close/>
                  <a:moveTo>
                    <a:pt x="660" y="44"/>
                  </a:moveTo>
                  <a:lnTo>
                    <a:pt x="660" y="20"/>
                  </a:lnTo>
                  <a:lnTo>
                    <a:pt x="580" y="20"/>
                  </a:lnTo>
                  <a:lnTo>
                    <a:pt x="580" y="8"/>
                  </a:lnTo>
                  <a:lnTo>
                    <a:pt x="754" y="8"/>
                  </a:lnTo>
                  <a:lnTo>
                    <a:pt x="754" y="20"/>
                  </a:lnTo>
                  <a:lnTo>
                    <a:pt x="674" y="20"/>
                  </a:lnTo>
                  <a:lnTo>
                    <a:pt x="674" y="44"/>
                  </a:lnTo>
                  <a:lnTo>
                    <a:pt x="714" y="44"/>
                  </a:lnTo>
                  <a:lnTo>
                    <a:pt x="714" y="132"/>
                  </a:lnTo>
                  <a:lnTo>
                    <a:pt x="622" y="132"/>
                  </a:lnTo>
                  <a:lnTo>
                    <a:pt x="622" y="44"/>
                  </a:lnTo>
                  <a:lnTo>
                    <a:pt x="660" y="44"/>
                  </a:lnTo>
                  <a:close/>
                  <a:moveTo>
                    <a:pt x="588" y="167"/>
                  </a:moveTo>
                  <a:lnTo>
                    <a:pt x="588" y="42"/>
                  </a:lnTo>
                  <a:lnTo>
                    <a:pt x="602" y="42"/>
                  </a:lnTo>
                  <a:lnTo>
                    <a:pt x="602" y="149"/>
                  </a:lnTo>
                  <a:lnTo>
                    <a:pt x="734" y="149"/>
                  </a:lnTo>
                  <a:lnTo>
                    <a:pt x="734" y="42"/>
                  </a:lnTo>
                  <a:lnTo>
                    <a:pt x="750" y="42"/>
                  </a:lnTo>
                  <a:lnTo>
                    <a:pt x="750" y="167"/>
                  </a:lnTo>
                  <a:lnTo>
                    <a:pt x="734" y="167"/>
                  </a:lnTo>
                  <a:lnTo>
                    <a:pt x="734" y="159"/>
                  </a:lnTo>
                  <a:lnTo>
                    <a:pt x="602" y="159"/>
                  </a:lnTo>
                  <a:lnTo>
                    <a:pt x="602" y="167"/>
                  </a:lnTo>
                  <a:lnTo>
                    <a:pt x="588" y="167"/>
                  </a:lnTo>
                  <a:close/>
                  <a:moveTo>
                    <a:pt x="636" y="80"/>
                  </a:moveTo>
                  <a:lnTo>
                    <a:pt x="660" y="80"/>
                  </a:lnTo>
                  <a:lnTo>
                    <a:pt x="660" y="54"/>
                  </a:lnTo>
                  <a:lnTo>
                    <a:pt x="636" y="54"/>
                  </a:lnTo>
                  <a:lnTo>
                    <a:pt x="636" y="80"/>
                  </a:lnTo>
                  <a:close/>
                  <a:moveTo>
                    <a:pt x="660" y="90"/>
                  </a:moveTo>
                  <a:lnTo>
                    <a:pt x="636" y="90"/>
                  </a:lnTo>
                  <a:lnTo>
                    <a:pt x="636" y="122"/>
                  </a:lnTo>
                  <a:lnTo>
                    <a:pt x="660" y="122"/>
                  </a:lnTo>
                  <a:lnTo>
                    <a:pt x="660" y="90"/>
                  </a:lnTo>
                  <a:close/>
                  <a:moveTo>
                    <a:pt x="674" y="80"/>
                  </a:moveTo>
                  <a:lnTo>
                    <a:pt x="700" y="80"/>
                  </a:lnTo>
                  <a:lnTo>
                    <a:pt x="700" y="54"/>
                  </a:lnTo>
                  <a:lnTo>
                    <a:pt x="674" y="54"/>
                  </a:lnTo>
                  <a:lnTo>
                    <a:pt x="674" y="80"/>
                  </a:lnTo>
                  <a:close/>
                  <a:moveTo>
                    <a:pt x="700" y="90"/>
                  </a:moveTo>
                  <a:lnTo>
                    <a:pt x="674" y="90"/>
                  </a:lnTo>
                  <a:lnTo>
                    <a:pt x="674" y="122"/>
                  </a:lnTo>
                  <a:lnTo>
                    <a:pt x="700" y="122"/>
                  </a:lnTo>
                  <a:lnTo>
                    <a:pt x="700" y="9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42">
              <a:extLst>
                <a:ext uri="{FF2B5EF4-FFF2-40B4-BE49-F238E27FC236}">
                  <a16:creationId xmlns:a16="http://schemas.microsoft.com/office/drawing/2014/main" id="{29511D39-0C43-4979-848E-A56EF1182142}"/>
                </a:ext>
              </a:extLst>
            </p:cNvPr>
            <p:cNvSpPr>
              <a:spLocks noEditPoints="1"/>
            </p:cNvSpPr>
            <p:nvPr/>
          </p:nvSpPr>
          <p:spPr bwMode="auto">
            <a:xfrm>
              <a:off x="2397125" y="5584826"/>
              <a:ext cx="231775" cy="228600"/>
            </a:xfrm>
            <a:custGeom>
              <a:avLst/>
              <a:gdLst>
                <a:gd name="T0" fmla="*/ 40 w 146"/>
                <a:gd name="T1" fmla="*/ 144 h 144"/>
                <a:gd name="T2" fmla="*/ 0 w 146"/>
                <a:gd name="T3" fmla="*/ 136 h 144"/>
                <a:gd name="T4" fmla="*/ 0 w 146"/>
                <a:gd name="T5" fmla="*/ 118 h 144"/>
                <a:gd name="T6" fmla="*/ 10 w 146"/>
                <a:gd name="T7" fmla="*/ 122 h 144"/>
                <a:gd name="T8" fmla="*/ 28 w 146"/>
                <a:gd name="T9" fmla="*/ 128 h 144"/>
                <a:gd name="T10" fmla="*/ 38 w 146"/>
                <a:gd name="T11" fmla="*/ 130 h 144"/>
                <a:gd name="T12" fmla="*/ 58 w 146"/>
                <a:gd name="T13" fmla="*/ 124 h 144"/>
                <a:gd name="T14" fmla="*/ 64 w 146"/>
                <a:gd name="T15" fmla="*/ 120 h 144"/>
                <a:gd name="T16" fmla="*/ 70 w 146"/>
                <a:gd name="T17" fmla="*/ 110 h 144"/>
                <a:gd name="T18" fmla="*/ 72 w 146"/>
                <a:gd name="T19" fmla="*/ 96 h 144"/>
                <a:gd name="T20" fmla="*/ 72 w 146"/>
                <a:gd name="T21" fmla="*/ 90 h 144"/>
                <a:gd name="T22" fmla="*/ 66 w 146"/>
                <a:gd name="T23" fmla="*/ 80 h 144"/>
                <a:gd name="T24" fmla="*/ 58 w 146"/>
                <a:gd name="T25" fmla="*/ 72 h 144"/>
                <a:gd name="T26" fmla="*/ 34 w 146"/>
                <a:gd name="T27" fmla="*/ 68 h 144"/>
                <a:gd name="T28" fmla="*/ 22 w 146"/>
                <a:gd name="T29" fmla="*/ 70 h 144"/>
                <a:gd name="T30" fmla="*/ 6 w 146"/>
                <a:gd name="T31" fmla="*/ 0 h 144"/>
                <a:gd name="T32" fmla="*/ 90 w 146"/>
                <a:gd name="T33" fmla="*/ 16 h 144"/>
                <a:gd name="T34" fmla="*/ 22 w 146"/>
                <a:gd name="T35" fmla="*/ 56 h 144"/>
                <a:gd name="T36" fmla="*/ 38 w 146"/>
                <a:gd name="T37" fmla="*/ 54 h 144"/>
                <a:gd name="T38" fmla="*/ 50 w 146"/>
                <a:gd name="T39" fmla="*/ 54 h 144"/>
                <a:gd name="T40" fmla="*/ 70 w 146"/>
                <a:gd name="T41" fmla="*/ 60 h 144"/>
                <a:gd name="T42" fmla="*/ 78 w 146"/>
                <a:gd name="T43" fmla="*/ 66 h 144"/>
                <a:gd name="T44" fmla="*/ 86 w 146"/>
                <a:gd name="T45" fmla="*/ 78 h 144"/>
                <a:gd name="T46" fmla="*/ 90 w 146"/>
                <a:gd name="T47" fmla="*/ 96 h 144"/>
                <a:gd name="T48" fmla="*/ 90 w 146"/>
                <a:gd name="T49" fmla="*/ 106 h 144"/>
                <a:gd name="T50" fmla="*/ 82 w 146"/>
                <a:gd name="T51" fmla="*/ 124 h 144"/>
                <a:gd name="T52" fmla="*/ 76 w 146"/>
                <a:gd name="T53" fmla="*/ 132 h 144"/>
                <a:gd name="T54" fmla="*/ 60 w 146"/>
                <a:gd name="T55" fmla="*/ 142 h 144"/>
                <a:gd name="T56" fmla="*/ 40 w 146"/>
                <a:gd name="T57" fmla="*/ 144 h 144"/>
                <a:gd name="T58" fmla="*/ 146 w 146"/>
                <a:gd name="T59" fmla="*/ 142 h 144"/>
                <a:gd name="T60" fmla="*/ 124 w 146"/>
                <a:gd name="T61" fmla="*/ 116 h 144"/>
                <a:gd name="T62" fmla="*/ 146 w 146"/>
                <a:gd name="T63" fmla="*/ 14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44">
                  <a:moveTo>
                    <a:pt x="40" y="144"/>
                  </a:moveTo>
                  <a:lnTo>
                    <a:pt x="40" y="144"/>
                  </a:lnTo>
                  <a:lnTo>
                    <a:pt x="18" y="142"/>
                  </a:lnTo>
                  <a:lnTo>
                    <a:pt x="0" y="136"/>
                  </a:lnTo>
                  <a:lnTo>
                    <a:pt x="0" y="118"/>
                  </a:lnTo>
                  <a:lnTo>
                    <a:pt x="0" y="118"/>
                  </a:lnTo>
                  <a:lnTo>
                    <a:pt x="0" y="118"/>
                  </a:lnTo>
                  <a:lnTo>
                    <a:pt x="10" y="122"/>
                  </a:lnTo>
                  <a:lnTo>
                    <a:pt x="20" y="126"/>
                  </a:lnTo>
                  <a:lnTo>
                    <a:pt x="28" y="128"/>
                  </a:lnTo>
                  <a:lnTo>
                    <a:pt x="38" y="130"/>
                  </a:lnTo>
                  <a:lnTo>
                    <a:pt x="38" y="130"/>
                  </a:lnTo>
                  <a:lnTo>
                    <a:pt x="52" y="128"/>
                  </a:lnTo>
                  <a:lnTo>
                    <a:pt x="58" y="124"/>
                  </a:lnTo>
                  <a:lnTo>
                    <a:pt x="64" y="120"/>
                  </a:lnTo>
                  <a:lnTo>
                    <a:pt x="64" y="120"/>
                  </a:lnTo>
                  <a:lnTo>
                    <a:pt x="68" y="116"/>
                  </a:lnTo>
                  <a:lnTo>
                    <a:pt x="70" y="110"/>
                  </a:lnTo>
                  <a:lnTo>
                    <a:pt x="72" y="104"/>
                  </a:lnTo>
                  <a:lnTo>
                    <a:pt x="72" y="96"/>
                  </a:lnTo>
                  <a:lnTo>
                    <a:pt x="72" y="96"/>
                  </a:lnTo>
                  <a:lnTo>
                    <a:pt x="72" y="90"/>
                  </a:lnTo>
                  <a:lnTo>
                    <a:pt x="70" y="84"/>
                  </a:lnTo>
                  <a:lnTo>
                    <a:pt x="66" y="80"/>
                  </a:lnTo>
                  <a:lnTo>
                    <a:pt x="62" y="76"/>
                  </a:lnTo>
                  <a:lnTo>
                    <a:pt x="58" y="72"/>
                  </a:lnTo>
                  <a:lnTo>
                    <a:pt x="50" y="70"/>
                  </a:lnTo>
                  <a:lnTo>
                    <a:pt x="34" y="68"/>
                  </a:lnTo>
                  <a:lnTo>
                    <a:pt x="34" y="68"/>
                  </a:lnTo>
                  <a:lnTo>
                    <a:pt x="22" y="70"/>
                  </a:lnTo>
                  <a:lnTo>
                    <a:pt x="6" y="72"/>
                  </a:lnTo>
                  <a:lnTo>
                    <a:pt x="6" y="0"/>
                  </a:lnTo>
                  <a:lnTo>
                    <a:pt x="90" y="0"/>
                  </a:lnTo>
                  <a:lnTo>
                    <a:pt x="90" y="16"/>
                  </a:lnTo>
                  <a:lnTo>
                    <a:pt x="22" y="16"/>
                  </a:lnTo>
                  <a:lnTo>
                    <a:pt x="22" y="56"/>
                  </a:lnTo>
                  <a:lnTo>
                    <a:pt x="22" y="56"/>
                  </a:lnTo>
                  <a:lnTo>
                    <a:pt x="38" y="54"/>
                  </a:lnTo>
                  <a:lnTo>
                    <a:pt x="38" y="54"/>
                  </a:lnTo>
                  <a:lnTo>
                    <a:pt x="50" y="54"/>
                  </a:lnTo>
                  <a:lnTo>
                    <a:pt x="62" y="56"/>
                  </a:lnTo>
                  <a:lnTo>
                    <a:pt x="70" y="60"/>
                  </a:lnTo>
                  <a:lnTo>
                    <a:pt x="78" y="66"/>
                  </a:lnTo>
                  <a:lnTo>
                    <a:pt x="78" y="66"/>
                  </a:lnTo>
                  <a:lnTo>
                    <a:pt x="82" y="72"/>
                  </a:lnTo>
                  <a:lnTo>
                    <a:pt x="86" y="78"/>
                  </a:lnTo>
                  <a:lnTo>
                    <a:pt x="90" y="86"/>
                  </a:lnTo>
                  <a:lnTo>
                    <a:pt x="90" y="96"/>
                  </a:lnTo>
                  <a:lnTo>
                    <a:pt x="90" y="96"/>
                  </a:lnTo>
                  <a:lnTo>
                    <a:pt x="90" y="106"/>
                  </a:lnTo>
                  <a:lnTo>
                    <a:pt x="86" y="116"/>
                  </a:lnTo>
                  <a:lnTo>
                    <a:pt x="82" y="124"/>
                  </a:lnTo>
                  <a:lnTo>
                    <a:pt x="76" y="132"/>
                  </a:lnTo>
                  <a:lnTo>
                    <a:pt x="76" y="132"/>
                  </a:lnTo>
                  <a:lnTo>
                    <a:pt x="68" y="136"/>
                  </a:lnTo>
                  <a:lnTo>
                    <a:pt x="60" y="142"/>
                  </a:lnTo>
                  <a:lnTo>
                    <a:pt x="50" y="144"/>
                  </a:lnTo>
                  <a:lnTo>
                    <a:pt x="40" y="144"/>
                  </a:lnTo>
                  <a:lnTo>
                    <a:pt x="40" y="144"/>
                  </a:lnTo>
                  <a:close/>
                  <a:moveTo>
                    <a:pt x="146" y="142"/>
                  </a:moveTo>
                  <a:lnTo>
                    <a:pt x="124" y="142"/>
                  </a:lnTo>
                  <a:lnTo>
                    <a:pt x="124" y="116"/>
                  </a:lnTo>
                  <a:lnTo>
                    <a:pt x="146" y="116"/>
                  </a:lnTo>
                  <a:lnTo>
                    <a:pt x="146" y="1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43">
              <a:extLst>
                <a:ext uri="{FF2B5EF4-FFF2-40B4-BE49-F238E27FC236}">
                  <a16:creationId xmlns:a16="http://schemas.microsoft.com/office/drawing/2014/main" id="{47FF2496-99B5-47EA-95E4-BC0F05E6DA15}"/>
                </a:ext>
              </a:extLst>
            </p:cNvPr>
            <p:cNvSpPr>
              <a:spLocks noEditPoints="1"/>
            </p:cNvSpPr>
            <p:nvPr/>
          </p:nvSpPr>
          <p:spPr bwMode="auto">
            <a:xfrm>
              <a:off x="2905125" y="5553076"/>
              <a:ext cx="600075" cy="276225"/>
            </a:xfrm>
            <a:custGeom>
              <a:avLst/>
              <a:gdLst>
                <a:gd name="T0" fmla="*/ 158 w 378"/>
                <a:gd name="T1" fmla="*/ 66 h 174"/>
                <a:gd name="T2" fmla="*/ 112 w 378"/>
                <a:gd name="T3" fmla="*/ 32 h 174"/>
                <a:gd name="T4" fmla="*/ 76 w 378"/>
                <a:gd name="T5" fmla="*/ 32 h 174"/>
                <a:gd name="T6" fmla="*/ 28 w 378"/>
                <a:gd name="T7" fmla="*/ 68 h 174"/>
                <a:gd name="T8" fmla="*/ 0 w 378"/>
                <a:gd name="T9" fmla="*/ 68 h 174"/>
                <a:gd name="T10" fmla="*/ 46 w 378"/>
                <a:gd name="T11" fmla="*/ 40 h 174"/>
                <a:gd name="T12" fmla="*/ 84 w 378"/>
                <a:gd name="T13" fmla="*/ 2 h 174"/>
                <a:gd name="T14" fmla="*/ 120 w 378"/>
                <a:gd name="T15" fmla="*/ 22 h 174"/>
                <a:gd name="T16" fmla="*/ 166 w 378"/>
                <a:gd name="T17" fmla="*/ 56 h 174"/>
                <a:gd name="T18" fmla="*/ 92 w 378"/>
                <a:gd name="T19" fmla="*/ 174 h 174"/>
                <a:gd name="T20" fmla="*/ 102 w 378"/>
                <a:gd name="T21" fmla="*/ 154 h 174"/>
                <a:gd name="T22" fmla="*/ 130 w 378"/>
                <a:gd name="T23" fmla="*/ 132 h 174"/>
                <a:gd name="T24" fmla="*/ 146 w 378"/>
                <a:gd name="T25" fmla="*/ 104 h 174"/>
                <a:gd name="T26" fmla="*/ 164 w 378"/>
                <a:gd name="T27" fmla="*/ 94 h 174"/>
                <a:gd name="T28" fmla="*/ 162 w 378"/>
                <a:gd name="T29" fmla="*/ 108 h 174"/>
                <a:gd name="T30" fmla="*/ 136 w 378"/>
                <a:gd name="T31" fmla="*/ 144 h 174"/>
                <a:gd name="T32" fmla="*/ 114 w 378"/>
                <a:gd name="T33" fmla="*/ 162 h 174"/>
                <a:gd name="T34" fmla="*/ 92 w 378"/>
                <a:gd name="T35" fmla="*/ 174 h 174"/>
                <a:gd name="T36" fmla="*/ 144 w 378"/>
                <a:gd name="T37" fmla="*/ 58 h 174"/>
                <a:gd name="T38" fmla="*/ 224 w 378"/>
                <a:gd name="T39" fmla="*/ 174 h 174"/>
                <a:gd name="T40" fmla="*/ 212 w 378"/>
                <a:gd name="T41" fmla="*/ 110 h 174"/>
                <a:gd name="T42" fmla="*/ 192 w 378"/>
                <a:gd name="T43" fmla="*/ 112 h 174"/>
                <a:gd name="T44" fmla="*/ 220 w 378"/>
                <a:gd name="T45" fmla="*/ 80 h 174"/>
                <a:gd name="T46" fmla="*/ 258 w 378"/>
                <a:gd name="T47" fmla="*/ 48 h 174"/>
                <a:gd name="T48" fmla="*/ 234 w 378"/>
                <a:gd name="T49" fmla="*/ 84 h 174"/>
                <a:gd name="T50" fmla="*/ 224 w 378"/>
                <a:gd name="T51" fmla="*/ 174 h 174"/>
                <a:gd name="T52" fmla="*/ 196 w 378"/>
                <a:gd name="T53" fmla="*/ 46 h 174"/>
                <a:gd name="T54" fmla="*/ 236 w 378"/>
                <a:gd name="T55" fmla="*/ 4 h 174"/>
                <a:gd name="T56" fmla="*/ 240 w 378"/>
                <a:gd name="T57" fmla="*/ 22 h 174"/>
                <a:gd name="T58" fmla="*/ 216 w 378"/>
                <a:gd name="T59" fmla="*/ 46 h 174"/>
                <a:gd name="T60" fmla="*/ 304 w 378"/>
                <a:gd name="T61" fmla="*/ 146 h 174"/>
                <a:gd name="T62" fmla="*/ 274 w 378"/>
                <a:gd name="T63" fmla="*/ 116 h 174"/>
                <a:gd name="T64" fmla="*/ 246 w 378"/>
                <a:gd name="T65" fmla="*/ 124 h 174"/>
                <a:gd name="T66" fmla="*/ 270 w 378"/>
                <a:gd name="T67" fmla="*/ 104 h 174"/>
                <a:gd name="T68" fmla="*/ 288 w 378"/>
                <a:gd name="T69" fmla="*/ 82 h 174"/>
                <a:gd name="T70" fmla="*/ 252 w 378"/>
                <a:gd name="T71" fmla="*/ 72 h 174"/>
                <a:gd name="T72" fmla="*/ 286 w 378"/>
                <a:gd name="T73" fmla="*/ 72 h 174"/>
                <a:gd name="T74" fmla="*/ 296 w 378"/>
                <a:gd name="T75" fmla="*/ 62 h 174"/>
                <a:gd name="T76" fmla="*/ 276 w 378"/>
                <a:gd name="T77" fmla="*/ 28 h 174"/>
                <a:gd name="T78" fmla="*/ 298 w 378"/>
                <a:gd name="T79" fmla="*/ 0 h 174"/>
                <a:gd name="T80" fmla="*/ 298 w 378"/>
                <a:gd name="T81" fmla="*/ 22 h 174"/>
                <a:gd name="T82" fmla="*/ 306 w 378"/>
                <a:gd name="T83" fmla="*/ 52 h 174"/>
                <a:gd name="T84" fmla="*/ 352 w 378"/>
                <a:gd name="T85" fmla="*/ 18 h 174"/>
                <a:gd name="T86" fmla="*/ 304 w 378"/>
                <a:gd name="T87" fmla="*/ 72 h 174"/>
                <a:gd name="T88" fmla="*/ 350 w 378"/>
                <a:gd name="T89" fmla="*/ 68 h 174"/>
                <a:gd name="T90" fmla="*/ 350 w 378"/>
                <a:gd name="T91" fmla="*/ 48 h 174"/>
                <a:gd name="T92" fmla="*/ 362 w 378"/>
                <a:gd name="T93" fmla="*/ 88 h 174"/>
                <a:gd name="T94" fmla="*/ 356 w 378"/>
                <a:gd name="T95" fmla="*/ 78 h 174"/>
                <a:gd name="T96" fmla="*/ 292 w 378"/>
                <a:gd name="T97" fmla="*/ 98 h 174"/>
                <a:gd name="T98" fmla="*/ 366 w 378"/>
                <a:gd name="T99" fmla="*/ 104 h 174"/>
                <a:gd name="T100" fmla="*/ 340 w 378"/>
                <a:gd name="T101" fmla="*/ 134 h 174"/>
                <a:gd name="T102" fmla="*/ 352 w 378"/>
                <a:gd name="T103" fmla="*/ 154 h 174"/>
                <a:gd name="T104" fmla="*/ 370 w 378"/>
                <a:gd name="T105" fmla="*/ 172 h 174"/>
                <a:gd name="T106" fmla="*/ 316 w 378"/>
                <a:gd name="T107" fmla="*/ 152 h 174"/>
                <a:gd name="T108" fmla="*/ 270 w 378"/>
                <a:gd name="T109" fmla="*/ 170 h 174"/>
                <a:gd name="T110" fmla="*/ 250 w 378"/>
                <a:gd name="T111" fmla="*/ 162 h 174"/>
                <a:gd name="T112" fmla="*/ 304 w 378"/>
                <a:gd name="T113" fmla="*/ 146 h 174"/>
                <a:gd name="T114" fmla="*/ 298 w 378"/>
                <a:gd name="T115" fmla="*/ 124 h 174"/>
                <a:gd name="T116" fmla="*/ 332 w 378"/>
                <a:gd name="T117" fmla="*/ 124 h 174"/>
                <a:gd name="T118" fmla="*/ 284 w 378"/>
                <a:gd name="T119" fmla="*/ 11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8" h="174">
                  <a:moveTo>
                    <a:pt x="180" y="76"/>
                  </a:moveTo>
                  <a:lnTo>
                    <a:pt x="180" y="76"/>
                  </a:lnTo>
                  <a:lnTo>
                    <a:pt x="158" y="66"/>
                  </a:lnTo>
                  <a:lnTo>
                    <a:pt x="134" y="50"/>
                  </a:lnTo>
                  <a:lnTo>
                    <a:pt x="134" y="50"/>
                  </a:lnTo>
                  <a:lnTo>
                    <a:pt x="112" y="32"/>
                  </a:lnTo>
                  <a:lnTo>
                    <a:pt x="94" y="12"/>
                  </a:lnTo>
                  <a:lnTo>
                    <a:pt x="94" y="12"/>
                  </a:lnTo>
                  <a:lnTo>
                    <a:pt x="76" y="32"/>
                  </a:lnTo>
                  <a:lnTo>
                    <a:pt x="54" y="50"/>
                  </a:lnTo>
                  <a:lnTo>
                    <a:pt x="54" y="50"/>
                  </a:lnTo>
                  <a:lnTo>
                    <a:pt x="28" y="68"/>
                  </a:lnTo>
                  <a:lnTo>
                    <a:pt x="6" y="80"/>
                  </a:lnTo>
                  <a:lnTo>
                    <a:pt x="0" y="68"/>
                  </a:lnTo>
                  <a:lnTo>
                    <a:pt x="0" y="68"/>
                  </a:lnTo>
                  <a:lnTo>
                    <a:pt x="22" y="58"/>
                  </a:lnTo>
                  <a:lnTo>
                    <a:pt x="46" y="40"/>
                  </a:lnTo>
                  <a:lnTo>
                    <a:pt x="46" y="40"/>
                  </a:lnTo>
                  <a:lnTo>
                    <a:pt x="68" y="22"/>
                  </a:lnTo>
                  <a:lnTo>
                    <a:pt x="76" y="12"/>
                  </a:lnTo>
                  <a:lnTo>
                    <a:pt x="84" y="2"/>
                  </a:lnTo>
                  <a:lnTo>
                    <a:pt x="104" y="2"/>
                  </a:lnTo>
                  <a:lnTo>
                    <a:pt x="104" y="2"/>
                  </a:lnTo>
                  <a:lnTo>
                    <a:pt x="120" y="22"/>
                  </a:lnTo>
                  <a:lnTo>
                    <a:pt x="142" y="40"/>
                  </a:lnTo>
                  <a:lnTo>
                    <a:pt x="142" y="40"/>
                  </a:lnTo>
                  <a:lnTo>
                    <a:pt x="166" y="56"/>
                  </a:lnTo>
                  <a:lnTo>
                    <a:pt x="188" y="66"/>
                  </a:lnTo>
                  <a:lnTo>
                    <a:pt x="180" y="76"/>
                  </a:lnTo>
                  <a:close/>
                  <a:moveTo>
                    <a:pt x="92" y="174"/>
                  </a:moveTo>
                  <a:lnTo>
                    <a:pt x="86" y="164"/>
                  </a:lnTo>
                  <a:lnTo>
                    <a:pt x="86" y="164"/>
                  </a:lnTo>
                  <a:lnTo>
                    <a:pt x="102" y="154"/>
                  </a:lnTo>
                  <a:lnTo>
                    <a:pt x="120" y="140"/>
                  </a:lnTo>
                  <a:lnTo>
                    <a:pt x="120" y="140"/>
                  </a:lnTo>
                  <a:lnTo>
                    <a:pt x="130" y="132"/>
                  </a:lnTo>
                  <a:lnTo>
                    <a:pt x="136" y="124"/>
                  </a:lnTo>
                  <a:lnTo>
                    <a:pt x="142" y="114"/>
                  </a:lnTo>
                  <a:lnTo>
                    <a:pt x="146" y="104"/>
                  </a:lnTo>
                  <a:lnTo>
                    <a:pt x="20" y="104"/>
                  </a:lnTo>
                  <a:lnTo>
                    <a:pt x="20" y="94"/>
                  </a:lnTo>
                  <a:lnTo>
                    <a:pt x="164" y="94"/>
                  </a:lnTo>
                  <a:lnTo>
                    <a:pt x="166" y="96"/>
                  </a:lnTo>
                  <a:lnTo>
                    <a:pt x="166" y="96"/>
                  </a:lnTo>
                  <a:lnTo>
                    <a:pt x="162" y="108"/>
                  </a:lnTo>
                  <a:lnTo>
                    <a:pt x="156" y="122"/>
                  </a:lnTo>
                  <a:lnTo>
                    <a:pt x="148" y="132"/>
                  </a:lnTo>
                  <a:lnTo>
                    <a:pt x="136" y="144"/>
                  </a:lnTo>
                  <a:lnTo>
                    <a:pt x="136" y="144"/>
                  </a:lnTo>
                  <a:lnTo>
                    <a:pt x="126" y="154"/>
                  </a:lnTo>
                  <a:lnTo>
                    <a:pt x="114" y="162"/>
                  </a:lnTo>
                  <a:lnTo>
                    <a:pt x="104" y="168"/>
                  </a:lnTo>
                  <a:lnTo>
                    <a:pt x="92" y="174"/>
                  </a:lnTo>
                  <a:lnTo>
                    <a:pt x="92" y="174"/>
                  </a:lnTo>
                  <a:close/>
                  <a:moveTo>
                    <a:pt x="46" y="70"/>
                  </a:moveTo>
                  <a:lnTo>
                    <a:pt x="46" y="58"/>
                  </a:lnTo>
                  <a:lnTo>
                    <a:pt x="144" y="58"/>
                  </a:lnTo>
                  <a:lnTo>
                    <a:pt x="144" y="70"/>
                  </a:lnTo>
                  <a:lnTo>
                    <a:pt x="46" y="70"/>
                  </a:lnTo>
                  <a:close/>
                  <a:moveTo>
                    <a:pt x="224" y="174"/>
                  </a:moveTo>
                  <a:lnTo>
                    <a:pt x="224" y="96"/>
                  </a:lnTo>
                  <a:lnTo>
                    <a:pt x="224" y="96"/>
                  </a:lnTo>
                  <a:lnTo>
                    <a:pt x="212" y="110"/>
                  </a:lnTo>
                  <a:lnTo>
                    <a:pt x="200" y="120"/>
                  </a:lnTo>
                  <a:lnTo>
                    <a:pt x="192" y="112"/>
                  </a:lnTo>
                  <a:lnTo>
                    <a:pt x="192" y="112"/>
                  </a:lnTo>
                  <a:lnTo>
                    <a:pt x="204" y="98"/>
                  </a:lnTo>
                  <a:lnTo>
                    <a:pt x="220" y="80"/>
                  </a:lnTo>
                  <a:lnTo>
                    <a:pt x="220" y="80"/>
                  </a:lnTo>
                  <a:lnTo>
                    <a:pt x="234" y="62"/>
                  </a:lnTo>
                  <a:lnTo>
                    <a:pt x="244" y="44"/>
                  </a:lnTo>
                  <a:lnTo>
                    <a:pt x="258" y="48"/>
                  </a:lnTo>
                  <a:lnTo>
                    <a:pt x="258" y="48"/>
                  </a:lnTo>
                  <a:lnTo>
                    <a:pt x="246" y="66"/>
                  </a:lnTo>
                  <a:lnTo>
                    <a:pt x="234" y="84"/>
                  </a:lnTo>
                  <a:lnTo>
                    <a:pt x="238" y="84"/>
                  </a:lnTo>
                  <a:lnTo>
                    <a:pt x="238" y="174"/>
                  </a:lnTo>
                  <a:lnTo>
                    <a:pt x="224" y="174"/>
                  </a:lnTo>
                  <a:close/>
                  <a:moveTo>
                    <a:pt x="204" y="54"/>
                  </a:moveTo>
                  <a:lnTo>
                    <a:pt x="196" y="46"/>
                  </a:lnTo>
                  <a:lnTo>
                    <a:pt x="196" y="46"/>
                  </a:lnTo>
                  <a:lnTo>
                    <a:pt x="220" y="24"/>
                  </a:lnTo>
                  <a:lnTo>
                    <a:pt x="230" y="14"/>
                  </a:lnTo>
                  <a:lnTo>
                    <a:pt x="236" y="4"/>
                  </a:lnTo>
                  <a:lnTo>
                    <a:pt x="250" y="8"/>
                  </a:lnTo>
                  <a:lnTo>
                    <a:pt x="250" y="8"/>
                  </a:lnTo>
                  <a:lnTo>
                    <a:pt x="240" y="22"/>
                  </a:lnTo>
                  <a:lnTo>
                    <a:pt x="228" y="34"/>
                  </a:lnTo>
                  <a:lnTo>
                    <a:pt x="228" y="34"/>
                  </a:lnTo>
                  <a:lnTo>
                    <a:pt x="216" y="46"/>
                  </a:lnTo>
                  <a:lnTo>
                    <a:pt x="204" y="54"/>
                  </a:lnTo>
                  <a:lnTo>
                    <a:pt x="204" y="54"/>
                  </a:lnTo>
                  <a:close/>
                  <a:moveTo>
                    <a:pt x="304" y="146"/>
                  </a:moveTo>
                  <a:lnTo>
                    <a:pt x="304" y="146"/>
                  </a:lnTo>
                  <a:lnTo>
                    <a:pt x="288" y="132"/>
                  </a:lnTo>
                  <a:lnTo>
                    <a:pt x="274" y="116"/>
                  </a:lnTo>
                  <a:lnTo>
                    <a:pt x="274" y="116"/>
                  </a:lnTo>
                  <a:lnTo>
                    <a:pt x="252" y="134"/>
                  </a:lnTo>
                  <a:lnTo>
                    <a:pt x="246" y="124"/>
                  </a:lnTo>
                  <a:lnTo>
                    <a:pt x="246" y="124"/>
                  </a:lnTo>
                  <a:lnTo>
                    <a:pt x="258" y="116"/>
                  </a:lnTo>
                  <a:lnTo>
                    <a:pt x="270" y="104"/>
                  </a:lnTo>
                  <a:lnTo>
                    <a:pt x="270" y="104"/>
                  </a:lnTo>
                  <a:lnTo>
                    <a:pt x="282" y="94"/>
                  </a:lnTo>
                  <a:lnTo>
                    <a:pt x="288" y="82"/>
                  </a:lnTo>
                  <a:lnTo>
                    <a:pt x="288" y="82"/>
                  </a:lnTo>
                  <a:lnTo>
                    <a:pt x="254" y="84"/>
                  </a:lnTo>
                  <a:lnTo>
                    <a:pt x="252" y="72"/>
                  </a:lnTo>
                  <a:lnTo>
                    <a:pt x="256" y="72"/>
                  </a:lnTo>
                  <a:lnTo>
                    <a:pt x="256" y="72"/>
                  </a:lnTo>
                  <a:lnTo>
                    <a:pt x="286" y="72"/>
                  </a:lnTo>
                  <a:lnTo>
                    <a:pt x="286" y="72"/>
                  </a:lnTo>
                  <a:lnTo>
                    <a:pt x="296" y="62"/>
                  </a:lnTo>
                  <a:lnTo>
                    <a:pt x="296" y="62"/>
                  </a:lnTo>
                  <a:lnTo>
                    <a:pt x="258" y="30"/>
                  </a:lnTo>
                  <a:lnTo>
                    <a:pt x="268" y="22"/>
                  </a:lnTo>
                  <a:lnTo>
                    <a:pt x="276" y="28"/>
                  </a:lnTo>
                  <a:lnTo>
                    <a:pt x="276" y="28"/>
                  </a:lnTo>
                  <a:lnTo>
                    <a:pt x="288" y="14"/>
                  </a:lnTo>
                  <a:lnTo>
                    <a:pt x="298" y="0"/>
                  </a:lnTo>
                  <a:lnTo>
                    <a:pt x="312" y="4"/>
                  </a:lnTo>
                  <a:lnTo>
                    <a:pt x="312" y="4"/>
                  </a:lnTo>
                  <a:lnTo>
                    <a:pt x="298" y="22"/>
                  </a:lnTo>
                  <a:lnTo>
                    <a:pt x="286" y="36"/>
                  </a:lnTo>
                  <a:lnTo>
                    <a:pt x="306" y="52"/>
                  </a:lnTo>
                  <a:lnTo>
                    <a:pt x="306" y="52"/>
                  </a:lnTo>
                  <a:lnTo>
                    <a:pt x="324" y="30"/>
                  </a:lnTo>
                  <a:lnTo>
                    <a:pt x="338" y="12"/>
                  </a:lnTo>
                  <a:lnTo>
                    <a:pt x="352" y="18"/>
                  </a:lnTo>
                  <a:lnTo>
                    <a:pt x="352" y="18"/>
                  </a:lnTo>
                  <a:lnTo>
                    <a:pt x="330" y="44"/>
                  </a:lnTo>
                  <a:lnTo>
                    <a:pt x="304" y="72"/>
                  </a:lnTo>
                  <a:lnTo>
                    <a:pt x="304" y="72"/>
                  </a:lnTo>
                  <a:lnTo>
                    <a:pt x="350" y="68"/>
                  </a:lnTo>
                  <a:lnTo>
                    <a:pt x="350" y="68"/>
                  </a:lnTo>
                  <a:lnTo>
                    <a:pt x="340" y="54"/>
                  </a:lnTo>
                  <a:lnTo>
                    <a:pt x="350" y="48"/>
                  </a:lnTo>
                  <a:lnTo>
                    <a:pt x="350" y="48"/>
                  </a:lnTo>
                  <a:lnTo>
                    <a:pt x="364" y="66"/>
                  </a:lnTo>
                  <a:lnTo>
                    <a:pt x="376" y="82"/>
                  </a:lnTo>
                  <a:lnTo>
                    <a:pt x="362" y="88"/>
                  </a:lnTo>
                  <a:lnTo>
                    <a:pt x="362" y="88"/>
                  </a:lnTo>
                  <a:lnTo>
                    <a:pt x="356" y="78"/>
                  </a:lnTo>
                  <a:lnTo>
                    <a:pt x="356" y="78"/>
                  </a:lnTo>
                  <a:lnTo>
                    <a:pt x="304" y="82"/>
                  </a:lnTo>
                  <a:lnTo>
                    <a:pt x="304" y="82"/>
                  </a:lnTo>
                  <a:lnTo>
                    <a:pt x="292" y="98"/>
                  </a:lnTo>
                  <a:lnTo>
                    <a:pt x="360" y="98"/>
                  </a:lnTo>
                  <a:lnTo>
                    <a:pt x="366" y="104"/>
                  </a:lnTo>
                  <a:lnTo>
                    <a:pt x="366" y="104"/>
                  </a:lnTo>
                  <a:lnTo>
                    <a:pt x="358" y="114"/>
                  </a:lnTo>
                  <a:lnTo>
                    <a:pt x="350" y="124"/>
                  </a:lnTo>
                  <a:lnTo>
                    <a:pt x="340" y="134"/>
                  </a:lnTo>
                  <a:lnTo>
                    <a:pt x="328" y="144"/>
                  </a:lnTo>
                  <a:lnTo>
                    <a:pt x="328" y="144"/>
                  </a:lnTo>
                  <a:lnTo>
                    <a:pt x="352" y="154"/>
                  </a:lnTo>
                  <a:lnTo>
                    <a:pt x="378" y="160"/>
                  </a:lnTo>
                  <a:lnTo>
                    <a:pt x="370" y="172"/>
                  </a:lnTo>
                  <a:lnTo>
                    <a:pt x="370" y="172"/>
                  </a:lnTo>
                  <a:lnTo>
                    <a:pt x="340" y="164"/>
                  </a:lnTo>
                  <a:lnTo>
                    <a:pt x="316" y="152"/>
                  </a:lnTo>
                  <a:lnTo>
                    <a:pt x="316" y="152"/>
                  </a:lnTo>
                  <a:lnTo>
                    <a:pt x="300" y="160"/>
                  </a:lnTo>
                  <a:lnTo>
                    <a:pt x="286" y="166"/>
                  </a:lnTo>
                  <a:lnTo>
                    <a:pt x="270" y="170"/>
                  </a:lnTo>
                  <a:lnTo>
                    <a:pt x="254" y="174"/>
                  </a:lnTo>
                  <a:lnTo>
                    <a:pt x="250" y="162"/>
                  </a:lnTo>
                  <a:lnTo>
                    <a:pt x="250" y="162"/>
                  </a:lnTo>
                  <a:lnTo>
                    <a:pt x="278" y="156"/>
                  </a:lnTo>
                  <a:lnTo>
                    <a:pt x="304" y="146"/>
                  </a:lnTo>
                  <a:lnTo>
                    <a:pt x="304" y="146"/>
                  </a:lnTo>
                  <a:close/>
                  <a:moveTo>
                    <a:pt x="284" y="110"/>
                  </a:moveTo>
                  <a:lnTo>
                    <a:pt x="284" y="110"/>
                  </a:lnTo>
                  <a:lnTo>
                    <a:pt x="298" y="124"/>
                  </a:lnTo>
                  <a:lnTo>
                    <a:pt x="316" y="138"/>
                  </a:lnTo>
                  <a:lnTo>
                    <a:pt x="316" y="138"/>
                  </a:lnTo>
                  <a:lnTo>
                    <a:pt x="332" y="124"/>
                  </a:lnTo>
                  <a:lnTo>
                    <a:pt x="344" y="110"/>
                  </a:lnTo>
                  <a:lnTo>
                    <a:pt x="284" y="110"/>
                  </a:lnTo>
                  <a:lnTo>
                    <a:pt x="284" y="1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4" name="グループ化 3">
            <a:extLst>
              <a:ext uri="{FF2B5EF4-FFF2-40B4-BE49-F238E27FC236}">
                <a16:creationId xmlns:a16="http://schemas.microsoft.com/office/drawing/2014/main" id="{45EFD320-4427-48E0-8F90-8B33F747131C}"/>
              </a:ext>
            </a:extLst>
          </p:cNvPr>
          <p:cNvGrpSpPr/>
          <p:nvPr/>
        </p:nvGrpSpPr>
        <p:grpSpPr>
          <a:xfrm>
            <a:off x="1499922" y="1232756"/>
            <a:ext cx="3171311" cy="2192474"/>
            <a:chOff x="1499922" y="1232756"/>
            <a:chExt cx="3171311" cy="2192474"/>
          </a:xfrm>
        </p:grpSpPr>
        <p:sp>
          <p:nvSpPr>
            <p:cNvPr id="20" name="AutoShape 3">
              <a:extLst>
                <a:ext uri="{FF2B5EF4-FFF2-40B4-BE49-F238E27FC236}">
                  <a16:creationId xmlns:a16="http://schemas.microsoft.com/office/drawing/2014/main" id="{2A867BF2-F943-49EE-A062-58666C6085C9}"/>
                </a:ext>
              </a:extLst>
            </p:cNvPr>
            <p:cNvSpPr>
              <a:spLocks noChangeAspect="1" noChangeArrowheads="1" noTextEdit="1"/>
            </p:cNvSpPr>
            <p:nvPr/>
          </p:nvSpPr>
          <p:spPr bwMode="auto">
            <a:xfrm>
              <a:off x="1499922" y="1232756"/>
              <a:ext cx="3171311" cy="219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21" name="Picture 5">
              <a:extLst>
                <a:ext uri="{FF2B5EF4-FFF2-40B4-BE49-F238E27FC236}">
                  <a16:creationId xmlns:a16="http://schemas.microsoft.com/office/drawing/2014/main" id="{3C0B4D6B-E513-4871-8F55-FE8C9F88A1A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99922" y="1232756"/>
              <a:ext cx="3171311" cy="219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6">
              <a:extLst>
                <a:ext uri="{FF2B5EF4-FFF2-40B4-BE49-F238E27FC236}">
                  <a16:creationId xmlns:a16="http://schemas.microsoft.com/office/drawing/2014/main" id="{B2C50B60-2D7E-4C97-9D92-4CD630B1326A}"/>
                </a:ext>
              </a:extLst>
            </p:cNvPr>
            <p:cNvSpPr>
              <a:spLocks noChangeArrowheads="1"/>
            </p:cNvSpPr>
            <p:nvPr/>
          </p:nvSpPr>
          <p:spPr bwMode="auto">
            <a:xfrm>
              <a:off x="1499922" y="1232756"/>
              <a:ext cx="3171311" cy="2192474"/>
            </a:xfrm>
            <a:prstGeom prst="rect">
              <a:avLst/>
            </a:prstGeom>
            <a:solidFill>
              <a:schemeClr val="bg1"/>
            </a:solidFill>
            <a:ln>
              <a:noFill/>
            </a:ln>
            <a:effectLst>
              <a:outerShdw blurRad="190500" dist="762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7">
              <a:extLst>
                <a:ext uri="{FF2B5EF4-FFF2-40B4-BE49-F238E27FC236}">
                  <a16:creationId xmlns:a16="http://schemas.microsoft.com/office/drawing/2014/main" id="{686CA36F-8D8E-41DF-9629-42DDA0E33C65}"/>
                </a:ext>
              </a:extLst>
            </p:cNvPr>
            <p:cNvSpPr>
              <a:spLocks noEditPoints="1"/>
            </p:cNvSpPr>
            <p:nvPr/>
          </p:nvSpPr>
          <p:spPr bwMode="auto">
            <a:xfrm>
              <a:off x="2885338" y="3359161"/>
              <a:ext cx="400480" cy="34559"/>
            </a:xfrm>
            <a:custGeom>
              <a:avLst/>
              <a:gdLst>
                <a:gd name="T0" fmla="*/ 30 w 788"/>
                <a:gd name="T1" fmla="*/ 0 h 68"/>
                <a:gd name="T2" fmla="*/ 30 w 788"/>
                <a:gd name="T3" fmla="*/ 60 h 68"/>
                <a:gd name="T4" fmla="*/ 30 w 788"/>
                <a:gd name="T5" fmla="*/ 56 h 68"/>
                <a:gd name="T6" fmla="*/ 30 w 788"/>
                <a:gd name="T7" fmla="*/ 2 h 68"/>
                <a:gd name="T8" fmla="*/ 20 w 788"/>
                <a:gd name="T9" fmla="*/ 16 h 68"/>
                <a:gd name="T10" fmla="*/ 24 w 788"/>
                <a:gd name="T11" fmla="*/ 20 h 68"/>
                <a:gd name="T12" fmla="*/ 104 w 788"/>
                <a:gd name="T13" fmla="*/ 34 h 68"/>
                <a:gd name="T14" fmla="*/ 126 w 788"/>
                <a:gd name="T15" fmla="*/ 28 h 68"/>
                <a:gd name="T16" fmla="*/ 124 w 788"/>
                <a:gd name="T17" fmla="*/ 16 h 68"/>
                <a:gd name="T18" fmla="*/ 152 w 788"/>
                <a:gd name="T19" fmla="*/ 16 h 68"/>
                <a:gd name="T20" fmla="*/ 202 w 788"/>
                <a:gd name="T21" fmla="*/ 50 h 68"/>
                <a:gd name="T22" fmla="*/ 172 w 788"/>
                <a:gd name="T23" fmla="*/ 18 h 68"/>
                <a:gd name="T24" fmla="*/ 176 w 788"/>
                <a:gd name="T25" fmla="*/ 44 h 68"/>
                <a:gd name="T26" fmla="*/ 196 w 788"/>
                <a:gd name="T27" fmla="*/ 24 h 68"/>
                <a:gd name="T28" fmla="*/ 216 w 788"/>
                <a:gd name="T29" fmla="*/ 54 h 68"/>
                <a:gd name="T30" fmla="*/ 232 w 788"/>
                <a:gd name="T31" fmla="*/ 40 h 68"/>
                <a:gd name="T32" fmla="*/ 218 w 788"/>
                <a:gd name="T33" fmla="*/ 14 h 68"/>
                <a:gd name="T34" fmla="*/ 216 w 788"/>
                <a:gd name="T35" fmla="*/ 22 h 68"/>
                <a:gd name="T36" fmla="*/ 240 w 788"/>
                <a:gd name="T37" fmla="*/ 42 h 68"/>
                <a:gd name="T38" fmla="*/ 250 w 788"/>
                <a:gd name="T39" fmla="*/ 48 h 68"/>
                <a:gd name="T40" fmla="*/ 276 w 788"/>
                <a:gd name="T41" fmla="*/ 18 h 68"/>
                <a:gd name="T42" fmla="*/ 280 w 788"/>
                <a:gd name="T43" fmla="*/ 44 h 68"/>
                <a:gd name="T44" fmla="*/ 254 w 788"/>
                <a:gd name="T45" fmla="*/ 20 h 68"/>
                <a:gd name="T46" fmla="*/ 308 w 788"/>
                <a:gd name="T47" fmla="*/ 18 h 68"/>
                <a:gd name="T48" fmla="*/ 314 w 788"/>
                <a:gd name="T49" fmla="*/ 14 h 68"/>
                <a:gd name="T50" fmla="*/ 334 w 788"/>
                <a:gd name="T51" fmla="*/ 40 h 68"/>
                <a:gd name="T52" fmla="*/ 342 w 788"/>
                <a:gd name="T53" fmla="*/ 46 h 68"/>
                <a:gd name="T54" fmla="*/ 378 w 788"/>
                <a:gd name="T55" fmla="*/ 54 h 68"/>
                <a:gd name="T56" fmla="*/ 372 w 788"/>
                <a:gd name="T57" fmla="*/ 28 h 68"/>
                <a:gd name="T58" fmla="*/ 362 w 788"/>
                <a:gd name="T59" fmla="*/ 14 h 68"/>
                <a:gd name="T60" fmla="*/ 380 w 788"/>
                <a:gd name="T61" fmla="*/ 48 h 68"/>
                <a:gd name="T62" fmla="*/ 374 w 788"/>
                <a:gd name="T63" fmla="*/ 48 h 68"/>
                <a:gd name="T64" fmla="*/ 404 w 788"/>
                <a:gd name="T65" fmla="*/ 2 h 68"/>
                <a:gd name="T66" fmla="*/ 418 w 788"/>
                <a:gd name="T67" fmla="*/ 48 h 68"/>
                <a:gd name="T68" fmla="*/ 436 w 788"/>
                <a:gd name="T69" fmla="*/ 14 h 68"/>
                <a:gd name="T70" fmla="*/ 456 w 788"/>
                <a:gd name="T71" fmla="*/ 14 h 68"/>
                <a:gd name="T72" fmla="*/ 464 w 788"/>
                <a:gd name="T73" fmla="*/ 54 h 68"/>
                <a:gd name="T74" fmla="*/ 452 w 788"/>
                <a:gd name="T75" fmla="*/ 34 h 68"/>
                <a:gd name="T76" fmla="*/ 476 w 788"/>
                <a:gd name="T77" fmla="*/ 34 h 68"/>
                <a:gd name="T78" fmla="*/ 498 w 788"/>
                <a:gd name="T79" fmla="*/ 54 h 68"/>
                <a:gd name="T80" fmla="*/ 524 w 788"/>
                <a:gd name="T81" fmla="*/ 28 h 68"/>
                <a:gd name="T82" fmla="*/ 606 w 788"/>
                <a:gd name="T83" fmla="*/ 26 h 68"/>
                <a:gd name="T84" fmla="*/ 586 w 788"/>
                <a:gd name="T85" fmla="*/ 46 h 68"/>
                <a:gd name="T86" fmla="*/ 646 w 788"/>
                <a:gd name="T87" fmla="*/ 50 h 68"/>
                <a:gd name="T88" fmla="*/ 622 w 788"/>
                <a:gd name="T89" fmla="*/ 14 h 68"/>
                <a:gd name="T90" fmla="*/ 622 w 788"/>
                <a:gd name="T91" fmla="*/ 44 h 68"/>
                <a:gd name="T92" fmla="*/ 638 w 788"/>
                <a:gd name="T93" fmla="*/ 20 h 68"/>
                <a:gd name="T94" fmla="*/ 654 w 788"/>
                <a:gd name="T95" fmla="*/ 50 h 68"/>
                <a:gd name="T96" fmla="*/ 672 w 788"/>
                <a:gd name="T97" fmla="*/ 36 h 68"/>
                <a:gd name="T98" fmla="*/ 670 w 788"/>
                <a:gd name="T99" fmla="*/ 12 h 68"/>
                <a:gd name="T100" fmla="*/ 660 w 788"/>
                <a:gd name="T101" fmla="*/ 24 h 68"/>
                <a:gd name="T102" fmla="*/ 684 w 788"/>
                <a:gd name="T103" fmla="*/ 46 h 68"/>
                <a:gd name="T104" fmla="*/ 692 w 788"/>
                <a:gd name="T105" fmla="*/ 14 h 68"/>
                <a:gd name="T106" fmla="*/ 712 w 788"/>
                <a:gd name="T107" fmla="*/ 60 h 68"/>
                <a:gd name="T108" fmla="*/ 722 w 788"/>
                <a:gd name="T109" fmla="*/ 52 h 68"/>
                <a:gd name="T110" fmla="*/ 730 w 788"/>
                <a:gd name="T111" fmla="*/ 14 h 68"/>
                <a:gd name="T112" fmla="*/ 722 w 788"/>
                <a:gd name="T113" fmla="*/ 18 h 68"/>
                <a:gd name="T114" fmla="*/ 782 w 788"/>
                <a:gd name="T115" fmla="*/ 30 h 68"/>
                <a:gd name="T116" fmla="*/ 760 w 788"/>
                <a:gd name="T11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8" h="68">
                  <a:moveTo>
                    <a:pt x="30" y="60"/>
                  </a:moveTo>
                  <a:lnTo>
                    <a:pt x="30" y="60"/>
                  </a:lnTo>
                  <a:lnTo>
                    <a:pt x="18" y="58"/>
                  </a:lnTo>
                  <a:lnTo>
                    <a:pt x="10" y="52"/>
                  </a:lnTo>
                  <a:lnTo>
                    <a:pt x="10" y="52"/>
                  </a:lnTo>
                  <a:lnTo>
                    <a:pt x="2" y="42"/>
                  </a:lnTo>
                  <a:lnTo>
                    <a:pt x="0" y="30"/>
                  </a:lnTo>
                  <a:lnTo>
                    <a:pt x="0" y="30"/>
                  </a:lnTo>
                  <a:lnTo>
                    <a:pt x="2" y="18"/>
                  </a:lnTo>
                  <a:lnTo>
                    <a:pt x="10" y="8"/>
                  </a:lnTo>
                  <a:lnTo>
                    <a:pt x="10" y="8"/>
                  </a:lnTo>
                  <a:lnTo>
                    <a:pt x="18" y="2"/>
                  </a:lnTo>
                  <a:lnTo>
                    <a:pt x="30" y="0"/>
                  </a:lnTo>
                  <a:lnTo>
                    <a:pt x="30" y="0"/>
                  </a:lnTo>
                  <a:lnTo>
                    <a:pt x="42" y="2"/>
                  </a:lnTo>
                  <a:lnTo>
                    <a:pt x="52" y="8"/>
                  </a:lnTo>
                  <a:lnTo>
                    <a:pt x="52" y="8"/>
                  </a:lnTo>
                  <a:lnTo>
                    <a:pt x="58" y="18"/>
                  </a:lnTo>
                  <a:lnTo>
                    <a:pt x="60" y="30"/>
                  </a:lnTo>
                  <a:lnTo>
                    <a:pt x="60" y="30"/>
                  </a:lnTo>
                  <a:lnTo>
                    <a:pt x="58" y="42"/>
                  </a:lnTo>
                  <a:lnTo>
                    <a:pt x="52" y="52"/>
                  </a:lnTo>
                  <a:lnTo>
                    <a:pt x="52" y="52"/>
                  </a:lnTo>
                  <a:lnTo>
                    <a:pt x="42" y="58"/>
                  </a:lnTo>
                  <a:lnTo>
                    <a:pt x="30" y="60"/>
                  </a:lnTo>
                  <a:lnTo>
                    <a:pt x="30" y="60"/>
                  </a:lnTo>
                  <a:close/>
                  <a:moveTo>
                    <a:pt x="30" y="2"/>
                  </a:moveTo>
                  <a:lnTo>
                    <a:pt x="30" y="2"/>
                  </a:lnTo>
                  <a:lnTo>
                    <a:pt x="20" y="4"/>
                  </a:lnTo>
                  <a:lnTo>
                    <a:pt x="12" y="10"/>
                  </a:lnTo>
                  <a:lnTo>
                    <a:pt x="12" y="10"/>
                  </a:lnTo>
                  <a:lnTo>
                    <a:pt x="6" y="20"/>
                  </a:lnTo>
                  <a:lnTo>
                    <a:pt x="4" y="30"/>
                  </a:lnTo>
                  <a:lnTo>
                    <a:pt x="4" y="30"/>
                  </a:lnTo>
                  <a:lnTo>
                    <a:pt x="6" y="40"/>
                  </a:lnTo>
                  <a:lnTo>
                    <a:pt x="12" y="48"/>
                  </a:lnTo>
                  <a:lnTo>
                    <a:pt x="12" y="48"/>
                  </a:lnTo>
                  <a:lnTo>
                    <a:pt x="20" y="54"/>
                  </a:lnTo>
                  <a:lnTo>
                    <a:pt x="30" y="56"/>
                  </a:lnTo>
                  <a:lnTo>
                    <a:pt x="30" y="56"/>
                  </a:lnTo>
                  <a:lnTo>
                    <a:pt x="40" y="54"/>
                  </a:lnTo>
                  <a:lnTo>
                    <a:pt x="50" y="48"/>
                  </a:lnTo>
                  <a:lnTo>
                    <a:pt x="50" y="48"/>
                  </a:lnTo>
                  <a:lnTo>
                    <a:pt x="54" y="40"/>
                  </a:lnTo>
                  <a:lnTo>
                    <a:pt x="56" y="30"/>
                  </a:lnTo>
                  <a:lnTo>
                    <a:pt x="56" y="30"/>
                  </a:lnTo>
                  <a:lnTo>
                    <a:pt x="54" y="20"/>
                  </a:lnTo>
                  <a:lnTo>
                    <a:pt x="50" y="10"/>
                  </a:lnTo>
                  <a:lnTo>
                    <a:pt x="50" y="10"/>
                  </a:lnTo>
                  <a:lnTo>
                    <a:pt x="40" y="4"/>
                  </a:lnTo>
                  <a:lnTo>
                    <a:pt x="30" y="2"/>
                  </a:lnTo>
                  <a:lnTo>
                    <a:pt x="30" y="2"/>
                  </a:lnTo>
                  <a:close/>
                  <a:moveTo>
                    <a:pt x="42" y="44"/>
                  </a:moveTo>
                  <a:lnTo>
                    <a:pt x="42" y="44"/>
                  </a:lnTo>
                  <a:lnTo>
                    <a:pt x="32" y="46"/>
                  </a:lnTo>
                  <a:lnTo>
                    <a:pt x="32" y="46"/>
                  </a:lnTo>
                  <a:lnTo>
                    <a:pt x="24" y="44"/>
                  </a:lnTo>
                  <a:lnTo>
                    <a:pt x="18" y="42"/>
                  </a:lnTo>
                  <a:lnTo>
                    <a:pt x="18" y="42"/>
                  </a:lnTo>
                  <a:lnTo>
                    <a:pt x="16" y="36"/>
                  </a:lnTo>
                  <a:lnTo>
                    <a:pt x="14" y="30"/>
                  </a:lnTo>
                  <a:lnTo>
                    <a:pt x="14" y="30"/>
                  </a:lnTo>
                  <a:lnTo>
                    <a:pt x="16" y="22"/>
                  </a:lnTo>
                  <a:lnTo>
                    <a:pt x="20" y="16"/>
                  </a:lnTo>
                  <a:lnTo>
                    <a:pt x="20" y="16"/>
                  </a:lnTo>
                  <a:lnTo>
                    <a:pt x="24" y="14"/>
                  </a:lnTo>
                  <a:lnTo>
                    <a:pt x="32" y="12"/>
                  </a:lnTo>
                  <a:lnTo>
                    <a:pt x="32" y="12"/>
                  </a:lnTo>
                  <a:lnTo>
                    <a:pt x="38" y="14"/>
                  </a:lnTo>
                  <a:lnTo>
                    <a:pt x="42" y="16"/>
                  </a:lnTo>
                  <a:lnTo>
                    <a:pt x="42" y="22"/>
                  </a:lnTo>
                  <a:lnTo>
                    <a:pt x="42" y="22"/>
                  </a:lnTo>
                  <a:lnTo>
                    <a:pt x="42" y="22"/>
                  </a:lnTo>
                  <a:lnTo>
                    <a:pt x="36" y="18"/>
                  </a:lnTo>
                  <a:lnTo>
                    <a:pt x="32" y="18"/>
                  </a:lnTo>
                  <a:lnTo>
                    <a:pt x="32" y="18"/>
                  </a:lnTo>
                  <a:lnTo>
                    <a:pt x="26" y="18"/>
                  </a:lnTo>
                  <a:lnTo>
                    <a:pt x="24" y="20"/>
                  </a:lnTo>
                  <a:lnTo>
                    <a:pt x="22" y="24"/>
                  </a:lnTo>
                  <a:lnTo>
                    <a:pt x="20" y="30"/>
                  </a:lnTo>
                  <a:lnTo>
                    <a:pt x="20" y="30"/>
                  </a:lnTo>
                  <a:lnTo>
                    <a:pt x="22" y="34"/>
                  </a:lnTo>
                  <a:lnTo>
                    <a:pt x="24" y="38"/>
                  </a:lnTo>
                  <a:lnTo>
                    <a:pt x="26" y="40"/>
                  </a:lnTo>
                  <a:lnTo>
                    <a:pt x="32" y="42"/>
                  </a:lnTo>
                  <a:lnTo>
                    <a:pt x="32" y="42"/>
                  </a:lnTo>
                  <a:lnTo>
                    <a:pt x="36" y="40"/>
                  </a:lnTo>
                  <a:lnTo>
                    <a:pt x="42" y="38"/>
                  </a:lnTo>
                  <a:lnTo>
                    <a:pt x="42" y="38"/>
                  </a:lnTo>
                  <a:lnTo>
                    <a:pt x="42" y="44"/>
                  </a:lnTo>
                  <a:close/>
                  <a:moveTo>
                    <a:pt x="104" y="34"/>
                  </a:moveTo>
                  <a:lnTo>
                    <a:pt x="104" y="54"/>
                  </a:lnTo>
                  <a:lnTo>
                    <a:pt x="98" y="54"/>
                  </a:lnTo>
                  <a:lnTo>
                    <a:pt x="98" y="0"/>
                  </a:lnTo>
                  <a:lnTo>
                    <a:pt x="112" y="0"/>
                  </a:lnTo>
                  <a:lnTo>
                    <a:pt x="112" y="0"/>
                  </a:lnTo>
                  <a:lnTo>
                    <a:pt x="120" y="2"/>
                  </a:lnTo>
                  <a:lnTo>
                    <a:pt x="126" y="4"/>
                  </a:lnTo>
                  <a:lnTo>
                    <a:pt x="126" y="4"/>
                  </a:lnTo>
                  <a:lnTo>
                    <a:pt x="130" y="10"/>
                  </a:lnTo>
                  <a:lnTo>
                    <a:pt x="132" y="16"/>
                  </a:lnTo>
                  <a:lnTo>
                    <a:pt x="132" y="16"/>
                  </a:lnTo>
                  <a:lnTo>
                    <a:pt x="130" y="22"/>
                  </a:lnTo>
                  <a:lnTo>
                    <a:pt x="126" y="28"/>
                  </a:lnTo>
                  <a:lnTo>
                    <a:pt x="126" y="28"/>
                  </a:lnTo>
                  <a:lnTo>
                    <a:pt x="120" y="32"/>
                  </a:lnTo>
                  <a:lnTo>
                    <a:pt x="112" y="34"/>
                  </a:lnTo>
                  <a:lnTo>
                    <a:pt x="104" y="34"/>
                  </a:lnTo>
                  <a:close/>
                  <a:moveTo>
                    <a:pt x="104" y="6"/>
                  </a:moveTo>
                  <a:lnTo>
                    <a:pt x="104" y="28"/>
                  </a:lnTo>
                  <a:lnTo>
                    <a:pt x="110" y="28"/>
                  </a:lnTo>
                  <a:lnTo>
                    <a:pt x="110" y="28"/>
                  </a:lnTo>
                  <a:lnTo>
                    <a:pt x="116" y="26"/>
                  </a:lnTo>
                  <a:lnTo>
                    <a:pt x="122" y="24"/>
                  </a:lnTo>
                  <a:lnTo>
                    <a:pt x="122" y="24"/>
                  </a:lnTo>
                  <a:lnTo>
                    <a:pt x="124" y="20"/>
                  </a:lnTo>
                  <a:lnTo>
                    <a:pt x="124" y="16"/>
                  </a:lnTo>
                  <a:lnTo>
                    <a:pt x="124" y="16"/>
                  </a:lnTo>
                  <a:lnTo>
                    <a:pt x="124" y="12"/>
                  </a:lnTo>
                  <a:lnTo>
                    <a:pt x="122" y="8"/>
                  </a:lnTo>
                  <a:lnTo>
                    <a:pt x="122" y="8"/>
                  </a:lnTo>
                  <a:lnTo>
                    <a:pt x="118" y="6"/>
                  </a:lnTo>
                  <a:lnTo>
                    <a:pt x="112" y="6"/>
                  </a:lnTo>
                  <a:lnTo>
                    <a:pt x="104" y="6"/>
                  </a:lnTo>
                  <a:close/>
                  <a:moveTo>
                    <a:pt x="140" y="54"/>
                  </a:moveTo>
                  <a:lnTo>
                    <a:pt x="140" y="14"/>
                  </a:lnTo>
                  <a:lnTo>
                    <a:pt x="146" y="14"/>
                  </a:lnTo>
                  <a:lnTo>
                    <a:pt x="146" y="20"/>
                  </a:lnTo>
                  <a:lnTo>
                    <a:pt x="146" y="20"/>
                  </a:lnTo>
                  <a:lnTo>
                    <a:pt x="152" y="16"/>
                  </a:lnTo>
                  <a:lnTo>
                    <a:pt x="160" y="14"/>
                  </a:lnTo>
                  <a:lnTo>
                    <a:pt x="160" y="14"/>
                  </a:lnTo>
                  <a:lnTo>
                    <a:pt x="164" y="14"/>
                  </a:lnTo>
                  <a:lnTo>
                    <a:pt x="164" y="20"/>
                  </a:lnTo>
                  <a:lnTo>
                    <a:pt x="164" y="20"/>
                  </a:lnTo>
                  <a:lnTo>
                    <a:pt x="164" y="20"/>
                  </a:lnTo>
                  <a:lnTo>
                    <a:pt x="158" y="20"/>
                  </a:lnTo>
                  <a:lnTo>
                    <a:pt x="158" y="20"/>
                  </a:lnTo>
                  <a:lnTo>
                    <a:pt x="152" y="20"/>
                  </a:lnTo>
                  <a:lnTo>
                    <a:pt x="146" y="24"/>
                  </a:lnTo>
                  <a:lnTo>
                    <a:pt x="146" y="54"/>
                  </a:lnTo>
                  <a:lnTo>
                    <a:pt x="140" y="54"/>
                  </a:lnTo>
                  <a:close/>
                  <a:moveTo>
                    <a:pt x="202" y="50"/>
                  </a:moveTo>
                  <a:lnTo>
                    <a:pt x="202" y="50"/>
                  </a:lnTo>
                  <a:lnTo>
                    <a:pt x="194" y="54"/>
                  </a:lnTo>
                  <a:lnTo>
                    <a:pt x="188" y="54"/>
                  </a:lnTo>
                  <a:lnTo>
                    <a:pt x="188" y="54"/>
                  </a:lnTo>
                  <a:lnTo>
                    <a:pt x="178" y="52"/>
                  </a:lnTo>
                  <a:lnTo>
                    <a:pt x="172" y="48"/>
                  </a:lnTo>
                  <a:lnTo>
                    <a:pt x="172" y="48"/>
                  </a:lnTo>
                  <a:lnTo>
                    <a:pt x="168" y="42"/>
                  </a:lnTo>
                  <a:lnTo>
                    <a:pt x="166" y="34"/>
                  </a:lnTo>
                  <a:lnTo>
                    <a:pt x="166" y="34"/>
                  </a:lnTo>
                  <a:lnTo>
                    <a:pt x="168" y="24"/>
                  </a:lnTo>
                  <a:lnTo>
                    <a:pt x="172" y="18"/>
                  </a:lnTo>
                  <a:lnTo>
                    <a:pt x="172" y="18"/>
                  </a:lnTo>
                  <a:lnTo>
                    <a:pt x="178" y="14"/>
                  </a:lnTo>
                  <a:lnTo>
                    <a:pt x="186" y="12"/>
                  </a:lnTo>
                  <a:lnTo>
                    <a:pt x="186" y="12"/>
                  </a:lnTo>
                  <a:lnTo>
                    <a:pt x="192" y="14"/>
                  </a:lnTo>
                  <a:lnTo>
                    <a:pt x="198" y="18"/>
                  </a:lnTo>
                  <a:lnTo>
                    <a:pt x="198" y="18"/>
                  </a:lnTo>
                  <a:lnTo>
                    <a:pt x="202" y="22"/>
                  </a:lnTo>
                  <a:lnTo>
                    <a:pt x="202" y="30"/>
                  </a:lnTo>
                  <a:lnTo>
                    <a:pt x="202" y="34"/>
                  </a:lnTo>
                  <a:lnTo>
                    <a:pt x="172" y="34"/>
                  </a:lnTo>
                  <a:lnTo>
                    <a:pt x="172" y="34"/>
                  </a:lnTo>
                  <a:lnTo>
                    <a:pt x="174" y="40"/>
                  </a:lnTo>
                  <a:lnTo>
                    <a:pt x="176" y="44"/>
                  </a:lnTo>
                  <a:lnTo>
                    <a:pt x="176" y="44"/>
                  </a:lnTo>
                  <a:lnTo>
                    <a:pt x="182" y="48"/>
                  </a:lnTo>
                  <a:lnTo>
                    <a:pt x="188" y="48"/>
                  </a:lnTo>
                  <a:lnTo>
                    <a:pt x="188" y="48"/>
                  </a:lnTo>
                  <a:lnTo>
                    <a:pt x="194" y="48"/>
                  </a:lnTo>
                  <a:lnTo>
                    <a:pt x="202" y="44"/>
                  </a:lnTo>
                  <a:lnTo>
                    <a:pt x="202" y="44"/>
                  </a:lnTo>
                  <a:lnTo>
                    <a:pt x="202" y="50"/>
                  </a:lnTo>
                  <a:lnTo>
                    <a:pt x="202" y="50"/>
                  </a:lnTo>
                  <a:close/>
                  <a:moveTo>
                    <a:pt x="172" y="30"/>
                  </a:moveTo>
                  <a:lnTo>
                    <a:pt x="196" y="30"/>
                  </a:lnTo>
                  <a:lnTo>
                    <a:pt x="196" y="30"/>
                  </a:lnTo>
                  <a:lnTo>
                    <a:pt x="196" y="24"/>
                  </a:lnTo>
                  <a:lnTo>
                    <a:pt x="194" y="20"/>
                  </a:lnTo>
                  <a:lnTo>
                    <a:pt x="190" y="18"/>
                  </a:lnTo>
                  <a:lnTo>
                    <a:pt x="186" y="18"/>
                  </a:lnTo>
                  <a:lnTo>
                    <a:pt x="186" y="18"/>
                  </a:lnTo>
                  <a:lnTo>
                    <a:pt x="180" y="18"/>
                  </a:lnTo>
                  <a:lnTo>
                    <a:pt x="176" y="20"/>
                  </a:lnTo>
                  <a:lnTo>
                    <a:pt x="176" y="20"/>
                  </a:lnTo>
                  <a:lnTo>
                    <a:pt x="174" y="24"/>
                  </a:lnTo>
                  <a:lnTo>
                    <a:pt x="172" y="30"/>
                  </a:lnTo>
                  <a:lnTo>
                    <a:pt x="172" y="30"/>
                  </a:lnTo>
                  <a:close/>
                  <a:moveTo>
                    <a:pt x="222" y="54"/>
                  </a:moveTo>
                  <a:lnTo>
                    <a:pt x="222" y="54"/>
                  </a:lnTo>
                  <a:lnTo>
                    <a:pt x="216" y="54"/>
                  </a:lnTo>
                  <a:lnTo>
                    <a:pt x="208" y="50"/>
                  </a:lnTo>
                  <a:lnTo>
                    <a:pt x="208" y="44"/>
                  </a:lnTo>
                  <a:lnTo>
                    <a:pt x="208" y="44"/>
                  </a:lnTo>
                  <a:lnTo>
                    <a:pt x="208" y="44"/>
                  </a:lnTo>
                  <a:lnTo>
                    <a:pt x="216" y="48"/>
                  </a:lnTo>
                  <a:lnTo>
                    <a:pt x="224" y="48"/>
                  </a:lnTo>
                  <a:lnTo>
                    <a:pt x="224" y="48"/>
                  </a:lnTo>
                  <a:lnTo>
                    <a:pt x="230" y="48"/>
                  </a:lnTo>
                  <a:lnTo>
                    <a:pt x="232" y="46"/>
                  </a:lnTo>
                  <a:lnTo>
                    <a:pt x="232" y="42"/>
                  </a:lnTo>
                  <a:lnTo>
                    <a:pt x="232" y="42"/>
                  </a:lnTo>
                  <a:lnTo>
                    <a:pt x="232" y="40"/>
                  </a:lnTo>
                  <a:lnTo>
                    <a:pt x="232" y="40"/>
                  </a:lnTo>
                  <a:lnTo>
                    <a:pt x="226" y="36"/>
                  </a:lnTo>
                  <a:lnTo>
                    <a:pt x="226" y="36"/>
                  </a:lnTo>
                  <a:lnTo>
                    <a:pt x="218" y="36"/>
                  </a:lnTo>
                  <a:lnTo>
                    <a:pt x="218" y="36"/>
                  </a:lnTo>
                  <a:lnTo>
                    <a:pt x="212" y="32"/>
                  </a:lnTo>
                  <a:lnTo>
                    <a:pt x="212" y="32"/>
                  </a:lnTo>
                  <a:lnTo>
                    <a:pt x="210" y="28"/>
                  </a:lnTo>
                  <a:lnTo>
                    <a:pt x="208" y="24"/>
                  </a:lnTo>
                  <a:lnTo>
                    <a:pt x="208" y="24"/>
                  </a:lnTo>
                  <a:lnTo>
                    <a:pt x="210" y="20"/>
                  </a:lnTo>
                  <a:lnTo>
                    <a:pt x="214" y="16"/>
                  </a:lnTo>
                  <a:lnTo>
                    <a:pt x="214" y="16"/>
                  </a:lnTo>
                  <a:lnTo>
                    <a:pt x="218" y="14"/>
                  </a:lnTo>
                  <a:lnTo>
                    <a:pt x="224" y="12"/>
                  </a:lnTo>
                  <a:lnTo>
                    <a:pt x="224" y="12"/>
                  </a:lnTo>
                  <a:lnTo>
                    <a:pt x="232" y="14"/>
                  </a:lnTo>
                  <a:lnTo>
                    <a:pt x="238" y="16"/>
                  </a:lnTo>
                  <a:lnTo>
                    <a:pt x="238" y="22"/>
                  </a:lnTo>
                  <a:lnTo>
                    <a:pt x="238" y="22"/>
                  </a:lnTo>
                  <a:lnTo>
                    <a:pt x="238" y="22"/>
                  </a:lnTo>
                  <a:lnTo>
                    <a:pt x="232" y="18"/>
                  </a:lnTo>
                  <a:lnTo>
                    <a:pt x="224" y="18"/>
                  </a:lnTo>
                  <a:lnTo>
                    <a:pt x="224" y="18"/>
                  </a:lnTo>
                  <a:lnTo>
                    <a:pt x="218" y="20"/>
                  </a:lnTo>
                  <a:lnTo>
                    <a:pt x="218" y="20"/>
                  </a:lnTo>
                  <a:lnTo>
                    <a:pt x="216" y="22"/>
                  </a:lnTo>
                  <a:lnTo>
                    <a:pt x="216" y="24"/>
                  </a:lnTo>
                  <a:lnTo>
                    <a:pt x="216" y="24"/>
                  </a:lnTo>
                  <a:lnTo>
                    <a:pt x="216" y="28"/>
                  </a:lnTo>
                  <a:lnTo>
                    <a:pt x="216" y="28"/>
                  </a:lnTo>
                  <a:lnTo>
                    <a:pt x="222" y="30"/>
                  </a:lnTo>
                  <a:lnTo>
                    <a:pt x="230" y="32"/>
                  </a:lnTo>
                  <a:lnTo>
                    <a:pt x="230" y="32"/>
                  </a:lnTo>
                  <a:lnTo>
                    <a:pt x="234" y="32"/>
                  </a:lnTo>
                  <a:lnTo>
                    <a:pt x="236" y="36"/>
                  </a:lnTo>
                  <a:lnTo>
                    <a:pt x="236" y="36"/>
                  </a:lnTo>
                  <a:lnTo>
                    <a:pt x="238" y="38"/>
                  </a:lnTo>
                  <a:lnTo>
                    <a:pt x="240" y="42"/>
                  </a:lnTo>
                  <a:lnTo>
                    <a:pt x="240" y="42"/>
                  </a:lnTo>
                  <a:lnTo>
                    <a:pt x="238" y="46"/>
                  </a:lnTo>
                  <a:lnTo>
                    <a:pt x="234" y="50"/>
                  </a:lnTo>
                  <a:lnTo>
                    <a:pt x="234" y="50"/>
                  </a:lnTo>
                  <a:lnTo>
                    <a:pt x="230" y="54"/>
                  </a:lnTo>
                  <a:lnTo>
                    <a:pt x="222" y="54"/>
                  </a:lnTo>
                  <a:lnTo>
                    <a:pt x="222" y="54"/>
                  </a:lnTo>
                  <a:close/>
                  <a:moveTo>
                    <a:pt x="280" y="50"/>
                  </a:moveTo>
                  <a:lnTo>
                    <a:pt x="280" y="50"/>
                  </a:lnTo>
                  <a:lnTo>
                    <a:pt x="272" y="54"/>
                  </a:lnTo>
                  <a:lnTo>
                    <a:pt x="266" y="54"/>
                  </a:lnTo>
                  <a:lnTo>
                    <a:pt x="266" y="54"/>
                  </a:lnTo>
                  <a:lnTo>
                    <a:pt x="256" y="52"/>
                  </a:lnTo>
                  <a:lnTo>
                    <a:pt x="250" y="48"/>
                  </a:lnTo>
                  <a:lnTo>
                    <a:pt x="250" y="48"/>
                  </a:lnTo>
                  <a:lnTo>
                    <a:pt x="246" y="42"/>
                  </a:lnTo>
                  <a:lnTo>
                    <a:pt x="244" y="34"/>
                  </a:lnTo>
                  <a:lnTo>
                    <a:pt x="244" y="34"/>
                  </a:lnTo>
                  <a:lnTo>
                    <a:pt x="246" y="24"/>
                  </a:lnTo>
                  <a:lnTo>
                    <a:pt x="250" y="18"/>
                  </a:lnTo>
                  <a:lnTo>
                    <a:pt x="250" y="18"/>
                  </a:lnTo>
                  <a:lnTo>
                    <a:pt x="256" y="14"/>
                  </a:lnTo>
                  <a:lnTo>
                    <a:pt x="264" y="12"/>
                  </a:lnTo>
                  <a:lnTo>
                    <a:pt x="264" y="12"/>
                  </a:lnTo>
                  <a:lnTo>
                    <a:pt x="270" y="14"/>
                  </a:lnTo>
                  <a:lnTo>
                    <a:pt x="276" y="18"/>
                  </a:lnTo>
                  <a:lnTo>
                    <a:pt x="276" y="18"/>
                  </a:lnTo>
                  <a:lnTo>
                    <a:pt x="280" y="22"/>
                  </a:lnTo>
                  <a:lnTo>
                    <a:pt x="280" y="30"/>
                  </a:lnTo>
                  <a:lnTo>
                    <a:pt x="280" y="34"/>
                  </a:lnTo>
                  <a:lnTo>
                    <a:pt x="250" y="34"/>
                  </a:lnTo>
                  <a:lnTo>
                    <a:pt x="250" y="34"/>
                  </a:lnTo>
                  <a:lnTo>
                    <a:pt x="252" y="40"/>
                  </a:lnTo>
                  <a:lnTo>
                    <a:pt x="254" y="44"/>
                  </a:lnTo>
                  <a:lnTo>
                    <a:pt x="254" y="44"/>
                  </a:lnTo>
                  <a:lnTo>
                    <a:pt x="260" y="48"/>
                  </a:lnTo>
                  <a:lnTo>
                    <a:pt x="266" y="48"/>
                  </a:lnTo>
                  <a:lnTo>
                    <a:pt x="266" y="48"/>
                  </a:lnTo>
                  <a:lnTo>
                    <a:pt x="272" y="48"/>
                  </a:lnTo>
                  <a:lnTo>
                    <a:pt x="280" y="44"/>
                  </a:lnTo>
                  <a:lnTo>
                    <a:pt x="280" y="44"/>
                  </a:lnTo>
                  <a:lnTo>
                    <a:pt x="280" y="50"/>
                  </a:lnTo>
                  <a:lnTo>
                    <a:pt x="280" y="50"/>
                  </a:lnTo>
                  <a:close/>
                  <a:moveTo>
                    <a:pt x="250" y="30"/>
                  </a:moveTo>
                  <a:lnTo>
                    <a:pt x="274" y="30"/>
                  </a:lnTo>
                  <a:lnTo>
                    <a:pt x="274" y="30"/>
                  </a:lnTo>
                  <a:lnTo>
                    <a:pt x="274" y="24"/>
                  </a:lnTo>
                  <a:lnTo>
                    <a:pt x="272" y="20"/>
                  </a:lnTo>
                  <a:lnTo>
                    <a:pt x="268" y="18"/>
                  </a:lnTo>
                  <a:lnTo>
                    <a:pt x="264" y="18"/>
                  </a:lnTo>
                  <a:lnTo>
                    <a:pt x="264" y="18"/>
                  </a:lnTo>
                  <a:lnTo>
                    <a:pt x="258" y="18"/>
                  </a:lnTo>
                  <a:lnTo>
                    <a:pt x="254" y="20"/>
                  </a:lnTo>
                  <a:lnTo>
                    <a:pt x="254" y="20"/>
                  </a:lnTo>
                  <a:lnTo>
                    <a:pt x="252" y="24"/>
                  </a:lnTo>
                  <a:lnTo>
                    <a:pt x="250" y="30"/>
                  </a:lnTo>
                  <a:lnTo>
                    <a:pt x="250" y="30"/>
                  </a:lnTo>
                  <a:close/>
                  <a:moveTo>
                    <a:pt x="322" y="54"/>
                  </a:moveTo>
                  <a:lnTo>
                    <a:pt x="316" y="54"/>
                  </a:lnTo>
                  <a:lnTo>
                    <a:pt x="316" y="30"/>
                  </a:lnTo>
                  <a:lnTo>
                    <a:pt x="316" y="30"/>
                  </a:lnTo>
                  <a:lnTo>
                    <a:pt x="316" y="24"/>
                  </a:lnTo>
                  <a:lnTo>
                    <a:pt x="314" y="20"/>
                  </a:lnTo>
                  <a:lnTo>
                    <a:pt x="314" y="20"/>
                  </a:lnTo>
                  <a:lnTo>
                    <a:pt x="312" y="18"/>
                  </a:lnTo>
                  <a:lnTo>
                    <a:pt x="308" y="18"/>
                  </a:lnTo>
                  <a:lnTo>
                    <a:pt x="308" y="18"/>
                  </a:lnTo>
                  <a:lnTo>
                    <a:pt x="302" y="20"/>
                  </a:lnTo>
                  <a:lnTo>
                    <a:pt x="296" y="24"/>
                  </a:lnTo>
                  <a:lnTo>
                    <a:pt x="296" y="54"/>
                  </a:lnTo>
                  <a:lnTo>
                    <a:pt x="290" y="54"/>
                  </a:lnTo>
                  <a:lnTo>
                    <a:pt x="290" y="14"/>
                  </a:lnTo>
                  <a:lnTo>
                    <a:pt x="296" y="14"/>
                  </a:lnTo>
                  <a:lnTo>
                    <a:pt x="296" y="18"/>
                  </a:lnTo>
                  <a:lnTo>
                    <a:pt x="296" y="18"/>
                  </a:lnTo>
                  <a:lnTo>
                    <a:pt x="302" y="14"/>
                  </a:lnTo>
                  <a:lnTo>
                    <a:pt x="310" y="12"/>
                  </a:lnTo>
                  <a:lnTo>
                    <a:pt x="310" y="12"/>
                  </a:lnTo>
                  <a:lnTo>
                    <a:pt x="314" y="14"/>
                  </a:lnTo>
                  <a:lnTo>
                    <a:pt x="318" y="16"/>
                  </a:lnTo>
                  <a:lnTo>
                    <a:pt x="318" y="16"/>
                  </a:lnTo>
                  <a:lnTo>
                    <a:pt x="322" y="20"/>
                  </a:lnTo>
                  <a:lnTo>
                    <a:pt x="322" y="28"/>
                  </a:lnTo>
                  <a:lnTo>
                    <a:pt x="322" y="54"/>
                  </a:lnTo>
                  <a:close/>
                  <a:moveTo>
                    <a:pt x="354" y="52"/>
                  </a:moveTo>
                  <a:lnTo>
                    <a:pt x="354" y="52"/>
                  </a:lnTo>
                  <a:lnTo>
                    <a:pt x="348" y="54"/>
                  </a:lnTo>
                  <a:lnTo>
                    <a:pt x="348" y="54"/>
                  </a:lnTo>
                  <a:lnTo>
                    <a:pt x="342" y="54"/>
                  </a:lnTo>
                  <a:lnTo>
                    <a:pt x="338" y="50"/>
                  </a:lnTo>
                  <a:lnTo>
                    <a:pt x="336" y="46"/>
                  </a:lnTo>
                  <a:lnTo>
                    <a:pt x="334" y="40"/>
                  </a:lnTo>
                  <a:lnTo>
                    <a:pt x="334" y="18"/>
                  </a:lnTo>
                  <a:lnTo>
                    <a:pt x="330" y="18"/>
                  </a:lnTo>
                  <a:lnTo>
                    <a:pt x="330" y="14"/>
                  </a:lnTo>
                  <a:lnTo>
                    <a:pt x="334" y="14"/>
                  </a:lnTo>
                  <a:lnTo>
                    <a:pt x="334" y="2"/>
                  </a:lnTo>
                  <a:lnTo>
                    <a:pt x="340" y="2"/>
                  </a:lnTo>
                  <a:lnTo>
                    <a:pt x="340" y="14"/>
                  </a:lnTo>
                  <a:lnTo>
                    <a:pt x="354" y="14"/>
                  </a:lnTo>
                  <a:lnTo>
                    <a:pt x="354" y="18"/>
                  </a:lnTo>
                  <a:lnTo>
                    <a:pt x="340" y="18"/>
                  </a:lnTo>
                  <a:lnTo>
                    <a:pt x="340" y="36"/>
                  </a:lnTo>
                  <a:lnTo>
                    <a:pt x="340" y="36"/>
                  </a:lnTo>
                  <a:lnTo>
                    <a:pt x="342" y="46"/>
                  </a:lnTo>
                  <a:lnTo>
                    <a:pt x="342" y="46"/>
                  </a:lnTo>
                  <a:lnTo>
                    <a:pt x="344" y="48"/>
                  </a:lnTo>
                  <a:lnTo>
                    <a:pt x="344" y="48"/>
                  </a:lnTo>
                  <a:lnTo>
                    <a:pt x="348" y="48"/>
                  </a:lnTo>
                  <a:lnTo>
                    <a:pt x="348" y="48"/>
                  </a:lnTo>
                  <a:lnTo>
                    <a:pt x="354" y="48"/>
                  </a:lnTo>
                  <a:lnTo>
                    <a:pt x="354" y="48"/>
                  </a:lnTo>
                  <a:lnTo>
                    <a:pt x="354" y="52"/>
                  </a:lnTo>
                  <a:lnTo>
                    <a:pt x="354" y="52"/>
                  </a:lnTo>
                  <a:close/>
                  <a:moveTo>
                    <a:pt x="386" y="54"/>
                  </a:moveTo>
                  <a:lnTo>
                    <a:pt x="386" y="48"/>
                  </a:lnTo>
                  <a:lnTo>
                    <a:pt x="386" y="48"/>
                  </a:lnTo>
                  <a:lnTo>
                    <a:pt x="378" y="54"/>
                  </a:lnTo>
                  <a:lnTo>
                    <a:pt x="378" y="54"/>
                  </a:lnTo>
                  <a:lnTo>
                    <a:pt x="370" y="54"/>
                  </a:lnTo>
                  <a:lnTo>
                    <a:pt x="370" y="54"/>
                  </a:lnTo>
                  <a:lnTo>
                    <a:pt x="366" y="54"/>
                  </a:lnTo>
                  <a:lnTo>
                    <a:pt x="362" y="50"/>
                  </a:lnTo>
                  <a:lnTo>
                    <a:pt x="362" y="50"/>
                  </a:lnTo>
                  <a:lnTo>
                    <a:pt x="360" y="46"/>
                  </a:lnTo>
                  <a:lnTo>
                    <a:pt x="358" y="42"/>
                  </a:lnTo>
                  <a:lnTo>
                    <a:pt x="358" y="42"/>
                  </a:lnTo>
                  <a:lnTo>
                    <a:pt x="360" y="36"/>
                  </a:lnTo>
                  <a:lnTo>
                    <a:pt x="364" y="32"/>
                  </a:lnTo>
                  <a:lnTo>
                    <a:pt x="364" y="32"/>
                  </a:lnTo>
                  <a:lnTo>
                    <a:pt x="372" y="28"/>
                  </a:lnTo>
                  <a:lnTo>
                    <a:pt x="386" y="28"/>
                  </a:lnTo>
                  <a:lnTo>
                    <a:pt x="386" y="26"/>
                  </a:lnTo>
                  <a:lnTo>
                    <a:pt x="386" y="26"/>
                  </a:lnTo>
                  <a:lnTo>
                    <a:pt x="384" y="22"/>
                  </a:lnTo>
                  <a:lnTo>
                    <a:pt x="382" y="20"/>
                  </a:lnTo>
                  <a:lnTo>
                    <a:pt x="382" y="20"/>
                  </a:lnTo>
                  <a:lnTo>
                    <a:pt x="380" y="18"/>
                  </a:lnTo>
                  <a:lnTo>
                    <a:pt x="374" y="18"/>
                  </a:lnTo>
                  <a:lnTo>
                    <a:pt x="374" y="18"/>
                  </a:lnTo>
                  <a:lnTo>
                    <a:pt x="368" y="18"/>
                  </a:lnTo>
                  <a:lnTo>
                    <a:pt x="362" y="20"/>
                  </a:lnTo>
                  <a:lnTo>
                    <a:pt x="362" y="20"/>
                  </a:lnTo>
                  <a:lnTo>
                    <a:pt x="362" y="14"/>
                  </a:lnTo>
                  <a:lnTo>
                    <a:pt x="362" y="14"/>
                  </a:lnTo>
                  <a:lnTo>
                    <a:pt x="374" y="12"/>
                  </a:lnTo>
                  <a:lnTo>
                    <a:pt x="374" y="12"/>
                  </a:lnTo>
                  <a:lnTo>
                    <a:pt x="382" y="14"/>
                  </a:lnTo>
                  <a:lnTo>
                    <a:pt x="388" y="16"/>
                  </a:lnTo>
                  <a:lnTo>
                    <a:pt x="388" y="16"/>
                  </a:lnTo>
                  <a:lnTo>
                    <a:pt x="390" y="20"/>
                  </a:lnTo>
                  <a:lnTo>
                    <a:pt x="392" y="26"/>
                  </a:lnTo>
                  <a:lnTo>
                    <a:pt x="392" y="54"/>
                  </a:lnTo>
                  <a:lnTo>
                    <a:pt x="386" y="54"/>
                  </a:lnTo>
                  <a:close/>
                  <a:moveTo>
                    <a:pt x="374" y="48"/>
                  </a:moveTo>
                  <a:lnTo>
                    <a:pt x="374" y="48"/>
                  </a:lnTo>
                  <a:lnTo>
                    <a:pt x="380" y="48"/>
                  </a:lnTo>
                  <a:lnTo>
                    <a:pt x="386" y="44"/>
                  </a:lnTo>
                  <a:lnTo>
                    <a:pt x="386" y="32"/>
                  </a:lnTo>
                  <a:lnTo>
                    <a:pt x="386" y="32"/>
                  </a:lnTo>
                  <a:lnTo>
                    <a:pt x="374" y="34"/>
                  </a:lnTo>
                  <a:lnTo>
                    <a:pt x="368" y="36"/>
                  </a:lnTo>
                  <a:lnTo>
                    <a:pt x="368" y="36"/>
                  </a:lnTo>
                  <a:lnTo>
                    <a:pt x="366" y="38"/>
                  </a:lnTo>
                  <a:lnTo>
                    <a:pt x="364" y="42"/>
                  </a:lnTo>
                  <a:lnTo>
                    <a:pt x="364" y="42"/>
                  </a:lnTo>
                  <a:lnTo>
                    <a:pt x="366" y="44"/>
                  </a:lnTo>
                  <a:lnTo>
                    <a:pt x="368" y="46"/>
                  </a:lnTo>
                  <a:lnTo>
                    <a:pt x="374" y="48"/>
                  </a:lnTo>
                  <a:lnTo>
                    <a:pt x="374" y="48"/>
                  </a:lnTo>
                  <a:close/>
                  <a:moveTo>
                    <a:pt x="424" y="52"/>
                  </a:moveTo>
                  <a:lnTo>
                    <a:pt x="424" y="52"/>
                  </a:lnTo>
                  <a:lnTo>
                    <a:pt x="416" y="54"/>
                  </a:lnTo>
                  <a:lnTo>
                    <a:pt x="416" y="54"/>
                  </a:lnTo>
                  <a:lnTo>
                    <a:pt x="410" y="54"/>
                  </a:lnTo>
                  <a:lnTo>
                    <a:pt x="406" y="50"/>
                  </a:lnTo>
                  <a:lnTo>
                    <a:pt x="404" y="46"/>
                  </a:lnTo>
                  <a:lnTo>
                    <a:pt x="404" y="40"/>
                  </a:lnTo>
                  <a:lnTo>
                    <a:pt x="404" y="18"/>
                  </a:lnTo>
                  <a:lnTo>
                    <a:pt x="400" y="18"/>
                  </a:lnTo>
                  <a:lnTo>
                    <a:pt x="400" y="14"/>
                  </a:lnTo>
                  <a:lnTo>
                    <a:pt x="404" y="14"/>
                  </a:lnTo>
                  <a:lnTo>
                    <a:pt x="404" y="2"/>
                  </a:lnTo>
                  <a:lnTo>
                    <a:pt x="410" y="2"/>
                  </a:lnTo>
                  <a:lnTo>
                    <a:pt x="410" y="14"/>
                  </a:lnTo>
                  <a:lnTo>
                    <a:pt x="424" y="14"/>
                  </a:lnTo>
                  <a:lnTo>
                    <a:pt x="424" y="18"/>
                  </a:lnTo>
                  <a:lnTo>
                    <a:pt x="410" y="18"/>
                  </a:lnTo>
                  <a:lnTo>
                    <a:pt x="410" y="36"/>
                  </a:lnTo>
                  <a:lnTo>
                    <a:pt x="410" y="36"/>
                  </a:lnTo>
                  <a:lnTo>
                    <a:pt x="410" y="46"/>
                  </a:lnTo>
                  <a:lnTo>
                    <a:pt x="410" y="46"/>
                  </a:lnTo>
                  <a:lnTo>
                    <a:pt x="414" y="48"/>
                  </a:lnTo>
                  <a:lnTo>
                    <a:pt x="414" y="48"/>
                  </a:lnTo>
                  <a:lnTo>
                    <a:pt x="418" y="48"/>
                  </a:lnTo>
                  <a:lnTo>
                    <a:pt x="418" y="48"/>
                  </a:lnTo>
                  <a:lnTo>
                    <a:pt x="424" y="48"/>
                  </a:lnTo>
                  <a:lnTo>
                    <a:pt x="424" y="48"/>
                  </a:lnTo>
                  <a:lnTo>
                    <a:pt x="424" y="52"/>
                  </a:lnTo>
                  <a:lnTo>
                    <a:pt x="424" y="52"/>
                  </a:lnTo>
                  <a:close/>
                  <a:moveTo>
                    <a:pt x="438" y="6"/>
                  </a:moveTo>
                  <a:lnTo>
                    <a:pt x="430" y="6"/>
                  </a:lnTo>
                  <a:lnTo>
                    <a:pt x="430" y="0"/>
                  </a:lnTo>
                  <a:lnTo>
                    <a:pt x="438" y="0"/>
                  </a:lnTo>
                  <a:lnTo>
                    <a:pt x="438" y="6"/>
                  </a:lnTo>
                  <a:close/>
                  <a:moveTo>
                    <a:pt x="436" y="54"/>
                  </a:moveTo>
                  <a:lnTo>
                    <a:pt x="430" y="54"/>
                  </a:lnTo>
                  <a:lnTo>
                    <a:pt x="430" y="14"/>
                  </a:lnTo>
                  <a:lnTo>
                    <a:pt x="436" y="14"/>
                  </a:lnTo>
                  <a:lnTo>
                    <a:pt x="436" y="54"/>
                  </a:lnTo>
                  <a:close/>
                  <a:moveTo>
                    <a:pt x="464" y="54"/>
                  </a:moveTo>
                  <a:lnTo>
                    <a:pt x="464" y="54"/>
                  </a:lnTo>
                  <a:lnTo>
                    <a:pt x="456" y="52"/>
                  </a:lnTo>
                  <a:lnTo>
                    <a:pt x="450" y="48"/>
                  </a:lnTo>
                  <a:lnTo>
                    <a:pt x="450" y="48"/>
                  </a:lnTo>
                  <a:lnTo>
                    <a:pt x="446" y="42"/>
                  </a:lnTo>
                  <a:lnTo>
                    <a:pt x="446" y="34"/>
                  </a:lnTo>
                  <a:lnTo>
                    <a:pt x="446" y="34"/>
                  </a:lnTo>
                  <a:lnTo>
                    <a:pt x="446" y="24"/>
                  </a:lnTo>
                  <a:lnTo>
                    <a:pt x="450" y="18"/>
                  </a:lnTo>
                  <a:lnTo>
                    <a:pt x="450" y="18"/>
                  </a:lnTo>
                  <a:lnTo>
                    <a:pt x="456" y="14"/>
                  </a:lnTo>
                  <a:lnTo>
                    <a:pt x="464" y="12"/>
                  </a:lnTo>
                  <a:lnTo>
                    <a:pt x="464" y="12"/>
                  </a:lnTo>
                  <a:lnTo>
                    <a:pt x="472" y="14"/>
                  </a:lnTo>
                  <a:lnTo>
                    <a:pt x="478" y="18"/>
                  </a:lnTo>
                  <a:lnTo>
                    <a:pt x="478" y="18"/>
                  </a:lnTo>
                  <a:lnTo>
                    <a:pt x="480" y="24"/>
                  </a:lnTo>
                  <a:lnTo>
                    <a:pt x="482" y="34"/>
                  </a:lnTo>
                  <a:lnTo>
                    <a:pt x="482" y="34"/>
                  </a:lnTo>
                  <a:lnTo>
                    <a:pt x="480" y="42"/>
                  </a:lnTo>
                  <a:lnTo>
                    <a:pt x="478" y="48"/>
                  </a:lnTo>
                  <a:lnTo>
                    <a:pt x="478" y="48"/>
                  </a:lnTo>
                  <a:lnTo>
                    <a:pt x="472" y="52"/>
                  </a:lnTo>
                  <a:lnTo>
                    <a:pt x="464" y="54"/>
                  </a:lnTo>
                  <a:lnTo>
                    <a:pt x="464" y="54"/>
                  </a:lnTo>
                  <a:close/>
                  <a:moveTo>
                    <a:pt x="476" y="34"/>
                  </a:moveTo>
                  <a:lnTo>
                    <a:pt x="476" y="34"/>
                  </a:lnTo>
                  <a:lnTo>
                    <a:pt x="476" y="26"/>
                  </a:lnTo>
                  <a:lnTo>
                    <a:pt x="472" y="22"/>
                  </a:lnTo>
                  <a:lnTo>
                    <a:pt x="470" y="18"/>
                  </a:lnTo>
                  <a:lnTo>
                    <a:pt x="464" y="18"/>
                  </a:lnTo>
                  <a:lnTo>
                    <a:pt x="464" y="18"/>
                  </a:lnTo>
                  <a:lnTo>
                    <a:pt x="458" y="18"/>
                  </a:lnTo>
                  <a:lnTo>
                    <a:pt x="456" y="22"/>
                  </a:lnTo>
                  <a:lnTo>
                    <a:pt x="456" y="22"/>
                  </a:lnTo>
                  <a:lnTo>
                    <a:pt x="452" y="26"/>
                  </a:lnTo>
                  <a:lnTo>
                    <a:pt x="452" y="34"/>
                  </a:lnTo>
                  <a:lnTo>
                    <a:pt x="452" y="34"/>
                  </a:lnTo>
                  <a:lnTo>
                    <a:pt x="452" y="40"/>
                  </a:lnTo>
                  <a:lnTo>
                    <a:pt x="456" y="44"/>
                  </a:lnTo>
                  <a:lnTo>
                    <a:pt x="456" y="44"/>
                  </a:lnTo>
                  <a:lnTo>
                    <a:pt x="458" y="48"/>
                  </a:lnTo>
                  <a:lnTo>
                    <a:pt x="464" y="50"/>
                  </a:lnTo>
                  <a:lnTo>
                    <a:pt x="464" y="50"/>
                  </a:lnTo>
                  <a:lnTo>
                    <a:pt x="468" y="48"/>
                  </a:lnTo>
                  <a:lnTo>
                    <a:pt x="472" y="44"/>
                  </a:lnTo>
                  <a:lnTo>
                    <a:pt x="472" y="44"/>
                  </a:lnTo>
                  <a:lnTo>
                    <a:pt x="476" y="40"/>
                  </a:lnTo>
                  <a:lnTo>
                    <a:pt x="476" y="34"/>
                  </a:lnTo>
                  <a:lnTo>
                    <a:pt x="476" y="34"/>
                  </a:lnTo>
                  <a:close/>
                  <a:moveTo>
                    <a:pt x="524" y="54"/>
                  </a:moveTo>
                  <a:lnTo>
                    <a:pt x="518" y="54"/>
                  </a:lnTo>
                  <a:lnTo>
                    <a:pt x="518" y="30"/>
                  </a:lnTo>
                  <a:lnTo>
                    <a:pt x="518" y="30"/>
                  </a:lnTo>
                  <a:lnTo>
                    <a:pt x="518" y="24"/>
                  </a:lnTo>
                  <a:lnTo>
                    <a:pt x="516" y="20"/>
                  </a:lnTo>
                  <a:lnTo>
                    <a:pt x="516" y="20"/>
                  </a:lnTo>
                  <a:lnTo>
                    <a:pt x="514" y="18"/>
                  </a:lnTo>
                  <a:lnTo>
                    <a:pt x="510" y="18"/>
                  </a:lnTo>
                  <a:lnTo>
                    <a:pt x="510" y="18"/>
                  </a:lnTo>
                  <a:lnTo>
                    <a:pt x="504" y="20"/>
                  </a:lnTo>
                  <a:lnTo>
                    <a:pt x="498" y="24"/>
                  </a:lnTo>
                  <a:lnTo>
                    <a:pt x="498" y="54"/>
                  </a:lnTo>
                  <a:lnTo>
                    <a:pt x="492" y="54"/>
                  </a:lnTo>
                  <a:lnTo>
                    <a:pt x="492" y="14"/>
                  </a:lnTo>
                  <a:lnTo>
                    <a:pt x="498" y="14"/>
                  </a:lnTo>
                  <a:lnTo>
                    <a:pt x="498" y="18"/>
                  </a:lnTo>
                  <a:lnTo>
                    <a:pt x="498" y="18"/>
                  </a:lnTo>
                  <a:lnTo>
                    <a:pt x="504" y="14"/>
                  </a:lnTo>
                  <a:lnTo>
                    <a:pt x="512" y="12"/>
                  </a:lnTo>
                  <a:lnTo>
                    <a:pt x="512" y="12"/>
                  </a:lnTo>
                  <a:lnTo>
                    <a:pt x="516" y="14"/>
                  </a:lnTo>
                  <a:lnTo>
                    <a:pt x="520" y="16"/>
                  </a:lnTo>
                  <a:lnTo>
                    <a:pt x="520" y="16"/>
                  </a:lnTo>
                  <a:lnTo>
                    <a:pt x="524" y="20"/>
                  </a:lnTo>
                  <a:lnTo>
                    <a:pt x="524" y="28"/>
                  </a:lnTo>
                  <a:lnTo>
                    <a:pt x="524" y="54"/>
                  </a:lnTo>
                  <a:close/>
                  <a:moveTo>
                    <a:pt x="560" y="54"/>
                  </a:moveTo>
                  <a:lnTo>
                    <a:pt x="560" y="0"/>
                  </a:lnTo>
                  <a:lnTo>
                    <a:pt x="574" y="0"/>
                  </a:lnTo>
                  <a:lnTo>
                    <a:pt x="574" y="0"/>
                  </a:lnTo>
                  <a:lnTo>
                    <a:pt x="584" y="0"/>
                  </a:lnTo>
                  <a:lnTo>
                    <a:pt x="592" y="4"/>
                  </a:lnTo>
                  <a:lnTo>
                    <a:pt x="592" y="4"/>
                  </a:lnTo>
                  <a:lnTo>
                    <a:pt x="598" y="6"/>
                  </a:lnTo>
                  <a:lnTo>
                    <a:pt x="602" y="12"/>
                  </a:lnTo>
                  <a:lnTo>
                    <a:pt x="602" y="12"/>
                  </a:lnTo>
                  <a:lnTo>
                    <a:pt x="604" y="18"/>
                  </a:lnTo>
                  <a:lnTo>
                    <a:pt x="606" y="26"/>
                  </a:lnTo>
                  <a:lnTo>
                    <a:pt x="606" y="26"/>
                  </a:lnTo>
                  <a:lnTo>
                    <a:pt x="604" y="36"/>
                  </a:lnTo>
                  <a:lnTo>
                    <a:pt x="598" y="46"/>
                  </a:lnTo>
                  <a:lnTo>
                    <a:pt x="598" y="46"/>
                  </a:lnTo>
                  <a:lnTo>
                    <a:pt x="594" y="48"/>
                  </a:lnTo>
                  <a:lnTo>
                    <a:pt x="588" y="52"/>
                  </a:lnTo>
                  <a:lnTo>
                    <a:pt x="574" y="54"/>
                  </a:lnTo>
                  <a:lnTo>
                    <a:pt x="560" y="54"/>
                  </a:lnTo>
                  <a:close/>
                  <a:moveTo>
                    <a:pt x="568" y="6"/>
                  </a:moveTo>
                  <a:lnTo>
                    <a:pt x="568" y="48"/>
                  </a:lnTo>
                  <a:lnTo>
                    <a:pt x="574" y="48"/>
                  </a:lnTo>
                  <a:lnTo>
                    <a:pt x="574" y="48"/>
                  </a:lnTo>
                  <a:lnTo>
                    <a:pt x="586" y="46"/>
                  </a:lnTo>
                  <a:lnTo>
                    <a:pt x="592" y="42"/>
                  </a:lnTo>
                  <a:lnTo>
                    <a:pt x="592" y="42"/>
                  </a:lnTo>
                  <a:lnTo>
                    <a:pt x="596" y="36"/>
                  </a:lnTo>
                  <a:lnTo>
                    <a:pt x="598" y="26"/>
                  </a:lnTo>
                  <a:lnTo>
                    <a:pt x="598" y="26"/>
                  </a:lnTo>
                  <a:lnTo>
                    <a:pt x="596" y="18"/>
                  </a:lnTo>
                  <a:lnTo>
                    <a:pt x="592" y="12"/>
                  </a:lnTo>
                  <a:lnTo>
                    <a:pt x="592" y="12"/>
                  </a:lnTo>
                  <a:lnTo>
                    <a:pt x="586" y="8"/>
                  </a:lnTo>
                  <a:lnTo>
                    <a:pt x="574" y="6"/>
                  </a:lnTo>
                  <a:lnTo>
                    <a:pt x="568" y="6"/>
                  </a:lnTo>
                  <a:close/>
                  <a:moveTo>
                    <a:pt x="646" y="50"/>
                  </a:moveTo>
                  <a:lnTo>
                    <a:pt x="646" y="50"/>
                  </a:lnTo>
                  <a:lnTo>
                    <a:pt x="638" y="54"/>
                  </a:lnTo>
                  <a:lnTo>
                    <a:pt x="632" y="54"/>
                  </a:lnTo>
                  <a:lnTo>
                    <a:pt x="632" y="54"/>
                  </a:lnTo>
                  <a:lnTo>
                    <a:pt x="624" y="52"/>
                  </a:lnTo>
                  <a:lnTo>
                    <a:pt x="618" y="48"/>
                  </a:lnTo>
                  <a:lnTo>
                    <a:pt x="618" y="48"/>
                  </a:lnTo>
                  <a:lnTo>
                    <a:pt x="612" y="42"/>
                  </a:lnTo>
                  <a:lnTo>
                    <a:pt x="612" y="34"/>
                  </a:lnTo>
                  <a:lnTo>
                    <a:pt x="612" y="34"/>
                  </a:lnTo>
                  <a:lnTo>
                    <a:pt x="612" y="24"/>
                  </a:lnTo>
                  <a:lnTo>
                    <a:pt x="616" y="18"/>
                  </a:lnTo>
                  <a:lnTo>
                    <a:pt x="616" y="18"/>
                  </a:lnTo>
                  <a:lnTo>
                    <a:pt x="622" y="14"/>
                  </a:lnTo>
                  <a:lnTo>
                    <a:pt x="630" y="12"/>
                  </a:lnTo>
                  <a:lnTo>
                    <a:pt x="630" y="12"/>
                  </a:lnTo>
                  <a:lnTo>
                    <a:pt x="638" y="14"/>
                  </a:lnTo>
                  <a:lnTo>
                    <a:pt x="642" y="18"/>
                  </a:lnTo>
                  <a:lnTo>
                    <a:pt x="642" y="18"/>
                  </a:lnTo>
                  <a:lnTo>
                    <a:pt x="646" y="22"/>
                  </a:lnTo>
                  <a:lnTo>
                    <a:pt x="648" y="30"/>
                  </a:lnTo>
                  <a:lnTo>
                    <a:pt x="648" y="34"/>
                  </a:lnTo>
                  <a:lnTo>
                    <a:pt x="618" y="34"/>
                  </a:lnTo>
                  <a:lnTo>
                    <a:pt x="618" y="34"/>
                  </a:lnTo>
                  <a:lnTo>
                    <a:pt x="618" y="40"/>
                  </a:lnTo>
                  <a:lnTo>
                    <a:pt x="622" y="44"/>
                  </a:lnTo>
                  <a:lnTo>
                    <a:pt x="622" y="44"/>
                  </a:lnTo>
                  <a:lnTo>
                    <a:pt x="626" y="48"/>
                  </a:lnTo>
                  <a:lnTo>
                    <a:pt x="632" y="48"/>
                  </a:lnTo>
                  <a:lnTo>
                    <a:pt x="632" y="48"/>
                  </a:lnTo>
                  <a:lnTo>
                    <a:pt x="640" y="48"/>
                  </a:lnTo>
                  <a:lnTo>
                    <a:pt x="646" y="44"/>
                  </a:lnTo>
                  <a:lnTo>
                    <a:pt x="646" y="44"/>
                  </a:lnTo>
                  <a:lnTo>
                    <a:pt x="646" y="50"/>
                  </a:lnTo>
                  <a:lnTo>
                    <a:pt x="646" y="50"/>
                  </a:lnTo>
                  <a:close/>
                  <a:moveTo>
                    <a:pt x="618" y="30"/>
                  </a:moveTo>
                  <a:lnTo>
                    <a:pt x="642" y="30"/>
                  </a:lnTo>
                  <a:lnTo>
                    <a:pt x="642" y="30"/>
                  </a:lnTo>
                  <a:lnTo>
                    <a:pt x="640" y="24"/>
                  </a:lnTo>
                  <a:lnTo>
                    <a:pt x="638" y="20"/>
                  </a:lnTo>
                  <a:lnTo>
                    <a:pt x="634" y="18"/>
                  </a:lnTo>
                  <a:lnTo>
                    <a:pt x="630" y="18"/>
                  </a:lnTo>
                  <a:lnTo>
                    <a:pt x="630" y="18"/>
                  </a:lnTo>
                  <a:lnTo>
                    <a:pt x="626" y="18"/>
                  </a:lnTo>
                  <a:lnTo>
                    <a:pt x="622" y="20"/>
                  </a:lnTo>
                  <a:lnTo>
                    <a:pt x="622" y="20"/>
                  </a:lnTo>
                  <a:lnTo>
                    <a:pt x="620" y="24"/>
                  </a:lnTo>
                  <a:lnTo>
                    <a:pt x="618" y="30"/>
                  </a:lnTo>
                  <a:lnTo>
                    <a:pt x="618" y="30"/>
                  </a:lnTo>
                  <a:close/>
                  <a:moveTo>
                    <a:pt x="668" y="54"/>
                  </a:moveTo>
                  <a:lnTo>
                    <a:pt x="668" y="54"/>
                  </a:lnTo>
                  <a:lnTo>
                    <a:pt x="660" y="54"/>
                  </a:lnTo>
                  <a:lnTo>
                    <a:pt x="654" y="50"/>
                  </a:lnTo>
                  <a:lnTo>
                    <a:pt x="654" y="44"/>
                  </a:lnTo>
                  <a:lnTo>
                    <a:pt x="654" y="44"/>
                  </a:lnTo>
                  <a:lnTo>
                    <a:pt x="654" y="44"/>
                  </a:lnTo>
                  <a:lnTo>
                    <a:pt x="662" y="48"/>
                  </a:lnTo>
                  <a:lnTo>
                    <a:pt x="668" y="48"/>
                  </a:lnTo>
                  <a:lnTo>
                    <a:pt x="668" y="48"/>
                  </a:lnTo>
                  <a:lnTo>
                    <a:pt x="676" y="48"/>
                  </a:lnTo>
                  <a:lnTo>
                    <a:pt x="678" y="46"/>
                  </a:lnTo>
                  <a:lnTo>
                    <a:pt x="678" y="42"/>
                  </a:lnTo>
                  <a:lnTo>
                    <a:pt x="678" y="42"/>
                  </a:lnTo>
                  <a:lnTo>
                    <a:pt x="676" y="40"/>
                  </a:lnTo>
                  <a:lnTo>
                    <a:pt x="676" y="40"/>
                  </a:lnTo>
                  <a:lnTo>
                    <a:pt x="672" y="36"/>
                  </a:lnTo>
                  <a:lnTo>
                    <a:pt x="672" y="36"/>
                  </a:lnTo>
                  <a:lnTo>
                    <a:pt x="664" y="36"/>
                  </a:lnTo>
                  <a:lnTo>
                    <a:pt x="664" y="36"/>
                  </a:lnTo>
                  <a:lnTo>
                    <a:pt x="656" y="32"/>
                  </a:lnTo>
                  <a:lnTo>
                    <a:pt x="656" y="32"/>
                  </a:lnTo>
                  <a:lnTo>
                    <a:pt x="654" y="28"/>
                  </a:lnTo>
                  <a:lnTo>
                    <a:pt x="654" y="24"/>
                  </a:lnTo>
                  <a:lnTo>
                    <a:pt x="654" y="24"/>
                  </a:lnTo>
                  <a:lnTo>
                    <a:pt x="654" y="20"/>
                  </a:lnTo>
                  <a:lnTo>
                    <a:pt x="658" y="16"/>
                  </a:lnTo>
                  <a:lnTo>
                    <a:pt x="658" y="16"/>
                  </a:lnTo>
                  <a:lnTo>
                    <a:pt x="664" y="14"/>
                  </a:lnTo>
                  <a:lnTo>
                    <a:pt x="670" y="12"/>
                  </a:lnTo>
                  <a:lnTo>
                    <a:pt x="670" y="12"/>
                  </a:lnTo>
                  <a:lnTo>
                    <a:pt x="676" y="14"/>
                  </a:lnTo>
                  <a:lnTo>
                    <a:pt x="682" y="16"/>
                  </a:lnTo>
                  <a:lnTo>
                    <a:pt x="682" y="22"/>
                  </a:lnTo>
                  <a:lnTo>
                    <a:pt x="682" y="22"/>
                  </a:lnTo>
                  <a:lnTo>
                    <a:pt x="682" y="22"/>
                  </a:lnTo>
                  <a:lnTo>
                    <a:pt x="676" y="18"/>
                  </a:lnTo>
                  <a:lnTo>
                    <a:pt x="670" y="18"/>
                  </a:lnTo>
                  <a:lnTo>
                    <a:pt x="670" y="18"/>
                  </a:lnTo>
                  <a:lnTo>
                    <a:pt x="662" y="20"/>
                  </a:lnTo>
                  <a:lnTo>
                    <a:pt x="662" y="20"/>
                  </a:lnTo>
                  <a:lnTo>
                    <a:pt x="660" y="22"/>
                  </a:lnTo>
                  <a:lnTo>
                    <a:pt x="660" y="24"/>
                  </a:lnTo>
                  <a:lnTo>
                    <a:pt x="660" y="24"/>
                  </a:lnTo>
                  <a:lnTo>
                    <a:pt x="662" y="28"/>
                  </a:lnTo>
                  <a:lnTo>
                    <a:pt x="662" y="28"/>
                  </a:lnTo>
                  <a:lnTo>
                    <a:pt x="666" y="30"/>
                  </a:lnTo>
                  <a:lnTo>
                    <a:pt x="674" y="32"/>
                  </a:lnTo>
                  <a:lnTo>
                    <a:pt x="674" y="32"/>
                  </a:lnTo>
                  <a:lnTo>
                    <a:pt x="678" y="32"/>
                  </a:lnTo>
                  <a:lnTo>
                    <a:pt x="682" y="36"/>
                  </a:lnTo>
                  <a:lnTo>
                    <a:pt x="682" y="36"/>
                  </a:lnTo>
                  <a:lnTo>
                    <a:pt x="684" y="38"/>
                  </a:lnTo>
                  <a:lnTo>
                    <a:pt x="684" y="42"/>
                  </a:lnTo>
                  <a:lnTo>
                    <a:pt x="684" y="42"/>
                  </a:lnTo>
                  <a:lnTo>
                    <a:pt x="684" y="46"/>
                  </a:lnTo>
                  <a:lnTo>
                    <a:pt x="680" y="50"/>
                  </a:lnTo>
                  <a:lnTo>
                    <a:pt x="680" y="50"/>
                  </a:lnTo>
                  <a:lnTo>
                    <a:pt x="674" y="54"/>
                  </a:lnTo>
                  <a:lnTo>
                    <a:pt x="668" y="54"/>
                  </a:lnTo>
                  <a:lnTo>
                    <a:pt x="668" y="54"/>
                  </a:lnTo>
                  <a:close/>
                  <a:moveTo>
                    <a:pt x="700" y="6"/>
                  </a:moveTo>
                  <a:lnTo>
                    <a:pt x="692" y="6"/>
                  </a:lnTo>
                  <a:lnTo>
                    <a:pt x="692" y="0"/>
                  </a:lnTo>
                  <a:lnTo>
                    <a:pt x="700" y="0"/>
                  </a:lnTo>
                  <a:lnTo>
                    <a:pt x="700" y="6"/>
                  </a:lnTo>
                  <a:close/>
                  <a:moveTo>
                    <a:pt x="698" y="54"/>
                  </a:moveTo>
                  <a:lnTo>
                    <a:pt x="692" y="54"/>
                  </a:lnTo>
                  <a:lnTo>
                    <a:pt x="692" y="14"/>
                  </a:lnTo>
                  <a:lnTo>
                    <a:pt x="698" y="14"/>
                  </a:lnTo>
                  <a:lnTo>
                    <a:pt x="698" y="54"/>
                  </a:lnTo>
                  <a:close/>
                  <a:moveTo>
                    <a:pt x="742" y="48"/>
                  </a:moveTo>
                  <a:lnTo>
                    <a:pt x="742" y="48"/>
                  </a:lnTo>
                  <a:lnTo>
                    <a:pt x="742" y="58"/>
                  </a:lnTo>
                  <a:lnTo>
                    <a:pt x="738" y="64"/>
                  </a:lnTo>
                  <a:lnTo>
                    <a:pt x="732" y="68"/>
                  </a:lnTo>
                  <a:lnTo>
                    <a:pt x="724" y="68"/>
                  </a:lnTo>
                  <a:lnTo>
                    <a:pt x="724" y="68"/>
                  </a:lnTo>
                  <a:lnTo>
                    <a:pt x="712" y="66"/>
                  </a:lnTo>
                  <a:lnTo>
                    <a:pt x="712" y="60"/>
                  </a:lnTo>
                  <a:lnTo>
                    <a:pt x="712" y="60"/>
                  </a:lnTo>
                  <a:lnTo>
                    <a:pt x="712" y="60"/>
                  </a:lnTo>
                  <a:lnTo>
                    <a:pt x="718" y="62"/>
                  </a:lnTo>
                  <a:lnTo>
                    <a:pt x="724" y="62"/>
                  </a:lnTo>
                  <a:lnTo>
                    <a:pt x="724" y="62"/>
                  </a:lnTo>
                  <a:lnTo>
                    <a:pt x="730" y="62"/>
                  </a:lnTo>
                  <a:lnTo>
                    <a:pt x="734" y="60"/>
                  </a:lnTo>
                  <a:lnTo>
                    <a:pt x="734" y="60"/>
                  </a:lnTo>
                  <a:lnTo>
                    <a:pt x="736" y="56"/>
                  </a:lnTo>
                  <a:lnTo>
                    <a:pt x="736" y="52"/>
                  </a:lnTo>
                  <a:lnTo>
                    <a:pt x="736" y="48"/>
                  </a:lnTo>
                  <a:lnTo>
                    <a:pt x="736" y="48"/>
                  </a:lnTo>
                  <a:lnTo>
                    <a:pt x="730" y="52"/>
                  </a:lnTo>
                  <a:lnTo>
                    <a:pt x="722" y="52"/>
                  </a:lnTo>
                  <a:lnTo>
                    <a:pt x="722" y="52"/>
                  </a:lnTo>
                  <a:lnTo>
                    <a:pt x="716" y="52"/>
                  </a:lnTo>
                  <a:lnTo>
                    <a:pt x="712" y="48"/>
                  </a:lnTo>
                  <a:lnTo>
                    <a:pt x="712" y="48"/>
                  </a:lnTo>
                  <a:lnTo>
                    <a:pt x="708" y="42"/>
                  </a:lnTo>
                  <a:lnTo>
                    <a:pt x="708" y="32"/>
                  </a:lnTo>
                  <a:lnTo>
                    <a:pt x="708" y="32"/>
                  </a:lnTo>
                  <a:lnTo>
                    <a:pt x="708" y="24"/>
                  </a:lnTo>
                  <a:lnTo>
                    <a:pt x="712" y="18"/>
                  </a:lnTo>
                  <a:lnTo>
                    <a:pt x="712" y="18"/>
                  </a:lnTo>
                  <a:lnTo>
                    <a:pt x="718" y="14"/>
                  </a:lnTo>
                  <a:lnTo>
                    <a:pt x="724" y="12"/>
                  </a:lnTo>
                  <a:lnTo>
                    <a:pt x="724" y="12"/>
                  </a:lnTo>
                  <a:lnTo>
                    <a:pt x="730" y="14"/>
                  </a:lnTo>
                  <a:lnTo>
                    <a:pt x="736" y="16"/>
                  </a:lnTo>
                  <a:lnTo>
                    <a:pt x="736" y="14"/>
                  </a:lnTo>
                  <a:lnTo>
                    <a:pt x="742" y="14"/>
                  </a:lnTo>
                  <a:lnTo>
                    <a:pt x="742" y="48"/>
                  </a:lnTo>
                  <a:close/>
                  <a:moveTo>
                    <a:pt x="724" y="46"/>
                  </a:moveTo>
                  <a:lnTo>
                    <a:pt x="724" y="46"/>
                  </a:lnTo>
                  <a:lnTo>
                    <a:pt x="730" y="46"/>
                  </a:lnTo>
                  <a:lnTo>
                    <a:pt x="736" y="42"/>
                  </a:lnTo>
                  <a:lnTo>
                    <a:pt x="736" y="20"/>
                  </a:lnTo>
                  <a:lnTo>
                    <a:pt x="736" y="20"/>
                  </a:lnTo>
                  <a:lnTo>
                    <a:pt x="726" y="18"/>
                  </a:lnTo>
                  <a:lnTo>
                    <a:pt x="726" y="18"/>
                  </a:lnTo>
                  <a:lnTo>
                    <a:pt x="722" y="18"/>
                  </a:lnTo>
                  <a:lnTo>
                    <a:pt x="718" y="22"/>
                  </a:lnTo>
                  <a:lnTo>
                    <a:pt x="718" y="22"/>
                  </a:lnTo>
                  <a:lnTo>
                    <a:pt x="714" y="26"/>
                  </a:lnTo>
                  <a:lnTo>
                    <a:pt x="714" y="32"/>
                  </a:lnTo>
                  <a:lnTo>
                    <a:pt x="714" y="32"/>
                  </a:lnTo>
                  <a:lnTo>
                    <a:pt x="714" y="38"/>
                  </a:lnTo>
                  <a:lnTo>
                    <a:pt x="716" y="44"/>
                  </a:lnTo>
                  <a:lnTo>
                    <a:pt x="720" y="46"/>
                  </a:lnTo>
                  <a:lnTo>
                    <a:pt x="724" y="46"/>
                  </a:lnTo>
                  <a:lnTo>
                    <a:pt x="724" y="46"/>
                  </a:lnTo>
                  <a:close/>
                  <a:moveTo>
                    <a:pt x="788" y="54"/>
                  </a:moveTo>
                  <a:lnTo>
                    <a:pt x="782" y="54"/>
                  </a:lnTo>
                  <a:lnTo>
                    <a:pt x="782" y="30"/>
                  </a:lnTo>
                  <a:lnTo>
                    <a:pt x="782" y="30"/>
                  </a:lnTo>
                  <a:lnTo>
                    <a:pt x="780" y="24"/>
                  </a:lnTo>
                  <a:lnTo>
                    <a:pt x="780" y="20"/>
                  </a:lnTo>
                  <a:lnTo>
                    <a:pt x="780" y="20"/>
                  </a:lnTo>
                  <a:lnTo>
                    <a:pt x="776" y="18"/>
                  </a:lnTo>
                  <a:lnTo>
                    <a:pt x="772" y="18"/>
                  </a:lnTo>
                  <a:lnTo>
                    <a:pt x="772" y="18"/>
                  </a:lnTo>
                  <a:lnTo>
                    <a:pt x="766" y="20"/>
                  </a:lnTo>
                  <a:lnTo>
                    <a:pt x="760" y="24"/>
                  </a:lnTo>
                  <a:lnTo>
                    <a:pt x="760" y="54"/>
                  </a:lnTo>
                  <a:lnTo>
                    <a:pt x="754" y="54"/>
                  </a:lnTo>
                  <a:lnTo>
                    <a:pt x="754" y="14"/>
                  </a:lnTo>
                  <a:lnTo>
                    <a:pt x="760" y="14"/>
                  </a:lnTo>
                  <a:lnTo>
                    <a:pt x="760" y="18"/>
                  </a:lnTo>
                  <a:lnTo>
                    <a:pt x="760" y="18"/>
                  </a:lnTo>
                  <a:lnTo>
                    <a:pt x="768" y="14"/>
                  </a:lnTo>
                  <a:lnTo>
                    <a:pt x="774" y="12"/>
                  </a:lnTo>
                  <a:lnTo>
                    <a:pt x="774" y="12"/>
                  </a:lnTo>
                  <a:lnTo>
                    <a:pt x="780" y="14"/>
                  </a:lnTo>
                  <a:lnTo>
                    <a:pt x="784" y="16"/>
                  </a:lnTo>
                  <a:lnTo>
                    <a:pt x="784" y="16"/>
                  </a:lnTo>
                  <a:lnTo>
                    <a:pt x="786" y="20"/>
                  </a:lnTo>
                  <a:lnTo>
                    <a:pt x="788" y="28"/>
                  </a:lnTo>
                  <a:lnTo>
                    <a:pt x="788"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 name="Freeform 8">
              <a:extLst>
                <a:ext uri="{FF2B5EF4-FFF2-40B4-BE49-F238E27FC236}">
                  <a16:creationId xmlns:a16="http://schemas.microsoft.com/office/drawing/2014/main" id="{A7B6C7F9-E171-45CC-A55B-05DDAC8A883E}"/>
                </a:ext>
              </a:extLst>
            </p:cNvPr>
            <p:cNvSpPr>
              <a:spLocks noEditPoints="1"/>
            </p:cNvSpPr>
            <p:nvPr/>
          </p:nvSpPr>
          <p:spPr bwMode="auto">
            <a:xfrm>
              <a:off x="2885338" y="3359161"/>
              <a:ext cx="400480" cy="34559"/>
            </a:xfrm>
            <a:custGeom>
              <a:avLst/>
              <a:gdLst>
                <a:gd name="T0" fmla="*/ 30 w 788"/>
                <a:gd name="T1" fmla="*/ 0 h 68"/>
                <a:gd name="T2" fmla="*/ 30 w 788"/>
                <a:gd name="T3" fmla="*/ 60 h 68"/>
                <a:gd name="T4" fmla="*/ 30 w 788"/>
                <a:gd name="T5" fmla="*/ 56 h 68"/>
                <a:gd name="T6" fmla="*/ 30 w 788"/>
                <a:gd name="T7" fmla="*/ 2 h 68"/>
                <a:gd name="T8" fmla="*/ 20 w 788"/>
                <a:gd name="T9" fmla="*/ 16 h 68"/>
                <a:gd name="T10" fmla="*/ 24 w 788"/>
                <a:gd name="T11" fmla="*/ 20 h 68"/>
                <a:gd name="T12" fmla="*/ 104 w 788"/>
                <a:gd name="T13" fmla="*/ 34 h 68"/>
                <a:gd name="T14" fmla="*/ 126 w 788"/>
                <a:gd name="T15" fmla="*/ 28 h 68"/>
                <a:gd name="T16" fmla="*/ 124 w 788"/>
                <a:gd name="T17" fmla="*/ 16 h 68"/>
                <a:gd name="T18" fmla="*/ 152 w 788"/>
                <a:gd name="T19" fmla="*/ 16 h 68"/>
                <a:gd name="T20" fmla="*/ 202 w 788"/>
                <a:gd name="T21" fmla="*/ 50 h 68"/>
                <a:gd name="T22" fmla="*/ 172 w 788"/>
                <a:gd name="T23" fmla="*/ 18 h 68"/>
                <a:gd name="T24" fmla="*/ 176 w 788"/>
                <a:gd name="T25" fmla="*/ 44 h 68"/>
                <a:gd name="T26" fmla="*/ 196 w 788"/>
                <a:gd name="T27" fmla="*/ 24 h 68"/>
                <a:gd name="T28" fmla="*/ 216 w 788"/>
                <a:gd name="T29" fmla="*/ 54 h 68"/>
                <a:gd name="T30" fmla="*/ 232 w 788"/>
                <a:gd name="T31" fmla="*/ 40 h 68"/>
                <a:gd name="T32" fmla="*/ 218 w 788"/>
                <a:gd name="T33" fmla="*/ 14 h 68"/>
                <a:gd name="T34" fmla="*/ 216 w 788"/>
                <a:gd name="T35" fmla="*/ 22 h 68"/>
                <a:gd name="T36" fmla="*/ 240 w 788"/>
                <a:gd name="T37" fmla="*/ 42 h 68"/>
                <a:gd name="T38" fmla="*/ 250 w 788"/>
                <a:gd name="T39" fmla="*/ 48 h 68"/>
                <a:gd name="T40" fmla="*/ 276 w 788"/>
                <a:gd name="T41" fmla="*/ 18 h 68"/>
                <a:gd name="T42" fmla="*/ 280 w 788"/>
                <a:gd name="T43" fmla="*/ 44 h 68"/>
                <a:gd name="T44" fmla="*/ 254 w 788"/>
                <a:gd name="T45" fmla="*/ 20 h 68"/>
                <a:gd name="T46" fmla="*/ 308 w 788"/>
                <a:gd name="T47" fmla="*/ 18 h 68"/>
                <a:gd name="T48" fmla="*/ 314 w 788"/>
                <a:gd name="T49" fmla="*/ 14 h 68"/>
                <a:gd name="T50" fmla="*/ 334 w 788"/>
                <a:gd name="T51" fmla="*/ 40 h 68"/>
                <a:gd name="T52" fmla="*/ 342 w 788"/>
                <a:gd name="T53" fmla="*/ 46 h 68"/>
                <a:gd name="T54" fmla="*/ 378 w 788"/>
                <a:gd name="T55" fmla="*/ 54 h 68"/>
                <a:gd name="T56" fmla="*/ 372 w 788"/>
                <a:gd name="T57" fmla="*/ 28 h 68"/>
                <a:gd name="T58" fmla="*/ 362 w 788"/>
                <a:gd name="T59" fmla="*/ 14 h 68"/>
                <a:gd name="T60" fmla="*/ 380 w 788"/>
                <a:gd name="T61" fmla="*/ 48 h 68"/>
                <a:gd name="T62" fmla="*/ 374 w 788"/>
                <a:gd name="T63" fmla="*/ 48 h 68"/>
                <a:gd name="T64" fmla="*/ 404 w 788"/>
                <a:gd name="T65" fmla="*/ 2 h 68"/>
                <a:gd name="T66" fmla="*/ 418 w 788"/>
                <a:gd name="T67" fmla="*/ 48 h 68"/>
                <a:gd name="T68" fmla="*/ 436 w 788"/>
                <a:gd name="T69" fmla="*/ 14 h 68"/>
                <a:gd name="T70" fmla="*/ 456 w 788"/>
                <a:gd name="T71" fmla="*/ 14 h 68"/>
                <a:gd name="T72" fmla="*/ 464 w 788"/>
                <a:gd name="T73" fmla="*/ 54 h 68"/>
                <a:gd name="T74" fmla="*/ 452 w 788"/>
                <a:gd name="T75" fmla="*/ 34 h 68"/>
                <a:gd name="T76" fmla="*/ 476 w 788"/>
                <a:gd name="T77" fmla="*/ 34 h 68"/>
                <a:gd name="T78" fmla="*/ 498 w 788"/>
                <a:gd name="T79" fmla="*/ 54 h 68"/>
                <a:gd name="T80" fmla="*/ 524 w 788"/>
                <a:gd name="T81" fmla="*/ 28 h 68"/>
                <a:gd name="T82" fmla="*/ 606 w 788"/>
                <a:gd name="T83" fmla="*/ 26 h 68"/>
                <a:gd name="T84" fmla="*/ 586 w 788"/>
                <a:gd name="T85" fmla="*/ 46 h 68"/>
                <a:gd name="T86" fmla="*/ 646 w 788"/>
                <a:gd name="T87" fmla="*/ 50 h 68"/>
                <a:gd name="T88" fmla="*/ 622 w 788"/>
                <a:gd name="T89" fmla="*/ 14 h 68"/>
                <a:gd name="T90" fmla="*/ 622 w 788"/>
                <a:gd name="T91" fmla="*/ 44 h 68"/>
                <a:gd name="T92" fmla="*/ 638 w 788"/>
                <a:gd name="T93" fmla="*/ 20 h 68"/>
                <a:gd name="T94" fmla="*/ 654 w 788"/>
                <a:gd name="T95" fmla="*/ 50 h 68"/>
                <a:gd name="T96" fmla="*/ 672 w 788"/>
                <a:gd name="T97" fmla="*/ 36 h 68"/>
                <a:gd name="T98" fmla="*/ 670 w 788"/>
                <a:gd name="T99" fmla="*/ 12 h 68"/>
                <a:gd name="T100" fmla="*/ 660 w 788"/>
                <a:gd name="T101" fmla="*/ 24 h 68"/>
                <a:gd name="T102" fmla="*/ 684 w 788"/>
                <a:gd name="T103" fmla="*/ 46 h 68"/>
                <a:gd name="T104" fmla="*/ 692 w 788"/>
                <a:gd name="T105" fmla="*/ 14 h 68"/>
                <a:gd name="T106" fmla="*/ 712 w 788"/>
                <a:gd name="T107" fmla="*/ 60 h 68"/>
                <a:gd name="T108" fmla="*/ 722 w 788"/>
                <a:gd name="T109" fmla="*/ 52 h 68"/>
                <a:gd name="T110" fmla="*/ 730 w 788"/>
                <a:gd name="T111" fmla="*/ 14 h 68"/>
                <a:gd name="T112" fmla="*/ 722 w 788"/>
                <a:gd name="T113" fmla="*/ 18 h 68"/>
                <a:gd name="T114" fmla="*/ 782 w 788"/>
                <a:gd name="T115" fmla="*/ 30 h 68"/>
                <a:gd name="T116" fmla="*/ 760 w 788"/>
                <a:gd name="T11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8" h="68">
                  <a:moveTo>
                    <a:pt x="30" y="60"/>
                  </a:moveTo>
                  <a:lnTo>
                    <a:pt x="30" y="60"/>
                  </a:lnTo>
                  <a:lnTo>
                    <a:pt x="18" y="58"/>
                  </a:lnTo>
                  <a:lnTo>
                    <a:pt x="10" y="52"/>
                  </a:lnTo>
                  <a:lnTo>
                    <a:pt x="10" y="52"/>
                  </a:lnTo>
                  <a:lnTo>
                    <a:pt x="2" y="42"/>
                  </a:lnTo>
                  <a:lnTo>
                    <a:pt x="0" y="30"/>
                  </a:lnTo>
                  <a:lnTo>
                    <a:pt x="0" y="30"/>
                  </a:lnTo>
                  <a:lnTo>
                    <a:pt x="2" y="18"/>
                  </a:lnTo>
                  <a:lnTo>
                    <a:pt x="10" y="8"/>
                  </a:lnTo>
                  <a:lnTo>
                    <a:pt x="10" y="8"/>
                  </a:lnTo>
                  <a:lnTo>
                    <a:pt x="18" y="2"/>
                  </a:lnTo>
                  <a:lnTo>
                    <a:pt x="30" y="0"/>
                  </a:lnTo>
                  <a:lnTo>
                    <a:pt x="30" y="0"/>
                  </a:lnTo>
                  <a:lnTo>
                    <a:pt x="42" y="2"/>
                  </a:lnTo>
                  <a:lnTo>
                    <a:pt x="52" y="8"/>
                  </a:lnTo>
                  <a:lnTo>
                    <a:pt x="52" y="8"/>
                  </a:lnTo>
                  <a:lnTo>
                    <a:pt x="58" y="18"/>
                  </a:lnTo>
                  <a:lnTo>
                    <a:pt x="60" y="30"/>
                  </a:lnTo>
                  <a:lnTo>
                    <a:pt x="60" y="30"/>
                  </a:lnTo>
                  <a:lnTo>
                    <a:pt x="58" y="42"/>
                  </a:lnTo>
                  <a:lnTo>
                    <a:pt x="52" y="52"/>
                  </a:lnTo>
                  <a:lnTo>
                    <a:pt x="52" y="52"/>
                  </a:lnTo>
                  <a:lnTo>
                    <a:pt x="42" y="58"/>
                  </a:lnTo>
                  <a:lnTo>
                    <a:pt x="30" y="60"/>
                  </a:lnTo>
                  <a:lnTo>
                    <a:pt x="30" y="60"/>
                  </a:lnTo>
                  <a:close/>
                  <a:moveTo>
                    <a:pt x="30" y="2"/>
                  </a:moveTo>
                  <a:lnTo>
                    <a:pt x="30" y="2"/>
                  </a:lnTo>
                  <a:lnTo>
                    <a:pt x="20" y="4"/>
                  </a:lnTo>
                  <a:lnTo>
                    <a:pt x="12" y="10"/>
                  </a:lnTo>
                  <a:lnTo>
                    <a:pt x="12" y="10"/>
                  </a:lnTo>
                  <a:lnTo>
                    <a:pt x="6" y="20"/>
                  </a:lnTo>
                  <a:lnTo>
                    <a:pt x="4" y="30"/>
                  </a:lnTo>
                  <a:lnTo>
                    <a:pt x="4" y="30"/>
                  </a:lnTo>
                  <a:lnTo>
                    <a:pt x="6" y="40"/>
                  </a:lnTo>
                  <a:lnTo>
                    <a:pt x="12" y="48"/>
                  </a:lnTo>
                  <a:lnTo>
                    <a:pt x="12" y="48"/>
                  </a:lnTo>
                  <a:lnTo>
                    <a:pt x="20" y="54"/>
                  </a:lnTo>
                  <a:lnTo>
                    <a:pt x="30" y="56"/>
                  </a:lnTo>
                  <a:lnTo>
                    <a:pt x="30" y="56"/>
                  </a:lnTo>
                  <a:lnTo>
                    <a:pt x="40" y="54"/>
                  </a:lnTo>
                  <a:lnTo>
                    <a:pt x="50" y="48"/>
                  </a:lnTo>
                  <a:lnTo>
                    <a:pt x="50" y="48"/>
                  </a:lnTo>
                  <a:lnTo>
                    <a:pt x="54" y="40"/>
                  </a:lnTo>
                  <a:lnTo>
                    <a:pt x="56" y="30"/>
                  </a:lnTo>
                  <a:lnTo>
                    <a:pt x="56" y="30"/>
                  </a:lnTo>
                  <a:lnTo>
                    <a:pt x="54" y="20"/>
                  </a:lnTo>
                  <a:lnTo>
                    <a:pt x="50" y="10"/>
                  </a:lnTo>
                  <a:lnTo>
                    <a:pt x="50" y="10"/>
                  </a:lnTo>
                  <a:lnTo>
                    <a:pt x="40" y="4"/>
                  </a:lnTo>
                  <a:lnTo>
                    <a:pt x="30" y="2"/>
                  </a:lnTo>
                  <a:lnTo>
                    <a:pt x="30" y="2"/>
                  </a:lnTo>
                  <a:close/>
                  <a:moveTo>
                    <a:pt x="42" y="44"/>
                  </a:moveTo>
                  <a:lnTo>
                    <a:pt x="42" y="44"/>
                  </a:lnTo>
                  <a:lnTo>
                    <a:pt x="32" y="46"/>
                  </a:lnTo>
                  <a:lnTo>
                    <a:pt x="32" y="46"/>
                  </a:lnTo>
                  <a:lnTo>
                    <a:pt x="24" y="44"/>
                  </a:lnTo>
                  <a:lnTo>
                    <a:pt x="18" y="42"/>
                  </a:lnTo>
                  <a:lnTo>
                    <a:pt x="18" y="42"/>
                  </a:lnTo>
                  <a:lnTo>
                    <a:pt x="16" y="36"/>
                  </a:lnTo>
                  <a:lnTo>
                    <a:pt x="14" y="30"/>
                  </a:lnTo>
                  <a:lnTo>
                    <a:pt x="14" y="30"/>
                  </a:lnTo>
                  <a:lnTo>
                    <a:pt x="16" y="22"/>
                  </a:lnTo>
                  <a:lnTo>
                    <a:pt x="20" y="16"/>
                  </a:lnTo>
                  <a:lnTo>
                    <a:pt x="20" y="16"/>
                  </a:lnTo>
                  <a:lnTo>
                    <a:pt x="24" y="14"/>
                  </a:lnTo>
                  <a:lnTo>
                    <a:pt x="32" y="12"/>
                  </a:lnTo>
                  <a:lnTo>
                    <a:pt x="32" y="12"/>
                  </a:lnTo>
                  <a:lnTo>
                    <a:pt x="38" y="14"/>
                  </a:lnTo>
                  <a:lnTo>
                    <a:pt x="42" y="16"/>
                  </a:lnTo>
                  <a:lnTo>
                    <a:pt x="42" y="22"/>
                  </a:lnTo>
                  <a:lnTo>
                    <a:pt x="42" y="22"/>
                  </a:lnTo>
                  <a:lnTo>
                    <a:pt x="42" y="22"/>
                  </a:lnTo>
                  <a:lnTo>
                    <a:pt x="36" y="18"/>
                  </a:lnTo>
                  <a:lnTo>
                    <a:pt x="32" y="18"/>
                  </a:lnTo>
                  <a:lnTo>
                    <a:pt x="32" y="18"/>
                  </a:lnTo>
                  <a:lnTo>
                    <a:pt x="26" y="18"/>
                  </a:lnTo>
                  <a:lnTo>
                    <a:pt x="24" y="20"/>
                  </a:lnTo>
                  <a:lnTo>
                    <a:pt x="22" y="24"/>
                  </a:lnTo>
                  <a:lnTo>
                    <a:pt x="20" y="30"/>
                  </a:lnTo>
                  <a:lnTo>
                    <a:pt x="20" y="30"/>
                  </a:lnTo>
                  <a:lnTo>
                    <a:pt x="22" y="34"/>
                  </a:lnTo>
                  <a:lnTo>
                    <a:pt x="24" y="38"/>
                  </a:lnTo>
                  <a:lnTo>
                    <a:pt x="26" y="40"/>
                  </a:lnTo>
                  <a:lnTo>
                    <a:pt x="32" y="42"/>
                  </a:lnTo>
                  <a:lnTo>
                    <a:pt x="32" y="42"/>
                  </a:lnTo>
                  <a:lnTo>
                    <a:pt x="36" y="40"/>
                  </a:lnTo>
                  <a:lnTo>
                    <a:pt x="42" y="38"/>
                  </a:lnTo>
                  <a:lnTo>
                    <a:pt x="42" y="38"/>
                  </a:lnTo>
                  <a:lnTo>
                    <a:pt x="42" y="44"/>
                  </a:lnTo>
                  <a:close/>
                  <a:moveTo>
                    <a:pt x="104" y="34"/>
                  </a:moveTo>
                  <a:lnTo>
                    <a:pt x="104" y="54"/>
                  </a:lnTo>
                  <a:lnTo>
                    <a:pt x="98" y="54"/>
                  </a:lnTo>
                  <a:lnTo>
                    <a:pt x="98" y="0"/>
                  </a:lnTo>
                  <a:lnTo>
                    <a:pt x="112" y="0"/>
                  </a:lnTo>
                  <a:lnTo>
                    <a:pt x="112" y="0"/>
                  </a:lnTo>
                  <a:lnTo>
                    <a:pt x="120" y="2"/>
                  </a:lnTo>
                  <a:lnTo>
                    <a:pt x="126" y="4"/>
                  </a:lnTo>
                  <a:lnTo>
                    <a:pt x="126" y="4"/>
                  </a:lnTo>
                  <a:lnTo>
                    <a:pt x="130" y="10"/>
                  </a:lnTo>
                  <a:lnTo>
                    <a:pt x="132" y="16"/>
                  </a:lnTo>
                  <a:lnTo>
                    <a:pt x="132" y="16"/>
                  </a:lnTo>
                  <a:lnTo>
                    <a:pt x="130" y="22"/>
                  </a:lnTo>
                  <a:lnTo>
                    <a:pt x="126" y="28"/>
                  </a:lnTo>
                  <a:lnTo>
                    <a:pt x="126" y="28"/>
                  </a:lnTo>
                  <a:lnTo>
                    <a:pt x="120" y="32"/>
                  </a:lnTo>
                  <a:lnTo>
                    <a:pt x="112" y="34"/>
                  </a:lnTo>
                  <a:lnTo>
                    <a:pt x="104" y="34"/>
                  </a:lnTo>
                  <a:close/>
                  <a:moveTo>
                    <a:pt x="104" y="6"/>
                  </a:moveTo>
                  <a:lnTo>
                    <a:pt x="104" y="28"/>
                  </a:lnTo>
                  <a:lnTo>
                    <a:pt x="110" y="28"/>
                  </a:lnTo>
                  <a:lnTo>
                    <a:pt x="110" y="28"/>
                  </a:lnTo>
                  <a:lnTo>
                    <a:pt x="116" y="26"/>
                  </a:lnTo>
                  <a:lnTo>
                    <a:pt x="122" y="24"/>
                  </a:lnTo>
                  <a:lnTo>
                    <a:pt x="122" y="24"/>
                  </a:lnTo>
                  <a:lnTo>
                    <a:pt x="124" y="20"/>
                  </a:lnTo>
                  <a:lnTo>
                    <a:pt x="124" y="16"/>
                  </a:lnTo>
                  <a:lnTo>
                    <a:pt x="124" y="16"/>
                  </a:lnTo>
                  <a:lnTo>
                    <a:pt x="124" y="12"/>
                  </a:lnTo>
                  <a:lnTo>
                    <a:pt x="122" y="8"/>
                  </a:lnTo>
                  <a:lnTo>
                    <a:pt x="122" y="8"/>
                  </a:lnTo>
                  <a:lnTo>
                    <a:pt x="118" y="6"/>
                  </a:lnTo>
                  <a:lnTo>
                    <a:pt x="112" y="6"/>
                  </a:lnTo>
                  <a:lnTo>
                    <a:pt x="104" y="6"/>
                  </a:lnTo>
                  <a:close/>
                  <a:moveTo>
                    <a:pt x="140" y="54"/>
                  </a:moveTo>
                  <a:lnTo>
                    <a:pt x="140" y="14"/>
                  </a:lnTo>
                  <a:lnTo>
                    <a:pt x="146" y="14"/>
                  </a:lnTo>
                  <a:lnTo>
                    <a:pt x="146" y="20"/>
                  </a:lnTo>
                  <a:lnTo>
                    <a:pt x="146" y="20"/>
                  </a:lnTo>
                  <a:lnTo>
                    <a:pt x="152" y="16"/>
                  </a:lnTo>
                  <a:lnTo>
                    <a:pt x="160" y="14"/>
                  </a:lnTo>
                  <a:lnTo>
                    <a:pt x="160" y="14"/>
                  </a:lnTo>
                  <a:lnTo>
                    <a:pt x="164" y="14"/>
                  </a:lnTo>
                  <a:lnTo>
                    <a:pt x="164" y="20"/>
                  </a:lnTo>
                  <a:lnTo>
                    <a:pt x="164" y="20"/>
                  </a:lnTo>
                  <a:lnTo>
                    <a:pt x="164" y="20"/>
                  </a:lnTo>
                  <a:lnTo>
                    <a:pt x="158" y="20"/>
                  </a:lnTo>
                  <a:lnTo>
                    <a:pt x="158" y="20"/>
                  </a:lnTo>
                  <a:lnTo>
                    <a:pt x="152" y="20"/>
                  </a:lnTo>
                  <a:lnTo>
                    <a:pt x="146" y="24"/>
                  </a:lnTo>
                  <a:lnTo>
                    <a:pt x="146" y="54"/>
                  </a:lnTo>
                  <a:lnTo>
                    <a:pt x="140" y="54"/>
                  </a:lnTo>
                  <a:close/>
                  <a:moveTo>
                    <a:pt x="202" y="50"/>
                  </a:moveTo>
                  <a:lnTo>
                    <a:pt x="202" y="50"/>
                  </a:lnTo>
                  <a:lnTo>
                    <a:pt x="194" y="54"/>
                  </a:lnTo>
                  <a:lnTo>
                    <a:pt x="188" y="54"/>
                  </a:lnTo>
                  <a:lnTo>
                    <a:pt x="188" y="54"/>
                  </a:lnTo>
                  <a:lnTo>
                    <a:pt x="178" y="52"/>
                  </a:lnTo>
                  <a:lnTo>
                    <a:pt x="172" y="48"/>
                  </a:lnTo>
                  <a:lnTo>
                    <a:pt x="172" y="48"/>
                  </a:lnTo>
                  <a:lnTo>
                    <a:pt x="168" y="42"/>
                  </a:lnTo>
                  <a:lnTo>
                    <a:pt x="166" y="34"/>
                  </a:lnTo>
                  <a:lnTo>
                    <a:pt x="166" y="34"/>
                  </a:lnTo>
                  <a:lnTo>
                    <a:pt x="168" y="24"/>
                  </a:lnTo>
                  <a:lnTo>
                    <a:pt x="172" y="18"/>
                  </a:lnTo>
                  <a:lnTo>
                    <a:pt x="172" y="18"/>
                  </a:lnTo>
                  <a:lnTo>
                    <a:pt x="178" y="14"/>
                  </a:lnTo>
                  <a:lnTo>
                    <a:pt x="186" y="12"/>
                  </a:lnTo>
                  <a:lnTo>
                    <a:pt x="186" y="12"/>
                  </a:lnTo>
                  <a:lnTo>
                    <a:pt x="192" y="14"/>
                  </a:lnTo>
                  <a:lnTo>
                    <a:pt x="198" y="18"/>
                  </a:lnTo>
                  <a:lnTo>
                    <a:pt x="198" y="18"/>
                  </a:lnTo>
                  <a:lnTo>
                    <a:pt x="202" y="22"/>
                  </a:lnTo>
                  <a:lnTo>
                    <a:pt x="202" y="30"/>
                  </a:lnTo>
                  <a:lnTo>
                    <a:pt x="202" y="34"/>
                  </a:lnTo>
                  <a:lnTo>
                    <a:pt x="172" y="34"/>
                  </a:lnTo>
                  <a:lnTo>
                    <a:pt x="172" y="34"/>
                  </a:lnTo>
                  <a:lnTo>
                    <a:pt x="174" y="40"/>
                  </a:lnTo>
                  <a:lnTo>
                    <a:pt x="176" y="44"/>
                  </a:lnTo>
                  <a:lnTo>
                    <a:pt x="176" y="44"/>
                  </a:lnTo>
                  <a:lnTo>
                    <a:pt x="182" y="48"/>
                  </a:lnTo>
                  <a:lnTo>
                    <a:pt x="188" y="48"/>
                  </a:lnTo>
                  <a:lnTo>
                    <a:pt x="188" y="48"/>
                  </a:lnTo>
                  <a:lnTo>
                    <a:pt x="194" y="48"/>
                  </a:lnTo>
                  <a:lnTo>
                    <a:pt x="202" y="44"/>
                  </a:lnTo>
                  <a:lnTo>
                    <a:pt x="202" y="44"/>
                  </a:lnTo>
                  <a:lnTo>
                    <a:pt x="202" y="50"/>
                  </a:lnTo>
                  <a:lnTo>
                    <a:pt x="202" y="50"/>
                  </a:lnTo>
                  <a:close/>
                  <a:moveTo>
                    <a:pt x="172" y="30"/>
                  </a:moveTo>
                  <a:lnTo>
                    <a:pt x="196" y="30"/>
                  </a:lnTo>
                  <a:lnTo>
                    <a:pt x="196" y="30"/>
                  </a:lnTo>
                  <a:lnTo>
                    <a:pt x="196" y="24"/>
                  </a:lnTo>
                  <a:lnTo>
                    <a:pt x="194" y="20"/>
                  </a:lnTo>
                  <a:lnTo>
                    <a:pt x="190" y="18"/>
                  </a:lnTo>
                  <a:lnTo>
                    <a:pt x="186" y="18"/>
                  </a:lnTo>
                  <a:lnTo>
                    <a:pt x="186" y="18"/>
                  </a:lnTo>
                  <a:lnTo>
                    <a:pt x="180" y="18"/>
                  </a:lnTo>
                  <a:lnTo>
                    <a:pt x="176" y="20"/>
                  </a:lnTo>
                  <a:lnTo>
                    <a:pt x="176" y="20"/>
                  </a:lnTo>
                  <a:lnTo>
                    <a:pt x="174" y="24"/>
                  </a:lnTo>
                  <a:lnTo>
                    <a:pt x="172" y="30"/>
                  </a:lnTo>
                  <a:lnTo>
                    <a:pt x="172" y="30"/>
                  </a:lnTo>
                  <a:close/>
                  <a:moveTo>
                    <a:pt x="222" y="54"/>
                  </a:moveTo>
                  <a:lnTo>
                    <a:pt x="222" y="54"/>
                  </a:lnTo>
                  <a:lnTo>
                    <a:pt x="216" y="54"/>
                  </a:lnTo>
                  <a:lnTo>
                    <a:pt x="208" y="50"/>
                  </a:lnTo>
                  <a:lnTo>
                    <a:pt x="208" y="44"/>
                  </a:lnTo>
                  <a:lnTo>
                    <a:pt x="208" y="44"/>
                  </a:lnTo>
                  <a:lnTo>
                    <a:pt x="208" y="44"/>
                  </a:lnTo>
                  <a:lnTo>
                    <a:pt x="216" y="48"/>
                  </a:lnTo>
                  <a:lnTo>
                    <a:pt x="224" y="48"/>
                  </a:lnTo>
                  <a:lnTo>
                    <a:pt x="224" y="48"/>
                  </a:lnTo>
                  <a:lnTo>
                    <a:pt x="230" y="48"/>
                  </a:lnTo>
                  <a:lnTo>
                    <a:pt x="232" y="46"/>
                  </a:lnTo>
                  <a:lnTo>
                    <a:pt x="232" y="42"/>
                  </a:lnTo>
                  <a:lnTo>
                    <a:pt x="232" y="42"/>
                  </a:lnTo>
                  <a:lnTo>
                    <a:pt x="232" y="40"/>
                  </a:lnTo>
                  <a:lnTo>
                    <a:pt x="232" y="40"/>
                  </a:lnTo>
                  <a:lnTo>
                    <a:pt x="226" y="36"/>
                  </a:lnTo>
                  <a:lnTo>
                    <a:pt x="226" y="36"/>
                  </a:lnTo>
                  <a:lnTo>
                    <a:pt x="218" y="36"/>
                  </a:lnTo>
                  <a:lnTo>
                    <a:pt x="218" y="36"/>
                  </a:lnTo>
                  <a:lnTo>
                    <a:pt x="212" y="32"/>
                  </a:lnTo>
                  <a:lnTo>
                    <a:pt x="212" y="32"/>
                  </a:lnTo>
                  <a:lnTo>
                    <a:pt x="210" y="28"/>
                  </a:lnTo>
                  <a:lnTo>
                    <a:pt x="208" y="24"/>
                  </a:lnTo>
                  <a:lnTo>
                    <a:pt x="208" y="24"/>
                  </a:lnTo>
                  <a:lnTo>
                    <a:pt x="210" y="20"/>
                  </a:lnTo>
                  <a:lnTo>
                    <a:pt x="214" y="16"/>
                  </a:lnTo>
                  <a:lnTo>
                    <a:pt x="214" y="16"/>
                  </a:lnTo>
                  <a:lnTo>
                    <a:pt x="218" y="14"/>
                  </a:lnTo>
                  <a:lnTo>
                    <a:pt x="224" y="12"/>
                  </a:lnTo>
                  <a:lnTo>
                    <a:pt x="224" y="12"/>
                  </a:lnTo>
                  <a:lnTo>
                    <a:pt x="232" y="14"/>
                  </a:lnTo>
                  <a:lnTo>
                    <a:pt x="238" y="16"/>
                  </a:lnTo>
                  <a:lnTo>
                    <a:pt x="238" y="22"/>
                  </a:lnTo>
                  <a:lnTo>
                    <a:pt x="238" y="22"/>
                  </a:lnTo>
                  <a:lnTo>
                    <a:pt x="238" y="22"/>
                  </a:lnTo>
                  <a:lnTo>
                    <a:pt x="232" y="18"/>
                  </a:lnTo>
                  <a:lnTo>
                    <a:pt x="224" y="18"/>
                  </a:lnTo>
                  <a:lnTo>
                    <a:pt x="224" y="18"/>
                  </a:lnTo>
                  <a:lnTo>
                    <a:pt x="218" y="20"/>
                  </a:lnTo>
                  <a:lnTo>
                    <a:pt x="218" y="20"/>
                  </a:lnTo>
                  <a:lnTo>
                    <a:pt x="216" y="22"/>
                  </a:lnTo>
                  <a:lnTo>
                    <a:pt x="216" y="24"/>
                  </a:lnTo>
                  <a:lnTo>
                    <a:pt x="216" y="24"/>
                  </a:lnTo>
                  <a:lnTo>
                    <a:pt x="216" y="28"/>
                  </a:lnTo>
                  <a:lnTo>
                    <a:pt x="216" y="28"/>
                  </a:lnTo>
                  <a:lnTo>
                    <a:pt x="222" y="30"/>
                  </a:lnTo>
                  <a:lnTo>
                    <a:pt x="230" y="32"/>
                  </a:lnTo>
                  <a:lnTo>
                    <a:pt x="230" y="32"/>
                  </a:lnTo>
                  <a:lnTo>
                    <a:pt x="234" y="32"/>
                  </a:lnTo>
                  <a:lnTo>
                    <a:pt x="236" y="36"/>
                  </a:lnTo>
                  <a:lnTo>
                    <a:pt x="236" y="36"/>
                  </a:lnTo>
                  <a:lnTo>
                    <a:pt x="238" y="38"/>
                  </a:lnTo>
                  <a:lnTo>
                    <a:pt x="240" y="42"/>
                  </a:lnTo>
                  <a:lnTo>
                    <a:pt x="240" y="42"/>
                  </a:lnTo>
                  <a:lnTo>
                    <a:pt x="238" y="46"/>
                  </a:lnTo>
                  <a:lnTo>
                    <a:pt x="234" y="50"/>
                  </a:lnTo>
                  <a:lnTo>
                    <a:pt x="234" y="50"/>
                  </a:lnTo>
                  <a:lnTo>
                    <a:pt x="230" y="54"/>
                  </a:lnTo>
                  <a:lnTo>
                    <a:pt x="222" y="54"/>
                  </a:lnTo>
                  <a:lnTo>
                    <a:pt x="222" y="54"/>
                  </a:lnTo>
                  <a:close/>
                  <a:moveTo>
                    <a:pt x="280" y="50"/>
                  </a:moveTo>
                  <a:lnTo>
                    <a:pt x="280" y="50"/>
                  </a:lnTo>
                  <a:lnTo>
                    <a:pt x="272" y="54"/>
                  </a:lnTo>
                  <a:lnTo>
                    <a:pt x="266" y="54"/>
                  </a:lnTo>
                  <a:lnTo>
                    <a:pt x="266" y="54"/>
                  </a:lnTo>
                  <a:lnTo>
                    <a:pt x="256" y="52"/>
                  </a:lnTo>
                  <a:lnTo>
                    <a:pt x="250" y="48"/>
                  </a:lnTo>
                  <a:lnTo>
                    <a:pt x="250" y="48"/>
                  </a:lnTo>
                  <a:lnTo>
                    <a:pt x="246" y="42"/>
                  </a:lnTo>
                  <a:lnTo>
                    <a:pt x="244" y="34"/>
                  </a:lnTo>
                  <a:lnTo>
                    <a:pt x="244" y="34"/>
                  </a:lnTo>
                  <a:lnTo>
                    <a:pt x="246" y="24"/>
                  </a:lnTo>
                  <a:lnTo>
                    <a:pt x="250" y="18"/>
                  </a:lnTo>
                  <a:lnTo>
                    <a:pt x="250" y="18"/>
                  </a:lnTo>
                  <a:lnTo>
                    <a:pt x="256" y="14"/>
                  </a:lnTo>
                  <a:lnTo>
                    <a:pt x="264" y="12"/>
                  </a:lnTo>
                  <a:lnTo>
                    <a:pt x="264" y="12"/>
                  </a:lnTo>
                  <a:lnTo>
                    <a:pt x="270" y="14"/>
                  </a:lnTo>
                  <a:lnTo>
                    <a:pt x="276" y="18"/>
                  </a:lnTo>
                  <a:lnTo>
                    <a:pt x="276" y="18"/>
                  </a:lnTo>
                  <a:lnTo>
                    <a:pt x="280" y="22"/>
                  </a:lnTo>
                  <a:lnTo>
                    <a:pt x="280" y="30"/>
                  </a:lnTo>
                  <a:lnTo>
                    <a:pt x="280" y="34"/>
                  </a:lnTo>
                  <a:lnTo>
                    <a:pt x="250" y="34"/>
                  </a:lnTo>
                  <a:lnTo>
                    <a:pt x="250" y="34"/>
                  </a:lnTo>
                  <a:lnTo>
                    <a:pt x="252" y="40"/>
                  </a:lnTo>
                  <a:lnTo>
                    <a:pt x="254" y="44"/>
                  </a:lnTo>
                  <a:lnTo>
                    <a:pt x="254" y="44"/>
                  </a:lnTo>
                  <a:lnTo>
                    <a:pt x="260" y="48"/>
                  </a:lnTo>
                  <a:lnTo>
                    <a:pt x="266" y="48"/>
                  </a:lnTo>
                  <a:lnTo>
                    <a:pt x="266" y="48"/>
                  </a:lnTo>
                  <a:lnTo>
                    <a:pt x="272" y="48"/>
                  </a:lnTo>
                  <a:lnTo>
                    <a:pt x="280" y="44"/>
                  </a:lnTo>
                  <a:lnTo>
                    <a:pt x="280" y="44"/>
                  </a:lnTo>
                  <a:lnTo>
                    <a:pt x="280" y="50"/>
                  </a:lnTo>
                  <a:lnTo>
                    <a:pt x="280" y="50"/>
                  </a:lnTo>
                  <a:close/>
                  <a:moveTo>
                    <a:pt x="250" y="30"/>
                  </a:moveTo>
                  <a:lnTo>
                    <a:pt x="274" y="30"/>
                  </a:lnTo>
                  <a:lnTo>
                    <a:pt x="274" y="30"/>
                  </a:lnTo>
                  <a:lnTo>
                    <a:pt x="274" y="24"/>
                  </a:lnTo>
                  <a:lnTo>
                    <a:pt x="272" y="20"/>
                  </a:lnTo>
                  <a:lnTo>
                    <a:pt x="268" y="18"/>
                  </a:lnTo>
                  <a:lnTo>
                    <a:pt x="264" y="18"/>
                  </a:lnTo>
                  <a:lnTo>
                    <a:pt x="264" y="18"/>
                  </a:lnTo>
                  <a:lnTo>
                    <a:pt x="258" y="18"/>
                  </a:lnTo>
                  <a:lnTo>
                    <a:pt x="254" y="20"/>
                  </a:lnTo>
                  <a:lnTo>
                    <a:pt x="254" y="20"/>
                  </a:lnTo>
                  <a:lnTo>
                    <a:pt x="252" y="24"/>
                  </a:lnTo>
                  <a:lnTo>
                    <a:pt x="250" y="30"/>
                  </a:lnTo>
                  <a:lnTo>
                    <a:pt x="250" y="30"/>
                  </a:lnTo>
                  <a:close/>
                  <a:moveTo>
                    <a:pt x="322" y="54"/>
                  </a:moveTo>
                  <a:lnTo>
                    <a:pt x="316" y="54"/>
                  </a:lnTo>
                  <a:lnTo>
                    <a:pt x="316" y="30"/>
                  </a:lnTo>
                  <a:lnTo>
                    <a:pt x="316" y="30"/>
                  </a:lnTo>
                  <a:lnTo>
                    <a:pt x="316" y="24"/>
                  </a:lnTo>
                  <a:lnTo>
                    <a:pt x="314" y="20"/>
                  </a:lnTo>
                  <a:lnTo>
                    <a:pt x="314" y="20"/>
                  </a:lnTo>
                  <a:lnTo>
                    <a:pt x="312" y="18"/>
                  </a:lnTo>
                  <a:lnTo>
                    <a:pt x="308" y="18"/>
                  </a:lnTo>
                  <a:lnTo>
                    <a:pt x="308" y="18"/>
                  </a:lnTo>
                  <a:lnTo>
                    <a:pt x="302" y="20"/>
                  </a:lnTo>
                  <a:lnTo>
                    <a:pt x="296" y="24"/>
                  </a:lnTo>
                  <a:lnTo>
                    <a:pt x="296" y="54"/>
                  </a:lnTo>
                  <a:lnTo>
                    <a:pt x="290" y="54"/>
                  </a:lnTo>
                  <a:lnTo>
                    <a:pt x="290" y="14"/>
                  </a:lnTo>
                  <a:lnTo>
                    <a:pt x="296" y="14"/>
                  </a:lnTo>
                  <a:lnTo>
                    <a:pt x="296" y="18"/>
                  </a:lnTo>
                  <a:lnTo>
                    <a:pt x="296" y="18"/>
                  </a:lnTo>
                  <a:lnTo>
                    <a:pt x="302" y="14"/>
                  </a:lnTo>
                  <a:lnTo>
                    <a:pt x="310" y="12"/>
                  </a:lnTo>
                  <a:lnTo>
                    <a:pt x="310" y="12"/>
                  </a:lnTo>
                  <a:lnTo>
                    <a:pt x="314" y="14"/>
                  </a:lnTo>
                  <a:lnTo>
                    <a:pt x="318" y="16"/>
                  </a:lnTo>
                  <a:lnTo>
                    <a:pt x="318" y="16"/>
                  </a:lnTo>
                  <a:lnTo>
                    <a:pt x="322" y="20"/>
                  </a:lnTo>
                  <a:lnTo>
                    <a:pt x="322" y="28"/>
                  </a:lnTo>
                  <a:lnTo>
                    <a:pt x="322" y="54"/>
                  </a:lnTo>
                  <a:close/>
                  <a:moveTo>
                    <a:pt x="354" y="52"/>
                  </a:moveTo>
                  <a:lnTo>
                    <a:pt x="354" y="52"/>
                  </a:lnTo>
                  <a:lnTo>
                    <a:pt x="348" y="54"/>
                  </a:lnTo>
                  <a:lnTo>
                    <a:pt x="348" y="54"/>
                  </a:lnTo>
                  <a:lnTo>
                    <a:pt x="342" y="54"/>
                  </a:lnTo>
                  <a:lnTo>
                    <a:pt x="338" y="50"/>
                  </a:lnTo>
                  <a:lnTo>
                    <a:pt x="336" y="46"/>
                  </a:lnTo>
                  <a:lnTo>
                    <a:pt x="334" y="40"/>
                  </a:lnTo>
                  <a:lnTo>
                    <a:pt x="334" y="18"/>
                  </a:lnTo>
                  <a:lnTo>
                    <a:pt x="330" y="18"/>
                  </a:lnTo>
                  <a:lnTo>
                    <a:pt x="330" y="14"/>
                  </a:lnTo>
                  <a:lnTo>
                    <a:pt x="334" y="14"/>
                  </a:lnTo>
                  <a:lnTo>
                    <a:pt x="334" y="2"/>
                  </a:lnTo>
                  <a:lnTo>
                    <a:pt x="340" y="2"/>
                  </a:lnTo>
                  <a:lnTo>
                    <a:pt x="340" y="14"/>
                  </a:lnTo>
                  <a:lnTo>
                    <a:pt x="354" y="14"/>
                  </a:lnTo>
                  <a:lnTo>
                    <a:pt x="354" y="18"/>
                  </a:lnTo>
                  <a:lnTo>
                    <a:pt x="340" y="18"/>
                  </a:lnTo>
                  <a:lnTo>
                    <a:pt x="340" y="36"/>
                  </a:lnTo>
                  <a:lnTo>
                    <a:pt x="340" y="36"/>
                  </a:lnTo>
                  <a:lnTo>
                    <a:pt x="342" y="46"/>
                  </a:lnTo>
                  <a:lnTo>
                    <a:pt x="342" y="46"/>
                  </a:lnTo>
                  <a:lnTo>
                    <a:pt x="344" y="48"/>
                  </a:lnTo>
                  <a:lnTo>
                    <a:pt x="344" y="48"/>
                  </a:lnTo>
                  <a:lnTo>
                    <a:pt x="348" y="48"/>
                  </a:lnTo>
                  <a:lnTo>
                    <a:pt x="348" y="48"/>
                  </a:lnTo>
                  <a:lnTo>
                    <a:pt x="354" y="48"/>
                  </a:lnTo>
                  <a:lnTo>
                    <a:pt x="354" y="48"/>
                  </a:lnTo>
                  <a:lnTo>
                    <a:pt x="354" y="52"/>
                  </a:lnTo>
                  <a:lnTo>
                    <a:pt x="354" y="52"/>
                  </a:lnTo>
                  <a:close/>
                  <a:moveTo>
                    <a:pt x="386" y="54"/>
                  </a:moveTo>
                  <a:lnTo>
                    <a:pt x="386" y="48"/>
                  </a:lnTo>
                  <a:lnTo>
                    <a:pt x="386" y="48"/>
                  </a:lnTo>
                  <a:lnTo>
                    <a:pt x="378" y="54"/>
                  </a:lnTo>
                  <a:lnTo>
                    <a:pt x="378" y="54"/>
                  </a:lnTo>
                  <a:lnTo>
                    <a:pt x="370" y="54"/>
                  </a:lnTo>
                  <a:lnTo>
                    <a:pt x="370" y="54"/>
                  </a:lnTo>
                  <a:lnTo>
                    <a:pt x="366" y="54"/>
                  </a:lnTo>
                  <a:lnTo>
                    <a:pt x="362" y="50"/>
                  </a:lnTo>
                  <a:lnTo>
                    <a:pt x="362" y="50"/>
                  </a:lnTo>
                  <a:lnTo>
                    <a:pt x="360" y="46"/>
                  </a:lnTo>
                  <a:lnTo>
                    <a:pt x="358" y="42"/>
                  </a:lnTo>
                  <a:lnTo>
                    <a:pt x="358" y="42"/>
                  </a:lnTo>
                  <a:lnTo>
                    <a:pt x="360" y="36"/>
                  </a:lnTo>
                  <a:lnTo>
                    <a:pt x="364" y="32"/>
                  </a:lnTo>
                  <a:lnTo>
                    <a:pt x="364" y="32"/>
                  </a:lnTo>
                  <a:lnTo>
                    <a:pt x="372" y="28"/>
                  </a:lnTo>
                  <a:lnTo>
                    <a:pt x="386" y="28"/>
                  </a:lnTo>
                  <a:lnTo>
                    <a:pt x="386" y="26"/>
                  </a:lnTo>
                  <a:lnTo>
                    <a:pt x="386" y="26"/>
                  </a:lnTo>
                  <a:lnTo>
                    <a:pt x="384" y="22"/>
                  </a:lnTo>
                  <a:lnTo>
                    <a:pt x="382" y="20"/>
                  </a:lnTo>
                  <a:lnTo>
                    <a:pt x="382" y="20"/>
                  </a:lnTo>
                  <a:lnTo>
                    <a:pt x="380" y="18"/>
                  </a:lnTo>
                  <a:lnTo>
                    <a:pt x="374" y="18"/>
                  </a:lnTo>
                  <a:lnTo>
                    <a:pt x="374" y="18"/>
                  </a:lnTo>
                  <a:lnTo>
                    <a:pt x="368" y="18"/>
                  </a:lnTo>
                  <a:lnTo>
                    <a:pt x="362" y="20"/>
                  </a:lnTo>
                  <a:lnTo>
                    <a:pt x="362" y="20"/>
                  </a:lnTo>
                  <a:lnTo>
                    <a:pt x="362" y="14"/>
                  </a:lnTo>
                  <a:lnTo>
                    <a:pt x="362" y="14"/>
                  </a:lnTo>
                  <a:lnTo>
                    <a:pt x="374" y="12"/>
                  </a:lnTo>
                  <a:lnTo>
                    <a:pt x="374" y="12"/>
                  </a:lnTo>
                  <a:lnTo>
                    <a:pt x="382" y="14"/>
                  </a:lnTo>
                  <a:lnTo>
                    <a:pt x="388" y="16"/>
                  </a:lnTo>
                  <a:lnTo>
                    <a:pt x="388" y="16"/>
                  </a:lnTo>
                  <a:lnTo>
                    <a:pt x="390" y="20"/>
                  </a:lnTo>
                  <a:lnTo>
                    <a:pt x="392" y="26"/>
                  </a:lnTo>
                  <a:lnTo>
                    <a:pt x="392" y="54"/>
                  </a:lnTo>
                  <a:lnTo>
                    <a:pt x="386" y="54"/>
                  </a:lnTo>
                  <a:close/>
                  <a:moveTo>
                    <a:pt x="374" y="48"/>
                  </a:moveTo>
                  <a:lnTo>
                    <a:pt x="374" y="48"/>
                  </a:lnTo>
                  <a:lnTo>
                    <a:pt x="380" y="48"/>
                  </a:lnTo>
                  <a:lnTo>
                    <a:pt x="386" y="44"/>
                  </a:lnTo>
                  <a:lnTo>
                    <a:pt x="386" y="32"/>
                  </a:lnTo>
                  <a:lnTo>
                    <a:pt x="386" y="32"/>
                  </a:lnTo>
                  <a:lnTo>
                    <a:pt x="374" y="34"/>
                  </a:lnTo>
                  <a:lnTo>
                    <a:pt x="368" y="36"/>
                  </a:lnTo>
                  <a:lnTo>
                    <a:pt x="368" y="36"/>
                  </a:lnTo>
                  <a:lnTo>
                    <a:pt x="366" y="38"/>
                  </a:lnTo>
                  <a:lnTo>
                    <a:pt x="364" y="42"/>
                  </a:lnTo>
                  <a:lnTo>
                    <a:pt x="364" y="42"/>
                  </a:lnTo>
                  <a:lnTo>
                    <a:pt x="366" y="44"/>
                  </a:lnTo>
                  <a:lnTo>
                    <a:pt x="368" y="46"/>
                  </a:lnTo>
                  <a:lnTo>
                    <a:pt x="374" y="48"/>
                  </a:lnTo>
                  <a:lnTo>
                    <a:pt x="374" y="48"/>
                  </a:lnTo>
                  <a:close/>
                  <a:moveTo>
                    <a:pt x="424" y="52"/>
                  </a:moveTo>
                  <a:lnTo>
                    <a:pt x="424" y="52"/>
                  </a:lnTo>
                  <a:lnTo>
                    <a:pt x="416" y="54"/>
                  </a:lnTo>
                  <a:lnTo>
                    <a:pt x="416" y="54"/>
                  </a:lnTo>
                  <a:lnTo>
                    <a:pt x="410" y="54"/>
                  </a:lnTo>
                  <a:lnTo>
                    <a:pt x="406" y="50"/>
                  </a:lnTo>
                  <a:lnTo>
                    <a:pt x="404" y="46"/>
                  </a:lnTo>
                  <a:lnTo>
                    <a:pt x="404" y="40"/>
                  </a:lnTo>
                  <a:lnTo>
                    <a:pt x="404" y="18"/>
                  </a:lnTo>
                  <a:lnTo>
                    <a:pt x="400" y="18"/>
                  </a:lnTo>
                  <a:lnTo>
                    <a:pt x="400" y="14"/>
                  </a:lnTo>
                  <a:lnTo>
                    <a:pt x="404" y="14"/>
                  </a:lnTo>
                  <a:lnTo>
                    <a:pt x="404" y="2"/>
                  </a:lnTo>
                  <a:lnTo>
                    <a:pt x="410" y="2"/>
                  </a:lnTo>
                  <a:lnTo>
                    <a:pt x="410" y="14"/>
                  </a:lnTo>
                  <a:lnTo>
                    <a:pt x="424" y="14"/>
                  </a:lnTo>
                  <a:lnTo>
                    <a:pt x="424" y="18"/>
                  </a:lnTo>
                  <a:lnTo>
                    <a:pt x="410" y="18"/>
                  </a:lnTo>
                  <a:lnTo>
                    <a:pt x="410" y="36"/>
                  </a:lnTo>
                  <a:lnTo>
                    <a:pt x="410" y="36"/>
                  </a:lnTo>
                  <a:lnTo>
                    <a:pt x="410" y="46"/>
                  </a:lnTo>
                  <a:lnTo>
                    <a:pt x="410" y="46"/>
                  </a:lnTo>
                  <a:lnTo>
                    <a:pt x="414" y="48"/>
                  </a:lnTo>
                  <a:lnTo>
                    <a:pt x="414" y="48"/>
                  </a:lnTo>
                  <a:lnTo>
                    <a:pt x="418" y="48"/>
                  </a:lnTo>
                  <a:lnTo>
                    <a:pt x="418" y="48"/>
                  </a:lnTo>
                  <a:lnTo>
                    <a:pt x="424" y="48"/>
                  </a:lnTo>
                  <a:lnTo>
                    <a:pt x="424" y="48"/>
                  </a:lnTo>
                  <a:lnTo>
                    <a:pt x="424" y="52"/>
                  </a:lnTo>
                  <a:lnTo>
                    <a:pt x="424" y="52"/>
                  </a:lnTo>
                  <a:close/>
                  <a:moveTo>
                    <a:pt x="438" y="6"/>
                  </a:moveTo>
                  <a:lnTo>
                    <a:pt x="430" y="6"/>
                  </a:lnTo>
                  <a:lnTo>
                    <a:pt x="430" y="0"/>
                  </a:lnTo>
                  <a:lnTo>
                    <a:pt x="438" y="0"/>
                  </a:lnTo>
                  <a:lnTo>
                    <a:pt x="438" y="6"/>
                  </a:lnTo>
                  <a:close/>
                  <a:moveTo>
                    <a:pt x="436" y="54"/>
                  </a:moveTo>
                  <a:lnTo>
                    <a:pt x="430" y="54"/>
                  </a:lnTo>
                  <a:lnTo>
                    <a:pt x="430" y="14"/>
                  </a:lnTo>
                  <a:lnTo>
                    <a:pt x="436" y="14"/>
                  </a:lnTo>
                  <a:lnTo>
                    <a:pt x="436" y="54"/>
                  </a:lnTo>
                  <a:close/>
                  <a:moveTo>
                    <a:pt x="464" y="54"/>
                  </a:moveTo>
                  <a:lnTo>
                    <a:pt x="464" y="54"/>
                  </a:lnTo>
                  <a:lnTo>
                    <a:pt x="456" y="52"/>
                  </a:lnTo>
                  <a:lnTo>
                    <a:pt x="450" y="48"/>
                  </a:lnTo>
                  <a:lnTo>
                    <a:pt x="450" y="48"/>
                  </a:lnTo>
                  <a:lnTo>
                    <a:pt x="446" y="42"/>
                  </a:lnTo>
                  <a:lnTo>
                    <a:pt x="446" y="34"/>
                  </a:lnTo>
                  <a:lnTo>
                    <a:pt x="446" y="34"/>
                  </a:lnTo>
                  <a:lnTo>
                    <a:pt x="446" y="24"/>
                  </a:lnTo>
                  <a:lnTo>
                    <a:pt x="450" y="18"/>
                  </a:lnTo>
                  <a:lnTo>
                    <a:pt x="450" y="18"/>
                  </a:lnTo>
                  <a:lnTo>
                    <a:pt x="456" y="14"/>
                  </a:lnTo>
                  <a:lnTo>
                    <a:pt x="464" y="12"/>
                  </a:lnTo>
                  <a:lnTo>
                    <a:pt x="464" y="12"/>
                  </a:lnTo>
                  <a:lnTo>
                    <a:pt x="472" y="14"/>
                  </a:lnTo>
                  <a:lnTo>
                    <a:pt x="478" y="18"/>
                  </a:lnTo>
                  <a:lnTo>
                    <a:pt x="478" y="18"/>
                  </a:lnTo>
                  <a:lnTo>
                    <a:pt x="480" y="24"/>
                  </a:lnTo>
                  <a:lnTo>
                    <a:pt x="482" y="34"/>
                  </a:lnTo>
                  <a:lnTo>
                    <a:pt x="482" y="34"/>
                  </a:lnTo>
                  <a:lnTo>
                    <a:pt x="480" y="42"/>
                  </a:lnTo>
                  <a:lnTo>
                    <a:pt x="478" y="48"/>
                  </a:lnTo>
                  <a:lnTo>
                    <a:pt x="478" y="48"/>
                  </a:lnTo>
                  <a:lnTo>
                    <a:pt x="472" y="52"/>
                  </a:lnTo>
                  <a:lnTo>
                    <a:pt x="464" y="54"/>
                  </a:lnTo>
                  <a:lnTo>
                    <a:pt x="464" y="54"/>
                  </a:lnTo>
                  <a:close/>
                  <a:moveTo>
                    <a:pt x="476" y="34"/>
                  </a:moveTo>
                  <a:lnTo>
                    <a:pt x="476" y="34"/>
                  </a:lnTo>
                  <a:lnTo>
                    <a:pt x="476" y="26"/>
                  </a:lnTo>
                  <a:lnTo>
                    <a:pt x="472" y="22"/>
                  </a:lnTo>
                  <a:lnTo>
                    <a:pt x="470" y="18"/>
                  </a:lnTo>
                  <a:lnTo>
                    <a:pt x="464" y="18"/>
                  </a:lnTo>
                  <a:lnTo>
                    <a:pt x="464" y="18"/>
                  </a:lnTo>
                  <a:lnTo>
                    <a:pt x="458" y="18"/>
                  </a:lnTo>
                  <a:lnTo>
                    <a:pt x="456" y="22"/>
                  </a:lnTo>
                  <a:lnTo>
                    <a:pt x="456" y="22"/>
                  </a:lnTo>
                  <a:lnTo>
                    <a:pt x="452" y="26"/>
                  </a:lnTo>
                  <a:lnTo>
                    <a:pt x="452" y="34"/>
                  </a:lnTo>
                  <a:lnTo>
                    <a:pt x="452" y="34"/>
                  </a:lnTo>
                  <a:lnTo>
                    <a:pt x="452" y="40"/>
                  </a:lnTo>
                  <a:lnTo>
                    <a:pt x="456" y="44"/>
                  </a:lnTo>
                  <a:lnTo>
                    <a:pt x="456" y="44"/>
                  </a:lnTo>
                  <a:lnTo>
                    <a:pt x="458" y="48"/>
                  </a:lnTo>
                  <a:lnTo>
                    <a:pt x="464" y="50"/>
                  </a:lnTo>
                  <a:lnTo>
                    <a:pt x="464" y="50"/>
                  </a:lnTo>
                  <a:lnTo>
                    <a:pt x="468" y="48"/>
                  </a:lnTo>
                  <a:lnTo>
                    <a:pt x="472" y="44"/>
                  </a:lnTo>
                  <a:lnTo>
                    <a:pt x="472" y="44"/>
                  </a:lnTo>
                  <a:lnTo>
                    <a:pt x="476" y="40"/>
                  </a:lnTo>
                  <a:lnTo>
                    <a:pt x="476" y="34"/>
                  </a:lnTo>
                  <a:lnTo>
                    <a:pt x="476" y="34"/>
                  </a:lnTo>
                  <a:close/>
                  <a:moveTo>
                    <a:pt x="524" y="54"/>
                  </a:moveTo>
                  <a:lnTo>
                    <a:pt x="518" y="54"/>
                  </a:lnTo>
                  <a:lnTo>
                    <a:pt x="518" y="30"/>
                  </a:lnTo>
                  <a:lnTo>
                    <a:pt x="518" y="30"/>
                  </a:lnTo>
                  <a:lnTo>
                    <a:pt x="518" y="24"/>
                  </a:lnTo>
                  <a:lnTo>
                    <a:pt x="516" y="20"/>
                  </a:lnTo>
                  <a:lnTo>
                    <a:pt x="516" y="20"/>
                  </a:lnTo>
                  <a:lnTo>
                    <a:pt x="514" y="18"/>
                  </a:lnTo>
                  <a:lnTo>
                    <a:pt x="510" y="18"/>
                  </a:lnTo>
                  <a:lnTo>
                    <a:pt x="510" y="18"/>
                  </a:lnTo>
                  <a:lnTo>
                    <a:pt x="504" y="20"/>
                  </a:lnTo>
                  <a:lnTo>
                    <a:pt x="498" y="24"/>
                  </a:lnTo>
                  <a:lnTo>
                    <a:pt x="498" y="54"/>
                  </a:lnTo>
                  <a:lnTo>
                    <a:pt x="492" y="54"/>
                  </a:lnTo>
                  <a:lnTo>
                    <a:pt x="492" y="14"/>
                  </a:lnTo>
                  <a:lnTo>
                    <a:pt x="498" y="14"/>
                  </a:lnTo>
                  <a:lnTo>
                    <a:pt x="498" y="18"/>
                  </a:lnTo>
                  <a:lnTo>
                    <a:pt x="498" y="18"/>
                  </a:lnTo>
                  <a:lnTo>
                    <a:pt x="504" y="14"/>
                  </a:lnTo>
                  <a:lnTo>
                    <a:pt x="512" y="12"/>
                  </a:lnTo>
                  <a:lnTo>
                    <a:pt x="512" y="12"/>
                  </a:lnTo>
                  <a:lnTo>
                    <a:pt x="516" y="14"/>
                  </a:lnTo>
                  <a:lnTo>
                    <a:pt x="520" y="16"/>
                  </a:lnTo>
                  <a:lnTo>
                    <a:pt x="520" y="16"/>
                  </a:lnTo>
                  <a:lnTo>
                    <a:pt x="524" y="20"/>
                  </a:lnTo>
                  <a:lnTo>
                    <a:pt x="524" y="28"/>
                  </a:lnTo>
                  <a:lnTo>
                    <a:pt x="524" y="54"/>
                  </a:lnTo>
                  <a:close/>
                  <a:moveTo>
                    <a:pt x="560" y="54"/>
                  </a:moveTo>
                  <a:lnTo>
                    <a:pt x="560" y="0"/>
                  </a:lnTo>
                  <a:lnTo>
                    <a:pt x="574" y="0"/>
                  </a:lnTo>
                  <a:lnTo>
                    <a:pt x="574" y="0"/>
                  </a:lnTo>
                  <a:lnTo>
                    <a:pt x="584" y="0"/>
                  </a:lnTo>
                  <a:lnTo>
                    <a:pt x="592" y="4"/>
                  </a:lnTo>
                  <a:lnTo>
                    <a:pt x="592" y="4"/>
                  </a:lnTo>
                  <a:lnTo>
                    <a:pt x="598" y="6"/>
                  </a:lnTo>
                  <a:lnTo>
                    <a:pt x="602" y="12"/>
                  </a:lnTo>
                  <a:lnTo>
                    <a:pt x="602" y="12"/>
                  </a:lnTo>
                  <a:lnTo>
                    <a:pt x="604" y="18"/>
                  </a:lnTo>
                  <a:lnTo>
                    <a:pt x="606" y="26"/>
                  </a:lnTo>
                  <a:lnTo>
                    <a:pt x="606" y="26"/>
                  </a:lnTo>
                  <a:lnTo>
                    <a:pt x="604" y="36"/>
                  </a:lnTo>
                  <a:lnTo>
                    <a:pt x="598" y="46"/>
                  </a:lnTo>
                  <a:lnTo>
                    <a:pt x="598" y="46"/>
                  </a:lnTo>
                  <a:lnTo>
                    <a:pt x="594" y="48"/>
                  </a:lnTo>
                  <a:lnTo>
                    <a:pt x="588" y="52"/>
                  </a:lnTo>
                  <a:lnTo>
                    <a:pt x="574" y="54"/>
                  </a:lnTo>
                  <a:lnTo>
                    <a:pt x="560" y="54"/>
                  </a:lnTo>
                  <a:close/>
                  <a:moveTo>
                    <a:pt x="568" y="6"/>
                  </a:moveTo>
                  <a:lnTo>
                    <a:pt x="568" y="48"/>
                  </a:lnTo>
                  <a:lnTo>
                    <a:pt x="574" y="48"/>
                  </a:lnTo>
                  <a:lnTo>
                    <a:pt x="574" y="48"/>
                  </a:lnTo>
                  <a:lnTo>
                    <a:pt x="586" y="46"/>
                  </a:lnTo>
                  <a:lnTo>
                    <a:pt x="592" y="42"/>
                  </a:lnTo>
                  <a:lnTo>
                    <a:pt x="592" y="42"/>
                  </a:lnTo>
                  <a:lnTo>
                    <a:pt x="596" y="36"/>
                  </a:lnTo>
                  <a:lnTo>
                    <a:pt x="598" y="26"/>
                  </a:lnTo>
                  <a:lnTo>
                    <a:pt x="598" y="26"/>
                  </a:lnTo>
                  <a:lnTo>
                    <a:pt x="596" y="18"/>
                  </a:lnTo>
                  <a:lnTo>
                    <a:pt x="592" y="12"/>
                  </a:lnTo>
                  <a:lnTo>
                    <a:pt x="592" y="12"/>
                  </a:lnTo>
                  <a:lnTo>
                    <a:pt x="586" y="8"/>
                  </a:lnTo>
                  <a:lnTo>
                    <a:pt x="574" y="6"/>
                  </a:lnTo>
                  <a:lnTo>
                    <a:pt x="568" y="6"/>
                  </a:lnTo>
                  <a:close/>
                  <a:moveTo>
                    <a:pt x="646" y="50"/>
                  </a:moveTo>
                  <a:lnTo>
                    <a:pt x="646" y="50"/>
                  </a:lnTo>
                  <a:lnTo>
                    <a:pt x="638" y="54"/>
                  </a:lnTo>
                  <a:lnTo>
                    <a:pt x="632" y="54"/>
                  </a:lnTo>
                  <a:lnTo>
                    <a:pt x="632" y="54"/>
                  </a:lnTo>
                  <a:lnTo>
                    <a:pt x="624" y="52"/>
                  </a:lnTo>
                  <a:lnTo>
                    <a:pt x="618" y="48"/>
                  </a:lnTo>
                  <a:lnTo>
                    <a:pt x="618" y="48"/>
                  </a:lnTo>
                  <a:lnTo>
                    <a:pt x="612" y="42"/>
                  </a:lnTo>
                  <a:lnTo>
                    <a:pt x="612" y="34"/>
                  </a:lnTo>
                  <a:lnTo>
                    <a:pt x="612" y="34"/>
                  </a:lnTo>
                  <a:lnTo>
                    <a:pt x="612" y="24"/>
                  </a:lnTo>
                  <a:lnTo>
                    <a:pt x="616" y="18"/>
                  </a:lnTo>
                  <a:lnTo>
                    <a:pt x="616" y="18"/>
                  </a:lnTo>
                  <a:lnTo>
                    <a:pt x="622" y="14"/>
                  </a:lnTo>
                  <a:lnTo>
                    <a:pt x="630" y="12"/>
                  </a:lnTo>
                  <a:lnTo>
                    <a:pt x="630" y="12"/>
                  </a:lnTo>
                  <a:lnTo>
                    <a:pt x="638" y="14"/>
                  </a:lnTo>
                  <a:lnTo>
                    <a:pt x="642" y="18"/>
                  </a:lnTo>
                  <a:lnTo>
                    <a:pt x="642" y="18"/>
                  </a:lnTo>
                  <a:lnTo>
                    <a:pt x="646" y="22"/>
                  </a:lnTo>
                  <a:lnTo>
                    <a:pt x="648" y="30"/>
                  </a:lnTo>
                  <a:lnTo>
                    <a:pt x="648" y="34"/>
                  </a:lnTo>
                  <a:lnTo>
                    <a:pt x="618" y="34"/>
                  </a:lnTo>
                  <a:lnTo>
                    <a:pt x="618" y="34"/>
                  </a:lnTo>
                  <a:lnTo>
                    <a:pt x="618" y="40"/>
                  </a:lnTo>
                  <a:lnTo>
                    <a:pt x="622" y="44"/>
                  </a:lnTo>
                  <a:lnTo>
                    <a:pt x="622" y="44"/>
                  </a:lnTo>
                  <a:lnTo>
                    <a:pt x="626" y="48"/>
                  </a:lnTo>
                  <a:lnTo>
                    <a:pt x="632" y="48"/>
                  </a:lnTo>
                  <a:lnTo>
                    <a:pt x="632" y="48"/>
                  </a:lnTo>
                  <a:lnTo>
                    <a:pt x="640" y="48"/>
                  </a:lnTo>
                  <a:lnTo>
                    <a:pt x="646" y="44"/>
                  </a:lnTo>
                  <a:lnTo>
                    <a:pt x="646" y="44"/>
                  </a:lnTo>
                  <a:lnTo>
                    <a:pt x="646" y="50"/>
                  </a:lnTo>
                  <a:lnTo>
                    <a:pt x="646" y="50"/>
                  </a:lnTo>
                  <a:close/>
                  <a:moveTo>
                    <a:pt x="618" y="30"/>
                  </a:moveTo>
                  <a:lnTo>
                    <a:pt x="642" y="30"/>
                  </a:lnTo>
                  <a:lnTo>
                    <a:pt x="642" y="30"/>
                  </a:lnTo>
                  <a:lnTo>
                    <a:pt x="640" y="24"/>
                  </a:lnTo>
                  <a:lnTo>
                    <a:pt x="638" y="20"/>
                  </a:lnTo>
                  <a:lnTo>
                    <a:pt x="634" y="18"/>
                  </a:lnTo>
                  <a:lnTo>
                    <a:pt x="630" y="18"/>
                  </a:lnTo>
                  <a:lnTo>
                    <a:pt x="630" y="18"/>
                  </a:lnTo>
                  <a:lnTo>
                    <a:pt x="626" y="18"/>
                  </a:lnTo>
                  <a:lnTo>
                    <a:pt x="622" y="20"/>
                  </a:lnTo>
                  <a:lnTo>
                    <a:pt x="622" y="20"/>
                  </a:lnTo>
                  <a:lnTo>
                    <a:pt x="620" y="24"/>
                  </a:lnTo>
                  <a:lnTo>
                    <a:pt x="618" y="30"/>
                  </a:lnTo>
                  <a:lnTo>
                    <a:pt x="618" y="30"/>
                  </a:lnTo>
                  <a:close/>
                  <a:moveTo>
                    <a:pt x="668" y="54"/>
                  </a:moveTo>
                  <a:lnTo>
                    <a:pt x="668" y="54"/>
                  </a:lnTo>
                  <a:lnTo>
                    <a:pt x="660" y="54"/>
                  </a:lnTo>
                  <a:lnTo>
                    <a:pt x="654" y="50"/>
                  </a:lnTo>
                  <a:lnTo>
                    <a:pt x="654" y="44"/>
                  </a:lnTo>
                  <a:lnTo>
                    <a:pt x="654" y="44"/>
                  </a:lnTo>
                  <a:lnTo>
                    <a:pt x="654" y="44"/>
                  </a:lnTo>
                  <a:lnTo>
                    <a:pt x="662" y="48"/>
                  </a:lnTo>
                  <a:lnTo>
                    <a:pt x="668" y="48"/>
                  </a:lnTo>
                  <a:lnTo>
                    <a:pt x="668" y="48"/>
                  </a:lnTo>
                  <a:lnTo>
                    <a:pt x="676" y="48"/>
                  </a:lnTo>
                  <a:lnTo>
                    <a:pt x="678" y="46"/>
                  </a:lnTo>
                  <a:lnTo>
                    <a:pt x="678" y="42"/>
                  </a:lnTo>
                  <a:lnTo>
                    <a:pt x="678" y="42"/>
                  </a:lnTo>
                  <a:lnTo>
                    <a:pt x="676" y="40"/>
                  </a:lnTo>
                  <a:lnTo>
                    <a:pt x="676" y="40"/>
                  </a:lnTo>
                  <a:lnTo>
                    <a:pt x="672" y="36"/>
                  </a:lnTo>
                  <a:lnTo>
                    <a:pt x="672" y="36"/>
                  </a:lnTo>
                  <a:lnTo>
                    <a:pt x="664" y="36"/>
                  </a:lnTo>
                  <a:lnTo>
                    <a:pt x="664" y="36"/>
                  </a:lnTo>
                  <a:lnTo>
                    <a:pt x="656" y="32"/>
                  </a:lnTo>
                  <a:lnTo>
                    <a:pt x="656" y="32"/>
                  </a:lnTo>
                  <a:lnTo>
                    <a:pt x="654" y="28"/>
                  </a:lnTo>
                  <a:lnTo>
                    <a:pt x="654" y="24"/>
                  </a:lnTo>
                  <a:lnTo>
                    <a:pt x="654" y="24"/>
                  </a:lnTo>
                  <a:lnTo>
                    <a:pt x="654" y="20"/>
                  </a:lnTo>
                  <a:lnTo>
                    <a:pt x="658" y="16"/>
                  </a:lnTo>
                  <a:lnTo>
                    <a:pt x="658" y="16"/>
                  </a:lnTo>
                  <a:lnTo>
                    <a:pt x="664" y="14"/>
                  </a:lnTo>
                  <a:lnTo>
                    <a:pt x="670" y="12"/>
                  </a:lnTo>
                  <a:lnTo>
                    <a:pt x="670" y="12"/>
                  </a:lnTo>
                  <a:lnTo>
                    <a:pt x="676" y="14"/>
                  </a:lnTo>
                  <a:lnTo>
                    <a:pt x="682" y="16"/>
                  </a:lnTo>
                  <a:lnTo>
                    <a:pt x="682" y="22"/>
                  </a:lnTo>
                  <a:lnTo>
                    <a:pt x="682" y="22"/>
                  </a:lnTo>
                  <a:lnTo>
                    <a:pt x="682" y="22"/>
                  </a:lnTo>
                  <a:lnTo>
                    <a:pt x="676" y="18"/>
                  </a:lnTo>
                  <a:lnTo>
                    <a:pt x="670" y="18"/>
                  </a:lnTo>
                  <a:lnTo>
                    <a:pt x="670" y="18"/>
                  </a:lnTo>
                  <a:lnTo>
                    <a:pt x="662" y="20"/>
                  </a:lnTo>
                  <a:lnTo>
                    <a:pt x="662" y="20"/>
                  </a:lnTo>
                  <a:lnTo>
                    <a:pt x="660" y="22"/>
                  </a:lnTo>
                  <a:lnTo>
                    <a:pt x="660" y="24"/>
                  </a:lnTo>
                  <a:lnTo>
                    <a:pt x="660" y="24"/>
                  </a:lnTo>
                  <a:lnTo>
                    <a:pt x="662" y="28"/>
                  </a:lnTo>
                  <a:lnTo>
                    <a:pt x="662" y="28"/>
                  </a:lnTo>
                  <a:lnTo>
                    <a:pt x="666" y="30"/>
                  </a:lnTo>
                  <a:lnTo>
                    <a:pt x="674" y="32"/>
                  </a:lnTo>
                  <a:lnTo>
                    <a:pt x="674" y="32"/>
                  </a:lnTo>
                  <a:lnTo>
                    <a:pt x="678" y="32"/>
                  </a:lnTo>
                  <a:lnTo>
                    <a:pt x="682" y="36"/>
                  </a:lnTo>
                  <a:lnTo>
                    <a:pt x="682" y="36"/>
                  </a:lnTo>
                  <a:lnTo>
                    <a:pt x="684" y="38"/>
                  </a:lnTo>
                  <a:lnTo>
                    <a:pt x="684" y="42"/>
                  </a:lnTo>
                  <a:lnTo>
                    <a:pt x="684" y="42"/>
                  </a:lnTo>
                  <a:lnTo>
                    <a:pt x="684" y="46"/>
                  </a:lnTo>
                  <a:lnTo>
                    <a:pt x="680" y="50"/>
                  </a:lnTo>
                  <a:lnTo>
                    <a:pt x="680" y="50"/>
                  </a:lnTo>
                  <a:lnTo>
                    <a:pt x="674" y="54"/>
                  </a:lnTo>
                  <a:lnTo>
                    <a:pt x="668" y="54"/>
                  </a:lnTo>
                  <a:lnTo>
                    <a:pt x="668" y="54"/>
                  </a:lnTo>
                  <a:close/>
                  <a:moveTo>
                    <a:pt x="700" y="6"/>
                  </a:moveTo>
                  <a:lnTo>
                    <a:pt x="692" y="6"/>
                  </a:lnTo>
                  <a:lnTo>
                    <a:pt x="692" y="0"/>
                  </a:lnTo>
                  <a:lnTo>
                    <a:pt x="700" y="0"/>
                  </a:lnTo>
                  <a:lnTo>
                    <a:pt x="700" y="6"/>
                  </a:lnTo>
                  <a:close/>
                  <a:moveTo>
                    <a:pt x="698" y="54"/>
                  </a:moveTo>
                  <a:lnTo>
                    <a:pt x="692" y="54"/>
                  </a:lnTo>
                  <a:lnTo>
                    <a:pt x="692" y="14"/>
                  </a:lnTo>
                  <a:lnTo>
                    <a:pt x="698" y="14"/>
                  </a:lnTo>
                  <a:lnTo>
                    <a:pt x="698" y="54"/>
                  </a:lnTo>
                  <a:close/>
                  <a:moveTo>
                    <a:pt x="742" y="48"/>
                  </a:moveTo>
                  <a:lnTo>
                    <a:pt x="742" y="48"/>
                  </a:lnTo>
                  <a:lnTo>
                    <a:pt x="742" y="58"/>
                  </a:lnTo>
                  <a:lnTo>
                    <a:pt x="738" y="64"/>
                  </a:lnTo>
                  <a:lnTo>
                    <a:pt x="732" y="68"/>
                  </a:lnTo>
                  <a:lnTo>
                    <a:pt x="724" y="68"/>
                  </a:lnTo>
                  <a:lnTo>
                    <a:pt x="724" y="68"/>
                  </a:lnTo>
                  <a:lnTo>
                    <a:pt x="712" y="66"/>
                  </a:lnTo>
                  <a:lnTo>
                    <a:pt x="712" y="60"/>
                  </a:lnTo>
                  <a:lnTo>
                    <a:pt x="712" y="60"/>
                  </a:lnTo>
                  <a:lnTo>
                    <a:pt x="712" y="60"/>
                  </a:lnTo>
                  <a:lnTo>
                    <a:pt x="718" y="62"/>
                  </a:lnTo>
                  <a:lnTo>
                    <a:pt x="724" y="62"/>
                  </a:lnTo>
                  <a:lnTo>
                    <a:pt x="724" y="62"/>
                  </a:lnTo>
                  <a:lnTo>
                    <a:pt x="730" y="62"/>
                  </a:lnTo>
                  <a:lnTo>
                    <a:pt x="734" y="60"/>
                  </a:lnTo>
                  <a:lnTo>
                    <a:pt x="734" y="60"/>
                  </a:lnTo>
                  <a:lnTo>
                    <a:pt x="736" y="56"/>
                  </a:lnTo>
                  <a:lnTo>
                    <a:pt x="736" y="52"/>
                  </a:lnTo>
                  <a:lnTo>
                    <a:pt x="736" y="48"/>
                  </a:lnTo>
                  <a:lnTo>
                    <a:pt x="736" y="48"/>
                  </a:lnTo>
                  <a:lnTo>
                    <a:pt x="730" y="52"/>
                  </a:lnTo>
                  <a:lnTo>
                    <a:pt x="722" y="52"/>
                  </a:lnTo>
                  <a:lnTo>
                    <a:pt x="722" y="52"/>
                  </a:lnTo>
                  <a:lnTo>
                    <a:pt x="716" y="52"/>
                  </a:lnTo>
                  <a:lnTo>
                    <a:pt x="712" y="48"/>
                  </a:lnTo>
                  <a:lnTo>
                    <a:pt x="712" y="48"/>
                  </a:lnTo>
                  <a:lnTo>
                    <a:pt x="708" y="42"/>
                  </a:lnTo>
                  <a:lnTo>
                    <a:pt x="708" y="32"/>
                  </a:lnTo>
                  <a:lnTo>
                    <a:pt x="708" y="32"/>
                  </a:lnTo>
                  <a:lnTo>
                    <a:pt x="708" y="24"/>
                  </a:lnTo>
                  <a:lnTo>
                    <a:pt x="712" y="18"/>
                  </a:lnTo>
                  <a:lnTo>
                    <a:pt x="712" y="18"/>
                  </a:lnTo>
                  <a:lnTo>
                    <a:pt x="718" y="14"/>
                  </a:lnTo>
                  <a:lnTo>
                    <a:pt x="724" y="12"/>
                  </a:lnTo>
                  <a:lnTo>
                    <a:pt x="724" y="12"/>
                  </a:lnTo>
                  <a:lnTo>
                    <a:pt x="730" y="14"/>
                  </a:lnTo>
                  <a:lnTo>
                    <a:pt x="736" y="16"/>
                  </a:lnTo>
                  <a:lnTo>
                    <a:pt x="736" y="14"/>
                  </a:lnTo>
                  <a:lnTo>
                    <a:pt x="742" y="14"/>
                  </a:lnTo>
                  <a:lnTo>
                    <a:pt x="742" y="48"/>
                  </a:lnTo>
                  <a:close/>
                  <a:moveTo>
                    <a:pt x="724" y="46"/>
                  </a:moveTo>
                  <a:lnTo>
                    <a:pt x="724" y="46"/>
                  </a:lnTo>
                  <a:lnTo>
                    <a:pt x="730" y="46"/>
                  </a:lnTo>
                  <a:lnTo>
                    <a:pt x="736" y="42"/>
                  </a:lnTo>
                  <a:lnTo>
                    <a:pt x="736" y="20"/>
                  </a:lnTo>
                  <a:lnTo>
                    <a:pt x="736" y="20"/>
                  </a:lnTo>
                  <a:lnTo>
                    <a:pt x="726" y="18"/>
                  </a:lnTo>
                  <a:lnTo>
                    <a:pt x="726" y="18"/>
                  </a:lnTo>
                  <a:lnTo>
                    <a:pt x="722" y="18"/>
                  </a:lnTo>
                  <a:lnTo>
                    <a:pt x="718" y="22"/>
                  </a:lnTo>
                  <a:lnTo>
                    <a:pt x="718" y="22"/>
                  </a:lnTo>
                  <a:lnTo>
                    <a:pt x="714" y="26"/>
                  </a:lnTo>
                  <a:lnTo>
                    <a:pt x="714" y="32"/>
                  </a:lnTo>
                  <a:lnTo>
                    <a:pt x="714" y="32"/>
                  </a:lnTo>
                  <a:lnTo>
                    <a:pt x="714" y="38"/>
                  </a:lnTo>
                  <a:lnTo>
                    <a:pt x="716" y="44"/>
                  </a:lnTo>
                  <a:lnTo>
                    <a:pt x="720" y="46"/>
                  </a:lnTo>
                  <a:lnTo>
                    <a:pt x="724" y="46"/>
                  </a:lnTo>
                  <a:lnTo>
                    <a:pt x="724" y="46"/>
                  </a:lnTo>
                  <a:close/>
                  <a:moveTo>
                    <a:pt x="788" y="54"/>
                  </a:moveTo>
                  <a:lnTo>
                    <a:pt x="782" y="54"/>
                  </a:lnTo>
                  <a:lnTo>
                    <a:pt x="782" y="30"/>
                  </a:lnTo>
                  <a:lnTo>
                    <a:pt x="782" y="30"/>
                  </a:lnTo>
                  <a:lnTo>
                    <a:pt x="780" y="24"/>
                  </a:lnTo>
                  <a:lnTo>
                    <a:pt x="780" y="20"/>
                  </a:lnTo>
                  <a:lnTo>
                    <a:pt x="780" y="20"/>
                  </a:lnTo>
                  <a:lnTo>
                    <a:pt x="776" y="18"/>
                  </a:lnTo>
                  <a:lnTo>
                    <a:pt x="772" y="18"/>
                  </a:lnTo>
                  <a:lnTo>
                    <a:pt x="772" y="18"/>
                  </a:lnTo>
                  <a:lnTo>
                    <a:pt x="766" y="20"/>
                  </a:lnTo>
                  <a:lnTo>
                    <a:pt x="760" y="24"/>
                  </a:lnTo>
                  <a:lnTo>
                    <a:pt x="760" y="54"/>
                  </a:lnTo>
                  <a:lnTo>
                    <a:pt x="754" y="54"/>
                  </a:lnTo>
                  <a:lnTo>
                    <a:pt x="754" y="14"/>
                  </a:lnTo>
                  <a:lnTo>
                    <a:pt x="760" y="14"/>
                  </a:lnTo>
                  <a:lnTo>
                    <a:pt x="760" y="18"/>
                  </a:lnTo>
                  <a:lnTo>
                    <a:pt x="760" y="18"/>
                  </a:lnTo>
                  <a:lnTo>
                    <a:pt x="768" y="14"/>
                  </a:lnTo>
                  <a:lnTo>
                    <a:pt x="774" y="12"/>
                  </a:lnTo>
                  <a:lnTo>
                    <a:pt x="774" y="12"/>
                  </a:lnTo>
                  <a:lnTo>
                    <a:pt x="780" y="14"/>
                  </a:lnTo>
                  <a:lnTo>
                    <a:pt x="784" y="16"/>
                  </a:lnTo>
                  <a:lnTo>
                    <a:pt x="784" y="16"/>
                  </a:lnTo>
                  <a:lnTo>
                    <a:pt x="786" y="20"/>
                  </a:lnTo>
                  <a:lnTo>
                    <a:pt x="788" y="28"/>
                  </a:lnTo>
                  <a:lnTo>
                    <a:pt x="788"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9">
              <a:extLst>
                <a:ext uri="{FF2B5EF4-FFF2-40B4-BE49-F238E27FC236}">
                  <a16:creationId xmlns:a16="http://schemas.microsoft.com/office/drawing/2014/main" id="{67301A18-9197-43CC-A1BE-8191BD4ED1EA}"/>
                </a:ext>
              </a:extLst>
            </p:cNvPr>
            <p:cNvSpPr>
              <a:spLocks noEditPoints="1"/>
            </p:cNvSpPr>
            <p:nvPr/>
          </p:nvSpPr>
          <p:spPr bwMode="auto">
            <a:xfrm>
              <a:off x="2885338" y="3359161"/>
              <a:ext cx="400480" cy="34559"/>
            </a:xfrm>
            <a:custGeom>
              <a:avLst/>
              <a:gdLst>
                <a:gd name="T0" fmla="*/ 30 w 788"/>
                <a:gd name="T1" fmla="*/ 0 h 68"/>
                <a:gd name="T2" fmla="*/ 30 w 788"/>
                <a:gd name="T3" fmla="*/ 60 h 68"/>
                <a:gd name="T4" fmla="*/ 30 w 788"/>
                <a:gd name="T5" fmla="*/ 56 h 68"/>
                <a:gd name="T6" fmla="*/ 30 w 788"/>
                <a:gd name="T7" fmla="*/ 2 h 68"/>
                <a:gd name="T8" fmla="*/ 20 w 788"/>
                <a:gd name="T9" fmla="*/ 16 h 68"/>
                <a:gd name="T10" fmla="*/ 24 w 788"/>
                <a:gd name="T11" fmla="*/ 20 h 68"/>
                <a:gd name="T12" fmla="*/ 104 w 788"/>
                <a:gd name="T13" fmla="*/ 34 h 68"/>
                <a:gd name="T14" fmla="*/ 126 w 788"/>
                <a:gd name="T15" fmla="*/ 28 h 68"/>
                <a:gd name="T16" fmla="*/ 124 w 788"/>
                <a:gd name="T17" fmla="*/ 16 h 68"/>
                <a:gd name="T18" fmla="*/ 152 w 788"/>
                <a:gd name="T19" fmla="*/ 16 h 68"/>
                <a:gd name="T20" fmla="*/ 202 w 788"/>
                <a:gd name="T21" fmla="*/ 50 h 68"/>
                <a:gd name="T22" fmla="*/ 172 w 788"/>
                <a:gd name="T23" fmla="*/ 18 h 68"/>
                <a:gd name="T24" fmla="*/ 176 w 788"/>
                <a:gd name="T25" fmla="*/ 44 h 68"/>
                <a:gd name="T26" fmla="*/ 196 w 788"/>
                <a:gd name="T27" fmla="*/ 24 h 68"/>
                <a:gd name="T28" fmla="*/ 216 w 788"/>
                <a:gd name="T29" fmla="*/ 54 h 68"/>
                <a:gd name="T30" fmla="*/ 232 w 788"/>
                <a:gd name="T31" fmla="*/ 40 h 68"/>
                <a:gd name="T32" fmla="*/ 218 w 788"/>
                <a:gd name="T33" fmla="*/ 14 h 68"/>
                <a:gd name="T34" fmla="*/ 216 w 788"/>
                <a:gd name="T35" fmla="*/ 22 h 68"/>
                <a:gd name="T36" fmla="*/ 240 w 788"/>
                <a:gd name="T37" fmla="*/ 42 h 68"/>
                <a:gd name="T38" fmla="*/ 250 w 788"/>
                <a:gd name="T39" fmla="*/ 48 h 68"/>
                <a:gd name="T40" fmla="*/ 276 w 788"/>
                <a:gd name="T41" fmla="*/ 18 h 68"/>
                <a:gd name="T42" fmla="*/ 280 w 788"/>
                <a:gd name="T43" fmla="*/ 44 h 68"/>
                <a:gd name="T44" fmla="*/ 254 w 788"/>
                <a:gd name="T45" fmla="*/ 20 h 68"/>
                <a:gd name="T46" fmla="*/ 308 w 788"/>
                <a:gd name="T47" fmla="*/ 18 h 68"/>
                <a:gd name="T48" fmla="*/ 314 w 788"/>
                <a:gd name="T49" fmla="*/ 14 h 68"/>
                <a:gd name="T50" fmla="*/ 334 w 788"/>
                <a:gd name="T51" fmla="*/ 40 h 68"/>
                <a:gd name="T52" fmla="*/ 342 w 788"/>
                <a:gd name="T53" fmla="*/ 46 h 68"/>
                <a:gd name="T54" fmla="*/ 378 w 788"/>
                <a:gd name="T55" fmla="*/ 54 h 68"/>
                <a:gd name="T56" fmla="*/ 372 w 788"/>
                <a:gd name="T57" fmla="*/ 28 h 68"/>
                <a:gd name="T58" fmla="*/ 362 w 788"/>
                <a:gd name="T59" fmla="*/ 14 h 68"/>
                <a:gd name="T60" fmla="*/ 380 w 788"/>
                <a:gd name="T61" fmla="*/ 48 h 68"/>
                <a:gd name="T62" fmla="*/ 374 w 788"/>
                <a:gd name="T63" fmla="*/ 48 h 68"/>
                <a:gd name="T64" fmla="*/ 404 w 788"/>
                <a:gd name="T65" fmla="*/ 2 h 68"/>
                <a:gd name="T66" fmla="*/ 418 w 788"/>
                <a:gd name="T67" fmla="*/ 48 h 68"/>
                <a:gd name="T68" fmla="*/ 436 w 788"/>
                <a:gd name="T69" fmla="*/ 14 h 68"/>
                <a:gd name="T70" fmla="*/ 456 w 788"/>
                <a:gd name="T71" fmla="*/ 14 h 68"/>
                <a:gd name="T72" fmla="*/ 464 w 788"/>
                <a:gd name="T73" fmla="*/ 54 h 68"/>
                <a:gd name="T74" fmla="*/ 452 w 788"/>
                <a:gd name="T75" fmla="*/ 34 h 68"/>
                <a:gd name="T76" fmla="*/ 476 w 788"/>
                <a:gd name="T77" fmla="*/ 34 h 68"/>
                <a:gd name="T78" fmla="*/ 498 w 788"/>
                <a:gd name="T79" fmla="*/ 54 h 68"/>
                <a:gd name="T80" fmla="*/ 524 w 788"/>
                <a:gd name="T81" fmla="*/ 28 h 68"/>
                <a:gd name="T82" fmla="*/ 606 w 788"/>
                <a:gd name="T83" fmla="*/ 26 h 68"/>
                <a:gd name="T84" fmla="*/ 586 w 788"/>
                <a:gd name="T85" fmla="*/ 46 h 68"/>
                <a:gd name="T86" fmla="*/ 646 w 788"/>
                <a:gd name="T87" fmla="*/ 50 h 68"/>
                <a:gd name="T88" fmla="*/ 622 w 788"/>
                <a:gd name="T89" fmla="*/ 14 h 68"/>
                <a:gd name="T90" fmla="*/ 622 w 788"/>
                <a:gd name="T91" fmla="*/ 44 h 68"/>
                <a:gd name="T92" fmla="*/ 638 w 788"/>
                <a:gd name="T93" fmla="*/ 20 h 68"/>
                <a:gd name="T94" fmla="*/ 654 w 788"/>
                <a:gd name="T95" fmla="*/ 50 h 68"/>
                <a:gd name="T96" fmla="*/ 672 w 788"/>
                <a:gd name="T97" fmla="*/ 36 h 68"/>
                <a:gd name="T98" fmla="*/ 670 w 788"/>
                <a:gd name="T99" fmla="*/ 12 h 68"/>
                <a:gd name="T100" fmla="*/ 660 w 788"/>
                <a:gd name="T101" fmla="*/ 24 h 68"/>
                <a:gd name="T102" fmla="*/ 684 w 788"/>
                <a:gd name="T103" fmla="*/ 46 h 68"/>
                <a:gd name="T104" fmla="*/ 692 w 788"/>
                <a:gd name="T105" fmla="*/ 14 h 68"/>
                <a:gd name="T106" fmla="*/ 712 w 788"/>
                <a:gd name="T107" fmla="*/ 60 h 68"/>
                <a:gd name="T108" fmla="*/ 722 w 788"/>
                <a:gd name="T109" fmla="*/ 52 h 68"/>
                <a:gd name="T110" fmla="*/ 730 w 788"/>
                <a:gd name="T111" fmla="*/ 14 h 68"/>
                <a:gd name="T112" fmla="*/ 722 w 788"/>
                <a:gd name="T113" fmla="*/ 18 h 68"/>
                <a:gd name="T114" fmla="*/ 782 w 788"/>
                <a:gd name="T115" fmla="*/ 30 h 68"/>
                <a:gd name="T116" fmla="*/ 760 w 788"/>
                <a:gd name="T11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8" h="68">
                  <a:moveTo>
                    <a:pt x="30" y="60"/>
                  </a:moveTo>
                  <a:lnTo>
                    <a:pt x="30" y="60"/>
                  </a:lnTo>
                  <a:lnTo>
                    <a:pt x="18" y="58"/>
                  </a:lnTo>
                  <a:lnTo>
                    <a:pt x="10" y="52"/>
                  </a:lnTo>
                  <a:lnTo>
                    <a:pt x="10" y="52"/>
                  </a:lnTo>
                  <a:lnTo>
                    <a:pt x="2" y="42"/>
                  </a:lnTo>
                  <a:lnTo>
                    <a:pt x="0" y="30"/>
                  </a:lnTo>
                  <a:lnTo>
                    <a:pt x="0" y="30"/>
                  </a:lnTo>
                  <a:lnTo>
                    <a:pt x="2" y="18"/>
                  </a:lnTo>
                  <a:lnTo>
                    <a:pt x="10" y="8"/>
                  </a:lnTo>
                  <a:lnTo>
                    <a:pt x="10" y="8"/>
                  </a:lnTo>
                  <a:lnTo>
                    <a:pt x="18" y="2"/>
                  </a:lnTo>
                  <a:lnTo>
                    <a:pt x="30" y="0"/>
                  </a:lnTo>
                  <a:lnTo>
                    <a:pt x="30" y="0"/>
                  </a:lnTo>
                  <a:lnTo>
                    <a:pt x="42" y="2"/>
                  </a:lnTo>
                  <a:lnTo>
                    <a:pt x="52" y="8"/>
                  </a:lnTo>
                  <a:lnTo>
                    <a:pt x="52" y="8"/>
                  </a:lnTo>
                  <a:lnTo>
                    <a:pt x="58" y="18"/>
                  </a:lnTo>
                  <a:lnTo>
                    <a:pt x="60" y="30"/>
                  </a:lnTo>
                  <a:lnTo>
                    <a:pt x="60" y="30"/>
                  </a:lnTo>
                  <a:lnTo>
                    <a:pt x="58" y="42"/>
                  </a:lnTo>
                  <a:lnTo>
                    <a:pt x="52" y="52"/>
                  </a:lnTo>
                  <a:lnTo>
                    <a:pt x="52" y="52"/>
                  </a:lnTo>
                  <a:lnTo>
                    <a:pt x="42" y="58"/>
                  </a:lnTo>
                  <a:lnTo>
                    <a:pt x="30" y="60"/>
                  </a:lnTo>
                  <a:lnTo>
                    <a:pt x="30" y="60"/>
                  </a:lnTo>
                  <a:close/>
                  <a:moveTo>
                    <a:pt x="30" y="2"/>
                  </a:moveTo>
                  <a:lnTo>
                    <a:pt x="30" y="2"/>
                  </a:lnTo>
                  <a:lnTo>
                    <a:pt x="20" y="4"/>
                  </a:lnTo>
                  <a:lnTo>
                    <a:pt x="12" y="10"/>
                  </a:lnTo>
                  <a:lnTo>
                    <a:pt x="12" y="10"/>
                  </a:lnTo>
                  <a:lnTo>
                    <a:pt x="6" y="20"/>
                  </a:lnTo>
                  <a:lnTo>
                    <a:pt x="4" y="30"/>
                  </a:lnTo>
                  <a:lnTo>
                    <a:pt x="4" y="30"/>
                  </a:lnTo>
                  <a:lnTo>
                    <a:pt x="6" y="40"/>
                  </a:lnTo>
                  <a:lnTo>
                    <a:pt x="12" y="48"/>
                  </a:lnTo>
                  <a:lnTo>
                    <a:pt x="12" y="48"/>
                  </a:lnTo>
                  <a:lnTo>
                    <a:pt x="20" y="54"/>
                  </a:lnTo>
                  <a:lnTo>
                    <a:pt x="30" y="56"/>
                  </a:lnTo>
                  <a:lnTo>
                    <a:pt x="30" y="56"/>
                  </a:lnTo>
                  <a:lnTo>
                    <a:pt x="40" y="54"/>
                  </a:lnTo>
                  <a:lnTo>
                    <a:pt x="50" y="48"/>
                  </a:lnTo>
                  <a:lnTo>
                    <a:pt x="50" y="48"/>
                  </a:lnTo>
                  <a:lnTo>
                    <a:pt x="54" y="40"/>
                  </a:lnTo>
                  <a:lnTo>
                    <a:pt x="56" y="30"/>
                  </a:lnTo>
                  <a:lnTo>
                    <a:pt x="56" y="30"/>
                  </a:lnTo>
                  <a:lnTo>
                    <a:pt x="54" y="20"/>
                  </a:lnTo>
                  <a:lnTo>
                    <a:pt x="50" y="10"/>
                  </a:lnTo>
                  <a:lnTo>
                    <a:pt x="50" y="10"/>
                  </a:lnTo>
                  <a:lnTo>
                    <a:pt x="40" y="4"/>
                  </a:lnTo>
                  <a:lnTo>
                    <a:pt x="30" y="2"/>
                  </a:lnTo>
                  <a:lnTo>
                    <a:pt x="30" y="2"/>
                  </a:lnTo>
                  <a:close/>
                  <a:moveTo>
                    <a:pt x="42" y="44"/>
                  </a:moveTo>
                  <a:lnTo>
                    <a:pt x="42" y="44"/>
                  </a:lnTo>
                  <a:lnTo>
                    <a:pt x="32" y="46"/>
                  </a:lnTo>
                  <a:lnTo>
                    <a:pt x="32" y="46"/>
                  </a:lnTo>
                  <a:lnTo>
                    <a:pt x="24" y="44"/>
                  </a:lnTo>
                  <a:lnTo>
                    <a:pt x="18" y="42"/>
                  </a:lnTo>
                  <a:lnTo>
                    <a:pt x="18" y="42"/>
                  </a:lnTo>
                  <a:lnTo>
                    <a:pt x="16" y="36"/>
                  </a:lnTo>
                  <a:lnTo>
                    <a:pt x="14" y="30"/>
                  </a:lnTo>
                  <a:lnTo>
                    <a:pt x="14" y="30"/>
                  </a:lnTo>
                  <a:lnTo>
                    <a:pt x="16" y="22"/>
                  </a:lnTo>
                  <a:lnTo>
                    <a:pt x="20" y="16"/>
                  </a:lnTo>
                  <a:lnTo>
                    <a:pt x="20" y="16"/>
                  </a:lnTo>
                  <a:lnTo>
                    <a:pt x="24" y="14"/>
                  </a:lnTo>
                  <a:lnTo>
                    <a:pt x="32" y="12"/>
                  </a:lnTo>
                  <a:lnTo>
                    <a:pt x="32" y="12"/>
                  </a:lnTo>
                  <a:lnTo>
                    <a:pt x="38" y="14"/>
                  </a:lnTo>
                  <a:lnTo>
                    <a:pt x="42" y="16"/>
                  </a:lnTo>
                  <a:lnTo>
                    <a:pt x="42" y="22"/>
                  </a:lnTo>
                  <a:lnTo>
                    <a:pt x="42" y="22"/>
                  </a:lnTo>
                  <a:lnTo>
                    <a:pt x="42" y="22"/>
                  </a:lnTo>
                  <a:lnTo>
                    <a:pt x="36" y="18"/>
                  </a:lnTo>
                  <a:lnTo>
                    <a:pt x="32" y="18"/>
                  </a:lnTo>
                  <a:lnTo>
                    <a:pt x="32" y="18"/>
                  </a:lnTo>
                  <a:lnTo>
                    <a:pt x="26" y="18"/>
                  </a:lnTo>
                  <a:lnTo>
                    <a:pt x="24" y="20"/>
                  </a:lnTo>
                  <a:lnTo>
                    <a:pt x="22" y="24"/>
                  </a:lnTo>
                  <a:lnTo>
                    <a:pt x="20" y="30"/>
                  </a:lnTo>
                  <a:lnTo>
                    <a:pt x="20" y="30"/>
                  </a:lnTo>
                  <a:lnTo>
                    <a:pt x="22" y="34"/>
                  </a:lnTo>
                  <a:lnTo>
                    <a:pt x="24" y="38"/>
                  </a:lnTo>
                  <a:lnTo>
                    <a:pt x="26" y="40"/>
                  </a:lnTo>
                  <a:lnTo>
                    <a:pt x="32" y="42"/>
                  </a:lnTo>
                  <a:lnTo>
                    <a:pt x="32" y="42"/>
                  </a:lnTo>
                  <a:lnTo>
                    <a:pt x="36" y="40"/>
                  </a:lnTo>
                  <a:lnTo>
                    <a:pt x="42" y="38"/>
                  </a:lnTo>
                  <a:lnTo>
                    <a:pt x="42" y="38"/>
                  </a:lnTo>
                  <a:lnTo>
                    <a:pt x="42" y="44"/>
                  </a:lnTo>
                  <a:close/>
                  <a:moveTo>
                    <a:pt x="104" y="34"/>
                  </a:moveTo>
                  <a:lnTo>
                    <a:pt x="104" y="54"/>
                  </a:lnTo>
                  <a:lnTo>
                    <a:pt x="98" y="54"/>
                  </a:lnTo>
                  <a:lnTo>
                    <a:pt x="98" y="0"/>
                  </a:lnTo>
                  <a:lnTo>
                    <a:pt x="112" y="0"/>
                  </a:lnTo>
                  <a:lnTo>
                    <a:pt x="112" y="0"/>
                  </a:lnTo>
                  <a:lnTo>
                    <a:pt x="120" y="2"/>
                  </a:lnTo>
                  <a:lnTo>
                    <a:pt x="126" y="4"/>
                  </a:lnTo>
                  <a:lnTo>
                    <a:pt x="126" y="4"/>
                  </a:lnTo>
                  <a:lnTo>
                    <a:pt x="130" y="10"/>
                  </a:lnTo>
                  <a:lnTo>
                    <a:pt x="132" y="16"/>
                  </a:lnTo>
                  <a:lnTo>
                    <a:pt x="132" y="16"/>
                  </a:lnTo>
                  <a:lnTo>
                    <a:pt x="130" y="22"/>
                  </a:lnTo>
                  <a:lnTo>
                    <a:pt x="126" y="28"/>
                  </a:lnTo>
                  <a:lnTo>
                    <a:pt x="126" y="28"/>
                  </a:lnTo>
                  <a:lnTo>
                    <a:pt x="120" y="32"/>
                  </a:lnTo>
                  <a:lnTo>
                    <a:pt x="112" y="34"/>
                  </a:lnTo>
                  <a:lnTo>
                    <a:pt x="104" y="34"/>
                  </a:lnTo>
                  <a:close/>
                  <a:moveTo>
                    <a:pt x="104" y="6"/>
                  </a:moveTo>
                  <a:lnTo>
                    <a:pt x="104" y="28"/>
                  </a:lnTo>
                  <a:lnTo>
                    <a:pt x="110" y="28"/>
                  </a:lnTo>
                  <a:lnTo>
                    <a:pt x="110" y="28"/>
                  </a:lnTo>
                  <a:lnTo>
                    <a:pt x="116" y="26"/>
                  </a:lnTo>
                  <a:lnTo>
                    <a:pt x="122" y="24"/>
                  </a:lnTo>
                  <a:lnTo>
                    <a:pt x="122" y="24"/>
                  </a:lnTo>
                  <a:lnTo>
                    <a:pt x="124" y="20"/>
                  </a:lnTo>
                  <a:lnTo>
                    <a:pt x="124" y="16"/>
                  </a:lnTo>
                  <a:lnTo>
                    <a:pt x="124" y="16"/>
                  </a:lnTo>
                  <a:lnTo>
                    <a:pt x="124" y="12"/>
                  </a:lnTo>
                  <a:lnTo>
                    <a:pt x="122" y="8"/>
                  </a:lnTo>
                  <a:lnTo>
                    <a:pt x="122" y="8"/>
                  </a:lnTo>
                  <a:lnTo>
                    <a:pt x="118" y="6"/>
                  </a:lnTo>
                  <a:lnTo>
                    <a:pt x="112" y="6"/>
                  </a:lnTo>
                  <a:lnTo>
                    <a:pt x="104" y="6"/>
                  </a:lnTo>
                  <a:close/>
                  <a:moveTo>
                    <a:pt x="140" y="54"/>
                  </a:moveTo>
                  <a:lnTo>
                    <a:pt x="140" y="14"/>
                  </a:lnTo>
                  <a:lnTo>
                    <a:pt x="146" y="14"/>
                  </a:lnTo>
                  <a:lnTo>
                    <a:pt x="146" y="20"/>
                  </a:lnTo>
                  <a:lnTo>
                    <a:pt x="146" y="20"/>
                  </a:lnTo>
                  <a:lnTo>
                    <a:pt x="152" y="16"/>
                  </a:lnTo>
                  <a:lnTo>
                    <a:pt x="160" y="14"/>
                  </a:lnTo>
                  <a:lnTo>
                    <a:pt x="160" y="14"/>
                  </a:lnTo>
                  <a:lnTo>
                    <a:pt x="164" y="14"/>
                  </a:lnTo>
                  <a:lnTo>
                    <a:pt x="164" y="20"/>
                  </a:lnTo>
                  <a:lnTo>
                    <a:pt x="164" y="20"/>
                  </a:lnTo>
                  <a:lnTo>
                    <a:pt x="164" y="20"/>
                  </a:lnTo>
                  <a:lnTo>
                    <a:pt x="158" y="20"/>
                  </a:lnTo>
                  <a:lnTo>
                    <a:pt x="158" y="20"/>
                  </a:lnTo>
                  <a:lnTo>
                    <a:pt x="152" y="20"/>
                  </a:lnTo>
                  <a:lnTo>
                    <a:pt x="146" y="24"/>
                  </a:lnTo>
                  <a:lnTo>
                    <a:pt x="146" y="54"/>
                  </a:lnTo>
                  <a:lnTo>
                    <a:pt x="140" y="54"/>
                  </a:lnTo>
                  <a:close/>
                  <a:moveTo>
                    <a:pt x="202" y="50"/>
                  </a:moveTo>
                  <a:lnTo>
                    <a:pt x="202" y="50"/>
                  </a:lnTo>
                  <a:lnTo>
                    <a:pt x="194" y="54"/>
                  </a:lnTo>
                  <a:lnTo>
                    <a:pt x="188" y="54"/>
                  </a:lnTo>
                  <a:lnTo>
                    <a:pt x="188" y="54"/>
                  </a:lnTo>
                  <a:lnTo>
                    <a:pt x="178" y="52"/>
                  </a:lnTo>
                  <a:lnTo>
                    <a:pt x="172" y="48"/>
                  </a:lnTo>
                  <a:lnTo>
                    <a:pt x="172" y="48"/>
                  </a:lnTo>
                  <a:lnTo>
                    <a:pt x="168" y="42"/>
                  </a:lnTo>
                  <a:lnTo>
                    <a:pt x="166" y="34"/>
                  </a:lnTo>
                  <a:lnTo>
                    <a:pt x="166" y="34"/>
                  </a:lnTo>
                  <a:lnTo>
                    <a:pt x="168" y="24"/>
                  </a:lnTo>
                  <a:lnTo>
                    <a:pt x="172" y="18"/>
                  </a:lnTo>
                  <a:lnTo>
                    <a:pt x="172" y="18"/>
                  </a:lnTo>
                  <a:lnTo>
                    <a:pt x="178" y="14"/>
                  </a:lnTo>
                  <a:lnTo>
                    <a:pt x="186" y="12"/>
                  </a:lnTo>
                  <a:lnTo>
                    <a:pt x="186" y="12"/>
                  </a:lnTo>
                  <a:lnTo>
                    <a:pt x="192" y="14"/>
                  </a:lnTo>
                  <a:lnTo>
                    <a:pt x="198" y="18"/>
                  </a:lnTo>
                  <a:lnTo>
                    <a:pt x="198" y="18"/>
                  </a:lnTo>
                  <a:lnTo>
                    <a:pt x="202" y="22"/>
                  </a:lnTo>
                  <a:lnTo>
                    <a:pt x="202" y="30"/>
                  </a:lnTo>
                  <a:lnTo>
                    <a:pt x="202" y="34"/>
                  </a:lnTo>
                  <a:lnTo>
                    <a:pt x="172" y="34"/>
                  </a:lnTo>
                  <a:lnTo>
                    <a:pt x="172" y="34"/>
                  </a:lnTo>
                  <a:lnTo>
                    <a:pt x="174" y="40"/>
                  </a:lnTo>
                  <a:lnTo>
                    <a:pt x="176" y="44"/>
                  </a:lnTo>
                  <a:lnTo>
                    <a:pt x="176" y="44"/>
                  </a:lnTo>
                  <a:lnTo>
                    <a:pt x="182" y="48"/>
                  </a:lnTo>
                  <a:lnTo>
                    <a:pt x="188" y="48"/>
                  </a:lnTo>
                  <a:lnTo>
                    <a:pt x="188" y="48"/>
                  </a:lnTo>
                  <a:lnTo>
                    <a:pt x="194" y="48"/>
                  </a:lnTo>
                  <a:lnTo>
                    <a:pt x="202" y="44"/>
                  </a:lnTo>
                  <a:lnTo>
                    <a:pt x="202" y="44"/>
                  </a:lnTo>
                  <a:lnTo>
                    <a:pt x="202" y="50"/>
                  </a:lnTo>
                  <a:lnTo>
                    <a:pt x="202" y="50"/>
                  </a:lnTo>
                  <a:close/>
                  <a:moveTo>
                    <a:pt x="172" y="30"/>
                  </a:moveTo>
                  <a:lnTo>
                    <a:pt x="196" y="30"/>
                  </a:lnTo>
                  <a:lnTo>
                    <a:pt x="196" y="30"/>
                  </a:lnTo>
                  <a:lnTo>
                    <a:pt x="196" y="24"/>
                  </a:lnTo>
                  <a:lnTo>
                    <a:pt x="194" y="20"/>
                  </a:lnTo>
                  <a:lnTo>
                    <a:pt x="190" y="18"/>
                  </a:lnTo>
                  <a:lnTo>
                    <a:pt x="186" y="18"/>
                  </a:lnTo>
                  <a:lnTo>
                    <a:pt x="186" y="18"/>
                  </a:lnTo>
                  <a:lnTo>
                    <a:pt x="180" y="18"/>
                  </a:lnTo>
                  <a:lnTo>
                    <a:pt x="176" y="20"/>
                  </a:lnTo>
                  <a:lnTo>
                    <a:pt x="176" y="20"/>
                  </a:lnTo>
                  <a:lnTo>
                    <a:pt x="174" y="24"/>
                  </a:lnTo>
                  <a:lnTo>
                    <a:pt x="172" y="30"/>
                  </a:lnTo>
                  <a:lnTo>
                    <a:pt x="172" y="30"/>
                  </a:lnTo>
                  <a:close/>
                  <a:moveTo>
                    <a:pt x="222" y="54"/>
                  </a:moveTo>
                  <a:lnTo>
                    <a:pt x="222" y="54"/>
                  </a:lnTo>
                  <a:lnTo>
                    <a:pt x="216" y="54"/>
                  </a:lnTo>
                  <a:lnTo>
                    <a:pt x="208" y="50"/>
                  </a:lnTo>
                  <a:lnTo>
                    <a:pt x="208" y="44"/>
                  </a:lnTo>
                  <a:lnTo>
                    <a:pt x="208" y="44"/>
                  </a:lnTo>
                  <a:lnTo>
                    <a:pt x="208" y="44"/>
                  </a:lnTo>
                  <a:lnTo>
                    <a:pt x="216" y="48"/>
                  </a:lnTo>
                  <a:lnTo>
                    <a:pt x="224" y="48"/>
                  </a:lnTo>
                  <a:lnTo>
                    <a:pt x="224" y="48"/>
                  </a:lnTo>
                  <a:lnTo>
                    <a:pt x="230" y="48"/>
                  </a:lnTo>
                  <a:lnTo>
                    <a:pt x="232" y="46"/>
                  </a:lnTo>
                  <a:lnTo>
                    <a:pt x="232" y="42"/>
                  </a:lnTo>
                  <a:lnTo>
                    <a:pt x="232" y="42"/>
                  </a:lnTo>
                  <a:lnTo>
                    <a:pt x="232" y="40"/>
                  </a:lnTo>
                  <a:lnTo>
                    <a:pt x="232" y="40"/>
                  </a:lnTo>
                  <a:lnTo>
                    <a:pt x="226" y="36"/>
                  </a:lnTo>
                  <a:lnTo>
                    <a:pt x="226" y="36"/>
                  </a:lnTo>
                  <a:lnTo>
                    <a:pt x="218" y="36"/>
                  </a:lnTo>
                  <a:lnTo>
                    <a:pt x="218" y="36"/>
                  </a:lnTo>
                  <a:lnTo>
                    <a:pt x="212" y="32"/>
                  </a:lnTo>
                  <a:lnTo>
                    <a:pt x="212" y="32"/>
                  </a:lnTo>
                  <a:lnTo>
                    <a:pt x="210" y="28"/>
                  </a:lnTo>
                  <a:lnTo>
                    <a:pt x="208" y="24"/>
                  </a:lnTo>
                  <a:lnTo>
                    <a:pt x="208" y="24"/>
                  </a:lnTo>
                  <a:lnTo>
                    <a:pt x="210" y="20"/>
                  </a:lnTo>
                  <a:lnTo>
                    <a:pt x="214" y="16"/>
                  </a:lnTo>
                  <a:lnTo>
                    <a:pt x="214" y="16"/>
                  </a:lnTo>
                  <a:lnTo>
                    <a:pt x="218" y="14"/>
                  </a:lnTo>
                  <a:lnTo>
                    <a:pt x="224" y="12"/>
                  </a:lnTo>
                  <a:lnTo>
                    <a:pt x="224" y="12"/>
                  </a:lnTo>
                  <a:lnTo>
                    <a:pt x="232" y="14"/>
                  </a:lnTo>
                  <a:lnTo>
                    <a:pt x="238" y="16"/>
                  </a:lnTo>
                  <a:lnTo>
                    <a:pt x="238" y="22"/>
                  </a:lnTo>
                  <a:lnTo>
                    <a:pt x="238" y="22"/>
                  </a:lnTo>
                  <a:lnTo>
                    <a:pt x="238" y="22"/>
                  </a:lnTo>
                  <a:lnTo>
                    <a:pt x="232" y="18"/>
                  </a:lnTo>
                  <a:lnTo>
                    <a:pt x="224" y="18"/>
                  </a:lnTo>
                  <a:lnTo>
                    <a:pt x="224" y="18"/>
                  </a:lnTo>
                  <a:lnTo>
                    <a:pt x="218" y="20"/>
                  </a:lnTo>
                  <a:lnTo>
                    <a:pt x="218" y="20"/>
                  </a:lnTo>
                  <a:lnTo>
                    <a:pt x="216" y="22"/>
                  </a:lnTo>
                  <a:lnTo>
                    <a:pt x="216" y="24"/>
                  </a:lnTo>
                  <a:lnTo>
                    <a:pt x="216" y="24"/>
                  </a:lnTo>
                  <a:lnTo>
                    <a:pt x="216" y="28"/>
                  </a:lnTo>
                  <a:lnTo>
                    <a:pt x="216" y="28"/>
                  </a:lnTo>
                  <a:lnTo>
                    <a:pt x="222" y="30"/>
                  </a:lnTo>
                  <a:lnTo>
                    <a:pt x="230" y="32"/>
                  </a:lnTo>
                  <a:lnTo>
                    <a:pt x="230" y="32"/>
                  </a:lnTo>
                  <a:lnTo>
                    <a:pt x="234" y="32"/>
                  </a:lnTo>
                  <a:lnTo>
                    <a:pt x="236" y="36"/>
                  </a:lnTo>
                  <a:lnTo>
                    <a:pt x="236" y="36"/>
                  </a:lnTo>
                  <a:lnTo>
                    <a:pt x="238" y="38"/>
                  </a:lnTo>
                  <a:lnTo>
                    <a:pt x="240" y="42"/>
                  </a:lnTo>
                  <a:lnTo>
                    <a:pt x="240" y="42"/>
                  </a:lnTo>
                  <a:lnTo>
                    <a:pt x="238" y="46"/>
                  </a:lnTo>
                  <a:lnTo>
                    <a:pt x="234" y="50"/>
                  </a:lnTo>
                  <a:lnTo>
                    <a:pt x="234" y="50"/>
                  </a:lnTo>
                  <a:lnTo>
                    <a:pt x="230" y="54"/>
                  </a:lnTo>
                  <a:lnTo>
                    <a:pt x="222" y="54"/>
                  </a:lnTo>
                  <a:lnTo>
                    <a:pt x="222" y="54"/>
                  </a:lnTo>
                  <a:close/>
                  <a:moveTo>
                    <a:pt x="280" y="50"/>
                  </a:moveTo>
                  <a:lnTo>
                    <a:pt x="280" y="50"/>
                  </a:lnTo>
                  <a:lnTo>
                    <a:pt x="272" y="54"/>
                  </a:lnTo>
                  <a:lnTo>
                    <a:pt x="266" y="54"/>
                  </a:lnTo>
                  <a:lnTo>
                    <a:pt x="266" y="54"/>
                  </a:lnTo>
                  <a:lnTo>
                    <a:pt x="256" y="52"/>
                  </a:lnTo>
                  <a:lnTo>
                    <a:pt x="250" y="48"/>
                  </a:lnTo>
                  <a:lnTo>
                    <a:pt x="250" y="48"/>
                  </a:lnTo>
                  <a:lnTo>
                    <a:pt x="246" y="42"/>
                  </a:lnTo>
                  <a:lnTo>
                    <a:pt x="244" y="34"/>
                  </a:lnTo>
                  <a:lnTo>
                    <a:pt x="244" y="34"/>
                  </a:lnTo>
                  <a:lnTo>
                    <a:pt x="246" y="24"/>
                  </a:lnTo>
                  <a:lnTo>
                    <a:pt x="250" y="18"/>
                  </a:lnTo>
                  <a:lnTo>
                    <a:pt x="250" y="18"/>
                  </a:lnTo>
                  <a:lnTo>
                    <a:pt x="256" y="14"/>
                  </a:lnTo>
                  <a:lnTo>
                    <a:pt x="264" y="12"/>
                  </a:lnTo>
                  <a:lnTo>
                    <a:pt x="264" y="12"/>
                  </a:lnTo>
                  <a:lnTo>
                    <a:pt x="270" y="14"/>
                  </a:lnTo>
                  <a:lnTo>
                    <a:pt x="276" y="18"/>
                  </a:lnTo>
                  <a:lnTo>
                    <a:pt x="276" y="18"/>
                  </a:lnTo>
                  <a:lnTo>
                    <a:pt x="280" y="22"/>
                  </a:lnTo>
                  <a:lnTo>
                    <a:pt x="280" y="30"/>
                  </a:lnTo>
                  <a:lnTo>
                    <a:pt x="280" y="34"/>
                  </a:lnTo>
                  <a:lnTo>
                    <a:pt x="250" y="34"/>
                  </a:lnTo>
                  <a:lnTo>
                    <a:pt x="250" y="34"/>
                  </a:lnTo>
                  <a:lnTo>
                    <a:pt x="252" y="40"/>
                  </a:lnTo>
                  <a:lnTo>
                    <a:pt x="254" y="44"/>
                  </a:lnTo>
                  <a:lnTo>
                    <a:pt x="254" y="44"/>
                  </a:lnTo>
                  <a:lnTo>
                    <a:pt x="260" y="48"/>
                  </a:lnTo>
                  <a:lnTo>
                    <a:pt x="266" y="48"/>
                  </a:lnTo>
                  <a:lnTo>
                    <a:pt x="266" y="48"/>
                  </a:lnTo>
                  <a:lnTo>
                    <a:pt x="272" y="48"/>
                  </a:lnTo>
                  <a:lnTo>
                    <a:pt x="280" y="44"/>
                  </a:lnTo>
                  <a:lnTo>
                    <a:pt x="280" y="44"/>
                  </a:lnTo>
                  <a:lnTo>
                    <a:pt x="280" y="50"/>
                  </a:lnTo>
                  <a:lnTo>
                    <a:pt x="280" y="50"/>
                  </a:lnTo>
                  <a:close/>
                  <a:moveTo>
                    <a:pt x="250" y="30"/>
                  </a:moveTo>
                  <a:lnTo>
                    <a:pt x="274" y="30"/>
                  </a:lnTo>
                  <a:lnTo>
                    <a:pt x="274" y="30"/>
                  </a:lnTo>
                  <a:lnTo>
                    <a:pt x="274" y="24"/>
                  </a:lnTo>
                  <a:lnTo>
                    <a:pt x="272" y="20"/>
                  </a:lnTo>
                  <a:lnTo>
                    <a:pt x="268" y="18"/>
                  </a:lnTo>
                  <a:lnTo>
                    <a:pt x="264" y="18"/>
                  </a:lnTo>
                  <a:lnTo>
                    <a:pt x="264" y="18"/>
                  </a:lnTo>
                  <a:lnTo>
                    <a:pt x="258" y="18"/>
                  </a:lnTo>
                  <a:lnTo>
                    <a:pt x="254" y="20"/>
                  </a:lnTo>
                  <a:lnTo>
                    <a:pt x="254" y="20"/>
                  </a:lnTo>
                  <a:lnTo>
                    <a:pt x="252" y="24"/>
                  </a:lnTo>
                  <a:lnTo>
                    <a:pt x="250" y="30"/>
                  </a:lnTo>
                  <a:lnTo>
                    <a:pt x="250" y="30"/>
                  </a:lnTo>
                  <a:close/>
                  <a:moveTo>
                    <a:pt x="322" y="54"/>
                  </a:moveTo>
                  <a:lnTo>
                    <a:pt x="316" y="54"/>
                  </a:lnTo>
                  <a:lnTo>
                    <a:pt x="316" y="30"/>
                  </a:lnTo>
                  <a:lnTo>
                    <a:pt x="316" y="30"/>
                  </a:lnTo>
                  <a:lnTo>
                    <a:pt x="316" y="24"/>
                  </a:lnTo>
                  <a:lnTo>
                    <a:pt x="314" y="20"/>
                  </a:lnTo>
                  <a:lnTo>
                    <a:pt x="314" y="20"/>
                  </a:lnTo>
                  <a:lnTo>
                    <a:pt x="312" y="18"/>
                  </a:lnTo>
                  <a:lnTo>
                    <a:pt x="308" y="18"/>
                  </a:lnTo>
                  <a:lnTo>
                    <a:pt x="308" y="18"/>
                  </a:lnTo>
                  <a:lnTo>
                    <a:pt x="302" y="20"/>
                  </a:lnTo>
                  <a:lnTo>
                    <a:pt x="296" y="24"/>
                  </a:lnTo>
                  <a:lnTo>
                    <a:pt x="296" y="54"/>
                  </a:lnTo>
                  <a:lnTo>
                    <a:pt x="290" y="54"/>
                  </a:lnTo>
                  <a:lnTo>
                    <a:pt x="290" y="14"/>
                  </a:lnTo>
                  <a:lnTo>
                    <a:pt x="296" y="14"/>
                  </a:lnTo>
                  <a:lnTo>
                    <a:pt x="296" y="18"/>
                  </a:lnTo>
                  <a:lnTo>
                    <a:pt x="296" y="18"/>
                  </a:lnTo>
                  <a:lnTo>
                    <a:pt x="302" y="14"/>
                  </a:lnTo>
                  <a:lnTo>
                    <a:pt x="310" y="12"/>
                  </a:lnTo>
                  <a:lnTo>
                    <a:pt x="310" y="12"/>
                  </a:lnTo>
                  <a:lnTo>
                    <a:pt x="314" y="14"/>
                  </a:lnTo>
                  <a:lnTo>
                    <a:pt x="318" y="16"/>
                  </a:lnTo>
                  <a:lnTo>
                    <a:pt x="318" y="16"/>
                  </a:lnTo>
                  <a:lnTo>
                    <a:pt x="322" y="20"/>
                  </a:lnTo>
                  <a:lnTo>
                    <a:pt x="322" y="28"/>
                  </a:lnTo>
                  <a:lnTo>
                    <a:pt x="322" y="54"/>
                  </a:lnTo>
                  <a:close/>
                  <a:moveTo>
                    <a:pt x="354" y="52"/>
                  </a:moveTo>
                  <a:lnTo>
                    <a:pt x="354" y="52"/>
                  </a:lnTo>
                  <a:lnTo>
                    <a:pt x="348" y="54"/>
                  </a:lnTo>
                  <a:lnTo>
                    <a:pt x="348" y="54"/>
                  </a:lnTo>
                  <a:lnTo>
                    <a:pt x="342" y="54"/>
                  </a:lnTo>
                  <a:lnTo>
                    <a:pt x="338" y="50"/>
                  </a:lnTo>
                  <a:lnTo>
                    <a:pt x="336" y="46"/>
                  </a:lnTo>
                  <a:lnTo>
                    <a:pt x="334" y="40"/>
                  </a:lnTo>
                  <a:lnTo>
                    <a:pt x="334" y="18"/>
                  </a:lnTo>
                  <a:lnTo>
                    <a:pt x="330" y="18"/>
                  </a:lnTo>
                  <a:lnTo>
                    <a:pt x="330" y="14"/>
                  </a:lnTo>
                  <a:lnTo>
                    <a:pt x="334" y="14"/>
                  </a:lnTo>
                  <a:lnTo>
                    <a:pt x="334" y="2"/>
                  </a:lnTo>
                  <a:lnTo>
                    <a:pt x="340" y="2"/>
                  </a:lnTo>
                  <a:lnTo>
                    <a:pt x="340" y="14"/>
                  </a:lnTo>
                  <a:lnTo>
                    <a:pt x="354" y="14"/>
                  </a:lnTo>
                  <a:lnTo>
                    <a:pt x="354" y="18"/>
                  </a:lnTo>
                  <a:lnTo>
                    <a:pt x="340" y="18"/>
                  </a:lnTo>
                  <a:lnTo>
                    <a:pt x="340" y="36"/>
                  </a:lnTo>
                  <a:lnTo>
                    <a:pt x="340" y="36"/>
                  </a:lnTo>
                  <a:lnTo>
                    <a:pt x="342" y="46"/>
                  </a:lnTo>
                  <a:lnTo>
                    <a:pt x="342" y="46"/>
                  </a:lnTo>
                  <a:lnTo>
                    <a:pt x="344" y="48"/>
                  </a:lnTo>
                  <a:lnTo>
                    <a:pt x="344" y="48"/>
                  </a:lnTo>
                  <a:lnTo>
                    <a:pt x="348" y="48"/>
                  </a:lnTo>
                  <a:lnTo>
                    <a:pt x="348" y="48"/>
                  </a:lnTo>
                  <a:lnTo>
                    <a:pt x="354" y="48"/>
                  </a:lnTo>
                  <a:lnTo>
                    <a:pt x="354" y="48"/>
                  </a:lnTo>
                  <a:lnTo>
                    <a:pt x="354" y="52"/>
                  </a:lnTo>
                  <a:lnTo>
                    <a:pt x="354" y="52"/>
                  </a:lnTo>
                  <a:close/>
                  <a:moveTo>
                    <a:pt x="386" y="54"/>
                  </a:moveTo>
                  <a:lnTo>
                    <a:pt x="386" y="48"/>
                  </a:lnTo>
                  <a:lnTo>
                    <a:pt x="386" y="48"/>
                  </a:lnTo>
                  <a:lnTo>
                    <a:pt x="378" y="54"/>
                  </a:lnTo>
                  <a:lnTo>
                    <a:pt x="378" y="54"/>
                  </a:lnTo>
                  <a:lnTo>
                    <a:pt x="370" y="54"/>
                  </a:lnTo>
                  <a:lnTo>
                    <a:pt x="370" y="54"/>
                  </a:lnTo>
                  <a:lnTo>
                    <a:pt x="366" y="54"/>
                  </a:lnTo>
                  <a:lnTo>
                    <a:pt x="362" y="50"/>
                  </a:lnTo>
                  <a:lnTo>
                    <a:pt x="362" y="50"/>
                  </a:lnTo>
                  <a:lnTo>
                    <a:pt x="360" y="46"/>
                  </a:lnTo>
                  <a:lnTo>
                    <a:pt x="358" y="42"/>
                  </a:lnTo>
                  <a:lnTo>
                    <a:pt x="358" y="42"/>
                  </a:lnTo>
                  <a:lnTo>
                    <a:pt x="360" y="36"/>
                  </a:lnTo>
                  <a:lnTo>
                    <a:pt x="364" y="32"/>
                  </a:lnTo>
                  <a:lnTo>
                    <a:pt x="364" y="32"/>
                  </a:lnTo>
                  <a:lnTo>
                    <a:pt x="372" y="28"/>
                  </a:lnTo>
                  <a:lnTo>
                    <a:pt x="386" y="28"/>
                  </a:lnTo>
                  <a:lnTo>
                    <a:pt x="386" y="26"/>
                  </a:lnTo>
                  <a:lnTo>
                    <a:pt x="386" y="26"/>
                  </a:lnTo>
                  <a:lnTo>
                    <a:pt x="384" y="22"/>
                  </a:lnTo>
                  <a:lnTo>
                    <a:pt x="382" y="20"/>
                  </a:lnTo>
                  <a:lnTo>
                    <a:pt x="382" y="20"/>
                  </a:lnTo>
                  <a:lnTo>
                    <a:pt x="380" y="18"/>
                  </a:lnTo>
                  <a:lnTo>
                    <a:pt x="374" y="18"/>
                  </a:lnTo>
                  <a:lnTo>
                    <a:pt x="374" y="18"/>
                  </a:lnTo>
                  <a:lnTo>
                    <a:pt x="368" y="18"/>
                  </a:lnTo>
                  <a:lnTo>
                    <a:pt x="362" y="20"/>
                  </a:lnTo>
                  <a:lnTo>
                    <a:pt x="362" y="20"/>
                  </a:lnTo>
                  <a:lnTo>
                    <a:pt x="362" y="14"/>
                  </a:lnTo>
                  <a:lnTo>
                    <a:pt x="362" y="14"/>
                  </a:lnTo>
                  <a:lnTo>
                    <a:pt x="374" y="12"/>
                  </a:lnTo>
                  <a:lnTo>
                    <a:pt x="374" y="12"/>
                  </a:lnTo>
                  <a:lnTo>
                    <a:pt x="382" y="14"/>
                  </a:lnTo>
                  <a:lnTo>
                    <a:pt x="388" y="16"/>
                  </a:lnTo>
                  <a:lnTo>
                    <a:pt x="388" y="16"/>
                  </a:lnTo>
                  <a:lnTo>
                    <a:pt x="390" y="20"/>
                  </a:lnTo>
                  <a:lnTo>
                    <a:pt x="392" y="26"/>
                  </a:lnTo>
                  <a:lnTo>
                    <a:pt x="392" y="54"/>
                  </a:lnTo>
                  <a:lnTo>
                    <a:pt x="386" y="54"/>
                  </a:lnTo>
                  <a:close/>
                  <a:moveTo>
                    <a:pt x="374" y="48"/>
                  </a:moveTo>
                  <a:lnTo>
                    <a:pt x="374" y="48"/>
                  </a:lnTo>
                  <a:lnTo>
                    <a:pt x="380" y="48"/>
                  </a:lnTo>
                  <a:lnTo>
                    <a:pt x="386" y="44"/>
                  </a:lnTo>
                  <a:lnTo>
                    <a:pt x="386" y="32"/>
                  </a:lnTo>
                  <a:lnTo>
                    <a:pt x="386" y="32"/>
                  </a:lnTo>
                  <a:lnTo>
                    <a:pt x="374" y="34"/>
                  </a:lnTo>
                  <a:lnTo>
                    <a:pt x="368" y="36"/>
                  </a:lnTo>
                  <a:lnTo>
                    <a:pt x="368" y="36"/>
                  </a:lnTo>
                  <a:lnTo>
                    <a:pt x="366" y="38"/>
                  </a:lnTo>
                  <a:lnTo>
                    <a:pt x="364" y="42"/>
                  </a:lnTo>
                  <a:lnTo>
                    <a:pt x="364" y="42"/>
                  </a:lnTo>
                  <a:lnTo>
                    <a:pt x="366" y="44"/>
                  </a:lnTo>
                  <a:lnTo>
                    <a:pt x="368" y="46"/>
                  </a:lnTo>
                  <a:lnTo>
                    <a:pt x="374" y="48"/>
                  </a:lnTo>
                  <a:lnTo>
                    <a:pt x="374" y="48"/>
                  </a:lnTo>
                  <a:close/>
                  <a:moveTo>
                    <a:pt x="424" y="52"/>
                  </a:moveTo>
                  <a:lnTo>
                    <a:pt x="424" y="52"/>
                  </a:lnTo>
                  <a:lnTo>
                    <a:pt x="416" y="54"/>
                  </a:lnTo>
                  <a:lnTo>
                    <a:pt x="416" y="54"/>
                  </a:lnTo>
                  <a:lnTo>
                    <a:pt x="410" y="54"/>
                  </a:lnTo>
                  <a:lnTo>
                    <a:pt x="406" y="50"/>
                  </a:lnTo>
                  <a:lnTo>
                    <a:pt x="404" y="46"/>
                  </a:lnTo>
                  <a:lnTo>
                    <a:pt x="404" y="40"/>
                  </a:lnTo>
                  <a:lnTo>
                    <a:pt x="404" y="18"/>
                  </a:lnTo>
                  <a:lnTo>
                    <a:pt x="400" y="18"/>
                  </a:lnTo>
                  <a:lnTo>
                    <a:pt x="400" y="14"/>
                  </a:lnTo>
                  <a:lnTo>
                    <a:pt x="404" y="14"/>
                  </a:lnTo>
                  <a:lnTo>
                    <a:pt x="404" y="2"/>
                  </a:lnTo>
                  <a:lnTo>
                    <a:pt x="410" y="2"/>
                  </a:lnTo>
                  <a:lnTo>
                    <a:pt x="410" y="14"/>
                  </a:lnTo>
                  <a:lnTo>
                    <a:pt x="424" y="14"/>
                  </a:lnTo>
                  <a:lnTo>
                    <a:pt x="424" y="18"/>
                  </a:lnTo>
                  <a:lnTo>
                    <a:pt x="410" y="18"/>
                  </a:lnTo>
                  <a:lnTo>
                    <a:pt x="410" y="36"/>
                  </a:lnTo>
                  <a:lnTo>
                    <a:pt x="410" y="36"/>
                  </a:lnTo>
                  <a:lnTo>
                    <a:pt x="410" y="46"/>
                  </a:lnTo>
                  <a:lnTo>
                    <a:pt x="410" y="46"/>
                  </a:lnTo>
                  <a:lnTo>
                    <a:pt x="414" y="48"/>
                  </a:lnTo>
                  <a:lnTo>
                    <a:pt x="414" y="48"/>
                  </a:lnTo>
                  <a:lnTo>
                    <a:pt x="418" y="48"/>
                  </a:lnTo>
                  <a:lnTo>
                    <a:pt x="418" y="48"/>
                  </a:lnTo>
                  <a:lnTo>
                    <a:pt x="424" y="48"/>
                  </a:lnTo>
                  <a:lnTo>
                    <a:pt x="424" y="48"/>
                  </a:lnTo>
                  <a:lnTo>
                    <a:pt x="424" y="52"/>
                  </a:lnTo>
                  <a:lnTo>
                    <a:pt x="424" y="52"/>
                  </a:lnTo>
                  <a:close/>
                  <a:moveTo>
                    <a:pt x="438" y="6"/>
                  </a:moveTo>
                  <a:lnTo>
                    <a:pt x="430" y="6"/>
                  </a:lnTo>
                  <a:lnTo>
                    <a:pt x="430" y="0"/>
                  </a:lnTo>
                  <a:lnTo>
                    <a:pt x="438" y="0"/>
                  </a:lnTo>
                  <a:lnTo>
                    <a:pt x="438" y="6"/>
                  </a:lnTo>
                  <a:close/>
                  <a:moveTo>
                    <a:pt x="436" y="54"/>
                  </a:moveTo>
                  <a:lnTo>
                    <a:pt x="430" y="54"/>
                  </a:lnTo>
                  <a:lnTo>
                    <a:pt x="430" y="14"/>
                  </a:lnTo>
                  <a:lnTo>
                    <a:pt x="436" y="14"/>
                  </a:lnTo>
                  <a:lnTo>
                    <a:pt x="436" y="54"/>
                  </a:lnTo>
                  <a:close/>
                  <a:moveTo>
                    <a:pt x="464" y="54"/>
                  </a:moveTo>
                  <a:lnTo>
                    <a:pt x="464" y="54"/>
                  </a:lnTo>
                  <a:lnTo>
                    <a:pt x="456" y="52"/>
                  </a:lnTo>
                  <a:lnTo>
                    <a:pt x="450" y="48"/>
                  </a:lnTo>
                  <a:lnTo>
                    <a:pt x="450" y="48"/>
                  </a:lnTo>
                  <a:lnTo>
                    <a:pt x="446" y="42"/>
                  </a:lnTo>
                  <a:lnTo>
                    <a:pt x="446" y="34"/>
                  </a:lnTo>
                  <a:lnTo>
                    <a:pt x="446" y="34"/>
                  </a:lnTo>
                  <a:lnTo>
                    <a:pt x="446" y="24"/>
                  </a:lnTo>
                  <a:lnTo>
                    <a:pt x="450" y="18"/>
                  </a:lnTo>
                  <a:lnTo>
                    <a:pt x="450" y="18"/>
                  </a:lnTo>
                  <a:lnTo>
                    <a:pt x="456" y="14"/>
                  </a:lnTo>
                  <a:lnTo>
                    <a:pt x="464" y="12"/>
                  </a:lnTo>
                  <a:lnTo>
                    <a:pt x="464" y="12"/>
                  </a:lnTo>
                  <a:lnTo>
                    <a:pt x="472" y="14"/>
                  </a:lnTo>
                  <a:lnTo>
                    <a:pt x="478" y="18"/>
                  </a:lnTo>
                  <a:lnTo>
                    <a:pt x="478" y="18"/>
                  </a:lnTo>
                  <a:lnTo>
                    <a:pt x="480" y="24"/>
                  </a:lnTo>
                  <a:lnTo>
                    <a:pt x="482" y="34"/>
                  </a:lnTo>
                  <a:lnTo>
                    <a:pt x="482" y="34"/>
                  </a:lnTo>
                  <a:lnTo>
                    <a:pt x="480" y="42"/>
                  </a:lnTo>
                  <a:lnTo>
                    <a:pt x="478" y="48"/>
                  </a:lnTo>
                  <a:lnTo>
                    <a:pt x="478" y="48"/>
                  </a:lnTo>
                  <a:lnTo>
                    <a:pt x="472" y="52"/>
                  </a:lnTo>
                  <a:lnTo>
                    <a:pt x="464" y="54"/>
                  </a:lnTo>
                  <a:lnTo>
                    <a:pt x="464" y="54"/>
                  </a:lnTo>
                  <a:close/>
                  <a:moveTo>
                    <a:pt x="476" y="34"/>
                  </a:moveTo>
                  <a:lnTo>
                    <a:pt x="476" y="34"/>
                  </a:lnTo>
                  <a:lnTo>
                    <a:pt x="476" y="26"/>
                  </a:lnTo>
                  <a:lnTo>
                    <a:pt x="472" y="22"/>
                  </a:lnTo>
                  <a:lnTo>
                    <a:pt x="470" y="18"/>
                  </a:lnTo>
                  <a:lnTo>
                    <a:pt x="464" y="18"/>
                  </a:lnTo>
                  <a:lnTo>
                    <a:pt x="464" y="18"/>
                  </a:lnTo>
                  <a:lnTo>
                    <a:pt x="458" y="18"/>
                  </a:lnTo>
                  <a:lnTo>
                    <a:pt x="456" y="22"/>
                  </a:lnTo>
                  <a:lnTo>
                    <a:pt x="456" y="22"/>
                  </a:lnTo>
                  <a:lnTo>
                    <a:pt x="452" y="26"/>
                  </a:lnTo>
                  <a:lnTo>
                    <a:pt x="452" y="34"/>
                  </a:lnTo>
                  <a:lnTo>
                    <a:pt x="452" y="34"/>
                  </a:lnTo>
                  <a:lnTo>
                    <a:pt x="452" y="40"/>
                  </a:lnTo>
                  <a:lnTo>
                    <a:pt x="456" y="44"/>
                  </a:lnTo>
                  <a:lnTo>
                    <a:pt x="456" y="44"/>
                  </a:lnTo>
                  <a:lnTo>
                    <a:pt x="458" y="48"/>
                  </a:lnTo>
                  <a:lnTo>
                    <a:pt x="464" y="50"/>
                  </a:lnTo>
                  <a:lnTo>
                    <a:pt x="464" y="50"/>
                  </a:lnTo>
                  <a:lnTo>
                    <a:pt x="468" y="48"/>
                  </a:lnTo>
                  <a:lnTo>
                    <a:pt x="472" y="44"/>
                  </a:lnTo>
                  <a:lnTo>
                    <a:pt x="472" y="44"/>
                  </a:lnTo>
                  <a:lnTo>
                    <a:pt x="476" y="40"/>
                  </a:lnTo>
                  <a:lnTo>
                    <a:pt x="476" y="34"/>
                  </a:lnTo>
                  <a:lnTo>
                    <a:pt x="476" y="34"/>
                  </a:lnTo>
                  <a:close/>
                  <a:moveTo>
                    <a:pt x="524" y="54"/>
                  </a:moveTo>
                  <a:lnTo>
                    <a:pt x="518" y="54"/>
                  </a:lnTo>
                  <a:lnTo>
                    <a:pt x="518" y="30"/>
                  </a:lnTo>
                  <a:lnTo>
                    <a:pt x="518" y="30"/>
                  </a:lnTo>
                  <a:lnTo>
                    <a:pt x="518" y="24"/>
                  </a:lnTo>
                  <a:lnTo>
                    <a:pt x="516" y="20"/>
                  </a:lnTo>
                  <a:lnTo>
                    <a:pt x="516" y="20"/>
                  </a:lnTo>
                  <a:lnTo>
                    <a:pt x="514" y="18"/>
                  </a:lnTo>
                  <a:lnTo>
                    <a:pt x="510" y="18"/>
                  </a:lnTo>
                  <a:lnTo>
                    <a:pt x="510" y="18"/>
                  </a:lnTo>
                  <a:lnTo>
                    <a:pt x="504" y="20"/>
                  </a:lnTo>
                  <a:lnTo>
                    <a:pt x="498" y="24"/>
                  </a:lnTo>
                  <a:lnTo>
                    <a:pt x="498" y="54"/>
                  </a:lnTo>
                  <a:lnTo>
                    <a:pt x="492" y="54"/>
                  </a:lnTo>
                  <a:lnTo>
                    <a:pt x="492" y="14"/>
                  </a:lnTo>
                  <a:lnTo>
                    <a:pt x="498" y="14"/>
                  </a:lnTo>
                  <a:lnTo>
                    <a:pt x="498" y="18"/>
                  </a:lnTo>
                  <a:lnTo>
                    <a:pt x="498" y="18"/>
                  </a:lnTo>
                  <a:lnTo>
                    <a:pt x="504" y="14"/>
                  </a:lnTo>
                  <a:lnTo>
                    <a:pt x="512" y="12"/>
                  </a:lnTo>
                  <a:lnTo>
                    <a:pt x="512" y="12"/>
                  </a:lnTo>
                  <a:lnTo>
                    <a:pt x="516" y="14"/>
                  </a:lnTo>
                  <a:lnTo>
                    <a:pt x="520" y="16"/>
                  </a:lnTo>
                  <a:lnTo>
                    <a:pt x="520" y="16"/>
                  </a:lnTo>
                  <a:lnTo>
                    <a:pt x="524" y="20"/>
                  </a:lnTo>
                  <a:lnTo>
                    <a:pt x="524" y="28"/>
                  </a:lnTo>
                  <a:lnTo>
                    <a:pt x="524" y="54"/>
                  </a:lnTo>
                  <a:close/>
                  <a:moveTo>
                    <a:pt x="560" y="54"/>
                  </a:moveTo>
                  <a:lnTo>
                    <a:pt x="560" y="0"/>
                  </a:lnTo>
                  <a:lnTo>
                    <a:pt x="574" y="0"/>
                  </a:lnTo>
                  <a:lnTo>
                    <a:pt x="574" y="0"/>
                  </a:lnTo>
                  <a:lnTo>
                    <a:pt x="584" y="0"/>
                  </a:lnTo>
                  <a:lnTo>
                    <a:pt x="592" y="4"/>
                  </a:lnTo>
                  <a:lnTo>
                    <a:pt x="592" y="4"/>
                  </a:lnTo>
                  <a:lnTo>
                    <a:pt x="598" y="6"/>
                  </a:lnTo>
                  <a:lnTo>
                    <a:pt x="602" y="12"/>
                  </a:lnTo>
                  <a:lnTo>
                    <a:pt x="602" y="12"/>
                  </a:lnTo>
                  <a:lnTo>
                    <a:pt x="604" y="18"/>
                  </a:lnTo>
                  <a:lnTo>
                    <a:pt x="606" y="26"/>
                  </a:lnTo>
                  <a:lnTo>
                    <a:pt x="606" y="26"/>
                  </a:lnTo>
                  <a:lnTo>
                    <a:pt x="604" y="36"/>
                  </a:lnTo>
                  <a:lnTo>
                    <a:pt x="598" y="46"/>
                  </a:lnTo>
                  <a:lnTo>
                    <a:pt x="598" y="46"/>
                  </a:lnTo>
                  <a:lnTo>
                    <a:pt x="594" y="48"/>
                  </a:lnTo>
                  <a:lnTo>
                    <a:pt x="588" y="52"/>
                  </a:lnTo>
                  <a:lnTo>
                    <a:pt x="574" y="54"/>
                  </a:lnTo>
                  <a:lnTo>
                    <a:pt x="560" y="54"/>
                  </a:lnTo>
                  <a:close/>
                  <a:moveTo>
                    <a:pt x="568" y="6"/>
                  </a:moveTo>
                  <a:lnTo>
                    <a:pt x="568" y="48"/>
                  </a:lnTo>
                  <a:lnTo>
                    <a:pt x="574" y="48"/>
                  </a:lnTo>
                  <a:lnTo>
                    <a:pt x="574" y="48"/>
                  </a:lnTo>
                  <a:lnTo>
                    <a:pt x="586" y="46"/>
                  </a:lnTo>
                  <a:lnTo>
                    <a:pt x="592" y="42"/>
                  </a:lnTo>
                  <a:lnTo>
                    <a:pt x="592" y="42"/>
                  </a:lnTo>
                  <a:lnTo>
                    <a:pt x="596" y="36"/>
                  </a:lnTo>
                  <a:lnTo>
                    <a:pt x="598" y="26"/>
                  </a:lnTo>
                  <a:lnTo>
                    <a:pt x="598" y="26"/>
                  </a:lnTo>
                  <a:lnTo>
                    <a:pt x="596" y="18"/>
                  </a:lnTo>
                  <a:lnTo>
                    <a:pt x="592" y="12"/>
                  </a:lnTo>
                  <a:lnTo>
                    <a:pt x="592" y="12"/>
                  </a:lnTo>
                  <a:lnTo>
                    <a:pt x="586" y="8"/>
                  </a:lnTo>
                  <a:lnTo>
                    <a:pt x="574" y="6"/>
                  </a:lnTo>
                  <a:lnTo>
                    <a:pt x="568" y="6"/>
                  </a:lnTo>
                  <a:close/>
                  <a:moveTo>
                    <a:pt x="646" y="50"/>
                  </a:moveTo>
                  <a:lnTo>
                    <a:pt x="646" y="50"/>
                  </a:lnTo>
                  <a:lnTo>
                    <a:pt x="638" y="54"/>
                  </a:lnTo>
                  <a:lnTo>
                    <a:pt x="632" y="54"/>
                  </a:lnTo>
                  <a:lnTo>
                    <a:pt x="632" y="54"/>
                  </a:lnTo>
                  <a:lnTo>
                    <a:pt x="624" y="52"/>
                  </a:lnTo>
                  <a:lnTo>
                    <a:pt x="618" y="48"/>
                  </a:lnTo>
                  <a:lnTo>
                    <a:pt x="618" y="48"/>
                  </a:lnTo>
                  <a:lnTo>
                    <a:pt x="612" y="42"/>
                  </a:lnTo>
                  <a:lnTo>
                    <a:pt x="612" y="34"/>
                  </a:lnTo>
                  <a:lnTo>
                    <a:pt x="612" y="34"/>
                  </a:lnTo>
                  <a:lnTo>
                    <a:pt x="612" y="24"/>
                  </a:lnTo>
                  <a:lnTo>
                    <a:pt x="616" y="18"/>
                  </a:lnTo>
                  <a:lnTo>
                    <a:pt x="616" y="18"/>
                  </a:lnTo>
                  <a:lnTo>
                    <a:pt x="622" y="14"/>
                  </a:lnTo>
                  <a:lnTo>
                    <a:pt x="630" y="12"/>
                  </a:lnTo>
                  <a:lnTo>
                    <a:pt x="630" y="12"/>
                  </a:lnTo>
                  <a:lnTo>
                    <a:pt x="638" y="14"/>
                  </a:lnTo>
                  <a:lnTo>
                    <a:pt x="642" y="18"/>
                  </a:lnTo>
                  <a:lnTo>
                    <a:pt x="642" y="18"/>
                  </a:lnTo>
                  <a:lnTo>
                    <a:pt x="646" y="22"/>
                  </a:lnTo>
                  <a:lnTo>
                    <a:pt x="648" y="30"/>
                  </a:lnTo>
                  <a:lnTo>
                    <a:pt x="648" y="34"/>
                  </a:lnTo>
                  <a:lnTo>
                    <a:pt x="618" y="34"/>
                  </a:lnTo>
                  <a:lnTo>
                    <a:pt x="618" y="34"/>
                  </a:lnTo>
                  <a:lnTo>
                    <a:pt x="618" y="40"/>
                  </a:lnTo>
                  <a:lnTo>
                    <a:pt x="622" y="44"/>
                  </a:lnTo>
                  <a:lnTo>
                    <a:pt x="622" y="44"/>
                  </a:lnTo>
                  <a:lnTo>
                    <a:pt x="626" y="48"/>
                  </a:lnTo>
                  <a:lnTo>
                    <a:pt x="632" y="48"/>
                  </a:lnTo>
                  <a:lnTo>
                    <a:pt x="632" y="48"/>
                  </a:lnTo>
                  <a:lnTo>
                    <a:pt x="640" y="48"/>
                  </a:lnTo>
                  <a:lnTo>
                    <a:pt x="646" y="44"/>
                  </a:lnTo>
                  <a:lnTo>
                    <a:pt x="646" y="44"/>
                  </a:lnTo>
                  <a:lnTo>
                    <a:pt x="646" y="50"/>
                  </a:lnTo>
                  <a:lnTo>
                    <a:pt x="646" y="50"/>
                  </a:lnTo>
                  <a:close/>
                  <a:moveTo>
                    <a:pt x="618" y="30"/>
                  </a:moveTo>
                  <a:lnTo>
                    <a:pt x="642" y="30"/>
                  </a:lnTo>
                  <a:lnTo>
                    <a:pt x="642" y="30"/>
                  </a:lnTo>
                  <a:lnTo>
                    <a:pt x="640" y="24"/>
                  </a:lnTo>
                  <a:lnTo>
                    <a:pt x="638" y="20"/>
                  </a:lnTo>
                  <a:lnTo>
                    <a:pt x="634" y="18"/>
                  </a:lnTo>
                  <a:lnTo>
                    <a:pt x="630" y="18"/>
                  </a:lnTo>
                  <a:lnTo>
                    <a:pt x="630" y="18"/>
                  </a:lnTo>
                  <a:lnTo>
                    <a:pt x="626" y="18"/>
                  </a:lnTo>
                  <a:lnTo>
                    <a:pt x="622" y="20"/>
                  </a:lnTo>
                  <a:lnTo>
                    <a:pt x="622" y="20"/>
                  </a:lnTo>
                  <a:lnTo>
                    <a:pt x="620" y="24"/>
                  </a:lnTo>
                  <a:lnTo>
                    <a:pt x="618" y="30"/>
                  </a:lnTo>
                  <a:lnTo>
                    <a:pt x="618" y="30"/>
                  </a:lnTo>
                  <a:close/>
                  <a:moveTo>
                    <a:pt x="668" y="54"/>
                  </a:moveTo>
                  <a:lnTo>
                    <a:pt x="668" y="54"/>
                  </a:lnTo>
                  <a:lnTo>
                    <a:pt x="660" y="54"/>
                  </a:lnTo>
                  <a:lnTo>
                    <a:pt x="654" y="50"/>
                  </a:lnTo>
                  <a:lnTo>
                    <a:pt x="654" y="44"/>
                  </a:lnTo>
                  <a:lnTo>
                    <a:pt x="654" y="44"/>
                  </a:lnTo>
                  <a:lnTo>
                    <a:pt x="654" y="44"/>
                  </a:lnTo>
                  <a:lnTo>
                    <a:pt x="662" y="48"/>
                  </a:lnTo>
                  <a:lnTo>
                    <a:pt x="668" y="48"/>
                  </a:lnTo>
                  <a:lnTo>
                    <a:pt x="668" y="48"/>
                  </a:lnTo>
                  <a:lnTo>
                    <a:pt x="676" y="48"/>
                  </a:lnTo>
                  <a:lnTo>
                    <a:pt x="678" y="46"/>
                  </a:lnTo>
                  <a:lnTo>
                    <a:pt x="678" y="42"/>
                  </a:lnTo>
                  <a:lnTo>
                    <a:pt x="678" y="42"/>
                  </a:lnTo>
                  <a:lnTo>
                    <a:pt x="676" y="40"/>
                  </a:lnTo>
                  <a:lnTo>
                    <a:pt x="676" y="40"/>
                  </a:lnTo>
                  <a:lnTo>
                    <a:pt x="672" y="36"/>
                  </a:lnTo>
                  <a:lnTo>
                    <a:pt x="672" y="36"/>
                  </a:lnTo>
                  <a:lnTo>
                    <a:pt x="664" y="36"/>
                  </a:lnTo>
                  <a:lnTo>
                    <a:pt x="664" y="36"/>
                  </a:lnTo>
                  <a:lnTo>
                    <a:pt x="656" y="32"/>
                  </a:lnTo>
                  <a:lnTo>
                    <a:pt x="656" y="32"/>
                  </a:lnTo>
                  <a:lnTo>
                    <a:pt x="654" y="28"/>
                  </a:lnTo>
                  <a:lnTo>
                    <a:pt x="654" y="24"/>
                  </a:lnTo>
                  <a:lnTo>
                    <a:pt x="654" y="24"/>
                  </a:lnTo>
                  <a:lnTo>
                    <a:pt x="654" y="20"/>
                  </a:lnTo>
                  <a:lnTo>
                    <a:pt x="658" y="16"/>
                  </a:lnTo>
                  <a:lnTo>
                    <a:pt x="658" y="16"/>
                  </a:lnTo>
                  <a:lnTo>
                    <a:pt x="664" y="14"/>
                  </a:lnTo>
                  <a:lnTo>
                    <a:pt x="670" y="12"/>
                  </a:lnTo>
                  <a:lnTo>
                    <a:pt x="670" y="12"/>
                  </a:lnTo>
                  <a:lnTo>
                    <a:pt x="676" y="14"/>
                  </a:lnTo>
                  <a:lnTo>
                    <a:pt x="682" y="16"/>
                  </a:lnTo>
                  <a:lnTo>
                    <a:pt x="682" y="22"/>
                  </a:lnTo>
                  <a:lnTo>
                    <a:pt x="682" y="22"/>
                  </a:lnTo>
                  <a:lnTo>
                    <a:pt x="682" y="22"/>
                  </a:lnTo>
                  <a:lnTo>
                    <a:pt x="676" y="18"/>
                  </a:lnTo>
                  <a:lnTo>
                    <a:pt x="670" y="18"/>
                  </a:lnTo>
                  <a:lnTo>
                    <a:pt x="670" y="18"/>
                  </a:lnTo>
                  <a:lnTo>
                    <a:pt x="662" y="20"/>
                  </a:lnTo>
                  <a:lnTo>
                    <a:pt x="662" y="20"/>
                  </a:lnTo>
                  <a:lnTo>
                    <a:pt x="660" y="22"/>
                  </a:lnTo>
                  <a:lnTo>
                    <a:pt x="660" y="24"/>
                  </a:lnTo>
                  <a:lnTo>
                    <a:pt x="660" y="24"/>
                  </a:lnTo>
                  <a:lnTo>
                    <a:pt x="662" y="28"/>
                  </a:lnTo>
                  <a:lnTo>
                    <a:pt x="662" y="28"/>
                  </a:lnTo>
                  <a:lnTo>
                    <a:pt x="666" y="30"/>
                  </a:lnTo>
                  <a:lnTo>
                    <a:pt x="674" y="32"/>
                  </a:lnTo>
                  <a:lnTo>
                    <a:pt x="674" y="32"/>
                  </a:lnTo>
                  <a:lnTo>
                    <a:pt x="678" y="32"/>
                  </a:lnTo>
                  <a:lnTo>
                    <a:pt x="682" y="36"/>
                  </a:lnTo>
                  <a:lnTo>
                    <a:pt x="682" y="36"/>
                  </a:lnTo>
                  <a:lnTo>
                    <a:pt x="684" y="38"/>
                  </a:lnTo>
                  <a:lnTo>
                    <a:pt x="684" y="42"/>
                  </a:lnTo>
                  <a:lnTo>
                    <a:pt x="684" y="42"/>
                  </a:lnTo>
                  <a:lnTo>
                    <a:pt x="684" y="46"/>
                  </a:lnTo>
                  <a:lnTo>
                    <a:pt x="680" y="50"/>
                  </a:lnTo>
                  <a:lnTo>
                    <a:pt x="680" y="50"/>
                  </a:lnTo>
                  <a:lnTo>
                    <a:pt x="674" y="54"/>
                  </a:lnTo>
                  <a:lnTo>
                    <a:pt x="668" y="54"/>
                  </a:lnTo>
                  <a:lnTo>
                    <a:pt x="668" y="54"/>
                  </a:lnTo>
                  <a:close/>
                  <a:moveTo>
                    <a:pt x="700" y="6"/>
                  </a:moveTo>
                  <a:lnTo>
                    <a:pt x="692" y="6"/>
                  </a:lnTo>
                  <a:lnTo>
                    <a:pt x="692" y="0"/>
                  </a:lnTo>
                  <a:lnTo>
                    <a:pt x="700" y="0"/>
                  </a:lnTo>
                  <a:lnTo>
                    <a:pt x="700" y="6"/>
                  </a:lnTo>
                  <a:close/>
                  <a:moveTo>
                    <a:pt x="698" y="54"/>
                  </a:moveTo>
                  <a:lnTo>
                    <a:pt x="692" y="54"/>
                  </a:lnTo>
                  <a:lnTo>
                    <a:pt x="692" y="14"/>
                  </a:lnTo>
                  <a:lnTo>
                    <a:pt x="698" y="14"/>
                  </a:lnTo>
                  <a:lnTo>
                    <a:pt x="698" y="54"/>
                  </a:lnTo>
                  <a:close/>
                  <a:moveTo>
                    <a:pt x="742" y="48"/>
                  </a:moveTo>
                  <a:lnTo>
                    <a:pt x="742" y="48"/>
                  </a:lnTo>
                  <a:lnTo>
                    <a:pt x="742" y="58"/>
                  </a:lnTo>
                  <a:lnTo>
                    <a:pt x="738" y="64"/>
                  </a:lnTo>
                  <a:lnTo>
                    <a:pt x="732" y="68"/>
                  </a:lnTo>
                  <a:lnTo>
                    <a:pt x="724" y="68"/>
                  </a:lnTo>
                  <a:lnTo>
                    <a:pt x="724" y="68"/>
                  </a:lnTo>
                  <a:lnTo>
                    <a:pt x="712" y="66"/>
                  </a:lnTo>
                  <a:lnTo>
                    <a:pt x="712" y="60"/>
                  </a:lnTo>
                  <a:lnTo>
                    <a:pt x="712" y="60"/>
                  </a:lnTo>
                  <a:lnTo>
                    <a:pt x="712" y="60"/>
                  </a:lnTo>
                  <a:lnTo>
                    <a:pt x="718" y="62"/>
                  </a:lnTo>
                  <a:lnTo>
                    <a:pt x="724" y="62"/>
                  </a:lnTo>
                  <a:lnTo>
                    <a:pt x="724" y="62"/>
                  </a:lnTo>
                  <a:lnTo>
                    <a:pt x="730" y="62"/>
                  </a:lnTo>
                  <a:lnTo>
                    <a:pt x="734" y="60"/>
                  </a:lnTo>
                  <a:lnTo>
                    <a:pt x="734" y="60"/>
                  </a:lnTo>
                  <a:lnTo>
                    <a:pt x="736" y="56"/>
                  </a:lnTo>
                  <a:lnTo>
                    <a:pt x="736" y="52"/>
                  </a:lnTo>
                  <a:lnTo>
                    <a:pt x="736" y="48"/>
                  </a:lnTo>
                  <a:lnTo>
                    <a:pt x="736" y="48"/>
                  </a:lnTo>
                  <a:lnTo>
                    <a:pt x="730" y="52"/>
                  </a:lnTo>
                  <a:lnTo>
                    <a:pt x="722" y="52"/>
                  </a:lnTo>
                  <a:lnTo>
                    <a:pt x="722" y="52"/>
                  </a:lnTo>
                  <a:lnTo>
                    <a:pt x="716" y="52"/>
                  </a:lnTo>
                  <a:lnTo>
                    <a:pt x="712" y="48"/>
                  </a:lnTo>
                  <a:lnTo>
                    <a:pt x="712" y="48"/>
                  </a:lnTo>
                  <a:lnTo>
                    <a:pt x="708" y="42"/>
                  </a:lnTo>
                  <a:lnTo>
                    <a:pt x="708" y="32"/>
                  </a:lnTo>
                  <a:lnTo>
                    <a:pt x="708" y="32"/>
                  </a:lnTo>
                  <a:lnTo>
                    <a:pt x="708" y="24"/>
                  </a:lnTo>
                  <a:lnTo>
                    <a:pt x="712" y="18"/>
                  </a:lnTo>
                  <a:lnTo>
                    <a:pt x="712" y="18"/>
                  </a:lnTo>
                  <a:lnTo>
                    <a:pt x="718" y="14"/>
                  </a:lnTo>
                  <a:lnTo>
                    <a:pt x="724" y="12"/>
                  </a:lnTo>
                  <a:lnTo>
                    <a:pt x="724" y="12"/>
                  </a:lnTo>
                  <a:lnTo>
                    <a:pt x="730" y="14"/>
                  </a:lnTo>
                  <a:lnTo>
                    <a:pt x="736" y="16"/>
                  </a:lnTo>
                  <a:lnTo>
                    <a:pt x="736" y="14"/>
                  </a:lnTo>
                  <a:lnTo>
                    <a:pt x="742" y="14"/>
                  </a:lnTo>
                  <a:lnTo>
                    <a:pt x="742" y="48"/>
                  </a:lnTo>
                  <a:close/>
                  <a:moveTo>
                    <a:pt x="724" y="46"/>
                  </a:moveTo>
                  <a:lnTo>
                    <a:pt x="724" y="46"/>
                  </a:lnTo>
                  <a:lnTo>
                    <a:pt x="730" y="46"/>
                  </a:lnTo>
                  <a:lnTo>
                    <a:pt x="736" y="42"/>
                  </a:lnTo>
                  <a:lnTo>
                    <a:pt x="736" y="20"/>
                  </a:lnTo>
                  <a:lnTo>
                    <a:pt x="736" y="20"/>
                  </a:lnTo>
                  <a:lnTo>
                    <a:pt x="726" y="18"/>
                  </a:lnTo>
                  <a:lnTo>
                    <a:pt x="726" y="18"/>
                  </a:lnTo>
                  <a:lnTo>
                    <a:pt x="722" y="18"/>
                  </a:lnTo>
                  <a:lnTo>
                    <a:pt x="718" y="22"/>
                  </a:lnTo>
                  <a:lnTo>
                    <a:pt x="718" y="22"/>
                  </a:lnTo>
                  <a:lnTo>
                    <a:pt x="714" y="26"/>
                  </a:lnTo>
                  <a:lnTo>
                    <a:pt x="714" y="32"/>
                  </a:lnTo>
                  <a:lnTo>
                    <a:pt x="714" y="32"/>
                  </a:lnTo>
                  <a:lnTo>
                    <a:pt x="714" y="38"/>
                  </a:lnTo>
                  <a:lnTo>
                    <a:pt x="716" y="44"/>
                  </a:lnTo>
                  <a:lnTo>
                    <a:pt x="720" y="46"/>
                  </a:lnTo>
                  <a:lnTo>
                    <a:pt x="724" y="46"/>
                  </a:lnTo>
                  <a:lnTo>
                    <a:pt x="724" y="46"/>
                  </a:lnTo>
                  <a:close/>
                  <a:moveTo>
                    <a:pt x="788" y="54"/>
                  </a:moveTo>
                  <a:lnTo>
                    <a:pt x="782" y="54"/>
                  </a:lnTo>
                  <a:lnTo>
                    <a:pt x="782" y="30"/>
                  </a:lnTo>
                  <a:lnTo>
                    <a:pt x="782" y="30"/>
                  </a:lnTo>
                  <a:lnTo>
                    <a:pt x="780" y="24"/>
                  </a:lnTo>
                  <a:lnTo>
                    <a:pt x="780" y="20"/>
                  </a:lnTo>
                  <a:lnTo>
                    <a:pt x="780" y="20"/>
                  </a:lnTo>
                  <a:lnTo>
                    <a:pt x="776" y="18"/>
                  </a:lnTo>
                  <a:lnTo>
                    <a:pt x="772" y="18"/>
                  </a:lnTo>
                  <a:lnTo>
                    <a:pt x="772" y="18"/>
                  </a:lnTo>
                  <a:lnTo>
                    <a:pt x="766" y="20"/>
                  </a:lnTo>
                  <a:lnTo>
                    <a:pt x="760" y="24"/>
                  </a:lnTo>
                  <a:lnTo>
                    <a:pt x="760" y="54"/>
                  </a:lnTo>
                  <a:lnTo>
                    <a:pt x="754" y="54"/>
                  </a:lnTo>
                  <a:lnTo>
                    <a:pt x="754" y="14"/>
                  </a:lnTo>
                  <a:lnTo>
                    <a:pt x="760" y="14"/>
                  </a:lnTo>
                  <a:lnTo>
                    <a:pt x="760" y="18"/>
                  </a:lnTo>
                  <a:lnTo>
                    <a:pt x="760" y="18"/>
                  </a:lnTo>
                  <a:lnTo>
                    <a:pt x="768" y="14"/>
                  </a:lnTo>
                  <a:lnTo>
                    <a:pt x="774" y="12"/>
                  </a:lnTo>
                  <a:lnTo>
                    <a:pt x="774" y="12"/>
                  </a:lnTo>
                  <a:lnTo>
                    <a:pt x="780" y="14"/>
                  </a:lnTo>
                  <a:lnTo>
                    <a:pt x="784" y="16"/>
                  </a:lnTo>
                  <a:lnTo>
                    <a:pt x="784" y="16"/>
                  </a:lnTo>
                  <a:lnTo>
                    <a:pt x="786" y="20"/>
                  </a:lnTo>
                  <a:lnTo>
                    <a:pt x="788" y="28"/>
                  </a:lnTo>
                  <a:lnTo>
                    <a:pt x="788"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10">
              <a:extLst>
                <a:ext uri="{FF2B5EF4-FFF2-40B4-BE49-F238E27FC236}">
                  <a16:creationId xmlns:a16="http://schemas.microsoft.com/office/drawing/2014/main" id="{32C27370-8EEC-47E5-A4E7-3506781694A0}"/>
                </a:ext>
              </a:extLst>
            </p:cNvPr>
            <p:cNvSpPr>
              <a:spLocks/>
            </p:cNvSpPr>
            <p:nvPr/>
          </p:nvSpPr>
          <p:spPr bwMode="auto">
            <a:xfrm>
              <a:off x="4473026" y="3226515"/>
              <a:ext cx="198207" cy="198715"/>
            </a:xfrm>
            <a:custGeom>
              <a:avLst/>
              <a:gdLst>
                <a:gd name="T0" fmla="*/ 390 w 390"/>
                <a:gd name="T1" fmla="*/ 391 h 391"/>
                <a:gd name="T2" fmla="*/ 390 w 390"/>
                <a:gd name="T3" fmla="*/ 0 h 391"/>
                <a:gd name="T4" fmla="*/ 0 w 390"/>
                <a:gd name="T5" fmla="*/ 391 h 391"/>
                <a:gd name="T6" fmla="*/ 390 w 390"/>
                <a:gd name="T7" fmla="*/ 391 h 391"/>
              </a:gdLst>
              <a:ahLst/>
              <a:cxnLst>
                <a:cxn ang="0">
                  <a:pos x="T0" y="T1"/>
                </a:cxn>
                <a:cxn ang="0">
                  <a:pos x="T2" y="T3"/>
                </a:cxn>
                <a:cxn ang="0">
                  <a:pos x="T4" y="T5"/>
                </a:cxn>
                <a:cxn ang="0">
                  <a:pos x="T6" y="T7"/>
                </a:cxn>
              </a:cxnLst>
              <a:rect l="0" t="0" r="r" b="b"/>
              <a:pathLst>
                <a:path w="390" h="391">
                  <a:moveTo>
                    <a:pt x="390" y="391"/>
                  </a:moveTo>
                  <a:lnTo>
                    <a:pt x="390" y="0"/>
                  </a:lnTo>
                  <a:lnTo>
                    <a:pt x="0" y="391"/>
                  </a:lnTo>
                  <a:lnTo>
                    <a:pt x="390" y="39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11">
              <a:extLst>
                <a:ext uri="{FF2B5EF4-FFF2-40B4-BE49-F238E27FC236}">
                  <a16:creationId xmlns:a16="http://schemas.microsoft.com/office/drawing/2014/main" id="{87C26D59-81F6-4020-B5C2-0F6ECD34E53A}"/>
                </a:ext>
              </a:extLst>
            </p:cNvPr>
            <p:cNvSpPr>
              <a:spLocks/>
            </p:cNvSpPr>
            <p:nvPr/>
          </p:nvSpPr>
          <p:spPr bwMode="auto">
            <a:xfrm>
              <a:off x="1499922" y="1232756"/>
              <a:ext cx="199223" cy="197699"/>
            </a:xfrm>
            <a:custGeom>
              <a:avLst/>
              <a:gdLst>
                <a:gd name="T0" fmla="*/ 0 w 392"/>
                <a:gd name="T1" fmla="*/ 0 h 389"/>
                <a:gd name="T2" fmla="*/ 0 w 392"/>
                <a:gd name="T3" fmla="*/ 389 h 389"/>
                <a:gd name="T4" fmla="*/ 392 w 392"/>
                <a:gd name="T5" fmla="*/ 0 h 389"/>
                <a:gd name="T6" fmla="*/ 0 w 392"/>
                <a:gd name="T7" fmla="*/ 0 h 389"/>
              </a:gdLst>
              <a:ahLst/>
              <a:cxnLst>
                <a:cxn ang="0">
                  <a:pos x="T0" y="T1"/>
                </a:cxn>
                <a:cxn ang="0">
                  <a:pos x="T2" y="T3"/>
                </a:cxn>
                <a:cxn ang="0">
                  <a:pos x="T4" y="T5"/>
                </a:cxn>
                <a:cxn ang="0">
                  <a:pos x="T6" y="T7"/>
                </a:cxn>
              </a:cxnLst>
              <a:rect l="0" t="0" r="r" b="b"/>
              <a:pathLst>
                <a:path w="392" h="389">
                  <a:moveTo>
                    <a:pt x="0" y="0"/>
                  </a:moveTo>
                  <a:lnTo>
                    <a:pt x="0" y="389"/>
                  </a:lnTo>
                  <a:lnTo>
                    <a:pt x="392" y="0"/>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12">
              <a:extLst>
                <a:ext uri="{FF2B5EF4-FFF2-40B4-BE49-F238E27FC236}">
                  <a16:creationId xmlns:a16="http://schemas.microsoft.com/office/drawing/2014/main" id="{92B3F55C-B0DC-4892-B320-7FF6128A2E8A}"/>
                </a:ext>
              </a:extLst>
            </p:cNvPr>
            <p:cNvSpPr>
              <a:spLocks noEditPoints="1"/>
            </p:cNvSpPr>
            <p:nvPr/>
          </p:nvSpPr>
          <p:spPr bwMode="auto">
            <a:xfrm>
              <a:off x="1770297" y="2187707"/>
              <a:ext cx="342542" cy="113842"/>
            </a:xfrm>
            <a:custGeom>
              <a:avLst/>
              <a:gdLst>
                <a:gd name="T0" fmla="*/ 0 w 674"/>
                <a:gd name="T1" fmla="*/ 38 h 224"/>
                <a:gd name="T2" fmla="*/ 48 w 674"/>
                <a:gd name="T3" fmla="*/ 0 h 224"/>
                <a:gd name="T4" fmla="*/ 46 w 674"/>
                <a:gd name="T5" fmla="*/ 220 h 224"/>
                <a:gd name="T6" fmla="*/ 2 w 674"/>
                <a:gd name="T7" fmla="*/ 58 h 224"/>
                <a:gd name="T8" fmla="*/ 46 w 674"/>
                <a:gd name="T9" fmla="*/ 220 h 224"/>
                <a:gd name="T10" fmla="*/ 186 w 674"/>
                <a:gd name="T11" fmla="*/ 44 h 224"/>
                <a:gd name="T12" fmla="*/ 140 w 674"/>
                <a:gd name="T13" fmla="*/ 220 h 224"/>
                <a:gd name="T14" fmla="*/ 70 w 674"/>
                <a:gd name="T15" fmla="*/ 44 h 224"/>
                <a:gd name="T16" fmla="*/ 256 w 674"/>
                <a:gd name="T17" fmla="*/ 8 h 224"/>
                <a:gd name="T18" fmla="*/ 384 w 674"/>
                <a:gd name="T19" fmla="*/ 220 h 224"/>
                <a:gd name="T20" fmla="*/ 342 w 674"/>
                <a:gd name="T21" fmla="*/ 200 h 224"/>
                <a:gd name="T22" fmla="*/ 324 w 674"/>
                <a:gd name="T23" fmla="*/ 214 h 224"/>
                <a:gd name="T24" fmla="*/ 310 w 674"/>
                <a:gd name="T25" fmla="*/ 220 h 224"/>
                <a:gd name="T26" fmla="*/ 284 w 674"/>
                <a:gd name="T27" fmla="*/ 224 h 224"/>
                <a:gd name="T28" fmla="*/ 274 w 674"/>
                <a:gd name="T29" fmla="*/ 224 h 224"/>
                <a:gd name="T30" fmla="*/ 256 w 674"/>
                <a:gd name="T31" fmla="*/ 216 h 224"/>
                <a:gd name="T32" fmla="*/ 248 w 674"/>
                <a:gd name="T33" fmla="*/ 210 h 224"/>
                <a:gd name="T34" fmla="*/ 238 w 674"/>
                <a:gd name="T35" fmla="*/ 196 h 224"/>
                <a:gd name="T36" fmla="*/ 234 w 674"/>
                <a:gd name="T37" fmla="*/ 176 h 224"/>
                <a:gd name="T38" fmla="*/ 236 w 674"/>
                <a:gd name="T39" fmla="*/ 162 h 224"/>
                <a:gd name="T40" fmla="*/ 246 w 674"/>
                <a:gd name="T41" fmla="*/ 142 h 224"/>
                <a:gd name="T42" fmla="*/ 254 w 674"/>
                <a:gd name="T43" fmla="*/ 134 h 224"/>
                <a:gd name="T44" fmla="*/ 286 w 674"/>
                <a:gd name="T45" fmla="*/ 122 h 224"/>
                <a:gd name="T46" fmla="*/ 342 w 674"/>
                <a:gd name="T47" fmla="*/ 116 h 224"/>
                <a:gd name="T48" fmla="*/ 342 w 674"/>
                <a:gd name="T49" fmla="*/ 112 h 224"/>
                <a:gd name="T50" fmla="*/ 340 w 674"/>
                <a:gd name="T51" fmla="*/ 98 h 224"/>
                <a:gd name="T52" fmla="*/ 332 w 674"/>
                <a:gd name="T53" fmla="*/ 90 h 224"/>
                <a:gd name="T54" fmla="*/ 326 w 674"/>
                <a:gd name="T55" fmla="*/ 86 h 224"/>
                <a:gd name="T56" fmla="*/ 296 w 674"/>
                <a:gd name="T57" fmla="*/ 82 h 224"/>
                <a:gd name="T58" fmla="*/ 288 w 674"/>
                <a:gd name="T59" fmla="*/ 84 h 224"/>
                <a:gd name="T60" fmla="*/ 250 w 674"/>
                <a:gd name="T61" fmla="*/ 94 h 224"/>
                <a:gd name="T62" fmla="*/ 248 w 674"/>
                <a:gd name="T63" fmla="*/ 60 h 224"/>
                <a:gd name="T64" fmla="*/ 278 w 674"/>
                <a:gd name="T65" fmla="*/ 54 h 224"/>
                <a:gd name="T66" fmla="*/ 306 w 674"/>
                <a:gd name="T67" fmla="*/ 52 h 224"/>
                <a:gd name="T68" fmla="*/ 342 w 674"/>
                <a:gd name="T69" fmla="*/ 56 h 224"/>
                <a:gd name="T70" fmla="*/ 366 w 674"/>
                <a:gd name="T71" fmla="*/ 66 h 224"/>
                <a:gd name="T72" fmla="*/ 374 w 674"/>
                <a:gd name="T73" fmla="*/ 74 h 224"/>
                <a:gd name="T74" fmla="*/ 384 w 674"/>
                <a:gd name="T75" fmla="*/ 94 h 224"/>
                <a:gd name="T76" fmla="*/ 384 w 674"/>
                <a:gd name="T77" fmla="*/ 220 h 224"/>
                <a:gd name="T78" fmla="*/ 308 w 674"/>
                <a:gd name="T79" fmla="*/ 196 h 224"/>
                <a:gd name="T80" fmla="*/ 326 w 674"/>
                <a:gd name="T81" fmla="*/ 192 h 224"/>
                <a:gd name="T82" fmla="*/ 342 w 674"/>
                <a:gd name="T83" fmla="*/ 180 h 224"/>
                <a:gd name="T84" fmla="*/ 342 w 674"/>
                <a:gd name="T85" fmla="*/ 140 h 224"/>
                <a:gd name="T86" fmla="*/ 296 w 674"/>
                <a:gd name="T87" fmla="*/ 148 h 224"/>
                <a:gd name="T88" fmla="*/ 288 w 674"/>
                <a:gd name="T89" fmla="*/ 150 h 224"/>
                <a:gd name="T90" fmla="*/ 280 w 674"/>
                <a:gd name="T91" fmla="*/ 160 h 224"/>
                <a:gd name="T92" fmla="*/ 278 w 674"/>
                <a:gd name="T93" fmla="*/ 172 h 224"/>
                <a:gd name="T94" fmla="*/ 280 w 674"/>
                <a:gd name="T95" fmla="*/ 182 h 224"/>
                <a:gd name="T96" fmla="*/ 286 w 674"/>
                <a:gd name="T97" fmla="*/ 190 h 224"/>
                <a:gd name="T98" fmla="*/ 296 w 674"/>
                <a:gd name="T99" fmla="*/ 194 h 224"/>
                <a:gd name="T100" fmla="*/ 308 w 674"/>
                <a:gd name="T101" fmla="*/ 196 h 224"/>
                <a:gd name="T102" fmla="*/ 428 w 674"/>
                <a:gd name="T103" fmla="*/ 220 h 224"/>
                <a:gd name="T104" fmla="*/ 470 w 674"/>
                <a:gd name="T105" fmla="*/ 0 h 224"/>
                <a:gd name="T106" fmla="*/ 674 w 674"/>
                <a:gd name="T107" fmla="*/ 220 h 224"/>
                <a:gd name="T108" fmla="*/ 578 w 674"/>
                <a:gd name="T109" fmla="*/ 150 h 224"/>
                <a:gd name="T110" fmla="*/ 558 w 674"/>
                <a:gd name="T111" fmla="*/ 220 h 224"/>
                <a:gd name="T112" fmla="*/ 516 w 674"/>
                <a:gd name="T113" fmla="*/ 0 h 224"/>
                <a:gd name="T114" fmla="*/ 558 w 674"/>
                <a:gd name="T115" fmla="*/ 136 h 224"/>
                <a:gd name="T116" fmla="*/ 670 w 674"/>
                <a:gd name="T117" fmla="*/ 58 h 224"/>
                <a:gd name="T118" fmla="*/ 674 w 674"/>
                <a:gd name="T119" fmla="*/ 22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4" h="224">
                  <a:moveTo>
                    <a:pt x="48" y="38"/>
                  </a:moveTo>
                  <a:lnTo>
                    <a:pt x="0" y="38"/>
                  </a:lnTo>
                  <a:lnTo>
                    <a:pt x="0" y="0"/>
                  </a:lnTo>
                  <a:lnTo>
                    <a:pt x="48" y="0"/>
                  </a:lnTo>
                  <a:lnTo>
                    <a:pt x="48" y="38"/>
                  </a:lnTo>
                  <a:close/>
                  <a:moveTo>
                    <a:pt x="46" y="220"/>
                  </a:moveTo>
                  <a:lnTo>
                    <a:pt x="2" y="220"/>
                  </a:lnTo>
                  <a:lnTo>
                    <a:pt x="2" y="58"/>
                  </a:lnTo>
                  <a:lnTo>
                    <a:pt x="46" y="58"/>
                  </a:lnTo>
                  <a:lnTo>
                    <a:pt x="46" y="220"/>
                  </a:lnTo>
                  <a:close/>
                  <a:moveTo>
                    <a:pt x="256" y="44"/>
                  </a:moveTo>
                  <a:lnTo>
                    <a:pt x="186" y="44"/>
                  </a:lnTo>
                  <a:lnTo>
                    <a:pt x="186" y="220"/>
                  </a:lnTo>
                  <a:lnTo>
                    <a:pt x="140" y="220"/>
                  </a:lnTo>
                  <a:lnTo>
                    <a:pt x="140" y="44"/>
                  </a:lnTo>
                  <a:lnTo>
                    <a:pt x="70" y="44"/>
                  </a:lnTo>
                  <a:lnTo>
                    <a:pt x="70" y="8"/>
                  </a:lnTo>
                  <a:lnTo>
                    <a:pt x="256" y="8"/>
                  </a:lnTo>
                  <a:lnTo>
                    <a:pt x="256" y="44"/>
                  </a:lnTo>
                  <a:close/>
                  <a:moveTo>
                    <a:pt x="384" y="220"/>
                  </a:moveTo>
                  <a:lnTo>
                    <a:pt x="342" y="220"/>
                  </a:lnTo>
                  <a:lnTo>
                    <a:pt x="342" y="200"/>
                  </a:lnTo>
                  <a:lnTo>
                    <a:pt x="342" y="200"/>
                  </a:lnTo>
                  <a:lnTo>
                    <a:pt x="324" y="214"/>
                  </a:lnTo>
                  <a:lnTo>
                    <a:pt x="310" y="220"/>
                  </a:lnTo>
                  <a:lnTo>
                    <a:pt x="310" y="220"/>
                  </a:lnTo>
                  <a:lnTo>
                    <a:pt x="298" y="224"/>
                  </a:lnTo>
                  <a:lnTo>
                    <a:pt x="284" y="224"/>
                  </a:lnTo>
                  <a:lnTo>
                    <a:pt x="284" y="224"/>
                  </a:lnTo>
                  <a:lnTo>
                    <a:pt x="274" y="224"/>
                  </a:lnTo>
                  <a:lnTo>
                    <a:pt x="264" y="222"/>
                  </a:lnTo>
                  <a:lnTo>
                    <a:pt x="256" y="216"/>
                  </a:lnTo>
                  <a:lnTo>
                    <a:pt x="248" y="210"/>
                  </a:lnTo>
                  <a:lnTo>
                    <a:pt x="248" y="210"/>
                  </a:lnTo>
                  <a:lnTo>
                    <a:pt x="242" y="204"/>
                  </a:lnTo>
                  <a:lnTo>
                    <a:pt x="238" y="196"/>
                  </a:lnTo>
                  <a:lnTo>
                    <a:pt x="234" y="186"/>
                  </a:lnTo>
                  <a:lnTo>
                    <a:pt x="234" y="176"/>
                  </a:lnTo>
                  <a:lnTo>
                    <a:pt x="234" y="176"/>
                  </a:lnTo>
                  <a:lnTo>
                    <a:pt x="236" y="162"/>
                  </a:lnTo>
                  <a:lnTo>
                    <a:pt x="240" y="152"/>
                  </a:lnTo>
                  <a:lnTo>
                    <a:pt x="246" y="142"/>
                  </a:lnTo>
                  <a:lnTo>
                    <a:pt x="254" y="134"/>
                  </a:lnTo>
                  <a:lnTo>
                    <a:pt x="254" y="134"/>
                  </a:lnTo>
                  <a:lnTo>
                    <a:pt x="268" y="128"/>
                  </a:lnTo>
                  <a:lnTo>
                    <a:pt x="286" y="122"/>
                  </a:lnTo>
                  <a:lnTo>
                    <a:pt x="312" y="118"/>
                  </a:lnTo>
                  <a:lnTo>
                    <a:pt x="342" y="116"/>
                  </a:lnTo>
                  <a:lnTo>
                    <a:pt x="342" y="112"/>
                  </a:lnTo>
                  <a:lnTo>
                    <a:pt x="342" y="112"/>
                  </a:lnTo>
                  <a:lnTo>
                    <a:pt x="342" y="104"/>
                  </a:lnTo>
                  <a:lnTo>
                    <a:pt x="340" y="98"/>
                  </a:lnTo>
                  <a:lnTo>
                    <a:pt x="336" y="94"/>
                  </a:lnTo>
                  <a:lnTo>
                    <a:pt x="332" y="90"/>
                  </a:lnTo>
                  <a:lnTo>
                    <a:pt x="332" y="90"/>
                  </a:lnTo>
                  <a:lnTo>
                    <a:pt x="326" y="86"/>
                  </a:lnTo>
                  <a:lnTo>
                    <a:pt x="318" y="84"/>
                  </a:lnTo>
                  <a:lnTo>
                    <a:pt x="296" y="82"/>
                  </a:lnTo>
                  <a:lnTo>
                    <a:pt x="296" y="82"/>
                  </a:lnTo>
                  <a:lnTo>
                    <a:pt x="288" y="84"/>
                  </a:lnTo>
                  <a:lnTo>
                    <a:pt x="276" y="86"/>
                  </a:lnTo>
                  <a:lnTo>
                    <a:pt x="250" y="94"/>
                  </a:lnTo>
                  <a:lnTo>
                    <a:pt x="248" y="94"/>
                  </a:lnTo>
                  <a:lnTo>
                    <a:pt x="248" y="60"/>
                  </a:lnTo>
                  <a:lnTo>
                    <a:pt x="248" y="60"/>
                  </a:lnTo>
                  <a:lnTo>
                    <a:pt x="278" y="54"/>
                  </a:lnTo>
                  <a:lnTo>
                    <a:pt x="306" y="52"/>
                  </a:lnTo>
                  <a:lnTo>
                    <a:pt x="306" y="52"/>
                  </a:lnTo>
                  <a:lnTo>
                    <a:pt x="326" y="54"/>
                  </a:lnTo>
                  <a:lnTo>
                    <a:pt x="342" y="56"/>
                  </a:lnTo>
                  <a:lnTo>
                    <a:pt x="356" y="60"/>
                  </a:lnTo>
                  <a:lnTo>
                    <a:pt x="366" y="66"/>
                  </a:lnTo>
                  <a:lnTo>
                    <a:pt x="366" y="66"/>
                  </a:lnTo>
                  <a:lnTo>
                    <a:pt x="374" y="74"/>
                  </a:lnTo>
                  <a:lnTo>
                    <a:pt x="380" y="84"/>
                  </a:lnTo>
                  <a:lnTo>
                    <a:pt x="384" y="94"/>
                  </a:lnTo>
                  <a:lnTo>
                    <a:pt x="384" y="108"/>
                  </a:lnTo>
                  <a:lnTo>
                    <a:pt x="384" y="220"/>
                  </a:lnTo>
                  <a:close/>
                  <a:moveTo>
                    <a:pt x="308" y="196"/>
                  </a:moveTo>
                  <a:lnTo>
                    <a:pt x="308" y="196"/>
                  </a:lnTo>
                  <a:lnTo>
                    <a:pt x="318" y="194"/>
                  </a:lnTo>
                  <a:lnTo>
                    <a:pt x="326" y="192"/>
                  </a:lnTo>
                  <a:lnTo>
                    <a:pt x="334" y="188"/>
                  </a:lnTo>
                  <a:lnTo>
                    <a:pt x="342" y="180"/>
                  </a:lnTo>
                  <a:lnTo>
                    <a:pt x="342" y="140"/>
                  </a:lnTo>
                  <a:lnTo>
                    <a:pt x="342" y="140"/>
                  </a:lnTo>
                  <a:lnTo>
                    <a:pt x="308" y="144"/>
                  </a:lnTo>
                  <a:lnTo>
                    <a:pt x="296" y="148"/>
                  </a:lnTo>
                  <a:lnTo>
                    <a:pt x="288" y="150"/>
                  </a:lnTo>
                  <a:lnTo>
                    <a:pt x="288" y="150"/>
                  </a:lnTo>
                  <a:lnTo>
                    <a:pt x="284" y="154"/>
                  </a:lnTo>
                  <a:lnTo>
                    <a:pt x="280" y="160"/>
                  </a:lnTo>
                  <a:lnTo>
                    <a:pt x="278" y="164"/>
                  </a:lnTo>
                  <a:lnTo>
                    <a:pt x="278" y="172"/>
                  </a:lnTo>
                  <a:lnTo>
                    <a:pt x="278" y="172"/>
                  </a:lnTo>
                  <a:lnTo>
                    <a:pt x="280" y="182"/>
                  </a:lnTo>
                  <a:lnTo>
                    <a:pt x="282" y="188"/>
                  </a:lnTo>
                  <a:lnTo>
                    <a:pt x="286" y="190"/>
                  </a:lnTo>
                  <a:lnTo>
                    <a:pt x="286" y="190"/>
                  </a:lnTo>
                  <a:lnTo>
                    <a:pt x="296" y="194"/>
                  </a:lnTo>
                  <a:lnTo>
                    <a:pt x="308" y="196"/>
                  </a:lnTo>
                  <a:lnTo>
                    <a:pt x="308" y="196"/>
                  </a:lnTo>
                  <a:close/>
                  <a:moveTo>
                    <a:pt x="470" y="220"/>
                  </a:moveTo>
                  <a:lnTo>
                    <a:pt x="428" y="220"/>
                  </a:lnTo>
                  <a:lnTo>
                    <a:pt x="428" y="0"/>
                  </a:lnTo>
                  <a:lnTo>
                    <a:pt x="470" y="0"/>
                  </a:lnTo>
                  <a:lnTo>
                    <a:pt x="470" y="220"/>
                  </a:lnTo>
                  <a:close/>
                  <a:moveTo>
                    <a:pt x="674" y="220"/>
                  </a:moveTo>
                  <a:lnTo>
                    <a:pt x="622" y="220"/>
                  </a:lnTo>
                  <a:lnTo>
                    <a:pt x="578" y="150"/>
                  </a:lnTo>
                  <a:lnTo>
                    <a:pt x="558" y="172"/>
                  </a:lnTo>
                  <a:lnTo>
                    <a:pt x="558" y="220"/>
                  </a:lnTo>
                  <a:lnTo>
                    <a:pt x="516" y="220"/>
                  </a:lnTo>
                  <a:lnTo>
                    <a:pt x="516" y="0"/>
                  </a:lnTo>
                  <a:lnTo>
                    <a:pt x="558" y="0"/>
                  </a:lnTo>
                  <a:lnTo>
                    <a:pt x="558" y="136"/>
                  </a:lnTo>
                  <a:lnTo>
                    <a:pt x="620" y="58"/>
                  </a:lnTo>
                  <a:lnTo>
                    <a:pt x="670" y="58"/>
                  </a:lnTo>
                  <a:lnTo>
                    <a:pt x="612" y="128"/>
                  </a:lnTo>
                  <a:lnTo>
                    <a:pt x="674" y="2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13">
              <a:extLst>
                <a:ext uri="{FF2B5EF4-FFF2-40B4-BE49-F238E27FC236}">
                  <a16:creationId xmlns:a16="http://schemas.microsoft.com/office/drawing/2014/main" id="{9602CFBD-27E2-4F89-89E9-75282F489F2A}"/>
                </a:ext>
              </a:extLst>
            </p:cNvPr>
            <p:cNvSpPr>
              <a:spLocks noEditPoints="1"/>
            </p:cNvSpPr>
            <p:nvPr/>
          </p:nvSpPr>
          <p:spPr bwMode="auto">
            <a:xfrm>
              <a:off x="2115888" y="2174493"/>
              <a:ext cx="581407" cy="133154"/>
            </a:xfrm>
            <a:custGeom>
              <a:avLst/>
              <a:gdLst>
                <a:gd name="T0" fmla="*/ 204 w 1144"/>
                <a:gd name="T1" fmla="*/ 198 h 262"/>
                <a:gd name="T2" fmla="*/ 230 w 1144"/>
                <a:gd name="T3" fmla="*/ 124 h 262"/>
                <a:gd name="T4" fmla="*/ 172 w 1144"/>
                <a:gd name="T5" fmla="*/ 68 h 262"/>
                <a:gd name="T6" fmla="*/ 126 w 1144"/>
                <a:gd name="T7" fmla="*/ 192 h 262"/>
                <a:gd name="T8" fmla="*/ 58 w 1144"/>
                <a:gd name="T9" fmla="*/ 242 h 262"/>
                <a:gd name="T10" fmla="*/ 10 w 1144"/>
                <a:gd name="T11" fmla="*/ 204 h 262"/>
                <a:gd name="T12" fmla="*/ 2 w 1144"/>
                <a:gd name="T13" fmla="*/ 134 h 262"/>
                <a:gd name="T14" fmla="*/ 50 w 1144"/>
                <a:gd name="T15" fmla="*/ 62 h 262"/>
                <a:gd name="T16" fmla="*/ 144 w 1144"/>
                <a:gd name="T17" fmla="*/ 30 h 262"/>
                <a:gd name="T18" fmla="*/ 246 w 1144"/>
                <a:gd name="T19" fmla="*/ 66 h 262"/>
                <a:gd name="T20" fmla="*/ 274 w 1144"/>
                <a:gd name="T21" fmla="*/ 138 h 262"/>
                <a:gd name="T22" fmla="*/ 254 w 1144"/>
                <a:gd name="T23" fmla="*/ 206 h 262"/>
                <a:gd name="T24" fmla="*/ 162 w 1144"/>
                <a:gd name="T25" fmla="*/ 256 h 262"/>
                <a:gd name="T26" fmla="*/ 74 w 1144"/>
                <a:gd name="T27" fmla="*/ 90 h 262"/>
                <a:gd name="T28" fmla="*/ 40 w 1144"/>
                <a:gd name="T29" fmla="*/ 160 h 262"/>
                <a:gd name="T30" fmla="*/ 60 w 1144"/>
                <a:gd name="T31" fmla="*/ 202 h 262"/>
                <a:gd name="T32" fmla="*/ 104 w 1144"/>
                <a:gd name="T33" fmla="*/ 144 h 262"/>
                <a:gd name="T34" fmla="*/ 470 w 1144"/>
                <a:gd name="T35" fmla="*/ 254 h 262"/>
                <a:gd name="T36" fmla="*/ 318 w 1144"/>
                <a:gd name="T37" fmla="*/ 242 h 262"/>
                <a:gd name="T38" fmla="*/ 292 w 1144"/>
                <a:gd name="T39" fmla="*/ 180 h 262"/>
                <a:gd name="T40" fmla="*/ 346 w 1144"/>
                <a:gd name="T41" fmla="*/ 164 h 262"/>
                <a:gd name="T42" fmla="*/ 336 w 1144"/>
                <a:gd name="T43" fmla="*/ 206 h 262"/>
                <a:gd name="T44" fmla="*/ 408 w 1144"/>
                <a:gd name="T45" fmla="*/ 220 h 262"/>
                <a:gd name="T46" fmla="*/ 504 w 1144"/>
                <a:gd name="T47" fmla="*/ 70 h 262"/>
                <a:gd name="T48" fmla="*/ 436 w 1144"/>
                <a:gd name="T49" fmla="*/ 68 h 262"/>
                <a:gd name="T50" fmla="*/ 490 w 1144"/>
                <a:gd name="T51" fmla="*/ 36 h 262"/>
                <a:gd name="T52" fmla="*/ 490 w 1144"/>
                <a:gd name="T53" fmla="*/ 14 h 262"/>
                <a:gd name="T54" fmla="*/ 548 w 1144"/>
                <a:gd name="T55" fmla="*/ 50 h 262"/>
                <a:gd name="T56" fmla="*/ 612 w 1144"/>
                <a:gd name="T57" fmla="*/ 208 h 262"/>
                <a:gd name="T58" fmla="*/ 590 w 1144"/>
                <a:gd name="T59" fmla="*/ 162 h 262"/>
                <a:gd name="T60" fmla="*/ 578 w 1144"/>
                <a:gd name="T61" fmla="*/ 126 h 262"/>
                <a:gd name="T62" fmla="*/ 598 w 1144"/>
                <a:gd name="T63" fmla="*/ 38 h 262"/>
                <a:gd name="T64" fmla="*/ 640 w 1144"/>
                <a:gd name="T65" fmla="*/ 40 h 262"/>
                <a:gd name="T66" fmla="*/ 692 w 1144"/>
                <a:gd name="T67" fmla="*/ 46 h 262"/>
                <a:gd name="T68" fmla="*/ 684 w 1144"/>
                <a:gd name="T69" fmla="*/ 94 h 262"/>
                <a:gd name="T70" fmla="*/ 658 w 1144"/>
                <a:gd name="T71" fmla="*/ 262 h 262"/>
                <a:gd name="T72" fmla="*/ 698 w 1144"/>
                <a:gd name="T73" fmla="*/ 220 h 262"/>
                <a:gd name="T74" fmla="*/ 746 w 1144"/>
                <a:gd name="T75" fmla="*/ 112 h 262"/>
                <a:gd name="T76" fmla="*/ 708 w 1144"/>
                <a:gd name="T77" fmla="*/ 102 h 262"/>
                <a:gd name="T78" fmla="*/ 698 w 1144"/>
                <a:gd name="T79" fmla="*/ 44 h 262"/>
                <a:gd name="T80" fmla="*/ 838 w 1144"/>
                <a:gd name="T81" fmla="*/ 92 h 262"/>
                <a:gd name="T82" fmla="*/ 808 w 1144"/>
                <a:gd name="T83" fmla="*/ 134 h 262"/>
                <a:gd name="T84" fmla="*/ 790 w 1144"/>
                <a:gd name="T85" fmla="*/ 102 h 262"/>
                <a:gd name="T86" fmla="*/ 768 w 1144"/>
                <a:gd name="T87" fmla="*/ 44 h 262"/>
                <a:gd name="T88" fmla="*/ 836 w 1144"/>
                <a:gd name="T89" fmla="*/ 260 h 262"/>
                <a:gd name="T90" fmla="*/ 740 w 1144"/>
                <a:gd name="T91" fmla="*/ 218 h 262"/>
                <a:gd name="T92" fmla="*/ 942 w 1144"/>
                <a:gd name="T93" fmla="*/ 228 h 262"/>
                <a:gd name="T94" fmla="*/ 902 w 1144"/>
                <a:gd name="T95" fmla="*/ 216 h 262"/>
                <a:gd name="T96" fmla="*/ 926 w 1144"/>
                <a:gd name="T97" fmla="*/ 146 h 262"/>
                <a:gd name="T98" fmla="*/ 874 w 1144"/>
                <a:gd name="T99" fmla="*/ 94 h 262"/>
                <a:gd name="T100" fmla="*/ 978 w 1144"/>
                <a:gd name="T101" fmla="*/ 8 h 262"/>
                <a:gd name="T102" fmla="*/ 1086 w 1144"/>
                <a:gd name="T103" fmla="*/ 68 h 262"/>
                <a:gd name="T104" fmla="*/ 1076 w 1144"/>
                <a:gd name="T105" fmla="*/ 108 h 262"/>
                <a:gd name="T106" fmla="*/ 998 w 1144"/>
                <a:gd name="T107" fmla="*/ 4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4" h="262">
                  <a:moveTo>
                    <a:pt x="130" y="260"/>
                  </a:moveTo>
                  <a:lnTo>
                    <a:pt x="120" y="224"/>
                  </a:lnTo>
                  <a:lnTo>
                    <a:pt x="120" y="224"/>
                  </a:lnTo>
                  <a:lnTo>
                    <a:pt x="146" y="220"/>
                  </a:lnTo>
                  <a:lnTo>
                    <a:pt x="168" y="214"/>
                  </a:lnTo>
                  <a:lnTo>
                    <a:pt x="188" y="208"/>
                  </a:lnTo>
                  <a:lnTo>
                    <a:pt x="204" y="198"/>
                  </a:lnTo>
                  <a:lnTo>
                    <a:pt x="204" y="198"/>
                  </a:lnTo>
                  <a:lnTo>
                    <a:pt x="216" y="188"/>
                  </a:lnTo>
                  <a:lnTo>
                    <a:pt x="224" y="174"/>
                  </a:lnTo>
                  <a:lnTo>
                    <a:pt x="230" y="158"/>
                  </a:lnTo>
                  <a:lnTo>
                    <a:pt x="232" y="140"/>
                  </a:lnTo>
                  <a:lnTo>
                    <a:pt x="232" y="140"/>
                  </a:lnTo>
                  <a:lnTo>
                    <a:pt x="230" y="124"/>
                  </a:lnTo>
                  <a:lnTo>
                    <a:pt x="226" y="110"/>
                  </a:lnTo>
                  <a:lnTo>
                    <a:pt x="220" y="98"/>
                  </a:lnTo>
                  <a:lnTo>
                    <a:pt x="210" y="88"/>
                  </a:lnTo>
                  <a:lnTo>
                    <a:pt x="210" y="88"/>
                  </a:lnTo>
                  <a:lnTo>
                    <a:pt x="200" y="80"/>
                  </a:lnTo>
                  <a:lnTo>
                    <a:pt x="186" y="72"/>
                  </a:lnTo>
                  <a:lnTo>
                    <a:pt x="172" y="68"/>
                  </a:lnTo>
                  <a:lnTo>
                    <a:pt x="154" y="64"/>
                  </a:lnTo>
                  <a:lnTo>
                    <a:pt x="154" y="64"/>
                  </a:lnTo>
                  <a:lnTo>
                    <a:pt x="152" y="102"/>
                  </a:lnTo>
                  <a:lnTo>
                    <a:pt x="146" y="136"/>
                  </a:lnTo>
                  <a:lnTo>
                    <a:pt x="138" y="166"/>
                  </a:lnTo>
                  <a:lnTo>
                    <a:pt x="126" y="192"/>
                  </a:lnTo>
                  <a:lnTo>
                    <a:pt x="126" y="192"/>
                  </a:lnTo>
                  <a:lnTo>
                    <a:pt x="112" y="214"/>
                  </a:lnTo>
                  <a:lnTo>
                    <a:pt x="104" y="222"/>
                  </a:lnTo>
                  <a:lnTo>
                    <a:pt x="96" y="230"/>
                  </a:lnTo>
                  <a:lnTo>
                    <a:pt x="86" y="234"/>
                  </a:lnTo>
                  <a:lnTo>
                    <a:pt x="78" y="238"/>
                  </a:lnTo>
                  <a:lnTo>
                    <a:pt x="68" y="240"/>
                  </a:lnTo>
                  <a:lnTo>
                    <a:pt x="58" y="242"/>
                  </a:lnTo>
                  <a:lnTo>
                    <a:pt x="58" y="242"/>
                  </a:lnTo>
                  <a:lnTo>
                    <a:pt x="46" y="240"/>
                  </a:lnTo>
                  <a:lnTo>
                    <a:pt x="34" y="236"/>
                  </a:lnTo>
                  <a:lnTo>
                    <a:pt x="26" y="228"/>
                  </a:lnTo>
                  <a:lnTo>
                    <a:pt x="16" y="216"/>
                  </a:lnTo>
                  <a:lnTo>
                    <a:pt x="16" y="216"/>
                  </a:lnTo>
                  <a:lnTo>
                    <a:pt x="10" y="204"/>
                  </a:lnTo>
                  <a:lnTo>
                    <a:pt x="4" y="190"/>
                  </a:lnTo>
                  <a:lnTo>
                    <a:pt x="2" y="176"/>
                  </a:lnTo>
                  <a:lnTo>
                    <a:pt x="0" y="160"/>
                  </a:lnTo>
                  <a:lnTo>
                    <a:pt x="0" y="156"/>
                  </a:lnTo>
                  <a:lnTo>
                    <a:pt x="0" y="156"/>
                  </a:lnTo>
                  <a:lnTo>
                    <a:pt x="0" y="144"/>
                  </a:lnTo>
                  <a:lnTo>
                    <a:pt x="2" y="134"/>
                  </a:lnTo>
                  <a:lnTo>
                    <a:pt x="6" y="122"/>
                  </a:lnTo>
                  <a:lnTo>
                    <a:pt x="10" y="110"/>
                  </a:lnTo>
                  <a:lnTo>
                    <a:pt x="16" y="100"/>
                  </a:lnTo>
                  <a:lnTo>
                    <a:pt x="22" y="90"/>
                  </a:lnTo>
                  <a:lnTo>
                    <a:pt x="40" y="70"/>
                  </a:lnTo>
                  <a:lnTo>
                    <a:pt x="40" y="70"/>
                  </a:lnTo>
                  <a:lnTo>
                    <a:pt x="50" y="62"/>
                  </a:lnTo>
                  <a:lnTo>
                    <a:pt x="60" y="54"/>
                  </a:lnTo>
                  <a:lnTo>
                    <a:pt x="72" y="48"/>
                  </a:lnTo>
                  <a:lnTo>
                    <a:pt x="84" y="42"/>
                  </a:lnTo>
                  <a:lnTo>
                    <a:pt x="96" y="38"/>
                  </a:lnTo>
                  <a:lnTo>
                    <a:pt x="110" y="34"/>
                  </a:lnTo>
                  <a:lnTo>
                    <a:pt x="138" y="30"/>
                  </a:lnTo>
                  <a:lnTo>
                    <a:pt x="144" y="30"/>
                  </a:lnTo>
                  <a:lnTo>
                    <a:pt x="144" y="30"/>
                  </a:lnTo>
                  <a:lnTo>
                    <a:pt x="172" y="32"/>
                  </a:lnTo>
                  <a:lnTo>
                    <a:pt x="196" y="38"/>
                  </a:lnTo>
                  <a:lnTo>
                    <a:pt x="218" y="46"/>
                  </a:lnTo>
                  <a:lnTo>
                    <a:pt x="238" y="60"/>
                  </a:lnTo>
                  <a:lnTo>
                    <a:pt x="238" y="60"/>
                  </a:lnTo>
                  <a:lnTo>
                    <a:pt x="246" y="66"/>
                  </a:lnTo>
                  <a:lnTo>
                    <a:pt x="254" y="76"/>
                  </a:lnTo>
                  <a:lnTo>
                    <a:pt x="260" y="84"/>
                  </a:lnTo>
                  <a:lnTo>
                    <a:pt x="264" y="94"/>
                  </a:lnTo>
                  <a:lnTo>
                    <a:pt x="268" y="104"/>
                  </a:lnTo>
                  <a:lnTo>
                    <a:pt x="272" y="114"/>
                  </a:lnTo>
                  <a:lnTo>
                    <a:pt x="274" y="126"/>
                  </a:lnTo>
                  <a:lnTo>
                    <a:pt x="274" y="138"/>
                  </a:lnTo>
                  <a:lnTo>
                    <a:pt x="274" y="138"/>
                  </a:lnTo>
                  <a:lnTo>
                    <a:pt x="274" y="152"/>
                  </a:lnTo>
                  <a:lnTo>
                    <a:pt x="272" y="164"/>
                  </a:lnTo>
                  <a:lnTo>
                    <a:pt x="268" y="176"/>
                  </a:lnTo>
                  <a:lnTo>
                    <a:pt x="264" y="186"/>
                  </a:lnTo>
                  <a:lnTo>
                    <a:pt x="260" y="196"/>
                  </a:lnTo>
                  <a:lnTo>
                    <a:pt x="254" y="206"/>
                  </a:lnTo>
                  <a:lnTo>
                    <a:pt x="246" y="214"/>
                  </a:lnTo>
                  <a:lnTo>
                    <a:pt x="238" y="224"/>
                  </a:lnTo>
                  <a:lnTo>
                    <a:pt x="238" y="224"/>
                  </a:lnTo>
                  <a:lnTo>
                    <a:pt x="228" y="230"/>
                  </a:lnTo>
                  <a:lnTo>
                    <a:pt x="216" y="236"/>
                  </a:lnTo>
                  <a:lnTo>
                    <a:pt x="192" y="248"/>
                  </a:lnTo>
                  <a:lnTo>
                    <a:pt x="162" y="256"/>
                  </a:lnTo>
                  <a:lnTo>
                    <a:pt x="130" y="260"/>
                  </a:lnTo>
                  <a:lnTo>
                    <a:pt x="130" y="260"/>
                  </a:lnTo>
                  <a:close/>
                  <a:moveTo>
                    <a:pt x="116" y="70"/>
                  </a:moveTo>
                  <a:lnTo>
                    <a:pt x="116" y="70"/>
                  </a:lnTo>
                  <a:lnTo>
                    <a:pt x="100" y="74"/>
                  </a:lnTo>
                  <a:lnTo>
                    <a:pt x="86" y="82"/>
                  </a:lnTo>
                  <a:lnTo>
                    <a:pt x="74" y="90"/>
                  </a:lnTo>
                  <a:lnTo>
                    <a:pt x="62" y="102"/>
                  </a:lnTo>
                  <a:lnTo>
                    <a:pt x="62" y="102"/>
                  </a:lnTo>
                  <a:lnTo>
                    <a:pt x="52" y="116"/>
                  </a:lnTo>
                  <a:lnTo>
                    <a:pt x="44" y="130"/>
                  </a:lnTo>
                  <a:lnTo>
                    <a:pt x="40" y="144"/>
                  </a:lnTo>
                  <a:lnTo>
                    <a:pt x="40" y="160"/>
                  </a:lnTo>
                  <a:lnTo>
                    <a:pt x="40" y="160"/>
                  </a:lnTo>
                  <a:lnTo>
                    <a:pt x="40" y="174"/>
                  </a:lnTo>
                  <a:lnTo>
                    <a:pt x="44" y="188"/>
                  </a:lnTo>
                  <a:lnTo>
                    <a:pt x="44" y="188"/>
                  </a:lnTo>
                  <a:lnTo>
                    <a:pt x="48" y="194"/>
                  </a:lnTo>
                  <a:lnTo>
                    <a:pt x="52" y="198"/>
                  </a:lnTo>
                  <a:lnTo>
                    <a:pt x="56" y="202"/>
                  </a:lnTo>
                  <a:lnTo>
                    <a:pt x="60" y="202"/>
                  </a:lnTo>
                  <a:lnTo>
                    <a:pt x="60" y="202"/>
                  </a:lnTo>
                  <a:lnTo>
                    <a:pt x="70" y="200"/>
                  </a:lnTo>
                  <a:lnTo>
                    <a:pt x="80" y="192"/>
                  </a:lnTo>
                  <a:lnTo>
                    <a:pt x="88" y="180"/>
                  </a:lnTo>
                  <a:lnTo>
                    <a:pt x="96" y="164"/>
                  </a:lnTo>
                  <a:lnTo>
                    <a:pt x="96" y="164"/>
                  </a:lnTo>
                  <a:lnTo>
                    <a:pt x="104" y="144"/>
                  </a:lnTo>
                  <a:lnTo>
                    <a:pt x="110" y="120"/>
                  </a:lnTo>
                  <a:lnTo>
                    <a:pt x="114" y="96"/>
                  </a:lnTo>
                  <a:lnTo>
                    <a:pt x="116" y="70"/>
                  </a:lnTo>
                  <a:lnTo>
                    <a:pt x="116" y="70"/>
                  </a:lnTo>
                  <a:close/>
                  <a:moveTo>
                    <a:pt x="522" y="250"/>
                  </a:moveTo>
                  <a:lnTo>
                    <a:pt x="522" y="250"/>
                  </a:lnTo>
                  <a:lnTo>
                    <a:pt x="470" y="254"/>
                  </a:lnTo>
                  <a:lnTo>
                    <a:pt x="422" y="256"/>
                  </a:lnTo>
                  <a:lnTo>
                    <a:pt x="422" y="256"/>
                  </a:lnTo>
                  <a:lnTo>
                    <a:pt x="388" y="256"/>
                  </a:lnTo>
                  <a:lnTo>
                    <a:pt x="358" y="252"/>
                  </a:lnTo>
                  <a:lnTo>
                    <a:pt x="336" y="248"/>
                  </a:lnTo>
                  <a:lnTo>
                    <a:pt x="318" y="242"/>
                  </a:lnTo>
                  <a:lnTo>
                    <a:pt x="318" y="242"/>
                  </a:lnTo>
                  <a:lnTo>
                    <a:pt x="306" y="232"/>
                  </a:lnTo>
                  <a:lnTo>
                    <a:pt x="298" y="222"/>
                  </a:lnTo>
                  <a:lnTo>
                    <a:pt x="292" y="210"/>
                  </a:lnTo>
                  <a:lnTo>
                    <a:pt x="290" y="198"/>
                  </a:lnTo>
                  <a:lnTo>
                    <a:pt x="290" y="198"/>
                  </a:lnTo>
                  <a:lnTo>
                    <a:pt x="290" y="188"/>
                  </a:lnTo>
                  <a:lnTo>
                    <a:pt x="292" y="180"/>
                  </a:lnTo>
                  <a:lnTo>
                    <a:pt x="296" y="170"/>
                  </a:lnTo>
                  <a:lnTo>
                    <a:pt x="300" y="162"/>
                  </a:lnTo>
                  <a:lnTo>
                    <a:pt x="312" y="146"/>
                  </a:lnTo>
                  <a:lnTo>
                    <a:pt x="330" y="130"/>
                  </a:lnTo>
                  <a:lnTo>
                    <a:pt x="358" y="152"/>
                  </a:lnTo>
                  <a:lnTo>
                    <a:pt x="358" y="152"/>
                  </a:lnTo>
                  <a:lnTo>
                    <a:pt x="346" y="164"/>
                  </a:lnTo>
                  <a:lnTo>
                    <a:pt x="338" y="176"/>
                  </a:lnTo>
                  <a:lnTo>
                    <a:pt x="332" y="184"/>
                  </a:lnTo>
                  <a:lnTo>
                    <a:pt x="330" y="194"/>
                  </a:lnTo>
                  <a:lnTo>
                    <a:pt x="330" y="194"/>
                  </a:lnTo>
                  <a:lnTo>
                    <a:pt x="332" y="202"/>
                  </a:lnTo>
                  <a:lnTo>
                    <a:pt x="332" y="202"/>
                  </a:lnTo>
                  <a:lnTo>
                    <a:pt x="336" y="206"/>
                  </a:lnTo>
                  <a:lnTo>
                    <a:pt x="340" y="210"/>
                  </a:lnTo>
                  <a:lnTo>
                    <a:pt x="340" y="210"/>
                  </a:lnTo>
                  <a:lnTo>
                    <a:pt x="350" y="214"/>
                  </a:lnTo>
                  <a:lnTo>
                    <a:pt x="364" y="216"/>
                  </a:lnTo>
                  <a:lnTo>
                    <a:pt x="364" y="216"/>
                  </a:lnTo>
                  <a:lnTo>
                    <a:pt x="384" y="218"/>
                  </a:lnTo>
                  <a:lnTo>
                    <a:pt x="408" y="220"/>
                  </a:lnTo>
                  <a:lnTo>
                    <a:pt x="418" y="220"/>
                  </a:lnTo>
                  <a:lnTo>
                    <a:pt x="418" y="220"/>
                  </a:lnTo>
                  <a:lnTo>
                    <a:pt x="466" y="218"/>
                  </a:lnTo>
                  <a:lnTo>
                    <a:pt x="516" y="212"/>
                  </a:lnTo>
                  <a:lnTo>
                    <a:pt x="522" y="250"/>
                  </a:lnTo>
                  <a:close/>
                  <a:moveTo>
                    <a:pt x="504" y="70"/>
                  </a:moveTo>
                  <a:lnTo>
                    <a:pt x="504" y="70"/>
                  </a:lnTo>
                  <a:lnTo>
                    <a:pt x="482" y="76"/>
                  </a:lnTo>
                  <a:lnTo>
                    <a:pt x="482" y="76"/>
                  </a:lnTo>
                  <a:lnTo>
                    <a:pt x="458" y="88"/>
                  </a:lnTo>
                  <a:lnTo>
                    <a:pt x="420" y="108"/>
                  </a:lnTo>
                  <a:lnTo>
                    <a:pt x="402" y="84"/>
                  </a:lnTo>
                  <a:lnTo>
                    <a:pt x="402" y="84"/>
                  </a:lnTo>
                  <a:lnTo>
                    <a:pt x="436" y="68"/>
                  </a:lnTo>
                  <a:lnTo>
                    <a:pt x="436" y="68"/>
                  </a:lnTo>
                  <a:lnTo>
                    <a:pt x="310" y="72"/>
                  </a:lnTo>
                  <a:lnTo>
                    <a:pt x="310" y="38"/>
                  </a:lnTo>
                  <a:lnTo>
                    <a:pt x="310" y="38"/>
                  </a:lnTo>
                  <a:lnTo>
                    <a:pt x="462" y="36"/>
                  </a:lnTo>
                  <a:lnTo>
                    <a:pt x="462" y="36"/>
                  </a:lnTo>
                  <a:lnTo>
                    <a:pt x="490" y="36"/>
                  </a:lnTo>
                  <a:lnTo>
                    <a:pt x="504" y="70"/>
                  </a:lnTo>
                  <a:close/>
                  <a:moveTo>
                    <a:pt x="510" y="6"/>
                  </a:moveTo>
                  <a:lnTo>
                    <a:pt x="510" y="6"/>
                  </a:lnTo>
                  <a:lnTo>
                    <a:pt x="530" y="50"/>
                  </a:lnTo>
                  <a:lnTo>
                    <a:pt x="510" y="56"/>
                  </a:lnTo>
                  <a:lnTo>
                    <a:pt x="510" y="56"/>
                  </a:lnTo>
                  <a:lnTo>
                    <a:pt x="490" y="14"/>
                  </a:lnTo>
                  <a:lnTo>
                    <a:pt x="510" y="6"/>
                  </a:lnTo>
                  <a:lnTo>
                    <a:pt x="510" y="6"/>
                  </a:lnTo>
                  <a:close/>
                  <a:moveTo>
                    <a:pt x="548" y="0"/>
                  </a:moveTo>
                  <a:lnTo>
                    <a:pt x="548" y="0"/>
                  </a:lnTo>
                  <a:lnTo>
                    <a:pt x="568" y="44"/>
                  </a:lnTo>
                  <a:lnTo>
                    <a:pt x="548" y="50"/>
                  </a:lnTo>
                  <a:lnTo>
                    <a:pt x="548" y="50"/>
                  </a:lnTo>
                  <a:lnTo>
                    <a:pt x="528" y="8"/>
                  </a:lnTo>
                  <a:lnTo>
                    <a:pt x="548" y="0"/>
                  </a:lnTo>
                  <a:lnTo>
                    <a:pt x="548" y="0"/>
                  </a:lnTo>
                  <a:close/>
                  <a:moveTo>
                    <a:pt x="618" y="162"/>
                  </a:moveTo>
                  <a:lnTo>
                    <a:pt x="618" y="162"/>
                  </a:lnTo>
                  <a:lnTo>
                    <a:pt x="616" y="184"/>
                  </a:lnTo>
                  <a:lnTo>
                    <a:pt x="612" y="208"/>
                  </a:lnTo>
                  <a:lnTo>
                    <a:pt x="612" y="208"/>
                  </a:lnTo>
                  <a:lnTo>
                    <a:pt x="606" y="230"/>
                  </a:lnTo>
                  <a:lnTo>
                    <a:pt x="602" y="246"/>
                  </a:lnTo>
                  <a:lnTo>
                    <a:pt x="576" y="240"/>
                  </a:lnTo>
                  <a:lnTo>
                    <a:pt x="576" y="240"/>
                  </a:lnTo>
                  <a:lnTo>
                    <a:pt x="584" y="196"/>
                  </a:lnTo>
                  <a:lnTo>
                    <a:pt x="590" y="162"/>
                  </a:lnTo>
                  <a:lnTo>
                    <a:pt x="618" y="162"/>
                  </a:lnTo>
                  <a:close/>
                  <a:moveTo>
                    <a:pt x="658" y="262"/>
                  </a:moveTo>
                  <a:lnTo>
                    <a:pt x="624" y="262"/>
                  </a:lnTo>
                  <a:lnTo>
                    <a:pt x="624" y="152"/>
                  </a:lnTo>
                  <a:lnTo>
                    <a:pt x="624" y="152"/>
                  </a:lnTo>
                  <a:lnTo>
                    <a:pt x="582" y="156"/>
                  </a:lnTo>
                  <a:lnTo>
                    <a:pt x="578" y="126"/>
                  </a:lnTo>
                  <a:lnTo>
                    <a:pt x="578" y="126"/>
                  </a:lnTo>
                  <a:lnTo>
                    <a:pt x="600" y="126"/>
                  </a:lnTo>
                  <a:lnTo>
                    <a:pt x="600" y="126"/>
                  </a:lnTo>
                  <a:lnTo>
                    <a:pt x="616" y="104"/>
                  </a:lnTo>
                  <a:lnTo>
                    <a:pt x="616" y="104"/>
                  </a:lnTo>
                  <a:lnTo>
                    <a:pt x="576" y="60"/>
                  </a:lnTo>
                  <a:lnTo>
                    <a:pt x="598" y="38"/>
                  </a:lnTo>
                  <a:lnTo>
                    <a:pt x="602" y="44"/>
                  </a:lnTo>
                  <a:lnTo>
                    <a:pt x="602" y="44"/>
                  </a:lnTo>
                  <a:lnTo>
                    <a:pt x="614" y="22"/>
                  </a:lnTo>
                  <a:lnTo>
                    <a:pt x="624" y="2"/>
                  </a:lnTo>
                  <a:lnTo>
                    <a:pt x="656" y="14"/>
                  </a:lnTo>
                  <a:lnTo>
                    <a:pt x="656" y="14"/>
                  </a:lnTo>
                  <a:lnTo>
                    <a:pt x="640" y="40"/>
                  </a:lnTo>
                  <a:lnTo>
                    <a:pt x="622" y="64"/>
                  </a:lnTo>
                  <a:lnTo>
                    <a:pt x="634" y="78"/>
                  </a:lnTo>
                  <a:lnTo>
                    <a:pt x="634" y="78"/>
                  </a:lnTo>
                  <a:lnTo>
                    <a:pt x="650" y="52"/>
                  </a:lnTo>
                  <a:lnTo>
                    <a:pt x="660" y="32"/>
                  </a:lnTo>
                  <a:lnTo>
                    <a:pt x="692" y="46"/>
                  </a:lnTo>
                  <a:lnTo>
                    <a:pt x="692" y="46"/>
                  </a:lnTo>
                  <a:lnTo>
                    <a:pt x="664" y="86"/>
                  </a:lnTo>
                  <a:lnTo>
                    <a:pt x="636" y="124"/>
                  </a:lnTo>
                  <a:lnTo>
                    <a:pt x="636" y="124"/>
                  </a:lnTo>
                  <a:lnTo>
                    <a:pt x="664" y="122"/>
                  </a:lnTo>
                  <a:lnTo>
                    <a:pt x="664" y="122"/>
                  </a:lnTo>
                  <a:lnTo>
                    <a:pt x="656" y="102"/>
                  </a:lnTo>
                  <a:lnTo>
                    <a:pt x="684" y="94"/>
                  </a:lnTo>
                  <a:lnTo>
                    <a:pt x="684" y="94"/>
                  </a:lnTo>
                  <a:lnTo>
                    <a:pt x="700" y="148"/>
                  </a:lnTo>
                  <a:lnTo>
                    <a:pt x="672" y="156"/>
                  </a:lnTo>
                  <a:lnTo>
                    <a:pt x="672" y="156"/>
                  </a:lnTo>
                  <a:lnTo>
                    <a:pt x="670" y="146"/>
                  </a:lnTo>
                  <a:lnTo>
                    <a:pt x="658" y="148"/>
                  </a:lnTo>
                  <a:lnTo>
                    <a:pt x="658" y="262"/>
                  </a:lnTo>
                  <a:close/>
                  <a:moveTo>
                    <a:pt x="698" y="220"/>
                  </a:moveTo>
                  <a:lnTo>
                    <a:pt x="670" y="224"/>
                  </a:lnTo>
                  <a:lnTo>
                    <a:pt x="670" y="224"/>
                  </a:lnTo>
                  <a:lnTo>
                    <a:pt x="664" y="190"/>
                  </a:lnTo>
                  <a:lnTo>
                    <a:pt x="662" y="164"/>
                  </a:lnTo>
                  <a:lnTo>
                    <a:pt x="688" y="160"/>
                  </a:lnTo>
                  <a:lnTo>
                    <a:pt x="698" y="220"/>
                  </a:lnTo>
                  <a:close/>
                  <a:moveTo>
                    <a:pt x="768" y="44"/>
                  </a:moveTo>
                  <a:lnTo>
                    <a:pt x="768" y="44"/>
                  </a:lnTo>
                  <a:lnTo>
                    <a:pt x="766" y="58"/>
                  </a:lnTo>
                  <a:lnTo>
                    <a:pt x="764" y="74"/>
                  </a:lnTo>
                  <a:lnTo>
                    <a:pt x="760" y="88"/>
                  </a:lnTo>
                  <a:lnTo>
                    <a:pt x="752" y="100"/>
                  </a:lnTo>
                  <a:lnTo>
                    <a:pt x="746" y="112"/>
                  </a:lnTo>
                  <a:lnTo>
                    <a:pt x="736" y="122"/>
                  </a:lnTo>
                  <a:lnTo>
                    <a:pt x="726" y="132"/>
                  </a:lnTo>
                  <a:lnTo>
                    <a:pt x="712" y="142"/>
                  </a:lnTo>
                  <a:lnTo>
                    <a:pt x="692" y="118"/>
                  </a:lnTo>
                  <a:lnTo>
                    <a:pt x="692" y="118"/>
                  </a:lnTo>
                  <a:lnTo>
                    <a:pt x="702" y="110"/>
                  </a:lnTo>
                  <a:lnTo>
                    <a:pt x="708" y="102"/>
                  </a:lnTo>
                  <a:lnTo>
                    <a:pt x="716" y="94"/>
                  </a:lnTo>
                  <a:lnTo>
                    <a:pt x="722" y="86"/>
                  </a:lnTo>
                  <a:lnTo>
                    <a:pt x="726" y="76"/>
                  </a:lnTo>
                  <a:lnTo>
                    <a:pt x="730" y="66"/>
                  </a:lnTo>
                  <a:lnTo>
                    <a:pt x="732" y="54"/>
                  </a:lnTo>
                  <a:lnTo>
                    <a:pt x="732" y="44"/>
                  </a:lnTo>
                  <a:lnTo>
                    <a:pt x="698" y="44"/>
                  </a:lnTo>
                  <a:lnTo>
                    <a:pt x="698" y="14"/>
                  </a:lnTo>
                  <a:lnTo>
                    <a:pt x="840" y="14"/>
                  </a:lnTo>
                  <a:lnTo>
                    <a:pt x="840" y="14"/>
                  </a:lnTo>
                  <a:lnTo>
                    <a:pt x="840" y="66"/>
                  </a:lnTo>
                  <a:lnTo>
                    <a:pt x="840" y="66"/>
                  </a:lnTo>
                  <a:lnTo>
                    <a:pt x="838" y="92"/>
                  </a:lnTo>
                  <a:lnTo>
                    <a:pt x="838" y="92"/>
                  </a:lnTo>
                  <a:lnTo>
                    <a:pt x="834" y="106"/>
                  </a:lnTo>
                  <a:lnTo>
                    <a:pt x="830" y="116"/>
                  </a:lnTo>
                  <a:lnTo>
                    <a:pt x="830" y="116"/>
                  </a:lnTo>
                  <a:lnTo>
                    <a:pt x="824" y="124"/>
                  </a:lnTo>
                  <a:lnTo>
                    <a:pt x="816" y="130"/>
                  </a:lnTo>
                  <a:lnTo>
                    <a:pt x="816" y="130"/>
                  </a:lnTo>
                  <a:lnTo>
                    <a:pt x="808" y="134"/>
                  </a:lnTo>
                  <a:lnTo>
                    <a:pt x="800" y="134"/>
                  </a:lnTo>
                  <a:lnTo>
                    <a:pt x="800" y="134"/>
                  </a:lnTo>
                  <a:lnTo>
                    <a:pt x="766" y="136"/>
                  </a:lnTo>
                  <a:lnTo>
                    <a:pt x="762" y="102"/>
                  </a:lnTo>
                  <a:lnTo>
                    <a:pt x="784" y="102"/>
                  </a:lnTo>
                  <a:lnTo>
                    <a:pt x="784" y="102"/>
                  </a:lnTo>
                  <a:lnTo>
                    <a:pt x="790" y="102"/>
                  </a:lnTo>
                  <a:lnTo>
                    <a:pt x="796" y="100"/>
                  </a:lnTo>
                  <a:lnTo>
                    <a:pt x="796" y="100"/>
                  </a:lnTo>
                  <a:lnTo>
                    <a:pt x="800" y="92"/>
                  </a:lnTo>
                  <a:lnTo>
                    <a:pt x="802" y="80"/>
                  </a:lnTo>
                  <a:lnTo>
                    <a:pt x="802" y="80"/>
                  </a:lnTo>
                  <a:lnTo>
                    <a:pt x="804" y="44"/>
                  </a:lnTo>
                  <a:lnTo>
                    <a:pt x="768" y="44"/>
                  </a:lnTo>
                  <a:close/>
                  <a:moveTo>
                    <a:pt x="800" y="246"/>
                  </a:moveTo>
                  <a:lnTo>
                    <a:pt x="740" y="246"/>
                  </a:lnTo>
                  <a:lnTo>
                    <a:pt x="740" y="260"/>
                  </a:lnTo>
                  <a:lnTo>
                    <a:pt x="704" y="260"/>
                  </a:lnTo>
                  <a:lnTo>
                    <a:pt x="704" y="148"/>
                  </a:lnTo>
                  <a:lnTo>
                    <a:pt x="836" y="148"/>
                  </a:lnTo>
                  <a:lnTo>
                    <a:pt x="836" y="260"/>
                  </a:lnTo>
                  <a:lnTo>
                    <a:pt x="800" y="260"/>
                  </a:lnTo>
                  <a:lnTo>
                    <a:pt x="800" y="246"/>
                  </a:lnTo>
                  <a:close/>
                  <a:moveTo>
                    <a:pt x="740" y="218"/>
                  </a:moveTo>
                  <a:lnTo>
                    <a:pt x="800" y="218"/>
                  </a:lnTo>
                  <a:lnTo>
                    <a:pt x="800" y="178"/>
                  </a:lnTo>
                  <a:lnTo>
                    <a:pt x="740" y="178"/>
                  </a:lnTo>
                  <a:lnTo>
                    <a:pt x="740" y="218"/>
                  </a:lnTo>
                  <a:close/>
                  <a:moveTo>
                    <a:pt x="966" y="146"/>
                  </a:moveTo>
                  <a:lnTo>
                    <a:pt x="966" y="146"/>
                  </a:lnTo>
                  <a:lnTo>
                    <a:pt x="966" y="164"/>
                  </a:lnTo>
                  <a:lnTo>
                    <a:pt x="962" y="182"/>
                  </a:lnTo>
                  <a:lnTo>
                    <a:pt x="958" y="198"/>
                  </a:lnTo>
                  <a:lnTo>
                    <a:pt x="952" y="214"/>
                  </a:lnTo>
                  <a:lnTo>
                    <a:pt x="942" y="228"/>
                  </a:lnTo>
                  <a:lnTo>
                    <a:pt x="932" y="240"/>
                  </a:lnTo>
                  <a:lnTo>
                    <a:pt x="920" y="252"/>
                  </a:lnTo>
                  <a:lnTo>
                    <a:pt x="906" y="262"/>
                  </a:lnTo>
                  <a:lnTo>
                    <a:pt x="882" y="236"/>
                  </a:lnTo>
                  <a:lnTo>
                    <a:pt x="882" y="236"/>
                  </a:lnTo>
                  <a:lnTo>
                    <a:pt x="894" y="226"/>
                  </a:lnTo>
                  <a:lnTo>
                    <a:pt x="902" y="216"/>
                  </a:lnTo>
                  <a:lnTo>
                    <a:pt x="910" y="204"/>
                  </a:lnTo>
                  <a:lnTo>
                    <a:pt x="916" y="194"/>
                  </a:lnTo>
                  <a:lnTo>
                    <a:pt x="916" y="194"/>
                  </a:lnTo>
                  <a:lnTo>
                    <a:pt x="920" y="182"/>
                  </a:lnTo>
                  <a:lnTo>
                    <a:pt x="924" y="172"/>
                  </a:lnTo>
                  <a:lnTo>
                    <a:pt x="924" y="158"/>
                  </a:lnTo>
                  <a:lnTo>
                    <a:pt x="926" y="146"/>
                  </a:lnTo>
                  <a:lnTo>
                    <a:pt x="926" y="106"/>
                  </a:lnTo>
                  <a:lnTo>
                    <a:pt x="926" y="106"/>
                  </a:lnTo>
                  <a:lnTo>
                    <a:pt x="900" y="120"/>
                  </a:lnTo>
                  <a:lnTo>
                    <a:pt x="876" y="132"/>
                  </a:lnTo>
                  <a:lnTo>
                    <a:pt x="858" y="102"/>
                  </a:lnTo>
                  <a:lnTo>
                    <a:pt x="858" y="102"/>
                  </a:lnTo>
                  <a:lnTo>
                    <a:pt x="874" y="94"/>
                  </a:lnTo>
                  <a:lnTo>
                    <a:pt x="890" y="86"/>
                  </a:lnTo>
                  <a:lnTo>
                    <a:pt x="926" y="62"/>
                  </a:lnTo>
                  <a:lnTo>
                    <a:pt x="926" y="62"/>
                  </a:lnTo>
                  <a:lnTo>
                    <a:pt x="942" y="48"/>
                  </a:lnTo>
                  <a:lnTo>
                    <a:pt x="958" y="34"/>
                  </a:lnTo>
                  <a:lnTo>
                    <a:pt x="970" y="22"/>
                  </a:lnTo>
                  <a:lnTo>
                    <a:pt x="978" y="8"/>
                  </a:lnTo>
                  <a:lnTo>
                    <a:pt x="1016" y="8"/>
                  </a:lnTo>
                  <a:lnTo>
                    <a:pt x="1016" y="8"/>
                  </a:lnTo>
                  <a:lnTo>
                    <a:pt x="1026" y="20"/>
                  </a:lnTo>
                  <a:lnTo>
                    <a:pt x="1038" y="32"/>
                  </a:lnTo>
                  <a:lnTo>
                    <a:pt x="1068" y="58"/>
                  </a:lnTo>
                  <a:lnTo>
                    <a:pt x="1068" y="58"/>
                  </a:lnTo>
                  <a:lnTo>
                    <a:pt x="1086" y="68"/>
                  </a:lnTo>
                  <a:lnTo>
                    <a:pt x="1104" y="78"/>
                  </a:lnTo>
                  <a:lnTo>
                    <a:pt x="1122" y="88"/>
                  </a:lnTo>
                  <a:lnTo>
                    <a:pt x="1144" y="96"/>
                  </a:lnTo>
                  <a:lnTo>
                    <a:pt x="1122" y="130"/>
                  </a:lnTo>
                  <a:lnTo>
                    <a:pt x="1122" y="130"/>
                  </a:lnTo>
                  <a:lnTo>
                    <a:pt x="1100" y="120"/>
                  </a:lnTo>
                  <a:lnTo>
                    <a:pt x="1076" y="108"/>
                  </a:lnTo>
                  <a:lnTo>
                    <a:pt x="1076" y="258"/>
                  </a:lnTo>
                  <a:lnTo>
                    <a:pt x="1036" y="258"/>
                  </a:lnTo>
                  <a:lnTo>
                    <a:pt x="1036" y="90"/>
                  </a:lnTo>
                  <a:lnTo>
                    <a:pt x="1050" y="90"/>
                  </a:lnTo>
                  <a:lnTo>
                    <a:pt x="1050" y="90"/>
                  </a:lnTo>
                  <a:lnTo>
                    <a:pt x="1022" y="66"/>
                  </a:lnTo>
                  <a:lnTo>
                    <a:pt x="998" y="44"/>
                  </a:lnTo>
                  <a:lnTo>
                    <a:pt x="998" y="44"/>
                  </a:lnTo>
                  <a:lnTo>
                    <a:pt x="988" y="56"/>
                  </a:lnTo>
                  <a:lnTo>
                    <a:pt x="976" y="68"/>
                  </a:lnTo>
                  <a:lnTo>
                    <a:pt x="946" y="92"/>
                  </a:lnTo>
                  <a:lnTo>
                    <a:pt x="966" y="92"/>
                  </a:lnTo>
                  <a:lnTo>
                    <a:pt x="966" y="1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14">
              <a:extLst>
                <a:ext uri="{FF2B5EF4-FFF2-40B4-BE49-F238E27FC236}">
                  <a16:creationId xmlns:a16="http://schemas.microsoft.com/office/drawing/2014/main" id="{D527C394-9111-4760-9A97-6CA965614546}"/>
                </a:ext>
              </a:extLst>
            </p:cNvPr>
            <p:cNvSpPr>
              <a:spLocks noEditPoints="1"/>
            </p:cNvSpPr>
            <p:nvPr/>
          </p:nvSpPr>
          <p:spPr bwMode="auto">
            <a:xfrm>
              <a:off x="1765214" y="2025584"/>
              <a:ext cx="2629545" cy="91480"/>
            </a:xfrm>
            <a:custGeom>
              <a:avLst/>
              <a:gdLst>
                <a:gd name="T0" fmla="*/ 70 w 5174"/>
                <a:gd name="T1" fmla="*/ 126 h 180"/>
                <a:gd name="T2" fmla="*/ 106 w 5174"/>
                <a:gd name="T3" fmla="*/ 44 h 180"/>
                <a:gd name="T4" fmla="*/ 402 w 5174"/>
                <a:gd name="T5" fmla="*/ 146 h 180"/>
                <a:gd name="T6" fmla="*/ 534 w 5174"/>
                <a:gd name="T7" fmla="*/ 118 h 180"/>
                <a:gd name="T8" fmla="*/ 642 w 5174"/>
                <a:gd name="T9" fmla="*/ 174 h 180"/>
                <a:gd name="T10" fmla="*/ 586 w 5174"/>
                <a:gd name="T11" fmla="*/ 92 h 180"/>
                <a:gd name="T12" fmla="*/ 1024 w 5174"/>
                <a:gd name="T13" fmla="*/ 168 h 180"/>
                <a:gd name="T14" fmla="*/ 954 w 5174"/>
                <a:gd name="T15" fmla="*/ 92 h 180"/>
                <a:gd name="T16" fmla="*/ 1212 w 5174"/>
                <a:gd name="T17" fmla="*/ 132 h 180"/>
                <a:gd name="T18" fmla="*/ 1200 w 5174"/>
                <a:gd name="T19" fmla="*/ 166 h 180"/>
                <a:gd name="T20" fmla="*/ 1210 w 5174"/>
                <a:gd name="T21" fmla="*/ 88 h 180"/>
                <a:gd name="T22" fmla="*/ 1296 w 5174"/>
                <a:gd name="T23" fmla="*/ 30 h 180"/>
                <a:gd name="T24" fmla="*/ 1270 w 5174"/>
                <a:gd name="T25" fmla="*/ 112 h 180"/>
                <a:gd name="T26" fmla="*/ 1338 w 5174"/>
                <a:gd name="T27" fmla="*/ 162 h 180"/>
                <a:gd name="T28" fmla="*/ 1396 w 5174"/>
                <a:gd name="T29" fmla="*/ 98 h 180"/>
                <a:gd name="T30" fmla="*/ 1502 w 5174"/>
                <a:gd name="T31" fmla="*/ 6 h 180"/>
                <a:gd name="T32" fmla="*/ 1552 w 5174"/>
                <a:gd name="T33" fmla="*/ 38 h 180"/>
                <a:gd name="T34" fmla="*/ 1712 w 5174"/>
                <a:gd name="T35" fmla="*/ 174 h 180"/>
                <a:gd name="T36" fmla="*/ 1638 w 5174"/>
                <a:gd name="T37" fmla="*/ 14 h 180"/>
                <a:gd name="T38" fmla="*/ 1750 w 5174"/>
                <a:gd name="T39" fmla="*/ 98 h 180"/>
                <a:gd name="T40" fmla="*/ 1898 w 5174"/>
                <a:gd name="T41" fmla="*/ 166 h 180"/>
                <a:gd name="T42" fmla="*/ 1864 w 5174"/>
                <a:gd name="T43" fmla="*/ 42 h 180"/>
                <a:gd name="T44" fmla="*/ 1880 w 5174"/>
                <a:gd name="T45" fmla="*/ 116 h 180"/>
                <a:gd name="T46" fmla="*/ 1962 w 5174"/>
                <a:gd name="T47" fmla="*/ 154 h 180"/>
                <a:gd name="T48" fmla="*/ 1952 w 5174"/>
                <a:gd name="T49" fmla="*/ 98 h 180"/>
                <a:gd name="T50" fmla="*/ 2038 w 5174"/>
                <a:gd name="T51" fmla="*/ 26 h 180"/>
                <a:gd name="T52" fmla="*/ 1984 w 5174"/>
                <a:gd name="T53" fmla="*/ 110 h 180"/>
                <a:gd name="T54" fmla="*/ 2242 w 5174"/>
                <a:gd name="T55" fmla="*/ 138 h 180"/>
                <a:gd name="T56" fmla="*/ 2154 w 5174"/>
                <a:gd name="T57" fmla="*/ 108 h 180"/>
                <a:gd name="T58" fmla="*/ 2266 w 5174"/>
                <a:gd name="T59" fmla="*/ 90 h 180"/>
                <a:gd name="T60" fmla="*/ 2150 w 5174"/>
                <a:gd name="T61" fmla="*/ 164 h 180"/>
                <a:gd name="T62" fmla="*/ 2186 w 5174"/>
                <a:gd name="T63" fmla="*/ 138 h 180"/>
                <a:gd name="T64" fmla="*/ 2330 w 5174"/>
                <a:gd name="T65" fmla="*/ 94 h 180"/>
                <a:gd name="T66" fmla="*/ 2318 w 5174"/>
                <a:gd name="T67" fmla="*/ 6 h 180"/>
                <a:gd name="T68" fmla="*/ 2344 w 5174"/>
                <a:gd name="T69" fmla="*/ 100 h 180"/>
                <a:gd name="T70" fmla="*/ 2388 w 5174"/>
                <a:gd name="T71" fmla="*/ 146 h 180"/>
                <a:gd name="T72" fmla="*/ 2504 w 5174"/>
                <a:gd name="T73" fmla="*/ 176 h 180"/>
                <a:gd name="T74" fmla="*/ 2594 w 5174"/>
                <a:gd name="T75" fmla="*/ 58 h 180"/>
                <a:gd name="T76" fmla="*/ 2584 w 5174"/>
                <a:gd name="T77" fmla="*/ 108 h 180"/>
                <a:gd name="T78" fmla="*/ 2748 w 5174"/>
                <a:gd name="T79" fmla="*/ 34 h 180"/>
                <a:gd name="T80" fmla="*/ 2756 w 5174"/>
                <a:gd name="T81" fmla="*/ 120 h 180"/>
                <a:gd name="T82" fmla="*/ 2924 w 5174"/>
                <a:gd name="T83" fmla="*/ 18 h 180"/>
                <a:gd name="T84" fmla="*/ 2976 w 5174"/>
                <a:gd name="T85" fmla="*/ 174 h 180"/>
                <a:gd name="T86" fmla="*/ 3056 w 5174"/>
                <a:gd name="T87" fmla="*/ 50 h 180"/>
                <a:gd name="T88" fmla="*/ 3414 w 5174"/>
                <a:gd name="T89" fmla="*/ 122 h 180"/>
                <a:gd name="T90" fmla="*/ 3376 w 5174"/>
                <a:gd name="T91" fmla="*/ 126 h 180"/>
                <a:gd name="T92" fmla="*/ 3448 w 5174"/>
                <a:gd name="T93" fmla="*/ 152 h 180"/>
                <a:gd name="T94" fmla="*/ 3556 w 5174"/>
                <a:gd name="T95" fmla="*/ 64 h 180"/>
                <a:gd name="T96" fmla="*/ 3592 w 5174"/>
                <a:gd name="T97" fmla="*/ 6 h 180"/>
                <a:gd name="T98" fmla="*/ 3782 w 5174"/>
                <a:gd name="T99" fmla="*/ 128 h 180"/>
                <a:gd name="T100" fmla="*/ 3822 w 5174"/>
                <a:gd name="T101" fmla="*/ 84 h 180"/>
                <a:gd name="T102" fmla="*/ 4208 w 5174"/>
                <a:gd name="T103" fmla="*/ 78 h 180"/>
                <a:gd name="T104" fmla="*/ 4172 w 5174"/>
                <a:gd name="T105" fmla="*/ 84 h 180"/>
                <a:gd name="T106" fmla="*/ 4344 w 5174"/>
                <a:gd name="T107" fmla="*/ 116 h 180"/>
                <a:gd name="T108" fmla="*/ 4440 w 5174"/>
                <a:gd name="T109" fmla="*/ 16 h 180"/>
                <a:gd name="T110" fmla="*/ 4518 w 5174"/>
                <a:gd name="T111" fmla="*/ 120 h 180"/>
                <a:gd name="T112" fmla="*/ 4766 w 5174"/>
                <a:gd name="T113" fmla="*/ 58 h 180"/>
                <a:gd name="T114" fmla="*/ 4710 w 5174"/>
                <a:gd name="T115" fmla="*/ 114 h 180"/>
                <a:gd name="T116" fmla="*/ 4800 w 5174"/>
                <a:gd name="T117" fmla="*/ 82 h 180"/>
                <a:gd name="T118" fmla="*/ 5014 w 5174"/>
                <a:gd name="T119" fmla="*/ 126 h 180"/>
                <a:gd name="T120" fmla="*/ 5086 w 5174"/>
                <a:gd name="T121" fmla="*/ 17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74" h="180">
                  <a:moveTo>
                    <a:pt x="106" y="98"/>
                  </a:moveTo>
                  <a:lnTo>
                    <a:pt x="106" y="98"/>
                  </a:lnTo>
                  <a:lnTo>
                    <a:pt x="106" y="112"/>
                  </a:lnTo>
                  <a:lnTo>
                    <a:pt x="102" y="126"/>
                  </a:lnTo>
                  <a:lnTo>
                    <a:pt x="96" y="138"/>
                  </a:lnTo>
                  <a:lnTo>
                    <a:pt x="86" y="148"/>
                  </a:lnTo>
                  <a:lnTo>
                    <a:pt x="86" y="148"/>
                  </a:lnTo>
                  <a:lnTo>
                    <a:pt x="76" y="158"/>
                  </a:lnTo>
                  <a:lnTo>
                    <a:pt x="62" y="166"/>
                  </a:lnTo>
                  <a:lnTo>
                    <a:pt x="46" y="172"/>
                  </a:lnTo>
                  <a:lnTo>
                    <a:pt x="28" y="176"/>
                  </a:lnTo>
                  <a:lnTo>
                    <a:pt x="20" y="154"/>
                  </a:lnTo>
                  <a:lnTo>
                    <a:pt x="20" y="154"/>
                  </a:lnTo>
                  <a:lnTo>
                    <a:pt x="32" y="150"/>
                  </a:lnTo>
                  <a:lnTo>
                    <a:pt x="44" y="146"/>
                  </a:lnTo>
                  <a:lnTo>
                    <a:pt x="54" y="140"/>
                  </a:lnTo>
                  <a:lnTo>
                    <a:pt x="62" y="134"/>
                  </a:lnTo>
                  <a:lnTo>
                    <a:pt x="62" y="134"/>
                  </a:lnTo>
                  <a:lnTo>
                    <a:pt x="70" y="126"/>
                  </a:lnTo>
                  <a:lnTo>
                    <a:pt x="74" y="118"/>
                  </a:lnTo>
                  <a:lnTo>
                    <a:pt x="78" y="108"/>
                  </a:lnTo>
                  <a:lnTo>
                    <a:pt x="78" y="98"/>
                  </a:lnTo>
                  <a:lnTo>
                    <a:pt x="0" y="98"/>
                  </a:lnTo>
                  <a:lnTo>
                    <a:pt x="0" y="74"/>
                  </a:lnTo>
                  <a:lnTo>
                    <a:pt x="78" y="74"/>
                  </a:lnTo>
                  <a:lnTo>
                    <a:pt x="78" y="48"/>
                  </a:lnTo>
                  <a:lnTo>
                    <a:pt x="78" y="48"/>
                  </a:lnTo>
                  <a:lnTo>
                    <a:pt x="20" y="52"/>
                  </a:lnTo>
                  <a:lnTo>
                    <a:pt x="16" y="28"/>
                  </a:lnTo>
                  <a:lnTo>
                    <a:pt x="16" y="28"/>
                  </a:lnTo>
                  <a:lnTo>
                    <a:pt x="54" y="26"/>
                  </a:lnTo>
                  <a:lnTo>
                    <a:pt x="90" y="22"/>
                  </a:lnTo>
                  <a:lnTo>
                    <a:pt x="120" y="16"/>
                  </a:lnTo>
                  <a:lnTo>
                    <a:pt x="144" y="10"/>
                  </a:lnTo>
                  <a:lnTo>
                    <a:pt x="162" y="30"/>
                  </a:lnTo>
                  <a:lnTo>
                    <a:pt x="162" y="30"/>
                  </a:lnTo>
                  <a:lnTo>
                    <a:pt x="138" y="38"/>
                  </a:lnTo>
                  <a:lnTo>
                    <a:pt x="106" y="44"/>
                  </a:lnTo>
                  <a:lnTo>
                    <a:pt x="106" y="74"/>
                  </a:lnTo>
                  <a:lnTo>
                    <a:pt x="176" y="74"/>
                  </a:lnTo>
                  <a:lnTo>
                    <a:pt x="176" y="98"/>
                  </a:lnTo>
                  <a:lnTo>
                    <a:pt x="106" y="98"/>
                  </a:lnTo>
                  <a:close/>
                  <a:moveTo>
                    <a:pt x="364" y="108"/>
                  </a:moveTo>
                  <a:lnTo>
                    <a:pt x="192" y="108"/>
                  </a:lnTo>
                  <a:lnTo>
                    <a:pt x="192" y="82"/>
                  </a:lnTo>
                  <a:lnTo>
                    <a:pt x="364" y="82"/>
                  </a:lnTo>
                  <a:lnTo>
                    <a:pt x="364" y="108"/>
                  </a:lnTo>
                  <a:close/>
                  <a:moveTo>
                    <a:pt x="534" y="178"/>
                  </a:moveTo>
                  <a:lnTo>
                    <a:pt x="534" y="178"/>
                  </a:lnTo>
                  <a:lnTo>
                    <a:pt x="526" y="160"/>
                  </a:lnTo>
                  <a:lnTo>
                    <a:pt x="526" y="160"/>
                  </a:lnTo>
                  <a:lnTo>
                    <a:pt x="466" y="168"/>
                  </a:lnTo>
                  <a:lnTo>
                    <a:pt x="384" y="174"/>
                  </a:lnTo>
                  <a:lnTo>
                    <a:pt x="380" y="146"/>
                  </a:lnTo>
                  <a:lnTo>
                    <a:pt x="380" y="146"/>
                  </a:lnTo>
                  <a:lnTo>
                    <a:pt x="402" y="146"/>
                  </a:lnTo>
                  <a:lnTo>
                    <a:pt x="402" y="146"/>
                  </a:lnTo>
                  <a:lnTo>
                    <a:pt x="414" y="118"/>
                  </a:lnTo>
                  <a:lnTo>
                    <a:pt x="426" y="84"/>
                  </a:lnTo>
                  <a:lnTo>
                    <a:pt x="426" y="84"/>
                  </a:lnTo>
                  <a:lnTo>
                    <a:pt x="450" y="12"/>
                  </a:lnTo>
                  <a:lnTo>
                    <a:pt x="480" y="18"/>
                  </a:lnTo>
                  <a:lnTo>
                    <a:pt x="480" y="18"/>
                  </a:lnTo>
                  <a:lnTo>
                    <a:pt x="458" y="84"/>
                  </a:lnTo>
                  <a:lnTo>
                    <a:pt x="444" y="114"/>
                  </a:lnTo>
                  <a:lnTo>
                    <a:pt x="432" y="146"/>
                  </a:lnTo>
                  <a:lnTo>
                    <a:pt x="432" y="146"/>
                  </a:lnTo>
                  <a:lnTo>
                    <a:pt x="480" y="142"/>
                  </a:lnTo>
                  <a:lnTo>
                    <a:pt x="514" y="138"/>
                  </a:lnTo>
                  <a:lnTo>
                    <a:pt x="514" y="138"/>
                  </a:lnTo>
                  <a:lnTo>
                    <a:pt x="480" y="82"/>
                  </a:lnTo>
                  <a:lnTo>
                    <a:pt x="502" y="70"/>
                  </a:lnTo>
                  <a:lnTo>
                    <a:pt x="502" y="70"/>
                  </a:lnTo>
                  <a:lnTo>
                    <a:pt x="518" y="92"/>
                  </a:lnTo>
                  <a:lnTo>
                    <a:pt x="534" y="118"/>
                  </a:lnTo>
                  <a:lnTo>
                    <a:pt x="534" y="118"/>
                  </a:lnTo>
                  <a:lnTo>
                    <a:pt x="550" y="144"/>
                  </a:lnTo>
                  <a:lnTo>
                    <a:pt x="562" y="168"/>
                  </a:lnTo>
                  <a:lnTo>
                    <a:pt x="534" y="178"/>
                  </a:lnTo>
                  <a:lnTo>
                    <a:pt x="534" y="178"/>
                  </a:lnTo>
                  <a:close/>
                  <a:moveTo>
                    <a:pt x="742" y="54"/>
                  </a:moveTo>
                  <a:lnTo>
                    <a:pt x="742" y="54"/>
                  </a:lnTo>
                  <a:lnTo>
                    <a:pt x="742" y="78"/>
                  </a:lnTo>
                  <a:lnTo>
                    <a:pt x="738" y="98"/>
                  </a:lnTo>
                  <a:lnTo>
                    <a:pt x="738" y="98"/>
                  </a:lnTo>
                  <a:lnTo>
                    <a:pt x="732" y="114"/>
                  </a:lnTo>
                  <a:lnTo>
                    <a:pt x="724" y="130"/>
                  </a:lnTo>
                  <a:lnTo>
                    <a:pt x="724" y="130"/>
                  </a:lnTo>
                  <a:lnTo>
                    <a:pt x="714" y="142"/>
                  </a:lnTo>
                  <a:lnTo>
                    <a:pt x="700" y="152"/>
                  </a:lnTo>
                  <a:lnTo>
                    <a:pt x="700" y="152"/>
                  </a:lnTo>
                  <a:lnTo>
                    <a:pt x="684" y="160"/>
                  </a:lnTo>
                  <a:lnTo>
                    <a:pt x="664" y="168"/>
                  </a:lnTo>
                  <a:lnTo>
                    <a:pt x="664" y="168"/>
                  </a:lnTo>
                  <a:lnTo>
                    <a:pt x="642" y="174"/>
                  </a:lnTo>
                  <a:lnTo>
                    <a:pt x="616" y="176"/>
                  </a:lnTo>
                  <a:lnTo>
                    <a:pt x="610" y="152"/>
                  </a:lnTo>
                  <a:lnTo>
                    <a:pt x="610" y="152"/>
                  </a:lnTo>
                  <a:lnTo>
                    <a:pt x="636" y="148"/>
                  </a:lnTo>
                  <a:lnTo>
                    <a:pt x="660" y="142"/>
                  </a:lnTo>
                  <a:lnTo>
                    <a:pt x="660" y="142"/>
                  </a:lnTo>
                  <a:lnTo>
                    <a:pt x="672" y="138"/>
                  </a:lnTo>
                  <a:lnTo>
                    <a:pt x="682" y="132"/>
                  </a:lnTo>
                  <a:lnTo>
                    <a:pt x="690" y="124"/>
                  </a:lnTo>
                  <a:lnTo>
                    <a:pt x="698" y="116"/>
                  </a:lnTo>
                  <a:lnTo>
                    <a:pt x="698" y="116"/>
                  </a:lnTo>
                  <a:lnTo>
                    <a:pt x="704" y="106"/>
                  </a:lnTo>
                  <a:lnTo>
                    <a:pt x="710" y="92"/>
                  </a:lnTo>
                  <a:lnTo>
                    <a:pt x="712" y="76"/>
                  </a:lnTo>
                  <a:lnTo>
                    <a:pt x="712" y="60"/>
                  </a:lnTo>
                  <a:lnTo>
                    <a:pt x="712" y="46"/>
                  </a:lnTo>
                  <a:lnTo>
                    <a:pt x="614" y="46"/>
                  </a:lnTo>
                  <a:lnTo>
                    <a:pt x="614" y="92"/>
                  </a:lnTo>
                  <a:lnTo>
                    <a:pt x="586" y="92"/>
                  </a:lnTo>
                  <a:lnTo>
                    <a:pt x="586" y="22"/>
                  </a:lnTo>
                  <a:lnTo>
                    <a:pt x="742" y="22"/>
                  </a:lnTo>
                  <a:lnTo>
                    <a:pt x="742" y="54"/>
                  </a:lnTo>
                  <a:close/>
                  <a:moveTo>
                    <a:pt x="940" y="108"/>
                  </a:moveTo>
                  <a:lnTo>
                    <a:pt x="768" y="108"/>
                  </a:lnTo>
                  <a:lnTo>
                    <a:pt x="768" y="82"/>
                  </a:lnTo>
                  <a:lnTo>
                    <a:pt x="940" y="82"/>
                  </a:lnTo>
                  <a:lnTo>
                    <a:pt x="940" y="108"/>
                  </a:lnTo>
                  <a:close/>
                  <a:moveTo>
                    <a:pt x="1126" y="26"/>
                  </a:moveTo>
                  <a:lnTo>
                    <a:pt x="1126" y="44"/>
                  </a:lnTo>
                  <a:lnTo>
                    <a:pt x="1126" y="44"/>
                  </a:lnTo>
                  <a:lnTo>
                    <a:pt x="1122" y="70"/>
                  </a:lnTo>
                  <a:lnTo>
                    <a:pt x="1114" y="92"/>
                  </a:lnTo>
                  <a:lnTo>
                    <a:pt x="1104" y="112"/>
                  </a:lnTo>
                  <a:lnTo>
                    <a:pt x="1090" y="130"/>
                  </a:lnTo>
                  <a:lnTo>
                    <a:pt x="1090" y="130"/>
                  </a:lnTo>
                  <a:lnTo>
                    <a:pt x="1072" y="144"/>
                  </a:lnTo>
                  <a:lnTo>
                    <a:pt x="1050" y="158"/>
                  </a:lnTo>
                  <a:lnTo>
                    <a:pt x="1024" y="168"/>
                  </a:lnTo>
                  <a:lnTo>
                    <a:pt x="994" y="176"/>
                  </a:lnTo>
                  <a:lnTo>
                    <a:pt x="986" y="152"/>
                  </a:lnTo>
                  <a:lnTo>
                    <a:pt x="986" y="152"/>
                  </a:lnTo>
                  <a:lnTo>
                    <a:pt x="1008" y="146"/>
                  </a:lnTo>
                  <a:lnTo>
                    <a:pt x="1026" y="138"/>
                  </a:lnTo>
                  <a:lnTo>
                    <a:pt x="1044" y="130"/>
                  </a:lnTo>
                  <a:lnTo>
                    <a:pt x="1058" y="118"/>
                  </a:lnTo>
                  <a:lnTo>
                    <a:pt x="1058" y="118"/>
                  </a:lnTo>
                  <a:lnTo>
                    <a:pt x="1070" y="106"/>
                  </a:lnTo>
                  <a:lnTo>
                    <a:pt x="1082" y="90"/>
                  </a:lnTo>
                  <a:lnTo>
                    <a:pt x="1088" y="72"/>
                  </a:lnTo>
                  <a:lnTo>
                    <a:pt x="1094" y="52"/>
                  </a:lnTo>
                  <a:lnTo>
                    <a:pt x="1034" y="52"/>
                  </a:lnTo>
                  <a:lnTo>
                    <a:pt x="1034" y="52"/>
                  </a:lnTo>
                  <a:lnTo>
                    <a:pt x="1020" y="70"/>
                  </a:lnTo>
                  <a:lnTo>
                    <a:pt x="1006" y="86"/>
                  </a:lnTo>
                  <a:lnTo>
                    <a:pt x="988" y="100"/>
                  </a:lnTo>
                  <a:lnTo>
                    <a:pt x="970" y="112"/>
                  </a:lnTo>
                  <a:lnTo>
                    <a:pt x="954" y="92"/>
                  </a:lnTo>
                  <a:lnTo>
                    <a:pt x="954" y="92"/>
                  </a:lnTo>
                  <a:lnTo>
                    <a:pt x="978" y="74"/>
                  </a:lnTo>
                  <a:lnTo>
                    <a:pt x="988" y="64"/>
                  </a:lnTo>
                  <a:lnTo>
                    <a:pt x="998" y="54"/>
                  </a:lnTo>
                  <a:lnTo>
                    <a:pt x="1006" y="42"/>
                  </a:lnTo>
                  <a:lnTo>
                    <a:pt x="1012" y="32"/>
                  </a:lnTo>
                  <a:lnTo>
                    <a:pt x="1018" y="18"/>
                  </a:lnTo>
                  <a:lnTo>
                    <a:pt x="1022" y="6"/>
                  </a:lnTo>
                  <a:lnTo>
                    <a:pt x="1052" y="8"/>
                  </a:lnTo>
                  <a:lnTo>
                    <a:pt x="1052" y="8"/>
                  </a:lnTo>
                  <a:lnTo>
                    <a:pt x="1046" y="26"/>
                  </a:lnTo>
                  <a:lnTo>
                    <a:pt x="1126" y="26"/>
                  </a:lnTo>
                  <a:close/>
                  <a:moveTo>
                    <a:pt x="1270" y="144"/>
                  </a:moveTo>
                  <a:lnTo>
                    <a:pt x="1244" y="144"/>
                  </a:lnTo>
                  <a:lnTo>
                    <a:pt x="1244" y="108"/>
                  </a:lnTo>
                  <a:lnTo>
                    <a:pt x="1244" y="108"/>
                  </a:lnTo>
                  <a:lnTo>
                    <a:pt x="1228" y="116"/>
                  </a:lnTo>
                  <a:lnTo>
                    <a:pt x="1218" y="124"/>
                  </a:lnTo>
                  <a:lnTo>
                    <a:pt x="1212" y="132"/>
                  </a:lnTo>
                  <a:lnTo>
                    <a:pt x="1210" y="138"/>
                  </a:lnTo>
                  <a:lnTo>
                    <a:pt x="1210" y="138"/>
                  </a:lnTo>
                  <a:lnTo>
                    <a:pt x="1212" y="144"/>
                  </a:lnTo>
                  <a:lnTo>
                    <a:pt x="1218" y="148"/>
                  </a:lnTo>
                  <a:lnTo>
                    <a:pt x="1228" y="152"/>
                  </a:lnTo>
                  <a:lnTo>
                    <a:pt x="1242" y="152"/>
                  </a:lnTo>
                  <a:lnTo>
                    <a:pt x="1252" y="152"/>
                  </a:lnTo>
                  <a:lnTo>
                    <a:pt x="1252" y="152"/>
                  </a:lnTo>
                  <a:lnTo>
                    <a:pt x="1290" y="152"/>
                  </a:lnTo>
                  <a:lnTo>
                    <a:pt x="1316" y="150"/>
                  </a:lnTo>
                  <a:lnTo>
                    <a:pt x="1318" y="172"/>
                  </a:lnTo>
                  <a:lnTo>
                    <a:pt x="1318" y="172"/>
                  </a:lnTo>
                  <a:lnTo>
                    <a:pt x="1292" y="174"/>
                  </a:lnTo>
                  <a:lnTo>
                    <a:pt x="1266" y="176"/>
                  </a:lnTo>
                  <a:lnTo>
                    <a:pt x="1266" y="176"/>
                  </a:lnTo>
                  <a:lnTo>
                    <a:pt x="1244" y="174"/>
                  </a:lnTo>
                  <a:lnTo>
                    <a:pt x="1226" y="174"/>
                  </a:lnTo>
                  <a:lnTo>
                    <a:pt x="1212" y="170"/>
                  </a:lnTo>
                  <a:lnTo>
                    <a:pt x="1200" y="166"/>
                  </a:lnTo>
                  <a:lnTo>
                    <a:pt x="1200" y="166"/>
                  </a:lnTo>
                  <a:lnTo>
                    <a:pt x="1194" y="162"/>
                  </a:lnTo>
                  <a:lnTo>
                    <a:pt x="1188" y="156"/>
                  </a:lnTo>
                  <a:lnTo>
                    <a:pt x="1186" y="150"/>
                  </a:lnTo>
                  <a:lnTo>
                    <a:pt x="1184" y="142"/>
                  </a:lnTo>
                  <a:lnTo>
                    <a:pt x="1184" y="142"/>
                  </a:lnTo>
                  <a:lnTo>
                    <a:pt x="1186" y="134"/>
                  </a:lnTo>
                  <a:lnTo>
                    <a:pt x="1188" y="128"/>
                  </a:lnTo>
                  <a:lnTo>
                    <a:pt x="1192" y="120"/>
                  </a:lnTo>
                  <a:lnTo>
                    <a:pt x="1198" y="114"/>
                  </a:lnTo>
                  <a:lnTo>
                    <a:pt x="1216" y="100"/>
                  </a:lnTo>
                  <a:lnTo>
                    <a:pt x="1238" y="86"/>
                  </a:lnTo>
                  <a:lnTo>
                    <a:pt x="1238" y="86"/>
                  </a:lnTo>
                  <a:lnTo>
                    <a:pt x="1236" y="84"/>
                  </a:lnTo>
                  <a:lnTo>
                    <a:pt x="1232" y="82"/>
                  </a:lnTo>
                  <a:lnTo>
                    <a:pt x="1232" y="82"/>
                  </a:lnTo>
                  <a:lnTo>
                    <a:pt x="1222" y="84"/>
                  </a:lnTo>
                  <a:lnTo>
                    <a:pt x="1210" y="88"/>
                  </a:lnTo>
                  <a:lnTo>
                    <a:pt x="1210" y="88"/>
                  </a:lnTo>
                  <a:lnTo>
                    <a:pt x="1196" y="96"/>
                  </a:lnTo>
                  <a:lnTo>
                    <a:pt x="1180" y="110"/>
                  </a:lnTo>
                  <a:lnTo>
                    <a:pt x="1180" y="110"/>
                  </a:lnTo>
                  <a:lnTo>
                    <a:pt x="1164" y="122"/>
                  </a:lnTo>
                  <a:lnTo>
                    <a:pt x="1148" y="106"/>
                  </a:lnTo>
                  <a:lnTo>
                    <a:pt x="1148" y="106"/>
                  </a:lnTo>
                  <a:lnTo>
                    <a:pt x="1162" y="92"/>
                  </a:lnTo>
                  <a:lnTo>
                    <a:pt x="1176" y="80"/>
                  </a:lnTo>
                  <a:lnTo>
                    <a:pt x="1188" y="66"/>
                  </a:lnTo>
                  <a:lnTo>
                    <a:pt x="1196" y="52"/>
                  </a:lnTo>
                  <a:lnTo>
                    <a:pt x="1156" y="52"/>
                  </a:lnTo>
                  <a:lnTo>
                    <a:pt x="1156" y="30"/>
                  </a:lnTo>
                  <a:lnTo>
                    <a:pt x="1206" y="30"/>
                  </a:lnTo>
                  <a:lnTo>
                    <a:pt x="1206" y="30"/>
                  </a:lnTo>
                  <a:lnTo>
                    <a:pt x="1212" y="8"/>
                  </a:lnTo>
                  <a:lnTo>
                    <a:pt x="1240" y="10"/>
                  </a:lnTo>
                  <a:lnTo>
                    <a:pt x="1240" y="10"/>
                  </a:lnTo>
                  <a:lnTo>
                    <a:pt x="1234" y="30"/>
                  </a:lnTo>
                  <a:lnTo>
                    <a:pt x="1296" y="30"/>
                  </a:lnTo>
                  <a:lnTo>
                    <a:pt x="1296" y="52"/>
                  </a:lnTo>
                  <a:lnTo>
                    <a:pt x="1226" y="52"/>
                  </a:lnTo>
                  <a:lnTo>
                    <a:pt x="1226" y="52"/>
                  </a:lnTo>
                  <a:lnTo>
                    <a:pt x="1216" y="66"/>
                  </a:lnTo>
                  <a:lnTo>
                    <a:pt x="1216" y="66"/>
                  </a:lnTo>
                  <a:lnTo>
                    <a:pt x="1226" y="64"/>
                  </a:lnTo>
                  <a:lnTo>
                    <a:pt x="1234" y="64"/>
                  </a:lnTo>
                  <a:lnTo>
                    <a:pt x="1234" y="64"/>
                  </a:lnTo>
                  <a:lnTo>
                    <a:pt x="1244" y="64"/>
                  </a:lnTo>
                  <a:lnTo>
                    <a:pt x="1250" y="66"/>
                  </a:lnTo>
                  <a:lnTo>
                    <a:pt x="1258" y="70"/>
                  </a:lnTo>
                  <a:lnTo>
                    <a:pt x="1262" y="76"/>
                  </a:lnTo>
                  <a:lnTo>
                    <a:pt x="1262" y="76"/>
                  </a:lnTo>
                  <a:lnTo>
                    <a:pt x="1314" y="54"/>
                  </a:lnTo>
                  <a:lnTo>
                    <a:pt x="1324" y="76"/>
                  </a:lnTo>
                  <a:lnTo>
                    <a:pt x="1324" y="76"/>
                  </a:lnTo>
                  <a:lnTo>
                    <a:pt x="1270" y="96"/>
                  </a:lnTo>
                  <a:lnTo>
                    <a:pt x="1270" y="96"/>
                  </a:lnTo>
                  <a:lnTo>
                    <a:pt x="1270" y="112"/>
                  </a:lnTo>
                  <a:lnTo>
                    <a:pt x="1270" y="144"/>
                  </a:lnTo>
                  <a:close/>
                  <a:moveTo>
                    <a:pt x="1350" y="48"/>
                  </a:moveTo>
                  <a:lnTo>
                    <a:pt x="1350" y="48"/>
                  </a:lnTo>
                  <a:lnTo>
                    <a:pt x="1370" y="62"/>
                  </a:lnTo>
                  <a:lnTo>
                    <a:pt x="1384" y="74"/>
                  </a:lnTo>
                  <a:lnTo>
                    <a:pt x="1370" y="94"/>
                  </a:lnTo>
                  <a:lnTo>
                    <a:pt x="1370" y="94"/>
                  </a:lnTo>
                  <a:lnTo>
                    <a:pt x="1356" y="80"/>
                  </a:lnTo>
                  <a:lnTo>
                    <a:pt x="1338" y="66"/>
                  </a:lnTo>
                  <a:lnTo>
                    <a:pt x="1350" y="48"/>
                  </a:lnTo>
                  <a:lnTo>
                    <a:pt x="1350" y="48"/>
                  </a:lnTo>
                  <a:close/>
                  <a:moveTo>
                    <a:pt x="1392" y="106"/>
                  </a:moveTo>
                  <a:lnTo>
                    <a:pt x="1392" y="106"/>
                  </a:lnTo>
                  <a:lnTo>
                    <a:pt x="1386" y="122"/>
                  </a:lnTo>
                  <a:lnTo>
                    <a:pt x="1380" y="142"/>
                  </a:lnTo>
                  <a:lnTo>
                    <a:pt x="1380" y="142"/>
                  </a:lnTo>
                  <a:lnTo>
                    <a:pt x="1370" y="160"/>
                  </a:lnTo>
                  <a:lnTo>
                    <a:pt x="1362" y="176"/>
                  </a:lnTo>
                  <a:lnTo>
                    <a:pt x="1338" y="162"/>
                  </a:lnTo>
                  <a:lnTo>
                    <a:pt x="1338" y="162"/>
                  </a:lnTo>
                  <a:lnTo>
                    <a:pt x="1348" y="148"/>
                  </a:lnTo>
                  <a:lnTo>
                    <a:pt x="1356" y="130"/>
                  </a:lnTo>
                  <a:lnTo>
                    <a:pt x="1356" y="130"/>
                  </a:lnTo>
                  <a:lnTo>
                    <a:pt x="1368" y="100"/>
                  </a:lnTo>
                  <a:lnTo>
                    <a:pt x="1392" y="106"/>
                  </a:lnTo>
                  <a:close/>
                  <a:moveTo>
                    <a:pt x="1358" y="6"/>
                  </a:moveTo>
                  <a:lnTo>
                    <a:pt x="1358" y="6"/>
                  </a:lnTo>
                  <a:lnTo>
                    <a:pt x="1392" y="32"/>
                  </a:lnTo>
                  <a:lnTo>
                    <a:pt x="1378" y="52"/>
                  </a:lnTo>
                  <a:lnTo>
                    <a:pt x="1378" y="52"/>
                  </a:lnTo>
                  <a:lnTo>
                    <a:pt x="1344" y="24"/>
                  </a:lnTo>
                  <a:lnTo>
                    <a:pt x="1358" y="6"/>
                  </a:lnTo>
                  <a:lnTo>
                    <a:pt x="1358" y="6"/>
                  </a:lnTo>
                  <a:close/>
                  <a:moveTo>
                    <a:pt x="1484" y="168"/>
                  </a:moveTo>
                  <a:lnTo>
                    <a:pt x="1422" y="168"/>
                  </a:lnTo>
                  <a:lnTo>
                    <a:pt x="1422" y="176"/>
                  </a:lnTo>
                  <a:lnTo>
                    <a:pt x="1396" y="176"/>
                  </a:lnTo>
                  <a:lnTo>
                    <a:pt x="1396" y="98"/>
                  </a:lnTo>
                  <a:lnTo>
                    <a:pt x="1438" y="98"/>
                  </a:lnTo>
                  <a:lnTo>
                    <a:pt x="1438" y="78"/>
                  </a:lnTo>
                  <a:lnTo>
                    <a:pt x="1388" y="78"/>
                  </a:lnTo>
                  <a:lnTo>
                    <a:pt x="1388" y="56"/>
                  </a:lnTo>
                  <a:lnTo>
                    <a:pt x="1438" y="56"/>
                  </a:lnTo>
                  <a:lnTo>
                    <a:pt x="1438" y="38"/>
                  </a:lnTo>
                  <a:lnTo>
                    <a:pt x="1438" y="38"/>
                  </a:lnTo>
                  <a:lnTo>
                    <a:pt x="1398" y="42"/>
                  </a:lnTo>
                  <a:lnTo>
                    <a:pt x="1394" y="22"/>
                  </a:lnTo>
                  <a:lnTo>
                    <a:pt x="1394" y="22"/>
                  </a:lnTo>
                  <a:lnTo>
                    <a:pt x="1420" y="20"/>
                  </a:lnTo>
                  <a:lnTo>
                    <a:pt x="1446" y="16"/>
                  </a:lnTo>
                  <a:lnTo>
                    <a:pt x="1446" y="16"/>
                  </a:lnTo>
                  <a:lnTo>
                    <a:pt x="1466" y="14"/>
                  </a:lnTo>
                  <a:lnTo>
                    <a:pt x="1482" y="12"/>
                  </a:lnTo>
                  <a:lnTo>
                    <a:pt x="1482" y="12"/>
                  </a:lnTo>
                  <a:lnTo>
                    <a:pt x="1494" y="8"/>
                  </a:lnTo>
                  <a:lnTo>
                    <a:pt x="1494" y="8"/>
                  </a:lnTo>
                  <a:lnTo>
                    <a:pt x="1502" y="6"/>
                  </a:lnTo>
                  <a:lnTo>
                    <a:pt x="1514" y="26"/>
                  </a:lnTo>
                  <a:lnTo>
                    <a:pt x="1514" y="26"/>
                  </a:lnTo>
                  <a:lnTo>
                    <a:pt x="1494" y="32"/>
                  </a:lnTo>
                  <a:lnTo>
                    <a:pt x="1466" y="36"/>
                  </a:lnTo>
                  <a:lnTo>
                    <a:pt x="1466" y="56"/>
                  </a:lnTo>
                  <a:lnTo>
                    <a:pt x="1518" y="56"/>
                  </a:lnTo>
                  <a:lnTo>
                    <a:pt x="1518" y="78"/>
                  </a:lnTo>
                  <a:lnTo>
                    <a:pt x="1466" y="78"/>
                  </a:lnTo>
                  <a:lnTo>
                    <a:pt x="1466" y="98"/>
                  </a:lnTo>
                  <a:lnTo>
                    <a:pt x="1510" y="98"/>
                  </a:lnTo>
                  <a:lnTo>
                    <a:pt x="1510" y="176"/>
                  </a:lnTo>
                  <a:lnTo>
                    <a:pt x="1484" y="176"/>
                  </a:lnTo>
                  <a:lnTo>
                    <a:pt x="1484" y="168"/>
                  </a:lnTo>
                  <a:close/>
                  <a:moveTo>
                    <a:pt x="1422" y="148"/>
                  </a:moveTo>
                  <a:lnTo>
                    <a:pt x="1484" y="148"/>
                  </a:lnTo>
                  <a:lnTo>
                    <a:pt x="1484" y="118"/>
                  </a:lnTo>
                  <a:lnTo>
                    <a:pt x="1422" y="118"/>
                  </a:lnTo>
                  <a:lnTo>
                    <a:pt x="1422" y="148"/>
                  </a:lnTo>
                  <a:close/>
                  <a:moveTo>
                    <a:pt x="1552" y="38"/>
                  </a:moveTo>
                  <a:lnTo>
                    <a:pt x="1552" y="38"/>
                  </a:lnTo>
                  <a:lnTo>
                    <a:pt x="1550" y="74"/>
                  </a:lnTo>
                  <a:lnTo>
                    <a:pt x="1546" y="98"/>
                  </a:lnTo>
                  <a:lnTo>
                    <a:pt x="1528" y="94"/>
                  </a:lnTo>
                  <a:lnTo>
                    <a:pt x="1528" y="94"/>
                  </a:lnTo>
                  <a:lnTo>
                    <a:pt x="1532" y="70"/>
                  </a:lnTo>
                  <a:lnTo>
                    <a:pt x="1534" y="38"/>
                  </a:lnTo>
                  <a:lnTo>
                    <a:pt x="1552" y="38"/>
                  </a:lnTo>
                  <a:close/>
                  <a:moveTo>
                    <a:pt x="1584" y="176"/>
                  </a:moveTo>
                  <a:lnTo>
                    <a:pt x="1558" y="176"/>
                  </a:lnTo>
                  <a:lnTo>
                    <a:pt x="1558" y="6"/>
                  </a:lnTo>
                  <a:lnTo>
                    <a:pt x="1584" y="6"/>
                  </a:lnTo>
                  <a:lnTo>
                    <a:pt x="1584" y="176"/>
                  </a:lnTo>
                  <a:close/>
                  <a:moveTo>
                    <a:pt x="1602" y="54"/>
                  </a:moveTo>
                  <a:lnTo>
                    <a:pt x="1590" y="58"/>
                  </a:lnTo>
                  <a:lnTo>
                    <a:pt x="1584" y="28"/>
                  </a:lnTo>
                  <a:lnTo>
                    <a:pt x="1596" y="24"/>
                  </a:lnTo>
                  <a:lnTo>
                    <a:pt x="1602" y="54"/>
                  </a:lnTo>
                  <a:close/>
                  <a:moveTo>
                    <a:pt x="1712" y="174"/>
                  </a:moveTo>
                  <a:lnTo>
                    <a:pt x="1596" y="174"/>
                  </a:lnTo>
                  <a:lnTo>
                    <a:pt x="1596" y="152"/>
                  </a:lnTo>
                  <a:lnTo>
                    <a:pt x="1644" y="152"/>
                  </a:lnTo>
                  <a:lnTo>
                    <a:pt x="1644" y="112"/>
                  </a:lnTo>
                  <a:lnTo>
                    <a:pt x="1604" y="112"/>
                  </a:lnTo>
                  <a:lnTo>
                    <a:pt x="1604" y="92"/>
                  </a:lnTo>
                  <a:lnTo>
                    <a:pt x="1644" y="92"/>
                  </a:lnTo>
                  <a:lnTo>
                    <a:pt x="1644" y="62"/>
                  </a:lnTo>
                  <a:lnTo>
                    <a:pt x="1628" y="62"/>
                  </a:lnTo>
                  <a:lnTo>
                    <a:pt x="1628" y="62"/>
                  </a:lnTo>
                  <a:lnTo>
                    <a:pt x="1622" y="76"/>
                  </a:lnTo>
                  <a:lnTo>
                    <a:pt x="1614" y="88"/>
                  </a:lnTo>
                  <a:lnTo>
                    <a:pt x="1594" y="78"/>
                  </a:lnTo>
                  <a:lnTo>
                    <a:pt x="1594" y="78"/>
                  </a:lnTo>
                  <a:lnTo>
                    <a:pt x="1602" y="62"/>
                  </a:lnTo>
                  <a:lnTo>
                    <a:pt x="1606" y="46"/>
                  </a:lnTo>
                  <a:lnTo>
                    <a:pt x="1610" y="30"/>
                  </a:lnTo>
                  <a:lnTo>
                    <a:pt x="1612" y="12"/>
                  </a:lnTo>
                  <a:lnTo>
                    <a:pt x="1638" y="14"/>
                  </a:lnTo>
                  <a:lnTo>
                    <a:pt x="1638" y="14"/>
                  </a:lnTo>
                  <a:lnTo>
                    <a:pt x="1634" y="40"/>
                  </a:lnTo>
                  <a:lnTo>
                    <a:pt x="1644" y="40"/>
                  </a:lnTo>
                  <a:lnTo>
                    <a:pt x="1644" y="6"/>
                  </a:lnTo>
                  <a:lnTo>
                    <a:pt x="1672" y="6"/>
                  </a:lnTo>
                  <a:lnTo>
                    <a:pt x="1672" y="40"/>
                  </a:lnTo>
                  <a:lnTo>
                    <a:pt x="1710" y="40"/>
                  </a:lnTo>
                  <a:lnTo>
                    <a:pt x="1710" y="62"/>
                  </a:lnTo>
                  <a:lnTo>
                    <a:pt x="1672" y="62"/>
                  </a:lnTo>
                  <a:lnTo>
                    <a:pt x="1672" y="92"/>
                  </a:lnTo>
                  <a:lnTo>
                    <a:pt x="1706" y="92"/>
                  </a:lnTo>
                  <a:lnTo>
                    <a:pt x="1706" y="112"/>
                  </a:lnTo>
                  <a:lnTo>
                    <a:pt x="1672" y="112"/>
                  </a:lnTo>
                  <a:lnTo>
                    <a:pt x="1672" y="152"/>
                  </a:lnTo>
                  <a:lnTo>
                    <a:pt x="1712" y="152"/>
                  </a:lnTo>
                  <a:lnTo>
                    <a:pt x="1712" y="174"/>
                  </a:lnTo>
                  <a:close/>
                  <a:moveTo>
                    <a:pt x="1776" y="176"/>
                  </a:moveTo>
                  <a:lnTo>
                    <a:pt x="1750" y="176"/>
                  </a:lnTo>
                  <a:lnTo>
                    <a:pt x="1750" y="98"/>
                  </a:lnTo>
                  <a:lnTo>
                    <a:pt x="1750" y="98"/>
                  </a:lnTo>
                  <a:lnTo>
                    <a:pt x="1736" y="116"/>
                  </a:lnTo>
                  <a:lnTo>
                    <a:pt x="1720" y="100"/>
                  </a:lnTo>
                  <a:lnTo>
                    <a:pt x="1720" y="100"/>
                  </a:lnTo>
                  <a:lnTo>
                    <a:pt x="1730" y="86"/>
                  </a:lnTo>
                  <a:lnTo>
                    <a:pt x="1742" y="62"/>
                  </a:lnTo>
                  <a:lnTo>
                    <a:pt x="1742" y="62"/>
                  </a:lnTo>
                  <a:lnTo>
                    <a:pt x="1756" y="34"/>
                  </a:lnTo>
                  <a:lnTo>
                    <a:pt x="1766" y="4"/>
                  </a:lnTo>
                  <a:lnTo>
                    <a:pt x="1792" y="10"/>
                  </a:lnTo>
                  <a:lnTo>
                    <a:pt x="1792" y="10"/>
                  </a:lnTo>
                  <a:lnTo>
                    <a:pt x="1782" y="36"/>
                  </a:lnTo>
                  <a:lnTo>
                    <a:pt x="1772" y="60"/>
                  </a:lnTo>
                  <a:lnTo>
                    <a:pt x="1776" y="60"/>
                  </a:lnTo>
                  <a:lnTo>
                    <a:pt x="1776" y="176"/>
                  </a:lnTo>
                  <a:close/>
                  <a:moveTo>
                    <a:pt x="1904" y="152"/>
                  </a:moveTo>
                  <a:lnTo>
                    <a:pt x="1904" y="152"/>
                  </a:lnTo>
                  <a:lnTo>
                    <a:pt x="1902" y="160"/>
                  </a:lnTo>
                  <a:lnTo>
                    <a:pt x="1898" y="166"/>
                  </a:lnTo>
                  <a:lnTo>
                    <a:pt x="1898" y="166"/>
                  </a:lnTo>
                  <a:lnTo>
                    <a:pt x="1892" y="170"/>
                  </a:lnTo>
                  <a:lnTo>
                    <a:pt x="1886" y="172"/>
                  </a:lnTo>
                  <a:lnTo>
                    <a:pt x="1886" y="172"/>
                  </a:lnTo>
                  <a:lnTo>
                    <a:pt x="1856" y="174"/>
                  </a:lnTo>
                  <a:lnTo>
                    <a:pt x="1856" y="174"/>
                  </a:lnTo>
                  <a:lnTo>
                    <a:pt x="1834" y="174"/>
                  </a:lnTo>
                  <a:lnTo>
                    <a:pt x="1822" y="172"/>
                  </a:lnTo>
                  <a:lnTo>
                    <a:pt x="1822" y="172"/>
                  </a:lnTo>
                  <a:lnTo>
                    <a:pt x="1814" y="170"/>
                  </a:lnTo>
                  <a:lnTo>
                    <a:pt x="1810" y="166"/>
                  </a:lnTo>
                  <a:lnTo>
                    <a:pt x="1810" y="166"/>
                  </a:lnTo>
                  <a:lnTo>
                    <a:pt x="1806" y="160"/>
                  </a:lnTo>
                  <a:lnTo>
                    <a:pt x="1806" y="152"/>
                  </a:lnTo>
                  <a:lnTo>
                    <a:pt x="1806" y="8"/>
                  </a:lnTo>
                  <a:lnTo>
                    <a:pt x="1832" y="8"/>
                  </a:lnTo>
                  <a:lnTo>
                    <a:pt x="1832" y="60"/>
                  </a:lnTo>
                  <a:lnTo>
                    <a:pt x="1832" y="60"/>
                  </a:lnTo>
                  <a:lnTo>
                    <a:pt x="1864" y="42"/>
                  </a:lnTo>
                  <a:lnTo>
                    <a:pt x="1886" y="26"/>
                  </a:lnTo>
                  <a:lnTo>
                    <a:pt x="1904" y="46"/>
                  </a:lnTo>
                  <a:lnTo>
                    <a:pt x="1904" y="46"/>
                  </a:lnTo>
                  <a:lnTo>
                    <a:pt x="1890" y="56"/>
                  </a:lnTo>
                  <a:lnTo>
                    <a:pt x="1874" y="66"/>
                  </a:lnTo>
                  <a:lnTo>
                    <a:pt x="1832" y="88"/>
                  </a:lnTo>
                  <a:lnTo>
                    <a:pt x="1832" y="144"/>
                  </a:lnTo>
                  <a:lnTo>
                    <a:pt x="1832" y="144"/>
                  </a:lnTo>
                  <a:lnTo>
                    <a:pt x="1832" y="146"/>
                  </a:lnTo>
                  <a:lnTo>
                    <a:pt x="1836" y="148"/>
                  </a:lnTo>
                  <a:lnTo>
                    <a:pt x="1836" y="148"/>
                  </a:lnTo>
                  <a:lnTo>
                    <a:pt x="1856" y="150"/>
                  </a:lnTo>
                  <a:lnTo>
                    <a:pt x="1856" y="150"/>
                  </a:lnTo>
                  <a:lnTo>
                    <a:pt x="1872" y="150"/>
                  </a:lnTo>
                  <a:lnTo>
                    <a:pt x="1872" y="150"/>
                  </a:lnTo>
                  <a:lnTo>
                    <a:pt x="1876" y="148"/>
                  </a:lnTo>
                  <a:lnTo>
                    <a:pt x="1878" y="144"/>
                  </a:lnTo>
                  <a:lnTo>
                    <a:pt x="1878" y="144"/>
                  </a:lnTo>
                  <a:lnTo>
                    <a:pt x="1880" y="116"/>
                  </a:lnTo>
                  <a:lnTo>
                    <a:pt x="1904" y="118"/>
                  </a:lnTo>
                  <a:lnTo>
                    <a:pt x="1904" y="152"/>
                  </a:lnTo>
                  <a:close/>
                  <a:moveTo>
                    <a:pt x="2092" y="48"/>
                  </a:moveTo>
                  <a:lnTo>
                    <a:pt x="2038" y="48"/>
                  </a:lnTo>
                  <a:lnTo>
                    <a:pt x="2038" y="84"/>
                  </a:lnTo>
                  <a:lnTo>
                    <a:pt x="2038" y="84"/>
                  </a:lnTo>
                  <a:lnTo>
                    <a:pt x="2042" y="96"/>
                  </a:lnTo>
                  <a:lnTo>
                    <a:pt x="2042" y="112"/>
                  </a:lnTo>
                  <a:lnTo>
                    <a:pt x="2042" y="112"/>
                  </a:lnTo>
                  <a:lnTo>
                    <a:pt x="2042" y="126"/>
                  </a:lnTo>
                  <a:lnTo>
                    <a:pt x="2038" y="138"/>
                  </a:lnTo>
                  <a:lnTo>
                    <a:pt x="2032" y="148"/>
                  </a:lnTo>
                  <a:lnTo>
                    <a:pt x="2022" y="158"/>
                  </a:lnTo>
                  <a:lnTo>
                    <a:pt x="2022" y="158"/>
                  </a:lnTo>
                  <a:lnTo>
                    <a:pt x="2012" y="166"/>
                  </a:lnTo>
                  <a:lnTo>
                    <a:pt x="2000" y="172"/>
                  </a:lnTo>
                  <a:lnTo>
                    <a:pt x="1984" y="176"/>
                  </a:lnTo>
                  <a:lnTo>
                    <a:pt x="1968" y="178"/>
                  </a:lnTo>
                  <a:lnTo>
                    <a:pt x="1962" y="154"/>
                  </a:lnTo>
                  <a:lnTo>
                    <a:pt x="1962" y="154"/>
                  </a:lnTo>
                  <a:lnTo>
                    <a:pt x="1982" y="152"/>
                  </a:lnTo>
                  <a:lnTo>
                    <a:pt x="1996" y="146"/>
                  </a:lnTo>
                  <a:lnTo>
                    <a:pt x="2008" y="136"/>
                  </a:lnTo>
                  <a:lnTo>
                    <a:pt x="2014" y="126"/>
                  </a:lnTo>
                  <a:lnTo>
                    <a:pt x="2014" y="126"/>
                  </a:lnTo>
                  <a:lnTo>
                    <a:pt x="2004" y="130"/>
                  </a:lnTo>
                  <a:lnTo>
                    <a:pt x="1990" y="132"/>
                  </a:lnTo>
                  <a:lnTo>
                    <a:pt x="1990" y="132"/>
                  </a:lnTo>
                  <a:lnTo>
                    <a:pt x="1982" y="132"/>
                  </a:lnTo>
                  <a:lnTo>
                    <a:pt x="1974" y="130"/>
                  </a:lnTo>
                  <a:lnTo>
                    <a:pt x="1968" y="128"/>
                  </a:lnTo>
                  <a:lnTo>
                    <a:pt x="1962" y="122"/>
                  </a:lnTo>
                  <a:lnTo>
                    <a:pt x="1962" y="122"/>
                  </a:lnTo>
                  <a:lnTo>
                    <a:pt x="1958" y="118"/>
                  </a:lnTo>
                  <a:lnTo>
                    <a:pt x="1954" y="112"/>
                  </a:lnTo>
                  <a:lnTo>
                    <a:pt x="1952" y="104"/>
                  </a:lnTo>
                  <a:lnTo>
                    <a:pt x="1952" y="98"/>
                  </a:lnTo>
                  <a:lnTo>
                    <a:pt x="1952" y="98"/>
                  </a:lnTo>
                  <a:lnTo>
                    <a:pt x="1952" y="90"/>
                  </a:lnTo>
                  <a:lnTo>
                    <a:pt x="1954" y="82"/>
                  </a:lnTo>
                  <a:lnTo>
                    <a:pt x="1958" y="76"/>
                  </a:lnTo>
                  <a:lnTo>
                    <a:pt x="1964" y="70"/>
                  </a:lnTo>
                  <a:lnTo>
                    <a:pt x="1964" y="70"/>
                  </a:lnTo>
                  <a:lnTo>
                    <a:pt x="1970" y="64"/>
                  </a:lnTo>
                  <a:lnTo>
                    <a:pt x="1976" y="60"/>
                  </a:lnTo>
                  <a:lnTo>
                    <a:pt x="1984" y="58"/>
                  </a:lnTo>
                  <a:lnTo>
                    <a:pt x="1992" y="58"/>
                  </a:lnTo>
                  <a:lnTo>
                    <a:pt x="1992" y="58"/>
                  </a:lnTo>
                  <a:lnTo>
                    <a:pt x="2002" y="58"/>
                  </a:lnTo>
                  <a:lnTo>
                    <a:pt x="2010" y="62"/>
                  </a:lnTo>
                  <a:lnTo>
                    <a:pt x="2010" y="48"/>
                  </a:lnTo>
                  <a:lnTo>
                    <a:pt x="1918" y="48"/>
                  </a:lnTo>
                  <a:lnTo>
                    <a:pt x="1918" y="26"/>
                  </a:lnTo>
                  <a:lnTo>
                    <a:pt x="2010" y="26"/>
                  </a:lnTo>
                  <a:lnTo>
                    <a:pt x="2010" y="6"/>
                  </a:lnTo>
                  <a:lnTo>
                    <a:pt x="2038" y="6"/>
                  </a:lnTo>
                  <a:lnTo>
                    <a:pt x="2038" y="26"/>
                  </a:lnTo>
                  <a:lnTo>
                    <a:pt x="2092" y="26"/>
                  </a:lnTo>
                  <a:lnTo>
                    <a:pt x="2092" y="48"/>
                  </a:lnTo>
                  <a:close/>
                  <a:moveTo>
                    <a:pt x="2010" y="90"/>
                  </a:moveTo>
                  <a:lnTo>
                    <a:pt x="2010" y="86"/>
                  </a:lnTo>
                  <a:lnTo>
                    <a:pt x="2010" y="86"/>
                  </a:lnTo>
                  <a:lnTo>
                    <a:pt x="2006" y="82"/>
                  </a:lnTo>
                  <a:lnTo>
                    <a:pt x="2004" y="80"/>
                  </a:lnTo>
                  <a:lnTo>
                    <a:pt x="1992" y="78"/>
                  </a:lnTo>
                  <a:lnTo>
                    <a:pt x="1992" y="78"/>
                  </a:lnTo>
                  <a:lnTo>
                    <a:pt x="1986" y="80"/>
                  </a:lnTo>
                  <a:lnTo>
                    <a:pt x="1982" y="84"/>
                  </a:lnTo>
                  <a:lnTo>
                    <a:pt x="1982" y="84"/>
                  </a:lnTo>
                  <a:lnTo>
                    <a:pt x="1978" y="90"/>
                  </a:lnTo>
                  <a:lnTo>
                    <a:pt x="1976" y="96"/>
                  </a:lnTo>
                  <a:lnTo>
                    <a:pt x="1976" y="96"/>
                  </a:lnTo>
                  <a:lnTo>
                    <a:pt x="1978" y="102"/>
                  </a:lnTo>
                  <a:lnTo>
                    <a:pt x="1980" y="106"/>
                  </a:lnTo>
                  <a:lnTo>
                    <a:pt x="1980" y="106"/>
                  </a:lnTo>
                  <a:lnTo>
                    <a:pt x="1984" y="110"/>
                  </a:lnTo>
                  <a:lnTo>
                    <a:pt x="1990" y="110"/>
                  </a:lnTo>
                  <a:lnTo>
                    <a:pt x="1990" y="110"/>
                  </a:lnTo>
                  <a:lnTo>
                    <a:pt x="1998" y="110"/>
                  </a:lnTo>
                  <a:lnTo>
                    <a:pt x="2004" y="106"/>
                  </a:lnTo>
                  <a:lnTo>
                    <a:pt x="2004" y="106"/>
                  </a:lnTo>
                  <a:lnTo>
                    <a:pt x="2008" y="98"/>
                  </a:lnTo>
                  <a:lnTo>
                    <a:pt x="2010" y="90"/>
                  </a:lnTo>
                  <a:lnTo>
                    <a:pt x="2010" y="90"/>
                  </a:lnTo>
                  <a:close/>
                  <a:moveTo>
                    <a:pt x="2180" y="116"/>
                  </a:moveTo>
                  <a:lnTo>
                    <a:pt x="2180" y="116"/>
                  </a:lnTo>
                  <a:lnTo>
                    <a:pt x="2196" y="118"/>
                  </a:lnTo>
                  <a:lnTo>
                    <a:pt x="2204" y="120"/>
                  </a:lnTo>
                  <a:lnTo>
                    <a:pt x="2210" y="124"/>
                  </a:lnTo>
                  <a:lnTo>
                    <a:pt x="2214" y="128"/>
                  </a:lnTo>
                  <a:lnTo>
                    <a:pt x="2220" y="134"/>
                  </a:lnTo>
                  <a:lnTo>
                    <a:pt x="2226" y="148"/>
                  </a:lnTo>
                  <a:lnTo>
                    <a:pt x="2226" y="148"/>
                  </a:lnTo>
                  <a:lnTo>
                    <a:pt x="2236" y="144"/>
                  </a:lnTo>
                  <a:lnTo>
                    <a:pt x="2242" y="138"/>
                  </a:lnTo>
                  <a:lnTo>
                    <a:pt x="2246" y="130"/>
                  </a:lnTo>
                  <a:lnTo>
                    <a:pt x="2248" y="120"/>
                  </a:lnTo>
                  <a:lnTo>
                    <a:pt x="2248" y="120"/>
                  </a:lnTo>
                  <a:lnTo>
                    <a:pt x="2248" y="114"/>
                  </a:lnTo>
                  <a:lnTo>
                    <a:pt x="2246" y="108"/>
                  </a:lnTo>
                  <a:lnTo>
                    <a:pt x="2242" y="102"/>
                  </a:lnTo>
                  <a:lnTo>
                    <a:pt x="2238" y="98"/>
                  </a:lnTo>
                  <a:lnTo>
                    <a:pt x="2238" y="98"/>
                  </a:lnTo>
                  <a:lnTo>
                    <a:pt x="2232" y="94"/>
                  </a:lnTo>
                  <a:lnTo>
                    <a:pt x="2224" y="92"/>
                  </a:lnTo>
                  <a:lnTo>
                    <a:pt x="2208" y="90"/>
                  </a:lnTo>
                  <a:lnTo>
                    <a:pt x="2206" y="90"/>
                  </a:lnTo>
                  <a:lnTo>
                    <a:pt x="2206" y="90"/>
                  </a:lnTo>
                  <a:lnTo>
                    <a:pt x="2188" y="92"/>
                  </a:lnTo>
                  <a:lnTo>
                    <a:pt x="2188" y="92"/>
                  </a:lnTo>
                  <a:lnTo>
                    <a:pt x="2170" y="100"/>
                  </a:lnTo>
                  <a:lnTo>
                    <a:pt x="2170" y="100"/>
                  </a:lnTo>
                  <a:lnTo>
                    <a:pt x="2154" y="108"/>
                  </a:lnTo>
                  <a:lnTo>
                    <a:pt x="2154" y="108"/>
                  </a:lnTo>
                  <a:lnTo>
                    <a:pt x="2126" y="128"/>
                  </a:lnTo>
                  <a:lnTo>
                    <a:pt x="2112" y="108"/>
                  </a:lnTo>
                  <a:lnTo>
                    <a:pt x="2112" y="108"/>
                  </a:lnTo>
                  <a:lnTo>
                    <a:pt x="2210" y="40"/>
                  </a:lnTo>
                  <a:lnTo>
                    <a:pt x="2130" y="40"/>
                  </a:lnTo>
                  <a:lnTo>
                    <a:pt x="2130" y="18"/>
                  </a:lnTo>
                  <a:lnTo>
                    <a:pt x="2244" y="18"/>
                  </a:lnTo>
                  <a:lnTo>
                    <a:pt x="2258" y="32"/>
                  </a:lnTo>
                  <a:lnTo>
                    <a:pt x="2258" y="32"/>
                  </a:lnTo>
                  <a:lnTo>
                    <a:pt x="2198" y="74"/>
                  </a:lnTo>
                  <a:lnTo>
                    <a:pt x="2198" y="74"/>
                  </a:lnTo>
                  <a:lnTo>
                    <a:pt x="2216" y="70"/>
                  </a:lnTo>
                  <a:lnTo>
                    <a:pt x="2216" y="70"/>
                  </a:lnTo>
                  <a:lnTo>
                    <a:pt x="2230" y="72"/>
                  </a:lnTo>
                  <a:lnTo>
                    <a:pt x="2242" y="74"/>
                  </a:lnTo>
                  <a:lnTo>
                    <a:pt x="2252" y="78"/>
                  </a:lnTo>
                  <a:lnTo>
                    <a:pt x="2260" y="82"/>
                  </a:lnTo>
                  <a:lnTo>
                    <a:pt x="2260" y="82"/>
                  </a:lnTo>
                  <a:lnTo>
                    <a:pt x="2266" y="90"/>
                  </a:lnTo>
                  <a:lnTo>
                    <a:pt x="2272" y="98"/>
                  </a:lnTo>
                  <a:lnTo>
                    <a:pt x="2274" y="108"/>
                  </a:lnTo>
                  <a:lnTo>
                    <a:pt x="2276" y="120"/>
                  </a:lnTo>
                  <a:lnTo>
                    <a:pt x="2276" y="120"/>
                  </a:lnTo>
                  <a:lnTo>
                    <a:pt x="2274" y="132"/>
                  </a:lnTo>
                  <a:lnTo>
                    <a:pt x="2270" y="144"/>
                  </a:lnTo>
                  <a:lnTo>
                    <a:pt x="2262" y="154"/>
                  </a:lnTo>
                  <a:lnTo>
                    <a:pt x="2254" y="162"/>
                  </a:lnTo>
                  <a:lnTo>
                    <a:pt x="2254" y="162"/>
                  </a:lnTo>
                  <a:lnTo>
                    <a:pt x="2242" y="168"/>
                  </a:lnTo>
                  <a:lnTo>
                    <a:pt x="2228" y="172"/>
                  </a:lnTo>
                  <a:lnTo>
                    <a:pt x="2212" y="176"/>
                  </a:lnTo>
                  <a:lnTo>
                    <a:pt x="2194" y="176"/>
                  </a:lnTo>
                  <a:lnTo>
                    <a:pt x="2194" y="176"/>
                  </a:lnTo>
                  <a:lnTo>
                    <a:pt x="2174" y="174"/>
                  </a:lnTo>
                  <a:lnTo>
                    <a:pt x="2164" y="172"/>
                  </a:lnTo>
                  <a:lnTo>
                    <a:pt x="2156" y="168"/>
                  </a:lnTo>
                  <a:lnTo>
                    <a:pt x="2156" y="168"/>
                  </a:lnTo>
                  <a:lnTo>
                    <a:pt x="2150" y="164"/>
                  </a:lnTo>
                  <a:lnTo>
                    <a:pt x="2146" y="158"/>
                  </a:lnTo>
                  <a:lnTo>
                    <a:pt x="2144" y="152"/>
                  </a:lnTo>
                  <a:lnTo>
                    <a:pt x="2142" y="146"/>
                  </a:lnTo>
                  <a:lnTo>
                    <a:pt x="2142" y="146"/>
                  </a:lnTo>
                  <a:lnTo>
                    <a:pt x="2144" y="140"/>
                  </a:lnTo>
                  <a:lnTo>
                    <a:pt x="2146" y="134"/>
                  </a:lnTo>
                  <a:lnTo>
                    <a:pt x="2150" y="130"/>
                  </a:lnTo>
                  <a:lnTo>
                    <a:pt x="2154" y="124"/>
                  </a:lnTo>
                  <a:lnTo>
                    <a:pt x="2154" y="124"/>
                  </a:lnTo>
                  <a:lnTo>
                    <a:pt x="2168" y="118"/>
                  </a:lnTo>
                  <a:lnTo>
                    <a:pt x="2180" y="116"/>
                  </a:lnTo>
                  <a:lnTo>
                    <a:pt x="2180" y="116"/>
                  </a:lnTo>
                  <a:close/>
                  <a:moveTo>
                    <a:pt x="2192" y="156"/>
                  </a:moveTo>
                  <a:lnTo>
                    <a:pt x="2192" y="156"/>
                  </a:lnTo>
                  <a:lnTo>
                    <a:pt x="2202" y="156"/>
                  </a:lnTo>
                  <a:lnTo>
                    <a:pt x="2202" y="156"/>
                  </a:lnTo>
                  <a:lnTo>
                    <a:pt x="2198" y="146"/>
                  </a:lnTo>
                  <a:lnTo>
                    <a:pt x="2192" y="140"/>
                  </a:lnTo>
                  <a:lnTo>
                    <a:pt x="2186" y="138"/>
                  </a:lnTo>
                  <a:lnTo>
                    <a:pt x="2180" y="136"/>
                  </a:lnTo>
                  <a:lnTo>
                    <a:pt x="2180" y="136"/>
                  </a:lnTo>
                  <a:lnTo>
                    <a:pt x="2174" y="136"/>
                  </a:lnTo>
                  <a:lnTo>
                    <a:pt x="2170" y="138"/>
                  </a:lnTo>
                  <a:lnTo>
                    <a:pt x="2170" y="138"/>
                  </a:lnTo>
                  <a:lnTo>
                    <a:pt x="2168" y="142"/>
                  </a:lnTo>
                  <a:lnTo>
                    <a:pt x="2168" y="146"/>
                  </a:lnTo>
                  <a:lnTo>
                    <a:pt x="2168" y="146"/>
                  </a:lnTo>
                  <a:lnTo>
                    <a:pt x="2168" y="150"/>
                  </a:lnTo>
                  <a:lnTo>
                    <a:pt x="2174" y="152"/>
                  </a:lnTo>
                  <a:lnTo>
                    <a:pt x="2180" y="154"/>
                  </a:lnTo>
                  <a:lnTo>
                    <a:pt x="2192" y="156"/>
                  </a:lnTo>
                  <a:lnTo>
                    <a:pt x="2192" y="156"/>
                  </a:lnTo>
                  <a:close/>
                  <a:moveTo>
                    <a:pt x="2310" y="48"/>
                  </a:moveTo>
                  <a:lnTo>
                    <a:pt x="2310" y="48"/>
                  </a:lnTo>
                  <a:lnTo>
                    <a:pt x="2330" y="62"/>
                  </a:lnTo>
                  <a:lnTo>
                    <a:pt x="2344" y="74"/>
                  </a:lnTo>
                  <a:lnTo>
                    <a:pt x="2330" y="94"/>
                  </a:lnTo>
                  <a:lnTo>
                    <a:pt x="2330" y="94"/>
                  </a:lnTo>
                  <a:lnTo>
                    <a:pt x="2316" y="80"/>
                  </a:lnTo>
                  <a:lnTo>
                    <a:pt x="2298" y="66"/>
                  </a:lnTo>
                  <a:lnTo>
                    <a:pt x="2310" y="48"/>
                  </a:lnTo>
                  <a:lnTo>
                    <a:pt x="2310" y="48"/>
                  </a:lnTo>
                  <a:close/>
                  <a:moveTo>
                    <a:pt x="2352" y="106"/>
                  </a:moveTo>
                  <a:lnTo>
                    <a:pt x="2352" y="106"/>
                  </a:lnTo>
                  <a:lnTo>
                    <a:pt x="2346" y="122"/>
                  </a:lnTo>
                  <a:lnTo>
                    <a:pt x="2340" y="142"/>
                  </a:lnTo>
                  <a:lnTo>
                    <a:pt x="2340" y="142"/>
                  </a:lnTo>
                  <a:lnTo>
                    <a:pt x="2330" y="160"/>
                  </a:lnTo>
                  <a:lnTo>
                    <a:pt x="2322" y="176"/>
                  </a:lnTo>
                  <a:lnTo>
                    <a:pt x="2298" y="162"/>
                  </a:lnTo>
                  <a:lnTo>
                    <a:pt x="2298" y="162"/>
                  </a:lnTo>
                  <a:lnTo>
                    <a:pt x="2308" y="148"/>
                  </a:lnTo>
                  <a:lnTo>
                    <a:pt x="2316" y="130"/>
                  </a:lnTo>
                  <a:lnTo>
                    <a:pt x="2316" y="130"/>
                  </a:lnTo>
                  <a:lnTo>
                    <a:pt x="2328" y="100"/>
                  </a:lnTo>
                  <a:lnTo>
                    <a:pt x="2352" y="106"/>
                  </a:lnTo>
                  <a:close/>
                  <a:moveTo>
                    <a:pt x="2318" y="6"/>
                  </a:moveTo>
                  <a:lnTo>
                    <a:pt x="2318" y="6"/>
                  </a:lnTo>
                  <a:lnTo>
                    <a:pt x="2352" y="32"/>
                  </a:lnTo>
                  <a:lnTo>
                    <a:pt x="2338" y="52"/>
                  </a:lnTo>
                  <a:lnTo>
                    <a:pt x="2338" y="52"/>
                  </a:lnTo>
                  <a:lnTo>
                    <a:pt x="2304" y="24"/>
                  </a:lnTo>
                  <a:lnTo>
                    <a:pt x="2318" y="6"/>
                  </a:lnTo>
                  <a:lnTo>
                    <a:pt x="2318" y="6"/>
                  </a:lnTo>
                  <a:close/>
                  <a:moveTo>
                    <a:pt x="2456" y="174"/>
                  </a:moveTo>
                  <a:lnTo>
                    <a:pt x="2456" y="174"/>
                  </a:lnTo>
                  <a:lnTo>
                    <a:pt x="2450" y="162"/>
                  </a:lnTo>
                  <a:lnTo>
                    <a:pt x="2450" y="162"/>
                  </a:lnTo>
                  <a:lnTo>
                    <a:pt x="2402" y="168"/>
                  </a:lnTo>
                  <a:lnTo>
                    <a:pt x="2346" y="172"/>
                  </a:lnTo>
                  <a:lnTo>
                    <a:pt x="2342" y="148"/>
                  </a:lnTo>
                  <a:lnTo>
                    <a:pt x="2362" y="148"/>
                  </a:lnTo>
                  <a:lnTo>
                    <a:pt x="2362" y="148"/>
                  </a:lnTo>
                  <a:lnTo>
                    <a:pt x="2372" y="124"/>
                  </a:lnTo>
                  <a:lnTo>
                    <a:pt x="2380" y="100"/>
                  </a:lnTo>
                  <a:lnTo>
                    <a:pt x="2344" y="100"/>
                  </a:lnTo>
                  <a:lnTo>
                    <a:pt x="2344" y="78"/>
                  </a:lnTo>
                  <a:lnTo>
                    <a:pt x="2400" y="78"/>
                  </a:lnTo>
                  <a:lnTo>
                    <a:pt x="2400" y="52"/>
                  </a:lnTo>
                  <a:lnTo>
                    <a:pt x="2354" y="52"/>
                  </a:lnTo>
                  <a:lnTo>
                    <a:pt x="2354" y="32"/>
                  </a:lnTo>
                  <a:lnTo>
                    <a:pt x="2400" y="32"/>
                  </a:lnTo>
                  <a:lnTo>
                    <a:pt x="2400" y="8"/>
                  </a:lnTo>
                  <a:lnTo>
                    <a:pt x="2426" y="8"/>
                  </a:lnTo>
                  <a:lnTo>
                    <a:pt x="2426" y="32"/>
                  </a:lnTo>
                  <a:lnTo>
                    <a:pt x="2472" y="32"/>
                  </a:lnTo>
                  <a:lnTo>
                    <a:pt x="2472" y="52"/>
                  </a:lnTo>
                  <a:lnTo>
                    <a:pt x="2426" y="52"/>
                  </a:lnTo>
                  <a:lnTo>
                    <a:pt x="2426" y="78"/>
                  </a:lnTo>
                  <a:lnTo>
                    <a:pt x="2480" y="78"/>
                  </a:lnTo>
                  <a:lnTo>
                    <a:pt x="2480" y="100"/>
                  </a:lnTo>
                  <a:lnTo>
                    <a:pt x="2408" y="100"/>
                  </a:lnTo>
                  <a:lnTo>
                    <a:pt x="2408" y="100"/>
                  </a:lnTo>
                  <a:lnTo>
                    <a:pt x="2388" y="146"/>
                  </a:lnTo>
                  <a:lnTo>
                    <a:pt x="2388" y="146"/>
                  </a:lnTo>
                  <a:lnTo>
                    <a:pt x="2438" y="142"/>
                  </a:lnTo>
                  <a:lnTo>
                    <a:pt x="2438" y="142"/>
                  </a:lnTo>
                  <a:lnTo>
                    <a:pt x="2422" y="116"/>
                  </a:lnTo>
                  <a:lnTo>
                    <a:pt x="2444" y="106"/>
                  </a:lnTo>
                  <a:lnTo>
                    <a:pt x="2444" y="106"/>
                  </a:lnTo>
                  <a:lnTo>
                    <a:pt x="2460" y="130"/>
                  </a:lnTo>
                  <a:lnTo>
                    <a:pt x="2480" y="162"/>
                  </a:lnTo>
                  <a:lnTo>
                    <a:pt x="2456" y="174"/>
                  </a:lnTo>
                  <a:lnTo>
                    <a:pt x="2456" y="174"/>
                  </a:lnTo>
                  <a:close/>
                  <a:moveTo>
                    <a:pt x="2584" y="108"/>
                  </a:moveTo>
                  <a:lnTo>
                    <a:pt x="2584" y="108"/>
                  </a:lnTo>
                  <a:lnTo>
                    <a:pt x="2578" y="120"/>
                  </a:lnTo>
                  <a:lnTo>
                    <a:pt x="2572" y="130"/>
                  </a:lnTo>
                  <a:lnTo>
                    <a:pt x="2564" y="140"/>
                  </a:lnTo>
                  <a:lnTo>
                    <a:pt x="2554" y="148"/>
                  </a:lnTo>
                  <a:lnTo>
                    <a:pt x="2544" y="156"/>
                  </a:lnTo>
                  <a:lnTo>
                    <a:pt x="2532" y="164"/>
                  </a:lnTo>
                  <a:lnTo>
                    <a:pt x="2518" y="170"/>
                  </a:lnTo>
                  <a:lnTo>
                    <a:pt x="2504" y="176"/>
                  </a:lnTo>
                  <a:lnTo>
                    <a:pt x="2494" y="154"/>
                  </a:lnTo>
                  <a:lnTo>
                    <a:pt x="2494" y="154"/>
                  </a:lnTo>
                  <a:lnTo>
                    <a:pt x="2510" y="148"/>
                  </a:lnTo>
                  <a:lnTo>
                    <a:pt x="2526" y="138"/>
                  </a:lnTo>
                  <a:lnTo>
                    <a:pt x="2526" y="138"/>
                  </a:lnTo>
                  <a:lnTo>
                    <a:pt x="2538" y="130"/>
                  </a:lnTo>
                  <a:lnTo>
                    <a:pt x="2546" y="118"/>
                  </a:lnTo>
                  <a:lnTo>
                    <a:pt x="2546" y="118"/>
                  </a:lnTo>
                  <a:lnTo>
                    <a:pt x="2554" y="108"/>
                  </a:lnTo>
                  <a:lnTo>
                    <a:pt x="2560" y="96"/>
                  </a:lnTo>
                  <a:lnTo>
                    <a:pt x="2560" y="96"/>
                  </a:lnTo>
                  <a:lnTo>
                    <a:pt x="2564" y="84"/>
                  </a:lnTo>
                  <a:lnTo>
                    <a:pt x="2566" y="74"/>
                  </a:lnTo>
                  <a:lnTo>
                    <a:pt x="2566" y="74"/>
                  </a:lnTo>
                  <a:lnTo>
                    <a:pt x="2566" y="36"/>
                  </a:lnTo>
                  <a:lnTo>
                    <a:pt x="2566" y="12"/>
                  </a:lnTo>
                  <a:lnTo>
                    <a:pt x="2594" y="12"/>
                  </a:lnTo>
                  <a:lnTo>
                    <a:pt x="2594" y="58"/>
                  </a:lnTo>
                  <a:lnTo>
                    <a:pt x="2594" y="58"/>
                  </a:lnTo>
                  <a:lnTo>
                    <a:pt x="2598" y="76"/>
                  </a:lnTo>
                  <a:lnTo>
                    <a:pt x="2598" y="76"/>
                  </a:lnTo>
                  <a:lnTo>
                    <a:pt x="2602" y="88"/>
                  </a:lnTo>
                  <a:lnTo>
                    <a:pt x="2610" y="102"/>
                  </a:lnTo>
                  <a:lnTo>
                    <a:pt x="2610" y="102"/>
                  </a:lnTo>
                  <a:lnTo>
                    <a:pt x="2622" y="116"/>
                  </a:lnTo>
                  <a:lnTo>
                    <a:pt x="2636" y="128"/>
                  </a:lnTo>
                  <a:lnTo>
                    <a:pt x="2636" y="128"/>
                  </a:lnTo>
                  <a:lnTo>
                    <a:pt x="2652" y="140"/>
                  </a:lnTo>
                  <a:lnTo>
                    <a:pt x="2672" y="150"/>
                  </a:lnTo>
                  <a:lnTo>
                    <a:pt x="2654" y="174"/>
                  </a:lnTo>
                  <a:lnTo>
                    <a:pt x="2654" y="174"/>
                  </a:lnTo>
                  <a:lnTo>
                    <a:pt x="2632" y="162"/>
                  </a:lnTo>
                  <a:lnTo>
                    <a:pt x="2620" y="154"/>
                  </a:lnTo>
                  <a:lnTo>
                    <a:pt x="2612" y="144"/>
                  </a:lnTo>
                  <a:lnTo>
                    <a:pt x="2612" y="144"/>
                  </a:lnTo>
                  <a:lnTo>
                    <a:pt x="2596" y="126"/>
                  </a:lnTo>
                  <a:lnTo>
                    <a:pt x="2584" y="108"/>
                  </a:lnTo>
                  <a:lnTo>
                    <a:pt x="2584" y="108"/>
                  </a:lnTo>
                  <a:close/>
                  <a:moveTo>
                    <a:pt x="2858" y="156"/>
                  </a:moveTo>
                  <a:lnTo>
                    <a:pt x="2858" y="156"/>
                  </a:lnTo>
                  <a:lnTo>
                    <a:pt x="2856" y="162"/>
                  </a:lnTo>
                  <a:lnTo>
                    <a:pt x="2850" y="168"/>
                  </a:lnTo>
                  <a:lnTo>
                    <a:pt x="2850" y="168"/>
                  </a:lnTo>
                  <a:lnTo>
                    <a:pt x="2842" y="172"/>
                  </a:lnTo>
                  <a:lnTo>
                    <a:pt x="2834" y="174"/>
                  </a:lnTo>
                  <a:lnTo>
                    <a:pt x="2808" y="174"/>
                  </a:lnTo>
                  <a:lnTo>
                    <a:pt x="2806" y="150"/>
                  </a:lnTo>
                  <a:lnTo>
                    <a:pt x="2826" y="150"/>
                  </a:lnTo>
                  <a:lnTo>
                    <a:pt x="2826" y="150"/>
                  </a:lnTo>
                  <a:lnTo>
                    <a:pt x="2830" y="150"/>
                  </a:lnTo>
                  <a:lnTo>
                    <a:pt x="2832" y="146"/>
                  </a:lnTo>
                  <a:lnTo>
                    <a:pt x="2832" y="54"/>
                  </a:lnTo>
                  <a:lnTo>
                    <a:pt x="2718" y="54"/>
                  </a:lnTo>
                  <a:lnTo>
                    <a:pt x="2718" y="176"/>
                  </a:lnTo>
                  <a:lnTo>
                    <a:pt x="2690" y="176"/>
                  </a:lnTo>
                  <a:lnTo>
                    <a:pt x="2690" y="34"/>
                  </a:lnTo>
                  <a:lnTo>
                    <a:pt x="2748" y="34"/>
                  </a:lnTo>
                  <a:lnTo>
                    <a:pt x="2748" y="34"/>
                  </a:lnTo>
                  <a:lnTo>
                    <a:pt x="2756" y="6"/>
                  </a:lnTo>
                  <a:lnTo>
                    <a:pt x="2784" y="12"/>
                  </a:lnTo>
                  <a:lnTo>
                    <a:pt x="2784" y="12"/>
                  </a:lnTo>
                  <a:lnTo>
                    <a:pt x="2776" y="34"/>
                  </a:lnTo>
                  <a:lnTo>
                    <a:pt x="2858" y="34"/>
                  </a:lnTo>
                  <a:lnTo>
                    <a:pt x="2858" y="156"/>
                  </a:lnTo>
                  <a:close/>
                  <a:moveTo>
                    <a:pt x="2756" y="140"/>
                  </a:moveTo>
                  <a:lnTo>
                    <a:pt x="2756" y="148"/>
                  </a:lnTo>
                  <a:lnTo>
                    <a:pt x="2730" y="148"/>
                  </a:lnTo>
                  <a:lnTo>
                    <a:pt x="2730" y="70"/>
                  </a:lnTo>
                  <a:lnTo>
                    <a:pt x="2816" y="70"/>
                  </a:lnTo>
                  <a:lnTo>
                    <a:pt x="2816" y="140"/>
                  </a:lnTo>
                  <a:lnTo>
                    <a:pt x="2756" y="140"/>
                  </a:lnTo>
                  <a:close/>
                  <a:moveTo>
                    <a:pt x="2756" y="120"/>
                  </a:moveTo>
                  <a:lnTo>
                    <a:pt x="2792" y="120"/>
                  </a:lnTo>
                  <a:lnTo>
                    <a:pt x="2792" y="90"/>
                  </a:lnTo>
                  <a:lnTo>
                    <a:pt x="2756" y="90"/>
                  </a:lnTo>
                  <a:lnTo>
                    <a:pt x="2756" y="120"/>
                  </a:lnTo>
                  <a:close/>
                  <a:moveTo>
                    <a:pt x="2944" y="114"/>
                  </a:moveTo>
                  <a:lnTo>
                    <a:pt x="2944" y="114"/>
                  </a:lnTo>
                  <a:lnTo>
                    <a:pt x="2932" y="136"/>
                  </a:lnTo>
                  <a:lnTo>
                    <a:pt x="2924" y="150"/>
                  </a:lnTo>
                  <a:lnTo>
                    <a:pt x="2924" y="150"/>
                  </a:lnTo>
                  <a:lnTo>
                    <a:pt x="2920" y="160"/>
                  </a:lnTo>
                  <a:lnTo>
                    <a:pt x="2918" y="170"/>
                  </a:lnTo>
                  <a:lnTo>
                    <a:pt x="2898" y="170"/>
                  </a:lnTo>
                  <a:lnTo>
                    <a:pt x="2898" y="170"/>
                  </a:lnTo>
                  <a:lnTo>
                    <a:pt x="2892" y="152"/>
                  </a:lnTo>
                  <a:lnTo>
                    <a:pt x="2888" y="136"/>
                  </a:lnTo>
                  <a:lnTo>
                    <a:pt x="2886" y="116"/>
                  </a:lnTo>
                  <a:lnTo>
                    <a:pt x="2886" y="98"/>
                  </a:lnTo>
                  <a:lnTo>
                    <a:pt x="2886" y="98"/>
                  </a:lnTo>
                  <a:lnTo>
                    <a:pt x="2886" y="80"/>
                  </a:lnTo>
                  <a:lnTo>
                    <a:pt x="2888" y="58"/>
                  </a:lnTo>
                  <a:lnTo>
                    <a:pt x="2892" y="36"/>
                  </a:lnTo>
                  <a:lnTo>
                    <a:pt x="2896" y="14"/>
                  </a:lnTo>
                  <a:lnTo>
                    <a:pt x="2924" y="18"/>
                  </a:lnTo>
                  <a:lnTo>
                    <a:pt x="2924" y="18"/>
                  </a:lnTo>
                  <a:lnTo>
                    <a:pt x="2916" y="46"/>
                  </a:lnTo>
                  <a:lnTo>
                    <a:pt x="2912" y="66"/>
                  </a:lnTo>
                  <a:lnTo>
                    <a:pt x="2912" y="66"/>
                  </a:lnTo>
                  <a:lnTo>
                    <a:pt x="2910" y="98"/>
                  </a:lnTo>
                  <a:lnTo>
                    <a:pt x="2910" y="98"/>
                  </a:lnTo>
                  <a:lnTo>
                    <a:pt x="2912" y="126"/>
                  </a:lnTo>
                  <a:lnTo>
                    <a:pt x="2912" y="126"/>
                  </a:lnTo>
                  <a:lnTo>
                    <a:pt x="2928" y="102"/>
                  </a:lnTo>
                  <a:lnTo>
                    <a:pt x="2944" y="114"/>
                  </a:lnTo>
                  <a:close/>
                  <a:moveTo>
                    <a:pt x="3020" y="102"/>
                  </a:moveTo>
                  <a:lnTo>
                    <a:pt x="3020" y="102"/>
                  </a:lnTo>
                  <a:lnTo>
                    <a:pt x="3020" y="116"/>
                  </a:lnTo>
                  <a:lnTo>
                    <a:pt x="3016" y="130"/>
                  </a:lnTo>
                  <a:lnTo>
                    <a:pt x="3012" y="140"/>
                  </a:lnTo>
                  <a:lnTo>
                    <a:pt x="3006" y="152"/>
                  </a:lnTo>
                  <a:lnTo>
                    <a:pt x="2998" y="160"/>
                  </a:lnTo>
                  <a:lnTo>
                    <a:pt x="2988" y="168"/>
                  </a:lnTo>
                  <a:lnTo>
                    <a:pt x="2976" y="174"/>
                  </a:lnTo>
                  <a:lnTo>
                    <a:pt x="2964" y="180"/>
                  </a:lnTo>
                  <a:lnTo>
                    <a:pt x="2952" y="158"/>
                  </a:lnTo>
                  <a:lnTo>
                    <a:pt x="2952" y="158"/>
                  </a:lnTo>
                  <a:lnTo>
                    <a:pt x="2962" y="152"/>
                  </a:lnTo>
                  <a:lnTo>
                    <a:pt x="2970" y="148"/>
                  </a:lnTo>
                  <a:lnTo>
                    <a:pt x="2978" y="142"/>
                  </a:lnTo>
                  <a:lnTo>
                    <a:pt x="2982" y="136"/>
                  </a:lnTo>
                  <a:lnTo>
                    <a:pt x="2988" y="128"/>
                  </a:lnTo>
                  <a:lnTo>
                    <a:pt x="2990" y="120"/>
                  </a:lnTo>
                  <a:lnTo>
                    <a:pt x="2992" y="110"/>
                  </a:lnTo>
                  <a:lnTo>
                    <a:pt x="2992" y="100"/>
                  </a:lnTo>
                  <a:lnTo>
                    <a:pt x="2992" y="72"/>
                  </a:lnTo>
                  <a:lnTo>
                    <a:pt x="2932" y="72"/>
                  </a:lnTo>
                  <a:lnTo>
                    <a:pt x="2932" y="50"/>
                  </a:lnTo>
                  <a:lnTo>
                    <a:pt x="2992" y="50"/>
                  </a:lnTo>
                  <a:lnTo>
                    <a:pt x="2992" y="12"/>
                  </a:lnTo>
                  <a:lnTo>
                    <a:pt x="3020" y="12"/>
                  </a:lnTo>
                  <a:lnTo>
                    <a:pt x="3020" y="50"/>
                  </a:lnTo>
                  <a:lnTo>
                    <a:pt x="3056" y="50"/>
                  </a:lnTo>
                  <a:lnTo>
                    <a:pt x="3056" y="72"/>
                  </a:lnTo>
                  <a:lnTo>
                    <a:pt x="3020" y="72"/>
                  </a:lnTo>
                  <a:lnTo>
                    <a:pt x="3020" y="102"/>
                  </a:lnTo>
                  <a:lnTo>
                    <a:pt x="3020" y="102"/>
                  </a:lnTo>
                  <a:close/>
                  <a:moveTo>
                    <a:pt x="3228" y="168"/>
                  </a:moveTo>
                  <a:lnTo>
                    <a:pt x="3078" y="168"/>
                  </a:lnTo>
                  <a:lnTo>
                    <a:pt x="3078" y="144"/>
                  </a:lnTo>
                  <a:lnTo>
                    <a:pt x="3198" y="144"/>
                  </a:lnTo>
                  <a:lnTo>
                    <a:pt x="3198" y="50"/>
                  </a:lnTo>
                  <a:lnTo>
                    <a:pt x="3080" y="50"/>
                  </a:lnTo>
                  <a:lnTo>
                    <a:pt x="3080" y="26"/>
                  </a:lnTo>
                  <a:lnTo>
                    <a:pt x="3228" y="26"/>
                  </a:lnTo>
                  <a:lnTo>
                    <a:pt x="3228" y="168"/>
                  </a:lnTo>
                  <a:close/>
                  <a:moveTo>
                    <a:pt x="3428" y="62"/>
                  </a:moveTo>
                  <a:lnTo>
                    <a:pt x="3428" y="62"/>
                  </a:lnTo>
                  <a:lnTo>
                    <a:pt x="3426" y="88"/>
                  </a:lnTo>
                  <a:lnTo>
                    <a:pt x="3418" y="112"/>
                  </a:lnTo>
                  <a:lnTo>
                    <a:pt x="3418" y="112"/>
                  </a:lnTo>
                  <a:lnTo>
                    <a:pt x="3414" y="122"/>
                  </a:lnTo>
                  <a:lnTo>
                    <a:pt x="3408" y="132"/>
                  </a:lnTo>
                  <a:lnTo>
                    <a:pt x="3400" y="140"/>
                  </a:lnTo>
                  <a:lnTo>
                    <a:pt x="3390" y="148"/>
                  </a:lnTo>
                  <a:lnTo>
                    <a:pt x="3390" y="148"/>
                  </a:lnTo>
                  <a:lnTo>
                    <a:pt x="3380" y="156"/>
                  </a:lnTo>
                  <a:lnTo>
                    <a:pt x="3370" y="162"/>
                  </a:lnTo>
                  <a:lnTo>
                    <a:pt x="3358" y="166"/>
                  </a:lnTo>
                  <a:lnTo>
                    <a:pt x="3346" y="170"/>
                  </a:lnTo>
                  <a:lnTo>
                    <a:pt x="3346" y="170"/>
                  </a:lnTo>
                  <a:lnTo>
                    <a:pt x="3322" y="174"/>
                  </a:lnTo>
                  <a:lnTo>
                    <a:pt x="3296" y="176"/>
                  </a:lnTo>
                  <a:lnTo>
                    <a:pt x="3290" y="152"/>
                  </a:lnTo>
                  <a:lnTo>
                    <a:pt x="3290" y="152"/>
                  </a:lnTo>
                  <a:lnTo>
                    <a:pt x="3314" y="150"/>
                  </a:lnTo>
                  <a:lnTo>
                    <a:pt x="3336" y="146"/>
                  </a:lnTo>
                  <a:lnTo>
                    <a:pt x="3352" y="140"/>
                  </a:lnTo>
                  <a:lnTo>
                    <a:pt x="3366" y="134"/>
                  </a:lnTo>
                  <a:lnTo>
                    <a:pt x="3366" y="134"/>
                  </a:lnTo>
                  <a:lnTo>
                    <a:pt x="3376" y="126"/>
                  </a:lnTo>
                  <a:lnTo>
                    <a:pt x="3386" y="114"/>
                  </a:lnTo>
                  <a:lnTo>
                    <a:pt x="3392" y="102"/>
                  </a:lnTo>
                  <a:lnTo>
                    <a:pt x="3396" y="88"/>
                  </a:lnTo>
                  <a:lnTo>
                    <a:pt x="3272" y="88"/>
                  </a:lnTo>
                  <a:lnTo>
                    <a:pt x="3272" y="62"/>
                  </a:lnTo>
                  <a:lnTo>
                    <a:pt x="3428" y="62"/>
                  </a:lnTo>
                  <a:close/>
                  <a:moveTo>
                    <a:pt x="3420" y="42"/>
                  </a:moveTo>
                  <a:lnTo>
                    <a:pt x="3278" y="42"/>
                  </a:lnTo>
                  <a:lnTo>
                    <a:pt x="3278" y="18"/>
                  </a:lnTo>
                  <a:lnTo>
                    <a:pt x="3420" y="18"/>
                  </a:lnTo>
                  <a:lnTo>
                    <a:pt x="3420" y="42"/>
                  </a:lnTo>
                  <a:close/>
                  <a:moveTo>
                    <a:pt x="3516" y="78"/>
                  </a:moveTo>
                  <a:lnTo>
                    <a:pt x="3516" y="78"/>
                  </a:lnTo>
                  <a:lnTo>
                    <a:pt x="3508" y="106"/>
                  </a:lnTo>
                  <a:lnTo>
                    <a:pt x="3498" y="128"/>
                  </a:lnTo>
                  <a:lnTo>
                    <a:pt x="3484" y="150"/>
                  </a:lnTo>
                  <a:lnTo>
                    <a:pt x="3468" y="166"/>
                  </a:lnTo>
                  <a:lnTo>
                    <a:pt x="3448" y="152"/>
                  </a:lnTo>
                  <a:lnTo>
                    <a:pt x="3448" y="152"/>
                  </a:lnTo>
                  <a:lnTo>
                    <a:pt x="3464" y="130"/>
                  </a:lnTo>
                  <a:lnTo>
                    <a:pt x="3472" y="120"/>
                  </a:lnTo>
                  <a:lnTo>
                    <a:pt x="3476" y="110"/>
                  </a:lnTo>
                  <a:lnTo>
                    <a:pt x="3476" y="110"/>
                  </a:lnTo>
                  <a:lnTo>
                    <a:pt x="3484" y="90"/>
                  </a:lnTo>
                  <a:lnTo>
                    <a:pt x="3488" y="76"/>
                  </a:lnTo>
                  <a:lnTo>
                    <a:pt x="3516" y="78"/>
                  </a:lnTo>
                  <a:close/>
                  <a:moveTo>
                    <a:pt x="3556" y="176"/>
                  </a:moveTo>
                  <a:lnTo>
                    <a:pt x="3528" y="176"/>
                  </a:lnTo>
                  <a:lnTo>
                    <a:pt x="3528" y="64"/>
                  </a:lnTo>
                  <a:lnTo>
                    <a:pt x="3456" y="64"/>
                  </a:lnTo>
                  <a:lnTo>
                    <a:pt x="3456" y="40"/>
                  </a:lnTo>
                  <a:lnTo>
                    <a:pt x="3528" y="40"/>
                  </a:lnTo>
                  <a:lnTo>
                    <a:pt x="3528" y="10"/>
                  </a:lnTo>
                  <a:lnTo>
                    <a:pt x="3556" y="10"/>
                  </a:lnTo>
                  <a:lnTo>
                    <a:pt x="3556" y="40"/>
                  </a:lnTo>
                  <a:lnTo>
                    <a:pt x="3626" y="40"/>
                  </a:lnTo>
                  <a:lnTo>
                    <a:pt x="3626" y="64"/>
                  </a:lnTo>
                  <a:lnTo>
                    <a:pt x="3556" y="64"/>
                  </a:lnTo>
                  <a:lnTo>
                    <a:pt x="3556" y="176"/>
                  </a:lnTo>
                  <a:close/>
                  <a:moveTo>
                    <a:pt x="3638" y="152"/>
                  </a:moveTo>
                  <a:lnTo>
                    <a:pt x="3614" y="168"/>
                  </a:lnTo>
                  <a:lnTo>
                    <a:pt x="3614" y="168"/>
                  </a:lnTo>
                  <a:lnTo>
                    <a:pt x="3598" y="148"/>
                  </a:lnTo>
                  <a:lnTo>
                    <a:pt x="3586" y="124"/>
                  </a:lnTo>
                  <a:lnTo>
                    <a:pt x="3586" y="124"/>
                  </a:lnTo>
                  <a:lnTo>
                    <a:pt x="3576" y="100"/>
                  </a:lnTo>
                  <a:lnTo>
                    <a:pt x="3570" y="78"/>
                  </a:lnTo>
                  <a:lnTo>
                    <a:pt x="3596" y="74"/>
                  </a:lnTo>
                  <a:lnTo>
                    <a:pt x="3596" y="74"/>
                  </a:lnTo>
                  <a:lnTo>
                    <a:pt x="3602" y="90"/>
                  </a:lnTo>
                  <a:lnTo>
                    <a:pt x="3610" y="110"/>
                  </a:lnTo>
                  <a:lnTo>
                    <a:pt x="3610" y="110"/>
                  </a:lnTo>
                  <a:lnTo>
                    <a:pt x="3622" y="132"/>
                  </a:lnTo>
                  <a:lnTo>
                    <a:pt x="3638" y="152"/>
                  </a:lnTo>
                  <a:lnTo>
                    <a:pt x="3638" y="152"/>
                  </a:lnTo>
                  <a:close/>
                  <a:moveTo>
                    <a:pt x="3592" y="6"/>
                  </a:moveTo>
                  <a:lnTo>
                    <a:pt x="3592" y="6"/>
                  </a:lnTo>
                  <a:lnTo>
                    <a:pt x="3606" y="34"/>
                  </a:lnTo>
                  <a:lnTo>
                    <a:pt x="3592" y="40"/>
                  </a:lnTo>
                  <a:lnTo>
                    <a:pt x="3592" y="40"/>
                  </a:lnTo>
                  <a:lnTo>
                    <a:pt x="3578" y="10"/>
                  </a:lnTo>
                  <a:lnTo>
                    <a:pt x="3592" y="6"/>
                  </a:lnTo>
                  <a:lnTo>
                    <a:pt x="3592" y="6"/>
                  </a:lnTo>
                  <a:close/>
                  <a:moveTo>
                    <a:pt x="3620" y="0"/>
                  </a:moveTo>
                  <a:lnTo>
                    <a:pt x="3620" y="0"/>
                  </a:lnTo>
                  <a:lnTo>
                    <a:pt x="3634" y="28"/>
                  </a:lnTo>
                  <a:lnTo>
                    <a:pt x="3620" y="34"/>
                  </a:lnTo>
                  <a:lnTo>
                    <a:pt x="3620" y="34"/>
                  </a:lnTo>
                  <a:lnTo>
                    <a:pt x="3606" y="4"/>
                  </a:lnTo>
                  <a:lnTo>
                    <a:pt x="3620" y="0"/>
                  </a:lnTo>
                  <a:lnTo>
                    <a:pt x="3620" y="0"/>
                  </a:lnTo>
                  <a:close/>
                  <a:moveTo>
                    <a:pt x="3822" y="84"/>
                  </a:moveTo>
                  <a:lnTo>
                    <a:pt x="3822" y="84"/>
                  </a:lnTo>
                  <a:lnTo>
                    <a:pt x="3810" y="100"/>
                  </a:lnTo>
                  <a:lnTo>
                    <a:pt x="3796" y="114"/>
                  </a:lnTo>
                  <a:lnTo>
                    <a:pt x="3782" y="128"/>
                  </a:lnTo>
                  <a:lnTo>
                    <a:pt x="3764" y="140"/>
                  </a:lnTo>
                  <a:lnTo>
                    <a:pt x="3764" y="140"/>
                  </a:lnTo>
                  <a:lnTo>
                    <a:pt x="3744" y="152"/>
                  </a:lnTo>
                  <a:lnTo>
                    <a:pt x="3724" y="162"/>
                  </a:lnTo>
                  <a:lnTo>
                    <a:pt x="3702" y="170"/>
                  </a:lnTo>
                  <a:lnTo>
                    <a:pt x="3680" y="176"/>
                  </a:lnTo>
                  <a:lnTo>
                    <a:pt x="3664" y="164"/>
                  </a:lnTo>
                  <a:lnTo>
                    <a:pt x="3664" y="16"/>
                  </a:lnTo>
                  <a:lnTo>
                    <a:pt x="3694" y="16"/>
                  </a:lnTo>
                  <a:lnTo>
                    <a:pt x="3694" y="144"/>
                  </a:lnTo>
                  <a:lnTo>
                    <a:pt x="3694" y="144"/>
                  </a:lnTo>
                  <a:lnTo>
                    <a:pt x="3722" y="132"/>
                  </a:lnTo>
                  <a:lnTo>
                    <a:pt x="3750" y="116"/>
                  </a:lnTo>
                  <a:lnTo>
                    <a:pt x="3750" y="116"/>
                  </a:lnTo>
                  <a:lnTo>
                    <a:pt x="3764" y="106"/>
                  </a:lnTo>
                  <a:lnTo>
                    <a:pt x="3776" y="96"/>
                  </a:lnTo>
                  <a:lnTo>
                    <a:pt x="3788" y="84"/>
                  </a:lnTo>
                  <a:lnTo>
                    <a:pt x="3800" y="70"/>
                  </a:lnTo>
                  <a:lnTo>
                    <a:pt x="3822" y="84"/>
                  </a:lnTo>
                  <a:close/>
                  <a:moveTo>
                    <a:pt x="4012" y="108"/>
                  </a:moveTo>
                  <a:lnTo>
                    <a:pt x="3840" y="108"/>
                  </a:lnTo>
                  <a:lnTo>
                    <a:pt x="3840" y="82"/>
                  </a:lnTo>
                  <a:lnTo>
                    <a:pt x="4012" y="82"/>
                  </a:lnTo>
                  <a:lnTo>
                    <a:pt x="4012" y="108"/>
                  </a:lnTo>
                  <a:close/>
                  <a:moveTo>
                    <a:pt x="4124" y="84"/>
                  </a:moveTo>
                  <a:lnTo>
                    <a:pt x="4112" y="108"/>
                  </a:lnTo>
                  <a:lnTo>
                    <a:pt x="4112" y="108"/>
                  </a:lnTo>
                  <a:lnTo>
                    <a:pt x="4078" y="94"/>
                  </a:lnTo>
                  <a:lnTo>
                    <a:pt x="4078" y="94"/>
                  </a:lnTo>
                  <a:lnTo>
                    <a:pt x="4032" y="82"/>
                  </a:lnTo>
                  <a:lnTo>
                    <a:pt x="4044" y="60"/>
                  </a:lnTo>
                  <a:lnTo>
                    <a:pt x="4044" y="60"/>
                  </a:lnTo>
                  <a:lnTo>
                    <a:pt x="4078" y="68"/>
                  </a:lnTo>
                  <a:lnTo>
                    <a:pt x="4078" y="68"/>
                  </a:lnTo>
                  <a:lnTo>
                    <a:pt x="4124" y="84"/>
                  </a:lnTo>
                  <a:lnTo>
                    <a:pt x="4124" y="84"/>
                  </a:lnTo>
                  <a:close/>
                  <a:moveTo>
                    <a:pt x="4208" y="78"/>
                  </a:moveTo>
                  <a:lnTo>
                    <a:pt x="4208" y="78"/>
                  </a:lnTo>
                  <a:lnTo>
                    <a:pt x="4196" y="98"/>
                  </a:lnTo>
                  <a:lnTo>
                    <a:pt x="4180" y="116"/>
                  </a:lnTo>
                  <a:lnTo>
                    <a:pt x="4164" y="132"/>
                  </a:lnTo>
                  <a:lnTo>
                    <a:pt x="4144" y="146"/>
                  </a:lnTo>
                  <a:lnTo>
                    <a:pt x="4144" y="146"/>
                  </a:lnTo>
                  <a:lnTo>
                    <a:pt x="4124" y="156"/>
                  </a:lnTo>
                  <a:lnTo>
                    <a:pt x="4100" y="164"/>
                  </a:lnTo>
                  <a:lnTo>
                    <a:pt x="4076" y="170"/>
                  </a:lnTo>
                  <a:lnTo>
                    <a:pt x="4050" y="174"/>
                  </a:lnTo>
                  <a:lnTo>
                    <a:pt x="4042" y="148"/>
                  </a:lnTo>
                  <a:lnTo>
                    <a:pt x="4042" y="148"/>
                  </a:lnTo>
                  <a:lnTo>
                    <a:pt x="4066" y="146"/>
                  </a:lnTo>
                  <a:lnTo>
                    <a:pt x="4088" y="140"/>
                  </a:lnTo>
                  <a:lnTo>
                    <a:pt x="4108" y="134"/>
                  </a:lnTo>
                  <a:lnTo>
                    <a:pt x="4126" y="126"/>
                  </a:lnTo>
                  <a:lnTo>
                    <a:pt x="4126" y="126"/>
                  </a:lnTo>
                  <a:lnTo>
                    <a:pt x="4142" y="114"/>
                  </a:lnTo>
                  <a:lnTo>
                    <a:pt x="4158" y="102"/>
                  </a:lnTo>
                  <a:lnTo>
                    <a:pt x="4172" y="84"/>
                  </a:lnTo>
                  <a:lnTo>
                    <a:pt x="4184" y="66"/>
                  </a:lnTo>
                  <a:lnTo>
                    <a:pt x="4208" y="78"/>
                  </a:lnTo>
                  <a:close/>
                  <a:moveTo>
                    <a:pt x="4062" y="12"/>
                  </a:moveTo>
                  <a:lnTo>
                    <a:pt x="4062" y="12"/>
                  </a:lnTo>
                  <a:lnTo>
                    <a:pt x="4098" y="22"/>
                  </a:lnTo>
                  <a:lnTo>
                    <a:pt x="4142" y="38"/>
                  </a:lnTo>
                  <a:lnTo>
                    <a:pt x="4130" y="62"/>
                  </a:lnTo>
                  <a:lnTo>
                    <a:pt x="4130" y="62"/>
                  </a:lnTo>
                  <a:lnTo>
                    <a:pt x="4108" y="54"/>
                  </a:lnTo>
                  <a:lnTo>
                    <a:pt x="4108" y="54"/>
                  </a:lnTo>
                  <a:lnTo>
                    <a:pt x="4090" y="46"/>
                  </a:lnTo>
                  <a:lnTo>
                    <a:pt x="4052" y="34"/>
                  </a:lnTo>
                  <a:lnTo>
                    <a:pt x="4062" y="12"/>
                  </a:lnTo>
                  <a:lnTo>
                    <a:pt x="4062" y="12"/>
                  </a:lnTo>
                  <a:close/>
                  <a:moveTo>
                    <a:pt x="4368" y="172"/>
                  </a:moveTo>
                  <a:lnTo>
                    <a:pt x="4238" y="172"/>
                  </a:lnTo>
                  <a:lnTo>
                    <a:pt x="4238" y="152"/>
                  </a:lnTo>
                  <a:lnTo>
                    <a:pt x="4344" y="152"/>
                  </a:lnTo>
                  <a:lnTo>
                    <a:pt x="4344" y="116"/>
                  </a:lnTo>
                  <a:lnTo>
                    <a:pt x="4242" y="116"/>
                  </a:lnTo>
                  <a:lnTo>
                    <a:pt x="4242" y="96"/>
                  </a:lnTo>
                  <a:lnTo>
                    <a:pt x="4344" y="96"/>
                  </a:lnTo>
                  <a:lnTo>
                    <a:pt x="4344" y="66"/>
                  </a:lnTo>
                  <a:lnTo>
                    <a:pt x="4242" y="66"/>
                  </a:lnTo>
                  <a:lnTo>
                    <a:pt x="4242" y="46"/>
                  </a:lnTo>
                  <a:lnTo>
                    <a:pt x="4368" y="46"/>
                  </a:lnTo>
                  <a:lnTo>
                    <a:pt x="4368" y="172"/>
                  </a:lnTo>
                  <a:close/>
                  <a:moveTo>
                    <a:pt x="4440" y="16"/>
                  </a:moveTo>
                  <a:lnTo>
                    <a:pt x="4440" y="16"/>
                  </a:lnTo>
                  <a:lnTo>
                    <a:pt x="4474" y="32"/>
                  </a:lnTo>
                  <a:lnTo>
                    <a:pt x="4516" y="56"/>
                  </a:lnTo>
                  <a:lnTo>
                    <a:pt x="4498" y="78"/>
                  </a:lnTo>
                  <a:lnTo>
                    <a:pt x="4498" y="78"/>
                  </a:lnTo>
                  <a:lnTo>
                    <a:pt x="4474" y="64"/>
                  </a:lnTo>
                  <a:lnTo>
                    <a:pt x="4474" y="64"/>
                  </a:lnTo>
                  <a:lnTo>
                    <a:pt x="4426" y="38"/>
                  </a:lnTo>
                  <a:lnTo>
                    <a:pt x="4440" y="16"/>
                  </a:lnTo>
                  <a:lnTo>
                    <a:pt x="4440" y="16"/>
                  </a:lnTo>
                  <a:close/>
                  <a:moveTo>
                    <a:pt x="4592" y="78"/>
                  </a:moveTo>
                  <a:lnTo>
                    <a:pt x="4592" y="78"/>
                  </a:lnTo>
                  <a:lnTo>
                    <a:pt x="4580" y="98"/>
                  </a:lnTo>
                  <a:lnTo>
                    <a:pt x="4564" y="116"/>
                  </a:lnTo>
                  <a:lnTo>
                    <a:pt x="4548" y="132"/>
                  </a:lnTo>
                  <a:lnTo>
                    <a:pt x="4530" y="144"/>
                  </a:lnTo>
                  <a:lnTo>
                    <a:pt x="4530" y="144"/>
                  </a:lnTo>
                  <a:lnTo>
                    <a:pt x="4510" y="156"/>
                  </a:lnTo>
                  <a:lnTo>
                    <a:pt x="4486" y="164"/>
                  </a:lnTo>
                  <a:lnTo>
                    <a:pt x="4460" y="170"/>
                  </a:lnTo>
                  <a:lnTo>
                    <a:pt x="4432" y="174"/>
                  </a:lnTo>
                  <a:lnTo>
                    <a:pt x="4426" y="148"/>
                  </a:lnTo>
                  <a:lnTo>
                    <a:pt x="4426" y="148"/>
                  </a:lnTo>
                  <a:lnTo>
                    <a:pt x="4456" y="144"/>
                  </a:lnTo>
                  <a:lnTo>
                    <a:pt x="4480" y="138"/>
                  </a:lnTo>
                  <a:lnTo>
                    <a:pt x="4480" y="138"/>
                  </a:lnTo>
                  <a:lnTo>
                    <a:pt x="4500" y="130"/>
                  </a:lnTo>
                  <a:lnTo>
                    <a:pt x="4518" y="120"/>
                  </a:lnTo>
                  <a:lnTo>
                    <a:pt x="4518" y="120"/>
                  </a:lnTo>
                  <a:lnTo>
                    <a:pt x="4532" y="108"/>
                  </a:lnTo>
                  <a:lnTo>
                    <a:pt x="4544" y="98"/>
                  </a:lnTo>
                  <a:lnTo>
                    <a:pt x="4544" y="98"/>
                  </a:lnTo>
                  <a:lnTo>
                    <a:pt x="4556" y="82"/>
                  </a:lnTo>
                  <a:lnTo>
                    <a:pt x="4570" y="62"/>
                  </a:lnTo>
                  <a:lnTo>
                    <a:pt x="4592" y="78"/>
                  </a:lnTo>
                  <a:close/>
                  <a:moveTo>
                    <a:pt x="4628" y="26"/>
                  </a:moveTo>
                  <a:lnTo>
                    <a:pt x="4628" y="26"/>
                  </a:lnTo>
                  <a:lnTo>
                    <a:pt x="4646" y="60"/>
                  </a:lnTo>
                  <a:lnTo>
                    <a:pt x="4662" y="100"/>
                  </a:lnTo>
                  <a:lnTo>
                    <a:pt x="4632" y="108"/>
                  </a:lnTo>
                  <a:lnTo>
                    <a:pt x="4632" y="108"/>
                  </a:lnTo>
                  <a:lnTo>
                    <a:pt x="4620" y="74"/>
                  </a:lnTo>
                  <a:lnTo>
                    <a:pt x="4604" y="36"/>
                  </a:lnTo>
                  <a:lnTo>
                    <a:pt x="4628" y="26"/>
                  </a:lnTo>
                  <a:lnTo>
                    <a:pt x="4628" y="26"/>
                  </a:lnTo>
                  <a:close/>
                  <a:moveTo>
                    <a:pt x="4770" y="26"/>
                  </a:moveTo>
                  <a:lnTo>
                    <a:pt x="4770" y="26"/>
                  </a:lnTo>
                  <a:lnTo>
                    <a:pt x="4766" y="58"/>
                  </a:lnTo>
                  <a:lnTo>
                    <a:pt x="4758" y="86"/>
                  </a:lnTo>
                  <a:lnTo>
                    <a:pt x="4752" y="100"/>
                  </a:lnTo>
                  <a:lnTo>
                    <a:pt x="4746" y="112"/>
                  </a:lnTo>
                  <a:lnTo>
                    <a:pt x="4740" y="122"/>
                  </a:lnTo>
                  <a:lnTo>
                    <a:pt x="4732" y="132"/>
                  </a:lnTo>
                  <a:lnTo>
                    <a:pt x="4732" y="132"/>
                  </a:lnTo>
                  <a:lnTo>
                    <a:pt x="4722" y="142"/>
                  </a:lnTo>
                  <a:lnTo>
                    <a:pt x="4714" y="150"/>
                  </a:lnTo>
                  <a:lnTo>
                    <a:pt x="4702" y="156"/>
                  </a:lnTo>
                  <a:lnTo>
                    <a:pt x="4690" y="162"/>
                  </a:lnTo>
                  <a:lnTo>
                    <a:pt x="4664" y="172"/>
                  </a:lnTo>
                  <a:lnTo>
                    <a:pt x="4634" y="178"/>
                  </a:lnTo>
                  <a:lnTo>
                    <a:pt x="4628" y="154"/>
                  </a:lnTo>
                  <a:lnTo>
                    <a:pt x="4628" y="154"/>
                  </a:lnTo>
                  <a:lnTo>
                    <a:pt x="4654" y="148"/>
                  </a:lnTo>
                  <a:lnTo>
                    <a:pt x="4676" y="140"/>
                  </a:lnTo>
                  <a:lnTo>
                    <a:pt x="4696" y="128"/>
                  </a:lnTo>
                  <a:lnTo>
                    <a:pt x="4710" y="114"/>
                  </a:lnTo>
                  <a:lnTo>
                    <a:pt x="4710" y="114"/>
                  </a:lnTo>
                  <a:lnTo>
                    <a:pt x="4722" y="96"/>
                  </a:lnTo>
                  <a:lnTo>
                    <a:pt x="4732" y="76"/>
                  </a:lnTo>
                  <a:lnTo>
                    <a:pt x="4738" y="50"/>
                  </a:lnTo>
                  <a:lnTo>
                    <a:pt x="4742" y="22"/>
                  </a:lnTo>
                  <a:lnTo>
                    <a:pt x="4770" y="26"/>
                  </a:lnTo>
                  <a:close/>
                  <a:moveTo>
                    <a:pt x="4712" y="88"/>
                  </a:moveTo>
                  <a:lnTo>
                    <a:pt x="4684" y="98"/>
                  </a:lnTo>
                  <a:lnTo>
                    <a:pt x="4684" y="98"/>
                  </a:lnTo>
                  <a:lnTo>
                    <a:pt x="4672" y="64"/>
                  </a:lnTo>
                  <a:lnTo>
                    <a:pt x="4656" y="26"/>
                  </a:lnTo>
                  <a:lnTo>
                    <a:pt x="4680" y="16"/>
                  </a:lnTo>
                  <a:lnTo>
                    <a:pt x="4680" y="16"/>
                  </a:lnTo>
                  <a:lnTo>
                    <a:pt x="4694" y="44"/>
                  </a:lnTo>
                  <a:lnTo>
                    <a:pt x="4694" y="44"/>
                  </a:lnTo>
                  <a:lnTo>
                    <a:pt x="4712" y="88"/>
                  </a:lnTo>
                  <a:lnTo>
                    <a:pt x="4712" y="88"/>
                  </a:lnTo>
                  <a:close/>
                  <a:moveTo>
                    <a:pt x="4972" y="108"/>
                  </a:moveTo>
                  <a:lnTo>
                    <a:pt x="4800" y="108"/>
                  </a:lnTo>
                  <a:lnTo>
                    <a:pt x="4800" y="82"/>
                  </a:lnTo>
                  <a:lnTo>
                    <a:pt x="4972" y="82"/>
                  </a:lnTo>
                  <a:lnTo>
                    <a:pt x="4972" y="108"/>
                  </a:lnTo>
                  <a:close/>
                  <a:moveTo>
                    <a:pt x="5054" y="70"/>
                  </a:moveTo>
                  <a:lnTo>
                    <a:pt x="5054" y="70"/>
                  </a:lnTo>
                  <a:lnTo>
                    <a:pt x="5052" y="90"/>
                  </a:lnTo>
                  <a:lnTo>
                    <a:pt x="5050" y="108"/>
                  </a:lnTo>
                  <a:lnTo>
                    <a:pt x="5044" y="124"/>
                  </a:lnTo>
                  <a:lnTo>
                    <a:pt x="5038" y="138"/>
                  </a:lnTo>
                  <a:lnTo>
                    <a:pt x="5038" y="138"/>
                  </a:lnTo>
                  <a:lnTo>
                    <a:pt x="5030" y="150"/>
                  </a:lnTo>
                  <a:lnTo>
                    <a:pt x="5020" y="160"/>
                  </a:lnTo>
                  <a:lnTo>
                    <a:pt x="5008" y="170"/>
                  </a:lnTo>
                  <a:lnTo>
                    <a:pt x="4994" y="178"/>
                  </a:lnTo>
                  <a:lnTo>
                    <a:pt x="4982" y="156"/>
                  </a:lnTo>
                  <a:lnTo>
                    <a:pt x="4982" y="156"/>
                  </a:lnTo>
                  <a:lnTo>
                    <a:pt x="4992" y="150"/>
                  </a:lnTo>
                  <a:lnTo>
                    <a:pt x="5000" y="142"/>
                  </a:lnTo>
                  <a:lnTo>
                    <a:pt x="5008" y="134"/>
                  </a:lnTo>
                  <a:lnTo>
                    <a:pt x="5014" y="126"/>
                  </a:lnTo>
                  <a:lnTo>
                    <a:pt x="5014" y="126"/>
                  </a:lnTo>
                  <a:lnTo>
                    <a:pt x="5018" y="114"/>
                  </a:lnTo>
                  <a:lnTo>
                    <a:pt x="5022" y="100"/>
                  </a:lnTo>
                  <a:lnTo>
                    <a:pt x="5024" y="84"/>
                  </a:lnTo>
                  <a:lnTo>
                    <a:pt x="5026" y="66"/>
                  </a:lnTo>
                  <a:lnTo>
                    <a:pt x="5026" y="22"/>
                  </a:lnTo>
                  <a:lnTo>
                    <a:pt x="5054" y="22"/>
                  </a:lnTo>
                  <a:lnTo>
                    <a:pt x="5054" y="70"/>
                  </a:lnTo>
                  <a:close/>
                  <a:moveTo>
                    <a:pt x="5174" y="100"/>
                  </a:moveTo>
                  <a:lnTo>
                    <a:pt x="5174" y="100"/>
                  </a:lnTo>
                  <a:lnTo>
                    <a:pt x="5166" y="114"/>
                  </a:lnTo>
                  <a:lnTo>
                    <a:pt x="5158" y="126"/>
                  </a:lnTo>
                  <a:lnTo>
                    <a:pt x="5148" y="138"/>
                  </a:lnTo>
                  <a:lnTo>
                    <a:pt x="5138" y="148"/>
                  </a:lnTo>
                  <a:lnTo>
                    <a:pt x="5138" y="148"/>
                  </a:lnTo>
                  <a:lnTo>
                    <a:pt x="5126" y="156"/>
                  </a:lnTo>
                  <a:lnTo>
                    <a:pt x="5114" y="164"/>
                  </a:lnTo>
                  <a:lnTo>
                    <a:pt x="5100" y="170"/>
                  </a:lnTo>
                  <a:lnTo>
                    <a:pt x="5086" y="174"/>
                  </a:lnTo>
                  <a:lnTo>
                    <a:pt x="5076" y="166"/>
                  </a:lnTo>
                  <a:lnTo>
                    <a:pt x="5076" y="16"/>
                  </a:lnTo>
                  <a:lnTo>
                    <a:pt x="5104" y="16"/>
                  </a:lnTo>
                  <a:lnTo>
                    <a:pt x="5104" y="138"/>
                  </a:lnTo>
                  <a:lnTo>
                    <a:pt x="5104" y="138"/>
                  </a:lnTo>
                  <a:lnTo>
                    <a:pt x="5118" y="130"/>
                  </a:lnTo>
                  <a:lnTo>
                    <a:pt x="5130" y="118"/>
                  </a:lnTo>
                  <a:lnTo>
                    <a:pt x="5142" y="102"/>
                  </a:lnTo>
                  <a:lnTo>
                    <a:pt x="5152" y="82"/>
                  </a:lnTo>
                  <a:lnTo>
                    <a:pt x="5174" y="1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15">
              <a:extLst>
                <a:ext uri="{FF2B5EF4-FFF2-40B4-BE49-F238E27FC236}">
                  <a16:creationId xmlns:a16="http://schemas.microsoft.com/office/drawing/2014/main" id="{F5346E83-800B-4C26-917F-F69764499FBA}"/>
                </a:ext>
              </a:extLst>
            </p:cNvPr>
            <p:cNvSpPr>
              <a:spLocks noEditPoints="1"/>
            </p:cNvSpPr>
            <p:nvPr/>
          </p:nvSpPr>
          <p:spPr bwMode="auto">
            <a:xfrm>
              <a:off x="1761149" y="1838558"/>
              <a:ext cx="322213" cy="73184"/>
            </a:xfrm>
            <a:custGeom>
              <a:avLst/>
              <a:gdLst>
                <a:gd name="T0" fmla="*/ 0 w 634"/>
                <a:gd name="T1" fmla="*/ 102 h 144"/>
                <a:gd name="T2" fmla="*/ 22 w 634"/>
                <a:gd name="T3" fmla="*/ 56 h 144"/>
                <a:gd name="T4" fmla="*/ 26 w 634"/>
                <a:gd name="T5" fmla="*/ 0 h 144"/>
                <a:gd name="T6" fmla="*/ 38 w 634"/>
                <a:gd name="T7" fmla="*/ 40 h 144"/>
                <a:gd name="T8" fmla="*/ 50 w 634"/>
                <a:gd name="T9" fmla="*/ 84 h 144"/>
                <a:gd name="T10" fmla="*/ 26 w 634"/>
                <a:gd name="T11" fmla="*/ 70 h 144"/>
                <a:gd name="T12" fmla="*/ 64 w 634"/>
                <a:gd name="T13" fmla="*/ 124 h 144"/>
                <a:gd name="T14" fmla="*/ 72 w 634"/>
                <a:gd name="T15" fmla="*/ 102 h 144"/>
                <a:gd name="T16" fmla="*/ 58 w 634"/>
                <a:gd name="T17" fmla="*/ 64 h 144"/>
                <a:gd name="T18" fmla="*/ 66 w 634"/>
                <a:gd name="T19" fmla="*/ 46 h 144"/>
                <a:gd name="T20" fmla="*/ 64 w 634"/>
                <a:gd name="T21" fmla="*/ 28 h 144"/>
                <a:gd name="T22" fmla="*/ 76 w 634"/>
                <a:gd name="T23" fmla="*/ 26 h 144"/>
                <a:gd name="T24" fmla="*/ 146 w 634"/>
                <a:gd name="T25" fmla="*/ 26 h 144"/>
                <a:gd name="T26" fmla="*/ 150 w 634"/>
                <a:gd name="T27" fmla="*/ 74 h 144"/>
                <a:gd name="T28" fmla="*/ 136 w 634"/>
                <a:gd name="T29" fmla="*/ 104 h 144"/>
                <a:gd name="T30" fmla="*/ 128 w 634"/>
                <a:gd name="T31" fmla="*/ 112 h 144"/>
                <a:gd name="T32" fmla="*/ 96 w 634"/>
                <a:gd name="T33" fmla="*/ 90 h 144"/>
                <a:gd name="T34" fmla="*/ 248 w 634"/>
                <a:gd name="T35" fmla="*/ 0 h 144"/>
                <a:gd name="T36" fmla="*/ 260 w 634"/>
                <a:gd name="T37" fmla="*/ 40 h 144"/>
                <a:gd name="T38" fmla="*/ 270 w 634"/>
                <a:gd name="T39" fmla="*/ 96 h 144"/>
                <a:gd name="T40" fmla="*/ 292 w 634"/>
                <a:gd name="T41" fmla="*/ 128 h 144"/>
                <a:gd name="T42" fmla="*/ 300 w 634"/>
                <a:gd name="T43" fmla="*/ 110 h 144"/>
                <a:gd name="T44" fmla="*/ 308 w 634"/>
                <a:gd name="T45" fmla="*/ 130 h 144"/>
                <a:gd name="T46" fmla="*/ 296 w 634"/>
                <a:gd name="T47" fmla="*/ 142 h 144"/>
                <a:gd name="T48" fmla="*/ 274 w 634"/>
                <a:gd name="T49" fmla="*/ 128 h 144"/>
                <a:gd name="T50" fmla="*/ 254 w 634"/>
                <a:gd name="T51" fmla="*/ 90 h 144"/>
                <a:gd name="T52" fmla="*/ 164 w 634"/>
                <a:gd name="T53" fmla="*/ 40 h 144"/>
                <a:gd name="T54" fmla="*/ 200 w 634"/>
                <a:gd name="T55" fmla="*/ 72 h 144"/>
                <a:gd name="T56" fmla="*/ 214 w 634"/>
                <a:gd name="T57" fmla="*/ 72 h 144"/>
                <a:gd name="T58" fmla="*/ 250 w 634"/>
                <a:gd name="T59" fmla="*/ 128 h 144"/>
                <a:gd name="T60" fmla="*/ 290 w 634"/>
                <a:gd name="T61" fmla="*/ 30 h 144"/>
                <a:gd name="T62" fmla="*/ 300 w 634"/>
                <a:gd name="T63" fmla="*/ 22 h 144"/>
                <a:gd name="T64" fmla="*/ 432 w 634"/>
                <a:gd name="T65" fmla="*/ 40 h 144"/>
                <a:gd name="T66" fmla="*/ 384 w 634"/>
                <a:gd name="T67" fmla="*/ 24 h 144"/>
                <a:gd name="T68" fmla="*/ 320 w 634"/>
                <a:gd name="T69" fmla="*/ 56 h 144"/>
                <a:gd name="T70" fmla="*/ 376 w 634"/>
                <a:gd name="T71" fmla="*/ 16 h 144"/>
                <a:gd name="T72" fmla="*/ 438 w 634"/>
                <a:gd name="T73" fmla="*/ 32 h 144"/>
                <a:gd name="T74" fmla="*/ 332 w 634"/>
                <a:gd name="T75" fmla="*/ 142 h 144"/>
                <a:gd name="T76" fmla="*/ 364 w 634"/>
                <a:gd name="T77" fmla="*/ 112 h 144"/>
                <a:gd name="T78" fmla="*/ 466 w 634"/>
                <a:gd name="T79" fmla="*/ 92 h 144"/>
                <a:gd name="T80" fmla="*/ 438 w 634"/>
                <a:gd name="T81" fmla="*/ 124 h 144"/>
                <a:gd name="T82" fmla="*/ 448 w 634"/>
                <a:gd name="T83" fmla="*/ 118 h 144"/>
                <a:gd name="T84" fmla="*/ 444 w 634"/>
                <a:gd name="T85" fmla="*/ 134 h 144"/>
                <a:gd name="T86" fmla="*/ 332 w 634"/>
                <a:gd name="T87" fmla="*/ 142 h 144"/>
                <a:gd name="T88" fmla="*/ 356 w 634"/>
                <a:gd name="T89" fmla="*/ 58 h 144"/>
                <a:gd name="T90" fmla="*/ 486 w 634"/>
                <a:gd name="T91" fmla="*/ 96 h 144"/>
                <a:gd name="T92" fmla="*/ 512 w 634"/>
                <a:gd name="T93" fmla="*/ 62 h 144"/>
                <a:gd name="T94" fmla="*/ 510 w 634"/>
                <a:gd name="T95" fmla="*/ 22 h 144"/>
                <a:gd name="T96" fmla="*/ 546 w 634"/>
                <a:gd name="T97" fmla="*/ 26 h 144"/>
                <a:gd name="T98" fmla="*/ 520 w 634"/>
                <a:gd name="T99" fmla="*/ 66 h 144"/>
                <a:gd name="T100" fmla="*/ 520 w 634"/>
                <a:gd name="T101" fmla="*/ 78 h 144"/>
                <a:gd name="T102" fmla="*/ 578 w 634"/>
                <a:gd name="T103" fmla="*/ 128 h 144"/>
                <a:gd name="T104" fmla="*/ 578 w 634"/>
                <a:gd name="T105" fmla="*/ 0 h 144"/>
                <a:gd name="T106" fmla="*/ 592 w 634"/>
                <a:gd name="T107"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4" h="144">
                  <a:moveTo>
                    <a:pt x="26" y="70"/>
                  </a:moveTo>
                  <a:lnTo>
                    <a:pt x="26" y="70"/>
                  </a:lnTo>
                  <a:lnTo>
                    <a:pt x="18" y="90"/>
                  </a:lnTo>
                  <a:lnTo>
                    <a:pt x="6" y="106"/>
                  </a:lnTo>
                  <a:lnTo>
                    <a:pt x="0" y="102"/>
                  </a:lnTo>
                  <a:lnTo>
                    <a:pt x="0" y="102"/>
                  </a:lnTo>
                  <a:lnTo>
                    <a:pt x="6" y="88"/>
                  </a:lnTo>
                  <a:lnTo>
                    <a:pt x="14" y="72"/>
                  </a:lnTo>
                  <a:lnTo>
                    <a:pt x="14" y="72"/>
                  </a:lnTo>
                  <a:lnTo>
                    <a:pt x="22" y="56"/>
                  </a:lnTo>
                  <a:lnTo>
                    <a:pt x="26" y="40"/>
                  </a:lnTo>
                  <a:lnTo>
                    <a:pt x="4" y="40"/>
                  </a:lnTo>
                  <a:lnTo>
                    <a:pt x="4" y="30"/>
                  </a:lnTo>
                  <a:lnTo>
                    <a:pt x="26" y="30"/>
                  </a:lnTo>
                  <a:lnTo>
                    <a:pt x="26" y="0"/>
                  </a:lnTo>
                  <a:lnTo>
                    <a:pt x="38" y="0"/>
                  </a:lnTo>
                  <a:lnTo>
                    <a:pt x="38" y="30"/>
                  </a:lnTo>
                  <a:lnTo>
                    <a:pt x="54" y="30"/>
                  </a:lnTo>
                  <a:lnTo>
                    <a:pt x="54" y="40"/>
                  </a:lnTo>
                  <a:lnTo>
                    <a:pt x="38" y="40"/>
                  </a:lnTo>
                  <a:lnTo>
                    <a:pt x="38" y="54"/>
                  </a:lnTo>
                  <a:lnTo>
                    <a:pt x="38" y="54"/>
                  </a:lnTo>
                  <a:lnTo>
                    <a:pt x="48" y="66"/>
                  </a:lnTo>
                  <a:lnTo>
                    <a:pt x="56" y="74"/>
                  </a:lnTo>
                  <a:lnTo>
                    <a:pt x="50" y="84"/>
                  </a:lnTo>
                  <a:lnTo>
                    <a:pt x="50" y="84"/>
                  </a:lnTo>
                  <a:lnTo>
                    <a:pt x="38" y="70"/>
                  </a:lnTo>
                  <a:lnTo>
                    <a:pt x="38" y="144"/>
                  </a:lnTo>
                  <a:lnTo>
                    <a:pt x="26" y="144"/>
                  </a:lnTo>
                  <a:lnTo>
                    <a:pt x="26" y="70"/>
                  </a:lnTo>
                  <a:close/>
                  <a:moveTo>
                    <a:pt x="96" y="90"/>
                  </a:moveTo>
                  <a:lnTo>
                    <a:pt x="96" y="90"/>
                  </a:lnTo>
                  <a:lnTo>
                    <a:pt x="86" y="102"/>
                  </a:lnTo>
                  <a:lnTo>
                    <a:pt x="76" y="114"/>
                  </a:lnTo>
                  <a:lnTo>
                    <a:pt x="64" y="124"/>
                  </a:lnTo>
                  <a:lnTo>
                    <a:pt x="52" y="132"/>
                  </a:lnTo>
                  <a:lnTo>
                    <a:pt x="46" y="126"/>
                  </a:lnTo>
                  <a:lnTo>
                    <a:pt x="46" y="126"/>
                  </a:lnTo>
                  <a:lnTo>
                    <a:pt x="60" y="116"/>
                  </a:lnTo>
                  <a:lnTo>
                    <a:pt x="72" y="102"/>
                  </a:lnTo>
                  <a:lnTo>
                    <a:pt x="72" y="102"/>
                  </a:lnTo>
                  <a:lnTo>
                    <a:pt x="84" y="88"/>
                  </a:lnTo>
                  <a:lnTo>
                    <a:pt x="94" y="74"/>
                  </a:lnTo>
                  <a:lnTo>
                    <a:pt x="58" y="74"/>
                  </a:lnTo>
                  <a:lnTo>
                    <a:pt x="58" y="64"/>
                  </a:lnTo>
                  <a:lnTo>
                    <a:pt x="96" y="64"/>
                  </a:lnTo>
                  <a:lnTo>
                    <a:pt x="96" y="36"/>
                  </a:lnTo>
                  <a:lnTo>
                    <a:pt x="72" y="36"/>
                  </a:lnTo>
                  <a:lnTo>
                    <a:pt x="72" y="36"/>
                  </a:lnTo>
                  <a:lnTo>
                    <a:pt x="66" y="46"/>
                  </a:lnTo>
                  <a:lnTo>
                    <a:pt x="62" y="54"/>
                  </a:lnTo>
                  <a:lnTo>
                    <a:pt x="52" y="50"/>
                  </a:lnTo>
                  <a:lnTo>
                    <a:pt x="52" y="50"/>
                  </a:lnTo>
                  <a:lnTo>
                    <a:pt x="64" y="28"/>
                  </a:lnTo>
                  <a:lnTo>
                    <a:pt x="64" y="28"/>
                  </a:lnTo>
                  <a:lnTo>
                    <a:pt x="68" y="16"/>
                  </a:lnTo>
                  <a:lnTo>
                    <a:pt x="70" y="4"/>
                  </a:lnTo>
                  <a:lnTo>
                    <a:pt x="82" y="6"/>
                  </a:lnTo>
                  <a:lnTo>
                    <a:pt x="82" y="6"/>
                  </a:lnTo>
                  <a:lnTo>
                    <a:pt x="76" y="26"/>
                  </a:lnTo>
                  <a:lnTo>
                    <a:pt x="96" y="26"/>
                  </a:lnTo>
                  <a:lnTo>
                    <a:pt x="96" y="0"/>
                  </a:lnTo>
                  <a:lnTo>
                    <a:pt x="108" y="0"/>
                  </a:lnTo>
                  <a:lnTo>
                    <a:pt x="108" y="26"/>
                  </a:lnTo>
                  <a:lnTo>
                    <a:pt x="146" y="26"/>
                  </a:lnTo>
                  <a:lnTo>
                    <a:pt x="146" y="36"/>
                  </a:lnTo>
                  <a:lnTo>
                    <a:pt x="108" y="36"/>
                  </a:lnTo>
                  <a:lnTo>
                    <a:pt x="108" y="64"/>
                  </a:lnTo>
                  <a:lnTo>
                    <a:pt x="150" y="64"/>
                  </a:lnTo>
                  <a:lnTo>
                    <a:pt x="150" y="74"/>
                  </a:lnTo>
                  <a:lnTo>
                    <a:pt x="112" y="74"/>
                  </a:lnTo>
                  <a:lnTo>
                    <a:pt x="112" y="74"/>
                  </a:lnTo>
                  <a:lnTo>
                    <a:pt x="122" y="90"/>
                  </a:lnTo>
                  <a:lnTo>
                    <a:pt x="136" y="104"/>
                  </a:lnTo>
                  <a:lnTo>
                    <a:pt x="136" y="104"/>
                  </a:lnTo>
                  <a:lnTo>
                    <a:pt x="158" y="124"/>
                  </a:lnTo>
                  <a:lnTo>
                    <a:pt x="150" y="132"/>
                  </a:lnTo>
                  <a:lnTo>
                    <a:pt x="150" y="132"/>
                  </a:lnTo>
                  <a:lnTo>
                    <a:pt x="138" y="124"/>
                  </a:lnTo>
                  <a:lnTo>
                    <a:pt x="128" y="112"/>
                  </a:lnTo>
                  <a:lnTo>
                    <a:pt x="118" y="100"/>
                  </a:lnTo>
                  <a:lnTo>
                    <a:pt x="108" y="88"/>
                  </a:lnTo>
                  <a:lnTo>
                    <a:pt x="108" y="142"/>
                  </a:lnTo>
                  <a:lnTo>
                    <a:pt x="96" y="142"/>
                  </a:lnTo>
                  <a:lnTo>
                    <a:pt x="96" y="90"/>
                  </a:lnTo>
                  <a:lnTo>
                    <a:pt x="96" y="90"/>
                  </a:lnTo>
                  <a:close/>
                  <a:moveTo>
                    <a:pt x="164" y="40"/>
                  </a:moveTo>
                  <a:lnTo>
                    <a:pt x="164" y="30"/>
                  </a:lnTo>
                  <a:lnTo>
                    <a:pt x="248" y="30"/>
                  </a:lnTo>
                  <a:lnTo>
                    <a:pt x="248" y="0"/>
                  </a:lnTo>
                  <a:lnTo>
                    <a:pt x="260" y="0"/>
                  </a:lnTo>
                  <a:lnTo>
                    <a:pt x="260" y="30"/>
                  </a:lnTo>
                  <a:lnTo>
                    <a:pt x="312" y="30"/>
                  </a:lnTo>
                  <a:lnTo>
                    <a:pt x="312" y="40"/>
                  </a:lnTo>
                  <a:lnTo>
                    <a:pt x="260" y="40"/>
                  </a:lnTo>
                  <a:lnTo>
                    <a:pt x="260" y="40"/>
                  </a:lnTo>
                  <a:lnTo>
                    <a:pt x="262" y="60"/>
                  </a:lnTo>
                  <a:lnTo>
                    <a:pt x="264" y="80"/>
                  </a:lnTo>
                  <a:lnTo>
                    <a:pt x="264" y="80"/>
                  </a:lnTo>
                  <a:lnTo>
                    <a:pt x="270" y="96"/>
                  </a:lnTo>
                  <a:lnTo>
                    <a:pt x="278" y="112"/>
                  </a:lnTo>
                  <a:lnTo>
                    <a:pt x="278" y="112"/>
                  </a:lnTo>
                  <a:lnTo>
                    <a:pt x="286" y="124"/>
                  </a:lnTo>
                  <a:lnTo>
                    <a:pt x="290" y="126"/>
                  </a:lnTo>
                  <a:lnTo>
                    <a:pt x="292" y="128"/>
                  </a:lnTo>
                  <a:lnTo>
                    <a:pt x="292" y="128"/>
                  </a:lnTo>
                  <a:lnTo>
                    <a:pt x="296" y="126"/>
                  </a:lnTo>
                  <a:lnTo>
                    <a:pt x="298" y="118"/>
                  </a:lnTo>
                  <a:lnTo>
                    <a:pt x="300" y="110"/>
                  </a:lnTo>
                  <a:lnTo>
                    <a:pt x="300" y="110"/>
                  </a:lnTo>
                  <a:lnTo>
                    <a:pt x="300" y="100"/>
                  </a:lnTo>
                  <a:lnTo>
                    <a:pt x="310" y="102"/>
                  </a:lnTo>
                  <a:lnTo>
                    <a:pt x="310" y="102"/>
                  </a:lnTo>
                  <a:lnTo>
                    <a:pt x="310" y="116"/>
                  </a:lnTo>
                  <a:lnTo>
                    <a:pt x="308" y="130"/>
                  </a:lnTo>
                  <a:lnTo>
                    <a:pt x="308" y="130"/>
                  </a:lnTo>
                  <a:lnTo>
                    <a:pt x="306" y="136"/>
                  </a:lnTo>
                  <a:lnTo>
                    <a:pt x="304" y="140"/>
                  </a:lnTo>
                  <a:lnTo>
                    <a:pt x="300" y="142"/>
                  </a:lnTo>
                  <a:lnTo>
                    <a:pt x="296" y="142"/>
                  </a:lnTo>
                  <a:lnTo>
                    <a:pt x="296" y="142"/>
                  </a:lnTo>
                  <a:lnTo>
                    <a:pt x="290" y="142"/>
                  </a:lnTo>
                  <a:lnTo>
                    <a:pt x="286" y="140"/>
                  </a:lnTo>
                  <a:lnTo>
                    <a:pt x="286" y="140"/>
                  </a:lnTo>
                  <a:lnTo>
                    <a:pt x="274" y="128"/>
                  </a:lnTo>
                  <a:lnTo>
                    <a:pt x="274" y="128"/>
                  </a:lnTo>
                  <a:lnTo>
                    <a:pt x="266" y="118"/>
                  </a:lnTo>
                  <a:lnTo>
                    <a:pt x="260" y="106"/>
                  </a:lnTo>
                  <a:lnTo>
                    <a:pt x="260" y="106"/>
                  </a:lnTo>
                  <a:lnTo>
                    <a:pt x="254" y="90"/>
                  </a:lnTo>
                  <a:lnTo>
                    <a:pt x="250" y="74"/>
                  </a:lnTo>
                  <a:lnTo>
                    <a:pt x="250" y="74"/>
                  </a:lnTo>
                  <a:lnTo>
                    <a:pt x="248" y="56"/>
                  </a:lnTo>
                  <a:lnTo>
                    <a:pt x="248" y="40"/>
                  </a:lnTo>
                  <a:lnTo>
                    <a:pt x="164" y="40"/>
                  </a:lnTo>
                  <a:close/>
                  <a:moveTo>
                    <a:pt x="168" y="138"/>
                  </a:moveTo>
                  <a:lnTo>
                    <a:pt x="166" y="128"/>
                  </a:lnTo>
                  <a:lnTo>
                    <a:pt x="166" y="128"/>
                  </a:lnTo>
                  <a:lnTo>
                    <a:pt x="200" y="124"/>
                  </a:lnTo>
                  <a:lnTo>
                    <a:pt x="200" y="72"/>
                  </a:lnTo>
                  <a:lnTo>
                    <a:pt x="170" y="72"/>
                  </a:lnTo>
                  <a:lnTo>
                    <a:pt x="170" y="62"/>
                  </a:lnTo>
                  <a:lnTo>
                    <a:pt x="242" y="62"/>
                  </a:lnTo>
                  <a:lnTo>
                    <a:pt x="242" y="72"/>
                  </a:lnTo>
                  <a:lnTo>
                    <a:pt x="214" y="72"/>
                  </a:lnTo>
                  <a:lnTo>
                    <a:pt x="214" y="122"/>
                  </a:lnTo>
                  <a:lnTo>
                    <a:pt x="214" y="122"/>
                  </a:lnTo>
                  <a:lnTo>
                    <a:pt x="250" y="118"/>
                  </a:lnTo>
                  <a:lnTo>
                    <a:pt x="250" y="128"/>
                  </a:lnTo>
                  <a:lnTo>
                    <a:pt x="250" y="128"/>
                  </a:lnTo>
                  <a:lnTo>
                    <a:pt x="214" y="134"/>
                  </a:lnTo>
                  <a:lnTo>
                    <a:pt x="214" y="134"/>
                  </a:lnTo>
                  <a:lnTo>
                    <a:pt x="168" y="138"/>
                  </a:lnTo>
                  <a:lnTo>
                    <a:pt x="168" y="138"/>
                  </a:lnTo>
                  <a:close/>
                  <a:moveTo>
                    <a:pt x="290" y="30"/>
                  </a:moveTo>
                  <a:lnTo>
                    <a:pt x="290" y="30"/>
                  </a:lnTo>
                  <a:lnTo>
                    <a:pt x="270" y="8"/>
                  </a:lnTo>
                  <a:lnTo>
                    <a:pt x="280" y="2"/>
                  </a:lnTo>
                  <a:lnTo>
                    <a:pt x="280" y="2"/>
                  </a:lnTo>
                  <a:lnTo>
                    <a:pt x="300" y="22"/>
                  </a:lnTo>
                  <a:lnTo>
                    <a:pt x="290" y="30"/>
                  </a:lnTo>
                  <a:close/>
                  <a:moveTo>
                    <a:pt x="470" y="62"/>
                  </a:moveTo>
                  <a:lnTo>
                    <a:pt x="470" y="62"/>
                  </a:lnTo>
                  <a:lnTo>
                    <a:pt x="452" y="54"/>
                  </a:lnTo>
                  <a:lnTo>
                    <a:pt x="432" y="40"/>
                  </a:lnTo>
                  <a:lnTo>
                    <a:pt x="432" y="40"/>
                  </a:lnTo>
                  <a:lnTo>
                    <a:pt x="412" y="24"/>
                  </a:lnTo>
                  <a:lnTo>
                    <a:pt x="398" y="8"/>
                  </a:lnTo>
                  <a:lnTo>
                    <a:pt x="398" y="8"/>
                  </a:lnTo>
                  <a:lnTo>
                    <a:pt x="384" y="24"/>
                  </a:lnTo>
                  <a:lnTo>
                    <a:pt x="364" y="40"/>
                  </a:lnTo>
                  <a:lnTo>
                    <a:pt x="364" y="40"/>
                  </a:lnTo>
                  <a:lnTo>
                    <a:pt x="344" y="54"/>
                  </a:lnTo>
                  <a:lnTo>
                    <a:pt x="324" y="64"/>
                  </a:lnTo>
                  <a:lnTo>
                    <a:pt x="320" y="56"/>
                  </a:lnTo>
                  <a:lnTo>
                    <a:pt x="320" y="56"/>
                  </a:lnTo>
                  <a:lnTo>
                    <a:pt x="336" y="46"/>
                  </a:lnTo>
                  <a:lnTo>
                    <a:pt x="356" y="32"/>
                  </a:lnTo>
                  <a:lnTo>
                    <a:pt x="356" y="32"/>
                  </a:lnTo>
                  <a:lnTo>
                    <a:pt x="376" y="16"/>
                  </a:lnTo>
                  <a:lnTo>
                    <a:pt x="388" y="0"/>
                  </a:lnTo>
                  <a:lnTo>
                    <a:pt x="406" y="0"/>
                  </a:lnTo>
                  <a:lnTo>
                    <a:pt x="406" y="0"/>
                  </a:lnTo>
                  <a:lnTo>
                    <a:pt x="420" y="16"/>
                  </a:lnTo>
                  <a:lnTo>
                    <a:pt x="438" y="32"/>
                  </a:lnTo>
                  <a:lnTo>
                    <a:pt x="438" y="32"/>
                  </a:lnTo>
                  <a:lnTo>
                    <a:pt x="458" y="44"/>
                  </a:lnTo>
                  <a:lnTo>
                    <a:pt x="478" y="54"/>
                  </a:lnTo>
                  <a:lnTo>
                    <a:pt x="470" y="62"/>
                  </a:lnTo>
                  <a:close/>
                  <a:moveTo>
                    <a:pt x="332" y="142"/>
                  </a:moveTo>
                  <a:lnTo>
                    <a:pt x="330" y="132"/>
                  </a:lnTo>
                  <a:lnTo>
                    <a:pt x="330" y="132"/>
                  </a:lnTo>
                  <a:lnTo>
                    <a:pt x="352" y="130"/>
                  </a:lnTo>
                  <a:lnTo>
                    <a:pt x="352" y="130"/>
                  </a:lnTo>
                  <a:lnTo>
                    <a:pt x="364" y="112"/>
                  </a:lnTo>
                  <a:lnTo>
                    <a:pt x="376" y="92"/>
                  </a:lnTo>
                  <a:lnTo>
                    <a:pt x="328" y="92"/>
                  </a:lnTo>
                  <a:lnTo>
                    <a:pt x="328" y="82"/>
                  </a:lnTo>
                  <a:lnTo>
                    <a:pt x="466" y="82"/>
                  </a:lnTo>
                  <a:lnTo>
                    <a:pt x="466" y="92"/>
                  </a:lnTo>
                  <a:lnTo>
                    <a:pt x="390" y="92"/>
                  </a:lnTo>
                  <a:lnTo>
                    <a:pt x="390" y="92"/>
                  </a:lnTo>
                  <a:lnTo>
                    <a:pt x="366" y="130"/>
                  </a:lnTo>
                  <a:lnTo>
                    <a:pt x="366" y="130"/>
                  </a:lnTo>
                  <a:lnTo>
                    <a:pt x="438" y="124"/>
                  </a:lnTo>
                  <a:lnTo>
                    <a:pt x="438" y="124"/>
                  </a:lnTo>
                  <a:lnTo>
                    <a:pt x="420" y="104"/>
                  </a:lnTo>
                  <a:lnTo>
                    <a:pt x="430" y="100"/>
                  </a:lnTo>
                  <a:lnTo>
                    <a:pt x="430" y="100"/>
                  </a:lnTo>
                  <a:lnTo>
                    <a:pt x="448" y="118"/>
                  </a:lnTo>
                  <a:lnTo>
                    <a:pt x="448" y="118"/>
                  </a:lnTo>
                  <a:lnTo>
                    <a:pt x="464" y="138"/>
                  </a:lnTo>
                  <a:lnTo>
                    <a:pt x="452" y="144"/>
                  </a:lnTo>
                  <a:lnTo>
                    <a:pt x="452" y="144"/>
                  </a:lnTo>
                  <a:lnTo>
                    <a:pt x="444" y="134"/>
                  </a:lnTo>
                  <a:lnTo>
                    <a:pt x="444" y="134"/>
                  </a:lnTo>
                  <a:lnTo>
                    <a:pt x="392" y="138"/>
                  </a:lnTo>
                  <a:lnTo>
                    <a:pt x="392" y="138"/>
                  </a:lnTo>
                  <a:lnTo>
                    <a:pt x="332" y="142"/>
                  </a:lnTo>
                  <a:lnTo>
                    <a:pt x="332" y="142"/>
                  </a:lnTo>
                  <a:close/>
                  <a:moveTo>
                    <a:pt x="356" y="58"/>
                  </a:moveTo>
                  <a:lnTo>
                    <a:pt x="356" y="48"/>
                  </a:lnTo>
                  <a:lnTo>
                    <a:pt x="440" y="48"/>
                  </a:lnTo>
                  <a:lnTo>
                    <a:pt x="440" y="58"/>
                  </a:lnTo>
                  <a:lnTo>
                    <a:pt x="356" y="58"/>
                  </a:lnTo>
                  <a:close/>
                  <a:moveTo>
                    <a:pt x="508" y="142"/>
                  </a:moveTo>
                  <a:lnTo>
                    <a:pt x="508" y="78"/>
                  </a:lnTo>
                  <a:lnTo>
                    <a:pt x="508" y="78"/>
                  </a:lnTo>
                  <a:lnTo>
                    <a:pt x="498" y="88"/>
                  </a:lnTo>
                  <a:lnTo>
                    <a:pt x="486" y="96"/>
                  </a:lnTo>
                  <a:lnTo>
                    <a:pt x="480" y="88"/>
                  </a:lnTo>
                  <a:lnTo>
                    <a:pt x="480" y="88"/>
                  </a:lnTo>
                  <a:lnTo>
                    <a:pt x="496" y="76"/>
                  </a:lnTo>
                  <a:lnTo>
                    <a:pt x="512" y="62"/>
                  </a:lnTo>
                  <a:lnTo>
                    <a:pt x="512" y="62"/>
                  </a:lnTo>
                  <a:lnTo>
                    <a:pt x="524" y="46"/>
                  </a:lnTo>
                  <a:lnTo>
                    <a:pt x="530" y="32"/>
                  </a:lnTo>
                  <a:lnTo>
                    <a:pt x="486" y="32"/>
                  </a:lnTo>
                  <a:lnTo>
                    <a:pt x="486" y="22"/>
                  </a:lnTo>
                  <a:lnTo>
                    <a:pt x="510" y="22"/>
                  </a:lnTo>
                  <a:lnTo>
                    <a:pt x="510" y="0"/>
                  </a:lnTo>
                  <a:lnTo>
                    <a:pt x="522" y="0"/>
                  </a:lnTo>
                  <a:lnTo>
                    <a:pt x="522" y="22"/>
                  </a:lnTo>
                  <a:lnTo>
                    <a:pt x="542" y="22"/>
                  </a:lnTo>
                  <a:lnTo>
                    <a:pt x="546" y="26"/>
                  </a:lnTo>
                  <a:lnTo>
                    <a:pt x="546" y="26"/>
                  </a:lnTo>
                  <a:lnTo>
                    <a:pt x="536" y="46"/>
                  </a:lnTo>
                  <a:lnTo>
                    <a:pt x="520" y="66"/>
                  </a:lnTo>
                  <a:lnTo>
                    <a:pt x="520" y="66"/>
                  </a:lnTo>
                  <a:lnTo>
                    <a:pt x="520" y="66"/>
                  </a:lnTo>
                  <a:lnTo>
                    <a:pt x="532" y="76"/>
                  </a:lnTo>
                  <a:lnTo>
                    <a:pt x="544" y="84"/>
                  </a:lnTo>
                  <a:lnTo>
                    <a:pt x="540" y="94"/>
                  </a:lnTo>
                  <a:lnTo>
                    <a:pt x="540" y="94"/>
                  </a:lnTo>
                  <a:lnTo>
                    <a:pt x="520" y="78"/>
                  </a:lnTo>
                  <a:lnTo>
                    <a:pt x="520" y="142"/>
                  </a:lnTo>
                  <a:lnTo>
                    <a:pt x="508" y="142"/>
                  </a:lnTo>
                  <a:close/>
                  <a:moveTo>
                    <a:pt x="534" y="138"/>
                  </a:moveTo>
                  <a:lnTo>
                    <a:pt x="534" y="128"/>
                  </a:lnTo>
                  <a:lnTo>
                    <a:pt x="578" y="128"/>
                  </a:lnTo>
                  <a:lnTo>
                    <a:pt x="578" y="56"/>
                  </a:lnTo>
                  <a:lnTo>
                    <a:pt x="544" y="56"/>
                  </a:lnTo>
                  <a:lnTo>
                    <a:pt x="544" y="46"/>
                  </a:lnTo>
                  <a:lnTo>
                    <a:pt x="578" y="46"/>
                  </a:lnTo>
                  <a:lnTo>
                    <a:pt x="578" y="0"/>
                  </a:lnTo>
                  <a:lnTo>
                    <a:pt x="592" y="0"/>
                  </a:lnTo>
                  <a:lnTo>
                    <a:pt x="592" y="46"/>
                  </a:lnTo>
                  <a:lnTo>
                    <a:pt x="630" y="46"/>
                  </a:lnTo>
                  <a:lnTo>
                    <a:pt x="630" y="56"/>
                  </a:lnTo>
                  <a:lnTo>
                    <a:pt x="592" y="56"/>
                  </a:lnTo>
                  <a:lnTo>
                    <a:pt x="592" y="128"/>
                  </a:lnTo>
                  <a:lnTo>
                    <a:pt x="634" y="128"/>
                  </a:lnTo>
                  <a:lnTo>
                    <a:pt x="634" y="138"/>
                  </a:lnTo>
                  <a:lnTo>
                    <a:pt x="534" y="1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16">
              <a:extLst>
                <a:ext uri="{FF2B5EF4-FFF2-40B4-BE49-F238E27FC236}">
                  <a16:creationId xmlns:a16="http://schemas.microsoft.com/office/drawing/2014/main" id="{50140985-8EA9-41EF-B5E9-50A548DCC027}"/>
                </a:ext>
              </a:extLst>
            </p:cNvPr>
            <p:cNvSpPr>
              <a:spLocks noEditPoints="1"/>
            </p:cNvSpPr>
            <p:nvPr/>
          </p:nvSpPr>
          <p:spPr bwMode="auto">
            <a:xfrm>
              <a:off x="2089461" y="1841607"/>
              <a:ext cx="398447" cy="71151"/>
            </a:xfrm>
            <a:custGeom>
              <a:avLst/>
              <a:gdLst>
                <a:gd name="T0" fmla="*/ 122 w 784"/>
                <a:gd name="T1" fmla="*/ 20 h 140"/>
                <a:gd name="T2" fmla="*/ 138 w 784"/>
                <a:gd name="T3" fmla="*/ 98 h 140"/>
                <a:gd name="T4" fmla="*/ 72 w 784"/>
                <a:gd name="T5" fmla="*/ 140 h 140"/>
                <a:gd name="T6" fmla="*/ 12 w 784"/>
                <a:gd name="T7" fmla="*/ 110 h 140"/>
                <a:gd name="T8" fmla="*/ 12 w 784"/>
                <a:gd name="T9" fmla="*/ 32 h 140"/>
                <a:gd name="T10" fmla="*/ 72 w 784"/>
                <a:gd name="T11" fmla="*/ 0 h 140"/>
                <a:gd name="T12" fmla="*/ 26 w 784"/>
                <a:gd name="T13" fmla="*/ 24 h 140"/>
                <a:gd name="T14" fmla="*/ 12 w 784"/>
                <a:gd name="T15" fmla="*/ 96 h 140"/>
                <a:gd name="T16" fmla="*/ 72 w 784"/>
                <a:gd name="T17" fmla="*/ 134 h 140"/>
                <a:gd name="T18" fmla="*/ 126 w 784"/>
                <a:gd name="T19" fmla="*/ 106 h 140"/>
                <a:gd name="T20" fmla="*/ 126 w 784"/>
                <a:gd name="T21" fmla="*/ 34 h 140"/>
                <a:gd name="T22" fmla="*/ 72 w 784"/>
                <a:gd name="T23" fmla="*/ 6 h 140"/>
                <a:gd name="T24" fmla="*/ 282 w 784"/>
                <a:gd name="T25" fmla="*/ 20 h 140"/>
                <a:gd name="T26" fmla="*/ 298 w 784"/>
                <a:gd name="T27" fmla="*/ 98 h 140"/>
                <a:gd name="T28" fmla="*/ 232 w 784"/>
                <a:gd name="T29" fmla="*/ 140 h 140"/>
                <a:gd name="T30" fmla="*/ 172 w 784"/>
                <a:gd name="T31" fmla="*/ 110 h 140"/>
                <a:gd name="T32" fmla="*/ 172 w 784"/>
                <a:gd name="T33" fmla="*/ 32 h 140"/>
                <a:gd name="T34" fmla="*/ 232 w 784"/>
                <a:gd name="T35" fmla="*/ 0 h 140"/>
                <a:gd name="T36" fmla="*/ 186 w 784"/>
                <a:gd name="T37" fmla="*/ 24 h 140"/>
                <a:gd name="T38" fmla="*/ 172 w 784"/>
                <a:gd name="T39" fmla="*/ 96 h 140"/>
                <a:gd name="T40" fmla="*/ 232 w 784"/>
                <a:gd name="T41" fmla="*/ 134 h 140"/>
                <a:gd name="T42" fmla="*/ 286 w 784"/>
                <a:gd name="T43" fmla="*/ 106 h 140"/>
                <a:gd name="T44" fmla="*/ 286 w 784"/>
                <a:gd name="T45" fmla="*/ 34 h 140"/>
                <a:gd name="T46" fmla="*/ 232 w 784"/>
                <a:gd name="T47" fmla="*/ 6 h 140"/>
                <a:gd name="T48" fmla="*/ 442 w 784"/>
                <a:gd name="T49" fmla="*/ 20 h 140"/>
                <a:gd name="T50" fmla="*/ 458 w 784"/>
                <a:gd name="T51" fmla="*/ 98 h 140"/>
                <a:gd name="T52" fmla="*/ 392 w 784"/>
                <a:gd name="T53" fmla="*/ 140 h 140"/>
                <a:gd name="T54" fmla="*/ 332 w 784"/>
                <a:gd name="T55" fmla="*/ 110 h 140"/>
                <a:gd name="T56" fmla="*/ 332 w 784"/>
                <a:gd name="T57" fmla="*/ 32 h 140"/>
                <a:gd name="T58" fmla="*/ 392 w 784"/>
                <a:gd name="T59" fmla="*/ 0 h 140"/>
                <a:gd name="T60" fmla="*/ 346 w 784"/>
                <a:gd name="T61" fmla="*/ 24 h 140"/>
                <a:gd name="T62" fmla="*/ 332 w 784"/>
                <a:gd name="T63" fmla="*/ 96 h 140"/>
                <a:gd name="T64" fmla="*/ 392 w 784"/>
                <a:gd name="T65" fmla="*/ 134 h 140"/>
                <a:gd name="T66" fmla="*/ 446 w 784"/>
                <a:gd name="T67" fmla="*/ 106 h 140"/>
                <a:gd name="T68" fmla="*/ 446 w 784"/>
                <a:gd name="T69" fmla="*/ 34 h 140"/>
                <a:gd name="T70" fmla="*/ 392 w 784"/>
                <a:gd name="T71" fmla="*/ 6 h 140"/>
                <a:gd name="T72" fmla="*/ 602 w 784"/>
                <a:gd name="T73" fmla="*/ 20 h 140"/>
                <a:gd name="T74" fmla="*/ 618 w 784"/>
                <a:gd name="T75" fmla="*/ 98 h 140"/>
                <a:gd name="T76" fmla="*/ 552 w 784"/>
                <a:gd name="T77" fmla="*/ 140 h 140"/>
                <a:gd name="T78" fmla="*/ 492 w 784"/>
                <a:gd name="T79" fmla="*/ 110 h 140"/>
                <a:gd name="T80" fmla="*/ 492 w 784"/>
                <a:gd name="T81" fmla="*/ 32 h 140"/>
                <a:gd name="T82" fmla="*/ 552 w 784"/>
                <a:gd name="T83" fmla="*/ 0 h 140"/>
                <a:gd name="T84" fmla="*/ 506 w 784"/>
                <a:gd name="T85" fmla="*/ 24 h 140"/>
                <a:gd name="T86" fmla="*/ 492 w 784"/>
                <a:gd name="T87" fmla="*/ 96 h 140"/>
                <a:gd name="T88" fmla="*/ 552 w 784"/>
                <a:gd name="T89" fmla="*/ 134 h 140"/>
                <a:gd name="T90" fmla="*/ 606 w 784"/>
                <a:gd name="T91" fmla="*/ 106 h 140"/>
                <a:gd name="T92" fmla="*/ 606 w 784"/>
                <a:gd name="T93" fmla="*/ 34 h 140"/>
                <a:gd name="T94" fmla="*/ 552 w 784"/>
                <a:gd name="T95" fmla="*/ 6 h 140"/>
                <a:gd name="T96" fmla="*/ 762 w 784"/>
                <a:gd name="T97" fmla="*/ 20 h 140"/>
                <a:gd name="T98" fmla="*/ 778 w 784"/>
                <a:gd name="T99" fmla="*/ 98 h 140"/>
                <a:gd name="T100" fmla="*/ 712 w 784"/>
                <a:gd name="T101" fmla="*/ 140 h 140"/>
                <a:gd name="T102" fmla="*/ 652 w 784"/>
                <a:gd name="T103" fmla="*/ 110 h 140"/>
                <a:gd name="T104" fmla="*/ 652 w 784"/>
                <a:gd name="T105" fmla="*/ 32 h 140"/>
                <a:gd name="T106" fmla="*/ 712 w 784"/>
                <a:gd name="T107" fmla="*/ 0 h 140"/>
                <a:gd name="T108" fmla="*/ 666 w 784"/>
                <a:gd name="T109" fmla="*/ 24 h 140"/>
                <a:gd name="T110" fmla="*/ 652 w 784"/>
                <a:gd name="T111" fmla="*/ 96 h 140"/>
                <a:gd name="T112" fmla="*/ 712 w 784"/>
                <a:gd name="T113" fmla="*/ 134 h 140"/>
                <a:gd name="T114" fmla="*/ 766 w 784"/>
                <a:gd name="T115" fmla="*/ 106 h 140"/>
                <a:gd name="T116" fmla="*/ 766 w 784"/>
                <a:gd name="T117" fmla="*/ 34 h 140"/>
                <a:gd name="T118" fmla="*/ 712 w 784"/>
                <a:gd name="T119" fmla="*/ 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4" h="140">
                  <a:moveTo>
                    <a:pt x="72" y="0"/>
                  </a:moveTo>
                  <a:lnTo>
                    <a:pt x="72" y="0"/>
                  </a:lnTo>
                  <a:lnTo>
                    <a:pt x="86" y="0"/>
                  </a:lnTo>
                  <a:lnTo>
                    <a:pt x="100" y="4"/>
                  </a:lnTo>
                  <a:lnTo>
                    <a:pt x="112" y="12"/>
                  </a:lnTo>
                  <a:lnTo>
                    <a:pt x="122" y="20"/>
                  </a:lnTo>
                  <a:lnTo>
                    <a:pt x="122" y="20"/>
                  </a:lnTo>
                  <a:lnTo>
                    <a:pt x="132" y="32"/>
                  </a:lnTo>
                  <a:lnTo>
                    <a:pt x="138" y="44"/>
                  </a:lnTo>
                  <a:lnTo>
                    <a:pt x="142" y="56"/>
                  </a:lnTo>
                  <a:lnTo>
                    <a:pt x="144" y="70"/>
                  </a:lnTo>
                  <a:lnTo>
                    <a:pt x="144" y="70"/>
                  </a:lnTo>
                  <a:lnTo>
                    <a:pt x="142" y="84"/>
                  </a:lnTo>
                  <a:lnTo>
                    <a:pt x="138" y="98"/>
                  </a:lnTo>
                  <a:lnTo>
                    <a:pt x="132" y="110"/>
                  </a:lnTo>
                  <a:lnTo>
                    <a:pt x="122" y="120"/>
                  </a:lnTo>
                  <a:lnTo>
                    <a:pt x="122" y="120"/>
                  </a:lnTo>
                  <a:lnTo>
                    <a:pt x="112" y="130"/>
                  </a:lnTo>
                  <a:lnTo>
                    <a:pt x="100" y="136"/>
                  </a:lnTo>
                  <a:lnTo>
                    <a:pt x="86" y="140"/>
                  </a:lnTo>
                  <a:lnTo>
                    <a:pt x="72" y="140"/>
                  </a:lnTo>
                  <a:lnTo>
                    <a:pt x="72" y="140"/>
                  </a:lnTo>
                  <a:lnTo>
                    <a:pt x="58" y="140"/>
                  </a:lnTo>
                  <a:lnTo>
                    <a:pt x="44" y="136"/>
                  </a:lnTo>
                  <a:lnTo>
                    <a:pt x="32" y="130"/>
                  </a:lnTo>
                  <a:lnTo>
                    <a:pt x="22" y="120"/>
                  </a:lnTo>
                  <a:lnTo>
                    <a:pt x="22" y="120"/>
                  </a:lnTo>
                  <a:lnTo>
                    <a:pt x="12" y="110"/>
                  </a:lnTo>
                  <a:lnTo>
                    <a:pt x="6" y="98"/>
                  </a:lnTo>
                  <a:lnTo>
                    <a:pt x="2" y="84"/>
                  </a:lnTo>
                  <a:lnTo>
                    <a:pt x="0" y="70"/>
                  </a:lnTo>
                  <a:lnTo>
                    <a:pt x="0" y="70"/>
                  </a:lnTo>
                  <a:lnTo>
                    <a:pt x="2" y="56"/>
                  </a:lnTo>
                  <a:lnTo>
                    <a:pt x="6" y="44"/>
                  </a:lnTo>
                  <a:lnTo>
                    <a:pt x="12" y="32"/>
                  </a:lnTo>
                  <a:lnTo>
                    <a:pt x="22" y="20"/>
                  </a:lnTo>
                  <a:lnTo>
                    <a:pt x="22" y="20"/>
                  </a:lnTo>
                  <a:lnTo>
                    <a:pt x="32" y="12"/>
                  </a:lnTo>
                  <a:lnTo>
                    <a:pt x="44" y="4"/>
                  </a:lnTo>
                  <a:lnTo>
                    <a:pt x="58" y="0"/>
                  </a:lnTo>
                  <a:lnTo>
                    <a:pt x="72" y="0"/>
                  </a:lnTo>
                  <a:lnTo>
                    <a:pt x="72" y="0"/>
                  </a:lnTo>
                  <a:close/>
                  <a:moveTo>
                    <a:pt x="72" y="6"/>
                  </a:moveTo>
                  <a:lnTo>
                    <a:pt x="72" y="6"/>
                  </a:lnTo>
                  <a:lnTo>
                    <a:pt x="58" y="6"/>
                  </a:lnTo>
                  <a:lnTo>
                    <a:pt x="46" y="10"/>
                  </a:lnTo>
                  <a:lnTo>
                    <a:pt x="36" y="16"/>
                  </a:lnTo>
                  <a:lnTo>
                    <a:pt x="26" y="24"/>
                  </a:lnTo>
                  <a:lnTo>
                    <a:pt x="26" y="24"/>
                  </a:lnTo>
                  <a:lnTo>
                    <a:pt x="18" y="34"/>
                  </a:lnTo>
                  <a:lnTo>
                    <a:pt x="12" y="46"/>
                  </a:lnTo>
                  <a:lnTo>
                    <a:pt x="8" y="58"/>
                  </a:lnTo>
                  <a:lnTo>
                    <a:pt x="8" y="70"/>
                  </a:lnTo>
                  <a:lnTo>
                    <a:pt x="8" y="70"/>
                  </a:lnTo>
                  <a:lnTo>
                    <a:pt x="8" y="84"/>
                  </a:lnTo>
                  <a:lnTo>
                    <a:pt x="12" y="96"/>
                  </a:lnTo>
                  <a:lnTo>
                    <a:pt x="18" y="106"/>
                  </a:lnTo>
                  <a:lnTo>
                    <a:pt x="26" y="116"/>
                  </a:lnTo>
                  <a:lnTo>
                    <a:pt x="26" y="116"/>
                  </a:lnTo>
                  <a:lnTo>
                    <a:pt x="36" y="124"/>
                  </a:lnTo>
                  <a:lnTo>
                    <a:pt x="46" y="130"/>
                  </a:lnTo>
                  <a:lnTo>
                    <a:pt x="58" y="134"/>
                  </a:lnTo>
                  <a:lnTo>
                    <a:pt x="72" y="134"/>
                  </a:lnTo>
                  <a:lnTo>
                    <a:pt x="72" y="134"/>
                  </a:lnTo>
                  <a:lnTo>
                    <a:pt x="84" y="134"/>
                  </a:lnTo>
                  <a:lnTo>
                    <a:pt x="96" y="130"/>
                  </a:lnTo>
                  <a:lnTo>
                    <a:pt x="108" y="124"/>
                  </a:lnTo>
                  <a:lnTo>
                    <a:pt x="118" y="116"/>
                  </a:lnTo>
                  <a:lnTo>
                    <a:pt x="118" y="116"/>
                  </a:lnTo>
                  <a:lnTo>
                    <a:pt x="126" y="106"/>
                  </a:lnTo>
                  <a:lnTo>
                    <a:pt x="132" y="96"/>
                  </a:lnTo>
                  <a:lnTo>
                    <a:pt x="136" y="84"/>
                  </a:lnTo>
                  <a:lnTo>
                    <a:pt x="136" y="70"/>
                  </a:lnTo>
                  <a:lnTo>
                    <a:pt x="136" y="70"/>
                  </a:lnTo>
                  <a:lnTo>
                    <a:pt x="136" y="58"/>
                  </a:lnTo>
                  <a:lnTo>
                    <a:pt x="132" y="46"/>
                  </a:lnTo>
                  <a:lnTo>
                    <a:pt x="126" y="34"/>
                  </a:lnTo>
                  <a:lnTo>
                    <a:pt x="118" y="24"/>
                  </a:lnTo>
                  <a:lnTo>
                    <a:pt x="118" y="24"/>
                  </a:lnTo>
                  <a:lnTo>
                    <a:pt x="108" y="16"/>
                  </a:lnTo>
                  <a:lnTo>
                    <a:pt x="96" y="10"/>
                  </a:lnTo>
                  <a:lnTo>
                    <a:pt x="84" y="6"/>
                  </a:lnTo>
                  <a:lnTo>
                    <a:pt x="72" y="6"/>
                  </a:lnTo>
                  <a:lnTo>
                    <a:pt x="72" y="6"/>
                  </a:lnTo>
                  <a:close/>
                  <a:moveTo>
                    <a:pt x="232" y="0"/>
                  </a:moveTo>
                  <a:lnTo>
                    <a:pt x="232" y="0"/>
                  </a:lnTo>
                  <a:lnTo>
                    <a:pt x="246" y="0"/>
                  </a:lnTo>
                  <a:lnTo>
                    <a:pt x="260" y="4"/>
                  </a:lnTo>
                  <a:lnTo>
                    <a:pt x="272" y="12"/>
                  </a:lnTo>
                  <a:lnTo>
                    <a:pt x="282" y="20"/>
                  </a:lnTo>
                  <a:lnTo>
                    <a:pt x="282" y="20"/>
                  </a:lnTo>
                  <a:lnTo>
                    <a:pt x="292" y="32"/>
                  </a:lnTo>
                  <a:lnTo>
                    <a:pt x="298" y="44"/>
                  </a:lnTo>
                  <a:lnTo>
                    <a:pt x="302" y="56"/>
                  </a:lnTo>
                  <a:lnTo>
                    <a:pt x="304" y="70"/>
                  </a:lnTo>
                  <a:lnTo>
                    <a:pt x="304" y="70"/>
                  </a:lnTo>
                  <a:lnTo>
                    <a:pt x="302" y="84"/>
                  </a:lnTo>
                  <a:lnTo>
                    <a:pt x="298" y="98"/>
                  </a:lnTo>
                  <a:lnTo>
                    <a:pt x="292" y="110"/>
                  </a:lnTo>
                  <a:lnTo>
                    <a:pt x="282" y="120"/>
                  </a:lnTo>
                  <a:lnTo>
                    <a:pt x="282" y="120"/>
                  </a:lnTo>
                  <a:lnTo>
                    <a:pt x="272" y="130"/>
                  </a:lnTo>
                  <a:lnTo>
                    <a:pt x="260" y="136"/>
                  </a:lnTo>
                  <a:lnTo>
                    <a:pt x="246" y="140"/>
                  </a:lnTo>
                  <a:lnTo>
                    <a:pt x="232" y="140"/>
                  </a:lnTo>
                  <a:lnTo>
                    <a:pt x="232" y="140"/>
                  </a:lnTo>
                  <a:lnTo>
                    <a:pt x="218" y="140"/>
                  </a:lnTo>
                  <a:lnTo>
                    <a:pt x="204" y="136"/>
                  </a:lnTo>
                  <a:lnTo>
                    <a:pt x="192" y="130"/>
                  </a:lnTo>
                  <a:lnTo>
                    <a:pt x="182" y="120"/>
                  </a:lnTo>
                  <a:lnTo>
                    <a:pt x="182" y="120"/>
                  </a:lnTo>
                  <a:lnTo>
                    <a:pt x="172" y="110"/>
                  </a:lnTo>
                  <a:lnTo>
                    <a:pt x="166" y="98"/>
                  </a:lnTo>
                  <a:lnTo>
                    <a:pt x="162" y="84"/>
                  </a:lnTo>
                  <a:lnTo>
                    <a:pt x="160" y="70"/>
                  </a:lnTo>
                  <a:lnTo>
                    <a:pt x="160" y="70"/>
                  </a:lnTo>
                  <a:lnTo>
                    <a:pt x="162" y="56"/>
                  </a:lnTo>
                  <a:lnTo>
                    <a:pt x="166" y="44"/>
                  </a:lnTo>
                  <a:lnTo>
                    <a:pt x="172" y="32"/>
                  </a:lnTo>
                  <a:lnTo>
                    <a:pt x="182" y="20"/>
                  </a:lnTo>
                  <a:lnTo>
                    <a:pt x="182" y="20"/>
                  </a:lnTo>
                  <a:lnTo>
                    <a:pt x="192" y="12"/>
                  </a:lnTo>
                  <a:lnTo>
                    <a:pt x="204" y="4"/>
                  </a:lnTo>
                  <a:lnTo>
                    <a:pt x="218" y="0"/>
                  </a:lnTo>
                  <a:lnTo>
                    <a:pt x="232" y="0"/>
                  </a:lnTo>
                  <a:lnTo>
                    <a:pt x="232" y="0"/>
                  </a:lnTo>
                  <a:close/>
                  <a:moveTo>
                    <a:pt x="232" y="6"/>
                  </a:moveTo>
                  <a:lnTo>
                    <a:pt x="232" y="6"/>
                  </a:lnTo>
                  <a:lnTo>
                    <a:pt x="218" y="6"/>
                  </a:lnTo>
                  <a:lnTo>
                    <a:pt x="206" y="10"/>
                  </a:lnTo>
                  <a:lnTo>
                    <a:pt x="196" y="16"/>
                  </a:lnTo>
                  <a:lnTo>
                    <a:pt x="186" y="24"/>
                  </a:lnTo>
                  <a:lnTo>
                    <a:pt x="186" y="24"/>
                  </a:lnTo>
                  <a:lnTo>
                    <a:pt x="178" y="34"/>
                  </a:lnTo>
                  <a:lnTo>
                    <a:pt x="172" y="46"/>
                  </a:lnTo>
                  <a:lnTo>
                    <a:pt x="168" y="58"/>
                  </a:lnTo>
                  <a:lnTo>
                    <a:pt x="168" y="70"/>
                  </a:lnTo>
                  <a:lnTo>
                    <a:pt x="168" y="70"/>
                  </a:lnTo>
                  <a:lnTo>
                    <a:pt x="168" y="84"/>
                  </a:lnTo>
                  <a:lnTo>
                    <a:pt x="172" y="96"/>
                  </a:lnTo>
                  <a:lnTo>
                    <a:pt x="178" y="106"/>
                  </a:lnTo>
                  <a:lnTo>
                    <a:pt x="186" y="116"/>
                  </a:lnTo>
                  <a:lnTo>
                    <a:pt x="186" y="116"/>
                  </a:lnTo>
                  <a:lnTo>
                    <a:pt x="196" y="124"/>
                  </a:lnTo>
                  <a:lnTo>
                    <a:pt x="206" y="130"/>
                  </a:lnTo>
                  <a:lnTo>
                    <a:pt x="218" y="134"/>
                  </a:lnTo>
                  <a:lnTo>
                    <a:pt x="232" y="134"/>
                  </a:lnTo>
                  <a:lnTo>
                    <a:pt x="232" y="134"/>
                  </a:lnTo>
                  <a:lnTo>
                    <a:pt x="244" y="134"/>
                  </a:lnTo>
                  <a:lnTo>
                    <a:pt x="256" y="130"/>
                  </a:lnTo>
                  <a:lnTo>
                    <a:pt x="268" y="124"/>
                  </a:lnTo>
                  <a:lnTo>
                    <a:pt x="278" y="116"/>
                  </a:lnTo>
                  <a:lnTo>
                    <a:pt x="278" y="116"/>
                  </a:lnTo>
                  <a:lnTo>
                    <a:pt x="286" y="106"/>
                  </a:lnTo>
                  <a:lnTo>
                    <a:pt x="292" y="96"/>
                  </a:lnTo>
                  <a:lnTo>
                    <a:pt x="296" y="84"/>
                  </a:lnTo>
                  <a:lnTo>
                    <a:pt x="296" y="70"/>
                  </a:lnTo>
                  <a:lnTo>
                    <a:pt x="296" y="70"/>
                  </a:lnTo>
                  <a:lnTo>
                    <a:pt x="296" y="58"/>
                  </a:lnTo>
                  <a:lnTo>
                    <a:pt x="292" y="46"/>
                  </a:lnTo>
                  <a:lnTo>
                    <a:pt x="286" y="34"/>
                  </a:lnTo>
                  <a:lnTo>
                    <a:pt x="278" y="24"/>
                  </a:lnTo>
                  <a:lnTo>
                    <a:pt x="278" y="24"/>
                  </a:lnTo>
                  <a:lnTo>
                    <a:pt x="268" y="16"/>
                  </a:lnTo>
                  <a:lnTo>
                    <a:pt x="256" y="10"/>
                  </a:lnTo>
                  <a:lnTo>
                    <a:pt x="244" y="6"/>
                  </a:lnTo>
                  <a:lnTo>
                    <a:pt x="232" y="6"/>
                  </a:lnTo>
                  <a:lnTo>
                    <a:pt x="232" y="6"/>
                  </a:lnTo>
                  <a:close/>
                  <a:moveTo>
                    <a:pt x="392" y="0"/>
                  </a:moveTo>
                  <a:lnTo>
                    <a:pt x="392" y="0"/>
                  </a:lnTo>
                  <a:lnTo>
                    <a:pt x="406" y="0"/>
                  </a:lnTo>
                  <a:lnTo>
                    <a:pt x="420" y="4"/>
                  </a:lnTo>
                  <a:lnTo>
                    <a:pt x="432" y="12"/>
                  </a:lnTo>
                  <a:lnTo>
                    <a:pt x="442" y="20"/>
                  </a:lnTo>
                  <a:lnTo>
                    <a:pt x="442" y="20"/>
                  </a:lnTo>
                  <a:lnTo>
                    <a:pt x="452" y="32"/>
                  </a:lnTo>
                  <a:lnTo>
                    <a:pt x="458" y="44"/>
                  </a:lnTo>
                  <a:lnTo>
                    <a:pt x="462" y="56"/>
                  </a:lnTo>
                  <a:lnTo>
                    <a:pt x="464" y="70"/>
                  </a:lnTo>
                  <a:lnTo>
                    <a:pt x="464" y="70"/>
                  </a:lnTo>
                  <a:lnTo>
                    <a:pt x="462" y="84"/>
                  </a:lnTo>
                  <a:lnTo>
                    <a:pt x="458" y="98"/>
                  </a:lnTo>
                  <a:lnTo>
                    <a:pt x="452" y="110"/>
                  </a:lnTo>
                  <a:lnTo>
                    <a:pt x="442" y="120"/>
                  </a:lnTo>
                  <a:lnTo>
                    <a:pt x="442" y="120"/>
                  </a:lnTo>
                  <a:lnTo>
                    <a:pt x="432" y="130"/>
                  </a:lnTo>
                  <a:lnTo>
                    <a:pt x="420" y="136"/>
                  </a:lnTo>
                  <a:lnTo>
                    <a:pt x="406" y="140"/>
                  </a:lnTo>
                  <a:lnTo>
                    <a:pt x="392" y="140"/>
                  </a:lnTo>
                  <a:lnTo>
                    <a:pt x="392" y="140"/>
                  </a:lnTo>
                  <a:lnTo>
                    <a:pt x="378" y="140"/>
                  </a:lnTo>
                  <a:lnTo>
                    <a:pt x="364" y="136"/>
                  </a:lnTo>
                  <a:lnTo>
                    <a:pt x="352" y="130"/>
                  </a:lnTo>
                  <a:lnTo>
                    <a:pt x="342" y="120"/>
                  </a:lnTo>
                  <a:lnTo>
                    <a:pt x="342" y="120"/>
                  </a:lnTo>
                  <a:lnTo>
                    <a:pt x="332" y="110"/>
                  </a:lnTo>
                  <a:lnTo>
                    <a:pt x="326" y="98"/>
                  </a:lnTo>
                  <a:lnTo>
                    <a:pt x="322" y="84"/>
                  </a:lnTo>
                  <a:lnTo>
                    <a:pt x="320" y="70"/>
                  </a:lnTo>
                  <a:lnTo>
                    <a:pt x="320" y="70"/>
                  </a:lnTo>
                  <a:lnTo>
                    <a:pt x="322" y="56"/>
                  </a:lnTo>
                  <a:lnTo>
                    <a:pt x="326" y="44"/>
                  </a:lnTo>
                  <a:lnTo>
                    <a:pt x="332" y="32"/>
                  </a:lnTo>
                  <a:lnTo>
                    <a:pt x="342" y="20"/>
                  </a:lnTo>
                  <a:lnTo>
                    <a:pt x="342" y="20"/>
                  </a:lnTo>
                  <a:lnTo>
                    <a:pt x="352" y="12"/>
                  </a:lnTo>
                  <a:lnTo>
                    <a:pt x="364" y="4"/>
                  </a:lnTo>
                  <a:lnTo>
                    <a:pt x="378" y="0"/>
                  </a:lnTo>
                  <a:lnTo>
                    <a:pt x="392" y="0"/>
                  </a:lnTo>
                  <a:lnTo>
                    <a:pt x="392" y="0"/>
                  </a:lnTo>
                  <a:close/>
                  <a:moveTo>
                    <a:pt x="392" y="6"/>
                  </a:moveTo>
                  <a:lnTo>
                    <a:pt x="392" y="6"/>
                  </a:lnTo>
                  <a:lnTo>
                    <a:pt x="378" y="6"/>
                  </a:lnTo>
                  <a:lnTo>
                    <a:pt x="366" y="10"/>
                  </a:lnTo>
                  <a:lnTo>
                    <a:pt x="356" y="16"/>
                  </a:lnTo>
                  <a:lnTo>
                    <a:pt x="346" y="24"/>
                  </a:lnTo>
                  <a:lnTo>
                    <a:pt x="346" y="24"/>
                  </a:lnTo>
                  <a:lnTo>
                    <a:pt x="338" y="34"/>
                  </a:lnTo>
                  <a:lnTo>
                    <a:pt x="332" y="46"/>
                  </a:lnTo>
                  <a:lnTo>
                    <a:pt x="328" y="58"/>
                  </a:lnTo>
                  <a:lnTo>
                    <a:pt x="328" y="70"/>
                  </a:lnTo>
                  <a:lnTo>
                    <a:pt x="328" y="70"/>
                  </a:lnTo>
                  <a:lnTo>
                    <a:pt x="328" y="84"/>
                  </a:lnTo>
                  <a:lnTo>
                    <a:pt x="332" y="96"/>
                  </a:lnTo>
                  <a:lnTo>
                    <a:pt x="338" y="106"/>
                  </a:lnTo>
                  <a:lnTo>
                    <a:pt x="346" y="116"/>
                  </a:lnTo>
                  <a:lnTo>
                    <a:pt x="346" y="116"/>
                  </a:lnTo>
                  <a:lnTo>
                    <a:pt x="356" y="124"/>
                  </a:lnTo>
                  <a:lnTo>
                    <a:pt x="366" y="130"/>
                  </a:lnTo>
                  <a:lnTo>
                    <a:pt x="378" y="134"/>
                  </a:lnTo>
                  <a:lnTo>
                    <a:pt x="392" y="134"/>
                  </a:lnTo>
                  <a:lnTo>
                    <a:pt x="392" y="134"/>
                  </a:lnTo>
                  <a:lnTo>
                    <a:pt x="404" y="134"/>
                  </a:lnTo>
                  <a:lnTo>
                    <a:pt x="416" y="130"/>
                  </a:lnTo>
                  <a:lnTo>
                    <a:pt x="428" y="124"/>
                  </a:lnTo>
                  <a:lnTo>
                    <a:pt x="438" y="116"/>
                  </a:lnTo>
                  <a:lnTo>
                    <a:pt x="438" y="116"/>
                  </a:lnTo>
                  <a:lnTo>
                    <a:pt x="446" y="106"/>
                  </a:lnTo>
                  <a:lnTo>
                    <a:pt x="452" y="96"/>
                  </a:lnTo>
                  <a:lnTo>
                    <a:pt x="456" y="84"/>
                  </a:lnTo>
                  <a:lnTo>
                    <a:pt x="456" y="70"/>
                  </a:lnTo>
                  <a:lnTo>
                    <a:pt x="456" y="70"/>
                  </a:lnTo>
                  <a:lnTo>
                    <a:pt x="456" y="58"/>
                  </a:lnTo>
                  <a:lnTo>
                    <a:pt x="452" y="46"/>
                  </a:lnTo>
                  <a:lnTo>
                    <a:pt x="446" y="34"/>
                  </a:lnTo>
                  <a:lnTo>
                    <a:pt x="438" y="24"/>
                  </a:lnTo>
                  <a:lnTo>
                    <a:pt x="438" y="24"/>
                  </a:lnTo>
                  <a:lnTo>
                    <a:pt x="428" y="16"/>
                  </a:lnTo>
                  <a:lnTo>
                    <a:pt x="416" y="10"/>
                  </a:lnTo>
                  <a:lnTo>
                    <a:pt x="404" y="6"/>
                  </a:lnTo>
                  <a:lnTo>
                    <a:pt x="392" y="6"/>
                  </a:lnTo>
                  <a:lnTo>
                    <a:pt x="392" y="6"/>
                  </a:lnTo>
                  <a:close/>
                  <a:moveTo>
                    <a:pt x="552" y="0"/>
                  </a:moveTo>
                  <a:lnTo>
                    <a:pt x="552" y="0"/>
                  </a:lnTo>
                  <a:lnTo>
                    <a:pt x="566" y="0"/>
                  </a:lnTo>
                  <a:lnTo>
                    <a:pt x="580" y="4"/>
                  </a:lnTo>
                  <a:lnTo>
                    <a:pt x="592" y="12"/>
                  </a:lnTo>
                  <a:lnTo>
                    <a:pt x="602" y="20"/>
                  </a:lnTo>
                  <a:lnTo>
                    <a:pt x="602" y="20"/>
                  </a:lnTo>
                  <a:lnTo>
                    <a:pt x="612" y="32"/>
                  </a:lnTo>
                  <a:lnTo>
                    <a:pt x="618" y="44"/>
                  </a:lnTo>
                  <a:lnTo>
                    <a:pt x="622" y="56"/>
                  </a:lnTo>
                  <a:lnTo>
                    <a:pt x="624" y="70"/>
                  </a:lnTo>
                  <a:lnTo>
                    <a:pt x="624" y="70"/>
                  </a:lnTo>
                  <a:lnTo>
                    <a:pt x="622" y="84"/>
                  </a:lnTo>
                  <a:lnTo>
                    <a:pt x="618" y="98"/>
                  </a:lnTo>
                  <a:lnTo>
                    <a:pt x="612" y="110"/>
                  </a:lnTo>
                  <a:lnTo>
                    <a:pt x="602" y="120"/>
                  </a:lnTo>
                  <a:lnTo>
                    <a:pt x="602" y="120"/>
                  </a:lnTo>
                  <a:lnTo>
                    <a:pt x="592" y="130"/>
                  </a:lnTo>
                  <a:lnTo>
                    <a:pt x="580" y="136"/>
                  </a:lnTo>
                  <a:lnTo>
                    <a:pt x="566" y="140"/>
                  </a:lnTo>
                  <a:lnTo>
                    <a:pt x="552" y="140"/>
                  </a:lnTo>
                  <a:lnTo>
                    <a:pt x="552" y="140"/>
                  </a:lnTo>
                  <a:lnTo>
                    <a:pt x="538" y="140"/>
                  </a:lnTo>
                  <a:lnTo>
                    <a:pt x="524" y="136"/>
                  </a:lnTo>
                  <a:lnTo>
                    <a:pt x="512" y="130"/>
                  </a:lnTo>
                  <a:lnTo>
                    <a:pt x="502" y="120"/>
                  </a:lnTo>
                  <a:lnTo>
                    <a:pt x="502" y="120"/>
                  </a:lnTo>
                  <a:lnTo>
                    <a:pt x="492" y="110"/>
                  </a:lnTo>
                  <a:lnTo>
                    <a:pt x="486" y="98"/>
                  </a:lnTo>
                  <a:lnTo>
                    <a:pt x="482" y="84"/>
                  </a:lnTo>
                  <a:lnTo>
                    <a:pt x="480" y="70"/>
                  </a:lnTo>
                  <a:lnTo>
                    <a:pt x="480" y="70"/>
                  </a:lnTo>
                  <a:lnTo>
                    <a:pt x="482" y="56"/>
                  </a:lnTo>
                  <a:lnTo>
                    <a:pt x="486" y="44"/>
                  </a:lnTo>
                  <a:lnTo>
                    <a:pt x="492" y="32"/>
                  </a:lnTo>
                  <a:lnTo>
                    <a:pt x="502" y="20"/>
                  </a:lnTo>
                  <a:lnTo>
                    <a:pt x="502" y="20"/>
                  </a:lnTo>
                  <a:lnTo>
                    <a:pt x="512" y="12"/>
                  </a:lnTo>
                  <a:lnTo>
                    <a:pt x="524" y="4"/>
                  </a:lnTo>
                  <a:lnTo>
                    <a:pt x="538" y="0"/>
                  </a:lnTo>
                  <a:lnTo>
                    <a:pt x="552" y="0"/>
                  </a:lnTo>
                  <a:lnTo>
                    <a:pt x="552" y="0"/>
                  </a:lnTo>
                  <a:close/>
                  <a:moveTo>
                    <a:pt x="552" y="6"/>
                  </a:moveTo>
                  <a:lnTo>
                    <a:pt x="552" y="6"/>
                  </a:lnTo>
                  <a:lnTo>
                    <a:pt x="538" y="6"/>
                  </a:lnTo>
                  <a:lnTo>
                    <a:pt x="526" y="10"/>
                  </a:lnTo>
                  <a:lnTo>
                    <a:pt x="516" y="16"/>
                  </a:lnTo>
                  <a:lnTo>
                    <a:pt x="506" y="24"/>
                  </a:lnTo>
                  <a:lnTo>
                    <a:pt x="506" y="24"/>
                  </a:lnTo>
                  <a:lnTo>
                    <a:pt x="498" y="34"/>
                  </a:lnTo>
                  <a:lnTo>
                    <a:pt x="492" y="46"/>
                  </a:lnTo>
                  <a:lnTo>
                    <a:pt x="488" y="58"/>
                  </a:lnTo>
                  <a:lnTo>
                    <a:pt x="488" y="70"/>
                  </a:lnTo>
                  <a:lnTo>
                    <a:pt x="488" y="70"/>
                  </a:lnTo>
                  <a:lnTo>
                    <a:pt x="488" y="84"/>
                  </a:lnTo>
                  <a:lnTo>
                    <a:pt x="492" y="96"/>
                  </a:lnTo>
                  <a:lnTo>
                    <a:pt x="498" y="106"/>
                  </a:lnTo>
                  <a:lnTo>
                    <a:pt x="506" y="116"/>
                  </a:lnTo>
                  <a:lnTo>
                    <a:pt x="506" y="116"/>
                  </a:lnTo>
                  <a:lnTo>
                    <a:pt x="516" y="124"/>
                  </a:lnTo>
                  <a:lnTo>
                    <a:pt x="526" y="130"/>
                  </a:lnTo>
                  <a:lnTo>
                    <a:pt x="538" y="134"/>
                  </a:lnTo>
                  <a:lnTo>
                    <a:pt x="552" y="134"/>
                  </a:lnTo>
                  <a:lnTo>
                    <a:pt x="552" y="134"/>
                  </a:lnTo>
                  <a:lnTo>
                    <a:pt x="564" y="134"/>
                  </a:lnTo>
                  <a:lnTo>
                    <a:pt x="576" y="130"/>
                  </a:lnTo>
                  <a:lnTo>
                    <a:pt x="588" y="124"/>
                  </a:lnTo>
                  <a:lnTo>
                    <a:pt x="598" y="116"/>
                  </a:lnTo>
                  <a:lnTo>
                    <a:pt x="598" y="116"/>
                  </a:lnTo>
                  <a:lnTo>
                    <a:pt x="606" y="106"/>
                  </a:lnTo>
                  <a:lnTo>
                    <a:pt x="612" y="96"/>
                  </a:lnTo>
                  <a:lnTo>
                    <a:pt x="616" y="84"/>
                  </a:lnTo>
                  <a:lnTo>
                    <a:pt x="616" y="70"/>
                  </a:lnTo>
                  <a:lnTo>
                    <a:pt x="616" y="70"/>
                  </a:lnTo>
                  <a:lnTo>
                    <a:pt x="616" y="58"/>
                  </a:lnTo>
                  <a:lnTo>
                    <a:pt x="612" y="46"/>
                  </a:lnTo>
                  <a:lnTo>
                    <a:pt x="606" y="34"/>
                  </a:lnTo>
                  <a:lnTo>
                    <a:pt x="598" y="24"/>
                  </a:lnTo>
                  <a:lnTo>
                    <a:pt x="598" y="24"/>
                  </a:lnTo>
                  <a:lnTo>
                    <a:pt x="588" y="16"/>
                  </a:lnTo>
                  <a:lnTo>
                    <a:pt x="576" y="10"/>
                  </a:lnTo>
                  <a:lnTo>
                    <a:pt x="564" y="6"/>
                  </a:lnTo>
                  <a:lnTo>
                    <a:pt x="552" y="6"/>
                  </a:lnTo>
                  <a:lnTo>
                    <a:pt x="552" y="6"/>
                  </a:lnTo>
                  <a:close/>
                  <a:moveTo>
                    <a:pt x="712" y="0"/>
                  </a:moveTo>
                  <a:lnTo>
                    <a:pt x="712" y="0"/>
                  </a:lnTo>
                  <a:lnTo>
                    <a:pt x="726" y="0"/>
                  </a:lnTo>
                  <a:lnTo>
                    <a:pt x="740" y="4"/>
                  </a:lnTo>
                  <a:lnTo>
                    <a:pt x="752" y="12"/>
                  </a:lnTo>
                  <a:lnTo>
                    <a:pt x="762" y="20"/>
                  </a:lnTo>
                  <a:lnTo>
                    <a:pt x="762" y="20"/>
                  </a:lnTo>
                  <a:lnTo>
                    <a:pt x="772" y="32"/>
                  </a:lnTo>
                  <a:lnTo>
                    <a:pt x="778" y="44"/>
                  </a:lnTo>
                  <a:lnTo>
                    <a:pt x="782" y="56"/>
                  </a:lnTo>
                  <a:lnTo>
                    <a:pt x="784" y="70"/>
                  </a:lnTo>
                  <a:lnTo>
                    <a:pt x="784" y="70"/>
                  </a:lnTo>
                  <a:lnTo>
                    <a:pt x="782" y="84"/>
                  </a:lnTo>
                  <a:lnTo>
                    <a:pt x="778" y="98"/>
                  </a:lnTo>
                  <a:lnTo>
                    <a:pt x="772" y="110"/>
                  </a:lnTo>
                  <a:lnTo>
                    <a:pt x="762" y="120"/>
                  </a:lnTo>
                  <a:lnTo>
                    <a:pt x="762" y="120"/>
                  </a:lnTo>
                  <a:lnTo>
                    <a:pt x="752" y="130"/>
                  </a:lnTo>
                  <a:lnTo>
                    <a:pt x="740" y="136"/>
                  </a:lnTo>
                  <a:lnTo>
                    <a:pt x="726" y="140"/>
                  </a:lnTo>
                  <a:lnTo>
                    <a:pt x="712" y="140"/>
                  </a:lnTo>
                  <a:lnTo>
                    <a:pt x="712" y="140"/>
                  </a:lnTo>
                  <a:lnTo>
                    <a:pt x="698" y="140"/>
                  </a:lnTo>
                  <a:lnTo>
                    <a:pt x="684" y="136"/>
                  </a:lnTo>
                  <a:lnTo>
                    <a:pt x="672" y="130"/>
                  </a:lnTo>
                  <a:lnTo>
                    <a:pt x="662" y="120"/>
                  </a:lnTo>
                  <a:lnTo>
                    <a:pt x="662" y="120"/>
                  </a:lnTo>
                  <a:lnTo>
                    <a:pt x="652" y="110"/>
                  </a:lnTo>
                  <a:lnTo>
                    <a:pt x="646" y="98"/>
                  </a:lnTo>
                  <a:lnTo>
                    <a:pt x="642" y="84"/>
                  </a:lnTo>
                  <a:lnTo>
                    <a:pt x="640" y="70"/>
                  </a:lnTo>
                  <a:lnTo>
                    <a:pt x="640" y="70"/>
                  </a:lnTo>
                  <a:lnTo>
                    <a:pt x="642" y="56"/>
                  </a:lnTo>
                  <a:lnTo>
                    <a:pt x="646" y="44"/>
                  </a:lnTo>
                  <a:lnTo>
                    <a:pt x="652" y="32"/>
                  </a:lnTo>
                  <a:lnTo>
                    <a:pt x="662" y="20"/>
                  </a:lnTo>
                  <a:lnTo>
                    <a:pt x="662" y="20"/>
                  </a:lnTo>
                  <a:lnTo>
                    <a:pt x="672" y="12"/>
                  </a:lnTo>
                  <a:lnTo>
                    <a:pt x="684" y="4"/>
                  </a:lnTo>
                  <a:lnTo>
                    <a:pt x="698" y="0"/>
                  </a:lnTo>
                  <a:lnTo>
                    <a:pt x="712" y="0"/>
                  </a:lnTo>
                  <a:lnTo>
                    <a:pt x="712" y="0"/>
                  </a:lnTo>
                  <a:close/>
                  <a:moveTo>
                    <a:pt x="712" y="6"/>
                  </a:moveTo>
                  <a:lnTo>
                    <a:pt x="712" y="6"/>
                  </a:lnTo>
                  <a:lnTo>
                    <a:pt x="698" y="6"/>
                  </a:lnTo>
                  <a:lnTo>
                    <a:pt x="686" y="10"/>
                  </a:lnTo>
                  <a:lnTo>
                    <a:pt x="676" y="16"/>
                  </a:lnTo>
                  <a:lnTo>
                    <a:pt x="666" y="24"/>
                  </a:lnTo>
                  <a:lnTo>
                    <a:pt x="666" y="24"/>
                  </a:lnTo>
                  <a:lnTo>
                    <a:pt x="658" y="34"/>
                  </a:lnTo>
                  <a:lnTo>
                    <a:pt x="652" y="46"/>
                  </a:lnTo>
                  <a:lnTo>
                    <a:pt x="648" y="58"/>
                  </a:lnTo>
                  <a:lnTo>
                    <a:pt x="648" y="70"/>
                  </a:lnTo>
                  <a:lnTo>
                    <a:pt x="648" y="70"/>
                  </a:lnTo>
                  <a:lnTo>
                    <a:pt x="648" y="84"/>
                  </a:lnTo>
                  <a:lnTo>
                    <a:pt x="652" y="96"/>
                  </a:lnTo>
                  <a:lnTo>
                    <a:pt x="658" y="106"/>
                  </a:lnTo>
                  <a:lnTo>
                    <a:pt x="666" y="116"/>
                  </a:lnTo>
                  <a:lnTo>
                    <a:pt x="666" y="116"/>
                  </a:lnTo>
                  <a:lnTo>
                    <a:pt x="676" y="124"/>
                  </a:lnTo>
                  <a:lnTo>
                    <a:pt x="686" y="130"/>
                  </a:lnTo>
                  <a:lnTo>
                    <a:pt x="698" y="134"/>
                  </a:lnTo>
                  <a:lnTo>
                    <a:pt x="712" y="134"/>
                  </a:lnTo>
                  <a:lnTo>
                    <a:pt x="712" y="134"/>
                  </a:lnTo>
                  <a:lnTo>
                    <a:pt x="724" y="134"/>
                  </a:lnTo>
                  <a:lnTo>
                    <a:pt x="736" y="130"/>
                  </a:lnTo>
                  <a:lnTo>
                    <a:pt x="748" y="124"/>
                  </a:lnTo>
                  <a:lnTo>
                    <a:pt x="758" y="116"/>
                  </a:lnTo>
                  <a:lnTo>
                    <a:pt x="758" y="116"/>
                  </a:lnTo>
                  <a:lnTo>
                    <a:pt x="766" y="106"/>
                  </a:lnTo>
                  <a:lnTo>
                    <a:pt x="772" y="96"/>
                  </a:lnTo>
                  <a:lnTo>
                    <a:pt x="776" y="84"/>
                  </a:lnTo>
                  <a:lnTo>
                    <a:pt x="776" y="70"/>
                  </a:lnTo>
                  <a:lnTo>
                    <a:pt x="776" y="70"/>
                  </a:lnTo>
                  <a:lnTo>
                    <a:pt x="776" y="58"/>
                  </a:lnTo>
                  <a:lnTo>
                    <a:pt x="772" y="46"/>
                  </a:lnTo>
                  <a:lnTo>
                    <a:pt x="766" y="34"/>
                  </a:lnTo>
                  <a:lnTo>
                    <a:pt x="758" y="24"/>
                  </a:lnTo>
                  <a:lnTo>
                    <a:pt x="758" y="24"/>
                  </a:lnTo>
                  <a:lnTo>
                    <a:pt x="748" y="16"/>
                  </a:lnTo>
                  <a:lnTo>
                    <a:pt x="736" y="10"/>
                  </a:lnTo>
                  <a:lnTo>
                    <a:pt x="724" y="6"/>
                  </a:lnTo>
                  <a:lnTo>
                    <a:pt x="712" y="6"/>
                  </a:lnTo>
                  <a:lnTo>
                    <a:pt x="712"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17">
              <a:extLst>
                <a:ext uri="{FF2B5EF4-FFF2-40B4-BE49-F238E27FC236}">
                  <a16:creationId xmlns:a16="http://schemas.microsoft.com/office/drawing/2014/main" id="{90310FAD-4427-4DEC-8F7F-4B208E1A2989}"/>
                </a:ext>
              </a:extLst>
            </p:cNvPr>
            <p:cNvSpPr>
              <a:spLocks noEditPoints="1"/>
            </p:cNvSpPr>
            <p:nvPr/>
          </p:nvSpPr>
          <p:spPr bwMode="auto">
            <a:xfrm>
              <a:off x="2492990" y="1837541"/>
              <a:ext cx="153483" cy="73184"/>
            </a:xfrm>
            <a:custGeom>
              <a:avLst/>
              <a:gdLst>
                <a:gd name="T0" fmla="*/ 20 w 302"/>
                <a:gd name="T1" fmla="*/ 78 h 144"/>
                <a:gd name="T2" fmla="*/ 6 w 302"/>
                <a:gd name="T3" fmla="*/ 94 h 144"/>
                <a:gd name="T4" fmla="*/ 0 w 302"/>
                <a:gd name="T5" fmla="*/ 86 h 144"/>
                <a:gd name="T6" fmla="*/ 18 w 302"/>
                <a:gd name="T7" fmla="*/ 66 h 144"/>
                <a:gd name="T8" fmla="*/ 30 w 302"/>
                <a:gd name="T9" fmla="*/ 40 h 144"/>
                <a:gd name="T10" fmla="*/ 42 w 302"/>
                <a:gd name="T11" fmla="*/ 44 h 144"/>
                <a:gd name="T12" fmla="*/ 32 w 302"/>
                <a:gd name="T13" fmla="*/ 68 h 144"/>
                <a:gd name="T14" fmla="*/ 20 w 302"/>
                <a:gd name="T15" fmla="*/ 144 h 144"/>
                <a:gd name="T16" fmla="*/ 40 w 302"/>
                <a:gd name="T17" fmla="*/ 6 h 144"/>
                <a:gd name="T18" fmla="*/ 26 w 302"/>
                <a:gd name="T19" fmla="*/ 28 h 144"/>
                <a:gd name="T20" fmla="*/ 10 w 302"/>
                <a:gd name="T21" fmla="*/ 44 h 144"/>
                <a:gd name="T22" fmla="*/ 2 w 302"/>
                <a:gd name="T23" fmla="*/ 38 h 144"/>
                <a:gd name="T24" fmla="*/ 30 w 302"/>
                <a:gd name="T25" fmla="*/ 2 h 144"/>
                <a:gd name="T26" fmla="*/ 40 w 302"/>
                <a:gd name="T27" fmla="*/ 6 h 144"/>
                <a:gd name="T28" fmla="*/ 40 w 302"/>
                <a:gd name="T29" fmla="*/ 128 h 144"/>
                <a:gd name="T30" fmla="*/ 48 w 302"/>
                <a:gd name="T31" fmla="*/ 74 h 144"/>
                <a:gd name="T32" fmla="*/ 58 w 302"/>
                <a:gd name="T33" fmla="*/ 126 h 144"/>
                <a:gd name="T34" fmla="*/ 70 w 302"/>
                <a:gd name="T35" fmla="*/ 60 h 144"/>
                <a:gd name="T36" fmla="*/ 44 w 302"/>
                <a:gd name="T37" fmla="*/ 52 h 144"/>
                <a:gd name="T38" fmla="*/ 70 w 302"/>
                <a:gd name="T39" fmla="*/ 26 h 144"/>
                <a:gd name="T40" fmla="*/ 58 w 302"/>
                <a:gd name="T41" fmla="*/ 26 h 144"/>
                <a:gd name="T42" fmla="*/ 40 w 302"/>
                <a:gd name="T43" fmla="*/ 38 h 144"/>
                <a:gd name="T44" fmla="*/ 50 w 302"/>
                <a:gd name="T45" fmla="*/ 20 h 144"/>
                <a:gd name="T46" fmla="*/ 68 w 302"/>
                <a:gd name="T47" fmla="*/ 2 h 144"/>
                <a:gd name="T48" fmla="*/ 64 w 302"/>
                <a:gd name="T49" fmla="*/ 16 h 144"/>
                <a:gd name="T50" fmla="*/ 100 w 302"/>
                <a:gd name="T51" fmla="*/ 26 h 144"/>
                <a:gd name="T52" fmla="*/ 82 w 302"/>
                <a:gd name="T53" fmla="*/ 52 h 144"/>
                <a:gd name="T54" fmla="*/ 102 w 302"/>
                <a:gd name="T55" fmla="*/ 60 h 144"/>
                <a:gd name="T56" fmla="*/ 82 w 302"/>
                <a:gd name="T57" fmla="*/ 80 h 144"/>
                <a:gd name="T58" fmla="*/ 100 w 302"/>
                <a:gd name="T59" fmla="*/ 90 h 144"/>
                <a:gd name="T60" fmla="*/ 82 w 302"/>
                <a:gd name="T61" fmla="*/ 122 h 144"/>
                <a:gd name="T62" fmla="*/ 102 w 302"/>
                <a:gd name="T63" fmla="*/ 118 h 144"/>
                <a:gd name="T64" fmla="*/ 102 w 302"/>
                <a:gd name="T65" fmla="*/ 128 h 144"/>
                <a:gd name="T66" fmla="*/ 74 w 302"/>
                <a:gd name="T67" fmla="*/ 132 h 144"/>
                <a:gd name="T68" fmla="*/ 42 w 302"/>
                <a:gd name="T69" fmla="*/ 138 h 144"/>
                <a:gd name="T70" fmla="*/ 128 w 302"/>
                <a:gd name="T71" fmla="*/ 122 h 144"/>
                <a:gd name="T72" fmla="*/ 132 w 302"/>
                <a:gd name="T73" fmla="*/ 110 h 144"/>
                <a:gd name="T74" fmla="*/ 138 w 302"/>
                <a:gd name="T75" fmla="*/ 110 h 144"/>
                <a:gd name="T76" fmla="*/ 138 w 302"/>
                <a:gd name="T77" fmla="*/ 16 h 144"/>
                <a:gd name="T78" fmla="*/ 120 w 302"/>
                <a:gd name="T79" fmla="*/ 144 h 144"/>
                <a:gd name="T80" fmla="*/ 108 w 302"/>
                <a:gd name="T81" fmla="*/ 8 h 144"/>
                <a:gd name="T82" fmla="*/ 150 w 302"/>
                <a:gd name="T83" fmla="*/ 110 h 144"/>
                <a:gd name="T84" fmla="*/ 150 w 302"/>
                <a:gd name="T85" fmla="*/ 114 h 144"/>
                <a:gd name="T86" fmla="*/ 148 w 302"/>
                <a:gd name="T87" fmla="*/ 118 h 144"/>
                <a:gd name="T88" fmla="*/ 138 w 302"/>
                <a:gd name="T89" fmla="*/ 122 h 144"/>
                <a:gd name="T90" fmla="*/ 290 w 302"/>
                <a:gd name="T91" fmla="*/ 94 h 144"/>
                <a:gd name="T92" fmla="*/ 242 w 302"/>
                <a:gd name="T93" fmla="*/ 144 h 144"/>
                <a:gd name="T94" fmla="*/ 230 w 302"/>
                <a:gd name="T95" fmla="*/ 94 h 144"/>
                <a:gd name="T96" fmla="*/ 184 w 302"/>
                <a:gd name="T97" fmla="*/ 102 h 144"/>
                <a:gd name="T98" fmla="*/ 172 w 302"/>
                <a:gd name="T99" fmla="*/ 28 h 144"/>
                <a:gd name="T100" fmla="*/ 230 w 302"/>
                <a:gd name="T101" fmla="*/ 4 h 144"/>
                <a:gd name="T102" fmla="*/ 242 w 302"/>
                <a:gd name="T103" fmla="*/ 28 h 144"/>
                <a:gd name="T104" fmla="*/ 302 w 302"/>
                <a:gd name="T105" fmla="*/ 102 h 144"/>
                <a:gd name="T106" fmla="*/ 290 w 302"/>
                <a:gd name="T107" fmla="*/ 94 h 144"/>
                <a:gd name="T108" fmla="*/ 230 w 302"/>
                <a:gd name="T109" fmla="*/ 86 h 144"/>
                <a:gd name="T110" fmla="*/ 184 w 302"/>
                <a:gd name="T111" fmla="*/ 36 h 144"/>
                <a:gd name="T112" fmla="*/ 242 w 302"/>
                <a:gd name="T113" fmla="*/ 86 h 144"/>
                <a:gd name="T114" fmla="*/ 290 w 302"/>
                <a:gd name="T115" fmla="*/ 36 h 144"/>
                <a:gd name="T116" fmla="*/ 242 w 302"/>
                <a:gd name="T117"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2" h="144">
                  <a:moveTo>
                    <a:pt x="20" y="144"/>
                  </a:moveTo>
                  <a:lnTo>
                    <a:pt x="20" y="78"/>
                  </a:lnTo>
                  <a:lnTo>
                    <a:pt x="20" y="78"/>
                  </a:lnTo>
                  <a:lnTo>
                    <a:pt x="6" y="94"/>
                  </a:lnTo>
                  <a:lnTo>
                    <a:pt x="0" y="86"/>
                  </a:lnTo>
                  <a:lnTo>
                    <a:pt x="0" y="86"/>
                  </a:lnTo>
                  <a:lnTo>
                    <a:pt x="8" y="76"/>
                  </a:lnTo>
                  <a:lnTo>
                    <a:pt x="18" y="66"/>
                  </a:lnTo>
                  <a:lnTo>
                    <a:pt x="24" y="54"/>
                  </a:lnTo>
                  <a:lnTo>
                    <a:pt x="30" y="40"/>
                  </a:lnTo>
                  <a:lnTo>
                    <a:pt x="42" y="44"/>
                  </a:lnTo>
                  <a:lnTo>
                    <a:pt x="42" y="44"/>
                  </a:lnTo>
                  <a:lnTo>
                    <a:pt x="28" y="68"/>
                  </a:lnTo>
                  <a:lnTo>
                    <a:pt x="32" y="68"/>
                  </a:lnTo>
                  <a:lnTo>
                    <a:pt x="32" y="144"/>
                  </a:lnTo>
                  <a:lnTo>
                    <a:pt x="20" y="144"/>
                  </a:lnTo>
                  <a:close/>
                  <a:moveTo>
                    <a:pt x="40" y="6"/>
                  </a:moveTo>
                  <a:lnTo>
                    <a:pt x="40" y="6"/>
                  </a:lnTo>
                  <a:lnTo>
                    <a:pt x="34" y="18"/>
                  </a:lnTo>
                  <a:lnTo>
                    <a:pt x="26" y="28"/>
                  </a:lnTo>
                  <a:lnTo>
                    <a:pt x="18" y="36"/>
                  </a:lnTo>
                  <a:lnTo>
                    <a:pt x="10" y="44"/>
                  </a:lnTo>
                  <a:lnTo>
                    <a:pt x="2" y="38"/>
                  </a:lnTo>
                  <a:lnTo>
                    <a:pt x="2" y="38"/>
                  </a:lnTo>
                  <a:lnTo>
                    <a:pt x="18" y="20"/>
                  </a:lnTo>
                  <a:lnTo>
                    <a:pt x="30" y="2"/>
                  </a:lnTo>
                  <a:lnTo>
                    <a:pt x="40" y="6"/>
                  </a:lnTo>
                  <a:lnTo>
                    <a:pt x="40" y="6"/>
                  </a:lnTo>
                  <a:close/>
                  <a:moveTo>
                    <a:pt x="42" y="138"/>
                  </a:moveTo>
                  <a:lnTo>
                    <a:pt x="40" y="128"/>
                  </a:lnTo>
                  <a:lnTo>
                    <a:pt x="48" y="126"/>
                  </a:lnTo>
                  <a:lnTo>
                    <a:pt x="48" y="74"/>
                  </a:lnTo>
                  <a:lnTo>
                    <a:pt x="58" y="74"/>
                  </a:lnTo>
                  <a:lnTo>
                    <a:pt x="58" y="126"/>
                  </a:lnTo>
                  <a:lnTo>
                    <a:pt x="70" y="124"/>
                  </a:lnTo>
                  <a:lnTo>
                    <a:pt x="70" y="60"/>
                  </a:lnTo>
                  <a:lnTo>
                    <a:pt x="44" y="60"/>
                  </a:lnTo>
                  <a:lnTo>
                    <a:pt x="44" y="52"/>
                  </a:lnTo>
                  <a:lnTo>
                    <a:pt x="70" y="52"/>
                  </a:lnTo>
                  <a:lnTo>
                    <a:pt x="70" y="26"/>
                  </a:lnTo>
                  <a:lnTo>
                    <a:pt x="58" y="26"/>
                  </a:lnTo>
                  <a:lnTo>
                    <a:pt x="58" y="26"/>
                  </a:lnTo>
                  <a:lnTo>
                    <a:pt x="48" y="42"/>
                  </a:lnTo>
                  <a:lnTo>
                    <a:pt x="40" y="38"/>
                  </a:lnTo>
                  <a:lnTo>
                    <a:pt x="40" y="38"/>
                  </a:lnTo>
                  <a:lnTo>
                    <a:pt x="50" y="20"/>
                  </a:lnTo>
                  <a:lnTo>
                    <a:pt x="56" y="0"/>
                  </a:lnTo>
                  <a:lnTo>
                    <a:pt x="68" y="2"/>
                  </a:lnTo>
                  <a:lnTo>
                    <a:pt x="68" y="2"/>
                  </a:lnTo>
                  <a:lnTo>
                    <a:pt x="64" y="16"/>
                  </a:lnTo>
                  <a:lnTo>
                    <a:pt x="100" y="16"/>
                  </a:lnTo>
                  <a:lnTo>
                    <a:pt x="100" y="26"/>
                  </a:lnTo>
                  <a:lnTo>
                    <a:pt x="82" y="26"/>
                  </a:lnTo>
                  <a:lnTo>
                    <a:pt x="82" y="52"/>
                  </a:lnTo>
                  <a:lnTo>
                    <a:pt x="102" y="52"/>
                  </a:lnTo>
                  <a:lnTo>
                    <a:pt x="102" y="60"/>
                  </a:lnTo>
                  <a:lnTo>
                    <a:pt x="82" y="60"/>
                  </a:lnTo>
                  <a:lnTo>
                    <a:pt x="82" y="80"/>
                  </a:lnTo>
                  <a:lnTo>
                    <a:pt x="100" y="80"/>
                  </a:lnTo>
                  <a:lnTo>
                    <a:pt x="100" y="90"/>
                  </a:lnTo>
                  <a:lnTo>
                    <a:pt x="82" y="90"/>
                  </a:lnTo>
                  <a:lnTo>
                    <a:pt x="82" y="122"/>
                  </a:lnTo>
                  <a:lnTo>
                    <a:pt x="82" y="122"/>
                  </a:lnTo>
                  <a:lnTo>
                    <a:pt x="102" y="118"/>
                  </a:lnTo>
                  <a:lnTo>
                    <a:pt x="102" y="128"/>
                  </a:lnTo>
                  <a:lnTo>
                    <a:pt x="102" y="128"/>
                  </a:lnTo>
                  <a:lnTo>
                    <a:pt x="74" y="132"/>
                  </a:lnTo>
                  <a:lnTo>
                    <a:pt x="74" y="132"/>
                  </a:lnTo>
                  <a:lnTo>
                    <a:pt x="42" y="138"/>
                  </a:lnTo>
                  <a:lnTo>
                    <a:pt x="42" y="138"/>
                  </a:lnTo>
                  <a:close/>
                  <a:moveTo>
                    <a:pt x="138" y="122"/>
                  </a:moveTo>
                  <a:lnTo>
                    <a:pt x="128" y="122"/>
                  </a:lnTo>
                  <a:lnTo>
                    <a:pt x="126" y="110"/>
                  </a:lnTo>
                  <a:lnTo>
                    <a:pt x="132" y="110"/>
                  </a:lnTo>
                  <a:lnTo>
                    <a:pt x="132" y="110"/>
                  </a:lnTo>
                  <a:lnTo>
                    <a:pt x="138" y="110"/>
                  </a:lnTo>
                  <a:lnTo>
                    <a:pt x="138" y="106"/>
                  </a:lnTo>
                  <a:lnTo>
                    <a:pt x="138" y="16"/>
                  </a:lnTo>
                  <a:lnTo>
                    <a:pt x="120" y="16"/>
                  </a:lnTo>
                  <a:lnTo>
                    <a:pt x="120" y="144"/>
                  </a:lnTo>
                  <a:lnTo>
                    <a:pt x="108" y="144"/>
                  </a:lnTo>
                  <a:lnTo>
                    <a:pt x="108" y="8"/>
                  </a:lnTo>
                  <a:lnTo>
                    <a:pt x="150" y="8"/>
                  </a:lnTo>
                  <a:lnTo>
                    <a:pt x="150" y="110"/>
                  </a:lnTo>
                  <a:lnTo>
                    <a:pt x="150" y="110"/>
                  </a:lnTo>
                  <a:lnTo>
                    <a:pt x="150" y="114"/>
                  </a:lnTo>
                  <a:lnTo>
                    <a:pt x="148" y="118"/>
                  </a:lnTo>
                  <a:lnTo>
                    <a:pt x="148" y="118"/>
                  </a:lnTo>
                  <a:lnTo>
                    <a:pt x="144" y="120"/>
                  </a:lnTo>
                  <a:lnTo>
                    <a:pt x="138" y="122"/>
                  </a:lnTo>
                  <a:lnTo>
                    <a:pt x="138" y="122"/>
                  </a:lnTo>
                  <a:close/>
                  <a:moveTo>
                    <a:pt x="290" y="94"/>
                  </a:moveTo>
                  <a:lnTo>
                    <a:pt x="242" y="94"/>
                  </a:lnTo>
                  <a:lnTo>
                    <a:pt x="242" y="144"/>
                  </a:lnTo>
                  <a:lnTo>
                    <a:pt x="230" y="144"/>
                  </a:lnTo>
                  <a:lnTo>
                    <a:pt x="230" y="94"/>
                  </a:lnTo>
                  <a:lnTo>
                    <a:pt x="184" y="94"/>
                  </a:lnTo>
                  <a:lnTo>
                    <a:pt x="184" y="102"/>
                  </a:lnTo>
                  <a:lnTo>
                    <a:pt x="172" y="102"/>
                  </a:lnTo>
                  <a:lnTo>
                    <a:pt x="172" y="28"/>
                  </a:lnTo>
                  <a:lnTo>
                    <a:pt x="230" y="28"/>
                  </a:lnTo>
                  <a:lnTo>
                    <a:pt x="230" y="4"/>
                  </a:lnTo>
                  <a:lnTo>
                    <a:pt x="242" y="4"/>
                  </a:lnTo>
                  <a:lnTo>
                    <a:pt x="242" y="28"/>
                  </a:lnTo>
                  <a:lnTo>
                    <a:pt x="302" y="28"/>
                  </a:lnTo>
                  <a:lnTo>
                    <a:pt x="302" y="102"/>
                  </a:lnTo>
                  <a:lnTo>
                    <a:pt x="290" y="102"/>
                  </a:lnTo>
                  <a:lnTo>
                    <a:pt x="290" y="94"/>
                  </a:lnTo>
                  <a:close/>
                  <a:moveTo>
                    <a:pt x="184" y="86"/>
                  </a:moveTo>
                  <a:lnTo>
                    <a:pt x="230" y="86"/>
                  </a:lnTo>
                  <a:lnTo>
                    <a:pt x="230" y="36"/>
                  </a:lnTo>
                  <a:lnTo>
                    <a:pt x="184" y="36"/>
                  </a:lnTo>
                  <a:lnTo>
                    <a:pt x="184" y="86"/>
                  </a:lnTo>
                  <a:close/>
                  <a:moveTo>
                    <a:pt x="242" y="86"/>
                  </a:moveTo>
                  <a:lnTo>
                    <a:pt x="290" y="86"/>
                  </a:lnTo>
                  <a:lnTo>
                    <a:pt x="290" y="36"/>
                  </a:lnTo>
                  <a:lnTo>
                    <a:pt x="242" y="36"/>
                  </a:lnTo>
                  <a:lnTo>
                    <a:pt x="242" y="8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18">
              <a:extLst>
                <a:ext uri="{FF2B5EF4-FFF2-40B4-BE49-F238E27FC236}">
                  <a16:creationId xmlns:a16="http://schemas.microsoft.com/office/drawing/2014/main" id="{7516EB40-A37C-417F-8F51-E1BA0F5CD252}"/>
                </a:ext>
              </a:extLst>
            </p:cNvPr>
            <p:cNvSpPr>
              <a:spLocks noEditPoints="1"/>
            </p:cNvSpPr>
            <p:nvPr/>
          </p:nvSpPr>
          <p:spPr bwMode="auto">
            <a:xfrm>
              <a:off x="3917030" y="2551086"/>
              <a:ext cx="491960" cy="74201"/>
            </a:xfrm>
            <a:custGeom>
              <a:avLst/>
              <a:gdLst>
                <a:gd name="T0" fmla="*/ 0 w 968"/>
                <a:gd name="T1" fmla="*/ 108 h 146"/>
                <a:gd name="T2" fmla="*/ 50 w 968"/>
                <a:gd name="T3" fmla="*/ 58 h 146"/>
                <a:gd name="T4" fmla="*/ 58 w 968"/>
                <a:gd name="T5" fmla="*/ 36 h 146"/>
                <a:gd name="T6" fmla="*/ 44 w 968"/>
                <a:gd name="T7" fmla="*/ 16 h 146"/>
                <a:gd name="T8" fmla="*/ 18 w 968"/>
                <a:gd name="T9" fmla="*/ 18 h 146"/>
                <a:gd name="T10" fmla="*/ 2 w 968"/>
                <a:gd name="T11" fmla="*/ 10 h 146"/>
                <a:gd name="T12" fmla="*/ 50 w 968"/>
                <a:gd name="T13" fmla="*/ 4 h 146"/>
                <a:gd name="T14" fmla="*/ 68 w 968"/>
                <a:gd name="T15" fmla="*/ 16 h 146"/>
                <a:gd name="T16" fmla="*/ 74 w 968"/>
                <a:gd name="T17" fmla="*/ 34 h 146"/>
                <a:gd name="T18" fmla="*/ 68 w 968"/>
                <a:gd name="T19" fmla="*/ 58 h 146"/>
                <a:gd name="T20" fmla="*/ 50 w 968"/>
                <a:gd name="T21" fmla="*/ 78 h 146"/>
                <a:gd name="T22" fmla="*/ 136 w 968"/>
                <a:gd name="T23" fmla="*/ 126 h 146"/>
                <a:gd name="T24" fmla="*/ 112 w 968"/>
                <a:gd name="T25" fmla="*/ 116 h 146"/>
                <a:gd name="T26" fmla="*/ 98 w 968"/>
                <a:gd name="T27" fmla="*/ 92 h 146"/>
                <a:gd name="T28" fmla="*/ 98 w 968"/>
                <a:gd name="T29" fmla="*/ 50 h 146"/>
                <a:gd name="T30" fmla="*/ 106 w 968"/>
                <a:gd name="T31" fmla="*/ 18 h 146"/>
                <a:gd name="T32" fmla="*/ 136 w 968"/>
                <a:gd name="T33" fmla="*/ 2 h 146"/>
                <a:gd name="T34" fmla="*/ 162 w 968"/>
                <a:gd name="T35" fmla="*/ 10 h 146"/>
                <a:gd name="T36" fmla="*/ 174 w 968"/>
                <a:gd name="T37" fmla="*/ 36 h 146"/>
                <a:gd name="T38" fmla="*/ 176 w 968"/>
                <a:gd name="T39" fmla="*/ 78 h 146"/>
                <a:gd name="T40" fmla="*/ 168 w 968"/>
                <a:gd name="T41" fmla="*/ 110 h 146"/>
                <a:gd name="T42" fmla="*/ 136 w 968"/>
                <a:gd name="T43" fmla="*/ 126 h 146"/>
                <a:gd name="T44" fmla="*/ 130 w 968"/>
                <a:gd name="T45" fmla="*/ 16 h 146"/>
                <a:gd name="T46" fmla="*/ 118 w 968"/>
                <a:gd name="T47" fmla="*/ 26 h 146"/>
                <a:gd name="T48" fmla="*/ 112 w 968"/>
                <a:gd name="T49" fmla="*/ 64 h 146"/>
                <a:gd name="T50" fmla="*/ 118 w 968"/>
                <a:gd name="T51" fmla="*/ 102 h 146"/>
                <a:gd name="T52" fmla="*/ 136 w 968"/>
                <a:gd name="T53" fmla="*/ 114 h 146"/>
                <a:gd name="T54" fmla="*/ 152 w 968"/>
                <a:gd name="T55" fmla="*/ 108 h 146"/>
                <a:gd name="T56" fmla="*/ 160 w 968"/>
                <a:gd name="T57" fmla="*/ 88 h 146"/>
                <a:gd name="T58" fmla="*/ 158 w 968"/>
                <a:gd name="T59" fmla="*/ 32 h 146"/>
                <a:gd name="T60" fmla="*/ 148 w 968"/>
                <a:gd name="T61" fmla="*/ 18 h 146"/>
                <a:gd name="T62" fmla="*/ 290 w 968"/>
                <a:gd name="T63" fmla="*/ 4 h 146"/>
                <a:gd name="T64" fmla="*/ 240 w 968"/>
                <a:gd name="T65" fmla="*/ 74 h 146"/>
                <a:gd name="T66" fmla="*/ 190 w 968"/>
                <a:gd name="T67" fmla="*/ 4 h 146"/>
                <a:gd name="T68" fmla="*/ 290 w 968"/>
                <a:gd name="T69" fmla="*/ 4 h 146"/>
                <a:gd name="T70" fmla="*/ 380 w 968"/>
                <a:gd name="T71" fmla="*/ 122 h 146"/>
                <a:gd name="T72" fmla="*/ 338 w 968"/>
                <a:gd name="T73" fmla="*/ 64 h 146"/>
                <a:gd name="T74" fmla="*/ 380 w 968"/>
                <a:gd name="T75" fmla="*/ 4 h 146"/>
                <a:gd name="T76" fmla="*/ 398 w 968"/>
                <a:gd name="T77" fmla="*/ 146 h 146"/>
                <a:gd name="T78" fmla="*/ 534 w 968"/>
                <a:gd name="T79" fmla="*/ 64 h 146"/>
                <a:gd name="T80" fmla="*/ 492 w 968"/>
                <a:gd name="T81" fmla="*/ 122 h 146"/>
                <a:gd name="T82" fmla="*/ 494 w 968"/>
                <a:gd name="T83" fmla="*/ 4 h 146"/>
                <a:gd name="T84" fmla="*/ 682 w 968"/>
                <a:gd name="T85" fmla="*/ 4 h 146"/>
                <a:gd name="T86" fmla="*/ 632 w 968"/>
                <a:gd name="T87" fmla="*/ 74 h 146"/>
                <a:gd name="T88" fmla="*/ 584 w 968"/>
                <a:gd name="T89" fmla="*/ 4 h 146"/>
                <a:gd name="T90" fmla="*/ 682 w 968"/>
                <a:gd name="T91" fmla="*/ 4 h 146"/>
                <a:gd name="T92" fmla="*/ 740 w 968"/>
                <a:gd name="T93" fmla="*/ 0 h 146"/>
                <a:gd name="T94" fmla="*/ 860 w 968"/>
                <a:gd name="T95" fmla="*/ 122 h 146"/>
                <a:gd name="T96" fmla="*/ 762 w 968"/>
                <a:gd name="T97" fmla="*/ 122 h 146"/>
                <a:gd name="T98" fmla="*/ 812 w 968"/>
                <a:gd name="T99" fmla="*/ 54 h 146"/>
                <a:gd name="T100" fmla="*/ 928 w 968"/>
                <a:gd name="T101" fmla="*/ 64 h 146"/>
                <a:gd name="T102" fmla="*/ 884 w 968"/>
                <a:gd name="T103" fmla="*/ 122 h 146"/>
                <a:gd name="T104" fmla="*/ 886 w 968"/>
                <a:gd name="T105" fmla="*/ 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8" h="146">
                  <a:moveTo>
                    <a:pt x="78" y="122"/>
                  </a:moveTo>
                  <a:lnTo>
                    <a:pt x="0" y="122"/>
                  </a:lnTo>
                  <a:lnTo>
                    <a:pt x="0" y="108"/>
                  </a:lnTo>
                  <a:lnTo>
                    <a:pt x="0" y="108"/>
                  </a:lnTo>
                  <a:lnTo>
                    <a:pt x="28" y="82"/>
                  </a:lnTo>
                  <a:lnTo>
                    <a:pt x="28" y="82"/>
                  </a:lnTo>
                  <a:lnTo>
                    <a:pt x="42" y="68"/>
                  </a:lnTo>
                  <a:lnTo>
                    <a:pt x="50" y="58"/>
                  </a:lnTo>
                  <a:lnTo>
                    <a:pt x="50" y="58"/>
                  </a:lnTo>
                  <a:lnTo>
                    <a:pt x="56" y="46"/>
                  </a:lnTo>
                  <a:lnTo>
                    <a:pt x="58" y="36"/>
                  </a:lnTo>
                  <a:lnTo>
                    <a:pt x="58" y="36"/>
                  </a:lnTo>
                  <a:lnTo>
                    <a:pt x="56" y="26"/>
                  </a:lnTo>
                  <a:lnTo>
                    <a:pt x="52" y="20"/>
                  </a:lnTo>
                  <a:lnTo>
                    <a:pt x="52" y="20"/>
                  </a:lnTo>
                  <a:lnTo>
                    <a:pt x="44" y="16"/>
                  </a:lnTo>
                  <a:lnTo>
                    <a:pt x="34" y="16"/>
                  </a:lnTo>
                  <a:lnTo>
                    <a:pt x="34" y="16"/>
                  </a:lnTo>
                  <a:lnTo>
                    <a:pt x="26" y="16"/>
                  </a:lnTo>
                  <a:lnTo>
                    <a:pt x="18" y="18"/>
                  </a:lnTo>
                  <a:lnTo>
                    <a:pt x="4" y="26"/>
                  </a:lnTo>
                  <a:lnTo>
                    <a:pt x="2" y="26"/>
                  </a:lnTo>
                  <a:lnTo>
                    <a:pt x="2" y="10"/>
                  </a:lnTo>
                  <a:lnTo>
                    <a:pt x="2" y="10"/>
                  </a:lnTo>
                  <a:lnTo>
                    <a:pt x="18" y="4"/>
                  </a:lnTo>
                  <a:lnTo>
                    <a:pt x="34" y="2"/>
                  </a:lnTo>
                  <a:lnTo>
                    <a:pt x="34" y="2"/>
                  </a:lnTo>
                  <a:lnTo>
                    <a:pt x="50" y="4"/>
                  </a:lnTo>
                  <a:lnTo>
                    <a:pt x="58" y="8"/>
                  </a:lnTo>
                  <a:lnTo>
                    <a:pt x="64" y="12"/>
                  </a:lnTo>
                  <a:lnTo>
                    <a:pt x="64" y="12"/>
                  </a:lnTo>
                  <a:lnTo>
                    <a:pt x="68" y="16"/>
                  </a:lnTo>
                  <a:lnTo>
                    <a:pt x="70" y="22"/>
                  </a:lnTo>
                  <a:lnTo>
                    <a:pt x="72" y="28"/>
                  </a:lnTo>
                  <a:lnTo>
                    <a:pt x="74" y="34"/>
                  </a:lnTo>
                  <a:lnTo>
                    <a:pt x="74" y="34"/>
                  </a:lnTo>
                  <a:lnTo>
                    <a:pt x="72" y="42"/>
                  </a:lnTo>
                  <a:lnTo>
                    <a:pt x="70" y="50"/>
                  </a:lnTo>
                  <a:lnTo>
                    <a:pt x="70" y="50"/>
                  </a:lnTo>
                  <a:lnTo>
                    <a:pt x="68" y="58"/>
                  </a:lnTo>
                  <a:lnTo>
                    <a:pt x="62" y="64"/>
                  </a:lnTo>
                  <a:lnTo>
                    <a:pt x="62" y="64"/>
                  </a:lnTo>
                  <a:lnTo>
                    <a:pt x="50" y="78"/>
                  </a:lnTo>
                  <a:lnTo>
                    <a:pt x="50" y="78"/>
                  </a:lnTo>
                  <a:lnTo>
                    <a:pt x="14" y="110"/>
                  </a:lnTo>
                  <a:lnTo>
                    <a:pt x="78" y="110"/>
                  </a:lnTo>
                  <a:lnTo>
                    <a:pt x="78" y="122"/>
                  </a:lnTo>
                  <a:close/>
                  <a:moveTo>
                    <a:pt x="136" y="126"/>
                  </a:moveTo>
                  <a:lnTo>
                    <a:pt x="136" y="126"/>
                  </a:lnTo>
                  <a:lnTo>
                    <a:pt x="128" y="124"/>
                  </a:lnTo>
                  <a:lnTo>
                    <a:pt x="118" y="122"/>
                  </a:lnTo>
                  <a:lnTo>
                    <a:pt x="112" y="116"/>
                  </a:lnTo>
                  <a:lnTo>
                    <a:pt x="106" y="110"/>
                  </a:lnTo>
                  <a:lnTo>
                    <a:pt x="106" y="110"/>
                  </a:lnTo>
                  <a:lnTo>
                    <a:pt x="102" y="102"/>
                  </a:lnTo>
                  <a:lnTo>
                    <a:pt x="98" y="92"/>
                  </a:lnTo>
                  <a:lnTo>
                    <a:pt x="98" y="78"/>
                  </a:lnTo>
                  <a:lnTo>
                    <a:pt x="96" y="64"/>
                  </a:lnTo>
                  <a:lnTo>
                    <a:pt x="96" y="64"/>
                  </a:lnTo>
                  <a:lnTo>
                    <a:pt x="98" y="50"/>
                  </a:lnTo>
                  <a:lnTo>
                    <a:pt x="98" y="36"/>
                  </a:lnTo>
                  <a:lnTo>
                    <a:pt x="102" y="26"/>
                  </a:lnTo>
                  <a:lnTo>
                    <a:pt x="106" y="18"/>
                  </a:lnTo>
                  <a:lnTo>
                    <a:pt x="106" y="18"/>
                  </a:lnTo>
                  <a:lnTo>
                    <a:pt x="112" y="10"/>
                  </a:lnTo>
                  <a:lnTo>
                    <a:pt x="118" y="6"/>
                  </a:lnTo>
                  <a:lnTo>
                    <a:pt x="128" y="4"/>
                  </a:lnTo>
                  <a:lnTo>
                    <a:pt x="136" y="2"/>
                  </a:lnTo>
                  <a:lnTo>
                    <a:pt x="136" y="2"/>
                  </a:lnTo>
                  <a:lnTo>
                    <a:pt x="146" y="4"/>
                  </a:lnTo>
                  <a:lnTo>
                    <a:pt x="154" y="6"/>
                  </a:lnTo>
                  <a:lnTo>
                    <a:pt x="162" y="10"/>
                  </a:lnTo>
                  <a:lnTo>
                    <a:pt x="168" y="18"/>
                  </a:lnTo>
                  <a:lnTo>
                    <a:pt x="168" y="18"/>
                  </a:lnTo>
                  <a:lnTo>
                    <a:pt x="172" y="26"/>
                  </a:lnTo>
                  <a:lnTo>
                    <a:pt x="174" y="36"/>
                  </a:lnTo>
                  <a:lnTo>
                    <a:pt x="176" y="50"/>
                  </a:lnTo>
                  <a:lnTo>
                    <a:pt x="176" y="64"/>
                  </a:lnTo>
                  <a:lnTo>
                    <a:pt x="176" y="64"/>
                  </a:lnTo>
                  <a:lnTo>
                    <a:pt x="176" y="78"/>
                  </a:lnTo>
                  <a:lnTo>
                    <a:pt x="174" y="92"/>
                  </a:lnTo>
                  <a:lnTo>
                    <a:pt x="172" y="102"/>
                  </a:lnTo>
                  <a:lnTo>
                    <a:pt x="168" y="110"/>
                  </a:lnTo>
                  <a:lnTo>
                    <a:pt x="168" y="110"/>
                  </a:lnTo>
                  <a:lnTo>
                    <a:pt x="162" y="116"/>
                  </a:lnTo>
                  <a:lnTo>
                    <a:pt x="154" y="122"/>
                  </a:lnTo>
                  <a:lnTo>
                    <a:pt x="146" y="124"/>
                  </a:lnTo>
                  <a:lnTo>
                    <a:pt x="136" y="126"/>
                  </a:lnTo>
                  <a:lnTo>
                    <a:pt x="136" y="126"/>
                  </a:lnTo>
                  <a:close/>
                  <a:moveTo>
                    <a:pt x="136" y="14"/>
                  </a:moveTo>
                  <a:lnTo>
                    <a:pt x="136" y="14"/>
                  </a:lnTo>
                  <a:lnTo>
                    <a:pt x="130" y="16"/>
                  </a:lnTo>
                  <a:lnTo>
                    <a:pt x="126" y="18"/>
                  </a:lnTo>
                  <a:lnTo>
                    <a:pt x="120" y="20"/>
                  </a:lnTo>
                  <a:lnTo>
                    <a:pt x="118" y="26"/>
                  </a:lnTo>
                  <a:lnTo>
                    <a:pt x="118" y="26"/>
                  </a:lnTo>
                  <a:lnTo>
                    <a:pt x="114" y="32"/>
                  </a:lnTo>
                  <a:lnTo>
                    <a:pt x="112" y="40"/>
                  </a:lnTo>
                  <a:lnTo>
                    <a:pt x="112" y="64"/>
                  </a:lnTo>
                  <a:lnTo>
                    <a:pt x="112" y="64"/>
                  </a:lnTo>
                  <a:lnTo>
                    <a:pt x="112" y="88"/>
                  </a:lnTo>
                  <a:lnTo>
                    <a:pt x="114" y="96"/>
                  </a:lnTo>
                  <a:lnTo>
                    <a:pt x="118" y="102"/>
                  </a:lnTo>
                  <a:lnTo>
                    <a:pt x="118" y="102"/>
                  </a:lnTo>
                  <a:lnTo>
                    <a:pt x="120" y="108"/>
                  </a:lnTo>
                  <a:lnTo>
                    <a:pt x="126" y="110"/>
                  </a:lnTo>
                  <a:lnTo>
                    <a:pt x="130" y="112"/>
                  </a:lnTo>
                  <a:lnTo>
                    <a:pt x="136" y="114"/>
                  </a:lnTo>
                  <a:lnTo>
                    <a:pt x="136" y="114"/>
                  </a:lnTo>
                  <a:lnTo>
                    <a:pt x="142" y="112"/>
                  </a:lnTo>
                  <a:lnTo>
                    <a:pt x="148" y="110"/>
                  </a:lnTo>
                  <a:lnTo>
                    <a:pt x="152" y="108"/>
                  </a:lnTo>
                  <a:lnTo>
                    <a:pt x="156" y="102"/>
                  </a:lnTo>
                  <a:lnTo>
                    <a:pt x="156" y="102"/>
                  </a:lnTo>
                  <a:lnTo>
                    <a:pt x="158" y="96"/>
                  </a:lnTo>
                  <a:lnTo>
                    <a:pt x="160" y="88"/>
                  </a:lnTo>
                  <a:lnTo>
                    <a:pt x="162" y="64"/>
                  </a:lnTo>
                  <a:lnTo>
                    <a:pt x="162" y="64"/>
                  </a:lnTo>
                  <a:lnTo>
                    <a:pt x="160" y="40"/>
                  </a:lnTo>
                  <a:lnTo>
                    <a:pt x="158" y="32"/>
                  </a:lnTo>
                  <a:lnTo>
                    <a:pt x="156" y="26"/>
                  </a:lnTo>
                  <a:lnTo>
                    <a:pt x="156" y="26"/>
                  </a:lnTo>
                  <a:lnTo>
                    <a:pt x="152" y="20"/>
                  </a:lnTo>
                  <a:lnTo>
                    <a:pt x="148" y="18"/>
                  </a:lnTo>
                  <a:lnTo>
                    <a:pt x="144" y="16"/>
                  </a:lnTo>
                  <a:lnTo>
                    <a:pt x="136" y="14"/>
                  </a:lnTo>
                  <a:lnTo>
                    <a:pt x="136" y="14"/>
                  </a:lnTo>
                  <a:close/>
                  <a:moveTo>
                    <a:pt x="290" y="4"/>
                  </a:moveTo>
                  <a:lnTo>
                    <a:pt x="248" y="64"/>
                  </a:lnTo>
                  <a:lnTo>
                    <a:pt x="290" y="122"/>
                  </a:lnTo>
                  <a:lnTo>
                    <a:pt x="272" y="122"/>
                  </a:lnTo>
                  <a:lnTo>
                    <a:pt x="240" y="74"/>
                  </a:lnTo>
                  <a:lnTo>
                    <a:pt x="206" y="122"/>
                  </a:lnTo>
                  <a:lnTo>
                    <a:pt x="190" y="122"/>
                  </a:lnTo>
                  <a:lnTo>
                    <a:pt x="232" y="64"/>
                  </a:lnTo>
                  <a:lnTo>
                    <a:pt x="190" y="4"/>
                  </a:lnTo>
                  <a:lnTo>
                    <a:pt x="208" y="4"/>
                  </a:lnTo>
                  <a:lnTo>
                    <a:pt x="240" y="54"/>
                  </a:lnTo>
                  <a:lnTo>
                    <a:pt x="274" y="4"/>
                  </a:lnTo>
                  <a:lnTo>
                    <a:pt x="290" y="4"/>
                  </a:lnTo>
                  <a:close/>
                  <a:moveTo>
                    <a:pt x="396" y="4"/>
                  </a:moveTo>
                  <a:lnTo>
                    <a:pt x="356" y="64"/>
                  </a:lnTo>
                  <a:lnTo>
                    <a:pt x="396" y="122"/>
                  </a:lnTo>
                  <a:lnTo>
                    <a:pt x="380" y="122"/>
                  </a:lnTo>
                  <a:lnTo>
                    <a:pt x="346" y="74"/>
                  </a:lnTo>
                  <a:lnTo>
                    <a:pt x="312" y="122"/>
                  </a:lnTo>
                  <a:lnTo>
                    <a:pt x="298" y="122"/>
                  </a:lnTo>
                  <a:lnTo>
                    <a:pt x="338" y="64"/>
                  </a:lnTo>
                  <a:lnTo>
                    <a:pt x="298" y="4"/>
                  </a:lnTo>
                  <a:lnTo>
                    <a:pt x="314" y="4"/>
                  </a:lnTo>
                  <a:lnTo>
                    <a:pt x="348" y="54"/>
                  </a:lnTo>
                  <a:lnTo>
                    <a:pt x="380" y="4"/>
                  </a:lnTo>
                  <a:lnTo>
                    <a:pt x="396" y="4"/>
                  </a:lnTo>
                  <a:close/>
                  <a:moveTo>
                    <a:pt x="466" y="0"/>
                  </a:moveTo>
                  <a:lnTo>
                    <a:pt x="410" y="146"/>
                  </a:lnTo>
                  <a:lnTo>
                    <a:pt x="398" y="146"/>
                  </a:lnTo>
                  <a:lnTo>
                    <a:pt x="454" y="0"/>
                  </a:lnTo>
                  <a:lnTo>
                    <a:pt x="466" y="0"/>
                  </a:lnTo>
                  <a:close/>
                  <a:moveTo>
                    <a:pt x="576" y="4"/>
                  </a:moveTo>
                  <a:lnTo>
                    <a:pt x="534" y="64"/>
                  </a:lnTo>
                  <a:lnTo>
                    <a:pt x="574" y="122"/>
                  </a:lnTo>
                  <a:lnTo>
                    <a:pt x="558" y="122"/>
                  </a:lnTo>
                  <a:lnTo>
                    <a:pt x="526" y="74"/>
                  </a:lnTo>
                  <a:lnTo>
                    <a:pt x="492" y="122"/>
                  </a:lnTo>
                  <a:lnTo>
                    <a:pt x="476" y="122"/>
                  </a:lnTo>
                  <a:lnTo>
                    <a:pt x="518" y="64"/>
                  </a:lnTo>
                  <a:lnTo>
                    <a:pt x="476" y="4"/>
                  </a:lnTo>
                  <a:lnTo>
                    <a:pt x="494" y="4"/>
                  </a:lnTo>
                  <a:lnTo>
                    <a:pt x="526" y="54"/>
                  </a:lnTo>
                  <a:lnTo>
                    <a:pt x="560" y="4"/>
                  </a:lnTo>
                  <a:lnTo>
                    <a:pt x="576" y="4"/>
                  </a:lnTo>
                  <a:close/>
                  <a:moveTo>
                    <a:pt x="682" y="4"/>
                  </a:moveTo>
                  <a:lnTo>
                    <a:pt x="642" y="64"/>
                  </a:lnTo>
                  <a:lnTo>
                    <a:pt x="682" y="122"/>
                  </a:lnTo>
                  <a:lnTo>
                    <a:pt x="666" y="122"/>
                  </a:lnTo>
                  <a:lnTo>
                    <a:pt x="632" y="74"/>
                  </a:lnTo>
                  <a:lnTo>
                    <a:pt x="598" y="122"/>
                  </a:lnTo>
                  <a:lnTo>
                    <a:pt x="582" y="122"/>
                  </a:lnTo>
                  <a:lnTo>
                    <a:pt x="624" y="64"/>
                  </a:lnTo>
                  <a:lnTo>
                    <a:pt x="584" y="4"/>
                  </a:lnTo>
                  <a:lnTo>
                    <a:pt x="600" y="4"/>
                  </a:lnTo>
                  <a:lnTo>
                    <a:pt x="634" y="54"/>
                  </a:lnTo>
                  <a:lnTo>
                    <a:pt x="666" y="4"/>
                  </a:lnTo>
                  <a:lnTo>
                    <a:pt x="682" y="4"/>
                  </a:lnTo>
                  <a:close/>
                  <a:moveTo>
                    <a:pt x="752" y="0"/>
                  </a:moveTo>
                  <a:lnTo>
                    <a:pt x="696" y="146"/>
                  </a:lnTo>
                  <a:lnTo>
                    <a:pt x="684" y="146"/>
                  </a:lnTo>
                  <a:lnTo>
                    <a:pt x="740" y="0"/>
                  </a:lnTo>
                  <a:lnTo>
                    <a:pt x="752" y="0"/>
                  </a:lnTo>
                  <a:close/>
                  <a:moveTo>
                    <a:pt x="860" y="4"/>
                  </a:moveTo>
                  <a:lnTo>
                    <a:pt x="820" y="64"/>
                  </a:lnTo>
                  <a:lnTo>
                    <a:pt x="860" y="122"/>
                  </a:lnTo>
                  <a:lnTo>
                    <a:pt x="844" y="122"/>
                  </a:lnTo>
                  <a:lnTo>
                    <a:pt x="812" y="74"/>
                  </a:lnTo>
                  <a:lnTo>
                    <a:pt x="778" y="122"/>
                  </a:lnTo>
                  <a:lnTo>
                    <a:pt x="762" y="122"/>
                  </a:lnTo>
                  <a:lnTo>
                    <a:pt x="804" y="64"/>
                  </a:lnTo>
                  <a:lnTo>
                    <a:pt x="762" y="4"/>
                  </a:lnTo>
                  <a:lnTo>
                    <a:pt x="780" y="4"/>
                  </a:lnTo>
                  <a:lnTo>
                    <a:pt x="812" y="54"/>
                  </a:lnTo>
                  <a:lnTo>
                    <a:pt x="846" y="4"/>
                  </a:lnTo>
                  <a:lnTo>
                    <a:pt x="860" y="4"/>
                  </a:lnTo>
                  <a:close/>
                  <a:moveTo>
                    <a:pt x="968" y="4"/>
                  </a:moveTo>
                  <a:lnTo>
                    <a:pt x="928" y="64"/>
                  </a:lnTo>
                  <a:lnTo>
                    <a:pt x="968" y="122"/>
                  </a:lnTo>
                  <a:lnTo>
                    <a:pt x="950" y="122"/>
                  </a:lnTo>
                  <a:lnTo>
                    <a:pt x="918" y="74"/>
                  </a:lnTo>
                  <a:lnTo>
                    <a:pt x="884" y="122"/>
                  </a:lnTo>
                  <a:lnTo>
                    <a:pt x="868" y="122"/>
                  </a:lnTo>
                  <a:lnTo>
                    <a:pt x="910" y="64"/>
                  </a:lnTo>
                  <a:lnTo>
                    <a:pt x="870" y="4"/>
                  </a:lnTo>
                  <a:lnTo>
                    <a:pt x="886" y="4"/>
                  </a:lnTo>
                  <a:lnTo>
                    <a:pt x="918" y="54"/>
                  </a:lnTo>
                  <a:lnTo>
                    <a:pt x="952" y="4"/>
                  </a:lnTo>
                  <a:lnTo>
                    <a:pt x="968"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19">
              <a:extLst>
                <a:ext uri="{FF2B5EF4-FFF2-40B4-BE49-F238E27FC236}">
                  <a16:creationId xmlns:a16="http://schemas.microsoft.com/office/drawing/2014/main" id="{173273D3-2E91-43F8-BAD4-1054E0D92F83}"/>
                </a:ext>
              </a:extLst>
            </p:cNvPr>
            <p:cNvSpPr>
              <a:spLocks noEditPoints="1"/>
            </p:cNvSpPr>
            <p:nvPr/>
          </p:nvSpPr>
          <p:spPr bwMode="auto">
            <a:xfrm>
              <a:off x="3680198" y="2676109"/>
              <a:ext cx="719644" cy="73184"/>
            </a:xfrm>
            <a:custGeom>
              <a:avLst/>
              <a:gdLst>
                <a:gd name="T0" fmla="*/ 0 w 1416"/>
                <a:gd name="T1" fmla="*/ 100 h 144"/>
                <a:gd name="T2" fmla="*/ 22 w 1416"/>
                <a:gd name="T3" fmla="*/ 46 h 144"/>
                <a:gd name="T4" fmla="*/ 42 w 1416"/>
                <a:gd name="T5" fmla="*/ 2 h 144"/>
                <a:gd name="T6" fmla="*/ 42 w 1416"/>
                <a:gd name="T7" fmla="*/ 58 h 144"/>
                <a:gd name="T8" fmla="*/ 42 w 1416"/>
                <a:gd name="T9" fmla="*/ 80 h 144"/>
                <a:gd name="T10" fmla="*/ 92 w 1416"/>
                <a:gd name="T11" fmla="*/ 102 h 144"/>
                <a:gd name="T12" fmla="*/ 58 w 1416"/>
                <a:gd name="T13" fmla="*/ 112 h 144"/>
                <a:gd name="T14" fmla="*/ 58 w 1416"/>
                <a:gd name="T15" fmla="*/ 78 h 144"/>
                <a:gd name="T16" fmla="*/ 78 w 1416"/>
                <a:gd name="T17" fmla="*/ 42 h 144"/>
                <a:gd name="T18" fmla="*/ 58 w 1416"/>
                <a:gd name="T19" fmla="*/ 40 h 144"/>
                <a:gd name="T20" fmla="*/ 88 w 1416"/>
                <a:gd name="T21" fmla="*/ 6 h 144"/>
                <a:gd name="T22" fmla="*/ 114 w 1416"/>
                <a:gd name="T23" fmla="*/ 0 h 144"/>
                <a:gd name="T24" fmla="*/ 114 w 1416"/>
                <a:gd name="T25" fmla="*/ 58 h 144"/>
                <a:gd name="T26" fmla="*/ 132 w 1416"/>
                <a:gd name="T27" fmla="*/ 96 h 144"/>
                <a:gd name="T28" fmla="*/ 142 w 1416"/>
                <a:gd name="T29" fmla="*/ 136 h 144"/>
                <a:gd name="T30" fmla="*/ 92 w 1416"/>
                <a:gd name="T31" fmla="*/ 102 h 144"/>
                <a:gd name="T32" fmla="*/ 270 w 1416"/>
                <a:gd name="T33" fmla="*/ 74 h 144"/>
                <a:gd name="T34" fmla="*/ 288 w 1416"/>
                <a:gd name="T35" fmla="*/ 118 h 144"/>
                <a:gd name="T36" fmla="*/ 294 w 1416"/>
                <a:gd name="T37" fmla="*/ 116 h 144"/>
                <a:gd name="T38" fmla="*/ 310 w 1416"/>
                <a:gd name="T39" fmla="*/ 124 h 144"/>
                <a:gd name="T40" fmla="*/ 300 w 1416"/>
                <a:gd name="T41" fmla="*/ 142 h 144"/>
                <a:gd name="T42" fmla="*/ 280 w 1416"/>
                <a:gd name="T43" fmla="*/ 138 h 144"/>
                <a:gd name="T44" fmla="*/ 254 w 1416"/>
                <a:gd name="T45" fmla="*/ 96 h 144"/>
                <a:gd name="T46" fmla="*/ 164 w 1416"/>
                <a:gd name="T47" fmla="*/ 28 h 144"/>
                <a:gd name="T48" fmla="*/ 266 w 1416"/>
                <a:gd name="T49" fmla="*/ 0 h 144"/>
                <a:gd name="T50" fmla="*/ 286 w 1416"/>
                <a:gd name="T51" fmla="*/ 0 h 144"/>
                <a:gd name="T52" fmla="*/ 310 w 1416"/>
                <a:gd name="T53" fmla="*/ 46 h 144"/>
                <a:gd name="T54" fmla="*/ 252 w 1416"/>
                <a:gd name="T55" fmla="*/ 128 h 144"/>
                <a:gd name="T56" fmla="*/ 164 w 1416"/>
                <a:gd name="T57" fmla="*/ 120 h 144"/>
                <a:gd name="T58" fmla="*/ 242 w 1416"/>
                <a:gd name="T59" fmla="*/ 58 h 144"/>
                <a:gd name="T60" fmla="*/ 442 w 1416"/>
                <a:gd name="T61" fmla="*/ 66 h 144"/>
                <a:gd name="T62" fmla="*/ 328 w 1416"/>
                <a:gd name="T63" fmla="*/ 70 h 144"/>
                <a:gd name="T64" fmla="*/ 356 w 1416"/>
                <a:gd name="T65" fmla="*/ 30 h 144"/>
                <a:gd name="T66" fmla="*/ 422 w 1416"/>
                <a:gd name="T67" fmla="*/ 16 h 144"/>
                <a:gd name="T68" fmla="*/ 466 w 1416"/>
                <a:gd name="T69" fmla="*/ 70 h 144"/>
                <a:gd name="T70" fmla="*/ 438 w 1416"/>
                <a:gd name="T71" fmla="*/ 134 h 144"/>
                <a:gd name="T72" fmla="*/ 350 w 1416"/>
                <a:gd name="T73" fmla="*/ 122 h 144"/>
                <a:gd name="T74" fmla="*/ 468 w 1416"/>
                <a:gd name="T75" fmla="*/ 78 h 144"/>
                <a:gd name="T76" fmla="*/ 468 w 1416"/>
                <a:gd name="T77" fmla="*/ 134 h 144"/>
                <a:gd name="T78" fmla="*/ 386 w 1416"/>
                <a:gd name="T79" fmla="*/ 34 h 144"/>
                <a:gd name="T80" fmla="*/ 398 w 1416"/>
                <a:gd name="T81" fmla="*/ 20 h 144"/>
                <a:gd name="T82" fmla="*/ 376 w 1416"/>
                <a:gd name="T83" fmla="*/ 120 h 144"/>
                <a:gd name="T84" fmla="*/ 392 w 1416"/>
                <a:gd name="T85" fmla="*/ 96 h 144"/>
                <a:gd name="T86" fmla="*/ 506 w 1416"/>
                <a:gd name="T87" fmla="*/ 90 h 144"/>
                <a:gd name="T88" fmla="*/ 506 w 1416"/>
                <a:gd name="T89" fmla="*/ 66 h 144"/>
                <a:gd name="T90" fmla="*/ 486 w 1416"/>
                <a:gd name="T91" fmla="*/ 22 h 144"/>
                <a:gd name="T92" fmla="*/ 544 w 1416"/>
                <a:gd name="T93" fmla="*/ 22 h 144"/>
                <a:gd name="T94" fmla="*/ 528 w 1416"/>
                <a:gd name="T95" fmla="*/ 66 h 144"/>
                <a:gd name="T96" fmla="*/ 526 w 1416"/>
                <a:gd name="T97" fmla="*/ 142 h 144"/>
                <a:gd name="T98" fmla="*/ 576 w 1416"/>
                <a:gd name="T99" fmla="*/ 60 h 144"/>
                <a:gd name="T100" fmla="*/ 598 w 1416"/>
                <a:gd name="T101" fmla="*/ 2 h 144"/>
                <a:gd name="T102" fmla="*/ 598 w 1416"/>
                <a:gd name="T103" fmla="*/ 120 h 144"/>
                <a:gd name="T104" fmla="*/ 660 w 1416"/>
                <a:gd name="T105" fmla="*/ 18 h 144"/>
                <a:gd name="T106" fmla="*/ 772 w 1416"/>
                <a:gd name="T107" fmla="*/ 130 h 144"/>
                <a:gd name="T108" fmla="*/ 820 w 1416"/>
                <a:gd name="T109" fmla="*/ 18 h 144"/>
                <a:gd name="T110" fmla="*/ 932 w 1416"/>
                <a:gd name="T111" fmla="*/ 130 h 144"/>
                <a:gd name="T112" fmla="*/ 980 w 1416"/>
                <a:gd name="T113" fmla="*/ 18 h 144"/>
                <a:gd name="T114" fmla="*/ 1092 w 1416"/>
                <a:gd name="T115" fmla="*/ 130 h 144"/>
                <a:gd name="T116" fmla="*/ 1140 w 1416"/>
                <a:gd name="T117" fmla="*/ 18 h 144"/>
                <a:gd name="T118" fmla="*/ 1252 w 1416"/>
                <a:gd name="T119" fmla="*/ 130 h 144"/>
                <a:gd name="T120" fmla="*/ 1300 w 1416"/>
                <a:gd name="T121" fmla="*/ 18 h 144"/>
                <a:gd name="T122" fmla="*/ 1412 w 1416"/>
                <a:gd name="T123" fmla="*/ 13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6" h="144">
                  <a:moveTo>
                    <a:pt x="22" y="92"/>
                  </a:moveTo>
                  <a:lnTo>
                    <a:pt x="22" y="92"/>
                  </a:lnTo>
                  <a:lnTo>
                    <a:pt x="10" y="112"/>
                  </a:lnTo>
                  <a:lnTo>
                    <a:pt x="0" y="100"/>
                  </a:lnTo>
                  <a:lnTo>
                    <a:pt x="0" y="100"/>
                  </a:lnTo>
                  <a:lnTo>
                    <a:pt x="6" y="88"/>
                  </a:lnTo>
                  <a:lnTo>
                    <a:pt x="14" y="74"/>
                  </a:lnTo>
                  <a:lnTo>
                    <a:pt x="14" y="74"/>
                  </a:lnTo>
                  <a:lnTo>
                    <a:pt x="18" y="58"/>
                  </a:lnTo>
                  <a:lnTo>
                    <a:pt x="22" y="46"/>
                  </a:lnTo>
                  <a:lnTo>
                    <a:pt x="4" y="46"/>
                  </a:lnTo>
                  <a:lnTo>
                    <a:pt x="4" y="30"/>
                  </a:lnTo>
                  <a:lnTo>
                    <a:pt x="22" y="30"/>
                  </a:lnTo>
                  <a:lnTo>
                    <a:pt x="22" y="2"/>
                  </a:lnTo>
                  <a:lnTo>
                    <a:pt x="42" y="2"/>
                  </a:lnTo>
                  <a:lnTo>
                    <a:pt x="42" y="30"/>
                  </a:lnTo>
                  <a:lnTo>
                    <a:pt x="54" y="30"/>
                  </a:lnTo>
                  <a:lnTo>
                    <a:pt x="54" y="46"/>
                  </a:lnTo>
                  <a:lnTo>
                    <a:pt x="42" y="46"/>
                  </a:lnTo>
                  <a:lnTo>
                    <a:pt x="42" y="58"/>
                  </a:lnTo>
                  <a:lnTo>
                    <a:pt x="42" y="58"/>
                  </a:lnTo>
                  <a:lnTo>
                    <a:pt x="58" y="72"/>
                  </a:lnTo>
                  <a:lnTo>
                    <a:pt x="50" y="88"/>
                  </a:lnTo>
                  <a:lnTo>
                    <a:pt x="50" y="88"/>
                  </a:lnTo>
                  <a:lnTo>
                    <a:pt x="42" y="80"/>
                  </a:lnTo>
                  <a:lnTo>
                    <a:pt x="42" y="142"/>
                  </a:lnTo>
                  <a:lnTo>
                    <a:pt x="22" y="142"/>
                  </a:lnTo>
                  <a:lnTo>
                    <a:pt x="22" y="92"/>
                  </a:lnTo>
                  <a:close/>
                  <a:moveTo>
                    <a:pt x="92" y="102"/>
                  </a:moveTo>
                  <a:lnTo>
                    <a:pt x="92" y="102"/>
                  </a:lnTo>
                  <a:lnTo>
                    <a:pt x="76" y="122"/>
                  </a:lnTo>
                  <a:lnTo>
                    <a:pt x="60" y="136"/>
                  </a:lnTo>
                  <a:lnTo>
                    <a:pt x="48" y="122"/>
                  </a:lnTo>
                  <a:lnTo>
                    <a:pt x="48" y="122"/>
                  </a:lnTo>
                  <a:lnTo>
                    <a:pt x="58" y="112"/>
                  </a:lnTo>
                  <a:lnTo>
                    <a:pt x="70" y="100"/>
                  </a:lnTo>
                  <a:lnTo>
                    <a:pt x="70" y="100"/>
                  </a:lnTo>
                  <a:lnTo>
                    <a:pt x="80" y="88"/>
                  </a:lnTo>
                  <a:lnTo>
                    <a:pt x="86" y="78"/>
                  </a:lnTo>
                  <a:lnTo>
                    <a:pt x="58" y="78"/>
                  </a:lnTo>
                  <a:lnTo>
                    <a:pt x="58" y="58"/>
                  </a:lnTo>
                  <a:lnTo>
                    <a:pt x="92" y="58"/>
                  </a:lnTo>
                  <a:lnTo>
                    <a:pt x="92" y="42"/>
                  </a:lnTo>
                  <a:lnTo>
                    <a:pt x="78" y="42"/>
                  </a:lnTo>
                  <a:lnTo>
                    <a:pt x="78" y="42"/>
                  </a:lnTo>
                  <a:lnTo>
                    <a:pt x="74" y="50"/>
                  </a:lnTo>
                  <a:lnTo>
                    <a:pt x="68" y="58"/>
                  </a:lnTo>
                  <a:lnTo>
                    <a:pt x="52" y="50"/>
                  </a:lnTo>
                  <a:lnTo>
                    <a:pt x="52" y="50"/>
                  </a:lnTo>
                  <a:lnTo>
                    <a:pt x="58" y="40"/>
                  </a:lnTo>
                  <a:lnTo>
                    <a:pt x="62" y="28"/>
                  </a:lnTo>
                  <a:lnTo>
                    <a:pt x="62" y="28"/>
                  </a:lnTo>
                  <a:lnTo>
                    <a:pt x="66" y="16"/>
                  </a:lnTo>
                  <a:lnTo>
                    <a:pt x="68" y="4"/>
                  </a:lnTo>
                  <a:lnTo>
                    <a:pt x="88" y="6"/>
                  </a:lnTo>
                  <a:lnTo>
                    <a:pt x="88" y="6"/>
                  </a:lnTo>
                  <a:lnTo>
                    <a:pt x="84" y="24"/>
                  </a:lnTo>
                  <a:lnTo>
                    <a:pt x="92" y="24"/>
                  </a:lnTo>
                  <a:lnTo>
                    <a:pt x="92" y="0"/>
                  </a:lnTo>
                  <a:lnTo>
                    <a:pt x="114" y="0"/>
                  </a:lnTo>
                  <a:lnTo>
                    <a:pt x="114" y="24"/>
                  </a:lnTo>
                  <a:lnTo>
                    <a:pt x="146" y="24"/>
                  </a:lnTo>
                  <a:lnTo>
                    <a:pt x="146" y="42"/>
                  </a:lnTo>
                  <a:lnTo>
                    <a:pt x="114" y="42"/>
                  </a:lnTo>
                  <a:lnTo>
                    <a:pt x="114" y="58"/>
                  </a:lnTo>
                  <a:lnTo>
                    <a:pt x="150" y="58"/>
                  </a:lnTo>
                  <a:lnTo>
                    <a:pt x="150" y="78"/>
                  </a:lnTo>
                  <a:lnTo>
                    <a:pt x="120" y="78"/>
                  </a:lnTo>
                  <a:lnTo>
                    <a:pt x="120" y="78"/>
                  </a:lnTo>
                  <a:lnTo>
                    <a:pt x="132" y="96"/>
                  </a:lnTo>
                  <a:lnTo>
                    <a:pt x="132" y="96"/>
                  </a:lnTo>
                  <a:lnTo>
                    <a:pt x="142" y="106"/>
                  </a:lnTo>
                  <a:lnTo>
                    <a:pt x="156" y="118"/>
                  </a:lnTo>
                  <a:lnTo>
                    <a:pt x="142" y="136"/>
                  </a:lnTo>
                  <a:lnTo>
                    <a:pt x="142" y="136"/>
                  </a:lnTo>
                  <a:lnTo>
                    <a:pt x="128" y="120"/>
                  </a:lnTo>
                  <a:lnTo>
                    <a:pt x="114" y="102"/>
                  </a:lnTo>
                  <a:lnTo>
                    <a:pt x="114" y="142"/>
                  </a:lnTo>
                  <a:lnTo>
                    <a:pt x="92" y="142"/>
                  </a:lnTo>
                  <a:lnTo>
                    <a:pt x="92" y="102"/>
                  </a:lnTo>
                  <a:close/>
                  <a:moveTo>
                    <a:pt x="310" y="46"/>
                  </a:moveTo>
                  <a:lnTo>
                    <a:pt x="268" y="46"/>
                  </a:lnTo>
                  <a:lnTo>
                    <a:pt x="268" y="46"/>
                  </a:lnTo>
                  <a:lnTo>
                    <a:pt x="270" y="74"/>
                  </a:lnTo>
                  <a:lnTo>
                    <a:pt x="270" y="74"/>
                  </a:lnTo>
                  <a:lnTo>
                    <a:pt x="276" y="94"/>
                  </a:lnTo>
                  <a:lnTo>
                    <a:pt x="276" y="94"/>
                  </a:lnTo>
                  <a:lnTo>
                    <a:pt x="282" y="110"/>
                  </a:lnTo>
                  <a:lnTo>
                    <a:pt x="282" y="110"/>
                  </a:lnTo>
                  <a:lnTo>
                    <a:pt x="288" y="118"/>
                  </a:lnTo>
                  <a:lnTo>
                    <a:pt x="288" y="118"/>
                  </a:lnTo>
                  <a:lnTo>
                    <a:pt x="290" y="118"/>
                  </a:lnTo>
                  <a:lnTo>
                    <a:pt x="290" y="118"/>
                  </a:lnTo>
                  <a:lnTo>
                    <a:pt x="292" y="118"/>
                  </a:lnTo>
                  <a:lnTo>
                    <a:pt x="294" y="116"/>
                  </a:lnTo>
                  <a:lnTo>
                    <a:pt x="294" y="116"/>
                  </a:lnTo>
                  <a:lnTo>
                    <a:pt x="294" y="88"/>
                  </a:lnTo>
                  <a:lnTo>
                    <a:pt x="312" y="92"/>
                  </a:lnTo>
                  <a:lnTo>
                    <a:pt x="312" y="92"/>
                  </a:lnTo>
                  <a:lnTo>
                    <a:pt x="310" y="124"/>
                  </a:lnTo>
                  <a:lnTo>
                    <a:pt x="310" y="124"/>
                  </a:lnTo>
                  <a:lnTo>
                    <a:pt x="308" y="134"/>
                  </a:lnTo>
                  <a:lnTo>
                    <a:pt x="306" y="138"/>
                  </a:lnTo>
                  <a:lnTo>
                    <a:pt x="306" y="138"/>
                  </a:lnTo>
                  <a:lnTo>
                    <a:pt x="300" y="142"/>
                  </a:lnTo>
                  <a:lnTo>
                    <a:pt x="294" y="142"/>
                  </a:lnTo>
                  <a:lnTo>
                    <a:pt x="294" y="142"/>
                  </a:lnTo>
                  <a:lnTo>
                    <a:pt x="288" y="142"/>
                  </a:lnTo>
                  <a:lnTo>
                    <a:pt x="280" y="138"/>
                  </a:lnTo>
                  <a:lnTo>
                    <a:pt x="280" y="138"/>
                  </a:lnTo>
                  <a:lnTo>
                    <a:pt x="274" y="134"/>
                  </a:lnTo>
                  <a:lnTo>
                    <a:pt x="266" y="124"/>
                  </a:lnTo>
                  <a:lnTo>
                    <a:pt x="266" y="124"/>
                  </a:lnTo>
                  <a:lnTo>
                    <a:pt x="260" y="112"/>
                  </a:lnTo>
                  <a:lnTo>
                    <a:pt x="254" y="96"/>
                  </a:lnTo>
                  <a:lnTo>
                    <a:pt x="254" y="96"/>
                  </a:lnTo>
                  <a:lnTo>
                    <a:pt x="248" y="76"/>
                  </a:lnTo>
                  <a:lnTo>
                    <a:pt x="246" y="46"/>
                  </a:lnTo>
                  <a:lnTo>
                    <a:pt x="164" y="46"/>
                  </a:lnTo>
                  <a:lnTo>
                    <a:pt x="164" y="28"/>
                  </a:lnTo>
                  <a:lnTo>
                    <a:pt x="244" y="28"/>
                  </a:lnTo>
                  <a:lnTo>
                    <a:pt x="244" y="28"/>
                  </a:lnTo>
                  <a:lnTo>
                    <a:pt x="244" y="18"/>
                  </a:lnTo>
                  <a:lnTo>
                    <a:pt x="244" y="0"/>
                  </a:lnTo>
                  <a:lnTo>
                    <a:pt x="266" y="0"/>
                  </a:lnTo>
                  <a:lnTo>
                    <a:pt x="266" y="28"/>
                  </a:lnTo>
                  <a:lnTo>
                    <a:pt x="284" y="28"/>
                  </a:lnTo>
                  <a:lnTo>
                    <a:pt x="284" y="28"/>
                  </a:lnTo>
                  <a:lnTo>
                    <a:pt x="270" y="8"/>
                  </a:lnTo>
                  <a:lnTo>
                    <a:pt x="286" y="0"/>
                  </a:lnTo>
                  <a:lnTo>
                    <a:pt x="286" y="0"/>
                  </a:lnTo>
                  <a:lnTo>
                    <a:pt x="306" y="22"/>
                  </a:lnTo>
                  <a:lnTo>
                    <a:pt x="298" y="28"/>
                  </a:lnTo>
                  <a:lnTo>
                    <a:pt x="310" y="28"/>
                  </a:lnTo>
                  <a:lnTo>
                    <a:pt x="310" y="46"/>
                  </a:lnTo>
                  <a:close/>
                  <a:moveTo>
                    <a:pt x="220" y="114"/>
                  </a:moveTo>
                  <a:lnTo>
                    <a:pt x="220" y="114"/>
                  </a:lnTo>
                  <a:lnTo>
                    <a:pt x="252" y="110"/>
                  </a:lnTo>
                  <a:lnTo>
                    <a:pt x="252" y="128"/>
                  </a:lnTo>
                  <a:lnTo>
                    <a:pt x="252" y="128"/>
                  </a:lnTo>
                  <a:lnTo>
                    <a:pt x="214" y="134"/>
                  </a:lnTo>
                  <a:lnTo>
                    <a:pt x="214" y="134"/>
                  </a:lnTo>
                  <a:lnTo>
                    <a:pt x="168" y="138"/>
                  </a:lnTo>
                  <a:lnTo>
                    <a:pt x="164" y="120"/>
                  </a:lnTo>
                  <a:lnTo>
                    <a:pt x="164" y="120"/>
                  </a:lnTo>
                  <a:lnTo>
                    <a:pt x="198" y="116"/>
                  </a:lnTo>
                  <a:lnTo>
                    <a:pt x="198" y="76"/>
                  </a:lnTo>
                  <a:lnTo>
                    <a:pt x="170" y="76"/>
                  </a:lnTo>
                  <a:lnTo>
                    <a:pt x="170" y="58"/>
                  </a:lnTo>
                  <a:lnTo>
                    <a:pt x="242" y="58"/>
                  </a:lnTo>
                  <a:lnTo>
                    <a:pt x="242" y="76"/>
                  </a:lnTo>
                  <a:lnTo>
                    <a:pt x="220" y="76"/>
                  </a:lnTo>
                  <a:lnTo>
                    <a:pt x="220" y="114"/>
                  </a:lnTo>
                  <a:lnTo>
                    <a:pt x="220" y="114"/>
                  </a:lnTo>
                  <a:close/>
                  <a:moveTo>
                    <a:pt x="442" y="66"/>
                  </a:moveTo>
                  <a:lnTo>
                    <a:pt x="356" y="66"/>
                  </a:lnTo>
                  <a:lnTo>
                    <a:pt x="356" y="56"/>
                  </a:lnTo>
                  <a:lnTo>
                    <a:pt x="356" y="56"/>
                  </a:lnTo>
                  <a:lnTo>
                    <a:pt x="342" y="64"/>
                  </a:lnTo>
                  <a:lnTo>
                    <a:pt x="328" y="70"/>
                  </a:lnTo>
                  <a:lnTo>
                    <a:pt x="318" y="54"/>
                  </a:lnTo>
                  <a:lnTo>
                    <a:pt x="318" y="54"/>
                  </a:lnTo>
                  <a:lnTo>
                    <a:pt x="336" y="44"/>
                  </a:lnTo>
                  <a:lnTo>
                    <a:pt x="356" y="30"/>
                  </a:lnTo>
                  <a:lnTo>
                    <a:pt x="356" y="30"/>
                  </a:lnTo>
                  <a:lnTo>
                    <a:pt x="374" y="16"/>
                  </a:lnTo>
                  <a:lnTo>
                    <a:pt x="386" y="2"/>
                  </a:lnTo>
                  <a:lnTo>
                    <a:pt x="408" y="2"/>
                  </a:lnTo>
                  <a:lnTo>
                    <a:pt x="408" y="2"/>
                  </a:lnTo>
                  <a:lnTo>
                    <a:pt x="422" y="16"/>
                  </a:lnTo>
                  <a:lnTo>
                    <a:pt x="438" y="30"/>
                  </a:lnTo>
                  <a:lnTo>
                    <a:pt x="456" y="42"/>
                  </a:lnTo>
                  <a:lnTo>
                    <a:pt x="478" y="50"/>
                  </a:lnTo>
                  <a:lnTo>
                    <a:pt x="466" y="70"/>
                  </a:lnTo>
                  <a:lnTo>
                    <a:pt x="466" y="70"/>
                  </a:lnTo>
                  <a:lnTo>
                    <a:pt x="442" y="58"/>
                  </a:lnTo>
                  <a:lnTo>
                    <a:pt x="442" y="66"/>
                  </a:lnTo>
                  <a:close/>
                  <a:moveTo>
                    <a:pt x="444" y="144"/>
                  </a:moveTo>
                  <a:lnTo>
                    <a:pt x="444" y="144"/>
                  </a:lnTo>
                  <a:lnTo>
                    <a:pt x="438" y="134"/>
                  </a:lnTo>
                  <a:lnTo>
                    <a:pt x="438" y="134"/>
                  </a:lnTo>
                  <a:lnTo>
                    <a:pt x="394" y="138"/>
                  </a:lnTo>
                  <a:lnTo>
                    <a:pt x="334" y="142"/>
                  </a:lnTo>
                  <a:lnTo>
                    <a:pt x="330" y="122"/>
                  </a:lnTo>
                  <a:lnTo>
                    <a:pt x="350" y="122"/>
                  </a:lnTo>
                  <a:lnTo>
                    <a:pt x="350" y="122"/>
                  </a:lnTo>
                  <a:lnTo>
                    <a:pt x="366" y="96"/>
                  </a:lnTo>
                  <a:lnTo>
                    <a:pt x="328" y="96"/>
                  </a:lnTo>
                  <a:lnTo>
                    <a:pt x="328" y="78"/>
                  </a:lnTo>
                  <a:lnTo>
                    <a:pt x="468" y="78"/>
                  </a:lnTo>
                  <a:lnTo>
                    <a:pt x="468" y="96"/>
                  </a:lnTo>
                  <a:lnTo>
                    <a:pt x="436" y="96"/>
                  </a:lnTo>
                  <a:lnTo>
                    <a:pt x="436" y="96"/>
                  </a:lnTo>
                  <a:lnTo>
                    <a:pt x="454" y="116"/>
                  </a:lnTo>
                  <a:lnTo>
                    <a:pt x="468" y="134"/>
                  </a:lnTo>
                  <a:lnTo>
                    <a:pt x="444" y="144"/>
                  </a:lnTo>
                  <a:lnTo>
                    <a:pt x="444" y="144"/>
                  </a:lnTo>
                  <a:close/>
                  <a:moveTo>
                    <a:pt x="398" y="20"/>
                  </a:moveTo>
                  <a:lnTo>
                    <a:pt x="398" y="20"/>
                  </a:lnTo>
                  <a:lnTo>
                    <a:pt x="386" y="34"/>
                  </a:lnTo>
                  <a:lnTo>
                    <a:pt x="368" y="48"/>
                  </a:lnTo>
                  <a:lnTo>
                    <a:pt x="426" y="48"/>
                  </a:lnTo>
                  <a:lnTo>
                    <a:pt x="426" y="48"/>
                  </a:lnTo>
                  <a:lnTo>
                    <a:pt x="410" y="34"/>
                  </a:lnTo>
                  <a:lnTo>
                    <a:pt x="398" y="20"/>
                  </a:lnTo>
                  <a:lnTo>
                    <a:pt x="398" y="20"/>
                  </a:lnTo>
                  <a:close/>
                  <a:moveTo>
                    <a:pt x="392" y="96"/>
                  </a:moveTo>
                  <a:lnTo>
                    <a:pt x="392" y="96"/>
                  </a:lnTo>
                  <a:lnTo>
                    <a:pt x="376" y="120"/>
                  </a:lnTo>
                  <a:lnTo>
                    <a:pt x="376" y="120"/>
                  </a:lnTo>
                  <a:lnTo>
                    <a:pt x="426" y="118"/>
                  </a:lnTo>
                  <a:lnTo>
                    <a:pt x="426" y="118"/>
                  </a:lnTo>
                  <a:lnTo>
                    <a:pt x="412" y="102"/>
                  </a:lnTo>
                  <a:lnTo>
                    <a:pt x="422" y="96"/>
                  </a:lnTo>
                  <a:lnTo>
                    <a:pt x="392" y="96"/>
                  </a:lnTo>
                  <a:lnTo>
                    <a:pt x="392" y="96"/>
                  </a:lnTo>
                  <a:close/>
                  <a:moveTo>
                    <a:pt x="526" y="142"/>
                  </a:moveTo>
                  <a:lnTo>
                    <a:pt x="506" y="142"/>
                  </a:lnTo>
                  <a:lnTo>
                    <a:pt x="506" y="90"/>
                  </a:lnTo>
                  <a:lnTo>
                    <a:pt x="506" y="90"/>
                  </a:lnTo>
                  <a:lnTo>
                    <a:pt x="488" y="102"/>
                  </a:lnTo>
                  <a:lnTo>
                    <a:pt x="480" y="88"/>
                  </a:lnTo>
                  <a:lnTo>
                    <a:pt x="480" y="88"/>
                  </a:lnTo>
                  <a:lnTo>
                    <a:pt x="494" y="78"/>
                  </a:lnTo>
                  <a:lnTo>
                    <a:pt x="506" y="66"/>
                  </a:lnTo>
                  <a:lnTo>
                    <a:pt x="506" y="66"/>
                  </a:lnTo>
                  <a:lnTo>
                    <a:pt x="514" y="52"/>
                  </a:lnTo>
                  <a:lnTo>
                    <a:pt x="522" y="38"/>
                  </a:lnTo>
                  <a:lnTo>
                    <a:pt x="486" y="38"/>
                  </a:lnTo>
                  <a:lnTo>
                    <a:pt x="486" y="22"/>
                  </a:lnTo>
                  <a:lnTo>
                    <a:pt x="506" y="22"/>
                  </a:lnTo>
                  <a:lnTo>
                    <a:pt x="506" y="2"/>
                  </a:lnTo>
                  <a:lnTo>
                    <a:pt x="526" y="2"/>
                  </a:lnTo>
                  <a:lnTo>
                    <a:pt x="526" y="22"/>
                  </a:lnTo>
                  <a:lnTo>
                    <a:pt x="544" y="22"/>
                  </a:lnTo>
                  <a:lnTo>
                    <a:pt x="548" y="26"/>
                  </a:lnTo>
                  <a:lnTo>
                    <a:pt x="548" y="26"/>
                  </a:lnTo>
                  <a:lnTo>
                    <a:pt x="540" y="46"/>
                  </a:lnTo>
                  <a:lnTo>
                    <a:pt x="528" y="66"/>
                  </a:lnTo>
                  <a:lnTo>
                    <a:pt x="528" y="66"/>
                  </a:lnTo>
                  <a:lnTo>
                    <a:pt x="552" y="86"/>
                  </a:lnTo>
                  <a:lnTo>
                    <a:pt x="542" y="102"/>
                  </a:lnTo>
                  <a:lnTo>
                    <a:pt x="542" y="102"/>
                  </a:lnTo>
                  <a:lnTo>
                    <a:pt x="526" y="88"/>
                  </a:lnTo>
                  <a:lnTo>
                    <a:pt x="526" y="142"/>
                  </a:lnTo>
                  <a:close/>
                  <a:moveTo>
                    <a:pt x="634" y="138"/>
                  </a:moveTo>
                  <a:lnTo>
                    <a:pt x="538" y="138"/>
                  </a:lnTo>
                  <a:lnTo>
                    <a:pt x="538" y="120"/>
                  </a:lnTo>
                  <a:lnTo>
                    <a:pt x="576" y="120"/>
                  </a:lnTo>
                  <a:lnTo>
                    <a:pt x="576" y="60"/>
                  </a:lnTo>
                  <a:lnTo>
                    <a:pt x="546" y="60"/>
                  </a:lnTo>
                  <a:lnTo>
                    <a:pt x="546" y="42"/>
                  </a:lnTo>
                  <a:lnTo>
                    <a:pt x="576" y="42"/>
                  </a:lnTo>
                  <a:lnTo>
                    <a:pt x="576" y="2"/>
                  </a:lnTo>
                  <a:lnTo>
                    <a:pt x="598" y="2"/>
                  </a:lnTo>
                  <a:lnTo>
                    <a:pt x="598" y="42"/>
                  </a:lnTo>
                  <a:lnTo>
                    <a:pt x="630" y="42"/>
                  </a:lnTo>
                  <a:lnTo>
                    <a:pt x="630" y="60"/>
                  </a:lnTo>
                  <a:lnTo>
                    <a:pt x="598" y="60"/>
                  </a:lnTo>
                  <a:lnTo>
                    <a:pt x="598" y="120"/>
                  </a:lnTo>
                  <a:lnTo>
                    <a:pt x="634" y="120"/>
                  </a:lnTo>
                  <a:lnTo>
                    <a:pt x="634" y="138"/>
                  </a:lnTo>
                  <a:close/>
                  <a:moveTo>
                    <a:pt x="776" y="136"/>
                  </a:moveTo>
                  <a:lnTo>
                    <a:pt x="660" y="136"/>
                  </a:lnTo>
                  <a:lnTo>
                    <a:pt x="660" y="18"/>
                  </a:lnTo>
                  <a:lnTo>
                    <a:pt x="776" y="18"/>
                  </a:lnTo>
                  <a:lnTo>
                    <a:pt x="776" y="136"/>
                  </a:lnTo>
                  <a:close/>
                  <a:moveTo>
                    <a:pt x="664" y="24"/>
                  </a:moveTo>
                  <a:lnTo>
                    <a:pt x="664" y="130"/>
                  </a:lnTo>
                  <a:lnTo>
                    <a:pt x="772" y="130"/>
                  </a:lnTo>
                  <a:lnTo>
                    <a:pt x="772" y="24"/>
                  </a:lnTo>
                  <a:lnTo>
                    <a:pt x="664" y="24"/>
                  </a:lnTo>
                  <a:close/>
                  <a:moveTo>
                    <a:pt x="936" y="136"/>
                  </a:moveTo>
                  <a:lnTo>
                    <a:pt x="820" y="136"/>
                  </a:lnTo>
                  <a:lnTo>
                    <a:pt x="820" y="18"/>
                  </a:lnTo>
                  <a:lnTo>
                    <a:pt x="936" y="18"/>
                  </a:lnTo>
                  <a:lnTo>
                    <a:pt x="936" y="136"/>
                  </a:lnTo>
                  <a:close/>
                  <a:moveTo>
                    <a:pt x="824" y="24"/>
                  </a:moveTo>
                  <a:lnTo>
                    <a:pt x="824" y="130"/>
                  </a:lnTo>
                  <a:lnTo>
                    <a:pt x="932" y="130"/>
                  </a:lnTo>
                  <a:lnTo>
                    <a:pt x="932" y="24"/>
                  </a:lnTo>
                  <a:lnTo>
                    <a:pt x="824" y="24"/>
                  </a:lnTo>
                  <a:close/>
                  <a:moveTo>
                    <a:pt x="1096" y="136"/>
                  </a:moveTo>
                  <a:lnTo>
                    <a:pt x="980" y="136"/>
                  </a:lnTo>
                  <a:lnTo>
                    <a:pt x="980" y="18"/>
                  </a:lnTo>
                  <a:lnTo>
                    <a:pt x="1096" y="18"/>
                  </a:lnTo>
                  <a:lnTo>
                    <a:pt x="1096" y="136"/>
                  </a:lnTo>
                  <a:close/>
                  <a:moveTo>
                    <a:pt x="984" y="24"/>
                  </a:moveTo>
                  <a:lnTo>
                    <a:pt x="984" y="130"/>
                  </a:lnTo>
                  <a:lnTo>
                    <a:pt x="1092" y="130"/>
                  </a:lnTo>
                  <a:lnTo>
                    <a:pt x="1092" y="24"/>
                  </a:lnTo>
                  <a:lnTo>
                    <a:pt x="984" y="24"/>
                  </a:lnTo>
                  <a:close/>
                  <a:moveTo>
                    <a:pt x="1256" y="136"/>
                  </a:moveTo>
                  <a:lnTo>
                    <a:pt x="1140" y="136"/>
                  </a:lnTo>
                  <a:lnTo>
                    <a:pt x="1140" y="18"/>
                  </a:lnTo>
                  <a:lnTo>
                    <a:pt x="1256" y="18"/>
                  </a:lnTo>
                  <a:lnTo>
                    <a:pt x="1256" y="136"/>
                  </a:lnTo>
                  <a:close/>
                  <a:moveTo>
                    <a:pt x="1144" y="24"/>
                  </a:moveTo>
                  <a:lnTo>
                    <a:pt x="1144" y="130"/>
                  </a:lnTo>
                  <a:lnTo>
                    <a:pt x="1252" y="130"/>
                  </a:lnTo>
                  <a:lnTo>
                    <a:pt x="1252" y="24"/>
                  </a:lnTo>
                  <a:lnTo>
                    <a:pt x="1144" y="24"/>
                  </a:lnTo>
                  <a:close/>
                  <a:moveTo>
                    <a:pt x="1416" y="136"/>
                  </a:moveTo>
                  <a:lnTo>
                    <a:pt x="1300" y="136"/>
                  </a:lnTo>
                  <a:lnTo>
                    <a:pt x="1300" y="18"/>
                  </a:lnTo>
                  <a:lnTo>
                    <a:pt x="1416" y="18"/>
                  </a:lnTo>
                  <a:lnTo>
                    <a:pt x="1416" y="136"/>
                  </a:lnTo>
                  <a:close/>
                  <a:moveTo>
                    <a:pt x="1304" y="24"/>
                  </a:moveTo>
                  <a:lnTo>
                    <a:pt x="1304" y="130"/>
                  </a:lnTo>
                  <a:lnTo>
                    <a:pt x="1412" y="130"/>
                  </a:lnTo>
                  <a:lnTo>
                    <a:pt x="1412" y="24"/>
                  </a:lnTo>
                  <a:lnTo>
                    <a:pt x="1304"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3" name="フッター プレースホルダー 2">
            <a:extLst>
              <a:ext uri="{FF2B5EF4-FFF2-40B4-BE49-F238E27FC236}">
                <a16:creationId xmlns:a16="http://schemas.microsoft.com/office/drawing/2014/main" id="{3D4CB153-1EB1-4A1C-950F-9EE32536BF96}"/>
              </a:ext>
            </a:extLst>
          </p:cNvPr>
          <p:cNvSpPr>
            <a:spLocks noGrp="1"/>
          </p:cNvSpPr>
          <p:nvPr>
            <p:ph type="ftr" sz="quarter" idx="10"/>
          </p:nvPr>
        </p:nvSpPr>
        <p:spPr/>
        <p:txBody>
          <a:bodyPr/>
          <a:lstStyle/>
          <a:p>
            <a:r>
              <a:rPr lang="en-US" altLang="ja-JP"/>
              <a:t>© Presentation Design</a:t>
            </a:r>
            <a:endParaRPr lang="ja-JP" altLang="en-US" dirty="0"/>
          </a:p>
        </p:txBody>
      </p:sp>
      <p:sp>
        <p:nvSpPr>
          <p:cNvPr id="7" name="スライド番号プレースホルダー 6">
            <a:extLst>
              <a:ext uri="{FF2B5EF4-FFF2-40B4-BE49-F238E27FC236}">
                <a16:creationId xmlns:a16="http://schemas.microsoft.com/office/drawing/2014/main" id="{EFC8E1DA-43DF-4EB3-AB56-D6ABC2615244}"/>
              </a:ext>
            </a:extLst>
          </p:cNvPr>
          <p:cNvSpPr>
            <a:spLocks noGrp="1"/>
          </p:cNvSpPr>
          <p:nvPr>
            <p:ph type="sldNum" sz="quarter" idx="11"/>
          </p:nvPr>
        </p:nvSpPr>
        <p:spPr/>
        <p:txBody>
          <a:bodyPr/>
          <a:lstStyle/>
          <a:p>
            <a:fld id="{FB3508C7-2FE0-4945-9CBD-863E05F850D2}" type="slidenum">
              <a:rPr lang="ja-JP" altLang="en-US" smtClean="0"/>
              <a:pPr/>
              <a:t>10</a:t>
            </a:fld>
            <a:endParaRPr lang="ja-JP" altLang="en-US" dirty="0"/>
          </a:p>
        </p:txBody>
      </p:sp>
      <p:sp>
        <p:nvSpPr>
          <p:cNvPr id="5" name="タイトル 4">
            <a:extLst>
              <a:ext uri="{FF2B5EF4-FFF2-40B4-BE49-F238E27FC236}">
                <a16:creationId xmlns:a16="http://schemas.microsoft.com/office/drawing/2014/main" id="{87B9C527-8481-FE42-81E1-812D42FC760B}"/>
              </a:ext>
            </a:extLst>
          </p:cNvPr>
          <p:cNvSpPr>
            <a:spLocks noGrp="1"/>
          </p:cNvSpPr>
          <p:nvPr>
            <p:ph type="title"/>
          </p:nvPr>
        </p:nvSpPr>
        <p:spPr/>
        <p:txBody>
          <a:bodyPr/>
          <a:lstStyle/>
          <a:p>
            <a:r>
              <a:rPr lang="ja-JP" altLang="en-US" dirty="0"/>
              <a:t>サンプル｜スライド背景（レイアウト）</a:t>
            </a:r>
          </a:p>
        </p:txBody>
      </p:sp>
      <p:grpSp>
        <p:nvGrpSpPr>
          <p:cNvPr id="168" name="グループ化 167">
            <a:extLst>
              <a:ext uri="{FF2B5EF4-FFF2-40B4-BE49-F238E27FC236}">
                <a16:creationId xmlns:a16="http://schemas.microsoft.com/office/drawing/2014/main" id="{0B041F77-5563-4B7F-B0D4-2FA8696FC197}"/>
              </a:ext>
            </a:extLst>
          </p:cNvPr>
          <p:cNvGrpSpPr>
            <a:grpSpLocks noChangeAspect="1"/>
          </p:cNvGrpSpPr>
          <p:nvPr/>
        </p:nvGrpSpPr>
        <p:grpSpPr>
          <a:xfrm>
            <a:off x="1499921" y="4008114"/>
            <a:ext cx="3172354" cy="2193194"/>
            <a:chOff x="1499921" y="3655985"/>
            <a:chExt cx="3172354" cy="2193194"/>
          </a:xfrm>
        </p:grpSpPr>
        <p:sp>
          <p:nvSpPr>
            <p:cNvPr id="169" name="AutoShape 45">
              <a:extLst>
                <a:ext uri="{FF2B5EF4-FFF2-40B4-BE49-F238E27FC236}">
                  <a16:creationId xmlns:a16="http://schemas.microsoft.com/office/drawing/2014/main" id="{B90D88BB-8546-4C4D-A806-E469EA375AA6}"/>
                </a:ext>
              </a:extLst>
            </p:cNvPr>
            <p:cNvSpPr>
              <a:spLocks noChangeAspect="1" noChangeArrowheads="1" noTextEdit="1"/>
            </p:cNvSpPr>
            <p:nvPr/>
          </p:nvSpPr>
          <p:spPr bwMode="auto">
            <a:xfrm>
              <a:off x="1499921" y="3655985"/>
              <a:ext cx="3172354" cy="219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70" name="Picture 47">
              <a:extLst>
                <a:ext uri="{FF2B5EF4-FFF2-40B4-BE49-F238E27FC236}">
                  <a16:creationId xmlns:a16="http://schemas.microsoft.com/office/drawing/2014/main" id="{F68F4C46-C74C-41BA-8187-3C6F2EEB3F8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99921" y="3655985"/>
              <a:ext cx="3171337" cy="219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 name="Rectangle 48">
              <a:extLst>
                <a:ext uri="{FF2B5EF4-FFF2-40B4-BE49-F238E27FC236}">
                  <a16:creationId xmlns:a16="http://schemas.microsoft.com/office/drawing/2014/main" id="{50079D31-BC87-4F35-80A0-95061632F4E3}"/>
                </a:ext>
              </a:extLst>
            </p:cNvPr>
            <p:cNvSpPr>
              <a:spLocks noChangeArrowheads="1"/>
            </p:cNvSpPr>
            <p:nvPr/>
          </p:nvSpPr>
          <p:spPr bwMode="auto">
            <a:xfrm>
              <a:off x="1500938" y="3655985"/>
              <a:ext cx="3171337" cy="2193194"/>
            </a:xfrm>
            <a:prstGeom prst="rect">
              <a:avLst/>
            </a:prstGeom>
            <a:solidFill>
              <a:schemeClr val="bg1"/>
            </a:solidFill>
            <a:ln>
              <a:noFill/>
            </a:ln>
            <a:effectLst>
              <a:outerShdw blurRad="190500" dist="762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49">
              <a:extLst>
                <a:ext uri="{FF2B5EF4-FFF2-40B4-BE49-F238E27FC236}">
                  <a16:creationId xmlns:a16="http://schemas.microsoft.com/office/drawing/2014/main" id="{30892F7F-E1DD-46E0-8F0F-CF6238AD3559}"/>
                </a:ext>
              </a:extLst>
            </p:cNvPr>
            <p:cNvSpPr>
              <a:spLocks noEditPoints="1"/>
            </p:cNvSpPr>
            <p:nvPr/>
          </p:nvSpPr>
          <p:spPr bwMode="auto">
            <a:xfrm>
              <a:off x="2886301" y="5783088"/>
              <a:ext cx="400611" cy="34571"/>
            </a:xfrm>
            <a:custGeom>
              <a:avLst/>
              <a:gdLst>
                <a:gd name="T0" fmla="*/ 30 w 788"/>
                <a:gd name="T1" fmla="*/ 0 h 68"/>
                <a:gd name="T2" fmla="*/ 30 w 788"/>
                <a:gd name="T3" fmla="*/ 60 h 68"/>
                <a:gd name="T4" fmla="*/ 30 w 788"/>
                <a:gd name="T5" fmla="*/ 56 h 68"/>
                <a:gd name="T6" fmla="*/ 30 w 788"/>
                <a:gd name="T7" fmla="*/ 2 h 68"/>
                <a:gd name="T8" fmla="*/ 20 w 788"/>
                <a:gd name="T9" fmla="*/ 16 h 68"/>
                <a:gd name="T10" fmla="*/ 24 w 788"/>
                <a:gd name="T11" fmla="*/ 20 h 68"/>
                <a:gd name="T12" fmla="*/ 104 w 788"/>
                <a:gd name="T13" fmla="*/ 34 h 68"/>
                <a:gd name="T14" fmla="*/ 126 w 788"/>
                <a:gd name="T15" fmla="*/ 28 h 68"/>
                <a:gd name="T16" fmla="*/ 124 w 788"/>
                <a:gd name="T17" fmla="*/ 16 h 68"/>
                <a:gd name="T18" fmla="*/ 152 w 788"/>
                <a:gd name="T19" fmla="*/ 16 h 68"/>
                <a:gd name="T20" fmla="*/ 202 w 788"/>
                <a:gd name="T21" fmla="*/ 50 h 68"/>
                <a:gd name="T22" fmla="*/ 172 w 788"/>
                <a:gd name="T23" fmla="*/ 18 h 68"/>
                <a:gd name="T24" fmla="*/ 176 w 788"/>
                <a:gd name="T25" fmla="*/ 44 h 68"/>
                <a:gd name="T26" fmla="*/ 196 w 788"/>
                <a:gd name="T27" fmla="*/ 24 h 68"/>
                <a:gd name="T28" fmla="*/ 216 w 788"/>
                <a:gd name="T29" fmla="*/ 54 h 68"/>
                <a:gd name="T30" fmla="*/ 232 w 788"/>
                <a:gd name="T31" fmla="*/ 40 h 68"/>
                <a:gd name="T32" fmla="*/ 218 w 788"/>
                <a:gd name="T33" fmla="*/ 14 h 68"/>
                <a:gd name="T34" fmla="*/ 216 w 788"/>
                <a:gd name="T35" fmla="*/ 22 h 68"/>
                <a:gd name="T36" fmla="*/ 240 w 788"/>
                <a:gd name="T37" fmla="*/ 42 h 68"/>
                <a:gd name="T38" fmla="*/ 250 w 788"/>
                <a:gd name="T39" fmla="*/ 48 h 68"/>
                <a:gd name="T40" fmla="*/ 276 w 788"/>
                <a:gd name="T41" fmla="*/ 18 h 68"/>
                <a:gd name="T42" fmla="*/ 280 w 788"/>
                <a:gd name="T43" fmla="*/ 44 h 68"/>
                <a:gd name="T44" fmla="*/ 254 w 788"/>
                <a:gd name="T45" fmla="*/ 20 h 68"/>
                <a:gd name="T46" fmla="*/ 308 w 788"/>
                <a:gd name="T47" fmla="*/ 18 h 68"/>
                <a:gd name="T48" fmla="*/ 314 w 788"/>
                <a:gd name="T49" fmla="*/ 14 h 68"/>
                <a:gd name="T50" fmla="*/ 334 w 788"/>
                <a:gd name="T51" fmla="*/ 40 h 68"/>
                <a:gd name="T52" fmla="*/ 342 w 788"/>
                <a:gd name="T53" fmla="*/ 46 h 68"/>
                <a:gd name="T54" fmla="*/ 378 w 788"/>
                <a:gd name="T55" fmla="*/ 54 h 68"/>
                <a:gd name="T56" fmla="*/ 372 w 788"/>
                <a:gd name="T57" fmla="*/ 28 h 68"/>
                <a:gd name="T58" fmla="*/ 362 w 788"/>
                <a:gd name="T59" fmla="*/ 14 h 68"/>
                <a:gd name="T60" fmla="*/ 380 w 788"/>
                <a:gd name="T61" fmla="*/ 48 h 68"/>
                <a:gd name="T62" fmla="*/ 374 w 788"/>
                <a:gd name="T63" fmla="*/ 48 h 68"/>
                <a:gd name="T64" fmla="*/ 404 w 788"/>
                <a:gd name="T65" fmla="*/ 2 h 68"/>
                <a:gd name="T66" fmla="*/ 418 w 788"/>
                <a:gd name="T67" fmla="*/ 48 h 68"/>
                <a:gd name="T68" fmla="*/ 436 w 788"/>
                <a:gd name="T69" fmla="*/ 14 h 68"/>
                <a:gd name="T70" fmla="*/ 456 w 788"/>
                <a:gd name="T71" fmla="*/ 14 h 68"/>
                <a:gd name="T72" fmla="*/ 464 w 788"/>
                <a:gd name="T73" fmla="*/ 54 h 68"/>
                <a:gd name="T74" fmla="*/ 452 w 788"/>
                <a:gd name="T75" fmla="*/ 34 h 68"/>
                <a:gd name="T76" fmla="*/ 476 w 788"/>
                <a:gd name="T77" fmla="*/ 34 h 68"/>
                <a:gd name="T78" fmla="*/ 498 w 788"/>
                <a:gd name="T79" fmla="*/ 54 h 68"/>
                <a:gd name="T80" fmla="*/ 524 w 788"/>
                <a:gd name="T81" fmla="*/ 28 h 68"/>
                <a:gd name="T82" fmla="*/ 606 w 788"/>
                <a:gd name="T83" fmla="*/ 26 h 68"/>
                <a:gd name="T84" fmla="*/ 586 w 788"/>
                <a:gd name="T85" fmla="*/ 46 h 68"/>
                <a:gd name="T86" fmla="*/ 646 w 788"/>
                <a:gd name="T87" fmla="*/ 50 h 68"/>
                <a:gd name="T88" fmla="*/ 622 w 788"/>
                <a:gd name="T89" fmla="*/ 14 h 68"/>
                <a:gd name="T90" fmla="*/ 622 w 788"/>
                <a:gd name="T91" fmla="*/ 44 h 68"/>
                <a:gd name="T92" fmla="*/ 638 w 788"/>
                <a:gd name="T93" fmla="*/ 20 h 68"/>
                <a:gd name="T94" fmla="*/ 654 w 788"/>
                <a:gd name="T95" fmla="*/ 50 h 68"/>
                <a:gd name="T96" fmla="*/ 672 w 788"/>
                <a:gd name="T97" fmla="*/ 36 h 68"/>
                <a:gd name="T98" fmla="*/ 670 w 788"/>
                <a:gd name="T99" fmla="*/ 12 h 68"/>
                <a:gd name="T100" fmla="*/ 660 w 788"/>
                <a:gd name="T101" fmla="*/ 24 h 68"/>
                <a:gd name="T102" fmla="*/ 684 w 788"/>
                <a:gd name="T103" fmla="*/ 46 h 68"/>
                <a:gd name="T104" fmla="*/ 692 w 788"/>
                <a:gd name="T105" fmla="*/ 14 h 68"/>
                <a:gd name="T106" fmla="*/ 712 w 788"/>
                <a:gd name="T107" fmla="*/ 60 h 68"/>
                <a:gd name="T108" fmla="*/ 722 w 788"/>
                <a:gd name="T109" fmla="*/ 52 h 68"/>
                <a:gd name="T110" fmla="*/ 730 w 788"/>
                <a:gd name="T111" fmla="*/ 14 h 68"/>
                <a:gd name="T112" fmla="*/ 722 w 788"/>
                <a:gd name="T113" fmla="*/ 18 h 68"/>
                <a:gd name="T114" fmla="*/ 782 w 788"/>
                <a:gd name="T115" fmla="*/ 30 h 68"/>
                <a:gd name="T116" fmla="*/ 760 w 788"/>
                <a:gd name="T11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8" h="68">
                  <a:moveTo>
                    <a:pt x="30" y="60"/>
                  </a:moveTo>
                  <a:lnTo>
                    <a:pt x="30" y="60"/>
                  </a:lnTo>
                  <a:lnTo>
                    <a:pt x="18" y="58"/>
                  </a:lnTo>
                  <a:lnTo>
                    <a:pt x="10" y="52"/>
                  </a:lnTo>
                  <a:lnTo>
                    <a:pt x="10" y="52"/>
                  </a:lnTo>
                  <a:lnTo>
                    <a:pt x="2" y="42"/>
                  </a:lnTo>
                  <a:lnTo>
                    <a:pt x="0" y="30"/>
                  </a:lnTo>
                  <a:lnTo>
                    <a:pt x="0" y="30"/>
                  </a:lnTo>
                  <a:lnTo>
                    <a:pt x="2" y="18"/>
                  </a:lnTo>
                  <a:lnTo>
                    <a:pt x="10" y="8"/>
                  </a:lnTo>
                  <a:lnTo>
                    <a:pt x="10" y="8"/>
                  </a:lnTo>
                  <a:lnTo>
                    <a:pt x="18" y="2"/>
                  </a:lnTo>
                  <a:lnTo>
                    <a:pt x="30" y="0"/>
                  </a:lnTo>
                  <a:lnTo>
                    <a:pt x="30" y="0"/>
                  </a:lnTo>
                  <a:lnTo>
                    <a:pt x="42" y="2"/>
                  </a:lnTo>
                  <a:lnTo>
                    <a:pt x="52" y="8"/>
                  </a:lnTo>
                  <a:lnTo>
                    <a:pt x="52" y="8"/>
                  </a:lnTo>
                  <a:lnTo>
                    <a:pt x="58" y="18"/>
                  </a:lnTo>
                  <a:lnTo>
                    <a:pt x="60" y="30"/>
                  </a:lnTo>
                  <a:lnTo>
                    <a:pt x="60" y="30"/>
                  </a:lnTo>
                  <a:lnTo>
                    <a:pt x="58" y="42"/>
                  </a:lnTo>
                  <a:lnTo>
                    <a:pt x="52" y="52"/>
                  </a:lnTo>
                  <a:lnTo>
                    <a:pt x="52" y="52"/>
                  </a:lnTo>
                  <a:lnTo>
                    <a:pt x="42" y="58"/>
                  </a:lnTo>
                  <a:lnTo>
                    <a:pt x="30" y="60"/>
                  </a:lnTo>
                  <a:lnTo>
                    <a:pt x="30" y="60"/>
                  </a:lnTo>
                  <a:close/>
                  <a:moveTo>
                    <a:pt x="30" y="2"/>
                  </a:moveTo>
                  <a:lnTo>
                    <a:pt x="30" y="2"/>
                  </a:lnTo>
                  <a:lnTo>
                    <a:pt x="20" y="4"/>
                  </a:lnTo>
                  <a:lnTo>
                    <a:pt x="12" y="10"/>
                  </a:lnTo>
                  <a:lnTo>
                    <a:pt x="12" y="10"/>
                  </a:lnTo>
                  <a:lnTo>
                    <a:pt x="6" y="20"/>
                  </a:lnTo>
                  <a:lnTo>
                    <a:pt x="4" y="30"/>
                  </a:lnTo>
                  <a:lnTo>
                    <a:pt x="4" y="30"/>
                  </a:lnTo>
                  <a:lnTo>
                    <a:pt x="6" y="40"/>
                  </a:lnTo>
                  <a:lnTo>
                    <a:pt x="12" y="48"/>
                  </a:lnTo>
                  <a:lnTo>
                    <a:pt x="12" y="48"/>
                  </a:lnTo>
                  <a:lnTo>
                    <a:pt x="20" y="54"/>
                  </a:lnTo>
                  <a:lnTo>
                    <a:pt x="30" y="56"/>
                  </a:lnTo>
                  <a:lnTo>
                    <a:pt x="30" y="56"/>
                  </a:lnTo>
                  <a:lnTo>
                    <a:pt x="40" y="54"/>
                  </a:lnTo>
                  <a:lnTo>
                    <a:pt x="50" y="48"/>
                  </a:lnTo>
                  <a:lnTo>
                    <a:pt x="50" y="48"/>
                  </a:lnTo>
                  <a:lnTo>
                    <a:pt x="54" y="40"/>
                  </a:lnTo>
                  <a:lnTo>
                    <a:pt x="56" y="30"/>
                  </a:lnTo>
                  <a:lnTo>
                    <a:pt x="56" y="30"/>
                  </a:lnTo>
                  <a:lnTo>
                    <a:pt x="54" y="20"/>
                  </a:lnTo>
                  <a:lnTo>
                    <a:pt x="50" y="10"/>
                  </a:lnTo>
                  <a:lnTo>
                    <a:pt x="50" y="10"/>
                  </a:lnTo>
                  <a:lnTo>
                    <a:pt x="40" y="4"/>
                  </a:lnTo>
                  <a:lnTo>
                    <a:pt x="30" y="2"/>
                  </a:lnTo>
                  <a:lnTo>
                    <a:pt x="30" y="2"/>
                  </a:lnTo>
                  <a:close/>
                  <a:moveTo>
                    <a:pt x="42" y="44"/>
                  </a:moveTo>
                  <a:lnTo>
                    <a:pt x="42" y="44"/>
                  </a:lnTo>
                  <a:lnTo>
                    <a:pt x="32" y="46"/>
                  </a:lnTo>
                  <a:lnTo>
                    <a:pt x="32" y="46"/>
                  </a:lnTo>
                  <a:lnTo>
                    <a:pt x="24" y="44"/>
                  </a:lnTo>
                  <a:lnTo>
                    <a:pt x="18" y="42"/>
                  </a:lnTo>
                  <a:lnTo>
                    <a:pt x="18" y="42"/>
                  </a:lnTo>
                  <a:lnTo>
                    <a:pt x="16" y="36"/>
                  </a:lnTo>
                  <a:lnTo>
                    <a:pt x="14" y="30"/>
                  </a:lnTo>
                  <a:lnTo>
                    <a:pt x="14" y="30"/>
                  </a:lnTo>
                  <a:lnTo>
                    <a:pt x="16" y="22"/>
                  </a:lnTo>
                  <a:lnTo>
                    <a:pt x="20" y="16"/>
                  </a:lnTo>
                  <a:lnTo>
                    <a:pt x="20" y="16"/>
                  </a:lnTo>
                  <a:lnTo>
                    <a:pt x="24" y="14"/>
                  </a:lnTo>
                  <a:lnTo>
                    <a:pt x="32" y="12"/>
                  </a:lnTo>
                  <a:lnTo>
                    <a:pt x="32" y="12"/>
                  </a:lnTo>
                  <a:lnTo>
                    <a:pt x="38" y="14"/>
                  </a:lnTo>
                  <a:lnTo>
                    <a:pt x="42" y="16"/>
                  </a:lnTo>
                  <a:lnTo>
                    <a:pt x="42" y="22"/>
                  </a:lnTo>
                  <a:lnTo>
                    <a:pt x="42" y="22"/>
                  </a:lnTo>
                  <a:lnTo>
                    <a:pt x="42" y="22"/>
                  </a:lnTo>
                  <a:lnTo>
                    <a:pt x="36" y="18"/>
                  </a:lnTo>
                  <a:lnTo>
                    <a:pt x="32" y="18"/>
                  </a:lnTo>
                  <a:lnTo>
                    <a:pt x="32" y="18"/>
                  </a:lnTo>
                  <a:lnTo>
                    <a:pt x="26" y="18"/>
                  </a:lnTo>
                  <a:lnTo>
                    <a:pt x="24" y="20"/>
                  </a:lnTo>
                  <a:lnTo>
                    <a:pt x="22" y="24"/>
                  </a:lnTo>
                  <a:lnTo>
                    <a:pt x="20" y="30"/>
                  </a:lnTo>
                  <a:lnTo>
                    <a:pt x="20" y="30"/>
                  </a:lnTo>
                  <a:lnTo>
                    <a:pt x="22" y="34"/>
                  </a:lnTo>
                  <a:lnTo>
                    <a:pt x="24" y="38"/>
                  </a:lnTo>
                  <a:lnTo>
                    <a:pt x="26" y="40"/>
                  </a:lnTo>
                  <a:lnTo>
                    <a:pt x="32" y="42"/>
                  </a:lnTo>
                  <a:lnTo>
                    <a:pt x="32" y="42"/>
                  </a:lnTo>
                  <a:lnTo>
                    <a:pt x="36" y="40"/>
                  </a:lnTo>
                  <a:lnTo>
                    <a:pt x="42" y="38"/>
                  </a:lnTo>
                  <a:lnTo>
                    <a:pt x="42" y="38"/>
                  </a:lnTo>
                  <a:lnTo>
                    <a:pt x="42" y="44"/>
                  </a:lnTo>
                  <a:close/>
                  <a:moveTo>
                    <a:pt x="104" y="34"/>
                  </a:moveTo>
                  <a:lnTo>
                    <a:pt x="104" y="54"/>
                  </a:lnTo>
                  <a:lnTo>
                    <a:pt x="98" y="54"/>
                  </a:lnTo>
                  <a:lnTo>
                    <a:pt x="98" y="0"/>
                  </a:lnTo>
                  <a:lnTo>
                    <a:pt x="112" y="0"/>
                  </a:lnTo>
                  <a:lnTo>
                    <a:pt x="112" y="0"/>
                  </a:lnTo>
                  <a:lnTo>
                    <a:pt x="120" y="2"/>
                  </a:lnTo>
                  <a:lnTo>
                    <a:pt x="126" y="4"/>
                  </a:lnTo>
                  <a:lnTo>
                    <a:pt x="126" y="4"/>
                  </a:lnTo>
                  <a:lnTo>
                    <a:pt x="130" y="10"/>
                  </a:lnTo>
                  <a:lnTo>
                    <a:pt x="132" y="16"/>
                  </a:lnTo>
                  <a:lnTo>
                    <a:pt x="132" y="16"/>
                  </a:lnTo>
                  <a:lnTo>
                    <a:pt x="130" y="22"/>
                  </a:lnTo>
                  <a:lnTo>
                    <a:pt x="126" y="28"/>
                  </a:lnTo>
                  <a:lnTo>
                    <a:pt x="126" y="28"/>
                  </a:lnTo>
                  <a:lnTo>
                    <a:pt x="120" y="32"/>
                  </a:lnTo>
                  <a:lnTo>
                    <a:pt x="112" y="34"/>
                  </a:lnTo>
                  <a:lnTo>
                    <a:pt x="104" y="34"/>
                  </a:lnTo>
                  <a:close/>
                  <a:moveTo>
                    <a:pt x="104" y="6"/>
                  </a:moveTo>
                  <a:lnTo>
                    <a:pt x="104" y="28"/>
                  </a:lnTo>
                  <a:lnTo>
                    <a:pt x="110" y="28"/>
                  </a:lnTo>
                  <a:lnTo>
                    <a:pt x="110" y="28"/>
                  </a:lnTo>
                  <a:lnTo>
                    <a:pt x="116" y="26"/>
                  </a:lnTo>
                  <a:lnTo>
                    <a:pt x="122" y="24"/>
                  </a:lnTo>
                  <a:lnTo>
                    <a:pt x="122" y="24"/>
                  </a:lnTo>
                  <a:lnTo>
                    <a:pt x="124" y="20"/>
                  </a:lnTo>
                  <a:lnTo>
                    <a:pt x="124" y="16"/>
                  </a:lnTo>
                  <a:lnTo>
                    <a:pt x="124" y="16"/>
                  </a:lnTo>
                  <a:lnTo>
                    <a:pt x="124" y="12"/>
                  </a:lnTo>
                  <a:lnTo>
                    <a:pt x="122" y="8"/>
                  </a:lnTo>
                  <a:lnTo>
                    <a:pt x="122" y="8"/>
                  </a:lnTo>
                  <a:lnTo>
                    <a:pt x="118" y="6"/>
                  </a:lnTo>
                  <a:lnTo>
                    <a:pt x="112" y="6"/>
                  </a:lnTo>
                  <a:lnTo>
                    <a:pt x="104" y="6"/>
                  </a:lnTo>
                  <a:close/>
                  <a:moveTo>
                    <a:pt x="140" y="54"/>
                  </a:moveTo>
                  <a:lnTo>
                    <a:pt x="140" y="14"/>
                  </a:lnTo>
                  <a:lnTo>
                    <a:pt x="146" y="14"/>
                  </a:lnTo>
                  <a:lnTo>
                    <a:pt x="146" y="20"/>
                  </a:lnTo>
                  <a:lnTo>
                    <a:pt x="146" y="20"/>
                  </a:lnTo>
                  <a:lnTo>
                    <a:pt x="152" y="16"/>
                  </a:lnTo>
                  <a:lnTo>
                    <a:pt x="160" y="14"/>
                  </a:lnTo>
                  <a:lnTo>
                    <a:pt x="160" y="14"/>
                  </a:lnTo>
                  <a:lnTo>
                    <a:pt x="164" y="14"/>
                  </a:lnTo>
                  <a:lnTo>
                    <a:pt x="164" y="20"/>
                  </a:lnTo>
                  <a:lnTo>
                    <a:pt x="164" y="20"/>
                  </a:lnTo>
                  <a:lnTo>
                    <a:pt x="164" y="20"/>
                  </a:lnTo>
                  <a:lnTo>
                    <a:pt x="158" y="20"/>
                  </a:lnTo>
                  <a:lnTo>
                    <a:pt x="158" y="20"/>
                  </a:lnTo>
                  <a:lnTo>
                    <a:pt x="152" y="20"/>
                  </a:lnTo>
                  <a:lnTo>
                    <a:pt x="146" y="24"/>
                  </a:lnTo>
                  <a:lnTo>
                    <a:pt x="146" y="54"/>
                  </a:lnTo>
                  <a:lnTo>
                    <a:pt x="140" y="54"/>
                  </a:lnTo>
                  <a:close/>
                  <a:moveTo>
                    <a:pt x="202" y="50"/>
                  </a:moveTo>
                  <a:lnTo>
                    <a:pt x="202" y="50"/>
                  </a:lnTo>
                  <a:lnTo>
                    <a:pt x="194" y="54"/>
                  </a:lnTo>
                  <a:lnTo>
                    <a:pt x="188" y="54"/>
                  </a:lnTo>
                  <a:lnTo>
                    <a:pt x="188" y="54"/>
                  </a:lnTo>
                  <a:lnTo>
                    <a:pt x="178" y="52"/>
                  </a:lnTo>
                  <a:lnTo>
                    <a:pt x="172" y="48"/>
                  </a:lnTo>
                  <a:lnTo>
                    <a:pt x="172" y="48"/>
                  </a:lnTo>
                  <a:lnTo>
                    <a:pt x="168" y="42"/>
                  </a:lnTo>
                  <a:lnTo>
                    <a:pt x="166" y="34"/>
                  </a:lnTo>
                  <a:lnTo>
                    <a:pt x="166" y="34"/>
                  </a:lnTo>
                  <a:lnTo>
                    <a:pt x="168" y="24"/>
                  </a:lnTo>
                  <a:lnTo>
                    <a:pt x="172" y="18"/>
                  </a:lnTo>
                  <a:lnTo>
                    <a:pt x="172" y="18"/>
                  </a:lnTo>
                  <a:lnTo>
                    <a:pt x="178" y="14"/>
                  </a:lnTo>
                  <a:lnTo>
                    <a:pt x="186" y="12"/>
                  </a:lnTo>
                  <a:lnTo>
                    <a:pt x="186" y="12"/>
                  </a:lnTo>
                  <a:lnTo>
                    <a:pt x="192" y="14"/>
                  </a:lnTo>
                  <a:lnTo>
                    <a:pt x="198" y="18"/>
                  </a:lnTo>
                  <a:lnTo>
                    <a:pt x="198" y="18"/>
                  </a:lnTo>
                  <a:lnTo>
                    <a:pt x="202" y="22"/>
                  </a:lnTo>
                  <a:lnTo>
                    <a:pt x="202" y="30"/>
                  </a:lnTo>
                  <a:lnTo>
                    <a:pt x="202" y="34"/>
                  </a:lnTo>
                  <a:lnTo>
                    <a:pt x="172" y="34"/>
                  </a:lnTo>
                  <a:lnTo>
                    <a:pt x="172" y="34"/>
                  </a:lnTo>
                  <a:lnTo>
                    <a:pt x="174" y="40"/>
                  </a:lnTo>
                  <a:lnTo>
                    <a:pt x="176" y="44"/>
                  </a:lnTo>
                  <a:lnTo>
                    <a:pt x="176" y="44"/>
                  </a:lnTo>
                  <a:lnTo>
                    <a:pt x="182" y="48"/>
                  </a:lnTo>
                  <a:lnTo>
                    <a:pt x="188" y="48"/>
                  </a:lnTo>
                  <a:lnTo>
                    <a:pt x="188" y="48"/>
                  </a:lnTo>
                  <a:lnTo>
                    <a:pt x="194" y="48"/>
                  </a:lnTo>
                  <a:lnTo>
                    <a:pt x="202" y="44"/>
                  </a:lnTo>
                  <a:lnTo>
                    <a:pt x="202" y="44"/>
                  </a:lnTo>
                  <a:lnTo>
                    <a:pt x="202" y="50"/>
                  </a:lnTo>
                  <a:lnTo>
                    <a:pt x="202" y="50"/>
                  </a:lnTo>
                  <a:close/>
                  <a:moveTo>
                    <a:pt x="172" y="30"/>
                  </a:moveTo>
                  <a:lnTo>
                    <a:pt x="196" y="30"/>
                  </a:lnTo>
                  <a:lnTo>
                    <a:pt x="196" y="30"/>
                  </a:lnTo>
                  <a:lnTo>
                    <a:pt x="196" y="24"/>
                  </a:lnTo>
                  <a:lnTo>
                    <a:pt x="194" y="20"/>
                  </a:lnTo>
                  <a:lnTo>
                    <a:pt x="190" y="18"/>
                  </a:lnTo>
                  <a:lnTo>
                    <a:pt x="186" y="18"/>
                  </a:lnTo>
                  <a:lnTo>
                    <a:pt x="186" y="18"/>
                  </a:lnTo>
                  <a:lnTo>
                    <a:pt x="180" y="18"/>
                  </a:lnTo>
                  <a:lnTo>
                    <a:pt x="176" y="20"/>
                  </a:lnTo>
                  <a:lnTo>
                    <a:pt x="176" y="20"/>
                  </a:lnTo>
                  <a:lnTo>
                    <a:pt x="174" y="24"/>
                  </a:lnTo>
                  <a:lnTo>
                    <a:pt x="172" y="30"/>
                  </a:lnTo>
                  <a:lnTo>
                    <a:pt x="172" y="30"/>
                  </a:lnTo>
                  <a:close/>
                  <a:moveTo>
                    <a:pt x="222" y="54"/>
                  </a:moveTo>
                  <a:lnTo>
                    <a:pt x="222" y="54"/>
                  </a:lnTo>
                  <a:lnTo>
                    <a:pt x="216" y="54"/>
                  </a:lnTo>
                  <a:lnTo>
                    <a:pt x="208" y="50"/>
                  </a:lnTo>
                  <a:lnTo>
                    <a:pt x="208" y="44"/>
                  </a:lnTo>
                  <a:lnTo>
                    <a:pt x="208" y="44"/>
                  </a:lnTo>
                  <a:lnTo>
                    <a:pt x="208" y="44"/>
                  </a:lnTo>
                  <a:lnTo>
                    <a:pt x="216" y="48"/>
                  </a:lnTo>
                  <a:lnTo>
                    <a:pt x="224" y="48"/>
                  </a:lnTo>
                  <a:lnTo>
                    <a:pt x="224" y="48"/>
                  </a:lnTo>
                  <a:lnTo>
                    <a:pt x="230" y="48"/>
                  </a:lnTo>
                  <a:lnTo>
                    <a:pt x="232" y="46"/>
                  </a:lnTo>
                  <a:lnTo>
                    <a:pt x="232" y="42"/>
                  </a:lnTo>
                  <a:lnTo>
                    <a:pt x="232" y="42"/>
                  </a:lnTo>
                  <a:lnTo>
                    <a:pt x="232" y="40"/>
                  </a:lnTo>
                  <a:lnTo>
                    <a:pt x="232" y="40"/>
                  </a:lnTo>
                  <a:lnTo>
                    <a:pt x="226" y="36"/>
                  </a:lnTo>
                  <a:lnTo>
                    <a:pt x="226" y="36"/>
                  </a:lnTo>
                  <a:lnTo>
                    <a:pt x="218" y="36"/>
                  </a:lnTo>
                  <a:lnTo>
                    <a:pt x="218" y="36"/>
                  </a:lnTo>
                  <a:lnTo>
                    <a:pt x="212" y="32"/>
                  </a:lnTo>
                  <a:lnTo>
                    <a:pt x="212" y="32"/>
                  </a:lnTo>
                  <a:lnTo>
                    <a:pt x="210" y="28"/>
                  </a:lnTo>
                  <a:lnTo>
                    <a:pt x="208" y="24"/>
                  </a:lnTo>
                  <a:lnTo>
                    <a:pt x="208" y="24"/>
                  </a:lnTo>
                  <a:lnTo>
                    <a:pt x="210" y="20"/>
                  </a:lnTo>
                  <a:lnTo>
                    <a:pt x="214" y="16"/>
                  </a:lnTo>
                  <a:lnTo>
                    <a:pt x="214" y="16"/>
                  </a:lnTo>
                  <a:lnTo>
                    <a:pt x="218" y="14"/>
                  </a:lnTo>
                  <a:lnTo>
                    <a:pt x="224" y="12"/>
                  </a:lnTo>
                  <a:lnTo>
                    <a:pt x="224" y="12"/>
                  </a:lnTo>
                  <a:lnTo>
                    <a:pt x="232" y="14"/>
                  </a:lnTo>
                  <a:lnTo>
                    <a:pt x="238" y="16"/>
                  </a:lnTo>
                  <a:lnTo>
                    <a:pt x="238" y="22"/>
                  </a:lnTo>
                  <a:lnTo>
                    <a:pt x="238" y="22"/>
                  </a:lnTo>
                  <a:lnTo>
                    <a:pt x="238" y="22"/>
                  </a:lnTo>
                  <a:lnTo>
                    <a:pt x="232" y="18"/>
                  </a:lnTo>
                  <a:lnTo>
                    <a:pt x="224" y="18"/>
                  </a:lnTo>
                  <a:lnTo>
                    <a:pt x="224" y="18"/>
                  </a:lnTo>
                  <a:lnTo>
                    <a:pt x="218" y="20"/>
                  </a:lnTo>
                  <a:lnTo>
                    <a:pt x="218" y="20"/>
                  </a:lnTo>
                  <a:lnTo>
                    <a:pt x="216" y="22"/>
                  </a:lnTo>
                  <a:lnTo>
                    <a:pt x="216" y="24"/>
                  </a:lnTo>
                  <a:lnTo>
                    <a:pt x="216" y="24"/>
                  </a:lnTo>
                  <a:lnTo>
                    <a:pt x="216" y="28"/>
                  </a:lnTo>
                  <a:lnTo>
                    <a:pt x="216" y="28"/>
                  </a:lnTo>
                  <a:lnTo>
                    <a:pt x="222" y="30"/>
                  </a:lnTo>
                  <a:lnTo>
                    <a:pt x="230" y="32"/>
                  </a:lnTo>
                  <a:lnTo>
                    <a:pt x="230" y="32"/>
                  </a:lnTo>
                  <a:lnTo>
                    <a:pt x="234" y="32"/>
                  </a:lnTo>
                  <a:lnTo>
                    <a:pt x="236" y="36"/>
                  </a:lnTo>
                  <a:lnTo>
                    <a:pt x="236" y="36"/>
                  </a:lnTo>
                  <a:lnTo>
                    <a:pt x="238" y="38"/>
                  </a:lnTo>
                  <a:lnTo>
                    <a:pt x="240" y="42"/>
                  </a:lnTo>
                  <a:lnTo>
                    <a:pt x="240" y="42"/>
                  </a:lnTo>
                  <a:lnTo>
                    <a:pt x="238" y="46"/>
                  </a:lnTo>
                  <a:lnTo>
                    <a:pt x="234" y="50"/>
                  </a:lnTo>
                  <a:lnTo>
                    <a:pt x="234" y="50"/>
                  </a:lnTo>
                  <a:lnTo>
                    <a:pt x="230" y="54"/>
                  </a:lnTo>
                  <a:lnTo>
                    <a:pt x="222" y="54"/>
                  </a:lnTo>
                  <a:lnTo>
                    <a:pt x="222" y="54"/>
                  </a:lnTo>
                  <a:close/>
                  <a:moveTo>
                    <a:pt x="280" y="50"/>
                  </a:moveTo>
                  <a:lnTo>
                    <a:pt x="280" y="50"/>
                  </a:lnTo>
                  <a:lnTo>
                    <a:pt x="272" y="54"/>
                  </a:lnTo>
                  <a:lnTo>
                    <a:pt x="266" y="54"/>
                  </a:lnTo>
                  <a:lnTo>
                    <a:pt x="266" y="54"/>
                  </a:lnTo>
                  <a:lnTo>
                    <a:pt x="256" y="52"/>
                  </a:lnTo>
                  <a:lnTo>
                    <a:pt x="250" y="48"/>
                  </a:lnTo>
                  <a:lnTo>
                    <a:pt x="250" y="48"/>
                  </a:lnTo>
                  <a:lnTo>
                    <a:pt x="246" y="42"/>
                  </a:lnTo>
                  <a:lnTo>
                    <a:pt x="244" y="34"/>
                  </a:lnTo>
                  <a:lnTo>
                    <a:pt x="244" y="34"/>
                  </a:lnTo>
                  <a:lnTo>
                    <a:pt x="246" y="24"/>
                  </a:lnTo>
                  <a:lnTo>
                    <a:pt x="250" y="18"/>
                  </a:lnTo>
                  <a:lnTo>
                    <a:pt x="250" y="18"/>
                  </a:lnTo>
                  <a:lnTo>
                    <a:pt x="256" y="14"/>
                  </a:lnTo>
                  <a:lnTo>
                    <a:pt x="264" y="12"/>
                  </a:lnTo>
                  <a:lnTo>
                    <a:pt x="264" y="12"/>
                  </a:lnTo>
                  <a:lnTo>
                    <a:pt x="270" y="14"/>
                  </a:lnTo>
                  <a:lnTo>
                    <a:pt x="276" y="18"/>
                  </a:lnTo>
                  <a:lnTo>
                    <a:pt x="276" y="18"/>
                  </a:lnTo>
                  <a:lnTo>
                    <a:pt x="280" y="22"/>
                  </a:lnTo>
                  <a:lnTo>
                    <a:pt x="280" y="30"/>
                  </a:lnTo>
                  <a:lnTo>
                    <a:pt x="280" y="34"/>
                  </a:lnTo>
                  <a:lnTo>
                    <a:pt x="250" y="34"/>
                  </a:lnTo>
                  <a:lnTo>
                    <a:pt x="250" y="34"/>
                  </a:lnTo>
                  <a:lnTo>
                    <a:pt x="252" y="40"/>
                  </a:lnTo>
                  <a:lnTo>
                    <a:pt x="254" y="44"/>
                  </a:lnTo>
                  <a:lnTo>
                    <a:pt x="254" y="44"/>
                  </a:lnTo>
                  <a:lnTo>
                    <a:pt x="260" y="48"/>
                  </a:lnTo>
                  <a:lnTo>
                    <a:pt x="266" y="48"/>
                  </a:lnTo>
                  <a:lnTo>
                    <a:pt x="266" y="48"/>
                  </a:lnTo>
                  <a:lnTo>
                    <a:pt x="272" y="48"/>
                  </a:lnTo>
                  <a:lnTo>
                    <a:pt x="280" y="44"/>
                  </a:lnTo>
                  <a:lnTo>
                    <a:pt x="280" y="44"/>
                  </a:lnTo>
                  <a:lnTo>
                    <a:pt x="280" y="50"/>
                  </a:lnTo>
                  <a:lnTo>
                    <a:pt x="280" y="50"/>
                  </a:lnTo>
                  <a:close/>
                  <a:moveTo>
                    <a:pt x="250" y="30"/>
                  </a:moveTo>
                  <a:lnTo>
                    <a:pt x="274" y="30"/>
                  </a:lnTo>
                  <a:lnTo>
                    <a:pt x="274" y="30"/>
                  </a:lnTo>
                  <a:lnTo>
                    <a:pt x="274" y="24"/>
                  </a:lnTo>
                  <a:lnTo>
                    <a:pt x="272" y="20"/>
                  </a:lnTo>
                  <a:lnTo>
                    <a:pt x="268" y="18"/>
                  </a:lnTo>
                  <a:lnTo>
                    <a:pt x="264" y="18"/>
                  </a:lnTo>
                  <a:lnTo>
                    <a:pt x="264" y="18"/>
                  </a:lnTo>
                  <a:lnTo>
                    <a:pt x="258" y="18"/>
                  </a:lnTo>
                  <a:lnTo>
                    <a:pt x="254" y="20"/>
                  </a:lnTo>
                  <a:lnTo>
                    <a:pt x="254" y="20"/>
                  </a:lnTo>
                  <a:lnTo>
                    <a:pt x="252" y="24"/>
                  </a:lnTo>
                  <a:lnTo>
                    <a:pt x="250" y="30"/>
                  </a:lnTo>
                  <a:lnTo>
                    <a:pt x="250" y="30"/>
                  </a:lnTo>
                  <a:close/>
                  <a:moveTo>
                    <a:pt x="322" y="54"/>
                  </a:moveTo>
                  <a:lnTo>
                    <a:pt x="316" y="54"/>
                  </a:lnTo>
                  <a:lnTo>
                    <a:pt x="316" y="30"/>
                  </a:lnTo>
                  <a:lnTo>
                    <a:pt x="316" y="30"/>
                  </a:lnTo>
                  <a:lnTo>
                    <a:pt x="316" y="24"/>
                  </a:lnTo>
                  <a:lnTo>
                    <a:pt x="314" y="20"/>
                  </a:lnTo>
                  <a:lnTo>
                    <a:pt x="314" y="20"/>
                  </a:lnTo>
                  <a:lnTo>
                    <a:pt x="312" y="18"/>
                  </a:lnTo>
                  <a:lnTo>
                    <a:pt x="308" y="18"/>
                  </a:lnTo>
                  <a:lnTo>
                    <a:pt x="308" y="18"/>
                  </a:lnTo>
                  <a:lnTo>
                    <a:pt x="302" y="20"/>
                  </a:lnTo>
                  <a:lnTo>
                    <a:pt x="296" y="24"/>
                  </a:lnTo>
                  <a:lnTo>
                    <a:pt x="296" y="54"/>
                  </a:lnTo>
                  <a:lnTo>
                    <a:pt x="290" y="54"/>
                  </a:lnTo>
                  <a:lnTo>
                    <a:pt x="290" y="14"/>
                  </a:lnTo>
                  <a:lnTo>
                    <a:pt x="296" y="14"/>
                  </a:lnTo>
                  <a:lnTo>
                    <a:pt x="296" y="18"/>
                  </a:lnTo>
                  <a:lnTo>
                    <a:pt x="296" y="18"/>
                  </a:lnTo>
                  <a:lnTo>
                    <a:pt x="302" y="14"/>
                  </a:lnTo>
                  <a:lnTo>
                    <a:pt x="310" y="12"/>
                  </a:lnTo>
                  <a:lnTo>
                    <a:pt x="310" y="12"/>
                  </a:lnTo>
                  <a:lnTo>
                    <a:pt x="314" y="14"/>
                  </a:lnTo>
                  <a:lnTo>
                    <a:pt x="318" y="16"/>
                  </a:lnTo>
                  <a:lnTo>
                    <a:pt x="318" y="16"/>
                  </a:lnTo>
                  <a:lnTo>
                    <a:pt x="322" y="20"/>
                  </a:lnTo>
                  <a:lnTo>
                    <a:pt x="322" y="28"/>
                  </a:lnTo>
                  <a:lnTo>
                    <a:pt x="322" y="54"/>
                  </a:lnTo>
                  <a:close/>
                  <a:moveTo>
                    <a:pt x="354" y="52"/>
                  </a:moveTo>
                  <a:lnTo>
                    <a:pt x="354" y="52"/>
                  </a:lnTo>
                  <a:lnTo>
                    <a:pt x="348" y="54"/>
                  </a:lnTo>
                  <a:lnTo>
                    <a:pt x="348" y="54"/>
                  </a:lnTo>
                  <a:lnTo>
                    <a:pt x="342" y="54"/>
                  </a:lnTo>
                  <a:lnTo>
                    <a:pt x="338" y="50"/>
                  </a:lnTo>
                  <a:lnTo>
                    <a:pt x="336" y="46"/>
                  </a:lnTo>
                  <a:lnTo>
                    <a:pt x="334" y="40"/>
                  </a:lnTo>
                  <a:lnTo>
                    <a:pt x="334" y="18"/>
                  </a:lnTo>
                  <a:lnTo>
                    <a:pt x="330" y="18"/>
                  </a:lnTo>
                  <a:lnTo>
                    <a:pt x="330" y="14"/>
                  </a:lnTo>
                  <a:lnTo>
                    <a:pt x="334" y="14"/>
                  </a:lnTo>
                  <a:lnTo>
                    <a:pt x="334" y="2"/>
                  </a:lnTo>
                  <a:lnTo>
                    <a:pt x="340" y="2"/>
                  </a:lnTo>
                  <a:lnTo>
                    <a:pt x="340" y="14"/>
                  </a:lnTo>
                  <a:lnTo>
                    <a:pt x="354" y="14"/>
                  </a:lnTo>
                  <a:lnTo>
                    <a:pt x="354" y="18"/>
                  </a:lnTo>
                  <a:lnTo>
                    <a:pt x="340" y="18"/>
                  </a:lnTo>
                  <a:lnTo>
                    <a:pt x="340" y="36"/>
                  </a:lnTo>
                  <a:lnTo>
                    <a:pt x="340" y="36"/>
                  </a:lnTo>
                  <a:lnTo>
                    <a:pt x="342" y="46"/>
                  </a:lnTo>
                  <a:lnTo>
                    <a:pt x="342" y="46"/>
                  </a:lnTo>
                  <a:lnTo>
                    <a:pt x="344" y="48"/>
                  </a:lnTo>
                  <a:lnTo>
                    <a:pt x="344" y="48"/>
                  </a:lnTo>
                  <a:lnTo>
                    <a:pt x="348" y="48"/>
                  </a:lnTo>
                  <a:lnTo>
                    <a:pt x="348" y="48"/>
                  </a:lnTo>
                  <a:lnTo>
                    <a:pt x="354" y="48"/>
                  </a:lnTo>
                  <a:lnTo>
                    <a:pt x="354" y="48"/>
                  </a:lnTo>
                  <a:lnTo>
                    <a:pt x="354" y="52"/>
                  </a:lnTo>
                  <a:lnTo>
                    <a:pt x="354" y="52"/>
                  </a:lnTo>
                  <a:close/>
                  <a:moveTo>
                    <a:pt x="386" y="54"/>
                  </a:moveTo>
                  <a:lnTo>
                    <a:pt x="386" y="48"/>
                  </a:lnTo>
                  <a:lnTo>
                    <a:pt x="386" y="48"/>
                  </a:lnTo>
                  <a:lnTo>
                    <a:pt x="378" y="54"/>
                  </a:lnTo>
                  <a:lnTo>
                    <a:pt x="378" y="54"/>
                  </a:lnTo>
                  <a:lnTo>
                    <a:pt x="370" y="54"/>
                  </a:lnTo>
                  <a:lnTo>
                    <a:pt x="370" y="54"/>
                  </a:lnTo>
                  <a:lnTo>
                    <a:pt x="366" y="54"/>
                  </a:lnTo>
                  <a:lnTo>
                    <a:pt x="362" y="50"/>
                  </a:lnTo>
                  <a:lnTo>
                    <a:pt x="362" y="50"/>
                  </a:lnTo>
                  <a:lnTo>
                    <a:pt x="360" y="46"/>
                  </a:lnTo>
                  <a:lnTo>
                    <a:pt x="358" y="42"/>
                  </a:lnTo>
                  <a:lnTo>
                    <a:pt x="358" y="42"/>
                  </a:lnTo>
                  <a:lnTo>
                    <a:pt x="360" y="36"/>
                  </a:lnTo>
                  <a:lnTo>
                    <a:pt x="364" y="32"/>
                  </a:lnTo>
                  <a:lnTo>
                    <a:pt x="364" y="32"/>
                  </a:lnTo>
                  <a:lnTo>
                    <a:pt x="372" y="28"/>
                  </a:lnTo>
                  <a:lnTo>
                    <a:pt x="386" y="28"/>
                  </a:lnTo>
                  <a:lnTo>
                    <a:pt x="386" y="26"/>
                  </a:lnTo>
                  <a:lnTo>
                    <a:pt x="386" y="26"/>
                  </a:lnTo>
                  <a:lnTo>
                    <a:pt x="384" y="22"/>
                  </a:lnTo>
                  <a:lnTo>
                    <a:pt x="382" y="20"/>
                  </a:lnTo>
                  <a:lnTo>
                    <a:pt x="382" y="20"/>
                  </a:lnTo>
                  <a:lnTo>
                    <a:pt x="380" y="18"/>
                  </a:lnTo>
                  <a:lnTo>
                    <a:pt x="374" y="18"/>
                  </a:lnTo>
                  <a:lnTo>
                    <a:pt x="374" y="18"/>
                  </a:lnTo>
                  <a:lnTo>
                    <a:pt x="368" y="18"/>
                  </a:lnTo>
                  <a:lnTo>
                    <a:pt x="362" y="20"/>
                  </a:lnTo>
                  <a:lnTo>
                    <a:pt x="362" y="20"/>
                  </a:lnTo>
                  <a:lnTo>
                    <a:pt x="362" y="14"/>
                  </a:lnTo>
                  <a:lnTo>
                    <a:pt x="362" y="14"/>
                  </a:lnTo>
                  <a:lnTo>
                    <a:pt x="374" y="12"/>
                  </a:lnTo>
                  <a:lnTo>
                    <a:pt x="374" y="12"/>
                  </a:lnTo>
                  <a:lnTo>
                    <a:pt x="382" y="14"/>
                  </a:lnTo>
                  <a:lnTo>
                    <a:pt x="388" y="16"/>
                  </a:lnTo>
                  <a:lnTo>
                    <a:pt x="388" y="16"/>
                  </a:lnTo>
                  <a:lnTo>
                    <a:pt x="390" y="20"/>
                  </a:lnTo>
                  <a:lnTo>
                    <a:pt x="392" y="26"/>
                  </a:lnTo>
                  <a:lnTo>
                    <a:pt x="392" y="54"/>
                  </a:lnTo>
                  <a:lnTo>
                    <a:pt x="386" y="54"/>
                  </a:lnTo>
                  <a:close/>
                  <a:moveTo>
                    <a:pt x="374" y="48"/>
                  </a:moveTo>
                  <a:lnTo>
                    <a:pt x="374" y="48"/>
                  </a:lnTo>
                  <a:lnTo>
                    <a:pt x="380" y="48"/>
                  </a:lnTo>
                  <a:lnTo>
                    <a:pt x="386" y="44"/>
                  </a:lnTo>
                  <a:lnTo>
                    <a:pt x="386" y="32"/>
                  </a:lnTo>
                  <a:lnTo>
                    <a:pt x="386" y="32"/>
                  </a:lnTo>
                  <a:lnTo>
                    <a:pt x="374" y="34"/>
                  </a:lnTo>
                  <a:lnTo>
                    <a:pt x="368" y="36"/>
                  </a:lnTo>
                  <a:lnTo>
                    <a:pt x="368" y="36"/>
                  </a:lnTo>
                  <a:lnTo>
                    <a:pt x="366" y="38"/>
                  </a:lnTo>
                  <a:lnTo>
                    <a:pt x="364" y="42"/>
                  </a:lnTo>
                  <a:lnTo>
                    <a:pt x="364" y="42"/>
                  </a:lnTo>
                  <a:lnTo>
                    <a:pt x="366" y="44"/>
                  </a:lnTo>
                  <a:lnTo>
                    <a:pt x="368" y="46"/>
                  </a:lnTo>
                  <a:lnTo>
                    <a:pt x="374" y="48"/>
                  </a:lnTo>
                  <a:lnTo>
                    <a:pt x="374" y="48"/>
                  </a:lnTo>
                  <a:close/>
                  <a:moveTo>
                    <a:pt x="424" y="52"/>
                  </a:moveTo>
                  <a:lnTo>
                    <a:pt x="424" y="52"/>
                  </a:lnTo>
                  <a:lnTo>
                    <a:pt x="416" y="54"/>
                  </a:lnTo>
                  <a:lnTo>
                    <a:pt x="416" y="54"/>
                  </a:lnTo>
                  <a:lnTo>
                    <a:pt x="410" y="54"/>
                  </a:lnTo>
                  <a:lnTo>
                    <a:pt x="406" y="50"/>
                  </a:lnTo>
                  <a:lnTo>
                    <a:pt x="404" y="46"/>
                  </a:lnTo>
                  <a:lnTo>
                    <a:pt x="404" y="40"/>
                  </a:lnTo>
                  <a:lnTo>
                    <a:pt x="404" y="18"/>
                  </a:lnTo>
                  <a:lnTo>
                    <a:pt x="400" y="18"/>
                  </a:lnTo>
                  <a:lnTo>
                    <a:pt x="400" y="14"/>
                  </a:lnTo>
                  <a:lnTo>
                    <a:pt x="404" y="14"/>
                  </a:lnTo>
                  <a:lnTo>
                    <a:pt x="404" y="2"/>
                  </a:lnTo>
                  <a:lnTo>
                    <a:pt x="410" y="2"/>
                  </a:lnTo>
                  <a:lnTo>
                    <a:pt x="410" y="14"/>
                  </a:lnTo>
                  <a:lnTo>
                    <a:pt x="424" y="14"/>
                  </a:lnTo>
                  <a:lnTo>
                    <a:pt x="424" y="18"/>
                  </a:lnTo>
                  <a:lnTo>
                    <a:pt x="410" y="18"/>
                  </a:lnTo>
                  <a:lnTo>
                    <a:pt x="410" y="36"/>
                  </a:lnTo>
                  <a:lnTo>
                    <a:pt x="410" y="36"/>
                  </a:lnTo>
                  <a:lnTo>
                    <a:pt x="410" y="46"/>
                  </a:lnTo>
                  <a:lnTo>
                    <a:pt x="410" y="46"/>
                  </a:lnTo>
                  <a:lnTo>
                    <a:pt x="414" y="48"/>
                  </a:lnTo>
                  <a:lnTo>
                    <a:pt x="414" y="48"/>
                  </a:lnTo>
                  <a:lnTo>
                    <a:pt x="418" y="48"/>
                  </a:lnTo>
                  <a:lnTo>
                    <a:pt x="418" y="48"/>
                  </a:lnTo>
                  <a:lnTo>
                    <a:pt x="424" y="48"/>
                  </a:lnTo>
                  <a:lnTo>
                    <a:pt x="424" y="48"/>
                  </a:lnTo>
                  <a:lnTo>
                    <a:pt x="424" y="52"/>
                  </a:lnTo>
                  <a:lnTo>
                    <a:pt x="424" y="52"/>
                  </a:lnTo>
                  <a:close/>
                  <a:moveTo>
                    <a:pt x="438" y="6"/>
                  </a:moveTo>
                  <a:lnTo>
                    <a:pt x="430" y="6"/>
                  </a:lnTo>
                  <a:lnTo>
                    <a:pt x="430" y="0"/>
                  </a:lnTo>
                  <a:lnTo>
                    <a:pt x="438" y="0"/>
                  </a:lnTo>
                  <a:lnTo>
                    <a:pt x="438" y="6"/>
                  </a:lnTo>
                  <a:close/>
                  <a:moveTo>
                    <a:pt x="436" y="54"/>
                  </a:moveTo>
                  <a:lnTo>
                    <a:pt x="430" y="54"/>
                  </a:lnTo>
                  <a:lnTo>
                    <a:pt x="430" y="14"/>
                  </a:lnTo>
                  <a:lnTo>
                    <a:pt x="436" y="14"/>
                  </a:lnTo>
                  <a:lnTo>
                    <a:pt x="436" y="54"/>
                  </a:lnTo>
                  <a:close/>
                  <a:moveTo>
                    <a:pt x="464" y="54"/>
                  </a:moveTo>
                  <a:lnTo>
                    <a:pt x="464" y="54"/>
                  </a:lnTo>
                  <a:lnTo>
                    <a:pt x="456" y="52"/>
                  </a:lnTo>
                  <a:lnTo>
                    <a:pt x="450" y="48"/>
                  </a:lnTo>
                  <a:lnTo>
                    <a:pt x="450" y="48"/>
                  </a:lnTo>
                  <a:lnTo>
                    <a:pt x="446" y="42"/>
                  </a:lnTo>
                  <a:lnTo>
                    <a:pt x="446" y="34"/>
                  </a:lnTo>
                  <a:lnTo>
                    <a:pt x="446" y="34"/>
                  </a:lnTo>
                  <a:lnTo>
                    <a:pt x="446" y="24"/>
                  </a:lnTo>
                  <a:lnTo>
                    <a:pt x="450" y="18"/>
                  </a:lnTo>
                  <a:lnTo>
                    <a:pt x="450" y="18"/>
                  </a:lnTo>
                  <a:lnTo>
                    <a:pt x="456" y="14"/>
                  </a:lnTo>
                  <a:lnTo>
                    <a:pt x="464" y="12"/>
                  </a:lnTo>
                  <a:lnTo>
                    <a:pt x="464" y="12"/>
                  </a:lnTo>
                  <a:lnTo>
                    <a:pt x="472" y="14"/>
                  </a:lnTo>
                  <a:lnTo>
                    <a:pt x="478" y="18"/>
                  </a:lnTo>
                  <a:lnTo>
                    <a:pt x="478" y="18"/>
                  </a:lnTo>
                  <a:lnTo>
                    <a:pt x="480" y="24"/>
                  </a:lnTo>
                  <a:lnTo>
                    <a:pt x="482" y="34"/>
                  </a:lnTo>
                  <a:lnTo>
                    <a:pt x="482" y="34"/>
                  </a:lnTo>
                  <a:lnTo>
                    <a:pt x="480" y="42"/>
                  </a:lnTo>
                  <a:lnTo>
                    <a:pt x="478" y="48"/>
                  </a:lnTo>
                  <a:lnTo>
                    <a:pt x="478" y="48"/>
                  </a:lnTo>
                  <a:lnTo>
                    <a:pt x="472" y="52"/>
                  </a:lnTo>
                  <a:lnTo>
                    <a:pt x="464" y="54"/>
                  </a:lnTo>
                  <a:lnTo>
                    <a:pt x="464" y="54"/>
                  </a:lnTo>
                  <a:close/>
                  <a:moveTo>
                    <a:pt x="476" y="34"/>
                  </a:moveTo>
                  <a:lnTo>
                    <a:pt x="476" y="34"/>
                  </a:lnTo>
                  <a:lnTo>
                    <a:pt x="476" y="26"/>
                  </a:lnTo>
                  <a:lnTo>
                    <a:pt x="472" y="22"/>
                  </a:lnTo>
                  <a:lnTo>
                    <a:pt x="470" y="18"/>
                  </a:lnTo>
                  <a:lnTo>
                    <a:pt x="464" y="18"/>
                  </a:lnTo>
                  <a:lnTo>
                    <a:pt x="464" y="18"/>
                  </a:lnTo>
                  <a:lnTo>
                    <a:pt x="458" y="18"/>
                  </a:lnTo>
                  <a:lnTo>
                    <a:pt x="456" y="22"/>
                  </a:lnTo>
                  <a:lnTo>
                    <a:pt x="456" y="22"/>
                  </a:lnTo>
                  <a:lnTo>
                    <a:pt x="452" y="26"/>
                  </a:lnTo>
                  <a:lnTo>
                    <a:pt x="452" y="34"/>
                  </a:lnTo>
                  <a:lnTo>
                    <a:pt x="452" y="34"/>
                  </a:lnTo>
                  <a:lnTo>
                    <a:pt x="452" y="40"/>
                  </a:lnTo>
                  <a:lnTo>
                    <a:pt x="456" y="44"/>
                  </a:lnTo>
                  <a:lnTo>
                    <a:pt x="456" y="44"/>
                  </a:lnTo>
                  <a:lnTo>
                    <a:pt x="458" y="48"/>
                  </a:lnTo>
                  <a:lnTo>
                    <a:pt x="464" y="50"/>
                  </a:lnTo>
                  <a:lnTo>
                    <a:pt x="464" y="50"/>
                  </a:lnTo>
                  <a:lnTo>
                    <a:pt x="468" y="48"/>
                  </a:lnTo>
                  <a:lnTo>
                    <a:pt x="472" y="44"/>
                  </a:lnTo>
                  <a:lnTo>
                    <a:pt x="472" y="44"/>
                  </a:lnTo>
                  <a:lnTo>
                    <a:pt x="476" y="40"/>
                  </a:lnTo>
                  <a:lnTo>
                    <a:pt x="476" y="34"/>
                  </a:lnTo>
                  <a:lnTo>
                    <a:pt x="476" y="34"/>
                  </a:lnTo>
                  <a:close/>
                  <a:moveTo>
                    <a:pt x="524" y="54"/>
                  </a:moveTo>
                  <a:lnTo>
                    <a:pt x="518" y="54"/>
                  </a:lnTo>
                  <a:lnTo>
                    <a:pt x="518" y="30"/>
                  </a:lnTo>
                  <a:lnTo>
                    <a:pt x="518" y="30"/>
                  </a:lnTo>
                  <a:lnTo>
                    <a:pt x="518" y="24"/>
                  </a:lnTo>
                  <a:lnTo>
                    <a:pt x="516" y="20"/>
                  </a:lnTo>
                  <a:lnTo>
                    <a:pt x="516" y="20"/>
                  </a:lnTo>
                  <a:lnTo>
                    <a:pt x="514" y="18"/>
                  </a:lnTo>
                  <a:lnTo>
                    <a:pt x="510" y="18"/>
                  </a:lnTo>
                  <a:lnTo>
                    <a:pt x="510" y="18"/>
                  </a:lnTo>
                  <a:lnTo>
                    <a:pt x="504" y="20"/>
                  </a:lnTo>
                  <a:lnTo>
                    <a:pt x="498" y="24"/>
                  </a:lnTo>
                  <a:lnTo>
                    <a:pt x="498" y="54"/>
                  </a:lnTo>
                  <a:lnTo>
                    <a:pt x="492" y="54"/>
                  </a:lnTo>
                  <a:lnTo>
                    <a:pt x="492" y="14"/>
                  </a:lnTo>
                  <a:lnTo>
                    <a:pt x="498" y="14"/>
                  </a:lnTo>
                  <a:lnTo>
                    <a:pt x="498" y="18"/>
                  </a:lnTo>
                  <a:lnTo>
                    <a:pt x="498" y="18"/>
                  </a:lnTo>
                  <a:lnTo>
                    <a:pt x="504" y="14"/>
                  </a:lnTo>
                  <a:lnTo>
                    <a:pt x="512" y="12"/>
                  </a:lnTo>
                  <a:lnTo>
                    <a:pt x="512" y="12"/>
                  </a:lnTo>
                  <a:lnTo>
                    <a:pt x="516" y="14"/>
                  </a:lnTo>
                  <a:lnTo>
                    <a:pt x="520" y="16"/>
                  </a:lnTo>
                  <a:lnTo>
                    <a:pt x="520" y="16"/>
                  </a:lnTo>
                  <a:lnTo>
                    <a:pt x="524" y="20"/>
                  </a:lnTo>
                  <a:lnTo>
                    <a:pt x="524" y="28"/>
                  </a:lnTo>
                  <a:lnTo>
                    <a:pt x="524" y="54"/>
                  </a:lnTo>
                  <a:close/>
                  <a:moveTo>
                    <a:pt x="560" y="54"/>
                  </a:moveTo>
                  <a:lnTo>
                    <a:pt x="560" y="0"/>
                  </a:lnTo>
                  <a:lnTo>
                    <a:pt x="574" y="0"/>
                  </a:lnTo>
                  <a:lnTo>
                    <a:pt x="574" y="0"/>
                  </a:lnTo>
                  <a:lnTo>
                    <a:pt x="584" y="0"/>
                  </a:lnTo>
                  <a:lnTo>
                    <a:pt x="592" y="4"/>
                  </a:lnTo>
                  <a:lnTo>
                    <a:pt x="592" y="4"/>
                  </a:lnTo>
                  <a:lnTo>
                    <a:pt x="598" y="6"/>
                  </a:lnTo>
                  <a:lnTo>
                    <a:pt x="602" y="12"/>
                  </a:lnTo>
                  <a:lnTo>
                    <a:pt x="602" y="12"/>
                  </a:lnTo>
                  <a:lnTo>
                    <a:pt x="604" y="18"/>
                  </a:lnTo>
                  <a:lnTo>
                    <a:pt x="606" y="26"/>
                  </a:lnTo>
                  <a:lnTo>
                    <a:pt x="606" y="26"/>
                  </a:lnTo>
                  <a:lnTo>
                    <a:pt x="604" y="36"/>
                  </a:lnTo>
                  <a:lnTo>
                    <a:pt x="598" y="46"/>
                  </a:lnTo>
                  <a:lnTo>
                    <a:pt x="598" y="46"/>
                  </a:lnTo>
                  <a:lnTo>
                    <a:pt x="594" y="48"/>
                  </a:lnTo>
                  <a:lnTo>
                    <a:pt x="588" y="52"/>
                  </a:lnTo>
                  <a:lnTo>
                    <a:pt x="574" y="54"/>
                  </a:lnTo>
                  <a:lnTo>
                    <a:pt x="560" y="54"/>
                  </a:lnTo>
                  <a:close/>
                  <a:moveTo>
                    <a:pt x="568" y="6"/>
                  </a:moveTo>
                  <a:lnTo>
                    <a:pt x="568" y="48"/>
                  </a:lnTo>
                  <a:lnTo>
                    <a:pt x="574" y="48"/>
                  </a:lnTo>
                  <a:lnTo>
                    <a:pt x="574" y="48"/>
                  </a:lnTo>
                  <a:lnTo>
                    <a:pt x="586" y="46"/>
                  </a:lnTo>
                  <a:lnTo>
                    <a:pt x="592" y="42"/>
                  </a:lnTo>
                  <a:lnTo>
                    <a:pt x="592" y="42"/>
                  </a:lnTo>
                  <a:lnTo>
                    <a:pt x="596" y="36"/>
                  </a:lnTo>
                  <a:lnTo>
                    <a:pt x="598" y="26"/>
                  </a:lnTo>
                  <a:lnTo>
                    <a:pt x="598" y="26"/>
                  </a:lnTo>
                  <a:lnTo>
                    <a:pt x="596" y="18"/>
                  </a:lnTo>
                  <a:lnTo>
                    <a:pt x="592" y="12"/>
                  </a:lnTo>
                  <a:lnTo>
                    <a:pt x="592" y="12"/>
                  </a:lnTo>
                  <a:lnTo>
                    <a:pt x="586" y="8"/>
                  </a:lnTo>
                  <a:lnTo>
                    <a:pt x="574" y="6"/>
                  </a:lnTo>
                  <a:lnTo>
                    <a:pt x="568" y="6"/>
                  </a:lnTo>
                  <a:close/>
                  <a:moveTo>
                    <a:pt x="646" y="50"/>
                  </a:moveTo>
                  <a:lnTo>
                    <a:pt x="646" y="50"/>
                  </a:lnTo>
                  <a:lnTo>
                    <a:pt x="638" y="54"/>
                  </a:lnTo>
                  <a:lnTo>
                    <a:pt x="632" y="54"/>
                  </a:lnTo>
                  <a:lnTo>
                    <a:pt x="632" y="54"/>
                  </a:lnTo>
                  <a:lnTo>
                    <a:pt x="624" y="52"/>
                  </a:lnTo>
                  <a:lnTo>
                    <a:pt x="618" y="48"/>
                  </a:lnTo>
                  <a:lnTo>
                    <a:pt x="618" y="48"/>
                  </a:lnTo>
                  <a:lnTo>
                    <a:pt x="612" y="42"/>
                  </a:lnTo>
                  <a:lnTo>
                    <a:pt x="612" y="34"/>
                  </a:lnTo>
                  <a:lnTo>
                    <a:pt x="612" y="34"/>
                  </a:lnTo>
                  <a:lnTo>
                    <a:pt x="612" y="24"/>
                  </a:lnTo>
                  <a:lnTo>
                    <a:pt x="616" y="18"/>
                  </a:lnTo>
                  <a:lnTo>
                    <a:pt x="616" y="18"/>
                  </a:lnTo>
                  <a:lnTo>
                    <a:pt x="622" y="14"/>
                  </a:lnTo>
                  <a:lnTo>
                    <a:pt x="630" y="12"/>
                  </a:lnTo>
                  <a:lnTo>
                    <a:pt x="630" y="12"/>
                  </a:lnTo>
                  <a:lnTo>
                    <a:pt x="638" y="14"/>
                  </a:lnTo>
                  <a:lnTo>
                    <a:pt x="642" y="18"/>
                  </a:lnTo>
                  <a:lnTo>
                    <a:pt x="642" y="18"/>
                  </a:lnTo>
                  <a:lnTo>
                    <a:pt x="646" y="22"/>
                  </a:lnTo>
                  <a:lnTo>
                    <a:pt x="648" y="30"/>
                  </a:lnTo>
                  <a:lnTo>
                    <a:pt x="648" y="34"/>
                  </a:lnTo>
                  <a:lnTo>
                    <a:pt x="618" y="34"/>
                  </a:lnTo>
                  <a:lnTo>
                    <a:pt x="618" y="34"/>
                  </a:lnTo>
                  <a:lnTo>
                    <a:pt x="618" y="40"/>
                  </a:lnTo>
                  <a:lnTo>
                    <a:pt x="622" y="44"/>
                  </a:lnTo>
                  <a:lnTo>
                    <a:pt x="622" y="44"/>
                  </a:lnTo>
                  <a:lnTo>
                    <a:pt x="626" y="48"/>
                  </a:lnTo>
                  <a:lnTo>
                    <a:pt x="632" y="48"/>
                  </a:lnTo>
                  <a:lnTo>
                    <a:pt x="632" y="48"/>
                  </a:lnTo>
                  <a:lnTo>
                    <a:pt x="640" y="48"/>
                  </a:lnTo>
                  <a:lnTo>
                    <a:pt x="646" y="44"/>
                  </a:lnTo>
                  <a:lnTo>
                    <a:pt x="646" y="44"/>
                  </a:lnTo>
                  <a:lnTo>
                    <a:pt x="646" y="50"/>
                  </a:lnTo>
                  <a:lnTo>
                    <a:pt x="646" y="50"/>
                  </a:lnTo>
                  <a:close/>
                  <a:moveTo>
                    <a:pt x="618" y="30"/>
                  </a:moveTo>
                  <a:lnTo>
                    <a:pt x="642" y="30"/>
                  </a:lnTo>
                  <a:lnTo>
                    <a:pt x="642" y="30"/>
                  </a:lnTo>
                  <a:lnTo>
                    <a:pt x="640" y="24"/>
                  </a:lnTo>
                  <a:lnTo>
                    <a:pt x="638" y="20"/>
                  </a:lnTo>
                  <a:lnTo>
                    <a:pt x="634" y="18"/>
                  </a:lnTo>
                  <a:lnTo>
                    <a:pt x="630" y="18"/>
                  </a:lnTo>
                  <a:lnTo>
                    <a:pt x="630" y="18"/>
                  </a:lnTo>
                  <a:lnTo>
                    <a:pt x="626" y="18"/>
                  </a:lnTo>
                  <a:lnTo>
                    <a:pt x="622" y="20"/>
                  </a:lnTo>
                  <a:lnTo>
                    <a:pt x="622" y="20"/>
                  </a:lnTo>
                  <a:lnTo>
                    <a:pt x="620" y="24"/>
                  </a:lnTo>
                  <a:lnTo>
                    <a:pt x="618" y="30"/>
                  </a:lnTo>
                  <a:lnTo>
                    <a:pt x="618" y="30"/>
                  </a:lnTo>
                  <a:close/>
                  <a:moveTo>
                    <a:pt x="668" y="54"/>
                  </a:moveTo>
                  <a:lnTo>
                    <a:pt x="668" y="54"/>
                  </a:lnTo>
                  <a:lnTo>
                    <a:pt x="660" y="54"/>
                  </a:lnTo>
                  <a:lnTo>
                    <a:pt x="654" y="50"/>
                  </a:lnTo>
                  <a:lnTo>
                    <a:pt x="654" y="44"/>
                  </a:lnTo>
                  <a:lnTo>
                    <a:pt x="654" y="44"/>
                  </a:lnTo>
                  <a:lnTo>
                    <a:pt x="654" y="44"/>
                  </a:lnTo>
                  <a:lnTo>
                    <a:pt x="662" y="48"/>
                  </a:lnTo>
                  <a:lnTo>
                    <a:pt x="668" y="48"/>
                  </a:lnTo>
                  <a:lnTo>
                    <a:pt x="668" y="48"/>
                  </a:lnTo>
                  <a:lnTo>
                    <a:pt x="676" y="48"/>
                  </a:lnTo>
                  <a:lnTo>
                    <a:pt x="678" y="46"/>
                  </a:lnTo>
                  <a:lnTo>
                    <a:pt x="678" y="42"/>
                  </a:lnTo>
                  <a:lnTo>
                    <a:pt x="678" y="42"/>
                  </a:lnTo>
                  <a:lnTo>
                    <a:pt x="676" y="40"/>
                  </a:lnTo>
                  <a:lnTo>
                    <a:pt x="676" y="40"/>
                  </a:lnTo>
                  <a:lnTo>
                    <a:pt x="672" y="36"/>
                  </a:lnTo>
                  <a:lnTo>
                    <a:pt x="672" y="36"/>
                  </a:lnTo>
                  <a:lnTo>
                    <a:pt x="664" y="36"/>
                  </a:lnTo>
                  <a:lnTo>
                    <a:pt x="664" y="36"/>
                  </a:lnTo>
                  <a:lnTo>
                    <a:pt x="656" y="32"/>
                  </a:lnTo>
                  <a:lnTo>
                    <a:pt x="656" y="32"/>
                  </a:lnTo>
                  <a:lnTo>
                    <a:pt x="654" y="28"/>
                  </a:lnTo>
                  <a:lnTo>
                    <a:pt x="654" y="24"/>
                  </a:lnTo>
                  <a:lnTo>
                    <a:pt x="654" y="24"/>
                  </a:lnTo>
                  <a:lnTo>
                    <a:pt x="654" y="20"/>
                  </a:lnTo>
                  <a:lnTo>
                    <a:pt x="658" y="16"/>
                  </a:lnTo>
                  <a:lnTo>
                    <a:pt x="658" y="16"/>
                  </a:lnTo>
                  <a:lnTo>
                    <a:pt x="664" y="14"/>
                  </a:lnTo>
                  <a:lnTo>
                    <a:pt x="670" y="12"/>
                  </a:lnTo>
                  <a:lnTo>
                    <a:pt x="670" y="12"/>
                  </a:lnTo>
                  <a:lnTo>
                    <a:pt x="676" y="14"/>
                  </a:lnTo>
                  <a:lnTo>
                    <a:pt x="682" y="16"/>
                  </a:lnTo>
                  <a:lnTo>
                    <a:pt x="682" y="22"/>
                  </a:lnTo>
                  <a:lnTo>
                    <a:pt x="682" y="22"/>
                  </a:lnTo>
                  <a:lnTo>
                    <a:pt x="682" y="22"/>
                  </a:lnTo>
                  <a:lnTo>
                    <a:pt x="676" y="18"/>
                  </a:lnTo>
                  <a:lnTo>
                    <a:pt x="670" y="18"/>
                  </a:lnTo>
                  <a:lnTo>
                    <a:pt x="670" y="18"/>
                  </a:lnTo>
                  <a:lnTo>
                    <a:pt x="662" y="20"/>
                  </a:lnTo>
                  <a:lnTo>
                    <a:pt x="662" y="20"/>
                  </a:lnTo>
                  <a:lnTo>
                    <a:pt x="660" y="22"/>
                  </a:lnTo>
                  <a:lnTo>
                    <a:pt x="660" y="24"/>
                  </a:lnTo>
                  <a:lnTo>
                    <a:pt x="660" y="24"/>
                  </a:lnTo>
                  <a:lnTo>
                    <a:pt x="662" y="28"/>
                  </a:lnTo>
                  <a:lnTo>
                    <a:pt x="662" y="28"/>
                  </a:lnTo>
                  <a:lnTo>
                    <a:pt x="666" y="30"/>
                  </a:lnTo>
                  <a:lnTo>
                    <a:pt x="674" y="32"/>
                  </a:lnTo>
                  <a:lnTo>
                    <a:pt x="674" y="32"/>
                  </a:lnTo>
                  <a:lnTo>
                    <a:pt x="678" y="32"/>
                  </a:lnTo>
                  <a:lnTo>
                    <a:pt x="682" y="36"/>
                  </a:lnTo>
                  <a:lnTo>
                    <a:pt x="682" y="36"/>
                  </a:lnTo>
                  <a:lnTo>
                    <a:pt x="684" y="38"/>
                  </a:lnTo>
                  <a:lnTo>
                    <a:pt x="684" y="42"/>
                  </a:lnTo>
                  <a:lnTo>
                    <a:pt x="684" y="42"/>
                  </a:lnTo>
                  <a:lnTo>
                    <a:pt x="684" y="46"/>
                  </a:lnTo>
                  <a:lnTo>
                    <a:pt x="680" y="50"/>
                  </a:lnTo>
                  <a:lnTo>
                    <a:pt x="680" y="50"/>
                  </a:lnTo>
                  <a:lnTo>
                    <a:pt x="674" y="54"/>
                  </a:lnTo>
                  <a:lnTo>
                    <a:pt x="668" y="54"/>
                  </a:lnTo>
                  <a:lnTo>
                    <a:pt x="668" y="54"/>
                  </a:lnTo>
                  <a:close/>
                  <a:moveTo>
                    <a:pt x="700" y="6"/>
                  </a:moveTo>
                  <a:lnTo>
                    <a:pt x="692" y="6"/>
                  </a:lnTo>
                  <a:lnTo>
                    <a:pt x="692" y="0"/>
                  </a:lnTo>
                  <a:lnTo>
                    <a:pt x="700" y="0"/>
                  </a:lnTo>
                  <a:lnTo>
                    <a:pt x="700" y="6"/>
                  </a:lnTo>
                  <a:close/>
                  <a:moveTo>
                    <a:pt x="698" y="54"/>
                  </a:moveTo>
                  <a:lnTo>
                    <a:pt x="692" y="54"/>
                  </a:lnTo>
                  <a:lnTo>
                    <a:pt x="692" y="14"/>
                  </a:lnTo>
                  <a:lnTo>
                    <a:pt x="698" y="14"/>
                  </a:lnTo>
                  <a:lnTo>
                    <a:pt x="698" y="54"/>
                  </a:lnTo>
                  <a:close/>
                  <a:moveTo>
                    <a:pt x="742" y="48"/>
                  </a:moveTo>
                  <a:lnTo>
                    <a:pt x="742" y="48"/>
                  </a:lnTo>
                  <a:lnTo>
                    <a:pt x="742" y="58"/>
                  </a:lnTo>
                  <a:lnTo>
                    <a:pt x="738" y="64"/>
                  </a:lnTo>
                  <a:lnTo>
                    <a:pt x="732" y="68"/>
                  </a:lnTo>
                  <a:lnTo>
                    <a:pt x="724" y="68"/>
                  </a:lnTo>
                  <a:lnTo>
                    <a:pt x="724" y="68"/>
                  </a:lnTo>
                  <a:lnTo>
                    <a:pt x="712" y="66"/>
                  </a:lnTo>
                  <a:lnTo>
                    <a:pt x="712" y="60"/>
                  </a:lnTo>
                  <a:lnTo>
                    <a:pt x="712" y="60"/>
                  </a:lnTo>
                  <a:lnTo>
                    <a:pt x="712" y="60"/>
                  </a:lnTo>
                  <a:lnTo>
                    <a:pt x="718" y="62"/>
                  </a:lnTo>
                  <a:lnTo>
                    <a:pt x="724" y="62"/>
                  </a:lnTo>
                  <a:lnTo>
                    <a:pt x="724" y="62"/>
                  </a:lnTo>
                  <a:lnTo>
                    <a:pt x="730" y="62"/>
                  </a:lnTo>
                  <a:lnTo>
                    <a:pt x="734" y="60"/>
                  </a:lnTo>
                  <a:lnTo>
                    <a:pt x="734" y="60"/>
                  </a:lnTo>
                  <a:lnTo>
                    <a:pt x="736" y="56"/>
                  </a:lnTo>
                  <a:lnTo>
                    <a:pt x="736" y="52"/>
                  </a:lnTo>
                  <a:lnTo>
                    <a:pt x="736" y="48"/>
                  </a:lnTo>
                  <a:lnTo>
                    <a:pt x="736" y="48"/>
                  </a:lnTo>
                  <a:lnTo>
                    <a:pt x="730" y="52"/>
                  </a:lnTo>
                  <a:lnTo>
                    <a:pt x="722" y="52"/>
                  </a:lnTo>
                  <a:lnTo>
                    <a:pt x="722" y="52"/>
                  </a:lnTo>
                  <a:lnTo>
                    <a:pt x="716" y="52"/>
                  </a:lnTo>
                  <a:lnTo>
                    <a:pt x="712" y="48"/>
                  </a:lnTo>
                  <a:lnTo>
                    <a:pt x="712" y="48"/>
                  </a:lnTo>
                  <a:lnTo>
                    <a:pt x="708" y="42"/>
                  </a:lnTo>
                  <a:lnTo>
                    <a:pt x="708" y="32"/>
                  </a:lnTo>
                  <a:lnTo>
                    <a:pt x="708" y="32"/>
                  </a:lnTo>
                  <a:lnTo>
                    <a:pt x="708" y="24"/>
                  </a:lnTo>
                  <a:lnTo>
                    <a:pt x="712" y="18"/>
                  </a:lnTo>
                  <a:lnTo>
                    <a:pt x="712" y="18"/>
                  </a:lnTo>
                  <a:lnTo>
                    <a:pt x="718" y="14"/>
                  </a:lnTo>
                  <a:lnTo>
                    <a:pt x="724" y="12"/>
                  </a:lnTo>
                  <a:lnTo>
                    <a:pt x="724" y="12"/>
                  </a:lnTo>
                  <a:lnTo>
                    <a:pt x="730" y="14"/>
                  </a:lnTo>
                  <a:lnTo>
                    <a:pt x="736" y="16"/>
                  </a:lnTo>
                  <a:lnTo>
                    <a:pt x="736" y="14"/>
                  </a:lnTo>
                  <a:lnTo>
                    <a:pt x="742" y="14"/>
                  </a:lnTo>
                  <a:lnTo>
                    <a:pt x="742" y="48"/>
                  </a:lnTo>
                  <a:close/>
                  <a:moveTo>
                    <a:pt x="724" y="46"/>
                  </a:moveTo>
                  <a:lnTo>
                    <a:pt x="724" y="46"/>
                  </a:lnTo>
                  <a:lnTo>
                    <a:pt x="730" y="46"/>
                  </a:lnTo>
                  <a:lnTo>
                    <a:pt x="736" y="42"/>
                  </a:lnTo>
                  <a:lnTo>
                    <a:pt x="736" y="20"/>
                  </a:lnTo>
                  <a:lnTo>
                    <a:pt x="736" y="20"/>
                  </a:lnTo>
                  <a:lnTo>
                    <a:pt x="726" y="18"/>
                  </a:lnTo>
                  <a:lnTo>
                    <a:pt x="726" y="18"/>
                  </a:lnTo>
                  <a:lnTo>
                    <a:pt x="722" y="18"/>
                  </a:lnTo>
                  <a:lnTo>
                    <a:pt x="718" y="22"/>
                  </a:lnTo>
                  <a:lnTo>
                    <a:pt x="718" y="22"/>
                  </a:lnTo>
                  <a:lnTo>
                    <a:pt x="714" y="26"/>
                  </a:lnTo>
                  <a:lnTo>
                    <a:pt x="714" y="32"/>
                  </a:lnTo>
                  <a:lnTo>
                    <a:pt x="714" y="32"/>
                  </a:lnTo>
                  <a:lnTo>
                    <a:pt x="714" y="38"/>
                  </a:lnTo>
                  <a:lnTo>
                    <a:pt x="716" y="44"/>
                  </a:lnTo>
                  <a:lnTo>
                    <a:pt x="720" y="46"/>
                  </a:lnTo>
                  <a:lnTo>
                    <a:pt x="724" y="46"/>
                  </a:lnTo>
                  <a:lnTo>
                    <a:pt x="724" y="46"/>
                  </a:lnTo>
                  <a:close/>
                  <a:moveTo>
                    <a:pt x="788" y="54"/>
                  </a:moveTo>
                  <a:lnTo>
                    <a:pt x="782" y="54"/>
                  </a:lnTo>
                  <a:lnTo>
                    <a:pt x="782" y="30"/>
                  </a:lnTo>
                  <a:lnTo>
                    <a:pt x="782" y="30"/>
                  </a:lnTo>
                  <a:lnTo>
                    <a:pt x="780" y="24"/>
                  </a:lnTo>
                  <a:lnTo>
                    <a:pt x="780" y="20"/>
                  </a:lnTo>
                  <a:lnTo>
                    <a:pt x="780" y="20"/>
                  </a:lnTo>
                  <a:lnTo>
                    <a:pt x="776" y="18"/>
                  </a:lnTo>
                  <a:lnTo>
                    <a:pt x="772" y="18"/>
                  </a:lnTo>
                  <a:lnTo>
                    <a:pt x="772" y="18"/>
                  </a:lnTo>
                  <a:lnTo>
                    <a:pt x="766" y="20"/>
                  </a:lnTo>
                  <a:lnTo>
                    <a:pt x="760" y="24"/>
                  </a:lnTo>
                  <a:lnTo>
                    <a:pt x="760" y="54"/>
                  </a:lnTo>
                  <a:lnTo>
                    <a:pt x="754" y="54"/>
                  </a:lnTo>
                  <a:lnTo>
                    <a:pt x="754" y="14"/>
                  </a:lnTo>
                  <a:lnTo>
                    <a:pt x="760" y="14"/>
                  </a:lnTo>
                  <a:lnTo>
                    <a:pt x="760" y="18"/>
                  </a:lnTo>
                  <a:lnTo>
                    <a:pt x="760" y="18"/>
                  </a:lnTo>
                  <a:lnTo>
                    <a:pt x="768" y="14"/>
                  </a:lnTo>
                  <a:lnTo>
                    <a:pt x="774" y="12"/>
                  </a:lnTo>
                  <a:lnTo>
                    <a:pt x="774" y="12"/>
                  </a:lnTo>
                  <a:lnTo>
                    <a:pt x="780" y="14"/>
                  </a:lnTo>
                  <a:lnTo>
                    <a:pt x="784" y="16"/>
                  </a:lnTo>
                  <a:lnTo>
                    <a:pt x="784" y="16"/>
                  </a:lnTo>
                  <a:lnTo>
                    <a:pt x="786" y="20"/>
                  </a:lnTo>
                  <a:lnTo>
                    <a:pt x="788" y="28"/>
                  </a:lnTo>
                  <a:lnTo>
                    <a:pt x="788"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Freeform 50">
              <a:extLst>
                <a:ext uri="{FF2B5EF4-FFF2-40B4-BE49-F238E27FC236}">
                  <a16:creationId xmlns:a16="http://schemas.microsoft.com/office/drawing/2014/main" id="{BFDB3260-9261-4ED9-B92B-CD0A8696AD41}"/>
                </a:ext>
              </a:extLst>
            </p:cNvPr>
            <p:cNvSpPr>
              <a:spLocks noEditPoints="1"/>
            </p:cNvSpPr>
            <p:nvPr/>
          </p:nvSpPr>
          <p:spPr bwMode="auto">
            <a:xfrm>
              <a:off x="2886301" y="5783088"/>
              <a:ext cx="400611" cy="34571"/>
            </a:xfrm>
            <a:custGeom>
              <a:avLst/>
              <a:gdLst>
                <a:gd name="T0" fmla="*/ 30 w 788"/>
                <a:gd name="T1" fmla="*/ 0 h 68"/>
                <a:gd name="T2" fmla="*/ 30 w 788"/>
                <a:gd name="T3" fmla="*/ 60 h 68"/>
                <a:gd name="T4" fmla="*/ 30 w 788"/>
                <a:gd name="T5" fmla="*/ 56 h 68"/>
                <a:gd name="T6" fmla="*/ 30 w 788"/>
                <a:gd name="T7" fmla="*/ 2 h 68"/>
                <a:gd name="T8" fmla="*/ 20 w 788"/>
                <a:gd name="T9" fmla="*/ 16 h 68"/>
                <a:gd name="T10" fmla="*/ 24 w 788"/>
                <a:gd name="T11" fmla="*/ 20 h 68"/>
                <a:gd name="T12" fmla="*/ 104 w 788"/>
                <a:gd name="T13" fmla="*/ 34 h 68"/>
                <a:gd name="T14" fmla="*/ 126 w 788"/>
                <a:gd name="T15" fmla="*/ 28 h 68"/>
                <a:gd name="T16" fmla="*/ 124 w 788"/>
                <a:gd name="T17" fmla="*/ 16 h 68"/>
                <a:gd name="T18" fmla="*/ 152 w 788"/>
                <a:gd name="T19" fmla="*/ 16 h 68"/>
                <a:gd name="T20" fmla="*/ 202 w 788"/>
                <a:gd name="T21" fmla="*/ 50 h 68"/>
                <a:gd name="T22" fmla="*/ 172 w 788"/>
                <a:gd name="T23" fmla="*/ 18 h 68"/>
                <a:gd name="T24" fmla="*/ 176 w 788"/>
                <a:gd name="T25" fmla="*/ 44 h 68"/>
                <a:gd name="T26" fmla="*/ 196 w 788"/>
                <a:gd name="T27" fmla="*/ 24 h 68"/>
                <a:gd name="T28" fmla="*/ 216 w 788"/>
                <a:gd name="T29" fmla="*/ 54 h 68"/>
                <a:gd name="T30" fmla="*/ 232 w 788"/>
                <a:gd name="T31" fmla="*/ 40 h 68"/>
                <a:gd name="T32" fmla="*/ 218 w 788"/>
                <a:gd name="T33" fmla="*/ 14 h 68"/>
                <a:gd name="T34" fmla="*/ 216 w 788"/>
                <a:gd name="T35" fmla="*/ 22 h 68"/>
                <a:gd name="T36" fmla="*/ 240 w 788"/>
                <a:gd name="T37" fmla="*/ 42 h 68"/>
                <a:gd name="T38" fmla="*/ 250 w 788"/>
                <a:gd name="T39" fmla="*/ 48 h 68"/>
                <a:gd name="T40" fmla="*/ 276 w 788"/>
                <a:gd name="T41" fmla="*/ 18 h 68"/>
                <a:gd name="T42" fmla="*/ 280 w 788"/>
                <a:gd name="T43" fmla="*/ 44 h 68"/>
                <a:gd name="T44" fmla="*/ 254 w 788"/>
                <a:gd name="T45" fmla="*/ 20 h 68"/>
                <a:gd name="T46" fmla="*/ 308 w 788"/>
                <a:gd name="T47" fmla="*/ 18 h 68"/>
                <a:gd name="T48" fmla="*/ 314 w 788"/>
                <a:gd name="T49" fmla="*/ 14 h 68"/>
                <a:gd name="T50" fmla="*/ 334 w 788"/>
                <a:gd name="T51" fmla="*/ 40 h 68"/>
                <a:gd name="T52" fmla="*/ 342 w 788"/>
                <a:gd name="T53" fmla="*/ 46 h 68"/>
                <a:gd name="T54" fmla="*/ 378 w 788"/>
                <a:gd name="T55" fmla="*/ 54 h 68"/>
                <a:gd name="T56" fmla="*/ 372 w 788"/>
                <a:gd name="T57" fmla="*/ 28 h 68"/>
                <a:gd name="T58" fmla="*/ 362 w 788"/>
                <a:gd name="T59" fmla="*/ 14 h 68"/>
                <a:gd name="T60" fmla="*/ 380 w 788"/>
                <a:gd name="T61" fmla="*/ 48 h 68"/>
                <a:gd name="T62" fmla="*/ 374 w 788"/>
                <a:gd name="T63" fmla="*/ 48 h 68"/>
                <a:gd name="T64" fmla="*/ 404 w 788"/>
                <a:gd name="T65" fmla="*/ 2 h 68"/>
                <a:gd name="T66" fmla="*/ 418 w 788"/>
                <a:gd name="T67" fmla="*/ 48 h 68"/>
                <a:gd name="T68" fmla="*/ 436 w 788"/>
                <a:gd name="T69" fmla="*/ 14 h 68"/>
                <a:gd name="T70" fmla="*/ 456 w 788"/>
                <a:gd name="T71" fmla="*/ 14 h 68"/>
                <a:gd name="T72" fmla="*/ 464 w 788"/>
                <a:gd name="T73" fmla="*/ 54 h 68"/>
                <a:gd name="T74" fmla="*/ 452 w 788"/>
                <a:gd name="T75" fmla="*/ 34 h 68"/>
                <a:gd name="T76" fmla="*/ 476 w 788"/>
                <a:gd name="T77" fmla="*/ 34 h 68"/>
                <a:gd name="T78" fmla="*/ 498 w 788"/>
                <a:gd name="T79" fmla="*/ 54 h 68"/>
                <a:gd name="T80" fmla="*/ 524 w 788"/>
                <a:gd name="T81" fmla="*/ 28 h 68"/>
                <a:gd name="T82" fmla="*/ 606 w 788"/>
                <a:gd name="T83" fmla="*/ 26 h 68"/>
                <a:gd name="T84" fmla="*/ 586 w 788"/>
                <a:gd name="T85" fmla="*/ 46 h 68"/>
                <a:gd name="T86" fmla="*/ 646 w 788"/>
                <a:gd name="T87" fmla="*/ 50 h 68"/>
                <a:gd name="T88" fmla="*/ 622 w 788"/>
                <a:gd name="T89" fmla="*/ 14 h 68"/>
                <a:gd name="T90" fmla="*/ 622 w 788"/>
                <a:gd name="T91" fmla="*/ 44 h 68"/>
                <a:gd name="T92" fmla="*/ 638 w 788"/>
                <a:gd name="T93" fmla="*/ 20 h 68"/>
                <a:gd name="T94" fmla="*/ 654 w 788"/>
                <a:gd name="T95" fmla="*/ 50 h 68"/>
                <a:gd name="T96" fmla="*/ 672 w 788"/>
                <a:gd name="T97" fmla="*/ 36 h 68"/>
                <a:gd name="T98" fmla="*/ 670 w 788"/>
                <a:gd name="T99" fmla="*/ 12 h 68"/>
                <a:gd name="T100" fmla="*/ 660 w 788"/>
                <a:gd name="T101" fmla="*/ 24 h 68"/>
                <a:gd name="T102" fmla="*/ 684 w 788"/>
                <a:gd name="T103" fmla="*/ 46 h 68"/>
                <a:gd name="T104" fmla="*/ 692 w 788"/>
                <a:gd name="T105" fmla="*/ 14 h 68"/>
                <a:gd name="T106" fmla="*/ 712 w 788"/>
                <a:gd name="T107" fmla="*/ 60 h 68"/>
                <a:gd name="T108" fmla="*/ 722 w 788"/>
                <a:gd name="T109" fmla="*/ 52 h 68"/>
                <a:gd name="T110" fmla="*/ 730 w 788"/>
                <a:gd name="T111" fmla="*/ 14 h 68"/>
                <a:gd name="T112" fmla="*/ 722 w 788"/>
                <a:gd name="T113" fmla="*/ 18 h 68"/>
                <a:gd name="T114" fmla="*/ 782 w 788"/>
                <a:gd name="T115" fmla="*/ 30 h 68"/>
                <a:gd name="T116" fmla="*/ 760 w 788"/>
                <a:gd name="T11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8" h="68">
                  <a:moveTo>
                    <a:pt x="30" y="60"/>
                  </a:moveTo>
                  <a:lnTo>
                    <a:pt x="30" y="60"/>
                  </a:lnTo>
                  <a:lnTo>
                    <a:pt x="18" y="58"/>
                  </a:lnTo>
                  <a:lnTo>
                    <a:pt x="10" y="52"/>
                  </a:lnTo>
                  <a:lnTo>
                    <a:pt x="10" y="52"/>
                  </a:lnTo>
                  <a:lnTo>
                    <a:pt x="2" y="42"/>
                  </a:lnTo>
                  <a:lnTo>
                    <a:pt x="0" y="30"/>
                  </a:lnTo>
                  <a:lnTo>
                    <a:pt x="0" y="30"/>
                  </a:lnTo>
                  <a:lnTo>
                    <a:pt x="2" y="18"/>
                  </a:lnTo>
                  <a:lnTo>
                    <a:pt x="10" y="8"/>
                  </a:lnTo>
                  <a:lnTo>
                    <a:pt x="10" y="8"/>
                  </a:lnTo>
                  <a:lnTo>
                    <a:pt x="18" y="2"/>
                  </a:lnTo>
                  <a:lnTo>
                    <a:pt x="30" y="0"/>
                  </a:lnTo>
                  <a:lnTo>
                    <a:pt x="30" y="0"/>
                  </a:lnTo>
                  <a:lnTo>
                    <a:pt x="42" y="2"/>
                  </a:lnTo>
                  <a:lnTo>
                    <a:pt x="52" y="8"/>
                  </a:lnTo>
                  <a:lnTo>
                    <a:pt x="52" y="8"/>
                  </a:lnTo>
                  <a:lnTo>
                    <a:pt x="58" y="18"/>
                  </a:lnTo>
                  <a:lnTo>
                    <a:pt x="60" y="30"/>
                  </a:lnTo>
                  <a:lnTo>
                    <a:pt x="60" y="30"/>
                  </a:lnTo>
                  <a:lnTo>
                    <a:pt x="58" y="42"/>
                  </a:lnTo>
                  <a:lnTo>
                    <a:pt x="52" y="52"/>
                  </a:lnTo>
                  <a:lnTo>
                    <a:pt x="52" y="52"/>
                  </a:lnTo>
                  <a:lnTo>
                    <a:pt x="42" y="58"/>
                  </a:lnTo>
                  <a:lnTo>
                    <a:pt x="30" y="60"/>
                  </a:lnTo>
                  <a:lnTo>
                    <a:pt x="30" y="60"/>
                  </a:lnTo>
                  <a:close/>
                  <a:moveTo>
                    <a:pt x="30" y="2"/>
                  </a:moveTo>
                  <a:lnTo>
                    <a:pt x="30" y="2"/>
                  </a:lnTo>
                  <a:lnTo>
                    <a:pt x="20" y="4"/>
                  </a:lnTo>
                  <a:lnTo>
                    <a:pt x="12" y="10"/>
                  </a:lnTo>
                  <a:lnTo>
                    <a:pt x="12" y="10"/>
                  </a:lnTo>
                  <a:lnTo>
                    <a:pt x="6" y="20"/>
                  </a:lnTo>
                  <a:lnTo>
                    <a:pt x="4" y="30"/>
                  </a:lnTo>
                  <a:lnTo>
                    <a:pt x="4" y="30"/>
                  </a:lnTo>
                  <a:lnTo>
                    <a:pt x="6" y="40"/>
                  </a:lnTo>
                  <a:lnTo>
                    <a:pt x="12" y="48"/>
                  </a:lnTo>
                  <a:lnTo>
                    <a:pt x="12" y="48"/>
                  </a:lnTo>
                  <a:lnTo>
                    <a:pt x="20" y="54"/>
                  </a:lnTo>
                  <a:lnTo>
                    <a:pt x="30" y="56"/>
                  </a:lnTo>
                  <a:lnTo>
                    <a:pt x="30" y="56"/>
                  </a:lnTo>
                  <a:lnTo>
                    <a:pt x="40" y="54"/>
                  </a:lnTo>
                  <a:lnTo>
                    <a:pt x="50" y="48"/>
                  </a:lnTo>
                  <a:lnTo>
                    <a:pt x="50" y="48"/>
                  </a:lnTo>
                  <a:lnTo>
                    <a:pt x="54" y="40"/>
                  </a:lnTo>
                  <a:lnTo>
                    <a:pt x="56" y="30"/>
                  </a:lnTo>
                  <a:lnTo>
                    <a:pt x="56" y="30"/>
                  </a:lnTo>
                  <a:lnTo>
                    <a:pt x="54" y="20"/>
                  </a:lnTo>
                  <a:lnTo>
                    <a:pt x="50" y="10"/>
                  </a:lnTo>
                  <a:lnTo>
                    <a:pt x="50" y="10"/>
                  </a:lnTo>
                  <a:lnTo>
                    <a:pt x="40" y="4"/>
                  </a:lnTo>
                  <a:lnTo>
                    <a:pt x="30" y="2"/>
                  </a:lnTo>
                  <a:lnTo>
                    <a:pt x="30" y="2"/>
                  </a:lnTo>
                  <a:close/>
                  <a:moveTo>
                    <a:pt x="42" y="44"/>
                  </a:moveTo>
                  <a:lnTo>
                    <a:pt x="42" y="44"/>
                  </a:lnTo>
                  <a:lnTo>
                    <a:pt x="32" y="46"/>
                  </a:lnTo>
                  <a:lnTo>
                    <a:pt x="32" y="46"/>
                  </a:lnTo>
                  <a:lnTo>
                    <a:pt x="24" y="44"/>
                  </a:lnTo>
                  <a:lnTo>
                    <a:pt x="18" y="42"/>
                  </a:lnTo>
                  <a:lnTo>
                    <a:pt x="18" y="42"/>
                  </a:lnTo>
                  <a:lnTo>
                    <a:pt x="16" y="36"/>
                  </a:lnTo>
                  <a:lnTo>
                    <a:pt x="14" y="30"/>
                  </a:lnTo>
                  <a:lnTo>
                    <a:pt x="14" y="30"/>
                  </a:lnTo>
                  <a:lnTo>
                    <a:pt x="16" y="22"/>
                  </a:lnTo>
                  <a:lnTo>
                    <a:pt x="20" y="16"/>
                  </a:lnTo>
                  <a:lnTo>
                    <a:pt x="20" y="16"/>
                  </a:lnTo>
                  <a:lnTo>
                    <a:pt x="24" y="14"/>
                  </a:lnTo>
                  <a:lnTo>
                    <a:pt x="32" y="12"/>
                  </a:lnTo>
                  <a:lnTo>
                    <a:pt x="32" y="12"/>
                  </a:lnTo>
                  <a:lnTo>
                    <a:pt x="38" y="14"/>
                  </a:lnTo>
                  <a:lnTo>
                    <a:pt x="42" y="16"/>
                  </a:lnTo>
                  <a:lnTo>
                    <a:pt x="42" y="22"/>
                  </a:lnTo>
                  <a:lnTo>
                    <a:pt x="42" y="22"/>
                  </a:lnTo>
                  <a:lnTo>
                    <a:pt x="42" y="22"/>
                  </a:lnTo>
                  <a:lnTo>
                    <a:pt x="36" y="18"/>
                  </a:lnTo>
                  <a:lnTo>
                    <a:pt x="32" y="18"/>
                  </a:lnTo>
                  <a:lnTo>
                    <a:pt x="32" y="18"/>
                  </a:lnTo>
                  <a:lnTo>
                    <a:pt x="26" y="18"/>
                  </a:lnTo>
                  <a:lnTo>
                    <a:pt x="24" y="20"/>
                  </a:lnTo>
                  <a:lnTo>
                    <a:pt x="22" y="24"/>
                  </a:lnTo>
                  <a:lnTo>
                    <a:pt x="20" y="30"/>
                  </a:lnTo>
                  <a:lnTo>
                    <a:pt x="20" y="30"/>
                  </a:lnTo>
                  <a:lnTo>
                    <a:pt x="22" y="34"/>
                  </a:lnTo>
                  <a:lnTo>
                    <a:pt x="24" y="38"/>
                  </a:lnTo>
                  <a:lnTo>
                    <a:pt x="26" y="40"/>
                  </a:lnTo>
                  <a:lnTo>
                    <a:pt x="32" y="42"/>
                  </a:lnTo>
                  <a:lnTo>
                    <a:pt x="32" y="42"/>
                  </a:lnTo>
                  <a:lnTo>
                    <a:pt x="36" y="40"/>
                  </a:lnTo>
                  <a:lnTo>
                    <a:pt x="42" y="38"/>
                  </a:lnTo>
                  <a:lnTo>
                    <a:pt x="42" y="38"/>
                  </a:lnTo>
                  <a:lnTo>
                    <a:pt x="42" y="44"/>
                  </a:lnTo>
                  <a:close/>
                  <a:moveTo>
                    <a:pt x="104" y="34"/>
                  </a:moveTo>
                  <a:lnTo>
                    <a:pt x="104" y="54"/>
                  </a:lnTo>
                  <a:lnTo>
                    <a:pt x="98" y="54"/>
                  </a:lnTo>
                  <a:lnTo>
                    <a:pt x="98" y="0"/>
                  </a:lnTo>
                  <a:lnTo>
                    <a:pt x="112" y="0"/>
                  </a:lnTo>
                  <a:lnTo>
                    <a:pt x="112" y="0"/>
                  </a:lnTo>
                  <a:lnTo>
                    <a:pt x="120" y="2"/>
                  </a:lnTo>
                  <a:lnTo>
                    <a:pt x="126" y="4"/>
                  </a:lnTo>
                  <a:lnTo>
                    <a:pt x="126" y="4"/>
                  </a:lnTo>
                  <a:lnTo>
                    <a:pt x="130" y="10"/>
                  </a:lnTo>
                  <a:lnTo>
                    <a:pt x="132" y="16"/>
                  </a:lnTo>
                  <a:lnTo>
                    <a:pt x="132" y="16"/>
                  </a:lnTo>
                  <a:lnTo>
                    <a:pt x="130" y="22"/>
                  </a:lnTo>
                  <a:lnTo>
                    <a:pt x="126" y="28"/>
                  </a:lnTo>
                  <a:lnTo>
                    <a:pt x="126" y="28"/>
                  </a:lnTo>
                  <a:lnTo>
                    <a:pt x="120" y="32"/>
                  </a:lnTo>
                  <a:lnTo>
                    <a:pt x="112" y="34"/>
                  </a:lnTo>
                  <a:lnTo>
                    <a:pt x="104" y="34"/>
                  </a:lnTo>
                  <a:close/>
                  <a:moveTo>
                    <a:pt x="104" y="6"/>
                  </a:moveTo>
                  <a:lnTo>
                    <a:pt x="104" y="28"/>
                  </a:lnTo>
                  <a:lnTo>
                    <a:pt x="110" y="28"/>
                  </a:lnTo>
                  <a:lnTo>
                    <a:pt x="110" y="28"/>
                  </a:lnTo>
                  <a:lnTo>
                    <a:pt x="116" y="26"/>
                  </a:lnTo>
                  <a:lnTo>
                    <a:pt x="122" y="24"/>
                  </a:lnTo>
                  <a:lnTo>
                    <a:pt x="122" y="24"/>
                  </a:lnTo>
                  <a:lnTo>
                    <a:pt x="124" y="20"/>
                  </a:lnTo>
                  <a:lnTo>
                    <a:pt x="124" y="16"/>
                  </a:lnTo>
                  <a:lnTo>
                    <a:pt x="124" y="16"/>
                  </a:lnTo>
                  <a:lnTo>
                    <a:pt x="124" y="12"/>
                  </a:lnTo>
                  <a:lnTo>
                    <a:pt x="122" y="8"/>
                  </a:lnTo>
                  <a:lnTo>
                    <a:pt x="122" y="8"/>
                  </a:lnTo>
                  <a:lnTo>
                    <a:pt x="118" y="6"/>
                  </a:lnTo>
                  <a:lnTo>
                    <a:pt x="112" y="6"/>
                  </a:lnTo>
                  <a:lnTo>
                    <a:pt x="104" y="6"/>
                  </a:lnTo>
                  <a:close/>
                  <a:moveTo>
                    <a:pt x="140" y="54"/>
                  </a:moveTo>
                  <a:lnTo>
                    <a:pt x="140" y="14"/>
                  </a:lnTo>
                  <a:lnTo>
                    <a:pt x="146" y="14"/>
                  </a:lnTo>
                  <a:lnTo>
                    <a:pt x="146" y="20"/>
                  </a:lnTo>
                  <a:lnTo>
                    <a:pt x="146" y="20"/>
                  </a:lnTo>
                  <a:lnTo>
                    <a:pt x="152" y="16"/>
                  </a:lnTo>
                  <a:lnTo>
                    <a:pt x="160" y="14"/>
                  </a:lnTo>
                  <a:lnTo>
                    <a:pt x="160" y="14"/>
                  </a:lnTo>
                  <a:lnTo>
                    <a:pt x="164" y="14"/>
                  </a:lnTo>
                  <a:lnTo>
                    <a:pt x="164" y="20"/>
                  </a:lnTo>
                  <a:lnTo>
                    <a:pt x="164" y="20"/>
                  </a:lnTo>
                  <a:lnTo>
                    <a:pt x="164" y="20"/>
                  </a:lnTo>
                  <a:lnTo>
                    <a:pt x="158" y="20"/>
                  </a:lnTo>
                  <a:lnTo>
                    <a:pt x="158" y="20"/>
                  </a:lnTo>
                  <a:lnTo>
                    <a:pt x="152" y="20"/>
                  </a:lnTo>
                  <a:lnTo>
                    <a:pt x="146" y="24"/>
                  </a:lnTo>
                  <a:lnTo>
                    <a:pt x="146" y="54"/>
                  </a:lnTo>
                  <a:lnTo>
                    <a:pt x="140" y="54"/>
                  </a:lnTo>
                  <a:close/>
                  <a:moveTo>
                    <a:pt x="202" y="50"/>
                  </a:moveTo>
                  <a:lnTo>
                    <a:pt x="202" y="50"/>
                  </a:lnTo>
                  <a:lnTo>
                    <a:pt x="194" y="54"/>
                  </a:lnTo>
                  <a:lnTo>
                    <a:pt x="188" y="54"/>
                  </a:lnTo>
                  <a:lnTo>
                    <a:pt x="188" y="54"/>
                  </a:lnTo>
                  <a:lnTo>
                    <a:pt x="178" y="52"/>
                  </a:lnTo>
                  <a:lnTo>
                    <a:pt x="172" y="48"/>
                  </a:lnTo>
                  <a:lnTo>
                    <a:pt x="172" y="48"/>
                  </a:lnTo>
                  <a:lnTo>
                    <a:pt x="168" y="42"/>
                  </a:lnTo>
                  <a:lnTo>
                    <a:pt x="166" y="34"/>
                  </a:lnTo>
                  <a:lnTo>
                    <a:pt x="166" y="34"/>
                  </a:lnTo>
                  <a:lnTo>
                    <a:pt x="168" y="24"/>
                  </a:lnTo>
                  <a:lnTo>
                    <a:pt x="172" y="18"/>
                  </a:lnTo>
                  <a:lnTo>
                    <a:pt x="172" y="18"/>
                  </a:lnTo>
                  <a:lnTo>
                    <a:pt x="178" y="14"/>
                  </a:lnTo>
                  <a:lnTo>
                    <a:pt x="186" y="12"/>
                  </a:lnTo>
                  <a:lnTo>
                    <a:pt x="186" y="12"/>
                  </a:lnTo>
                  <a:lnTo>
                    <a:pt x="192" y="14"/>
                  </a:lnTo>
                  <a:lnTo>
                    <a:pt x="198" y="18"/>
                  </a:lnTo>
                  <a:lnTo>
                    <a:pt x="198" y="18"/>
                  </a:lnTo>
                  <a:lnTo>
                    <a:pt x="202" y="22"/>
                  </a:lnTo>
                  <a:lnTo>
                    <a:pt x="202" y="30"/>
                  </a:lnTo>
                  <a:lnTo>
                    <a:pt x="202" y="34"/>
                  </a:lnTo>
                  <a:lnTo>
                    <a:pt x="172" y="34"/>
                  </a:lnTo>
                  <a:lnTo>
                    <a:pt x="172" y="34"/>
                  </a:lnTo>
                  <a:lnTo>
                    <a:pt x="174" y="40"/>
                  </a:lnTo>
                  <a:lnTo>
                    <a:pt x="176" y="44"/>
                  </a:lnTo>
                  <a:lnTo>
                    <a:pt x="176" y="44"/>
                  </a:lnTo>
                  <a:lnTo>
                    <a:pt x="182" y="48"/>
                  </a:lnTo>
                  <a:lnTo>
                    <a:pt x="188" y="48"/>
                  </a:lnTo>
                  <a:lnTo>
                    <a:pt x="188" y="48"/>
                  </a:lnTo>
                  <a:lnTo>
                    <a:pt x="194" y="48"/>
                  </a:lnTo>
                  <a:lnTo>
                    <a:pt x="202" y="44"/>
                  </a:lnTo>
                  <a:lnTo>
                    <a:pt x="202" y="44"/>
                  </a:lnTo>
                  <a:lnTo>
                    <a:pt x="202" y="50"/>
                  </a:lnTo>
                  <a:lnTo>
                    <a:pt x="202" y="50"/>
                  </a:lnTo>
                  <a:close/>
                  <a:moveTo>
                    <a:pt x="172" y="30"/>
                  </a:moveTo>
                  <a:lnTo>
                    <a:pt x="196" y="30"/>
                  </a:lnTo>
                  <a:lnTo>
                    <a:pt x="196" y="30"/>
                  </a:lnTo>
                  <a:lnTo>
                    <a:pt x="196" y="24"/>
                  </a:lnTo>
                  <a:lnTo>
                    <a:pt x="194" y="20"/>
                  </a:lnTo>
                  <a:lnTo>
                    <a:pt x="190" y="18"/>
                  </a:lnTo>
                  <a:lnTo>
                    <a:pt x="186" y="18"/>
                  </a:lnTo>
                  <a:lnTo>
                    <a:pt x="186" y="18"/>
                  </a:lnTo>
                  <a:lnTo>
                    <a:pt x="180" y="18"/>
                  </a:lnTo>
                  <a:lnTo>
                    <a:pt x="176" y="20"/>
                  </a:lnTo>
                  <a:lnTo>
                    <a:pt x="176" y="20"/>
                  </a:lnTo>
                  <a:lnTo>
                    <a:pt x="174" y="24"/>
                  </a:lnTo>
                  <a:lnTo>
                    <a:pt x="172" y="30"/>
                  </a:lnTo>
                  <a:lnTo>
                    <a:pt x="172" y="30"/>
                  </a:lnTo>
                  <a:close/>
                  <a:moveTo>
                    <a:pt x="222" y="54"/>
                  </a:moveTo>
                  <a:lnTo>
                    <a:pt x="222" y="54"/>
                  </a:lnTo>
                  <a:lnTo>
                    <a:pt x="216" y="54"/>
                  </a:lnTo>
                  <a:lnTo>
                    <a:pt x="208" y="50"/>
                  </a:lnTo>
                  <a:lnTo>
                    <a:pt x="208" y="44"/>
                  </a:lnTo>
                  <a:lnTo>
                    <a:pt x="208" y="44"/>
                  </a:lnTo>
                  <a:lnTo>
                    <a:pt x="208" y="44"/>
                  </a:lnTo>
                  <a:lnTo>
                    <a:pt x="216" y="48"/>
                  </a:lnTo>
                  <a:lnTo>
                    <a:pt x="224" y="48"/>
                  </a:lnTo>
                  <a:lnTo>
                    <a:pt x="224" y="48"/>
                  </a:lnTo>
                  <a:lnTo>
                    <a:pt x="230" y="48"/>
                  </a:lnTo>
                  <a:lnTo>
                    <a:pt x="232" y="46"/>
                  </a:lnTo>
                  <a:lnTo>
                    <a:pt x="232" y="42"/>
                  </a:lnTo>
                  <a:lnTo>
                    <a:pt x="232" y="42"/>
                  </a:lnTo>
                  <a:lnTo>
                    <a:pt x="232" y="40"/>
                  </a:lnTo>
                  <a:lnTo>
                    <a:pt x="232" y="40"/>
                  </a:lnTo>
                  <a:lnTo>
                    <a:pt x="226" y="36"/>
                  </a:lnTo>
                  <a:lnTo>
                    <a:pt x="226" y="36"/>
                  </a:lnTo>
                  <a:lnTo>
                    <a:pt x="218" y="36"/>
                  </a:lnTo>
                  <a:lnTo>
                    <a:pt x="218" y="36"/>
                  </a:lnTo>
                  <a:lnTo>
                    <a:pt x="212" y="32"/>
                  </a:lnTo>
                  <a:lnTo>
                    <a:pt x="212" y="32"/>
                  </a:lnTo>
                  <a:lnTo>
                    <a:pt x="210" y="28"/>
                  </a:lnTo>
                  <a:lnTo>
                    <a:pt x="208" y="24"/>
                  </a:lnTo>
                  <a:lnTo>
                    <a:pt x="208" y="24"/>
                  </a:lnTo>
                  <a:lnTo>
                    <a:pt x="210" y="20"/>
                  </a:lnTo>
                  <a:lnTo>
                    <a:pt x="214" y="16"/>
                  </a:lnTo>
                  <a:lnTo>
                    <a:pt x="214" y="16"/>
                  </a:lnTo>
                  <a:lnTo>
                    <a:pt x="218" y="14"/>
                  </a:lnTo>
                  <a:lnTo>
                    <a:pt x="224" y="12"/>
                  </a:lnTo>
                  <a:lnTo>
                    <a:pt x="224" y="12"/>
                  </a:lnTo>
                  <a:lnTo>
                    <a:pt x="232" y="14"/>
                  </a:lnTo>
                  <a:lnTo>
                    <a:pt x="238" y="16"/>
                  </a:lnTo>
                  <a:lnTo>
                    <a:pt x="238" y="22"/>
                  </a:lnTo>
                  <a:lnTo>
                    <a:pt x="238" y="22"/>
                  </a:lnTo>
                  <a:lnTo>
                    <a:pt x="238" y="22"/>
                  </a:lnTo>
                  <a:lnTo>
                    <a:pt x="232" y="18"/>
                  </a:lnTo>
                  <a:lnTo>
                    <a:pt x="224" y="18"/>
                  </a:lnTo>
                  <a:lnTo>
                    <a:pt x="224" y="18"/>
                  </a:lnTo>
                  <a:lnTo>
                    <a:pt x="218" y="20"/>
                  </a:lnTo>
                  <a:lnTo>
                    <a:pt x="218" y="20"/>
                  </a:lnTo>
                  <a:lnTo>
                    <a:pt x="216" y="22"/>
                  </a:lnTo>
                  <a:lnTo>
                    <a:pt x="216" y="24"/>
                  </a:lnTo>
                  <a:lnTo>
                    <a:pt x="216" y="24"/>
                  </a:lnTo>
                  <a:lnTo>
                    <a:pt x="216" y="28"/>
                  </a:lnTo>
                  <a:lnTo>
                    <a:pt x="216" y="28"/>
                  </a:lnTo>
                  <a:lnTo>
                    <a:pt x="222" y="30"/>
                  </a:lnTo>
                  <a:lnTo>
                    <a:pt x="230" y="32"/>
                  </a:lnTo>
                  <a:lnTo>
                    <a:pt x="230" y="32"/>
                  </a:lnTo>
                  <a:lnTo>
                    <a:pt x="234" y="32"/>
                  </a:lnTo>
                  <a:lnTo>
                    <a:pt x="236" y="36"/>
                  </a:lnTo>
                  <a:lnTo>
                    <a:pt x="236" y="36"/>
                  </a:lnTo>
                  <a:lnTo>
                    <a:pt x="238" y="38"/>
                  </a:lnTo>
                  <a:lnTo>
                    <a:pt x="240" y="42"/>
                  </a:lnTo>
                  <a:lnTo>
                    <a:pt x="240" y="42"/>
                  </a:lnTo>
                  <a:lnTo>
                    <a:pt x="238" y="46"/>
                  </a:lnTo>
                  <a:lnTo>
                    <a:pt x="234" y="50"/>
                  </a:lnTo>
                  <a:lnTo>
                    <a:pt x="234" y="50"/>
                  </a:lnTo>
                  <a:lnTo>
                    <a:pt x="230" y="54"/>
                  </a:lnTo>
                  <a:lnTo>
                    <a:pt x="222" y="54"/>
                  </a:lnTo>
                  <a:lnTo>
                    <a:pt x="222" y="54"/>
                  </a:lnTo>
                  <a:close/>
                  <a:moveTo>
                    <a:pt x="280" y="50"/>
                  </a:moveTo>
                  <a:lnTo>
                    <a:pt x="280" y="50"/>
                  </a:lnTo>
                  <a:lnTo>
                    <a:pt x="272" y="54"/>
                  </a:lnTo>
                  <a:lnTo>
                    <a:pt x="266" y="54"/>
                  </a:lnTo>
                  <a:lnTo>
                    <a:pt x="266" y="54"/>
                  </a:lnTo>
                  <a:lnTo>
                    <a:pt x="256" y="52"/>
                  </a:lnTo>
                  <a:lnTo>
                    <a:pt x="250" y="48"/>
                  </a:lnTo>
                  <a:lnTo>
                    <a:pt x="250" y="48"/>
                  </a:lnTo>
                  <a:lnTo>
                    <a:pt x="246" y="42"/>
                  </a:lnTo>
                  <a:lnTo>
                    <a:pt x="244" y="34"/>
                  </a:lnTo>
                  <a:lnTo>
                    <a:pt x="244" y="34"/>
                  </a:lnTo>
                  <a:lnTo>
                    <a:pt x="246" y="24"/>
                  </a:lnTo>
                  <a:lnTo>
                    <a:pt x="250" y="18"/>
                  </a:lnTo>
                  <a:lnTo>
                    <a:pt x="250" y="18"/>
                  </a:lnTo>
                  <a:lnTo>
                    <a:pt x="256" y="14"/>
                  </a:lnTo>
                  <a:lnTo>
                    <a:pt x="264" y="12"/>
                  </a:lnTo>
                  <a:lnTo>
                    <a:pt x="264" y="12"/>
                  </a:lnTo>
                  <a:lnTo>
                    <a:pt x="270" y="14"/>
                  </a:lnTo>
                  <a:lnTo>
                    <a:pt x="276" y="18"/>
                  </a:lnTo>
                  <a:lnTo>
                    <a:pt x="276" y="18"/>
                  </a:lnTo>
                  <a:lnTo>
                    <a:pt x="280" y="22"/>
                  </a:lnTo>
                  <a:lnTo>
                    <a:pt x="280" y="30"/>
                  </a:lnTo>
                  <a:lnTo>
                    <a:pt x="280" y="34"/>
                  </a:lnTo>
                  <a:lnTo>
                    <a:pt x="250" y="34"/>
                  </a:lnTo>
                  <a:lnTo>
                    <a:pt x="250" y="34"/>
                  </a:lnTo>
                  <a:lnTo>
                    <a:pt x="252" y="40"/>
                  </a:lnTo>
                  <a:lnTo>
                    <a:pt x="254" y="44"/>
                  </a:lnTo>
                  <a:lnTo>
                    <a:pt x="254" y="44"/>
                  </a:lnTo>
                  <a:lnTo>
                    <a:pt x="260" y="48"/>
                  </a:lnTo>
                  <a:lnTo>
                    <a:pt x="266" y="48"/>
                  </a:lnTo>
                  <a:lnTo>
                    <a:pt x="266" y="48"/>
                  </a:lnTo>
                  <a:lnTo>
                    <a:pt x="272" y="48"/>
                  </a:lnTo>
                  <a:lnTo>
                    <a:pt x="280" y="44"/>
                  </a:lnTo>
                  <a:lnTo>
                    <a:pt x="280" y="44"/>
                  </a:lnTo>
                  <a:lnTo>
                    <a:pt x="280" y="50"/>
                  </a:lnTo>
                  <a:lnTo>
                    <a:pt x="280" y="50"/>
                  </a:lnTo>
                  <a:close/>
                  <a:moveTo>
                    <a:pt x="250" y="30"/>
                  </a:moveTo>
                  <a:lnTo>
                    <a:pt x="274" y="30"/>
                  </a:lnTo>
                  <a:lnTo>
                    <a:pt x="274" y="30"/>
                  </a:lnTo>
                  <a:lnTo>
                    <a:pt x="274" y="24"/>
                  </a:lnTo>
                  <a:lnTo>
                    <a:pt x="272" y="20"/>
                  </a:lnTo>
                  <a:lnTo>
                    <a:pt x="268" y="18"/>
                  </a:lnTo>
                  <a:lnTo>
                    <a:pt x="264" y="18"/>
                  </a:lnTo>
                  <a:lnTo>
                    <a:pt x="264" y="18"/>
                  </a:lnTo>
                  <a:lnTo>
                    <a:pt x="258" y="18"/>
                  </a:lnTo>
                  <a:lnTo>
                    <a:pt x="254" y="20"/>
                  </a:lnTo>
                  <a:lnTo>
                    <a:pt x="254" y="20"/>
                  </a:lnTo>
                  <a:lnTo>
                    <a:pt x="252" y="24"/>
                  </a:lnTo>
                  <a:lnTo>
                    <a:pt x="250" y="30"/>
                  </a:lnTo>
                  <a:lnTo>
                    <a:pt x="250" y="30"/>
                  </a:lnTo>
                  <a:close/>
                  <a:moveTo>
                    <a:pt x="322" y="54"/>
                  </a:moveTo>
                  <a:lnTo>
                    <a:pt x="316" y="54"/>
                  </a:lnTo>
                  <a:lnTo>
                    <a:pt x="316" y="30"/>
                  </a:lnTo>
                  <a:lnTo>
                    <a:pt x="316" y="30"/>
                  </a:lnTo>
                  <a:lnTo>
                    <a:pt x="316" y="24"/>
                  </a:lnTo>
                  <a:lnTo>
                    <a:pt x="314" y="20"/>
                  </a:lnTo>
                  <a:lnTo>
                    <a:pt x="314" y="20"/>
                  </a:lnTo>
                  <a:lnTo>
                    <a:pt x="312" y="18"/>
                  </a:lnTo>
                  <a:lnTo>
                    <a:pt x="308" y="18"/>
                  </a:lnTo>
                  <a:lnTo>
                    <a:pt x="308" y="18"/>
                  </a:lnTo>
                  <a:lnTo>
                    <a:pt x="302" y="20"/>
                  </a:lnTo>
                  <a:lnTo>
                    <a:pt x="296" y="24"/>
                  </a:lnTo>
                  <a:lnTo>
                    <a:pt x="296" y="54"/>
                  </a:lnTo>
                  <a:lnTo>
                    <a:pt x="290" y="54"/>
                  </a:lnTo>
                  <a:lnTo>
                    <a:pt x="290" y="14"/>
                  </a:lnTo>
                  <a:lnTo>
                    <a:pt x="296" y="14"/>
                  </a:lnTo>
                  <a:lnTo>
                    <a:pt x="296" y="18"/>
                  </a:lnTo>
                  <a:lnTo>
                    <a:pt x="296" y="18"/>
                  </a:lnTo>
                  <a:lnTo>
                    <a:pt x="302" y="14"/>
                  </a:lnTo>
                  <a:lnTo>
                    <a:pt x="310" y="12"/>
                  </a:lnTo>
                  <a:lnTo>
                    <a:pt x="310" y="12"/>
                  </a:lnTo>
                  <a:lnTo>
                    <a:pt x="314" y="14"/>
                  </a:lnTo>
                  <a:lnTo>
                    <a:pt x="318" y="16"/>
                  </a:lnTo>
                  <a:lnTo>
                    <a:pt x="318" y="16"/>
                  </a:lnTo>
                  <a:lnTo>
                    <a:pt x="322" y="20"/>
                  </a:lnTo>
                  <a:lnTo>
                    <a:pt x="322" y="28"/>
                  </a:lnTo>
                  <a:lnTo>
                    <a:pt x="322" y="54"/>
                  </a:lnTo>
                  <a:close/>
                  <a:moveTo>
                    <a:pt x="354" y="52"/>
                  </a:moveTo>
                  <a:lnTo>
                    <a:pt x="354" y="52"/>
                  </a:lnTo>
                  <a:lnTo>
                    <a:pt x="348" y="54"/>
                  </a:lnTo>
                  <a:lnTo>
                    <a:pt x="348" y="54"/>
                  </a:lnTo>
                  <a:lnTo>
                    <a:pt x="342" y="54"/>
                  </a:lnTo>
                  <a:lnTo>
                    <a:pt x="338" y="50"/>
                  </a:lnTo>
                  <a:lnTo>
                    <a:pt x="336" y="46"/>
                  </a:lnTo>
                  <a:lnTo>
                    <a:pt x="334" y="40"/>
                  </a:lnTo>
                  <a:lnTo>
                    <a:pt x="334" y="18"/>
                  </a:lnTo>
                  <a:lnTo>
                    <a:pt x="330" y="18"/>
                  </a:lnTo>
                  <a:lnTo>
                    <a:pt x="330" y="14"/>
                  </a:lnTo>
                  <a:lnTo>
                    <a:pt x="334" y="14"/>
                  </a:lnTo>
                  <a:lnTo>
                    <a:pt x="334" y="2"/>
                  </a:lnTo>
                  <a:lnTo>
                    <a:pt x="340" y="2"/>
                  </a:lnTo>
                  <a:lnTo>
                    <a:pt x="340" y="14"/>
                  </a:lnTo>
                  <a:lnTo>
                    <a:pt x="354" y="14"/>
                  </a:lnTo>
                  <a:lnTo>
                    <a:pt x="354" y="18"/>
                  </a:lnTo>
                  <a:lnTo>
                    <a:pt x="340" y="18"/>
                  </a:lnTo>
                  <a:lnTo>
                    <a:pt x="340" y="36"/>
                  </a:lnTo>
                  <a:lnTo>
                    <a:pt x="340" y="36"/>
                  </a:lnTo>
                  <a:lnTo>
                    <a:pt x="342" y="46"/>
                  </a:lnTo>
                  <a:lnTo>
                    <a:pt x="342" y="46"/>
                  </a:lnTo>
                  <a:lnTo>
                    <a:pt x="344" y="48"/>
                  </a:lnTo>
                  <a:lnTo>
                    <a:pt x="344" y="48"/>
                  </a:lnTo>
                  <a:lnTo>
                    <a:pt x="348" y="48"/>
                  </a:lnTo>
                  <a:lnTo>
                    <a:pt x="348" y="48"/>
                  </a:lnTo>
                  <a:lnTo>
                    <a:pt x="354" y="48"/>
                  </a:lnTo>
                  <a:lnTo>
                    <a:pt x="354" y="48"/>
                  </a:lnTo>
                  <a:lnTo>
                    <a:pt x="354" y="52"/>
                  </a:lnTo>
                  <a:lnTo>
                    <a:pt x="354" y="52"/>
                  </a:lnTo>
                  <a:close/>
                  <a:moveTo>
                    <a:pt x="386" y="54"/>
                  </a:moveTo>
                  <a:lnTo>
                    <a:pt x="386" y="48"/>
                  </a:lnTo>
                  <a:lnTo>
                    <a:pt x="386" y="48"/>
                  </a:lnTo>
                  <a:lnTo>
                    <a:pt x="378" y="54"/>
                  </a:lnTo>
                  <a:lnTo>
                    <a:pt x="378" y="54"/>
                  </a:lnTo>
                  <a:lnTo>
                    <a:pt x="370" y="54"/>
                  </a:lnTo>
                  <a:lnTo>
                    <a:pt x="370" y="54"/>
                  </a:lnTo>
                  <a:lnTo>
                    <a:pt x="366" y="54"/>
                  </a:lnTo>
                  <a:lnTo>
                    <a:pt x="362" y="50"/>
                  </a:lnTo>
                  <a:lnTo>
                    <a:pt x="362" y="50"/>
                  </a:lnTo>
                  <a:lnTo>
                    <a:pt x="360" y="46"/>
                  </a:lnTo>
                  <a:lnTo>
                    <a:pt x="358" y="42"/>
                  </a:lnTo>
                  <a:lnTo>
                    <a:pt x="358" y="42"/>
                  </a:lnTo>
                  <a:lnTo>
                    <a:pt x="360" y="36"/>
                  </a:lnTo>
                  <a:lnTo>
                    <a:pt x="364" y="32"/>
                  </a:lnTo>
                  <a:lnTo>
                    <a:pt x="364" y="32"/>
                  </a:lnTo>
                  <a:lnTo>
                    <a:pt x="372" y="28"/>
                  </a:lnTo>
                  <a:lnTo>
                    <a:pt x="386" y="28"/>
                  </a:lnTo>
                  <a:lnTo>
                    <a:pt x="386" y="26"/>
                  </a:lnTo>
                  <a:lnTo>
                    <a:pt x="386" y="26"/>
                  </a:lnTo>
                  <a:lnTo>
                    <a:pt x="384" y="22"/>
                  </a:lnTo>
                  <a:lnTo>
                    <a:pt x="382" y="20"/>
                  </a:lnTo>
                  <a:lnTo>
                    <a:pt x="382" y="20"/>
                  </a:lnTo>
                  <a:lnTo>
                    <a:pt x="380" y="18"/>
                  </a:lnTo>
                  <a:lnTo>
                    <a:pt x="374" y="18"/>
                  </a:lnTo>
                  <a:lnTo>
                    <a:pt x="374" y="18"/>
                  </a:lnTo>
                  <a:lnTo>
                    <a:pt x="368" y="18"/>
                  </a:lnTo>
                  <a:lnTo>
                    <a:pt x="362" y="20"/>
                  </a:lnTo>
                  <a:lnTo>
                    <a:pt x="362" y="20"/>
                  </a:lnTo>
                  <a:lnTo>
                    <a:pt x="362" y="14"/>
                  </a:lnTo>
                  <a:lnTo>
                    <a:pt x="362" y="14"/>
                  </a:lnTo>
                  <a:lnTo>
                    <a:pt x="374" y="12"/>
                  </a:lnTo>
                  <a:lnTo>
                    <a:pt x="374" y="12"/>
                  </a:lnTo>
                  <a:lnTo>
                    <a:pt x="382" y="14"/>
                  </a:lnTo>
                  <a:lnTo>
                    <a:pt x="388" y="16"/>
                  </a:lnTo>
                  <a:lnTo>
                    <a:pt x="388" y="16"/>
                  </a:lnTo>
                  <a:lnTo>
                    <a:pt x="390" y="20"/>
                  </a:lnTo>
                  <a:lnTo>
                    <a:pt x="392" y="26"/>
                  </a:lnTo>
                  <a:lnTo>
                    <a:pt x="392" y="54"/>
                  </a:lnTo>
                  <a:lnTo>
                    <a:pt x="386" y="54"/>
                  </a:lnTo>
                  <a:close/>
                  <a:moveTo>
                    <a:pt x="374" y="48"/>
                  </a:moveTo>
                  <a:lnTo>
                    <a:pt x="374" y="48"/>
                  </a:lnTo>
                  <a:lnTo>
                    <a:pt x="380" y="48"/>
                  </a:lnTo>
                  <a:lnTo>
                    <a:pt x="386" y="44"/>
                  </a:lnTo>
                  <a:lnTo>
                    <a:pt x="386" y="32"/>
                  </a:lnTo>
                  <a:lnTo>
                    <a:pt x="386" y="32"/>
                  </a:lnTo>
                  <a:lnTo>
                    <a:pt x="374" y="34"/>
                  </a:lnTo>
                  <a:lnTo>
                    <a:pt x="368" y="36"/>
                  </a:lnTo>
                  <a:lnTo>
                    <a:pt x="368" y="36"/>
                  </a:lnTo>
                  <a:lnTo>
                    <a:pt x="366" y="38"/>
                  </a:lnTo>
                  <a:lnTo>
                    <a:pt x="364" y="42"/>
                  </a:lnTo>
                  <a:lnTo>
                    <a:pt x="364" y="42"/>
                  </a:lnTo>
                  <a:lnTo>
                    <a:pt x="366" y="44"/>
                  </a:lnTo>
                  <a:lnTo>
                    <a:pt x="368" y="46"/>
                  </a:lnTo>
                  <a:lnTo>
                    <a:pt x="374" y="48"/>
                  </a:lnTo>
                  <a:lnTo>
                    <a:pt x="374" y="48"/>
                  </a:lnTo>
                  <a:close/>
                  <a:moveTo>
                    <a:pt x="424" y="52"/>
                  </a:moveTo>
                  <a:lnTo>
                    <a:pt x="424" y="52"/>
                  </a:lnTo>
                  <a:lnTo>
                    <a:pt x="416" y="54"/>
                  </a:lnTo>
                  <a:lnTo>
                    <a:pt x="416" y="54"/>
                  </a:lnTo>
                  <a:lnTo>
                    <a:pt x="410" y="54"/>
                  </a:lnTo>
                  <a:lnTo>
                    <a:pt x="406" y="50"/>
                  </a:lnTo>
                  <a:lnTo>
                    <a:pt x="404" y="46"/>
                  </a:lnTo>
                  <a:lnTo>
                    <a:pt x="404" y="40"/>
                  </a:lnTo>
                  <a:lnTo>
                    <a:pt x="404" y="18"/>
                  </a:lnTo>
                  <a:lnTo>
                    <a:pt x="400" y="18"/>
                  </a:lnTo>
                  <a:lnTo>
                    <a:pt x="400" y="14"/>
                  </a:lnTo>
                  <a:lnTo>
                    <a:pt x="404" y="14"/>
                  </a:lnTo>
                  <a:lnTo>
                    <a:pt x="404" y="2"/>
                  </a:lnTo>
                  <a:lnTo>
                    <a:pt x="410" y="2"/>
                  </a:lnTo>
                  <a:lnTo>
                    <a:pt x="410" y="14"/>
                  </a:lnTo>
                  <a:lnTo>
                    <a:pt x="424" y="14"/>
                  </a:lnTo>
                  <a:lnTo>
                    <a:pt x="424" y="18"/>
                  </a:lnTo>
                  <a:lnTo>
                    <a:pt x="410" y="18"/>
                  </a:lnTo>
                  <a:lnTo>
                    <a:pt x="410" y="36"/>
                  </a:lnTo>
                  <a:lnTo>
                    <a:pt x="410" y="36"/>
                  </a:lnTo>
                  <a:lnTo>
                    <a:pt x="410" y="46"/>
                  </a:lnTo>
                  <a:lnTo>
                    <a:pt x="410" y="46"/>
                  </a:lnTo>
                  <a:lnTo>
                    <a:pt x="414" y="48"/>
                  </a:lnTo>
                  <a:lnTo>
                    <a:pt x="414" y="48"/>
                  </a:lnTo>
                  <a:lnTo>
                    <a:pt x="418" y="48"/>
                  </a:lnTo>
                  <a:lnTo>
                    <a:pt x="418" y="48"/>
                  </a:lnTo>
                  <a:lnTo>
                    <a:pt x="424" y="48"/>
                  </a:lnTo>
                  <a:lnTo>
                    <a:pt x="424" y="48"/>
                  </a:lnTo>
                  <a:lnTo>
                    <a:pt x="424" y="52"/>
                  </a:lnTo>
                  <a:lnTo>
                    <a:pt x="424" y="52"/>
                  </a:lnTo>
                  <a:close/>
                  <a:moveTo>
                    <a:pt x="438" y="6"/>
                  </a:moveTo>
                  <a:lnTo>
                    <a:pt x="430" y="6"/>
                  </a:lnTo>
                  <a:lnTo>
                    <a:pt x="430" y="0"/>
                  </a:lnTo>
                  <a:lnTo>
                    <a:pt x="438" y="0"/>
                  </a:lnTo>
                  <a:lnTo>
                    <a:pt x="438" y="6"/>
                  </a:lnTo>
                  <a:close/>
                  <a:moveTo>
                    <a:pt x="436" y="54"/>
                  </a:moveTo>
                  <a:lnTo>
                    <a:pt x="430" y="54"/>
                  </a:lnTo>
                  <a:lnTo>
                    <a:pt x="430" y="14"/>
                  </a:lnTo>
                  <a:lnTo>
                    <a:pt x="436" y="14"/>
                  </a:lnTo>
                  <a:lnTo>
                    <a:pt x="436" y="54"/>
                  </a:lnTo>
                  <a:close/>
                  <a:moveTo>
                    <a:pt x="464" y="54"/>
                  </a:moveTo>
                  <a:lnTo>
                    <a:pt x="464" y="54"/>
                  </a:lnTo>
                  <a:lnTo>
                    <a:pt x="456" y="52"/>
                  </a:lnTo>
                  <a:lnTo>
                    <a:pt x="450" y="48"/>
                  </a:lnTo>
                  <a:lnTo>
                    <a:pt x="450" y="48"/>
                  </a:lnTo>
                  <a:lnTo>
                    <a:pt x="446" y="42"/>
                  </a:lnTo>
                  <a:lnTo>
                    <a:pt x="446" y="34"/>
                  </a:lnTo>
                  <a:lnTo>
                    <a:pt x="446" y="34"/>
                  </a:lnTo>
                  <a:lnTo>
                    <a:pt x="446" y="24"/>
                  </a:lnTo>
                  <a:lnTo>
                    <a:pt x="450" y="18"/>
                  </a:lnTo>
                  <a:lnTo>
                    <a:pt x="450" y="18"/>
                  </a:lnTo>
                  <a:lnTo>
                    <a:pt x="456" y="14"/>
                  </a:lnTo>
                  <a:lnTo>
                    <a:pt x="464" y="12"/>
                  </a:lnTo>
                  <a:lnTo>
                    <a:pt x="464" y="12"/>
                  </a:lnTo>
                  <a:lnTo>
                    <a:pt x="472" y="14"/>
                  </a:lnTo>
                  <a:lnTo>
                    <a:pt x="478" y="18"/>
                  </a:lnTo>
                  <a:lnTo>
                    <a:pt x="478" y="18"/>
                  </a:lnTo>
                  <a:lnTo>
                    <a:pt x="480" y="24"/>
                  </a:lnTo>
                  <a:lnTo>
                    <a:pt x="482" y="34"/>
                  </a:lnTo>
                  <a:lnTo>
                    <a:pt x="482" y="34"/>
                  </a:lnTo>
                  <a:lnTo>
                    <a:pt x="480" y="42"/>
                  </a:lnTo>
                  <a:lnTo>
                    <a:pt x="478" y="48"/>
                  </a:lnTo>
                  <a:lnTo>
                    <a:pt x="478" y="48"/>
                  </a:lnTo>
                  <a:lnTo>
                    <a:pt x="472" y="52"/>
                  </a:lnTo>
                  <a:lnTo>
                    <a:pt x="464" y="54"/>
                  </a:lnTo>
                  <a:lnTo>
                    <a:pt x="464" y="54"/>
                  </a:lnTo>
                  <a:close/>
                  <a:moveTo>
                    <a:pt x="476" y="34"/>
                  </a:moveTo>
                  <a:lnTo>
                    <a:pt x="476" y="34"/>
                  </a:lnTo>
                  <a:lnTo>
                    <a:pt x="476" y="26"/>
                  </a:lnTo>
                  <a:lnTo>
                    <a:pt x="472" y="22"/>
                  </a:lnTo>
                  <a:lnTo>
                    <a:pt x="470" y="18"/>
                  </a:lnTo>
                  <a:lnTo>
                    <a:pt x="464" y="18"/>
                  </a:lnTo>
                  <a:lnTo>
                    <a:pt x="464" y="18"/>
                  </a:lnTo>
                  <a:lnTo>
                    <a:pt x="458" y="18"/>
                  </a:lnTo>
                  <a:lnTo>
                    <a:pt x="456" y="22"/>
                  </a:lnTo>
                  <a:lnTo>
                    <a:pt x="456" y="22"/>
                  </a:lnTo>
                  <a:lnTo>
                    <a:pt x="452" y="26"/>
                  </a:lnTo>
                  <a:lnTo>
                    <a:pt x="452" y="34"/>
                  </a:lnTo>
                  <a:lnTo>
                    <a:pt x="452" y="34"/>
                  </a:lnTo>
                  <a:lnTo>
                    <a:pt x="452" y="40"/>
                  </a:lnTo>
                  <a:lnTo>
                    <a:pt x="456" y="44"/>
                  </a:lnTo>
                  <a:lnTo>
                    <a:pt x="456" y="44"/>
                  </a:lnTo>
                  <a:lnTo>
                    <a:pt x="458" y="48"/>
                  </a:lnTo>
                  <a:lnTo>
                    <a:pt x="464" y="50"/>
                  </a:lnTo>
                  <a:lnTo>
                    <a:pt x="464" y="50"/>
                  </a:lnTo>
                  <a:lnTo>
                    <a:pt x="468" y="48"/>
                  </a:lnTo>
                  <a:lnTo>
                    <a:pt x="472" y="44"/>
                  </a:lnTo>
                  <a:lnTo>
                    <a:pt x="472" y="44"/>
                  </a:lnTo>
                  <a:lnTo>
                    <a:pt x="476" y="40"/>
                  </a:lnTo>
                  <a:lnTo>
                    <a:pt x="476" y="34"/>
                  </a:lnTo>
                  <a:lnTo>
                    <a:pt x="476" y="34"/>
                  </a:lnTo>
                  <a:close/>
                  <a:moveTo>
                    <a:pt x="524" y="54"/>
                  </a:moveTo>
                  <a:lnTo>
                    <a:pt x="518" y="54"/>
                  </a:lnTo>
                  <a:lnTo>
                    <a:pt x="518" y="30"/>
                  </a:lnTo>
                  <a:lnTo>
                    <a:pt x="518" y="30"/>
                  </a:lnTo>
                  <a:lnTo>
                    <a:pt x="518" y="24"/>
                  </a:lnTo>
                  <a:lnTo>
                    <a:pt x="516" y="20"/>
                  </a:lnTo>
                  <a:lnTo>
                    <a:pt x="516" y="20"/>
                  </a:lnTo>
                  <a:lnTo>
                    <a:pt x="514" y="18"/>
                  </a:lnTo>
                  <a:lnTo>
                    <a:pt x="510" y="18"/>
                  </a:lnTo>
                  <a:lnTo>
                    <a:pt x="510" y="18"/>
                  </a:lnTo>
                  <a:lnTo>
                    <a:pt x="504" y="20"/>
                  </a:lnTo>
                  <a:lnTo>
                    <a:pt x="498" y="24"/>
                  </a:lnTo>
                  <a:lnTo>
                    <a:pt x="498" y="54"/>
                  </a:lnTo>
                  <a:lnTo>
                    <a:pt x="492" y="54"/>
                  </a:lnTo>
                  <a:lnTo>
                    <a:pt x="492" y="14"/>
                  </a:lnTo>
                  <a:lnTo>
                    <a:pt x="498" y="14"/>
                  </a:lnTo>
                  <a:lnTo>
                    <a:pt x="498" y="18"/>
                  </a:lnTo>
                  <a:lnTo>
                    <a:pt x="498" y="18"/>
                  </a:lnTo>
                  <a:lnTo>
                    <a:pt x="504" y="14"/>
                  </a:lnTo>
                  <a:lnTo>
                    <a:pt x="512" y="12"/>
                  </a:lnTo>
                  <a:lnTo>
                    <a:pt x="512" y="12"/>
                  </a:lnTo>
                  <a:lnTo>
                    <a:pt x="516" y="14"/>
                  </a:lnTo>
                  <a:lnTo>
                    <a:pt x="520" y="16"/>
                  </a:lnTo>
                  <a:lnTo>
                    <a:pt x="520" y="16"/>
                  </a:lnTo>
                  <a:lnTo>
                    <a:pt x="524" y="20"/>
                  </a:lnTo>
                  <a:lnTo>
                    <a:pt x="524" y="28"/>
                  </a:lnTo>
                  <a:lnTo>
                    <a:pt x="524" y="54"/>
                  </a:lnTo>
                  <a:close/>
                  <a:moveTo>
                    <a:pt x="560" y="54"/>
                  </a:moveTo>
                  <a:lnTo>
                    <a:pt x="560" y="0"/>
                  </a:lnTo>
                  <a:lnTo>
                    <a:pt x="574" y="0"/>
                  </a:lnTo>
                  <a:lnTo>
                    <a:pt x="574" y="0"/>
                  </a:lnTo>
                  <a:lnTo>
                    <a:pt x="584" y="0"/>
                  </a:lnTo>
                  <a:lnTo>
                    <a:pt x="592" y="4"/>
                  </a:lnTo>
                  <a:lnTo>
                    <a:pt x="592" y="4"/>
                  </a:lnTo>
                  <a:lnTo>
                    <a:pt x="598" y="6"/>
                  </a:lnTo>
                  <a:lnTo>
                    <a:pt x="602" y="12"/>
                  </a:lnTo>
                  <a:lnTo>
                    <a:pt x="602" y="12"/>
                  </a:lnTo>
                  <a:lnTo>
                    <a:pt x="604" y="18"/>
                  </a:lnTo>
                  <a:lnTo>
                    <a:pt x="606" y="26"/>
                  </a:lnTo>
                  <a:lnTo>
                    <a:pt x="606" y="26"/>
                  </a:lnTo>
                  <a:lnTo>
                    <a:pt x="604" y="36"/>
                  </a:lnTo>
                  <a:lnTo>
                    <a:pt x="598" y="46"/>
                  </a:lnTo>
                  <a:lnTo>
                    <a:pt x="598" y="46"/>
                  </a:lnTo>
                  <a:lnTo>
                    <a:pt x="594" y="48"/>
                  </a:lnTo>
                  <a:lnTo>
                    <a:pt x="588" y="52"/>
                  </a:lnTo>
                  <a:lnTo>
                    <a:pt x="574" y="54"/>
                  </a:lnTo>
                  <a:lnTo>
                    <a:pt x="560" y="54"/>
                  </a:lnTo>
                  <a:close/>
                  <a:moveTo>
                    <a:pt x="568" y="6"/>
                  </a:moveTo>
                  <a:lnTo>
                    <a:pt x="568" y="48"/>
                  </a:lnTo>
                  <a:lnTo>
                    <a:pt x="574" y="48"/>
                  </a:lnTo>
                  <a:lnTo>
                    <a:pt x="574" y="48"/>
                  </a:lnTo>
                  <a:lnTo>
                    <a:pt x="586" y="46"/>
                  </a:lnTo>
                  <a:lnTo>
                    <a:pt x="592" y="42"/>
                  </a:lnTo>
                  <a:lnTo>
                    <a:pt x="592" y="42"/>
                  </a:lnTo>
                  <a:lnTo>
                    <a:pt x="596" y="36"/>
                  </a:lnTo>
                  <a:lnTo>
                    <a:pt x="598" y="26"/>
                  </a:lnTo>
                  <a:lnTo>
                    <a:pt x="598" y="26"/>
                  </a:lnTo>
                  <a:lnTo>
                    <a:pt x="596" y="18"/>
                  </a:lnTo>
                  <a:lnTo>
                    <a:pt x="592" y="12"/>
                  </a:lnTo>
                  <a:lnTo>
                    <a:pt x="592" y="12"/>
                  </a:lnTo>
                  <a:lnTo>
                    <a:pt x="586" y="8"/>
                  </a:lnTo>
                  <a:lnTo>
                    <a:pt x="574" y="6"/>
                  </a:lnTo>
                  <a:lnTo>
                    <a:pt x="568" y="6"/>
                  </a:lnTo>
                  <a:close/>
                  <a:moveTo>
                    <a:pt x="646" y="50"/>
                  </a:moveTo>
                  <a:lnTo>
                    <a:pt x="646" y="50"/>
                  </a:lnTo>
                  <a:lnTo>
                    <a:pt x="638" y="54"/>
                  </a:lnTo>
                  <a:lnTo>
                    <a:pt x="632" y="54"/>
                  </a:lnTo>
                  <a:lnTo>
                    <a:pt x="632" y="54"/>
                  </a:lnTo>
                  <a:lnTo>
                    <a:pt x="624" y="52"/>
                  </a:lnTo>
                  <a:lnTo>
                    <a:pt x="618" y="48"/>
                  </a:lnTo>
                  <a:lnTo>
                    <a:pt x="618" y="48"/>
                  </a:lnTo>
                  <a:lnTo>
                    <a:pt x="612" y="42"/>
                  </a:lnTo>
                  <a:lnTo>
                    <a:pt x="612" y="34"/>
                  </a:lnTo>
                  <a:lnTo>
                    <a:pt x="612" y="34"/>
                  </a:lnTo>
                  <a:lnTo>
                    <a:pt x="612" y="24"/>
                  </a:lnTo>
                  <a:lnTo>
                    <a:pt x="616" y="18"/>
                  </a:lnTo>
                  <a:lnTo>
                    <a:pt x="616" y="18"/>
                  </a:lnTo>
                  <a:lnTo>
                    <a:pt x="622" y="14"/>
                  </a:lnTo>
                  <a:lnTo>
                    <a:pt x="630" y="12"/>
                  </a:lnTo>
                  <a:lnTo>
                    <a:pt x="630" y="12"/>
                  </a:lnTo>
                  <a:lnTo>
                    <a:pt x="638" y="14"/>
                  </a:lnTo>
                  <a:lnTo>
                    <a:pt x="642" y="18"/>
                  </a:lnTo>
                  <a:lnTo>
                    <a:pt x="642" y="18"/>
                  </a:lnTo>
                  <a:lnTo>
                    <a:pt x="646" y="22"/>
                  </a:lnTo>
                  <a:lnTo>
                    <a:pt x="648" y="30"/>
                  </a:lnTo>
                  <a:lnTo>
                    <a:pt x="648" y="34"/>
                  </a:lnTo>
                  <a:lnTo>
                    <a:pt x="618" y="34"/>
                  </a:lnTo>
                  <a:lnTo>
                    <a:pt x="618" y="34"/>
                  </a:lnTo>
                  <a:lnTo>
                    <a:pt x="618" y="40"/>
                  </a:lnTo>
                  <a:lnTo>
                    <a:pt x="622" y="44"/>
                  </a:lnTo>
                  <a:lnTo>
                    <a:pt x="622" y="44"/>
                  </a:lnTo>
                  <a:lnTo>
                    <a:pt x="626" y="48"/>
                  </a:lnTo>
                  <a:lnTo>
                    <a:pt x="632" y="48"/>
                  </a:lnTo>
                  <a:lnTo>
                    <a:pt x="632" y="48"/>
                  </a:lnTo>
                  <a:lnTo>
                    <a:pt x="640" y="48"/>
                  </a:lnTo>
                  <a:lnTo>
                    <a:pt x="646" y="44"/>
                  </a:lnTo>
                  <a:lnTo>
                    <a:pt x="646" y="44"/>
                  </a:lnTo>
                  <a:lnTo>
                    <a:pt x="646" y="50"/>
                  </a:lnTo>
                  <a:lnTo>
                    <a:pt x="646" y="50"/>
                  </a:lnTo>
                  <a:close/>
                  <a:moveTo>
                    <a:pt x="618" y="30"/>
                  </a:moveTo>
                  <a:lnTo>
                    <a:pt x="642" y="30"/>
                  </a:lnTo>
                  <a:lnTo>
                    <a:pt x="642" y="30"/>
                  </a:lnTo>
                  <a:lnTo>
                    <a:pt x="640" y="24"/>
                  </a:lnTo>
                  <a:lnTo>
                    <a:pt x="638" y="20"/>
                  </a:lnTo>
                  <a:lnTo>
                    <a:pt x="634" y="18"/>
                  </a:lnTo>
                  <a:lnTo>
                    <a:pt x="630" y="18"/>
                  </a:lnTo>
                  <a:lnTo>
                    <a:pt x="630" y="18"/>
                  </a:lnTo>
                  <a:lnTo>
                    <a:pt x="626" y="18"/>
                  </a:lnTo>
                  <a:lnTo>
                    <a:pt x="622" y="20"/>
                  </a:lnTo>
                  <a:lnTo>
                    <a:pt x="622" y="20"/>
                  </a:lnTo>
                  <a:lnTo>
                    <a:pt x="620" y="24"/>
                  </a:lnTo>
                  <a:lnTo>
                    <a:pt x="618" y="30"/>
                  </a:lnTo>
                  <a:lnTo>
                    <a:pt x="618" y="30"/>
                  </a:lnTo>
                  <a:close/>
                  <a:moveTo>
                    <a:pt x="668" y="54"/>
                  </a:moveTo>
                  <a:lnTo>
                    <a:pt x="668" y="54"/>
                  </a:lnTo>
                  <a:lnTo>
                    <a:pt x="660" y="54"/>
                  </a:lnTo>
                  <a:lnTo>
                    <a:pt x="654" y="50"/>
                  </a:lnTo>
                  <a:lnTo>
                    <a:pt x="654" y="44"/>
                  </a:lnTo>
                  <a:lnTo>
                    <a:pt x="654" y="44"/>
                  </a:lnTo>
                  <a:lnTo>
                    <a:pt x="654" y="44"/>
                  </a:lnTo>
                  <a:lnTo>
                    <a:pt x="662" y="48"/>
                  </a:lnTo>
                  <a:lnTo>
                    <a:pt x="668" y="48"/>
                  </a:lnTo>
                  <a:lnTo>
                    <a:pt x="668" y="48"/>
                  </a:lnTo>
                  <a:lnTo>
                    <a:pt x="676" y="48"/>
                  </a:lnTo>
                  <a:lnTo>
                    <a:pt x="678" y="46"/>
                  </a:lnTo>
                  <a:lnTo>
                    <a:pt x="678" y="42"/>
                  </a:lnTo>
                  <a:lnTo>
                    <a:pt x="678" y="42"/>
                  </a:lnTo>
                  <a:lnTo>
                    <a:pt x="676" y="40"/>
                  </a:lnTo>
                  <a:lnTo>
                    <a:pt x="676" y="40"/>
                  </a:lnTo>
                  <a:lnTo>
                    <a:pt x="672" y="36"/>
                  </a:lnTo>
                  <a:lnTo>
                    <a:pt x="672" y="36"/>
                  </a:lnTo>
                  <a:lnTo>
                    <a:pt x="664" y="36"/>
                  </a:lnTo>
                  <a:lnTo>
                    <a:pt x="664" y="36"/>
                  </a:lnTo>
                  <a:lnTo>
                    <a:pt x="656" y="32"/>
                  </a:lnTo>
                  <a:lnTo>
                    <a:pt x="656" y="32"/>
                  </a:lnTo>
                  <a:lnTo>
                    <a:pt x="654" y="28"/>
                  </a:lnTo>
                  <a:lnTo>
                    <a:pt x="654" y="24"/>
                  </a:lnTo>
                  <a:lnTo>
                    <a:pt x="654" y="24"/>
                  </a:lnTo>
                  <a:lnTo>
                    <a:pt x="654" y="20"/>
                  </a:lnTo>
                  <a:lnTo>
                    <a:pt x="658" y="16"/>
                  </a:lnTo>
                  <a:lnTo>
                    <a:pt x="658" y="16"/>
                  </a:lnTo>
                  <a:lnTo>
                    <a:pt x="664" y="14"/>
                  </a:lnTo>
                  <a:lnTo>
                    <a:pt x="670" y="12"/>
                  </a:lnTo>
                  <a:lnTo>
                    <a:pt x="670" y="12"/>
                  </a:lnTo>
                  <a:lnTo>
                    <a:pt x="676" y="14"/>
                  </a:lnTo>
                  <a:lnTo>
                    <a:pt x="682" y="16"/>
                  </a:lnTo>
                  <a:lnTo>
                    <a:pt x="682" y="22"/>
                  </a:lnTo>
                  <a:lnTo>
                    <a:pt x="682" y="22"/>
                  </a:lnTo>
                  <a:lnTo>
                    <a:pt x="682" y="22"/>
                  </a:lnTo>
                  <a:lnTo>
                    <a:pt x="676" y="18"/>
                  </a:lnTo>
                  <a:lnTo>
                    <a:pt x="670" y="18"/>
                  </a:lnTo>
                  <a:lnTo>
                    <a:pt x="670" y="18"/>
                  </a:lnTo>
                  <a:lnTo>
                    <a:pt x="662" y="20"/>
                  </a:lnTo>
                  <a:lnTo>
                    <a:pt x="662" y="20"/>
                  </a:lnTo>
                  <a:lnTo>
                    <a:pt x="660" y="22"/>
                  </a:lnTo>
                  <a:lnTo>
                    <a:pt x="660" y="24"/>
                  </a:lnTo>
                  <a:lnTo>
                    <a:pt x="660" y="24"/>
                  </a:lnTo>
                  <a:lnTo>
                    <a:pt x="662" y="28"/>
                  </a:lnTo>
                  <a:lnTo>
                    <a:pt x="662" y="28"/>
                  </a:lnTo>
                  <a:lnTo>
                    <a:pt x="666" y="30"/>
                  </a:lnTo>
                  <a:lnTo>
                    <a:pt x="674" y="32"/>
                  </a:lnTo>
                  <a:lnTo>
                    <a:pt x="674" y="32"/>
                  </a:lnTo>
                  <a:lnTo>
                    <a:pt x="678" y="32"/>
                  </a:lnTo>
                  <a:lnTo>
                    <a:pt x="682" y="36"/>
                  </a:lnTo>
                  <a:lnTo>
                    <a:pt x="682" y="36"/>
                  </a:lnTo>
                  <a:lnTo>
                    <a:pt x="684" y="38"/>
                  </a:lnTo>
                  <a:lnTo>
                    <a:pt x="684" y="42"/>
                  </a:lnTo>
                  <a:lnTo>
                    <a:pt x="684" y="42"/>
                  </a:lnTo>
                  <a:lnTo>
                    <a:pt x="684" y="46"/>
                  </a:lnTo>
                  <a:lnTo>
                    <a:pt x="680" y="50"/>
                  </a:lnTo>
                  <a:lnTo>
                    <a:pt x="680" y="50"/>
                  </a:lnTo>
                  <a:lnTo>
                    <a:pt x="674" y="54"/>
                  </a:lnTo>
                  <a:lnTo>
                    <a:pt x="668" y="54"/>
                  </a:lnTo>
                  <a:lnTo>
                    <a:pt x="668" y="54"/>
                  </a:lnTo>
                  <a:close/>
                  <a:moveTo>
                    <a:pt x="700" y="6"/>
                  </a:moveTo>
                  <a:lnTo>
                    <a:pt x="692" y="6"/>
                  </a:lnTo>
                  <a:lnTo>
                    <a:pt x="692" y="0"/>
                  </a:lnTo>
                  <a:lnTo>
                    <a:pt x="700" y="0"/>
                  </a:lnTo>
                  <a:lnTo>
                    <a:pt x="700" y="6"/>
                  </a:lnTo>
                  <a:close/>
                  <a:moveTo>
                    <a:pt x="698" y="54"/>
                  </a:moveTo>
                  <a:lnTo>
                    <a:pt x="692" y="54"/>
                  </a:lnTo>
                  <a:lnTo>
                    <a:pt x="692" y="14"/>
                  </a:lnTo>
                  <a:lnTo>
                    <a:pt x="698" y="14"/>
                  </a:lnTo>
                  <a:lnTo>
                    <a:pt x="698" y="54"/>
                  </a:lnTo>
                  <a:close/>
                  <a:moveTo>
                    <a:pt x="742" y="48"/>
                  </a:moveTo>
                  <a:lnTo>
                    <a:pt x="742" y="48"/>
                  </a:lnTo>
                  <a:lnTo>
                    <a:pt x="742" y="58"/>
                  </a:lnTo>
                  <a:lnTo>
                    <a:pt x="738" y="64"/>
                  </a:lnTo>
                  <a:lnTo>
                    <a:pt x="732" y="68"/>
                  </a:lnTo>
                  <a:lnTo>
                    <a:pt x="724" y="68"/>
                  </a:lnTo>
                  <a:lnTo>
                    <a:pt x="724" y="68"/>
                  </a:lnTo>
                  <a:lnTo>
                    <a:pt x="712" y="66"/>
                  </a:lnTo>
                  <a:lnTo>
                    <a:pt x="712" y="60"/>
                  </a:lnTo>
                  <a:lnTo>
                    <a:pt x="712" y="60"/>
                  </a:lnTo>
                  <a:lnTo>
                    <a:pt x="712" y="60"/>
                  </a:lnTo>
                  <a:lnTo>
                    <a:pt x="718" y="62"/>
                  </a:lnTo>
                  <a:lnTo>
                    <a:pt x="724" y="62"/>
                  </a:lnTo>
                  <a:lnTo>
                    <a:pt x="724" y="62"/>
                  </a:lnTo>
                  <a:lnTo>
                    <a:pt x="730" y="62"/>
                  </a:lnTo>
                  <a:lnTo>
                    <a:pt x="734" y="60"/>
                  </a:lnTo>
                  <a:lnTo>
                    <a:pt x="734" y="60"/>
                  </a:lnTo>
                  <a:lnTo>
                    <a:pt x="736" y="56"/>
                  </a:lnTo>
                  <a:lnTo>
                    <a:pt x="736" y="52"/>
                  </a:lnTo>
                  <a:lnTo>
                    <a:pt x="736" y="48"/>
                  </a:lnTo>
                  <a:lnTo>
                    <a:pt x="736" y="48"/>
                  </a:lnTo>
                  <a:lnTo>
                    <a:pt x="730" y="52"/>
                  </a:lnTo>
                  <a:lnTo>
                    <a:pt x="722" y="52"/>
                  </a:lnTo>
                  <a:lnTo>
                    <a:pt x="722" y="52"/>
                  </a:lnTo>
                  <a:lnTo>
                    <a:pt x="716" y="52"/>
                  </a:lnTo>
                  <a:lnTo>
                    <a:pt x="712" y="48"/>
                  </a:lnTo>
                  <a:lnTo>
                    <a:pt x="712" y="48"/>
                  </a:lnTo>
                  <a:lnTo>
                    <a:pt x="708" y="42"/>
                  </a:lnTo>
                  <a:lnTo>
                    <a:pt x="708" y="32"/>
                  </a:lnTo>
                  <a:lnTo>
                    <a:pt x="708" y="32"/>
                  </a:lnTo>
                  <a:lnTo>
                    <a:pt x="708" y="24"/>
                  </a:lnTo>
                  <a:lnTo>
                    <a:pt x="712" y="18"/>
                  </a:lnTo>
                  <a:lnTo>
                    <a:pt x="712" y="18"/>
                  </a:lnTo>
                  <a:lnTo>
                    <a:pt x="718" y="14"/>
                  </a:lnTo>
                  <a:lnTo>
                    <a:pt x="724" y="12"/>
                  </a:lnTo>
                  <a:lnTo>
                    <a:pt x="724" y="12"/>
                  </a:lnTo>
                  <a:lnTo>
                    <a:pt x="730" y="14"/>
                  </a:lnTo>
                  <a:lnTo>
                    <a:pt x="736" y="16"/>
                  </a:lnTo>
                  <a:lnTo>
                    <a:pt x="736" y="14"/>
                  </a:lnTo>
                  <a:lnTo>
                    <a:pt x="742" y="14"/>
                  </a:lnTo>
                  <a:lnTo>
                    <a:pt x="742" y="48"/>
                  </a:lnTo>
                  <a:close/>
                  <a:moveTo>
                    <a:pt x="724" y="46"/>
                  </a:moveTo>
                  <a:lnTo>
                    <a:pt x="724" y="46"/>
                  </a:lnTo>
                  <a:lnTo>
                    <a:pt x="730" y="46"/>
                  </a:lnTo>
                  <a:lnTo>
                    <a:pt x="736" y="42"/>
                  </a:lnTo>
                  <a:lnTo>
                    <a:pt x="736" y="20"/>
                  </a:lnTo>
                  <a:lnTo>
                    <a:pt x="736" y="20"/>
                  </a:lnTo>
                  <a:lnTo>
                    <a:pt x="726" y="18"/>
                  </a:lnTo>
                  <a:lnTo>
                    <a:pt x="726" y="18"/>
                  </a:lnTo>
                  <a:lnTo>
                    <a:pt x="722" y="18"/>
                  </a:lnTo>
                  <a:lnTo>
                    <a:pt x="718" y="22"/>
                  </a:lnTo>
                  <a:lnTo>
                    <a:pt x="718" y="22"/>
                  </a:lnTo>
                  <a:lnTo>
                    <a:pt x="714" y="26"/>
                  </a:lnTo>
                  <a:lnTo>
                    <a:pt x="714" y="32"/>
                  </a:lnTo>
                  <a:lnTo>
                    <a:pt x="714" y="32"/>
                  </a:lnTo>
                  <a:lnTo>
                    <a:pt x="714" y="38"/>
                  </a:lnTo>
                  <a:lnTo>
                    <a:pt x="716" y="44"/>
                  </a:lnTo>
                  <a:lnTo>
                    <a:pt x="720" y="46"/>
                  </a:lnTo>
                  <a:lnTo>
                    <a:pt x="724" y="46"/>
                  </a:lnTo>
                  <a:lnTo>
                    <a:pt x="724" y="46"/>
                  </a:lnTo>
                  <a:close/>
                  <a:moveTo>
                    <a:pt x="788" y="54"/>
                  </a:moveTo>
                  <a:lnTo>
                    <a:pt x="782" y="54"/>
                  </a:lnTo>
                  <a:lnTo>
                    <a:pt x="782" y="30"/>
                  </a:lnTo>
                  <a:lnTo>
                    <a:pt x="782" y="30"/>
                  </a:lnTo>
                  <a:lnTo>
                    <a:pt x="780" y="24"/>
                  </a:lnTo>
                  <a:lnTo>
                    <a:pt x="780" y="20"/>
                  </a:lnTo>
                  <a:lnTo>
                    <a:pt x="780" y="20"/>
                  </a:lnTo>
                  <a:lnTo>
                    <a:pt x="776" y="18"/>
                  </a:lnTo>
                  <a:lnTo>
                    <a:pt x="772" y="18"/>
                  </a:lnTo>
                  <a:lnTo>
                    <a:pt x="772" y="18"/>
                  </a:lnTo>
                  <a:lnTo>
                    <a:pt x="766" y="20"/>
                  </a:lnTo>
                  <a:lnTo>
                    <a:pt x="760" y="24"/>
                  </a:lnTo>
                  <a:lnTo>
                    <a:pt x="760" y="54"/>
                  </a:lnTo>
                  <a:lnTo>
                    <a:pt x="754" y="54"/>
                  </a:lnTo>
                  <a:lnTo>
                    <a:pt x="754" y="14"/>
                  </a:lnTo>
                  <a:lnTo>
                    <a:pt x="760" y="14"/>
                  </a:lnTo>
                  <a:lnTo>
                    <a:pt x="760" y="18"/>
                  </a:lnTo>
                  <a:lnTo>
                    <a:pt x="760" y="18"/>
                  </a:lnTo>
                  <a:lnTo>
                    <a:pt x="768" y="14"/>
                  </a:lnTo>
                  <a:lnTo>
                    <a:pt x="774" y="12"/>
                  </a:lnTo>
                  <a:lnTo>
                    <a:pt x="774" y="12"/>
                  </a:lnTo>
                  <a:lnTo>
                    <a:pt x="780" y="14"/>
                  </a:lnTo>
                  <a:lnTo>
                    <a:pt x="784" y="16"/>
                  </a:lnTo>
                  <a:lnTo>
                    <a:pt x="784" y="16"/>
                  </a:lnTo>
                  <a:lnTo>
                    <a:pt x="786" y="20"/>
                  </a:lnTo>
                  <a:lnTo>
                    <a:pt x="788" y="28"/>
                  </a:lnTo>
                  <a:lnTo>
                    <a:pt x="788"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Freeform 51">
              <a:extLst>
                <a:ext uri="{FF2B5EF4-FFF2-40B4-BE49-F238E27FC236}">
                  <a16:creationId xmlns:a16="http://schemas.microsoft.com/office/drawing/2014/main" id="{E87D0B96-2629-4C22-A1B5-EEB64EA300EF}"/>
                </a:ext>
              </a:extLst>
            </p:cNvPr>
            <p:cNvSpPr>
              <a:spLocks noEditPoints="1"/>
            </p:cNvSpPr>
            <p:nvPr/>
          </p:nvSpPr>
          <p:spPr bwMode="auto">
            <a:xfrm>
              <a:off x="2886301" y="5783088"/>
              <a:ext cx="400611" cy="34571"/>
            </a:xfrm>
            <a:custGeom>
              <a:avLst/>
              <a:gdLst>
                <a:gd name="T0" fmla="*/ 30 w 788"/>
                <a:gd name="T1" fmla="*/ 0 h 68"/>
                <a:gd name="T2" fmla="*/ 30 w 788"/>
                <a:gd name="T3" fmla="*/ 60 h 68"/>
                <a:gd name="T4" fmla="*/ 30 w 788"/>
                <a:gd name="T5" fmla="*/ 56 h 68"/>
                <a:gd name="T6" fmla="*/ 30 w 788"/>
                <a:gd name="T7" fmla="*/ 2 h 68"/>
                <a:gd name="T8" fmla="*/ 20 w 788"/>
                <a:gd name="T9" fmla="*/ 16 h 68"/>
                <a:gd name="T10" fmla="*/ 24 w 788"/>
                <a:gd name="T11" fmla="*/ 20 h 68"/>
                <a:gd name="T12" fmla="*/ 104 w 788"/>
                <a:gd name="T13" fmla="*/ 34 h 68"/>
                <a:gd name="T14" fmla="*/ 126 w 788"/>
                <a:gd name="T15" fmla="*/ 28 h 68"/>
                <a:gd name="T16" fmla="*/ 124 w 788"/>
                <a:gd name="T17" fmla="*/ 16 h 68"/>
                <a:gd name="T18" fmla="*/ 152 w 788"/>
                <a:gd name="T19" fmla="*/ 16 h 68"/>
                <a:gd name="T20" fmla="*/ 202 w 788"/>
                <a:gd name="T21" fmla="*/ 50 h 68"/>
                <a:gd name="T22" fmla="*/ 172 w 788"/>
                <a:gd name="T23" fmla="*/ 18 h 68"/>
                <a:gd name="T24" fmla="*/ 176 w 788"/>
                <a:gd name="T25" fmla="*/ 44 h 68"/>
                <a:gd name="T26" fmla="*/ 196 w 788"/>
                <a:gd name="T27" fmla="*/ 24 h 68"/>
                <a:gd name="T28" fmla="*/ 216 w 788"/>
                <a:gd name="T29" fmla="*/ 54 h 68"/>
                <a:gd name="T30" fmla="*/ 232 w 788"/>
                <a:gd name="T31" fmla="*/ 40 h 68"/>
                <a:gd name="T32" fmla="*/ 218 w 788"/>
                <a:gd name="T33" fmla="*/ 14 h 68"/>
                <a:gd name="T34" fmla="*/ 216 w 788"/>
                <a:gd name="T35" fmla="*/ 22 h 68"/>
                <a:gd name="T36" fmla="*/ 240 w 788"/>
                <a:gd name="T37" fmla="*/ 42 h 68"/>
                <a:gd name="T38" fmla="*/ 250 w 788"/>
                <a:gd name="T39" fmla="*/ 48 h 68"/>
                <a:gd name="T40" fmla="*/ 276 w 788"/>
                <a:gd name="T41" fmla="*/ 18 h 68"/>
                <a:gd name="T42" fmla="*/ 280 w 788"/>
                <a:gd name="T43" fmla="*/ 44 h 68"/>
                <a:gd name="T44" fmla="*/ 254 w 788"/>
                <a:gd name="T45" fmla="*/ 20 h 68"/>
                <a:gd name="T46" fmla="*/ 308 w 788"/>
                <a:gd name="T47" fmla="*/ 18 h 68"/>
                <a:gd name="T48" fmla="*/ 314 w 788"/>
                <a:gd name="T49" fmla="*/ 14 h 68"/>
                <a:gd name="T50" fmla="*/ 334 w 788"/>
                <a:gd name="T51" fmla="*/ 40 h 68"/>
                <a:gd name="T52" fmla="*/ 342 w 788"/>
                <a:gd name="T53" fmla="*/ 46 h 68"/>
                <a:gd name="T54" fmla="*/ 378 w 788"/>
                <a:gd name="T55" fmla="*/ 54 h 68"/>
                <a:gd name="T56" fmla="*/ 372 w 788"/>
                <a:gd name="T57" fmla="*/ 28 h 68"/>
                <a:gd name="T58" fmla="*/ 362 w 788"/>
                <a:gd name="T59" fmla="*/ 14 h 68"/>
                <a:gd name="T60" fmla="*/ 380 w 788"/>
                <a:gd name="T61" fmla="*/ 48 h 68"/>
                <a:gd name="T62" fmla="*/ 374 w 788"/>
                <a:gd name="T63" fmla="*/ 48 h 68"/>
                <a:gd name="T64" fmla="*/ 404 w 788"/>
                <a:gd name="T65" fmla="*/ 2 h 68"/>
                <a:gd name="T66" fmla="*/ 418 w 788"/>
                <a:gd name="T67" fmla="*/ 48 h 68"/>
                <a:gd name="T68" fmla="*/ 436 w 788"/>
                <a:gd name="T69" fmla="*/ 14 h 68"/>
                <a:gd name="T70" fmla="*/ 456 w 788"/>
                <a:gd name="T71" fmla="*/ 14 h 68"/>
                <a:gd name="T72" fmla="*/ 464 w 788"/>
                <a:gd name="T73" fmla="*/ 54 h 68"/>
                <a:gd name="T74" fmla="*/ 452 w 788"/>
                <a:gd name="T75" fmla="*/ 34 h 68"/>
                <a:gd name="T76" fmla="*/ 476 w 788"/>
                <a:gd name="T77" fmla="*/ 34 h 68"/>
                <a:gd name="T78" fmla="*/ 498 w 788"/>
                <a:gd name="T79" fmla="*/ 54 h 68"/>
                <a:gd name="T80" fmla="*/ 524 w 788"/>
                <a:gd name="T81" fmla="*/ 28 h 68"/>
                <a:gd name="T82" fmla="*/ 606 w 788"/>
                <a:gd name="T83" fmla="*/ 26 h 68"/>
                <a:gd name="T84" fmla="*/ 586 w 788"/>
                <a:gd name="T85" fmla="*/ 46 h 68"/>
                <a:gd name="T86" fmla="*/ 646 w 788"/>
                <a:gd name="T87" fmla="*/ 50 h 68"/>
                <a:gd name="T88" fmla="*/ 622 w 788"/>
                <a:gd name="T89" fmla="*/ 14 h 68"/>
                <a:gd name="T90" fmla="*/ 622 w 788"/>
                <a:gd name="T91" fmla="*/ 44 h 68"/>
                <a:gd name="T92" fmla="*/ 638 w 788"/>
                <a:gd name="T93" fmla="*/ 20 h 68"/>
                <a:gd name="T94" fmla="*/ 654 w 788"/>
                <a:gd name="T95" fmla="*/ 50 h 68"/>
                <a:gd name="T96" fmla="*/ 672 w 788"/>
                <a:gd name="T97" fmla="*/ 36 h 68"/>
                <a:gd name="T98" fmla="*/ 670 w 788"/>
                <a:gd name="T99" fmla="*/ 12 h 68"/>
                <a:gd name="T100" fmla="*/ 660 w 788"/>
                <a:gd name="T101" fmla="*/ 24 h 68"/>
                <a:gd name="T102" fmla="*/ 684 w 788"/>
                <a:gd name="T103" fmla="*/ 46 h 68"/>
                <a:gd name="T104" fmla="*/ 692 w 788"/>
                <a:gd name="T105" fmla="*/ 14 h 68"/>
                <a:gd name="T106" fmla="*/ 712 w 788"/>
                <a:gd name="T107" fmla="*/ 60 h 68"/>
                <a:gd name="T108" fmla="*/ 722 w 788"/>
                <a:gd name="T109" fmla="*/ 52 h 68"/>
                <a:gd name="T110" fmla="*/ 730 w 788"/>
                <a:gd name="T111" fmla="*/ 14 h 68"/>
                <a:gd name="T112" fmla="*/ 722 w 788"/>
                <a:gd name="T113" fmla="*/ 18 h 68"/>
                <a:gd name="T114" fmla="*/ 782 w 788"/>
                <a:gd name="T115" fmla="*/ 30 h 68"/>
                <a:gd name="T116" fmla="*/ 760 w 788"/>
                <a:gd name="T11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8" h="68">
                  <a:moveTo>
                    <a:pt x="30" y="60"/>
                  </a:moveTo>
                  <a:lnTo>
                    <a:pt x="30" y="60"/>
                  </a:lnTo>
                  <a:lnTo>
                    <a:pt x="18" y="58"/>
                  </a:lnTo>
                  <a:lnTo>
                    <a:pt x="10" y="52"/>
                  </a:lnTo>
                  <a:lnTo>
                    <a:pt x="10" y="52"/>
                  </a:lnTo>
                  <a:lnTo>
                    <a:pt x="2" y="42"/>
                  </a:lnTo>
                  <a:lnTo>
                    <a:pt x="0" y="30"/>
                  </a:lnTo>
                  <a:lnTo>
                    <a:pt x="0" y="30"/>
                  </a:lnTo>
                  <a:lnTo>
                    <a:pt x="2" y="18"/>
                  </a:lnTo>
                  <a:lnTo>
                    <a:pt x="10" y="8"/>
                  </a:lnTo>
                  <a:lnTo>
                    <a:pt x="10" y="8"/>
                  </a:lnTo>
                  <a:lnTo>
                    <a:pt x="18" y="2"/>
                  </a:lnTo>
                  <a:lnTo>
                    <a:pt x="30" y="0"/>
                  </a:lnTo>
                  <a:lnTo>
                    <a:pt x="30" y="0"/>
                  </a:lnTo>
                  <a:lnTo>
                    <a:pt x="42" y="2"/>
                  </a:lnTo>
                  <a:lnTo>
                    <a:pt x="52" y="8"/>
                  </a:lnTo>
                  <a:lnTo>
                    <a:pt x="52" y="8"/>
                  </a:lnTo>
                  <a:lnTo>
                    <a:pt x="58" y="18"/>
                  </a:lnTo>
                  <a:lnTo>
                    <a:pt x="60" y="30"/>
                  </a:lnTo>
                  <a:lnTo>
                    <a:pt x="60" y="30"/>
                  </a:lnTo>
                  <a:lnTo>
                    <a:pt x="58" y="42"/>
                  </a:lnTo>
                  <a:lnTo>
                    <a:pt x="52" y="52"/>
                  </a:lnTo>
                  <a:lnTo>
                    <a:pt x="52" y="52"/>
                  </a:lnTo>
                  <a:lnTo>
                    <a:pt x="42" y="58"/>
                  </a:lnTo>
                  <a:lnTo>
                    <a:pt x="30" y="60"/>
                  </a:lnTo>
                  <a:lnTo>
                    <a:pt x="30" y="60"/>
                  </a:lnTo>
                  <a:close/>
                  <a:moveTo>
                    <a:pt x="30" y="2"/>
                  </a:moveTo>
                  <a:lnTo>
                    <a:pt x="30" y="2"/>
                  </a:lnTo>
                  <a:lnTo>
                    <a:pt x="20" y="4"/>
                  </a:lnTo>
                  <a:lnTo>
                    <a:pt x="12" y="10"/>
                  </a:lnTo>
                  <a:lnTo>
                    <a:pt x="12" y="10"/>
                  </a:lnTo>
                  <a:lnTo>
                    <a:pt x="6" y="20"/>
                  </a:lnTo>
                  <a:lnTo>
                    <a:pt x="4" y="30"/>
                  </a:lnTo>
                  <a:lnTo>
                    <a:pt x="4" y="30"/>
                  </a:lnTo>
                  <a:lnTo>
                    <a:pt x="6" y="40"/>
                  </a:lnTo>
                  <a:lnTo>
                    <a:pt x="12" y="48"/>
                  </a:lnTo>
                  <a:lnTo>
                    <a:pt x="12" y="48"/>
                  </a:lnTo>
                  <a:lnTo>
                    <a:pt x="20" y="54"/>
                  </a:lnTo>
                  <a:lnTo>
                    <a:pt x="30" y="56"/>
                  </a:lnTo>
                  <a:lnTo>
                    <a:pt x="30" y="56"/>
                  </a:lnTo>
                  <a:lnTo>
                    <a:pt x="40" y="54"/>
                  </a:lnTo>
                  <a:lnTo>
                    <a:pt x="50" y="48"/>
                  </a:lnTo>
                  <a:lnTo>
                    <a:pt x="50" y="48"/>
                  </a:lnTo>
                  <a:lnTo>
                    <a:pt x="54" y="40"/>
                  </a:lnTo>
                  <a:lnTo>
                    <a:pt x="56" y="30"/>
                  </a:lnTo>
                  <a:lnTo>
                    <a:pt x="56" y="30"/>
                  </a:lnTo>
                  <a:lnTo>
                    <a:pt x="54" y="20"/>
                  </a:lnTo>
                  <a:lnTo>
                    <a:pt x="50" y="10"/>
                  </a:lnTo>
                  <a:lnTo>
                    <a:pt x="50" y="10"/>
                  </a:lnTo>
                  <a:lnTo>
                    <a:pt x="40" y="4"/>
                  </a:lnTo>
                  <a:lnTo>
                    <a:pt x="30" y="2"/>
                  </a:lnTo>
                  <a:lnTo>
                    <a:pt x="30" y="2"/>
                  </a:lnTo>
                  <a:close/>
                  <a:moveTo>
                    <a:pt x="42" y="44"/>
                  </a:moveTo>
                  <a:lnTo>
                    <a:pt x="42" y="44"/>
                  </a:lnTo>
                  <a:lnTo>
                    <a:pt x="32" y="46"/>
                  </a:lnTo>
                  <a:lnTo>
                    <a:pt x="32" y="46"/>
                  </a:lnTo>
                  <a:lnTo>
                    <a:pt x="24" y="44"/>
                  </a:lnTo>
                  <a:lnTo>
                    <a:pt x="18" y="42"/>
                  </a:lnTo>
                  <a:lnTo>
                    <a:pt x="18" y="42"/>
                  </a:lnTo>
                  <a:lnTo>
                    <a:pt x="16" y="36"/>
                  </a:lnTo>
                  <a:lnTo>
                    <a:pt x="14" y="30"/>
                  </a:lnTo>
                  <a:lnTo>
                    <a:pt x="14" y="30"/>
                  </a:lnTo>
                  <a:lnTo>
                    <a:pt x="16" y="22"/>
                  </a:lnTo>
                  <a:lnTo>
                    <a:pt x="20" y="16"/>
                  </a:lnTo>
                  <a:lnTo>
                    <a:pt x="20" y="16"/>
                  </a:lnTo>
                  <a:lnTo>
                    <a:pt x="24" y="14"/>
                  </a:lnTo>
                  <a:lnTo>
                    <a:pt x="32" y="12"/>
                  </a:lnTo>
                  <a:lnTo>
                    <a:pt x="32" y="12"/>
                  </a:lnTo>
                  <a:lnTo>
                    <a:pt x="38" y="14"/>
                  </a:lnTo>
                  <a:lnTo>
                    <a:pt x="42" y="16"/>
                  </a:lnTo>
                  <a:lnTo>
                    <a:pt x="42" y="22"/>
                  </a:lnTo>
                  <a:lnTo>
                    <a:pt x="42" y="22"/>
                  </a:lnTo>
                  <a:lnTo>
                    <a:pt x="42" y="22"/>
                  </a:lnTo>
                  <a:lnTo>
                    <a:pt x="36" y="18"/>
                  </a:lnTo>
                  <a:lnTo>
                    <a:pt x="32" y="18"/>
                  </a:lnTo>
                  <a:lnTo>
                    <a:pt x="32" y="18"/>
                  </a:lnTo>
                  <a:lnTo>
                    <a:pt x="26" y="18"/>
                  </a:lnTo>
                  <a:lnTo>
                    <a:pt x="24" y="20"/>
                  </a:lnTo>
                  <a:lnTo>
                    <a:pt x="22" y="24"/>
                  </a:lnTo>
                  <a:lnTo>
                    <a:pt x="20" y="30"/>
                  </a:lnTo>
                  <a:lnTo>
                    <a:pt x="20" y="30"/>
                  </a:lnTo>
                  <a:lnTo>
                    <a:pt x="22" y="34"/>
                  </a:lnTo>
                  <a:lnTo>
                    <a:pt x="24" y="38"/>
                  </a:lnTo>
                  <a:lnTo>
                    <a:pt x="26" y="40"/>
                  </a:lnTo>
                  <a:lnTo>
                    <a:pt x="32" y="42"/>
                  </a:lnTo>
                  <a:lnTo>
                    <a:pt x="32" y="42"/>
                  </a:lnTo>
                  <a:lnTo>
                    <a:pt x="36" y="40"/>
                  </a:lnTo>
                  <a:lnTo>
                    <a:pt x="42" y="38"/>
                  </a:lnTo>
                  <a:lnTo>
                    <a:pt x="42" y="38"/>
                  </a:lnTo>
                  <a:lnTo>
                    <a:pt x="42" y="44"/>
                  </a:lnTo>
                  <a:close/>
                  <a:moveTo>
                    <a:pt x="104" y="34"/>
                  </a:moveTo>
                  <a:lnTo>
                    <a:pt x="104" y="54"/>
                  </a:lnTo>
                  <a:lnTo>
                    <a:pt x="98" y="54"/>
                  </a:lnTo>
                  <a:lnTo>
                    <a:pt x="98" y="0"/>
                  </a:lnTo>
                  <a:lnTo>
                    <a:pt x="112" y="0"/>
                  </a:lnTo>
                  <a:lnTo>
                    <a:pt x="112" y="0"/>
                  </a:lnTo>
                  <a:lnTo>
                    <a:pt x="120" y="2"/>
                  </a:lnTo>
                  <a:lnTo>
                    <a:pt x="126" y="4"/>
                  </a:lnTo>
                  <a:lnTo>
                    <a:pt x="126" y="4"/>
                  </a:lnTo>
                  <a:lnTo>
                    <a:pt x="130" y="10"/>
                  </a:lnTo>
                  <a:lnTo>
                    <a:pt x="132" y="16"/>
                  </a:lnTo>
                  <a:lnTo>
                    <a:pt x="132" y="16"/>
                  </a:lnTo>
                  <a:lnTo>
                    <a:pt x="130" y="22"/>
                  </a:lnTo>
                  <a:lnTo>
                    <a:pt x="126" y="28"/>
                  </a:lnTo>
                  <a:lnTo>
                    <a:pt x="126" y="28"/>
                  </a:lnTo>
                  <a:lnTo>
                    <a:pt x="120" y="32"/>
                  </a:lnTo>
                  <a:lnTo>
                    <a:pt x="112" y="34"/>
                  </a:lnTo>
                  <a:lnTo>
                    <a:pt x="104" y="34"/>
                  </a:lnTo>
                  <a:close/>
                  <a:moveTo>
                    <a:pt x="104" y="6"/>
                  </a:moveTo>
                  <a:lnTo>
                    <a:pt x="104" y="28"/>
                  </a:lnTo>
                  <a:lnTo>
                    <a:pt x="110" y="28"/>
                  </a:lnTo>
                  <a:lnTo>
                    <a:pt x="110" y="28"/>
                  </a:lnTo>
                  <a:lnTo>
                    <a:pt x="116" y="26"/>
                  </a:lnTo>
                  <a:lnTo>
                    <a:pt x="122" y="24"/>
                  </a:lnTo>
                  <a:lnTo>
                    <a:pt x="122" y="24"/>
                  </a:lnTo>
                  <a:lnTo>
                    <a:pt x="124" y="20"/>
                  </a:lnTo>
                  <a:lnTo>
                    <a:pt x="124" y="16"/>
                  </a:lnTo>
                  <a:lnTo>
                    <a:pt x="124" y="16"/>
                  </a:lnTo>
                  <a:lnTo>
                    <a:pt x="124" y="12"/>
                  </a:lnTo>
                  <a:lnTo>
                    <a:pt x="122" y="8"/>
                  </a:lnTo>
                  <a:lnTo>
                    <a:pt x="122" y="8"/>
                  </a:lnTo>
                  <a:lnTo>
                    <a:pt x="118" y="6"/>
                  </a:lnTo>
                  <a:lnTo>
                    <a:pt x="112" y="6"/>
                  </a:lnTo>
                  <a:lnTo>
                    <a:pt x="104" y="6"/>
                  </a:lnTo>
                  <a:close/>
                  <a:moveTo>
                    <a:pt x="140" y="54"/>
                  </a:moveTo>
                  <a:lnTo>
                    <a:pt x="140" y="14"/>
                  </a:lnTo>
                  <a:lnTo>
                    <a:pt x="146" y="14"/>
                  </a:lnTo>
                  <a:lnTo>
                    <a:pt x="146" y="20"/>
                  </a:lnTo>
                  <a:lnTo>
                    <a:pt x="146" y="20"/>
                  </a:lnTo>
                  <a:lnTo>
                    <a:pt x="152" y="16"/>
                  </a:lnTo>
                  <a:lnTo>
                    <a:pt x="160" y="14"/>
                  </a:lnTo>
                  <a:lnTo>
                    <a:pt x="160" y="14"/>
                  </a:lnTo>
                  <a:lnTo>
                    <a:pt x="164" y="14"/>
                  </a:lnTo>
                  <a:lnTo>
                    <a:pt x="164" y="20"/>
                  </a:lnTo>
                  <a:lnTo>
                    <a:pt x="164" y="20"/>
                  </a:lnTo>
                  <a:lnTo>
                    <a:pt x="164" y="20"/>
                  </a:lnTo>
                  <a:lnTo>
                    <a:pt x="158" y="20"/>
                  </a:lnTo>
                  <a:lnTo>
                    <a:pt x="158" y="20"/>
                  </a:lnTo>
                  <a:lnTo>
                    <a:pt x="152" y="20"/>
                  </a:lnTo>
                  <a:lnTo>
                    <a:pt x="146" y="24"/>
                  </a:lnTo>
                  <a:lnTo>
                    <a:pt x="146" y="54"/>
                  </a:lnTo>
                  <a:lnTo>
                    <a:pt x="140" y="54"/>
                  </a:lnTo>
                  <a:close/>
                  <a:moveTo>
                    <a:pt x="202" y="50"/>
                  </a:moveTo>
                  <a:lnTo>
                    <a:pt x="202" y="50"/>
                  </a:lnTo>
                  <a:lnTo>
                    <a:pt x="194" y="54"/>
                  </a:lnTo>
                  <a:lnTo>
                    <a:pt x="188" y="54"/>
                  </a:lnTo>
                  <a:lnTo>
                    <a:pt x="188" y="54"/>
                  </a:lnTo>
                  <a:lnTo>
                    <a:pt x="178" y="52"/>
                  </a:lnTo>
                  <a:lnTo>
                    <a:pt x="172" y="48"/>
                  </a:lnTo>
                  <a:lnTo>
                    <a:pt x="172" y="48"/>
                  </a:lnTo>
                  <a:lnTo>
                    <a:pt x="168" y="42"/>
                  </a:lnTo>
                  <a:lnTo>
                    <a:pt x="166" y="34"/>
                  </a:lnTo>
                  <a:lnTo>
                    <a:pt x="166" y="34"/>
                  </a:lnTo>
                  <a:lnTo>
                    <a:pt x="168" y="24"/>
                  </a:lnTo>
                  <a:lnTo>
                    <a:pt x="172" y="18"/>
                  </a:lnTo>
                  <a:lnTo>
                    <a:pt x="172" y="18"/>
                  </a:lnTo>
                  <a:lnTo>
                    <a:pt x="178" y="14"/>
                  </a:lnTo>
                  <a:lnTo>
                    <a:pt x="186" y="12"/>
                  </a:lnTo>
                  <a:lnTo>
                    <a:pt x="186" y="12"/>
                  </a:lnTo>
                  <a:lnTo>
                    <a:pt x="192" y="14"/>
                  </a:lnTo>
                  <a:lnTo>
                    <a:pt x="198" y="18"/>
                  </a:lnTo>
                  <a:lnTo>
                    <a:pt x="198" y="18"/>
                  </a:lnTo>
                  <a:lnTo>
                    <a:pt x="202" y="22"/>
                  </a:lnTo>
                  <a:lnTo>
                    <a:pt x="202" y="30"/>
                  </a:lnTo>
                  <a:lnTo>
                    <a:pt x="202" y="34"/>
                  </a:lnTo>
                  <a:lnTo>
                    <a:pt x="172" y="34"/>
                  </a:lnTo>
                  <a:lnTo>
                    <a:pt x="172" y="34"/>
                  </a:lnTo>
                  <a:lnTo>
                    <a:pt x="174" y="40"/>
                  </a:lnTo>
                  <a:lnTo>
                    <a:pt x="176" y="44"/>
                  </a:lnTo>
                  <a:lnTo>
                    <a:pt x="176" y="44"/>
                  </a:lnTo>
                  <a:lnTo>
                    <a:pt x="182" y="48"/>
                  </a:lnTo>
                  <a:lnTo>
                    <a:pt x="188" y="48"/>
                  </a:lnTo>
                  <a:lnTo>
                    <a:pt x="188" y="48"/>
                  </a:lnTo>
                  <a:lnTo>
                    <a:pt x="194" y="48"/>
                  </a:lnTo>
                  <a:lnTo>
                    <a:pt x="202" y="44"/>
                  </a:lnTo>
                  <a:lnTo>
                    <a:pt x="202" y="44"/>
                  </a:lnTo>
                  <a:lnTo>
                    <a:pt x="202" y="50"/>
                  </a:lnTo>
                  <a:lnTo>
                    <a:pt x="202" y="50"/>
                  </a:lnTo>
                  <a:close/>
                  <a:moveTo>
                    <a:pt x="172" y="30"/>
                  </a:moveTo>
                  <a:lnTo>
                    <a:pt x="196" y="30"/>
                  </a:lnTo>
                  <a:lnTo>
                    <a:pt x="196" y="30"/>
                  </a:lnTo>
                  <a:lnTo>
                    <a:pt x="196" y="24"/>
                  </a:lnTo>
                  <a:lnTo>
                    <a:pt x="194" y="20"/>
                  </a:lnTo>
                  <a:lnTo>
                    <a:pt x="190" y="18"/>
                  </a:lnTo>
                  <a:lnTo>
                    <a:pt x="186" y="18"/>
                  </a:lnTo>
                  <a:lnTo>
                    <a:pt x="186" y="18"/>
                  </a:lnTo>
                  <a:lnTo>
                    <a:pt x="180" y="18"/>
                  </a:lnTo>
                  <a:lnTo>
                    <a:pt x="176" y="20"/>
                  </a:lnTo>
                  <a:lnTo>
                    <a:pt x="176" y="20"/>
                  </a:lnTo>
                  <a:lnTo>
                    <a:pt x="174" y="24"/>
                  </a:lnTo>
                  <a:lnTo>
                    <a:pt x="172" y="30"/>
                  </a:lnTo>
                  <a:lnTo>
                    <a:pt x="172" y="30"/>
                  </a:lnTo>
                  <a:close/>
                  <a:moveTo>
                    <a:pt x="222" y="54"/>
                  </a:moveTo>
                  <a:lnTo>
                    <a:pt x="222" y="54"/>
                  </a:lnTo>
                  <a:lnTo>
                    <a:pt x="216" y="54"/>
                  </a:lnTo>
                  <a:lnTo>
                    <a:pt x="208" y="50"/>
                  </a:lnTo>
                  <a:lnTo>
                    <a:pt x="208" y="44"/>
                  </a:lnTo>
                  <a:lnTo>
                    <a:pt x="208" y="44"/>
                  </a:lnTo>
                  <a:lnTo>
                    <a:pt x="208" y="44"/>
                  </a:lnTo>
                  <a:lnTo>
                    <a:pt x="216" y="48"/>
                  </a:lnTo>
                  <a:lnTo>
                    <a:pt x="224" y="48"/>
                  </a:lnTo>
                  <a:lnTo>
                    <a:pt x="224" y="48"/>
                  </a:lnTo>
                  <a:lnTo>
                    <a:pt x="230" y="48"/>
                  </a:lnTo>
                  <a:lnTo>
                    <a:pt x="232" y="46"/>
                  </a:lnTo>
                  <a:lnTo>
                    <a:pt x="232" y="42"/>
                  </a:lnTo>
                  <a:lnTo>
                    <a:pt x="232" y="42"/>
                  </a:lnTo>
                  <a:lnTo>
                    <a:pt x="232" y="40"/>
                  </a:lnTo>
                  <a:lnTo>
                    <a:pt x="232" y="40"/>
                  </a:lnTo>
                  <a:lnTo>
                    <a:pt x="226" y="36"/>
                  </a:lnTo>
                  <a:lnTo>
                    <a:pt x="226" y="36"/>
                  </a:lnTo>
                  <a:lnTo>
                    <a:pt x="218" y="36"/>
                  </a:lnTo>
                  <a:lnTo>
                    <a:pt x="218" y="36"/>
                  </a:lnTo>
                  <a:lnTo>
                    <a:pt x="212" y="32"/>
                  </a:lnTo>
                  <a:lnTo>
                    <a:pt x="212" y="32"/>
                  </a:lnTo>
                  <a:lnTo>
                    <a:pt x="210" y="28"/>
                  </a:lnTo>
                  <a:lnTo>
                    <a:pt x="208" y="24"/>
                  </a:lnTo>
                  <a:lnTo>
                    <a:pt x="208" y="24"/>
                  </a:lnTo>
                  <a:lnTo>
                    <a:pt x="210" y="20"/>
                  </a:lnTo>
                  <a:lnTo>
                    <a:pt x="214" y="16"/>
                  </a:lnTo>
                  <a:lnTo>
                    <a:pt x="214" y="16"/>
                  </a:lnTo>
                  <a:lnTo>
                    <a:pt x="218" y="14"/>
                  </a:lnTo>
                  <a:lnTo>
                    <a:pt x="224" y="12"/>
                  </a:lnTo>
                  <a:lnTo>
                    <a:pt x="224" y="12"/>
                  </a:lnTo>
                  <a:lnTo>
                    <a:pt x="232" y="14"/>
                  </a:lnTo>
                  <a:lnTo>
                    <a:pt x="238" y="16"/>
                  </a:lnTo>
                  <a:lnTo>
                    <a:pt x="238" y="22"/>
                  </a:lnTo>
                  <a:lnTo>
                    <a:pt x="238" y="22"/>
                  </a:lnTo>
                  <a:lnTo>
                    <a:pt x="238" y="22"/>
                  </a:lnTo>
                  <a:lnTo>
                    <a:pt x="232" y="18"/>
                  </a:lnTo>
                  <a:lnTo>
                    <a:pt x="224" y="18"/>
                  </a:lnTo>
                  <a:lnTo>
                    <a:pt x="224" y="18"/>
                  </a:lnTo>
                  <a:lnTo>
                    <a:pt x="218" y="20"/>
                  </a:lnTo>
                  <a:lnTo>
                    <a:pt x="218" y="20"/>
                  </a:lnTo>
                  <a:lnTo>
                    <a:pt x="216" y="22"/>
                  </a:lnTo>
                  <a:lnTo>
                    <a:pt x="216" y="24"/>
                  </a:lnTo>
                  <a:lnTo>
                    <a:pt x="216" y="24"/>
                  </a:lnTo>
                  <a:lnTo>
                    <a:pt x="216" y="28"/>
                  </a:lnTo>
                  <a:lnTo>
                    <a:pt x="216" y="28"/>
                  </a:lnTo>
                  <a:lnTo>
                    <a:pt x="222" y="30"/>
                  </a:lnTo>
                  <a:lnTo>
                    <a:pt x="230" y="32"/>
                  </a:lnTo>
                  <a:lnTo>
                    <a:pt x="230" y="32"/>
                  </a:lnTo>
                  <a:lnTo>
                    <a:pt x="234" y="32"/>
                  </a:lnTo>
                  <a:lnTo>
                    <a:pt x="236" y="36"/>
                  </a:lnTo>
                  <a:lnTo>
                    <a:pt x="236" y="36"/>
                  </a:lnTo>
                  <a:lnTo>
                    <a:pt x="238" y="38"/>
                  </a:lnTo>
                  <a:lnTo>
                    <a:pt x="240" y="42"/>
                  </a:lnTo>
                  <a:lnTo>
                    <a:pt x="240" y="42"/>
                  </a:lnTo>
                  <a:lnTo>
                    <a:pt x="238" y="46"/>
                  </a:lnTo>
                  <a:lnTo>
                    <a:pt x="234" y="50"/>
                  </a:lnTo>
                  <a:lnTo>
                    <a:pt x="234" y="50"/>
                  </a:lnTo>
                  <a:lnTo>
                    <a:pt x="230" y="54"/>
                  </a:lnTo>
                  <a:lnTo>
                    <a:pt x="222" y="54"/>
                  </a:lnTo>
                  <a:lnTo>
                    <a:pt x="222" y="54"/>
                  </a:lnTo>
                  <a:close/>
                  <a:moveTo>
                    <a:pt x="280" y="50"/>
                  </a:moveTo>
                  <a:lnTo>
                    <a:pt x="280" y="50"/>
                  </a:lnTo>
                  <a:lnTo>
                    <a:pt x="272" y="54"/>
                  </a:lnTo>
                  <a:lnTo>
                    <a:pt x="266" y="54"/>
                  </a:lnTo>
                  <a:lnTo>
                    <a:pt x="266" y="54"/>
                  </a:lnTo>
                  <a:lnTo>
                    <a:pt x="256" y="52"/>
                  </a:lnTo>
                  <a:lnTo>
                    <a:pt x="250" y="48"/>
                  </a:lnTo>
                  <a:lnTo>
                    <a:pt x="250" y="48"/>
                  </a:lnTo>
                  <a:lnTo>
                    <a:pt x="246" y="42"/>
                  </a:lnTo>
                  <a:lnTo>
                    <a:pt x="244" y="34"/>
                  </a:lnTo>
                  <a:lnTo>
                    <a:pt x="244" y="34"/>
                  </a:lnTo>
                  <a:lnTo>
                    <a:pt x="246" y="24"/>
                  </a:lnTo>
                  <a:lnTo>
                    <a:pt x="250" y="18"/>
                  </a:lnTo>
                  <a:lnTo>
                    <a:pt x="250" y="18"/>
                  </a:lnTo>
                  <a:lnTo>
                    <a:pt x="256" y="14"/>
                  </a:lnTo>
                  <a:lnTo>
                    <a:pt x="264" y="12"/>
                  </a:lnTo>
                  <a:lnTo>
                    <a:pt x="264" y="12"/>
                  </a:lnTo>
                  <a:lnTo>
                    <a:pt x="270" y="14"/>
                  </a:lnTo>
                  <a:lnTo>
                    <a:pt x="276" y="18"/>
                  </a:lnTo>
                  <a:lnTo>
                    <a:pt x="276" y="18"/>
                  </a:lnTo>
                  <a:lnTo>
                    <a:pt x="280" y="22"/>
                  </a:lnTo>
                  <a:lnTo>
                    <a:pt x="280" y="30"/>
                  </a:lnTo>
                  <a:lnTo>
                    <a:pt x="280" y="34"/>
                  </a:lnTo>
                  <a:lnTo>
                    <a:pt x="250" y="34"/>
                  </a:lnTo>
                  <a:lnTo>
                    <a:pt x="250" y="34"/>
                  </a:lnTo>
                  <a:lnTo>
                    <a:pt x="252" y="40"/>
                  </a:lnTo>
                  <a:lnTo>
                    <a:pt x="254" y="44"/>
                  </a:lnTo>
                  <a:lnTo>
                    <a:pt x="254" y="44"/>
                  </a:lnTo>
                  <a:lnTo>
                    <a:pt x="260" y="48"/>
                  </a:lnTo>
                  <a:lnTo>
                    <a:pt x="266" y="48"/>
                  </a:lnTo>
                  <a:lnTo>
                    <a:pt x="266" y="48"/>
                  </a:lnTo>
                  <a:lnTo>
                    <a:pt x="272" y="48"/>
                  </a:lnTo>
                  <a:lnTo>
                    <a:pt x="280" y="44"/>
                  </a:lnTo>
                  <a:lnTo>
                    <a:pt x="280" y="44"/>
                  </a:lnTo>
                  <a:lnTo>
                    <a:pt x="280" y="50"/>
                  </a:lnTo>
                  <a:lnTo>
                    <a:pt x="280" y="50"/>
                  </a:lnTo>
                  <a:close/>
                  <a:moveTo>
                    <a:pt x="250" y="30"/>
                  </a:moveTo>
                  <a:lnTo>
                    <a:pt x="274" y="30"/>
                  </a:lnTo>
                  <a:lnTo>
                    <a:pt x="274" y="30"/>
                  </a:lnTo>
                  <a:lnTo>
                    <a:pt x="274" y="24"/>
                  </a:lnTo>
                  <a:lnTo>
                    <a:pt x="272" y="20"/>
                  </a:lnTo>
                  <a:lnTo>
                    <a:pt x="268" y="18"/>
                  </a:lnTo>
                  <a:lnTo>
                    <a:pt x="264" y="18"/>
                  </a:lnTo>
                  <a:lnTo>
                    <a:pt x="264" y="18"/>
                  </a:lnTo>
                  <a:lnTo>
                    <a:pt x="258" y="18"/>
                  </a:lnTo>
                  <a:lnTo>
                    <a:pt x="254" y="20"/>
                  </a:lnTo>
                  <a:lnTo>
                    <a:pt x="254" y="20"/>
                  </a:lnTo>
                  <a:lnTo>
                    <a:pt x="252" y="24"/>
                  </a:lnTo>
                  <a:lnTo>
                    <a:pt x="250" y="30"/>
                  </a:lnTo>
                  <a:lnTo>
                    <a:pt x="250" y="30"/>
                  </a:lnTo>
                  <a:close/>
                  <a:moveTo>
                    <a:pt x="322" y="54"/>
                  </a:moveTo>
                  <a:lnTo>
                    <a:pt x="316" y="54"/>
                  </a:lnTo>
                  <a:lnTo>
                    <a:pt x="316" y="30"/>
                  </a:lnTo>
                  <a:lnTo>
                    <a:pt x="316" y="30"/>
                  </a:lnTo>
                  <a:lnTo>
                    <a:pt x="316" y="24"/>
                  </a:lnTo>
                  <a:lnTo>
                    <a:pt x="314" y="20"/>
                  </a:lnTo>
                  <a:lnTo>
                    <a:pt x="314" y="20"/>
                  </a:lnTo>
                  <a:lnTo>
                    <a:pt x="312" y="18"/>
                  </a:lnTo>
                  <a:lnTo>
                    <a:pt x="308" y="18"/>
                  </a:lnTo>
                  <a:lnTo>
                    <a:pt x="308" y="18"/>
                  </a:lnTo>
                  <a:lnTo>
                    <a:pt x="302" y="20"/>
                  </a:lnTo>
                  <a:lnTo>
                    <a:pt x="296" y="24"/>
                  </a:lnTo>
                  <a:lnTo>
                    <a:pt x="296" y="54"/>
                  </a:lnTo>
                  <a:lnTo>
                    <a:pt x="290" y="54"/>
                  </a:lnTo>
                  <a:lnTo>
                    <a:pt x="290" y="14"/>
                  </a:lnTo>
                  <a:lnTo>
                    <a:pt x="296" y="14"/>
                  </a:lnTo>
                  <a:lnTo>
                    <a:pt x="296" y="18"/>
                  </a:lnTo>
                  <a:lnTo>
                    <a:pt x="296" y="18"/>
                  </a:lnTo>
                  <a:lnTo>
                    <a:pt x="302" y="14"/>
                  </a:lnTo>
                  <a:lnTo>
                    <a:pt x="310" y="12"/>
                  </a:lnTo>
                  <a:lnTo>
                    <a:pt x="310" y="12"/>
                  </a:lnTo>
                  <a:lnTo>
                    <a:pt x="314" y="14"/>
                  </a:lnTo>
                  <a:lnTo>
                    <a:pt x="318" y="16"/>
                  </a:lnTo>
                  <a:lnTo>
                    <a:pt x="318" y="16"/>
                  </a:lnTo>
                  <a:lnTo>
                    <a:pt x="322" y="20"/>
                  </a:lnTo>
                  <a:lnTo>
                    <a:pt x="322" y="28"/>
                  </a:lnTo>
                  <a:lnTo>
                    <a:pt x="322" y="54"/>
                  </a:lnTo>
                  <a:close/>
                  <a:moveTo>
                    <a:pt x="354" y="52"/>
                  </a:moveTo>
                  <a:lnTo>
                    <a:pt x="354" y="52"/>
                  </a:lnTo>
                  <a:lnTo>
                    <a:pt x="348" y="54"/>
                  </a:lnTo>
                  <a:lnTo>
                    <a:pt x="348" y="54"/>
                  </a:lnTo>
                  <a:lnTo>
                    <a:pt x="342" y="54"/>
                  </a:lnTo>
                  <a:lnTo>
                    <a:pt x="338" y="50"/>
                  </a:lnTo>
                  <a:lnTo>
                    <a:pt x="336" y="46"/>
                  </a:lnTo>
                  <a:lnTo>
                    <a:pt x="334" y="40"/>
                  </a:lnTo>
                  <a:lnTo>
                    <a:pt x="334" y="18"/>
                  </a:lnTo>
                  <a:lnTo>
                    <a:pt x="330" y="18"/>
                  </a:lnTo>
                  <a:lnTo>
                    <a:pt x="330" y="14"/>
                  </a:lnTo>
                  <a:lnTo>
                    <a:pt x="334" y="14"/>
                  </a:lnTo>
                  <a:lnTo>
                    <a:pt x="334" y="2"/>
                  </a:lnTo>
                  <a:lnTo>
                    <a:pt x="340" y="2"/>
                  </a:lnTo>
                  <a:lnTo>
                    <a:pt x="340" y="14"/>
                  </a:lnTo>
                  <a:lnTo>
                    <a:pt x="354" y="14"/>
                  </a:lnTo>
                  <a:lnTo>
                    <a:pt x="354" y="18"/>
                  </a:lnTo>
                  <a:lnTo>
                    <a:pt x="340" y="18"/>
                  </a:lnTo>
                  <a:lnTo>
                    <a:pt x="340" y="36"/>
                  </a:lnTo>
                  <a:lnTo>
                    <a:pt x="340" y="36"/>
                  </a:lnTo>
                  <a:lnTo>
                    <a:pt x="342" y="46"/>
                  </a:lnTo>
                  <a:lnTo>
                    <a:pt x="342" y="46"/>
                  </a:lnTo>
                  <a:lnTo>
                    <a:pt x="344" y="48"/>
                  </a:lnTo>
                  <a:lnTo>
                    <a:pt x="344" y="48"/>
                  </a:lnTo>
                  <a:lnTo>
                    <a:pt x="348" y="48"/>
                  </a:lnTo>
                  <a:lnTo>
                    <a:pt x="348" y="48"/>
                  </a:lnTo>
                  <a:lnTo>
                    <a:pt x="354" y="48"/>
                  </a:lnTo>
                  <a:lnTo>
                    <a:pt x="354" y="48"/>
                  </a:lnTo>
                  <a:lnTo>
                    <a:pt x="354" y="52"/>
                  </a:lnTo>
                  <a:lnTo>
                    <a:pt x="354" y="52"/>
                  </a:lnTo>
                  <a:close/>
                  <a:moveTo>
                    <a:pt x="386" y="54"/>
                  </a:moveTo>
                  <a:lnTo>
                    <a:pt x="386" y="48"/>
                  </a:lnTo>
                  <a:lnTo>
                    <a:pt x="386" y="48"/>
                  </a:lnTo>
                  <a:lnTo>
                    <a:pt x="378" y="54"/>
                  </a:lnTo>
                  <a:lnTo>
                    <a:pt x="378" y="54"/>
                  </a:lnTo>
                  <a:lnTo>
                    <a:pt x="370" y="54"/>
                  </a:lnTo>
                  <a:lnTo>
                    <a:pt x="370" y="54"/>
                  </a:lnTo>
                  <a:lnTo>
                    <a:pt x="366" y="54"/>
                  </a:lnTo>
                  <a:lnTo>
                    <a:pt x="362" y="50"/>
                  </a:lnTo>
                  <a:lnTo>
                    <a:pt x="362" y="50"/>
                  </a:lnTo>
                  <a:lnTo>
                    <a:pt x="360" y="46"/>
                  </a:lnTo>
                  <a:lnTo>
                    <a:pt x="358" y="42"/>
                  </a:lnTo>
                  <a:lnTo>
                    <a:pt x="358" y="42"/>
                  </a:lnTo>
                  <a:lnTo>
                    <a:pt x="360" y="36"/>
                  </a:lnTo>
                  <a:lnTo>
                    <a:pt x="364" y="32"/>
                  </a:lnTo>
                  <a:lnTo>
                    <a:pt x="364" y="32"/>
                  </a:lnTo>
                  <a:lnTo>
                    <a:pt x="372" y="28"/>
                  </a:lnTo>
                  <a:lnTo>
                    <a:pt x="386" y="28"/>
                  </a:lnTo>
                  <a:lnTo>
                    <a:pt x="386" y="26"/>
                  </a:lnTo>
                  <a:lnTo>
                    <a:pt x="386" y="26"/>
                  </a:lnTo>
                  <a:lnTo>
                    <a:pt x="384" y="22"/>
                  </a:lnTo>
                  <a:lnTo>
                    <a:pt x="382" y="20"/>
                  </a:lnTo>
                  <a:lnTo>
                    <a:pt x="382" y="20"/>
                  </a:lnTo>
                  <a:lnTo>
                    <a:pt x="380" y="18"/>
                  </a:lnTo>
                  <a:lnTo>
                    <a:pt x="374" y="18"/>
                  </a:lnTo>
                  <a:lnTo>
                    <a:pt x="374" y="18"/>
                  </a:lnTo>
                  <a:lnTo>
                    <a:pt x="368" y="18"/>
                  </a:lnTo>
                  <a:lnTo>
                    <a:pt x="362" y="20"/>
                  </a:lnTo>
                  <a:lnTo>
                    <a:pt x="362" y="20"/>
                  </a:lnTo>
                  <a:lnTo>
                    <a:pt x="362" y="14"/>
                  </a:lnTo>
                  <a:lnTo>
                    <a:pt x="362" y="14"/>
                  </a:lnTo>
                  <a:lnTo>
                    <a:pt x="374" y="12"/>
                  </a:lnTo>
                  <a:lnTo>
                    <a:pt x="374" y="12"/>
                  </a:lnTo>
                  <a:lnTo>
                    <a:pt x="382" y="14"/>
                  </a:lnTo>
                  <a:lnTo>
                    <a:pt x="388" y="16"/>
                  </a:lnTo>
                  <a:lnTo>
                    <a:pt x="388" y="16"/>
                  </a:lnTo>
                  <a:lnTo>
                    <a:pt x="390" y="20"/>
                  </a:lnTo>
                  <a:lnTo>
                    <a:pt x="392" y="26"/>
                  </a:lnTo>
                  <a:lnTo>
                    <a:pt x="392" y="54"/>
                  </a:lnTo>
                  <a:lnTo>
                    <a:pt x="386" y="54"/>
                  </a:lnTo>
                  <a:close/>
                  <a:moveTo>
                    <a:pt x="374" y="48"/>
                  </a:moveTo>
                  <a:lnTo>
                    <a:pt x="374" y="48"/>
                  </a:lnTo>
                  <a:lnTo>
                    <a:pt x="380" y="48"/>
                  </a:lnTo>
                  <a:lnTo>
                    <a:pt x="386" y="44"/>
                  </a:lnTo>
                  <a:lnTo>
                    <a:pt x="386" y="32"/>
                  </a:lnTo>
                  <a:lnTo>
                    <a:pt x="386" y="32"/>
                  </a:lnTo>
                  <a:lnTo>
                    <a:pt x="374" y="34"/>
                  </a:lnTo>
                  <a:lnTo>
                    <a:pt x="368" y="36"/>
                  </a:lnTo>
                  <a:lnTo>
                    <a:pt x="368" y="36"/>
                  </a:lnTo>
                  <a:lnTo>
                    <a:pt x="366" y="38"/>
                  </a:lnTo>
                  <a:lnTo>
                    <a:pt x="364" y="42"/>
                  </a:lnTo>
                  <a:lnTo>
                    <a:pt x="364" y="42"/>
                  </a:lnTo>
                  <a:lnTo>
                    <a:pt x="366" y="44"/>
                  </a:lnTo>
                  <a:lnTo>
                    <a:pt x="368" y="46"/>
                  </a:lnTo>
                  <a:lnTo>
                    <a:pt x="374" y="48"/>
                  </a:lnTo>
                  <a:lnTo>
                    <a:pt x="374" y="48"/>
                  </a:lnTo>
                  <a:close/>
                  <a:moveTo>
                    <a:pt x="424" y="52"/>
                  </a:moveTo>
                  <a:lnTo>
                    <a:pt x="424" y="52"/>
                  </a:lnTo>
                  <a:lnTo>
                    <a:pt x="416" y="54"/>
                  </a:lnTo>
                  <a:lnTo>
                    <a:pt x="416" y="54"/>
                  </a:lnTo>
                  <a:lnTo>
                    <a:pt x="410" y="54"/>
                  </a:lnTo>
                  <a:lnTo>
                    <a:pt x="406" y="50"/>
                  </a:lnTo>
                  <a:lnTo>
                    <a:pt x="404" y="46"/>
                  </a:lnTo>
                  <a:lnTo>
                    <a:pt x="404" y="40"/>
                  </a:lnTo>
                  <a:lnTo>
                    <a:pt x="404" y="18"/>
                  </a:lnTo>
                  <a:lnTo>
                    <a:pt x="400" y="18"/>
                  </a:lnTo>
                  <a:lnTo>
                    <a:pt x="400" y="14"/>
                  </a:lnTo>
                  <a:lnTo>
                    <a:pt x="404" y="14"/>
                  </a:lnTo>
                  <a:lnTo>
                    <a:pt x="404" y="2"/>
                  </a:lnTo>
                  <a:lnTo>
                    <a:pt x="410" y="2"/>
                  </a:lnTo>
                  <a:lnTo>
                    <a:pt x="410" y="14"/>
                  </a:lnTo>
                  <a:lnTo>
                    <a:pt x="424" y="14"/>
                  </a:lnTo>
                  <a:lnTo>
                    <a:pt x="424" y="18"/>
                  </a:lnTo>
                  <a:lnTo>
                    <a:pt x="410" y="18"/>
                  </a:lnTo>
                  <a:lnTo>
                    <a:pt x="410" y="36"/>
                  </a:lnTo>
                  <a:lnTo>
                    <a:pt x="410" y="36"/>
                  </a:lnTo>
                  <a:lnTo>
                    <a:pt x="410" y="46"/>
                  </a:lnTo>
                  <a:lnTo>
                    <a:pt x="410" y="46"/>
                  </a:lnTo>
                  <a:lnTo>
                    <a:pt x="414" y="48"/>
                  </a:lnTo>
                  <a:lnTo>
                    <a:pt x="414" y="48"/>
                  </a:lnTo>
                  <a:lnTo>
                    <a:pt x="418" y="48"/>
                  </a:lnTo>
                  <a:lnTo>
                    <a:pt x="418" y="48"/>
                  </a:lnTo>
                  <a:lnTo>
                    <a:pt x="424" y="48"/>
                  </a:lnTo>
                  <a:lnTo>
                    <a:pt x="424" y="48"/>
                  </a:lnTo>
                  <a:lnTo>
                    <a:pt x="424" y="52"/>
                  </a:lnTo>
                  <a:lnTo>
                    <a:pt x="424" y="52"/>
                  </a:lnTo>
                  <a:close/>
                  <a:moveTo>
                    <a:pt x="438" y="6"/>
                  </a:moveTo>
                  <a:lnTo>
                    <a:pt x="430" y="6"/>
                  </a:lnTo>
                  <a:lnTo>
                    <a:pt x="430" y="0"/>
                  </a:lnTo>
                  <a:lnTo>
                    <a:pt x="438" y="0"/>
                  </a:lnTo>
                  <a:lnTo>
                    <a:pt x="438" y="6"/>
                  </a:lnTo>
                  <a:close/>
                  <a:moveTo>
                    <a:pt x="436" y="54"/>
                  </a:moveTo>
                  <a:lnTo>
                    <a:pt x="430" y="54"/>
                  </a:lnTo>
                  <a:lnTo>
                    <a:pt x="430" y="14"/>
                  </a:lnTo>
                  <a:lnTo>
                    <a:pt x="436" y="14"/>
                  </a:lnTo>
                  <a:lnTo>
                    <a:pt x="436" y="54"/>
                  </a:lnTo>
                  <a:close/>
                  <a:moveTo>
                    <a:pt x="464" y="54"/>
                  </a:moveTo>
                  <a:lnTo>
                    <a:pt x="464" y="54"/>
                  </a:lnTo>
                  <a:lnTo>
                    <a:pt x="456" y="52"/>
                  </a:lnTo>
                  <a:lnTo>
                    <a:pt x="450" y="48"/>
                  </a:lnTo>
                  <a:lnTo>
                    <a:pt x="450" y="48"/>
                  </a:lnTo>
                  <a:lnTo>
                    <a:pt x="446" y="42"/>
                  </a:lnTo>
                  <a:lnTo>
                    <a:pt x="446" y="34"/>
                  </a:lnTo>
                  <a:lnTo>
                    <a:pt x="446" y="34"/>
                  </a:lnTo>
                  <a:lnTo>
                    <a:pt x="446" y="24"/>
                  </a:lnTo>
                  <a:lnTo>
                    <a:pt x="450" y="18"/>
                  </a:lnTo>
                  <a:lnTo>
                    <a:pt x="450" y="18"/>
                  </a:lnTo>
                  <a:lnTo>
                    <a:pt x="456" y="14"/>
                  </a:lnTo>
                  <a:lnTo>
                    <a:pt x="464" y="12"/>
                  </a:lnTo>
                  <a:lnTo>
                    <a:pt x="464" y="12"/>
                  </a:lnTo>
                  <a:lnTo>
                    <a:pt x="472" y="14"/>
                  </a:lnTo>
                  <a:lnTo>
                    <a:pt x="478" y="18"/>
                  </a:lnTo>
                  <a:lnTo>
                    <a:pt x="478" y="18"/>
                  </a:lnTo>
                  <a:lnTo>
                    <a:pt x="480" y="24"/>
                  </a:lnTo>
                  <a:lnTo>
                    <a:pt x="482" y="34"/>
                  </a:lnTo>
                  <a:lnTo>
                    <a:pt x="482" y="34"/>
                  </a:lnTo>
                  <a:lnTo>
                    <a:pt x="480" y="42"/>
                  </a:lnTo>
                  <a:lnTo>
                    <a:pt x="478" y="48"/>
                  </a:lnTo>
                  <a:lnTo>
                    <a:pt x="478" y="48"/>
                  </a:lnTo>
                  <a:lnTo>
                    <a:pt x="472" y="52"/>
                  </a:lnTo>
                  <a:lnTo>
                    <a:pt x="464" y="54"/>
                  </a:lnTo>
                  <a:lnTo>
                    <a:pt x="464" y="54"/>
                  </a:lnTo>
                  <a:close/>
                  <a:moveTo>
                    <a:pt x="476" y="34"/>
                  </a:moveTo>
                  <a:lnTo>
                    <a:pt x="476" y="34"/>
                  </a:lnTo>
                  <a:lnTo>
                    <a:pt x="476" y="26"/>
                  </a:lnTo>
                  <a:lnTo>
                    <a:pt x="472" y="22"/>
                  </a:lnTo>
                  <a:lnTo>
                    <a:pt x="470" y="18"/>
                  </a:lnTo>
                  <a:lnTo>
                    <a:pt x="464" y="18"/>
                  </a:lnTo>
                  <a:lnTo>
                    <a:pt x="464" y="18"/>
                  </a:lnTo>
                  <a:lnTo>
                    <a:pt x="458" y="18"/>
                  </a:lnTo>
                  <a:lnTo>
                    <a:pt x="456" y="22"/>
                  </a:lnTo>
                  <a:lnTo>
                    <a:pt x="456" y="22"/>
                  </a:lnTo>
                  <a:lnTo>
                    <a:pt x="452" y="26"/>
                  </a:lnTo>
                  <a:lnTo>
                    <a:pt x="452" y="34"/>
                  </a:lnTo>
                  <a:lnTo>
                    <a:pt x="452" y="34"/>
                  </a:lnTo>
                  <a:lnTo>
                    <a:pt x="452" y="40"/>
                  </a:lnTo>
                  <a:lnTo>
                    <a:pt x="456" y="44"/>
                  </a:lnTo>
                  <a:lnTo>
                    <a:pt x="456" y="44"/>
                  </a:lnTo>
                  <a:lnTo>
                    <a:pt x="458" y="48"/>
                  </a:lnTo>
                  <a:lnTo>
                    <a:pt x="464" y="50"/>
                  </a:lnTo>
                  <a:lnTo>
                    <a:pt x="464" y="50"/>
                  </a:lnTo>
                  <a:lnTo>
                    <a:pt x="468" y="48"/>
                  </a:lnTo>
                  <a:lnTo>
                    <a:pt x="472" y="44"/>
                  </a:lnTo>
                  <a:lnTo>
                    <a:pt x="472" y="44"/>
                  </a:lnTo>
                  <a:lnTo>
                    <a:pt x="476" y="40"/>
                  </a:lnTo>
                  <a:lnTo>
                    <a:pt x="476" y="34"/>
                  </a:lnTo>
                  <a:lnTo>
                    <a:pt x="476" y="34"/>
                  </a:lnTo>
                  <a:close/>
                  <a:moveTo>
                    <a:pt x="524" y="54"/>
                  </a:moveTo>
                  <a:lnTo>
                    <a:pt x="518" y="54"/>
                  </a:lnTo>
                  <a:lnTo>
                    <a:pt x="518" y="30"/>
                  </a:lnTo>
                  <a:lnTo>
                    <a:pt x="518" y="30"/>
                  </a:lnTo>
                  <a:lnTo>
                    <a:pt x="518" y="24"/>
                  </a:lnTo>
                  <a:lnTo>
                    <a:pt x="516" y="20"/>
                  </a:lnTo>
                  <a:lnTo>
                    <a:pt x="516" y="20"/>
                  </a:lnTo>
                  <a:lnTo>
                    <a:pt x="514" y="18"/>
                  </a:lnTo>
                  <a:lnTo>
                    <a:pt x="510" y="18"/>
                  </a:lnTo>
                  <a:lnTo>
                    <a:pt x="510" y="18"/>
                  </a:lnTo>
                  <a:lnTo>
                    <a:pt x="504" y="20"/>
                  </a:lnTo>
                  <a:lnTo>
                    <a:pt x="498" y="24"/>
                  </a:lnTo>
                  <a:lnTo>
                    <a:pt x="498" y="54"/>
                  </a:lnTo>
                  <a:lnTo>
                    <a:pt x="492" y="54"/>
                  </a:lnTo>
                  <a:lnTo>
                    <a:pt x="492" y="14"/>
                  </a:lnTo>
                  <a:lnTo>
                    <a:pt x="498" y="14"/>
                  </a:lnTo>
                  <a:lnTo>
                    <a:pt x="498" y="18"/>
                  </a:lnTo>
                  <a:lnTo>
                    <a:pt x="498" y="18"/>
                  </a:lnTo>
                  <a:lnTo>
                    <a:pt x="504" y="14"/>
                  </a:lnTo>
                  <a:lnTo>
                    <a:pt x="512" y="12"/>
                  </a:lnTo>
                  <a:lnTo>
                    <a:pt x="512" y="12"/>
                  </a:lnTo>
                  <a:lnTo>
                    <a:pt x="516" y="14"/>
                  </a:lnTo>
                  <a:lnTo>
                    <a:pt x="520" y="16"/>
                  </a:lnTo>
                  <a:lnTo>
                    <a:pt x="520" y="16"/>
                  </a:lnTo>
                  <a:lnTo>
                    <a:pt x="524" y="20"/>
                  </a:lnTo>
                  <a:lnTo>
                    <a:pt x="524" y="28"/>
                  </a:lnTo>
                  <a:lnTo>
                    <a:pt x="524" y="54"/>
                  </a:lnTo>
                  <a:close/>
                  <a:moveTo>
                    <a:pt x="560" y="54"/>
                  </a:moveTo>
                  <a:lnTo>
                    <a:pt x="560" y="0"/>
                  </a:lnTo>
                  <a:lnTo>
                    <a:pt x="574" y="0"/>
                  </a:lnTo>
                  <a:lnTo>
                    <a:pt x="574" y="0"/>
                  </a:lnTo>
                  <a:lnTo>
                    <a:pt x="584" y="0"/>
                  </a:lnTo>
                  <a:lnTo>
                    <a:pt x="592" y="4"/>
                  </a:lnTo>
                  <a:lnTo>
                    <a:pt x="592" y="4"/>
                  </a:lnTo>
                  <a:lnTo>
                    <a:pt x="598" y="6"/>
                  </a:lnTo>
                  <a:lnTo>
                    <a:pt x="602" y="12"/>
                  </a:lnTo>
                  <a:lnTo>
                    <a:pt x="602" y="12"/>
                  </a:lnTo>
                  <a:lnTo>
                    <a:pt x="604" y="18"/>
                  </a:lnTo>
                  <a:lnTo>
                    <a:pt x="606" y="26"/>
                  </a:lnTo>
                  <a:lnTo>
                    <a:pt x="606" y="26"/>
                  </a:lnTo>
                  <a:lnTo>
                    <a:pt x="604" y="36"/>
                  </a:lnTo>
                  <a:lnTo>
                    <a:pt x="598" y="46"/>
                  </a:lnTo>
                  <a:lnTo>
                    <a:pt x="598" y="46"/>
                  </a:lnTo>
                  <a:lnTo>
                    <a:pt x="594" y="48"/>
                  </a:lnTo>
                  <a:lnTo>
                    <a:pt x="588" y="52"/>
                  </a:lnTo>
                  <a:lnTo>
                    <a:pt x="574" y="54"/>
                  </a:lnTo>
                  <a:lnTo>
                    <a:pt x="560" y="54"/>
                  </a:lnTo>
                  <a:close/>
                  <a:moveTo>
                    <a:pt x="568" y="6"/>
                  </a:moveTo>
                  <a:lnTo>
                    <a:pt x="568" y="48"/>
                  </a:lnTo>
                  <a:lnTo>
                    <a:pt x="574" y="48"/>
                  </a:lnTo>
                  <a:lnTo>
                    <a:pt x="574" y="48"/>
                  </a:lnTo>
                  <a:lnTo>
                    <a:pt x="586" y="46"/>
                  </a:lnTo>
                  <a:lnTo>
                    <a:pt x="592" y="42"/>
                  </a:lnTo>
                  <a:lnTo>
                    <a:pt x="592" y="42"/>
                  </a:lnTo>
                  <a:lnTo>
                    <a:pt x="596" y="36"/>
                  </a:lnTo>
                  <a:lnTo>
                    <a:pt x="598" y="26"/>
                  </a:lnTo>
                  <a:lnTo>
                    <a:pt x="598" y="26"/>
                  </a:lnTo>
                  <a:lnTo>
                    <a:pt x="596" y="18"/>
                  </a:lnTo>
                  <a:lnTo>
                    <a:pt x="592" y="12"/>
                  </a:lnTo>
                  <a:lnTo>
                    <a:pt x="592" y="12"/>
                  </a:lnTo>
                  <a:lnTo>
                    <a:pt x="586" y="8"/>
                  </a:lnTo>
                  <a:lnTo>
                    <a:pt x="574" y="6"/>
                  </a:lnTo>
                  <a:lnTo>
                    <a:pt x="568" y="6"/>
                  </a:lnTo>
                  <a:close/>
                  <a:moveTo>
                    <a:pt x="646" y="50"/>
                  </a:moveTo>
                  <a:lnTo>
                    <a:pt x="646" y="50"/>
                  </a:lnTo>
                  <a:lnTo>
                    <a:pt x="638" y="54"/>
                  </a:lnTo>
                  <a:lnTo>
                    <a:pt x="632" y="54"/>
                  </a:lnTo>
                  <a:lnTo>
                    <a:pt x="632" y="54"/>
                  </a:lnTo>
                  <a:lnTo>
                    <a:pt x="624" y="52"/>
                  </a:lnTo>
                  <a:lnTo>
                    <a:pt x="618" y="48"/>
                  </a:lnTo>
                  <a:lnTo>
                    <a:pt x="618" y="48"/>
                  </a:lnTo>
                  <a:lnTo>
                    <a:pt x="612" y="42"/>
                  </a:lnTo>
                  <a:lnTo>
                    <a:pt x="612" y="34"/>
                  </a:lnTo>
                  <a:lnTo>
                    <a:pt x="612" y="34"/>
                  </a:lnTo>
                  <a:lnTo>
                    <a:pt x="612" y="24"/>
                  </a:lnTo>
                  <a:lnTo>
                    <a:pt x="616" y="18"/>
                  </a:lnTo>
                  <a:lnTo>
                    <a:pt x="616" y="18"/>
                  </a:lnTo>
                  <a:lnTo>
                    <a:pt x="622" y="14"/>
                  </a:lnTo>
                  <a:lnTo>
                    <a:pt x="630" y="12"/>
                  </a:lnTo>
                  <a:lnTo>
                    <a:pt x="630" y="12"/>
                  </a:lnTo>
                  <a:lnTo>
                    <a:pt x="638" y="14"/>
                  </a:lnTo>
                  <a:lnTo>
                    <a:pt x="642" y="18"/>
                  </a:lnTo>
                  <a:lnTo>
                    <a:pt x="642" y="18"/>
                  </a:lnTo>
                  <a:lnTo>
                    <a:pt x="646" y="22"/>
                  </a:lnTo>
                  <a:lnTo>
                    <a:pt x="648" y="30"/>
                  </a:lnTo>
                  <a:lnTo>
                    <a:pt x="648" y="34"/>
                  </a:lnTo>
                  <a:lnTo>
                    <a:pt x="618" y="34"/>
                  </a:lnTo>
                  <a:lnTo>
                    <a:pt x="618" y="34"/>
                  </a:lnTo>
                  <a:lnTo>
                    <a:pt x="618" y="40"/>
                  </a:lnTo>
                  <a:lnTo>
                    <a:pt x="622" y="44"/>
                  </a:lnTo>
                  <a:lnTo>
                    <a:pt x="622" y="44"/>
                  </a:lnTo>
                  <a:lnTo>
                    <a:pt x="626" y="48"/>
                  </a:lnTo>
                  <a:lnTo>
                    <a:pt x="632" y="48"/>
                  </a:lnTo>
                  <a:lnTo>
                    <a:pt x="632" y="48"/>
                  </a:lnTo>
                  <a:lnTo>
                    <a:pt x="640" y="48"/>
                  </a:lnTo>
                  <a:lnTo>
                    <a:pt x="646" y="44"/>
                  </a:lnTo>
                  <a:lnTo>
                    <a:pt x="646" y="44"/>
                  </a:lnTo>
                  <a:lnTo>
                    <a:pt x="646" y="50"/>
                  </a:lnTo>
                  <a:lnTo>
                    <a:pt x="646" y="50"/>
                  </a:lnTo>
                  <a:close/>
                  <a:moveTo>
                    <a:pt x="618" y="30"/>
                  </a:moveTo>
                  <a:lnTo>
                    <a:pt x="642" y="30"/>
                  </a:lnTo>
                  <a:lnTo>
                    <a:pt x="642" y="30"/>
                  </a:lnTo>
                  <a:lnTo>
                    <a:pt x="640" y="24"/>
                  </a:lnTo>
                  <a:lnTo>
                    <a:pt x="638" y="20"/>
                  </a:lnTo>
                  <a:lnTo>
                    <a:pt x="634" y="18"/>
                  </a:lnTo>
                  <a:lnTo>
                    <a:pt x="630" y="18"/>
                  </a:lnTo>
                  <a:lnTo>
                    <a:pt x="630" y="18"/>
                  </a:lnTo>
                  <a:lnTo>
                    <a:pt x="626" y="18"/>
                  </a:lnTo>
                  <a:lnTo>
                    <a:pt x="622" y="20"/>
                  </a:lnTo>
                  <a:lnTo>
                    <a:pt x="622" y="20"/>
                  </a:lnTo>
                  <a:lnTo>
                    <a:pt x="620" y="24"/>
                  </a:lnTo>
                  <a:lnTo>
                    <a:pt x="618" y="30"/>
                  </a:lnTo>
                  <a:lnTo>
                    <a:pt x="618" y="30"/>
                  </a:lnTo>
                  <a:close/>
                  <a:moveTo>
                    <a:pt x="668" y="54"/>
                  </a:moveTo>
                  <a:lnTo>
                    <a:pt x="668" y="54"/>
                  </a:lnTo>
                  <a:lnTo>
                    <a:pt x="660" y="54"/>
                  </a:lnTo>
                  <a:lnTo>
                    <a:pt x="654" y="50"/>
                  </a:lnTo>
                  <a:lnTo>
                    <a:pt x="654" y="44"/>
                  </a:lnTo>
                  <a:lnTo>
                    <a:pt x="654" y="44"/>
                  </a:lnTo>
                  <a:lnTo>
                    <a:pt x="654" y="44"/>
                  </a:lnTo>
                  <a:lnTo>
                    <a:pt x="662" y="48"/>
                  </a:lnTo>
                  <a:lnTo>
                    <a:pt x="668" y="48"/>
                  </a:lnTo>
                  <a:lnTo>
                    <a:pt x="668" y="48"/>
                  </a:lnTo>
                  <a:lnTo>
                    <a:pt x="676" y="48"/>
                  </a:lnTo>
                  <a:lnTo>
                    <a:pt x="678" y="46"/>
                  </a:lnTo>
                  <a:lnTo>
                    <a:pt x="678" y="42"/>
                  </a:lnTo>
                  <a:lnTo>
                    <a:pt x="678" y="42"/>
                  </a:lnTo>
                  <a:lnTo>
                    <a:pt x="676" y="40"/>
                  </a:lnTo>
                  <a:lnTo>
                    <a:pt x="676" y="40"/>
                  </a:lnTo>
                  <a:lnTo>
                    <a:pt x="672" y="36"/>
                  </a:lnTo>
                  <a:lnTo>
                    <a:pt x="672" y="36"/>
                  </a:lnTo>
                  <a:lnTo>
                    <a:pt x="664" y="36"/>
                  </a:lnTo>
                  <a:lnTo>
                    <a:pt x="664" y="36"/>
                  </a:lnTo>
                  <a:lnTo>
                    <a:pt x="656" y="32"/>
                  </a:lnTo>
                  <a:lnTo>
                    <a:pt x="656" y="32"/>
                  </a:lnTo>
                  <a:lnTo>
                    <a:pt x="654" y="28"/>
                  </a:lnTo>
                  <a:lnTo>
                    <a:pt x="654" y="24"/>
                  </a:lnTo>
                  <a:lnTo>
                    <a:pt x="654" y="24"/>
                  </a:lnTo>
                  <a:lnTo>
                    <a:pt x="654" y="20"/>
                  </a:lnTo>
                  <a:lnTo>
                    <a:pt x="658" y="16"/>
                  </a:lnTo>
                  <a:lnTo>
                    <a:pt x="658" y="16"/>
                  </a:lnTo>
                  <a:lnTo>
                    <a:pt x="664" y="14"/>
                  </a:lnTo>
                  <a:lnTo>
                    <a:pt x="670" y="12"/>
                  </a:lnTo>
                  <a:lnTo>
                    <a:pt x="670" y="12"/>
                  </a:lnTo>
                  <a:lnTo>
                    <a:pt x="676" y="14"/>
                  </a:lnTo>
                  <a:lnTo>
                    <a:pt x="682" y="16"/>
                  </a:lnTo>
                  <a:lnTo>
                    <a:pt x="682" y="22"/>
                  </a:lnTo>
                  <a:lnTo>
                    <a:pt x="682" y="22"/>
                  </a:lnTo>
                  <a:lnTo>
                    <a:pt x="682" y="22"/>
                  </a:lnTo>
                  <a:lnTo>
                    <a:pt x="676" y="18"/>
                  </a:lnTo>
                  <a:lnTo>
                    <a:pt x="670" y="18"/>
                  </a:lnTo>
                  <a:lnTo>
                    <a:pt x="670" y="18"/>
                  </a:lnTo>
                  <a:lnTo>
                    <a:pt x="662" y="20"/>
                  </a:lnTo>
                  <a:lnTo>
                    <a:pt x="662" y="20"/>
                  </a:lnTo>
                  <a:lnTo>
                    <a:pt x="660" y="22"/>
                  </a:lnTo>
                  <a:lnTo>
                    <a:pt x="660" y="24"/>
                  </a:lnTo>
                  <a:lnTo>
                    <a:pt x="660" y="24"/>
                  </a:lnTo>
                  <a:lnTo>
                    <a:pt x="662" y="28"/>
                  </a:lnTo>
                  <a:lnTo>
                    <a:pt x="662" y="28"/>
                  </a:lnTo>
                  <a:lnTo>
                    <a:pt x="666" y="30"/>
                  </a:lnTo>
                  <a:lnTo>
                    <a:pt x="674" y="32"/>
                  </a:lnTo>
                  <a:lnTo>
                    <a:pt x="674" y="32"/>
                  </a:lnTo>
                  <a:lnTo>
                    <a:pt x="678" y="32"/>
                  </a:lnTo>
                  <a:lnTo>
                    <a:pt x="682" y="36"/>
                  </a:lnTo>
                  <a:lnTo>
                    <a:pt x="682" y="36"/>
                  </a:lnTo>
                  <a:lnTo>
                    <a:pt x="684" y="38"/>
                  </a:lnTo>
                  <a:lnTo>
                    <a:pt x="684" y="42"/>
                  </a:lnTo>
                  <a:lnTo>
                    <a:pt x="684" y="42"/>
                  </a:lnTo>
                  <a:lnTo>
                    <a:pt x="684" y="46"/>
                  </a:lnTo>
                  <a:lnTo>
                    <a:pt x="680" y="50"/>
                  </a:lnTo>
                  <a:lnTo>
                    <a:pt x="680" y="50"/>
                  </a:lnTo>
                  <a:lnTo>
                    <a:pt x="674" y="54"/>
                  </a:lnTo>
                  <a:lnTo>
                    <a:pt x="668" y="54"/>
                  </a:lnTo>
                  <a:lnTo>
                    <a:pt x="668" y="54"/>
                  </a:lnTo>
                  <a:close/>
                  <a:moveTo>
                    <a:pt x="700" y="6"/>
                  </a:moveTo>
                  <a:lnTo>
                    <a:pt x="692" y="6"/>
                  </a:lnTo>
                  <a:lnTo>
                    <a:pt x="692" y="0"/>
                  </a:lnTo>
                  <a:lnTo>
                    <a:pt x="700" y="0"/>
                  </a:lnTo>
                  <a:lnTo>
                    <a:pt x="700" y="6"/>
                  </a:lnTo>
                  <a:close/>
                  <a:moveTo>
                    <a:pt x="698" y="54"/>
                  </a:moveTo>
                  <a:lnTo>
                    <a:pt x="692" y="54"/>
                  </a:lnTo>
                  <a:lnTo>
                    <a:pt x="692" y="14"/>
                  </a:lnTo>
                  <a:lnTo>
                    <a:pt x="698" y="14"/>
                  </a:lnTo>
                  <a:lnTo>
                    <a:pt x="698" y="54"/>
                  </a:lnTo>
                  <a:close/>
                  <a:moveTo>
                    <a:pt x="742" y="48"/>
                  </a:moveTo>
                  <a:lnTo>
                    <a:pt x="742" y="48"/>
                  </a:lnTo>
                  <a:lnTo>
                    <a:pt x="742" y="58"/>
                  </a:lnTo>
                  <a:lnTo>
                    <a:pt x="738" y="64"/>
                  </a:lnTo>
                  <a:lnTo>
                    <a:pt x="732" y="68"/>
                  </a:lnTo>
                  <a:lnTo>
                    <a:pt x="724" y="68"/>
                  </a:lnTo>
                  <a:lnTo>
                    <a:pt x="724" y="68"/>
                  </a:lnTo>
                  <a:lnTo>
                    <a:pt x="712" y="66"/>
                  </a:lnTo>
                  <a:lnTo>
                    <a:pt x="712" y="60"/>
                  </a:lnTo>
                  <a:lnTo>
                    <a:pt x="712" y="60"/>
                  </a:lnTo>
                  <a:lnTo>
                    <a:pt x="712" y="60"/>
                  </a:lnTo>
                  <a:lnTo>
                    <a:pt x="718" y="62"/>
                  </a:lnTo>
                  <a:lnTo>
                    <a:pt x="724" y="62"/>
                  </a:lnTo>
                  <a:lnTo>
                    <a:pt x="724" y="62"/>
                  </a:lnTo>
                  <a:lnTo>
                    <a:pt x="730" y="62"/>
                  </a:lnTo>
                  <a:lnTo>
                    <a:pt x="734" y="60"/>
                  </a:lnTo>
                  <a:lnTo>
                    <a:pt x="734" y="60"/>
                  </a:lnTo>
                  <a:lnTo>
                    <a:pt x="736" y="56"/>
                  </a:lnTo>
                  <a:lnTo>
                    <a:pt x="736" y="52"/>
                  </a:lnTo>
                  <a:lnTo>
                    <a:pt x="736" y="48"/>
                  </a:lnTo>
                  <a:lnTo>
                    <a:pt x="736" y="48"/>
                  </a:lnTo>
                  <a:lnTo>
                    <a:pt x="730" y="52"/>
                  </a:lnTo>
                  <a:lnTo>
                    <a:pt x="722" y="52"/>
                  </a:lnTo>
                  <a:lnTo>
                    <a:pt x="722" y="52"/>
                  </a:lnTo>
                  <a:lnTo>
                    <a:pt x="716" y="52"/>
                  </a:lnTo>
                  <a:lnTo>
                    <a:pt x="712" y="48"/>
                  </a:lnTo>
                  <a:lnTo>
                    <a:pt x="712" y="48"/>
                  </a:lnTo>
                  <a:lnTo>
                    <a:pt x="708" y="42"/>
                  </a:lnTo>
                  <a:lnTo>
                    <a:pt x="708" y="32"/>
                  </a:lnTo>
                  <a:lnTo>
                    <a:pt x="708" y="32"/>
                  </a:lnTo>
                  <a:lnTo>
                    <a:pt x="708" y="24"/>
                  </a:lnTo>
                  <a:lnTo>
                    <a:pt x="712" y="18"/>
                  </a:lnTo>
                  <a:lnTo>
                    <a:pt x="712" y="18"/>
                  </a:lnTo>
                  <a:lnTo>
                    <a:pt x="718" y="14"/>
                  </a:lnTo>
                  <a:lnTo>
                    <a:pt x="724" y="12"/>
                  </a:lnTo>
                  <a:lnTo>
                    <a:pt x="724" y="12"/>
                  </a:lnTo>
                  <a:lnTo>
                    <a:pt x="730" y="14"/>
                  </a:lnTo>
                  <a:lnTo>
                    <a:pt x="736" y="16"/>
                  </a:lnTo>
                  <a:lnTo>
                    <a:pt x="736" y="14"/>
                  </a:lnTo>
                  <a:lnTo>
                    <a:pt x="742" y="14"/>
                  </a:lnTo>
                  <a:lnTo>
                    <a:pt x="742" y="48"/>
                  </a:lnTo>
                  <a:close/>
                  <a:moveTo>
                    <a:pt x="724" y="46"/>
                  </a:moveTo>
                  <a:lnTo>
                    <a:pt x="724" y="46"/>
                  </a:lnTo>
                  <a:lnTo>
                    <a:pt x="730" y="46"/>
                  </a:lnTo>
                  <a:lnTo>
                    <a:pt x="736" y="42"/>
                  </a:lnTo>
                  <a:lnTo>
                    <a:pt x="736" y="20"/>
                  </a:lnTo>
                  <a:lnTo>
                    <a:pt x="736" y="20"/>
                  </a:lnTo>
                  <a:lnTo>
                    <a:pt x="726" y="18"/>
                  </a:lnTo>
                  <a:lnTo>
                    <a:pt x="726" y="18"/>
                  </a:lnTo>
                  <a:lnTo>
                    <a:pt x="722" y="18"/>
                  </a:lnTo>
                  <a:lnTo>
                    <a:pt x="718" y="22"/>
                  </a:lnTo>
                  <a:lnTo>
                    <a:pt x="718" y="22"/>
                  </a:lnTo>
                  <a:lnTo>
                    <a:pt x="714" y="26"/>
                  </a:lnTo>
                  <a:lnTo>
                    <a:pt x="714" y="32"/>
                  </a:lnTo>
                  <a:lnTo>
                    <a:pt x="714" y="32"/>
                  </a:lnTo>
                  <a:lnTo>
                    <a:pt x="714" y="38"/>
                  </a:lnTo>
                  <a:lnTo>
                    <a:pt x="716" y="44"/>
                  </a:lnTo>
                  <a:lnTo>
                    <a:pt x="720" y="46"/>
                  </a:lnTo>
                  <a:lnTo>
                    <a:pt x="724" y="46"/>
                  </a:lnTo>
                  <a:lnTo>
                    <a:pt x="724" y="46"/>
                  </a:lnTo>
                  <a:close/>
                  <a:moveTo>
                    <a:pt x="788" y="54"/>
                  </a:moveTo>
                  <a:lnTo>
                    <a:pt x="782" y="54"/>
                  </a:lnTo>
                  <a:lnTo>
                    <a:pt x="782" y="30"/>
                  </a:lnTo>
                  <a:lnTo>
                    <a:pt x="782" y="30"/>
                  </a:lnTo>
                  <a:lnTo>
                    <a:pt x="780" y="24"/>
                  </a:lnTo>
                  <a:lnTo>
                    <a:pt x="780" y="20"/>
                  </a:lnTo>
                  <a:lnTo>
                    <a:pt x="780" y="20"/>
                  </a:lnTo>
                  <a:lnTo>
                    <a:pt x="776" y="18"/>
                  </a:lnTo>
                  <a:lnTo>
                    <a:pt x="772" y="18"/>
                  </a:lnTo>
                  <a:lnTo>
                    <a:pt x="772" y="18"/>
                  </a:lnTo>
                  <a:lnTo>
                    <a:pt x="766" y="20"/>
                  </a:lnTo>
                  <a:lnTo>
                    <a:pt x="760" y="24"/>
                  </a:lnTo>
                  <a:lnTo>
                    <a:pt x="760" y="54"/>
                  </a:lnTo>
                  <a:lnTo>
                    <a:pt x="754" y="54"/>
                  </a:lnTo>
                  <a:lnTo>
                    <a:pt x="754" y="14"/>
                  </a:lnTo>
                  <a:lnTo>
                    <a:pt x="760" y="14"/>
                  </a:lnTo>
                  <a:lnTo>
                    <a:pt x="760" y="18"/>
                  </a:lnTo>
                  <a:lnTo>
                    <a:pt x="760" y="18"/>
                  </a:lnTo>
                  <a:lnTo>
                    <a:pt x="768" y="14"/>
                  </a:lnTo>
                  <a:lnTo>
                    <a:pt x="774" y="12"/>
                  </a:lnTo>
                  <a:lnTo>
                    <a:pt x="774" y="12"/>
                  </a:lnTo>
                  <a:lnTo>
                    <a:pt x="780" y="14"/>
                  </a:lnTo>
                  <a:lnTo>
                    <a:pt x="784" y="16"/>
                  </a:lnTo>
                  <a:lnTo>
                    <a:pt x="784" y="16"/>
                  </a:lnTo>
                  <a:lnTo>
                    <a:pt x="786" y="20"/>
                  </a:lnTo>
                  <a:lnTo>
                    <a:pt x="788" y="28"/>
                  </a:lnTo>
                  <a:lnTo>
                    <a:pt x="788"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Rectangle 52">
              <a:extLst>
                <a:ext uri="{FF2B5EF4-FFF2-40B4-BE49-F238E27FC236}">
                  <a16:creationId xmlns:a16="http://schemas.microsoft.com/office/drawing/2014/main" id="{4813FC01-4477-4957-B4E1-0F49FBB21220}"/>
                </a:ext>
              </a:extLst>
            </p:cNvPr>
            <p:cNvSpPr>
              <a:spLocks noChangeArrowheads="1"/>
            </p:cNvSpPr>
            <p:nvPr/>
          </p:nvSpPr>
          <p:spPr bwMode="auto">
            <a:xfrm>
              <a:off x="1500938" y="3859850"/>
              <a:ext cx="3171337" cy="1220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Rectangle 53">
              <a:extLst>
                <a:ext uri="{FF2B5EF4-FFF2-40B4-BE49-F238E27FC236}">
                  <a16:creationId xmlns:a16="http://schemas.microsoft.com/office/drawing/2014/main" id="{4058FA13-7E35-4DD0-9C33-D8B6B8D46AB4}"/>
                </a:ext>
              </a:extLst>
            </p:cNvPr>
            <p:cNvSpPr>
              <a:spLocks noChangeArrowheads="1"/>
            </p:cNvSpPr>
            <p:nvPr/>
          </p:nvSpPr>
          <p:spPr bwMode="auto">
            <a:xfrm>
              <a:off x="1500938" y="3859850"/>
              <a:ext cx="3171337" cy="1220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Rectangle 54">
              <a:extLst>
                <a:ext uri="{FF2B5EF4-FFF2-40B4-BE49-F238E27FC236}">
                  <a16:creationId xmlns:a16="http://schemas.microsoft.com/office/drawing/2014/main" id="{2B926977-CFC2-4E97-AD2E-D8F4D55FC8D2}"/>
                </a:ext>
              </a:extLst>
            </p:cNvPr>
            <p:cNvSpPr>
              <a:spLocks noChangeArrowheads="1"/>
            </p:cNvSpPr>
            <p:nvPr/>
          </p:nvSpPr>
          <p:spPr bwMode="auto">
            <a:xfrm>
              <a:off x="1500938" y="3859850"/>
              <a:ext cx="3171337" cy="12201"/>
            </a:xfrm>
            <a:prstGeom prst="rect">
              <a:avLst/>
            </a:prstGeom>
            <a:solidFill>
              <a:schemeClr val="bg1">
                <a:lumMod val="8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8" name="Freeform 55">
              <a:extLst>
                <a:ext uri="{FF2B5EF4-FFF2-40B4-BE49-F238E27FC236}">
                  <a16:creationId xmlns:a16="http://schemas.microsoft.com/office/drawing/2014/main" id="{54AD74E7-5313-4A40-8312-3F4E5F6ECD59}"/>
                </a:ext>
              </a:extLst>
            </p:cNvPr>
            <p:cNvSpPr>
              <a:spLocks noEditPoints="1"/>
            </p:cNvSpPr>
            <p:nvPr/>
          </p:nvSpPr>
          <p:spPr bwMode="auto">
            <a:xfrm>
              <a:off x="1601599" y="3715975"/>
              <a:ext cx="1250131" cy="86426"/>
            </a:xfrm>
            <a:custGeom>
              <a:avLst/>
              <a:gdLst>
                <a:gd name="T0" fmla="*/ 134 w 2459"/>
                <a:gd name="T1" fmla="*/ 156 h 170"/>
                <a:gd name="T2" fmla="*/ 198 w 2459"/>
                <a:gd name="T3" fmla="*/ 28 h 170"/>
                <a:gd name="T4" fmla="*/ 524 w 2459"/>
                <a:gd name="T5" fmla="*/ 20 h 170"/>
                <a:gd name="T6" fmla="*/ 652 w 2459"/>
                <a:gd name="T7" fmla="*/ 170 h 170"/>
                <a:gd name="T8" fmla="*/ 560 w 2459"/>
                <a:gd name="T9" fmla="*/ 96 h 170"/>
                <a:gd name="T10" fmla="*/ 698 w 2459"/>
                <a:gd name="T11" fmla="*/ 20 h 170"/>
                <a:gd name="T12" fmla="*/ 670 w 2459"/>
                <a:gd name="T13" fmla="*/ 170 h 170"/>
                <a:gd name="T14" fmla="*/ 830 w 2459"/>
                <a:gd name="T15" fmla="*/ 60 h 170"/>
                <a:gd name="T16" fmla="*/ 810 w 2459"/>
                <a:gd name="T17" fmla="*/ 58 h 170"/>
                <a:gd name="T18" fmla="*/ 800 w 2459"/>
                <a:gd name="T19" fmla="*/ 46 h 170"/>
                <a:gd name="T20" fmla="*/ 866 w 2459"/>
                <a:gd name="T21" fmla="*/ 76 h 170"/>
                <a:gd name="T22" fmla="*/ 874 w 2459"/>
                <a:gd name="T23" fmla="*/ 24 h 170"/>
                <a:gd name="T24" fmla="*/ 890 w 2459"/>
                <a:gd name="T25" fmla="*/ 24 h 170"/>
                <a:gd name="T26" fmla="*/ 1074 w 2459"/>
                <a:gd name="T27" fmla="*/ 124 h 170"/>
                <a:gd name="T28" fmla="*/ 956 w 2459"/>
                <a:gd name="T29" fmla="*/ 152 h 170"/>
                <a:gd name="T30" fmla="*/ 1066 w 2459"/>
                <a:gd name="T31" fmla="*/ 110 h 170"/>
                <a:gd name="T32" fmla="*/ 1000 w 2459"/>
                <a:gd name="T33" fmla="*/ 32 h 170"/>
                <a:gd name="T34" fmla="*/ 1204 w 2459"/>
                <a:gd name="T35" fmla="*/ 56 h 170"/>
                <a:gd name="T36" fmla="*/ 1276 w 2459"/>
                <a:gd name="T37" fmla="*/ 102 h 170"/>
                <a:gd name="T38" fmla="*/ 1204 w 2459"/>
                <a:gd name="T39" fmla="*/ 6 h 170"/>
                <a:gd name="T40" fmla="*/ 1453 w 2459"/>
                <a:gd name="T41" fmla="*/ 140 h 170"/>
                <a:gd name="T42" fmla="*/ 1485 w 2459"/>
                <a:gd name="T43" fmla="*/ 78 h 170"/>
                <a:gd name="T44" fmla="*/ 1421 w 2459"/>
                <a:gd name="T45" fmla="*/ 34 h 170"/>
                <a:gd name="T46" fmla="*/ 1383 w 2459"/>
                <a:gd name="T47" fmla="*/ 144 h 170"/>
                <a:gd name="T48" fmla="*/ 1336 w 2459"/>
                <a:gd name="T49" fmla="*/ 138 h 170"/>
                <a:gd name="T50" fmla="*/ 1342 w 2459"/>
                <a:gd name="T51" fmla="*/ 60 h 170"/>
                <a:gd name="T52" fmla="*/ 1437 w 2459"/>
                <a:gd name="T53" fmla="*/ 24 h 170"/>
                <a:gd name="T54" fmla="*/ 1501 w 2459"/>
                <a:gd name="T55" fmla="*/ 88 h 170"/>
                <a:gd name="T56" fmla="*/ 1451 w 2459"/>
                <a:gd name="T57" fmla="*/ 158 h 170"/>
                <a:gd name="T58" fmla="*/ 1369 w 2459"/>
                <a:gd name="T59" fmla="*/ 50 h 170"/>
                <a:gd name="T60" fmla="*/ 1342 w 2459"/>
                <a:gd name="T61" fmla="*/ 118 h 170"/>
                <a:gd name="T62" fmla="*/ 1369 w 2459"/>
                <a:gd name="T63" fmla="*/ 136 h 170"/>
                <a:gd name="T64" fmla="*/ 1405 w 2459"/>
                <a:gd name="T65" fmla="*/ 36 h 170"/>
                <a:gd name="T66" fmla="*/ 1685 w 2459"/>
                <a:gd name="T67" fmla="*/ 46 h 170"/>
                <a:gd name="T68" fmla="*/ 1635 w 2459"/>
                <a:gd name="T69" fmla="*/ 134 h 170"/>
                <a:gd name="T70" fmla="*/ 1551 w 2459"/>
                <a:gd name="T71" fmla="*/ 156 h 170"/>
                <a:gd name="T72" fmla="*/ 1577 w 2459"/>
                <a:gd name="T73" fmla="*/ 72 h 170"/>
                <a:gd name="T74" fmla="*/ 1669 w 2459"/>
                <a:gd name="T75" fmla="*/ 40 h 170"/>
                <a:gd name="T76" fmla="*/ 1517 w 2459"/>
                <a:gd name="T77" fmla="*/ 92 h 170"/>
                <a:gd name="T78" fmla="*/ 1585 w 2459"/>
                <a:gd name="T79" fmla="*/ 6 h 170"/>
                <a:gd name="T80" fmla="*/ 2031 w 2459"/>
                <a:gd name="T81" fmla="*/ 58 h 170"/>
                <a:gd name="T82" fmla="*/ 1949 w 2459"/>
                <a:gd name="T83" fmla="*/ 164 h 170"/>
                <a:gd name="T84" fmla="*/ 1991 w 2459"/>
                <a:gd name="T85" fmla="*/ 124 h 170"/>
                <a:gd name="T86" fmla="*/ 1929 w 2459"/>
                <a:gd name="T87" fmla="*/ 82 h 170"/>
                <a:gd name="T88" fmla="*/ 1935 w 2459"/>
                <a:gd name="T89" fmla="*/ 54 h 170"/>
                <a:gd name="T90" fmla="*/ 2081 w 2459"/>
                <a:gd name="T91" fmla="*/ 44 h 170"/>
                <a:gd name="T92" fmla="*/ 2025 w 2459"/>
                <a:gd name="T93" fmla="*/ 10 h 170"/>
                <a:gd name="T94" fmla="*/ 2053 w 2459"/>
                <a:gd name="T95" fmla="*/ 4 h 170"/>
                <a:gd name="T96" fmla="*/ 2123 w 2459"/>
                <a:gd name="T97" fmla="*/ 54 h 170"/>
                <a:gd name="T98" fmla="*/ 2241 w 2459"/>
                <a:gd name="T99" fmla="*/ 78 h 170"/>
                <a:gd name="T100" fmla="*/ 2133 w 2459"/>
                <a:gd name="T101" fmla="*/ 170 h 170"/>
                <a:gd name="T102" fmla="*/ 2215 w 2459"/>
                <a:gd name="T103" fmla="*/ 106 h 170"/>
                <a:gd name="T104" fmla="*/ 2169 w 2459"/>
                <a:gd name="T105" fmla="*/ 78 h 170"/>
                <a:gd name="T106" fmla="*/ 2355 w 2459"/>
                <a:gd name="T107" fmla="*/ 56 h 170"/>
                <a:gd name="T108" fmla="*/ 2427 w 2459"/>
                <a:gd name="T109" fmla="*/ 102 h 170"/>
                <a:gd name="T110" fmla="*/ 2355 w 2459"/>
                <a:gd name="T111" fmla="*/ 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59" h="170">
                  <a:moveTo>
                    <a:pt x="140" y="162"/>
                  </a:moveTo>
                  <a:lnTo>
                    <a:pt x="0" y="162"/>
                  </a:lnTo>
                  <a:lnTo>
                    <a:pt x="0" y="20"/>
                  </a:lnTo>
                  <a:lnTo>
                    <a:pt x="140" y="20"/>
                  </a:lnTo>
                  <a:lnTo>
                    <a:pt x="140" y="162"/>
                  </a:lnTo>
                  <a:close/>
                  <a:moveTo>
                    <a:pt x="6" y="28"/>
                  </a:moveTo>
                  <a:lnTo>
                    <a:pt x="6" y="156"/>
                  </a:lnTo>
                  <a:lnTo>
                    <a:pt x="134" y="156"/>
                  </a:lnTo>
                  <a:lnTo>
                    <a:pt x="134" y="28"/>
                  </a:lnTo>
                  <a:lnTo>
                    <a:pt x="6" y="28"/>
                  </a:lnTo>
                  <a:close/>
                  <a:moveTo>
                    <a:pt x="332" y="162"/>
                  </a:moveTo>
                  <a:lnTo>
                    <a:pt x="192" y="162"/>
                  </a:lnTo>
                  <a:lnTo>
                    <a:pt x="192" y="20"/>
                  </a:lnTo>
                  <a:lnTo>
                    <a:pt x="332" y="20"/>
                  </a:lnTo>
                  <a:lnTo>
                    <a:pt x="332" y="162"/>
                  </a:lnTo>
                  <a:close/>
                  <a:moveTo>
                    <a:pt x="198" y="28"/>
                  </a:moveTo>
                  <a:lnTo>
                    <a:pt x="198" y="156"/>
                  </a:lnTo>
                  <a:lnTo>
                    <a:pt x="326" y="156"/>
                  </a:lnTo>
                  <a:lnTo>
                    <a:pt x="326" y="28"/>
                  </a:lnTo>
                  <a:lnTo>
                    <a:pt x="198" y="28"/>
                  </a:lnTo>
                  <a:close/>
                  <a:moveTo>
                    <a:pt x="524" y="162"/>
                  </a:moveTo>
                  <a:lnTo>
                    <a:pt x="384" y="162"/>
                  </a:lnTo>
                  <a:lnTo>
                    <a:pt x="384" y="20"/>
                  </a:lnTo>
                  <a:lnTo>
                    <a:pt x="524" y="20"/>
                  </a:lnTo>
                  <a:lnTo>
                    <a:pt x="524" y="162"/>
                  </a:lnTo>
                  <a:close/>
                  <a:moveTo>
                    <a:pt x="390" y="28"/>
                  </a:moveTo>
                  <a:lnTo>
                    <a:pt x="390" y="156"/>
                  </a:lnTo>
                  <a:lnTo>
                    <a:pt x="518" y="156"/>
                  </a:lnTo>
                  <a:lnTo>
                    <a:pt x="518" y="28"/>
                  </a:lnTo>
                  <a:lnTo>
                    <a:pt x="390" y="28"/>
                  </a:lnTo>
                  <a:close/>
                  <a:moveTo>
                    <a:pt x="670" y="170"/>
                  </a:moveTo>
                  <a:lnTo>
                    <a:pt x="652" y="170"/>
                  </a:lnTo>
                  <a:lnTo>
                    <a:pt x="652" y="76"/>
                  </a:lnTo>
                  <a:lnTo>
                    <a:pt x="652" y="76"/>
                  </a:lnTo>
                  <a:lnTo>
                    <a:pt x="632" y="86"/>
                  </a:lnTo>
                  <a:lnTo>
                    <a:pt x="610" y="96"/>
                  </a:lnTo>
                  <a:lnTo>
                    <a:pt x="588" y="102"/>
                  </a:lnTo>
                  <a:lnTo>
                    <a:pt x="566" y="108"/>
                  </a:lnTo>
                  <a:lnTo>
                    <a:pt x="560" y="96"/>
                  </a:lnTo>
                  <a:lnTo>
                    <a:pt x="560" y="96"/>
                  </a:lnTo>
                  <a:lnTo>
                    <a:pt x="588" y="88"/>
                  </a:lnTo>
                  <a:lnTo>
                    <a:pt x="614" y="78"/>
                  </a:lnTo>
                  <a:lnTo>
                    <a:pt x="636" y="68"/>
                  </a:lnTo>
                  <a:lnTo>
                    <a:pt x="656" y="56"/>
                  </a:lnTo>
                  <a:lnTo>
                    <a:pt x="656" y="56"/>
                  </a:lnTo>
                  <a:lnTo>
                    <a:pt x="672" y="44"/>
                  </a:lnTo>
                  <a:lnTo>
                    <a:pt x="686" y="32"/>
                  </a:lnTo>
                  <a:lnTo>
                    <a:pt x="698" y="20"/>
                  </a:lnTo>
                  <a:lnTo>
                    <a:pt x="708" y="8"/>
                  </a:lnTo>
                  <a:lnTo>
                    <a:pt x="724" y="14"/>
                  </a:lnTo>
                  <a:lnTo>
                    <a:pt x="724" y="14"/>
                  </a:lnTo>
                  <a:lnTo>
                    <a:pt x="714" y="26"/>
                  </a:lnTo>
                  <a:lnTo>
                    <a:pt x="702" y="40"/>
                  </a:lnTo>
                  <a:lnTo>
                    <a:pt x="688" y="52"/>
                  </a:lnTo>
                  <a:lnTo>
                    <a:pt x="670" y="66"/>
                  </a:lnTo>
                  <a:lnTo>
                    <a:pt x="670" y="170"/>
                  </a:lnTo>
                  <a:close/>
                  <a:moveTo>
                    <a:pt x="866" y="76"/>
                  </a:moveTo>
                  <a:lnTo>
                    <a:pt x="866" y="76"/>
                  </a:lnTo>
                  <a:lnTo>
                    <a:pt x="932" y="140"/>
                  </a:lnTo>
                  <a:lnTo>
                    <a:pt x="924" y="154"/>
                  </a:lnTo>
                  <a:lnTo>
                    <a:pt x="924" y="154"/>
                  </a:lnTo>
                  <a:lnTo>
                    <a:pt x="868" y="98"/>
                  </a:lnTo>
                  <a:lnTo>
                    <a:pt x="868" y="98"/>
                  </a:lnTo>
                  <a:lnTo>
                    <a:pt x="830" y="60"/>
                  </a:lnTo>
                  <a:lnTo>
                    <a:pt x="830" y="60"/>
                  </a:lnTo>
                  <a:lnTo>
                    <a:pt x="820" y="52"/>
                  </a:lnTo>
                  <a:lnTo>
                    <a:pt x="820" y="52"/>
                  </a:lnTo>
                  <a:lnTo>
                    <a:pt x="818" y="52"/>
                  </a:lnTo>
                  <a:lnTo>
                    <a:pt x="818" y="52"/>
                  </a:lnTo>
                  <a:lnTo>
                    <a:pt x="816" y="52"/>
                  </a:lnTo>
                  <a:lnTo>
                    <a:pt x="816" y="52"/>
                  </a:lnTo>
                  <a:lnTo>
                    <a:pt x="810" y="58"/>
                  </a:lnTo>
                  <a:lnTo>
                    <a:pt x="810" y="58"/>
                  </a:lnTo>
                  <a:lnTo>
                    <a:pt x="780" y="98"/>
                  </a:lnTo>
                  <a:lnTo>
                    <a:pt x="754" y="132"/>
                  </a:lnTo>
                  <a:lnTo>
                    <a:pt x="742" y="120"/>
                  </a:lnTo>
                  <a:lnTo>
                    <a:pt x="742" y="120"/>
                  </a:lnTo>
                  <a:lnTo>
                    <a:pt x="760" y="98"/>
                  </a:lnTo>
                  <a:lnTo>
                    <a:pt x="800" y="46"/>
                  </a:lnTo>
                  <a:lnTo>
                    <a:pt x="800" y="46"/>
                  </a:lnTo>
                  <a:lnTo>
                    <a:pt x="806" y="40"/>
                  </a:lnTo>
                  <a:lnTo>
                    <a:pt x="816" y="38"/>
                  </a:lnTo>
                  <a:lnTo>
                    <a:pt x="816" y="38"/>
                  </a:lnTo>
                  <a:lnTo>
                    <a:pt x="826" y="40"/>
                  </a:lnTo>
                  <a:lnTo>
                    <a:pt x="826" y="40"/>
                  </a:lnTo>
                  <a:lnTo>
                    <a:pt x="832" y="44"/>
                  </a:lnTo>
                  <a:lnTo>
                    <a:pt x="838" y="48"/>
                  </a:lnTo>
                  <a:lnTo>
                    <a:pt x="866" y="76"/>
                  </a:lnTo>
                  <a:lnTo>
                    <a:pt x="866" y="76"/>
                  </a:lnTo>
                  <a:close/>
                  <a:moveTo>
                    <a:pt x="874" y="24"/>
                  </a:moveTo>
                  <a:lnTo>
                    <a:pt x="874" y="24"/>
                  </a:lnTo>
                  <a:lnTo>
                    <a:pt x="888" y="50"/>
                  </a:lnTo>
                  <a:lnTo>
                    <a:pt x="878" y="56"/>
                  </a:lnTo>
                  <a:lnTo>
                    <a:pt x="878" y="56"/>
                  </a:lnTo>
                  <a:lnTo>
                    <a:pt x="864" y="30"/>
                  </a:lnTo>
                  <a:lnTo>
                    <a:pt x="874" y="24"/>
                  </a:lnTo>
                  <a:lnTo>
                    <a:pt x="874" y="24"/>
                  </a:lnTo>
                  <a:close/>
                  <a:moveTo>
                    <a:pt x="900" y="18"/>
                  </a:moveTo>
                  <a:lnTo>
                    <a:pt x="900" y="18"/>
                  </a:lnTo>
                  <a:lnTo>
                    <a:pt x="916" y="44"/>
                  </a:lnTo>
                  <a:lnTo>
                    <a:pt x="904" y="50"/>
                  </a:lnTo>
                  <a:lnTo>
                    <a:pt x="904" y="50"/>
                  </a:lnTo>
                  <a:lnTo>
                    <a:pt x="898" y="36"/>
                  </a:lnTo>
                  <a:lnTo>
                    <a:pt x="890" y="24"/>
                  </a:lnTo>
                  <a:lnTo>
                    <a:pt x="900" y="18"/>
                  </a:lnTo>
                  <a:lnTo>
                    <a:pt x="900" y="18"/>
                  </a:lnTo>
                  <a:close/>
                  <a:moveTo>
                    <a:pt x="1116" y="76"/>
                  </a:moveTo>
                  <a:lnTo>
                    <a:pt x="1116" y="76"/>
                  </a:lnTo>
                  <a:lnTo>
                    <a:pt x="1106" y="88"/>
                  </a:lnTo>
                  <a:lnTo>
                    <a:pt x="1098" y="102"/>
                  </a:lnTo>
                  <a:lnTo>
                    <a:pt x="1086" y="112"/>
                  </a:lnTo>
                  <a:lnTo>
                    <a:pt x="1074" y="124"/>
                  </a:lnTo>
                  <a:lnTo>
                    <a:pt x="1074" y="124"/>
                  </a:lnTo>
                  <a:lnTo>
                    <a:pt x="1048" y="140"/>
                  </a:lnTo>
                  <a:lnTo>
                    <a:pt x="1036" y="148"/>
                  </a:lnTo>
                  <a:lnTo>
                    <a:pt x="1022" y="152"/>
                  </a:lnTo>
                  <a:lnTo>
                    <a:pt x="1022" y="152"/>
                  </a:lnTo>
                  <a:lnTo>
                    <a:pt x="992" y="162"/>
                  </a:lnTo>
                  <a:lnTo>
                    <a:pt x="958" y="166"/>
                  </a:lnTo>
                  <a:lnTo>
                    <a:pt x="956" y="152"/>
                  </a:lnTo>
                  <a:lnTo>
                    <a:pt x="956" y="152"/>
                  </a:lnTo>
                  <a:lnTo>
                    <a:pt x="984" y="148"/>
                  </a:lnTo>
                  <a:lnTo>
                    <a:pt x="1010" y="140"/>
                  </a:lnTo>
                  <a:lnTo>
                    <a:pt x="1010" y="140"/>
                  </a:lnTo>
                  <a:lnTo>
                    <a:pt x="1032" y="132"/>
                  </a:lnTo>
                  <a:lnTo>
                    <a:pt x="1050" y="122"/>
                  </a:lnTo>
                  <a:lnTo>
                    <a:pt x="1050" y="122"/>
                  </a:lnTo>
                  <a:lnTo>
                    <a:pt x="1066" y="110"/>
                  </a:lnTo>
                  <a:lnTo>
                    <a:pt x="1080" y="98"/>
                  </a:lnTo>
                  <a:lnTo>
                    <a:pt x="1080" y="98"/>
                  </a:lnTo>
                  <a:lnTo>
                    <a:pt x="1090" y="86"/>
                  </a:lnTo>
                  <a:lnTo>
                    <a:pt x="1102" y="68"/>
                  </a:lnTo>
                  <a:lnTo>
                    <a:pt x="1116" y="76"/>
                  </a:lnTo>
                  <a:close/>
                  <a:moveTo>
                    <a:pt x="964" y="18"/>
                  </a:moveTo>
                  <a:lnTo>
                    <a:pt x="964" y="18"/>
                  </a:lnTo>
                  <a:lnTo>
                    <a:pt x="1000" y="32"/>
                  </a:lnTo>
                  <a:lnTo>
                    <a:pt x="1034" y="52"/>
                  </a:lnTo>
                  <a:lnTo>
                    <a:pt x="1024" y="64"/>
                  </a:lnTo>
                  <a:lnTo>
                    <a:pt x="1024" y="64"/>
                  </a:lnTo>
                  <a:lnTo>
                    <a:pt x="990" y="46"/>
                  </a:lnTo>
                  <a:lnTo>
                    <a:pt x="956" y="30"/>
                  </a:lnTo>
                  <a:lnTo>
                    <a:pt x="964" y="18"/>
                  </a:lnTo>
                  <a:lnTo>
                    <a:pt x="964" y="18"/>
                  </a:lnTo>
                  <a:close/>
                  <a:moveTo>
                    <a:pt x="1204" y="56"/>
                  </a:moveTo>
                  <a:lnTo>
                    <a:pt x="1204" y="56"/>
                  </a:lnTo>
                  <a:lnTo>
                    <a:pt x="1230" y="66"/>
                  </a:lnTo>
                  <a:lnTo>
                    <a:pt x="1258" y="76"/>
                  </a:lnTo>
                  <a:lnTo>
                    <a:pt x="1284" y="88"/>
                  </a:lnTo>
                  <a:lnTo>
                    <a:pt x="1308" y="102"/>
                  </a:lnTo>
                  <a:lnTo>
                    <a:pt x="1298" y="116"/>
                  </a:lnTo>
                  <a:lnTo>
                    <a:pt x="1298" y="116"/>
                  </a:lnTo>
                  <a:lnTo>
                    <a:pt x="1276" y="102"/>
                  </a:lnTo>
                  <a:lnTo>
                    <a:pt x="1252" y="90"/>
                  </a:lnTo>
                  <a:lnTo>
                    <a:pt x="1252" y="90"/>
                  </a:lnTo>
                  <a:lnTo>
                    <a:pt x="1226" y="78"/>
                  </a:lnTo>
                  <a:lnTo>
                    <a:pt x="1204" y="70"/>
                  </a:lnTo>
                  <a:lnTo>
                    <a:pt x="1204" y="170"/>
                  </a:lnTo>
                  <a:lnTo>
                    <a:pt x="1186" y="170"/>
                  </a:lnTo>
                  <a:lnTo>
                    <a:pt x="1186" y="6"/>
                  </a:lnTo>
                  <a:lnTo>
                    <a:pt x="1204" y="6"/>
                  </a:lnTo>
                  <a:lnTo>
                    <a:pt x="1204" y="56"/>
                  </a:lnTo>
                  <a:lnTo>
                    <a:pt x="1204" y="56"/>
                  </a:lnTo>
                  <a:close/>
                  <a:moveTo>
                    <a:pt x="1417" y="164"/>
                  </a:moveTo>
                  <a:lnTo>
                    <a:pt x="1413" y="152"/>
                  </a:lnTo>
                  <a:lnTo>
                    <a:pt x="1413" y="152"/>
                  </a:lnTo>
                  <a:lnTo>
                    <a:pt x="1427" y="150"/>
                  </a:lnTo>
                  <a:lnTo>
                    <a:pt x="1441" y="146"/>
                  </a:lnTo>
                  <a:lnTo>
                    <a:pt x="1453" y="140"/>
                  </a:lnTo>
                  <a:lnTo>
                    <a:pt x="1465" y="134"/>
                  </a:lnTo>
                  <a:lnTo>
                    <a:pt x="1465" y="134"/>
                  </a:lnTo>
                  <a:lnTo>
                    <a:pt x="1475" y="126"/>
                  </a:lnTo>
                  <a:lnTo>
                    <a:pt x="1481" y="116"/>
                  </a:lnTo>
                  <a:lnTo>
                    <a:pt x="1485" y="104"/>
                  </a:lnTo>
                  <a:lnTo>
                    <a:pt x="1487" y="90"/>
                  </a:lnTo>
                  <a:lnTo>
                    <a:pt x="1487" y="90"/>
                  </a:lnTo>
                  <a:lnTo>
                    <a:pt x="1485" y="78"/>
                  </a:lnTo>
                  <a:lnTo>
                    <a:pt x="1481" y="66"/>
                  </a:lnTo>
                  <a:lnTo>
                    <a:pt x="1477" y="58"/>
                  </a:lnTo>
                  <a:lnTo>
                    <a:pt x="1469" y="50"/>
                  </a:lnTo>
                  <a:lnTo>
                    <a:pt x="1469" y="50"/>
                  </a:lnTo>
                  <a:lnTo>
                    <a:pt x="1459" y="42"/>
                  </a:lnTo>
                  <a:lnTo>
                    <a:pt x="1449" y="38"/>
                  </a:lnTo>
                  <a:lnTo>
                    <a:pt x="1435" y="36"/>
                  </a:lnTo>
                  <a:lnTo>
                    <a:pt x="1421" y="34"/>
                  </a:lnTo>
                  <a:lnTo>
                    <a:pt x="1421" y="34"/>
                  </a:lnTo>
                  <a:lnTo>
                    <a:pt x="1419" y="58"/>
                  </a:lnTo>
                  <a:lnTo>
                    <a:pt x="1415" y="80"/>
                  </a:lnTo>
                  <a:lnTo>
                    <a:pt x="1411" y="100"/>
                  </a:lnTo>
                  <a:lnTo>
                    <a:pt x="1403" y="118"/>
                  </a:lnTo>
                  <a:lnTo>
                    <a:pt x="1403" y="118"/>
                  </a:lnTo>
                  <a:lnTo>
                    <a:pt x="1393" y="132"/>
                  </a:lnTo>
                  <a:lnTo>
                    <a:pt x="1383" y="144"/>
                  </a:lnTo>
                  <a:lnTo>
                    <a:pt x="1373" y="150"/>
                  </a:lnTo>
                  <a:lnTo>
                    <a:pt x="1360" y="152"/>
                  </a:lnTo>
                  <a:lnTo>
                    <a:pt x="1360" y="152"/>
                  </a:lnTo>
                  <a:lnTo>
                    <a:pt x="1354" y="152"/>
                  </a:lnTo>
                  <a:lnTo>
                    <a:pt x="1346" y="148"/>
                  </a:lnTo>
                  <a:lnTo>
                    <a:pt x="1340" y="144"/>
                  </a:lnTo>
                  <a:lnTo>
                    <a:pt x="1336" y="138"/>
                  </a:lnTo>
                  <a:lnTo>
                    <a:pt x="1336" y="138"/>
                  </a:lnTo>
                  <a:lnTo>
                    <a:pt x="1332" y="132"/>
                  </a:lnTo>
                  <a:lnTo>
                    <a:pt x="1328" y="124"/>
                  </a:lnTo>
                  <a:lnTo>
                    <a:pt x="1328" y="114"/>
                  </a:lnTo>
                  <a:lnTo>
                    <a:pt x="1326" y="106"/>
                  </a:lnTo>
                  <a:lnTo>
                    <a:pt x="1326" y="106"/>
                  </a:lnTo>
                  <a:lnTo>
                    <a:pt x="1328" y="90"/>
                  </a:lnTo>
                  <a:lnTo>
                    <a:pt x="1334" y="74"/>
                  </a:lnTo>
                  <a:lnTo>
                    <a:pt x="1342" y="60"/>
                  </a:lnTo>
                  <a:lnTo>
                    <a:pt x="1354" y="48"/>
                  </a:lnTo>
                  <a:lnTo>
                    <a:pt x="1354" y="48"/>
                  </a:lnTo>
                  <a:lnTo>
                    <a:pt x="1367" y="36"/>
                  </a:lnTo>
                  <a:lnTo>
                    <a:pt x="1383" y="28"/>
                  </a:lnTo>
                  <a:lnTo>
                    <a:pt x="1401" y="24"/>
                  </a:lnTo>
                  <a:lnTo>
                    <a:pt x="1419" y="22"/>
                  </a:lnTo>
                  <a:lnTo>
                    <a:pt x="1419" y="22"/>
                  </a:lnTo>
                  <a:lnTo>
                    <a:pt x="1437" y="24"/>
                  </a:lnTo>
                  <a:lnTo>
                    <a:pt x="1451" y="26"/>
                  </a:lnTo>
                  <a:lnTo>
                    <a:pt x="1465" y="32"/>
                  </a:lnTo>
                  <a:lnTo>
                    <a:pt x="1477" y="40"/>
                  </a:lnTo>
                  <a:lnTo>
                    <a:pt x="1477" y="40"/>
                  </a:lnTo>
                  <a:lnTo>
                    <a:pt x="1489" y="50"/>
                  </a:lnTo>
                  <a:lnTo>
                    <a:pt x="1495" y="60"/>
                  </a:lnTo>
                  <a:lnTo>
                    <a:pt x="1499" y="74"/>
                  </a:lnTo>
                  <a:lnTo>
                    <a:pt x="1501" y="88"/>
                  </a:lnTo>
                  <a:lnTo>
                    <a:pt x="1501" y="88"/>
                  </a:lnTo>
                  <a:lnTo>
                    <a:pt x="1499" y="106"/>
                  </a:lnTo>
                  <a:lnTo>
                    <a:pt x="1495" y="120"/>
                  </a:lnTo>
                  <a:lnTo>
                    <a:pt x="1487" y="132"/>
                  </a:lnTo>
                  <a:lnTo>
                    <a:pt x="1477" y="142"/>
                  </a:lnTo>
                  <a:lnTo>
                    <a:pt x="1477" y="142"/>
                  </a:lnTo>
                  <a:lnTo>
                    <a:pt x="1465" y="150"/>
                  </a:lnTo>
                  <a:lnTo>
                    <a:pt x="1451" y="158"/>
                  </a:lnTo>
                  <a:lnTo>
                    <a:pt x="1435" y="162"/>
                  </a:lnTo>
                  <a:lnTo>
                    <a:pt x="1417" y="164"/>
                  </a:lnTo>
                  <a:lnTo>
                    <a:pt x="1417" y="164"/>
                  </a:lnTo>
                  <a:close/>
                  <a:moveTo>
                    <a:pt x="1405" y="36"/>
                  </a:moveTo>
                  <a:lnTo>
                    <a:pt x="1405" y="36"/>
                  </a:lnTo>
                  <a:lnTo>
                    <a:pt x="1393" y="38"/>
                  </a:lnTo>
                  <a:lnTo>
                    <a:pt x="1381" y="44"/>
                  </a:lnTo>
                  <a:lnTo>
                    <a:pt x="1369" y="50"/>
                  </a:lnTo>
                  <a:lnTo>
                    <a:pt x="1360" y="60"/>
                  </a:lnTo>
                  <a:lnTo>
                    <a:pt x="1360" y="60"/>
                  </a:lnTo>
                  <a:lnTo>
                    <a:pt x="1352" y="70"/>
                  </a:lnTo>
                  <a:lnTo>
                    <a:pt x="1346" y="82"/>
                  </a:lnTo>
                  <a:lnTo>
                    <a:pt x="1342" y="94"/>
                  </a:lnTo>
                  <a:lnTo>
                    <a:pt x="1340" y="106"/>
                  </a:lnTo>
                  <a:lnTo>
                    <a:pt x="1340" y="106"/>
                  </a:lnTo>
                  <a:lnTo>
                    <a:pt x="1342" y="118"/>
                  </a:lnTo>
                  <a:lnTo>
                    <a:pt x="1346" y="130"/>
                  </a:lnTo>
                  <a:lnTo>
                    <a:pt x="1346" y="130"/>
                  </a:lnTo>
                  <a:lnTo>
                    <a:pt x="1350" y="134"/>
                  </a:lnTo>
                  <a:lnTo>
                    <a:pt x="1354" y="136"/>
                  </a:lnTo>
                  <a:lnTo>
                    <a:pt x="1358" y="138"/>
                  </a:lnTo>
                  <a:lnTo>
                    <a:pt x="1361" y="138"/>
                  </a:lnTo>
                  <a:lnTo>
                    <a:pt x="1361" y="138"/>
                  </a:lnTo>
                  <a:lnTo>
                    <a:pt x="1369" y="136"/>
                  </a:lnTo>
                  <a:lnTo>
                    <a:pt x="1377" y="130"/>
                  </a:lnTo>
                  <a:lnTo>
                    <a:pt x="1385" y="120"/>
                  </a:lnTo>
                  <a:lnTo>
                    <a:pt x="1391" y="106"/>
                  </a:lnTo>
                  <a:lnTo>
                    <a:pt x="1391" y="106"/>
                  </a:lnTo>
                  <a:lnTo>
                    <a:pt x="1397" y="90"/>
                  </a:lnTo>
                  <a:lnTo>
                    <a:pt x="1401" y="72"/>
                  </a:lnTo>
                  <a:lnTo>
                    <a:pt x="1405" y="54"/>
                  </a:lnTo>
                  <a:lnTo>
                    <a:pt x="1405" y="36"/>
                  </a:lnTo>
                  <a:lnTo>
                    <a:pt x="1405" y="36"/>
                  </a:lnTo>
                  <a:close/>
                  <a:moveTo>
                    <a:pt x="1601" y="8"/>
                  </a:moveTo>
                  <a:lnTo>
                    <a:pt x="1601" y="8"/>
                  </a:lnTo>
                  <a:lnTo>
                    <a:pt x="1593" y="26"/>
                  </a:lnTo>
                  <a:lnTo>
                    <a:pt x="1685" y="26"/>
                  </a:lnTo>
                  <a:lnTo>
                    <a:pt x="1685" y="26"/>
                  </a:lnTo>
                  <a:lnTo>
                    <a:pt x="1685" y="46"/>
                  </a:lnTo>
                  <a:lnTo>
                    <a:pt x="1685" y="46"/>
                  </a:lnTo>
                  <a:lnTo>
                    <a:pt x="1681" y="64"/>
                  </a:lnTo>
                  <a:lnTo>
                    <a:pt x="1675" y="80"/>
                  </a:lnTo>
                  <a:lnTo>
                    <a:pt x="1675" y="80"/>
                  </a:lnTo>
                  <a:lnTo>
                    <a:pt x="1667" y="94"/>
                  </a:lnTo>
                  <a:lnTo>
                    <a:pt x="1659" y="108"/>
                  </a:lnTo>
                  <a:lnTo>
                    <a:pt x="1659" y="108"/>
                  </a:lnTo>
                  <a:lnTo>
                    <a:pt x="1647" y="122"/>
                  </a:lnTo>
                  <a:lnTo>
                    <a:pt x="1635" y="134"/>
                  </a:lnTo>
                  <a:lnTo>
                    <a:pt x="1635" y="134"/>
                  </a:lnTo>
                  <a:lnTo>
                    <a:pt x="1617" y="146"/>
                  </a:lnTo>
                  <a:lnTo>
                    <a:pt x="1599" y="156"/>
                  </a:lnTo>
                  <a:lnTo>
                    <a:pt x="1599" y="156"/>
                  </a:lnTo>
                  <a:lnTo>
                    <a:pt x="1579" y="164"/>
                  </a:lnTo>
                  <a:lnTo>
                    <a:pt x="1555" y="170"/>
                  </a:lnTo>
                  <a:lnTo>
                    <a:pt x="1551" y="156"/>
                  </a:lnTo>
                  <a:lnTo>
                    <a:pt x="1551" y="156"/>
                  </a:lnTo>
                  <a:lnTo>
                    <a:pt x="1577" y="150"/>
                  </a:lnTo>
                  <a:lnTo>
                    <a:pt x="1599" y="140"/>
                  </a:lnTo>
                  <a:lnTo>
                    <a:pt x="1619" y="128"/>
                  </a:lnTo>
                  <a:lnTo>
                    <a:pt x="1637" y="112"/>
                  </a:lnTo>
                  <a:lnTo>
                    <a:pt x="1637" y="112"/>
                  </a:lnTo>
                  <a:lnTo>
                    <a:pt x="1605" y="98"/>
                  </a:lnTo>
                  <a:lnTo>
                    <a:pt x="1569" y="84"/>
                  </a:lnTo>
                  <a:lnTo>
                    <a:pt x="1577" y="72"/>
                  </a:lnTo>
                  <a:lnTo>
                    <a:pt x="1577" y="72"/>
                  </a:lnTo>
                  <a:lnTo>
                    <a:pt x="1609" y="84"/>
                  </a:lnTo>
                  <a:lnTo>
                    <a:pt x="1647" y="100"/>
                  </a:lnTo>
                  <a:lnTo>
                    <a:pt x="1647" y="100"/>
                  </a:lnTo>
                  <a:lnTo>
                    <a:pt x="1655" y="88"/>
                  </a:lnTo>
                  <a:lnTo>
                    <a:pt x="1661" y="72"/>
                  </a:lnTo>
                  <a:lnTo>
                    <a:pt x="1665" y="56"/>
                  </a:lnTo>
                  <a:lnTo>
                    <a:pt x="1669" y="40"/>
                  </a:lnTo>
                  <a:lnTo>
                    <a:pt x="1587" y="40"/>
                  </a:lnTo>
                  <a:lnTo>
                    <a:pt x="1587" y="40"/>
                  </a:lnTo>
                  <a:lnTo>
                    <a:pt x="1575" y="58"/>
                  </a:lnTo>
                  <a:lnTo>
                    <a:pt x="1559" y="76"/>
                  </a:lnTo>
                  <a:lnTo>
                    <a:pt x="1559" y="76"/>
                  </a:lnTo>
                  <a:lnTo>
                    <a:pt x="1541" y="92"/>
                  </a:lnTo>
                  <a:lnTo>
                    <a:pt x="1525" y="102"/>
                  </a:lnTo>
                  <a:lnTo>
                    <a:pt x="1517" y="92"/>
                  </a:lnTo>
                  <a:lnTo>
                    <a:pt x="1517" y="92"/>
                  </a:lnTo>
                  <a:lnTo>
                    <a:pt x="1529" y="84"/>
                  </a:lnTo>
                  <a:lnTo>
                    <a:pt x="1541" y="74"/>
                  </a:lnTo>
                  <a:lnTo>
                    <a:pt x="1551" y="64"/>
                  </a:lnTo>
                  <a:lnTo>
                    <a:pt x="1559" y="52"/>
                  </a:lnTo>
                  <a:lnTo>
                    <a:pt x="1559" y="52"/>
                  </a:lnTo>
                  <a:lnTo>
                    <a:pt x="1575" y="30"/>
                  </a:lnTo>
                  <a:lnTo>
                    <a:pt x="1585" y="6"/>
                  </a:lnTo>
                  <a:lnTo>
                    <a:pt x="1601" y="8"/>
                  </a:lnTo>
                  <a:close/>
                  <a:moveTo>
                    <a:pt x="1873" y="98"/>
                  </a:moveTo>
                  <a:lnTo>
                    <a:pt x="1719" y="98"/>
                  </a:lnTo>
                  <a:lnTo>
                    <a:pt x="1719" y="84"/>
                  </a:lnTo>
                  <a:lnTo>
                    <a:pt x="1873" y="84"/>
                  </a:lnTo>
                  <a:lnTo>
                    <a:pt x="1873" y="98"/>
                  </a:lnTo>
                  <a:close/>
                  <a:moveTo>
                    <a:pt x="2031" y="58"/>
                  </a:moveTo>
                  <a:lnTo>
                    <a:pt x="2031" y="58"/>
                  </a:lnTo>
                  <a:lnTo>
                    <a:pt x="2029" y="82"/>
                  </a:lnTo>
                  <a:lnTo>
                    <a:pt x="2023" y="102"/>
                  </a:lnTo>
                  <a:lnTo>
                    <a:pt x="2015" y="120"/>
                  </a:lnTo>
                  <a:lnTo>
                    <a:pt x="2003" y="134"/>
                  </a:lnTo>
                  <a:lnTo>
                    <a:pt x="2003" y="134"/>
                  </a:lnTo>
                  <a:lnTo>
                    <a:pt x="1989" y="146"/>
                  </a:lnTo>
                  <a:lnTo>
                    <a:pt x="1971" y="156"/>
                  </a:lnTo>
                  <a:lnTo>
                    <a:pt x="1949" y="164"/>
                  </a:lnTo>
                  <a:lnTo>
                    <a:pt x="1925" y="168"/>
                  </a:lnTo>
                  <a:lnTo>
                    <a:pt x="1921" y="156"/>
                  </a:lnTo>
                  <a:lnTo>
                    <a:pt x="1921" y="156"/>
                  </a:lnTo>
                  <a:lnTo>
                    <a:pt x="1943" y="150"/>
                  </a:lnTo>
                  <a:lnTo>
                    <a:pt x="1963" y="144"/>
                  </a:lnTo>
                  <a:lnTo>
                    <a:pt x="1979" y="134"/>
                  </a:lnTo>
                  <a:lnTo>
                    <a:pt x="1991" y="124"/>
                  </a:lnTo>
                  <a:lnTo>
                    <a:pt x="1991" y="124"/>
                  </a:lnTo>
                  <a:lnTo>
                    <a:pt x="2001" y="110"/>
                  </a:lnTo>
                  <a:lnTo>
                    <a:pt x="2007" y="96"/>
                  </a:lnTo>
                  <a:lnTo>
                    <a:pt x="2013" y="78"/>
                  </a:lnTo>
                  <a:lnTo>
                    <a:pt x="2015" y="58"/>
                  </a:lnTo>
                  <a:lnTo>
                    <a:pt x="1951" y="58"/>
                  </a:lnTo>
                  <a:lnTo>
                    <a:pt x="1951" y="58"/>
                  </a:lnTo>
                  <a:lnTo>
                    <a:pt x="1941" y="72"/>
                  </a:lnTo>
                  <a:lnTo>
                    <a:pt x="1929" y="82"/>
                  </a:lnTo>
                  <a:lnTo>
                    <a:pt x="1917" y="92"/>
                  </a:lnTo>
                  <a:lnTo>
                    <a:pt x="1903" y="102"/>
                  </a:lnTo>
                  <a:lnTo>
                    <a:pt x="1895" y="92"/>
                  </a:lnTo>
                  <a:lnTo>
                    <a:pt x="1895" y="92"/>
                  </a:lnTo>
                  <a:lnTo>
                    <a:pt x="1907" y="84"/>
                  </a:lnTo>
                  <a:lnTo>
                    <a:pt x="1917" y="74"/>
                  </a:lnTo>
                  <a:lnTo>
                    <a:pt x="1927" y="64"/>
                  </a:lnTo>
                  <a:lnTo>
                    <a:pt x="1935" y="54"/>
                  </a:lnTo>
                  <a:lnTo>
                    <a:pt x="1935" y="54"/>
                  </a:lnTo>
                  <a:lnTo>
                    <a:pt x="1947" y="32"/>
                  </a:lnTo>
                  <a:lnTo>
                    <a:pt x="1955" y="6"/>
                  </a:lnTo>
                  <a:lnTo>
                    <a:pt x="1973" y="8"/>
                  </a:lnTo>
                  <a:lnTo>
                    <a:pt x="1973" y="8"/>
                  </a:lnTo>
                  <a:lnTo>
                    <a:pt x="1967" y="26"/>
                  </a:lnTo>
                  <a:lnTo>
                    <a:pt x="1959" y="44"/>
                  </a:lnTo>
                  <a:lnTo>
                    <a:pt x="2081" y="44"/>
                  </a:lnTo>
                  <a:lnTo>
                    <a:pt x="2081" y="58"/>
                  </a:lnTo>
                  <a:lnTo>
                    <a:pt x="2031" y="58"/>
                  </a:lnTo>
                  <a:close/>
                  <a:moveTo>
                    <a:pt x="2035" y="6"/>
                  </a:moveTo>
                  <a:lnTo>
                    <a:pt x="2035" y="6"/>
                  </a:lnTo>
                  <a:lnTo>
                    <a:pt x="2049" y="32"/>
                  </a:lnTo>
                  <a:lnTo>
                    <a:pt x="2039" y="36"/>
                  </a:lnTo>
                  <a:lnTo>
                    <a:pt x="2039" y="36"/>
                  </a:lnTo>
                  <a:lnTo>
                    <a:pt x="2025" y="10"/>
                  </a:lnTo>
                  <a:lnTo>
                    <a:pt x="2035" y="6"/>
                  </a:lnTo>
                  <a:lnTo>
                    <a:pt x="2035" y="6"/>
                  </a:lnTo>
                  <a:close/>
                  <a:moveTo>
                    <a:pt x="2063" y="0"/>
                  </a:moveTo>
                  <a:lnTo>
                    <a:pt x="2063" y="0"/>
                  </a:lnTo>
                  <a:lnTo>
                    <a:pt x="2077" y="26"/>
                  </a:lnTo>
                  <a:lnTo>
                    <a:pt x="2067" y="30"/>
                  </a:lnTo>
                  <a:lnTo>
                    <a:pt x="2067" y="30"/>
                  </a:lnTo>
                  <a:lnTo>
                    <a:pt x="2053" y="4"/>
                  </a:lnTo>
                  <a:lnTo>
                    <a:pt x="2063" y="0"/>
                  </a:lnTo>
                  <a:lnTo>
                    <a:pt x="2063" y="0"/>
                  </a:lnTo>
                  <a:close/>
                  <a:moveTo>
                    <a:pt x="2147" y="108"/>
                  </a:moveTo>
                  <a:lnTo>
                    <a:pt x="2131" y="112"/>
                  </a:lnTo>
                  <a:lnTo>
                    <a:pt x="2131" y="112"/>
                  </a:lnTo>
                  <a:lnTo>
                    <a:pt x="2123" y="86"/>
                  </a:lnTo>
                  <a:lnTo>
                    <a:pt x="2109" y="58"/>
                  </a:lnTo>
                  <a:lnTo>
                    <a:pt x="2123" y="54"/>
                  </a:lnTo>
                  <a:lnTo>
                    <a:pt x="2123" y="54"/>
                  </a:lnTo>
                  <a:lnTo>
                    <a:pt x="2133" y="74"/>
                  </a:lnTo>
                  <a:lnTo>
                    <a:pt x="2133" y="74"/>
                  </a:lnTo>
                  <a:lnTo>
                    <a:pt x="2147" y="108"/>
                  </a:lnTo>
                  <a:lnTo>
                    <a:pt x="2147" y="108"/>
                  </a:lnTo>
                  <a:close/>
                  <a:moveTo>
                    <a:pt x="2245" y="50"/>
                  </a:moveTo>
                  <a:lnTo>
                    <a:pt x="2245" y="50"/>
                  </a:lnTo>
                  <a:lnTo>
                    <a:pt x="2241" y="78"/>
                  </a:lnTo>
                  <a:lnTo>
                    <a:pt x="2233" y="102"/>
                  </a:lnTo>
                  <a:lnTo>
                    <a:pt x="2223" y="120"/>
                  </a:lnTo>
                  <a:lnTo>
                    <a:pt x="2211" y="136"/>
                  </a:lnTo>
                  <a:lnTo>
                    <a:pt x="2211" y="136"/>
                  </a:lnTo>
                  <a:lnTo>
                    <a:pt x="2195" y="150"/>
                  </a:lnTo>
                  <a:lnTo>
                    <a:pt x="2177" y="158"/>
                  </a:lnTo>
                  <a:lnTo>
                    <a:pt x="2157" y="166"/>
                  </a:lnTo>
                  <a:lnTo>
                    <a:pt x="2133" y="170"/>
                  </a:lnTo>
                  <a:lnTo>
                    <a:pt x="2129" y="158"/>
                  </a:lnTo>
                  <a:lnTo>
                    <a:pt x="2129" y="158"/>
                  </a:lnTo>
                  <a:lnTo>
                    <a:pt x="2153" y="154"/>
                  </a:lnTo>
                  <a:lnTo>
                    <a:pt x="2175" y="146"/>
                  </a:lnTo>
                  <a:lnTo>
                    <a:pt x="2191" y="134"/>
                  </a:lnTo>
                  <a:lnTo>
                    <a:pt x="2205" y="122"/>
                  </a:lnTo>
                  <a:lnTo>
                    <a:pt x="2205" y="122"/>
                  </a:lnTo>
                  <a:lnTo>
                    <a:pt x="2215" y="106"/>
                  </a:lnTo>
                  <a:lnTo>
                    <a:pt x="2221" y="88"/>
                  </a:lnTo>
                  <a:lnTo>
                    <a:pt x="2227" y="70"/>
                  </a:lnTo>
                  <a:lnTo>
                    <a:pt x="2229" y="48"/>
                  </a:lnTo>
                  <a:lnTo>
                    <a:pt x="2245" y="50"/>
                  </a:lnTo>
                  <a:close/>
                  <a:moveTo>
                    <a:pt x="2191" y="98"/>
                  </a:moveTo>
                  <a:lnTo>
                    <a:pt x="2177" y="104"/>
                  </a:lnTo>
                  <a:lnTo>
                    <a:pt x="2177" y="104"/>
                  </a:lnTo>
                  <a:lnTo>
                    <a:pt x="2169" y="78"/>
                  </a:lnTo>
                  <a:lnTo>
                    <a:pt x="2155" y="50"/>
                  </a:lnTo>
                  <a:lnTo>
                    <a:pt x="2167" y="44"/>
                  </a:lnTo>
                  <a:lnTo>
                    <a:pt x="2167" y="44"/>
                  </a:lnTo>
                  <a:lnTo>
                    <a:pt x="2181" y="70"/>
                  </a:lnTo>
                  <a:lnTo>
                    <a:pt x="2181" y="70"/>
                  </a:lnTo>
                  <a:lnTo>
                    <a:pt x="2191" y="98"/>
                  </a:lnTo>
                  <a:lnTo>
                    <a:pt x="2191" y="98"/>
                  </a:lnTo>
                  <a:close/>
                  <a:moveTo>
                    <a:pt x="2355" y="56"/>
                  </a:moveTo>
                  <a:lnTo>
                    <a:pt x="2355" y="56"/>
                  </a:lnTo>
                  <a:lnTo>
                    <a:pt x="2381" y="66"/>
                  </a:lnTo>
                  <a:lnTo>
                    <a:pt x="2409" y="76"/>
                  </a:lnTo>
                  <a:lnTo>
                    <a:pt x="2435" y="88"/>
                  </a:lnTo>
                  <a:lnTo>
                    <a:pt x="2459" y="102"/>
                  </a:lnTo>
                  <a:lnTo>
                    <a:pt x="2449" y="116"/>
                  </a:lnTo>
                  <a:lnTo>
                    <a:pt x="2449" y="116"/>
                  </a:lnTo>
                  <a:lnTo>
                    <a:pt x="2427" y="102"/>
                  </a:lnTo>
                  <a:lnTo>
                    <a:pt x="2403" y="90"/>
                  </a:lnTo>
                  <a:lnTo>
                    <a:pt x="2403" y="90"/>
                  </a:lnTo>
                  <a:lnTo>
                    <a:pt x="2377" y="78"/>
                  </a:lnTo>
                  <a:lnTo>
                    <a:pt x="2355" y="70"/>
                  </a:lnTo>
                  <a:lnTo>
                    <a:pt x="2355" y="170"/>
                  </a:lnTo>
                  <a:lnTo>
                    <a:pt x="2337" y="170"/>
                  </a:lnTo>
                  <a:lnTo>
                    <a:pt x="2337" y="6"/>
                  </a:lnTo>
                  <a:lnTo>
                    <a:pt x="2355" y="6"/>
                  </a:lnTo>
                  <a:lnTo>
                    <a:pt x="2355" y="56"/>
                  </a:lnTo>
                  <a:lnTo>
                    <a:pt x="2355" y="5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Rectangle 56">
              <a:extLst>
                <a:ext uri="{FF2B5EF4-FFF2-40B4-BE49-F238E27FC236}">
                  <a16:creationId xmlns:a16="http://schemas.microsoft.com/office/drawing/2014/main" id="{6188DF6C-1C4E-4824-A48C-20CE21A2ACB7}"/>
                </a:ext>
              </a:extLst>
            </p:cNvPr>
            <p:cNvSpPr>
              <a:spLocks noChangeArrowheads="1"/>
            </p:cNvSpPr>
            <p:nvPr/>
          </p:nvSpPr>
          <p:spPr bwMode="auto">
            <a:xfrm>
              <a:off x="1500938" y="5235044"/>
              <a:ext cx="3171337" cy="2034"/>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Freeform 57">
              <a:extLst>
                <a:ext uri="{FF2B5EF4-FFF2-40B4-BE49-F238E27FC236}">
                  <a16:creationId xmlns:a16="http://schemas.microsoft.com/office/drawing/2014/main" id="{37D33309-99CB-4EBC-A616-8C39699F7F9E}"/>
                </a:ext>
              </a:extLst>
            </p:cNvPr>
            <p:cNvSpPr>
              <a:spLocks noEditPoints="1"/>
            </p:cNvSpPr>
            <p:nvPr/>
          </p:nvSpPr>
          <p:spPr bwMode="auto">
            <a:xfrm>
              <a:off x="1499921" y="5190306"/>
              <a:ext cx="1286735" cy="91510"/>
            </a:xfrm>
            <a:custGeom>
              <a:avLst/>
              <a:gdLst>
                <a:gd name="T0" fmla="*/ 2423 w 2531"/>
                <a:gd name="T1" fmla="*/ 90 h 180"/>
                <a:gd name="T2" fmla="*/ 2351 w 2531"/>
                <a:gd name="T3" fmla="*/ 0 h 180"/>
                <a:gd name="T4" fmla="*/ 2531 w 2531"/>
                <a:gd name="T5" fmla="*/ 90 h 180"/>
                <a:gd name="T6" fmla="*/ 2351 w 2531"/>
                <a:gd name="T7" fmla="*/ 180 h 180"/>
                <a:gd name="T8" fmla="*/ 2423 w 2531"/>
                <a:gd name="T9" fmla="*/ 90 h 180"/>
                <a:gd name="T10" fmla="*/ 0 w 2531"/>
                <a:gd name="T11" fmla="*/ 72 h 180"/>
                <a:gd name="T12" fmla="*/ 2423 w 2531"/>
                <a:gd name="T13" fmla="*/ 72 h 180"/>
                <a:gd name="T14" fmla="*/ 2423 w 2531"/>
                <a:gd name="T15" fmla="*/ 108 h 180"/>
                <a:gd name="T16" fmla="*/ 0 w 2531"/>
                <a:gd name="T17" fmla="*/ 108 h 180"/>
                <a:gd name="T18" fmla="*/ 0 w 2531"/>
                <a:gd name="T19" fmla="*/ 7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1" h="180">
                  <a:moveTo>
                    <a:pt x="2423" y="90"/>
                  </a:moveTo>
                  <a:lnTo>
                    <a:pt x="2351" y="0"/>
                  </a:lnTo>
                  <a:lnTo>
                    <a:pt x="2531" y="90"/>
                  </a:lnTo>
                  <a:lnTo>
                    <a:pt x="2351" y="180"/>
                  </a:lnTo>
                  <a:lnTo>
                    <a:pt x="2423" y="90"/>
                  </a:lnTo>
                  <a:close/>
                  <a:moveTo>
                    <a:pt x="0" y="72"/>
                  </a:moveTo>
                  <a:lnTo>
                    <a:pt x="2423" y="72"/>
                  </a:lnTo>
                  <a:lnTo>
                    <a:pt x="2423" y="108"/>
                  </a:lnTo>
                  <a:lnTo>
                    <a:pt x="0" y="108"/>
                  </a:lnTo>
                  <a:lnTo>
                    <a:pt x="0" y="7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Freeform 58">
              <a:extLst>
                <a:ext uri="{FF2B5EF4-FFF2-40B4-BE49-F238E27FC236}">
                  <a16:creationId xmlns:a16="http://schemas.microsoft.com/office/drawing/2014/main" id="{96C2E50F-7A0C-42F0-A99B-6CD636F582DC}"/>
                </a:ext>
              </a:extLst>
            </p:cNvPr>
            <p:cNvSpPr>
              <a:spLocks/>
            </p:cNvSpPr>
            <p:nvPr/>
          </p:nvSpPr>
          <p:spPr bwMode="gray">
            <a:xfrm>
              <a:off x="1841559" y="5191322"/>
              <a:ext cx="92527" cy="91510"/>
            </a:xfrm>
            <a:custGeom>
              <a:avLst/>
              <a:gdLst>
                <a:gd name="T0" fmla="*/ 0 w 182"/>
                <a:gd name="T1" fmla="*/ 90 h 180"/>
                <a:gd name="T2" fmla="*/ 0 w 182"/>
                <a:gd name="T3" fmla="*/ 90 h 180"/>
                <a:gd name="T4" fmla="*/ 2 w 182"/>
                <a:gd name="T5" fmla="*/ 72 h 180"/>
                <a:gd name="T6" fmla="*/ 8 w 182"/>
                <a:gd name="T7" fmla="*/ 54 h 180"/>
                <a:gd name="T8" fmla="*/ 16 w 182"/>
                <a:gd name="T9" fmla="*/ 40 h 180"/>
                <a:gd name="T10" fmla="*/ 28 w 182"/>
                <a:gd name="T11" fmla="*/ 26 h 180"/>
                <a:gd name="T12" fmla="*/ 40 w 182"/>
                <a:gd name="T13" fmla="*/ 14 h 180"/>
                <a:gd name="T14" fmla="*/ 56 w 182"/>
                <a:gd name="T15" fmla="*/ 6 h 180"/>
                <a:gd name="T16" fmla="*/ 74 w 182"/>
                <a:gd name="T17" fmla="*/ 2 h 180"/>
                <a:gd name="T18" fmla="*/ 92 w 182"/>
                <a:gd name="T19" fmla="*/ 0 h 180"/>
                <a:gd name="T20" fmla="*/ 92 w 182"/>
                <a:gd name="T21" fmla="*/ 0 h 180"/>
                <a:gd name="T22" fmla="*/ 110 w 182"/>
                <a:gd name="T23" fmla="*/ 2 h 180"/>
                <a:gd name="T24" fmla="*/ 128 w 182"/>
                <a:gd name="T25" fmla="*/ 6 h 180"/>
                <a:gd name="T26" fmla="*/ 142 w 182"/>
                <a:gd name="T27" fmla="*/ 14 h 180"/>
                <a:gd name="T28" fmla="*/ 156 w 182"/>
                <a:gd name="T29" fmla="*/ 26 h 180"/>
                <a:gd name="T30" fmla="*/ 168 w 182"/>
                <a:gd name="T31" fmla="*/ 40 h 180"/>
                <a:gd name="T32" fmla="*/ 176 w 182"/>
                <a:gd name="T33" fmla="*/ 54 h 180"/>
                <a:gd name="T34" fmla="*/ 180 w 182"/>
                <a:gd name="T35" fmla="*/ 72 h 180"/>
                <a:gd name="T36" fmla="*/ 182 w 182"/>
                <a:gd name="T37" fmla="*/ 90 h 180"/>
                <a:gd name="T38" fmla="*/ 182 w 182"/>
                <a:gd name="T39" fmla="*/ 90 h 180"/>
                <a:gd name="T40" fmla="*/ 180 w 182"/>
                <a:gd name="T41" fmla="*/ 108 h 180"/>
                <a:gd name="T42" fmla="*/ 176 w 182"/>
                <a:gd name="T43" fmla="*/ 126 h 180"/>
                <a:gd name="T44" fmla="*/ 168 w 182"/>
                <a:gd name="T45" fmla="*/ 140 h 180"/>
                <a:gd name="T46" fmla="*/ 156 w 182"/>
                <a:gd name="T47" fmla="*/ 154 h 180"/>
                <a:gd name="T48" fmla="*/ 142 w 182"/>
                <a:gd name="T49" fmla="*/ 166 h 180"/>
                <a:gd name="T50" fmla="*/ 128 w 182"/>
                <a:gd name="T51" fmla="*/ 174 h 180"/>
                <a:gd name="T52" fmla="*/ 110 w 182"/>
                <a:gd name="T53" fmla="*/ 178 h 180"/>
                <a:gd name="T54" fmla="*/ 92 w 182"/>
                <a:gd name="T55" fmla="*/ 180 h 180"/>
                <a:gd name="T56" fmla="*/ 92 w 182"/>
                <a:gd name="T57" fmla="*/ 180 h 180"/>
                <a:gd name="T58" fmla="*/ 74 w 182"/>
                <a:gd name="T59" fmla="*/ 178 h 180"/>
                <a:gd name="T60" fmla="*/ 56 w 182"/>
                <a:gd name="T61" fmla="*/ 174 h 180"/>
                <a:gd name="T62" fmla="*/ 40 w 182"/>
                <a:gd name="T63" fmla="*/ 166 h 180"/>
                <a:gd name="T64" fmla="*/ 28 w 182"/>
                <a:gd name="T65" fmla="*/ 154 h 180"/>
                <a:gd name="T66" fmla="*/ 16 w 182"/>
                <a:gd name="T67" fmla="*/ 140 h 180"/>
                <a:gd name="T68" fmla="*/ 8 w 182"/>
                <a:gd name="T69" fmla="*/ 126 h 180"/>
                <a:gd name="T70" fmla="*/ 2 w 182"/>
                <a:gd name="T71" fmla="*/ 108 h 180"/>
                <a:gd name="T72" fmla="*/ 0 w 182"/>
                <a:gd name="T73" fmla="*/ 90 h 180"/>
                <a:gd name="T74" fmla="*/ 0 w 182"/>
                <a:gd name="T75"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 h="180">
                  <a:moveTo>
                    <a:pt x="0" y="90"/>
                  </a:moveTo>
                  <a:lnTo>
                    <a:pt x="0" y="90"/>
                  </a:lnTo>
                  <a:lnTo>
                    <a:pt x="2" y="72"/>
                  </a:lnTo>
                  <a:lnTo>
                    <a:pt x="8" y="54"/>
                  </a:lnTo>
                  <a:lnTo>
                    <a:pt x="16" y="40"/>
                  </a:lnTo>
                  <a:lnTo>
                    <a:pt x="28" y="26"/>
                  </a:lnTo>
                  <a:lnTo>
                    <a:pt x="40" y="14"/>
                  </a:lnTo>
                  <a:lnTo>
                    <a:pt x="56" y="6"/>
                  </a:lnTo>
                  <a:lnTo>
                    <a:pt x="74" y="2"/>
                  </a:lnTo>
                  <a:lnTo>
                    <a:pt x="92" y="0"/>
                  </a:lnTo>
                  <a:lnTo>
                    <a:pt x="92" y="0"/>
                  </a:lnTo>
                  <a:lnTo>
                    <a:pt x="110" y="2"/>
                  </a:lnTo>
                  <a:lnTo>
                    <a:pt x="128" y="6"/>
                  </a:lnTo>
                  <a:lnTo>
                    <a:pt x="142" y="14"/>
                  </a:lnTo>
                  <a:lnTo>
                    <a:pt x="156" y="26"/>
                  </a:lnTo>
                  <a:lnTo>
                    <a:pt x="168" y="40"/>
                  </a:lnTo>
                  <a:lnTo>
                    <a:pt x="176" y="54"/>
                  </a:lnTo>
                  <a:lnTo>
                    <a:pt x="180" y="72"/>
                  </a:lnTo>
                  <a:lnTo>
                    <a:pt x="182" y="90"/>
                  </a:lnTo>
                  <a:lnTo>
                    <a:pt x="182" y="90"/>
                  </a:lnTo>
                  <a:lnTo>
                    <a:pt x="180" y="108"/>
                  </a:lnTo>
                  <a:lnTo>
                    <a:pt x="176" y="126"/>
                  </a:lnTo>
                  <a:lnTo>
                    <a:pt x="168" y="140"/>
                  </a:lnTo>
                  <a:lnTo>
                    <a:pt x="156" y="154"/>
                  </a:lnTo>
                  <a:lnTo>
                    <a:pt x="142" y="166"/>
                  </a:lnTo>
                  <a:lnTo>
                    <a:pt x="128" y="174"/>
                  </a:lnTo>
                  <a:lnTo>
                    <a:pt x="110" y="178"/>
                  </a:lnTo>
                  <a:lnTo>
                    <a:pt x="92" y="180"/>
                  </a:lnTo>
                  <a:lnTo>
                    <a:pt x="92" y="180"/>
                  </a:lnTo>
                  <a:lnTo>
                    <a:pt x="74" y="178"/>
                  </a:lnTo>
                  <a:lnTo>
                    <a:pt x="56" y="174"/>
                  </a:lnTo>
                  <a:lnTo>
                    <a:pt x="40" y="166"/>
                  </a:lnTo>
                  <a:lnTo>
                    <a:pt x="28" y="154"/>
                  </a:lnTo>
                  <a:lnTo>
                    <a:pt x="16" y="140"/>
                  </a:lnTo>
                  <a:lnTo>
                    <a:pt x="8" y="126"/>
                  </a:lnTo>
                  <a:lnTo>
                    <a:pt x="2" y="108"/>
                  </a:lnTo>
                  <a:lnTo>
                    <a:pt x="0" y="90"/>
                  </a:lnTo>
                  <a:lnTo>
                    <a:pt x="0" y="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Freeform 59">
              <a:extLst>
                <a:ext uri="{FF2B5EF4-FFF2-40B4-BE49-F238E27FC236}">
                  <a16:creationId xmlns:a16="http://schemas.microsoft.com/office/drawing/2014/main" id="{871DC55C-9620-4369-BDB0-C3DD1F0A8D1C}"/>
                </a:ext>
              </a:extLst>
            </p:cNvPr>
            <p:cNvSpPr>
              <a:spLocks noEditPoints="1"/>
            </p:cNvSpPr>
            <p:nvPr/>
          </p:nvSpPr>
          <p:spPr bwMode="gray">
            <a:xfrm>
              <a:off x="1840542" y="5190306"/>
              <a:ext cx="94561" cy="93544"/>
            </a:xfrm>
            <a:custGeom>
              <a:avLst/>
              <a:gdLst>
                <a:gd name="T0" fmla="*/ 94 w 186"/>
                <a:gd name="T1" fmla="*/ 184 h 184"/>
                <a:gd name="T2" fmla="*/ 58 w 186"/>
                <a:gd name="T3" fmla="*/ 178 h 184"/>
                <a:gd name="T4" fmla="*/ 28 w 186"/>
                <a:gd name="T5" fmla="*/ 158 h 184"/>
                <a:gd name="T6" fmla="*/ 8 w 186"/>
                <a:gd name="T7" fmla="*/ 128 h 184"/>
                <a:gd name="T8" fmla="*/ 0 w 186"/>
                <a:gd name="T9" fmla="*/ 92 h 184"/>
                <a:gd name="T10" fmla="*/ 2 w 186"/>
                <a:gd name="T11" fmla="*/ 74 h 184"/>
                <a:gd name="T12" fmla="*/ 16 w 186"/>
                <a:gd name="T13" fmla="*/ 40 h 184"/>
                <a:gd name="T14" fmla="*/ 42 w 186"/>
                <a:gd name="T15" fmla="*/ 16 h 184"/>
                <a:gd name="T16" fmla="*/ 76 w 186"/>
                <a:gd name="T17" fmla="*/ 2 h 184"/>
                <a:gd name="T18" fmla="*/ 94 w 186"/>
                <a:gd name="T19" fmla="*/ 0 h 184"/>
                <a:gd name="T20" fmla="*/ 130 w 186"/>
                <a:gd name="T21" fmla="*/ 6 h 184"/>
                <a:gd name="T22" fmla="*/ 160 w 186"/>
                <a:gd name="T23" fmla="*/ 26 h 184"/>
                <a:gd name="T24" fmla="*/ 180 w 186"/>
                <a:gd name="T25" fmla="*/ 56 h 184"/>
                <a:gd name="T26" fmla="*/ 186 w 186"/>
                <a:gd name="T27" fmla="*/ 92 h 184"/>
                <a:gd name="T28" fmla="*/ 184 w 186"/>
                <a:gd name="T29" fmla="*/ 110 h 184"/>
                <a:gd name="T30" fmla="*/ 170 w 186"/>
                <a:gd name="T31" fmla="*/ 144 h 184"/>
                <a:gd name="T32" fmla="*/ 146 w 186"/>
                <a:gd name="T33" fmla="*/ 168 h 184"/>
                <a:gd name="T34" fmla="*/ 112 w 186"/>
                <a:gd name="T35" fmla="*/ 182 h 184"/>
                <a:gd name="T36" fmla="*/ 94 w 186"/>
                <a:gd name="T37" fmla="*/ 184 h 184"/>
                <a:gd name="T38" fmla="*/ 94 w 186"/>
                <a:gd name="T39" fmla="*/ 4 h 184"/>
                <a:gd name="T40" fmla="*/ 60 w 186"/>
                <a:gd name="T41" fmla="*/ 10 h 184"/>
                <a:gd name="T42" fmla="*/ 30 w 186"/>
                <a:gd name="T43" fmla="*/ 30 h 184"/>
                <a:gd name="T44" fmla="*/ 12 w 186"/>
                <a:gd name="T45" fmla="*/ 58 h 184"/>
                <a:gd name="T46" fmla="*/ 4 w 186"/>
                <a:gd name="T47" fmla="*/ 92 h 184"/>
                <a:gd name="T48" fmla="*/ 6 w 186"/>
                <a:gd name="T49" fmla="*/ 110 h 184"/>
                <a:gd name="T50" fmla="*/ 20 w 186"/>
                <a:gd name="T51" fmla="*/ 142 h 184"/>
                <a:gd name="T52" fmla="*/ 44 w 186"/>
                <a:gd name="T53" fmla="*/ 166 h 184"/>
                <a:gd name="T54" fmla="*/ 76 w 186"/>
                <a:gd name="T55" fmla="*/ 178 h 184"/>
                <a:gd name="T56" fmla="*/ 94 w 186"/>
                <a:gd name="T57" fmla="*/ 180 h 184"/>
                <a:gd name="T58" fmla="*/ 128 w 186"/>
                <a:gd name="T59" fmla="*/ 174 h 184"/>
                <a:gd name="T60" fmla="*/ 156 w 186"/>
                <a:gd name="T61" fmla="*/ 154 h 184"/>
                <a:gd name="T62" fmla="*/ 176 w 186"/>
                <a:gd name="T63" fmla="*/ 126 h 184"/>
                <a:gd name="T64" fmla="*/ 182 w 186"/>
                <a:gd name="T65" fmla="*/ 92 h 184"/>
                <a:gd name="T66" fmla="*/ 180 w 186"/>
                <a:gd name="T67" fmla="*/ 74 h 184"/>
                <a:gd name="T68" fmla="*/ 168 w 186"/>
                <a:gd name="T69" fmla="*/ 42 h 184"/>
                <a:gd name="T70" fmla="*/ 144 w 186"/>
                <a:gd name="T71" fmla="*/ 18 h 184"/>
                <a:gd name="T72" fmla="*/ 112 w 186"/>
                <a:gd name="T73" fmla="*/ 6 h 184"/>
                <a:gd name="T74" fmla="*/ 94 w 186"/>
                <a:gd name="T75"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6" h="184">
                  <a:moveTo>
                    <a:pt x="94" y="184"/>
                  </a:moveTo>
                  <a:lnTo>
                    <a:pt x="94" y="184"/>
                  </a:lnTo>
                  <a:lnTo>
                    <a:pt x="76" y="182"/>
                  </a:lnTo>
                  <a:lnTo>
                    <a:pt x="58" y="178"/>
                  </a:lnTo>
                  <a:lnTo>
                    <a:pt x="42" y="168"/>
                  </a:lnTo>
                  <a:lnTo>
                    <a:pt x="28" y="158"/>
                  </a:lnTo>
                  <a:lnTo>
                    <a:pt x="16" y="144"/>
                  </a:lnTo>
                  <a:lnTo>
                    <a:pt x="8" y="128"/>
                  </a:lnTo>
                  <a:lnTo>
                    <a:pt x="2" y="110"/>
                  </a:lnTo>
                  <a:lnTo>
                    <a:pt x="0" y="92"/>
                  </a:lnTo>
                  <a:lnTo>
                    <a:pt x="0" y="92"/>
                  </a:lnTo>
                  <a:lnTo>
                    <a:pt x="2" y="74"/>
                  </a:lnTo>
                  <a:lnTo>
                    <a:pt x="8" y="56"/>
                  </a:lnTo>
                  <a:lnTo>
                    <a:pt x="16" y="40"/>
                  </a:lnTo>
                  <a:lnTo>
                    <a:pt x="28" y="26"/>
                  </a:lnTo>
                  <a:lnTo>
                    <a:pt x="42" y="16"/>
                  </a:lnTo>
                  <a:lnTo>
                    <a:pt x="58" y="6"/>
                  </a:lnTo>
                  <a:lnTo>
                    <a:pt x="76" y="2"/>
                  </a:lnTo>
                  <a:lnTo>
                    <a:pt x="94" y="0"/>
                  </a:lnTo>
                  <a:lnTo>
                    <a:pt x="94" y="0"/>
                  </a:lnTo>
                  <a:lnTo>
                    <a:pt x="112" y="2"/>
                  </a:lnTo>
                  <a:lnTo>
                    <a:pt x="130" y="6"/>
                  </a:lnTo>
                  <a:lnTo>
                    <a:pt x="146" y="16"/>
                  </a:lnTo>
                  <a:lnTo>
                    <a:pt x="160" y="26"/>
                  </a:lnTo>
                  <a:lnTo>
                    <a:pt x="170" y="40"/>
                  </a:lnTo>
                  <a:lnTo>
                    <a:pt x="180" y="56"/>
                  </a:lnTo>
                  <a:lnTo>
                    <a:pt x="184" y="74"/>
                  </a:lnTo>
                  <a:lnTo>
                    <a:pt x="186" y="92"/>
                  </a:lnTo>
                  <a:lnTo>
                    <a:pt x="186" y="92"/>
                  </a:lnTo>
                  <a:lnTo>
                    <a:pt x="184" y="110"/>
                  </a:lnTo>
                  <a:lnTo>
                    <a:pt x="180" y="128"/>
                  </a:lnTo>
                  <a:lnTo>
                    <a:pt x="170" y="144"/>
                  </a:lnTo>
                  <a:lnTo>
                    <a:pt x="160" y="158"/>
                  </a:lnTo>
                  <a:lnTo>
                    <a:pt x="146" y="168"/>
                  </a:lnTo>
                  <a:lnTo>
                    <a:pt x="130" y="178"/>
                  </a:lnTo>
                  <a:lnTo>
                    <a:pt x="112" y="182"/>
                  </a:lnTo>
                  <a:lnTo>
                    <a:pt x="94" y="184"/>
                  </a:lnTo>
                  <a:lnTo>
                    <a:pt x="94" y="184"/>
                  </a:lnTo>
                  <a:close/>
                  <a:moveTo>
                    <a:pt x="94" y="4"/>
                  </a:moveTo>
                  <a:lnTo>
                    <a:pt x="94" y="4"/>
                  </a:lnTo>
                  <a:lnTo>
                    <a:pt x="76" y="6"/>
                  </a:lnTo>
                  <a:lnTo>
                    <a:pt x="60" y="10"/>
                  </a:lnTo>
                  <a:lnTo>
                    <a:pt x="44" y="18"/>
                  </a:lnTo>
                  <a:lnTo>
                    <a:pt x="30" y="30"/>
                  </a:lnTo>
                  <a:lnTo>
                    <a:pt x="20" y="42"/>
                  </a:lnTo>
                  <a:lnTo>
                    <a:pt x="12" y="58"/>
                  </a:lnTo>
                  <a:lnTo>
                    <a:pt x="6" y="74"/>
                  </a:lnTo>
                  <a:lnTo>
                    <a:pt x="4" y="92"/>
                  </a:lnTo>
                  <a:lnTo>
                    <a:pt x="4" y="92"/>
                  </a:lnTo>
                  <a:lnTo>
                    <a:pt x="6" y="110"/>
                  </a:lnTo>
                  <a:lnTo>
                    <a:pt x="12" y="126"/>
                  </a:lnTo>
                  <a:lnTo>
                    <a:pt x="20" y="142"/>
                  </a:lnTo>
                  <a:lnTo>
                    <a:pt x="30" y="154"/>
                  </a:lnTo>
                  <a:lnTo>
                    <a:pt x="44" y="166"/>
                  </a:lnTo>
                  <a:lnTo>
                    <a:pt x="60" y="174"/>
                  </a:lnTo>
                  <a:lnTo>
                    <a:pt x="76" y="178"/>
                  </a:lnTo>
                  <a:lnTo>
                    <a:pt x="94" y="180"/>
                  </a:lnTo>
                  <a:lnTo>
                    <a:pt x="94" y="180"/>
                  </a:lnTo>
                  <a:lnTo>
                    <a:pt x="112" y="178"/>
                  </a:lnTo>
                  <a:lnTo>
                    <a:pt x="128" y="174"/>
                  </a:lnTo>
                  <a:lnTo>
                    <a:pt x="144" y="166"/>
                  </a:lnTo>
                  <a:lnTo>
                    <a:pt x="156" y="154"/>
                  </a:lnTo>
                  <a:lnTo>
                    <a:pt x="168" y="142"/>
                  </a:lnTo>
                  <a:lnTo>
                    <a:pt x="176" y="126"/>
                  </a:lnTo>
                  <a:lnTo>
                    <a:pt x="180" y="110"/>
                  </a:lnTo>
                  <a:lnTo>
                    <a:pt x="182" y="92"/>
                  </a:lnTo>
                  <a:lnTo>
                    <a:pt x="182" y="92"/>
                  </a:lnTo>
                  <a:lnTo>
                    <a:pt x="180" y="74"/>
                  </a:lnTo>
                  <a:lnTo>
                    <a:pt x="176" y="58"/>
                  </a:lnTo>
                  <a:lnTo>
                    <a:pt x="168" y="42"/>
                  </a:lnTo>
                  <a:lnTo>
                    <a:pt x="156" y="30"/>
                  </a:lnTo>
                  <a:lnTo>
                    <a:pt x="144" y="18"/>
                  </a:lnTo>
                  <a:lnTo>
                    <a:pt x="128" y="10"/>
                  </a:lnTo>
                  <a:lnTo>
                    <a:pt x="112" y="6"/>
                  </a:lnTo>
                  <a:lnTo>
                    <a:pt x="94" y="4"/>
                  </a:lnTo>
                  <a:lnTo>
                    <a:pt x="9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60">
              <a:extLst>
                <a:ext uri="{FF2B5EF4-FFF2-40B4-BE49-F238E27FC236}">
                  <a16:creationId xmlns:a16="http://schemas.microsoft.com/office/drawing/2014/main" id="{4DBF389F-E57A-4459-A37F-3165E4F95D18}"/>
                </a:ext>
              </a:extLst>
            </p:cNvPr>
            <p:cNvSpPr>
              <a:spLocks/>
            </p:cNvSpPr>
            <p:nvPr/>
          </p:nvSpPr>
          <p:spPr bwMode="gray">
            <a:xfrm>
              <a:off x="2422649" y="5190306"/>
              <a:ext cx="91510" cy="91510"/>
            </a:xfrm>
            <a:custGeom>
              <a:avLst/>
              <a:gdLst>
                <a:gd name="T0" fmla="*/ 0 w 180"/>
                <a:gd name="T1" fmla="*/ 90 h 180"/>
                <a:gd name="T2" fmla="*/ 0 w 180"/>
                <a:gd name="T3" fmla="*/ 90 h 180"/>
                <a:gd name="T4" fmla="*/ 0 w 180"/>
                <a:gd name="T5" fmla="*/ 72 h 180"/>
                <a:gd name="T6" fmla="*/ 6 w 180"/>
                <a:gd name="T7" fmla="*/ 54 h 180"/>
                <a:gd name="T8" fmla="*/ 14 w 180"/>
                <a:gd name="T9" fmla="*/ 40 h 180"/>
                <a:gd name="T10" fmla="*/ 26 w 180"/>
                <a:gd name="T11" fmla="*/ 26 h 180"/>
                <a:gd name="T12" fmla="*/ 38 w 180"/>
                <a:gd name="T13" fmla="*/ 14 h 180"/>
                <a:gd name="T14" fmla="*/ 54 w 180"/>
                <a:gd name="T15" fmla="*/ 6 h 180"/>
                <a:gd name="T16" fmla="*/ 72 w 180"/>
                <a:gd name="T17" fmla="*/ 2 h 180"/>
                <a:gd name="T18" fmla="*/ 90 w 180"/>
                <a:gd name="T19" fmla="*/ 0 h 180"/>
                <a:gd name="T20" fmla="*/ 90 w 180"/>
                <a:gd name="T21" fmla="*/ 0 h 180"/>
                <a:gd name="T22" fmla="*/ 108 w 180"/>
                <a:gd name="T23" fmla="*/ 2 h 180"/>
                <a:gd name="T24" fmla="*/ 124 w 180"/>
                <a:gd name="T25" fmla="*/ 6 h 180"/>
                <a:gd name="T26" fmla="*/ 140 w 180"/>
                <a:gd name="T27" fmla="*/ 14 h 180"/>
                <a:gd name="T28" fmla="*/ 154 w 180"/>
                <a:gd name="T29" fmla="*/ 26 h 180"/>
                <a:gd name="T30" fmla="*/ 164 w 180"/>
                <a:gd name="T31" fmla="*/ 40 h 180"/>
                <a:gd name="T32" fmla="*/ 172 w 180"/>
                <a:gd name="T33" fmla="*/ 54 h 180"/>
                <a:gd name="T34" fmla="*/ 178 w 180"/>
                <a:gd name="T35" fmla="*/ 72 h 180"/>
                <a:gd name="T36" fmla="*/ 180 w 180"/>
                <a:gd name="T37" fmla="*/ 90 h 180"/>
                <a:gd name="T38" fmla="*/ 180 w 180"/>
                <a:gd name="T39" fmla="*/ 90 h 180"/>
                <a:gd name="T40" fmla="*/ 178 w 180"/>
                <a:gd name="T41" fmla="*/ 108 h 180"/>
                <a:gd name="T42" fmla="*/ 172 w 180"/>
                <a:gd name="T43" fmla="*/ 126 h 180"/>
                <a:gd name="T44" fmla="*/ 164 w 180"/>
                <a:gd name="T45" fmla="*/ 140 h 180"/>
                <a:gd name="T46" fmla="*/ 154 w 180"/>
                <a:gd name="T47" fmla="*/ 154 h 180"/>
                <a:gd name="T48" fmla="*/ 140 w 180"/>
                <a:gd name="T49" fmla="*/ 166 h 180"/>
                <a:gd name="T50" fmla="*/ 124 w 180"/>
                <a:gd name="T51" fmla="*/ 174 h 180"/>
                <a:gd name="T52" fmla="*/ 108 w 180"/>
                <a:gd name="T53" fmla="*/ 178 h 180"/>
                <a:gd name="T54" fmla="*/ 90 w 180"/>
                <a:gd name="T55" fmla="*/ 180 h 180"/>
                <a:gd name="T56" fmla="*/ 90 w 180"/>
                <a:gd name="T57" fmla="*/ 180 h 180"/>
                <a:gd name="T58" fmla="*/ 72 w 180"/>
                <a:gd name="T59" fmla="*/ 178 h 180"/>
                <a:gd name="T60" fmla="*/ 54 w 180"/>
                <a:gd name="T61" fmla="*/ 174 h 180"/>
                <a:gd name="T62" fmla="*/ 38 w 180"/>
                <a:gd name="T63" fmla="*/ 166 h 180"/>
                <a:gd name="T64" fmla="*/ 26 w 180"/>
                <a:gd name="T65" fmla="*/ 154 h 180"/>
                <a:gd name="T66" fmla="*/ 14 w 180"/>
                <a:gd name="T67" fmla="*/ 140 h 180"/>
                <a:gd name="T68" fmla="*/ 6 w 180"/>
                <a:gd name="T69" fmla="*/ 126 h 180"/>
                <a:gd name="T70" fmla="*/ 0 w 180"/>
                <a:gd name="T71" fmla="*/ 108 h 180"/>
                <a:gd name="T72" fmla="*/ 0 w 180"/>
                <a:gd name="T73" fmla="*/ 90 h 180"/>
                <a:gd name="T74" fmla="*/ 0 w 180"/>
                <a:gd name="T75"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0" h="180">
                  <a:moveTo>
                    <a:pt x="0" y="90"/>
                  </a:moveTo>
                  <a:lnTo>
                    <a:pt x="0" y="90"/>
                  </a:lnTo>
                  <a:lnTo>
                    <a:pt x="0" y="72"/>
                  </a:lnTo>
                  <a:lnTo>
                    <a:pt x="6" y="54"/>
                  </a:lnTo>
                  <a:lnTo>
                    <a:pt x="14" y="40"/>
                  </a:lnTo>
                  <a:lnTo>
                    <a:pt x="26" y="26"/>
                  </a:lnTo>
                  <a:lnTo>
                    <a:pt x="38" y="14"/>
                  </a:lnTo>
                  <a:lnTo>
                    <a:pt x="54" y="6"/>
                  </a:lnTo>
                  <a:lnTo>
                    <a:pt x="72" y="2"/>
                  </a:lnTo>
                  <a:lnTo>
                    <a:pt x="90" y="0"/>
                  </a:lnTo>
                  <a:lnTo>
                    <a:pt x="90" y="0"/>
                  </a:lnTo>
                  <a:lnTo>
                    <a:pt x="108" y="2"/>
                  </a:lnTo>
                  <a:lnTo>
                    <a:pt x="124" y="6"/>
                  </a:lnTo>
                  <a:lnTo>
                    <a:pt x="140" y="14"/>
                  </a:lnTo>
                  <a:lnTo>
                    <a:pt x="154" y="26"/>
                  </a:lnTo>
                  <a:lnTo>
                    <a:pt x="164" y="40"/>
                  </a:lnTo>
                  <a:lnTo>
                    <a:pt x="172" y="54"/>
                  </a:lnTo>
                  <a:lnTo>
                    <a:pt x="178" y="72"/>
                  </a:lnTo>
                  <a:lnTo>
                    <a:pt x="180" y="90"/>
                  </a:lnTo>
                  <a:lnTo>
                    <a:pt x="180" y="90"/>
                  </a:lnTo>
                  <a:lnTo>
                    <a:pt x="178" y="108"/>
                  </a:lnTo>
                  <a:lnTo>
                    <a:pt x="172" y="126"/>
                  </a:lnTo>
                  <a:lnTo>
                    <a:pt x="164" y="140"/>
                  </a:lnTo>
                  <a:lnTo>
                    <a:pt x="154" y="154"/>
                  </a:lnTo>
                  <a:lnTo>
                    <a:pt x="140" y="166"/>
                  </a:lnTo>
                  <a:lnTo>
                    <a:pt x="124" y="174"/>
                  </a:lnTo>
                  <a:lnTo>
                    <a:pt x="108" y="178"/>
                  </a:lnTo>
                  <a:lnTo>
                    <a:pt x="90" y="180"/>
                  </a:lnTo>
                  <a:lnTo>
                    <a:pt x="90" y="180"/>
                  </a:lnTo>
                  <a:lnTo>
                    <a:pt x="72" y="178"/>
                  </a:lnTo>
                  <a:lnTo>
                    <a:pt x="54" y="174"/>
                  </a:lnTo>
                  <a:lnTo>
                    <a:pt x="38" y="166"/>
                  </a:lnTo>
                  <a:lnTo>
                    <a:pt x="26" y="154"/>
                  </a:lnTo>
                  <a:lnTo>
                    <a:pt x="14" y="140"/>
                  </a:lnTo>
                  <a:lnTo>
                    <a:pt x="6" y="126"/>
                  </a:lnTo>
                  <a:lnTo>
                    <a:pt x="0" y="108"/>
                  </a:lnTo>
                  <a:lnTo>
                    <a:pt x="0" y="90"/>
                  </a:lnTo>
                  <a:lnTo>
                    <a:pt x="0" y="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Freeform 61">
              <a:extLst>
                <a:ext uri="{FF2B5EF4-FFF2-40B4-BE49-F238E27FC236}">
                  <a16:creationId xmlns:a16="http://schemas.microsoft.com/office/drawing/2014/main" id="{08FA30F9-E844-4E7B-B8D8-719DA19F5365}"/>
                </a:ext>
              </a:extLst>
            </p:cNvPr>
            <p:cNvSpPr>
              <a:spLocks noEditPoints="1"/>
            </p:cNvSpPr>
            <p:nvPr/>
          </p:nvSpPr>
          <p:spPr bwMode="gray">
            <a:xfrm>
              <a:off x="2421632" y="5189289"/>
              <a:ext cx="93544" cy="93544"/>
            </a:xfrm>
            <a:custGeom>
              <a:avLst/>
              <a:gdLst>
                <a:gd name="T0" fmla="*/ 92 w 184"/>
                <a:gd name="T1" fmla="*/ 184 h 184"/>
                <a:gd name="T2" fmla="*/ 56 w 184"/>
                <a:gd name="T3" fmla="*/ 178 h 184"/>
                <a:gd name="T4" fmla="*/ 26 w 184"/>
                <a:gd name="T5" fmla="*/ 158 h 184"/>
                <a:gd name="T6" fmla="*/ 6 w 184"/>
                <a:gd name="T7" fmla="*/ 128 h 184"/>
                <a:gd name="T8" fmla="*/ 0 w 184"/>
                <a:gd name="T9" fmla="*/ 92 h 184"/>
                <a:gd name="T10" fmla="*/ 0 w 184"/>
                <a:gd name="T11" fmla="*/ 74 h 184"/>
                <a:gd name="T12" fmla="*/ 14 w 184"/>
                <a:gd name="T13" fmla="*/ 40 h 184"/>
                <a:gd name="T14" fmla="*/ 40 w 184"/>
                <a:gd name="T15" fmla="*/ 16 h 184"/>
                <a:gd name="T16" fmla="*/ 72 w 184"/>
                <a:gd name="T17" fmla="*/ 2 h 184"/>
                <a:gd name="T18" fmla="*/ 92 w 184"/>
                <a:gd name="T19" fmla="*/ 0 h 184"/>
                <a:gd name="T20" fmla="*/ 128 w 184"/>
                <a:gd name="T21" fmla="*/ 6 h 184"/>
                <a:gd name="T22" fmla="*/ 156 w 184"/>
                <a:gd name="T23" fmla="*/ 26 h 184"/>
                <a:gd name="T24" fmla="*/ 176 w 184"/>
                <a:gd name="T25" fmla="*/ 56 h 184"/>
                <a:gd name="T26" fmla="*/ 184 w 184"/>
                <a:gd name="T27" fmla="*/ 92 h 184"/>
                <a:gd name="T28" fmla="*/ 182 w 184"/>
                <a:gd name="T29" fmla="*/ 110 h 184"/>
                <a:gd name="T30" fmla="*/ 168 w 184"/>
                <a:gd name="T31" fmla="*/ 144 h 184"/>
                <a:gd name="T32" fmla="*/ 144 w 184"/>
                <a:gd name="T33" fmla="*/ 168 h 184"/>
                <a:gd name="T34" fmla="*/ 110 w 184"/>
                <a:gd name="T35" fmla="*/ 182 h 184"/>
                <a:gd name="T36" fmla="*/ 92 w 184"/>
                <a:gd name="T37" fmla="*/ 184 h 184"/>
                <a:gd name="T38" fmla="*/ 92 w 184"/>
                <a:gd name="T39" fmla="*/ 4 h 184"/>
                <a:gd name="T40" fmla="*/ 58 w 184"/>
                <a:gd name="T41" fmla="*/ 10 h 184"/>
                <a:gd name="T42" fmla="*/ 30 w 184"/>
                <a:gd name="T43" fmla="*/ 30 h 184"/>
                <a:gd name="T44" fmla="*/ 10 w 184"/>
                <a:gd name="T45" fmla="*/ 58 h 184"/>
                <a:gd name="T46" fmla="*/ 4 w 184"/>
                <a:gd name="T47" fmla="*/ 92 h 184"/>
                <a:gd name="T48" fmla="*/ 4 w 184"/>
                <a:gd name="T49" fmla="*/ 110 h 184"/>
                <a:gd name="T50" fmla="*/ 18 w 184"/>
                <a:gd name="T51" fmla="*/ 142 h 184"/>
                <a:gd name="T52" fmla="*/ 42 w 184"/>
                <a:gd name="T53" fmla="*/ 166 h 184"/>
                <a:gd name="T54" fmla="*/ 74 w 184"/>
                <a:gd name="T55" fmla="*/ 178 h 184"/>
                <a:gd name="T56" fmla="*/ 92 w 184"/>
                <a:gd name="T57" fmla="*/ 180 h 184"/>
                <a:gd name="T58" fmla="*/ 126 w 184"/>
                <a:gd name="T59" fmla="*/ 174 h 184"/>
                <a:gd name="T60" fmla="*/ 154 w 184"/>
                <a:gd name="T61" fmla="*/ 154 h 184"/>
                <a:gd name="T62" fmla="*/ 174 w 184"/>
                <a:gd name="T63" fmla="*/ 126 h 184"/>
                <a:gd name="T64" fmla="*/ 180 w 184"/>
                <a:gd name="T65" fmla="*/ 92 h 184"/>
                <a:gd name="T66" fmla="*/ 178 w 184"/>
                <a:gd name="T67" fmla="*/ 74 h 184"/>
                <a:gd name="T68" fmla="*/ 164 w 184"/>
                <a:gd name="T69" fmla="*/ 42 h 184"/>
                <a:gd name="T70" fmla="*/ 142 w 184"/>
                <a:gd name="T71" fmla="*/ 18 h 184"/>
                <a:gd name="T72" fmla="*/ 110 w 184"/>
                <a:gd name="T73" fmla="*/ 6 h 184"/>
                <a:gd name="T74" fmla="*/ 92 w 184"/>
                <a:gd name="T75"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4" h="184">
                  <a:moveTo>
                    <a:pt x="92" y="184"/>
                  </a:moveTo>
                  <a:lnTo>
                    <a:pt x="92" y="184"/>
                  </a:lnTo>
                  <a:lnTo>
                    <a:pt x="72" y="182"/>
                  </a:lnTo>
                  <a:lnTo>
                    <a:pt x="56" y="178"/>
                  </a:lnTo>
                  <a:lnTo>
                    <a:pt x="40" y="168"/>
                  </a:lnTo>
                  <a:lnTo>
                    <a:pt x="26" y="158"/>
                  </a:lnTo>
                  <a:lnTo>
                    <a:pt x="14" y="144"/>
                  </a:lnTo>
                  <a:lnTo>
                    <a:pt x="6" y="128"/>
                  </a:lnTo>
                  <a:lnTo>
                    <a:pt x="0" y="110"/>
                  </a:lnTo>
                  <a:lnTo>
                    <a:pt x="0" y="92"/>
                  </a:lnTo>
                  <a:lnTo>
                    <a:pt x="0" y="92"/>
                  </a:lnTo>
                  <a:lnTo>
                    <a:pt x="0" y="74"/>
                  </a:lnTo>
                  <a:lnTo>
                    <a:pt x="6" y="56"/>
                  </a:lnTo>
                  <a:lnTo>
                    <a:pt x="14" y="40"/>
                  </a:lnTo>
                  <a:lnTo>
                    <a:pt x="26" y="26"/>
                  </a:lnTo>
                  <a:lnTo>
                    <a:pt x="40" y="16"/>
                  </a:lnTo>
                  <a:lnTo>
                    <a:pt x="56" y="6"/>
                  </a:lnTo>
                  <a:lnTo>
                    <a:pt x="72" y="2"/>
                  </a:lnTo>
                  <a:lnTo>
                    <a:pt x="92" y="0"/>
                  </a:lnTo>
                  <a:lnTo>
                    <a:pt x="92" y="0"/>
                  </a:lnTo>
                  <a:lnTo>
                    <a:pt x="110" y="2"/>
                  </a:lnTo>
                  <a:lnTo>
                    <a:pt x="128" y="6"/>
                  </a:lnTo>
                  <a:lnTo>
                    <a:pt x="144" y="16"/>
                  </a:lnTo>
                  <a:lnTo>
                    <a:pt x="156" y="26"/>
                  </a:lnTo>
                  <a:lnTo>
                    <a:pt x="168" y="40"/>
                  </a:lnTo>
                  <a:lnTo>
                    <a:pt x="176" y="56"/>
                  </a:lnTo>
                  <a:lnTo>
                    <a:pt x="182" y="74"/>
                  </a:lnTo>
                  <a:lnTo>
                    <a:pt x="184" y="92"/>
                  </a:lnTo>
                  <a:lnTo>
                    <a:pt x="184" y="92"/>
                  </a:lnTo>
                  <a:lnTo>
                    <a:pt x="182" y="110"/>
                  </a:lnTo>
                  <a:lnTo>
                    <a:pt x="176" y="128"/>
                  </a:lnTo>
                  <a:lnTo>
                    <a:pt x="168" y="144"/>
                  </a:lnTo>
                  <a:lnTo>
                    <a:pt x="156" y="158"/>
                  </a:lnTo>
                  <a:lnTo>
                    <a:pt x="144" y="168"/>
                  </a:lnTo>
                  <a:lnTo>
                    <a:pt x="128" y="178"/>
                  </a:lnTo>
                  <a:lnTo>
                    <a:pt x="110" y="182"/>
                  </a:lnTo>
                  <a:lnTo>
                    <a:pt x="92" y="184"/>
                  </a:lnTo>
                  <a:lnTo>
                    <a:pt x="92" y="184"/>
                  </a:lnTo>
                  <a:close/>
                  <a:moveTo>
                    <a:pt x="92" y="4"/>
                  </a:moveTo>
                  <a:lnTo>
                    <a:pt x="92" y="4"/>
                  </a:lnTo>
                  <a:lnTo>
                    <a:pt x="74" y="6"/>
                  </a:lnTo>
                  <a:lnTo>
                    <a:pt x="58" y="10"/>
                  </a:lnTo>
                  <a:lnTo>
                    <a:pt x="42" y="18"/>
                  </a:lnTo>
                  <a:lnTo>
                    <a:pt x="30" y="30"/>
                  </a:lnTo>
                  <a:lnTo>
                    <a:pt x="18" y="42"/>
                  </a:lnTo>
                  <a:lnTo>
                    <a:pt x="10" y="58"/>
                  </a:lnTo>
                  <a:lnTo>
                    <a:pt x="4" y="74"/>
                  </a:lnTo>
                  <a:lnTo>
                    <a:pt x="4" y="92"/>
                  </a:lnTo>
                  <a:lnTo>
                    <a:pt x="4" y="92"/>
                  </a:lnTo>
                  <a:lnTo>
                    <a:pt x="4" y="110"/>
                  </a:lnTo>
                  <a:lnTo>
                    <a:pt x="10" y="126"/>
                  </a:lnTo>
                  <a:lnTo>
                    <a:pt x="18" y="142"/>
                  </a:lnTo>
                  <a:lnTo>
                    <a:pt x="30" y="154"/>
                  </a:lnTo>
                  <a:lnTo>
                    <a:pt x="42" y="166"/>
                  </a:lnTo>
                  <a:lnTo>
                    <a:pt x="58" y="174"/>
                  </a:lnTo>
                  <a:lnTo>
                    <a:pt x="74" y="178"/>
                  </a:lnTo>
                  <a:lnTo>
                    <a:pt x="92" y="180"/>
                  </a:lnTo>
                  <a:lnTo>
                    <a:pt x="92" y="180"/>
                  </a:lnTo>
                  <a:lnTo>
                    <a:pt x="110" y="178"/>
                  </a:lnTo>
                  <a:lnTo>
                    <a:pt x="126" y="174"/>
                  </a:lnTo>
                  <a:lnTo>
                    <a:pt x="142" y="166"/>
                  </a:lnTo>
                  <a:lnTo>
                    <a:pt x="154" y="154"/>
                  </a:lnTo>
                  <a:lnTo>
                    <a:pt x="164" y="142"/>
                  </a:lnTo>
                  <a:lnTo>
                    <a:pt x="174" y="126"/>
                  </a:lnTo>
                  <a:lnTo>
                    <a:pt x="178" y="110"/>
                  </a:lnTo>
                  <a:lnTo>
                    <a:pt x="180" y="92"/>
                  </a:lnTo>
                  <a:lnTo>
                    <a:pt x="180" y="92"/>
                  </a:lnTo>
                  <a:lnTo>
                    <a:pt x="178" y="74"/>
                  </a:lnTo>
                  <a:lnTo>
                    <a:pt x="174" y="58"/>
                  </a:lnTo>
                  <a:lnTo>
                    <a:pt x="164" y="42"/>
                  </a:lnTo>
                  <a:lnTo>
                    <a:pt x="154" y="30"/>
                  </a:lnTo>
                  <a:lnTo>
                    <a:pt x="142" y="18"/>
                  </a:lnTo>
                  <a:lnTo>
                    <a:pt x="126" y="10"/>
                  </a:lnTo>
                  <a:lnTo>
                    <a:pt x="110" y="6"/>
                  </a:lnTo>
                  <a:lnTo>
                    <a:pt x="92" y="4"/>
                  </a:lnTo>
                  <a:lnTo>
                    <a:pt x="9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62">
              <a:extLst>
                <a:ext uri="{FF2B5EF4-FFF2-40B4-BE49-F238E27FC236}">
                  <a16:creationId xmlns:a16="http://schemas.microsoft.com/office/drawing/2014/main" id="{F085E67F-2E46-4893-87C7-4E990EB4B1A5}"/>
                </a:ext>
              </a:extLst>
            </p:cNvPr>
            <p:cNvSpPr>
              <a:spLocks/>
            </p:cNvSpPr>
            <p:nvPr/>
          </p:nvSpPr>
          <p:spPr bwMode="gray">
            <a:xfrm>
              <a:off x="3657020" y="5191322"/>
              <a:ext cx="92527" cy="91510"/>
            </a:xfrm>
            <a:custGeom>
              <a:avLst/>
              <a:gdLst>
                <a:gd name="T0" fmla="*/ 0 w 182"/>
                <a:gd name="T1" fmla="*/ 90 h 180"/>
                <a:gd name="T2" fmla="*/ 0 w 182"/>
                <a:gd name="T3" fmla="*/ 90 h 180"/>
                <a:gd name="T4" fmla="*/ 2 w 182"/>
                <a:gd name="T5" fmla="*/ 72 h 180"/>
                <a:gd name="T6" fmla="*/ 8 w 182"/>
                <a:gd name="T7" fmla="*/ 54 h 180"/>
                <a:gd name="T8" fmla="*/ 16 w 182"/>
                <a:gd name="T9" fmla="*/ 40 h 180"/>
                <a:gd name="T10" fmla="*/ 26 w 182"/>
                <a:gd name="T11" fmla="*/ 26 h 180"/>
                <a:gd name="T12" fmla="*/ 40 w 182"/>
                <a:gd name="T13" fmla="*/ 14 h 180"/>
                <a:gd name="T14" fmla="*/ 56 w 182"/>
                <a:gd name="T15" fmla="*/ 6 h 180"/>
                <a:gd name="T16" fmla="*/ 72 w 182"/>
                <a:gd name="T17" fmla="*/ 2 h 180"/>
                <a:gd name="T18" fmla="*/ 92 w 182"/>
                <a:gd name="T19" fmla="*/ 0 h 180"/>
                <a:gd name="T20" fmla="*/ 92 w 182"/>
                <a:gd name="T21" fmla="*/ 0 h 180"/>
                <a:gd name="T22" fmla="*/ 110 w 182"/>
                <a:gd name="T23" fmla="*/ 2 h 180"/>
                <a:gd name="T24" fmla="*/ 126 w 182"/>
                <a:gd name="T25" fmla="*/ 6 h 180"/>
                <a:gd name="T26" fmla="*/ 142 w 182"/>
                <a:gd name="T27" fmla="*/ 14 h 180"/>
                <a:gd name="T28" fmla="*/ 156 w 182"/>
                <a:gd name="T29" fmla="*/ 26 h 180"/>
                <a:gd name="T30" fmla="*/ 166 w 182"/>
                <a:gd name="T31" fmla="*/ 40 h 180"/>
                <a:gd name="T32" fmla="*/ 174 w 182"/>
                <a:gd name="T33" fmla="*/ 54 h 180"/>
                <a:gd name="T34" fmla="*/ 180 w 182"/>
                <a:gd name="T35" fmla="*/ 72 h 180"/>
                <a:gd name="T36" fmla="*/ 182 w 182"/>
                <a:gd name="T37" fmla="*/ 90 h 180"/>
                <a:gd name="T38" fmla="*/ 182 w 182"/>
                <a:gd name="T39" fmla="*/ 90 h 180"/>
                <a:gd name="T40" fmla="*/ 180 w 182"/>
                <a:gd name="T41" fmla="*/ 108 h 180"/>
                <a:gd name="T42" fmla="*/ 174 w 182"/>
                <a:gd name="T43" fmla="*/ 126 h 180"/>
                <a:gd name="T44" fmla="*/ 166 w 182"/>
                <a:gd name="T45" fmla="*/ 140 h 180"/>
                <a:gd name="T46" fmla="*/ 156 w 182"/>
                <a:gd name="T47" fmla="*/ 154 h 180"/>
                <a:gd name="T48" fmla="*/ 142 w 182"/>
                <a:gd name="T49" fmla="*/ 166 h 180"/>
                <a:gd name="T50" fmla="*/ 126 w 182"/>
                <a:gd name="T51" fmla="*/ 174 h 180"/>
                <a:gd name="T52" fmla="*/ 110 w 182"/>
                <a:gd name="T53" fmla="*/ 178 h 180"/>
                <a:gd name="T54" fmla="*/ 92 w 182"/>
                <a:gd name="T55" fmla="*/ 180 h 180"/>
                <a:gd name="T56" fmla="*/ 92 w 182"/>
                <a:gd name="T57" fmla="*/ 180 h 180"/>
                <a:gd name="T58" fmla="*/ 72 w 182"/>
                <a:gd name="T59" fmla="*/ 178 h 180"/>
                <a:gd name="T60" fmla="*/ 56 w 182"/>
                <a:gd name="T61" fmla="*/ 174 h 180"/>
                <a:gd name="T62" fmla="*/ 40 w 182"/>
                <a:gd name="T63" fmla="*/ 166 h 180"/>
                <a:gd name="T64" fmla="*/ 26 w 182"/>
                <a:gd name="T65" fmla="*/ 154 h 180"/>
                <a:gd name="T66" fmla="*/ 16 w 182"/>
                <a:gd name="T67" fmla="*/ 140 h 180"/>
                <a:gd name="T68" fmla="*/ 8 w 182"/>
                <a:gd name="T69" fmla="*/ 126 h 180"/>
                <a:gd name="T70" fmla="*/ 2 w 182"/>
                <a:gd name="T71" fmla="*/ 108 h 180"/>
                <a:gd name="T72" fmla="*/ 0 w 182"/>
                <a:gd name="T73" fmla="*/ 90 h 180"/>
                <a:gd name="T74" fmla="*/ 0 w 182"/>
                <a:gd name="T75"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 h="180">
                  <a:moveTo>
                    <a:pt x="0" y="90"/>
                  </a:moveTo>
                  <a:lnTo>
                    <a:pt x="0" y="90"/>
                  </a:lnTo>
                  <a:lnTo>
                    <a:pt x="2" y="72"/>
                  </a:lnTo>
                  <a:lnTo>
                    <a:pt x="8" y="54"/>
                  </a:lnTo>
                  <a:lnTo>
                    <a:pt x="16" y="40"/>
                  </a:lnTo>
                  <a:lnTo>
                    <a:pt x="26" y="26"/>
                  </a:lnTo>
                  <a:lnTo>
                    <a:pt x="40" y="14"/>
                  </a:lnTo>
                  <a:lnTo>
                    <a:pt x="56" y="6"/>
                  </a:lnTo>
                  <a:lnTo>
                    <a:pt x="72" y="2"/>
                  </a:lnTo>
                  <a:lnTo>
                    <a:pt x="92" y="0"/>
                  </a:lnTo>
                  <a:lnTo>
                    <a:pt x="92" y="0"/>
                  </a:lnTo>
                  <a:lnTo>
                    <a:pt x="110" y="2"/>
                  </a:lnTo>
                  <a:lnTo>
                    <a:pt x="126" y="6"/>
                  </a:lnTo>
                  <a:lnTo>
                    <a:pt x="142" y="14"/>
                  </a:lnTo>
                  <a:lnTo>
                    <a:pt x="156" y="26"/>
                  </a:lnTo>
                  <a:lnTo>
                    <a:pt x="166" y="40"/>
                  </a:lnTo>
                  <a:lnTo>
                    <a:pt x="174" y="54"/>
                  </a:lnTo>
                  <a:lnTo>
                    <a:pt x="180" y="72"/>
                  </a:lnTo>
                  <a:lnTo>
                    <a:pt x="182" y="90"/>
                  </a:lnTo>
                  <a:lnTo>
                    <a:pt x="182" y="90"/>
                  </a:lnTo>
                  <a:lnTo>
                    <a:pt x="180" y="108"/>
                  </a:lnTo>
                  <a:lnTo>
                    <a:pt x="174" y="126"/>
                  </a:lnTo>
                  <a:lnTo>
                    <a:pt x="166" y="140"/>
                  </a:lnTo>
                  <a:lnTo>
                    <a:pt x="156" y="154"/>
                  </a:lnTo>
                  <a:lnTo>
                    <a:pt x="142" y="166"/>
                  </a:lnTo>
                  <a:lnTo>
                    <a:pt x="126" y="174"/>
                  </a:lnTo>
                  <a:lnTo>
                    <a:pt x="110" y="178"/>
                  </a:lnTo>
                  <a:lnTo>
                    <a:pt x="92" y="180"/>
                  </a:lnTo>
                  <a:lnTo>
                    <a:pt x="92" y="180"/>
                  </a:lnTo>
                  <a:lnTo>
                    <a:pt x="72" y="178"/>
                  </a:lnTo>
                  <a:lnTo>
                    <a:pt x="56" y="174"/>
                  </a:lnTo>
                  <a:lnTo>
                    <a:pt x="40" y="166"/>
                  </a:lnTo>
                  <a:lnTo>
                    <a:pt x="26" y="154"/>
                  </a:lnTo>
                  <a:lnTo>
                    <a:pt x="16" y="140"/>
                  </a:lnTo>
                  <a:lnTo>
                    <a:pt x="8" y="126"/>
                  </a:lnTo>
                  <a:lnTo>
                    <a:pt x="2" y="108"/>
                  </a:lnTo>
                  <a:lnTo>
                    <a:pt x="0" y="90"/>
                  </a:lnTo>
                  <a:lnTo>
                    <a:pt x="0" y="9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Freeform 63">
              <a:extLst>
                <a:ext uri="{FF2B5EF4-FFF2-40B4-BE49-F238E27FC236}">
                  <a16:creationId xmlns:a16="http://schemas.microsoft.com/office/drawing/2014/main" id="{469B9E8A-BD29-4766-BE09-61FDF1092FAA}"/>
                </a:ext>
              </a:extLst>
            </p:cNvPr>
            <p:cNvSpPr>
              <a:spLocks noEditPoints="1"/>
            </p:cNvSpPr>
            <p:nvPr/>
          </p:nvSpPr>
          <p:spPr bwMode="gray">
            <a:xfrm>
              <a:off x="3656003" y="5190306"/>
              <a:ext cx="94561" cy="93544"/>
            </a:xfrm>
            <a:custGeom>
              <a:avLst/>
              <a:gdLst>
                <a:gd name="T0" fmla="*/ 94 w 186"/>
                <a:gd name="T1" fmla="*/ 184 h 184"/>
                <a:gd name="T2" fmla="*/ 56 w 186"/>
                <a:gd name="T3" fmla="*/ 178 h 184"/>
                <a:gd name="T4" fmla="*/ 28 w 186"/>
                <a:gd name="T5" fmla="*/ 158 h 184"/>
                <a:gd name="T6" fmla="*/ 8 w 186"/>
                <a:gd name="T7" fmla="*/ 128 h 184"/>
                <a:gd name="T8" fmla="*/ 0 w 186"/>
                <a:gd name="T9" fmla="*/ 92 h 184"/>
                <a:gd name="T10" fmla="*/ 2 w 186"/>
                <a:gd name="T11" fmla="*/ 74 h 184"/>
                <a:gd name="T12" fmla="*/ 16 w 186"/>
                <a:gd name="T13" fmla="*/ 40 h 184"/>
                <a:gd name="T14" fmla="*/ 42 w 186"/>
                <a:gd name="T15" fmla="*/ 16 h 184"/>
                <a:gd name="T16" fmla="*/ 74 w 186"/>
                <a:gd name="T17" fmla="*/ 2 h 184"/>
                <a:gd name="T18" fmla="*/ 94 w 186"/>
                <a:gd name="T19" fmla="*/ 0 h 184"/>
                <a:gd name="T20" fmla="*/ 130 w 186"/>
                <a:gd name="T21" fmla="*/ 6 h 184"/>
                <a:gd name="T22" fmla="*/ 158 w 186"/>
                <a:gd name="T23" fmla="*/ 26 h 184"/>
                <a:gd name="T24" fmla="*/ 178 w 186"/>
                <a:gd name="T25" fmla="*/ 56 h 184"/>
                <a:gd name="T26" fmla="*/ 186 w 186"/>
                <a:gd name="T27" fmla="*/ 92 h 184"/>
                <a:gd name="T28" fmla="*/ 184 w 186"/>
                <a:gd name="T29" fmla="*/ 110 h 184"/>
                <a:gd name="T30" fmla="*/ 170 w 186"/>
                <a:gd name="T31" fmla="*/ 144 h 184"/>
                <a:gd name="T32" fmla="*/ 146 w 186"/>
                <a:gd name="T33" fmla="*/ 168 h 184"/>
                <a:gd name="T34" fmla="*/ 112 w 186"/>
                <a:gd name="T35" fmla="*/ 182 h 184"/>
                <a:gd name="T36" fmla="*/ 94 w 186"/>
                <a:gd name="T37" fmla="*/ 184 h 184"/>
                <a:gd name="T38" fmla="*/ 94 w 186"/>
                <a:gd name="T39" fmla="*/ 4 h 184"/>
                <a:gd name="T40" fmla="*/ 58 w 186"/>
                <a:gd name="T41" fmla="*/ 10 h 184"/>
                <a:gd name="T42" fmla="*/ 30 w 186"/>
                <a:gd name="T43" fmla="*/ 30 h 184"/>
                <a:gd name="T44" fmla="*/ 12 w 186"/>
                <a:gd name="T45" fmla="*/ 58 h 184"/>
                <a:gd name="T46" fmla="*/ 4 w 186"/>
                <a:gd name="T47" fmla="*/ 92 h 184"/>
                <a:gd name="T48" fmla="*/ 6 w 186"/>
                <a:gd name="T49" fmla="*/ 110 h 184"/>
                <a:gd name="T50" fmla="*/ 20 w 186"/>
                <a:gd name="T51" fmla="*/ 142 h 184"/>
                <a:gd name="T52" fmla="*/ 44 w 186"/>
                <a:gd name="T53" fmla="*/ 166 h 184"/>
                <a:gd name="T54" fmla="*/ 76 w 186"/>
                <a:gd name="T55" fmla="*/ 178 h 184"/>
                <a:gd name="T56" fmla="*/ 94 w 186"/>
                <a:gd name="T57" fmla="*/ 180 h 184"/>
                <a:gd name="T58" fmla="*/ 128 w 186"/>
                <a:gd name="T59" fmla="*/ 174 h 184"/>
                <a:gd name="T60" fmla="*/ 156 w 186"/>
                <a:gd name="T61" fmla="*/ 154 h 184"/>
                <a:gd name="T62" fmla="*/ 176 w 186"/>
                <a:gd name="T63" fmla="*/ 126 h 184"/>
                <a:gd name="T64" fmla="*/ 182 w 186"/>
                <a:gd name="T65" fmla="*/ 92 h 184"/>
                <a:gd name="T66" fmla="*/ 180 w 186"/>
                <a:gd name="T67" fmla="*/ 74 h 184"/>
                <a:gd name="T68" fmla="*/ 166 w 186"/>
                <a:gd name="T69" fmla="*/ 42 h 184"/>
                <a:gd name="T70" fmla="*/ 142 w 186"/>
                <a:gd name="T71" fmla="*/ 18 h 184"/>
                <a:gd name="T72" fmla="*/ 112 w 186"/>
                <a:gd name="T73" fmla="*/ 6 h 184"/>
                <a:gd name="T74" fmla="*/ 94 w 186"/>
                <a:gd name="T75"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6" h="184">
                  <a:moveTo>
                    <a:pt x="94" y="184"/>
                  </a:moveTo>
                  <a:lnTo>
                    <a:pt x="94" y="184"/>
                  </a:lnTo>
                  <a:lnTo>
                    <a:pt x="74" y="182"/>
                  </a:lnTo>
                  <a:lnTo>
                    <a:pt x="56" y="178"/>
                  </a:lnTo>
                  <a:lnTo>
                    <a:pt x="42" y="168"/>
                  </a:lnTo>
                  <a:lnTo>
                    <a:pt x="28" y="158"/>
                  </a:lnTo>
                  <a:lnTo>
                    <a:pt x="16" y="144"/>
                  </a:lnTo>
                  <a:lnTo>
                    <a:pt x="8" y="128"/>
                  </a:lnTo>
                  <a:lnTo>
                    <a:pt x="2" y="110"/>
                  </a:lnTo>
                  <a:lnTo>
                    <a:pt x="0" y="92"/>
                  </a:lnTo>
                  <a:lnTo>
                    <a:pt x="0" y="92"/>
                  </a:lnTo>
                  <a:lnTo>
                    <a:pt x="2" y="74"/>
                  </a:lnTo>
                  <a:lnTo>
                    <a:pt x="8" y="56"/>
                  </a:lnTo>
                  <a:lnTo>
                    <a:pt x="16" y="40"/>
                  </a:lnTo>
                  <a:lnTo>
                    <a:pt x="28" y="26"/>
                  </a:lnTo>
                  <a:lnTo>
                    <a:pt x="42" y="16"/>
                  </a:lnTo>
                  <a:lnTo>
                    <a:pt x="56" y="6"/>
                  </a:lnTo>
                  <a:lnTo>
                    <a:pt x="74" y="2"/>
                  </a:lnTo>
                  <a:lnTo>
                    <a:pt x="94" y="0"/>
                  </a:lnTo>
                  <a:lnTo>
                    <a:pt x="94" y="0"/>
                  </a:lnTo>
                  <a:lnTo>
                    <a:pt x="112" y="2"/>
                  </a:lnTo>
                  <a:lnTo>
                    <a:pt x="130" y="6"/>
                  </a:lnTo>
                  <a:lnTo>
                    <a:pt x="146" y="16"/>
                  </a:lnTo>
                  <a:lnTo>
                    <a:pt x="158" y="26"/>
                  </a:lnTo>
                  <a:lnTo>
                    <a:pt x="170" y="40"/>
                  </a:lnTo>
                  <a:lnTo>
                    <a:pt x="178" y="56"/>
                  </a:lnTo>
                  <a:lnTo>
                    <a:pt x="184" y="74"/>
                  </a:lnTo>
                  <a:lnTo>
                    <a:pt x="186" y="92"/>
                  </a:lnTo>
                  <a:lnTo>
                    <a:pt x="186" y="92"/>
                  </a:lnTo>
                  <a:lnTo>
                    <a:pt x="184" y="110"/>
                  </a:lnTo>
                  <a:lnTo>
                    <a:pt x="178" y="128"/>
                  </a:lnTo>
                  <a:lnTo>
                    <a:pt x="170" y="144"/>
                  </a:lnTo>
                  <a:lnTo>
                    <a:pt x="158" y="158"/>
                  </a:lnTo>
                  <a:lnTo>
                    <a:pt x="146" y="168"/>
                  </a:lnTo>
                  <a:lnTo>
                    <a:pt x="130" y="178"/>
                  </a:lnTo>
                  <a:lnTo>
                    <a:pt x="112" y="182"/>
                  </a:lnTo>
                  <a:lnTo>
                    <a:pt x="94" y="184"/>
                  </a:lnTo>
                  <a:lnTo>
                    <a:pt x="94" y="184"/>
                  </a:lnTo>
                  <a:close/>
                  <a:moveTo>
                    <a:pt x="94" y="4"/>
                  </a:moveTo>
                  <a:lnTo>
                    <a:pt x="94" y="4"/>
                  </a:lnTo>
                  <a:lnTo>
                    <a:pt x="76" y="6"/>
                  </a:lnTo>
                  <a:lnTo>
                    <a:pt x="58" y="10"/>
                  </a:lnTo>
                  <a:lnTo>
                    <a:pt x="44" y="18"/>
                  </a:lnTo>
                  <a:lnTo>
                    <a:pt x="30" y="30"/>
                  </a:lnTo>
                  <a:lnTo>
                    <a:pt x="20" y="42"/>
                  </a:lnTo>
                  <a:lnTo>
                    <a:pt x="12" y="58"/>
                  </a:lnTo>
                  <a:lnTo>
                    <a:pt x="6" y="74"/>
                  </a:lnTo>
                  <a:lnTo>
                    <a:pt x="4" y="92"/>
                  </a:lnTo>
                  <a:lnTo>
                    <a:pt x="4" y="92"/>
                  </a:lnTo>
                  <a:lnTo>
                    <a:pt x="6" y="110"/>
                  </a:lnTo>
                  <a:lnTo>
                    <a:pt x="12" y="126"/>
                  </a:lnTo>
                  <a:lnTo>
                    <a:pt x="20" y="142"/>
                  </a:lnTo>
                  <a:lnTo>
                    <a:pt x="30" y="154"/>
                  </a:lnTo>
                  <a:lnTo>
                    <a:pt x="44" y="166"/>
                  </a:lnTo>
                  <a:lnTo>
                    <a:pt x="58" y="174"/>
                  </a:lnTo>
                  <a:lnTo>
                    <a:pt x="76" y="178"/>
                  </a:lnTo>
                  <a:lnTo>
                    <a:pt x="94" y="180"/>
                  </a:lnTo>
                  <a:lnTo>
                    <a:pt x="94" y="180"/>
                  </a:lnTo>
                  <a:lnTo>
                    <a:pt x="112" y="178"/>
                  </a:lnTo>
                  <a:lnTo>
                    <a:pt x="128" y="174"/>
                  </a:lnTo>
                  <a:lnTo>
                    <a:pt x="142" y="166"/>
                  </a:lnTo>
                  <a:lnTo>
                    <a:pt x="156" y="154"/>
                  </a:lnTo>
                  <a:lnTo>
                    <a:pt x="166" y="142"/>
                  </a:lnTo>
                  <a:lnTo>
                    <a:pt x="176" y="126"/>
                  </a:lnTo>
                  <a:lnTo>
                    <a:pt x="180" y="110"/>
                  </a:lnTo>
                  <a:lnTo>
                    <a:pt x="182" y="92"/>
                  </a:lnTo>
                  <a:lnTo>
                    <a:pt x="182" y="92"/>
                  </a:lnTo>
                  <a:lnTo>
                    <a:pt x="180" y="74"/>
                  </a:lnTo>
                  <a:lnTo>
                    <a:pt x="176" y="58"/>
                  </a:lnTo>
                  <a:lnTo>
                    <a:pt x="166" y="42"/>
                  </a:lnTo>
                  <a:lnTo>
                    <a:pt x="156" y="30"/>
                  </a:lnTo>
                  <a:lnTo>
                    <a:pt x="142" y="18"/>
                  </a:lnTo>
                  <a:lnTo>
                    <a:pt x="128" y="10"/>
                  </a:lnTo>
                  <a:lnTo>
                    <a:pt x="112" y="6"/>
                  </a:lnTo>
                  <a:lnTo>
                    <a:pt x="94" y="4"/>
                  </a:lnTo>
                  <a:lnTo>
                    <a:pt x="9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64">
              <a:extLst>
                <a:ext uri="{FF2B5EF4-FFF2-40B4-BE49-F238E27FC236}">
                  <a16:creationId xmlns:a16="http://schemas.microsoft.com/office/drawing/2014/main" id="{E657FE66-F385-492D-A57D-726BBA6F6960}"/>
                </a:ext>
              </a:extLst>
            </p:cNvPr>
            <p:cNvSpPr>
              <a:spLocks/>
            </p:cNvSpPr>
            <p:nvPr/>
          </p:nvSpPr>
          <p:spPr bwMode="gray">
            <a:xfrm>
              <a:off x="4246244" y="5177088"/>
              <a:ext cx="131165" cy="130656"/>
            </a:xfrm>
            <a:custGeom>
              <a:avLst/>
              <a:gdLst>
                <a:gd name="T0" fmla="*/ 0 w 258"/>
                <a:gd name="T1" fmla="*/ 130 h 257"/>
                <a:gd name="T2" fmla="*/ 0 w 258"/>
                <a:gd name="T3" fmla="*/ 130 h 257"/>
                <a:gd name="T4" fmla="*/ 0 w 258"/>
                <a:gd name="T5" fmla="*/ 116 h 257"/>
                <a:gd name="T6" fmla="*/ 2 w 258"/>
                <a:gd name="T7" fmla="*/ 104 h 257"/>
                <a:gd name="T8" fmla="*/ 6 w 258"/>
                <a:gd name="T9" fmla="*/ 92 h 257"/>
                <a:gd name="T10" fmla="*/ 10 w 258"/>
                <a:gd name="T11" fmla="*/ 80 h 257"/>
                <a:gd name="T12" fmla="*/ 14 w 258"/>
                <a:gd name="T13" fmla="*/ 68 h 257"/>
                <a:gd name="T14" fmla="*/ 22 w 258"/>
                <a:gd name="T15" fmla="*/ 58 h 257"/>
                <a:gd name="T16" fmla="*/ 38 w 258"/>
                <a:gd name="T17" fmla="*/ 38 h 257"/>
                <a:gd name="T18" fmla="*/ 56 w 258"/>
                <a:gd name="T19" fmla="*/ 22 h 257"/>
                <a:gd name="T20" fmla="*/ 66 w 258"/>
                <a:gd name="T21" fmla="*/ 16 h 257"/>
                <a:gd name="T22" fmla="*/ 78 w 258"/>
                <a:gd name="T23" fmla="*/ 10 h 257"/>
                <a:gd name="T24" fmla="*/ 90 w 258"/>
                <a:gd name="T25" fmla="*/ 6 h 257"/>
                <a:gd name="T26" fmla="*/ 102 w 258"/>
                <a:gd name="T27" fmla="*/ 4 h 257"/>
                <a:gd name="T28" fmla="*/ 116 w 258"/>
                <a:gd name="T29" fmla="*/ 2 h 257"/>
                <a:gd name="T30" fmla="*/ 128 w 258"/>
                <a:gd name="T31" fmla="*/ 0 h 257"/>
                <a:gd name="T32" fmla="*/ 128 w 258"/>
                <a:gd name="T33" fmla="*/ 0 h 257"/>
                <a:gd name="T34" fmla="*/ 142 w 258"/>
                <a:gd name="T35" fmla="*/ 2 h 257"/>
                <a:gd name="T36" fmla="*/ 154 w 258"/>
                <a:gd name="T37" fmla="*/ 4 h 257"/>
                <a:gd name="T38" fmla="*/ 166 w 258"/>
                <a:gd name="T39" fmla="*/ 6 h 257"/>
                <a:gd name="T40" fmla="*/ 178 w 258"/>
                <a:gd name="T41" fmla="*/ 10 h 257"/>
                <a:gd name="T42" fmla="*/ 190 w 258"/>
                <a:gd name="T43" fmla="*/ 16 h 257"/>
                <a:gd name="T44" fmla="*/ 200 w 258"/>
                <a:gd name="T45" fmla="*/ 22 h 257"/>
                <a:gd name="T46" fmla="*/ 220 w 258"/>
                <a:gd name="T47" fmla="*/ 38 h 257"/>
                <a:gd name="T48" fmla="*/ 236 w 258"/>
                <a:gd name="T49" fmla="*/ 58 h 257"/>
                <a:gd name="T50" fmla="*/ 242 w 258"/>
                <a:gd name="T51" fmla="*/ 68 h 257"/>
                <a:gd name="T52" fmla="*/ 248 w 258"/>
                <a:gd name="T53" fmla="*/ 80 h 257"/>
                <a:gd name="T54" fmla="*/ 252 w 258"/>
                <a:gd name="T55" fmla="*/ 92 h 257"/>
                <a:gd name="T56" fmla="*/ 254 w 258"/>
                <a:gd name="T57" fmla="*/ 104 h 257"/>
                <a:gd name="T58" fmla="*/ 256 w 258"/>
                <a:gd name="T59" fmla="*/ 116 h 257"/>
                <a:gd name="T60" fmla="*/ 258 w 258"/>
                <a:gd name="T61" fmla="*/ 130 h 257"/>
                <a:gd name="T62" fmla="*/ 258 w 258"/>
                <a:gd name="T63" fmla="*/ 130 h 257"/>
                <a:gd name="T64" fmla="*/ 256 w 258"/>
                <a:gd name="T65" fmla="*/ 142 h 257"/>
                <a:gd name="T66" fmla="*/ 254 w 258"/>
                <a:gd name="T67" fmla="*/ 156 h 257"/>
                <a:gd name="T68" fmla="*/ 252 w 258"/>
                <a:gd name="T69" fmla="*/ 168 h 257"/>
                <a:gd name="T70" fmla="*/ 248 w 258"/>
                <a:gd name="T71" fmla="*/ 180 h 257"/>
                <a:gd name="T72" fmla="*/ 242 w 258"/>
                <a:gd name="T73" fmla="*/ 192 h 257"/>
                <a:gd name="T74" fmla="*/ 236 w 258"/>
                <a:gd name="T75" fmla="*/ 202 h 257"/>
                <a:gd name="T76" fmla="*/ 220 w 258"/>
                <a:gd name="T77" fmla="*/ 220 h 257"/>
                <a:gd name="T78" fmla="*/ 200 w 258"/>
                <a:gd name="T79" fmla="*/ 236 h 257"/>
                <a:gd name="T80" fmla="*/ 190 w 258"/>
                <a:gd name="T81" fmla="*/ 244 h 257"/>
                <a:gd name="T82" fmla="*/ 178 w 258"/>
                <a:gd name="T83" fmla="*/ 247 h 257"/>
                <a:gd name="T84" fmla="*/ 166 w 258"/>
                <a:gd name="T85" fmla="*/ 251 h 257"/>
                <a:gd name="T86" fmla="*/ 154 w 258"/>
                <a:gd name="T87" fmla="*/ 255 h 257"/>
                <a:gd name="T88" fmla="*/ 142 w 258"/>
                <a:gd name="T89" fmla="*/ 257 h 257"/>
                <a:gd name="T90" fmla="*/ 128 w 258"/>
                <a:gd name="T91" fmla="*/ 257 h 257"/>
                <a:gd name="T92" fmla="*/ 128 w 258"/>
                <a:gd name="T93" fmla="*/ 257 h 257"/>
                <a:gd name="T94" fmla="*/ 116 w 258"/>
                <a:gd name="T95" fmla="*/ 257 h 257"/>
                <a:gd name="T96" fmla="*/ 102 w 258"/>
                <a:gd name="T97" fmla="*/ 255 h 257"/>
                <a:gd name="T98" fmla="*/ 90 w 258"/>
                <a:gd name="T99" fmla="*/ 251 h 257"/>
                <a:gd name="T100" fmla="*/ 78 w 258"/>
                <a:gd name="T101" fmla="*/ 247 h 257"/>
                <a:gd name="T102" fmla="*/ 66 w 258"/>
                <a:gd name="T103" fmla="*/ 244 h 257"/>
                <a:gd name="T104" fmla="*/ 56 w 258"/>
                <a:gd name="T105" fmla="*/ 236 h 257"/>
                <a:gd name="T106" fmla="*/ 38 w 258"/>
                <a:gd name="T107" fmla="*/ 220 h 257"/>
                <a:gd name="T108" fmla="*/ 22 w 258"/>
                <a:gd name="T109" fmla="*/ 202 h 257"/>
                <a:gd name="T110" fmla="*/ 14 w 258"/>
                <a:gd name="T111" fmla="*/ 192 h 257"/>
                <a:gd name="T112" fmla="*/ 10 w 258"/>
                <a:gd name="T113" fmla="*/ 180 h 257"/>
                <a:gd name="T114" fmla="*/ 6 w 258"/>
                <a:gd name="T115" fmla="*/ 168 h 257"/>
                <a:gd name="T116" fmla="*/ 2 w 258"/>
                <a:gd name="T117" fmla="*/ 156 h 257"/>
                <a:gd name="T118" fmla="*/ 0 w 258"/>
                <a:gd name="T119" fmla="*/ 142 h 257"/>
                <a:gd name="T120" fmla="*/ 0 w 258"/>
                <a:gd name="T121" fmla="*/ 130 h 257"/>
                <a:gd name="T122" fmla="*/ 0 w 258"/>
                <a:gd name="T123" fmla="*/ 13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8" h="257">
                  <a:moveTo>
                    <a:pt x="0" y="130"/>
                  </a:moveTo>
                  <a:lnTo>
                    <a:pt x="0" y="130"/>
                  </a:lnTo>
                  <a:lnTo>
                    <a:pt x="0" y="116"/>
                  </a:lnTo>
                  <a:lnTo>
                    <a:pt x="2" y="104"/>
                  </a:lnTo>
                  <a:lnTo>
                    <a:pt x="6" y="92"/>
                  </a:lnTo>
                  <a:lnTo>
                    <a:pt x="10" y="80"/>
                  </a:lnTo>
                  <a:lnTo>
                    <a:pt x="14" y="68"/>
                  </a:lnTo>
                  <a:lnTo>
                    <a:pt x="22" y="58"/>
                  </a:lnTo>
                  <a:lnTo>
                    <a:pt x="38" y="38"/>
                  </a:lnTo>
                  <a:lnTo>
                    <a:pt x="56" y="22"/>
                  </a:lnTo>
                  <a:lnTo>
                    <a:pt x="66" y="16"/>
                  </a:lnTo>
                  <a:lnTo>
                    <a:pt x="78" y="10"/>
                  </a:lnTo>
                  <a:lnTo>
                    <a:pt x="90" y="6"/>
                  </a:lnTo>
                  <a:lnTo>
                    <a:pt x="102" y="4"/>
                  </a:lnTo>
                  <a:lnTo>
                    <a:pt x="116" y="2"/>
                  </a:lnTo>
                  <a:lnTo>
                    <a:pt x="128" y="0"/>
                  </a:lnTo>
                  <a:lnTo>
                    <a:pt x="128" y="0"/>
                  </a:lnTo>
                  <a:lnTo>
                    <a:pt x="142" y="2"/>
                  </a:lnTo>
                  <a:lnTo>
                    <a:pt x="154" y="4"/>
                  </a:lnTo>
                  <a:lnTo>
                    <a:pt x="166" y="6"/>
                  </a:lnTo>
                  <a:lnTo>
                    <a:pt x="178" y="10"/>
                  </a:lnTo>
                  <a:lnTo>
                    <a:pt x="190" y="16"/>
                  </a:lnTo>
                  <a:lnTo>
                    <a:pt x="200" y="22"/>
                  </a:lnTo>
                  <a:lnTo>
                    <a:pt x="220" y="38"/>
                  </a:lnTo>
                  <a:lnTo>
                    <a:pt x="236" y="58"/>
                  </a:lnTo>
                  <a:lnTo>
                    <a:pt x="242" y="68"/>
                  </a:lnTo>
                  <a:lnTo>
                    <a:pt x="248" y="80"/>
                  </a:lnTo>
                  <a:lnTo>
                    <a:pt x="252" y="92"/>
                  </a:lnTo>
                  <a:lnTo>
                    <a:pt x="254" y="104"/>
                  </a:lnTo>
                  <a:lnTo>
                    <a:pt x="256" y="116"/>
                  </a:lnTo>
                  <a:lnTo>
                    <a:pt x="258" y="130"/>
                  </a:lnTo>
                  <a:lnTo>
                    <a:pt x="258" y="130"/>
                  </a:lnTo>
                  <a:lnTo>
                    <a:pt x="256" y="142"/>
                  </a:lnTo>
                  <a:lnTo>
                    <a:pt x="254" y="156"/>
                  </a:lnTo>
                  <a:lnTo>
                    <a:pt x="252" y="168"/>
                  </a:lnTo>
                  <a:lnTo>
                    <a:pt x="248" y="180"/>
                  </a:lnTo>
                  <a:lnTo>
                    <a:pt x="242" y="192"/>
                  </a:lnTo>
                  <a:lnTo>
                    <a:pt x="236" y="202"/>
                  </a:lnTo>
                  <a:lnTo>
                    <a:pt x="220" y="220"/>
                  </a:lnTo>
                  <a:lnTo>
                    <a:pt x="200" y="236"/>
                  </a:lnTo>
                  <a:lnTo>
                    <a:pt x="190" y="244"/>
                  </a:lnTo>
                  <a:lnTo>
                    <a:pt x="178" y="247"/>
                  </a:lnTo>
                  <a:lnTo>
                    <a:pt x="166" y="251"/>
                  </a:lnTo>
                  <a:lnTo>
                    <a:pt x="154" y="255"/>
                  </a:lnTo>
                  <a:lnTo>
                    <a:pt x="142" y="257"/>
                  </a:lnTo>
                  <a:lnTo>
                    <a:pt x="128" y="257"/>
                  </a:lnTo>
                  <a:lnTo>
                    <a:pt x="128" y="257"/>
                  </a:lnTo>
                  <a:lnTo>
                    <a:pt x="116" y="257"/>
                  </a:lnTo>
                  <a:lnTo>
                    <a:pt x="102" y="255"/>
                  </a:lnTo>
                  <a:lnTo>
                    <a:pt x="90" y="251"/>
                  </a:lnTo>
                  <a:lnTo>
                    <a:pt x="78" y="247"/>
                  </a:lnTo>
                  <a:lnTo>
                    <a:pt x="66" y="244"/>
                  </a:lnTo>
                  <a:lnTo>
                    <a:pt x="56" y="236"/>
                  </a:lnTo>
                  <a:lnTo>
                    <a:pt x="38" y="220"/>
                  </a:lnTo>
                  <a:lnTo>
                    <a:pt x="22" y="202"/>
                  </a:lnTo>
                  <a:lnTo>
                    <a:pt x="14" y="192"/>
                  </a:lnTo>
                  <a:lnTo>
                    <a:pt x="10" y="180"/>
                  </a:lnTo>
                  <a:lnTo>
                    <a:pt x="6" y="168"/>
                  </a:lnTo>
                  <a:lnTo>
                    <a:pt x="2" y="156"/>
                  </a:lnTo>
                  <a:lnTo>
                    <a:pt x="0" y="142"/>
                  </a:lnTo>
                  <a:lnTo>
                    <a:pt x="0" y="130"/>
                  </a:lnTo>
                  <a:lnTo>
                    <a:pt x="0" y="13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Freeform 65">
              <a:extLst>
                <a:ext uri="{FF2B5EF4-FFF2-40B4-BE49-F238E27FC236}">
                  <a16:creationId xmlns:a16="http://schemas.microsoft.com/office/drawing/2014/main" id="{E0D00F7C-84F0-433D-BDB5-52F18CCE71E8}"/>
                </a:ext>
              </a:extLst>
            </p:cNvPr>
            <p:cNvSpPr>
              <a:spLocks noEditPoints="1"/>
            </p:cNvSpPr>
            <p:nvPr/>
          </p:nvSpPr>
          <p:spPr bwMode="auto">
            <a:xfrm>
              <a:off x="4234043" y="5164886"/>
              <a:ext cx="155567" cy="155059"/>
            </a:xfrm>
            <a:custGeom>
              <a:avLst/>
              <a:gdLst>
                <a:gd name="T0" fmla="*/ 152 w 306"/>
                <a:gd name="T1" fmla="*/ 305 h 305"/>
                <a:gd name="T2" fmla="*/ 122 w 306"/>
                <a:gd name="T3" fmla="*/ 303 h 305"/>
                <a:gd name="T4" fmla="*/ 92 w 306"/>
                <a:gd name="T5" fmla="*/ 293 h 305"/>
                <a:gd name="T6" fmla="*/ 66 w 306"/>
                <a:gd name="T7" fmla="*/ 279 h 305"/>
                <a:gd name="T8" fmla="*/ 44 w 306"/>
                <a:gd name="T9" fmla="*/ 262 h 305"/>
                <a:gd name="T10" fmla="*/ 26 w 306"/>
                <a:gd name="T11" fmla="*/ 240 h 305"/>
                <a:gd name="T12" fmla="*/ 12 w 306"/>
                <a:gd name="T13" fmla="*/ 214 h 305"/>
                <a:gd name="T14" fmla="*/ 2 w 306"/>
                <a:gd name="T15" fmla="*/ 184 h 305"/>
                <a:gd name="T16" fmla="*/ 0 w 306"/>
                <a:gd name="T17" fmla="*/ 154 h 305"/>
                <a:gd name="T18" fmla="*/ 0 w 306"/>
                <a:gd name="T19" fmla="*/ 138 h 305"/>
                <a:gd name="T20" fmla="*/ 6 w 306"/>
                <a:gd name="T21" fmla="*/ 108 h 305"/>
                <a:gd name="T22" fmla="*/ 18 w 306"/>
                <a:gd name="T23" fmla="*/ 80 h 305"/>
                <a:gd name="T24" fmla="*/ 34 w 306"/>
                <a:gd name="T25" fmla="*/ 56 h 305"/>
                <a:gd name="T26" fmla="*/ 54 w 306"/>
                <a:gd name="T27" fmla="*/ 36 h 305"/>
                <a:gd name="T28" fmla="*/ 80 w 306"/>
                <a:gd name="T29" fmla="*/ 20 h 305"/>
                <a:gd name="T30" fmla="*/ 106 w 306"/>
                <a:gd name="T31" fmla="*/ 8 h 305"/>
                <a:gd name="T32" fmla="*/ 136 w 306"/>
                <a:gd name="T33" fmla="*/ 2 h 305"/>
                <a:gd name="T34" fmla="*/ 152 w 306"/>
                <a:gd name="T35" fmla="*/ 0 h 305"/>
                <a:gd name="T36" fmla="*/ 184 w 306"/>
                <a:gd name="T37" fmla="*/ 4 h 305"/>
                <a:gd name="T38" fmla="*/ 212 w 306"/>
                <a:gd name="T39" fmla="*/ 12 h 305"/>
                <a:gd name="T40" fmla="*/ 238 w 306"/>
                <a:gd name="T41" fmla="*/ 26 h 305"/>
                <a:gd name="T42" fmla="*/ 260 w 306"/>
                <a:gd name="T43" fmla="*/ 46 h 305"/>
                <a:gd name="T44" fmla="*/ 280 w 306"/>
                <a:gd name="T45" fmla="*/ 68 h 305"/>
                <a:gd name="T46" fmla="*/ 294 w 306"/>
                <a:gd name="T47" fmla="*/ 94 h 305"/>
                <a:gd name="T48" fmla="*/ 302 w 306"/>
                <a:gd name="T49" fmla="*/ 122 h 305"/>
                <a:gd name="T50" fmla="*/ 306 w 306"/>
                <a:gd name="T51" fmla="*/ 154 h 305"/>
                <a:gd name="T52" fmla="*/ 304 w 306"/>
                <a:gd name="T53" fmla="*/ 170 h 305"/>
                <a:gd name="T54" fmla="*/ 298 w 306"/>
                <a:gd name="T55" fmla="*/ 200 h 305"/>
                <a:gd name="T56" fmla="*/ 286 w 306"/>
                <a:gd name="T57" fmla="*/ 226 h 305"/>
                <a:gd name="T58" fmla="*/ 270 w 306"/>
                <a:gd name="T59" fmla="*/ 250 h 305"/>
                <a:gd name="T60" fmla="*/ 250 w 306"/>
                <a:gd name="T61" fmla="*/ 271 h 305"/>
                <a:gd name="T62" fmla="*/ 226 w 306"/>
                <a:gd name="T63" fmla="*/ 287 h 305"/>
                <a:gd name="T64" fmla="*/ 198 w 306"/>
                <a:gd name="T65" fmla="*/ 299 h 305"/>
                <a:gd name="T66" fmla="*/ 168 w 306"/>
                <a:gd name="T67" fmla="*/ 305 h 305"/>
                <a:gd name="T68" fmla="*/ 152 w 306"/>
                <a:gd name="T69" fmla="*/ 305 h 305"/>
                <a:gd name="T70" fmla="*/ 152 w 306"/>
                <a:gd name="T71" fmla="*/ 48 h 305"/>
                <a:gd name="T72" fmla="*/ 112 w 306"/>
                <a:gd name="T73" fmla="*/ 56 h 305"/>
                <a:gd name="T74" fmla="*/ 78 w 306"/>
                <a:gd name="T75" fmla="*/ 80 h 305"/>
                <a:gd name="T76" fmla="*/ 56 w 306"/>
                <a:gd name="T77" fmla="*/ 112 h 305"/>
                <a:gd name="T78" fmla="*/ 48 w 306"/>
                <a:gd name="T79" fmla="*/ 154 h 305"/>
                <a:gd name="T80" fmla="*/ 50 w 306"/>
                <a:gd name="T81" fmla="*/ 174 h 305"/>
                <a:gd name="T82" fmla="*/ 66 w 306"/>
                <a:gd name="T83" fmla="*/ 212 h 305"/>
                <a:gd name="T84" fmla="*/ 94 w 306"/>
                <a:gd name="T85" fmla="*/ 240 h 305"/>
                <a:gd name="T86" fmla="*/ 132 w 306"/>
                <a:gd name="T87" fmla="*/ 256 h 305"/>
                <a:gd name="T88" fmla="*/ 152 w 306"/>
                <a:gd name="T89" fmla="*/ 258 h 305"/>
                <a:gd name="T90" fmla="*/ 194 w 306"/>
                <a:gd name="T91" fmla="*/ 250 h 305"/>
                <a:gd name="T92" fmla="*/ 226 w 306"/>
                <a:gd name="T93" fmla="*/ 228 h 305"/>
                <a:gd name="T94" fmla="*/ 248 w 306"/>
                <a:gd name="T95" fmla="*/ 194 h 305"/>
                <a:gd name="T96" fmla="*/ 258 w 306"/>
                <a:gd name="T97" fmla="*/ 154 h 305"/>
                <a:gd name="T98" fmla="*/ 256 w 306"/>
                <a:gd name="T99" fmla="*/ 132 h 305"/>
                <a:gd name="T100" fmla="*/ 240 w 306"/>
                <a:gd name="T101" fmla="*/ 94 h 305"/>
                <a:gd name="T102" fmla="*/ 210 w 306"/>
                <a:gd name="T103" fmla="*/ 66 h 305"/>
                <a:gd name="T104" fmla="*/ 174 w 306"/>
                <a:gd name="T105" fmla="*/ 50 h 305"/>
                <a:gd name="T106" fmla="*/ 152 w 306"/>
                <a:gd name="T107" fmla="*/ 4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6" h="305">
                  <a:moveTo>
                    <a:pt x="152" y="305"/>
                  </a:moveTo>
                  <a:lnTo>
                    <a:pt x="152" y="305"/>
                  </a:lnTo>
                  <a:lnTo>
                    <a:pt x="136" y="305"/>
                  </a:lnTo>
                  <a:lnTo>
                    <a:pt x="122" y="303"/>
                  </a:lnTo>
                  <a:lnTo>
                    <a:pt x="106" y="299"/>
                  </a:lnTo>
                  <a:lnTo>
                    <a:pt x="92" y="293"/>
                  </a:lnTo>
                  <a:lnTo>
                    <a:pt x="80" y="287"/>
                  </a:lnTo>
                  <a:lnTo>
                    <a:pt x="66" y="279"/>
                  </a:lnTo>
                  <a:lnTo>
                    <a:pt x="54" y="271"/>
                  </a:lnTo>
                  <a:lnTo>
                    <a:pt x="44" y="262"/>
                  </a:lnTo>
                  <a:lnTo>
                    <a:pt x="34" y="250"/>
                  </a:lnTo>
                  <a:lnTo>
                    <a:pt x="26" y="240"/>
                  </a:lnTo>
                  <a:lnTo>
                    <a:pt x="18" y="226"/>
                  </a:lnTo>
                  <a:lnTo>
                    <a:pt x="12" y="214"/>
                  </a:lnTo>
                  <a:lnTo>
                    <a:pt x="6" y="200"/>
                  </a:lnTo>
                  <a:lnTo>
                    <a:pt x="2" y="184"/>
                  </a:lnTo>
                  <a:lnTo>
                    <a:pt x="0" y="170"/>
                  </a:lnTo>
                  <a:lnTo>
                    <a:pt x="0" y="154"/>
                  </a:lnTo>
                  <a:lnTo>
                    <a:pt x="0" y="154"/>
                  </a:lnTo>
                  <a:lnTo>
                    <a:pt x="0" y="138"/>
                  </a:lnTo>
                  <a:lnTo>
                    <a:pt x="2" y="122"/>
                  </a:lnTo>
                  <a:lnTo>
                    <a:pt x="6" y="108"/>
                  </a:lnTo>
                  <a:lnTo>
                    <a:pt x="12" y="94"/>
                  </a:lnTo>
                  <a:lnTo>
                    <a:pt x="18" y="80"/>
                  </a:lnTo>
                  <a:lnTo>
                    <a:pt x="26" y="68"/>
                  </a:lnTo>
                  <a:lnTo>
                    <a:pt x="34" y="56"/>
                  </a:lnTo>
                  <a:lnTo>
                    <a:pt x="44" y="46"/>
                  </a:lnTo>
                  <a:lnTo>
                    <a:pt x="54" y="36"/>
                  </a:lnTo>
                  <a:lnTo>
                    <a:pt x="66" y="26"/>
                  </a:lnTo>
                  <a:lnTo>
                    <a:pt x="80" y="20"/>
                  </a:lnTo>
                  <a:lnTo>
                    <a:pt x="92" y="12"/>
                  </a:lnTo>
                  <a:lnTo>
                    <a:pt x="106" y="8"/>
                  </a:lnTo>
                  <a:lnTo>
                    <a:pt x="122" y="4"/>
                  </a:lnTo>
                  <a:lnTo>
                    <a:pt x="136" y="2"/>
                  </a:lnTo>
                  <a:lnTo>
                    <a:pt x="152" y="0"/>
                  </a:lnTo>
                  <a:lnTo>
                    <a:pt x="152" y="0"/>
                  </a:lnTo>
                  <a:lnTo>
                    <a:pt x="168" y="2"/>
                  </a:lnTo>
                  <a:lnTo>
                    <a:pt x="184" y="4"/>
                  </a:lnTo>
                  <a:lnTo>
                    <a:pt x="198" y="8"/>
                  </a:lnTo>
                  <a:lnTo>
                    <a:pt x="212" y="12"/>
                  </a:lnTo>
                  <a:lnTo>
                    <a:pt x="226" y="20"/>
                  </a:lnTo>
                  <a:lnTo>
                    <a:pt x="238" y="26"/>
                  </a:lnTo>
                  <a:lnTo>
                    <a:pt x="250" y="36"/>
                  </a:lnTo>
                  <a:lnTo>
                    <a:pt x="260" y="46"/>
                  </a:lnTo>
                  <a:lnTo>
                    <a:pt x="270" y="56"/>
                  </a:lnTo>
                  <a:lnTo>
                    <a:pt x="280" y="68"/>
                  </a:lnTo>
                  <a:lnTo>
                    <a:pt x="286" y="80"/>
                  </a:lnTo>
                  <a:lnTo>
                    <a:pt x="294" y="94"/>
                  </a:lnTo>
                  <a:lnTo>
                    <a:pt x="298" y="108"/>
                  </a:lnTo>
                  <a:lnTo>
                    <a:pt x="302" y="122"/>
                  </a:lnTo>
                  <a:lnTo>
                    <a:pt x="304" y="138"/>
                  </a:lnTo>
                  <a:lnTo>
                    <a:pt x="306" y="154"/>
                  </a:lnTo>
                  <a:lnTo>
                    <a:pt x="306" y="154"/>
                  </a:lnTo>
                  <a:lnTo>
                    <a:pt x="304" y="170"/>
                  </a:lnTo>
                  <a:lnTo>
                    <a:pt x="302" y="184"/>
                  </a:lnTo>
                  <a:lnTo>
                    <a:pt x="298" y="200"/>
                  </a:lnTo>
                  <a:lnTo>
                    <a:pt x="294" y="214"/>
                  </a:lnTo>
                  <a:lnTo>
                    <a:pt x="286" y="226"/>
                  </a:lnTo>
                  <a:lnTo>
                    <a:pt x="280" y="240"/>
                  </a:lnTo>
                  <a:lnTo>
                    <a:pt x="270" y="250"/>
                  </a:lnTo>
                  <a:lnTo>
                    <a:pt x="260" y="262"/>
                  </a:lnTo>
                  <a:lnTo>
                    <a:pt x="250" y="271"/>
                  </a:lnTo>
                  <a:lnTo>
                    <a:pt x="238" y="279"/>
                  </a:lnTo>
                  <a:lnTo>
                    <a:pt x="226" y="287"/>
                  </a:lnTo>
                  <a:lnTo>
                    <a:pt x="212" y="293"/>
                  </a:lnTo>
                  <a:lnTo>
                    <a:pt x="198" y="299"/>
                  </a:lnTo>
                  <a:lnTo>
                    <a:pt x="184" y="303"/>
                  </a:lnTo>
                  <a:lnTo>
                    <a:pt x="168" y="305"/>
                  </a:lnTo>
                  <a:lnTo>
                    <a:pt x="152" y="305"/>
                  </a:lnTo>
                  <a:lnTo>
                    <a:pt x="152" y="305"/>
                  </a:lnTo>
                  <a:close/>
                  <a:moveTo>
                    <a:pt x="152" y="48"/>
                  </a:moveTo>
                  <a:lnTo>
                    <a:pt x="152" y="48"/>
                  </a:lnTo>
                  <a:lnTo>
                    <a:pt x="132" y="50"/>
                  </a:lnTo>
                  <a:lnTo>
                    <a:pt x="112" y="56"/>
                  </a:lnTo>
                  <a:lnTo>
                    <a:pt x="94" y="66"/>
                  </a:lnTo>
                  <a:lnTo>
                    <a:pt x="78" y="80"/>
                  </a:lnTo>
                  <a:lnTo>
                    <a:pt x="66" y="94"/>
                  </a:lnTo>
                  <a:lnTo>
                    <a:pt x="56" y="112"/>
                  </a:lnTo>
                  <a:lnTo>
                    <a:pt x="50" y="132"/>
                  </a:lnTo>
                  <a:lnTo>
                    <a:pt x="48" y="154"/>
                  </a:lnTo>
                  <a:lnTo>
                    <a:pt x="48" y="154"/>
                  </a:lnTo>
                  <a:lnTo>
                    <a:pt x="50" y="174"/>
                  </a:lnTo>
                  <a:lnTo>
                    <a:pt x="56" y="194"/>
                  </a:lnTo>
                  <a:lnTo>
                    <a:pt x="66" y="212"/>
                  </a:lnTo>
                  <a:lnTo>
                    <a:pt x="78" y="228"/>
                  </a:lnTo>
                  <a:lnTo>
                    <a:pt x="94" y="240"/>
                  </a:lnTo>
                  <a:lnTo>
                    <a:pt x="112" y="250"/>
                  </a:lnTo>
                  <a:lnTo>
                    <a:pt x="132" y="256"/>
                  </a:lnTo>
                  <a:lnTo>
                    <a:pt x="152" y="258"/>
                  </a:lnTo>
                  <a:lnTo>
                    <a:pt x="152" y="258"/>
                  </a:lnTo>
                  <a:lnTo>
                    <a:pt x="174" y="256"/>
                  </a:lnTo>
                  <a:lnTo>
                    <a:pt x="194" y="250"/>
                  </a:lnTo>
                  <a:lnTo>
                    <a:pt x="210" y="240"/>
                  </a:lnTo>
                  <a:lnTo>
                    <a:pt x="226" y="228"/>
                  </a:lnTo>
                  <a:lnTo>
                    <a:pt x="240" y="212"/>
                  </a:lnTo>
                  <a:lnTo>
                    <a:pt x="248" y="194"/>
                  </a:lnTo>
                  <a:lnTo>
                    <a:pt x="256" y="174"/>
                  </a:lnTo>
                  <a:lnTo>
                    <a:pt x="258" y="154"/>
                  </a:lnTo>
                  <a:lnTo>
                    <a:pt x="258" y="154"/>
                  </a:lnTo>
                  <a:lnTo>
                    <a:pt x="256" y="132"/>
                  </a:lnTo>
                  <a:lnTo>
                    <a:pt x="248" y="112"/>
                  </a:lnTo>
                  <a:lnTo>
                    <a:pt x="240" y="94"/>
                  </a:lnTo>
                  <a:lnTo>
                    <a:pt x="226" y="80"/>
                  </a:lnTo>
                  <a:lnTo>
                    <a:pt x="210" y="66"/>
                  </a:lnTo>
                  <a:lnTo>
                    <a:pt x="194" y="56"/>
                  </a:lnTo>
                  <a:lnTo>
                    <a:pt x="174" y="50"/>
                  </a:lnTo>
                  <a:lnTo>
                    <a:pt x="152" y="48"/>
                  </a:lnTo>
                  <a:lnTo>
                    <a:pt x="152" y="4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Freeform 66">
              <a:extLst>
                <a:ext uri="{FF2B5EF4-FFF2-40B4-BE49-F238E27FC236}">
                  <a16:creationId xmlns:a16="http://schemas.microsoft.com/office/drawing/2014/main" id="{F8AA2460-BE17-4F8F-96F1-354A4320945B}"/>
                </a:ext>
              </a:extLst>
            </p:cNvPr>
            <p:cNvSpPr>
              <a:spLocks/>
            </p:cNvSpPr>
            <p:nvPr/>
          </p:nvSpPr>
          <p:spPr bwMode="gray">
            <a:xfrm>
              <a:off x="3040851" y="5190306"/>
              <a:ext cx="92527" cy="92527"/>
            </a:xfrm>
            <a:custGeom>
              <a:avLst/>
              <a:gdLst>
                <a:gd name="T0" fmla="*/ 0 w 182"/>
                <a:gd name="T1" fmla="*/ 90 h 182"/>
                <a:gd name="T2" fmla="*/ 0 w 182"/>
                <a:gd name="T3" fmla="*/ 90 h 182"/>
                <a:gd name="T4" fmla="*/ 0 w 182"/>
                <a:gd name="T5" fmla="*/ 72 h 182"/>
                <a:gd name="T6" fmla="*/ 6 w 182"/>
                <a:gd name="T7" fmla="*/ 56 h 182"/>
                <a:gd name="T8" fmla="*/ 14 w 182"/>
                <a:gd name="T9" fmla="*/ 40 h 182"/>
                <a:gd name="T10" fmla="*/ 26 w 182"/>
                <a:gd name="T11" fmla="*/ 26 h 182"/>
                <a:gd name="T12" fmla="*/ 40 w 182"/>
                <a:gd name="T13" fmla="*/ 16 h 182"/>
                <a:gd name="T14" fmla="*/ 54 w 182"/>
                <a:gd name="T15" fmla="*/ 8 h 182"/>
                <a:gd name="T16" fmla="*/ 72 w 182"/>
                <a:gd name="T17" fmla="*/ 2 h 182"/>
                <a:gd name="T18" fmla="*/ 90 w 182"/>
                <a:gd name="T19" fmla="*/ 0 h 182"/>
                <a:gd name="T20" fmla="*/ 90 w 182"/>
                <a:gd name="T21" fmla="*/ 0 h 182"/>
                <a:gd name="T22" fmla="*/ 108 w 182"/>
                <a:gd name="T23" fmla="*/ 2 h 182"/>
                <a:gd name="T24" fmla="*/ 126 w 182"/>
                <a:gd name="T25" fmla="*/ 8 h 182"/>
                <a:gd name="T26" fmla="*/ 140 w 182"/>
                <a:gd name="T27" fmla="*/ 16 h 182"/>
                <a:gd name="T28" fmla="*/ 154 w 182"/>
                <a:gd name="T29" fmla="*/ 26 h 182"/>
                <a:gd name="T30" fmla="*/ 166 w 182"/>
                <a:gd name="T31" fmla="*/ 40 h 182"/>
                <a:gd name="T32" fmla="*/ 174 w 182"/>
                <a:gd name="T33" fmla="*/ 56 h 182"/>
                <a:gd name="T34" fmla="*/ 180 w 182"/>
                <a:gd name="T35" fmla="*/ 72 h 182"/>
                <a:gd name="T36" fmla="*/ 182 w 182"/>
                <a:gd name="T37" fmla="*/ 90 h 182"/>
                <a:gd name="T38" fmla="*/ 182 w 182"/>
                <a:gd name="T39" fmla="*/ 90 h 182"/>
                <a:gd name="T40" fmla="*/ 180 w 182"/>
                <a:gd name="T41" fmla="*/ 110 h 182"/>
                <a:gd name="T42" fmla="*/ 174 w 182"/>
                <a:gd name="T43" fmla="*/ 126 h 182"/>
                <a:gd name="T44" fmla="*/ 166 w 182"/>
                <a:gd name="T45" fmla="*/ 142 h 182"/>
                <a:gd name="T46" fmla="*/ 154 w 182"/>
                <a:gd name="T47" fmla="*/ 154 h 182"/>
                <a:gd name="T48" fmla="*/ 140 w 182"/>
                <a:gd name="T49" fmla="*/ 166 h 182"/>
                <a:gd name="T50" fmla="*/ 126 w 182"/>
                <a:gd name="T51" fmla="*/ 174 h 182"/>
                <a:gd name="T52" fmla="*/ 108 w 182"/>
                <a:gd name="T53" fmla="*/ 180 h 182"/>
                <a:gd name="T54" fmla="*/ 90 w 182"/>
                <a:gd name="T55" fmla="*/ 182 h 182"/>
                <a:gd name="T56" fmla="*/ 90 w 182"/>
                <a:gd name="T57" fmla="*/ 182 h 182"/>
                <a:gd name="T58" fmla="*/ 72 w 182"/>
                <a:gd name="T59" fmla="*/ 180 h 182"/>
                <a:gd name="T60" fmla="*/ 54 w 182"/>
                <a:gd name="T61" fmla="*/ 174 h 182"/>
                <a:gd name="T62" fmla="*/ 40 w 182"/>
                <a:gd name="T63" fmla="*/ 166 h 182"/>
                <a:gd name="T64" fmla="*/ 26 w 182"/>
                <a:gd name="T65" fmla="*/ 154 h 182"/>
                <a:gd name="T66" fmla="*/ 14 w 182"/>
                <a:gd name="T67" fmla="*/ 142 h 182"/>
                <a:gd name="T68" fmla="*/ 6 w 182"/>
                <a:gd name="T69" fmla="*/ 126 h 182"/>
                <a:gd name="T70" fmla="*/ 0 w 182"/>
                <a:gd name="T71" fmla="*/ 110 h 182"/>
                <a:gd name="T72" fmla="*/ 0 w 182"/>
                <a:gd name="T73" fmla="*/ 90 h 182"/>
                <a:gd name="T74" fmla="*/ 0 w 182"/>
                <a:gd name="T75" fmla="*/ 9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 h="182">
                  <a:moveTo>
                    <a:pt x="0" y="90"/>
                  </a:moveTo>
                  <a:lnTo>
                    <a:pt x="0" y="90"/>
                  </a:lnTo>
                  <a:lnTo>
                    <a:pt x="0" y="72"/>
                  </a:lnTo>
                  <a:lnTo>
                    <a:pt x="6" y="56"/>
                  </a:lnTo>
                  <a:lnTo>
                    <a:pt x="14" y="40"/>
                  </a:lnTo>
                  <a:lnTo>
                    <a:pt x="26" y="26"/>
                  </a:lnTo>
                  <a:lnTo>
                    <a:pt x="40" y="16"/>
                  </a:lnTo>
                  <a:lnTo>
                    <a:pt x="54" y="8"/>
                  </a:lnTo>
                  <a:lnTo>
                    <a:pt x="72" y="2"/>
                  </a:lnTo>
                  <a:lnTo>
                    <a:pt x="90" y="0"/>
                  </a:lnTo>
                  <a:lnTo>
                    <a:pt x="90" y="0"/>
                  </a:lnTo>
                  <a:lnTo>
                    <a:pt x="108" y="2"/>
                  </a:lnTo>
                  <a:lnTo>
                    <a:pt x="126" y="8"/>
                  </a:lnTo>
                  <a:lnTo>
                    <a:pt x="140" y="16"/>
                  </a:lnTo>
                  <a:lnTo>
                    <a:pt x="154" y="26"/>
                  </a:lnTo>
                  <a:lnTo>
                    <a:pt x="166" y="40"/>
                  </a:lnTo>
                  <a:lnTo>
                    <a:pt x="174" y="56"/>
                  </a:lnTo>
                  <a:lnTo>
                    <a:pt x="180" y="72"/>
                  </a:lnTo>
                  <a:lnTo>
                    <a:pt x="182" y="90"/>
                  </a:lnTo>
                  <a:lnTo>
                    <a:pt x="182" y="90"/>
                  </a:lnTo>
                  <a:lnTo>
                    <a:pt x="180" y="110"/>
                  </a:lnTo>
                  <a:lnTo>
                    <a:pt x="174" y="126"/>
                  </a:lnTo>
                  <a:lnTo>
                    <a:pt x="166" y="142"/>
                  </a:lnTo>
                  <a:lnTo>
                    <a:pt x="154" y="154"/>
                  </a:lnTo>
                  <a:lnTo>
                    <a:pt x="140" y="166"/>
                  </a:lnTo>
                  <a:lnTo>
                    <a:pt x="126" y="174"/>
                  </a:lnTo>
                  <a:lnTo>
                    <a:pt x="108" y="180"/>
                  </a:lnTo>
                  <a:lnTo>
                    <a:pt x="90" y="182"/>
                  </a:lnTo>
                  <a:lnTo>
                    <a:pt x="90" y="182"/>
                  </a:lnTo>
                  <a:lnTo>
                    <a:pt x="72" y="180"/>
                  </a:lnTo>
                  <a:lnTo>
                    <a:pt x="54" y="174"/>
                  </a:lnTo>
                  <a:lnTo>
                    <a:pt x="40" y="166"/>
                  </a:lnTo>
                  <a:lnTo>
                    <a:pt x="26" y="154"/>
                  </a:lnTo>
                  <a:lnTo>
                    <a:pt x="14" y="142"/>
                  </a:lnTo>
                  <a:lnTo>
                    <a:pt x="6" y="126"/>
                  </a:lnTo>
                  <a:lnTo>
                    <a:pt x="0" y="110"/>
                  </a:lnTo>
                  <a:lnTo>
                    <a:pt x="0" y="90"/>
                  </a:lnTo>
                  <a:lnTo>
                    <a:pt x="0" y="9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Freeform 67">
              <a:extLst>
                <a:ext uri="{FF2B5EF4-FFF2-40B4-BE49-F238E27FC236}">
                  <a16:creationId xmlns:a16="http://schemas.microsoft.com/office/drawing/2014/main" id="{A81D37B7-DF8C-4BF5-A55A-652328B34FCB}"/>
                </a:ext>
              </a:extLst>
            </p:cNvPr>
            <p:cNvSpPr>
              <a:spLocks noEditPoints="1"/>
            </p:cNvSpPr>
            <p:nvPr/>
          </p:nvSpPr>
          <p:spPr bwMode="gray">
            <a:xfrm>
              <a:off x="3039835" y="5189289"/>
              <a:ext cx="94561" cy="94561"/>
            </a:xfrm>
            <a:custGeom>
              <a:avLst/>
              <a:gdLst>
                <a:gd name="T0" fmla="*/ 92 w 186"/>
                <a:gd name="T1" fmla="*/ 186 h 186"/>
                <a:gd name="T2" fmla="*/ 56 w 186"/>
                <a:gd name="T3" fmla="*/ 178 h 186"/>
                <a:gd name="T4" fmla="*/ 26 w 186"/>
                <a:gd name="T5" fmla="*/ 158 h 186"/>
                <a:gd name="T6" fmla="*/ 6 w 186"/>
                <a:gd name="T7" fmla="*/ 128 h 186"/>
                <a:gd name="T8" fmla="*/ 0 w 186"/>
                <a:gd name="T9" fmla="*/ 92 h 186"/>
                <a:gd name="T10" fmla="*/ 0 w 186"/>
                <a:gd name="T11" fmla="*/ 74 h 186"/>
                <a:gd name="T12" fmla="*/ 14 w 186"/>
                <a:gd name="T13" fmla="*/ 42 h 186"/>
                <a:gd name="T14" fmla="*/ 40 w 186"/>
                <a:gd name="T15" fmla="*/ 16 h 186"/>
                <a:gd name="T16" fmla="*/ 74 w 186"/>
                <a:gd name="T17" fmla="*/ 2 h 186"/>
                <a:gd name="T18" fmla="*/ 92 w 186"/>
                <a:gd name="T19" fmla="*/ 0 h 186"/>
                <a:gd name="T20" fmla="*/ 128 w 186"/>
                <a:gd name="T21" fmla="*/ 8 h 186"/>
                <a:gd name="T22" fmla="*/ 158 w 186"/>
                <a:gd name="T23" fmla="*/ 28 h 186"/>
                <a:gd name="T24" fmla="*/ 178 w 186"/>
                <a:gd name="T25" fmla="*/ 56 h 186"/>
                <a:gd name="T26" fmla="*/ 186 w 186"/>
                <a:gd name="T27" fmla="*/ 92 h 186"/>
                <a:gd name="T28" fmla="*/ 184 w 186"/>
                <a:gd name="T29" fmla="*/ 112 h 186"/>
                <a:gd name="T30" fmla="*/ 170 w 186"/>
                <a:gd name="T31" fmla="*/ 144 h 186"/>
                <a:gd name="T32" fmla="*/ 144 w 186"/>
                <a:gd name="T33" fmla="*/ 170 h 186"/>
                <a:gd name="T34" fmla="*/ 110 w 186"/>
                <a:gd name="T35" fmla="*/ 184 h 186"/>
                <a:gd name="T36" fmla="*/ 92 w 186"/>
                <a:gd name="T37" fmla="*/ 186 h 186"/>
                <a:gd name="T38" fmla="*/ 92 w 186"/>
                <a:gd name="T39" fmla="*/ 4 h 186"/>
                <a:gd name="T40" fmla="*/ 58 w 186"/>
                <a:gd name="T41" fmla="*/ 12 h 186"/>
                <a:gd name="T42" fmla="*/ 30 w 186"/>
                <a:gd name="T43" fmla="*/ 30 h 186"/>
                <a:gd name="T44" fmla="*/ 10 w 186"/>
                <a:gd name="T45" fmla="*/ 58 h 186"/>
                <a:gd name="T46" fmla="*/ 4 w 186"/>
                <a:gd name="T47" fmla="*/ 92 h 186"/>
                <a:gd name="T48" fmla="*/ 4 w 186"/>
                <a:gd name="T49" fmla="*/ 110 h 186"/>
                <a:gd name="T50" fmla="*/ 18 w 186"/>
                <a:gd name="T51" fmla="*/ 142 h 186"/>
                <a:gd name="T52" fmla="*/ 42 w 186"/>
                <a:gd name="T53" fmla="*/ 166 h 186"/>
                <a:gd name="T54" fmla="*/ 74 w 186"/>
                <a:gd name="T55" fmla="*/ 180 h 186"/>
                <a:gd name="T56" fmla="*/ 92 w 186"/>
                <a:gd name="T57" fmla="*/ 182 h 186"/>
                <a:gd name="T58" fmla="*/ 126 w 186"/>
                <a:gd name="T59" fmla="*/ 174 h 186"/>
                <a:gd name="T60" fmla="*/ 154 w 186"/>
                <a:gd name="T61" fmla="*/ 156 h 186"/>
                <a:gd name="T62" fmla="*/ 174 w 186"/>
                <a:gd name="T63" fmla="*/ 128 h 186"/>
                <a:gd name="T64" fmla="*/ 182 w 186"/>
                <a:gd name="T65" fmla="*/ 92 h 186"/>
                <a:gd name="T66" fmla="*/ 180 w 186"/>
                <a:gd name="T67" fmla="*/ 76 h 186"/>
                <a:gd name="T68" fmla="*/ 166 w 186"/>
                <a:gd name="T69" fmla="*/ 44 h 186"/>
                <a:gd name="T70" fmla="*/ 142 w 186"/>
                <a:gd name="T71" fmla="*/ 20 h 186"/>
                <a:gd name="T72" fmla="*/ 110 w 186"/>
                <a:gd name="T73" fmla="*/ 6 h 186"/>
                <a:gd name="T74" fmla="*/ 92 w 186"/>
                <a:gd name="T75" fmla="*/ 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6" h="186">
                  <a:moveTo>
                    <a:pt x="92" y="186"/>
                  </a:moveTo>
                  <a:lnTo>
                    <a:pt x="92" y="186"/>
                  </a:lnTo>
                  <a:lnTo>
                    <a:pt x="74" y="184"/>
                  </a:lnTo>
                  <a:lnTo>
                    <a:pt x="56" y="178"/>
                  </a:lnTo>
                  <a:lnTo>
                    <a:pt x="40" y="170"/>
                  </a:lnTo>
                  <a:lnTo>
                    <a:pt x="26" y="158"/>
                  </a:lnTo>
                  <a:lnTo>
                    <a:pt x="14" y="144"/>
                  </a:lnTo>
                  <a:lnTo>
                    <a:pt x="6" y="128"/>
                  </a:lnTo>
                  <a:lnTo>
                    <a:pt x="0" y="112"/>
                  </a:lnTo>
                  <a:lnTo>
                    <a:pt x="0" y="92"/>
                  </a:lnTo>
                  <a:lnTo>
                    <a:pt x="0" y="92"/>
                  </a:lnTo>
                  <a:lnTo>
                    <a:pt x="0" y="74"/>
                  </a:lnTo>
                  <a:lnTo>
                    <a:pt x="6" y="56"/>
                  </a:lnTo>
                  <a:lnTo>
                    <a:pt x="14" y="42"/>
                  </a:lnTo>
                  <a:lnTo>
                    <a:pt x="26" y="28"/>
                  </a:lnTo>
                  <a:lnTo>
                    <a:pt x="40" y="16"/>
                  </a:lnTo>
                  <a:lnTo>
                    <a:pt x="56" y="8"/>
                  </a:lnTo>
                  <a:lnTo>
                    <a:pt x="74" y="2"/>
                  </a:lnTo>
                  <a:lnTo>
                    <a:pt x="92" y="0"/>
                  </a:lnTo>
                  <a:lnTo>
                    <a:pt x="92" y="0"/>
                  </a:lnTo>
                  <a:lnTo>
                    <a:pt x="110" y="2"/>
                  </a:lnTo>
                  <a:lnTo>
                    <a:pt x="128" y="8"/>
                  </a:lnTo>
                  <a:lnTo>
                    <a:pt x="144" y="16"/>
                  </a:lnTo>
                  <a:lnTo>
                    <a:pt x="158" y="28"/>
                  </a:lnTo>
                  <a:lnTo>
                    <a:pt x="170" y="42"/>
                  </a:lnTo>
                  <a:lnTo>
                    <a:pt x="178" y="56"/>
                  </a:lnTo>
                  <a:lnTo>
                    <a:pt x="184" y="74"/>
                  </a:lnTo>
                  <a:lnTo>
                    <a:pt x="186" y="92"/>
                  </a:lnTo>
                  <a:lnTo>
                    <a:pt x="186" y="92"/>
                  </a:lnTo>
                  <a:lnTo>
                    <a:pt x="184" y="112"/>
                  </a:lnTo>
                  <a:lnTo>
                    <a:pt x="178" y="128"/>
                  </a:lnTo>
                  <a:lnTo>
                    <a:pt x="170" y="144"/>
                  </a:lnTo>
                  <a:lnTo>
                    <a:pt x="158" y="158"/>
                  </a:lnTo>
                  <a:lnTo>
                    <a:pt x="144" y="170"/>
                  </a:lnTo>
                  <a:lnTo>
                    <a:pt x="128" y="178"/>
                  </a:lnTo>
                  <a:lnTo>
                    <a:pt x="110" y="184"/>
                  </a:lnTo>
                  <a:lnTo>
                    <a:pt x="92" y="186"/>
                  </a:lnTo>
                  <a:lnTo>
                    <a:pt x="92" y="186"/>
                  </a:lnTo>
                  <a:close/>
                  <a:moveTo>
                    <a:pt x="92" y="4"/>
                  </a:moveTo>
                  <a:lnTo>
                    <a:pt x="92" y="4"/>
                  </a:lnTo>
                  <a:lnTo>
                    <a:pt x="74" y="6"/>
                  </a:lnTo>
                  <a:lnTo>
                    <a:pt x="58" y="12"/>
                  </a:lnTo>
                  <a:lnTo>
                    <a:pt x="42" y="20"/>
                  </a:lnTo>
                  <a:lnTo>
                    <a:pt x="30" y="30"/>
                  </a:lnTo>
                  <a:lnTo>
                    <a:pt x="18" y="44"/>
                  </a:lnTo>
                  <a:lnTo>
                    <a:pt x="10" y="58"/>
                  </a:lnTo>
                  <a:lnTo>
                    <a:pt x="4" y="76"/>
                  </a:lnTo>
                  <a:lnTo>
                    <a:pt x="4" y="92"/>
                  </a:lnTo>
                  <a:lnTo>
                    <a:pt x="4" y="92"/>
                  </a:lnTo>
                  <a:lnTo>
                    <a:pt x="4" y="110"/>
                  </a:lnTo>
                  <a:lnTo>
                    <a:pt x="10" y="128"/>
                  </a:lnTo>
                  <a:lnTo>
                    <a:pt x="18" y="142"/>
                  </a:lnTo>
                  <a:lnTo>
                    <a:pt x="30" y="156"/>
                  </a:lnTo>
                  <a:lnTo>
                    <a:pt x="42" y="166"/>
                  </a:lnTo>
                  <a:lnTo>
                    <a:pt x="58" y="174"/>
                  </a:lnTo>
                  <a:lnTo>
                    <a:pt x="74" y="180"/>
                  </a:lnTo>
                  <a:lnTo>
                    <a:pt x="92" y="182"/>
                  </a:lnTo>
                  <a:lnTo>
                    <a:pt x="92" y="182"/>
                  </a:lnTo>
                  <a:lnTo>
                    <a:pt x="110" y="180"/>
                  </a:lnTo>
                  <a:lnTo>
                    <a:pt x="126" y="174"/>
                  </a:lnTo>
                  <a:lnTo>
                    <a:pt x="142" y="166"/>
                  </a:lnTo>
                  <a:lnTo>
                    <a:pt x="154" y="156"/>
                  </a:lnTo>
                  <a:lnTo>
                    <a:pt x="166" y="142"/>
                  </a:lnTo>
                  <a:lnTo>
                    <a:pt x="174" y="128"/>
                  </a:lnTo>
                  <a:lnTo>
                    <a:pt x="180" y="110"/>
                  </a:lnTo>
                  <a:lnTo>
                    <a:pt x="182" y="92"/>
                  </a:lnTo>
                  <a:lnTo>
                    <a:pt x="182" y="92"/>
                  </a:lnTo>
                  <a:lnTo>
                    <a:pt x="180" y="76"/>
                  </a:lnTo>
                  <a:lnTo>
                    <a:pt x="174" y="58"/>
                  </a:lnTo>
                  <a:lnTo>
                    <a:pt x="166" y="44"/>
                  </a:lnTo>
                  <a:lnTo>
                    <a:pt x="154" y="30"/>
                  </a:lnTo>
                  <a:lnTo>
                    <a:pt x="142" y="20"/>
                  </a:lnTo>
                  <a:lnTo>
                    <a:pt x="126" y="12"/>
                  </a:lnTo>
                  <a:lnTo>
                    <a:pt x="110" y="6"/>
                  </a:lnTo>
                  <a:lnTo>
                    <a:pt x="92" y="4"/>
                  </a:lnTo>
                  <a:lnTo>
                    <a:pt x="9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68">
              <a:extLst>
                <a:ext uri="{FF2B5EF4-FFF2-40B4-BE49-F238E27FC236}">
                  <a16:creationId xmlns:a16="http://schemas.microsoft.com/office/drawing/2014/main" id="{A2809254-CC6C-405B-99F4-D074094963FC}"/>
                </a:ext>
              </a:extLst>
            </p:cNvPr>
            <p:cNvSpPr>
              <a:spLocks noEditPoints="1"/>
            </p:cNvSpPr>
            <p:nvPr/>
          </p:nvSpPr>
          <p:spPr bwMode="auto">
            <a:xfrm>
              <a:off x="1763267" y="5359600"/>
              <a:ext cx="251145" cy="38638"/>
            </a:xfrm>
            <a:custGeom>
              <a:avLst/>
              <a:gdLst>
                <a:gd name="T0" fmla="*/ 0 w 494"/>
                <a:gd name="T1" fmla="*/ 48 h 76"/>
                <a:gd name="T2" fmla="*/ 2 w 494"/>
                <a:gd name="T3" fmla="*/ 32 h 76"/>
                <a:gd name="T4" fmla="*/ 2 w 494"/>
                <a:gd name="T5" fmla="*/ 42 h 76"/>
                <a:gd name="T6" fmla="*/ 30 w 494"/>
                <a:gd name="T7" fmla="*/ 72 h 76"/>
                <a:gd name="T8" fmla="*/ 52 w 494"/>
                <a:gd name="T9" fmla="*/ 42 h 76"/>
                <a:gd name="T10" fmla="*/ 80 w 494"/>
                <a:gd name="T11" fmla="*/ 46 h 76"/>
                <a:gd name="T12" fmla="*/ 58 w 494"/>
                <a:gd name="T13" fmla="*/ 76 h 76"/>
                <a:gd name="T14" fmla="*/ 52 w 494"/>
                <a:gd name="T15" fmla="*/ 20 h 76"/>
                <a:gd name="T16" fmla="*/ 58 w 494"/>
                <a:gd name="T17" fmla="*/ 16 h 76"/>
                <a:gd name="T18" fmla="*/ 184 w 494"/>
                <a:gd name="T19" fmla="*/ 74 h 76"/>
                <a:gd name="T20" fmla="*/ 110 w 494"/>
                <a:gd name="T21" fmla="*/ 62 h 76"/>
                <a:gd name="T22" fmla="*/ 106 w 494"/>
                <a:gd name="T23" fmla="*/ 44 h 76"/>
                <a:gd name="T24" fmla="*/ 142 w 494"/>
                <a:gd name="T25" fmla="*/ 34 h 76"/>
                <a:gd name="T26" fmla="*/ 140 w 494"/>
                <a:gd name="T27" fmla="*/ 68 h 76"/>
                <a:gd name="T28" fmla="*/ 134 w 494"/>
                <a:gd name="T29" fmla="*/ 12 h 76"/>
                <a:gd name="T30" fmla="*/ 134 w 494"/>
                <a:gd name="T31" fmla="*/ 24 h 76"/>
                <a:gd name="T32" fmla="*/ 182 w 494"/>
                <a:gd name="T33" fmla="*/ 6 h 76"/>
                <a:gd name="T34" fmla="*/ 144 w 494"/>
                <a:gd name="T35" fmla="*/ 6 h 76"/>
                <a:gd name="T36" fmla="*/ 172 w 494"/>
                <a:gd name="T37" fmla="*/ 36 h 76"/>
                <a:gd name="T38" fmla="*/ 172 w 494"/>
                <a:gd name="T39" fmla="*/ 40 h 76"/>
                <a:gd name="T40" fmla="*/ 168 w 494"/>
                <a:gd name="T41" fmla="*/ 54 h 76"/>
                <a:gd name="T42" fmla="*/ 230 w 494"/>
                <a:gd name="T43" fmla="*/ 60 h 76"/>
                <a:gd name="T44" fmla="*/ 282 w 494"/>
                <a:gd name="T45" fmla="*/ 74 h 76"/>
                <a:gd name="T46" fmla="*/ 224 w 494"/>
                <a:gd name="T47" fmla="*/ 60 h 76"/>
                <a:gd name="T48" fmla="*/ 244 w 494"/>
                <a:gd name="T49" fmla="*/ 32 h 76"/>
                <a:gd name="T50" fmla="*/ 230 w 494"/>
                <a:gd name="T51" fmla="*/ 18 h 76"/>
                <a:gd name="T52" fmla="*/ 272 w 494"/>
                <a:gd name="T53" fmla="*/ 12 h 76"/>
                <a:gd name="T54" fmla="*/ 244 w 494"/>
                <a:gd name="T55" fmla="*/ 28 h 76"/>
                <a:gd name="T56" fmla="*/ 258 w 494"/>
                <a:gd name="T57" fmla="*/ 48 h 76"/>
                <a:gd name="T58" fmla="*/ 310 w 494"/>
                <a:gd name="T59" fmla="*/ 76 h 76"/>
                <a:gd name="T60" fmla="*/ 310 w 494"/>
                <a:gd name="T61" fmla="*/ 8 h 76"/>
                <a:gd name="T62" fmla="*/ 332 w 494"/>
                <a:gd name="T63" fmla="*/ 42 h 76"/>
                <a:gd name="T64" fmla="*/ 358 w 494"/>
                <a:gd name="T65" fmla="*/ 24 h 76"/>
                <a:gd name="T66" fmla="*/ 352 w 494"/>
                <a:gd name="T67" fmla="*/ 20 h 76"/>
                <a:gd name="T68" fmla="*/ 386 w 494"/>
                <a:gd name="T69" fmla="*/ 2 h 76"/>
                <a:gd name="T70" fmla="*/ 376 w 494"/>
                <a:gd name="T71" fmla="*/ 36 h 76"/>
                <a:gd name="T72" fmla="*/ 370 w 494"/>
                <a:gd name="T73" fmla="*/ 32 h 76"/>
                <a:gd name="T74" fmla="*/ 362 w 494"/>
                <a:gd name="T75" fmla="*/ 8 h 76"/>
                <a:gd name="T76" fmla="*/ 336 w 494"/>
                <a:gd name="T77" fmla="*/ 72 h 76"/>
                <a:gd name="T78" fmla="*/ 356 w 494"/>
                <a:gd name="T79" fmla="*/ 66 h 76"/>
                <a:gd name="T80" fmla="*/ 370 w 494"/>
                <a:gd name="T81" fmla="*/ 68 h 76"/>
                <a:gd name="T82" fmla="*/ 376 w 494"/>
                <a:gd name="T83" fmla="*/ 72 h 76"/>
                <a:gd name="T84" fmla="*/ 350 w 494"/>
                <a:gd name="T85" fmla="*/ 68 h 76"/>
                <a:gd name="T86" fmla="*/ 384 w 494"/>
                <a:gd name="T87" fmla="*/ 68 h 76"/>
                <a:gd name="T88" fmla="*/ 410 w 494"/>
                <a:gd name="T89" fmla="*/ 18 h 76"/>
                <a:gd name="T90" fmla="*/ 432 w 494"/>
                <a:gd name="T91" fmla="*/ 48 h 76"/>
                <a:gd name="T92" fmla="*/ 414 w 494"/>
                <a:gd name="T93" fmla="*/ 26 h 76"/>
                <a:gd name="T94" fmla="*/ 428 w 494"/>
                <a:gd name="T95" fmla="*/ 54 h 76"/>
                <a:gd name="T96" fmla="*/ 480 w 494"/>
                <a:gd name="T97" fmla="*/ 58 h 76"/>
                <a:gd name="T98" fmla="*/ 488 w 494"/>
                <a:gd name="T99" fmla="*/ 54 h 76"/>
                <a:gd name="T100" fmla="*/ 482 w 494"/>
                <a:gd name="T101" fmla="*/ 72 h 76"/>
                <a:gd name="T102" fmla="*/ 474 w 494"/>
                <a:gd name="T103" fmla="*/ 58 h 76"/>
                <a:gd name="T104" fmla="*/ 448 w 494"/>
                <a:gd name="T105" fmla="*/ 6 h 76"/>
                <a:gd name="T106" fmla="*/ 470 w 494"/>
                <a:gd name="T107" fmla="*/ 18 h 76"/>
                <a:gd name="T108" fmla="*/ 478 w 494"/>
                <a:gd name="T109" fmla="*/ 50 h 76"/>
                <a:gd name="T110" fmla="*/ 446 w 494"/>
                <a:gd name="T111" fmla="*/ 72 h 76"/>
                <a:gd name="T112" fmla="*/ 458 w 494"/>
                <a:gd name="T113" fmla="*/ 48 h 76"/>
                <a:gd name="T114" fmla="*/ 454 w 494"/>
                <a:gd name="T115" fmla="*/ 2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4" h="76">
                  <a:moveTo>
                    <a:pt x="0" y="20"/>
                  </a:moveTo>
                  <a:lnTo>
                    <a:pt x="0" y="14"/>
                  </a:lnTo>
                  <a:lnTo>
                    <a:pt x="28" y="14"/>
                  </a:lnTo>
                  <a:lnTo>
                    <a:pt x="28" y="20"/>
                  </a:lnTo>
                  <a:lnTo>
                    <a:pt x="0" y="20"/>
                  </a:lnTo>
                  <a:close/>
                  <a:moveTo>
                    <a:pt x="8" y="74"/>
                  </a:moveTo>
                  <a:lnTo>
                    <a:pt x="8" y="76"/>
                  </a:lnTo>
                  <a:lnTo>
                    <a:pt x="0" y="76"/>
                  </a:lnTo>
                  <a:lnTo>
                    <a:pt x="0" y="48"/>
                  </a:lnTo>
                  <a:lnTo>
                    <a:pt x="26" y="48"/>
                  </a:lnTo>
                  <a:lnTo>
                    <a:pt x="26" y="74"/>
                  </a:lnTo>
                  <a:lnTo>
                    <a:pt x="8" y="74"/>
                  </a:lnTo>
                  <a:close/>
                  <a:moveTo>
                    <a:pt x="2" y="8"/>
                  </a:moveTo>
                  <a:lnTo>
                    <a:pt x="2" y="2"/>
                  </a:lnTo>
                  <a:lnTo>
                    <a:pt x="26" y="2"/>
                  </a:lnTo>
                  <a:lnTo>
                    <a:pt x="26" y="8"/>
                  </a:lnTo>
                  <a:lnTo>
                    <a:pt x="2" y="8"/>
                  </a:lnTo>
                  <a:close/>
                  <a:moveTo>
                    <a:pt x="2" y="32"/>
                  </a:moveTo>
                  <a:lnTo>
                    <a:pt x="2" y="26"/>
                  </a:lnTo>
                  <a:lnTo>
                    <a:pt x="26" y="26"/>
                  </a:lnTo>
                  <a:lnTo>
                    <a:pt x="26" y="32"/>
                  </a:lnTo>
                  <a:lnTo>
                    <a:pt x="2" y="32"/>
                  </a:lnTo>
                  <a:close/>
                  <a:moveTo>
                    <a:pt x="2" y="42"/>
                  </a:moveTo>
                  <a:lnTo>
                    <a:pt x="2" y="38"/>
                  </a:lnTo>
                  <a:lnTo>
                    <a:pt x="26" y="38"/>
                  </a:lnTo>
                  <a:lnTo>
                    <a:pt x="26" y="42"/>
                  </a:lnTo>
                  <a:lnTo>
                    <a:pt x="2" y="42"/>
                  </a:lnTo>
                  <a:close/>
                  <a:moveTo>
                    <a:pt x="20" y="54"/>
                  </a:moveTo>
                  <a:lnTo>
                    <a:pt x="8" y="54"/>
                  </a:lnTo>
                  <a:lnTo>
                    <a:pt x="8" y="68"/>
                  </a:lnTo>
                  <a:lnTo>
                    <a:pt x="20" y="68"/>
                  </a:lnTo>
                  <a:lnTo>
                    <a:pt x="20" y="54"/>
                  </a:lnTo>
                  <a:close/>
                  <a:moveTo>
                    <a:pt x="52" y="54"/>
                  </a:moveTo>
                  <a:lnTo>
                    <a:pt x="52" y="54"/>
                  </a:lnTo>
                  <a:lnTo>
                    <a:pt x="42" y="64"/>
                  </a:lnTo>
                  <a:lnTo>
                    <a:pt x="30" y="72"/>
                  </a:lnTo>
                  <a:lnTo>
                    <a:pt x="28" y="68"/>
                  </a:lnTo>
                  <a:lnTo>
                    <a:pt x="28" y="68"/>
                  </a:lnTo>
                  <a:lnTo>
                    <a:pt x="34" y="64"/>
                  </a:lnTo>
                  <a:lnTo>
                    <a:pt x="40" y="58"/>
                  </a:lnTo>
                  <a:lnTo>
                    <a:pt x="40" y="58"/>
                  </a:lnTo>
                  <a:lnTo>
                    <a:pt x="50" y="46"/>
                  </a:lnTo>
                  <a:lnTo>
                    <a:pt x="30" y="46"/>
                  </a:lnTo>
                  <a:lnTo>
                    <a:pt x="30" y="42"/>
                  </a:lnTo>
                  <a:lnTo>
                    <a:pt x="52" y="42"/>
                  </a:lnTo>
                  <a:lnTo>
                    <a:pt x="52" y="34"/>
                  </a:lnTo>
                  <a:lnTo>
                    <a:pt x="34" y="34"/>
                  </a:lnTo>
                  <a:lnTo>
                    <a:pt x="34" y="2"/>
                  </a:lnTo>
                  <a:lnTo>
                    <a:pt x="76" y="2"/>
                  </a:lnTo>
                  <a:lnTo>
                    <a:pt x="76" y="34"/>
                  </a:lnTo>
                  <a:lnTo>
                    <a:pt x="58" y="34"/>
                  </a:lnTo>
                  <a:lnTo>
                    <a:pt x="58" y="42"/>
                  </a:lnTo>
                  <a:lnTo>
                    <a:pt x="80" y="42"/>
                  </a:lnTo>
                  <a:lnTo>
                    <a:pt x="80" y="46"/>
                  </a:lnTo>
                  <a:lnTo>
                    <a:pt x="60" y="46"/>
                  </a:lnTo>
                  <a:lnTo>
                    <a:pt x="60" y="46"/>
                  </a:lnTo>
                  <a:lnTo>
                    <a:pt x="70" y="58"/>
                  </a:lnTo>
                  <a:lnTo>
                    <a:pt x="82" y="68"/>
                  </a:lnTo>
                  <a:lnTo>
                    <a:pt x="78" y="72"/>
                  </a:lnTo>
                  <a:lnTo>
                    <a:pt x="78" y="72"/>
                  </a:lnTo>
                  <a:lnTo>
                    <a:pt x="68" y="64"/>
                  </a:lnTo>
                  <a:lnTo>
                    <a:pt x="58" y="54"/>
                  </a:lnTo>
                  <a:lnTo>
                    <a:pt x="58" y="76"/>
                  </a:lnTo>
                  <a:lnTo>
                    <a:pt x="52" y="76"/>
                  </a:lnTo>
                  <a:lnTo>
                    <a:pt x="52" y="54"/>
                  </a:lnTo>
                  <a:lnTo>
                    <a:pt x="52" y="54"/>
                  </a:lnTo>
                  <a:close/>
                  <a:moveTo>
                    <a:pt x="40" y="16"/>
                  </a:moveTo>
                  <a:lnTo>
                    <a:pt x="52" y="16"/>
                  </a:lnTo>
                  <a:lnTo>
                    <a:pt x="52" y="8"/>
                  </a:lnTo>
                  <a:lnTo>
                    <a:pt x="40" y="8"/>
                  </a:lnTo>
                  <a:lnTo>
                    <a:pt x="40" y="16"/>
                  </a:lnTo>
                  <a:close/>
                  <a:moveTo>
                    <a:pt x="52" y="20"/>
                  </a:moveTo>
                  <a:lnTo>
                    <a:pt x="40" y="20"/>
                  </a:lnTo>
                  <a:lnTo>
                    <a:pt x="40" y="30"/>
                  </a:lnTo>
                  <a:lnTo>
                    <a:pt x="52" y="30"/>
                  </a:lnTo>
                  <a:lnTo>
                    <a:pt x="52" y="20"/>
                  </a:lnTo>
                  <a:close/>
                  <a:moveTo>
                    <a:pt x="58" y="16"/>
                  </a:moveTo>
                  <a:lnTo>
                    <a:pt x="70" y="16"/>
                  </a:lnTo>
                  <a:lnTo>
                    <a:pt x="70" y="8"/>
                  </a:lnTo>
                  <a:lnTo>
                    <a:pt x="58" y="8"/>
                  </a:lnTo>
                  <a:lnTo>
                    <a:pt x="58" y="16"/>
                  </a:lnTo>
                  <a:close/>
                  <a:moveTo>
                    <a:pt x="70" y="20"/>
                  </a:moveTo>
                  <a:lnTo>
                    <a:pt x="58" y="20"/>
                  </a:lnTo>
                  <a:lnTo>
                    <a:pt x="58" y="30"/>
                  </a:lnTo>
                  <a:lnTo>
                    <a:pt x="70" y="30"/>
                  </a:lnTo>
                  <a:lnTo>
                    <a:pt x="70" y="20"/>
                  </a:lnTo>
                  <a:close/>
                  <a:moveTo>
                    <a:pt x="168" y="70"/>
                  </a:moveTo>
                  <a:lnTo>
                    <a:pt x="168" y="70"/>
                  </a:lnTo>
                  <a:lnTo>
                    <a:pt x="184" y="70"/>
                  </a:lnTo>
                  <a:lnTo>
                    <a:pt x="184" y="74"/>
                  </a:lnTo>
                  <a:lnTo>
                    <a:pt x="164" y="74"/>
                  </a:lnTo>
                  <a:lnTo>
                    <a:pt x="164" y="74"/>
                  </a:lnTo>
                  <a:lnTo>
                    <a:pt x="136" y="74"/>
                  </a:lnTo>
                  <a:lnTo>
                    <a:pt x="136" y="74"/>
                  </a:lnTo>
                  <a:lnTo>
                    <a:pt x="126" y="72"/>
                  </a:lnTo>
                  <a:lnTo>
                    <a:pt x="126" y="72"/>
                  </a:lnTo>
                  <a:lnTo>
                    <a:pt x="118" y="68"/>
                  </a:lnTo>
                  <a:lnTo>
                    <a:pt x="118" y="68"/>
                  </a:lnTo>
                  <a:lnTo>
                    <a:pt x="110" y="62"/>
                  </a:lnTo>
                  <a:lnTo>
                    <a:pt x="110" y="62"/>
                  </a:lnTo>
                  <a:lnTo>
                    <a:pt x="108" y="70"/>
                  </a:lnTo>
                  <a:lnTo>
                    <a:pt x="104" y="76"/>
                  </a:lnTo>
                  <a:lnTo>
                    <a:pt x="100" y="74"/>
                  </a:lnTo>
                  <a:lnTo>
                    <a:pt x="100" y="74"/>
                  </a:lnTo>
                  <a:lnTo>
                    <a:pt x="104" y="62"/>
                  </a:lnTo>
                  <a:lnTo>
                    <a:pt x="104" y="62"/>
                  </a:lnTo>
                  <a:lnTo>
                    <a:pt x="106" y="54"/>
                  </a:lnTo>
                  <a:lnTo>
                    <a:pt x="106" y="44"/>
                  </a:lnTo>
                  <a:lnTo>
                    <a:pt x="112" y="44"/>
                  </a:lnTo>
                  <a:lnTo>
                    <a:pt x="112" y="44"/>
                  </a:lnTo>
                  <a:lnTo>
                    <a:pt x="112" y="56"/>
                  </a:lnTo>
                  <a:lnTo>
                    <a:pt x="112" y="56"/>
                  </a:lnTo>
                  <a:lnTo>
                    <a:pt x="120" y="64"/>
                  </a:lnTo>
                  <a:lnTo>
                    <a:pt x="120" y="38"/>
                  </a:lnTo>
                  <a:lnTo>
                    <a:pt x="104" y="38"/>
                  </a:lnTo>
                  <a:lnTo>
                    <a:pt x="104" y="34"/>
                  </a:lnTo>
                  <a:lnTo>
                    <a:pt x="142" y="34"/>
                  </a:lnTo>
                  <a:lnTo>
                    <a:pt x="142" y="38"/>
                  </a:lnTo>
                  <a:lnTo>
                    <a:pt x="126" y="38"/>
                  </a:lnTo>
                  <a:lnTo>
                    <a:pt x="126" y="48"/>
                  </a:lnTo>
                  <a:lnTo>
                    <a:pt x="140" y="48"/>
                  </a:lnTo>
                  <a:lnTo>
                    <a:pt x="140" y="52"/>
                  </a:lnTo>
                  <a:lnTo>
                    <a:pt x="126" y="52"/>
                  </a:lnTo>
                  <a:lnTo>
                    <a:pt x="126" y="66"/>
                  </a:lnTo>
                  <a:lnTo>
                    <a:pt x="126" y="66"/>
                  </a:lnTo>
                  <a:lnTo>
                    <a:pt x="140" y="68"/>
                  </a:lnTo>
                  <a:lnTo>
                    <a:pt x="140" y="68"/>
                  </a:lnTo>
                  <a:lnTo>
                    <a:pt x="168" y="70"/>
                  </a:lnTo>
                  <a:lnTo>
                    <a:pt x="168" y="70"/>
                  </a:lnTo>
                  <a:close/>
                  <a:moveTo>
                    <a:pt x="140" y="28"/>
                  </a:moveTo>
                  <a:lnTo>
                    <a:pt x="106" y="28"/>
                  </a:lnTo>
                  <a:lnTo>
                    <a:pt x="106" y="2"/>
                  </a:lnTo>
                  <a:lnTo>
                    <a:pt x="140" y="2"/>
                  </a:lnTo>
                  <a:lnTo>
                    <a:pt x="140" y="28"/>
                  </a:lnTo>
                  <a:close/>
                  <a:moveTo>
                    <a:pt x="134" y="12"/>
                  </a:moveTo>
                  <a:lnTo>
                    <a:pt x="134" y="6"/>
                  </a:lnTo>
                  <a:lnTo>
                    <a:pt x="112" y="6"/>
                  </a:lnTo>
                  <a:lnTo>
                    <a:pt x="112" y="12"/>
                  </a:lnTo>
                  <a:lnTo>
                    <a:pt x="134" y="12"/>
                  </a:lnTo>
                  <a:close/>
                  <a:moveTo>
                    <a:pt x="134" y="24"/>
                  </a:moveTo>
                  <a:lnTo>
                    <a:pt x="134" y="16"/>
                  </a:lnTo>
                  <a:lnTo>
                    <a:pt x="112" y="16"/>
                  </a:lnTo>
                  <a:lnTo>
                    <a:pt x="112" y="24"/>
                  </a:lnTo>
                  <a:lnTo>
                    <a:pt x="134" y="24"/>
                  </a:lnTo>
                  <a:close/>
                  <a:moveTo>
                    <a:pt x="158" y="58"/>
                  </a:moveTo>
                  <a:lnTo>
                    <a:pt x="158" y="58"/>
                  </a:lnTo>
                  <a:lnTo>
                    <a:pt x="150" y="62"/>
                  </a:lnTo>
                  <a:lnTo>
                    <a:pt x="140" y="66"/>
                  </a:lnTo>
                  <a:lnTo>
                    <a:pt x="138" y="62"/>
                  </a:lnTo>
                  <a:lnTo>
                    <a:pt x="138" y="62"/>
                  </a:lnTo>
                  <a:lnTo>
                    <a:pt x="154" y="54"/>
                  </a:lnTo>
                  <a:lnTo>
                    <a:pt x="158" y="58"/>
                  </a:lnTo>
                  <a:close/>
                  <a:moveTo>
                    <a:pt x="182" y="6"/>
                  </a:moveTo>
                  <a:lnTo>
                    <a:pt x="166" y="6"/>
                  </a:lnTo>
                  <a:lnTo>
                    <a:pt x="164" y="14"/>
                  </a:lnTo>
                  <a:lnTo>
                    <a:pt x="178" y="14"/>
                  </a:lnTo>
                  <a:lnTo>
                    <a:pt x="178" y="52"/>
                  </a:lnTo>
                  <a:lnTo>
                    <a:pt x="146" y="52"/>
                  </a:lnTo>
                  <a:lnTo>
                    <a:pt x="146" y="14"/>
                  </a:lnTo>
                  <a:lnTo>
                    <a:pt x="158" y="14"/>
                  </a:lnTo>
                  <a:lnTo>
                    <a:pt x="160" y="6"/>
                  </a:lnTo>
                  <a:lnTo>
                    <a:pt x="144" y="6"/>
                  </a:lnTo>
                  <a:lnTo>
                    <a:pt x="144" y="2"/>
                  </a:lnTo>
                  <a:lnTo>
                    <a:pt x="182" y="2"/>
                  </a:lnTo>
                  <a:lnTo>
                    <a:pt x="182" y="6"/>
                  </a:lnTo>
                  <a:close/>
                  <a:moveTo>
                    <a:pt x="172" y="24"/>
                  </a:moveTo>
                  <a:lnTo>
                    <a:pt x="172" y="18"/>
                  </a:lnTo>
                  <a:lnTo>
                    <a:pt x="152" y="18"/>
                  </a:lnTo>
                  <a:lnTo>
                    <a:pt x="152" y="24"/>
                  </a:lnTo>
                  <a:lnTo>
                    <a:pt x="172" y="24"/>
                  </a:lnTo>
                  <a:close/>
                  <a:moveTo>
                    <a:pt x="172" y="36"/>
                  </a:moveTo>
                  <a:lnTo>
                    <a:pt x="172" y="28"/>
                  </a:lnTo>
                  <a:lnTo>
                    <a:pt x="152" y="28"/>
                  </a:lnTo>
                  <a:lnTo>
                    <a:pt x="152" y="36"/>
                  </a:lnTo>
                  <a:lnTo>
                    <a:pt x="172" y="36"/>
                  </a:lnTo>
                  <a:close/>
                  <a:moveTo>
                    <a:pt x="172" y="40"/>
                  </a:moveTo>
                  <a:lnTo>
                    <a:pt x="152" y="40"/>
                  </a:lnTo>
                  <a:lnTo>
                    <a:pt x="152" y="48"/>
                  </a:lnTo>
                  <a:lnTo>
                    <a:pt x="172" y="48"/>
                  </a:lnTo>
                  <a:lnTo>
                    <a:pt x="172" y="40"/>
                  </a:lnTo>
                  <a:close/>
                  <a:moveTo>
                    <a:pt x="168" y="54"/>
                  </a:moveTo>
                  <a:lnTo>
                    <a:pt x="168" y="54"/>
                  </a:lnTo>
                  <a:lnTo>
                    <a:pt x="184" y="62"/>
                  </a:lnTo>
                  <a:lnTo>
                    <a:pt x="180" y="66"/>
                  </a:lnTo>
                  <a:lnTo>
                    <a:pt x="180" y="66"/>
                  </a:lnTo>
                  <a:lnTo>
                    <a:pt x="172" y="62"/>
                  </a:lnTo>
                  <a:lnTo>
                    <a:pt x="166" y="58"/>
                  </a:lnTo>
                  <a:lnTo>
                    <a:pt x="168" y="54"/>
                  </a:lnTo>
                  <a:lnTo>
                    <a:pt x="168" y="54"/>
                  </a:lnTo>
                  <a:close/>
                  <a:moveTo>
                    <a:pt x="258" y="60"/>
                  </a:moveTo>
                  <a:lnTo>
                    <a:pt x="250" y="60"/>
                  </a:lnTo>
                  <a:lnTo>
                    <a:pt x="250" y="46"/>
                  </a:lnTo>
                  <a:lnTo>
                    <a:pt x="250" y="46"/>
                  </a:lnTo>
                  <a:lnTo>
                    <a:pt x="250" y="42"/>
                  </a:lnTo>
                  <a:lnTo>
                    <a:pt x="250" y="42"/>
                  </a:lnTo>
                  <a:lnTo>
                    <a:pt x="236" y="52"/>
                  </a:lnTo>
                  <a:lnTo>
                    <a:pt x="232" y="56"/>
                  </a:lnTo>
                  <a:lnTo>
                    <a:pt x="230" y="60"/>
                  </a:lnTo>
                  <a:lnTo>
                    <a:pt x="230" y="60"/>
                  </a:lnTo>
                  <a:lnTo>
                    <a:pt x="232" y="64"/>
                  </a:lnTo>
                  <a:lnTo>
                    <a:pt x="236" y="66"/>
                  </a:lnTo>
                  <a:lnTo>
                    <a:pt x="236" y="66"/>
                  </a:lnTo>
                  <a:lnTo>
                    <a:pt x="242" y="68"/>
                  </a:lnTo>
                  <a:lnTo>
                    <a:pt x="254" y="68"/>
                  </a:lnTo>
                  <a:lnTo>
                    <a:pt x="254" y="68"/>
                  </a:lnTo>
                  <a:lnTo>
                    <a:pt x="280" y="68"/>
                  </a:lnTo>
                  <a:lnTo>
                    <a:pt x="282" y="74"/>
                  </a:lnTo>
                  <a:lnTo>
                    <a:pt x="282" y="74"/>
                  </a:lnTo>
                  <a:lnTo>
                    <a:pt x="258" y="74"/>
                  </a:lnTo>
                  <a:lnTo>
                    <a:pt x="258" y="74"/>
                  </a:lnTo>
                  <a:lnTo>
                    <a:pt x="240" y="74"/>
                  </a:lnTo>
                  <a:lnTo>
                    <a:pt x="230" y="70"/>
                  </a:lnTo>
                  <a:lnTo>
                    <a:pt x="230" y="70"/>
                  </a:lnTo>
                  <a:lnTo>
                    <a:pt x="226" y="66"/>
                  </a:lnTo>
                  <a:lnTo>
                    <a:pt x="224" y="60"/>
                  </a:lnTo>
                  <a:lnTo>
                    <a:pt x="224" y="60"/>
                  </a:lnTo>
                  <a:lnTo>
                    <a:pt x="226" y="54"/>
                  </a:lnTo>
                  <a:lnTo>
                    <a:pt x="230" y="48"/>
                  </a:lnTo>
                  <a:lnTo>
                    <a:pt x="230" y="48"/>
                  </a:lnTo>
                  <a:lnTo>
                    <a:pt x="238" y="42"/>
                  </a:lnTo>
                  <a:lnTo>
                    <a:pt x="250" y="36"/>
                  </a:lnTo>
                  <a:lnTo>
                    <a:pt x="250" y="36"/>
                  </a:lnTo>
                  <a:lnTo>
                    <a:pt x="246" y="34"/>
                  </a:lnTo>
                  <a:lnTo>
                    <a:pt x="244" y="32"/>
                  </a:lnTo>
                  <a:lnTo>
                    <a:pt x="244" y="32"/>
                  </a:lnTo>
                  <a:lnTo>
                    <a:pt x="232" y="34"/>
                  </a:lnTo>
                  <a:lnTo>
                    <a:pt x="232" y="34"/>
                  </a:lnTo>
                  <a:lnTo>
                    <a:pt x="226" y="38"/>
                  </a:lnTo>
                  <a:lnTo>
                    <a:pt x="218" y="44"/>
                  </a:lnTo>
                  <a:lnTo>
                    <a:pt x="210" y="50"/>
                  </a:lnTo>
                  <a:lnTo>
                    <a:pt x="206" y="46"/>
                  </a:lnTo>
                  <a:lnTo>
                    <a:pt x="206" y="46"/>
                  </a:lnTo>
                  <a:lnTo>
                    <a:pt x="220" y="32"/>
                  </a:lnTo>
                  <a:lnTo>
                    <a:pt x="230" y="18"/>
                  </a:lnTo>
                  <a:lnTo>
                    <a:pt x="210" y="18"/>
                  </a:lnTo>
                  <a:lnTo>
                    <a:pt x="210" y="12"/>
                  </a:lnTo>
                  <a:lnTo>
                    <a:pt x="232" y="12"/>
                  </a:lnTo>
                  <a:lnTo>
                    <a:pt x="232" y="12"/>
                  </a:lnTo>
                  <a:lnTo>
                    <a:pt x="236" y="2"/>
                  </a:lnTo>
                  <a:lnTo>
                    <a:pt x="242" y="2"/>
                  </a:lnTo>
                  <a:lnTo>
                    <a:pt x="242" y="2"/>
                  </a:lnTo>
                  <a:lnTo>
                    <a:pt x="240" y="12"/>
                  </a:lnTo>
                  <a:lnTo>
                    <a:pt x="272" y="12"/>
                  </a:lnTo>
                  <a:lnTo>
                    <a:pt x="272" y="18"/>
                  </a:lnTo>
                  <a:lnTo>
                    <a:pt x="238" y="18"/>
                  </a:lnTo>
                  <a:lnTo>
                    <a:pt x="238" y="18"/>
                  </a:lnTo>
                  <a:lnTo>
                    <a:pt x="228" y="30"/>
                  </a:lnTo>
                  <a:lnTo>
                    <a:pt x="230" y="30"/>
                  </a:lnTo>
                  <a:lnTo>
                    <a:pt x="230" y="30"/>
                  </a:lnTo>
                  <a:lnTo>
                    <a:pt x="236" y="28"/>
                  </a:lnTo>
                  <a:lnTo>
                    <a:pt x="236" y="28"/>
                  </a:lnTo>
                  <a:lnTo>
                    <a:pt x="244" y="28"/>
                  </a:lnTo>
                  <a:lnTo>
                    <a:pt x="244" y="28"/>
                  </a:lnTo>
                  <a:lnTo>
                    <a:pt x="250" y="28"/>
                  </a:lnTo>
                  <a:lnTo>
                    <a:pt x="256" y="34"/>
                  </a:lnTo>
                  <a:lnTo>
                    <a:pt x="280" y="24"/>
                  </a:lnTo>
                  <a:lnTo>
                    <a:pt x="284" y="30"/>
                  </a:lnTo>
                  <a:lnTo>
                    <a:pt x="284" y="30"/>
                  </a:lnTo>
                  <a:lnTo>
                    <a:pt x="256" y="40"/>
                  </a:lnTo>
                  <a:lnTo>
                    <a:pt x="256" y="40"/>
                  </a:lnTo>
                  <a:lnTo>
                    <a:pt x="258" y="48"/>
                  </a:lnTo>
                  <a:lnTo>
                    <a:pt x="258" y="60"/>
                  </a:lnTo>
                  <a:close/>
                  <a:moveTo>
                    <a:pt x="308" y="18"/>
                  </a:moveTo>
                  <a:lnTo>
                    <a:pt x="308" y="14"/>
                  </a:lnTo>
                  <a:lnTo>
                    <a:pt x="336" y="14"/>
                  </a:lnTo>
                  <a:lnTo>
                    <a:pt x="336" y="18"/>
                  </a:lnTo>
                  <a:lnTo>
                    <a:pt x="308" y="18"/>
                  </a:lnTo>
                  <a:close/>
                  <a:moveTo>
                    <a:pt x="316" y="72"/>
                  </a:moveTo>
                  <a:lnTo>
                    <a:pt x="316" y="76"/>
                  </a:lnTo>
                  <a:lnTo>
                    <a:pt x="310" y="76"/>
                  </a:lnTo>
                  <a:lnTo>
                    <a:pt x="310" y="50"/>
                  </a:lnTo>
                  <a:lnTo>
                    <a:pt x="332" y="50"/>
                  </a:lnTo>
                  <a:lnTo>
                    <a:pt x="332" y="72"/>
                  </a:lnTo>
                  <a:lnTo>
                    <a:pt x="316" y="72"/>
                  </a:lnTo>
                  <a:close/>
                  <a:moveTo>
                    <a:pt x="310" y="8"/>
                  </a:moveTo>
                  <a:lnTo>
                    <a:pt x="310" y="2"/>
                  </a:lnTo>
                  <a:lnTo>
                    <a:pt x="334" y="2"/>
                  </a:lnTo>
                  <a:lnTo>
                    <a:pt x="334" y="8"/>
                  </a:lnTo>
                  <a:lnTo>
                    <a:pt x="310" y="8"/>
                  </a:lnTo>
                  <a:close/>
                  <a:moveTo>
                    <a:pt x="310" y="30"/>
                  </a:moveTo>
                  <a:lnTo>
                    <a:pt x="310" y="26"/>
                  </a:lnTo>
                  <a:lnTo>
                    <a:pt x="332" y="26"/>
                  </a:lnTo>
                  <a:lnTo>
                    <a:pt x="332" y="30"/>
                  </a:lnTo>
                  <a:lnTo>
                    <a:pt x="310" y="30"/>
                  </a:lnTo>
                  <a:close/>
                  <a:moveTo>
                    <a:pt x="310" y="42"/>
                  </a:moveTo>
                  <a:lnTo>
                    <a:pt x="310" y="38"/>
                  </a:lnTo>
                  <a:lnTo>
                    <a:pt x="332" y="38"/>
                  </a:lnTo>
                  <a:lnTo>
                    <a:pt x="332" y="42"/>
                  </a:lnTo>
                  <a:lnTo>
                    <a:pt x="310" y="42"/>
                  </a:lnTo>
                  <a:close/>
                  <a:moveTo>
                    <a:pt x="326" y="54"/>
                  </a:moveTo>
                  <a:lnTo>
                    <a:pt x="316" y="54"/>
                  </a:lnTo>
                  <a:lnTo>
                    <a:pt x="316" y="68"/>
                  </a:lnTo>
                  <a:lnTo>
                    <a:pt x="326" y="68"/>
                  </a:lnTo>
                  <a:lnTo>
                    <a:pt x="326" y="54"/>
                  </a:lnTo>
                  <a:close/>
                  <a:moveTo>
                    <a:pt x="366" y="26"/>
                  </a:moveTo>
                  <a:lnTo>
                    <a:pt x="366" y="26"/>
                  </a:lnTo>
                  <a:lnTo>
                    <a:pt x="358" y="24"/>
                  </a:lnTo>
                  <a:lnTo>
                    <a:pt x="358" y="24"/>
                  </a:lnTo>
                  <a:lnTo>
                    <a:pt x="354" y="28"/>
                  </a:lnTo>
                  <a:lnTo>
                    <a:pt x="350" y="34"/>
                  </a:lnTo>
                  <a:lnTo>
                    <a:pt x="338" y="40"/>
                  </a:lnTo>
                  <a:lnTo>
                    <a:pt x="336" y="36"/>
                  </a:lnTo>
                  <a:lnTo>
                    <a:pt x="336" y="36"/>
                  </a:lnTo>
                  <a:lnTo>
                    <a:pt x="346" y="30"/>
                  </a:lnTo>
                  <a:lnTo>
                    <a:pt x="352" y="20"/>
                  </a:lnTo>
                  <a:lnTo>
                    <a:pt x="352" y="20"/>
                  </a:lnTo>
                  <a:lnTo>
                    <a:pt x="342" y="18"/>
                  </a:lnTo>
                  <a:lnTo>
                    <a:pt x="344" y="12"/>
                  </a:lnTo>
                  <a:lnTo>
                    <a:pt x="344" y="12"/>
                  </a:lnTo>
                  <a:lnTo>
                    <a:pt x="354" y="16"/>
                  </a:lnTo>
                  <a:lnTo>
                    <a:pt x="354" y="16"/>
                  </a:lnTo>
                  <a:lnTo>
                    <a:pt x="356" y="8"/>
                  </a:lnTo>
                  <a:lnTo>
                    <a:pt x="342" y="8"/>
                  </a:lnTo>
                  <a:lnTo>
                    <a:pt x="342" y="2"/>
                  </a:lnTo>
                  <a:lnTo>
                    <a:pt x="386" y="2"/>
                  </a:lnTo>
                  <a:lnTo>
                    <a:pt x="386" y="12"/>
                  </a:lnTo>
                  <a:lnTo>
                    <a:pt x="386" y="12"/>
                  </a:lnTo>
                  <a:lnTo>
                    <a:pt x="386" y="24"/>
                  </a:lnTo>
                  <a:lnTo>
                    <a:pt x="386" y="24"/>
                  </a:lnTo>
                  <a:lnTo>
                    <a:pt x="384" y="32"/>
                  </a:lnTo>
                  <a:lnTo>
                    <a:pt x="384" y="32"/>
                  </a:lnTo>
                  <a:lnTo>
                    <a:pt x="380" y="36"/>
                  </a:lnTo>
                  <a:lnTo>
                    <a:pt x="380" y="36"/>
                  </a:lnTo>
                  <a:lnTo>
                    <a:pt x="376" y="36"/>
                  </a:lnTo>
                  <a:lnTo>
                    <a:pt x="376" y="36"/>
                  </a:lnTo>
                  <a:lnTo>
                    <a:pt x="368" y="38"/>
                  </a:lnTo>
                  <a:lnTo>
                    <a:pt x="368" y="38"/>
                  </a:lnTo>
                  <a:lnTo>
                    <a:pt x="364" y="38"/>
                  </a:lnTo>
                  <a:lnTo>
                    <a:pt x="362" y="32"/>
                  </a:lnTo>
                  <a:lnTo>
                    <a:pt x="362" y="32"/>
                  </a:lnTo>
                  <a:lnTo>
                    <a:pt x="364" y="32"/>
                  </a:lnTo>
                  <a:lnTo>
                    <a:pt x="370" y="32"/>
                  </a:lnTo>
                  <a:lnTo>
                    <a:pt x="370" y="32"/>
                  </a:lnTo>
                  <a:lnTo>
                    <a:pt x="374" y="30"/>
                  </a:lnTo>
                  <a:lnTo>
                    <a:pt x="378" y="28"/>
                  </a:lnTo>
                  <a:lnTo>
                    <a:pt x="378" y="28"/>
                  </a:lnTo>
                  <a:lnTo>
                    <a:pt x="380" y="22"/>
                  </a:lnTo>
                  <a:lnTo>
                    <a:pt x="380" y="14"/>
                  </a:lnTo>
                  <a:lnTo>
                    <a:pt x="380" y="14"/>
                  </a:lnTo>
                  <a:lnTo>
                    <a:pt x="380" y="8"/>
                  </a:lnTo>
                  <a:lnTo>
                    <a:pt x="362" y="8"/>
                  </a:lnTo>
                  <a:lnTo>
                    <a:pt x="362" y="8"/>
                  </a:lnTo>
                  <a:lnTo>
                    <a:pt x="360" y="18"/>
                  </a:lnTo>
                  <a:lnTo>
                    <a:pt x="360" y="18"/>
                  </a:lnTo>
                  <a:lnTo>
                    <a:pt x="370" y="22"/>
                  </a:lnTo>
                  <a:lnTo>
                    <a:pt x="366" y="26"/>
                  </a:lnTo>
                  <a:lnTo>
                    <a:pt x="366" y="26"/>
                  </a:lnTo>
                  <a:close/>
                  <a:moveTo>
                    <a:pt x="346" y="54"/>
                  </a:moveTo>
                  <a:lnTo>
                    <a:pt x="346" y="54"/>
                  </a:lnTo>
                  <a:lnTo>
                    <a:pt x="342" y="72"/>
                  </a:lnTo>
                  <a:lnTo>
                    <a:pt x="336" y="72"/>
                  </a:lnTo>
                  <a:lnTo>
                    <a:pt x="336" y="72"/>
                  </a:lnTo>
                  <a:lnTo>
                    <a:pt x="338" y="62"/>
                  </a:lnTo>
                  <a:lnTo>
                    <a:pt x="340" y="54"/>
                  </a:lnTo>
                  <a:lnTo>
                    <a:pt x="346" y="54"/>
                  </a:lnTo>
                  <a:lnTo>
                    <a:pt x="346" y="54"/>
                  </a:lnTo>
                  <a:close/>
                  <a:moveTo>
                    <a:pt x="350" y="48"/>
                  </a:moveTo>
                  <a:lnTo>
                    <a:pt x="356" y="48"/>
                  </a:lnTo>
                  <a:lnTo>
                    <a:pt x="356" y="66"/>
                  </a:lnTo>
                  <a:lnTo>
                    <a:pt x="356" y="66"/>
                  </a:lnTo>
                  <a:lnTo>
                    <a:pt x="358" y="68"/>
                  </a:lnTo>
                  <a:lnTo>
                    <a:pt x="358" y="68"/>
                  </a:lnTo>
                  <a:lnTo>
                    <a:pt x="360" y="70"/>
                  </a:lnTo>
                  <a:lnTo>
                    <a:pt x="360" y="70"/>
                  </a:lnTo>
                  <a:lnTo>
                    <a:pt x="362" y="70"/>
                  </a:lnTo>
                  <a:lnTo>
                    <a:pt x="362" y="70"/>
                  </a:lnTo>
                  <a:lnTo>
                    <a:pt x="368" y="70"/>
                  </a:lnTo>
                  <a:lnTo>
                    <a:pt x="368" y="70"/>
                  </a:lnTo>
                  <a:lnTo>
                    <a:pt x="370" y="68"/>
                  </a:lnTo>
                  <a:lnTo>
                    <a:pt x="370" y="68"/>
                  </a:lnTo>
                  <a:lnTo>
                    <a:pt x="372" y="64"/>
                  </a:lnTo>
                  <a:lnTo>
                    <a:pt x="372" y="64"/>
                  </a:lnTo>
                  <a:lnTo>
                    <a:pt x="372" y="60"/>
                  </a:lnTo>
                  <a:lnTo>
                    <a:pt x="376" y="60"/>
                  </a:lnTo>
                  <a:lnTo>
                    <a:pt x="376" y="68"/>
                  </a:lnTo>
                  <a:lnTo>
                    <a:pt x="376" y="68"/>
                  </a:lnTo>
                  <a:lnTo>
                    <a:pt x="376" y="72"/>
                  </a:lnTo>
                  <a:lnTo>
                    <a:pt x="376" y="72"/>
                  </a:lnTo>
                  <a:lnTo>
                    <a:pt x="372" y="74"/>
                  </a:lnTo>
                  <a:lnTo>
                    <a:pt x="372" y="74"/>
                  </a:lnTo>
                  <a:lnTo>
                    <a:pt x="362" y="76"/>
                  </a:lnTo>
                  <a:lnTo>
                    <a:pt x="362" y="76"/>
                  </a:lnTo>
                  <a:lnTo>
                    <a:pt x="356" y="74"/>
                  </a:lnTo>
                  <a:lnTo>
                    <a:pt x="356" y="74"/>
                  </a:lnTo>
                  <a:lnTo>
                    <a:pt x="352" y="72"/>
                  </a:lnTo>
                  <a:lnTo>
                    <a:pt x="352" y="72"/>
                  </a:lnTo>
                  <a:lnTo>
                    <a:pt x="350" y="68"/>
                  </a:lnTo>
                  <a:lnTo>
                    <a:pt x="350" y="48"/>
                  </a:lnTo>
                  <a:close/>
                  <a:moveTo>
                    <a:pt x="364" y="54"/>
                  </a:moveTo>
                  <a:lnTo>
                    <a:pt x="364" y="54"/>
                  </a:lnTo>
                  <a:lnTo>
                    <a:pt x="358" y="42"/>
                  </a:lnTo>
                  <a:lnTo>
                    <a:pt x="362" y="40"/>
                  </a:lnTo>
                  <a:lnTo>
                    <a:pt x="362" y="40"/>
                  </a:lnTo>
                  <a:lnTo>
                    <a:pt x="370" y="52"/>
                  </a:lnTo>
                  <a:lnTo>
                    <a:pt x="364" y="54"/>
                  </a:lnTo>
                  <a:close/>
                  <a:moveTo>
                    <a:pt x="384" y="68"/>
                  </a:moveTo>
                  <a:lnTo>
                    <a:pt x="384" y="68"/>
                  </a:lnTo>
                  <a:lnTo>
                    <a:pt x="380" y="60"/>
                  </a:lnTo>
                  <a:lnTo>
                    <a:pt x="380" y="60"/>
                  </a:lnTo>
                  <a:lnTo>
                    <a:pt x="376" y="50"/>
                  </a:lnTo>
                  <a:lnTo>
                    <a:pt x="382" y="48"/>
                  </a:lnTo>
                  <a:lnTo>
                    <a:pt x="382" y="48"/>
                  </a:lnTo>
                  <a:lnTo>
                    <a:pt x="390" y="66"/>
                  </a:lnTo>
                  <a:lnTo>
                    <a:pt x="384" y="68"/>
                  </a:lnTo>
                  <a:close/>
                  <a:moveTo>
                    <a:pt x="410" y="18"/>
                  </a:moveTo>
                  <a:lnTo>
                    <a:pt x="410" y="14"/>
                  </a:lnTo>
                  <a:lnTo>
                    <a:pt x="434" y="14"/>
                  </a:lnTo>
                  <a:lnTo>
                    <a:pt x="434" y="18"/>
                  </a:lnTo>
                  <a:lnTo>
                    <a:pt x="410" y="18"/>
                  </a:lnTo>
                  <a:close/>
                  <a:moveTo>
                    <a:pt x="418" y="72"/>
                  </a:moveTo>
                  <a:lnTo>
                    <a:pt x="418" y="76"/>
                  </a:lnTo>
                  <a:lnTo>
                    <a:pt x="412" y="76"/>
                  </a:lnTo>
                  <a:lnTo>
                    <a:pt x="412" y="48"/>
                  </a:lnTo>
                  <a:lnTo>
                    <a:pt x="432" y="48"/>
                  </a:lnTo>
                  <a:lnTo>
                    <a:pt x="432" y="72"/>
                  </a:lnTo>
                  <a:lnTo>
                    <a:pt x="418" y="72"/>
                  </a:lnTo>
                  <a:close/>
                  <a:moveTo>
                    <a:pt x="414" y="6"/>
                  </a:moveTo>
                  <a:lnTo>
                    <a:pt x="414" y="2"/>
                  </a:lnTo>
                  <a:lnTo>
                    <a:pt x="432" y="2"/>
                  </a:lnTo>
                  <a:lnTo>
                    <a:pt x="432" y="6"/>
                  </a:lnTo>
                  <a:lnTo>
                    <a:pt x="414" y="6"/>
                  </a:lnTo>
                  <a:close/>
                  <a:moveTo>
                    <a:pt x="414" y="30"/>
                  </a:moveTo>
                  <a:lnTo>
                    <a:pt x="414" y="26"/>
                  </a:lnTo>
                  <a:lnTo>
                    <a:pt x="432" y="26"/>
                  </a:lnTo>
                  <a:lnTo>
                    <a:pt x="432" y="30"/>
                  </a:lnTo>
                  <a:lnTo>
                    <a:pt x="414" y="30"/>
                  </a:lnTo>
                  <a:close/>
                  <a:moveTo>
                    <a:pt x="414" y="42"/>
                  </a:moveTo>
                  <a:lnTo>
                    <a:pt x="414" y="36"/>
                  </a:lnTo>
                  <a:lnTo>
                    <a:pt x="432" y="36"/>
                  </a:lnTo>
                  <a:lnTo>
                    <a:pt x="432" y="42"/>
                  </a:lnTo>
                  <a:lnTo>
                    <a:pt x="414" y="42"/>
                  </a:lnTo>
                  <a:close/>
                  <a:moveTo>
                    <a:pt x="428" y="54"/>
                  </a:moveTo>
                  <a:lnTo>
                    <a:pt x="418" y="54"/>
                  </a:lnTo>
                  <a:lnTo>
                    <a:pt x="418" y="68"/>
                  </a:lnTo>
                  <a:lnTo>
                    <a:pt x="428" y="68"/>
                  </a:lnTo>
                  <a:lnTo>
                    <a:pt x="428" y="54"/>
                  </a:lnTo>
                  <a:close/>
                  <a:moveTo>
                    <a:pt x="490" y="36"/>
                  </a:moveTo>
                  <a:lnTo>
                    <a:pt x="490" y="36"/>
                  </a:lnTo>
                  <a:lnTo>
                    <a:pt x="486" y="46"/>
                  </a:lnTo>
                  <a:lnTo>
                    <a:pt x="480" y="58"/>
                  </a:lnTo>
                  <a:lnTo>
                    <a:pt x="480" y="58"/>
                  </a:lnTo>
                  <a:lnTo>
                    <a:pt x="484" y="66"/>
                  </a:lnTo>
                  <a:lnTo>
                    <a:pt x="484" y="66"/>
                  </a:lnTo>
                  <a:lnTo>
                    <a:pt x="486" y="68"/>
                  </a:lnTo>
                  <a:lnTo>
                    <a:pt x="486" y="68"/>
                  </a:lnTo>
                  <a:lnTo>
                    <a:pt x="488" y="66"/>
                  </a:lnTo>
                  <a:lnTo>
                    <a:pt x="488" y="66"/>
                  </a:lnTo>
                  <a:lnTo>
                    <a:pt x="488" y="62"/>
                  </a:lnTo>
                  <a:lnTo>
                    <a:pt x="488" y="62"/>
                  </a:lnTo>
                  <a:lnTo>
                    <a:pt x="488" y="54"/>
                  </a:lnTo>
                  <a:lnTo>
                    <a:pt x="494" y="56"/>
                  </a:lnTo>
                  <a:lnTo>
                    <a:pt x="494" y="56"/>
                  </a:lnTo>
                  <a:lnTo>
                    <a:pt x="492" y="72"/>
                  </a:lnTo>
                  <a:lnTo>
                    <a:pt x="492" y="72"/>
                  </a:lnTo>
                  <a:lnTo>
                    <a:pt x="490" y="74"/>
                  </a:lnTo>
                  <a:lnTo>
                    <a:pt x="488" y="76"/>
                  </a:lnTo>
                  <a:lnTo>
                    <a:pt x="488" y="76"/>
                  </a:lnTo>
                  <a:lnTo>
                    <a:pt x="484" y="76"/>
                  </a:lnTo>
                  <a:lnTo>
                    <a:pt x="482" y="72"/>
                  </a:lnTo>
                  <a:lnTo>
                    <a:pt x="482" y="72"/>
                  </a:lnTo>
                  <a:lnTo>
                    <a:pt x="476" y="64"/>
                  </a:lnTo>
                  <a:lnTo>
                    <a:pt x="476" y="64"/>
                  </a:lnTo>
                  <a:lnTo>
                    <a:pt x="464" y="76"/>
                  </a:lnTo>
                  <a:lnTo>
                    <a:pt x="460" y="72"/>
                  </a:lnTo>
                  <a:lnTo>
                    <a:pt x="460" y="72"/>
                  </a:lnTo>
                  <a:lnTo>
                    <a:pt x="466" y="66"/>
                  </a:lnTo>
                  <a:lnTo>
                    <a:pt x="474" y="58"/>
                  </a:lnTo>
                  <a:lnTo>
                    <a:pt x="474" y="58"/>
                  </a:lnTo>
                  <a:lnTo>
                    <a:pt x="470" y="44"/>
                  </a:lnTo>
                  <a:lnTo>
                    <a:pt x="470" y="30"/>
                  </a:lnTo>
                  <a:lnTo>
                    <a:pt x="436" y="30"/>
                  </a:lnTo>
                  <a:lnTo>
                    <a:pt x="436" y="24"/>
                  </a:lnTo>
                  <a:lnTo>
                    <a:pt x="442" y="24"/>
                  </a:lnTo>
                  <a:lnTo>
                    <a:pt x="440" y="10"/>
                  </a:lnTo>
                  <a:lnTo>
                    <a:pt x="438" y="10"/>
                  </a:lnTo>
                  <a:lnTo>
                    <a:pt x="438" y="6"/>
                  </a:lnTo>
                  <a:lnTo>
                    <a:pt x="448" y="6"/>
                  </a:lnTo>
                  <a:lnTo>
                    <a:pt x="448" y="0"/>
                  </a:lnTo>
                  <a:lnTo>
                    <a:pt x="454" y="0"/>
                  </a:lnTo>
                  <a:lnTo>
                    <a:pt x="454" y="6"/>
                  </a:lnTo>
                  <a:lnTo>
                    <a:pt x="466" y="6"/>
                  </a:lnTo>
                  <a:lnTo>
                    <a:pt x="466" y="10"/>
                  </a:lnTo>
                  <a:lnTo>
                    <a:pt x="462" y="10"/>
                  </a:lnTo>
                  <a:lnTo>
                    <a:pt x="460" y="24"/>
                  </a:lnTo>
                  <a:lnTo>
                    <a:pt x="470" y="24"/>
                  </a:lnTo>
                  <a:lnTo>
                    <a:pt x="470" y="18"/>
                  </a:lnTo>
                  <a:lnTo>
                    <a:pt x="470" y="18"/>
                  </a:lnTo>
                  <a:lnTo>
                    <a:pt x="470" y="0"/>
                  </a:lnTo>
                  <a:lnTo>
                    <a:pt x="476" y="0"/>
                  </a:lnTo>
                  <a:lnTo>
                    <a:pt x="476" y="24"/>
                  </a:lnTo>
                  <a:lnTo>
                    <a:pt x="492" y="24"/>
                  </a:lnTo>
                  <a:lnTo>
                    <a:pt x="492" y="30"/>
                  </a:lnTo>
                  <a:lnTo>
                    <a:pt x="476" y="30"/>
                  </a:lnTo>
                  <a:lnTo>
                    <a:pt x="476" y="30"/>
                  </a:lnTo>
                  <a:lnTo>
                    <a:pt x="478" y="50"/>
                  </a:lnTo>
                  <a:lnTo>
                    <a:pt x="478" y="50"/>
                  </a:lnTo>
                  <a:lnTo>
                    <a:pt x="478" y="50"/>
                  </a:lnTo>
                  <a:lnTo>
                    <a:pt x="480" y="44"/>
                  </a:lnTo>
                  <a:lnTo>
                    <a:pt x="480" y="44"/>
                  </a:lnTo>
                  <a:lnTo>
                    <a:pt x="484" y="34"/>
                  </a:lnTo>
                  <a:lnTo>
                    <a:pt x="490" y="36"/>
                  </a:lnTo>
                  <a:lnTo>
                    <a:pt x="490" y="36"/>
                  </a:lnTo>
                  <a:close/>
                  <a:moveTo>
                    <a:pt x="446" y="68"/>
                  </a:moveTo>
                  <a:lnTo>
                    <a:pt x="446" y="72"/>
                  </a:lnTo>
                  <a:lnTo>
                    <a:pt x="440" y="72"/>
                  </a:lnTo>
                  <a:lnTo>
                    <a:pt x="440" y="36"/>
                  </a:lnTo>
                  <a:lnTo>
                    <a:pt x="462" y="36"/>
                  </a:lnTo>
                  <a:lnTo>
                    <a:pt x="462" y="68"/>
                  </a:lnTo>
                  <a:lnTo>
                    <a:pt x="446" y="68"/>
                  </a:lnTo>
                  <a:close/>
                  <a:moveTo>
                    <a:pt x="458" y="40"/>
                  </a:moveTo>
                  <a:lnTo>
                    <a:pt x="446" y="40"/>
                  </a:lnTo>
                  <a:lnTo>
                    <a:pt x="446" y="48"/>
                  </a:lnTo>
                  <a:lnTo>
                    <a:pt x="458" y="48"/>
                  </a:lnTo>
                  <a:lnTo>
                    <a:pt x="458" y="40"/>
                  </a:lnTo>
                  <a:close/>
                  <a:moveTo>
                    <a:pt x="458" y="54"/>
                  </a:moveTo>
                  <a:lnTo>
                    <a:pt x="446" y="54"/>
                  </a:lnTo>
                  <a:lnTo>
                    <a:pt x="446" y="64"/>
                  </a:lnTo>
                  <a:lnTo>
                    <a:pt x="458" y="64"/>
                  </a:lnTo>
                  <a:lnTo>
                    <a:pt x="458" y="54"/>
                  </a:lnTo>
                  <a:close/>
                  <a:moveTo>
                    <a:pt x="446" y="10"/>
                  </a:moveTo>
                  <a:lnTo>
                    <a:pt x="448" y="24"/>
                  </a:lnTo>
                  <a:lnTo>
                    <a:pt x="454" y="24"/>
                  </a:lnTo>
                  <a:lnTo>
                    <a:pt x="458" y="10"/>
                  </a:lnTo>
                  <a:lnTo>
                    <a:pt x="446" y="10"/>
                  </a:lnTo>
                  <a:close/>
                  <a:moveTo>
                    <a:pt x="484" y="18"/>
                  </a:moveTo>
                  <a:lnTo>
                    <a:pt x="480" y="6"/>
                  </a:lnTo>
                  <a:lnTo>
                    <a:pt x="486" y="4"/>
                  </a:lnTo>
                  <a:lnTo>
                    <a:pt x="490" y="18"/>
                  </a:lnTo>
                  <a:lnTo>
                    <a:pt x="484"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 name="Freeform 69">
              <a:extLst>
                <a:ext uri="{FF2B5EF4-FFF2-40B4-BE49-F238E27FC236}">
                  <a16:creationId xmlns:a16="http://schemas.microsoft.com/office/drawing/2014/main" id="{6820D596-DBBE-439D-A5E4-FBA45EC59927}"/>
                </a:ext>
              </a:extLst>
            </p:cNvPr>
            <p:cNvSpPr>
              <a:spLocks noEditPoints="1"/>
            </p:cNvSpPr>
            <p:nvPr/>
          </p:nvSpPr>
          <p:spPr bwMode="auto">
            <a:xfrm>
              <a:off x="1769368" y="5426707"/>
              <a:ext cx="236910" cy="36604"/>
            </a:xfrm>
            <a:custGeom>
              <a:avLst/>
              <a:gdLst>
                <a:gd name="T0" fmla="*/ 52 w 466"/>
                <a:gd name="T1" fmla="*/ 64 h 72"/>
                <a:gd name="T2" fmla="*/ 16 w 466"/>
                <a:gd name="T3" fmla="*/ 70 h 72"/>
                <a:gd name="T4" fmla="*/ 4 w 466"/>
                <a:gd name="T5" fmla="*/ 60 h 72"/>
                <a:gd name="T6" fmla="*/ 2 w 466"/>
                <a:gd name="T7" fmla="*/ 0 h 72"/>
                <a:gd name="T8" fmla="*/ 8 w 466"/>
                <a:gd name="T9" fmla="*/ 50 h 72"/>
                <a:gd name="T10" fmla="*/ 16 w 466"/>
                <a:gd name="T11" fmla="*/ 64 h 72"/>
                <a:gd name="T12" fmla="*/ 46 w 466"/>
                <a:gd name="T13" fmla="*/ 58 h 72"/>
                <a:gd name="T14" fmla="*/ 164 w 466"/>
                <a:gd name="T15" fmla="*/ 12 h 72"/>
                <a:gd name="T16" fmla="*/ 128 w 466"/>
                <a:gd name="T17" fmla="*/ 24 h 72"/>
                <a:gd name="T18" fmla="*/ 124 w 466"/>
                <a:gd name="T19" fmla="*/ 56 h 72"/>
                <a:gd name="T20" fmla="*/ 142 w 466"/>
                <a:gd name="T21" fmla="*/ 64 h 72"/>
                <a:gd name="T22" fmla="*/ 156 w 466"/>
                <a:gd name="T23" fmla="*/ 70 h 72"/>
                <a:gd name="T24" fmla="*/ 132 w 466"/>
                <a:gd name="T25" fmla="*/ 68 h 72"/>
                <a:gd name="T26" fmla="*/ 116 w 466"/>
                <a:gd name="T27" fmla="*/ 54 h 72"/>
                <a:gd name="T28" fmla="*/ 118 w 466"/>
                <a:gd name="T29" fmla="*/ 26 h 72"/>
                <a:gd name="T30" fmla="*/ 164 w 466"/>
                <a:gd name="T31" fmla="*/ 6 h 72"/>
                <a:gd name="T32" fmla="*/ 222 w 466"/>
                <a:gd name="T33" fmla="*/ 56 h 72"/>
                <a:gd name="T34" fmla="*/ 208 w 466"/>
                <a:gd name="T35" fmla="*/ 68 h 72"/>
                <a:gd name="T36" fmla="*/ 196 w 466"/>
                <a:gd name="T37" fmla="*/ 56 h 72"/>
                <a:gd name="T38" fmla="*/ 192 w 466"/>
                <a:gd name="T39" fmla="*/ 34 h 72"/>
                <a:gd name="T40" fmla="*/ 200 w 466"/>
                <a:gd name="T41" fmla="*/ 6 h 72"/>
                <a:gd name="T42" fmla="*/ 200 w 466"/>
                <a:gd name="T43" fmla="*/ 48 h 72"/>
                <a:gd name="T44" fmla="*/ 208 w 466"/>
                <a:gd name="T45" fmla="*/ 62 h 72"/>
                <a:gd name="T46" fmla="*/ 226 w 466"/>
                <a:gd name="T47" fmla="*/ 46 h 72"/>
                <a:gd name="T48" fmla="*/ 264 w 466"/>
                <a:gd name="T49" fmla="*/ 44 h 72"/>
                <a:gd name="T50" fmla="*/ 258 w 466"/>
                <a:gd name="T51" fmla="*/ 44 h 72"/>
                <a:gd name="T52" fmla="*/ 248 w 466"/>
                <a:gd name="T53" fmla="*/ 8 h 72"/>
                <a:gd name="T54" fmla="*/ 330 w 466"/>
                <a:gd name="T55" fmla="*/ 12 h 72"/>
                <a:gd name="T56" fmla="*/ 304 w 466"/>
                <a:gd name="T57" fmla="*/ 42 h 72"/>
                <a:gd name="T58" fmla="*/ 292 w 466"/>
                <a:gd name="T59" fmla="*/ 50 h 72"/>
                <a:gd name="T60" fmla="*/ 290 w 466"/>
                <a:gd name="T61" fmla="*/ 12 h 72"/>
                <a:gd name="T62" fmla="*/ 348 w 466"/>
                <a:gd name="T63" fmla="*/ 50 h 72"/>
                <a:gd name="T64" fmla="*/ 364 w 466"/>
                <a:gd name="T65" fmla="*/ 66 h 72"/>
                <a:gd name="T66" fmla="*/ 344 w 466"/>
                <a:gd name="T67" fmla="*/ 68 h 72"/>
                <a:gd name="T68" fmla="*/ 316 w 466"/>
                <a:gd name="T69" fmla="*/ 68 h 72"/>
                <a:gd name="T70" fmla="*/ 312 w 466"/>
                <a:gd name="T71" fmla="*/ 54 h 72"/>
                <a:gd name="T72" fmla="*/ 330 w 466"/>
                <a:gd name="T73" fmla="*/ 46 h 72"/>
                <a:gd name="T74" fmla="*/ 348 w 466"/>
                <a:gd name="T75" fmla="*/ 50 h 72"/>
                <a:gd name="T76" fmla="*/ 320 w 466"/>
                <a:gd name="T77" fmla="*/ 54 h 72"/>
                <a:gd name="T78" fmla="*/ 318 w 466"/>
                <a:gd name="T79" fmla="*/ 62 h 72"/>
                <a:gd name="T80" fmla="*/ 340 w 466"/>
                <a:gd name="T81" fmla="*/ 62 h 72"/>
                <a:gd name="T82" fmla="*/ 356 w 466"/>
                <a:gd name="T83" fmla="*/ 12 h 72"/>
                <a:gd name="T84" fmla="*/ 340 w 466"/>
                <a:gd name="T85" fmla="*/ 6 h 72"/>
                <a:gd name="T86" fmla="*/ 422 w 466"/>
                <a:gd name="T87" fmla="*/ 56 h 72"/>
                <a:gd name="T88" fmla="*/ 408 w 466"/>
                <a:gd name="T89" fmla="*/ 68 h 72"/>
                <a:gd name="T90" fmla="*/ 400 w 466"/>
                <a:gd name="T91" fmla="*/ 64 h 72"/>
                <a:gd name="T92" fmla="*/ 390 w 466"/>
                <a:gd name="T93" fmla="*/ 34 h 72"/>
                <a:gd name="T94" fmla="*/ 400 w 466"/>
                <a:gd name="T95" fmla="*/ 6 h 72"/>
                <a:gd name="T96" fmla="*/ 398 w 466"/>
                <a:gd name="T97" fmla="*/ 34 h 72"/>
                <a:gd name="T98" fmla="*/ 408 w 466"/>
                <a:gd name="T99" fmla="*/ 62 h 72"/>
                <a:gd name="T100" fmla="*/ 422 w 466"/>
                <a:gd name="T101" fmla="*/ 42 h 72"/>
                <a:gd name="T102" fmla="*/ 462 w 466"/>
                <a:gd name="T103" fmla="*/ 30 h 72"/>
                <a:gd name="T104" fmla="*/ 458 w 466"/>
                <a:gd name="T105" fmla="*/ 58 h 72"/>
                <a:gd name="T106" fmla="*/ 442 w 466"/>
                <a:gd name="T107" fmla="*/ 1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6" h="72">
                  <a:moveTo>
                    <a:pt x="66" y="38"/>
                  </a:moveTo>
                  <a:lnTo>
                    <a:pt x="66" y="38"/>
                  </a:lnTo>
                  <a:lnTo>
                    <a:pt x="60" y="52"/>
                  </a:lnTo>
                  <a:lnTo>
                    <a:pt x="52" y="64"/>
                  </a:lnTo>
                  <a:lnTo>
                    <a:pt x="52" y="64"/>
                  </a:lnTo>
                  <a:lnTo>
                    <a:pt x="46" y="66"/>
                  </a:lnTo>
                  <a:lnTo>
                    <a:pt x="40" y="70"/>
                  </a:lnTo>
                  <a:lnTo>
                    <a:pt x="26" y="72"/>
                  </a:lnTo>
                  <a:lnTo>
                    <a:pt x="26" y="72"/>
                  </a:lnTo>
                  <a:lnTo>
                    <a:pt x="16" y="70"/>
                  </a:lnTo>
                  <a:lnTo>
                    <a:pt x="16" y="70"/>
                  </a:lnTo>
                  <a:lnTo>
                    <a:pt x="8" y="66"/>
                  </a:lnTo>
                  <a:lnTo>
                    <a:pt x="8" y="66"/>
                  </a:lnTo>
                  <a:lnTo>
                    <a:pt x="4" y="60"/>
                  </a:lnTo>
                  <a:lnTo>
                    <a:pt x="4" y="60"/>
                  </a:lnTo>
                  <a:lnTo>
                    <a:pt x="2" y="54"/>
                  </a:lnTo>
                  <a:lnTo>
                    <a:pt x="2" y="54"/>
                  </a:lnTo>
                  <a:lnTo>
                    <a:pt x="0" y="40"/>
                  </a:lnTo>
                  <a:lnTo>
                    <a:pt x="0" y="40"/>
                  </a:lnTo>
                  <a:lnTo>
                    <a:pt x="2" y="0"/>
                  </a:lnTo>
                  <a:lnTo>
                    <a:pt x="10" y="0"/>
                  </a:lnTo>
                  <a:lnTo>
                    <a:pt x="10" y="0"/>
                  </a:lnTo>
                  <a:lnTo>
                    <a:pt x="8" y="40"/>
                  </a:lnTo>
                  <a:lnTo>
                    <a:pt x="8" y="40"/>
                  </a:lnTo>
                  <a:lnTo>
                    <a:pt x="8" y="50"/>
                  </a:lnTo>
                  <a:lnTo>
                    <a:pt x="8" y="50"/>
                  </a:lnTo>
                  <a:lnTo>
                    <a:pt x="10" y="58"/>
                  </a:lnTo>
                  <a:lnTo>
                    <a:pt x="10" y="58"/>
                  </a:lnTo>
                  <a:lnTo>
                    <a:pt x="12" y="60"/>
                  </a:lnTo>
                  <a:lnTo>
                    <a:pt x="16" y="64"/>
                  </a:lnTo>
                  <a:lnTo>
                    <a:pt x="16" y="64"/>
                  </a:lnTo>
                  <a:lnTo>
                    <a:pt x="28" y="64"/>
                  </a:lnTo>
                  <a:lnTo>
                    <a:pt x="28" y="64"/>
                  </a:lnTo>
                  <a:lnTo>
                    <a:pt x="38" y="64"/>
                  </a:lnTo>
                  <a:lnTo>
                    <a:pt x="46" y="58"/>
                  </a:lnTo>
                  <a:lnTo>
                    <a:pt x="46" y="58"/>
                  </a:lnTo>
                  <a:lnTo>
                    <a:pt x="54" y="50"/>
                  </a:lnTo>
                  <a:lnTo>
                    <a:pt x="60" y="36"/>
                  </a:lnTo>
                  <a:lnTo>
                    <a:pt x="66" y="38"/>
                  </a:lnTo>
                  <a:close/>
                  <a:moveTo>
                    <a:pt x="164" y="12"/>
                  </a:moveTo>
                  <a:lnTo>
                    <a:pt x="142" y="12"/>
                  </a:lnTo>
                  <a:lnTo>
                    <a:pt x="142" y="12"/>
                  </a:lnTo>
                  <a:lnTo>
                    <a:pt x="134" y="16"/>
                  </a:lnTo>
                  <a:lnTo>
                    <a:pt x="128" y="24"/>
                  </a:lnTo>
                  <a:lnTo>
                    <a:pt x="128" y="24"/>
                  </a:lnTo>
                  <a:lnTo>
                    <a:pt x="122" y="34"/>
                  </a:lnTo>
                  <a:lnTo>
                    <a:pt x="120" y="42"/>
                  </a:lnTo>
                  <a:lnTo>
                    <a:pt x="120" y="42"/>
                  </a:lnTo>
                  <a:lnTo>
                    <a:pt x="120" y="50"/>
                  </a:lnTo>
                  <a:lnTo>
                    <a:pt x="124" y="56"/>
                  </a:lnTo>
                  <a:lnTo>
                    <a:pt x="124" y="56"/>
                  </a:lnTo>
                  <a:lnTo>
                    <a:pt x="128" y="60"/>
                  </a:lnTo>
                  <a:lnTo>
                    <a:pt x="134" y="62"/>
                  </a:lnTo>
                  <a:lnTo>
                    <a:pt x="134" y="62"/>
                  </a:lnTo>
                  <a:lnTo>
                    <a:pt x="142" y="64"/>
                  </a:lnTo>
                  <a:lnTo>
                    <a:pt x="152" y="64"/>
                  </a:lnTo>
                  <a:lnTo>
                    <a:pt x="152" y="64"/>
                  </a:lnTo>
                  <a:lnTo>
                    <a:pt x="156" y="64"/>
                  </a:lnTo>
                  <a:lnTo>
                    <a:pt x="156" y="70"/>
                  </a:lnTo>
                  <a:lnTo>
                    <a:pt x="156" y="70"/>
                  </a:lnTo>
                  <a:lnTo>
                    <a:pt x="156" y="70"/>
                  </a:lnTo>
                  <a:lnTo>
                    <a:pt x="144" y="70"/>
                  </a:lnTo>
                  <a:lnTo>
                    <a:pt x="144" y="70"/>
                  </a:lnTo>
                  <a:lnTo>
                    <a:pt x="132" y="68"/>
                  </a:lnTo>
                  <a:lnTo>
                    <a:pt x="132" y="68"/>
                  </a:lnTo>
                  <a:lnTo>
                    <a:pt x="122" y="62"/>
                  </a:lnTo>
                  <a:lnTo>
                    <a:pt x="122" y="62"/>
                  </a:lnTo>
                  <a:lnTo>
                    <a:pt x="118" y="58"/>
                  </a:lnTo>
                  <a:lnTo>
                    <a:pt x="116" y="54"/>
                  </a:lnTo>
                  <a:lnTo>
                    <a:pt x="116" y="54"/>
                  </a:lnTo>
                  <a:lnTo>
                    <a:pt x="114" y="44"/>
                  </a:lnTo>
                  <a:lnTo>
                    <a:pt x="114" y="44"/>
                  </a:lnTo>
                  <a:lnTo>
                    <a:pt x="114" y="34"/>
                  </a:lnTo>
                  <a:lnTo>
                    <a:pt x="118" y="26"/>
                  </a:lnTo>
                  <a:lnTo>
                    <a:pt x="118" y="26"/>
                  </a:lnTo>
                  <a:lnTo>
                    <a:pt x="124" y="18"/>
                  </a:lnTo>
                  <a:lnTo>
                    <a:pt x="132" y="12"/>
                  </a:lnTo>
                  <a:lnTo>
                    <a:pt x="90" y="12"/>
                  </a:lnTo>
                  <a:lnTo>
                    <a:pt x="90" y="6"/>
                  </a:lnTo>
                  <a:lnTo>
                    <a:pt x="164" y="6"/>
                  </a:lnTo>
                  <a:lnTo>
                    <a:pt x="164" y="12"/>
                  </a:lnTo>
                  <a:close/>
                  <a:moveTo>
                    <a:pt x="226" y="46"/>
                  </a:moveTo>
                  <a:lnTo>
                    <a:pt x="226" y="46"/>
                  </a:lnTo>
                  <a:lnTo>
                    <a:pt x="222" y="56"/>
                  </a:lnTo>
                  <a:lnTo>
                    <a:pt x="222" y="56"/>
                  </a:lnTo>
                  <a:lnTo>
                    <a:pt x="216" y="64"/>
                  </a:lnTo>
                  <a:lnTo>
                    <a:pt x="216" y="64"/>
                  </a:lnTo>
                  <a:lnTo>
                    <a:pt x="212" y="68"/>
                  </a:lnTo>
                  <a:lnTo>
                    <a:pt x="208" y="68"/>
                  </a:lnTo>
                  <a:lnTo>
                    <a:pt x="208" y="68"/>
                  </a:lnTo>
                  <a:lnTo>
                    <a:pt x="206" y="68"/>
                  </a:lnTo>
                  <a:lnTo>
                    <a:pt x="206" y="68"/>
                  </a:lnTo>
                  <a:lnTo>
                    <a:pt x="200" y="64"/>
                  </a:lnTo>
                  <a:lnTo>
                    <a:pt x="200" y="64"/>
                  </a:lnTo>
                  <a:lnTo>
                    <a:pt x="196" y="56"/>
                  </a:lnTo>
                  <a:lnTo>
                    <a:pt x="196" y="56"/>
                  </a:lnTo>
                  <a:lnTo>
                    <a:pt x="192" y="44"/>
                  </a:lnTo>
                  <a:lnTo>
                    <a:pt x="192" y="44"/>
                  </a:lnTo>
                  <a:lnTo>
                    <a:pt x="192" y="34"/>
                  </a:lnTo>
                  <a:lnTo>
                    <a:pt x="192" y="34"/>
                  </a:lnTo>
                  <a:lnTo>
                    <a:pt x="192" y="20"/>
                  </a:lnTo>
                  <a:lnTo>
                    <a:pt x="192" y="20"/>
                  </a:lnTo>
                  <a:lnTo>
                    <a:pt x="194" y="6"/>
                  </a:lnTo>
                  <a:lnTo>
                    <a:pt x="200" y="6"/>
                  </a:lnTo>
                  <a:lnTo>
                    <a:pt x="200" y="6"/>
                  </a:lnTo>
                  <a:lnTo>
                    <a:pt x="200" y="20"/>
                  </a:lnTo>
                  <a:lnTo>
                    <a:pt x="200" y="20"/>
                  </a:lnTo>
                  <a:lnTo>
                    <a:pt x="198" y="34"/>
                  </a:lnTo>
                  <a:lnTo>
                    <a:pt x="198" y="34"/>
                  </a:lnTo>
                  <a:lnTo>
                    <a:pt x="200" y="48"/>
                  </a:lnTo>
                  <a:lnTo>
                    <a:pt x="200" y="48"/>
                  </a:lnTo>
                  <a:lnTo>
                    <a:pt x="204" y="58"/>
                  </a:lnTo>
                  <a:lnTo>
                    <a:pt x="204" y="58"/>
                  </a:lnTo>
                  <a:lnTo>
                    <a:pt x="208" y="62"/>
                  </a:lnTo>
                  <a:lnTo>
                    <a:pt x="208" y="62"/>
                  </a:lnTo>
                  <a:lnTo>
                    <a:pt x="212" y="60"/>
                  </a:lnTo>
                  <a:lnTo>
                    <a:pt x="214" y="56"/>
                  </a:lnTo>
                  <a:lnTo>
                    <a:pt x="214" y="56"/>
                  </a:lnTo>
                  <a:lnTo>
                    <a:pt x="222" y="42"/>
                  </a:lnTo>
                  <a:lnTo>
                    <a:pt x="226" y="46"/>
                  </a:lnTo>
                  <a:close/>
                  <a:moveTo>
                    <a:pt x="248" y="8"/>
                  </a:moveTo>
                  <a:lnTo>
                    <a:pt x="248" y="8"/>
                  </a:lnTo>
                  <a:lnTo>
                    <a:pt x="256" y="18"/>
                  </a:lnTo>
                  <a:lnTo>
                    <a:pt x="262" y="30"/>
                  </a:lnTo>
                  <a:lnTo>
                    <a:pt x="264" y="44"/>
                  </a:lnTo>
                  <a:lnTo>
                    <a:pt x="266" y="58"/>
                  </a:lnTo>
                  <a:lnTo>
                    <a:pt x="258" y="58"/>
                  </a:lnTo>
                  <a:lnTo>
                    <a:pt x="258" y="58"/>
                  </a:lnTo>
                  <a:lnTo>
                    <a:pt x="258" y="58"/>
                  </a:lnTo>
                  <a:lnTo>
                    <a:pt x="258" y="44"/>
                  </a:lnTo>
                  <a:lnTo>
                    <a:pt x="254" y="32"/>
                  </a:lnTo>
                  <a:lnTo>
                    <a:pt x="254" y="32"/>
                  </a:lnTo>
                  <a:lnTo>
                    <a:pt x="250" y="22"/>
                  </a:lnTo>
                  <a:lnTo>
                    <a:pt x="242" y="10"/>
                  </a:lnTo>
                  <a:lnTo>
                    <a:pt x="248" y="8"/>
                  </a:lnTo>
                  <a:lnTo>
                    <a:pt x="248" y="8"/>
                  </a:lnTo>
                  <a:close/>
                  <a:moveTo>
                    <a:pt x="312" y="0"/>
                  </a:moveTo>
                  <a:lnTo>
                    <a:pt x="312" y="0"/>
                  </a:lnTo>
                  <a:lnTo>
                    <a:pt x="312" y="12"/>
                  </a:lnTo>
                  <a:lnTo>
                    <a:pt x="330" y="12"/>
                  </a:lnTo>
                  <a:lnTo>
                    <a:pt x="330" y="18"/>
                  </a:lnTo>
                  <a:lnTo>
                    <a:pt x="310" y="18"/>
                  </a:lnTo>
                  <a:lnTo>
                    <a:pt x="310" y="18"/>
                  </a:lnTo>
                  <a:lnTo>
                    <a:pt x="308" y="30"/>
                  </a:lnTo>
                  <a:lnTo>
                    <a:pt x="304" y="42"/>
                  </a:lnTo>
                  <a:lnTo>
                    <a:pt x="298" y="52"/>
                  </a:lnTo>
                  <a:lnTo>
                    <a:pt x="292" y="62"/>
                  </a:lnTo>
                  <a:lnTo>
                    <a:pt x="288" y="58"/>
                  </a:lnTo>
                  <a:lnTo>
                    <a:pt x="288" y="58"/>
                  </a:lnTo>
                  <a:lnTo>
                    <a:pt x="292" y="50"/>
                  </a:lnTo>
                  <a:lnTo>
                    <a:pt x="298" y="40"/>
                  </a:lnTo>
                  <a:lnTo>
                    <a:pt x="300" y="30"/>
                  </a:lnTo>
                  <a:lnTo>
                    <a:pt x="304" y="18"/>
                  </a:lnTo>
                  <a:lnTo>
                    <a:pt x="290" y="18"/>
                  </a:lnTo>
                  <a:lnTo>
                    <a:pt x="290" y="12"/>
                  </a:lnTo>
                  <a:lnTo>
                    <a:pt x="304" y="12"/>
                  </a:lnTo>
                  <a:lnTo>
                    <a:pt x="304" y="12"/>
                  </a:lnTo>
                  <a:lnTo>
                    <a:pt x="306" y="0"/>
                  </a:lnTo>
                  <a:lnTo>
                    <a:pt x="312" y="0"/>
                  </a:lnTo>
                  <a:close/>
                  <a:moveTo>
                    <a:pt x="348" y="50"/>
                  </a:moveTo>
                  <a:lnTo>
                    <a:pt x="348" y="50"/>
                  </a:lnTo>
                  <a:lnTo>
                    <a:pt x="358" y="54"/>
                  </a:lnTo>
                  <a:lnTo>
                    <a:pt x="368" y="60"/>
                  </a:lnTo>
                  <a:lnTo>
                    <a:pt x="364" y="66"/>
                  </a:lnTo>
                  <a:lnTo>
                    <a:pt x="364" y="66"/>
                  </a:lnTo>
                  <a:lnTo>
                    <a:pt x="348" y="56"/>
                  </a:lnTo>
                  <a:lnTo>
                    <a:pt x="348" y="60"/>
                  </a:lnTo>
                  <a:lnTo>
                    <a:pt x="348" y="60"/>
                  </a:lnTo>
                  <a:lnTo>
                    <a:pt x="346" y="64"/>
                  </a:lnTo>
                  <a:lnTo>
                    <a:pt x="344" y="68"/>
                  </a:lnTo>
                  <a:lnTo>
                    <a:pt x="338" y="72"/>
                  </a:lnTo>
                  <a:lnTo>
                    <a:pt x="330" y="72"/>
                  </a:lnTo>
                  <a:lnTo>
                    <a:pt x="330" y="72"/>
                  </a:lnTo>
                  <a:lnTo>
                    <a:pt x="322" y="72"/>
                  </a:lnTo>
                  <a:lnTo>
                    <a:pt x="316" y="68"/>
                  </a:lnTo>
                  <a:lnTo>
                    <a:pt x="316" y="68"/>
                  </a:lnTo>
                  <a:lnTo>
                    <a:pt x="312" y="64"/>
                  </a:lnTo>
                  <a:lnTo>
                    <a:pt x="310" y="60"/>
                  </a:lnTo>
                  <a:lnTo>
                    <a:pt x="310" y="60"/>
                  </a:lnTo>
                  <a:lnTo>
                    <a:pt x="312" y="54"/>
                  </a:lnTo>
                  <a:lnTo>
                    <a:pt x="316" y="50"/>
                  </a:lnTo>
                  <a:lnTo>
                    <a:pt x="316" y="50"/>
                  </a:lnTo>
                  <a:lnTo>
                    <a:pt x="322" y="48"/>
                  </a:lnTo>
                  <a:lnTo>
                    <a:pt x="330" y="46"/>
                  </a:lnTo>
                  <a:lnTo>
                    <a:pt x="330" y="46"/>
                  </a:lnTo>
                  <a:lnTo>
                    <a:pt x="342" y="48"/>
                  </a:lnTo>
                  <a:lnTo>
                    <a:pt x="342" y="24"/>
                  </a:lnTo>
                  <a:lnTo>
                    <a:pt x="348" y="24"/>
                  </a:lnTo>
                  <a:lnTo>
                    <a:pt x="348" y="50"/>
                  </a:lnTo>
                  <a:lnTo>
                    <a:pt x="348" y="50"/>
                  </a:lnTo>
                  <a:close/>
                  <a:moveTo>
                    <a:pt x="342" y="52"/>
                  </a:moveTo>
                  <a:lnTo>
                    <a:pt x="342" y="52"/>
                  </a:lnTo>
                  <a:lnTo>
                    <a:pt x="330" y="52"/>
                  </a:lnTo>
                  <a:lnTo>
                    <a:pt x="330" y="52"/>
                  </a:lnTo>
                  <a:lnTo>
                    <a:pt x="320" y="54"/>
                  </a:lnTo>
                  <a:lnTo>
                    <a:pt x="320" y="54"/>
                  </a:lnTo>
                  <a:lnTo>
                    <a:pt x="318" y="56"/>
                  </a:lnTo>
                  <a:lnTo>
                    <a:pt x="318" y="60"/>
                  </a:lnTo>
                  <a:lnTo>
                    <a:pt x="318" y="60"/>
                  </a:lnTo>
                  <a:lnTo>
                    <a:pt x="318" y="62"/>
                  </a:lnTo>
                  <a:lnTo>
                    <a:pt x="320" y="64"/>
                  </a:lnTo>
                  <a:lnTo>
                    <a:pt x="330" y="66"/>
                  </a:lnTo>
                  <a:lnTo>
                    <a:pt x="330" y="66"/>
                  </a:lnTo>
                  <a:lnTo>
                    <a:pt x="338" y="64"/>
                  </a:lnTo>
                  <a:lnTo>
                    <a:pt x="340" y="62"/>
                  </a:lnTo>
                  <a:lnTo>
                    <a:pt x="342" y="60"/>
                  </a:lnTo>
                  <a:lnTo>
                    <a:pt x="342" y="52"/>
                  </a:lnTo>
                  <a:close/>
                  <a:moveTo>
                    <a:pt x="344" y="2"/>
                  </a:moveTo>
                  <a:lnTo>
                    <a:pt x="344" y="2"/>
                  </a:lnTo>
                  <a:lnTo>
                    <a:pt x="356" y="12"/>
                  </a:lnTo>
                  <a:lnTo>
                    <a:pt x="368" y="24"/>
                  </a:lnTo>
                  <a:lnTo>
                    <a:pt x="362" y="28"/>
                  </a:lnTo>
                  <a:lnTo>
                    <a:pt x="362" y="28"/>
                  </a:lnTo>
                  <a:lnTo>
                    <a:pt x="352" y="18"/>
                  </a:lnTo>
                  <a:lnTo>
                    <a:pt x="340" y="6"/>
                  </a:lnTo>
                  <a:lnTo>
                    <a:pt x="344" y="2"/>
                  </a:lnTo>
                  <a:lnTo>
                    <a:pt x="344" y="2"/>
                  </a:lnTo>
                  <a:close/>
                  <a:moveTo>
                    <a:pt x="426" y="46"/>
                  </a:moveTo>
                  <a:lnTo>
                    <a:pt x="426" y="46"/>
                  </a:lnTo>
                  <a:lnTo>
                    <a:pt x="422" y="56"/>
                  </a:lnTo>
                  <a:lnTo>
                    <a:pt x="422" y="56"/>
                  </a:lnTo>
                  <a:lnTo>
                    <a:pt x="416" y="64"/>
                  </a:lnTo>
                  <a:lnTo>
                    <a:pt x="416" y="64"/>
                  </a:lnTo>
                  <a:lnTo>
                    <a:pt x="412" y="68"/>
                  </a:lnTo>
                  <a:lnTo>
                    <a:pt x="408" y="68"/>
                  </a:lnTo>
                  <a:lnTo>
                    <a:pt x="408" y="68"/>
                  </a:lnTo>
                  <a:lnTo>
                    <a:pt x="404" y="68"/>
                  </a:lnTo>
                  <a:lnTo>
                    <a:pt x="404" y="68"/>
                  </a:lnTo>
                  <a:lnTo>
                    <a:pt x="400" y="64"/>
                  </a:lnTo>
                  <a:lnTo>
                    <a:pt x="400" y="64"/>
                  </a:lnTo>
                  <a:lnTo>
                    <a:pt x="396" y="56"/>
                  </a:lnTo>
                  <a:lnTo>
                    <a:pt x="396" y="56"/>
                  </a:lnTo>
                  <a:lnTo>
                    <a:pt x="392" y="44"/>
                  </a:lnTo>
                  <a:lnTo>
                    <a:pt x="392" y="44"/>
                  </a:lnTo>
                  <a:lnTo>
                    <a:pt x="390" y="34"/>
                  </a:lnTo>
                  <a:lnTo>
                    <a:pt x="390" y="34"/>
                  </a:lnTo>
                  <a:lnTo>
                    <a:pt x="392" y="20"/>
                  </a:lnTo>
                  <a:lnTo>
                    <a:pt x="392" y="20"/>
                  </a:lnTo>
                  <a:lnTo>
                    <a:pt x="392" y="6"/>
                  </a:lnTo>
                  <a:lnTo>
                    <a:pt x="400" y="6"/>
                  </a:lnTo>
                  <a:lnTo>
                    <a:pt x="400" y="6"/>
                  </a:lnTo>
                  <a:lnTo>
                    <a:pt x="398" y="20"/>
                  </a:lnTo>
                  <a:lnTo>
                    <a:pt x="398" y="20"/>
                  </a:lnTo>
                  <a:lnTo>
                    <a:pt x="398" y="34"/>
                  </a:lnTo>
                  <a:lnTo>
                    <a:pt x="398" y="34"/>
                  </a:lnTo>
                  <a:lnTo>
                    <a:pt x="400" y="48"/>
                  </a:lnTo>
                  <a:lnTo>
                    <a:pt x="400" y="48"/>
                  </a:lnTo>
                  <a:lnTo>
                    <a:pt x="404" y="58"/>
                  </a:lnTo>
                  <a:lnTo>
                    <a:pt x="404" y="58"/>
                  </a:lnTo>
                  <a:lnTo>
                    <a:pt x="408" y="62"/>
                  </a:lnTo>
                  <a:lnTo>
                    <a:pt x="408" y="62"/>
                  </a:lnTo>
                  <a:lnTo>
                    <a:pt x="410" y="60"/>
                  </a:lnTo>
                  <a:lnTo>
                    <a:pt x="414" y="56"/>
                  </a:lnTo>
                  <a:lnTo>
                    <a:pt x="414" y="56"/>
                  </a:lnTo>
                  <a:lnTo>
                    <a:pt x="422" y="42"/>
                  </a:lnTo>
                  <a:lnTo>
                    <a:pt x="426" y="46"/>
                  </a:lnTo>
                  <a:close/>
                  <a:moveTo>
                    <a:pt x="448" y="8"/>
                  </a:moveTo>
                  <a:lnTo>
                    <a:pt x="448" y="8"/>
                  </a:lnTo>
                  <a:lnTo>
                    <a:pt x="456" y="18"/>
                  </a:lnTo>
                  <a:lnTo>
                    <a:pt x="462" y="30"/>
                  </a:lnTo>
                  <a:lnTo>
                    <a:pt x="464" y="44"/>
                  </a:lnTo>
                  <a:lnTo>
                    <a:pt x="466" y="58"/>
                  </a:lnTo>
                  <a:lnTo>
                    <a:pt x="458" y="58"/>
                  </a:lnTo>
                  <a:lnTo>
                    <a:pt x="458" y="58"/>
                  </a:lnTo>
                  <a:lnTo>
                    <a:pt x="458" y="58"/>
                  </a:lnTo>
                  <a:lnTo>
                    <a:pt x="458" y="44"/>
                  </a:lnTo>
                  <a:lnTo>
                    <a:pt x="454" y="32"/>
                  </a:lnTo>
                  <a:lnTo>
                    <a:pt x="454" y="32"/>
                  </a:lnTo>
                  <a:lnTo>
                    <a:pt x="450" y="22"/>
                  </a:lnTo>
                  <a:lnTo>
                    <a:pt x="442" y="10"/>
                  </a:lnTo>
                  <a:lnTo>
                    <a:pt x="448" y="8"/>
                  </a:lnTo>
                  <a:lnTo>
                    <a:pt x="448"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Freeform 70">
              <a:extLst>
                <a:ext uri="{FF2B5EF4-FFF2-40B4-BE49-F238E27FC236}">
                  <a16:creationId xmlns:a16="http://schemas.microsoft.com/office/drawing/2014/main" id="{181B8AC9-FF06-4E2F-97D4-50AF79212655}"/>
                </a:ext>
              </a:extLst>
            </p:cNvPr>
            <p:cNvSpPr>
              <a:spLocks noEditPoints="1"/>
            </p:cNvSpPr>
            <p:nvPr/>
          </p:nvSpPr>
          <p:spPr bwMode="auto">
            <a:xfrm>
              <a:off x="2018479" y="5451110"/>
              <a:ext cx="12201" cy="12201"/>
            </a:xfrm>
            <a:custGeom>
              <a:avLst/>
              <a:gdLst>
                <a:gd name="T0" fmla="*/ 0 w 24"/>
                <a:gd name="T1" fmla="*/ 12 h 24"/>
                <a:gd name="T2" fmla="*/ 0 w 24"/>
                <a:gd name="T3" fmla="*/ 12 h 24"/>
                <a:gd name="T4" fmla="*/ 2 w 24"/>
                <a:gd name="T5" fmla="*/ 8 h 24"/>
                <a:gd name="T6" fmla="*/ 4 w 24"/>
                <a:gd name="T7" fmla="*/ 4 h 24"/>
                <a:gd name="T8" fmla="*/ 4 w 24"/>
                <a:gd name="T9" fmla="*/ 4 h 24"/>
                <a:gd name="T10" fmla="*/ 8 w 24"/>
                <a:gd name="T11" fmla="*/ 2 h 24"/>
                <a:gd name="T12" fmla="*/ 12 w 24"/>
                <a:gd name="T13" fmla="*/ 0 h 24"/>
                <a:gd name="T14" fmla="*/ 12 w 24"/>
                <a:gd name="T15" fmla="*/ 0 h 24"/>
                <a:gd name="T16" fmla="*/ 16 w 24"/>
                <a:gd name="T17" fmla="*/ 2 h 24"/>
                <a:gd name="T18" fmla="*/ 20 w 24"/>
                <a:gd name="T19" fmla="*/ 4 h 24"/>
                <a:gd name="T20" fmla="*/ 20 w 24"/>
                <a:gd name="T21" fmla="*/ 4 h 24"/>
                <a:gd name="T22" fmla="*/ 22 w 24"/>
                <a:gd name="T23" fmla="*/ 8 h 24"/>
                <a:gd name="T24" fmla="*/ 24 w 24"/>
                <a:gd name="T25" fmla="*/ 12 h 24"/>
                <a:gd name="T26" fmla="*/ 24 w 24"/>
                <a:gd name="T27" fmla="*/ 12 h 24"/>
                <a:gd name="T28" fmla="*/ 22 w 24"/>
                <a:gd name="T29" fmla="*/ 16 h 24"/>
                <a:gd name="T30" fmla="*/ 20 w 24"/>
                <a:gd name="T31" fmla="*/ 20 h 24"/>
                <a:gd name="T32" fmla="*/ 20 w 24"/>
                <a:gd name="T33" fmla="*/ 20 h 24"/>
                <a:gd name="T34" fmla="*/ 16 w 24"/>
                <a:gd name="T35" fmla="*/ 22 h 24"/>
                <a:gd name="T36" fmla="*/ 12 w 24"/>
                <a:gd name="T37" fmla="*/ 24 h 24"/>
                <a:gd name="T38" fmla="*/ 12 w 24"/>
                <a:gd name="T39" fmla="*/ 24 h 24"/>
                <a:gd name="T40" fmla="*/ 8 w 24"/>
                <a:gd name="T41" fmla="*/ 22 h 24"/>
                <a:gd name="T42" fmla="*/ 4 w 24"/>
                <a:gd name="T43" fmla="*/ 20 h 24"/>
                <a:gd name="T44" fmla="*/ 4 w 24"/>
                <a:gd name="T45" fmla="*/ 20 h 24"/>
                <a:gd name="T46" fmla="*/ 2 w 24"/>
                <a:gd name="T47" fmla="*/ 16 h 24"/>
                <a:gd name="T48" fmla="*/ 0 w 24"/>
                <a:gd name="T49" fmla="*/ 12 h 24"/>
                <a:gd name="T50" fmla="*/ 0 w 24"/>
                <a:gd name="T51" fmla="*/ 12 h 24"/>
                <a:gd name="T52" fmla="*/ 6 w 24"/>
                <a:gd name="T53" fmla="*/ 12 h 24"/>
                <a:gd name="T54" fmla="*/ 6 w 24"/>
                <a:gd name="T55" fmla="*/ 12 h 24"/>
                <a:gd name="T56" fmla="*/ 8 w 24"/>
                <a:gd name="T57" fmla="*/ 16 h 24"/>
                <a:gd name="T58" fmla="*/ 8 w 24"/>
                <a:gd name="T59" fmla="*/ 16 h 24"/>
                <a:gd name="T60" fmla="*/ 12 w 24"/>
                <a:gd name="T61" fmla="*/ 18 h 24"/>
                <a:gd name="T62" fmla="*/ 12 w 24"/>
                <a:gd name="T63" fmla="*/ 18 h 24"/>
                <a:gd name="T64" fmla="*/ 16 w 24"/>
                <a:gd name="T65" fmla="*/ 16 h 24"/>
                <a:gd name="T66" fmla="*/ 16 w 24"/>
                <a:gd name="T67" fmla="*/ 16 h 24"/>
                <a:gd name="T68" fmla="*/ 18 w 24"/>
                <a:gd name="T69" fmla="*/ 12 h 24"/>
                <a:gd name="T70" fmla="*/ 18 w 24"/>
                <a:gd name="T71" fmla="*/ 12 h 24"/>
                <a:gd name="T72" fmla="*/ 16 w 24"/>
                <a:gd name="T73" fmla="*/ 8 h 24"/>
                <a:gd name="T74" fmla="*/ 16 w 24"/>
                <a:gd name="T75" fmla="*/ 8 h 24"/>
                <a:gd name="T76" fmla="*/ 12 w 24"/>
                <a:gd name="T77" fmla="*/ 6 h 24"/>
                <a:gd name="T78" fmla="*/ 12 w 24"/>
                <a:gd name="T79" fmla="*/ 6 h 24"/>
                <a:gd name="T80" fmla="*/ 8 w 24"/>
                <a:gd name="T81" fmla="*/ 8 h 24"/>
                <a:gd name="T82" fmla="*/ 8 w 24"/>
                <a:gd name="T83" fmla="*/ 8 h 24"/>
                <a:gd name="T84" fmla="*/ 6 w 24"/>
                <a:gd name="T85" fmla="*/ 12 h 24"/>
                <a:gd name="T86" fmla="*/ 6 w 24"/>
                <a:gd name="T8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 h="24">
                  <a:moveTo>
                    <a:pt x="0" y="12"/>
                  </a:moveTo>
                  <a:lnTo>
                    <a:pt x="0" y="12"/>
                  </a:lnTo>
                  <a:lnTo>
                    <a:pt x="2" y="8"/>
                  </a:lnTo>
                  <a:lnTo>
                    <a:pt x="4" y="4"/>
                  </a:lnTo>
                  <a:lnTo>
                    <a:pt x="4" y="4"/>
                  </a:lnTo>
                  <a:lnTo>
                    <a:pt x="8" y="2"/>
                  </a:lnTo>
                  <a:lnTo>
                    <a:pt x="12" y="0"/>
                  </a:lnTo>
                  <a:lnTo>
                    <a:pt x="12" y="0"/>
                  </a:lnTo>
                  <a:lnTo>
                    <a:pt x="16" y="2"/>
                  </a:lnTo>
                  <a:lnTo>
                    <a:pt x="20" y="4"/>
                  </a:lnTo>
                  <a:lnTo>
                    <a:pt x="20" y="4"/>
                  </a:lnTo>
                  <a:lnTo>
                    <a:pt x="22" y="8"/>
                  </a:lnTo>
                  <a:lnTo>
                    <a:pt x="24" y="12"/>
                  </a:lnTo>
                  <a:lnTo>
                    <a:pt x="24" y="12"/>
                  </a:lnTo>
                  <a:lnTo>
                    <a:pt x="22" y="16"/>
                  </a:lnTo>
                  <a:lnTo>
                    <a:pt x="20" y="20"/>
                  </a:lnTo>
                  <a:lnTo>
                    <a:pt x="20" y="20"/>
                  </a:lnTo>
                  <a:lnTo>
                    <a:pt x="16" y="22"/>
                  </a:lnTo>
                  <a:lnTo>
                    <a:pt x="12" y="24"/>
                  </a:lnTo>
                  <a:lnTo>
                    <a:pt x="12" y="24"/>
                  </a:lnTo>
                  <a:lnTo>
                    <a:pt x="8" y="22"/>
                  </a:lnTo>
                  <a:lnTo>
                    <a:pt x="4" y="20"/>
                  </a:lnTo>
                  <a:lnTo>
                    <a:pt x="4" y="20"/>
                  </a:lnTo>
                  <a:lnTo>
                    <a:pt x="2" y="16"/>
                  </a:lnTo>
                  <a:lnTo>
                    <a:pt x="0" y="12"/>
                  </a:lnTo>
                  <a:lnTo>
                    <a:pt x="0" y="12"/>
                  </a:lnTo>
                  <a:close/>
                  <a:moveTo>
                    <a:pt x="6" y="12"/>
                  </a:moveTo>
                  <a:lnTo>
                    <a:pt x="6" y="12"/>
                  </a:lnTo>
                  <a:lnTo>
                    <a:pt x="8" y="16"/>
                  </a:lnTo>
                  <a:lnTo>
                    <a:pt x="8" y="16"/>
                  </a:lnTo>
                  <a:lnTo>
                    <a:pt x="12" y="18"/>
                  </a:lnTo>
                  <a:lnTo>
                    <a:pt x="12" y="18"/>
                  </a:lnTo>
                  <a:lnTo>
                    <a:pt x="16" y="16"/>
                  </a:lnTo>
                  <a:lnTo>
                    <a:pt x="16" y="16"/>
                  </a:lnTo>
                  <a:lnTo>
                    <a:pt x="18" y="12"/>
                  </a:lnTo>
                  <a:lnTo>
                    <a:pt x="18" y="12"/>
                  </a:lnTo>
                  <a:lnTo>
                    <a:pt x="16" y="8"/>
                  </a:lnTo>
                  <a:lnTo>
                    <a:pt x="16" y="8"/>
                  </a:lnTo>
                  <a:lnTo>
                    <a:pt x="12" y="6"/>
                  </a:lnTo>
                  <a:lnTo>
                    <a:pt x="12" y="6"/>
                  </a:lnTo>
                  <a:lnTo>
                    <a:pt x="8" y="8"/>
                  </a:lnTo>
                  <a:lnTo>
                    <a:pt x="8" y="8"/>
                  </a:lnTo>
                  <a:lnTo>
                    <a:pt x="6" y="12"/>
                  </a:lnTo>
                  <a:lnTo>
                    <a:pt x="6"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Freeform 71">
              <a:extLst>
                <a:ext uri="{FF2B5EF4-FFF2-40B4-BE49-F238E27FC236}">
                  <a16:creationId xmlns:a16="http://schemas.microsoft.com/office/drawing/2014/main" id="{AA3F3DE8-1269-4FD9-A94B-CFFE89F4C426}"/>
                </a:ext>
              </a:extLst>
            </p:cNvPr>
            <p:cNvSpPr>
              <a:spLocks noEditPoints="1"/>
            </p:cNvSpPr>
            <p:nvPr/>
          </p:nvSpPr>
          <p:spPr bwMode="auto">
            <a:xfrm>
              <a:off x="2247254" y="5359600"/>
              <a:ext cx="263855" cy="38638"/>
            </a:xfrm>
            <a:custGeom>
              <a:avLst/>
              <a:gdLst>
                <a:gd name="T0" fmla="*/ 2 w 519"/>
                <a:gd name="T1" fmla="*/ 48 h 76"/>
                <a:gd name="T2" fmla="*/ 2 w 519"/>
                <a:gd name="T3" fmla="*/ 32 h 76"/>
                <a:gd name="T4" fmla="*/ 2 w 519"/>
                <a:gd name="T5" fmla="*/ 42 h 76"/>
                <a:gd name="T6" fmla="*/ 30 w 519"/>
                <a:gd name="T7" fmla="*/ 72 h 76"/>
                <a:gd name="T8" fmla="*/ 52 w 519"/>
                <a:gd name="T9" fmla="*/ 42 h 76"/>
                <a:gd name="T10" fmla="*/ 82 w 519"/>
                <a:gd name="T11" fmla="*/ 46 h 76"/>
                <a:gd name="T12" fmla="*/ 58 w 519"/>
                <a:gd name="T13" fmla="*/ 76 h 76"/>
                <a:gd name="T14" fmla="*/ 52 w 519"/>
                <a:gd name="T15" fmla="*/ 20 h 76"/>
                <a:gd name="T16" fmla="*/ 58 w 519"/>
                <a:gd name="T17" fmla="*/ 16 h 76"/>
                <a:gd name="T18" fmla="*/ 169 w 519"/>
                <a:gd name="T19" fmla="*/ 74 h 76"/>
                <a:gd name="T20" fmla="*/ 97 w 519"/>
                <a:gd name="T21" fmla="*/ 62 h 76"/>
                <a:gd name="T22" fmla="*/ 93 w 519"/>
                <a:gd name="T23" fmla="*/ 44 h 76"/>
                <a:gd name="T24" fmla="*/ 127 w 519"/>
                <a:gd name="T25" fmla="*/ 34 h 76"/>
                <a:gd name="T26" fmla="*/ 125 w 519"/>
                <a:gd name="T27" fmla="*/ 68 h 76"/>
                <a:gd name="T28" fmla="*/ 119 w 519"/>
                <a:gd name="T29" fmla="*/ 12 h 76"/>
                <a:gd name="T30" fmla="*/ 119 w 519"/>
                <a:gd name="T31" fmla="*/ 24 h 76"/>
                <a:gd name="T32" fmla="*/ 167 w 519"/>
                <a:gd name="T33" fmla="*/ 6 h 76"/>
                <a:gd name="T34" fmla="*/ 129 w 519"/>
                <a:gd name="T35" fmla="*/ 6 h 76"/>
                <a:gd name="T36" fmla="*/ 157 w 519"/>
                <a:gd name="T37" fmla="*/ 36 h 76"/>
                <a:gd name="T38" fmla="*/ 157 w 519"/>
                <a:gd name="T39" fmla="*/ 40 h 76"/>
                <a:gd name="T40" fmla="*/ 155 w 519"/>
                <a:gd name="T41" fmla="*/ 54 h 76"/>
                <a:gd name="T42" fmla="*/ 201 w 519"/>
                <a:gd name="T43" fmla="*/ 60 h 76"/>
                <a:gd name="T44" fmla="*/ 253 w 519"/>
                <a:gd name="T45" fmla="*/ 74 h 76"/>
                <a:gd name="T46" fmla="*/ 195 w 519"/>
                <a:gd name="T47" fmla="*/ 60 h 76"/>
                <a:gd name="T48" fmla="*/ 213 w 519"/>
                <a:gd name="T49" fmla="*/ 32 h 76"/>
                <a:gd name="T50" fmla="*/ 201 w 519"/>
                <a:gd name="T51" fmla="*/ 18 h 76"/>
                <a:gd name="T52" fmla="*/ 243 w 519"/>
                <a:gd name="T53" fmla="*/ 12 h 76"/>
                <a:gd name="T54" fmla="*/ 215 w 519"/>
                <a:gd name="T55" fmla="*/ 28 h 76"/>
                <a:gd name="T56" fmla="*/ 229 w 519"/>
                <a:gd name="T57" fmla="*/ 48 h 76"/>
                <a:gd name="T58" fmla="*/ 267 w 519"/>
                <a:gd name="T59" fmla="*/ 76 h 76"/>
                <a:gd name="T60" fmla="*/ 267 w 519"/>
                <a:gd name="T61" fmla="*/ 8 h 76"/>
                <a:gd name="T62" fmla="*/ 289 w 519"/>
                <a:gd name="T63" fmla="*/ 42 h 76"/>
                <a:gd name="T64" fmla="*/ 315 w 519"/>
                <a:gd name="T65" fmla="*/ 24 h 76"/>
                <a:gd name="T66" fmla="*/ 309 w 519"/>
                <a:gd name="T67" fmla="*/ 20 h 76"/>
                <a:gd name="T68" fmla="*/ 343 w 519"/>
                <a:gd name="T69" fmla="*/ 2 h 76"/>
                <a:gd name="T70" fmla="*/ 333 w 519"/>
                <a:gd name="T71" fmla="*/ 36 h 76"/>
                <a:gd name="T72" fmla="*/ 327 w 519"/>
                <a:gd name="T73" fmla="*/ 32 h 76"/>
                <a:gd name="T74" fmla="*/ 319 w 519"/>
                <a:gd name="T75" fmla="*/ 8 h 76"/>
                <a:gd name="T76" fmla="*/ 293 w 519"/>
                <a:gd name="T77" fmla="*/ 72 h 76"/>
                <a:gd name="T78" fmla="*/ 313 w 519"/>
                <a:gd name="T79" fmla="*/ 66 h 76"/>
                <a:gd name="T80" fmla="*/ 327 w 519"/>
                <a:gd name="T81" fmla="*/ 68 h 76"/>
                <a:gd name="T82" fmla="*/ 333 w 519"/>
                <a:gd name="T83" fmla="*/ 72 h 76"/>
                <a:gd name="T84" fmla="*/ 307 w 519"/>
                <a:gd name="T85" fmla="*/ 68 h 76"/>
                <a:gd name="T86" fmla="*/ 341 w 519"/>
                <a:gd name="T87" fmla="*/ 68 h 76"/>
                <a:gd name="T88" fmla="*/ 353 w 519"/>
                <a:gd name="T89" fmla="*/ 18 h 76"/>
                <a:gd name="T90" fmla="*/ 375 w 519"/>
                <a:gd name="T91" fmla="*/ 48 h 76"/>
                <a:gd name="T92" fmla="*/ 355 w 519"/>
                <a:gd name="T93" fmla="*/ 26 h 76"/>
                <a:gd name="T94" fmla="*/ 369 w 519"/>
                <a:gd name="T95" fmla="*/ 54 h 76"/>
                <a:gd name="T96" fmla="*/ 421 w 519"/>
                <a:gd name="T97" fmla="*/ 58 h 76"/>
                <a:gd name="T98" fmla="*/ 431 w 519"/>
                <a:gd name="T99" fmla="*/ 54 h 76"/>
                <a:gd name="T100" fmla="*/ 423 w 519"/>
                <a:gd name="T101" fmla="*/ 72 h 76"/>
                <a:gd name="T102" fmla="*/ 415 w 519"/>
                <a:gd name="T103" fmla="*/ 58 h 76"/>
                <a:gd name="T104" fmla="*/ 391 w 519"/>
                <a:gd name="T105" fmla="*/ 6 h 76"/>
                <a:gd name="T106" fmla="*/ 411 w 519"/>
                <a:gd name="T107" fmla="*/ 18 h 76"/>
                <a:gd name="T108" fmla="*/ 421 w 519"/>
                <a:gd name="T109" fmla="*/ 50 h 76"/>
                <a:gd name="T110" fmla="*/ 389 w 519"/>
                <a:gd name="T111" fmla="*/ 72 h 76"/>
                <a:gd name="T112" fmla="*/ 399 w 519"/>
                <a:gd name="T113" fmla="*/ 48 h 76"/>
                <a:gd name="T114" fmla="*/ 397 w 519"/>
                <a:gd name="T115" fmla="*/ 24 h 76"/>
                <a:gd name="T116" fmla="*/ 519 w 519"/>
                <a:gd name="T117" fmla="*/ 42 h 76"/>
                <a:gd name="T118" fmla="*/ 471 w 519"/>
                <a:gd name="T119" fmla="*/ 74 h 76"/>
                <a:gd name="T120" fmla="*/ 457 w 519"/>
                <a:gd name="T121" fmla="*/ 4 h 76"/>
                <a:gd name="T122" fmla="*/ 467 w 519"/>
                <a:gd name="T123" fmla="*/ 64 h 76"/>
                <a:gd name="T124" fmla="*/ 513 w 519"/>
                <a:gd name="T125"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9" h="76">
                  <a:moveTo>
                    <a:pt x="0" y="20"/>
                  </a:moveTo>
                  <a:lnTo>
                    <a:pt x="0" y="14"/>
                  </a:lnTo>
                  <a:lnTo>
                    <a:pt x="28" y="14"/>
                  </a:lnTo>
                  <a:lnTo>
                    <a:pt x="28" y="20"/>
                  </a:lnTo>
                  <a:lnTo>
                    <a:pt x="0" y="20"/>
                  </a:lnTo>
                  <a:close/>
                  <a:moveTo>
                    <a:pt x="8" y="74"/>
                  </a:moveTo>
                  <a:lnTo>
                    <a:pt x="8" y="76"/>
                  </a:lnTo>
                  <a:lnTo>
                    <a:pt x="2" y="76"/>
                  </a:lnTo>
                  <a:lnTo>
                    <a:pt x="2" y="48"/>
                  </a:lnTo>
                  <a:lnTo>
                    <a:pt x="26" y="48"/>
                  </a:lnTo>
                  <a:lnTo>
                    <a:pt x="26" y="74"/>
                  </a:lnTo>
                  <a:lnTo>
                    <a:pt x="8" y="74"/>
                  </a:lnTo>
                  <a:close/>
                  <a:moveTo>
                    <a:pt x="2" y="8"/>
                  </a:moveTo>
                  <a:lnTo>
                    <a:pt x="2" y="2"/>
                  </a:lnTo>
                  <a:lnTo>
                    <a:pt x="26" y="2"/>
                  </a:lnTo>
                  <a:lnTo>
                    <a:pt x="26" y="8"/>
                  </a:lnTo>
                  <a:lnTo>
                    <a:pt x="2" y="8"/>
                  </a:lnTo>
                  <a:close/>
                  <a:moveTo>
                    <a:pt x="2" y="32"/>
                  </a:moveTo>
                  <a:lnTo>
                    <a:pt x="2" y="26"/>
                  </a:lnTo>
                  <a:lnTo>
                    <a:pt x="26" y="26"/>
                  </a:lnTo>
                  <a:lnTo>
                    <a:pt x="26" y="32"/>
                  </a:lnTo>
                  <a:lnTo>
                    <a:pt x="2" y="32"/>
                  </a:lnTo>
                  <a:close/>
                  <a:moveTo>
                    <a:pt x="2" y="42"/>
                  </a:moveTo>
                  <a:lnTo>
                    <a:pt x="2" y="38"/>
                  </a:lnTo>
                  <a:lnTo>
                    <a:pt x="26" y="38"/>
                  </a:lnTo>
                  <a:lnTo>
                    <a:pt x="26" y="42"/>
                  </a:lnTo>
                  <a:lnTo>
                    <a:pt x="2" y="42"/>
                  </a:lnTo>
                  <a:close/>
                  <a:moveTo>
                    <a:pt x="20" y="54"/>
                  </a:moveTo>
                  <a:lnTo>
                    <a:pt x="8" y="54"/>
                  </a:lnTo>
                  <a:lnTo>
                    <a:pt x="8" y="68"/>
                  </a:lnTo>
                  <a:lnTo>
                    <a:pt x="20" y="68"/>
                  </a:lnTo>
                  <a:lnTo>
                    <a:pt x="20" y="54"/>
                  </a:lnTo>
                  <a:close/>
                  <a:moveTo>
                    <a:pt x="52" y="54"/>
                  </a:moveTo>
                  <a:lnTo>
                    <a:pt x="52" y="54"/>
                  </a:lnTo>
                  <a:lnTo>
                    <a:pt x="42" y="64"/>
                  </a:lnTo>
                  <a:lnTo>
                    <a:pt x="30" y="72"/>
                  </a:lnTo>
                  <a:lnTo>
                    <a:pt x="28" y="68"/>
                  </a:lnTo>
                  <a:lnTo>
                    <a:pt x="28" y="68"/>
                  </a:lnTo>
                  <a:lnTo>
                    <a:pt x="34" y="64"/>
                  </a:lnTo>
                  <a:lnTo>
                    <a:pt x="40" y="58"/>
                  </a:lnTo>
                  <a:lnTo>
                    <a:pt x="40" y="58"/>
                  </a:lnTo>
                  <a:lnTo>
                    <a:pt x="50" y="46"/>
                  </a:lnTo>
                  <a:lnTo>
                    <a:pt x="30" y="46"/>
                  </a:lnTo>
                  <a:lnTo>
                    <a:pt x="30" y="42"/>
                  </a:lnTo>
                  <a:lnTo>
                    <a:pt x="52" y="42"/>
                  </a:lnTo>
                  <a:lnTo>
                    <a:pt x="52" y="34"/>
                  </a:lnTo>
                  <a:lnTo>
                    <a:pt x="34" y="34"/>
                  </a:lnTo>
                  <a:lnTo>
                    <a:pt x="34" y="2"/>
                  </a:lnTo>
                  <a:lnTo>
                    <a:pt x="76" y="2"/>
                  </a:lnTo>
                  <a:lnTo>
                    <a:pt x="76" y="34"/>
                  </a:lnTo>
                  <a:lnTo>
                    <a:pt x="58" y="34"/>
                  </a:lnTo>
                  <a:lnTo>
                    <a:pt x="58" y="42"/>
                  </a:lnTo>
                  <a:lnTo>
                    <a:pt x="82" y="42"/>
                  </a:lnTo>
                  <a:lnTo>
                    <a:pt x="82" y="46"/>
                  </a:lnTo>
                  <a:lnTo>
                    <a:pt x="60" y="46"/>
                  </a:lnTo>
                  <a:lnTo>
                    <a:pt x="60" y="46"/>
                  </a:lnTo>
                  <a:lnTo>
                    <a:pt x="70" y="58"/>
                  </a:lnTo>
                  <a:lnTo>
                    <a:pt x="84" y="68"/>
                  </a:lnTo>
                  <a:lnTo>
                    <a:pt x="80" y="72"/>
                  </a:lnTo>
                  <a:lnTo>
                    <a:pt x="80" y="72"/>
                  </a:lnTo>
                  <a:lnTo>
                    <a:pt x="68" y="64"/>
                  </a:lnTo>
                  <a:lnTo>
                    <a:pt x="58" y="54"/>
                  </a:lnTo>
                  <a:lnTo>
                    <a:pt x="58" y="76"/>
                  </a:lnTo>
                  <a:lnTo>
                    <a:pt x="52" y="76"/>
                  </a:lnTo>
                  <a:lnTo>
                    <a:pt x="52" y="54"/>
                  </a:lnTo>
                  <a:lnTo>
                    <a:pt x="52" y="54"/>
                  </a:lnTo>
                  <a:close/>
                  <a:moveTo>
                    <a:pt x="42" y="16"/>
                  </a:moveTo>
                  <a:lnTo>
                    <a:pt x="52" y="16"/>
                  </a:lnTo>
                  <a:lnTo>
                    <a:pt x="52" y="8"/>
                  </a:lnTo>
                  <a:lnTo>
                    <a:pt x="42" y="8"/>
                  </a:lnTo>
                  <a:lnTo>
                    <a:pt x="42" y="16"/>
                  </a:lnTo>
                  <a:close/>
                  <a:moveTo>
                    <a:pt x="52" y="20"/>
                  </a:moveTo>
                  <a:lnTo>
                    <a:pt x="42" y="20"/>
                  </a:lnTo>
                  <a:lnTo>
                    <a:pt x="42" y="30"/>
                  </a:lnTo>
                  <a:lnTo>
                    <a:pt x="52" y="30"/>
                  </a:lnTo>
                  <a:lnTo>
                    <a:pt x="52" y="20"/>
                  </a:lnTo>
                  <a:close/>
                  <a:moveTo>
                    <a:pt x="58" y="16"/>
                  </a:moveTo>
                  <a:lnTo>
                    <a:pt x="70" y="16"/>
                  </a:lnTo>
                  <a:lnTo>
                    <a:pt x="70" y="8"/>
                  </a:lnTo>
                  <a:lnTo>
                    <a:pt x="58" y="8"/>
                  </a:lnTo>
                  <a:lnTo>
                    <a:pt x="58" y="16"/>
                  </a:lnTo>
                  <a:close/>
                  <a:moveTo>
                    <a:pt x="70" y="20"/>
                  </a:moveTo>
                  <a:lnTo>
                    <a:pt x="58" y="20"/>
                  </a:lnTo>
                  <a:lnTo>
                    <a:pt x="58" y="30"/>
                  </a:lnTo>
                  <a:lnTo>
                    <a:pt x="70" y="30"/>
                  </a:lnTo>
                  <a:lnTo>
                    <a:pt x="70" y="20"/>
                  </a:lnTo>
                  <a:close/>
                  <a:moveTo>
                    <a:pt x="155" y="70"/>
                  </a:moveTo>
                  <a:lnTo>
                    <a:pt x="155" y="70"/>
                  </a:lnTo>
                  <a:lnTo>
                    <a:pt x="171" y="70"/>
                  </a:lnTo>
                  <a:lnTo>
                    <a:pt x="169" y="74"/>
                  </a:lnTo>
                  <a:lnTo>
                    <a:pt x="149" y="74"/>
                  </a:lnTo>
                  <a:lnTo>
                    <a:pt x="149" y="74"/>
                  </a:lnTo>
                  <a:lnTo>
                    <a:pt x="123" y="74"/>
                  </a:lnTo>
                  <a:lnTo>
                    <a:pt x="123" y="74"/>
                  </a:lnTo>
                  <a:lnTo>
                    <a:pt x="111" y="72"/>
                  </a:lnTo>
                  <a:lnTo>
                    <a:pt x="111" y="72"/>
                  </a:lnTo>
                  <a:lnTo>
                    <a:pt x="103" y="68"/>
                  </a:lnTo>
                  <a:lnTo>
                    <a:pt x="103" y="68"/>
                  </a:lnTo>
                  <a:lnTo>
                    <a:pt x="97" y="62"/>
                  </a:lnTo>
                  <a:lnTo>
                    <a:pt x="97" y="62"/>
                  </a:lnTo>
                  <a:lnTo>
                    <a:pt x="93" y="70"/>
                  </a:lnTo>
                  <a:lnTo>
                    <a:pt x="90" y="76"/>
                  </a:lnTo>
                  <a:lnTo>
                    <a:pt x="86" y="74"/>
                  </a:lnTo>
                  <a:lnTo>
                    <a:pt x="86" y="74"/>
                  </a:lnTo>
                  <a:lnTo>
                    <a:pt x="90" y="62"/>
                  </a:lnTo>
                  <a:lnTo>
                    <a:pt x="90" y="62"/>
                  </a:lnTo>
                  <a:lnTo>
                    <a:pt x="91" y="54"/>
                  </a:lnTo>
                  <a:lnTo>
                    <a:pt x="93" y="44"/>
                  </a:lnTo>
                  <a:lnTo>
                    <a:pt x="99" y="44"/>
                  </a:lnTo>
                  <a:lnTo>
                    <a:pt x="99" y="44"/>
                  </a:lnTo>
                  <a:lnTo>
                    <a:pt x="97" y="56"/>
                  </a:lnTo>
                  <a:lnTo>
                    <a:pt x="97" y="56"/>
                  </a:lnTo>
                  <a:lnTo>
                    <a:pt x="105" y="64"/>
                  </a:lnTo>
                  <a:lnTo>
                    <a:pt x="105" y="38"/>
                  </a:lnTo>
                  <a:lnTo>
                    <a:pt x="90" y="38"/>
                  </a:lnTo>
                  <a:lnTo>
                    <a:pt x="90" y="34"/>
                  </a:lnTo>
                  <a:lnTo>
                    <a:pt x="127" y="34"/>
                  </a:lnTo>
                  <a:lnTo>
                    <a:pt x="127" y="38"/>
                  </a:lnTo>
                  <a:lnTo>
                    <a:pt x="111" y="38"/>
                  </a:lnTo>
                  <a:lnTo>
                    <a:pt x="111" y="48"/>
                  </a:lnTo>
                  <a:lnTo>
                    <a:pt x="125" y="48"/>
                  </a:lnTo>
                  <a:lnTo>
                    <a:pt x="125" y="52"/>
                  </a:lnTo>
                  <a:lnTo>
                    <a:pt x="111" y="52"/>
                  </a:lnTo>
                  <a:lnTo>
                    <a:pt x="111" y="66"/>
                  </a:lnTo>
                  <a:lnTo>
                    <a:pt x="111" y="66"/>
                  </a:lnTo>
                  <a:lnTo>
                    <a:pt x="125" y="68"/>
                  </a:lnTo>
                  <a:lnTo>
                    <a:pt x="125" y="68"/>
                  </a:lnTo>
                  <a:lnTo>
                    <a:pt x="155" y="70"/>
                  </a:lnTo>
                  <a:lnTo>
                    <a:pt x="155" y="70"/>
                  </a:lnTo>
                  <a:close/>
                  <a:moveTo>
                    <a:pt x="125" y="28"/>
                  </a:moveTo>
                  <a:lnTo>
                    <a:pt x="91" y="28"/>
                  </a:lnTo>
                  <a:lnTo>
                    <a:pt x="91" y="2"/>
                  </a:lnTo>
                  <a:lnTo>
                    <a:pt x="125" y="2"/>
                  </a:lnTo>
                  <a:lnTo>
                    <a:pt x="125" y="28"/>
                  </a:lnTo>
                  <a:close/>
                  <a:moveTo>
                    <a:pt x="119" y="12"/>
                  </a:moveTo>
                  <a:lnTo>
                    <a:pt x="119" y="6"/>
                  </a:lnTo>
                  <a:lnTo>
                    <a:pt x="97" y="6"/>
                  </a:lnTo>
                  <a:lnTo>
                    <a:pt x="97" y="12"/>
                  </a:lnTo>
                  <a:lnTo>
                    <a:pt x="119" y="12"/>
                  </a:lnTo>
                  <a:close/>
                  <a:moveTo>
                    <a:pt x="119" y="24"/>
                  </a:moveTo>
                  <a:lnTo>
                    <a:pt x="119" y="16"/>
                  </a:lnTo>
                  <a:lnTo>
                    <a:pt x="97" y="16"/>
                  </a:lnTo>
                  <a:lnTo>
                    <a:pt x="97" y="24"/>
                  </a:lnTo>
                  <a:lnTo>
                    <a:pt x="119" y="24"/>
                  </a:lnTo>
                  <a:close/>
                  <a:moveTo>
                    <a:pt x="143" y="58"/>
                  </a:moveTo>
                  <a:lnTo>
                    <a:pt x="143" y="58"/>
                  </a:lnTo>
                  <a:lnTo>
                    <a:pt x="135" y="62"/>
                  </a:lnTo>
                  <a:lnTo>
                    <a:pt x="125" y="66"/>
                  </a:lnTo>
                  <a:lnTo>
                    <a:pt x="123" y="62"/>
                  </a:lnTo>
                  <a:lnTo>
                    <a:pt x="123" y="62"/>
                  </a:lnTo>
                  <a:lnTo>
                    <a:pt x="139" y="54"/>
                  </a:lnTo>
                  <a:lnTo>
                    <a:pt x="143" y="58"/>
                  </a:lnTo>
                  <a:close/>
                  <a:moveTo>
                    <a:pt x="167" y="6"/>
                  </a:moveTo>
                  <a:lnTo>
                    <a:pt x="151" y="6"/>
                  </a:lnTo>
                  <a:lnTo>
                    <a:pt x="149" y="14"/>
                  </a:lnTo>
                  <a:lnTo>
                    <a:pt x="163" y="14"/>
                  </a:lnTo>
                  <a:lnTo>
                    <a:pt x="163" y="52"/>
                  </a:lnTo>
                  <a:lnTo>
                    <a:pt x="131" y="52"/>
                  </a:lnTo>
                  <a:lnTo>
                    <a:pt x="131" y="14"/>
                  </a:lnTo>
                  <a:lnTo>
                    <a:pt x="143" y="14"/>
                  </a:lnTo>
                  <a:lnTo>
                    <a:pt x="145" y="6"/>
                  </a:lnTo>
                  <a:lnTo>
                    <a:pt x="129" y="6"/>
                  </a:lnTo>
                  <a:lnTo>
                    <a:pt x="129" y="2"/>
                  </a:lnTo>
                  <a:lnTo>
                    <a:pt x="167" y="2"/>
                  </a:lnTo>
                  <a:lnTo>
                    <a:pt x="167" y="6"/>
                  </a:lnTo>
                  <a:close/>
                  <a:moveTo>
                    <a:pt x="157" y="24"/>
                  </a:moveTo>
                  <a:lnTo>
                    <a:pt x="157" y="18"/>
                  </a:lnTo>
                  <a:lnTo>
                    <a:pt x="137" y="18"/>
                  </a:lnTo>
                  <a:lnTo>
                    <a:pt x="137" y="24"/>
                  </a:lnTo>
                  <a:lnTo>
                    <a:pt x="157" y="24"/>
                  </a:lnTo>
                  <a:close/>
                  <a:moveTo>
                    <a:pt x="157" y="36"/>
                  </a:moveTo>
                  <a:lnTo>
                    <a:pt x="157" y="28"/>
                  </a:lnTo>
                  <a:lnTo>
                    <a:pt x="137" y="28"/>
                  </a:lnTo>
                  <a:lnTo>
                    <a:pt x="137" y="36"/>
                  </a:lnTo>
                  <a:lnTo>
                    <a:pt x="157" y="36"/>
                  </a:lnTo>
                  <a:close/>
                  <a:moveTo>
                    <a:pt x="157" y="40"/>
                  </a:moveTo>
                  <a:lnTo>
                    <a:pt x="137" y="40"/>
                  </a:lnTo>
                  <a:lnTo>
                    <a:pt x="137" y="48"/>
                  </a:lnTo>
                  <a:lnTo>
                    <a:pt x="157" y="48"/>
                  </a:lnTo>
                  <a:lnTo>
                    <a:pt x="157" y="40"/>
                  </a:lnTo>
                  <a:close/>
                  <a:moveTo>
                    <a:pt x="155" y="54"/>
                  </a:moveTo>
                  <a:lnTo>
                    <a:pt x="155" y="54"/>
                  </a:lnTo>
                  <a:lnTo>
                    <a:pt x="169" y="62"/>
                  </a:lnTo>
                  <a:lnTo>
                    <a:pt x="165" y="66"/>
                  </a:lnTo>
                  <a:lnTo>
                    <a:pt x="165" y="66"/>
                  </a:lnTo>
                  <a:lnTo>
                    <a:pt x="157" y="62"/>
                  </a:lnTo>
                  <a:lnTo>
                    <a:pt x="151" y="58"/>
                  </a:lnTo>
                  <a:lnTo>
                    <a:pt x="155" y="54"/>
                  </a:lnTo>
                  <a:lnTo>
                    <a:pt x="155" y="54"/>
                  </a:lnTo>
                  <a:close/>
                  <a:moveTo>
                    <a:pt x="229" y="60"/>
                  </a:moveTo>
                  <a:lnTo>
                    <a:pt x="221" y="60"/>
                  </a:lnTo>
                  <a:lnTo>
                    <a:pt x="221" y="46"/>
                  </a:lnTo>
                  <a:lnTo>
                    <a:pt x="221" y="46"/>
                  </a:lnTo>
                  <a:lnTo>
                    <a:pt x="221" y="42"/>
                  </a:lnTo>
                  <a:lnTo>
                    <a:pt x="221" y="42"/>
                  </a:lnTo>
                  <a:lnTo>
                    <a:pt x="207" y="52"/>
                  </a:lnTo>
                  <a:lnTo>
                    <a:pt x="203" y="56"/>
                  </a:lnTo>
                  <a:lnTo>
                    <a:pt x="201" y="60"/>
                  </a:lnTo>
                  <a:lnTo>
                    <a:pt x="201" y="60"/>
                  </a:lnTo>
                  <a:lnTo>
                    <a:pt x="203" y="64"/>
                  </a:lnTo>
                  <a:lnTo>
                    <a:pt x="207" y="66"/>
                  </a:lnTo>
                  <a:lnTo>
                    <a:pt x="207" y="66"/>
                  </a:lnTo>
                  <a:lnTo>
                    <a:pt x="213" y="68"/>
                  </a:lnTo>
                  <a:lnTo>
                    <a:pt x="225" y="68"/>
                  </a:lnTo>
                  <a:lnTo>
                    <a:pt x="225" y="68"/>
                  </a:lnTo>
                  <a:lnTo>
                    <a:pt x="251" y="68"/>
                  </a:lnTo>
                  <a:lnTo>
                    <a:pt x="253" y="74"/>
                  </a:lnTo>
                  <a:lnTo>
                    <a:pt x="253" y="74"/>
                  </a:lnTo>
                  <a:lnTo>
                    <a:pt x="229" y="74"/>
                  </a:lnTo>
                  <a:lnTo>
                    <a:pt x="229" y="74"/>
                  </a:lnTo>
                  <a:lnTo>
                    <a:pt x="211" y="74"/>
                  </a:lnTo>
                  <a:lnTo>
                    <a:pt x="201" y="70"/>
                  </a:lnTo>
                  <a:lnTo>
                    <a:pt x="201" y="70"/>
                  </a:lnTo>
                  <a:lnTo>
                    <a:pt x="197" y="66"/>
                  </a:lnTo>
                  <a:lnTo>
                    <a:pt x="195" y="60"/>
                  </a:lnTo>
                  <a:lnTo>
                    <a:pt x="195" y="60"/>
                  </a:lnTo>
                  <a:lnTo>
                    <a:pt x="197" y="54"/>
                  </a:lnTo>
                  <a:lnTo>
                    <a:pt x="201" y="48"/>
                  </a:lnTo>
                  <a:lnTo>
                    <a:pt x="201" y="48"/>
                  </a:lnTo>
                  <a:lnTo>
                    <a:pt x="209" y="42"/>
                  </a:lnTo>
                  <a:lnTo>
                    <a:pt x="221" y="36"/>
                  </a:lnTo>
                  <a:lnTo>
                    <a:pt x="221" y="36"/>
                  </a:lnTo>
                  <a:lnTo>
                    <a:pt x="217" y="34"/>
                  </a:lnTo>
                  <a:lnTo>
                    <a:pt x="213" y="32"/>
                  </a:lnTo>
                  <a:lnTo>
                    <a:pt x="213" y="32"/>
                  </a:lnTo>
                  <a:lnTo>
                    <a:pt x="203" y="34"/>
                  </a:lnTo>
                  <a:lnTo>
                    <a:pt x="203" y="34"/>
                  </a:lnTo>
                  <a:lnTo>
                    <a:pt x="197" y="38"/>
                  </a:lnTo>
                  <a:lnTo>
                    <a:pt x="189" y="44"/>
                  </a:lnTo>
                  <a:lnTo>
                    <a:pt x="181" y="50"/>
                  </a:lnTo>
                  <a:lnTo>
                    <a:pt x="177" y="46"/>
                  </a:lnTo>
                  <a:lnTo>
                    <a:pt x="177" y="46"/>
                  </a:lnTo>
                  <a:lnTo>
                    <a:pt x="191" y="32"/>
                  </a:lnTo>
                  <a:lnTo>
                    <a:pt x="201" y="18"/>
                  </a:lnTo>
                  <a:lnTo>
                    <a:pt x="181" y="18"/>
                  </a:lnTo>
                  <a:lnTo>
                    <a:pt x="181" y="12"/>
                  </a:lnTo>
                  <a:lnTo>
                    <a:pt x="203" y="12"/>
                  </a:lnTo>
                  <a:lnTo>
                    <a:pt x="203" y="12"/>
                  </a:lnTo>
                  <a:lnTo>
                    <a:pt x="207" y="2"/>
                  </a:lnTo>
                  <a:lnTo>
                    <a:pt x="213" y="2"/>
                  </a:lnTo>
                  <a:lnTo>
                    <a:pt x="213" y="2"/>
                  </a:lnTo>
                  <a:lnTo>
                    <a:pt x="211" y="12"/>
                  </a:lnTo>
                  <a:lnTo>
                    <a:pt x="243" y="12"/>
                  </a:lnTo>
                  <a:lnTo>
                    <a:pt x="243" y="18"/>
                  </a:lnTo>
                  <a:lnTo>
                    <a:pt x="209" y="18"/>
                  </a:lnTo>
                  <a:lnTo>
                    <a:pt x="209" y="18"/>
                  </a:lnTo>
                  <a:lnTo>
                    <a:pt x="199" y="30"/>
                  </a:lnTo>
                  <a:lnTo>
                    <a:pt x="201" y="30"/>
                  </a:lnTo>
                  <a:lnTo>
                    <a:pt x="201" y="30"/>
                  </a:lnTo>
                  <a:lnTo>
                    <a:pt x="207" y="28"/>
                  </a:lnTo>
                  <a:lnTo>
                    <a:pt x="207" y="28"/>
                  </a:lnTo>
                  <a:lnTo>
                    <a:pt x="215" y="28"/>
                  </a:lnTo>
                  <a:lnTo>
                    <a:pt x="215" y="28"/>
                  </a:lnTo>
                  <a:lnTo>
                    <a:pt x="221" y="28"/>
                  </a:lnTo>
                  <a:lnTo>
                    <a:pt x="225" y="34"/>
                  </a:lnTo>
                  <a:lnTo>
                    <a:pt x="251" y="24"/>
                  </a:lnTo>
                  <a:lnTo>
                    <a:pt x="255" y="30"/>
                  </a:lnTo>
                  <a:lnTo>
                    <a:pt x="255" y="30"/>
                  </a:lnTo>
                  <a:lnTo>
                    <a:pt x="227" y="40"/>
                  </a:lnTo>
                  <a:lnTo>
                    <a:pt x="227" y="40"/>
                  </a:lnTo>
                  <a:lnTo>
                    <a:pt x="229" y="48"/>
                  </a:lnTo>
                  <a:lnTo>
                    <a:pt x="229" y="60"/>
                  </a:lnTo>
                  <a:close/>
                  <a:moveTo>
                    <a:pt x="265" y="18"/>
                  </a:moveTo>
                  <a:lnTo>
                    <a:pt x="265" y="14"/>
                  </a:lnTo>
                  <a:lnTo>
                    <a:pt x="291" y="14"/>
                  </a:lnTo>
                  <a:lnTo>
                    <a:pt x="291" y="18"/>
                  </a:lnTo>
                  <a:lnTo>
                    <a:pt x="265" y="18"/>
                  </a:lnTo>
                  <a:close/>
                  <a:moveTo>
                    <a:pt x="273" y="72"/>
                  </a:moveTo>
                  <a:lnTo>
                    <a:pt x="273" y="76"/>
                  </a:lnTo>
                  <a:lnTo>
                    <a:pt x="267" y="76"/>
                  </a:lnTo>
                  <a:lnTo>
                    <a:pt x="267" y="50"/>
                  </a:lnTo>
                  <a:lnTo>
                    <a:pt x="289" y="50"/>
                  </a:lnTo>
                  <a:lnTo>
                    <a:pt x="289" y="72"/>
                  </a:lnTo>
                  <a:lnTo>
                    <a:pt x="273" y="72"/>
                  </a:lnTo>
                  <a:close/>
                  <a:moveTo>
                    <a:pt x="267" y="8"/>
                  </a:moveTo>
                  <a:lnTo>
                    <a:pt x="267" y="2"/>
                  </a:lnTo>
                  <a:lnTo>
                    <a:pt x="289" y="2"/>
                  </a:lnTo>
                  <a:lnTo>
                    <a:pt x="289" y="8"/>
                  </a:lnTo>
                  <a:lnTo>
                    <a:pt x="267" y="8"/>
                  </a:lnTo>
                  <a:close/>
                  <a:moveTo>
                    <a:pt x="267" y="30"/>
                  </a:moveTo>
                  <a:lnTo>
                    <a:pt x="267" y="26"/>
                  </a:lnTo>
                  <a:lnTo>
                    <a:pt x="289" y="26"/>
                  </a:lnTo>
                  <a:lnTo>
                    <a:pt x="289" y="30"/>
                  </a:lnTo>
                  <a:lnTo>
                    <a:pt x="267" y="30"/>
                  </a:lnTo>
                  <a:close/>
                  <a:moveTo>
                    <a:pt x="267" y="42"/>
                  </a:moveTo>
                  <a:lnTo>
                    <a:pt x="267" y="38"/>
                  </a:lnTo>
                  <a:lnTo>
                    <a:pt x="289" y="38"/>
                  </a:lnTo>
                  <a:lnTo>
                    <a:pt x="289" y="42"/>
                  </a:lnTo>
                  <a:lnTo>
                    <a:pt x="267" y="42"/>
                  </a:lnTo>
                  <a:close/>
                  <a:moveTo>
                    <a:pt x="283" y="54"/>
                  </a:moveTo>
                  <a:lnTo>
                    <a:pt x="273" y="54"/>
                  </a:lnTo>
                  <a:lnTo>
                    <a:pt x="273" y="68"/>
                  </a:lnTo>
                  <a:lnTo>
                    <a:pt x="283" y="68"/>
                  </a:lnTo>
                  <a:lnTo>
                    <a:pt x="283" y="54"/>
                  </a:lnTo>
                  <a:close/>
                  <a:moveTo>
                    <a:pt x="323" y="26"/>
                  </a:moveTo>
                  <a:lnTo>
                    <a:pt x="323" y="26"/>
                  </a:lnTo>
                  <a:lnTo>
                    <a:pt x="315" y="24"/>
                  </a:lnTo>
                  <a:lnTo>
                    <a:pt x="315" y="24"/>
                  </a:lnTo>
                  <a:lnTo>
                    <a:pt x="311" y="28"/>
                  </a:lnTo>
                  <a:lnTo>
                    <a:pt x="307" y="34"/>
                  </a:lnTo>
                  <a:lnTo>
                    <a:pt x="295" y="40"/>
                  </a:lnTo>
                  <a:lnTo>
                    <a:pt x="293" y="36"/>
                  </a:lnTo>
                  <a:lnTo>
                    <a:pt x="293" y="36"/>
                  </a:lnTo>
                  <a:lnTo>
                    <a:pt x="303" y="30"/>
                  </a:lnTo>
                  <a:lnTo>
                    <a:pt x="309" y="20"/>
                  </a:lnTo>
                  <a:lnTo>
                    <a:pt x="309" y="20"/>
                  </a:lnTo>
                  <a:lnTo>
                    <a:pt x="299" y="18"/>
                  </a:lnTo>
                  <a:lnTo>
                    <a:pt x="301" y="12"/>
                  </a:lnTo>
                  <a:lnTo>
                    <a:pt x="301" y="12"/>
                  </a:lnTo>
                  <a:lnTo>
                    <a:pt x="311" y="16"/>
                  </a:lnTo>
                  <a:lnTo>
                    <a:pt x="311" y="16"/>
                  </a:lnTo>
                  <a:lnTo>
                    <a:pt x="313" y="8"/>
                  </a:lnTo>
                  <a:lnTo>
                    <a:pt x="297" y="8"/>
                  </a:lnTo>
                  <a:lnTo>
                    <a:pt x="297" y="2"/>
                  </a:lnTo>
                  <a:lnTo>
                    <a:pt x="343" y="2"/>
                  </a:lnTo>
                  <a:lnTo>
                    <a:pt x="343" y="12"/>
                  </a:lnTo>
                  <a:lnTo>
                    <a:pt x="343" y="12"/>
                  </a:lnTo>
                  <a:lnTo>
                    <a:pt x="341" y="24"/>
                  </a:lnTo>
                  <a:lnTo>
                    <a:pt x="341" y="24"/>
                  </a:lnTo>
                  <a:lnTo>
                    <a:pt x="339" y="32"/>
                  </a:lnTo>
                  <a:lnTo>
                    <a:pt x="339" y="32"/>
                  </a:lnTo>
                  <a:lnTo>
                    <a:pt x="337" y="36"/>
                  </a:lnTo>
                  <a:lnTo>
                    <a:pt x="337" y="36"/>
                  </a:lnTo>
                  <a:lnTo>
                    <a:pt x="333" y="36"/>
                  </a:lnTo>
                  <a:lnTo>
                    <a:pt x="333" y="36"/>
                  </a:lnTo>
                  <a:lnTo>
                    <a:pt x="325" y="38"/>
                  </a:lnTo>
                  <a:lnTo>
                    <a:pt x="325" y="38"/>
                  </a:lnTo>
                  <a:lnTo>
                    <a:pt x="319" y="38"/>
                  </a:lnTo>
                  <a:lnTo>
                    <a:pt x="319" y="32"/>
                  </a:lnTo>
                  <a:lnTo>
                    <a:pt x="319" y="32"/>
                  </a:lnTo>
                  <a:lnTo>
                    <a:pt x="321" y="32"/>
                  </a:lnTo>
                  <a:lnTo>
                    <a:pt x="327" y="32"/>
                  </a:lnTo>
                  <a:lnTo>
                    <a:pt x="327" y="32"/>
                  </a:lnTo>
                  <a:lnTo>
                    <a:pt x="331" y="30"/>
                  </a:lnTo>
                  <a:lnTo>
                    <a:pt x="335" y="28"/>
                  </a:lnTo>
                  <a:lnTo>
                    <a:pt x="335" y="28"/>
                  </a:lnTo>
                  <a:lnTo>
                    <a:pt x="335" y="22"/>
                  </a:lnTo>
                  <a:lnTo>
                    <a:pt x="337" y="14"/>
                  </a:lnTo>
                  <a:lnTo>
                    <a:pt x="337" y="14"/>
                  </a:lnTo>
                  <a:lnTo>
                    <a:pt x="337" y="8"/>
                  </a:lnTo>
                  <a:lnTo>
                    <a:pt x="319" y="8"/>
                  </a:lnTo>
                  <a:lnTo>
                    <a:pt x="319" y="8"/>
                  </a:lnTo>
                  <a:lnTo>
                    <a:pt x="317" y="18"/>
                  </a:lnTo>
                  <a:lnTo>
                    <a:pt x="317" y="18"/>
                  </a:lnTo>
                  <a:lnTo>
                    <a:pt x="327" y="22"/>
                  </a:lnTo>
                  <a:lnTo>
                    <a:pt x="323" y="26"/>
                  </a:lnTo>
                  <a:lnTo>
                    <a:pt x="323" y="26"/>
                  </a:lnTo>
                  <a:close/>
                  <a:moveTo>
                    <a:pt x="303" y="54"/>
                  </a:moveTo>
                  <a:lnTo>
                    <a:pt x="303" y="54"/>
                  </a:lnTo>
                  <a:lnTo>
                    <a:pt x="297" y="72"/>
                  </a:lnTo>
                  <a:lnTo>
                    <a:pt x="293" y="72"/>
                  </a:lnTo>
                  <a:lnTo>
                    <a:pt x="293" y="72"/>
                  </a:lnTo>
                  <a:lnTo>
                    <a:pt x="295" y="62"/>
                  </a:lnTo>
                  <a:lnTo>
                    <a:pt x="297" y="54"/>
                  </a:lnTo>
                  <a:lnTo>
                    <a:pt x="303" y="54"/>
                  </a:lnTo>
                  <a:lnTo>
                    <a:pt x="303" y="54"/>
                  </a:lnTo>
                  <a:close/>
                  <a:moveTo>
                    <a:pt x="307" y="48"/>
                  </a:moveTo>
                  <a:lnTo>
                    <a:pt x="313" y="48"/>
                  </a:lnTo>
                  <a:lnTo>
                    <a:pt x="313" y="66"/>
                  </a:lnTo>
                  <a:lnTo>
                    <a:pt x="313" y="66"/>
                  </a:lnTo>
                  <a:lnTo>
                    <a:pt x="313" y="68"/>
                  </a:lnTo>
                  <a:lnTo>
                    <a:pt x="313" y="68"/>
                  </a:lnTo>
                  <a:lnTo>
                    <a:pt x="315" y="70"/>
                  </a:lnTo>
                  <a:lnTo>
                    <a:pt x="315" y="70"/>
                  </a:lnTo>
                  <a:lnTo>
                    <a:pt x="319" y="70"/>
                  </a:lnTo>
                  <a:lnTo>
                    <a:pt x="319" y="70"/>
                  </a:lnTo>
                  <a:lnTo>
                    <a:pt x="325" y="70"/>
                  </a:lnTo>
                  <a:lnTo>
                    <a:pt x="325" y="70"/>
                  </a:lnTo>
                  <a:lnTo>
                    <a:pt x="327" y="68"/>
                  </a:lnTo>
                  <a:lnTo>
                    <a:pt x="327" y="68"/>
                  </a:lnTo>
                  <a:lnTo>
                    <a:pt x="327" y="64"/>
                  </a:lnTo>
                  <a:lnTo>
                    <a:pt x="327" y="64"/>
                  </a:lnTo>
                  <a:lnTo>
                    <a:pt x="327" y="60"/>
                  </a:lnTo>
                  <a:lnTo>
                    <a:pt x="333" y="60"/>
                  </a:lnTo>
                  <a:lnTo>
                    <a:pt x="333" y="68"/>
                  </a:lnTo>
                  <a:lnTo>
                    <a:pt x="333" y="68"/>
                  </a:lnTo>
                  <a:lnTo>
                    <a:pt x="333" y="72"/>
                  </a:lnTo>
                  <a:lnTo>
                    <a:pt x="333" y="72"/>
                  </a:lnTo>
                  <a:lnTo>
                    <a:pt x="329" y="74"/>
                  </a:lnTo>
                  <a:lnTo>
                    <a:pt x="329" y="74"/>
                  </a:lnTo>
                  <a:lnTo>
                    <a:pt x="319" y="76"/>
                  </a:lnTo>
                  <a:lnTo>
                    <a:pt x="319" y="76"/>
                  </a:lnTo>
                  <a:lnTo>
                    <a:pt x="313" y="74"/>
                  </a:lnTo>
                  <a:lnTo>
                    <a:pt x="313" y="74"/>
                  </a:lnTo>
                  <a:lnTo>
                    <a:pt x="309" y="72"/>
                  </a:lnTo>
                  <a:lnTo>
                    <a:pt x="309" y="72"/>
                  </a:lnTo>
                  <a:lnTo>
                    <a:pt x="307" y="68"/>
                  </a:lnTo>
                  <a:lnTo>
                    <a:pt x="307" y="48"/>
                  </a:lnTo>
                  <a:close/>
                  <a:moveTo>
                    <a:pt x="321" y="54"/>
                  </a:moveTo>
                  <a:lnTo>
                    <a:pt x="321" y="54"/>
                  </a:lnTo>
                  <a:lnTo>
                    <a:pt x="315" y="42"/>
                  </a:lnTo>
                  <a:lnTo>
                    <a:pt x="319" y="40"/>
                  </a:lnTo>
                  <a:lnTo>
                    <a:pt x="319" y="40"/>
                  </a:lnTo>
                  <a:lnTo>
                    <a:pt x="327" y="52"/>
                  </a:lnTo>
                  <a:lnTo>
                    <a:pt x="321" y="54"/>
                  </a:lnTo>
                  <a:close/>
                  <a:moveTo>
                    <a:pt x="341" y="68"/>
                  </a:moveTo>
                  <a:lnTo>
                    <a:pt x="341" y="68"/>
                  </a:lnTo>
                  <a:lnTo>
                    <a:pt x="337" y="60"/>
                  </a:lnTo>
                  <a:lnTo>
                    <a:pt x="337" y="60"/>
                  </a:lnTo>
                  <a:lnTo>
                    <a:pt x="333" y="50"/>
                  </a:lnTo>
                  <a:lnTo>
                    <a:pt x="339" y="48"/>
                  </a:lnTo>
                  <a:lnTo>
                    <a:pt x="339" y="48"/>
                  </a:lnTo>
                  <a:lnTo>
                    <a:pt x="347" y="66"/>
                  </a:lnTo>
                  <a:lnTo>
                    <a:pt x="341" y="68"/>
                  </a:lnTo>
                  <a:close/>
                  <a:moveTo>
                    <a:pt x="353" y="18"/>
                  </a:moveTo>
                  <a:lnTo>
                    <a:pt x="353" y="14"/>
                  </a:lnTo>
                  <a:lnTo>
                    <a:pt x="377" y="14"/>
                  </a:lnTo>
                  <a:lnTo>
                    <a:pt x="377" y="18"/>
                  </a:lnTo>
                  <a:lnTo>
                    <a:pt x="353" y="18"/>
                  </a:lnTo>
                  <a:close/>
                  <a:moveTo>
                    <a:pt x="361" y="72"/>
                  </a:moveTo>
                  <a:lnTo>
                    <a:pt x="361" y="76"/>
                  </a:lnTo>
                  <a:lnTo>
                    <a:pt x="355" y="76"/>
                  </a:lnTo>
                  <a:lnTo>
                    <a:pt x="355" y="48"/>
                  </a:lnTo>
                  <a:lnTo>
                    <a:pt x="375" y="48"/>
                  </a:lnTo>
                  <a:lnTo>
                    <a:pt x="375" y="72"/>
                  </a:lnTo>
                  <a:lnTo>
                    <a:pt x="361" y="72"/>
                  </a:lnTo>
                  <a:close/>
                  <a:moveTo>
                    <a:pt x="355" y="6"/>
                  </a:moveTo>
                  <a:lnTo>
                    <a:pt x="355" y="2"/>
                  </a:lnTo>
                  <a:lnTo>
                    <a:pt x="375" y="2"/>
                  </a:lnTo>
                  <a:lnTo>
                    <a:pt x="375" y="6"/>
                  </a:lnTo>
                  <a:lnTo>
                    <a:pt x="355" y="6"/>
                  </a:lnTo>
                  <a:close/>
                  <a:moveTo>
                    <a:pt x="355" y="30"/>
                  </a:moveTo>
                  <a:lnTo>
                    <a:pt x="355" y="26"/>
                  </a:lnTo>
                  <a:lnTo>
                    <a:pt x="375" y="26"/>
                  </a:lnTo>
                  <a:lnTo>
                    <a:pt x="375" y="30"/>
                  </a:lnTo>
                  <a:lnTo>
                    <a:pt x="355" y="30"/>
                  </a:lnTo>
                  <a:close/>
                  <a:moveTo>
                    <a:pt x="355" y="42"/>
                  </a:moveTo>
                  <a:lnTo>
                    <a:pt x="355" y="36"/>
                  </a:lnTo>
                  <a:lnTo>
                    <a:pt x="375" y="36"/>
                  </a:lnTo>
                  <a:lnTo>
                    <a:pt x="375" y="42"/>
                  </a:lnTo>
                  <a:lnTo>
                    <a:pt x="355" y="42"/>
                  </a:lnTo>
                  <a:close/>
                  <a:moveTo>
                    <a:pt x="369" y="54"/>
                  </a:moveTo>
                  <a:lnTo>
                    <a:pt x="361" y="54"/>
                  </a:lnTo>
                  <a:lnTo>
                    <a:pt x="361" y="68"/>
                  </a:lnTo>
                  <a:lnTo>
                    <a:pt x="369" y="68"/>
                  </a:lnTo>
                  <a:lnTo>
                    <a:pt x="369" y="54"/>
                  </a:lnTo>
                  <a:close/>
                  <a:moveTo>
                    <a:pt x="433" y="36"/>
                  </a:moveTo>
                  <a:lnTo>
                    <a:pt x="433" y="36"/>
                  </a:lnTo>
                  <a:lnTo>
                    <a:pt x="429" y="46"/>
                  </a:lnTo>
                  <a:lnTo>
                    <a:pt x="421" y="58"/>
                  </a:lnTo>
                  <a:lnTo>
                    <a:pt x="421" y="58"/>
                  </a:lnTo>
                  <a:lnTo>
                    <a:pt x="425" y="66"/>
                  </a:lnTo>
                  <a:lnTo>
                    <a:pt x="425" y="66"/>
                  </a:lnTo>
                  <a:lnTo>
                    <a:pt x="429" y="68"/>
                  </a:lnTo>
                  <a:lnTo>
                    <a:pt x="429" y="68"/>
                  </a:lnTo>
                  <a:lnTo>
                    <a:pt x="431" y="66"/>
                  </a:lnTo>
                  <a:lnTo>
                    <a:pt x="431" y="66"/>
                  </a:lnTo>
                  <a:lnTo>
                    <a:pt x="431" y="62"/>
                  </a:lnTo>
                  <a:lnTo>
                    <a:pt x="431" y="62"/>
                  </a:lnTo>
                  <a:lnTo>
                    <a:pt x="431" y="54"/>
                  </a:lnTo>
                  <a:lnTo>
                    <a:pt x="435" y="56"/>
                  </a:lnTo>
                  <a:lnTo>
                    <a:pt x="435" y="56"/>
                  </a:lnTo>
                  <a:lnTo>
                    <a:pt x="435" y="72"/>
                  </a:lnTo>
                  <a:lnTo>
                    <a:pt x="435" y="72"/>
                  </a:lnTo>
                  <a:lnTo>
                    <a:pt x="433" y="74"/>
                  </a:lnTo>
                  <a:lnTo>
                    <a:pt x="429" y="76"/>
                  </a:lnTo>
                  <a:lnTo>
                    <a:pt x="429" y="76"/>
                  </a:lnTo>
                  <a:lnTo>
                    <a:pt x="427" y="76"/>
                  </a:lnTo>
                  <a:lnTo>
                    <a:pt x="423" y="72"/>
                  </a:lnTo>
                  <a:lnTo>
                    <a:pt x="423" y="72"/>
                  </a:lnTo>
                  <a:lnTo>
                    <a:pt x="417" y="64"/>
                  </a:lnTo>
                  <a:lnTo>
                    <a:pt x="417" y="64"/>
                  </a:lnTo>
                  <a:lnTo>
                    <a:pt x="405" y="76"/>
                  </a:lnTo>
                  <a:lnTo>
                    <a:pt x="403" y="72"/>
                  </a:lnTo>
                  <a:lnTo>
                    <a:pt x="403" y="72"/>
                  </a:lnTo>
                  <a:lnTo>
                    <a:pt x="409" y="66"/>
                  </a:lnTo>
                  <a:lnTo>
                    <a:pt x="415" y="58"/>
                  </a:lnTo>
                  <a:lnTo>
                    <a:pt x="415" y="58"/>
                  </a:lnTo>
                  <a:lnTo>
                    <a:pt x="413" y="44"/>
                  </a:lnTo>
                  <a:lnTo>
                    <a:pt x="413" y="30"/>
                  </a:lnTo>
                  <a:lnTo>
                    <a:pt x="379" y="30"/>
                  </a:lnTo>
                  <a:lnTo>
                    <a:pt x="379" y="24"/>
                  </a:lnTo>
                  <a:lnTo>
                    <a:pt x="385" y="24"/>
                  </a:lnTo>
                  <a:lnTo>
                    <a:pt x="383" y="10"/>
                  </a:lnTo>
                  <a:lnTo>
                    <a:pt x="379" y="10"/>
                  </a:lnTo>
                  <a:lnTo>
                    <a:pt x="379" y="6"/>
                  </a:lnTo>
                  <a:lnTo>
                    <a:pt x="391" y="6"/>
                  </a:lnTo>
                  <a:lnTo>
                    <a:pt x="391" y="0"/>
                  </a:lnTo>
                  <a:lnTo>
                    <a:pt x="397" y="0"/>
                  </a:lnTo>
                  <a:lnTo>
                    <a:pt x="397" y="6"/>
                  </a:lnTo>
                  <a:lnTo>
                    <a:pt x="409" y="6"/>
                  </a:lnTo>
                  <a:lnTo>
                    <a:pt x="409" y="10"/>
                  </a:lnTo>
                  <a:lnTo>
                    <a:pt x="405" y="10"/>
                  </a:lnTo>
                  <a:lnTo>
                    <a:pt x="403" y="24"/>
                  </a:lnTo>
                  <a:lnTo>
                    <a:pt x="411" y="24"/>
                  </a:lnTo>
                  <a:lnTo>
                    <a:pt x="411" y="18"/>
                  </a:lnTo>
                  <a:lnTo>
                    <a:pt x="411" y="18"/>
                  </a:lnTo>
                  <a:lnTo>
                    <a:pt x="413" y="0"/>
                  </a:lnTo>
                  <a:lnTo>
                    <a:pt x="419" y="0"/>
                  </a:lnTo>
                  <a:lnTo>
                    <a:pt x="419" y="24"/>
                  </a:lnTo>
                  <a:lnTo>
                    <a:pt x="433" y="24"/>
                  </a:lnTo>
                  <a:lnTo>
                    <a:pt x="433" y="30"/>
                  </a:lnTo>
                  <a:lnTo>
                    <a:pt x="419" y="30"/>
                  </a:lnTo>
                  <a:lnTo>
                    <a:pt x="419" y="30"/>
                  </a:lnTo>
                  <a:lnTo>
                    <a:pt x="421" y="50"/>
                  </a:lnTo>
                  <a:lnTo>
                    <a:pt x="421" y="50"/>
                  </a:lnTo>
                  <a:lnTo>
                    <a:pt x="421" y="50"/>
                  </a:lnTo>
                  <a:lnTo>
                    <a:pt x="423" y="44"/>
                  </a:lnTo>
                  <a:lnTo>
                    <a:pt x="423" y="44"/>
                  </a:lnTo>
                  <a:lnTo>
                    <a:pt x="427" y="34"/>
                  </a:lnTo>
                  <a:lnTo>
                    <a:pt x="433" y="36"/>
                  </a:lnTo>
                  <a:lnTo>
                    <a:pt x="433" y="36"/>
                  </a:lnTo>
                  <a:close/>
                  <a:moveTo>
                    <a:pt x="389" y="68"/>
                  </a:moveTo>
                  <a:lnTo>
                    <a:pt x="389" y="72"/>
                  </a:lnTo>
                  <a:lnTo>
                    <a:pt x="383" y="72"/>
                  </a:lnTo>
                  <a:lnTo>
                    <a:pt x="383" y="36"/>
                  </a:lnTo>
                  <a:lnTo>
                    <a:pt x="405" y="36"/>
                  </a:lnTo>
                  <a:lnTo>
                    <a:pt x="405" y="68"/>
                  </a:lnTo>
                  <a:lnTo>
                    <a:pt x="389" y="68"/>
                  </a:lnTo>
                  <a:close/>
                  <a:moveTo>
                    <a:pt x="399" y="40"/>
                  </a:moveTo>
                  <a:lnTo>
                    <a:pt x="389" y="40"/>
                  </a:lnTo>
                  <a:lnTo>
                    <a:pt x="389" y="48"/>
                  </a:lnTo>
                  <a:lnTo>
                    <a:pt x="399" y="48"/>
                  </a:lnTo>
                  <a:lnTo>
                    <a:pt x="399" y="40"/>
                  </a:lnTo>
                  <a:close/>
                  <a:moveTo>
                    <a:pt x="399" y="54"/>
                  </a:moveTo>
                  <a:lnTo>
                    <a:pt x="389" y="54"/>
                  </a:lnTo>
                  <a:lnTo>
                    <a:pt x="389" y="64"/>
                  </a:lnTo>
                  <a:lnTo>
                    <a:pt x="399" y="64"/>
                  </a:lnTo>
                  <a:lnTo>
                    <a:pt x="399" y="54"/>
                  </a:lnTo>
                  <a:close/>
                  <a:moveTo>
                    <a:pt x="389" y="10"/>
                  </a:moveTo>
                  <a:lnTo>
                    <a:pt x="391" y="24"/>
                  </a:lnTo>
                  <a:lnTo>
                    <a:pt x="397" y="24"/>
                  </a:lnTo>
                  <a:lnTo>
                    <a:pt x="399" y="10"/>
                  </a:lnTo>
                  <a:lnTo>
                    <a:pt x="389" y="10"/>
                  </a:lnTo>
                  <a:close/>
                  <a:moveTo>
                    <a:pt x="425" y="18"/>
                  </a:moveTo>
                  <a:lnTo>
                    <a:pt x="423" y="6"/>
                  </a:lnTo>
                  <a:lnTo>
                    <a:pt x="427" y="4"/>
                  </a:lnTo>
                  <a:lnTo>
                    <a:pt x="431" y="18"/>
                  </a:lnTo>
                  <a:lnTo>
                    <a:pt x="425" y="18"/>
                  </a:lnTo>
                  <a:close/>
                  <a:moveTo>
                    <a:pt x="519" y="42"/>
                  </a:moveTo>
                  <a:lnTo>
                    <a:pt x="519" y="42"/>
                  </a:lnTo>
                  <a:lnTo>
                    <a:pt x="513" y="56"/>
                  </a:lnTo>
                  <a:lnTo>
                    <a:pt x="505" y="66"/>
                  </a:lnTo>
                  <a:lnTo>
                    <a:pt x="505" y="66"/>
                  </a:lnTo>
                  <a:lnTo>
                    <a:pt x="499" y="70"/>
                  </a:lnTo>
                  <a:lnTo>
                    <a:pt x="493" y="72"/>
                  </a:lnTo>
                  <a:lnTo>
                    <a:pt x="481" y="74"/>
                  </a:lnTo>
                  <a:lnTo>
                    <a:pt x="481" y="74"/>
                  </a:lnTo>
                  <a:lnTo>
                    <a:pt x="471" y="74"/>
                  </a:lnTo>
                  <a:lnTo>
                    <a:pt x="471" y="74"/>
                  </a:lnTo>
                  <a:lnTo>
                    <a:pt x="463" y="70"/>
                  </a:lnTo>
                  <a:lnTo>
                    <a:pt x="463" y="70"/>
                  </a:lnTo>
                  <a:lnTo>
                    <a:pt x="457" y="64"/>
                  </a:lnTo>
                  <a:lnTo>
                    <a:pt x="457" y="64"/>
                  </a:lnTo>
                  <a:lnTo>
                    <a:pt x="455" y="56"/>
                  </a:lnTo>
                  <a:lnTo>
                    <a:pt x="455" y="56"/>
                  </a:lnTo>
                  <a:lnTo>
                    <a:pt x="455" y="44"/>
                  </a:lnTo>
                  <a:lnTo>
                    <a:pt x="455" y="44"/>
                  </a:lnTo>
                  <a:lnTo>
                    <a:pt x="457" y="4"/>
                  </a:lnTo>
                  <a:lnTo>
                    <a:pt x="463" y="4"/>
                  </a:lnTo>
                  <a:lnTo>
                    <a:pt x="463" y="4"/>
                  </a:lnTo>
                  <a:lnTo>
                    <a:pt x="461" y="44"/>
                  </a:lnTo>
                  <a:lnTo>
                    <a:pt x="461" y="44"/>
                  </a:lnTo>
                  <a:lnTo>
                    <a:pt x="461" y="54"/>
                  </a:lnTo>
                  <a:lnTo>
                    <a:pt x="461" y="54"/>
                  </a:lnTo>
                  <a:lnTo>
                    <a:pt x="463" y="62"/>
                  </a:lnTo>
                  <a:lnTo>
                    <a:pt x="463" y="62"/>
                  </a:lnTo>
                  <a:lnTo>
                    <a:pt x="467" y="64"/>
                  </a:lnTo>
                  <a:lnTo>
                    <a:pt x="471" y="66"/>
                  </a:lnTo>
                  <a:lnTo>
                    <a:pt x="471" y="66"/>
                  </a:lnTo>
                  <a:lnTo>
                    <a:pt x="481" y="68"/>
                  </a:lnTo>
                  <a:lnTo>
                    <a:pt x="481" y="68"/>
                  </a:lnTo>
                  <a:lnTo>
                    <a:pt x="491" y="66"/>
                  </a:lnTo>
                  <a:lnTo>
                    <a:pt x="501" y="62"/>
                  </a:lnTo>
                  <a:lnTo>
                    <a:pt x="501" y="62"/>
                  </a:lnTo>
                  <a:lnTo>
                    <a:pt x="507" y="52"/>
                  </a:lnTo>
                  <a:lnTo>
                    <a:pt x="513" y="38"/>
                  </a:lnTo>
                  <a:lnTo>
                    <a:pt x="519"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Freeform 72">
              <a:extLst>
                <a:ext uri="{FF2B5EF4-FFF2-40B4-BE49-F238E27FC236}">
                  <a16:creationId xmlns:a16="http://schemas.microsoft.com/office/drawing/2014/main" id="{94EFAA99-DE67-4C06-9BE2-6CB42EB8B907}"/>
                </a:ext>
              </a:extLst>
            </p:cNvPr>
            <p:cNvSpPr>
              <a:spLocks/>
            </p:cNvSpPr>
            <p:nvPr/>
          </p:nvSpPr>
          <p:spPr bwMode="gray">
            <a:xfrm>
              <a:off x="2518226" y="5387053"/>
              <a:ext cx="10168" cy="11185"/>
            </a:xfrm>
            <a:custGeom>
              <a:avLst/>
              <a:gdLst>
                <a:gd name="T0" fmla="*/ 6 w 20"/>
                <a:gd name="T1" fmla="*/ 0 h 22"/>
                <a:gd name="T2" fmla="*/ 6 w 20"/>
                <a:gd name="T3" fmla="*/ 0 h 22"/>
                <a:gd name="T4" fmla="*/ 20 w 20"/>
                <a:gd name="T5" fmla="*/ 18 h 22"/>
                <a:gd name="T6" fmla="*/ 14 w 20"/>
                <a:gd name="T7" fmla="*/ 22 h 22"/>
                <a:gd name="T8" fmla="*/ 14 w 20"/>
                <a:gd name="T9" fmla="*/ 22 h 22"/>
                <a:gd name="T10" fmla="*/ 0 w 20"/>
                <a:gd name="T11" fmla="*/ 4 h 22"/>
                <a:gd name="T12" fmla="*/ 6 w 20"/>
                <a:gd name="T13" fmla="*/ 0 h 22"/>
                <a:gd name="T14" fmla="*/ 6 w 20"/>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2">
                  <a:moveTo>
                    <a:pt x="6" y="0"/>
                  </a:moveTo>
                  <a:lnTo>
                    <a:pt x="6" y="0"/>
                  </a:lnTo>
                  <a:lnTo>
                    <a:pt x="20" y="18"/>
                  </a:lnTo>
                  <a:lnTo>
                    <a:pt x="14" y="22"/>
                  </a:lnTo>
                  <a:lnTo>
                    <a:pt x="14" y="22"/>
                  </a:lnTo>
                  <a:lnTo>
                    <a:pt x="0" y="4"/>
                  </a:lnTo>
                  <a:lnTo>
                    <a:pt x="6" y="0"/>
                  </a:lnTo>
                  <a:lnTo>
                    <a:pt x="6"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Freeform 73">
              <a:extLst>
                <a:ext uri="{FF2B5EF4-FFF2-40B4-BE49-F238E27FC236}">
                  <a16:creationId xmlns:a16="http://schemas.microsoft.com/office/drawing/2014/main" id="{5005D2B1-B5E2-4F12-AB25-48B2C334BE66}"/>
                </a:ext>
              </a:extLst>
            </p:cNvPr>
            <p:cNvSpPr>
              <a:spLocks noEditPoints="1"/>
            </p:cNvSpPr>
            <p:nvPr/>
          </p:nvSpPr>
          <p:spPr bwMode="auto">
            <a:xfrm>
              <a:off x="2560931" y="5358583"/>
              <a:ext cx="129131" cy="40671"/>
            </a:xfrm>
            <a:custGeom>
              <a:avLst/>
              <a:gdLst>
                <a:gd name="T0" fmla="*/ 36 w 254"/>
                <a:gd name="T1" fmla="*/ 66 h 80"/>
                <a:gd name="T2" fmla="*/ 16 w 254"/>
                <a:gd name="T3" fmla="*/ 68 h 80"/>
                <a:gd name="T4" fmla="*/ 12 w 254"/>
                <a:gd name="T5" fmla="*/ 62 h 80"/>
                <a:gd name="T6" fmla="*/ 10 w 254"/>
                <a:gd name="T7" fmla="*/ 30 h 80"/>
                <a:gd name="T8" fmla="*/ 28 w 254"/>
                <a:gd name="T9" fmla="*/ 32 h 80"/>
                <a:gd name="T10" fmla="*/ 20 w 254"/>
                <a:gd name="T11" fmla="*/ 14 h 80"/>
                <a:gd name="T12" fmla="*/ 40 w 254"/>
                <a:gd name="T13" fmla="*/ 14 h 80"/>
                <a:gd name="T14" fmla="*/ 34 w 254"/>
                <a:gd name="T15" fmla="*/ 36 h 80"/>
                <a:gd name="T16" fmla="*/ 48 w 254"/>
                <a:gd name="T17" fmla="*/ 32 h 80"/>
                <a:gd name="T18" fmla="*/ 42 w 254"/>
                <a:gd name="T19" fmla="*/ 34 h 80"/>
                <a:gd name="T20" fmla="*/ 72 w 254"/>
                <a:gd name="T21" fmla="*/ 24 h 80"/>
                <a:gd name="T22" fmla="*/ 70 w 254"/>
                <a:gd name="T23" fmla="*/ 76 h 80"/>
                <a:gd name="T24" fmla="*/ 50 w 254"/>
                <a:gd name="T25" fmla="*/ 72 h 80"/>
                <a:gd name="T26" fmla="*/ 64 w 254"/>
                <a:gd name="T27" fmla="*/ 70 h 80"/>
                <a:gd name="T28" fmla="*/ 44 w 254"/>
                <a:gd name="T29" fmla="*/ 18 h 80"/>
                <a:gd name="T30" fmla="*/ 72 w 254"/>
                <a:gd name="T31" fmla="*/ 18 h 80"/>
                <a:gd name="T32" fmla="*/ 88 w 254"/>
                <a:gd name="T33" fmla="*/ 72 h 80"/>
                <a:gd name="T34" fmla="*/ 110 w 254"/>
                <a:gd name="T35" fmla="*/ 60 h 80"/>
                <a:gd name="T36" fmla="*/ 102 w 254"/>
                <a:gd name="T37" fmla="*/ 58 h 80"/>
                <a:gd name="T38" fmla="*/ 126 w 254"/>
                <a:gd name="T39" fmla="*/ 30 h 80"/>
                <a:gd name="T40" fmla="*/ 126 w 254"/>
                <a:gd name="T41" fmla="*/ 20 h 80"/>
                <a:gd name="T42" fmla="*/ 170 w 254"/>
                <a:gd name="T43" fmla="*/ 30 h 80"/>
                <a:gd name="T44" fmla="*/ 164 w 254"/>
                <a:gd name="T45" fmla="*/ 54 h 80"/>
                <a:gd name="T46" fmla="*/ 152 w 254"/>
                <a:gd name="T47" fmla="*/ 60 h 80"/>
                <a:gd name="T48" fmla="*/ 156 w 254"/>
                <a:gd name="T49" fmla="*/ 54 h 80"/>
                <a:gd name="T50" fmla="*/ 132 w 254"/>
                <a:gd name="T51" fmla="*/ 42 h 80"/>
                <a:gd name="T52" fmla="*/ 160 w 254"/>
                <a:gd name="T53" fmla="*/ 66 h 80"/>
                <a:gd name="T54" fmla="*/ 158 w 254"/>
                <a:gd name="T55" fmla="*/ 72 h 80"/>
                <a:gd name="T56" fmla="*/ 132 w 254"/>
                <a:gd name="T57" fmla="*/ 52 h 80"/>
                <a:gd name="T58" fmla="*/ 126 w 254"/>
                <a:gd name="T59" fmla="*/ 52 h 80"/>
                <a:gd name="T60" fmla="*/ 90 w 254"/>
                <a:gd name="T61" fmla="*/ 78 h 80"/>
                <a:gd name="T62" fmla="*/ 92 w 254"/>
                <a:gd name="T63" fmla="*/ 22 h 80"/>
                <a:gd name="T64" fmla="*/ 96 w 254"/>
                <a:gd name="T65" fmla="*/ 10 h 80"/>
                <a:gd name="T66" fmla="*/ 106 w 254"/>
                <a:gd name="T67" fmla="*/ 8 h 80"/>
                <a:gd name="T68" fmla="*/ 120 w 254"/>
                <a:gd name="T69" fmla="*/ 18 h 80"/>
                <a:gd name="T70" fmla="*/ 140 w 254"/>
                <a:gd name="T71" fmla="*/ 12 h 80"/>
                <a:gd name="T72" fmla="*/ 128 w 254"/>
                <a:gd name="T73" fmla="*/ 16 h 80"/>
                <a:gd name="T74" fmla="*/ 146 w 254"/>
                <a:gd name="T75" fmla="*/ 2 h 80"/>
                <a:gd name="T76" fmla="*/ 154 w 254"/>
                <a:gd name="T77" fmla="*/ 12 h 80"/>
                <a:gd name="T78" fmla="*/ 140 w 254"/>
                <a:gd name="T79" fmla="*/ 12 h 80"/>
                <a:gd name="T80" fmla="*/ 196 w 254"/>
                <a:gd name="T81" fmla="*/ 74 h 80"/>
                <a:gd name="T82" fmla="*/ 186 w 254"/>
                <a:gd name="T83" fmla="*/ 44 h 80"/>
                <a:gd name="T84" fmla="*/ 198 w 254"/>
                <a:gd name="T85" fmla="*/ 8 h 80"/>
                <a:gd name="T86" fmla="*/ 192 w 254"/>
                <a:gd name="T87" fmla="*/ 46 h 80"/>
                <a:gd name="T88" fmla="*/ 236 w 254"/>
                <a:gd name="T89" fmla="*/ 72 h 80"/>
                <a:gd name="T90" fmla="*/ 210 w 254"/>
                <a:gd name="T91" fmla="*/ 66 h 80"/>
                <a:gd name="T92" fmla="*/ 206 w 254"/>
                <a:gd name="T93" fmla="*/ 58 h 80"/>
                <a:gd name="T94" fmla="*/ 218 w 254"/>
                <a:gd name="T95" fmla="*/ 46 h 80"/>
                <a:gd name="T96" fmla="*/ 214 w 254"/>
                <a:gd name="T97" fmla="*/ 62 h 80"/>
                <a:gd name="T98" fmla="*/ 224 w 254"/>
                <a:gd name="T99" fmla="*/ 66 h 80"/>
                <a:gd name="T100" fmla="*/ 254 w 254"/>
                <a:gd name="T101" fmla="*/ 72 h 80"/>
                <a:gd name="T102" fmla="*/ 254 w 254"/>
                <a:gd name="T103" fmla="*/ 18 h 80"/>
                <a:gd name="T104" fmla="*/ 208 w 254"/>
                <a:gd name="T105" fmla="*/ 18 h 80"/>
                <a:gd name="T106" fmla="*/ 244 w 254"/>
                <a:gd name="T107"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80">
                  <a:moveTo>
                    <a:pt x="28" y="48"/>
                  </a:moveTo>
                  <a:lnTo>
                    <a:pt x="28" y="48"/>
                  </a:lnTo>
                  <a:lnTo>
                    <a:pt x="40" y="62"/>
                  </a:lnTo>
                  <a:lnTo>
                    <a:pt x="36" y="66"/>
                  </a:lnTo>
                  <a:lnTo>
                    <a:pt x="36" y="66"/>
                  </a:lnTo>
                  <a:lnTo>
                    <a:pt x="26" y="54"/>
                  </a:lnTo>
                  <a:lnTo>
                    <a:pt x="26" y="54"/>
                  </a:lnTo>
                  <a:lnTo>
                    <a:pt x="16" y="68"/>
                  </a:lnTo>
                  <a:lnTo>
                    <a:pt x="4" y="78"/>
                  </a:lnTo>
                  <a:lnTo>
                    <a:pt x="0" y="74"/>
                  </a:lnTo>
                  <a:lnTo>
                    <a:pt x="0" y="74"/>
                  </a:lnTo>
                  <a:lnTo>
                    <a:pt x="12" y="62"/>
                  </a:lnTo>
                  <a:lnTo>
                    <a:pt x="22" y="50"/>
                  </a:lnTo>
                  <a:lnTo>
                    <a:pt x="22" y="50"/>
                  </a:lnTo>
                  <a:lnTo>
                    <a:pt x="4" y="34"/>
                  </a:lnTo>
                  <a:lnTo>
                    <a:pt x="10" y="30"/>
                  </a:lnTo>
                  <a:lnTo>
                    <a:pt x="10" y="30"/>
                  </a:lnTo>
                  <a:lnTo>
                    <a:pt x="24" y="44"/>
                  </a:lnTo>
                  <a:lnTo>
                    <a:pt x="24" y="44"/>
                  </a:lnTo>
                  <a:lnTo>
                    <a:pt x="28" y="32"/>
                  </a:lnTo>
                  <a:lnTo>
                    <a:pt x="30" y="20"/>
                  </a:lnTo>
                  <a:lnTo>
                    <a:pt x="2" y="20"/>
                  </a:lnTo>
                  <a:lnTo>
                    <a:pt x="2" y="14"/>
                  </a:lnTo>
                  <a:lnTo>
                    <a:pt x="20" y="14"/>
                  </a:lnTo>
                  <a:lnTo>
                    <a:pt x="20" y="2"/>
                  </a:lnTo>
                  <a:lnTo>
                    <a:pt x="26" y="2"/>
                  </a:lnTo>
                  <a:lnTo>
                    <a:pt x="26" y="14"/>
                  </a:lnTo>
                  <a:lnTo>
                    <a:pt x="40" y="14"/>
                  </a:lnTo>
                  <a:lnTo>
                    <a:pt x="40" y="20"/>
                  </a:lnTo>
                  <a:lnTo>
                    <a:pt x="36" y="20"/>
                  </a:lnTo>
                  <a:lnTo>
                    <a:pt x="36" y="20"/>
                  </a:lnTo>
                  <a:lnTo>
                    <a:pt x="34" y="36"/>
                  </a:lnTo>
                  <a:lnTo>
                    <a:pt x="28" y="48"/>
                  </a:lnTo>
                  <a:lnTo>
                    <a:pt x="28" y="48"/>
                  </a:lnTo>
                  <a:close/>
                  <a:moveTo>
                    <a:pt x="48" y="32"/>
                  </a:moveTo>
                  <a:lnTo>
                    <a:pt x="48" y="32"/>
                  </a:lnTo>
                  <a:lnTo>
                    <a:pt x="56" y="52"/>
                  </a:lnTo>
                  <a:lnTo>
                    <a:pt x="50" y="54"/>
                  </a:lnTo>
                  <a:lnTo>
                    <a:pt x="50" y="54"/>
                  </a:lnTo>
                  <a:lnTo>
                    <a:pt x="42" y="34"/>
                  </a:lnTo>
                  <a:lnTo>
                    <a:pt x="48" y="32"/>
                  </a:lnTo>
                  <a:lnTo>
                    <a:pt x="48" y="32"/>
                  </a:lnTo>
                  <a:close/>
                  <a:moveTo>
                    <a:pt x="82" y="24"/>
                  </a:moveTo>
                  <a:lnTo>
                    <a:pt x="72" y="24"/>
                  </a:lnTo>
                  <a:lnTo>
                    <a:pt x="72" y="70"/>
                  </a:lnTo>
                  <a:lnTo>
                    <a:pt x="72" y="70"/>
                  </a:lnTo>
                  <a:lnTo>
                    <a:pt x="72" y="74"/>
                  </a:lnTo>
                  <a:lnTo>
                    <a:pt x="70" y="76"/>
                  </a:lnTo>
                  <a:lnTo>
                    <a:pt x="70" y="76"/>
                  </a:lnTo>
                  <a:lnTo>
                    <a:pt x="64" y="78"/>
                  </a:lnTo>
                  <a:lnTo>
                    <a:pt x="50" y="78"/>
                  </a:lnTo>
                  <a:lnTo>
                    <a:pt x="50" y="72"/>
                  </a:lnTo>
                  <a:lnTo>
                    <a:pt x="62" y="72"/>
                  </a:lnTo>
                  <a:lnTo>
                    <a:pt x="62" y="72"/>
                  </a:lnTo>
                  <a:lnTo>
                    <a:pt x="64" y="70"/>
                  </a:lnTo>
                  <a:lnTo>
                    <a:pt x="64" y="70"/>
                  </a:lnTo>
                  <a:lnTo>
                    <a:pt x="66" y="68"/>
                  </a:lnTo>
                  <a:lnTo>
                    <a:pt x="66" y="24"/>
                  </a:lnTo>
                  <a:lnTo>
                    <a:pt x="44" y="24"/>
                  </a:lnTo>
                  <a:lnTo>
                    <a:pt x="44" y="18"/>
                  </a:lnTo>
                  <a:lnTo>
                    <a:pt x="66" y="18"/>
                  </a:lnTo>
                  <a:lnTo>
                    <a:pt x="66" y="0"/>
                  </a:lnTo>
                  <a:lnTo>
                    <a:pt x="72" y="0"/>
                  </a:lnTo>
                  <a:lnTo>
                    <a:pt x="72" y="18"/>
                  </a:lnTo>
                  <a:lnTo>
                    <a:pt x="82" y="18"/>
                  </a:lnTo>
                  <a:lnTo>
                    <a:pt x="82" y="24"/>
                  </a:lnTo>
                  <a:close/>
                  <a:moveTo>
                    <a:pt x="90" y="78"/>
                  </a:moveTo>
                  <a:lnTo>
                    <a:pt x="88" y="72"/>
                  </a:lnTo>
                  <a:lnTo>
                    <a:pt x="88" y="72"/>
                  </a:lnTo>
                  <a:lnTo>
                    <a:pt x="98" y="68"/>
                  </a:lnTo>
                  <a:lnTo>
                    <a:pt x="110" y="60"/>
                  </a:lnTo>
                  <a:lnTo>
                    <a:pt x="110" y="60"/>
                  </a:lnTo>
                  <a:lnTo>
                    <a:pt x="120" y="50"/>
                  </a:lnTo>
                  <a:lnTo>
                    <a:pt x="126" y="42"/>
                  </a:lnTo>
                  <a:lnTo>
                    <a:pt x="102" y="42"/>
                  </a:lnTo>
                  <a:lnTo>
                    <a:pt x="102" y="58"/>
                  </a:lnTo>
                  <a:lnTo>
                    <a:pt x="96" y="58"/>
                  </a:lnTo>
                  <a:lnTo>
                    <a:pt x="96" y="38"/>
                  </a:lnTo>
                  <a:lnTo>
                    <a:pt x="126" y="38"/>
                  </a:lnTo>
                  <a:lnTo>
                    <a:pt x="126" y="30"/>
                  </a:lnTo>
                  <a:lnTo>
                    <a:pt x="92" y="30"/>
                  </a:lnTo>
                  <a:lnTo>
                    <a:pt x="92" y="26"/>
                  </a:lnTo>
                  <a:lnTo>
                    <a:pt x="126" y="26"/>
                  </a:lnTo>
                  <a:lnTo>
                    <a:pt x="126" y="20"/>
                  </a:lnTo>
                  <a:lnTo>
                    <a:pt x="132" y="20"/>
                  </a:lnTo>
                  <a:lnTo>
                    <a:pt x="132" y="26"/>
                  </a:lnTo>
                  <a:lnTo>
                    <a:pt x="170" y="26"/>
                  </a:lnTo>
                  <a:lnTo>
                    <a:pt x="170" y="30"/>
                  </a:lnTo>
                  <a:lnTo>
                    <a:pt x="132" y="30"/>
                  </a:lnTo>
                  <a:lnTo>
                    <a:pt x="132" y="38"/>
                  </a:lnTo>
                  <a:lnTo>
                    <a:pt x="164" y="38"/>
                  </a:lnTo>
                  <a:lnTo>
                    <a:pt x="164" y="54"/>
                  </a:lnTo>
                  <a:lnTo>
                    <a:pt x="164" y="54"/>
                  </a:lnTo>
                  <a:lnTo>
                    <a:pt x="162" y="58"/>
                  </a:lnTo>
                  <a:lnTo>
                    <a:pt x="158" y="60"/>
                  </a:lnTo>
                  <a:lnTo>
                    <a:pt x="152" y="60"/>
                  </a:lnTo>
                  <a:lnTo>
                    <a:pt x="150" y="56"/>
                  </a:lnTo>
                  <a:lnTo>
                    <a:pt x="154" y="56"/>
                  </a:lnTo>
                  <a:lnTo>
                    <a:pt x="154" y="56"/>
                  </a:lnTo>
                  <a:lnTo>
                    <a:pt x="156" y="54"/>
                  </a:lnTo>
                  <a:lnTo>
                    <a:pt x="158" y="52"/>
                  </a:lnTo>
                  <a:lnTo>
                    <a:pt x="158" y="42"/>
                  </a:lnTo>
                  <a:lnTo>
                    <a:pt x="132" y="42"/>
                  </a:lnTo>
                  <a:lnTo>
                    <a:pt x="132" y="42"/>
                  </a:lnTo>
                  <a:lnTo>
                    <a:pt x="140" y="52"/>
                  </a:lnTo>
                  <a:lnTo>
                    <a:pt x="148" y="60"/>
                  </a:lnTo>
                  <a:lnTo>
                    <a:pt x="148" y="60"/>
                  </a:lnTo>
                  <a:lnTo>
                    <a:pt x="160" y="66"/>
                  </a:lnTo>
                  <a:lnTo>
                    <a:pt x="172" y="72"/>
                  </a:lnTo>
                  <a:lnTo>
                    <a:pt x="168" y="76"/>
                  </a:lnTo>
                  <a:lnTo>
                    <a:pt x="168" y="76"/>
                  </a:lnTo>
                  <a:lnTo>
                    <a:pt x="158" y="72"/>
                  </a:lnTo>
                  <a:lnTo>
                    <a:pt x="148" y="66"/>
                  </a:lnTo>
                  <a:lnTo>
                    <a:pt x="148" y="66"/>
                  </a:lnTo>
                  <a:lnTo>
                    <a:pt x="140" y="60"/>
                  </a:lnTo>
                  <a:lnTo>
                    <a:pt x="132" y="52"/>
                  </a:lnTo>
                  <a:lnTo>
                    <a:pt x="132" y="80"/>
                  </a:lnTo>
                  <a:lnTo>
                    <a:pt x="126" y="80"/>
                  </a:lnTo>
                  <a:lnTo>
                    <a:pt x="126" y="52"/>
                  </a:lnTo>
                  <a:lnTo>
                    <a:pt x="126" y="52"/>
                  </a:lnTo>
                  <a:lnTo>
                    <a:pt x="110" y="66"/>
                  </a:lnTo>
                  <a:lnTo>
                    <a:pt x="110" y="66"/>
                  </a:lnTo>
                  <a:lnTo>
                    <a:pt x="100" y="72"/>
                  </a:lnTo>
                  <a:lnTo>
                    <a:pt x="90" y="78"/>
                  </a:lnTo>
                  <a:lnTo>
                    <a:pt x="90" y="78"/>
                  </a:lnTo>
                  <a:close/>
                  <a:moveTo>
                    <a:pt x="104" y="12"/>
                  </a:moveTo>
                  <a:lnTo>
                    <a:pt x="104" y="12"/>
                  </a:lnTo>
                  <a:lnTo>
                    <a:pt x="92" y="22"/>
                  </a:lnTo>
                  <a:lnTo>
                    <a:pt x="88" y="20"/>
                  </a:lnTo>
                  <a:lnTo>
                    <a:pt x="88" y="20"/>
                  </a:lnTo>
                  <a:lnTo>
                    <a:pt x="96" y="10"/>
                  </a:lnTo>
                  <a:lnTo>
                    <a:pt x="96" y="10"/>
                  </a:lnTo>
                  <a:lnTo>
                    <a:pt x="104" y="0"/>
                  </a:lnTo>
                  <a:lnTo>
                    <a:pt x="110" y="2"/>
                  </a:lnTo>
                  <a:lnTo>
                    <a:pt x="110" y="2"/>
                  </a:lnTo>
                  <a:lnTo>
                    <a:pt x="106" y="8"/>
                  </a:lnTo>
                  <a:lnTo>
                    <a:pt x="128" y="8"/>
                  </a:lnTo>
                  <a:lnTo>
                    <a:pt x="128" y="12"/>
                  </a:lnTo>
                  <a:lnTo>
                    <a:pt x="116" y="12"/>
                  </a:lnTo>
                  <a:lnTo>
                    <a:pt x="120" y="18"/>
                  </a:lnTo>
                  <a:lnTo>
                    <a:pt x="114" y="20"/>
                  </a:lnTo>
                  <a:lnTo>
                    <a:pt x="110" y="12"/>
                  </a:lnTo>
                  <a:lnTo>
                    <a:pt x="104" y="12"/>
                  </a:lnTo>
                  <a:close/>
                  <a:moveTo>
                    <a:pt x="140" y="12"/>
                  </a:moveTo>
                  <a:lnTo>
                    <a:pt x="140" y="12"/>
                  </a:lnTo>
                  <a:lnTo>
                    <a:pt x="132" y="18"/>
                  </a:lnTo>
                  <a:lnTo>
                    <a:pt x="128" y="16"/>
                  </a:lnTo>
                  <a:lnTo>
                    <a:pt x="128" y="16"/>
                  </a:lnTo>
                  <a:lnTo>
                    <a:pt x="134" y="8"/>
                  </a:lnTo>
                  <a:lnTo>
                    <a:pt x="140" y="0"/>
                  </a:lnTo>
                  <a:lnTo>
                    <a:pt x="146" y="2"/>
                  </a:lnTo>
                  <a:lnTo>
                    <a:pt x="146" y="2"/>
                  </a:lnTo>
                  <a:lnTo>
                    <a:pt x="142" y="8"/>
                  </a:lnTo>
                  <a:lnTo>
                    <a:pt x="170" y="8"/>
                  </a:lnTo>
                  <a:lnTo>
                    <a:pt x="170" y="12"/>
                  </a:lnTo>
                  <a:lnTo>
                    <a:pt x="154" y="12"/>
                  </a:lnTo>
                  <a:lnTo>
                    <a:pt x="158" y="20"/>
                  </a:lnTo>
                  <a:lnTo>
                    <a:pt x="152" y="20"/>
                  </a:lnTo>
                  <a:lnTo>
                    <a:pt x="148" y="12"/>
                  </a:lnTo>
                  <a:lnTo>
                    <a:pt x="140" y="12"/>
                  </a:lnTo>
                  <a:close/>
                  <a:moveTo>
                    <a:pt x="192" y="46"/>
                  </a:moveTo>
                  <a:lnTo>
                    <a:pt x="192" y="46"/>
                  </a:lnTo>
                  <a:lnTo>
                    <a:pt x="192" y="60"/>
                  </a:lnTo>
                  <a:lnTo>
                    <a:pt x="196" y="74"/>
                  </a:lnTo>
                  <a:lnTo>
                    <a:pt x="190" y="76"/>
                  </a:lnTo>
                  <a:lnTo>
                    <a:pt x="190" y="76"/>
                  </a:lnTo>
                  <a:lnTo>
                    <a:pt x="186" y="60"/>
                  </a:lnTo>
                  <a:lnTo>
                    <a:pt x="186" y="44"/>
                  </a:lnTo>
                  <a:lnTo>
                    <a:pt x="186" y="44"/>
                  </a:lnTo>
                  <a:lnTo>
                    <a:pt x="186" y="26"/>
                  </a:lnTo>
                  <a:lnTo>
                    <a:pt x="192" y="6"/>
                  </a:lnTo>
                  <a:lnTo>
                    <a:pt x="198" y="8"/>
                  </a:lnTo>
                  <a:lnTo>
                    <a:pt x="198" y="8"/>
                  </a:lnTo>
                  <a:lnTo>
                    <a:pt x="194" y="26"/>
                  </a:lnTo>
                  <a:lnTo>
                    <a:pt x="192" y="46"/>
                  </a:lnTo>
                  <a:lnTo>
                    <a:pt x="192" y="46"/>
                  </a:lnTo>
                  <a:close/>
                  <a:moveTo>
                    <a:pt x="254" y="72"/>
                  </a:moveTo>
                  <a:lnTo>
                    <a:pt x="254" y="72"/>
                  </a:lnTo>
                  <a:lnTo>
                    <a:pt x="236" y="72"/>
                  </a:lnTo>
                  <a:lnTo>
                    <a:pt x="236" y="72"/>
                  </a:lnTo>
                  <a:lnTo>
                    <a:pt x="218" y="72"/>
                  </a:lnTo>
                  <a:lnTo>
                    <a:pt x="218" y="72"/>
                  </a:lnTo>
                  <a:lnTo>
                    <a:pt x="214" y="70"/>
                  </a:lnTo>
                  <a:lnTo>
                    <a:pt x="210" y="66"/>
                  </a:lnTo>
                  <a:lnTo>
                    <a:pt x="210" y="66"/>
                  </a:lnTo>
                  <a:lnTo>
                    <a:pt x="208" y="64"/>
                  </a:lnTo>
                  <a:lnTo>
                    <a:pt x="206" y="58"/>
                  </a:lnTo>
                  <a:lnTo>
                    <a:pt x="206" y="58"/>
                  </a:lnTo>
                  <a:lnTo>
                    <a:pt x="208" y="50"/>
                  </a:lnTo>
                  <a:lnTo>
                    <a:pt x="214" y="42"/>
                  </a:lnTo>
                  <a:lnTo>
                    <a:pt x="218" y="46"/>
                  </a:lnTo>
                  <a:lnTo>
                    <a:pt x="218" y="46"/>
                  </a:lnTo>
                  <a:lnTo>
                    <a:pt x="214" y="52"/>
                  </a:lnTo>
                  <a:lnTo>
                    <a:pt x="214" y="58"/>
                  </a:lnTo>
                  <a:lnTo>
                    <a:pt x="214" y="58"/>
                  </a:lnTo>
                  <a:lnTo>
                    <a:pt x="214" y="62"/>
                  </a:lnTo>
                  <a:lnTo>
                    <a:pt x="216" y="64"/>
                  </a:lnTo>
                  <a:lnTo>
                    <a:pt x="216" y="64"/>
                  </a:lnTo>
                  <a:lnTo>
                    <a:pt x="224" y="66"/>
                  </a:lnTo>
                  <a:lnTo>
                    <a:pt x="224" y="66"/>
                  </a:lnTo>
                  <a:lnTo>
                    <a:pt x="238" y="68"/>
                  </a:lnTo>
                  <a:lnTo>
                    <a:pt x="238" y="68"/>
                  </a:lnTo>
                  <a:lnTo>
                    <a:pt x="254" y="66"/>
                  </a:lnTo>
                  <a:lnTo>
                    <a:pt x="254" y="72"/>
                  </a:lnTo>
                  <a:close/>
                  <a:moveTo>
                    <a:pt x="254" y="12"/>
                  </a:moveTo>
                  <a:lnTo>
                    <a:pt x="254" y="12"/>
                  </a:lnTo>
                  <a:lnTo>
                    <a:pt x="254" y="18"/>
                  </a:lnTo>
                  <a:lnTo>
                    <a:pt x="254" y="18"/>
                  </a:lnTo>
                  <a:lnTo>
                    <a:pt x="240" y="18"/>
                  </a:lnTo>
                  <a:lnTo>
                    <a:pt x="240" y="18"/>
                  </a:lnTo>
                  <a:lnTo>
                    <a:pt x="208" y="18"/>
                  </a:lnTo>
                  <a:lnTo>
                    <a:pt x="208" y="18"/>
                  </a:lnTo>
                  <a:lnTo>
                    <a:pt x="208" y="12"/>
                  </a:lnTo>
                  <a:lnTo>
                    <a:pt x="208" y="12"/>
                  </a:lnTo>
                  <a:lnTo>
                    <a:pt x="244" y="12"/>
                  </a:lnTo>
                  <a:lnTo>
                    <a:pt x="244" y="12"/>
                  </a:lnTo>
                  <a:lnTo>
                    <a:pt x="254" y="12"/>
                  </a:lnTo>
                  <a:lnTo>
                    <a:pt x="254" y="12"/>
                  </a:lnTo>
                  <a:lnTo>
                    <a:pt x="254"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Freeform 74">
              <a:extLst>
                <a:ext uri="{FF2B5EF4-FFF2-40B4-BE49-F238E27FC236}">
                  <a16:creationId xmlns:a16="http://schemas.microsoft.com/office/drawing/2014/main" id="{9FE8C882-C87D-464C-94AA-DA72947B0C7B}"/>
                </a:ext>
              </a:extLst>
            </p:cNvPr>
            <p:cNvSpPr>
              <a:spLocks noEditPoints="1"/>
            </p:cNvSpPr>
            <p:nvPr/>
          </p:nvSpPr>
          <p:spPr bwMode="auto">
            <a:xfrm>
              <a:off x="2249288" y="5423657"/>
              <a:ext cx="440774" cy="40671"/>
            </a:xfrm>
            <a:custGeom>
              <a:avLst/>
              <a:gdLst>
                <a:gd name="T0" fmla="*/ 6 w 867"/>
                <a:gd name="T1" fmla="*/ 8 h 80"/>
                <a:gd name="T2" fmla="*/ 36 w 867"/>
                <a:gd name="T3" fmla="*/ 60 h 80"/>
                <a:gd name="T4" fmla="*/ 30 w 867"/>
                <a:gd name="T5" fmla="*/ 58 h 80"/>
                <a:gd name="T6" fmla="*/ 40 w 867"/>
                <a:gd name="T7" fmla="*/ 40 h 80"/>
                <a:gd name="T8" fmla="*/ 40 w 867"/>
                <a:gd name="T9" fmla="*/ 58 h 80"/>
                <a:gd name="T10" fmla="*/ 64 w 867"/>
                <a:gd name="T11" fmla="*/ 74 h 80"/>
                <a:gd name="T12" fmla="*/ 48 w 867"/>
                <a:gd name="T13" fmla="*/ 14 h 80"/>
                <a:gd name="T14" fmla="*/ 137 w 867"/>
                <a:gd name="T15" fmla="*/ 20 h 80"/>
                <a:gd name="T16" fmla="*/ 109 w 867"/>
                <a:gd name="T17" fmla="*/ 72 h 80"/>
                <a:gd name="T18" fmla="*/ 127 w 867"/>
                <a:gd name="T19" fmla="*/ 54 h 80"/>
                <a:gd name="T20" fmla="*/ 105 w 867"/>
                <a:gd name="T21" fmla="*/ 36 h 80"/>
                <a:gd name="T22" fmla="*/ 129 w 867"/>
                <a:gd name="T23" fmla="*/ 14 h 80"/>
                <a:gd name="T24" fmla="*/ 117 w 867"/>
                <a:gd name="T25" fmla="*/ 34 h 80"/>
                <a:gd name="T26" fmla="*/ 119 w 867"/>
                <a:gd name="T27" fmla="*/ 52 h 80"/>
                <a:gd name="T28" fmla="*/ 239 w 867"/>
                <a:gd name="T29" fmla="*/ 60 h 80"/>
                <a:gd name="T30" fmla="*/ 199 w 867"/>
                <a:gd name="T31" fmla="*/ 42 h 80"/>
                <a:gd name="T32" fmla="*/ 209 w 867"/>
                <a:gd name="T33" fmla="*/ 34 h 80"/>
                <a:gd name="T34" fmla="*/ 247 w 867"/>
                <a:gd name="T35" fmla="*/ 60 h 80"/>
                <a:gd name="T36" fmla="*/ 189 w 867"/>
                <a:gd name="T37" fmla="*/ 66 h 80"/>
                <a:gd name="T38" fmla="*/ 221 w 867"/>
                <a:gd name="T39" fmla="*/ 64 h 80"/>
                <a:gd name="T40" fmla="*/ 205 w 867"/>
                <a:gd name="T41" fmla="*/ 60 h 80"/>
                <a:gd name="T42" fmla="*/ 267 w 867"/>
                <a:gd name="T43" fmla="*/ 18 h 80"/>
                <a:gd name="T44" fmla="*/ 271 w 867"/>
                <a:gd name="T45" fmla="*/ 2 h 80"/>
                <a:gd name="T46" fmla="*/ 311 w 867"/>
                <a:gd name="T47" fmla="*/ 28 h 80"/>
                <a:gd name="T48" fmla="*/ 317 w 867"/>
                <a:gd name="T49" fmla="*/ 6 h 80"/>
                <a:gd name="T50" fmla="*/ 329 w 867"/>
                <a:gd name="T51" fmla="*/ 64 h 80"/>
                <a:gd name="T52" fmla="*/ 321 w 867"/>
                <a:gd name="T53" fmla="*/ 78 h 80"/>
                <a:gd name="T54" fmla="*/ 297 w 867"/>
                <a:gd name="T55" fmla="*/ 48 h 80"/>
                <a:gd name="T56" fmla="*/ 365 w 867"/>
                <a:gd name="T57" fmla="*/ 56 h 80"/>
                <a:gd name="T58" fmla="*/ 351 w 867"/>
                <a:gd name="T59" fmla="*/ 8 h 80"/>
                <a:gd name="T60" fmla="*/ 383 w 867"/>
                <a:gd name="T61" fmla="*/ 28 h 80"/>
                <a:gd name="T62" fmla="*/ 363 w 867"/>
                <a:gd name="T63" fmla="*/ 42 h 80"/>
                <a:gd name="T64" fmla="*/ 423 w 867"/>
                <a:gd name="T65" fmla="*/ 26 h 80"/>
                <a:gd name="T66" fmla="*/ 427 w 867"/>
                <a:gd name="T67" fmla="*/ 34 h 80"/>
                <a:gd name="T68" fmla="*/ 401 w 867"/>
                <a:gd name="T69" fmla="*/ 78 h 80"/>
                <a:gd name="T70" fmla="*/ 397 w 867"/>
                <a:gd name="T71" fmla="*/ 78 h 80"/>
                <a:gd name="T72" fmla="*/ 461 w 867"/>
                <a:gd name="T73" fmla="*/ 58 h 80"/>
                <a:gd name="T74" fmla="*/ 469 w 867"/>
                <a:gd name="T75" fmla="*/ 2 h 80"/>
                <a:gd name="T76" fmla="*/ 475 w 867"/>
                <a:gd name="T77" fmla="*/ 78 h 80"/>
                <a:gd name="T78" fmla="*/ 473 w 867"/>
                <a:gd name="T79" fmla="*/ 4 h 80"/>
                <a:gd name="T80" fmla="*/ 515 w 867"/>
                <a:gd name="T81" fmla="*/ 78 h 80"/>
                <a:gd name="T82" fmla="*/ 485 w 867"/>
                <a:gd name="T83" fmla="*/ 10 h 80"/>
                <a:gd name="T84" fmla="*/ 563 w 867"/>
                <a:gd name="T85" fmla="*/ 46 h 80"/>
                <a:gd name="T86" fmla="*/ 551 w 867"/>
                <a:gd name="T87" fmla="*/ 2 h 80"/>
                <a:gd name="T88" fmla="*/ 599 w 867"/>
                <a:gd name="T89" fmla="*/ 20 h 80"/>
                <a:gd name="T90" fmla="*/ 569 w 867"/>
                <a:gd name="T91" fmla="*/ 52 h 80"/>
                <a:gd name="T92" fmla="*/ 569 w 867"/>
                <a:gd name="T93" fmla="*/ 62 h 80"/>
                <a:gd name="T94" fmla="*/ 565 w 867"/>
                <a:gd name="T95" fmla="*/ 20 h 80"/>
                <a:gd name="T96" fmla="*/ 565 w 867"/>
                <a:gd name="T97" fmla="*/ 36 h 80"/>
                <a:gd name="T98" fmla="*/ 639 w 867"/>
                <a:gd name="T99" fmla="*/ 62 h 80"/>
                <a:gd name="T100" fmla="*/ 667 w 867"/>
                <a:gd name="T101" fmla="*/ 78 h 80"/>
                <a:gd name="T102" fmla="*/ 659 w 867"/>
                <a:gd name="T103" fmla="*/ 38 h 80"/>
                <a:gd name="T104" fmla="*/ 615 w 867"/>
                <a:gd name="T105" fmla="*/ 48 h 80"/>
                <a:gd name="T106" fmla="*/ 681 w 867"/>
                <a:gd name="T107" fmla="*/ 14 h 80"/>
                <a:gd name="T108" fmla="*/ 659 w 867"/>
                <a:gd name="T109" fmla="*/ 32 h 80"/>
                <a:gd name="T110" fmla="*/ 775 w 867"/>
                <a:gd name="T111" fmla="*/ 58 h 80"/>
                <a:gd name="T112" fmla="*/ 719 w 867"/>
                <a:gd name="T113" fmla="*/ 66 h 80"/>
                <a:gd name="T114" fmla="*/ 723 w 867"/>
                <a:gd name="T115" fmla="*/ 56 h 80"/>
                <a:gd name="T116" fmla="*/ 761 w 867"/>
                <a:gd name="T117" fmla="*/ 64 h 80"/>
                <a:gd name="T118" fmla="*/ 823 w 867"/>
                <a:gd name="T119" fmla="*/ 48 h 80"/>
                <a:gd name="T120" fmla="*/ 861 w 867"/>
                <a:gd name="T121" fmla="*/ 70 h 80"/>
                <a:gd name="T122" fmla="*/ 819 w 867"/>
                <a:gd name="T123" fmla="*/ 60 h 80"/>
                <a:gd name="T124" fmla="*/ 867 w 867"/>
                <a:gd name="T125"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7" h="80">
                  <a:moveTo>
                    <a:pt x="6" y="30"/>
                  </a:moveTo>
                  <a:lnTo>
                    <a:pt x="6" y="80"/>
                  </a:lnTo>
                  <a:lnTo>
                    <a:pt x="0" y="80"/>
                  </a:lnTo>
                  <a:lnTo>
                    <a:pt x="0" y="4"/>
                  </a:lnTo>
                  <a:lnTo>
                    <a:pt x="32" y="4"/>
                  </a:lnTo>
                  <a:lnTo>
                    <a:pt x="32" y="30"/>
                  </a:lnTo>
                  <a:lnTo>
                    <a:pt x="6" y="30"/>
                  </a:lnTo>
                  <a:close/>
                  <a:moveTo>
                    <a:pt x="6" y="14"/>
                  </a:moveTo>
                  <a:lnTo>
                    <a:pt x="24" y="14"/>
                  </a:lnTo>
                  <a:lnTo>
                    <a:pt x="24" y="8"/>
                  </a:lnTo>
                  <a:lnTo>
                    <a:pt x="6" y="8"/>
                  </a:lnTo>
                  <a:lnTo>
                    <a:pt x="6" y="14"/>
                  </a:lnTo>
                  <a:close/>
                  <a:moveTo>
                    <a:pt x="24" y="18"/>
                  </a:moveTo>
                  <a:lnTo>
                    <a:pt x="6" y="18"/>
                  </a:lnTo>
                  <a:lnTo>
                    <a:pt x="6" y="24"/>
                  </a:lnTo>
                  <a:lnTo>
                    <a:pt x="24" y="24"/>
                  </a:lnTo>
                  <a:lnTo>
                    <a:pt x="24" y="18"/>
                  </a:lnTo>
                  <a:close/>
                  <a:moveTo>
                    <a:pt x="54" y="76"/>
                  </a:moveTo>
                  <a:lnTo>
                    <a:pt x="54" y="76"/>
                  </a:lnTo>
                  <a:lnTo>
                    <a:pt x="44" y="68"/>
                  </a:lnTo>
                  <a:lnTo>
                    <a:pt x="36" y="60"/>
                  </a:lnTo>
                  <a:lnTo>
                    <a:pt x="36" y="60"/>
                  </a:lnTo>
                  <a:lnTo>
                    <a:pt x="32" y="64"/>
                  </a:lnTo>
                  <a:lnTo>
                    <a:pt x="28" y="70"/>
                  </a:lnTo>
                  <a:lnTo>
                    <a:pt x="22" y="72"/>
                  </a:lnTo>
                  <a:lnTo>
                    <a:pt x="14" y="76"/>
                  </a:lnTo>
                  <a:lnTo>
                    <a:pt x="12" y="72"/>
                  </a:lnTo>
                  <a:lnTo>
                    <a:pt x="12" y="72"/>
                  </a:lnTo>
                  <a:lnTo>
                    <a:pt x="18" y="68"/>
                  </a:lnTo>
                  <a:lnTo>
                    <a:pt x="24" y="66"/>
                  </a:lnTo>
                  <a:lnTo>
                    <a:pt x="24" y="66"/>
                  </a:lnTo>
                  <a:lnTo>
                    <a:pt x="28" y="62"/>
                  </a:lnTo>
                  <a:lnTo>
                    <a:pt x="30" y="58"/>
                  </a:lnTo>
                  <a:lnTo>
                    <a:pt x="14" y="58"/>
                  </a:lnTo>
                  <a:lnTo>
                    <a:pt x="14" y="52"/>
                  </a:lnTo>
                  <a:lnTo>
                    <a:pt x="32" y="52"/>
                  </a:lnTo>
                  <a:lnTo>
                    <a:pt x="32" y="44"/>
                  </a:lnTo>
                  <a:lnTo>
                    <a:pt x="16" y="44"/>
                  </a:lnTo>
                  <a:lnTo>
                    <a:pt x="16" y="40"/>
                  </a:lnTo>
                  <a:lnTo>
                    <a:pt x="24" y="40"/>
                  </a:lnTo>
                  <a:lnTo>
                    <a:pt x="22" y="34"/>
                  </a:lnTo>
                  <a:lnTo>
                    <a:pt x="26" y="32"/>
                  </a:lnTo>
                  <a:lnTo>
                    <a:pt x="30" y="40"/>
                  </a:lnTo>
                  <a:lnTo>
                    <a:pt x="40" y="40"/>
                  </a:lnTo>
                  <a:lnTo>
                    <a:pt x="46" y="32"/>
                  </a:lnTo>
                  <a:lnTo>
                    <a:pt x="50" y="34"/>
                  </a:lnTo>
                  <a:lnTo>
                    <a:pt x="46" y="40"/>
                  </a:lnTo>
                  <a:lnTo>
                    <a:pt x="58" y="40"/>
                  </a:lnTo>
                  <a:lnTo>
                    <a:pt x="58" y="44"/>
                  </a:lnTo>
                  <a:lnTo>
                    <a:pt x="38" y="44"/>
                  </a:lnTo>
                  <a:lnTo>
                    <a:pt x="38" y="52"/>
                  </a:lnTo>
                  <a:lnTo>
                    <a:pt x="60" y="52"/>
                  </a:lnTo>
                  <a:lnTo>
                    <a:pt x="60" y="58"/>
                  </a:lnTo>
                  <a:lnTo>
                    <a:pt x="40" y="58"/>
                  </a:lnTo>
                  <a:lnTo>
                    <a:pt x="40" y="58"/>
                  </a:lnTo>
                  <a:lnTo>
                    <a:pt x="48" y="66"/>
                  </a:lnTo>
                  <a:lnTo>
                    <a:pt x="56" y="70"/>
                  </a:lnTo>
                  <a:lnTo>
                    <a:pt x="54" y="76"/>
                  </a:lnTo>
                  <a:lnTo>
                    <a:pt x="54" y="76"/>
                  </a:lnTo>
                  <a:close/>
                  <a:moveTo>
                    <a:pt x="74" y="72"/>
                  </a:moveTo>
                  <a:lnTo>
                    <a:pt x="74" y="72"/>
                  </a:lnTo>
                  <a:lnTo>
                    <a:pt x="72" y="78"/>
                  </a:lnTo>
                  <a:lnTo>
                    <a:pt x="66" y="78"/>
                  </a:lnTo>
                  <a:lnTo>
                    <a:pt x="58" y="78"/>
                  </a:lnTo>
                  <a:lnTo>
                    <a:pt x="58" y="74"/>
                  </a:lnTo>
                  <a:lnTo>
                    <a:pt x="64" y="74"/>
                  </a:lnTo>
                  <a:lnTo>
                    <a:pt x="64" y="74"/>
                  </a:lnTo>
                  <a:lnTo>
                    <a:pt x="66" y="72"/>
                  </a:lnTo>
                  <a:lnTo>
                    <a:pt x="66" y="72"/>
                  </a:lnTo>
                  <a:lnTo>
                    <a:pt x="66" y="70"/>
                  </a:lnTo>
                  <a:lnTo>
                    <a:pt x="66" y="30"/>
                  </a:lnTo>
                  <a:lnTo>
                    <a:pt x="42" y="30"/>
                  </a:lnTo>
                  <a:lnTo>
                    <a:pt x="42" y="4"/>
                  </a:lnTo>
                  <a:lnTo>
                    <a:pt x="74" y="4"/>
                  </a:lnTo>
                  <a:lnTo>
                    <a:pt x="74" y="72"/>
                  </a:lnTo>
                  <a:lnTo>
                    <a:pt x="74" y="72"/>
                  </a:lnTo>
                  <a:close/>
                  <a:moveTo>
                    <a:pt x="48" y="14"/>
                  </a:moveTo>
                  <a:lnTo>
                    <a:pt x="66" y="14"/>
                  </a:lnTo>
                  <a:lnTo>
                    <a:pt x="66" y="8"/>
                  </a:lnTo>
                  <a:lnTo>
                    <a:pt x="48" y="8"/>
                  </a:lnTo>
                  <a:lnTo>
                    <a:pt x="48" y="14"/>
                  </a:lnTo>
                  <a:close/>
                  <a:moveTo>
                    <a:pt x="66" y="18"/>
                  </a:moveTo>
                  <a:lnTo>
                    <a:pt x="48" y="18"/>
                  </a:lnTo>
                  <a:lnTo>
                    <a:pt x="48" y="24"/>
                  </a:lnTo>
                  <a:lnTo>
                    <a:pt x="66" y="24"/>
                  </a:lnTo>
                  <a:lnTo>
                    <a:pt x="66" y="18"/>
                  </a:lnTo>
                  <a:close/>
                  <a:moveTo>
                    <a:pt x="163" y="20"/>
                  </a:moveTo>
                  <a:lnTo>
                    <a:pt x="137" y="20"/>
                  </a:lnTo>
                  <a:lnTo>
                    <a:pt x="137" y="36"/>
                  </a:lnTo>
                  <a:lnTo>
                    <a:pt x="137" y="36"/>
                  </a:lnTo>
                  <a:lnTo>
                    <a:pt x="139" y="42"/>
                  </a:lnTo>
                  <a:lnTo>
                    <a:pt x="139" y="50"/>
                  </a:lnTo>
                  <a:lnTo>
                    <a:pt x="139" y="50"/>
                  </a:lnTo>
                  <a:lnTo>
                    <a:pt x="137" y="60"/>
                  </a:lnTo>
                  <a:lnTo>
                    <a:pt x="131" y="68"/>
                  </a:lnTo>
                  <a:lnTo>
                    <a:pt x="131" y="68"/>
                  </a:lnTo>
                  <a:lnTo>
                    <a:pt x="121" y="74"/>
                  </a:lnTo>
                  <a:lnTo>
                    <a:pt x="111" y="78"/>
                  </a:lnTo>
                  <a:lnTo>
                    <a:pt x="109" y="72"/>
                  </a:lnTo>
                  <a:lnTo>
                    <a:pt x="109" y="72"/>
                  </a:lnTo>
                  <a:lnTo>
                    <a:pt x="119" y="70"/>
                  </a:lnTo>
                  <a:lnTo>
                    <a:pt x="127" y="64"/>
                  </a:lnTo>
                  <a:lnTo>
                    <a:pt x="127" y="64"/>
                  </a:lnTo>
                  <a:lnTo>
                    <a:pt x="131" y="58"/>
                  </a:lnTo>
                  <a:lnTo>
                    <a:pt x="133" y="50"/>
                  </a:lnTo>
                  <a:lnTo>
                    <a:pt x="133" y="50"/>
                  </a:lnTo>
                  <a:lnTo>
                    <a:pt x="133" y="46"/>
                  </a:lnTo>
                  <a:lnTo>
                    <a:pt x="133" y="46"/>
                  </a:lnTo>
                  <a:lnTo>
                    <a:pt x="131" y="50"/>
                  </a:lnTo>
                  <a:lnTo>
                    <a:pt x="127" y="54"/>
                  </a:lnTo>
                  <a:lnTo>
                    <a:pt x="127" y="54"/>
                  </a:lnTo>
                  <a:lnTo>
                    <a:pt x="123" y="56"/>
                  </a:lnTo>
                  <a:lnTo>
                    <a:pt x="119" y="56"/>
                  </a:lnTo>
                  <a:lnTo>
                    <a:pt x="119" y="56"/>
                  </a:lnTo>
                  <a:lnTo>
                    <a:pt x="113" y="56"/>
                  </a:lnTo>
                  <a:lnTo>
                    <a:pt x="107" y="52"/>
                  </a:lnTo>
                  <a:lnTo>
                    <a:pt x="107" y="52"/>
                  </a:lnTo>
                  <a:lnTo>
                    <a:pt x="105" y="48"/>
                  </a:lnTo>
                  <a:lnTo>
                    <a:pt x="103" y="42"/>
                  </a:lnTo>
                  <a:lnTo>
                    <a:pt x="103" y="42"/>
                  </a:lnTo>
                  <a:lnTo>
                    <a:pt x="105" y="36"/>
                  </a:lnTo>
                  <a:lnTo>
                    <a:pt x="109" y="32"/>
                  </a:lnTo>
                  <a:lnTo>
                    <a:pt x="109" y="32"/>
                  </a:lnTo>
                  <a:lnTo>
                    <a:pt x="113" y="28"/>
                  </a:lnTo>
                  <a:lnTo>
                    <a:pt x="121" y="26"/>
                  </a:lnTo>
                  <a:lnTo>
                    <a:pt x="121" y="26"/>
                  </a:lnTo>
                  <a:lnTo>
                    <a:pt x="125" y="28"/>
                  </a:lnTo>
                  <a:lnTo>
                    <a:pt x="129" y="30"/>
                  </a:lnTo>
                  <a:lnTo>
                    <a:pt x="129" y="20"/>
                  </a:lnTo>
                  <a:lnTo>
                    <a:pt x="87" y="20"/>
                  </a:lnTo>
                  <a:lnTo>
                    <a:pt x="87" y="14"/>
                  </a:lnTo>
                  <a:lnTo>
                    <a:pt x="129" y="14"/>
                  </a:lnTo>
                  <a:lnTo>
                    <a:pt x="129" y="4"/>
                  </a:lnTo>
                  <a:lnTo>
                    <a:pt x="137" y="4"/>
                  </a:lnTo>
                  <a:lnTo>
                    <a:pt x="137" y="14"/>
                  </a:lnTo>
                  <a:lnTo>
                    <a:pt x="163" y="14"/>
                  </a:lnTo>
                  <a:lnTo>
                    <a:pt x="163" y="20"/>
                  </a:lnTo>
                  <a:close/>
                  <a:moveTo>
                    <a:pt x="129" y="38"/>
                  </a:moveTo>
                  <a:lnTo>
                    <a:pt x="129" y="38"/>
                  </a:lnTo>
                  <a:lnTo>
                    <a:pt x="127" y="34"/>
                  </a:lnTo>
                  <a:lnTo>
                    <a:pt x="119" y="32"/>
                  </a:lnTo>
                  <a:lnTo>
                    <a:pt x="119" y="32"/>
                  </a:lnTo>
                  <a:lnTo>
                    <a:pt x="117" y="34"/>
                  </a:lnTo>
                  <a:lnTo>
                    <a:pt x="113" y="36"/>
                  </a:lnTo>
                  <a:lnTo>
                    <a:pt x="113" y="36"/>
                  </a:lnTo>
                  <a:lnTo>
                    <a:pt x="111" y="38"/>
                  </a:lnTo>
                  <a:lnTo>
                    <a:pt x="111" y="42"/>
                  </a:lnTo>
                  <a:lnTo>
                    <a:pt x="111" y="42"/>
                  </a:lnTo>
                  <a:lnTo>
                    <a:pt x="111" y="46"/>
                  </a:lnTo>
                  <a:lnTo>
                    <a:pt x="113" y="48"/>
                  </a:lnTo>
                  <a:lnTo>
                    <a:pt x="113" y="48"/>
                  </a:lnTo>
                  <a:lnTo>
                    <a:pt x="115" y="50"/>
                  </a:lnTo>
                  <a:lnTo>
                    <a:pt x="119" y="52"/>
                  </a:lnTo>
                  <a:lnTo>
                    <a:pt x="119" y="52"/>
                  </a:lnTo>
                  <a:lnTo>
                    <a:pt x="123" y="50"/>
                  </a:lnTo>
                  <a:lnTo>
                    <a:pt x="127" y="48"/>
                  </a:lnTo>
                  <a:lnTo>
                    <a:pt x="127" y="48"/>
                  </a:lnTo>
                  <a:lnTo>
                    <a:pt x="129" y="44"/>
                  </a:lnTo>
                  <a:lnTo>
                    <a:pt x="129" y="40"/>
                  </a:lnTo>
                  <a:lnTo>
                    <a:pt x="129" y="38"/>
                  </a:lnTo>
                  <a:close/>
                  <a:moveTo>
                    <a:pt x="225" y="70"/>
                  </a:moveTo>
                  <a:lnTo>
                    <a:pt x="225" y="70"/>
                  </a:lnTo>
                  <a:lnTo>
                    <a:pt x="231" y="68"/>
                  </a:lnTo>
                  <a:lnTo>
                    <a:pt x="237" y="64"/>
                  </a:lnTo>
                  <a:lnTo>
                    <a:pt x="239" y="60"/>
                  </a:lnTo>
                  <a:lnTo>
                    <a:pt x="241" y="54"/>
                  </a:lnTo>
                  <a:lnTo>
                    <a:pt x="241" y="54"/>
                  </a:lnTo>
                  <a:lnTo>
                    <a:pt x="239" y="48"/>
                  </a:lnTo>
                  <a:lnTo>
                    <a:pt x="235" y="42"/>
                  </a:lnTo>
                  <a:lnTo>
                    <a:pt x="235" y="42"/>
                  </a:lnTo>
                  <a:lnTo>
                    <a:pt x="227" y="38"/>
                  </a:lnTo>
                  <a:lnTo>
                    <a:pt x="219" y="38"/>
                  </a:lnTo>
                  <a:lnTo>
                    <a:pt x="219" y="38"/>
                  </a:lnTo>
                  <a:lnTo>
                    <a:pt x="205" y="40"/>
                  </a:lnTo>
                  <a:lnTo>
                    <a:pt x="205" y="40"/>
                  </a:lnTo>
                  <a:lnTo>
                    <a:pt x="199" y="42"/>
                  </a:lnTo>
                  <a:lnTo>
                    <a:pt x="191" y="46"/>
                  </a:lnTo>
                  <a:lnTo>
                    <a:pt x="191" y="46"/>
                  </a:lnTo>
                  <a:lnTo>
                    <a:pt x="179" y="54"/>
                  </a:lnTo>
                  <a:lnTo>
                    <a:pt x="175" y="50"/>
                  </a:lnTo>
                  <a:lnTo>
                    <a:pt x="175" y="50"/>
                  </a:lnTo>
                  <a:lnTo>
                    <a:pt x="227" y="14"/>
                  </a:lnTo>
                  <a:lnTo>
                    <a:pt x="183" y="14"/>
                  </a:lnTo>
                  <a:lnTo>
                    <a:pt x="183" y="8"/>
                  </a:lnTo>
                  <a:lnTo>
                    <a:pt x="235" y="8"/>
                  </a:lnTo>
                  <a:lnTo>
                    <a:pt x="239" y="12"/>
                  </a:lnTo>
                  <a:lnTo>
                    <a:pt x="209" y="34"/>
                  </a:lnTo>
                  <a:lnTo>
                    <a:pt x="209" y="34"/>
                  </a:lnTo>
                  <a:lnTo>
                    <a:pt x="209" y="34"/>
                  </a:lnTo>
                  <a:lnTo>
                    <a:pt x="219" y="32"/>
                  </a:lnTo>
                  <a:lnTo>
                    <a:pt x="219" y="32"/>
                  </a:lnTo>
                  <a:lnTo>
                    <a:pt x="231" y="34"/>
                  </a:lnTo>
                  <a:lnTo>
                    <a:pt x="239" y="38"/>
                  </a:lnTo>
                  <a:lnTo>
                    <a:pt x="239" y="38"/>
                  </a:lnTo>
                  <a:lnTo>
                    <a:pt x="245" y="44"/>
                  </a:lnTo>
                  <a:lnTo>
                    <a:pt x="247" y="54"/>
                  </a:lnTo>
                  <a:lnTo>
                    <a:pt x="247" y="54"/>
                  </a:lnTo>
                  <a:lnTo>
                    <a:pt x="247" y="60"/>
                  </a:lnTo>
                  <a:lnTo>
                    <a:pt x="245" y="64"/>
                  </a:lnTo>
                  <a:lnTo>
                    <a:pt x="241" y="68"/>
                  </a:lnTo>
                  <a:lnTo>
                    <a:pt x="237" y="72"/>
                  </a:lnTo>
                  <a:lnTo>
                    <a:pt x="237" y="72"/>
                  </a:lnTo>
                  <a:lnTo>
                    <a:pt x="227" y="76"/>
                  </a:lnTo>
                  <a:lnTo>
                    <a:pt x="211" y="78"/>
                  </a:lnTo>
                  <a:lnTo>
                    <a:pt x="211" y="78"/>
                  </a:lnTo>
                  <a:lnTo>
                    <a:pt x="201" y="78"/>
                  </a:lnTo>
                  <a:lnTo>
                    <a:pt x="195" y="74"/>
                  </a:lnTo>
                  <a:lnTo>
                    <a:pt x="191" y="70"/>
                  </a:lnTo>
                  <a:lnTo>
                    <a:pt x="189" y="66"/>
                  </a:lnTo>
                  <a:lnTo>
                    <a:pt x="189" y="66"/>
                  </a:lnTo>
                  <a:lnTo>
                    <a:pt x="191" y="60"/>
                  </a:lnTo>
                  <a:lnTo>
                    <a:pt x="193" y="58"/>
                  </a:lnTo>
                  <a:lnTo>
                    <a:pt x="193" y="58"/>
                  </a:lnTo>
                  <a:lnTo>
                    <a:pt x="199" y="54"/>
                  </a:lnTo>
                  <a:lnTo>
                    <a:pt x="203" y="54"/>
                  </a:lnTo>
                  <a:lnTo>
                    <a:pt x="203" y="54"/>
                  </a:lnTo>
                  <a:lnTo>
                    <a:pt x="211" y="56"/>
                  </a:lnTo>
                  <a:lnTo>
                    <a:pt x="217" y="58"/>
                  </a:lnTo>
                  <a:lnTo>
                    <a:pt x="217" y="58"/>
                  </a:lnTo>
                  <a:lnTo>
                    <a:pt x="221" y="64"/>
                  </a:lnTo>
                  <a:lnTo>
                    <a:pt x="225" y="70"/>
                  </a:lnTo>
                  <a:lnTo>
                    <a:pt x="225" y="70"/>
                  </a:lnTo>
                  <a:close/>
                  <a:moveTo>
                    <a:pt x="211" y="72"/>
                  </a:moveTo>
                  <a:lnTo>
                    <a:pt x="211" y="72"/>
                  </a:lnTo>
                  <a:lnTo>
                    <a:pt x="217" y="72"/>
                  </a:lnTo>
                  <a:lnTo>
                    <a:pt x="217" y="72"/>
                  </a:lnTo>
                  <a:lnTo>
                    <a:pt x="215" y="66"/>
                  </a:lnTo>
                  <a:lnTo>
                    <a:pt x="213" y="62"/>
                  </a:lnTo>
                  <a:lnTo>
                    <a:pt x="209" y="60"/>
                  </a:lnTo>
                  <a:lnTo>
                    <a:pt x="205" y="60"/>
                  </a:lnTo>
                  <a:lnTo>
                    <a:pt x="205" y="60"/>
                  </a:lnTo>
                  <a:lnTo>
                    <a:pt x="199" y="62"/>
                  </a:lnTo>
                  <a:lnTo>
                    <a:pt x="199" y="62"/>
                  </a:lnTo>
                  <a:lnTo>
                    <a:pt x="195" y="64"/>
                  </a:lnTo>
                  <a:lnTo>
                    <a:pt x="195" y="66"/>
                  </a:lnTo>
                  <a:lnTo>
                    <a:pt x="195" y="66"/>
                  </a:lnTo>
                  <a:lnTo>
                    <a:pt x="197" y="68"/>
                  </a:lnTo>
                  <a:lnTo>
                    <a:pt x="199" y="70"/>
                  </a:lnTo>
                  <a:lnTo>
                    <a:pt x="211" y="72"/>
                  </a:lnTo>
                  <a:lnTo>
                    <a:pt x="211" y="72"/>
                  </a:lnTo>
                  <a:close/>
                  <a:moveTo>
                    <a:pt x="267" y="18"/>
                  </a:moveTo>
                  <a:lnTo>
                    <a:pt x="267" y="18"/>
                  </a:lnTo>
                  <a:lnTo>
                    <a:pt x="265" y="30"/>
                  </a:lnTo>
                  <a:lnTo>
                    <a:pt x="265" y="30"/>
                  </a:lnTo>
                  <a:lnTo>
                    <a:pt x="263" y="42"/>
                  </a:lnTo>
                  <a:lnTo>
                    <a:pt x="257" y="42"/>
                  </a:lnTo>
                  <a:lnTo>
                    <a:pt x="257" y="42"/>
                  </a:lnTo>
                  <a:lnTo>
                    <a:pt x="259" y="30"/>
                  </a:lnTo>
                  <a:lnTo>
                    <a:pt x="261" y="18"/>
                  </a:lnTo>
                  <a:lnTo>
                    <a:pt x="267" y="18"/>
                  </a:lnTo>
                  <a:close/>
                  <a:moveTo>
                    <a:pt x="277" y="80"/>
                  </a:moveTo>
                  <a:lnTo>
                    <a:pt x="271" y="80"/>
                  </a:lnTo>
                  <a:lnTo>
                    <a:pt x="271" y="2"/>
                  </a:lnTo>
                  <a:lnTo>
                    <a:pt x="277" y="2"/>
                  </a:lnTo>
                  <a:lnTo>
                    <a:pt x="277" y="80"/>
                  </a:lnTo>
                  <a:close/>
                  <a:moveTo>
                    <a:pt x="287" y="22"/>
                  </a:moveTo>
                  <a:lnTo>
                    <a:pt x="283" y="24"/>
                  </a:lnTo>
                  <a:lnTo>
                    <a:pt x="281" y="12"/>
                  </a:lnTo>
                  <a:lnTo>
                    <a:pt x="285" y="12"/>
                  </a:lnTo>
                  <a:lnTo>
                    <a:pt x="287" y="22"/>
                  </a:lnTo>
                  <a:close/>
                  <a:moveTo>
                    <a:pt x="341" y="32"/>
                  </a:moveTo>
                  <a:lnTo>
                    <a:pt x="287" y="32"/>
                  </a:lnTo>
                  <a:lnTo>
                    <a:pt x="287" y="28"/>
                  </a:lnTo>
                  <a:lnTo>
                    <a:pt x="311" y="28"/>
                  </a:lnTo>
                  <a:lnTo>
                    <a:pt x="311" y="20"/>
                  </a:lnTo>
                  <a:lnTo>
                    <a:pt x="291" y="20"/>
                  </a:lnTo>
                  <a:lnTo>
                    <a:pt x="291" y="16"/>
                  </a:lnTo>
                  <a:lnTo>
                    <a:pt x="311" y="16"/>
                  </a:lnTo>
                  <a:lnTo>
                    <a:pt x="311" y="10"/>
                  </a:lnTo>
                  <a:lnTo>
                    <a:pt x="287" y="10"/>
                  </a:lnTo>
                  <a:lnTo>
                    <a:pt x="287" y="6"/>
                  </a:lnTo>
                  <a:lnTo>
                    <a:pt x="311" y="6"/>
                  </a:lnTo>
                  <a:lnTo>
                    <a:pt x="311" y="0"/>
                  </a:lnTo>
                  <a:lnTo>
                    <a:pt x="317" y="0"/>
                  </a:lnTo>
                  <a:lnTo>
                    <a:pt x="317" y="6"/>
                  </a:lnTo>
                  <a:lnTo>
                    <a:pt x="341" y="6"/>
                  </a:lnTo>
                  <a:lnTo>
                    <a:pt x="341" y="10"/>
                  </a:lnTo>
                  <a:lnTo>
                    <a:pt x="317" y="10"/>
                  </a:lnTo>
                  <a:lnTo>
                    <a:pt x="317" y="16"/>
                  </a:lnTo>
                  <a:lnTo>
                    <a:pt x="337" y="16"/>
                  </a:lnTo>
                  <a:lnTo>
                    <a:pt x="337" y="20"/>
                  </a:lnTo>
                  <a:lnTo>
                    <a:pt x="317" y="20"/>
                  </a:lnTo>
                  <a:lnTo>
                    <a:pt x="317" y="28"/>
                  </a:lnTo>
                  <a:lnTo>
                    <a:pt x="341" y="28"/>
                  </a:lnTo>
                  <a:lnTo>
                    <a:pt x="341" y="32"/>
                  </a:lnTo>
                  <a:close/>
                  <a:moveTo>
                    <a:pt x="329" y="64"/>
                  </a:moveTo>
                  <a:lnTo>
                    <a:pt x="297" y="64"/>
                  </a:lnTo>
                  <a:lnTo>
                    <a:pt x="297" y="80"/>
                  </a:lnTo>
                  <a:lnTo>
                    <a:pt x="291" y="80"/>
                  </a:lnTo>
                  <a:lnTo>
                    <a:pt x="291" y="38"/>
                  </a:lnTo>
                  <a:lnTo>
                    <a:pt x="337" y="38"/>
                  </a:lnTo>
                  <a:lnTo>
                    <a:pt x="337" y="72"/>
                  </a:lnTo>
                  <a:lnTo>
                    <a:pt x="337" y="72"/>
                  </a:lnTo>
                  <a:lnTo>
                    <a:pt x="335" y="76"/>
                  </a:lnTo>
                  <a:lnTo>
                    <a:pt x="335" y="76"/>
                  </a:lnTo>
                  <a:lnTo>
                    <a:pt x="329" y="78"/>
                  </a:lnTo>
                  <a:lnTo>
                    <a:pt x="321" y="78"/>
                  </a:lnTo>
                  <a:lnTo>
                    <a:pt x="319" y="72"/>
                  </a:lnTo>
                  <a:lnTo>
                    <a:pt x="327" y="72"/>
                  </a:lnTo>
                  <a:lnTo>
                    <a:pt x="327" y="72"/>
                  </a:lnTo>
                  <a:lnTo>
                    <a:pt x="329" y="72"/>
                  </a:lnTo>
                  <a:lnTo>
                    <a:pt x="329" y="72"/>
                  </a:lnTo>
                  <a:lnTo>
                    <a:pt x="329" y="70"/>
                  </a:lnTo>
                  <a:lnTo>
                    <a:pt x="329" y="64"/>
                  </a:lnTo>
                  <a:close/>
                  <a:moveTo>
                    <a:pt x="329" y="48"/>
                  </a:moveTo>
                  <a:lnTo>
                    <a:pt x="329" y="42"/>
                  </a:lnTo>
                  <a:lnTo>
                    <a:pt x="297" y="42"/>
                  </a:lnTo>
                  <a:lnTo>
                    <a:pt x="297" y="48"/>
                  </a:lnTo>
                  <a:lnTo>
                    <a:pt x="329" y="48"/>
                  </a:lnTo>
                  <a:close/>
                  <a:moveTo>
                    <a:pt x="297" y="60"/>
                  </a:moveTo>
                  <a:lnTo>
                    <a:pt x="329" y="60"/>
                  </a:lnTo>
                  <a:lnTo>
                    <a:pt x="329" y="52"/>
                  </a:lnTo>
                  <a:lnTo>
                    <a:pt x="297" y="52"/>
                  </a:lnTo>
                  <a:lnTo>
                    <a:pt x="297" y="60"/>
                  </a:lnTo>
                  <a:close/>
                  <a:moveTo>
                    <a:pt x="365" y="80"/>
                  </a:moveTo>
                  <a:lnTo>
                    <a:pt x="365" y="62"/>
                  </a:lnTo>
                  <a:lnTo>
                    <a:pt x="349" y="62"/>
                  </a:lnTo>
                  <a:lnTo>
                    <a:pt x="349" y="56"/>
                  </a:lnTo>
                  <a:lnTo>
                    <a:pt x="365" y="56"/>
                  </a:lnTo>
                  <a:lnTo>
                    <a:pt x="365" y="46"/>
                  </a:lnTo>
                  <a:lnTo>
                    <a:pt x="349" y="46"/>
                  </a:lnTo>
                  <a:lnTo>
                    <a:pt x="349" y="42"/>
                  </a:lnTo>
                  <a:lnTo>
                    <a:pt x="359" y="42"/>
                  </a:lnTo>
                  <a:lnTo>
                    <a:pt x="355" y="28"/>
                  </a:lnTo>
                  <a:lnTo>
                    <a:pt x="349" y="28"/>
                  </a:lnTo>
                  <a:lnTo>
                    <a:pt x="349" y="22"/>
                  </a:lnTo>
                  <a:lnTo>
                    <a:pt x="365" y="22"/>
                  </a:lnTo>
                  <a:lnTo>
                    <a:pt x="365" y="14"/>
                  </a:lnTo>
                  <a:lnTo>
                    <a:pt x="351" y="14"/>
                  </a:lnTo>
                  <a:lnTo>
                    <a:pt x="351" y="8"/>
                  </a:lnTo>
                  <a:lnTo>
                    <a:pt x="365" y="8"/>
                  </a:lnTo>
                  <a:lnTo>
                    <a:pt x="365" y="2"/>
                  </a:lnTo>
                  <a:lnTo>
                    <a:pt x="371" y="2"/>
                  </a:lnTo>
                  <a:lnTo>
                    <a:pt x="371" y="8"/>
                  </a:lnTo>
                  <a:lnTo>
                    <a:pt x="385" y="8"/>
                  </a:lnTo>
                  <a:lnTo>
                    <a:pt x="385" y="14"/>
                  </a:lnTo>
                  <a:lnTo>
                    <a:pt x="371" y="14"/>
                  </a:lnTo>
                  <a:lnTo>
                    <a:pt x="371" y="22"/>
                  </a:lnTo>
                  <a:lnTo>
                    <a:pt x="387" y="22"/>
                  </a:lnTo>
                  <a:lnTo>
                    <a:pt x="387" y="28"/>
                  </a:lnTo>
                  <a:lnTo>
                    <a:pt x="383" y="28"/>
                  </a:lnTo>
                  <a:lnTo>
                    <a:pt x="377" y="42"/>
                  </a:lnTo>
                  <a:lnTo>
                    <a:pt x="387" y="42"/>
                  </a:lnTo>
                  <a:lnTo>
                    <a:pt x="387" y="46"/>
                  </a:lnTo>
                  <a:lnTo>
                    <a:pt x="371" y="46"/>
                  </a:lnTo>
                  <a:lnTo>
                    <a:pt x="371" y="56"/>
                  </a:lnTo>
                  <a:lnTo>
                    <a:pt x="385" y="56"/>
                  </a:lnTo>
                  <a:lnTo>
                    <a:pt x="385" y="62"/>
                  </a:lnTo>
                  <a:lnTo>
                    <a:pt x="371" y="62"/>
                  </a:lnTo>
                  <a:lnTo>
                    <a:pt x="371" y="80"/>
                  </a:lnTo>
                  <a:lnTo>
                    <a:pt x="365" y="80"/>
                  </a:lnTo>
                  <a:close/>
                  <a:moveTo>
                    <a:pt x="363" y="42"/>
                  </a:moveTo>
                  <a:lnTo>
                    <a:pt x="373" y="42"/>
                  </a:lnTo>
                  <a:lnTo>
                    <a:pt x="377" y="28"/>
                  </a:lnTo>
                  <a:lnTo>
                    <a:pt x="359" y="28"/>
                  </a:lnTo>
                  <a:lnTo>
                    <a:pt x="363" y="42"/>
                  </a:lnTo>
                  <a:close/>
                  <a:moveTo>
                    <a:pt x="391" y="78"/>
                  </a:moveTo>
                  <a:lnTo>
                    <a:pt x="391" y="4"/>
                  </a:lnTo>
                  <a:lnTo>
                    <a:pt x="425" y="4"/>
                  </a:lnTo>
                  <a:lnTo>
                    <a:pt x="425" y="22"/>
                  </a:lnTo>
                  <a:lnTo>
                    <a:pt x="425" y="22"/>
                  </a:lnTo>
                  <a:lnTo>
                    <a:pt x="423" y="26"/>
                  </a:lnTo>
                  <a:lnTo>
                    <a:pt x="423" y="26"/>
                  </a:lnTo>
                  <a:lnTo>
                    <a:pt x="417" y="28"/>
                  </a:lnTo>
                  <a:lnTo>
                    <a:pt x="407" y="28"/>
                  </a:lnTo>
                  <a:lnTo>
                    <a:pt x="407" y="22"/>
                  </a:lnTo>
                  <a:lnTo>
                    <a:pt x="415" y="22"/>
                  </a:lnTo>
                  <a:lnTo>
                    <a:pt x="415" y="22"/>
                  </a:lnTo>
                  <a:lnTo>
                    <a:pt x="417" y="22"/>
                  </a:lnTo>
                  <a:lnTo>
                    <a:pt x="419" y="18"/>
                  </a:lnTo>
                  <a:lnTo>
                    <a:pt x="419" y="8"/>
                  </a:lnTo>
                  <a:lnTo>
                    <a:pt x="397" y="8"/>
                  </a:lnTo>
                  <a:lnTo>
                    <a:pt x="397" y="34"/>
                  </a:lnTo>
                  <a:lnTo>
                    <a:pt x="427" y="34"/>
                  </a:lnTo>
                  <a:lnTo>
                    <a:pt x="427" y="34"/>
                  </a:lnTo>
                  <a:lnTo>
                    <a:pt x="425" y="50"/>
                  </a:lnTo>
                  <a:lnTo>
                    <a:pt x="419" y="64"/>
                  </a:lnTo>
                  <a:lnTo>
                    <a:pt x="419" y="64"/>
                  </a:lnTo>
                  <a:lnTo>
                    <a:pt x="431" y="74"/>
                  </a:lnTo>
                  <a:lnTo>
                    <a:pt x="427" y="78"/>
                  </a:lnTo>
                  <a:lnTo>
                    <a:pt x="427" y="78"/>
                  </a:lnTo>
                  <a:lnTo>
                    <a:pt x="415" y="68"/>
                  </a:lnTo>
                  <a:lnTo>
                    <a:pt x="415" y="68"/>
                  </a:lnTo>
                  <a:lnTo>
                    <a:pt x="409" y="74"/>
                  </a:lnTo>
                  <a:lnTo>
                    <a:pt x="401" y="78"/>
                  </a:lnTo>
                  <a:lnTo>
                    <a:pt x="399" y="74"/>
                  </a:lnTo>
                  <a:lnTo>
                    <a:pt x="399" y="74"/>
                  </a:lnTo>
                  <a:lnTo>
                    <a:pt x="405" y="70"/>
                  </a:lnTo>
                  <a:lnTo>
                    <a:pt x="411" y="64"/>
                  </a:lnTo>
                  <a:lnTo>
                    <a:pt x="411" y="64"/>
                  </a:lnTo>
                  <a:lnTo>
                    <a:pt x="411" y="64"/>
                  </a:lnTo>
                  <a:lnTo>
                    <a:pt x="405" y="52"/>
                  </a:lnTo>
                  <a:lnTo>
                    <a:pt x="405" y="52"/>
                  </a:lnTo>
                  <a:lnTo>
                    <a:pt x="401" y="40"/>
                  </a:lnTo>
                  <a:lnTo>
                    <a:pt x="397" y="40"/>
                  </a:lnTo>
                  <a:lnTo>
                    <a:pt x="397" y="78"/>
                  </a:lnTo>
                  <a:lnTo>
                    <a:pt x="391" y="78"/>
                  </a:lnTo>
                  <a:close/>
                  <a:moveTo>
                    <a:pt x="407" y="40"/>
                  </a:moveTo>
                  <a:lnTo>
                    <a:pt x="407" y="40"/>
                  </a:lnTo>
                  <a:lnTo>
                    <a:pt x="409" y="50"/>
                  </a:lnTo>
                  <a:lnTo>
                    <a:pt x="415" y="58"/>
                  </a:lnTo>
                  <a:lnTo>
                    <a:pt x="415" y="58"/>
                  </a:lnTo>
                  <a:lnTo>
                    <a:pt x="419" y="48"/>
                  </a:lnTo>
                  <a:lnTo>
                    <a:pt x="421" y="40"/>
                  </a:lnTo>
                  <a:lnTo>
                    <a:pt x="407" y="40"/>
                  </a:lnTo>
                  <a:lnTo>
                    <a:pt x="407" y="40"/>
                  </a:lnTo>
                  <a:close/>
                  <a:moveTo>
                    <a:pt x="461" y="58"/>
                  </a:moveTo>
                  <a:lnTo>
                    <a:pt x="461" y="58"/>
                  </a:lnTo>
                  <a:lnTo>
                    <a:pt x="437" y="64"/>
                  </a:lnTo>
                  <a:lnTo>
                    <a:pt x="435" y="58"/>
                  </a:lnTo>
                  <a:lnTo>
                    <a:pt x="443" y="56"/>
                  </a:lnTo>
                  <a:lnTo>
                    <a:pt x="443" y="10"/>
                  </a:lnTo>
                  <a:lnTo>
                    <a:pt x="449" y="10"/>
                  </a:lnTo>
                  <a:lnTo>
                    <a:pt x="449" y="56"/>
                  </a:lnTo>
                  <a:lnTo>
                    <a:pt x="449" y="56"/>
                  </a:lnTo>
                  <a:lnTo>
                    <a:pt x="461" y="52"/>
                  </a:lnTo>
                  <a:lnTo>
                    <a:pt x="461" y="2"/>
                  </a:lnTo>
                  <a:lnTo>
                    <a:pt x="469" y="2"/>
                  </a:lnTo>
                  <a:lnTo>
                    <a:pt x="469" y="80"/>
                  </a:lnTo>
                  <a:lnTo>
                    <a:pt x="461" y="80"/>
                  </a:lnTo>
                  <a:lnTo>
                    <a:pt x="461" y="58"/>
                  </a:lnTo>
                  <a:lnTo>
                    <a:pt x="461" y="58"/>
                  </a:lnTo>
                  <a:close/>
                  <a:moveTo>
                    <a:pt x="515" y="78"/>
                  </a:moveTo>
                  <a:lnTo>
                    <a:pt x="515" y="78"/>
                  </a:lnTo>
                  <a:lnTo>
                    <a:pt x="505" y="70"/>
                  </a:lnTo>
                  <a:lnTo>
                    <a:pt x="497" y="60"/>
                  </a:lnTo>
                  <a:lnTo>
                    <a:pt x="497" y="60"/>
                  </a:lnTo>
                  <a:lnTo>
                    <a:pt x="487" y="70"/>
                  </a:lnTo>
                  <a:lnTo>
                    <a:pt x="475" y="78"/>
                  </a:lnTo>
                  <a:lnTo>
                    <a:pt x="473" y="74"/>
                  </a:lnTo>
                  <a:lnTo>
                    <a:pt x="473" y="74"/>
                  </a:lnTo>
                  <a:lnTo>
                    <a:pt x="483" y="66"/>
                  </a:lnTo>
                  <a:lnTo>
                    <a:pt x="493" y="54"/>
                  </a:lnTo>
                  <a:lnTo>
                    <a:pt x="493" y="54"/>
                  </a:lnTo>
                  <a:lnTo>
                    <a:pt x="487" y="44"/>
                  </a:lnTo>
                  <a:lnTo>
                    <a:pt x="483" y="34"/>
                  </a:lnTo>
                  <a:lnTo>
                    <a:pt x="479" y="22"/>
                  </a:lnTo>
                  <a:lnTo>
                    <a:pt x="477" y="10"/>
                  </a:lnTo>
                  <a:lnTo>
                    <a:pt x="473" y="10"/>
                  </a:lnTo>
                  <a:lnTo>
                    <a:pt x="473" y="4"/>
                  </a:lnTo>
                  <a:lnTo>
                    <a:pt x="513" y="4"/>
                  </a:lnTo>
                  <a:lnTo>
                    <a:pt x="513" y="4"/>
                  </a:lnTo>
                  <a:lnTo>
                    <a:pt x="513" y="18"/>
                  </a:lnTo>
                  <a:lnTo>
                    <a:pt x="511" y="32"/>
                  </a:lnTo>
                  <a:lnTo>
                    <a:pt x="505" y="44"/>
                  </a:lnTo>
                  <a:lnTo>
                    <a:pt x="499" y="54"/>
                  </a:lnTo>
                  <a:lnTo>
                    <a:pt x="499" y="54"/>
                  </a:lnTo>
                  <a:lnTo>
                    <a:pt x="509" y="64"/>
                  </a:lnTo>
                  <a:lnTo>
                    <a:pt x="519" y="74"/>
                  </a:lnTo>
                  <a:lnTo>
                    <a:pt x="515" y="78"/>
                  </a:lnTo>
                  <a:lnTo>
                    <a:pt x="515" y="78"/>
                  </a:lnTo>
                  <a:close/>
                  <a:moveTo>
                    <a:pt x="485" y="10"/>
                  </a:moveTo>
                  <a:lnTo>
                    <a:pt x="485" y="10"/>
                  </a:lnTo>
                  <a:lnTo>
                    <a:pt x="487" y="30"/>
                  </a:lnTo>
                  <a:lnTo>
                    <a:pt x="495" y="48"/>
                  </a:lnTo>
                  <a:lnTo>
                    <a:pt x="495" y="48"/>
                  </a:lnTo>
                  <a:lnTo>
                    <a:pt x="501" y="38"/>
                  </a:lnTo>
                  <a:lnTo>
                    <a:pt x="505" y="30"/>
                  </a:lnTo>
                  <a:lnTo>
                    <a:pt x="507" y="20"/>
                  </a:lnTo>
                  <a:lnTo>
                    <a:pt x="507" y="10"/>
                  </a:lnTo>
                  <a:lnTo>
                    <a:pt x="507" y="10"/>
                  </a:lnTo>
                  <a:lnTo>
                    <a:pt x="485" y="10"/>
                  </a:lnTo>
                  <a:lnTo>
                    <a:pt x="485" y="10"/>
                  </a:lnTo>
                  <a:close/>
                  <a:moveTo>
                    <a:pt x="525" y="76"/>
                  </a:moveTo>
                  <a:lnTo>
                    <a:pt x="523" y="72"/>
                  </a:lnTo>
                  <a:lnTo>
                    <a:pt x="523" y="72"/>
                  </a:lnTo>
                  <a:lnTo>
                    <a:pt x="543" y="66"/>
                  </a:lnTo>
                  <a:lnTo>
                    <a:pt x="543" y="66"/>
                  </a:lnTo>
                  <a:lnTo>
                    <a:pt x="559" y="58"/>
                  </a:lnTo>
                  <a:lnTo>
                    <a:pt x="527" y="58"/>
                  </a:lnTo>
                  <a:lnTo>
                    <a:pt x="527" y="52"/>
                  </a:lnTo>
                  <a:lnTo>
                    <a:pt x="563" y="52"/>
                  </a:lnTo>
                  <a:lnTo>
                    <a:pt x="563" y="46"/>
                  </a:lnTo>
                  <a:lnTo>
                    <a:pt x="535" y="46"/>
                  </a:lnTo>
                  <a:lnTo>
                    <a:pt x="535" y="20"/>
                  </a:lnTo>
                  <a:lnTo>
                    <a:pt x="535" y="20"/>
                  </a:lnTo>
                  <a:lnTo>
                    <a:pt x="527" y="28"/>
                  </a:lnTo>
                  <a:lnTo>
                    <a:pt x="523" y="24"/>
                  </a:lnTo>
                  <a:lnTo>
                    <a:pt x="523" y="24"/>
                  </a:lnTo>
                  <a:lnTo>
                    <a:pt x="535" y="12"/>
                  </a:lnTo>
                  <a:lnTo>
                    <a:pt x="535" y="12"/>
                  </a:lnTo>
                  <a:lnTo>
                    <a:pt x="545" y="0"/>
                  </a:lnTo>
                  <a:lnTo>
                    <a:pt x="551" y="2"/>
                  </a:lnTo>
                  <a:lnTo>
                    <a:pt x="551" y="2"/>
                  </a:lnTo>
                  <a:lnTo>
                    <a:pt x="545" y="10"/>
                  </a:lnTo>
                  <a:lnTo>
                    <a:pt x="565" y="10"/>
                  </a:lnTo>
                  <a:lnTo>
                    <a:pt x="569" y="2"/>
                  </a:lnTo>
                  <a:lnTo>
                    <a:pt x="577" y="2"/>
                  </a:lnTo>
                  <a:lnTo>
                    <a:pt x="577" y="2"/>
                  </a:lnTo>
                  <a:lnTo>
                    <a:pt x="571" y="10"/>
                  </a:lnTo>
                  <a:lnTo>
                    <a:pt x="601" y="10"/>
                  </a:lnTo>
                  <a:lnTo>
                    <a:pt x="601" y="14"/>
                  </a:lnTo>
                  <a:lnTo>
                    <a:pt x="571" y="14"/>
                  </a:lnTo>
                  <a:lnTo>
                    <a:pt x="571" y="20"/>
                  </a:lnTo>
                  <a:lnTo>
                    <a:pt x="599" y="20"/>
                  </a:lnTo>
                  <a:lnTo>
                    <a:pt x="599" y="26"/>
                  </a:lnTo>
                  <a:lnTo>
                    <a:pt x="571" y="26"/>
                  </a:lnTo>
                  <a:lnTo>
                    <a:pt x="571" y="30"/>
                  </a:lnTo>
                  <a:lnTo>
                    <a:pt x="599" y="30"/>
                  </a:lnTo>
                  <a:lnTo>
                    <a:pt x="599" y="36"/>
                  </a:lnTo>
                  <a:lnTo>
                    <a:pt x="571" y="36"/>
                  </a:lnTo>
                  <a:lnTo>
                    <a:pt x="571" y="42"/>
                  </a:lnTo>
                  <a:lnTo>
                    <a:pt x="603" y="42"/>
                  </a:lnTo>
                  <a:lnTo>
                    <a:pt x="603" y="46"/>
                  </a:lnTo>
                  <a:lnTo>
                    <a:pt x="569" y="46"/>
                  </a:lnTo>
                  <a:lnTo>
                    <a:pt x="569" y="52"/>
                  </a:lnTo>
                  <a:lnTo>
                    <a:pt x="605" y="52"/>
                  </a:lnTo>
                  <a:lnTo>
                    <a:pt x="605" y="58"/>
                  </a:lnTo>
                  <a:lnTo>
                    <a:pt x="573" y="58"/>
                  </a:lnTo>
                  <a:lnTo>
                    <a:pt x="573" y="58"/>
                  </a:lnTo>
                  <a:lnTo>
                    <a:pt x="589" y="66"/>
                  </a:lnTo>
                  <a:lnTo>
                    <a:pt x="589" y="66"/>
                  </a:lnTo>
                  <a:lnTo>
                    <a:pt x="607" y="72"/>
                  </a:lnTo>
                  <a:lnTo>
                    <a:pt x="605" y="76"/>
                  </a:lnTo>
                  <a:lnTo>
                    <a:pt x="605" y="76"/>
                  </a:lnTo>
                  <a:lnTo>
                    <a:pt x="585" y="70"/>
                  </a:lnTo>
                  <a:lnTo>
                    <a:pt x="569" y="62"/>
                  </a:lnTo>
                  <a:lnTo>
                    <a:pt x="569" y="80"/>
                  </a:lnTo>
                  <a:lnTo>
                    <a:pt x="563" y="80"/>
                  </a:lnTo>
                  <a:lnTo>
                    <a:pt x="563" y="62"/>
                  </a:lnTo>
                  <a:lnTo>
                    <a:pt x="563" y="62"/>
                  </a:lnTo>
                  <a:lnTo>
                    <a:pt x="545" y="70"/>
                  </a:lnTo>
                  <a:lnTo>
                    <a:pt x="545" y="70"/>
                  </a:lnTo>
                  <a:lnTo>
                    <a:pt x="525" y="76"/>
                  </a:lnTo>
                  <a:lnTo>
                    <a:pt x="525" y="76"/>
                  </a:lnTo>
                  <a:close/>
                  <a:moveTo>
                    <a:pt x="541" y="14"/>
                  </a:moveTo>
                  <a:lnTo>
                    <a:pt x="541" y="20"/>
                  </a:lnTo>
                  <a:lnTo>
                    <a:pt x="565" y="20"/>
                  </a:lnTo>
                  <a:lnTo>
                    <a:pt x="565" y="14"/>
                  </a:lnTo>
                  <a:lnTo>
                    <a:pt x="541" y="14"/>
                  </a:lnTo>
                  <a:close/>
                  <a:moveTo>
                    <a:pt x="541" y="26"/>
                  </a:moveTo>
                  <a:lnTo>
                    <a:pt x="541" y="30"/>
                  </a:lnTo>
                  <a:lnTo>
                    <a:pt x="565" y="30"/>
                  </a:lnTo>
                  <a:lnTo>
                    <a:pt x="565" y="26"/>
                  </a:lnTo>
                  <a:lnTo>
                    <a:pt x="541" y="26"/>
                  </a:lnTo>
                  <a:close/>
                  <a:moveTo>
                    <a:pt x="541" y="36"/>
                  </a:moveTo>
                  <a:lnTo>
                    <a:pt x="541" y="42"/>
                  </a:lnTo>
                  <a:lnTo>
                    <a:pt x="565" y="42"/>
                  </a:lnTo>
                  <a:lnTo>
                    <a:pt x="565" y="36"/>
                  </a:lnTo>
                  <a:lnTo>
                    <a:pt x="541" y="36"/>
                  </a:lnTo>
                  <a:close/>
                  <a:moveTo>
                    <a:pt x="667" y="62"/>
                  </a:moveTo>
                  <a:lnTo>
                    <a:pt x="659" y="62"/>
                  </a:lnTo>
                  <a:lnTo>
                    <a:pt x="659" y="48"/>
                  </a:lnTo>
                  <a:lnTo>
                    <a:pt x="659" y="48"/>
                  </a:lnTo>
                  <a:lnTo>
                    <a:pt x="659" y="44"/>
                  </a:lnTo>
                  <a:lnTo>
                    <a:pt x="659" y="44"/>
                  </a:lnTo>
                  <a:lnTo>
                    <a:pt x="645" y="54"/>
                  </a:lnTo>
                  <a:lnTo>
                    <a:pt x="641" y="58"/>
                  </a:lnTo>
                  <a:lnTo>
                    <a:pt x="639" y="62"/>
                  </a:lnTo>
                  <a:lnTo>
                    <a:pt x="639" y="62"/>
                  </a:lnTo>
                  <a:lnTo>
                    <a:pt x="641" y="66"/>
                  </a:lnTo>
                  <a:lnTo>
                    <a:pt x="645" y="70"/>
                  </a:lnTo>
                  <a:lnTo>
                    <a:pt x="645" y="70"/>
                  </a:lnTo>
                  <a:lnTo>
                    <a:pt x="651" y="70"/>
                  </a:lnTo>
                  <a:lnTo>
                    <a:pt x="663" y="72"/>
                  </a:lnTo>
                  <a:lnTo>
                    <a:pt x="663" y="72"/>
                  </a:lnTo>
                  <a:lnTo>
                    <a:pt x="689" y="70"/>
                  </a:lnTo>
                  <a:lnTo>
                    <a:pt x="691" y="76"/>
                  </a:lnTo>
                  <a:lnTo>
                    <a:pt x="691" y="76"/>
                  </a:lnTo>
                  <a:lnTo>
                    <a:pt x="667" y="78"/>
                  </a:lnTo>
                  <a:lnTo>
                    <a:pt x="667" y="78"/>
                  </a:lnTo>
                  <a:lnTo>
                    <a:pt x="649" y="76"/>
                  </a:lnTo>
                  <a:lnTo>
                    <a:pt x="639" y="74"/>
                  </a:lnTo>
                  <a:lnTo>
                    <a:pt x="639" y="74"/>
                  </a:lnTo>
                  <a:lnTo>
                    <a:pt x="635" y="70"/>
                  </a:lnTo>
                  <a:lnTo>
                    <a:pt x="633" y="64"/>
                  </a:lnTo>
                  <a:lnTo>
                    <a:pt x="633" y="64"/>
                  </a:lnTo>
                  <a:lnTo>
                    <a:pt x="635" y="58"/>
                  </a:lnTo>
                  <a:lnTo>
                    <a:pt x="639" y="52"/>
                  </a:lnTo>
                  <a:lnTo>
                    <a:pt x="639" y="52"/>
                  </a:lnTo>
                  <a:lnTo>
                    <a:pt x="647" y="46"/>
                  </a:lnTo>
                  <a:lnTo>
                    <a:pt x="659" y="38"/>
                  </a:lnTo>
                  <a:lnTo>
                    <a:pt x="659" y="38"/>
                  </a:lnTo>
                  <a:lnTo>
                    <a:pt x="655" y="36"/>
                  </a:lnTo>
                  <a:lnTo>
                    <a:pt x="651" y="34"/>
                  </a:lnTo>
                  <a:lnTo>
                    <a:pt x="651" y="34"/>
                  </a:lnTo>
                  <a:lnTo>
                    <a:pt x="641" y="36"/>
                  </a:lnTo>
                  <a:lnTo>
                    <a:pt x="641" y="36"/>
                  </a:lnTo>
                  <a:lnTo>
                    <a:pt x="635" y="40"/>
                  </a:lnTo>
                  <a:lnTo>
                    <a:pt x="627" y="46"/>
                  </a:lnTo>
                  <a:lnTo>
                    <a:pt x="619" y="52"/>
                  </a:lnTo>
                  <a:lnTo>
                    <a:pt x="615" y="48"/>
                  </a:lnTo>
                  <a:lnTo>
                    <a:pt x="615" y="48"/>
                  </a:lnTo>
                  <a:lnTo>
                    <a:pt x="629" y="34"/>
                  </a:lnTo>
                  <a:lnTo>
                    <a:pt x="639" y="20"/>
                  </a:lnTo>
                  <a:lnTo>
                    <a:pt x="619" y="20"/>
                  </a:lnTo>
                  <a:lnTo>
                    <a:pt x="619" y="14"/>
                  </a:lnTo>
                  <a:lnTo>
                    <a:pt x="641" y="14"/>
                  </a:lnTo>
                  <a:lnTo>
                    <a:pt x="641" y="14"/>
                  </a:lnTo>
                  <a:lnTo>
                    <a:pt x="645" y="4"/>
                  </a:lnTo>
                  <a:lnTo>
                    <a:pt x="651" y="4"/>
                  </a:lnTo>
                  <a:lnTo>
                    <a:pt x="651" y="4"/>
                  </a:lnTo>
                  <a:lnTo>
                    <a:pt x="649" y="14"/>
                  </a:lnTo>
                  <a:lnTo>
                    <a:pt x="681" y="14"/>
                  </a:lnTo>
                  <a:lnTo>
                    <a:pt x="681" y="20"/>
                  </a:lnTo>
                  <a:lnTo>
                    <a:pt x="647" y="20"/>
                  </a:lnTo>
                  <a:lnTo>
                    <a:pt x="647" y="20"/>
                  </a:lnTo>
                  <a:lnTo>
                    <a:pt x="637" y="32"/>
                  </a:lnTo>
                  <a:lnTo>
                    <a:pt x="639" y="34"/>
                  </a:lnTo>
                  <a:lnTo>
                    <a:pt x="639" y="34"/>
                  </a:lnTo>
                  <a:lnTo>
                    <a:pt x="645" y="32"/>
                  </a:lnTo>
                  <a:lnTo>
                    <a:pt x="645" y="32"/>
                  </a:lnTo>
                  <a:lnTo>
                    <a:pt x="653" y="30"/>
                  </a:lnTo>
                  <a:lnTo>
                    <a:pt x="653" y="30"/>
                  </a:lnTo>
                  <a:lnTo>
                    <a:pt x="659" y="32"/>
                  </a:lnTo>
                  <a:lnTo>
                    <a:pt x="663" y="36"/>
                  </a:lnTo>
                  <a:lnTo>
                    <a:pt x="689" y="26"/>
                  </a:lnTo>
                  <a:lnTo>
                    <a:pt x="693" y="32"/>
                  </a:lnTo>
                  <a:lnTo>
                    <a:pt x="693" y="32"/>
                  </a:lnTo>
                  <a:lnTo>
                    <a:pt x="665" y="42"/>
                  </a:lnTo>
                  <a:lnTo>
                    <a:pt x="665" y="42"/>
                  </a:lnTo>
                  <a:lnTo>
                    <a:pt x="667" y="50"/>
                  </a:lnTo>
                  <a:lnTo>
                    <a:pt x="667" y="62"/>
                  </a:lnTo>
                  <a:close/>
                  <a:moveTo>
                    <a:pt x="781" y="44"/>
                  </a:moveTo>
                  <a:lnTo>
                    <a:pt x="781" y="44"/>
                  </a:lnTo>
                  <a:lnTo>
                    <a:pt x="775" y="58"/>
                  </a:lnTo>
                  <a:lnTo>
                    <a:pt x="765" y="70"/>
                  </a:lnTo>
                  <a:lnTo>
                    <a:pt x="765" y="70"/>
                  </a:lnTo>
                  <a:lnTo>
                    <a:pt x="761" y="72"/>
                  </a:lnTo>
                  <a:lnTo>
                    <a:pt x="755" y="76"/>
                  </a:lnTo>
                  <a:lnTo>
                    <a:pt x="741" y="78"/>
                  </a:lnTo>
                  <a:lnTo>
                    <a:pt x="741" y="78"/>
                  </a:lnTo>
                  <a:lnTo>
                    <a:pt x="731" y="76"/>
                  </a:lnTo>
                  <a:lnTo>
                    <a:pt x="731" y="76"/>
                  </a:lnTo>
                  <a:lnTo>
                    <a:pt x="723" y="72"/>
                  </a:lnTo>
                  <a:lnTo>
                    <a:pt x="723" y="72"/>
                  </a:lnTo>
                  <a:lnTo>
                    <a:pt x="719" y="66"/>
                  </a:lnTo>
                  <a:lnTo>
                    <a:pt x="719" y="66"/>
                  </a:lnTo>
                  <a:lnTo>
                    <a:pt x="715" y="60"/>
                  </a:lnTo>
                  <a:lnTo>
                    <a:pt x="715" y="60"/>
                  </a:lnTo>
                  <a:lnTo>
                    <a:pt x="715" y="46"/>
                  </a:lnTo>
                  <a:lnTo>
                    <a:pt x="715" y="46"/>
                  </a:lnTo>
                  <a:lnTo>
                    <a:pt x="717" y="6"/>
                  </a:lnTo>
                  <a:lnTo>
                    <a:pt x="725" y="6"/>
                  </a:lnTo>
                  <a:lnTo>
                    <a:pt x="725" y="6"/>
                  </a:lnTo>
                  <a:lnTo>
                    <a:pt x="723" y="46"/>
                  </a:lnTo>
                  <a:lnTo>
                    <a:pt x="723" y="46"/>
                  </a:lnTo>
                  <a:lnTo>
                    <a:pt x="723" y="56"/>
                  </a:lnTo>
                  <a:lnTo>
                    <a:pt x="723" y="56"/>
                  </a:lnTo>
                  <a:lnTo>
                    <a:pt x="725" y="64"/>
                  </a:lnTo>
                  <a:lnTo>
                    <a:pt x="725" y="64"/>
                  </a:lnTo>
                  <a:lnTo>
                    <a:pt x="727" y="66"/>
                  </a:lnTo>
                  <a:lnTo>
                    <a:pt x="731" y="70"/>
                  </a:lnTo>
                  <a:lnTo>
                    <a:pt x="731" y="70"/>
                  </a:lnTo>
                  <a:lnTo>
                    <a:pt x="743" y="70"/>
                  </a:lnTo>
                  <a:lnTo>
                    <a:pt x="743" y="70"/>
                  </a:lnTo>
                  <a:lnTo>
                    <a:pt x="753" y="70"/>
                  </a:lnTo>
                  <a:lnTo>
                    <a:pt x="761" y="64"/>
                  </a:lnTo>
                  <a:lnTo>
                    <a:pt x="761" y="64"/>
                  </a:lnTo>
                  <a:lnTo>
                    <a:pt x="769" y="56"/>
                  </a:lnTo>
                  <a:lnTo>
                    <a:pt x="775" y="42"/>
                  </a:lnTo>
                  <a:lnTo>
                    <a:pt x="781" y="44"/>
                  </a:lnTo>
                  <a:close/>
                  <a:moveTo>
                    <a:pt x="867" y="18"/>
                  </a:moveTo>
                  <a:lnTo>
                    <a:pt x="845" y="18"/>
                  </a:lnTo>
                  <a:lnTo>
                    <a:pt x="845" y="18"/>
                  </a:lnTo>
                  <a:lnTo>
                    <a:pt x="839" y="22"/>
                  </a:lnTo>
                  <a:lnTo>
                    <a:pt x="831" y="30"/>
                  </a:lnTo>
                  <a:lnTo>
                    <a:pt x="831" y="30"/>
                  </a:lnTo>
                  <a:lnTo>
                    <a:pt x="825" y="40"/>
                  </a:lnTo>
                  <a:lnTo>
                    <a:pt x="823" y="48"/>
                  </a:lnTo>
                  <a:lnTo>
                    <a:pt x="823" y="48"/>
                  </a:lnTo>
                  <a:lnTo>
                    <a:pt x="825" y="56"/>
                  </a:lnTo>
                  <a:lnTo>
                    <a:pt x="827" y="62"/>
                  </a:lnTo>
                  <a:lnTo>
                    <a:pt x="827" y="62"/>
                  </a:lnTo>
                  <a:lnTo>
                    <a:pt x="831" y="66"/>
                  </a:lnTo>
                  <a:lnTo>
                    <a:pt x="837" y="68"/>
                  </a:lnTo>
                  <a:lnTo>
                    <a:pt x="837" y="68"/>
                  </a:lnTo>
                  <a:lnTo>
                    <a:pt x="845" y="70"/>
                  </a:lnTo>
                  <a:lnTo>
                    <a:pt x="855" y="70"/>
                  </a:lnTo>
                  <a:lnTo>
                    <a:pt x="855" y="70"/>
                  </a:lnTo>
                  <a:lnTo>
                    <a:pt x="861" y="70"/>
                  </a:lnTo>
                  <a:lnTo>
                    <a:pt x="859" y="76"/>
                  </a:lnTo>
                  <a:lnTo>
                    <a:pt x="859" y="76"/>
                  </a:lnTo>
                  <a:lnTo>
                    <a:pt x="859" y="76"/>
                  </a:lnTo>
                  <a:lnTo>
                    <a:pt x="847" y="76"/>
                  </a:lnTo>
                  <a:lnTo>
                    <a:pt x="847" y="76"/>
                  </a:lnTo>
                  <a:lnTo>
                    <a:pt x="835" y="74"/>
                  </a:lnTo>
                  <a:lnTo>
                    <a:pt x="835" y="74"/>
                  </a:lnTo>
                  <a:lnTo>
                    <a:pt x="825" y="68"/>
                  </a:lnTo>
                  <a:lnTo>
                    <a:pt x="825" y="68"/>
                  </a:lnTo>
                  <a:lnTo>
                    <a:pt x="821" y="64"/>
                  </a:lnTo>
                  <a:lnTo>
                    <a:pt x="819" y="60"/>
                  </a:lnTo>
                  <a:lnTo>
                    <a:pt x="819" y="60"/>
                  </a:lnTo>
                  <a:lnTo>
                    <a:pt x="817" y="50"/>
                  </a:lnTo>
                  <a:lnTo>
                    <a:pt x="817" y="50"/>
                  </a:lnTo>
                  <a:lnTo>
                    <a:pt x="817" y="40"/>
                  </a:lnTo>
                  <a:lnTo>
                    <a:pt x="821" y="32"/>
                  </a:lnTo>
                  <a:lnTo>
                    <a:pt x="821" y="32"/>
                  </a:lnTo>
                  <a:lnTo>
                    <a:pt x="827" y="24"/>
                  </a:lnTo>
                  <a:lnTo>
                    <a:pt x="835" y="18"/>
                  </a:lnTo>
                  <a:lnTo>
                    <a:pt x="793" y="18"/>
                  </a:lnTo>
                  <a:lnTo>
                    <a:pt x="793" y="12"/>
                  </a:lnTo>
                  <a:lnTo>
                    <a:pt x="867" y="12"/>
                  </a:lnTo>
                  <a:lnTo>
                    <a:pt x="867"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Freeform 75">
              <a:extLst>
                <a:ext uri="{FF2B5EF4-FFF2-40B4-BE49-F238E27FC236}">
                  <a16:creationId xmlns:a16="http://schemas.microsoft.com/office/drawing/2014/main" id="{434AE850-0BD2-4810-8770-3BB162A28197}"/>
                </a:ext>
              </a:extLst>
            </p:cNvPr>
            <p:cNvSpPr>
              <a:spLocks noEditPoints="1"/>
            </p:cNvSpPr>
            <p:nvPr/>
          </p:nvSpPr>
          <p:spPr bwMode="auto">
            <a:xfrm>
              <a:off x="2249288" y="5491781"/>
              <a:ext cx="80834" cy="35587"/>
            </a:xfrm>
            <a:custGeom>
              <a:avLst/>
              <a:gdLst>
                <a:gd name="T0" fmla="*/ 32 w 159"/>
                <a:gd name="T1" fmla="*/ 54 h 70"/>
                <a:gd name="T2" fmla="*/ 24 w 159"/>
                <a:gd name="T3" fmla="*/ 64 h 70"/>
                <a:gd name="T4" fmla="*/ 18 w 159"/>
                <a:gd name="T5" fmla="*/ 68 h 70"/>
                <a:gd name="T6" fmla="*/ 10 w 159"/>
                <a:gd name="T7" fmla="*/ 62 h 70"/>
                <a:gd name="T8" fmla="*/ 4 w 159"/>
                <a:gd name="T9" fmla="*/ 54 h 70"/>
                <a:gd name="T10" fmla="*/ 0 w 159"/>
                <a:gd name="T11" fmla="*/ 32 h 70"/>
                <a:gd name="T12" fmla="*/ 2 w 159"/>
                <a:gd name="T13" fmla="*/ 18 h 70"/>
                <a:gd name="T14" fmla="*/ 10 w 159"/>
                <a:gd name="T15" fmla="*/ 6 h 70"/>
                <a:gd name="T16" fmla="*/ 8 w 159"/>
                <a:gd name="T17" fmla="*/ 32 h 70"/>
                <a:gd name="T18" fmla="*/ 8 w 159"/>
                <a:gd name="T19" fmla="*/ 46 h 70"/>
                <a:gd name="T20" fmla="*/ 18 w 159"/>
                <a:gd name="T21" fmla="*/ 60 h 70"/>
                <a:gd name="T22" fmla="*/ 24 w 159"/>
                <a:gd name="T23" fmla="*/ 54 h 70"/>
                <a:gd name="T24" fmla="*/ 36 w 159"/>
                <a:gd name="T25" fmla="*/ 44 h 70"/>
                <a:gd name="T26" fmla="*/ 64 w 159"/>
                <a:gd name="T27" fmla="*/ 18 h 70"/>
                <a:gd name="T28" fmla="*/ 76 w 159"/>
                <a:gd name="T29" fmla="*/ 56 h 70"/>
                <a:gd name="T30" fmla="*/ 68 w 159"/>
                <a:gd name="T31" fmla="*/ 56 h 70"/>
                <a:gd name="T32" fmla="*/ 64 w 159"/>
                <a:gd name="T33" fmla="*/ 32 h 70"/>
                <a:gd name="T34" fmla="*/ 58 w 159"/>
                <a:gd name="T35" fmla="*/ 6 h 70"/>
                <a:gd name="T36" fmla="*/ 135 w 159"/>
                <a:gd name="T37" fmla="*/ 64 h 70"/>
                <a:gd name="T38" fmla="*/ 151 w 159"/>
                <a:gd name="T39" fmla="*/ 52 h 70"/>
                <a:gd name="T40" fmla="*/ 149 w 159"/>
                <a:gd name="T41" fmla="*/ 40 h 70"/>
                <a:gd name="T42" fmla="*/ 139 w 159"/>
                <a:gd name="T43" fmla="*/ 32 h 70"/>
                <a:gd name="T44" fmla="*/ 117 w 159"/>
                <a:gd name="T45" fmla="*/ 32 h 70"/>
                <a:gd name="T46" fmla="*/ 101 w 159"/>
                <a:gd name="T47" fmla="*/ 40 h 70"/>
                <a:gd name="T48" fmla="*/ 87 w 159"/>
                <a:gd name="T49" fmla="*/ 42 h 70"/>
                <a:gd name="T50" fmla="*/ 95 w 159"/>
                <a:gd name="T51" fmla="*/ 6 h 70"/>
                <a:gd name="T52" fmla="*/ 149 w 159"/>
                <a:gd name="T53" fmla="*/ 6 h 70"/>
                <a:gd name="T54" fmla="*/ 119 w 159"/>
                <a:gd name="T55" fmla="*/ 26 h 70"/>
                <a:gd name="T56" fmla="*/ 141 w 159"/>
                <a:gd name="T57" fmla="*/ 26 h 70"/>
                <a:gd name="T58" fmla="*/ 157 w 159"/>
                <a:gd name="T59" fmla="*/ 38 h 70"/>
                <a:gd name="T60" fmla="*/ 157 w 159"/>
                <a:gd name="T61" fmla="*/ 52 h 70"/>
                <a:gd name="T62" fmla="*/ 149 w 159"/>
                <a:gd name="T63" fmla="*/ 64 h 70"/>
                <a:gd name="T64" fmla="*/ 123 w 159"/>
                <a:gd name="T65" fmla="*/ 70 h 70"/>
                <a:gd name="T66" fmla="*/ 105 w 159"/>
                <a:gd name="T67" fmla="*/ 68 h 70"/>
                <a:gd name="T68" fmla="*/ 101 w 159"/>
                <a:gd name="T69" fmla="*/ 58 h 70"/>
                <a:gd name="T70" fmla="*/ 105 w 159"/>
                <a:gd name="T71" fmla="*/ 50 h 70"/>
                <a:gd name="T72" fmla="*/ 115 w 159"/>
                <a:gd name="T73" fmla="*/ 46 h 70"/>
                <a:gd name="T74" fmla="*/ 129 w 159"/>
                <a:gd name="T75" fmla="*/ 52 h 70"/>
                <a:gd name="T76" fmla="*/ 135 w 159"/>
                <a:gd name="T77" fmla="*/ 64 h 70"/>
                <a:gd name="T78" fmla="*/ 129 w 159"/>
                <a:gd name="T79" fmla="*/ 64 h 70"/>
                <a:gd name="T80" fmla="*/ 125 w 159"/>
                <a:gd name="T81" fmla="*/ 56 h 70"/>
                <a:gd name="T82" fmla="*/ 115 w 159"/>
                <a:gd name="T83" fmla="*/ 52 h 70"/>
                <a:gd name="T84" fmla="*/ 107 w 159"/>
                <a:gd name="T85" fmla="*/ 56 h 70"/>
                <a:gd name="T86" fmla="*/ 107 w 159"/>
                <a:gd name="T87" fmla="*/ 62 h 70"/>
                <a:gd name="T88" fmla="*/ 121 w 159"/>
                <a:gd name="T89" fmla="*/ 6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9" h="70">
                  <a:moveTo>
                    <a:pt x="36" y="44"/>
                  </a:moveTo>
                  <a:lnTo>
                    <a:pt x="36" y="44"/>
                  </a:lnTo>
                  <a:lnTo>
                    <a:pt x="32" y="54"/>
                  </a:lnTo>
                  <a:lnTo>
                    <a:pt x="32" y="54"/>
                  </a:lnTo>
                  <a:lnTo>
                    <a:pt x="24" y="64"/>
                  </a:lnTo>
                  <a:lnTo>
                    <a:pt x="24" y="64"/>
                  </a:lnTo>
                  <a:lnTo>
                    <a:pt x="22" y="66"/>
                  </a:lnTo>
                  <a:lnTo>
                    <a:pt x="18" y="68"/>
                  </a:lnTo>
                  <a:lnTo>
                    <a:pt x="18" y="68"/>
                  </a:lnTo>
                  <a:lnTo>
                    <a:pt x="14" y="66"/>
                  </a:lnTo>
                  <a:lnTo>
                    <a:pt x="14" y="66"/>
                  </a:lnTo>
                  <a:lnTo>
                    <a:pt x="10" y="62"/>
                  </a:lnTo>
                  <a:lnTo>
                    <a:pt x="10" y="62"/>
                  </a:lnTo>
                  <a:lnTo>
                    <a:pt x="4" y="54"/>
                  </a:lnTo>
                  <a:lnTo>
                    <a:pt x="4" y="54"/>
                  </a:lnTo>
                  <a:lnTo>
                    <a:pt x="2" y="44"/>
                  </a:lnTo>
                  <a:lnTo>
                    <a:pt x="2" y="44"/>
                  </a:lnTo>
                  <a:lnTo>
                    <a:pt x="0" y="32"/>
                  </a:lnTo>
                  <a:lnTo>
                    <a:pt x="0" y="32"/>
                  </a:lnTo>
                  <a:lnTo>
                    <a:pt x="2" y="18"/>
                  </a:lnTo>
                  <a:lnTo>
                    <a:pt x="2" y="18"/>
                  </a:lnTo>
                  <a:lnTo>
                    <a:pt x="2" y="6"/>
                  </a:lnTo>
                  <a:lnTo>
                    <a:pt x="10" y="6"/>
                  </a:lnTo>
                  <a:lnTo>
                    <a:pt x="10" y="6"/>
                  </a:lnTo>
                  <a:lnTo>
                    <a:pt x="8" y="18"/>
                  </a:lnTo>
                  <a:lnTo>
                    <a:pt x="8" y="18"/>
                  </a:lnTo>
                  <a:lnTo>
                    <a:pt x="8" y="32"/>
                  </a:lnTo>
                  <a:lnTo>
                    <a:pt x="8" y="32"/>
                  </a:lnTo>
                  <a:lnTo>
                    <a:pt x="8" y="46"/>
                  </a:lnTo>
                  <a:lnTo>
                    <a:pt x="8" y="46"/>
                  </a:lnTo>
                  <a:lnTo>
                    <a:pt x="14" y="56"/>
                  </a:lnTo>
                  <a:lnTo>
                    <a:pt x="14" y="56"/>
                  </a:lnTo>
                  <a:lnTo>
                    <a:pt x="18" y="60"/>
                  </a:lnTo>
                  <a:lnTo>
                    <a:pt x="18" y="60"/>
                  </a:lnTo>
                  <a:lnTo>
                    <a:pt x="20" y="58"/>
                  </a:lnTo>
                  <a:lnTo>
                    <a:pt x="24" y="54"/>
                  </a:lnTo>
                  <a:lnTo>
                    <a:pt x="24" y="54"/>
                  </a:lnTo>
                  <a:lnTo>
                    <a:pt x="30" y="42"/>
                  </a:lnTo>
                  <a:lnTo>
                    <a:pt x="36" y="44"/>
                  </a:lnTo>
                  <a:close/>
                  <a:moveTo>
                    <a:pt x="58" y="6"/>
                  </a:moveTo>
                  <a:lnTo>
                    <a:pt x="58" y="6"/>
                  </a:lnTo>
                  <a:lnTo>
                    <a:pt x="64" y="18"/>
                  </a:lnTo>
                  <a:lnTo>
                    <a:pt x="70" y="28"/>
                  </a:lnTo>
                  <a:lnTo>
                    <a:pt x="74" y="42"/>
                  </a:lnTo>
                  <a:lnTo>
                    <a:pt x="76" y="56"/>
                  </a:lnTo>
                  <a:lnTo>
                    <a:pt x="68" y="56"/>
                  </a:lnTo>
                  <a:lnTo>
                    <a:pt x="68" y="56"/>
                  </a:lnTo>
                  <a:lnTo>
                    <a:pt x="68" y="56"/>
                  </a:lnTo>
                  <a:lnTo>
                    <a:pt x="66" y="44"/>
                  </a:lnTo>
                  <a:lnTo>
                    <a:pt x="64" y="32"/>
                  </a:lnTo>
                  <a:lnTo>
                    <a:pt x="64" y="32"/>
                  </a:lnTo>
                  <a:lnTo>
                    <a:pt x="58" y="20"/>
                  </a:lnTo>
                  <a:lnTo>
                    <a:pt x="52" y="10"/>
                  </a:lnTo>
                  <a:lnTo>
                    <a:pt x="58" y="6"/>
                  </a:lnTo>
                  <a:lnTo>
                    <a:pt x="58" y="6"/>
                  </a:lnTo>
                  <a:close/>
                  <a:moveTo>
                    <a:pt x="135" y="64"/>
                  </a:moveTo>
                  <a:lnTo>
                    <a:pt x="135" y="64"/>
                  </a:lnTo>
                  <a:lnTo>
                    <a:pt x="143" y="60"/>
                  </a:lnTo>
                  <a:lnTo>
                    <a:pt x="147" y="58"/>
                  </a:lnTo>
                  <a:lnTo>
                    <a:pt x="151" y="52"/>
                  </a:lnTo>
                  <a:lnTo>
                    <a:pt x="151" y="46"/>
                  </a:lnTo>
                  <a:lnTo>
                    <a:pt x="151" y="46"/>
                  </a:lnTo>
                  <a:lnTo>
                    <a:pt x="149" y="40"/>
                  </a:lnTo>
                  <a:lnTo>
                    <a:pt x="145" y="34"/>
                  </a:lnTo>
                  <a:lnTo>
                    <a:pt x="145" y="34"/>
                  </a:lnTo>
                  <a:lnTo>
                    <a:pt x="139" y="32"/>
                  </a:lnTo>
                  <a:lnTo>
                    <a:pt x="129" y="30"/>
                  </a:lnTo>
                  <a:lnTo>
                    <a:pt x="129" y="30"/>
                  </a:lnTo>
                  <a:lnTo>
                    <a:pt x="117" y="32"/>
                  </a:lnTo>
                  <a:lnTo>
                    <a:pt x="117" y="32"/>
                  </a:lnTo>
                  <a:lnTo>
                    <a:pt x="109" y="34"/>
                  </a:lnTo>
                  <a:lnTo>
                    <a:pt x="101" y="40"/>
                  </a:lnTo>
                  <a:lnTo>
                    <a:pt x="101" y="40"/>
                  </a:lnTo>
                  <a:lnTo>
                    <a:pt x="89" y="48"/>
                  </a:lnTo>
                  <a:lnTo>
                    <a:pt x="87" y="42"/>
                  </a:lnTo>
                  <a:lnTo>
                    <a:pt x="87" y="42"/>
                  </a:lnTo>
                  <a:lnTo>
                    <a:pt x="137" y="6"/>
                  </a:lnTo>
                  <a:lnTo>
                    <a:pt x="95" y="6"/>
                  </a:lnTo>
                  <a:lnTo>
                    <a:pt x="95" y="0"/>
                  </a:lnTo>
                  <a:lnTo>
                    <a:pt x="147" y="0"/>
                  </a:lnTo>
                  <a:lnTo>
                    <a:pt x="149" y="6"/>
                  </a:lnTo>
                  <a:lnTo>
                    <a:pt x="119" y="26"/>
                  </a:lnTo>
                  <a:lnTo>
                    <a:pt x="119" y="26"/>
                  </a:lnTo>
                  <a:lnTo>
                    <a:pt x="119" y="26"/>
                  </a:lnTo>
                  <a:lnTo>
                    <a:pt x="131" y="26"/>
                  </a:lnTo>
                  <a:lnTo>
                    <a:pt x="131" y="26"/>
                  </a:lnTo>
                  <a:lnTo>
                    <a:pt x="141" y="26"/>
                  </a:lnTo>
                  <a:lnTo>
                    <a:pt x="151" y="30"/>
                  </a:lnTo>
                  <a:lnTo>
                    <a:pt x="151" y="30"/>
                  </a:lnTo>
                  <a:lnTo>
                    <a:pt x="157" y="38"/>
                  </a:lnTo>
                  <a:lnTo>
                    <a:pt x="159" y="46"/>
                  </a:lnTo>
                  <a:lnTo>
                    <a:pt x="159" y="46"/>
                  </a:lnTo>
                  <a:lnTo>
                    <a:pt x="157" y="52"/>
                  </a:lnTo>
                  <a:lnTo>
                    <a:pt x="155" y="56"/>
                  </a:lnTo>
                  <a:lnTo>
                    <a:pt x="153" y="60"/>
                  </a:lnTo>
                  <a:lnTo>
                    <a:pt x="149" y="64"/>
                  </a:lnTo>
                  <a:lnTo>
                    <a:pt x="149" y="64"/>
                  </a:lnTo>
                  <a:lnTo>
                    <a:pt x="137" y="68"/>
                  </a:lnTo>
                  <a:lnTo>
                    <a:pt x="123" y="70"/>
                  </a:lnTo>
                  <a:lnTo>
                    <a:pt x="123" y="70"/>
                  </a:lnTo>
                  <a:lnTo>
                    <a:pt x="113" y="70"/>
                  </a:lnTo>
                  <a:lnTo>
                    <a:pt x="105" y="68"/>
                  </a:lnTo>
                  <a:lnTo>
                    <a:pt x="101" y="64"/>
                  </a:lnTo>
                  <a:lnTo>
                    <a:pt x="101" y="58"/>
                  </a:lnTo>
                  <a:lnTo>
                    <a:pt x="101" y="58"/>
                  </a:lnTo>
                  <a:lnTo>
                    <a:pt x="101" y="54"/>
                  </a:lnTo>
                  <a:lnTo>
                    <a:pt x="105" y="50"/>
                  </a:lnTo>
                  <a:lnTo>
                    <a:pt x="105" y="50"/>
                  </a:lnTo>
                  <a:lnTo>
                    <a:pt x="109" y="48"/>
                  </a:lnTo>
                  <a:lnTo>
                    <a:pt x="115" y="46"/>
                  </a:lnTo>
                  <a:lnTo>
                    <a:pt x="115" y="46"/>
                  </a:lnTo>
                  <a:lnTo>
                    <a:pt x="123" y="48"/>
                  </a:lnTo>
                  <a:lnTo>
                    <a:pt x="129" y="52"/>
                  </a:lnTo>
                  <a:lnTo>
                    <a:pt x="129" y="52"/>
                  </a:lnTo>
                  <a:lnTo>
                    <a:pt x="133" y="56"/>
                  </a:lnTo>
                  <a:lnTo>
                    <a:pt x="135" y="64"/>
                  </a:lnTo>
                  <a:lnTo>
                    <a:pt x="135" y="64"/>
                  </a:lnTo>
                  <a:close/>
                  <a:moveTo>
                    <a:pt x="121" y="66"/>
                  </a:moveTo>
                  <a:lnTo>
                    <a:pt x="121" y="66"/>
                  </a:lnTo>
                  <a:lnTo>
                    <a:pt x="129" y="64"/>
                  </a:lnTo>
                  <a:lnTo>
                    <a:pt x="129" y="64"/>
                  </a:lnTo>
                  <a:lnTo>
                    <a:pt x="127" y="60"/>
                  </a:lnTo>
                  <a:lnTo>
                    <a:pt x="125" y="56"/>
                  </a:lnTo>
                  <a:lnTo>
                    <a:pt x="121" y="52"/>
                  </a:lnTo>
                  <a:lnTo>
                    <a:pt x="115" y="52"/>
                  </a:lnTo>
                  <a:lnTo>
                    <a:pt x="115" y="52"/>
                  </a:lnTo>
                  <a:lnTo>
                    <a:pt x="109" y="54"/>
                  </a:lnTo>
                  <a:lnTo>
                    <a:pt x="109" y="54"/>
                  </a:lnTo>
                  <a:lnTo>
                    <a:pt x="107" y="56"/>
                  </a:lnTo>
                  <a:lnTo>
                    <a:pt x="107" y="58"/>
                  </a:lnTo>
                  <a:lnTo>
                    <a:pt x="107" y="58"/>
                  </a:lnTo>
                  <a:lnTo>
                    <a:pt x="107" y="62"/>
                  </a:lnTo>
                  <a:lnTo>
                    <a:pt x="111" y="64"/>
                  </a:lnTo>
                  <a:lnTo>
                    <a:pt x="121" y="66"/>
                  </a:lnTo>
                  <a:lnTo>
                    <a:pt x="121" y="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Freeform 76">
              <a:extLst>
                <a:ext uri="{FF2B5EF4-FFF2-40B4-BE49-F238E27FC236}">
                  <a16:creationId xmlns:a16="http://schemas.microsoft.com/office/drawing/2014/main" id="{9FB19038-E6F4-46B3-B23D-42E3263C686E}"/>
                </a:ext>
              </a:extLst>
            </p:cNvPr>
            <p:cNvSpPr>
              <a:spLocks noEditPoints="1"/>
            </p:cNvSpPr>
            <p:nvPr/>
          </p:nvSpPr>
          <p:spPr bwMode="auto">
            <a:xfrm>
              <a:off x="2338256" y="5516184"/>
              <a:ext cx="11185" cy="11185"/>
            </a:xfrm>
            <a:custGeom>
              <a:avLst/>
              <a:gdLst>
                <a:gd name="T0" fmla="*/ 0 w 22"/>
                <a:gd name="T1" fmla="*/ 10 h 22"/>
                <a:gd name="T2" fmla="*/ 0 w 22"/>
                <a:gd name="T3" fmla="*/ 10 h 22"/>
                <a:gd name="T4" fmla="*/ 0 w 22"/>
                <a:gd name="T5" fmla="*/ 6 h 22"/>
                <a:gd name="T6" fmla="*/ 4 w 22"/>
                <a:gd name="T7" fmla="*/ 2 h 22"/>
                <a:gd name="T8" fmla="*/ 4 w 22"/>
                <a:gd name="T9" fmla="*/ 2 h 22"/>
                <a:gd name="T10" fmla="*/ 6 w 22"/>
                <a:gd name="T11" fmla="*/ 0 h 22"/>
                <a:gd name="T12" fmla="*/ 12 w 22"/>
                <a:gd name="T13" fmla="*/ 0 h 22"/>
                <a:gd name="T14" fmla="*/ 12 w 22"/>
                <a:gd name="T15" fmla="*/ 0 h 22"/>
                <a:gd name="T16" fmla="*/ 16 w 22"/>
                <a:gd name="T17" fmla="*/ 0 h 22"/>
                <a:gd name="T18" fmla="*/ 20 w 22"/>
                <a:gd name="T19" fmla="*/ 2 h 22"/>
                <a:gd name="T20" fmla="*/ 20 w 22"/>
                <a:gd name="T21" fmla="*/ 2 h 22"/>
                <a:gd name="T22" fmla="*/ 22 w 22"/>
                <a:gd name="T23" fmla="*/ 6 h 22"/>
                <a:gd name="T24" fmla="*/ 22 w 22"/>
                <a:gd name="T25" fmla="*/ 10 h 22"/>
                <a:gd name="T26" fmla="*/ 22 w 22"/>
                <a:gd name="T27" fmla="*/ 10 h 22"/>
                <a:gd name="T28" fmla="*/ 22 w 22"/>
                <a:gd name="T29" fmla="*/ 16 h 22"/>
                <a:gd name="T30" fmla="*/ 20 w 22"/>
                <a:gd name="T31" fmla="*/ 18 h 22"/>
                <a:gd name="T32" fmla="*/ 20 w 22"/>
                <a:gd name="T33" fmla="*/ 18 h 22"/>
                <a:gd name="T34" fmla="*/ 16 w 22"/>
                <a:gd name="T35" fmla="*/ 22 h 22"/>
                <a:gd name="T36" fmla="*/ 12 w 22"/>
                <a:gd name="T37" fmla="*/ 22 h 22"/>
                <a:gd name="T38" fmla="*/ 12 w 22"/>
                <a:gd name="T39" fmla="*/ 22 h 22"/>
                <a:gd name="T40" fmla="*/ 6 w 22"/>
                <a:gd name="T41" fmla="*/ 22 h 22"/>
                <a:gd name="T42" fmla="*/ 4 w 22"/>
                <a:gd name="T43" fmla="*/ 18 h 22"/>
                <a:gd name="T44" fmla="*/ 4 w 22"/>
                <a:gd name="T45" fmla="*/ 18 h 22"/>
                <a:gd name="T46" fmla="*/ 0 w 22"/>
                <a:gd name="T47" fmla="*/ 16 h 22"/>
                <a:gd name="T48" fmla="*/ 0 w 22"/>
                <a:gd name="T49" fmla="*/ 10 h 22"/>
                <a:gd name="T50" fmla="*/ 0 w 22"/>
                <a:gd name="T51" fmla="*/ 10 h 22"/>
                <a:gd name="T52" fmla="*/ 4 w 22"/>
                <a:gd name="T53" fmla="*/ 10 h 22"/>
                <a:gd name="T54" fmla="*/ 4 w 22"/>
                <a:gd name="T55" fmla="*/ 10 h 22"/>
                <a:gd name="T56" fmla="*/ 6 w 22"/>
                <a:gd name="T57" fmla="*/ 16 h 22"/>
                <a:gd name="T58" fmla="*/ 6 w 22"/>
                <a:gd name="T59" fmla="*/ 16 h 22"/>
                <a:gd name="T60" fmla="*/ 12 w 22"/>
                <a:gd name="T61" fmla="*/ 18 h 22"/>
                <a:gd name="T62" fmla="*/ 12 w 22"/>
                <a:gd name="T63" fmla="*/ 18 h 22"/>
                <a:gd name="T64" fmla="*/ 16 w 22"/>
                <a:gd name="T65" fmla="*/ 16 h 22"/>
                <a:gd name="T66" fmla="*/ 16 w 22"/>
                <a:gd name="T67" fmla="*/ 16 h 22"/>
                <a:gd name="T68" fmla="*/ 18 w 22"/>
                <a:gd name="T69" fmla="*/ 10 h 22"/>
                <a:gd name="T70" fmla="*/ 18 w 22"/>
                <a:gd name="T71" fmla="*/ 10 h 22"/>
                <a:gd name="T72" fmla="*/ 16 w 22"/>
                <a:gd name="T73" fmla="*/ 6 h 22"/>
                <a:gd name="T74" fmla="*/ 16 w 22"/>
                <a:gd name="T75" fmla="*/ 6 h 22"/>
                <a:gd name="T76" fmla="*/ 12 w 22"/>
                <a:gd name="T77" fmla="*/ 4 h 22"/>
                <a:gd name="T78" fmla="*/ 12 w 22"/>
                <a:gd name="T79" fmla="*/ 4 h 22"/>
                <a:gd name="T80" fmla="*/ 6 w 22"/>
                <a:gd name="T81" fmla="*/ 6 h 22"/>
                <a:gd name="T82" fmla="*/ 6 w 22"/>
                <a:gd name="T83" fmla="*/ 6 h 22"/>
                <a:gd name="T84" fmla="*/ 4 w 22"/>
                <a:gd name="T85" fmla="*/ 10 h 22"/>
                <a:gd name="T86" fmla="*/ 4 w 22"/>
                <a:gd name="T8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 h="22">
                  <a:moveTo>
                    <a:pt x="0" y="10"/>
                  </a:moveTo>
                  <a:lnTo>
                    <a:pt x="0" y="10"/>
                  </a:lnTo>
                  <a:lnTo>
                    <a:pt x="0" y="6"/>
                  </a:lnTo>
                  <a:lnTo>
                    <a:pt x="4" y="2"/>
                  </a:lnTo>
                  <a:lnTo>
                    <a:pt x="4" y="2"/>
                  </a:lnTo>
                  <a:lnTo>
                    <a:pt x="6" y="0"/>
                  </a:lnTo>
                  <a:lnTo>
                    <a:pt x="12" y="0"/>
                  </a:lnTo>
                  <a:lnTo>
                    <a:pt x="12" y="0"/>
                  </a:lnTo>
                  <a:lnTo>
                    <a:pt x="16" y="0"/>
                  </a:lnTo>
                  <a:lnTo>
                    <a:pt x="20" y="2"/>
                  </a:lnTo>
                  <a:lnTo>
                    <a:pt x="20" y="2"/>
                  </a:lnTo>
                  <a:lnTo>
                    <a:pt x="22" y="6"/>
                  </a:lnTo>
                  <a:lnTo>
                    <a:pt x="22" y="10"/>
                  </a:lnTo>
                  <a:lnTo>
                    <a:pt x="22" y="10"/>
                  </a:lnTo>
                  <a:lnTo>
                    <a:pt x="22" y="16"/>
                  </a:lnTo>
                  <a:lnTo>
                    <a:pt x="20" y="18"/>
                  </a:lnTo>
                  <a:lnTo>
                    <a:pt x="20" y="18"/>
                  </a:lnTo>
                  <a:lnTo>
                    <a:pt x="16" y="22"/>
                  </a:lnTo>
                  <a:lnTo>
                    <a:pt x="12" y="22"/>
                  </a:lnTo>
                  <a:lnTo>
                    <a:pt x="12" y="22"/>
                  </a:lnTo>
                  <a:lnTo>
                    <a:pt x="6" y="22"/>
                  </a:lnTo>
                  <a:lnTo>
                    <a:pt x="4" y="18"/>
                  </a:lnTo>
                  <a:lnTo>
                    <a:pt x="4" y="18"/>
                  </a:lnTo>
                  <a:lnTo>
                    <a:pt x="0" y="16"/>
                  </a:lnTo>
                  <a:lnTo>
                    <a:pt x="0" y="10"/>
                  </a:lnTo>
                  <a:lnTo>
                    <a:pt x="0" y="10"/>
                  </a:lnTo>
                  <a:close/>
                  <a:moveTo>
                    <a:pt x="4" y="10"/>
                  </a:moveTo>
                  <a:lnTo>
                    <a:pt x="4" y="10"/>
                  </a:lnTo>
                  <a:lnTo>
                    <a:pt x="6" y="16"/>
                  </a:lnTo>
                  <a:lnTo>
                    <a:pt x="6" y="16"/>
                  </a:lnTo>
                  <a:lnTo>
                    <a:pt x="12" y="18"/>
                  </a:lnTo>
                  <a:lnTo>
                    <a:pt x="12" y="18"/>
                  </a:lnTo>
                  <a:lnTo>
                    <a:pt x="16" y="16"/>
                  </a:lnTo>
                  <a:lnTo>
                    <a:pt x="16" y="16"/>
                  </a:lnTo>
                  <a:lnTo>
                    <a:pt x="18" y="10"/>
                  </a:lnTo>
                  <a:lnTo>
                    <a:pt x="18" y="10"/>
                  </a:lnTo>
                  <a:lnTo>
                    <a:pt x="16" y="6"/>
                  </a:lnTo>
                  <a:lnTo>
                    <a:pt x="16" y="6"/>
                  </a:lnTo>
                  <a:lnTo>
                    <a:pt x="12" y="4"/>
                  </a:lnTo>
                  <a:lnTo>
                    <a:pt x="12" y="4"/>
                  </a:lnTo>
                  <a:lnTo>
                    <a:pt x="6" y="6"/>
                  </a:lnTo>
                  <a:lnTo>
                    <a:pt x="6" y="6"/>
                  </a:lnTo>
                  <a:lnTo>
                    <a:pt x="4" y="10"/>
                  </a:lnTo>
                  <a:lnTo>
                    <a:pt x="4"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Freeform 77">
              <a:extLst>
                <a:ext uri="{FF2B5EF4-FFF2-40B4-BE49-F238E27FC236}">
                  <a16:creationId xmlns:a16="http://schemas.microsoft.com/office/drawing/2014/main" id="{8762A471-5092-46B2-8CCE-E22DE7735B4A}"/>
                </a:ext>
              </a:extLst>
            </p:cNvPr>
            <p:cNvSpPr>
              <a:spLocks noEditPoints="1"/>
            </p:cNvSpPr>
            <p:nvPr/>
          </p:nvSpPr>
          <p:spPr bwMode="auto">
            <a:xfrm>
              <a:off x="2856814" y="5364684"/>
              <a:ext cx="444333" cy="39654"/>
            </a:xfrm>
            <a:custGeom>
              <a:avLst/>
              <a:gdLst>
                <a:gd name="T0" fmla="*/ 40 w 874"/>
                <a:gd name="T1" fmla="*/ 8 h 78"/>
                <a:gd name="T2" fmla="*/ 34 w 874"/>
                <a:gd name="T3" fmla="*/ 26 h 78"/>
                <a:gd name="T4" fmla="*/ 72 w 874"/>
                <a:gd name="T5" fmla="*/ 46 h 78"/>
                <a:gd name="T6" fmla="*/ 44 w 874"/>
                <a:gd name="T7" fmla="*/ 74 h 78"/>
                <a:gd name="T8" fmla="*/ 80 w 874"/>
                <a:gd name="T9" fmla="*/ 14 h 78"/>
                <a:gd name="T10" fmla="*/ 120 w 874"/>
                <a:gd name="T11" fmla="*/ 72 h 78"/>
                <a:gd name="T12" fmla="*/ 98 w 874"/>
                <a:gd name="T13" fmla="*/ 20 h 78"/>
                <a:gd name="T14" fmla="*/ 138 w 874"/>
                <a:gd name="T15" fmla="*/ 54 h 78"/>
                <a:gd name="T16" fmla="*/ 162 w 874"/>
                <a:gd name="T17" fmla="*/ 78 h 78"/>
                <a:gd name="T18" fmla="*/ 180 w 874"/>
                <a:gd name="T19" fmla="*/ 36 h 78"/>
                <a:gd name="T20" fmla="*/ 202 w 874"/>
                <a:gd name="T21" fmla="*/ 4 h 78"/>
                <a:gd name="T22" fmla="*/ 232 w 874"/>
                <a:gd name="T23" fmla="*/ 40 h 78"/>
                <a:gd name="T24" fmla="*/ 250 w 874"/>
                <a:gd name="T25" fmla="*/ 70 h 78"/>
                <a:gd name="T26" fmla="*/ 254 w 874"/>
                <a:gd name="T27" fmla="*/ 76 h 78"/>
                <a:gd name="T28" fmla="*/ 226 w 874"/>
                <a:gd name="T29" fmla="*/ 40 h 78"/>
                <a:gd name="T30" fmla="*/ 276 w 874"/>
                <a:gd name="T31" fmla="*/ 34 h 78"/>
                <a:gd name="T32" fmla="*/ 280 w 874"/>
                <a:gd name="T33" fmla="*/ 26 h 78"/>
                <a:gd name="T34" fmla="*/ 312 w 874"/>
                <a:gd name="T35" fmla="*/ 38 h 78"/>
                <a:gd name="T36" fmla="*/ 328 w 874"/>
                <a:gd name="T37" fmla="*/ 50 h 78"/>
                <a:gd name="T38" fmla="*/ 338 w 874"/>
                <a:gd name="T39" fmla="*/ 74 h 78"/>
                <a:gd name="T40" fmla="*/ 304 w 874"/>
                <a:gd name="T41" fmla="*/ 70 h 78"/>
                <a:gd name="T42" fmla="*/ 306 w 874"/>
                <a:gd name="T43" fmla="*/ 8 h 78"/>
                <a:gd name="T44" fmla="*/ 352 w 874"/>
                <a:gd name="T45" fmla="*/ 46 h 78"/>
                <a:gd name="T46" fmla="*/ 382 w 874"/>
                <a:gd name="T47" fmla="*/ 12 h 78"/>
                <a:gd name="T48" fmla="*/ 384 w 874"/>
                <a:gd name="T49" fmla="*/ 48 h 78"/>
                <a:gd name="T50" fmla="*/ 394 w 874"/>
                <a:gd name="T51" fmla="*/ 78 h 78"/>
                <a:gd name="T52" fmla="*/ 426 w 874"/>
                <a:gd name="T53" fmla="*/ 12 h 78"/>
                <a:gd name="T54" fmla="*/ 434 w 874"/>
                <a:gd name="T55" fmla="*/ 70 h 78"/>
                <a:gd name="T56" fmla="*/ 394 w 874"/>
                <a:gd name="T57" fmla="*/ 28 h 78"/>
                <a:gd name="T58" fmla="*/ 414 w 874"/>
                <a:gd name="T59" fmla="*/ 38 h 78"/>
                <a:gd name="T60" fmla="*/ 480 w 874"/>
                <a:gd name="T61" fmla="*/ 76 h 78"/>
                <a:gd name="T62" fmla="*/ 478 w 874"/>
                <a:gd name="T63" fmla="*/ 32 h 78"/>
                <a:gd name="T64" fmla="*/ 496 w 874"/>
                <a:gd name="T65" fmla="*/ 32 h 78"/>
                <a:gd name="T66" fmla="*/ 464 w 874"/>
                <a:gd name="T67" fmla="*/ 64 h 78"/>
                <a:gd name="T68" fmla="*/ 540 w 874"/>
                <a:gd name="T69" fmla="*/ 52 h 78"/>
                <a:gd name="T70" fmla="*/ 534 w 874"/>
                <a:gd name="T71" fmla="*/ 12 h 78"/>
                <a:gd name="T72" fmla="*/ 552 w 874"/>
                <a:gd name="T73" fmla="*/ 34 h 78"/>
                <a:gd name="T74" fmla="*/ 572 w 874"/>
                <a:gd name="T75" fmla="*/ 76 h 78"/>
                <a:gd name="T76" fmla="*/ 566 w 874"/>
                <a:gd name="T77" fmla="*/ 14 h 78"/>
                <a:gd name="T78" fmla="*/ 592 w 874"/>
                <a:gd name="T79" fmla="*/ 14 h 78"/>
                <a:gd name="T80" fmla="*/ 566 w 874"/>
                <a:gd name="T81" fmla="*/ 66 h 78"/>
                <a:gd name="T82" fmla="*/ 572 w 874"/>
                <a:gd name="T83" fmla="*/ 56 h 78"/>
                <a:gd name="T84" fmla="*/ 634 w 874"/>
                <a:gd name="T85" fmla="*/ 38 h 78"/>
                <a:gd name="T86" fmla="*/ 640 w 874"/>
                <a:gd name="T87" fmla="*/ 0 h 78"/>
                <a:gd name="T88" fmla="*/ 634 w 874"/>
                <a:gd name="T89" fmla="*/ 78 h 78"/>
                <a:gd name="T90" fmla="*/ 670 w 874"/>
                <a:gd name="T91" fmla="*/ 60 h 78"/>
                <a:gd name="T92" fmla="*/ 704 w 874"/>
                <a:gd name="T93" fmla="*/ 6 h 78"/>
                <a:gd name="T94" fmla="*/ 672 w 874"/>
                <a:gd name="T95" fmla="*/ 66 h 78"/>
                <a:gd name="T96" fmla="*/ 654 w 874"/>
                <a:gd name="T97" fmla="*/ 50 h 78"/>
                <a:gd name="T98" fmla="*/ 690 w 874"/>
                <a:gd name="T99" fmla="*/ 48 h 78"/>
                <a:gd name="T100" fmla="*/ 702 w 874"/>
                <a:gd name="T101" fmla="*/ 16 h 78"/>
                <a:gd name="T102" fmla="*/ 734 w 874"/>
                <a:gd name="T103" fmla="*/ 2 h 78"/>
                <a:gd name="T104" fmla="*/ 734 w 874"/>
                <a:gd name="T105" fmla="*/ 62 h 78"/>
                <a:gd name="T106" fmla="*/ 778 w 874"/>
                <a:gd name="T107" fmla="*/ 66 h 78"/>
                <a:gd name="T108" fmla="*/ 750 w 874"/>
                <a:gd name="T109" fmla="*/ 16 h 78"/>
                <a:gd name="T110" fmla="*/ 782 w 874"/>
                <a:gd name="T111" fmla="*/ 72 h 78"/>
                <a:gd name="T112" fmla="*/ 764 w 874"/>
                <a:gd name="T113" fmla="*/ 52 h 78"/>
                <a:gd name="T114" fmla="*/ 818 w 874"/>
                <a:gd name="T115" fmla="*/ 6 h 78"/>
                <a:gd name="T116" fmla="*/ 830 w 874"/>
                <a:gd name="T117" fmla="*/ 66 h 78"/>
                <a:gd name="T118" fmla="*/ 834 w 874"/>
                <a:gd name="T119" fmla="*/ 60 h 78"/>
                <a:gd name="T120" fmla="*/ 874 w 874"/>
                <a:gd name="T121" fmla="*/ 1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4" h="78">
                  <a:moveTo>
                    <a:pt x="34" y="62"/>
                  </a:moveTo>
                  <a:lnTo>
                    <a:pt x="34" y="62"/>
                  </a:lnTo>
                  <a:lnTo>
                    <a:pt x="2" y="68"/>
                  </a:lnTo>
                  <a:lnTo>
                    <a:pt x="0" y="62"/>
                  </a:lnTo>
                  <a:lnTo>
                    <a:pt x="0" y="62"/>
                  </a:lnTo>
                  <a:lnTo>
                    <a:pt x="8" y="60"/>
                  </a:lnTo>
                  <a:lnTo>
                    <a:pt x="8" y="8"/>
                  </a:lnTo>
                  <a:lnTo>
                    <a:pt x="2" y="8"/>
                  </a:lnTo>
                  <a:lnTo>
                    <a:pt x="2" y="4"/>
                  </a:lnTo>
                  <a:lnTo>
                    <a:pt x="48" y="4"/>
                  </a:lnTo>
                  <a:lnTo>
                    <a:pt x="48" y="8"/>
                  </a:lnTo>
                  <a:lnTo>
                    <a:pt x="40" y="8"/>
                  </a:lnTo>
                  <a:lnTo>
                    <a:pt x="40" y="78"/>
                  </a:lnTo>
                  <a:lnTo>
                    <a:pt x="34" y="78"/>
                  </a:lnTo>
                  <a:lnTo>
                    <a:pt x="34" y="62"/>
                  </a:lnTo>
                  <a:close/>
                  <a:moveTo>
                    <a:pt x="14" y="8"/>
                  </a:moveTo>
                  <a:lnTo>
                    <a:pt x="14" y="22"/>
                  </a:lnTo>
                  <a:lnTo>
                    <a:pt x="34" y="22"/>
                  </a:lnTo>
                  <a:lnTo>
                    <a:pt x="34" y="8"/>
                  </a:lnTo>
                  <a:lnTo>
                    <a:pt x="14" y="8"/>
                  </a:lnTo>
                  <a:close/>
                  <a:moveTo>
                    <a:pt x="14" y="26"/>
                  </a:moveTo>
                  <a:lnTo>
                    <a:pt x="14" y="40"/>
                  </a:lnTo>
                  <a:lnTo>
                    <a:pt x="34" y="40"/>
                  </a:lnTo>
                  <a:lnTo>
                    <a:pt x="34" y="26"/>
                  </a:lnTo>
                  <a:lnTo>
                    <a:pt x="14" y="26"/>
                  </a:lnTo>
                  <a:close/>
                  <a:moveTo>
                    <a:pt x="14" y="60"/>
                  </a:moveTo>
                  <a:lnTo>
                    <a:pt x="14" y="60"/>
                  </a:lnTo>
                  <a:lnTo>
                    <a:pt x="34" y="56"/>
                  </a:lnTo>
                  <a:lnTo>
                    <a:pt x="34" y="44"/>
                  </a:lnTo>
                  <a:lnTo>
                    <a:pt x="14" y="44"/>
                  </a:lnTo>
                  <a:lnTo>
                    <a:pt x="14" y="60"/>
                  </a:lnTo>
                  <a:close/>
                  <a:moveTo>
                    <a:pt x="80" y="14"/>
                  </a:moveTo>
                  <a:lnTo>
                    <a:pt x="80" y="14"/>
                  </a:lnTo>
                  <a:lnTo>
                    <a:pt x="78" y="26"/>
                  </a:lnTo>
                  <a:lnTo>
                    <a:pt x="76" y="36"/>
                  </a:lnTo>
                  <a:lnTo>
                    <a:pt x="72" y="46"/>
                  </a:lnTo>
                  <a:lnTo>
                    <a:pt x="68" y="56"/>
                  </a:lnTo>
                  <a:lnTo>
                    <a:pt x="68" y="56"/>
                  </a:lnTo>
                  <a:lnTo>
                    <a:pt x="76" y="64"/>
                  </a:lnTo>
                  <a:lnTo>
                    <a:pt x="84" y="72"/>
                  </a:lnTo>
                  <a:lnTo>
                    <a:pt x="80" y="78"/>
                  </a:lnTo>
                  <a:lnTo>
                    <a:pt x="80" y="78"/>
                  </a:lnTo>
                  <a:lnTo>
                    <a:pt x="72" y="70"/>
                  </a:lnTo>
                  <a:lnTo>
                    <a:pt x="64" y="62"/>
                  </a:lnTo>
                  <a:lnTo>
                    <a:pt x="64" y="62"/>
                  </a:lnTo>
                  <a:lnTo>
                    <a:pt x="56" y="70"/>
                  </a:lnTo>
                  <a:lnTo>
                    <a:pt x="48" y="78"/>
                  </a:lnTo>
                  <a:lnTo>
                    <a:pt x="44" y="74"/>
                  </a:lnTo>
                  <a:lnTo>
                    <a:pt x="44" y="74"/>
                  </a:lnTo>
                  <a:lnTo>
                    <a:pt x="52" y="66"/>
                  </a:lnTo>
                  <a:lnTo>
                    <a:pt x="60" y="56"/>
                  </a:lnTo>
                  <a:lnTo>
                    <a:pt x="60" y="56"/>
                  </a:lnTo>
                  <a:lnTo>
                    <a:pt x="52" y="40"/>
                  </a:lnTo>
                  <a:lnTo>
                    <a:pt x="52" y="40"/>
                  </a:lnTo>
                  <a:lnTo>
                    <a:pt x="50" y="30"/>
                  </a:lnTo>
                  <a:lnTo>
                    <a:pt x="48" y="18"/>
                  </a:lnTo>
                  <a:lnTo>
                    <a:pt x="44" y="18"/>
                  </a:lnTo>
                  <a:lnTo>
                    <a:pt x="44" y="14"/>
                  </a:lnTo>
                  <a:lnTo>
                    <a:pt x="80" y="14"/>
                  </a:lnTo>
                  <a:lnTo>
                    <a:pt x="80" y="14"/>
                  </a:lnTo>
                  <a:close/>
                  <a:moveTo>
                    <a:pt x="54" y="18"/>
                  </a:moveTo>
                  <a:lnTo>
                    <a:pt x="54" y="18"/>
                  </a:lnTo>
                  <a:lnTo>
                    <a:pt x="58" y="36"/>
                  </a:lnTo>
                  <a:lnTo>
                    <a:pt x="64" y="50"/>
                  </a:lnTo>
                  <a:lnTo>
                    <a:pt x="64" y="50"/>
                  </a:lnTo>
                  <a:lnTo>
                    <a:pt x="70" y="36"/>
                  </a:lnTo>
                  <a:lnTo>
                    <a:pt x="72" y="18"/>
                  </a:lnTo>
                  <a:lnTo>
                    <a:pt x="54" y="18"/>
                  </a:lnTo>
                  <a:lnTo>
                    <a:pt x="54" y="18"/>
                  </a:lnTo>
                  <a:close/>
                  <a:moveTo>
                    <a:pt x="108" y="78"/>
                  </a:moveTo>
                  <a:lnTo>
                    <a:pt x="108" y="72"/>
                  </a:lnTo>
                  <a:lnTo>
                    <a:pt x="120" y="72"/>
                  </a:lnTo>
                  <a:lnTo>
                    <a:pt x="120" y="72"/>
                  </a:lnTo>
                  <a:lnTo>
                    <a:pt x="126" y="70"/>
                  </a:lnTo>
                  <a:lnTo>
                    <a:pt x="128" y="66"/>
                  </a:lnTo>
                  <a:lnTo>
                    <a:pt x="128" y="66"/>
                  </a:lnTo>
                  <a:lnTo>
                    <a:pt x="130" y="60"/>
                  </a:lnTo>
                  <a:lnTo>
                    <a:pt x="130" y="50"/>
                  </a:lnTo>
                  <a:lnTo>
                    <a:pt x="130" y="50"/>
                  </a:lnTo>
                  <a:lnTo>
                    <a:pt x="130" y="46"/>
                  </a:lnTo>
                  <a:lnTo>
                    <a:pt x="100" y="46"/>
                  </a:lnTo>
                  <a:lnTo>
                    <a:pt x="100" y="50"/>
                  </a:lnTo>
                  <a:lnTo>
                    <a:pt x="94" y="50"/>
                  </a:lnTo>
                  <a:lnTo>
                    <a:pt x="98" y="20"/>
                  </a:lnTo>
                  <a:lnTo>
                    <a:pt x="128" y="20"/>
                  </a:lnTo>
                  <a:lnTo>
                    <a:pt x="128" y="8"/>
                  </a:lnTo>
                  <a:lnTo>
                    <a:pt x="94" y="8"/>
                  </a:lnTo>
                  <a:lnTo>
                    <a:pt x="94" y="4"/>
                  </a:lnTo>
                  <a:lnTo>
                    <a:pt x="136" y="4"/>
                  </a:lnTo>
                  <a:lnTo>
                    <a:pt x="136" y="26"/>
                  </a:lnTo>
                  <a:lnTo>
                    <a:pt x="104" y="26"/>
                  </a:lnTo>
                  <a:lnTo>
                    <a:pt x="102" y="40"/>
                  </a:lnTo>
                  <a:lnTo>
                    <a:pt x="138" y="40"/>
                  </a:lnTo>
                  <a:lnTo>
                    <a:pt x="138" y="40"/>
                  </a:lnTo>
                  <a:lnTo>
                    <a:pt x="138" y="54"/>
                  </a:lnTo>
                  <a:lnTo>
                    <a:pt x="138" y="54"/>
                  </a:lnTo>
                  <a:lnTo>
                    <a:pt x="136" y="64"/>
                  </a:lnTo>
                  <a:lnTo>
                    <a:pt x="136" y="64"/>
                  </a:lnTo>
                  <a:lnTo>
                    <a:pt x="134" y="72"/>
                  </a:lnTo>
                  <a:lnTo>
                    <a:pt x="134" y="72"/>
                  </a:lnTo>
                  <a:lnTo>
                    <a:pt x="130" y="76"/>
                  </a:lnTo>
                  <a:lnTo>
                    <a:pt x="130" y="76"/>
                  </a:lnTo>
                  <a:lnTo>
                    <a:pt x="122" y="78"/>
                  </a:lnTo>
                  <a:lnTo>
                    <a:pt x="108" y="78"/>
                  </a:lnTo>
                  <a:close/>
                  <a:moveTo>
                    <a:pt x="154" y="78"/>
                  </a:moveTo>
                  <a:lnTo>
                    <a:pt x="154" y="0"/>
                  </a:lnTo>
                  <a:lnTo>
                    <a:pt x="162" y="0"/>
                  </a:lnTo>
                  <a:lnTo>
                    <a:pt x="162" y="78"/>
                  </a:lnTo>
                  <a:lnTo>
                    <a:pt x="154" y="78"/>
                  </a:lnTo>
                  <a:close/>
                  <a:moveTo>
                    <a:pt x="180" y="78"/>
                  </a:moveTo>
                  <a:lnTo>
                    <a:pt x="178" y="72"/>
                  </a:lnTo>
                  <a:lnTo>
                    <a:pt x="178" y="72"/>
                  </a:lnTo>
                  <a:lnTo>
                    <a:pt x="190" y="68"/>
                  </a:lnTo>
                  <a:lnTo>
                    <a:pt x="198" y="62"/>
                  </a:lnTo>
                  <a:lnTo>
                    <a:pt x="198" y="62"/>
                  </a:lnTo>
                  <a:lnTo>
                    <a:pt x="202" y="52"/>
                  </a:lnTo>
                  <a:lnTo>
                    <a:pt x="204" y="40"/>
                  </a:lnTo>
                  <a:lnTo>
                    <a:pt x="204" y="40"/>
                  </a:lnTo>
                  <a:lnTo>
                    <a:pt x="180" y="40"/>
                  </a:lnTo>
                  <a:lnTo>
                    <a:pt x="180" y="36"/>
                  </a:lnTo>
                  <a:lnTo>
                    <a:pt x="216" y="36"/>
                  </a:lnTo>
                  <a:lnTo>
                    <a:pt x="216" y="18"/>
                  </a:lnTo>
                  <a:lnTo>
                    <a:pt x="196" y="18"/>
                  </a:lnTo>
                  <a:lnTo>
                    <a:pt x="196" y="18"/>
                  </a:lnTo>
                  <a:lnTo>
                    <a:pt x="188" y="30"/>
                  </a:lnTo>
                  <a:lnTo>
                    <a:pt x="182" y="26"/>
                  </a:lnTo>
                  <a:lnTo>
                    <a:pt x="182" y="26"/>
                  </a:lnTo>
                  <a:lnTo>
                    <a:pt x="190" y="14"/>
                  </a:lnTo>
                  <a:lnTo>
                    <a:pt x="190" y="14"/>
                  </a:lnTo>
                  <a:lnTo>
                    <a:pt x="196" y="2"/>
                  </a:lnTo>
                  <a:lnTo>
                    <a:pt x="202" y="4"/>
                  </a:lnTo>
                  <a:lnTo>
                    <a:pt x="202" y="4"/>
                  </a:lnTo>
                  <a:lnTo>
                    <a:pt x="198" y="14"/>
                  </a:lnTo>
                  <a:lnTo>
                    <a:pt x="216" y="14"/>
                  </a:lnTo>
                  <a:lnTo>
                    <a:pt x="216" y="0"/>
                  </a:lnTo>
                  <a:lnTo>
                    <a:pt x="224" y="0"/>
                  </a:lnTo>
                  <a:lnTo>
                    <a:pt x="224" y="14"/>
                  </a:lnTo>
                  <a:lnTo>
                    <a:pt x="254" y="14"/>
                  </a:lnTo>
                  <a:lnTo>
                    <a:pt x="254" y="18"/>
                  </a:lnTo>
                  <a:lnTo>
                    <a:pt x="224" y="18"/>
                  </a:lnTo>
                  <a:lnTo>
                    <a:pt x="224" y="36"/>
                  </a:lnTo>
                  <a:lnTo>
                    <a:pt x="258" y="36"/>
                  </a:lnTo>
                  <a:lnTo>
                    <a:pt x="258" y="40"/>
                  </a:lnTo>
                  <a:lnTo>
                    <a:pt x="232" y="40"/>
                  </a:lnTo>
                  <a:lnTo>
                    <a:pt x="232" y="68"/>
                  </a:lnTo>
                  <a:lnTo>
                    <a:pt x="232" y="68"/>
                  </a:lnTo>
                  <a:lnTo>
                    <a:pt x="232" y="70"/>
                  </a:lnTo>
                  <a:lnTo>
                    <a:pt x="232" y="70"/>
                  </a:lnTo>
                  <a:lnTo>
                    <a:pt x="238" y="72"/>
                  </a:lnTo>
                  <a:lnTo>
                    <a:pt x="238" y="72"/>
                  </a:lnTo>
                  <a:lnTo>
                    <a:pt x="242" y="72"/>
                  </a:lnTo>
                  <a:lnTo>
                    <a:pt x="242" y="72"/>
                  </a:lnTo>
                  <a:lnTo>
                    <a:pt x="248" y="70"/>
                  </a:lnTo>
                  <a:lnTo>
                    <a:pt x="248" y="70"/>
                  </a:lnTo>
                  <a:lnTo>
                    <a:pt x="250" y="70"/>
                  </a:lnTo>
                  <a:lnTo>
                    <a:pt x="250" y="70"/>
                  </a:lnTo>
                  <a:lnTo>
                    <a:pt x="252" y="68"/>
                  </a:lnTo>
                  <a:lnTo>
                    <a:pt x="252" y="68"/>
                  </a:lnTo>
                  <a:lnTo>
                    <a:pt x="252" y="56"/>
                  </a:lnTo>
                  <a:lnTo>
                    <a:pt x="258" y="58"/>
                  </a:lnTo>
                  <a:lnTo>
                    <a:pt x="258" y="70"/>
                  </a:lnTo>
                  <a:lnTo>
                    <a:pt x="258" y="70"/>
                  </a:lnTo>
                  <a:lnTo>
                    <a:pt x="258" y="72"/>
                  </a:lnTo>
                  <a:lnTo>
                    <a:pt x="258" y="72"/>
                  </a:lnTo>
                  <a:lnTo>
                    <a:pt x="256" y="74"/>
                  </a:lnTo>
                  <a:lnTo>
                    <a:pt x="256" y="74"/>
                  </a:lnTo>
                  <a:lnTo>
                    <a:pt x="254" y="76"/>
                  </a:lnTo>
                  <a:lnTo>
                    <a:pt x="254" y="76"/>
                  </a:lnTo>
                  <a:lnTo>
                    <a:pt x="252" y="76"/>
                  </a:lnTo>
                  <a:lnTo>
                    <a:pt x="252" y="76"/>
                  </a:lnTo>
                  <a:lnTo>
                    <a:pt x="246" y="76"/>
                  </a:lnTo>
                  <a:lnTo>
                    <a:pt x="246" y="76"/>
                  </a:lnTo>
                  <a:lnTo>
                    <a:pt x="240" y="76"/>
                  </a:lnTo>
                  <a:lnTo>
                    <a:pt x="240" y="76"/>
                  </a:lnTo>
                  <a:lnTo>
                    <a:pt x="232" y="76"/>
                  </a:lnTo>
                  <a:lnTo>
                    <a:pt x="228" y="74"/>
                  </a:lnTo>
                  <a:lnTo>
                    <a:pt x="228" y="74"/>
                  </a:lnTo>
                  <a:lnTo>
                    <a:pt x="226" y="72"/>
                  </a:lnTo>
                  <a:lnTo>
                    <a:pt x="226" y="70"/>
                  </a:lnTo>
                  <a:lnTo>
                    <a:pt x="226" y="40"/>
                  </a:lnTo>
                  <a:lnTo>
                    <a:pt x="212" y="40"/>
                  </a:lnTo>
                  <a:lnTo>
                    <a:pt x="212" y="40"/>
                  </a:lnTo>
                  <a:lnTo>
                    <a:pt x="210" y="54"/>
                  </a:lnTo>
                  <a:lnTo>
                    <a:pt x="204" y="66"/>
                  </a:lnTo>
                  <a:lnTo>
                    <a:pt x="204" y="66"/>
                  </a:lnTo>
                  <a:lnTo>
                    <a:pt x="200" y="70"/>
                  </a:lnTo>
                  <a:lnTo>
                    <a:pt x="194" y="74"/>
                  </a:lnTo>
                  <a:lnTo>
                    <a:pt x="180" y="78"/>
                  </a:lnTo>
                  <a:lnTo>
                    <a:pt x="180" y="78"/>
                  </a:lnTo>
                  <a:close/>
                  <a:moveTo>
                    <a:pt x="276" y="78"/>
                  </a:moveTo>
                  <a:lnTo>
                    <a:pt x="276" y="34"/>
                  </a:lnTo>
                  <a:lnTo>
                    <a:pt x="276" y="34"/>
                  </a:lnTo>
                  <a:lnTo>
                    <a:pt x="268" y="46"/>
                  </a:lnTo>
                  <a:lnTo>
                    <a:pt x="264" y="44"/>
                  </a:lnTo>
                  <a:lnTo>
                    <a:pt x="264" y="44"/>
                  </a:lnTo>
                  <a:lnTo>
                    <a:pt x="270" y="34"/>
                  </a:lnTo>
                  <a:lnTo>
                    <a:pt x="276" y="22"/>
                  </a:lnTo>
                  <a:lnTo>
                    <a:pt x="276" y="22"/>
                  </a:lnTo>
                  <a:lnTo>
                    <a:pt x="280" y="10"/>
                  </a:lnTo>
                  <a:lnTo>
                    <a:pt x="282" y="0"/>
                  </a:lnTo>
                  <a:lnTo>
                    <a:pt x="288" y="0"/>
                  </a:lnTo>
                  <a:lnTo>
                    <a:pt x="288" y="0"/>
                  </a:lnTo>
                  <a:lnTo>
                    <a:pt x="284" y="14"/>
                  </a:lnTo>
                  <a:lnTo>
                    <a:pt x="280" y="26"/>
                  </a:lnTo>
                  <a:lnTo>
                    <a:pt x="282" y="26"/>
                  </a:lnTo>
                  <a:lnTo>
                    <a:pt x="282" y="78"/>
                  </a:lnTo>
                  <a:lnTo>
                    <a:pt x="276" y="78"/>
                  </a:lnTo>
                  <a:close/>
                  <a:moveTo>
                    <a:pt x="290" y="68"/>
                  </a:moveTo>
                  <a:lnTo>
                    <a:pt x="290" y="10"/>
                  </a:lnTo>
                  <a:lnTo>
                    <a:pt x="296" y="10"/>
                  </a:lnTo>
                  <a:lnTo>
                    <a:pt x="296" y="68"/>
                  </a:lnTo>
                  <a:lnTo>
                    <a:pt x="290" y="68"/>
                  </a:lnTo>
                  <a:close/>
                  <a:moveTo>
                    <a:pt x="320" y="50"/>
                  </a:moveTo>
                  <a:lnTo>
                    <a:pt x="320" y="38"/>
                  </a:lnTo>
                  <a:lnTo>
                    <a:pt x="312" y="38"/>
                  </a:lnTo>
                  <a:lnTo>
                    <a:pt x="312" y="38"/>
                  </a:lnTo>
                  <a:lnTo>
                    <a:pt x="304" y="46"/>
                  </a:lnTo>
                  <a:lnTo>
                    <a:pt x="300" y="42"/>
                  </a:lnTo>
                  <a:lnTo>
                    <a:pt x="300" y="42"/>
                  </a:lnTo>
                  <a:lnTo>
                    <a:pt x="308" y="34"/>
                  </a:lnTo>
                  <a:lnTo>
                    <a:pt x="312" y="24"/>
                  </a:lnTo>
                  <a:lnTo>
                    <a:pt x="318" y="24"/>
                  </a:lnTo>
                  <a:lnTo>
                    <a:pt x="318" y="24"/>
                  </a:lnTo>
                  <a:lnTo>
                    <a:pt x="314" y="32"/>
                  </a:lnTo>
                  <a:lnTo>
                    <a:pt x="346" y="32"/>
                  </a:lnTo>
                  <a:lnTo>
                    <a:pt x="346" y="38"/>
                  </a:lnTo>
                  <a:lnTo>
                    <a:pt x="328" y="38"/>
                  </a:lnTo>
                  <a:lnTo>
                    <a:pt x="328" y="50"/>
                  </a:lnTo>
                  <a:lnTo>
                    <a:pt x="350" y="50"/>
                  </a:lnTo>
                  <a:lnTo>
                    <a:pt x="350" y="54"/>
                  </a:lnTo>
                  <a:lnTo>
                    <a:pt x="328" y="54"/>
                  </a:lnTo>
                  <a:lnTo>
                    <a:pt x="328" y="54"/>
                  </a:lnTo>
                  <a:lnTo>
                    <a:pt x="332" y="60"/>
                  </a:lnTo>
                  <a:lnTo>
                    <a:pt x="336" y="64"/>
                  </a:lnTo>
                  <a:lnTo>
                    <a:pt x="336" y="64"/>
                  </a:lnTo>
                  <a:lnTo>
                    <a:pt x="342" y="70"/>
                  </a:lnTo>
                  <a:lnTo>
                    <a:pt x="350" y="74"/>
                  </a:lnTo>
                  <a:lnTo>
                    <a:pt x="346" y="78"/>
                  </a:lnTo>
                  <a:lnTo>
                    <a:pt x="346" y="78"/>
                  </a:lnTo>
                  <a:lnTo>
                    <a:pt x="338" y="74"/>
                  </a:lnTo>
                  <a:lnTo>
                    <a:pt x="332" y="70"/>
                  </a:lnTo>
                  <a:lnTo>
                    <a:pt x="328" y="64"/>
                  </a:lnTo>
                  <a:lnTo>
                    <a:pt x="324" y="58"/>
                  </a:lnTo>
                  <a:lnTo>
                    <a:pt x="324" y="58"/>
                  </a:lnTo>
                  <a:lnTo>
                    <a:pt x="320" y="64"/>
                  </a:lnTo>
                  <a:lnTo>
                    <a:pt x="314" y="70"/>
                  </a:lnTo>
                  <a:lnTo>
                    <a:pt x="314" y="70"/>
                  </a:lnTo>
                  <a:lnTo>
                    <a:pt x="306" y="74"/>
                  </a:lnTo>
                  <a:lnTo>
                    <a:pt x="298" y="78"/>
                  </a:lnTo>
                  <a:lnTo>
                    <a:pt x="296" y="74"/>
                  </a:lnTo>
                  <a:lnTo>
                    <a:pt x="296" y="74"/>
                  </a:lnTo>
                  <a:lnTo>
                    <a:pt x="304" y="70"/>
                  </a:lnTo>
                  <a:lnTo>
                    <a:pt x="310" y="66"/>
                  </a:lnTo>
                  <a:lnTo>
                    <a:pt x="310" y="66"/>
                  </a:lnTo>
                  <a:lnTo>
                    <a:pt x="316" y="60"/>
                  </a:lnTo>
                  <a:lnTo>
                    <a:pt x="318" y="54"/>
                  </a:lnTo>
                  <a:lnTo>
                    <a:pt x="302" y="54"/>
                  </a:lnTo>
                  <a:lnTo>
                    <a:pt x="302" y="50"/>
                  </a:lnTo>
                  <a:lnTo>
                    <a:pt x="320" y="50"/>
                  </a:lnTo>
                  <a:close/>
                  <a:moveTo>
                    <a:pt x="300" y="22"/>
                  </a:moveTo>
                  <a:lnTo>
                    <a:pt x="300" y="16"/>
                  </a:lnTo>
                  <a:lnTo>
                    <a:pt x="334" y="16"/>
                  </a:lnTo>
                  <a:lnTo>
                    <a:pt x="334" y="8"/>
                  </a:lnTo>
                  <a:lnTo>
                    <a:pt x="306" y="8"/>
                  </a:lnTo>
                  <a:lnTo>
                    <a:pt x="306" y="2"/>
                  </a:lnTo>
                  <a:lnTo>
                    <a:pt x="340" y="2"/>
                  </a:lnTo>
                  <a:lnTo>
                    <a:pt x="340" y="16"/>
                  </a:lnTo>
                  <a:lnTo>
                    <a:pt x="350" y="16"/>
                  </a:lnTo>
                  <a:lnTo>
                    <a:pt x="350" y="22"/>
                  </a:lnTo>
                  <a:lnTo>
                    <a:pt x="300" y="22"/>
                  </a:lnTo>
                  <a:close/>
                  <a:moveTo>
                    <a:pt x="366" y="78"/>
                  </a:moveTo>
                  <a:lnTo>
                    <a:pt x="366" y="42"/>
                  </a:lnTo>
                  <a:lnTo>
                    <a:pt x="366" y="42"/>
                  </a:lnTo>
                  <a:lnTo>
                    <a:pt x="356" y="50"/>
                  </a:lnTo>
                  <a:lnTo>
                    <a:pt x="352" y="46"/>
                  </a:lnTo>
                  <a:lnTo>
                    <a:pt x="352" y="46"/>
                  </a:lnTo>
                  <a:lnTo>
                    <a:pt x="360" y="40"/>
                  </a:lnTo>
                  <a:lnTo>
                    <a:pt x="368" y="32"/>
                  </a:lnTo>
                  <a:lnTo>
                    <a:pt x="368" y="32"/>
                  </a:lnTo>
                  <a:lnTo>
                    <a:pt x="372" y="24"/>
                  </a:lnTo>
                  <a:lnTo>
                    <a:pt x="376" y="16"/>
                  </a:lnTo>
                  <a:lnTo>
                    <a:pt x="356" y="16"/>
                  </a:lnTo>
                  <a:lnTo>
                    <a:pt x="356" y="12"/>
                  </a:lnTo>
                  <a:lnTo>
                    <a:pt x="366" y="12"/>
                  </a:lnTo>
                  <a:lnTo>
                    <a:pt x="366" y="0"/>
                  </a:lnTo>
                  <a:lnTo>
                    <a:pt x="372" y="0"/>
                  </a:lnTo>
                  <a:lnTo>
                    <a:pt x="372" y="12"/>
                  </a:lnTo>
                  <a:lnTo>
                    <a:pt x="382" y="12"/>
                  </a:lnTo>
                  <a:lnTo>
                    <a:pt x="384" y="14"/>
                  </a:lnTo>
                  <a:lnTo>
                    <a:pt x="384" y="14"/>
                  </a:lnTo>
                  <a:lnTo>
                    <a:pt x="380" y="24"/>
                  </a:lnTo>
                  <a:lnTo>
                    <a:pt x="372" y="34"/>
                  </a:lnTo>
                  <a:lnTo>
                    <a:pt x="372" y="38"/>
                  </a:lnTo>
                  <a:lnTo>
                    <a:pt x="372" y="38"/>
                  </a:lnTo>
                  <a:lnTo>
                    <a:pt x="376" y="42"/>
                  </a:lnTo>
                  <a:lnTo>
                    <a:pt x="382" y="32"/>
                  </a:lnTo>
                  <a:lnTo>
                    <a:pt x="386" y="34"/>
                  </a:lnTo>
                  <a:lnTo>
                    <a:pt x="380" y="44"/>
                  </a:lnTo>
                  <a:lnTo>
                    <a:pt x="380" y="44"/>
                  </a:lnTo>
                  <a:lnTo>
                    <a:pt x="384" y="48"/>
                  </a:lnTo>
                  <a:lnTo>
                    <a:pt x="382" y="52"/>
                  </a:lnTo>
                  <a:lnTo>
                    <a:pt x="382" y="52"/>
                  </a:lnTo>
                  <a:lnTo>
                    <a:pt x="372" y="44"/>
                  </a:lnTo>
                  <a:lnTo>
                    <a:pt x="372" y="78"/>
                  </a:lnTo>
                  <a:lnTo>
                    <a:pt x="366" y="78"/>
                  </a:lnTo>
                  <a:close/>
                  <a:moveTo>
                    <a:pt x="426" y="58"/>
                  </a:moveTo>
                  <a:lnTo>
                    <a:pt x="414" y="58"/>
                  </a:lnTo>
                  <a:lnTo>
                    <a:pt x="414" y="76"/>
                  </a:lnTo>
                  <a:lnTo>
                    <a:pt x="406" y="76"/>
                  </a:lnTo>
                  <a:lnTo>
                    <a:pt x="406" y="58"/>
                  </a:lnTo>
                  <a:lnTo>
                    <a:pt x="394" y="58"/>
                  </a:lnTo>
                  <a:lnTo>
                    <a:pt x="394" y="78"/>
                  </a:lnTo>
                  <a:lnTo>
                    <a:pt x="388" y="78"/>
                  </a:lnTo>
                  <a:lnTo>
                    <a:pt x="388" y="24"/>
                  </a:lnTo>
                  <a:lnTo>
                    <a:pt x="406" y="24"/>
                  </a:lnTo>
                  <a:lnTo>
                    <a:pt x="406" y="16"/>
                  </a:lnTo>
                  <a:lnTo>
                    <a:pt x="388" y="16"/>
                  </a:lnTo>
                  <a:lnTo>
                    <a:pt x="388" y="12"/>
                  </a:lnTo>
                  <a:lnTo>
                    <a:pt x="406" y="12"/>
                  </a:lnTo>
                  <a:lnTo>
                    <a:pt x="406" y="0"/>
                  </a:lnTo>
                  <a:lnTo>
                    <a:pt x="414" y="0"/>
                  </a:lnTo>
                  <a:lnTo>
                    <a:pt x="414" y="12"/>
                  </a:lnTo>
                  <a:lnTo>
                    <a:pt x="426" y="12"/>
                  </a:lnTo>
                  <a:lnTo>
                    <a:pt x="426" y="12"/>
                  </a:lnTo>
                  <a:lnTo>
                    <a:pt x="420" y="4"/>
                  </a:lnTo>
                  <a:lnTo>
                    <a:pt x="424" y="2"/>
                  </a:lnTo>
                  <a:lnTo>
                    <a:pt x="424" y="2"/>
                  </a:lnTo>
                  <a:lnTo>
                    <a:pt x="430" y="10"/>
                  </a:lnTo>
                  <a:lnTo>
                    <a:pt x="428" y="12"/>
                  </a:lnTo>
                  <a:lnTo>
                    <a:pt x="438" y="12"/>
                  </a:lnTo>
                  <a:lnTo>
                    <a:pt x="438" y="16"/>
                  </a:lnTo>
                  <a:lnTo>
                    <a:pt x="414" y="16"/>
                  </a:lnTo>
                  <a:lnTo>
                    <a:pt x="414" y="24"/>
                  </a:lnTo>
                  <a:lnTo>
                    <a:pt x="434" y="24"/>
                  </a:lnTo>
                  <a:lnTo>
                    <a:pt x="434" y="70"/>
                  </a:lnTo>
                  <a:lnTo>
                    <a:pt x="434" y="70"/>
                  </a:lnTo>
                  <a:lnTo>
                    <a:pt x="432" y="76"/>
                  </a:lnTo>
                  <a:lnTo>
                    <a:pt x="432" y="76"/>
                  </a:lnTo>
                  <a:lnTo>
                    <a:pt x="426" y="76"/>
                  </a:lnTo>
                  <a:lnTo>
                    <a:pt x="420" y="76"/>
                  </a:lnTo>
                  <a:lnTo>
                    <a:pt x="418" y="72"/>
                  </a:lnTo>
                  <a:lnTo>
                    <a:pt x="424" y="72"/>
                  </a:lnTo>
                  <a:lnTo>
                    <a:pt x="424" y="72"/>
                  </a:lnTo>
                  <a:lnTo>
                    <a:pt x="426" y="70"/>
                  </a:lnTo>
                  <a:lnTo>
                    <a:pt x="426" y="68"/>
                  </a:lnTo>
                  <a:lnTo>
                    <a:pt x="426" y="58"/>
                  </a:lnTo>
                  <a:close/>
                  <a:moveTo>
                    <a:pt x="406" y="28"/>
                  </a:moveTo>
                  <a:lnTo>
                    <a:pt x="394" y="28"/>
                  </a:lnTo>
                  <a:lnTo>
                    <a:pt x="394" y="38"/>
                  </a:lnTo>
                  <a:lnTo>
                    <a:pt x="406" y="38"/>
                  </a:lnTo>
                  <a:lnTo>
                    <a:pt x="406" y="28"/>
                  </a:lnTo>
                  <a:close/>
                  <a:moveTo>
                    <a:pt x="394" y="54"/>
                  </a:moveTo>
                  <a:lnTo>
                    <a:pt x="406" y="54"/>
                  </a:lnTo>
                  <a:lnTo>
                    <a:pt x="406" y="44"/>
                  </a:lnTo>
                  <a:lnTo>
                    <a:pt x="394" y="44"/>
                  </a:lnTo>
                  <a:lnTo>
                    <a:pt x="394" y="54"/>
                  </a:lnTo>
                  <a:close/>
                  <a:moveTo>
                    <a:pt x="426" y="38"/>
                  </a:moveTo>
                  <a:lnTo>
                    <a:pt x="426" y="28"/>
                  </a:lnTo>
                  <a:lnTo>
                    <a:pt x="414" y="28"/>
                  </a:lnTo>
                  <a:lnTo>
                    <a:pt x="414" y="38"/>
                  </a:lnTo>
                  <a:lnTo>
                    <a:pt x="426" y="38"/>
                  </a:lnTo>
                  <a:close/>
                  <a:moveTo>
                    <a:pt x="414" y="54"/>
                  </a:moveTo>
                  <a:lnTo>
                    <a:pt x="426" y="54"/>
                  </a:lnTo>
                  <a:lnTo>
                    <a:pt x="426" y="44"/>
                  </a:lnTo>
                  <a:lnTo>
                    <a:pt x="414" y="44"/>
                  </a:lnTo>
                  <a:lnTo>
                    <a:pt x="414" y="54"/>
                  </a:lnTo>
                  <a:close/>
                  <a:moveTo>
                    <a:pt x="520" y="74"/>
                  </a:moveTo>
                  <a:lnTo>
                    <a:pt x="520" y="74"/>
                  </a:lnTo>
                  <a:lnTo>
                    <a:pt x="494" y="76"/>
                  </a:lnTo>
                  <a:lnTo>
                    <a:pt x="494" y="76"/>
                  </a:lnTo>
                  <a:lnTo>
                    <a:pt x="480" y="76"/>
                  </a:lnTo>
                  <a:lnTo>
                    <a:pt x="480" y="76"/>
                  </a:lnTo>
                  <a:lnTo>
                    <a:pt x="470" y="74"/>
                  </a:lnTo>
                  <a:lnTo>
                    <a:pt x="470" y="74"/>
                  </a:lnTo>
                  <a:lnTo>
                    <a:pt x="460" y="70"/>
                  </a:lnTo>
                  <a:lnTo>
                    <a:pt x="460" y="70"/>
                  </a:lnTo>
                  <a:lnTo>
                    <a:pt x="456" y="64"/>
                  </a:lnTo>
                  <a:lnTo>
                    <a:pt x="456" y="64"/>
                  </a:lnTo>
                  <a:lnTo>
                    <a:pt x="454" y="58"/>
                  </a:lnTo>
                  <a:lnTo>
                    <a:pt x="454" y="58"/>
                  </a:lnTo>
                  <a:lnTo>
                    <a:pt x="456" y="50"/>
                  </a:lnTo>
                  <a:lnTo>
                    <a:pt x="460" y="44"/>
                  </a:lnTo>
                  <a:lnTo>
                    <a:pt x="468" y="38"/>
                  </a:lnTo>
                  <a:lnTo>
                    <a:pt x="478" y="32"/>
                  </a:lnTo>
                  <a:lnTo>
                    <a:pt x="478" y="32"/>
                  </a:lnTo>
                  <a:lnTo>
                    <a:pt x="476" y="4"/>
                  </a:lnTo>
                  <a:lnTo>
                    <a:pt x="484" y="4"/>
                  </a:lnTo>
                  <a:lnTo>
                    <a:pt x="484" y="4"/>
                  </a:lnTo>
                  <a:lnTo>
                    <a:pt x="484" y="8"/>
                  </a:lnTo>
                  <a:lnTo>
                    <a:pt x="484" y="8"/>
                  </a:lnTo>
                  <a:lnTo>
                    <a:pt x="484" y="30"/>
                  </a:lnTo>
                  <a:lnTo>
                    <a:pt x="484" y="30"/>
                  </a:lnTo>
                  <a:lnTo>
                    <a:pt x="516" y="20"/>
                  </a:lnTo>
                  <a:lnTo>
                    <a:pt x="518" y="26"/>
                  </a:lnTo>
                  <a:lnTo>
                    <a:pt x="518" y="26"/>
                  </a:lnTo>
                  <a:lnTo>
                    <a:pt x="496" y="32"/>
                  </a:lnTo>
                  <a:lnTo>
                    <a:pt x="496" y="32"/>
                  </a:lnTo>
                  <a:lnTo>
                    <a:pt x="474" y="40"/>
                  </a:lnTo>
                  <a:lnTo>
                    <a:pt x="474" y="40"/>
                  </a:lnTo>
                  <a:lnTo>
                    <a:pt x="468" y="44"/>
                  </a:lnTo>
                  <a:lnTo>
                    <a:pt x="464" y="48"/>
                  </a:lnTo>
                  <a:lnTo>
                    <a:pt x="464" y="48"/>
                  </a:lnTo>
                  <a:lnTo>
                    <a:pt x="462" y="52"/>
                  </a:lnTo>
                  <a:lnTo>
                    <a:pt x="460" y="58"/>
                  </a:lnTo>
                  <a:lnTo>
                    <a:pt x="460" y="58"/>
                  </a:lnTo>
                  <a:lnTo>
                    <a:pt x="462" y="62"/>
                  </a:lnTo>
                  <a:lnTo>
                    <a:pt x="462" y="62"/>
                  </a:lnTo>
                  <a:lnTo>
                    <a:pt x="464" y="64"/>
                  </a:lnTo>
                  <a:lnTo>
                    <a:pt x="464" y="64"/>
                  </a:lnTo>
                  <a:lnTo>
                    <a:pt x="470" y="68"/>
                  </a:lnTo>
                  <a:lnTo>
                    <a:pt x="470" y="68"/>
                  </a:lnTo>
                  <a:lnTo>
                    <a:pt x="480" y="70"/>
                  </a:lnTo>
                  <a:lnTo>
                    <a:pt x="480" y="70"/>
                  </a:lnTo>
                  <a:lnTo>
                    <a:pt x="492" y="70"/>
                  </a:lnTo>
                  <a:lnTo>
                    <a:pt x="492" y="70"/>
                  </a:lnTo>
                  <a:lnTo>
                    <a:pt x="520" y="68"/>
                  </a:lnTo>
                  <a:lnTo>
                    <a:pt x="520" y="74"/>
                  </a:lnTo>
                  <a:close/>
                  <a:moveTo>
                    <a:pt x="544" y="42"/>
                  </a:moveTo>
                  <a:lnTo>
                    <a:pt x="544" y="42"/>
                  </a:lnTo>
                  <a:lnTo>
                    <a:pt x="540" y="52"/>
                  </a:lnTo>
                  <a:lnTo>
                    <a:pt x="534" y="60"/>
                  </a:lnTo>
                  <a:lnTo>
                    <a:pt x="530" y="58"/>
                  </a:lnTo>
                  <a:lnTo>
                    <a:pt x="530" y="58"/>
                  </a:lnTo>
                  <a:lnTo>
                    <a:pt x="538" y="44"/>
                  </a:lnTo>
                  <a:lnTo>
                    <a:pt x="538" y="44"/>
                  </a:lnTo>
                  <a:lnTo>
                    <a:pt x="544" y="28"/>
                  </a:lnTo>
                  <a:lnTo>
                    <a:pt x="532" y="28"/>
                  </a:lnTo>
                  <a:lnTo>
                    <a:pt x="532" y="24"/>
                  </a:lnTo>
                  <a:lnTo>
                    <a:pt x="544" y="24"/>
                  </a:lnTo>
                  <a:lnTo>
                    <a:pt x="544" y="10"/>
                  </a:lnTo>
                  <a:lnTo>
                    <a:pt x="544" y="10"/>
                  </a:lnTo>
                  <a:lnTo>
                    <a:pt x="534" y="12"/>
                  </a:lnTo>
                  <a:lnTo>
                    <a:pt x="532" y="6"/>
                  </a:lnTo>
                  <a:lnTo>
                    <a:pt x="532" y="6"/>
                  </a:lnTo>
                  <a:lnTo>
                    <a:pt x="546" y="4"/>
                  </a:lnTo>
                  <a:lnTo>
                    <a:pt x="558" y="0"/>
                  </a:lnTo>
                  <a:lnTo>
                    <a:pt x="560" y="6"/>
                  </a:lnTo>
                  <a:lnTo>
                    <a:pt x="560" y="6"/>
                  </a:lnTo>
                  <a:lnTo>
                    <a:pt x="552" y="8"/>
                  </a:lnTo>
                  <a:lnTo>
                    <a:pt x="552" y="24"/>
                  </a:lnTo>
                  <a:lnTo>
                    <a:pt x="560" y="24"/>
                  </a:lnTo>
                  <a:lnTo>
                    <a:pt x="560" y="28"/>
                  </a:lnTo>
                  <a:lnTo>
                    <a:pt x="552" y="28"/>
                  </a:lnTo>
                  <a:lnTo>
                    <a:pt x="552" y="34"/>
                  </a:lnTo>
                  <a:lnTo>
                    <a:pt x="552" y="34"/>
                  </a:lnTo>
                  <a:lnTo>
                    <a:pt x="562" y="46"/>
                  </a:lnTo>
                  <a:lnTo>
                    <a:pt x="558" y="50"/>
                  </a:lnTo>
                  <a:lnTo>
                    <a:pt x="558" y="50"/>
                  </a:lnTo>
                  <a:lnTo>
                    <a:pt x="552" y="42"/>
                  </a:lnTo>
                  <a:lnTo>
                    <a:pt x="552" y="78"/>
                  </a:lnTo>
                  <a:lnTo>
                    <a:pt x="544" y="78"/>
                  </a:lnTo>
                  <a:lnTo>
                    <a:pt x="544" y="42"/>
                  </a:lnTo>
                  <a:lnTo>
                    <a:pt x="544" y="42"/>
                  </a:lnTo>
                  <a:close/>
                  <a:moveTo>
                    <a:pt x="582" y="70"/>
                  </a:moveTo>
                  <a:lnTo>
                    <a:pt x="582" y="70"/>
                  </a:lnTo>
                  <a:lnTo>
                    <a:pt x="572" y="76"/>
                  </a:lnTo>
                  <a:lnTo>
                    <a:pt x="562" y="78"/>
                  </a:lnTo>
                  <a:lnTo>
                    <a:pt x="560" y="74"/>
                  </a:lnTo>
                  <a:lnTo>
                    <a:pt x="560" y="74"/>
                  </a:lnTo>
                  <a:lnTo>
                    <a:pt x="578" y="66"/>
                  </a:lnTo>
                  <a:lnTo>
                    <a:pt x="582" y="70"/>
                  </a:lnTo>
                  <a:lnTo>
                    <a:pt x="582" y="70"/>
                  </a:lnTo>
                  <a:close/>
                  <a:moveTo>
                    <a:pt x="562" y="28"/>
                  </a:moveTo>
                  <a:lnTo>
                    <a:pt x="562" y="24"/>
                  </a:lnTo>
                  <a:lnTo>
                    <a:pt x="584" y="24"/>
                  </a:lnTo>
                  <a:lnTo>
                    <a:pt x="584" y="18"/>
                  </a:lnTo>
                  <a:lnTo>
                    <a:pt x="566" y="18"/>
                  </a:lnTo>
                  <a:lnTo>
                    <a:pt x="566" y="14"/>
                  </a:lnTo>
                  <a:lnTo>
                    <a:pt x="584" y="14"/>
                  </a:lnTo>
                  <a:lnTo>
                    <a:pt x="584" y="8"/>
                  </a:lnTo>
                  <a:lnTo>
                    <a:pt x="564" y="8"/>
                  </a:lnTo>
                  <a:lnTo>
                    <a:pt x="564" y="4"/>
                  </a:lnTo>
                  <a:lnTo>
                    <a:pt x="584" y="4"/>
                  </a:lnTo>
                  <a:lnTo>
                    <a:pt x="584" y="0"/>
                  </a:lnTo>
                  <a:lnTo>
                    <a:pt x="592" y="0"/>
                  </a:lnTo>
                  <a:lnTo>
                    <a:pt x="592" y="4"/>
                  </a:lnTo>
                  <a:lnTo>
                    <a:pt x="612" y="4"/>
                  </a:lnTo>
                  <a:lnTo>
                    <a:pt x="612" y="8"/>
                  </a:lnTo>
                  <a:lnTo>
                    <a:pt x="592" y="8"/>
                  </a:lnTo>
                  <a:lnTo>
                    <a:pt x="592" y="14"/>
                  </a:lnTo>
                  <a:lnTo>
                    <a:pt x="610" y="14"/>
                  </a:lnTo>
                  <a:lnTo>
                    <a:pt x="610" y="18"/>
                  </a:lnTo>
                  <a:lnTo>
                    <a:pt x="592" y="18"/>
                  </a:lnTo>
                  <a:lnTo>
                    <a:pt x="592" y="24"/>
                  </a:lnTo>
                  <a:lnTo>
                    <a:pt x="614" y="24"/>
                  </a:lnTo>
                  <a:lnTo>
                    <a:pt x="614" y="28"/>
                  </a:lnTo>
                  <a:lnTo>
                    <a:pt x="562" y="28"/>
                  </a:lnTo>
                  <a:close/>
                  <a:moveTo>
                    <a:pt x="566" y="66"/>
                  </a:moveTo>
                  <a:lnTo>
                    <a:pt x="566" y="32"/>
                  </a:lnTo>
                  <a:lnTo>
                    <a:pt x="610" y="32"/>
                  </a:lnTo>
                  <a:lnTo>
                    <a:pt x="610" y="66"/>
                  </a:lnTo>
                  <a:lnTo>
                    <a:pt x="566" y="66"/>
                  </a:lnTo>
                  <a:close/>
                  <a:moveTo>
                    <a:pt x="572" y="42"/>
                  </a:moveTo>
                  <a:lnTo>
                    <a:pt x="604" y="42"/>
                  </a:lnTo>
                  <a:lnTo>
                    <a:pt x="604" y="36"/>
                  </a:lnTo>
                  <a:lnTo>
                    <a:pt x="572" y="36"/>
                  </a:lnTo>
                  <a:lnTo>
                    <a:pt x="572" y="42"/>
                  </a:lnTo>
                  <a:close/>
                  <a:moveTo>
                    <a:pt x="572" y="52"/>
                  </a:moveTo>
                  <a:lnTo>
                    <a:pt x="604" y="52"/>
                  </a:lnTo>
                  <a:lnTo>
                    <a:pt x="604" y="46"/>
                  </a:lnTo>
                  <a:lnTo>
                    <a:pt x="572" y="46"/>
                  </a:lnTo>
                  <a:lnTo>
                    <a:pt x="572" y="52"/>
                  </a:lnTo>
                  <a:close/>
                  <a:moveTo>
                    <a:pt x="604" y="56"/>
                  </a:moveTo>
                  <a:lnTo>
                    <a:pt x="572" y="56"/>
                  </a:lnTo>
                  <a:lnTo>
                    <a:pt x="572" y="62"/>
                  </a:lnTo>
                  <a:lnTo>
                    <a:pt x="604" y="62"/>
                  </a:lnTo>
                  <a:lnTo>
                    <a:pt x="604" y="56"/>
                  </a:lnTo>
                  <a:close/>
                  <a:moveTo>
                    <a:pt x="612" y="78"/>
                  </a:moveTo>
                  <a:lnTo>
                    <a:pt x="612" y="78"/>
                  </a:lnTo>
                  <a:lnTo>
                    <a:pt x="594" y="70"/>
                  </a:lnTo>
                  <a:lnTo>
                    <a:pt x="598" y="66"/>
                  </a:lnTo>
                  <a:lnTo>
                    <a:pt x="598" y="66"/>
                  </a:lnTo>
                  <a:lnTo>
                    <a:pt x="616" y="74"/>
                  </a:lnTo>
                  <a:lnTo>
                    <a:pt x="612" y="78"/>
                  </a:lnTo>
                  <a:close/>
                  <a:moveTo>
                    <a:pt x="634" y="38"/>
                  </a:moveTo>
                  <a:lnTo>
                    <a:pt x="634" y="38"/>
                  </a:lnTo>
                  <a:lnTo>
                    <a:pt x="628" y="48"/>
                  </a:lnTo>
                  <a:lnTo>
                    <a:pt x="622" y="58"/>
                  </a:lnTo>
                  <a:lnTo>
                    <a:pt x="618" y="56"/>
                  </a:lnTo>
                  <a:lnTo>
                    <a:pt x="618" y="56"/>
                  </a:lnTo>
                  <a:lnTo>
                    <a:pt x="628" y="38"/>
                  </a:lnTo>
                  <a:lnTo>
                    <a:pt x="628" y="38"/>
                  </a:lnTo>
                  <a:lnTo>
                    <a:pt x="632" y="22"/>
                  </a:lnTo>
                  <a:lnTo>
                    <a:pt x="622" y="22"/>
                  </a:lnTo>
                  <a:lnTo>
                    <a:pt x="622" y="16"/>
                  </a:lnTo>
                  <a:lnTo>
                    <a:pt x="634" y="16"/>
                  </a:lnTo>
                  <a:lnTo>
                    <a:pt x="634" y="0"/>
                  </a:lnTo>
                  <a:lnTo>
                    <a:pt x="640" y="0"/>
                  </a:lnTo>
                  <a:lnTo>
                    <a:pt x="640" y="16"/>
                  </a:lnTo>
                  <a:lnTo>
                    <a:pt x="648" y="16"/>
                  </a:lnTo>
                  <a:lnTo>
                    <a:pt x="648" y="22"/>
                  </a:lnTo>
                  <a:lnTo>
                    <a:pt x="640" y="22"/>
                  </a:lnTo>
                  <a:lnTo>
                    <a:pt x="640" y="32"/>
                  </a:lnTo>
                  <a:lnTo>
                    <a:pt x="640" y="32"/>
                  </a:lnTo>
                  <a:lnTo>
                    <a:pt x="648" y="40"/>
                  </a:lnTo>
                  <a:lnTo>
                    <a:pt x="646" y="44"/>
                  </a:lnTo>
                  <a:lnTo>
                    <a:pt x="646" y="44"/>
                  </a:lnTo>
                  <a:lnTo>
                    <a:pt x="640" y="38"/>
                  </a:lnTo>
                  <a:lnTo>
                    <a:pt x="640" y="78"/>
                  </a:lnTo>
                  <a:lnTo>
                    <a:pt x="634" y="78"/>
                  </a:lnTo>
                  <a:lnTo>
                    <a:pt x="634" y="38"/>
                  </a:lnTo>
                  <a:lnTo>
                    <a:pt x="634" y="38"/>
                  </a:lnTo>
                  <a:close/>
                  <a:moveTo>
                    <a:pt x="646" y="76"/>
                  </a:moveTo>
                  <a:lnTo>
                    <a:pt x="646" y="72"/>
                  </a:lnTo>
                  <a:lnTo>
                    <a:pt x="706" y="72"/>
                  </a:lnTo>
                  <a:lnTo>
                    <a:pt x="706" y="76"/>
                  </a:lnTo>
                  <a:lnTo>
                    <a:pt x="646" y="76"/>
                  </a:lnTo>
                  <a:close/>
                  <a:moveTo>
                    <a:pt x="660" y="66"/>
                  </a:moveTo>
                  <a:lnTo>
                    <a:pt x="660" y="62"/>
                  </a:lnTo>
                  <a:lnTo>
                    <a:pt x="666" y="62"/>
                  </a:lnTo>
                  <a:lnTo>
                    <a:pt x="666" y="62"/>
                  </a:lnTo>
                  <a:lnTo>
                    <a:pt x="670" y="60"/>
                  </a:lnTo>
                  <a:lnTo>
                    <a:pt x="670" y="60"/>
                  </a:lnTo>
                  <a:lnTo>
                    <a:pt x="672" y="56"/>
                  </a:lnTo>
                  <a:lnTo>
                    <a:pt x="672" y="56"/>
                  </a:lnTo>
                  <a:lnTo>
                    <a:pt x="672" y="40"/>
                  </a:lnTo>
                  <a:lnTo>
                    <a:pt x="672" y="20"/>
                  </a:lnTo>
                  <a:lnTo>
                    <a:pt x="660" y="20"/>
                  </a:lnTo>
                  <a:lnTo>
                    <a:pt x="660" y="20"/>
                  </a:lnTo>
                  <a:lnTo>
                    <a:pt x="664" y="6"/>
                  </a:lnTo>
                  <a:lnTo>
                    <a:pt x="648" y="6"/>
                  </a:lnTo>
                  <a:lnTo>
                    <a:pt x="648" y="2"/>
                  </a:lnTo>
                  <a:lnTo>
                    <a:pt x="704" y="2"/>
                  </a:lnTo>
                  <a:lnTo>
                    <a:pt x="704" y="6"/>
                  </a:lnTo>
                  <a:lnTo>
                    <a:pt x="670" y="6"/>
                  </a:lnTo>
                  <a:lnTo>
                    <a:pt x="666" y="16"/>
                  </a:lnTo>
                  <a:lnTo>
                    <a:pt x="678" y="16"/>
                  </a:lnTo>
                  <a:lnTo>
                    <a:pt x="678" y="34"/>
                  </a:lnTo>
                  <a:lnTo>
                    <a:pt x="678" y="34"/>
                  </a:lnTo>
                  <a:lnTo>
                    <a:pt x="678" y="54"/>
                  </a:lnTo>
                  <a:lnTo>
                    <a:pt x="678" y="54"/>
                  </a:lnTo>
                  <a:lnTo>
                    <a:pt x="676" y="60"/>
                  </a:lnTo>
                  <a:lnTo>
                    <a:pt x="676" y="64"/>
                  </a:lnTo>
                  <a:lnTo>
                    <a:pt x="676" y="64"/>
                  </a:lnTo>
                  <a:lnTo>
                    <a:pt x="672" y="66"/>
                  </a:lnTo>
                  <a:lnTo>
                    <a:pt x="672" y="66"/>
                  </a:lnTo>
                  <a:lnTo>
                    <a:pt x="660" y="66"/>
                  </a:lnTo>
                  <a:lnTo>
                    <a:pt x="660" y="66"/>
                  </a:lnTo>
                  <a:close/>
                  <a:moveTo>
                    <a:pt x="654" y="54"/>
                  </a:moveTo>
                  <a:lnTo>
                    <a:pt x="654" y="56"/>
                  </a:lnTo>
                  <a:lnTo>
                    <a:pt x="650" y="56"/>
                  </a:lnTo>
                  <a:lnTo>
                    <a:pt x="650" y="26"/>
                  </a:lnTo>
                  <a:lnTo>
                    <a:pt x="666" y="26"/>
                  </a:lnTo>
                  <a:lnTo>
                    <a:pt x="666" y="54"/>
                  </a:lnTo>
                  <a:lnTo>
                    <a:pt x="654" y="54"/>
                  </a:lnTo>
                  <a:close/>
                  <a:moveTo>
                    <a:pt x="662" y="30"/>
                  </a:moveTo>
                  <a:lnTo>
                    <a:pt x="654" y="30"/>
                  </a:lnTo>
                  <a:lnTo>
                    <a:pt x="654" y="50"/>
                  </a:lnTo>
                  <a:lnTo>
                    <a:pt x="662" y="50"/>
                  </a:lnTo>
                  <a:lnTo>
                    <a:pt x="662" y="30"/>
                  </a:lnTo>
                  <a:close/>
                  <a:moveTo>
                    <a:pt x="700" y="66"/>
                  </a:moveTo>
                  <a:lnTo>
                    <a:pt x="700" y="66"/>
                  </a:lnTo>
                  <a:lnTo>
                    <a:pt x="692" y="54"/>
                  </a:lnTo>
                  <a:lnTo>
                    <a:pt x="692" y="54"/>
                  </a:lnTo>
                  <a:lnTo>
                    <a:pt x="684" y="66"/>
                  </a:lnTo>
                  <a:lnTo>
                    <a:pt x="680" y="64"/>
                  </a:lnTo>
                  <a:lnTo>
                    <a:pt x="680" y="64"/>
                  </a:lnTo>
                  <a:lnTo>
                    <a:pt x="684" y="56"/>
                  </a:lnTo>
                  <a:lnTo>
                    <a:pt x="690" y="48"/>
                  </a:lnTo>
                  <a:lnTo>
                    <a:pt x="690" y="48"/>
                  </a:lnTo>
                  <a:lnTo>
                    <a:pt x="686" y="38"/>
                  </a:lnTo>
                  <a:lnTo>
                    <a:pt x="682" y="26"/>
                  </a:lnTo>
                  <a:lnTo>
                    <a:pt x="686" y="26"/>
                  </a:lnTo>
                  <a:lnTo>
                    <a:pt x="686" y="26"/>
                  </a:lnTo>
                  <a:lnTo>
                    <a:pt x="692" y="42"/>
                  </a:lnTo>
                  <a:lnTo>
                    <a:pt x="692" y="42"/>
                  </a:lnTo>
                  <a:lnTo>
                    <a:pt x="696" y="30"/>
                  </a:lnTo>
                  <a:lnTo>
                    <a:pt x="696" y="20"/>
                  </a:lnTo>
                  <a:lnTo>
                    <a:pt x="682" y="20"/>
                  </a:lnTo>
                  <a:lnTo>
                    <a:pt x="682" y="16"/>
                  </a:lnTo>
                  <a:lnTo>
                    <a:pt x="702" y="16"/>
                  </a:lnTo>
                  <a:lnTo>
                    <a:pt x="702" y="16"/>
                  </a:lnTo>
                  <a:lnTo>
                    <a:pt x="700" y="32"/>
                  </a:lnTo>
                  <a:lnTo>
                    <a:pt x="696" y="48"/>
                  </a:lnTo>
                  <a:lnTo>
                    <a:pt x="696" y="48"/>
                  </a:lnTo>
                  <a:lnTo>
                    <a:pt x="704" y="62"/>
                  </a:lnTo>
                  <a:lnTo>
                    <a:pt x="700" y="66"/>
                  </a:lnTo>
                  <a:close/>
                  <a:moveTo>
                    <a:pt x="720" y="66"/>
                  </a:moveTo>
                  <a:lnTo>
                    <a:pt x="720" y="72"/>
                  </a:lnTo>
                  <a:lnTo>
                    <a:pt x="714" y="72"/>
                  </a:lnTo>
                  <a:lnTo>
                    <a:pt x="714" y="14"/>
                  </a:lnTo>
                  <a:lnTo>
                    <a:pt x="724" y="14"/>
                  </a:lnTo>
                  <a:lnTo>
                    <a:pt x="726" y="0"/>
                  </a:lnTo>
                  <a:lnTo>
                    <a:pt x="734" y="2"/>
                  </a:lnTo>
                  <a:lnTo>
                    <a:pt x="730" y="14"/>
                  </a:lnTo>
                  <a:lnTo>
                    <a:pt x="742" y="14"/>
                  </a:lnTo>
                  <a:lnTo>
                    <a:pt x="742" y="66"/>
                  </a:lnTo>
                  <a:lnTo>
                    <a:pt x="720" y="66"/>
                  </a:lnTo>
                  <a:close/>
                  <a:moveTo>
                    <a:pt x="734" y="18"/>
                  </a:moveTo>
                  <a:lnTo>
                    <a:pt x="720" y="18"/>
                  </a:lnTo>
                  <a:lnTo>
                    <a:pt x="720" y="36"/>
                  </a:lnTo>
                  <a:lnTo>
                    <a:pt x="734" y="36"/>
                  </a:lnTo>
                  <a:lnTo>
                    <a:pt x="734" y="18"/>
                  </a:lnTo>
                  <a:close/>
                  <a:moveTo>
                    <a:pt x="720" y="42"/>
                  </a:moveTo>
                  <a:lnTo>
                    <a:pt x="720" y="62"/>
                  </a:lnTo>
                  <a:lnTo>
                    <a:pt x="734" y="62"/>
                  </a:lnTo>
                  <a:lnTo>
                    <a:pt x="734" y="42"/>
                  </a:lnTo>
                  <a:lnTo>
                    <a:pt x="720" y="42"/>
                  </a:lnTo>
                  <a:close/>
                  <a:moveTo>
                    <a:pt x="774" y="78"/>
                  </a:moveTo>
                  <a:lnTo>
                    <a:pt x="774" y="78"/>
                  </a:lnTo>
                  <a:lnTo>
                    <a:pt x="762" y="78"/>
                  </a:lnTo>
                  <a:lnTo>
                    <a:pt x="762" y="72"/>
                  </a:lnTo>
                  <a:lnTo>
                    <a:pt x="762" y="72"/>
                  </a:lnTo>
                  <a:lnTo>
                    <a:pt x="770" y="72"/>
                  </a:lnTo>
                  <a:lnTo>
                    <a:pt x="770" y="72"/>
                  </a:lnTo>
                  <a:lnTo>
                    <a:pt x="774" y="70"/>
                  </a:lnTo>
                  <a:lnTo>
                    <a:pt x="774" y="70"/>
                  </a:lnTo>
                  <a:lnTo>
                    <a:pt x="778" y="66"/>
                  </a:lnTo>
                  <a:lnTo>
                    <a:pt x="778" y="66"/>
                  </a:lnTo>
                  <a:lnTo>
                    <a:pt x="778" y="54"/>
                  </a:lnTo>
                  <a:lnTo>
                    <a:pt x="778" y="54"/>
                  </a:lnTo>
                  <a:lnTo>
                    <a:pt x="780" y="30"/>
                  </a:lnTo>
                  <a:lnTo>
                    <a:pt x="780" y="30"/>
                  </a:lnTo>
                  <a:lnTo>
                    <a:pt x="780" y="16"/>
                  </a:lnTo>
                  <a:lnTo>
                    <a:pt x="756" y="16"/>
                  </a:lnTo>
                  <a:lnTo>
                    <a:pt x="756" y="16"/>
                  </a:lnTo>
                  <a:lnTo>
                    <a:pt x="748" y="32"/>
                  </a:lnTo>
                  <a:lnTo>
                    <a:pt x="742" y="30"/>
                  </a:lnTo>
                  <a:lnTo>
                    <a:pt x="742" y="30"/>
                  </a:lnTo>
                  <a:lnTo>
                    <a:pt x="750" y="16"/>
                  </a:lnTo>
                  <a:lnTo>
                    <a:pt x="754" y="0"/>
                  </a:lnTo>
                  <a:lnTo>
                    <a:pt x="762" y="0"/>
                  </a:lnTo>
                  <a:lnTo>
                    <a:pt x="762" y="0"/>
                  </a:lnTo>
                  <a:lnTo>
                    <a:pt x="758" y="10"/>
                  </a:lnTo>
                  <a:lnTo>
                    <a:pt x="786" y="10"/>
                  </a:lnTo>
                  <a:lnTo>
                    <a:pt x="786" y="28"/>
                  </a:lnTo>
                  <a:lnTo>
                    <a:pt x="786" y="28"/>
                  </a:lnTo>
                  <a:lnTo>
                    <a:pt x="786" y="50"/>
                  </a:lnTo>
                  <a:lnTo>
                    <a:pt x="786" y="50"/>
                  </a:lnTo>
                  <a:lnTo>
                    <a:pt x="784" y="66"/>
                  </a:lnTo>
                  <a:lnTo>
                    <a:pt x="784" y="66"/>
                  </a:lnTo>
                  <a:lnTo>
                    <a:pt x="782" y="72"/>
                  </a:lnTo>
                  <a:lnTo>
                    <a:pt x="782" y="72"/>
                  </a:lnTo>
                  <a:lnTo>
                    <a:pt x="778" y="76"/>
                  </a:lnTo>
                  <a:lnTo>
                    <a:pt x="778" y="76"/>
                  </a:lnTo>
                  <a:lnTo>
                    <a:pt x="774" y="78"/>
                  </a:lnTo>
                  <a:lnTo>
                    <a:pt x="774" y="78"/>
                  </a:lnTo>
                  <a:close/>
                  <a:moveTo>
                    <a:pt x="764" y="52"/>
                  </a:moveTo>
                  <a:lnTo>
                    <a:pt x="764" y="52"/>
                  </a:lnTo>
                  <a:lnTo>
                    <a:pt x="754" y="32"/>
                  </a:lnTo>
                  <a:lnTo>
                    <a:pt x="758" y="30"/>
                  </a:lnTo>
                  <a:lnTo>
                    <a:pt x="758" y="30"/>
                  </a:lnTo>
                  <a:lnTo>
                    <a:pt x="770" y="50"/>
                  </a:lnTo>
                  <a:lnTo>
                    <a:pt x="764" y="52"/>
                  </a:lnTo>
                  <a:close/>
                  <a:moveTo>
                    <a:pt x="812" y="44"/>
                  </a:moveTo>
                  <a:lnTo>
                    <a:pt x="812" y="44"/>
                  </a:lnTo>
                  <a:lnTo>
                    <a:pt x="814" y="60"/>
                  </a:lnTo>
                  <a:lnTo>
                    <a:pt x="816" y="74"/>
                  </a:lnTo>
                  <a:lnTo>
                    <a:pt x="810" y="74"/>
                  </a:lnTo>
                  <a:lnTo>
                    <a:pt x="810" y="74"/>
                  </a:lnTo>
                  <a:lnTo>
                    <a:pt x="806" y="60"/>
                  </a:lnTo>
                  <a:lnTo>
                    <a:pt x="806" y="44"/>
                  </a:lnTo>
                  <a:lnTo>
                    <a:pt x="806" y="44"/>
                  </a:lnTo>
                  <a:lnTo>
                    <a:pt x="808" y="26"/>
                  </a:lnTo>
                  <a:lnTo>
                    <a:pt x="812" y="6"/>
                  </a:lnTo>
                  <a:lnTo>
                    <a:pt x="818" y="6"/>
                  </a:lnTo>
                  <a:lnTo>
                    <a:pt x="818" y="6"/>
                  </a:lnTo>
                  <a:lnTo>
                    <a:pt x="814" y="26"/>
                  </a:lnTo>
                  <a:lnTo>
                    <a:pt x="812" y="44"/>
                  </a:lnTo>
                  <a:lnTo>
                    <a:pt x="812" y="44"/>
                  </a:lnTo>
                  <a:close/>
                  <a:moveTo>
                    <a:pt x="874" y="72"/>
                  </a:moveTo>
                  <a:lnTo>
                    <a:pt x="874" y="72"/>
                  </a:lnTo>
                  <a:lnTo>
                    <a:pt x="858" y="72"/>
                  </a:lnTo>
                  <a:lnTo>
                    <a:pt x="858" y="72"/>
                  </a:lnTo>
                  <a:lnTo>
                    <a:pt x="840" y="72"/>
                  </a:lnTo>
                  <a:lnTo>
                    <a:pt x="840" y="72"/>
                  </a:lnTo>
                  <a:lnTo>
                    <a:pt x="834" y="70"/>
                  </a:lnTo>
                  <a:lnTo>
                    <a:pt x="830" y="66"/>
                  </a:lnTo>
                  <a:lnTo>
                    <a:pt x="830" y="66"/>
                  </a:lnTo>
                  <a:lnTo>
                    <a:pt x="828" y="62"/>
                  </a:lnTo>
                  <a:lnTo>
                    <a:pt x="828" y="58"/>
                  </a:lnTo>
                  <a:lnTo>
                    <a:pt x="828" y="58"/>
                  </a:lnTo>
                  <a:lnTo>
                    <a:pt x="830" y="50"/>
                  </a:lnTo>
                  <a:lnTo>
                    <a:pt x="834" y="42"/>
                  </a:lnTo>
                  <a:lnTo>
                    <a:pt x="838" y="46"/>
                  </a:lnTo>
                  <a:lnTo>
                    <a:pt x="838" y="46"/>
                  </a:lnTo>
                  <a:lnTo>
                    <a:pt x="836" y="52"/>
                  </a:lnTo>
                  <a:lnTo>
                    <a:pt x="834" y="58"/>
                  </a:lnTo>
                  <a:lnTo>
                    <a:pt x="834" y="58"/>
                  </a:lnTo>
                  <a:lnTo>
                    <a:pt x="834" y="60"/>
                  </a:lnTo>
                  <a:lnTo>
                    <a:pt x="836" y="64"/>
                  </a:lnTo>
                  <a:lnTo>
                    <a:pt x="836" y="64"/>
                  </a:lnTo>
                  <a:lnTo>
                    <a:pt x="844" y="66"/>
                  </a:lnTo>
                  <a:lnTo>
                    <a:pt x="844" y="66"/>
                  </a:lnTo>
                  <a:lnTo>
                    <a:pt x="858" y="66"/>
                  </a:lnTo>
                  <a:lnTo>
                    <a:pt x="858" y="66"/>
                  </a:lnTo>
                  <a:lnTo>
                    <a:pt x="874" y="66"/>
                  </a:lnTo>
                  <a:lnTo>
                    <a:pt x="874" y="72"/>
                  </a:lnTo>
                  <a:close/>
                  <a:moveTo>
                    <a:pt x="874" y="12"/>
                  </a:moveTo>
                  <a:lnTo>
                    <a:pt x="874" y="12"/>
                  </a:lnTo>
                  <a:lnTo>
                    <a:pt x="874" y="16"/>
                  </a:lnTo>
                  <a:lnTo>
                    <a:pt x="874" y="16"/>
                  </a:lnTo>
                  <a:lnTo>
                    <a:pt x="862" y="16"/>
                  </a:lnTo>
                  <a:lnTo>
                    <a:pt x="862" y="16"/>
                  </a:lnTo>
                  <a:lnTo>
                    <a:pt x="830" y="18"/>
                  </a:lnTo>
                  <a:lnTo>
                    <a:pt x="830" y="18"/>
                  </a:lnTo>
                  <a:lnTo>
                    <a:pt x="830" y="12"/>
                  </a:lnTo>
                  <a:lnTo>
                    <a:pt x="830" y="12"/>
                  </a:lnTo>
                  <a:lnTo>
                    <a:pt x="866" y="10"/>
                  </a:lnTo>
                  <a:lnTo>
                    <a:pt x="866" y="10"/>
                  </a:lnTo>
                  <a:lnTo>
                    <a:pt x="874" y="10"/>
                  </a:lnTo>
                  <a:lnTo>
                    <a:pt x="874" y="12"/>
                  </a:lnTo>
                  <a:lnTo>
                    <a:pt x="874"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Freeform 78">
              <a:extLst>
                <a:ext uri="{FF2B5EF4-FFF2-40B4-BE49-F238E27FC236}">
                  <a16:creationId xmlns:a16="http://schemas.microsoft.com/office/drawing/2014/main" id="{B4E5C3CC-943A-4323-8429-04101A03FB44}"/>
                </a:ext>
              </a:extLst>
            </p:cNvPr>
            <p:cNvSpPr>
              <a:spLocks noEditPoints="1"/>
            </p:cNvSpPr>
            <p:nvPr/>
          </p:nvSpPr>
          <p:spPr bwMode="auto">
            <a:xfrm>
              <a:off x="2859865" y="5430774"/>
              <a:ext cx="348756" cy="38638"/>
            </a:xfrm>
            <a:custGeom>
              <a:avLst/>
              <a:gdLst>
                <a:gd name="T0" fmla="*/ 0 w 686"/>
                <a:gd name="T1" fmla="*/ 16 h 76"/>
                <a:gd name="T2" fmla="*/ 156 w 686"/>
                <a:gd name="T3" fmla="*/ 44 h 76"/>
                <a:gd name="T4" fmla="*/ 108 w 686"/>
                <a:gd name="T5" fmla="*/ 72 h 76"/>
                <a:gd name="T6" fmla="*/ 116 w 686"/>
                <a:gd name="T7" fmla="*/ 62 h 76"/>
                <a:gd name="T8" fmla="*/ 158 w 686"/>
                <a:gd name="T9" fmla="*/ 28 h 76"/>
                <a:gd name="T10" fmla="*/ 122 w 686"/>
                <a:gd name="T11" fmla="*/ 28 h 76"/>
                <a:gd name="T12" fmla="*/ 212 w 686"/>
                <a:gd name="T13" fmla="*/ 2 h 76"/>
                <a:gd name="T14" fmla="*/ 250 w 686"/>
                <a:gd name="T15" fmla="*/ 20 h 76"/>
                <a:gd name="T16" fmla="*/ 226 w 686"/>
                <a:gd name="T17" fmla="*/ 60 h 76"/>
                <a:gd name="T18" fmla="*/ 188 w 686"/>
                <a:gd name="T19" fmla="*/ 70 h 76"/>
                <a:gd name="T20" fmla="*/ 214 w 686"/>
                <a:gd name="T21" fmla="*/ 42 h 76"/>
                <a:gd name="T22" fmla="*/ 238 w 686"/>
                <a:gd name="T23" fmla="*/ 32 h 76"/>
                <a:gd name="T24" fmla="*/ 192 w 686"/>
                <a:gd name="T25" fmla="*/ 32 h 76"/>
                <a:gd name="T26" fmla="*/ 192 w 686"/>
                <a:gd name="T27" fmla="*/ 22 h 76"/>
                <a:gd name="T28" fmla="*/ 302 w 686"/>
                <a:gd name="T29" fmla="*/ 2 h 76"/>
                <a:gd name="T30" fmla="*/ 338 w 686"/>
                <a:gd name="T31" fmla="*/ 26 h 76"/>
                <a:gd name="T32" fmla="*/ 322 w 686"/>
                <a:gd name="T33" fmla="*/ 56 h 76"/>
                <a:gd name="T34" fmla="*/ 278 w 686"/>
                <a:gd name="T35" fmla="*/ 70 h 76"/>
                <a:gd name="T36" fmla="*/ 316 w 686"/>
                <a:gd name="T37" fmla="*/ 52 h 76"/>
                <a:gd name="T38" fmla="*/ 294 w 686"/>
                <a:gd name="T39" fmla="*/ 18 h 76"/>
                <a:gd name="T40" fmla="*/ 262 w 686"/>
                <a:gd name="T41" fmla="*/ 40 h 76"/>
                <a:gd name="T42" fmla="*/ 294 w 686"/>
                <a:gd name="T43" fmla="*/ 0 h 76"/>
                <a:gd name="T44" fmla="*/ 426 w 686"/>
                <a:gd name="T45" fmla="*/ 50 h 76"/>
                <a:gd name="T46" fmla="*/ 374 w 686"/>
                <a:gd name="T47" fmla="*/ 76 h 76"/>
                <a:gd name="T48" fmla="*/ 484 w 686"/>
                <a:gd name="T49" fmla="*/ 60 h 76"/>
                <a:gd name="T50" fmla="*/ 466 w 686"/>
                <a:gd name="T51" fmla="*/ 56 h 76"/>
                <a:gd name="T52" fmla="*/ 476 w 686"/>
                <a:gd name="T53" fmla="*/ 68 h 76"/>
                <a:gd name="T54" fmla="*/ 492 w 686"/>
                <a:gd name="T55" fmla="*/ 74 h 76"/>
                <a:gd name="T56" fmla="*/ 458 w 686"/>
                <a:gd name="T57" fmla="*/ 60 h 76"/>
                <a:gd name="T58" fmla="*/ 482 w 686"/>
                <a:gd name="T59" fmla="*/ 36 h 76"/>
                <a:gd name="T60" fmla="*/ 466 w 686"/>
                <a:gd name="T61" fmla="*/ 34 h 76"/>
                <a:gd name="T62" fmla="*/ 454 w 686"/>
                <a:gd name="T63" fmla="*/ 32 h 76"/>
                <a:gd name="T64" fmla="*/ 468 w 686"/>
                <a:gd name="T65" fmla="*/ 2 h 76"/>
                <a:gd name="T66" fmla="*/ 470 w 686"/>
                <a:gd name="T67" fmla="*/ 18 h 76"/>
                <a:gd name="T68" fmla="*/ 470 w 686"/>
                <a:gd name="T69" fmla="*/ 28 h 76"/>
                <a:gd name="T70" fmla="*/ 516 w 686"/>
                <a:gd name="T71" fmla="*/ 30 h 76"/>
                <a:gd name="T72" fmla="*/ 560 w 686"/>
                <a:gd name="T73" fmla="*/ 60 h 76"/>
                <a:gd name="T74" fmla="*/ 534 w 686"/>
                <a:gd name="T75" fmla="*/ 8 h 76"/>
                <a:gd name="T76" fmla="*/ 566 w 686"/>
                <a:gd name="T77" fmla="*/ 76 h 76"/>
                <a:gd name="T78" fmla="*/ 560 w 686"/>
                <a:gd name="T79" fmla="*/ 8 h 76"/>
                <a:gd name="T80" fmla="*/ 540 w 686"/>
                <a:gd name="T81" fmla="*/ 26 h 76"/>
                <a:gd name="T82" fmla="*/ 540 w 686"/>
                <a:gd name="T83" fmla="*/ 58 h 76"/>
                <a:gd name="T84" fmla="*/ 594 w 686"/>
                <a:gd name="T85" fmla="*/ 54 h 76"/>
                <a:gd name="T86" fmla="*/ 598 w 686"/>
                <a:gd name="T87" fmla="*/ 70 h 76"/>
                <a:gd name="T88" fmla="*/ 570 w 686"/>
                <a:gd name="T89" fmla="*/ 72 h 76"/>
                <a:gd name="T90" fmla="*/ 576 w 686"/>
                <a:gd name="T91" fmla="*/ 30 h 76"/>
                <a:gd name="T92" fmla="*/ 580 w 686"/>
                <a:gd name="T93" fmla="*/ 16 h 76"/>
                <a:gd name="T94" fmla="*/ 598 w 686"/>
                <a:gd name="T95" fmla="*/ 16 h 76"/>
                <a:gd name="T96" fmla="*/ 658 w 686"/>
                <a:gd name="T97" fmla="*/ 68 h 76"/>
                <a:gd name="T98" fmla="*/ 680 w 686"/>
                <a:gd name="T99" fmla="*/ 38 h 76"/>
                <a:gd name="T100" fmla="*/ 666 w 686"/>
                <a:gd name="T101" fmla="*/ 12 h 76"/>
                <a:gd name="T102" fmla="*/ 642 w 686"/>
                <a:gd name="T103" fmla="*/ 28 h 76"/>
                <a:gd name="T104" fmla="*/ 630 w 686"/>
                <a:gd name="T105" fmla="*/ 30 h 76"/>
                <a:gd name="T106" fmla="*/ 634 w 686"/>
                <a:gd name="T107" fmla="*/ 30 h 76"/>
                <a:gd name="T108" fmla="*/ 656 w 686"/>
                <a:gd name="T109" fmla="*/ 8 h 76"/>
                <a:gd name="T110" fmla="*/ 684 w 686"/>
                <a:gd name="T111" fmla="*/ 24 h 76"/>
                <a:gd name="T112" fmla="*/ 676 w 686"/>
                <a:gd name="T113"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6" h="76">
                  <a:moveTo>
                    <a:pt x="68" y="72"/>
                  </a:moveTo>
                  <a:lnTo>
                    <a:pt x="0" y="72"/>
                  </a:lnTo>
                  <a:lnTo>
                    <a:pt x="0" y="66"/>
                  </a:lnTo>
                  <a:lnTo>
                    <a:pt x="60" y="66"/>
                  </a:lnTo>
                  <a:lnTo>
                    <a:pt x="60" y="16"/>
                  </a:lnTo>
                  <a:lnTo>
                    <a:pt x="0" y="16"/>
                  </a:lnTo>
                  <a:lnTo>
                    <a:pt x="0" y="10"/>
                  </a:lnTo>
                  <a:lnTo>
                    <a:pt x="68" y="10"/>
                  </a:lnTo>
                  <a:lnTo>
                    <a:pt x="68" y="72"/>
                  </a:lnTo>
                  <a:close/>
                  <a:moveTo>
                    <a:pt x="164" y="32"/>
                  </a:moveTo>
                  <a:lnTo>
                    <a:pt x="164" y="32"/>
                  </a:lnTo>
                  <a:lnTo>
                    <a:pt x="156" y="44"/>
                  </a:lnTo>
                  <a:lnTo>
                    <a:pt x="146" y="54"/>
                  </a:lnTo>
                  <a:lnTo>
                    <a:pt x="146" y="54"/>
                  </a:lnTo>
                  <a:lnTo>
                    <a:pt x="134" y="62"/>
                  </a:lnTo>
                  <a:lnTo>
                    <a:pt x="122" y="68"/>
                  </a:lnTo>
                  <a:lnTo>
                    <a:pt x="122" y="68"/>
                  </a:lnTo>
                  <a:lnTo>
                    <a:pt x="108" y="72"/>
                  </a:lnTo>
                  <a:lnTo>
                    <a:pt x="92" y="74"/>
                  </a:lnTo>
                  <a:lnTo>
                    <a:pt x="90" y="68"/>
                  </a:lnTo>
                  <a:lnTo>
                    <a:pt x="90" y="68"/>
                  </a:lnTo>
                  <a:lnTo>
                    <a:pt x="104" y="66"/>
                  </a:lnTo>
                  <a:lnTo>
                    <a:pt x="116" y="62"/>
                  </a:lnTo>
                  <a:lnTo>
                    <a:pt x="116" y="62"/>
                  </a:lnTo>
                  <a:lnTo>
                    <a:pt x="126" y="58"/>
                  </a:lnTo>
                  <a:lnTo>
                    <a:pt x="134" y="54"/>
                  </a:lnTo>
                  <a:lnTo>
                    <a:pt x="134" y="54"/>
                  </a:lnTo>
                  <a:lnTo>
                    <a:pt x="148" y="44"/>
                  </a:lnTo>
                  <a:lnTo>
                    <a:pt x="148" y="44"/>
                  </a:lnTo>
                  <a:lnTo>
                    <a:pt x="158" y="28"/>
                  </a:lnTo>
                  <a:lnTo>
                    <a:pt x="164" y="32"/>
                  </a:lnTo>
                  <a:close/>
                  <a:moveTo>
                    <a:pt x="94" y="6"/>
                  </a:moveTo>
                  <a:lnTo>
                    <a:pt x="94" y="6"/>
                  </a:lnTo>
                  <a:lnTo>
                    <a:pt x="110" y="12"/>
                  </a:lnTo>
                  <a:lnTo>
                    <a:pt x="126" y="22"/>
                  </a:lnTo>
                  <a:lnTo>
                    <a:pt x="122" y="28"/>
                  </a:lnTo>
                  <a:lnTo>
                    <a:pt x="122" y="28"/>
                  </a:lnTo>
                  <a:lnTo>
                    <a:pt x="106" y="18"/>
                  </a:lnTo>
                  <a:lnTo>
                    <a:pt x="90" y="12"/>
                  </a:lnTo>
                  <a:lnTo>
                    <a:pt x="94" y="6"/>
                  </a:lnTo>
                  <a:lnTo>
                    <a:pt x="94" y="6"/>
                  </a:lnTo>
                  <a:close/>
                  <a:moveTo>
                    <a:pt x="212" y="2"/>
                  </a:moveTo>
                  <a:lnTo>
                    <a:pt x="212" y="2"/>
                  </a:lnTo>
                  <a:lnTo>
                    <a:pt x="208" y="10"/>
                  </a:lnTo>
                  <a:lnTo>
                    <a:pt x="250" y="10"/>
                  </a:lnTo>
                  <a:lnTo>
                    <a:pt x="250" y="10"/>
                  </a:lnTo>
                  <a:lnTo>
                    <a:pt x="250" y="20"/>
                  </a:lnTo>
                  <a:lnTo>
                    <a:pt x="250" y="20"/>
                  </a:lnTo>
                  <a:lnTo>
                    <a:pt x="246" y="34"/>
                  </a:lnTo>
                  <a:lnTo>
                    <a:pt x="246" y="34"/>
                  </a:lnTo>
                  <a:lnTo>
                    <a:pt x="238" y="48"/>
                  </a:lnTo>
                  <a:lnTo>
                    <a:pt x="238" y="48"/>
                  </a:lnTo>
                  <a:lnTo>
                    <a:pt x="226" y="60"/>
                  </a:lnTo>
                  <a:lnTo>
                    <a:pt x="226" y="60"/>
                  </a:lnTo>
                  <a:lnTo>
                    <a:pt x="220" y="64"/>
                  </a:lnTo>
                  <a:lnTo>
                    <a:pt x="210" y="70"/>
                  </a:lnTo>
                  <a:lnTo>
                    <a:pt x="210" y="70"/>
                  </a:lnTo>
                  <a:lnTo>
                    <a:pt x="190" y="76"/>
                  </a:lnTo>
                  <a:lnTo>
                    <a:pt x="188" y="70"/>
                  </a:lnTo>
                  <a:lnTo>
                    <a:pt x="188" y="70"/>
                  </a:lnTo>
                  <a:lnTo>
                    <a:pt x="200" y="66"/>
                  </a:lnTo>
                  <a:lnTo>
                    <a:pt x="210" y="62"/>
                  </a:lnTo>
                  <a:lnTo>
                    <a:pt x="220" y="56"/>
                  </a:lnTo>
                  <a:lnTo>
                    <a:pt x="228" y="50"/>
                  </a:lnTo>
                  <a:lnTo>
                    <a:pt x="228" y="50"/>
                  </a:lnTo>
                  <a:lnTo>
                    <a:pt x="214" y="42"/>
                  </a:lnTo>
                  <a:lnTo>
                    <a:pt x="196" y="36"/>
                  </a:lnTo>
                  <a:lnTo>
                    <a:pt x="200" y="30"/>
                  </a:lnTo>
                  <a:lnTo>
                    <a:pt x="200" y="30"/>
                  </a:lnTo>
                  <a:lnTo>
                    <a:pt x="232" y="44"/>
                  </a:lnTo>
                  <a:lnTo>
                    <a:pt x="232" y="44"/>
                  </a:lnTo>
                  <a:lnTo>
                    <a:pt x="238" y="32"/>
                  </a:lnTo>
                  <a:lnTo>
                    <a:pt x="242" y="16"/>
                  </a:lnTo>
                  <a:lnTo>
                    <a:pt x="206" y="16"/>
                  </a:lnTo>
                  <a:lnTo>
                    <a:pt x="206" y="16"/>
                  </a:lnTo>
                  <a:lnTo>
                    <a:pt x="200" y="24"/>
                  </a:lnTo>
                  <a:lnTo>
                    <a:pt x="192" y="32"/>
                  </a:lnTo>
                  <a:lnTo>
                    <a:pt x="192" y="32"/>
                  </a:lnTo>
                  <a:lnTo>
                    <a:pt x="184" y="40"/>
                  </a:lnTo>
                  <a:lnTo>
                    <a:pt x="176" y="44"/>
                  </a:lnTo>
                  <a:lnTo>
                    <a:pt x="172" y="40"/>
                  </a:lnTo>
                  <a:lnTo>
                    <a:pt x="172" y="40"/>
                  </a:lnTo>
                  <a:lnTo>
                    <a:pt x="184" y="32"/>
                  </a:lnTo>
                  <a:lnTo>
                    <a:pt x="192" y="22"/>
                  </a:lnTo>
                  <a:lnTo>
                    <a:pt x="192" y="22"/>
                  </a:lnTo>
                  <a:lnTo>
                    <a:pt x="200" y="12"/>
                  </a:lnTo>
                  <a:lnTo>
                    <a:pt x="204" y="0"/>
                  </a:lnTo>
                  <a:lnTo>
                    <a:pt x="212" y="2"/>
                  </a:lnTo>
                  <a:close/>
                  <a:moveTo>
                    <a:pt x="302" y="2"/>
                  </a:moveTo>
                  <a:lnTo>
                    <a:pt x="302" y="2"/>
                  </a:lnTo>
                  <a:lnTo>
                    <a:pt x="298" y="10"/>
                  </a:lnTo>
                  <a:lnTo>
                    <a:pt x="340" y="10"/>
                  </a:lnTo>
                  <a:lnTo>
                    <a:pt x="340" y="16"/>
                  </a:lnTo>
                  <a:lnTo>
                    <a:pt x="340" y="16"/>
                  </a:lnTo>
                  <a:lnTo>
                    <a:pt x="338" y="26"/>
                  </a:lnTo>
                  <a:lnTo>
                    <a:pt x="338" y="26"/>
                  </a:lnTo>
                  <a:lnTo>
                    <a:pt x="334" y="36"/>
                  </a:lnTo>
                  <a:lnTo>
                    <a:pt x="334" y="36"/>
                  </a:lnTo>
                  <a:lnTo>
                    <a:pt x="328" y="46"/>
                  </a:lnTo>
                  <a:lnTo>
                    <a:pt x="328" y="46"/>
                  </a:lnTo>
                  <a:lnTo>
                    <a:pt x="322" y="56"/>
                  </a:lnTo>
                  <a:lnTo>
                    <a:pt x="322" y="56"/>
                  </a:lnTo>
                  <a:lnTo>
                    <a:pt x="310" y="64"/>
                  </a:lnTo>
                  <a:lnTo>
                    <a:pt x="310" y="64"/>
                  </a:lnTo>
                  <a:lnTo>
                    <a:pt x="296" y="72"/>
                  </a:lnTo>
                  <a:lnTo>
                    <a:pt x="296" y="72"/>
                  </a:lnTo>
                  <a:lnTo>
                    <a:pt x="280" y="76"/>
                  </a:lnTo>
                  <a:lnTo>
                    <a:pt x="278" y="70"/>
                  </a:lnTo>
                  <a:lnTo>
                    <a:pt x="278" y="70"/>
                  </a:lnTo>
                  <a:lnTo>
                    <a:pt x="288" y="66"/>
                  </a:lnTo>
                  <a:lnTo>
                    <a:pt x="300" y="62"/>
                  </a:lnTo>
                  <a:lnTo>
                    <a:pt x="308" y="58"/>
                  </a:lnTo>
                  <a:lnTo>
                    <a:pt x="316" y="52"/>
                  </a:lnTo>
                  <a:lnTo>
                    <a:pt x="316" y="52"/>
                  </a:lnTo>
                  <a:lnTo>
                    <a:pt x="320" y="44"/>
                  </a:lnTo>
                  <a:lnTo>
                    <a:pt x="326" y="36"/>
                  </a:lnTo>
                  <a:lnTo>
                    <a:pt x="330" y="28"/>
                  </a:lnTo>
                  <a:lnTo>
                    <a:pt x="332" y="18"/>
                  </a:lnTo>
                  <a:lnTo>
                    <a:pt x="294" y="18"/>
                  </a:lnTo>
                  <a:lnTo>
                    <a:pt x="294" y="18"/>
                  </a:lnTo>
                  <a:lnTo>
                    <a:pt x="290" y="26"/>
                  </a:lnTo>
                  <a:lnTo>
                    <a:pt x="282" y="32"/>
                  </a:lnTo>
                  <a:lnTo>
                    <a:pt x="282" y="32"/>
                  </a:lnTo>
                  <a:lnTo>
                    <a:pt x="274" y="40"/>
                  </a:lnTo>
                  <a:lnTo>
                    <a:pt x="266" y="46"/>
                  </a:lnTo>
                  <a:lnTo>
                    <a:pt x="262" y="40"/>
                  </a:lnTo>
                  <a:lnTo>
                    <a:pt x="262" y="40"/>
                  </a:lnTo>
                  <a:lnTo>
                    <a:pt x="274" y="32"/>
                  </a:lnTo>
                  <a:lnTo>
                    <a:pt x="282" y="22"/>
                  </a:lnTo>
                  <a:lnTo>
                    <a:pt x="282" y="22"/>
                  </a:lnTo>
                  <a:lnTo>
                    <a:pt x="290" y="12"/>
                  </a:lnTo>
                  <a:lnTo>
                    <a:pt x="294" y="0"/>
                  </a:lnTo>
                  <a:lnTo>
                    <a:pt x="302" y="2"/>
                  </a:lnTo>
                  <a:close/>
                  <a:moveTo>
                    <a:pt x="382" y="24"/>
                  </a:moveTo>
                  <a:lnTo>
                    <a:pt x="382" y="24"/>
                  </a:lnTo>
                  <a:lnTo>
                    <a:pt x="406" y="32"/>
                  </a:lnTo>
                  <a:lnTo>
                    <a:pt x="430" y="44"/>
                  </a:lnTo>
                  <a:lnTo>
                    <a:pt x="426" y="50"/>
                  </a:lnTo>
                  <a:lnTo>
                    <a:pt x="426" y="50"/>
                  </a:lnTo>
                  <a:lnTo>
                    <a:pt x="404" y="38"/>
                  </a:lnTo>
                  <a:lnTo>
                    <a:pt x="404" y="38"/>
                  </a:lnTo>
                  <a:lnTo>
                    <a:pt x="382" y="30"/>
                  </a:lnTo>
                  <a:lnTo>
                    <a:pt x="382" y="76"/>
                  </a:lnTo>
                  <a:lnTo>
                    <a:pt x="374" y="76"/>
                  </a:lnTo>
                  <a:lnTo>
                    <a:pt x="374" y="0"/>
                  </a:lnTo>
                  <a:lnTo>
                    <a:pt x="382" y="0"/>
                  </a:lnTo>
                  <a:lnTo>
                    <a:pt x="382" y="24"/>
                  </a:lnTo>
                  <a:lnTo>
                    <a:pt x="382" y="24"/>
                  </a:lnTo>
                  <a:close/>
                  <a:moveTo>
                    <a:pt x="490" y="60"/>
                  </a:moveTo>
                  <a:lnTo>
                    <a:pt x="484" y="60"/>
                  </a:lnTo>
                  <a:lnTo>
                    <a:pt x="484" y="46"/>
                  </a:lnTo>
                  <a:lnTo>
                    <a:pt x="484" y="46"/>
                  </a:lnTo>
                  <a:lnTo>
                    <a:pt x="484" y="42"/>
                  </a:lnTo>
                  <a:lnTo>
                    <a:pt x="484" y="42"/>
                  </a:lnTo>
                  <a:lnTo>
                    <a:pt x="470" y="52"/>
                  </a:lnTo>
                  <a:lnTo>
                    <a:pt x="466" y="56"/>
                  </a:lnTo>
                  <a:lnTo>
                    <a:pt x="464" y="60"/>
                  </a:lnTo>
                  <a:lnTo>
                    <a:pt x="464" y="60"/>
                  </a:lnTo>
                  <a:lnTo>
                    <a:pt x="466" y="64"/>
                  </a:lnTo>
                  <a:lnTo>
                    <a:pt x="468" y="66"/>
                  </a:lnTo>
                  <a:lnTo>
                    <a:pt x="468" y="66"/>
                  </a:lnTo>
                  <a:lnTo>
                    <a:pt x="476" y="68"/>
                  </a:lnTo>
                  <a:lnTo>
                    <a:pt x="488" y="68"/>
                  </a:lnTo>
                  <a:lnTo>
                    <a:pt x="488" y="68"/>
                  </a:lnTo>
                  <a:lnTo>
                    <a:pt x="514" y="68"/>
                  </a:lnTo>
                  <a:lnTo>
                    <a:pt x="514" y="74"/>
                  </a:lnTo>
                  <a:lnTo>
                    <a:pt x="514" y="74"/>
                  </a:lnTo>
                  <a:lnTo>
                    <a:pt x="492" y="74"/>
                  </a:lnTo>
                  <a:lnTo>
                    <a:pt x="492" y="74"/>
                  </a:lnTo>
                  <a:lnTo>
                    <a:pt x="474" y="74"/>
                  </a:lnTo>
                  <a:lnTo>
                    <a:pt x="464" y="72"/>
                  </a:lnTo>
                  <a:lnTo>
                    <a:pt x="464" y="72"/>
                  </a:lnTo>
                  <a:lnTo>
                    <a:pt x="460" y="66"/>
                  </a:lnTo>
                  <a:lnTo>
                    <a:pt x="458" y="60"/>
                  </a:lnTo>
                  <a:lnTo>
                    <a:pt x="458" y="60"/>
                  </a:lnTo>
                  <a:lnTo>
                    <a:pt x="460" y="54"/>
                  </a:lnTo>
                  <a:lnTo>
                    <a:pt x="464" y="50"/>
                  </a:lnTo>
                  <a:lnTo>
                    <a:pt x="464" y="50"/>
                  </a:lnTo>
                  <a:lnTo>
                    <a:pt x="472" y="42"/>
                  </a:lnTo>
                  <a:lnTo>
                    <a:pt x="482" y="36"/>
                  </a:lnTo>
                  <a:lnTo>
                    <a:pt x="482" y="36"/>
                  </a:lnTo>
                  <a:lnTo>
                    <a:pt x="480" y="34"/>
                  </a:lnTo>
                  <a:lnTo>
                    <a:pt x="476" y="32"/>
                  </a:lnTo>
                  <a:lnTo>
                    <a:pt x="476" y="32"/>
                  </a:lnTo>
                  <a:lnTo>
                    <a:pt x="466" y="34"/>
                  </a:lnTo>
                  <a:lnTo>
                    <a:pt x="466" y="34"/>
                  </a:lnTo>
                  <a:lnTo>
                    <a:pt x="458" y="38"/>
                  </a:lnTo>
                  <a:lnTo>
                    <a:pt x="450" y="44"/>
                  </a:lnTo>
                  <a:lnTo>
                    <a:pt x="444" y="50"/>
                  </a:lnTo>
                  <a:lnTo>
                    <a:pt x="440" y="46"/>
                  </a:lnTo>
                  <a:lnTo>
                    <a:pt x="440" y="46"/>
                  </a:lnTo>
                  <a:lnTo>
                    <a:pt x="454" y="32"/>
                  </a:lnTo>
                  <a:lnTo>
                    <a:pt x="464" y="18"/>
                  </a:lnTo>
                  <a:lnTo>
                    <a:pt x="444" y="18"/>
                  </a:lnTo>
                  <a:lnTo>
                    <a:pt x="444" y="12"/>
                  </a:lnTo>
                  <a:lnTo>
                    <a:pt x="466" y="12"/>
                  </a:lnTo>
                  <a:lnTo>
                    <a:pt x="466" y="12"/>
                  </a:lnTo>
                  <a:lnTo>
                    <a:pt x="468" y="2"/>
                  </a:lnTo>
                  <a:lnTo>
                    <a:pt x="476" y="2"/>
                  </a:lnTo>
                  <a:lnTo>
                    <a:pt x="476" y="2"/>
                  </a:lnTo>
                  <a:lnTo>
                    <a:pt x="472" y="12"/>
                  </a:lnTo>
                  <a:lnTo>
                    <a:pt x="504" y="12"/>
                  </a:lnTo>
                  <a:lnTo>
                    <a:pt x="504" y="18"/>
                  </a:lnTo>
                  <a:lnTo>
                    <a:pt x="470" y="18"/>
                  </a:lnTo>
                  <a:lnTo>
                    <a:pt x="470" y="18"/>
                  </a:lnTo>
                  <a:lnTo>
                    <a:pt x="462" y="30"/>
                  </a:lnTo>
                  <a:lnTo>
                    <a:pt x="462" y="30"/>
                  </a:lnTo>
                  <a:lnTo>
                    <a:pt x="462" y="30"/>
                  </a:lnTo>
                  <a:lnTo>
                    <a:pt x="470" y="28"/>
                  </a:lnTo>
                  <a:lnTo>
                    <a:pt x="470" y="28"/>
                  </a:lnTo>
                  <a:lnTo>
                    <a:pt x="478" y="28"/>
                  </a:lnTo>
                  <a:lnTo>
                    <a:pt x="478" y="28"/>
                  </a:lnTo>
                  <a:lnTo>
                    <a:pt x="484" y="30"/>
                  </a:lnTo>
                  <a:lnTo>
                    <a:pt x="488" y="34"/>
                  </a:lnTo>
                  <a:lnTo>
                    <a:pt x="514" y="24"/>
                  </a:lnTo>
                  <a:lnTo>
                    <a:pt x="516" y="30"/>
                  </a:lnTo>
                  <a:lnTo>
                    <a:pt x="516" y="30"/>
                  </a:lnTo>
                  <a:lnTo>
                    <a:pt x="490" y="40"/>
                  </a:lnTo>
                  <a:lnTo>
                    <a:pt x="490" y="40"/>
                  </a:lnTo>
                  <a:lnTo>
                    <a:pt x="490" y="48"/>
                  </a:lnTo>
                  <a:lnTo>
                    <a:pt x="490" y="60"/>
                  </a:lnTo>
                  <a:close/>
                  <a:moveTo>
                    <a:pt x="560" y="60"/>
                  </a:moveTo>
                  <a:lnTo>
                    <a:pt x="560" y="60"/>
                  </a:lnTo>
                  <a:lnTo>
                    <a:pt x="526" y="66"/>
                  </a:lnTo>
                  <a:lnTo>
                    <a:pt x="526" y="60"/>
                  </a:lnTo>
                  <a:lnTo>
                    <a:pt x="526" y="60"/>
                  </a:lnTo>
                  <a:lnTo>
                    <a:pt x="534" y="60"/>
                  </a:lnTo>
                  <a:lnTo>
                    <a:pt x="534" y="8"/>
                  </a:lnTo>
                  <a:lnTo>
                    <a:pt x="528" y="8"/>
                  </a:lnTo>
                  <a:lnTo>
                    <a:pt x="528" y="2"/>
                  </a:lnTo>
                  <a:lnTo>
                    <a:pt x="574" y="2"/>
                  </a:lnTo>
                  <a:lnTo>
                    <a:pt x="574" y="8"/>
                  </a:lnTo>
                  <a:lnTo>
                    <a:pt x="566" y="8"/>
                  </a:lnTo>
                  <a:lnTo>
                    <a:pt x="566" y="76"/>
                  </a:lnTo>
                  <a:lnTo>
                    <a:pt x="560" y="76"/>
                  </a:lnTo>
                  <a:lnTo>
                    <a:pt x="560" y="60"/>
                  </a:lnTo>
                  <a:close/>
                  <a:moveTo>
                    <a:pt x="540" y="8"/>
                  </a:moveTo>
                  <a:lnTo>
                    <a:pt x="540" y="20"/>
                  </a:lnTo>
                  <a:lnTo>
                    <a:pt x="560" y="20"/>
                  </a:lnTo>
                  <a:lnTo>
                    <a:pt x="560" y="8"/>
                  </a:lnTo>
                  <a:lnTo>
                    <a:pt x="540" y="8"/>
                  </a:lnTo>
                  <a:close/>
                  <a:moveTo>
                    <a:pt x="540" y="26"/>
                  </a:moveTo>
                  <a:lnTo>
                    <a:pt x="540" y="38"/>
                  </a:lnTo>
                  <a:lnTo>
                    <a:pt x="560" y="38"/>
                  </a:lnTo>
                  <a:lnTo>
                    <a:pt x="560" y="26"/>
                  </a:lnTo>
                  <a:lnTo>
                    <a:pt x="540" y="26"/>
                  </a:lnTo>
                  <a:close/>
                  <a:moveTo>
                    <a:pt x="540" y="58"/>
                  </a:moveTo>
                  <a:lnTo>
                    <a:pt x="540" y="58"/>
                  </a:lnTo>
                  <a:lnTo>
                    <a:pt x="560" y="56"/>
                  </a:lnTo>
                  <a:lnTo>
                    <a:pt x="560" y="44"/>
                  </a:lnTo>
                  <a:lnTo>
                    <a:pt x="540" y="44"/>
                  </a:lnTo>
                  <a:lnTo>
                    <a:pt x="540" y="58"/>
                  </a:lnTo>
                  <a:close/>
                  <a:moveTo>
                    <a:pt x="604" y="12"/>
                  </a:moveTo>
                  <a:lnTo>
                    <a:pt x="604" y="12"/>
                  </a:lnTo>
                  <a:lnTo>
                    <a:pt x="604" y="24"/>
                  </a:lnTo>
                  <a:lnTo>
                    <a:pt x="602" y="36"/>
                  </a:lnTo>
                  <a:lnTo>
                    <a:pt x="598" y="46"/>
                  </a:lnTo>
                  <a:lnTo>
                    <a:pt x="594" y="54"/>
                  </a:lnTo>
                  <a:lnTo>
                    <a:pt x="594" y="54"/>
                  </a:lnTo>
                  <a:lnTo>
                    <a:pt x="600" y="64"/>
                  </a:lnTo>
                  <a:lnTo>
                    <a:pt x="610" y="72"/>
                  </a:lnTo>
                  <a:lnTo>
                    <a:pt x="606" y="76"/>
                  </a:lnTo>
                  <a:lnTo>
                    <a:pt x="606" y="76"/>
                  </a:lnTo>
                  <a:lnTo>
                    <a:pt x="598" y="70"/>
                  </a:lnTo>
                  <a:lnTo>
                    <a:pt x="590" y="60"/>
                  </a:lnTo>
                  <a:lnTo>
                    <a:pt x="590" y="60"/>
                  </a:lnTo>
                  <a:lnTo>
                    <a:pt x="582" y="68"/>
                  </a:lnTo>
                  <a:lnTo>
                    <a:pt x="572" y="76"/>
                  </a:lnTo>
                  <a:lnTo>
                    <a:pt x="570" y="72"/>
                  </a:lnTo>
                  <a:lnTo>
                    <a:pt x="570" y="72"/>
                  </a:lnTo>
                  <a:lnTo>
                    <a:pt x="578" y="64"/>
                  </a:lnTo>
                  <a:lnTo>
                    <a:pt x="586" y="54"/>
                  </a:lnTo>
                  <a:lnTo>
                    <a:pt x="586" y="54"/>
                  </a:lnTo>
                  <a:lnTo>
                    <a:pt x="578" y="40"/>
                  </a:lnTo>
                  <a:lnTo>
                    <a:pt x="578" y="40"/>
                  </a:lnTo>
                  <a:lnTo>
                    <a:pt x="576" y="30"/>
                  </a:lnTo>
                  <a:lnTo>
                    <a:pt x="574" y="16"/>
                  </a:lnTo>
                  <a:lnTo>
                    <a:pt x="570" y="16"/>
                  </a:lnTo>
                  <a:lnTo>
                    <a:pt x="570" y="12"/>
                  </a:lnTo>
                  <a:lnTo>
                    <a:pt x="604" y="12"/>
                  </a:lnTo>
                  <a:lnTo>
                    <a:pt x="604" y="12"/>
                  </a:lnTo>
                  <a:close/>
                  <a:moveTo>
                    <a:pt x="580" y="16"/>
                  </a:moveTo>
                  <a:lnTo>
                    <a:pt x="580" y="16"/>
                  </a:lnTo>
                  <a:lnTo>
                    <a:pt x="582" y="34"/>
                  </a:lnTo>
                  <a:lnTo>
                    <a:pt x="590" y="50"/>
                  </a:lnTo>
                  <a:lnTo>
                    <a:pt x="590" y="50"/>
                  </a:lnTo>
                  <a:lnTo>
                    <a:pt x="596" y="34"/>
                  </a:lnTo>
                  <a:lnTo>
                    <a:pt x="598" y="16"/>
                  </a:lnTo>
                  <a:lnTo>
                    <a:pt x="580" y="16"/>
                  </a:lnTo>
                  <a:lnTo>
                    <a:pt x="580" y="16"/>
                  </a:lnTo>
                  <a:close/>
                  <a:moveTo>
                    <a:pt x="642" y="76"/>
                  </a:moveTo>
                  <a:lnTo>
                    <a:pt x="642" y="70"/>
                  </a:lnTo>
                  <a:lnTo>
                    <a:pt x="642" y="70"/>
                  </a:lnTo>
                  <a:lnTo>
                    <a:pt x="658" y="68"/>
                  </a:lnTo>
                  <a:lnTo>
                    <a:pt x="670" y="62"/>
                  </a:lnTo>
                  <a:lnTo>
                    <a:pt x="670" y="62"/>
                  </a:lnTo>
                  <a:lnTo>
                    <a:pt x="674" y="58"/>
                  </a:lnTo>
                  <a:lnTo>
                    <a:pt x="676" y="52"/>
                  </a:lnTo>
                  <a:lnTo>
                    <a:pt x="678" y="46"/>
                  </a:lnTo>
                  <a:lnTo>
                    <a:pt x="680" y="38"/>
                  </a:lnTo>
                  <a:lnTo>
                    <a:pt x="680" y="38"/>
                  </a:lnTo>
                  <a:lnTo>
                    <a:pt x="678" y="26"/>
                  </a:lnTo>
                  <a:lnTo>
                    <a:pt x="676" y="18"/>
                  </a:lnTo>
                  <a:lnTo>
                    <a:pt x="676" y="18"/>
                  </a:lnTo>
                  <a:lnTo>
                    <a:pt x="670" y="14"/>
                  </a:lnTo>
                  <a:lnTo>
                    <a:pt x="666" y="12"/>
                  </a:lnTo>
                  <a:lnTo>
                    <a:pt x="666" y="12"/>
                  </a:lnTo>
                  <a:lnTo>
                    <a:pt x="658" y="12"/>
                  </a:lnTo>
                  <a:lnTo>
                    <a:pt x="652" y="16"/>
                  </a:lnTo>
                  <a:lnTo>
                    <a:pt x="652" y="16"/>
                  </a:lnTo>
                  <a:lnTo>
                    <a:pt x="646" y="20"/>
                  </a:lnTo>
                  <a:lnTo>
                    <a:pt x="642" y="28"/>
                  </a:lnTo>
                  <a:lnTo>
                    <a:pt x="642" y="28"/>
                  </a:lnTo>
                  <a:lnTo>
                    <a:pt x="638" y="40"/>
                  </a:lnTo>
                  <a:lnTo>
                    <a:pt x="636" y="52"/>
                  </a:lnTo>
                  <a:lnTo>
                    <a:pt x="630" y="52"/>
                  </a:lnTo>
                  <a:lnTo>
                    <a:pt x="630" y="52"/>
                  </a:lnTo>
                  <a:lnTo>
                    <a:pt x="630" y="30"/>
                  </a:lnTo>
                  <a:lnTo>
                    <a:pt x="630" y="30"/>
                  </a:lnTo>
                  <a:lnTo>
                    <a:pt x="630" y="16"/>
                  </a:lnTo>
                  <a:lnTo>
                    <a:pt x="632" y="2"/>
                  </a:lnTo>
                  <a:lnTo>
                    <a:pt x="638" y="2"/>
                  </a:lnTo>
                  <a:lnTo>
                    <a:pt x="638" y="2"/>
                  </a:lnTo>
                  <a:lnTo>
                    <a:pt x="634" y="30"/>
                  </a:lnTo>
                  <a:lnTo>
                    <a:pt x="636" y="30"/>
                  </a:lnTo>
                  <a:lnTo>
                    <a:pt x="636" y="30"/>
                  </a:lnTo>
                  <a:lnTo>
                    <a:pt x="640" y="20"/>
                  </a:lnTo>
                  <a:lnTo>
                    <a:pt x="648" y="12"/>
                  </a:lnTo>
                  <a:lnTo>
                    <a:pt x="648" y="12"/>
                  </a:lnTo>
                  <a:lnTo>
                    <a:pt x="656" y="8"/>
                  </a:lnTo>
                  <a:lnTo>
                    <a:pt x="664" y="6"/>
                  </a:lnTo>
                  <a:lnTo>
                    <a:pt x="664" y="6"/>
                  </a:lnTo>
                  <a:lnTo>
                    <a:pt x="674" y="8"/>
                  </a:lnTo>
                  <a:lnTo>
                    <a:pt x="680" y="14"/>
                  </a:lnTo>
                  <a:lnTo>
                    <a:pt x="680" y="14"/>
                  </a:lnTo>
                  <a:lnTo>
                    <a:pt x="684" y="24"/>
                  </a:lnTo>
                  <a:lnTo>
                    <a:pt x="686" y="38"/>
                  </a:lnTo>
                  <a:lnTo>
                    <a:pt x="686" y="38"/>
                  </a:lnTo>
                  <a:lnTo>
                    <a:pt x="686" y="48"/>
                  </a:lnTo>
                  <a:lnTo>
                    <a:pt x="684" y="56"/>
                  </a:lnTo>
                  <a:lnTo>
                    <a:pt x="680" y="62"/>
                  </a:lnTo>
                  <a:lnTo>
                    <a:pt x="676" y="66"/>
                  </a:lnTo>
                  <a:lnTo>
                    <a:pt x="676" y="66"/>
                  </a:lnTo>
                  <a:lnTo>
                    <a:pt x="670" y="70"/>
                  </a:lnTo>
                  <a:lnTo>
                    <a:pt x="662" y="74"/>
                  </a:lnTo>
                  <a:lnTo>
                    <a:pt x="642" y="76"/>
                  </a:lnTo>
                  <a:lnTo>
                    <a:pt x="642" y="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Freeform 79">
              <a:extLst>
                <a:ext uri="{FF2B5EF4-FFF2-40B4-BE49-F238E27FC236}">
                  <a16:creationId xmlns:a16="http://schemas.microsoft.com/office/drawing/2014/main" id="{391A0694-29B4-4D97-BB2B-1D07539A693D}"/>
                </a:ext>
              </a:extLst>
            </p:cNvPr>
            <p:cNvSpPr>
              <a:spLocks/>
            </p:cNvSpPr>
            <p:nvPr/>
          </p:nvSpPr>
          <p:spPr bwMode="auto">
            <a:xfrm>
              <a:off x="3219805" y="5458227"/>
              <a:ext cx="9151" cy="11185"/>
            </a:xfrm>
            <a:custGeom>
              <a:avLst/>
              <a:gdLst>
                <a:gd name="T0" fmla="*/ 4 w 18"/>
                <a:gd name="T1" fmla="*/ 0 h 22"/>
                <a:gd name="T2" fmla="*/ 4 w 18"/>
                <a:gd name="T3" fmla="*/ 0 h 22"/>
                <a:gd name="T4" fmla="*/ 18 w 18"/>
                <a:gd name="T5" fmla="*/ 18 h 22"/>
                <a:gd name="T6" fmla="*/ 12 w 18"/>
                <a:gd name="T7" fmla="*/ 22 h 22"/>
                <a:gd name="T8" fmla="*/ 12 w 18"/>
                <a:gd name="T9" fmla="*/ 22 h 22"/>
                <a:gd name="T10" fmla="*/ 0 w 18"/>
                <a:gd name="T11" fmla="*/ 4 h 22"/>
                <a:gd name="T12" fmla="*/ 4 w 18"/>
                <a:gd name="T13" fmla="*/ 0 h 22"/>
                <a:gd name="T14" fmla="*/ 4 w 18"/>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2">
                  <a:moveTo>
                    <a:pt x="4" y="0"/>
                  </a:moveTo>
                  <a:lnTo>
                    <a:pt x="4" y="0"/>
                  </a:lnTo>
                  <a:lnTo>
                    <a:pt x="18" y="18"/>
                  </a:lnTo>
                  <a:lnTo>
                    <a:pt x="12" y="22"/>
                  </a:lnTo>
                  <a:lnTo>
                    <a:pt x="12" y="22"/>
                  </a:lnTo>
                  <a:lnTo>
                    <a:pt x="0" y="4"/>
                  </a:lnTo>
                  <a:lnTo>
                    <a:pt x="4" y="0"/>
                  </a:lnTo>
                  <a:lnTo>
                    <a:pt x="4"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Freeform 80">
              <a:extLst>
                <a:ext uri="{FF2B5EF4-FFF2-40B4-BE49-F238E27FC236}">
                  <a16:creationId xmlns:a16="http://schemas.microsoft.com/office/drawing/2014/main" id="{55967EDF-5451-431F-8239-BCD3C3424726}"/>
                </a:ext>
              </a:extLst>
            </p:cNvPr>
            <p:cNvSpPr>
              <a:spLocks noEditPoints="1"/>
            </p:cNvSpPr>
            <p:nvPr/>
          </p:nvSpPr>
          <p:spPr bwMode="auto">
            <a:xfrm>
              <a:off x="3263526" y="5427724"/>
              <a:ext cx="41688" cy="41688"/>
            </a:xfrm>
            <a:custGeom>
              <a:avLst/>
              <a:gdLst>
                <a:gd name="T0" fmla="*/ 72 w 82"/>
                <a:gd name="T1" fmla="*/ 18 h 82"/>
                <a:gd name="T2" fmla="*/ 68 w 82"/>
                <a:gd name="T3" fmla="*/ 18 h 82"/>
                <a:gd name="T4" fmla="*/ 60 w 82"/>
                <a:gd name="T5" fmla="*/ 50 h 82"/>
                <a:gd name="T6" fmla="*/ 52 w 82"/>
                <a:gd name="T7" fmla="*/ 62 h 82"/>
                <a:gd name="T8" fmla="*/ 38 w 82"/>
                <a:gd name="T9" fmla="*/ 70 h 82"/>
                <a:gd name="T10" fmla="*/ 4 w 82"/>
                <a:gd name="T11" fmla="*/ 82 h 82"/>
                <a:gd name="T12" fmla="*/ 2 w 82"/>
                <a:gd name="T13" fmla="*/ 74 h 82"/>
                <a:gd name="T14" fmla="*/ 22 w 82"/>
                <a:gd name="T15" fmla="*/ 70 h 82"/>
                <a:gd name="T16" fmla="*/ 40 w 82"/>
                <a:gd name="T17" fmla="*/ 60 h 82"/>
                <a:gd name="T18" fmla="*/ 48 w 82"/>
                <a:gd name="T19" fmla="*/ 54 h 82"/>
                <a:gd name="T20" fmla="*/ 58 w 82"/>
                <a:gd name="T21" fmla="*/ 34 h 82"/>
                <a:gd name="T22" fmla="*/ 0 w 82"/>
                <a:gd name="T23" fmla="*/ 20 h 82"/>
                <a:gd name="T24" fmla="*/ 62 w 82"/>
                <a:gd name="T25" fmla="*/ 14 h 82"/>
                <a:gd name="T26" fmla="*/ 62 w 82"/>
                <a:gd name="T27" fmla="*/ 10 h 82"/>
                <a:gd name="T28" fmla="*/ 62 w 82"/>
                <a:gd name="T29" fmla="*/ 6 h 82"/>
                <a:gd name="T30" fmla="*/ 64 w 82"/>
                <a:gd name="T31" fmla="*/ 4 h 82"/>
                <a:gd name="T32" fmla="*/ 72 w 82"/>
                <a:gd name="T33" fmla="*/ 0 h 82"/>
                <a:gd name="T34" fmla="*/ 76 w 82"/>
                <a:gd name="T35" fmla="*/ 2 h 82"/>
                <a:gd name="T36" fmla="*/ 78 w 82"/>
                <a:gd name="T37" fmla="*/ 2 h 82"/>
                <a:gd name="T38" fmla="*/ 82 w 82"/>
                <a:gd name="T39" fmla="*/ 10 h 82"/>
                <a:gd name="T40" fmla="*/ 80 w 82"/>
                <a:gd name="T41" fmla="*/ 14 h 82"/>
                <a:gd name="T42" fmla="*/ 78 w 82"/>
                <a:gd name="T43" fmla="*/ 16 h 82"/>
                <a:gd name="T44" fmla="*/ 72 w 82"/>
                <a:gd name="T45" fmla="*/ 18 h 82"/>
                <a:gd name="T46" fmla="*/ 72 w 82"/>
                <a:gd name="T47" fmla="*/ 16 h 82"/>
                <a:gd name="T48" fmla="*/ 76 w 82"/>
                <a:gd name="T49" fmla="*/ 14 h 82"/>
                <a:gd name="T50" fmla="*/ 78 w 82"/>
                <a:gd name="T51" fmla="*/ 10 h 82"/>
                <a:gd name="T52" fmla="*/ 76 w 82"/>
                <a:gd name="T53" fmla="*/ 6 h 82"/>
                <a:gd name="T54" fmla="*/ 72 w 82"/>
                <a:gd name="T55" fmla="*/ 4 h 82"/>
                <a:gd name="T56" fmla="*/ 68 w 82"/>
                <a:gd name="T57" fmla="*/ 6 h 82"/>
                <a:gd name="T58" fmla="*/ 66 w 82"/>
                <a:gd name="T59" fmla="*/ 10 h 82"/>
                <a:gd name="T60" fmla="*/ 68 w 82"/>
                <a:gd name="T61" fmla="*/ 14 h 82"/>
                <a:gd name="T62" fmla="*/ 72 w 82"/>
                <a:gd name="T63" fmla="*/ 1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2">
                  <a:moveTo>
                    <a:pt x="72" y="18"/>
                  </a:moveTo>
                  <a:lnTo>
                    <a:pt x="72" y="18"/>
                  </a:lnTo>
                  <a:lnTo>
                    <a:pt x="68" y="18"/>
                  </a:lnTo>
                  <a:lnTo>
                    <a:pt x="68" y="18"/>
                  </a:lnTo>
                  <a:lnTo>
                    <a:pt x="64" y="36"/>
                  </a:lnTo>
                  <a:lnTo>
                    <a:pt x="60" y="50"/>
                  </a:lnTo>
                  <a:lnTo>
                    <a:pt x="60" y="50"/>
                  </a:lnTo>
                  <a:lnTo>
                    <a:pt x="52" y="62"/>
                  </a:lnTo>
                  <a:lnTo>
                    <a:pt x="38" y="70"/>
                  </a:lnTo>
                  <a:lnTo>
                    <a:pt x="38" y="70"/>
                  </a:lnTo>
                  <a:lnTo>
                    <a:pt x="22" y="78"/>
                  </a:lnTo>
                  <a:lnTo>
                    <a:pt x="4" y="82"/>
                  </a:lnTo>
                  <a:lnTo>
                    <a:pt x="2" y="74"/>
                  </a:lnTo>
                  <a:lnTo>
                    <a:pt x="2" y="74"/>
                  </a:lnTo>
                  <a:lnTo>
                    <a:pt x="12" y="72"/>
                  </a:lnTo>
                  <a:lnTo>
                    <a:pt x="22" y="70"/>
                  </a:lnTo>
                  <a:lnTo>
                    <a:pt x="32" y="66"/>
                  </a:lnTo>
                  <a:lnTo>
                    <a:pt x="40" y="60"/>
                  </a:lnTo>
                  <a:lnTo>
                    <a:pt x="40" y="60"/>
                  </a:lnTo>
                  <a:lnTo>
                    <a:pt x="48" y="54"/>
                  </a:lnTo>
                  <a:lnTo>
                    <a:pt x="54" y="44"/>
                  </a:lnTo>
                  <a:lnTo>
                    <a:pt x="58" y="34"/>
                  </a:lnTo>
                  <a:lnTo>
                    <a:pt x="60" y="20"/>
                  </a:lnTo>
                  <a:lnTo>
                    <a:pt x="0" y="20"/>
                  </a:lnTo>
                  <a:lnTo>
                    <a:pt x="0" y="14"/>
                  </a:lnTo>
                  <a:lnTo>
                    <a:pt x="62" y="14"/>
                  </a:lnTo>
                  <a:lnTo>
                    <a:pt x="62" y="14"/>
                  </a:lnTo>
                  <a:lnTo>
                    <a:pt x="62" y="10"/>
                  </a:lnTo>
                  <a:lnTo>
                    <a:pt x="62" y="10"/>
                  </a:lnTo>
                  <a:lnTo>
                    <a:pt x="62" y="6"/>
                  </a:lnTo>
                  <a:lnTo>
                    <a:pt x="64" y="4"/>
                  </a:lnTo>
                  <a:lnTo>
                    <a:pt x="64" y="4"/>
                  </a:lnTo>
                  <a:lnTo>
                    <a:pt x="68" y="2"/>
                  </a:lnTo>
                  <a:lnTo>
                    <a:pt x="72" y="0"/>
                  </a:lnTo>
                  <a:lnTo>
                    <a:pt x="72" y="0"/>
                  </a:lnTo>
                  <a:lnTo>
                    <a:pt x="76" y="2"/>
                  </a:lnTo>
                  <a:lnTo>
                    <a:pt x="78" y="2"/>
                  </a:lnTo>
                  <a:lnTo>
                    <a:pt x="78" y="2"/>
                  </a:lnTo>
                  <a:lnTo>
                    <a:pt x="80" y="6"/>
                  </a:lnTo>
                  <a:lnTo>
                    <a:pt x="82" y="10"/>
                  </a:lnTo>
                  <a:lnTo>
                    <a:pt x="82" y="10"/>
                  </a:lnTo>
                  <a:lnTo>
                    <a:pt x="80" y="14"/>
                  </a:lnTo>
                  <a:lnTo>
                    <a:pt x="78" y="16"/>
                  </a:lnTo>
                  <a:lnTo>
                    <a:pt x="78" y="16"/>
                  </a:lnTo>
                  <a:lnTo>
                    <a:pt x="76" y="18"/>
                  </a:lnTo>
                  <a:lnTo>
                    <a:pt x="72" y="18"/>
                  </a:lnTo>
                  <a:lnTo>
                    <a:pt x="72" y="18"/>
                  </a:lnTo>
                  <a:close/>
                  <a:moveTo>
                    <a:pt x="72" y="16"/>
                  </a:moveTo>
                  <a:lnTo>
                    <a:pt x="72" y="16"/>
                  </a:lnTo>
                  <a:lnTo>
                    <a:pt x="76" y="14"/>
                  </a:lnTo>
                  <a:lnTo>
                    <a:pt x="76" y="14"/>
                  </a:lnTo>
                  <a:lnTo>
                    <a:pt x="78" y="10"/>
                  </a:lnTo>
                  <a:lnTo>
                    <a:pt x="78" y="10"/>
                  </a:lnTo>
                  <a:lnTo>
                    <a:pt x="76" y="6"/>
                  </a:lnTo>
                  <a:lnTo>
                    <a:pt x="76" y="6"/>
                  </a:lnTo>
                  <a:lnTo>
                    <a:pt x="72" y="4"/>
                  </a:lnTo>
                  <a:lnTo>
                    <a:pt x="72" y="4"/>
                  </a:lnTo>
                  <a:lnTo>
                    <a:pt x="68" y="6"/>
                  </a:lnTo>
                  <a:lnTo>
                    <a:pt x="68" y="6"/>
                  </a:lnTo>
                  <a:lnTo>
                    <a:pt x="66" y="10"/>
                  </a:lnTo>
                  <a:lnTo>
                    <a:pt x="66" y="10"/>
                  </a:lnTo>
                  <a:lnTo>
                    <a:pt x="68" y="14"/>
                  </a:lnTo>
                  <a:lnTo>
                    <a:pt x="68" y="14"/>
                  </a:lnTo>
                  <a:lnTo>
                    <a:pt x="72" y="16"/>
                  </a:lnTo>
                  <a:lnTo>
                    <a:pt x="72"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Freeform 81">
              <a:extLst>
                <a:ext uri="{FF2B5EF4-FFF2-40B4-BE49-F238E27FC236}">
                  <a16:creationId xmlns:a16="http://schemas.microsoft.com/office/drawing/2014/main" id="{79E7EF4F-A9FF-4961-B085-1006A57C5859}"/>
                </a:ext>
              </a:extLst>
            </p:cNvPr>
            <p:cNvSpPr>
              <a:spLocks noEditPoints="1"/>
            </p:cNvSpPr>
            <p:nvPr/>
          </p:nvSpPr>
          <p:spPr bwMode="auto">
            <a:xfrm>
              <a:off x="2860881" y="5492798"/>
              <a:ext cx="441283" cy="42705"/>
            </a:xfrm>
            <a:custGeom>
              <a:avLst/>
              <a:gdLst>
                <a:gd name="T0" fmla="*/ 60 w 868"/>
                <a:gd name="T1" fmla="*/ 72 h 84"/>
                <a:gd name="T2" fmla="*/ 144 w 868"/>
                <a:gd name="T3" fmla="*/ 54 h 84"/>
                <a:gd name="T4" fmla="*/ 108 w 868"/>
                <a:gd name="T5" fmla="*/ 74 h 84"/>
                <a:gd name="T6" fmla="*/ 140 w 868"/>
                <a:gd name="T7" fmla="*/ 50 h 84"/>
                <a:gd name="T8" fmla="*/ 80 w 868"/>
                <a:gd name="T9" fmla="*/ 46 h 84"/>
                <a:gd name="T10" fmla="*/ 152 w 868"/>
                <a:gd name="T11" fmla="*/ 14 h 84"/>
                <a:gd name="T12" fmla="*/ 160 w 868"/>
                <a:gd name="T13" fmla="*/ 14 h 84"/>
                <a:gd name="T14" fmla="*/ 246 w 868"/>
                <a:gd name="T15" fmla="*/ 34 h 84"/>
                <a:gd name="T16" fmla="*/ 206 w 868"/>
                <a:gd name="T17" fmla="*/ 78 h 84"/>
                <a:gd name="T18" fmla="*/ 230 w 868"/>
                <a:gd name="T19" fmla="*/ 52 h 84"/>
                <a:gd name="T20" fmla="*/ 176 w 868"/>
                <a:gd name="T21" fmla="*/ 52 h 84"/>
                <a:gd name="T22" fmla="*/ 292 w 868"/>
                <a:gd name="T23" fmla="*/ 30 h 84"/>
                <a:gd name="T24" fmla="*/ 284 w 868"/>
                <a:gd name="T25" fmla="*/ 8 h 84"/>
                <a:gd name="T26" fmla="*/ 378 w 868"/>
                <a:gd name="T27" fmla="*/ 58 h 84"/>
                <a:gd name="T28" fmla="*/ 424 w 868"/>
                <a:gd name="T29" fmla="*/ 74 h 84"/>
                <a:gd name="T30" fmla="*/ 368 w 868"/>
                <a:gd name="T31" fmla="*/ 68 h 84"/>
                <a:gd name="T32" fmla="*/ 374 w 868"/>
                <a:gd name="T33" fmla="*/ 42 h 84"/>
                <a:gd name="T34" fmla="*/ 352 w 868"/>
                <a:gd name="T35" fmla="*/ 18 h 84"/>
                <a:gd name="T36" fmla="*/ 380 w 868"/>
                <a:gd name="T37" fmla="*/ 24 h 84"/>
                <a:gd name="T38" fmla="*/ 424 w 868"/>
                <a:gd name="T39" fmla="*/ 30 h 84"/>
                <a:gd name="T40" fmla="*/ 434 w 868"/>
                <a:gd name="T41" fmla="*/ 76 h 84"/>
                <a:gd name="T42" fmla="*/ 452 w 868"/>
                <a:gd name="T43" fmla="*/ 74 h 84"/>
                <a:gd name="T44" fmla="*/ 516 w 868"/>
                <a:gd name="T45" fmla="*/ 26 h 84"/>
                <a:gd name="T46" fmla="*/ 498 w 868"/>
                <a:gd name="T47" fmla="*/ 76 h 84"/>
                <a:gd name="T48" fmla="*/ 516 w 868"/>
                <a:gd name="T49" fmla="*/ 74 h 84"/>
                <a:gd name="T50" fmla="*/ 486 w 868"/>
                <a:gd name="T51" fmla="*/ 82 h 84"/>
                <a:gd name="T52" fmla="*/ 540 w 868"/>
                <a:gd name="T53" fmla="*/ 64 h 84"/>
                <a:gd name="T54" fmla="*/ 546 w 868"/>
                <a:gd name="T55" fmla="*/ 6 h 84"/>
                <a:gd name="T56" fmla="*/ 560 w 868"/>
                <a:gd name="T57" fmla="*/ 64 h 84"/>
                <a:gd name="T58" fmla="*/ 532 w 868"/>
                <a:gd name="T59" fmla="*/ 30 h 84"/>
                <a:gd name="T60" fmla="*/ 546 w 868"/>
                <a:gd name="T61" fmla="*/ 30 h 84"/>
                <a:gd name="T62" fmla="*/ 582 w 868"/>
                <a:gd name="T63" fmla="*/ 70 h 84"/>
                <a:gd name="T64" fmla="*/ 568 w 868"/>
                <a:gd name="T65" fmla="*/ 44 h 84"/>
                <a:gd name="T66" fmla="*/ 594 w 868"/>
                <a:gd name="T67" fmla="*/ 54 h 84"/>
                <a:gd name="T68" fmla="*/ 564 w 868"/>
                <a:gd name="T69" fmla="*/ 42 h 84"/>
                <a:gd name="T70" fmla="*/ 580 w 868"/>
                <a:gd name="T71" fmla="*/ 4 h 84"/>
                <a:gd name="T72" fmla="*/ 586 w 868"/>
                <a:gd name="T73" fmla="*/ 24 h 84"/>
                <a:gd name="T74" fmla="*/ 610 w 868"/>
                <a:gd name="T75" fmla="*/ 60 h 84"/>
                <a:gd name="T76" fmla="*/ 632 w 868"/>
                <a:gd name="T77" fmla="*/ 22 h 84"/>
                <a:gd name="T78" fmla="*/ 632 w 868"/>
                <a:gd name="T79" fmla="*/ 84 h 84"/>
                <a:gd name="T80" fmla="*/ 638 w 868"/>
                <a:gd name="T81" fmla="*/ 28 h 84"/>
                <a:gd name="T82" fmla="*/ 698 w 868"/>
                <a:gd name="T83" fmla="*/ 28 h 84"/>
                <a:gd name="T84" fmla="*/ 672 w 868"/>
                <a:gd name="T85" fmla="*/ 60 h 84"/>
                <a:gd name="T86" fmla="*/ 672 w 868"/>
                <a:gd name="T87" fmla="*/ 68 h 84"/>
                <a:gd name="T88" fmla="*/ 646 w 868"/>
                <a:gd name="T89" fmla="*/ 76 h 84"/>
                <a:gd name="T90" fmla="*/ 652 w 868"/>
                <a:gd name="T91" fmla="*/ 56 h 84"/>
                <a:gd name="T92" fmla="*/ 668 w 868"/>
                <a:gd name="T93" fmla="*/ 10 h 84"/>
                <a:gd name="T94" fmla="*/ 734 w 868"/>
                <a:gd name="T95" fmla="*/ 26 h 84"/>
                <a:gd name="T96" fmla="*/ 708 w 868"/>
                <a:gd name="T97" fmla="*/ 8 h 84"/>
                <a:gd name="T98" fmla="*/ 708 w 868"/>
                <a:gd name="T99" fmla="*/ 44 h 84"/>
                <a:gd name="T100" fmla="*/ 750 w 868"/>
                <a:gd name="T101" fmla="*/ 82 h 84"/>
                <a:gd name="T102" fmla="*/ 764 w 868"/>
                <a:gd name="T103" fmla="*/ 22 h 84"/>
                <a:gd name="T104" fmla="*/ 768 w 868"/>
                <a:gd name="T105" fmla="*/ 80 h 84"/>
                <a:gd name="T106" fmla="*/ 750 w 868"/>
                <a:gd name="T107" fmla="*/ 60 h 84"/>
                <a:gd name="T108" fmla="*/ 820 w 868"/>
                <a:gd name="T109" fmla="*/ 80 h 84"/>
                <a:gd name="T110" fmla="*/ 806 w 868"/>
                <a:gd name="T111" fmla="*/ 12 h 84"/>
                <a:gd name="T112" fmla="*/ 820 w 868"/>
                <a:gd name="T113" fmla="*/ 7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8" h="84">
                  <a:moveTo>
                    <a:pt x="68" y="78"/>
                  </a:moveTo>
                  <a:lnTo>
                    <a:pt x="0" y="78"/>
                  </a:lnTo>
                  <a:lnTo>
                    <a:pt x="0" y="16"/>
                  </a:lnTo>
                  <a:lnTo>
                    <a:pt x="68" y="16"/>
                  </a:lnTo>
                  <a:lnTo>
                    <a:pt x="68" y="78"/>
                  </a:lnTo>
                  <a:close/>
                  <a:moveTo>
                    <a:pt x="60" y="72"/>
                  </a:moveTo>
                  <a:lnTo>
                    <a:pt x="60" y="22"/>
                  </a:lnTo>
                  <a:lnTo>
                    <a:pt x="6" y="22"/>
                  </a:lnTo>
                  <a:lnTo>
                    <a:pt x="6" y="72"/>
                  </a:lnTo>
                  <a:lnTo>
                    <a:pt x="60" y="72"/>
                  </a:lnTo>
                  <a:close/>
                  <a:moveTo>
                    <a:pt x="118" y="8"/>
                  </a:moveTo>
                  <a:lnTo>
                    <a:pt x="118" y="8"/>
                  </a:lnTo>
                  <a:lnTo>
                    <a:pt x="116" y="16"/>
                  </a:lnTo>
                  <a:lnTo>
                    <a:pt x="158" y="16"/>
                  </a:lnTo>
                  <a:lnTo>
                    <a:pt x="158" y="16"/>
                  </a:lnTo>
                  <a:lnTo>
                    <a:pt x="156" y="26"/>
                  </a:lnTo>
                  <a:lnTo>
                    <a:pt x="156" y="26"/>
                  </a:lnTo>
                  <a:lnTo>
                    <a:pt x="152" y="40"/>
                  </a:lnTo>
                  <a:lnTo>
                    <a:pt x="152" y="40"/>
                  </a:lnTo>
                  <a:lnTo>
                    <a:pt x="144" y="54"/>
                  </a:lnTo>
                  <a:lnTo>
                    <a:pt x="144" y="54"/>
                  </a:lnTo>
                  <a:lnTo>
                    <a:pt x="134" y="66"/>
                  </a:lnTo>
                  <a:lnTo>
                    <a:pt x="134" y="66"/>
                  </a:lnTo>
                  <a:lnTo>
                    <a:pt x="126" y="72"/>
                  </a:lnTo>
                  <a:lnTo>
                    <a:pt x="118" y="76"/>
                  </a:lnTo>
                  <a:lnTo>
                    <a:pt x="118" y="76"/>
                  </a:lnTo>
                  <a:lnTo>
                    <a:pt x="98" y="82"/>
                  </a:lnTo>
                  <a:lnTo>
                    <a:pt x="96" y="76"/>
                  </a:lnTo>
                  <a:lnTo>
                    <a:pt x="96" y="76"/>
                  </a:lnTo>
                  <a:lnTo>
                    <a:pt x="108" y="74"/>
                  </a:lnTo>
                  <a:lnTo>
                    <a:pt x="118" y="68"/>
                  </a:lnTo>
                  <a:lnTo>
                    <a:pt x="126" y="64"/>
                  </a:lnTo>
                  <a:lnTo>
                    <a:pt x="134" y="56"/>
                  </a:lnTo>
                  <a:lnTo>
                    <a:pt x="134" y="56"/>
                  </a:lnTo>
                  <a:lnTo>
                    <a:pt x="120" y="50"/>
                  </a:lnTo>
                  <a:lnTo>
                    <a:pt x="104" y="42"/>
                  </a:lnTo>
                  <a:lnTo>
                    <a:pt x="108" y="38"/>
                  </a:lnTo>
                  <a:lnTo>
                    <a:pt x="108" y="38"/>
                  </a:lnTo>
                  <a:lnTo>
                    <a:pt x="140" y="50"/>
                  </a:lnTo>
                  <a:lnTo>
                    <a:pt x="140" y="50"/>
                  </a:lnTo>
                  <a:lnTo>
                    <a:pt x="146" y="38"/>
                  </a:lnTo>
                  <a:lnTo>
                    <a:pt x="150" y="22"/>
                  </a:lnTo>
                  <a:lnTo>
                    <a:pt x="112" y="22"/>
                  </a:lnTo>
                  <a:lnTo>
                    <a:pt x="112" y="22"/>
                  </a:lnTo>
                  <a:lnTo>
                    <a:pt x="106" y="32"/>
                  </a:lnTo>
                  <a:lnTo>
                    <a:pt x="98" y="40"/>
                  </a:lnTo>
                  <a:lnTo>
                    <a:pt x="98" y="40"/>
                  </a:lnTo>
                  <a:lnTo>
                    <a:pt x="90" y="46"/>
                  </a:lnTo>
                  <a:lnTo>
                    <a:pt x="84" y="52"/>
                  </a:lnTo>
                  <a:lnTo>
                    <a:pt x="80" y="46"/>
                  </a:lnTo>
                  <a:lnTo>
                    <a:pt x="80" y="46"/>
                  </a:lnTo>
                  <a:lnTo>
                    <a:pt x="90" y="38"/>
                  </a:lnTo>
                  <a:lnTo>
                    <a:pt x="100" y="28"/>
                  </a:lnTo>
                  <a:lnTo>
                    <a:pt x="100" y="28"/>
                  </a:lnTo>
                  <a:lnTo>
                    <a:pt x="106" y="18"/>
                  </a:lnTo>
                  <a:lnTo>
                    <a:pt x="112" y="8"/>
                  </a:lnTo>
                  <a:lnTo>
                    <a:pt x="118" y="8"/>
                  </a:lnTo>
                  <a:close/>
                  <a:moveTo>
                    <a:pt x="146" y="2"/>
                  </a:moveTo>
                  <a:lnTo>
                    <a:pt x="146" y="2"/>
                  </a:lnTo>
                  <a:lnTo>
                    <a:pt x="152" y="14"/>
                  </a:lnTo>
                  <a:lnTo>
                    <a:pt x="148" y="16"/>
                  </a:lnTo>
                  <a:lnTo>
                    <a:pt x="148" y="16"/>
                  </a:lnTo>
                  <a:lnTo>
                    <a:pt x="142" y="4"/>
                  </a:lnTo>
                  <a:lnTo>
                    <a:pt x="146" y="2"/>
                  </a:lnTo>
                  <a:lnTo>
                    <a:pt x="146" y="2"/>
                  </a:lnTo>
                  <a:close/>
                  <a:moveTo>
                    <a:pt x="158" y="0"/>
                  </a:moveTo>
                  <a:lnTo>
                    <a:pt x="158" y="0"/>
                  </a:lnTo>
                  <a:lnTo>
                    <a:pt x="166" y="12"/>
                  </a:lnTo>
                  <a:lnTo>
                    <a:pt x="160" y="14"/>
                  </a:lnTo>
                  <a:lnTo>
                    <a:pt x="160" y="14"/>
                  </a:lnTo>
                  <a:lnTo>
                    <a:pt x="154" y="4"/>
                  </a:lnTo>
                  <a:lnTo>
                    <a:pt x="158" y="0"/>
                  </a:lnTo>
                  <a:lnTo>
                    <a:pt x="158" y="0"/>
                  </a:lnTo>
                  <a:close/>
                  <a:moveTo>
                    <a:pt x="212" y="8"/>
                  </a:moveTo>
                  <a:lnTo>
                    <a:pt x="212" y="8"/>
                  </a:lnTo>
                  <a:lnTo>
                    <a:pt x="208" y="18"/>
                  </a:lnTo>
                  <a:lnTo>
                    <a:pt x="250" y="18"/>
                  </a:lnTo>
                  <a:lnTo>
                    <a:pt x="248" y="24"/>
                  </a:lnTo>
                  <a:lnTo>
                    <a:pt x="248" y="24"/>
                  </a:lnTo>
                  <a:lnTo>
                    <a:pt x="246" y="34"/>
                  </a:lnTo>
                  <a:lnTo>
                    <a:pt x="246" y="34"/>
                  </a:lnTo>
                  <a:lnTo>
                    <a:pt x="244" y="44"/>
                  </a:lnTo>
                  <a:lnTo>
                    <a:pt x="244" y="44"/>
                  </a:lnTo>
                  <a:lnTo>
                    <a:pt x="238" y="52"/>
                  </a:lnTo>
                  <a:lnTo>
                    <a:pt x="238" y="52"/>
                  </a:lnTo>
                  <a:lnTo>
                    <a:pt x="230" y="62"/>
                  </a:lnTo>
                  <a:lnTo>
                    <a:pt x="230" y="62"/>
                  </a:lnTo>
                  <a:lnTo>
                    <a:pt x="220" y="72"/>
                  </a:lnTo>
                  <a:lnTo>
                    <a:pt x="220" y="72"/>
                  </a:lnTo>
                  <a:lnTo>
                    <a:pt x="206" y="78"/>
                  </a:lnTo>
                  <a:lnTo>
                    <a:pt x="206" y="78"/>
                  </a:lnTo>
                  <a:lnTo>
                    <a:pt x="190" y="82"/>
                  </a:lnTo>
                  <a:lnTo>
                    <a:pt x="186" y="76"/>
                  </a:lnTo>
                  <a:lnTo>
                    <a:pt x="186" y="76"/>
                  </a:lnTo>
                  <a:lnTo>
                    <a:pt x="198" y="74"/>
                  </a:lnTo>
                  <a:lnTo>
                    <a:pt x="208" y="70"/>
                  </a:lnTo>
                  <a:lnTo>
                    <a:pt x="218" y="64"/>
                  </a:lnTo>
                  <a:lnTo>
                    <a:pt x="224" y="58"/>
                  </a:lnTo>
                  <a:lnTo>
                    <a:pt x="224" y="58"/>
                  </a:lnTo>
                  <a:lnTo>
                    <a:pt x="230" y="52"/>
                  </a:lnTo>
                  <a:lnTo>
                    <a:pt x="236" y="44"/>
                  </a:lnTo>
                  <a:lnTo>
                    <a:pt x="238" y="34"/>
                  </a:lnTo>
                  <a:lnTo>
                    <a:pt x="240" y="24"/>
                  </a:lnTo>
                  <a:lnTo>
                    <a:pt x="204" y="24"/>
                  </a:lnTo>
                  <a:lnTo>
                    <a:pt x="204" y="24"/>
                  </a:lnTo>
                  <a:lnTo>
                    <a:pt x="198" y="32"/>
                  </a:lnTo>
                  <a:lnTo>
                    <a:pt x="192" y="40"/>
                  </a:lnTo>
                  <a:lnTo>
                    <a:pt x="192" y="40"/>
                  </a:lnTo>
                  <a:lnTo>
                    <a:pt x="184" y="46"/>
                  </a:lnTo>
                  <a:lnTo>
                    <a:pt x="176" y="52"/>
                  </a:lnTo>
                  <a:lnTo>
                    <a:pt x="172" y="46"/>
                  </a:lnTo>
                  <a:lnTo>
                    <a:pt x="172" y="46"/>
                  </a:lnTo>
                  <a:lnTo>
                    <a:pt x="182" y="38"/>
                  </a:lnTo>
                  <a:lnTo>
                    <a:pt x="192" y="28"/>
                  </a:lnTo>
                  <a:lnTo>
                    <a:pt x="192" y="28"/>
                  </a:lnTo>
                  <a:lnTo>
                    <a:pt x="198" y="18"/>
                  </a:lnTo>
                  <a:lnTo>
                    <a:pt x="204" y="8"/>
                  </a:lnTo>
                  <a:lnTo>
                    <a:pt x="212" y="8"/>
                  </a:lnTo>
                  <a:close/>
                  <a:moveTo>
                    <a:pt x="292" y="30"/>
                  </a:moveTo>
                  <a:lnTo>
                    <a:pt x="292" y="30"/>
                  </a:lnTo>
                  <a:lnTo>
                    <a:pt x="316" y="40"/>
                  </a:lnTo>
                  <a:lnTo>
                    <a:pt x="340" y="52"/>
                  </a:lnTo>
                  <a:lnTo>
                    <a:pt x="334" y="58"/>
                  </a:lnTo>
                  <a:lnTo>
                    <a:pt x="334" y="58"/>
                  </a:lnTo>
                  <a:lnTo>
                    <a:pt x="314" y="46"/>
                  </a:lnTo>
                  <a:lnTo>
                    <a:pt x="314" y="46"/>
                  </a:lnTo>
                  <a:lnTo>
                    <a:pt x="292" y="36"/>
                  </a:lnTo>
                  <a:lnTo>
                    <a:pt x="292" y="82"/>
                  </a:lnTo>
                  <a:lnTo>
                    <a:pt x="284" y="82"/>
                  </a:lnTo>
                  <a:lnTo>
                    <a:pt x="284" y="8"/>
                  </a:lnTo>
                  <a:lnTo>
                    <a:pt x="292" y="8"/>
                  </a:lnTo>
                  <a:lnTo>
                    <a:pt x="292" y="30"/>
                  </a:lnTo>
                  <a:lnTo>
                    <a:pt x="292" y="30"/>
                  </a:lnTo>
                  <a:close/>
                  <a:moveTo>
                    <a:pt x="400" y="68"/>
                  </a:moveTo>
                  <a:lnTo>
                    <a:pt x="394" y="68"/>
                  </a:lnTo>
                  <a:lnTo>
                    <a:pt x="394" y="52"/>
                  </a:lnTo>
                  <a:lnTo>
                    <a:pt x="394" y="52"/>
                  </a:lnTo>
                  <a:lnTo>
                    <a:pt x="394" y="48"/>
                  </a:lnTo>
                  <a:lnTo>
                    <a:pt x="394" y="48"/>
                  </a:lnTo>
                  <a:lnTo>
                    <a:pt x="378" y="58"/>
                  </a:lnTo>
                  <a:lnTo>
                    <a:pt x="376" y="62"/>
                  </a:lnTo>
                  <a:lnTo>
                    <a:pt x="374" y="66"/>
                  </a:lnTo>
                  <a:lnTo>
                    <a:pt x="374" y="66"/>
                  </a:lnTo>
                  <a:lnTo>
                    <a:pt x="374" y="70"/>
                  </a:lnTo>
                  <a:lnTo>
                    <a:pt x="378" y="74"/>
                  </a:lnTo>
                  <a:lnTo>
                    <a:pt x="378" y="74"/>
                  </a:lnTo>
                  <a:lnTo>
                    <a:pt x="386" y="74"/>
                  </a:lnTo>
                  <a:lnTo>
                    <a:pt x="396" y="76"/>
                  </a:lnTo>
                  <a:lnTo>
                    <a:pt x="396" y="76"/>
                  </a:lnTo>
                  <a:lnTo>
                    <a:pt x="424" y="74"/>
                  </a:lnTo>
                  <a:lnTo>
                    <a:pt x="424" y="80"/>
                  </a:lnTo>
                  <a:lnTo>
                    <a:pt x="424" y="80"/>
                  </a:lnTo>
                  <a:lnTo>
                    <a:pt x="400" y="82"/>
                  </a:lnTo>
                  <a:lnTo>
                    <a:pt x="400" y="82"/>
                  </a:lnTo>
                  <a:lnTo>
                    <a:pt x="384" y="80"/>
                  </a:lnTo>
                  <a:lnTo>
                    <a:pt x="374" y="78"/>
                  </a:lnTo>
                  <a:lnTo>
                    <a:pt x="374" y="78"/>
                  </a:lnTo>
                  <a:lnTo>
                    <a:pt x="368" y="74"/>
                  </a:lnTo>
                  <a:lnTo>
                    <a:pt x="368" y="68"/>
                  </a:lnTo>
                  <a:lnTo>
                    <a:pt x="368" y="68"/>
                  </a:lnTo>
                  <a:lnTo>
                    <a:pt x="368" y="62"/>
                  </a:lnTo>
                  <a:lnTo>
                    <a:pt x="372" y="56"/>
                  </a:lnTo>
                  <a:lnTo>
                    <a:pt x="372" y="56"/>
                  </a:lnTo>
                  <a:lnTo>
                    <a:pt x="380" y="50"/>
                  </a:lnTo>
                  <a:lnTo>
                    <a:pt x="392" y="44"/>
                  </a:lnTo>
                  <a:lnTo>
                    <a:pt x="392" y="44"/>
                  </a:lnTo>
                  <a:lnTo>
                    <a:pt x="390" y="40"/>
                  </a:lnTo>
                  <a:lnTo>
                    <a:pt x="386" y="40"/>
                  </a:lnTo>
                  <a:lnTo>
                    <a:pt x="386" y="40"/>
                  </a:lnTo>
                  <a:lnTo>
                    <a:pt x="374" y="42"/>
                  </a:lnTo>
                  <a:lnTo>
                    <a:pt x="374" y="42"/>
                  </a:lnTo>
                  <a:lnTo>
                    <a:pt x="368" y="44"/>
                  </a:lnTo>
                  <a:lnTo>
                    <a:pt x="360" y="50"/>
                  </a:lnTo>
                  <a:lnTo>
                    <a:pt x="352" y="56"/>
                  </a:lnTo>
                  <a:lnTo>
                    <a:pt x="350" y="52"/>
                  </a:lnTo>
                  <a:lnTo>
                    <a:pt x="350" y="52"/>
                  </a:lnTo>
                  <a:lnTo>
                    <a:pt x="364" y="38"/>
                  </a:lnTo>
                  <a:lnTo>
                    <a:pt x="372" y="24"/>
                  </a:lnTo>
                  <a:lnTo>
                    <a:pt x="352" y="24"/>
                  </a:lnTo>
                  <a:lnTo>
                    <a:pt x="352" y="18"/>
                  </a:lnTo>
                  <a:lnTo>
                    <a:pt x="376" y="18"/>
                  </a:lnTo>
                  <a:lnTo>
                    <a:pt x="376" y="18"/>
                  </a:lnTo>
                  <a:lnTo>
                    <a:pt x="378" y="8"/>
                  </a:lnTo>
                  <a:lnTo>
                    <a:pt x="386" y="8"/>
                  </a:lnTo>
                  <a:lnTo>
                    <a:pt x="386" y="8"/>
                  </a:lnTo>
                  <a:lnTo>
                    <a:pt x="382" y="18"/>
                  </a:lnTo>
                  <a:lnTo>
                    <a:pt x="414" y="18"/>
                  </a:lnTo>
                  <a:lnTo>
                    <a:pt x="414" y="24"/>
                  </a:lnTo>
                  <a:lnTo>
                    <a:pt x="380" y="24"/>
                  </a:lnTo>
                  <a:lnTo>
                    <a:pt x="380" y="24"/>
                  </a:lnTo>
                  <a:lnTo>
                    <a:pt x="372" y="36"/>
                  </a:lnTo>
                  <a:lnTo>
                    <a:pt x="372" y="38"/>
                  </a:lnTo>
                  <a:lnTo>
                    <a:pt x="372" y="38"/>
                  </a:lnTo>
                  <a:lnTo>
                    <a:pt x="378" y="36"/>
                  </a:lnTo>
                  <a:lnTo>
                    <a:pt x="378" y="36"/>
                  </a:lnTo>
                  <a:lnTo>
                    <a:pt x="386" y="34"/>
                  </a:lnTo>
                  <a:lnTo>
                    <a:pt x="386" y="34"/>
                  </a:lnTo>
                  <a:lnTo>
                    <a:pt x="394" y="36"/>
                  </a:lnTo>
                  <a:lnTo>
                    <a:pt x="398" y="40"/>
                  </a:lnTo>
                  <a:lnTo>
                    <a:pt x="424" y="30"/>
                  </a:lnTo>
                  <a:lnTo>
                    <a:pt x="426" y="36"/>
                  </a:lnTo>
                  <a:lnTo>
                    <a:pt x="426" y="36"/>
                  </a:lnTo>
                  <a:lnTo>
                    <a:pt x="400" y="46"/>
                  </a:lnTo>
                  <a:lnTo>
                    <a:pt x="400" y="46"/>
                  </a:lnTo>
                  <a:lnTo>
                    <a:pt x="400" y="54"/>
                  </a:lnTo>
                  <a:lnTo>
                    <a:pt x="400" y="68"/>
                  </a:lnTo>
                  <a:close/>
                  <a:moveTo>
                    <a:pt x="472" y="74"/>
                  </a:moveTo>
                  <a:lnTo>
                    <a:pt x="472" y="74"/>
                  </a:lnTo>
                  <a:lnTo>
                    <a:pt x="436" y="82"/>
                  </a:lnTo>
                  <a:lnTo>
                    <a:pt x="434" y="76"/>
                  </a:lnTo>
                  <a:lnTo>
                    <a:pt x="434" y="76"/>
                  </a:lnTo>
                  <a:lnTo>
                    <a:pt x="446" y="74"/>
                  </a:lnTo>
                  <a:lnTo>
                    <a:pt x="446" y="8"/>
                  </a:lnTo>
                  <a:lnTo>
                    <a:pt x="452" y="8"/>
                  </a:lnTo>
                  <a:lnTo>
                    <a:pt x="452" y="28"/>
                  </a:lnTo>
                  <a:lnTo>
                    <a:pt x="474" y="28"/>
                  </a:lnTo>
                  <a:lnTo>
                    <a:pt x="474" y="34"/>
                  </a:lnTo>
                  <a:lnTo>
                    <a:pt x="452" y="34"/>
                  </a:lnTo>
                  <a:lnTo>
                    <a:pt x="452" y="74"/>
                  </a:lnTo>
                  <a:lnTo>
                    <a:pt x="452" y="74"/>
                  </a:lnTo>
                  <a:lnTo>
                    <a:pt x="472" y="70"/>
                  </a:lnTo>
                  <a:lnTo>
                    <a:pt x="472" y="74"/>
                  </a:lnTo>
                  <a:lnTo>
                    <a:pt x="472" y="74"/>
                  </a:lnTo>
                  <a:close/>
                  <a:moveTo>
                    <a:pt x="480" y="6"/>
                  </a:moveTo>
                  <a:lnTo>
                    <a:pt x="486" y="6"/>
                  </a:lnTo>
                  <a:lnTo>
                    <a:pt x="486" y="34"/>
                  </a:lnTo>
                  <a:lnTo>
                    <a:pt x="486" y="34"/>
                  </a:lnTo>
                  <a:lnTo>
                    <a:pt x="500" y="26"/>
                  </a:lnTo>
                  <a:lnTo>
                    <a:pt x="512" y="20"/>
                  </a:lnTo>
                  <a:lnTo>
                    <a:pt x="516" y="26"/>
                  </a:lnTo>
                  <a:lnTo>
                    <a:pt x="516" y="26"/>
                  </a:lnTo>
                  <a:lnTo>
                    <a:pt x="504" y="32"/>
                  </a:lnTo>
                  <a:lnTo>
                    <a:pt x="486" y="40"/>
                  </a:lnTo>
                  <a:lnTo>
                    <a:pt x="486" y="72"/>
                  </a:lnTo>
                  <a:lnTo>
                    <a:pt x="486" y="72"/>
                  </a:lnTo>
                  <a:lnTo>
                    <a:pt x="486" y="76"/>
                  </a:lnTo>
                  <a:lnTo>
                    <a:pt x="490" y="76"/>
                  </a:lnTo>
                  <a:lnTo>
                    <a:pt x="490" y="76"/>
                  </a:lnTo>
                  <a:lnTo>
                    <a:pt x="498" y="76"/>
                  </a:lnTo>
                  <a:lnTo>
                    <a:pt x="498" y="76"/>
                  </a:lnTo>
                  <a:lnTo>
                    <a:pt x="504" y="76"/>
                  </a:lnTo>
                  <a:lnTo>
                    <a:pt x="504" y="76"/>
                  </a:lnTo>
                  <a:lnTo>
                    <a:pt x="508" y="74"/>
                  </a:lnTo>
                  <a:lnTo>
                    <a:pt x="508" y="74"/>
                  </a:lnTo>
                  <a:lnTo>
                    <a:pt x="510" y="72"/>
                  </a:lnTo>
                  <a:lnTo>
                    <a:pt x="510" y="72"/>
                  </a:lnTo>
                  <a:lnTo>
                    <a:pt x="510" y="60"/>
                  </a:lnTo>
                  <a:lnTo>
                    <a:pt x="516" y="60"/>
                  </a:lnTo>
                  <a:lnTo>
                    <a:pt x="516" y="74"/>
                  </a:lnTo>
                  <a:lnTo>
                    <a:pt x="516" y="74"/>
                  </a:lnTo>
                  <a:lnTo>
                    <a:pt x="516" y="76"/>
                  </a:lnTo>
                  <a:lnTo>
                    <a:pt x="514" y="80"/>
                  </a:lnTo>
                  <a:lnTo>
                    <a:pt x="514" y="80"/>
                  </a:lnTo>
                  <a:lnTo>
                    <a:pt x="508" y="82"/>
                  </a:lnTo>
                  <a:lnTo>
                    <a:pt x="508" y="82"/>
                  </a:lnTo>
                  <a:lnTo>
                    <a:pt x="498" y="82"/>
                  </a:lnTo>
                  <a:lnTo>
                    <a:pt x="498" y="82"/>
                  </a:lnTo>
                  <a:lnTo>
                    <a:pt x="492" y="82"/>
                  </a:lnTo>
                  <a:lnTo>
                    <a:pt x="492" y="82"/>
                  </a:lnTo>
                  <a:lnTo>
                    <a:pt x="486" y="82"/>
                  </a:lnTo>
                  <a:lnTo>
                    <a:pt x="486" y="82"/>
                  </a:lnTo>
                  <a:lnTo>
                    <a:pt x="482" y="80"/>
                  </a:lnTo>
                  <a:lnTo>
                    <a:pt x="482" y="80"/>
                  </a:lnTo>
                  <a:lnTo>
                    <a:pt x="480" y="78"/>
                  </a:lnTo>
                  <a:lnTo>
                    <a:pt x="480" y="78"/>
                  </a:lnTo>
                  <a:lnTo>
                    <a:pt x="480" y="74"/>
                  </a:lnTo>
                  <a:lnTo>
                    <a:pt x="480" y="6"/>
                  </a:lnTo>
                  <a:close/>
                  <a:moveTo>
                    <a:pt x="524" y="68"/>
                  </a:moveTo>
                  <a:lnTo>
                    <a:pt x="524" y="64"/>
                  </a:lnTo>
                  <a:lnTo>
                    <a:pt x="540" y="64"/>
                  </a:lnTo>
                  <a:lnTo>
                    <a:pt x="540" y="56"/>
                  </a:lnTo>
                  <a:lnTo>
                    <a:pt x="526" y="56"/>
                  </a:lnTo>
                  <a:lnTo>
                    <a:pt x="526" y="26"/>
                  </a:lnTo>
                  <a:lnTo>
                    <a:pt x="540" y="26"/>
                  </a:lnTo>
                  <a:lnTo>
                    <a:pt x="540" y="18"/>
                  </a:lnTo>
                  <a:lnTo>
                    <a:pt x="526" y="18"/>
                  </a:lnTo>
                  <a:lnTo>
                    <a:pt x="526" y="14"/>
                  </a:lnTo>
                  <a:lnTo>
                    <a:pt x="540" y="14"/>
                  </a:lnTo>
                  <a:lnTo>
                    <a:pt x="540" y="6"/>
                  </a:lnTo>
                  <a:lnTo>
                    <a:pt x="546" y="6"/>
                  </a:lnTo>
                  <a:lnTo>
                    <a:pt x="546" y="14"/>
                  </a:lnTo>
                  <a:lnTo>
                    <a:pt x="560" y="14"/>
                  </a:lnTo>
                  <a:lnTo>
                    <a:pt x="560" y="18"/>
                  </a:lnTo>
                  <a:lnTo>
                    <a:pt x="546" y="18"/>
                  </a:lnTo>
                  <a:lnTo>
                    <a:pt x="546" y="26"/>
                  </a:lnTo>
                  <a:lnTo>
                    <a:pt x="560" y="26"/>
                  </a:lnTo>
                  <a:lnTo>
                    <a:pt x="560" y="56"/>
                  </a:lnTo>
                  <a:lnTo>
                    <a:pt x="546" y="56"/>
                  </a:lnTo>
                  <a:lnTo>
                    <a:pt x="546" y="64"/>
                  </a:lnTo>
                  <a:lnTo>
                    <a:pt x="560" y="64"/>
                  </a:lnTo>
                  <a:lnTo>
                    <a:pt x="560" y="68"/>
                  </a:lnTo>
                  <a:lnTo>
                    <a:pt x="546" y="68"/>
                  </a:lnTo>
                  <a:lnTo>
                    <a:pt x="546" y="84"/>
                  </a:lnTo>
                  <a:lnTo>
                    <a:pt x="540" y="84"/>
                  </a:lnTo>
                  <a:lnTo>
                    <a:pt x="540" y="68"/>
                  </a:lnTo>
                  <a:lnTo>
                    <a:pt x="524" y="68"/>
                  </a:lnTo>
                  <a:close/>
                  <a:moveTo>
                    <a:pt x="532" y="38"/>
                  </a:moveTo>
                  <a:lnTo>
                    <a:pt x="540" y="38"/>
                  </a:lnTo>
                  <a:lnTo>
                    <a:pt x="540" y="30"/>
                  </a:lnTo>
                  <a:lnTo>
                    <a:pt x="532" y="30"/>
                  </a:lnTo>
                  <a:lnTo>
                    <a:pt x="532" y="38"/>
                  </a:lnTo>
                  <a:close/>
                  <a:moveTo>
                    <a:pt x="540" y="44"/>
                  </a:moveTo>
                  <a:lnTo>
                    <a:pt x="532" y="44"/>
                  </a:lnTo>
                  <a:lnTo>
                    <a:pt x="532" y="52"/>
                  </a:lnTo>
                  <a:lnTo>
                    <a:pt x="540" y="52"/>
                  </a:lnTo>
                  <a:lnTo>
                    <a:pt x="540" y="44"/>
                  </a:lnTo>
                  <a:close/>
                  <a:moveTo>
                    <a:pt x="546" y="38"/>
                  </a:moveTo>
                  <a:lnTo>
                    <a:pt x="554" y="38"/>
                  </a:lnTo>
                  <a:lnTo>
                    <a:pt x="554" y="30"/>
                  </a:lnTo>
                  <a:lnTo>
                    <a:pt x="546" y="30"/>
                  </a:lnTo>
                  <a:lnTo>
                    <a:pt x="546" y="38"/>
                  </a:lnTo>
                  <a:close/>
                  <a:moveTo>
                    <a:pt x="554" y="44"/>
                  </a:moveTo>
                  <a:lnTo>
                    <a:pt x="546" y="44"/>
                  </a:lnTo>
                  <a:lnTo>
                    <a:pt x="546" y="52"/>
                  </a:lnTo>
                  <a:lnTo>
                    <a:pt x="554" y="52"/>
                  </a:lnTo>
                  <a:lnTo>
                    <a:pt x="554" y="44"/>
                  </a:lnTo>
                  <a:close/>
                  <a:moveTo>
                    <a:pt x="606" y="84"/>
                  </a:moveTo>
                  <a:lnTo>
                    <a:pt x="606" y="84"/>
                  </a:lnTo>
                  <a:lnTo>
                    <a:pt x="594" y="78"/>
                  </a:lnTo>
                  <a:lnTo>
                    <a:pt x="582" y="70"/>
                  </a:lnTo>
                  <a:lnTo>
                    <a:pt x="582" y="70"/>
                  </a:lnTo>
                  <a:lnTo>
                    <a:pt x="572" y="78"/>
                  </a:lnTo>
                  <a:lnTo>
                    <a:pt x="558" y="84"/>
                  </a:lnTo>
                  <a:lnTo>
                    <a:pt x="556" y="80"/>
                  </a:lnTo>
                  <a:lnTo>
                    <a:pt x="556" y="80"/>
                  </a:lnTo>
                  <a:lnTo>
                    <a:pt x="568" y="74"/>
                  </a:lnTo>
                  <a:lnTo>
                    <a:pt x="578" y="66"/>
                  </a:lnTo>
                  <a:lnTo>
                    <a:pt x="578" y="66"/>
                  </a:lnTo>
                  <a:lnTo>
                    <a:pt x="572" y="56"/>
                  </a:lnTo>
                  <a:lnTo>
                    <a:pt x="568" y="44"/>
                  </a:lnTo>
                  <a:lnTo>
                    <a:pt x="574" y="42"/>
                  </a:lnTo>
                  <a:lnTo>
                    <a:pt x="574" y="42"/>
                  </a:lnTo>
                  <a:lnTo>
                    <a:pt x="578" y="52"/>
                  </a:lnTo>
                  <a:lnTo>
                    <a:pt x="582" y="60"/>
                  </a:lnTo>
                  <a:lnTo>
                    <a:pt x="582" y="60"/>
                  </a:lnTo>
                  <a:lnTo>
                    <a:pt x="588" y="52"/>
                  </a:lnTo>
                  <a:lnTo>
                    <a:pt x="592" y="42"/>
                  </a:lnTo>
                  <a:lnTo>
                    <a:pt x="598" y="44"/>
                  </a:lnTo>
                  <a:lnTo>
                    <a:pt x="598" y="44"/>
                  </a:lnTo>
                  <a:lnTo>
                    <a:pt x="594" y="54"/>
                  </a:lnTo>
                  <a:lnTo>
                    <a:pt x="586" y="66"/>
                  </a:lnTo>
                  <a:lnTo>
                    <a:pt x="586" y="66"/>
                  </a:lnTo>
                  <a:lnTo>
                    <a:pt x="596" y="72"/>
                  </a:lnTo>
                  <a:lnTo>
                    <a:pt x="608" y="78"/>
                  </a:lnTo>
                  <a:lnTo>
                    <a:pt x="606" y="84"/>
                  </a:lnTo>
                  <a:lnTo>
                    <a:pt x="606" y="84"/>
                  </a:lnTo>
                  <a:close/>
                  <a:moveTo>
                    <a:pt x="580" y="24"/>
                  </a:moveTo>
                  <a:lnTo>
                    <a:pt x="580" y="24"/>
                  </a:lnTo>
                  <a:lnTo>
                    <a:pt x="574" y="34"/>
                  </a:lnTo>
                  <a:lnTo>
                    <a:pt x="564" y="42"/>
                  </a:lnTo>
                  <a:lnTo>
                    <a:pt x="562" y="40"/>
                  </a:lnTo>
                  <a:lnTo>
                    <a:pt x="562" y="40"/>
                  </a:lnTo>
                  <a:lnTo>
                    <a:pt x="568" y="32"/>
                  </a:lnTo>
                  <a:lnTo>
                    <a:pt x="574" y="22"/>
                  </a:lnTo>
                  <a:lnTo>
                    <a:pt x="580" y="24"/>
                  </a:lnTo>
                  <a:lnTo>
                    <a:pt x="580" y="24"/>
                  </a:lnTo>
                  <a:close/>
                  <a:moveTo>
                    <a:pt x="562" y="20"/>
                  </a:moveTo>
                  <a:lnTo>
                    <a:pt x="562" y="14"/>
                  </a:lnTo>
                  <a:lnTo>
                    <a:pt x="580" y="14"/>
                  </a:lnTo>
                  <a:lnTo>
                    <a:pt x="580" y="4"/>
                  </a:lnTo>
                  <a:lnTo>
                    <a:pt x="586" y="4"/>
                  </a:lnTo>
                  <a:lnTo>
                    <a:pt x="586" y="14"/>
                  </a:lnTo>
                  <a:lnTo>
                    <a:pt x="606" y="14"/>
                  </a:lnTo>
                  <a:lnTo>
                    <a:pt x="606" y="20"/>
                  </a:lnTo>
                  <a:lnTo>
                    <a:pt x="562" y="20"/>
                  </a:lnTo>
                  <a:close/>
                  <a:moveTo>
                    <a:pt x="602" y="44"/>
                  </a:moveTo>
                  <a:lnTo>
                    <a:pt x="602" y="44"/>
                  </a:lnTo>
                  <a:lnTo>
                    <a:pt x="594" y="34"/>
                  </a:lnTo>
                  <a:lnTo>
                    <a:pt x="594" y="34"/>
                  </a:lnTo>
                  <a:lnTo>
                    <a:pt x="586" y="24"/>
                  </a:lnTo>
                  <a:lnTo>
                    <a:pt x="592" y="22"/>
                  </a:lnTo>
                  <a:lnTo>
                    <a:pt x="592" y="22"/>
                  </a:lnTo>
                  <a:lnTo>
                    <a:pt x="598" y="32"/>
                  </a:lnTo>
                  <a:lnTo>
                    <a:pt x="608" y="38"/>
                  </a:lnTo>
                  <a:lnTo>
                    <a:pt x="602" y="44"/>
                  </a:lnTo>
                  <a:close/>
                  <a:moveTo>
                    <a:pt x="626" y="42"/>
                  </a:moveTo>
                  <a:lnTo>
                    <a:pt x="626" y="42"/>
                  </a:lnTo>
                  <a:lnTo>
                    <a:pt x="620" y="54"/>
                  </a:lnTo>
                  <a:lnTo>
                    <a:pt x="614" y="64"/>
                  </a:lnTo>
                  <a:lnTo>
                    <a:pt x="610" y="60"/>
                  </a:lnTo>
                  <a:lnTo>
                    <a:pt x="610" y="60"/>
                  </a:lnTo>
                  <a:lnTo>
                    <a:pt x="620" y="44"/>
                  </a:lnTo>
                  <a:lnTo>
                    <a:pt x="620" y="44"/>
                  </a:lnTo>
                  <a:lnTo>
                    <a:pt x="626" y="26"/>
                  </a:lnTo>
                  <a:lnTo>
                    <a:pt x="614" y="26"/>
                  </a:lnTo>
                  <a:lnTo>
                    <a:pt x="614" y="22"/>
                  </a:lnTo>
                  <a:lnTo>
                    <a:pt x="626" y="22"/>
                  </a:lnTo>
                  <a:lnTo>
                    <a:pt x="626" y="4"/>
                  </a:lnTo>
                  <a:lnTo>
                    <a:pt x="632" y="4"/>
                  </a:lnTo>
                  <a:lnTo>
                    <a:pt x="632" y="22"/>
                  </a:lnTo>
                  <a:lnTo>
                    <a:pt x="640" y="22"/>
                  </a:lnTo>
                  <a:lnTo>
                    <a:pt x="640" y="26"/>
                  </a:lnTo>
                  <a:lnTo>
                    <a:pt x="632" y="26"/>
                  </a:lnTo>
                  <a:lnTo>
                    <a:pt x="632" y="36"/>
                  </a:lnTo>
                  <a:lnTo>
                    <a:pt x="632" y="36"/>
                  </a:lnTo>
                  <a:lnTo>
                    <a:pt x="642" y="46"/>
                  </a:lnTo>
                  <a:lnTo>
                    <a:pt x="638" y="50"/>
                  </a:lnTo>
                  <a:lnTo>
                    <a:pt x="638" y="50"/>
                  </a:lnTo>
                  <a:lnTo>
                    <a:pt x="632" y="44"/>
                  </a:lnTo>
                  <a:lnTo>
                    <a:pt x="632" y="84"/>
                  </a:lnTo>
                  <a:lnTo>
                    <a:pt x="626" y="84"/>
                  </a:lnTo>
                  <a:lnTo>
                    <a:pt x="626" y="42"/>
                  </a:lnTo>
                  <a:lnTo>
                    <a:pt x="626" y="42"/>
                  </a:lnTo>
                  <a:close/>
                  <a:moveTo>
                    <a:pt x="664" y="38"/>
                  </a:moveTo>
                  <a:lnTo>
                    <a:pt x="664" y="30"/>
                  </a:lnTo>
                  <a:lnTo>
                    <a:pt x="652" y="30"/>
                  </a:lnTo>
                  <a:lnTo>
                    <a:pt x="652" y="26"/>
                  </a:lnTo>
                  <a:lnTo>
                    <a:pt x="652" y="26"/>
                  </a:lnTo>
                  <a:lnTo>
                    <a:pt x="642" y="32"/>
                  </a:lnTo>
                  <a:lnTo>
                    <a:pt x="638" y="28"/>
                  </a:lnTo>
                  <a:lnTo>
                    <a:pt x="638" y="28"/>
                  </a:lnTo>
                  <a:lnTo>
                    <a:pt x="652" y="18"/>
                  </a:lnTo>
                  <a:lnTo>
                    <a:pt x="658" y="12"/>
                  </a:lnTo>
                  <a:lnTo>
                    <a:pt x="662" y="4"/>
                  </a:lnTo>
                  <a:lnTo>
                    <a:pt x="672" y="4"/>
                  </a:lnTo>
                  <a:lnTo>
                    <a:pt x="672" y="4"/>
                  </a:lnTo>
                  <a:lnTo>
                    <a:pt x="676" y="12"/>
                  </a:lnTo>
                  <a:lnTo>
                    <a:pt x="682" y="18"/>
                  </a:lnTo>
                  <a:lnTo>
                    <a:pt x="682" y="18"/>
                  </a:lnTo>
                  <a:lnTo>
                    <a:pt x="698" y="28"/>
                  </a:lnTo>
                  <a:lnTo>
                    <a:pt x="694" y="32"/>
                  </a:lnTo>
                  <a:lnTo>
                    <a:pt x="694" y="32"/>
                  </a:lnTo>
                  <a:lnTo>
                    <a:pt x="682" y="26"/>
                  </a:lnTo>
                  <a:lnTo>
                    <a:pt x="682" y="30"/>
                  </a:lnTo>
                  <a:lnTo>
                    <a:pt x="670" y="30"/>
                  </a:lnTo>
                  <a:lnTo>
                    <a:pt x="670" y="38"/>
                  </a:lnTo>
                  <a:lnTo>
                    <a:pt x="690" y="38"/>
                  </a:lnTo>
                  <a:lnTo>
                    <a:pt x="690" y="60"/>
                  </a:lnTo>
                  <a:lnTo>
                    <a:pt x="672" y="60"/>
                  </a:lnTo>
                  <a:lnTo>
                    <a:pt x="672" y="60"/>
                  </a:lnTo>
                  <a:lnTo>
                    <a:pt x="676" y="66"/>
                  </a:lnTo>
                  <a:lnTo>
                    <a:pt x="682" y="70"/>
                  </a:lnTo>
                  <a:lnTo>
                    <a:pt x="688" y="74"/>
                  </a:lnTo>
                  <a:lnTo>
                    <a:pt x="696" y="78"/>
                  </a:lnTo>
                  <a:lnTo>
                    <a:pt x="692" y="84"/>
                  </a:lnTo>
                  <a:lnTo>
                    <a:pt x="692" y="84"/>
                  </a:lnTo>
                  <a:lnTo>
                    <a:pt x="684" y="80"/>
                  </a:lnTo>
                  <a:lnTo>
                    <a:pt x="678" y="74"/>
                  </a:lnTo>
                  <a:lnTo>
                    <a:pt x="678" y="74"/>
                  </a:lnTo>
                  <a:lnTo>
                    <a:pt x="672" y="68"/>
                  </a:lnTo>
                  <a:lnTo>
                    <a:pt x="668" y="62"/>
                  </a:lnTo>
                  <a:lnTo>
                    <a:pt x="668" y="62"/>
                  </a:lnTo>
                  <a:lnTo>
                    <a:pt x="664" y="68"/>
                  </a:lnTo>
                  <a:lnTo>
                    <a:pt x="658" y="76"/>
                  </a:lnTo>
                  <a:lnTo>
                    <a:pt x="658" y="76"/>
                  </a:lnTo>
                  <a:lnTo>
                    <a:pt x="650" y="80"/>
                  </a:lnTo>
                  <a:lnTo>
                    <a:pt x="640" y="84"/>
                  </a:lnTo>
                  <a:lnTo>
                    <a:pt x="638" y="78"/>
                  </a:lnTo>
                  <a:lnTo>
                    <a:pt x="638" y="78"/>
                  </a:lnTo>
                  <a:lnTo>
                    <a:pt x="646" y="76"/>
                  </a:lnTo>
                  <a:lnTo>
                    <a:pt x="654" y="72"/>
                  </a:lnTo>
                  <a:lnTo>
                    <a:pt x="654" y="72"/>
                  </a:lnTo>
                  <a:lnTo>
                    <a:pt x="658" y="66"/>
                  </a:lnTo>
                  <a:lnTo>
                    <a:pt x="662" y="60"/>
                  </a:lnTo>
                  <a:lnTo>
                    <a:pt x="646" y="60"/>
                  </a:lnTo>
                  <a:lnTo>
                    <a:pt x="646" y="38"/>
                  </a:lnTo>
                  <a:lnTo>
                    <a:pt x="664" y="38"/>
                  </a:lnTo>
                  <a:close/>
                  <a:moveTo>
                    <a:pt x="664" y="42"/>
                  </a:moveTo>
                  <a:lnTo>
                    <a:pt x="652" y="42"/>
                  </a:lnTo>
                  <a:lnTo>
                    <a:pt x="652" y="56"/>
                  </a:lnTo>
                  <a:lnTo>
                    <a:pt x="664" y="56"/>
                  </a:lnTo>
                  <a:lnTo>
                    <a:pt x="664" y="42"/>
                  </a:lnTo>
                  <a:close/>
                  <a:moveTo>
                    <a:pt x="668" y="10"/>
                  </a:moveTo>
                  <a:lnTo>
                    <a:pt x="668" y="10"/>
                  </a:lnTo>
                  <a:lnTo>
                    <a:pt x="660" y="18"/>
                  </a:lnTo>
                  <a:lnTo>
                    <a:pt x="654" y="24"/>
                  </a:lnTo>
                  <a:lnTo>
                    <a:pt x="682" y="24"/>
                  </a:lnTo>
                  <a:lnTo>
                    <a:pt x="682" y="24"/>
                  </a:lnTo>
                  <a:lnTo>
                    <a:pt x="674" y="18"/>
                  </a:lnTo>
                  <a:lnTo>
                    <a:pt x="668" y="10"/>
                  </a:lnTo>
                  <a:lnTo>
                    <a:pt x="668" y="10"/>
                  </a:lnTo>
                  <a:close/>
                  <a:moveTo>
                    <a:pt x="684" y="42"/>
                  </a:moveTo>
                  <a:lnTo>
                    <a:pt x="670" y="42"/>
                  </a:lnTo>
                  <a:lnTo>
                    <a:pt x="670" y="56"/>
                  </a:lnTo>
                  <a:lnTo>
                    <a:pt x="684" y="56"/>
                  </a:lnTo>
                  <a:lnTo>
                    <a:pt x="684" y="42"/>
                  </a:lnTo>
                  <a:close/>
                  <a:moveTo>
                    <a:pt x="704" y="26"/>
                  </a:moveTo>
                  <a:lnTo>
                    <a:pt x="704" y="20"/>
                  </a:lnTo>
                  <a:lnTo>
                    <a:pt x="734" y="20"/>
                  </a:lnTo>
                  <a:lnTo>
                    <a:pt x="734" y="26"/>
                  </a:lnTo>
                  <a:lnTo>
                    <a:pt x="704" y="26"/>
                  </a:lnTo>
                  <a:close/>
                  <a:moveTo>
                    <a:pt x="712" y="80"/>
                  </a:moveTo>
                  <a:lnTo>
                    <a:pt x="712" y="84"/>
                  </a:lnTo>
                  <a:lnTo>
                    <a:pt x="706" y="84"/>
                  </a:lnTo>
                  <a:lnTo>
                    <a:pt x="706" y="56"/>
                  </a:lnTo>
                  <a:lnTo>
                    <a:pt x="732" y="56"/>
                  </a:lnTo>
                  <a:lnTo>
                    <a:pt x="732" y="80"/>
                  </a:lnTo>
                  <a:lnTo>
                    <a:pt x="712" y="80"/>
                  </a:lnTo>
                  <a:close/>
                  <a:moveTo>
                    <a:pt x="708" y="14"/>
                  </a:moveTo>
                  <a:lnTo>
                    <a:pt x="708" y="8"/>
                  </a:lnTo>
                  <a:lnTo>
                    <a:pt x="732" y="8"/>
                  </a:lnTo>
                  <a:lnTo>
                    <a:pt x="732" y="14"/>
                  </a:lnTo>
                  <a:lnTo>
                    <a:pt x="708" y="14"/>
                  </a:lnTo>
                  <a:close/>
                  <a:moveTo>
                    <a:pt x="708" y="38"/>
                  </a:moveTo>
                  <a:lnTo>
                    <a:pt x="708" y="32"/>
                  </a:lnTo>
                  <a:lnTo>
                    <a:pt x="732" y="32"/>
                  </a:lnTo>
                  <a:lnTo>
                    <a:pt x="732" y="38"/>
                  </a:lnTo>
                  <a:lnTo>
                    <a:pt x="708" y="38"/>
                  </a:lnTo>
                  <a:close/>
                  <a:moveTo>
                    <a:pt x="708" y="48"/>
                  </a:moveTo>
                  <a:lnTo>
                    <a:pt x="708" y="44"/>
                  </a:lnTo>
                  <a:lnTo>
                    <a:pt x="732" y="44"/>
                  </a:lnTo>
                  <a:lnTo>
                    <a:pt x="732" y="48"/>
                  </a:lnTo>
                  <a:lnTo>
                    <a:pt x="708" y="48"/>
                  </a:lnTo>
                  <a:close/>
                  <a:moveTo>
                    <a:pt x="726" y="60"/>
                  </a:moveTo>
                  <a:lnTo>
                    <a:pt x="712" y="60"/>
                  </a:lnTo>
                  <a:lnTo>
                    <a:pt x="712" y="74"/>
                  </a:lnTo>
                  <a:lnTo>
                    <a:pt x="726" y="74"/>
                  </a:lnTo>
                  <a:lnTo>
                    <a:pt x="726" y="60"/>
                  </a:lnTo>
                  <a:close/>
                  <a:moveTo>
                    <a:pt x="762" y="82"/>
                  </a:moveTo>
                  <a:lnTo>
                    <a:pt x="750" y="82"/>
                  </a:lnTo>
                  <a:lnTo>
                    <a:pt x="750" y="76"/>
                  </a:lnTo>
                  <a:lnTo>
                    <a:pt x="760" y="76"/>
                  </a:lnTo>
                  <a:lnTo>
                    <a:pt x="760" y="76"/>
                  </a:lnTo>
                  <a:lnTo>
                    <a:pt x="764" y="74"/>
                  </a:lnTo>
                  <a:lnTo>
                    <a:pt x="764" y="74"/>
                  </a:lnTo>
                  <a:lnTo>
                    <a:pt x="764" y="72"/>
                  </a:lnTo>
                  <a:lnTo>
                    <a:pt x="764" y="28"/>
                  </a:lnTo>
                  <a:lnTo>
                    <a:pt x="738" y="28"/>
                  </a:lnTo>
                  <a:lnTo>
                    <a:pt x="738" y="22"/>
                  </a:lnTo>
                  <a:lnTo>
                    <a:pt x="764" y="22"/>
                  </a:lnTo>
                  <a:lnTo>
                    <a:pt x="764" y="6"/>
                  </a:lnTo>
                  <a:lnTo>
                    <a:pt x="772" y="6"/>
                  </a:lnTo>
                  <a:lnTo>
                    <a:pt x="772" y="22"/>
                  </a:lnTo>
                  <a:lnTo>
                    <a:pt x="782" y="22"/>
                  </a:lnTo>
                  <a:lnTo>
                    <a:pt x="782" y="28"/>
                  </a:lnTo>
                  <a:lnTo>
                    <a:pt x="772" y="28"/>
                  </a:lnTo>
                  <a:lnTo>
                    <a:pt x="772" y="74"/>
                  </a:lnTo>
                  <a:lnTo>
                    <a:pt x="772" y="74"/>
                  </a:lnTo>
                  <a:lnTo>
                    <a:pt x="770" y="78"/>
                  </a:lnTo>
                  <a:lnTo>
                    <a:pt x="768" y="80"/>
                  </a:lnTo>
                  <a:lnTo>
                    <a:pt x="768" y="80"/>
                  </a:lnTo>
                  <a:lnTo>
                    <a:pt x="762" y="82"/>
                  </a:lnTo>
                  <a:lnTo>
                    <a:pt x="762" y="82"/>
                  </a:lnTo>
                  <a:close/>
                  <a:moveTo>
                    <a:pt x="750" y="60"/>
                  </a:moveTo>
                  <a:lnTo>
                    <a:pt x="750" y="60"/>
                  </a:lnTo>
                  <a:lnTo>
                    <a:pt x="740" y="40"/>
                  </a:lnTo>
                  <a:lnTo>
                    <a:pt x="746" y="38"/>
                  </a:lnTo>
                  <a:lnTo>
                    <a:pt x="746" y="38"/>
                  </a:lnTo>
                  <a:lnTo>
                    <a:pt x="756" y="56"/>
                  </a:lnTo>
                  <a:lnTo>
                    <a:pt x="750" y="60"/>
                  </a:lnTo>
                  <a:close/>
                  <a:moveTo>
                    <a:pt x="868" y="48"/>
                  </a:moveTo>
                  <a:lnTo>
                    <a:pt x="868" y="48"/>
                  </a:lnTo>
                  <a:lnTo>
                    <a:pt x="862" y="62"/>
                  </a:lnTo>
                  <a:lnTo>
                    <a:pt x="854" y="74"/>
                  </a:lnTo>
                  <a:lnTo>
                    <a:pt x="854" y="74"/>
                  </a:lnTo>
                  <a:lnTo>
                    <a:pt x="850" y="76"/>
                  </a:lnTo>
                  <a:lnTo>
                    <a:pt x="844" y="80"/>
                  </a:lnTo>
                  <a:lnTo>
                    <a:pt x="830" y="82"/>
                  </a:lnTo>
                  <a:lnTo>
                    <a:pt x="830" y="82"/>
                  </a:lnTo>
                  <a:lnTo>
                    <a:pt x="820" y="80"/>
                  </a:lnTo>
                  <a:lnTo>
                    <a:pt x="820" y="80"/>
                  </a:lnTo>
                  <a:lnTo>
                    <a:pt x="812" y="76"/>
                  </a:lnTo>
                  <a:lnTo>
                    <a:pt x="812" y="76"/>
                  </a:lnTo>
                  <a:lnTo>
                    <a:pt x="806" y="70"/>
                  </a:lnTo>
                  <a:lnTo>
                    <a:pt x="806" y="70"/>
                  </a:lnTo>
                  <a:lnTo>
                    <a:pt x="804" y="64"/>
                  </a:lnTo>
                  <a:lnTo>
                    <a:pt x="804" y="64"/>
                  </a:lnTo>
                  <a:lnTo>
                    <a:pt x="804" y="50"/>
                  </a:lnTo>
                  <a:lnTo>
                    <a:pt x="804" y="50"/>
                  </a:lnTo>
                  <a:lnTo>
                    <a:pt x="806" y="12"/>
                  </a:lnTo>
                  <a:lnTo>
                    <a:pt x="812" y="12"/>
                  </a:lnTo>
                  <a:lnTo>
                    <a:pt x="812" y="12"/>
                  </a:lnTo>
                  <a:lnTo>
                    <a:pt x="810" y="50"/>
                  </a:lnTo>
                  <a:lnTo>
                    <a:pt x="810" y="50"/>
                  </a:lnTo>
                  <a:lnTo>
                    <a:pt x="810" y="60"/>
                  </a:lnTo>
                  <a:lnTo>
                    <a:pt x="810" y="60"/>
                  </a:lnTo>
                  <a:lnTo>
                    <a:pt x="814" y="68"/>
                  </a:lnTo>
                  <a:lnTo>
                    <a:pt x="814" y="68"/>
                  </a:lnTo>
                  <a:lnTo>
                    <a:pt x="816" y="72"/>
                  </a:lnTo>
                  <a:lnTo>
                    <a:pt x="820" y="74"/>
                  </a:lnTo>
                  <a:lnTo>
                    <a:pt x="820" y="74"/>
                  </a:lnTo>
                  <a:lnTo>
                    <a:pt x="830" y="76"/>
                  </a:lnTo>
                  <a:lnTo>
                    <a:pt x="830" y="76"/>
                  </a:lnTo>
                  <a:lnTo>
                    <a:pt x="842" y="74"/>
                  </a:lnTo>
                  <a:lnTo>
                    <a:pt x="850" y="68"/>
                  </a:lnTo>
                  <a:lnTo>
                    <a:pt x="850" y="68"/>
                  </a:lnTo>
                  <a:lnTo>
                    <a:pt x="858" y="60"/>
                  </a:lnTo>
                  <a:lnTo>
                    <a:pt x="862" y="46"/>
                  </a:lnTo>
                  <a:lnTo>
                    <a:pt x="868"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Freeform 82">
              <a:extLst>
                <a:ext uri="{FF2B5EF4-FFF2-40B4-BE49-F238E27FC236}">
                  <a16:creationId xmlns:a16="http://schemas.microsoft.com/office/drawing/2014/main" id="{BFFF5AC4-1F4B-401C-B4C9-1B5FB1D89CB3}"/>
                </a:ext>
              </a:extLst>
            </p:cNvPr>
            <p:cNvSpPr>
              <a:spLocks noEditPoints="1"/>
            </p:cNvSpPr>
            <p:nvPr/>
          </p:nvSpPr>
          <p:spPr bwMode="auto">
            <a:xfrm>
              <a:off x="2858848" y="5562956"/>
              <a:ext cx="126081" cy="35587"/>
            </a:xfrm>
            <a:custGeom>
              <a:avLst/>
              <a:gdLst>
                <a:gd name="T0" fmla="*/ 52 w 248"/>
                <a:gd name="T1" fmla="*/ 10 h 70"/>
                <a:gd name="T2" fmla="*/ 38 w 248"/>
                <a:gd name="T3" fmla="*/ 24 h 70"/>
                <a:gd name="T4" fmla="*/ 30 w 248"/>
                <a:gd name="T5" fmla="*/ 42 h 70"/>
                <a:gd name="T6" fmla="*/ 34 w 248"/>
                <a:gd name="T7" fmla="*/ 54 h 70"/>
                <a:gd name="T8" fmla="*/ 44 w 248"/>
                <a:gd name="T9" fmla="*/ 62 h 70"/>
                <a:gd name="T10" fmla="*/ 62 w 248"/>
                <a:gd name="T11" fmla="*/ 64 h 70"/>
                <a:gd name="T12" fmla="*/ 66 w 248"/>
                <a:gd name="T13" fmla="*/ 70 h 70"/>
                <a:gd name="T14" fmla="*/ 54 w 248"/>
                <a:gd name="T15" fmla="*/ 70 h 70"/>
                <a:gd name="T16" fmla="*/ 32 w 248"/>
                <a:gd name="T17" fmla="*/ 62 h 70"/>
                <a:gd name="T18" fmla="*/ 26 w 248"/>
                <a:gd name="T19" fmla="*/ 54 h 70"/>
                <a:gd name="T20" fmla="*/ 24 w 248"/>
                <a:gd name="T21" fmla="*/ 42 h 70"/>
                <a:gd name="T22" fmla="*/ 28 w 248"/>
                <a:gd name="T23" fmla="*/ 26 h 70"/>
                <a:gd name="T24" fmla="*/ 0 w 248"/>
                <a:gd name="T25" fmla="*/ 10 h 70"/>
                <a:gd name="T26" fmla="*/ 74 w 248"/>
                <a:gd name="T27" fmla="*/ 10 h 70"/>
                <a:gd name="T28" fmla="*/ 120 w 248"/>
                <a:gd name="T29" fmla="*/ 54 h 70"/>
                <a:gd name="T30" fmla="*/ 114 w 248"/>
                <a:gd name="T31" fmla="*/ 64 h 70"/>
                <a:gd name="T32" fmla="*/ 108 w 248"/>
                <a:gd name="T33" fmla="*/ 68 h 70"/>
                <a:gd name="T34" fmla="*/ 100 w 248"/>
                <a:gd name="T35" fmla="*/ 62 h 70"/>
                <a:gd name="T36" fmla="*/ 94 w 248"/>
                <a:gd name="T37" fmla="*/ 54 h 70"/>
                <a:gd name="T38" fmla="*/ 90 w 248"/>
                <a:gd name="T39" fmla="*/ 32 h 70"/>
                <a:gd name="T40" fmla="*/ 90 w 248"/>
                <a:gd name="T41" fmla="*/ 20 h 70"/>
                <a:gd name="T42" fmla="*/ 100 w 248"/>
                <a:gd name="T43" fmla="*/ 6 h 70"/>
                <a:gd name="T44" fmla="*/ 96 w 248"/>
                <a:gd name="T45" fmla="*/ 32 h 70"/>
                <a:gd name="T46" fmla="*/ 98 w 248"/>
                <a:gd name="T47" fmla="*/ 46 h 70"/>
                <a:gd name="T48" fmla="*/ 108 w 248"/>
                <a:gd name="T49" fmla="*/ 60 h 70"/>
                <a:gd name="T50" fmla="*/ 114 w 248"/>
                <a:gd name="T51" fmla="*/ 54 h 70"/>
                <a:gd name="T52" fmla="*/ 126 w 248"/>
                <a:gd name="T53" fmla="*/ 44 h 70"/>
                <a:gd name="T54" fmla="*/ 154 w 248"/>
                <a:gd name="T55" fmla="*/ 18 h 70"/>
                <a:gd name="T56" fmla="*/ 164 w 248"/>
                <a:gd name="T57" fmla="*/ 56 h 70"/>
                <a:gd name="T58" fmla="*/ 158 w 248"/>
                <a:gd name="T59" fmla="*/ 56 h 70"/>
                <a:gd name="T60" fmla="*/ 154 w 248"/>
                <a:gd name="T61" fmla="*/ 32 h 70"/>
                <a:gd name="T62" fmla="*/ 146 w 248"/>
                <a:gd name="T63" fmla="*/ 6 h 70"/>
                <a:gd name="T64" fmla="*/ 226 w 248"/>
                <a:gd name="T65" fmla="*/ 64 h 70"/>
                <a:gd name="T66" fmla="*/ 240 w 248"/>
                <a:gd name="T67" fmla="*/ 52 h 70"/>
                <a:gd name="T68" fmla="*/ 240 w 248"/>
                <a:gd name="T69" fmla="*/ 40 h 70"/>
                <a:gd name="T70" fmla="*/ 230 w 248"/>
                <a:gd name="T71" fmla="*/ 32 h 70"/>
                <a:gd name="T72" fmla="*/ 206 w 248"/>
                <a:gd name="T73" fmla="*/ 32 h 70"/>
                <a:gd name="T74" fmla="*/ 192 w 248"/>
                <a:gd name="T75" fmla="*/ 40 h 70"/>
                <a:gd name="T76" fmla="*/ 178 w 248"/>
                <a:gd name="T77" fmla="*/ 42 h 70"/>
                <a:gd name="T78" fmla="*/ 184 w 248"/>
                <a:gd name="T79" fmla="*/ 6 h 70"/>
                <a:gd name="T80" fmla="*/ 240 w 248"/>
                <a:gd name="T81" fmla="*/ 6 h 70"/>
                <a:gd name="T82" fmla="*/ 210 w 248"/>
                <a:gd name="T83" fmla="*/ 26 h 70"/>
                <a:gd name="T84" fmla="*/ 232 w 248"/>
                <a:gd name="T85" fmla="*/ 26 h 70"/>
                <a:gd name="T86" fmla="*/ 246 w 248"/>
                <a:gd name="T87" fmla="*/ 38 h 70"/>
                <a:gd name="T88" fmla="*/ 248 w 248"/>
                <a:gd name="T89" fmla="*/ 52 h 70"/>
                <a:gd name="T90" fmla="*/ 240 w 248"/>
                <a:gd name="T91" fmla="*/ 64 h 70"/>
                <a:gd name="T92" fmla="*/ 214 w 248"/>
                <a:gd name="T93" fmla="*/ 70 h 70"/>
                <a:gd name="T94" fmla="*/ 196 w 248"/>
                <a:gd name="T95" fmla="*/ 68 h 70"/>
                <a:gd name="T96" fmla="*/ 190 w 248"/>
                <a:gd name="T97" fmla="*/ 58 h 70"/>
                <a:gd name="T98" fmla="*/ 196 w 248"/>
                <a:gd name="T99" fmla="*/ 50 h 70"/>
                <a:gd name="T100" fmla="*/ 206 w 248"/>
                <a:gd name="T101" fmla="*/ 46 h 70"/>
                <a:gd name="T102" fmla="*/ 218 w 248"/>
                <a:gd name="T103" fmla="*/ 52 h 70"/>
                <a:gd name="T104" fmla="*/ 226 w 248"/>
                <a:gd name="T105" fmla="*/ 64 h 70"/>
                <a:gd name="T106" fmla="*/ 220 w 248"/>
                <a:gd name="T107" fmla="*/ 64 h 70"/>
                <a:gd name="T108" fmla="*/ 214 w 248"/>
                <a:gd name="T109" fmla="*/ 56 h 70"/>
                <a:gd name="T110" fmla="*/ 206 w 248"/>
                <a:gd name="T111" fmla="*/ 52 h 70"/>
                <a:gd name="T112" fmla="*/ 198 w 248"/>
                <a:gd name="T113" fmla="*/ 56 h 70"/>
                <a:gd name="T114" fmla="*/ 198 w 248"/>
                <a:gd name="T115" fmla="*/ 62 h 70"/>
                <a:gd name="T116" fmla="*/ 212 w 248"/>
                <a:gd name="T117" fmla="*/ 6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8" h="70">
                  <a:moveTo>
                    <a:pt x="74" y="10"/>
                  </a:moveTo>
                  <a:lnTo>
                    <a:pt x="52" y="10"/>
                  </a:lnTo>
                  <a:lnTo>
                    <a:pt x="52" y="10"/>
                  </a:lnTo>
                  <a:lnTo>
                    <a:pt x="46" y="16"/>
                  </a:lnTo>
                  <a:lnTo>
                    <a:pt x="38" y="24"/>
                  </a:lnTo>
                  <a:lnTo>
                    <a:pt x="38" y="24"/>
                  </a:lnTo>
                  <a:lnTo>
                    <a:pt x="32" y="32"/>
                  </a:lnTo>
                  <a:lnTo>
                    <a:pt x="30" y="42"/>
                  </a:lnTo>
                  <a:lnTo>
                    <a:pt x="30" y="42"/>
                  </a:lnTo>
                  <a:lnTo>
                    <a:pt x="32" y="48"/>
                  </a:lnTo>
                  <a:lnTo>
                    <a:pt x="34" y="54"/>
                  </a:lnTo>
                  <a:lnTo>
                    <a:pt x="34" y="54"/>
                  </a:lnTo>
                  <a:lnTo>
                    <a:pt x="38" y="58"/>
                  </a:lnTo>
                  <a:lnTo>
                    <a:pt x="44" y="62"/>
                  </a:lnTo>
                  <a:lnTo>
                    <a:pt x="44" y="62"/>
                  </a:lnTo>
                  <a:lnTo>
                    <a:pt x="52" y="64"/>
                  </a:lnTo>
                  <a:lnTo>
                    <a:pt x="62" y="64"/>
                  </a:lnTo>
                  <a:lnTo>
                    <a:pt x="62" y="64"/>
                  </a:lnTo>
                  <a:lnTo>
                    <a:pt x="68" y="64"/>
                  </a:lnTo>
                  <a:lnTo>
                    <a:pt x="66" y="70"/>
                  </a:lnTo>
                  <a:lnTo>
                    <a:pt x="66" y="70"/>
                  </a:lnTo>
                  <a:lnTo>
                    <a:pt x="66" y="70"/>
                  </a:lnTo>
                  <a:lnTo>
                    <a:pt x="54" y="70"/>
                  </a:lnTo>
                  <a:lnTo>
                    <a:pt x="54" y="70"/>
                  </a:lnTo>
                  <a:lnTo>
                    <a:pt x="42" y="68"/>
                  </a:lnTo>
                  <a:lnTo>
                    <a:pt x="42" y="68"/>
                  </a:lnTo>
                  <a:lnTo>
                    <a:pt x="32" y="62"/>
                  </a:lnTo>
                  <a:lnTo>
                    <a:pt x="32" y="62"/>
                  </a:lnTo>
                  <a:lnTo>
                    <a:pt x="28" y="58"/>
                  </a:lnTo>
                  <a:lnTo>
                    <a:pt x="26" y="54"/>
                  </a:lnTo>
                  <a:lnTo>
                    <a:pt x="26" y="54"/>
                  </a:lnTo>
                  <a:lnTo>
                    <a:pt x="24" y="42"/>
                  </a:lnTo>
                  <a:lnTo>
                    <a:pt x="24" y="42"/>
                  </a:lnTo>
                  <a:lnTo>
                    <a:pt x="24" y="34"/>
                  </a:lnTo>
                  <a:lnTo>
                    <a:pt x="28" y="26"/>
                  </a:lnTo>
                  <a:lnTo>
                    <a:pt x="28" y="26"/>
                  </a:lnTo>
                  <a:lnTo>
                    <a:pt x="34" y="18"/>
                  </a:lnTo>
                  <a:lnTo>
                    <a:pt x="42" y="10"/>
                  </a:lnTo>
                  <a:lnTo>
                    <a:pt x="0" y="10"/>
                  </a:lnTo>
                  <a:lnTo>
                    <a:pt x="0" y="4"/>
                  </a:lnTo>
                  <a:lnTo>
                    <a:pt x="74" y="4"/>
                  </a:lnTo>
                  <a:lnTo>
                    <a:pt x="74" y="10"/>
                  </a:lnTo>
                  <a:close/>
                  <a:moveTo>
                    <a:pt x="126" y="44"/>
                  </a:moveTo>
                  <a:lnTo>
                    <a:pt x="126" y="44"/>
                  </a:lnTo>
                  <a:lnTo>
                    <a:pt x="120" y="54"/>
                  </a:lnTo>
                  <a:lnTo>
                    <a:pt x="120" y="54"/>
                  </a:lnTo>
                  <a:lnTo>
                    <a:pt x="114" y="64"/>
                  </a:lnTo>
                  <a:lnTo>
                    <a:pt x="114" y="64"/>
                  </a:lnTo>
                  <a:lnTo>
                    <a:pt x="110" y="66"/>
                  </a:lnTo>
                  <a:lnTo>
                    <a:pt x="108" y="68"/>
                  </a:lnTo>
                  <a:lnTo>
                    <a:pt x="108" y="68"/>
                  </a:lnTo>
                  <a:lnTo>
                    <a:pt x="104" y="66"/>
                  </a:lnTo>
                  <a:lnTo>
                    <a:pt x="104" y="66"/>
                  </a:lnTo>
                  <a:lnTo>
                    <a:pt x="100" y="62"/>
                  </a:lnTo>
                  <a:lnTo>
                    <a:pt x="100" y="62"/>
                  </a:lnTo>
                  <a:lnTo>
                    <a:pt x="94" y="54"/>
                  </a:lnTo>
                  <a:lnTo>
                    <a:pt x="94" y="54"/>
                  </a:lnTo>
                  <a:lnTo>
                    <a:pt x="90" y="44"/>
                  </a:lnTo>
                  <a:lnTo>
                    <a:pt x="90" y="44"/>
                  </a:lnTo>
                  <a:lnTo>
                    <a:pt x="90" y="32"/>
                  </a:lnTo>
                  <a:lnTo>
                    <a:pt x="90" y="32"/>
                  </a:lnTo>
                  <a:lnTo>
                    <a:pt x="90" y="20"/>
                  </a:lnTo>
                  <a:lnTo>
                    <a:pt x="90" y="20"/>
                  </a:lnTo>
                  <a:lnTo>
                    <a:pt x="92" y="6"/>
                  </a:lnTo>
                  <a:lnTo>
                    <a:pt x="100" y="6"/>
                  </a:lnTo>
                  <a:lnTo>
                    <a:pt x="100" y="6"/>
                  </a:lnTo>
                  <a:lnTo>
                    <a:pt x="98" y="20"/>
                  </a:lnTo>
                  <a:lnTo>
                    <a:pt x="98" y="20"/>
                  </a:lnTo>
                  <a:lnTo>
                    <a:pt x="96" y="32"/>
                  </a:lnTo>
                  <a:lnTo>
                    <a:pt x="96" y="32"/>
                  </a:lnTo>
                  <a:lnTo>
                    <a:pt x="98" y="46"/>
                  </a:lnTo>
                  <a:lnTo>
                    <a:pt x="98" y="46"/>
                  </a:lnTo>
                  <a:lnTo>
                    <a:pt x="102" y="56"/>
                  </a:lnTo>
                  <a:lnTo>
                    <a:pt x="102" y="56"/>
                  </a:lnTo>
                  <a:lnTo>
                    <a:pt x="108" y="60"/>
                  </a:lnTo>
                  <a:lnTo>
                    <a:pt x="108" y="60"/>
                  </a:lnTo>
                  <a:lnTo>
                    <a:pt x="110" y="60"/>
                  </a:lnTo>
                  <a:lnTo>
                    <a:pt x="114" y="54"/>
                  </a:lnTo>
                  <a:lnTo>
                    <a:pt x="114" y="54"/>
                  </a:lnTo>
                  <a:lnTo>
                    <a:pt x="120" y="42"/>
                  </a:lnTo>
                  <a:lnTo>
                    <a:pt x="126" y="44"/>
                  </a:lnTo>
                  <a:close/>
                  <a:moveTo>
                    <a:pt x="146" y="6"/>
                  </a:moveTo>
                  <a:lnTo>
                    <a:pt x="146" y="6"/>
                  </a:lnTo>
                  <a:lnTo>
                    <a:pt x="154" y="18"/>
                  </a:lnTo>
                  <a:lnTo>
                    <a:pt x="160" y="30"/>
                  </a:lnTo>
                  <a:lnTo>
                    <a:pt x="164" y="42"/>
                  </a:lnTo>
                  <a:lnTo>
                    <a:pt x="164" y="56"/>
                  </a:lnTo>
                  <a:lnTo>
                    <a:pt x="158" y="56"/>
                  </a:lnTo>
                  <a:lnTo>
                    <a:pt x="158" y="56"/>
                  </a:lnTo>
                  <a:lnTo>
                    <a:pt x="158" y="56"/>
                  </a:lnTo>
                  <a:lnTo>
                    <a:pt x="156" y="44"/>
                  </a:lnTo>
                  <a:lnTo>
                    <a:pt x="154" y="32"/>
                  </a:lnTo>
                  <a:lnTo>
                    <a:pt x="154" y="32"/>
                  </a:lnTo>
                  <a:lnTo>
                    <a:pt x="148" y="20"/>
                  </a:lnTo>
                  <a:lnTo>
                    <a:pt x="142" y="10"/>
                  </a:lnTo>
                  <a:lnTo>
                    <a:pt x="146" y="6"/>
                  </a:lnTo>
                  <a:lnTo>
                    <a:pt x="146" y="6"/>
                  </a:lnTo>
                  <a:close/>
                  <a:moveTo>
                    <a:pt x="226" y="64"/>
                  </a:moveTo>
                  <a:lnTo>
                    <a:pt x="226" y="64"/>
                  </a:lnTo>
                  <a:lnTo>
                    <a:pt x="232" y="62"/>
                  </a:lnTo>
                  <a:lnTo>
                    <a:pt x="238" y="58"/>
                  </a:lnTo>
                  <a:lnTo>
                    <a:pt x="240" y="52"/>
                  </a:lnTo>
                  <a:lnTo>
                    <a:pt x="242" y="46"/>
                  </a:lnTo>
                  <a:lnTo>
                    <a:pt x="242" y="46"/>
                  </a:lnTo>
                  <a:lnTo>
                    <a:pt x="240" y="40"/>
                  </a:lnTo>
                  <a:lnTo>
                    <a:pt x="236" y="34"/>
                  </a:lnTo>
                  <a:lnTo>
                    <a:pt x="236" y="34"/>
                  </a:lnTo>
                  <a:lnTo>
                    <a:pt x="230" y="32"/>
                  </a:lnTo>
                  <a:lnTo>
                    <a:pt x="220" y="30"/>
                  </a:lnTo>
                  <a:lnTo>
                    <a:pt x="220" y="30"/>
                  </a:lnTo>
                  <a:lnTo>
                    <a:pt x="206" y="32"/>
                  </a:lnTo>
                  <a:lnTo>
                    <a:pt x="206" y="32"/>
                  </a:lnTo>
                  <a:lnTo>
                    <a:pt x="200" y="34"/>
                  </a:lnTo>
                  <a:lnTo>
                    <a:pt x="192" y="40"/>
                  </a:lnTo>
                  <a:lnTo>
                    <a:pt x="192" y="40"/>
                  </a:lnTo>
                  <a:lnTo>
                    <a:pt x="180" y="48"/>
                  </a:lnTo>
                  <a:lnTo>
                    <a:pt x="178" y="42"/>
                  </a:lnTo>
                  <a:lnTo>
                    <a:pt x="178" y="42"/>
                  </a:lnTo>
                  <a:lnTo>
                    <a:pt x="228" y="6"/>
                  </a:lnTo>
                  <a:lnTo>
                    <a:pt x="184" y="6"/>
                  </a:lnTo>
                  <a:lnTo>
                    <a:pt x="184" y="0"/>
                  </a:lnTo>
                  <a:lnTo>
                    <a:pt x="238" y="0"/>
                  </a:lnTo>
                  <a:lnTo>
                    <a:pt x="240" y="6"/>
                  </a:lnTo>
                  <a:lnTo>
                    <a:pt x="210" y="26"/>
                  </a:lnTo>
                  <a:lnTo>
                    <a:pt x="210" y="26"/>
                  </a:lnTo>
                  <a:lnTo>
                    <a:pt x="210" y="26"/>
                  </a:lnTo>
                  <a:lnTo>
                    <a:pt x="220" y="26"/>
                  </a:lnTo>
                  <a:lnTo>
                    <a:pt x="220" y="26"/>
                  </a:lnTo>
                  <a:lnTo>
                    <a:pt x="232" y="26"/>
                  </a:lnTo>
                  <a:lnTo>
                    <a:pt x="242" y="30"/>
                  </a:lnTo>
                  <a:lnTo>
                    <a:pt x="242" y="30"/>
                  </a:lnTo>
                  <a:lnTo>
                    <a:pt x="246" y="38"/>
                  </a:lnTo>
                  <a:lnTo>
                    <a:pt x="248" y="46"/>
                  </a:lnTo>
                  <a:lnTo>
                    <a:pt x="248" y="46"/>
                  </a:lnTo>
                  <a:lnTo>
                    <a:pt x="248" y="52"/>
                  </a:lnTo>
                  <a:lnTo>
                    <a:pt x="246" y="56"/>
                  </a:lnTo>
                  <a:lnTo>
                    <a:pt x="244" y="62"/>
                  </a:lnTo>
                  <a:lnTo>
                    <a:pt x="240" y="64"/>
                  </a:lnTo>
                  <a:lnTo>
                    <a:pt x="240" y="64"/>
                  </a:lnTo>
                  <a:lnTo>
                    <a:pt x="228" y="70"/>
                  </a:lnTo>
                  <a:lnTo>
                    <a:pt x="214" y="70"/>
                  </a:lnTo>
                  <a:lnTo>
                    <a:pt x="214" y="70"/>
                  </a:lnTo>
                  <a:lnTo>
                    <a:pt x="204" y="70"/>
                  </a:lnTo>
                  <a:lnTo>
                    <a:pt x="196" y="68"/>
                  </a:lnTo>
                  <a:lnTo>
                    <a:pt x="192" y="64"/>
                  </a:lnTo>
                  <a:lnTo>
                    <a:pt x="190" y="58"/>
                  </a:lnTo>
                  <a:lnTo>
                    <a:pt x="190" y="58"/>
                  </a:lnTo>
                  <a:lnTo>
                    <a:pt x="192" y="54"/>
                  </a:lnTo>
                  <a:lnTo>
                    <a:pt x="196" y="50"/>
                  </a:lnTo>
                  <a:lnTo>
                    <a:pt x="196" y="50"/>
                  </a:lnTo>
                  <a:lnTo>
                    <a:pt x="200" y="48"/>
                  </a:lnTo>
                  <a:lnTo>
                    <a:pt x="206" y="46"/>
                  </a:lnTo>
                  <a:lnTo>
                    <a:pt x="206" y="46"/>
                  </a:lnTo>
                  <a:lnTo>
                    <a:pt x="212" y="48"/>
                  </a:lnTo>
                  <a:lnTo>
                    <a:pt x="218" y="52"/>
                  </a:lnTo>
                  <a:lnTo>
                    <a:pt x="218" y="52"/>
                  </a:lnTo>
                  <a:lnTo>
                    <a:pt x="224" y="56"/>
                  </a:lnTo>
                  <a:lnTo>
                    <a:pt x="226" y="64"/>
                  </a:lnTo>
                  <a:lnTo>
                    <a:pt x="226" y="64"/>
                  </a:lnTo>
                  <a:close/>
                  <a:moveTo>
                    <a:pt x="212" y="66"/>
                  </a:moveTo>
                  <a:lnTo>
                    <a:pt x="212" y="66"/>
                  </a:lnTo>
                  <a:lnTo>
                    <a:pt x="220" y="64"/>
                  </a:lnTo>
                  <a:lnTo>
                    <a:pt x="220" y="64"/>
                  </a:lnTo>
                  <a:lnTo>
                    <a:pt x="218" y="60"/>
                  </a:lnTo>
                  <a:lnTo>
                    <a:pt x="214" y="56"/>
                  </a:lnTo>
                  <a:lnTo>
                    <a:pt x="210" y="54"/>
                  </a:lnTo>
                  <a:lnTo>
                    <a:pt x="206" y="52"/>
                  </a:lnTo>
                  <a:lnTo>
                    <a:pt x="206" y="52"/>
                  </a:lnTo>
                  <a:lnTo>
                    <a:pt x="200" y="54"/>
                  </a:lnTo>
                  <a:lnTo>
                    <a:pt x="200" y="54"/>
                  </a:lnTo>
                  <a:lnTo>
                    <a:pt x="198" y="56"/>
                  </a:lnTo>
                  <a:lnTo>
                    <a:pt x="198" y="58"/>
                  </a:lnTo>
                  <a:lnTo>
                    <a:pt x="198" y="58"/>
                  </a:lnTo>
                  <a:lnTo>
                    <a:pt x="198" y="62"/>
                  </a:lnTo>
                  <a:lnTo>
                    <a:pt x="200" y="64"/>
                  </a:lnTo>
                  <a:lnTo>
                    <a:pt x="212" y="66"/>
                  </a:lnTo>
                  <a:lnTo>
                    <a:pt x="212" y="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Freeform 83">
              <a:extLst>
                <a:ext uri="{FF2B5EF4-FFF2-40B4-BE49-F238E27FC236}">
                  <a16:creationId xmlns:a16="http://schemas.microsoft.com/office/drawing/2014/main" id="{6A01826E-44E8-4766-84BE-D314E7DF1AE7}"/>
                </a:ext>
              </a:extLst>
            </p:cNvPr>
            <p:cNvSpPr>
              <a:spLocks noEditPoints="1"/>
            </p:cNvSpPr>
            <p:nvPr/>
          </p:nvSpPr>
          <p:spPr bwMode="auto">
            <a:xfrm>
              <a:off x="2994080" y="5587358"/>
              <a:ext cx="11185" cy="11185"/>
            </a:xfrm>
            <a:custGeom>
              <a:avLst/>
              <a:gdLst>
                <a:gd name="T0" fmla="*/ 0 w 22"/>
                <a:gd name="T1" fmla="*/ 12 h 22"/>
                <a:gd name="T2" fmla="*/ 0 w 22"/>
                <a:gd name="T3" fmla="*/ 12 h 22"/>
                <a:gd name="T4" fmla="*/ 0 w 22"/>
                <a:gd name="T5" fmla="*/ 6 h 22"/>
                <a:gd name="T6" fmla="*/ 2 w 22"/>
                <a:gd name="T7" fmla="*/ 4 h 22"/>
                <a:gd name="T8" fmla="*/ 2 w 22"/>
                <a:gd name="T9" fmla="*/ 4 h 22"/>
                <a:gd name="T10" fmla="*/ 6 w 22"/>
                <a:gd name="T11" fmla="*/ 0 h 22"/>
                <a:gd name="T12" fmla="*/ 10 w 22"/>
                <a:gd name="T13" fmla="*/ 0 h 22"/>
                <a:gd name="T14" fmla="*/ 10 w 22"/>
                <a:gd name="T15" fmla="*/ 0 h 22"/>
                <a:gd name="T16" fmla="*/ 16 w 22"/>
                <a:gd name="T17" fmla="*/ 0 h 22"/>
                <a:gd name="T18" fmla="*/ 20 w 22"/>
                <a:gd name="T19" fmla="*/ 4 h 22"/>
                <a:gd name="T20" fmla="*/ 20 w 22"/>
                <a:gd name="T21" fmla="*/ 4 h 22"/>
                <a:gd name="T22" fmla="*/ 22 w 22"/>
                <a:gd name="T23" fmla="*/ 6 h 22"/>
                <a:gd name="T24" fmla="*/ 22 w 22"/>
                <a:gd name="T25" fmla="*/ 12 h 22"/>
                <a:gd name="T26" fmla="*/ 22 w 22"/>
                <a:gd name="T27" fmla="*/ 12 h 22"/>
                <a:gd name="T28" fmla="*/ 22 w 22"/>
                <a:gd name="T29" fmla="*/ 16 h 22"/>
                <a:gd name="T30" fmla="*/ 20 w 22"/>
                <a:gd name="T31" fmla="*/ 20 h 22"/>
                <a:gd name="T32" fmla="*/ 20 w 22"/>
                <a:gd name="T33" fmla="*/ 20 h 22"/>
                <a:gd name="T34" fmla="*/ 16 w 22"/>
                <a:gd name="T35" fmla="*/ 22 h 22"/>
                <a:gd name="T36" fmla="*/ 10 w 22"/>
                <a:gd name="T37" fmla="*/ 22 h 22"/>
                <a:gd name="T38" fmla="*/ 10 w 22"/>
                <a:gd name="T39" fmla="*/ 22 h 22"/>
                <a:gd name="T40" fmla="*/ 6 w 22"/>
                <a:gd name="T41" fmla="*/ 22 h 22"/>
                <a:gd name="T42" fmla="*/ 2 w 22"/>
                <a:gd name="T43" fmla="*/ 20 h 22"/>
                <a:gd name="T44" fmla="*/ 2 w 22"/>
                <a:gd name="T45" fmla="*/ 20 h 22"/>
                <a:gd name="T46" fmla="*/ 0 w 22"/>
                <a:gd name="T47" fmla="*/ 16 h 22"/>
                <a:gd name="T48" fmla="*/ 0 w 22"/>
                <a:gd name="T49" fmla="*/ 12 h 22"/>
                <a:gd name="T50" fmla="*/ 0 w 22"/>
                <a:gd name="T51" fmla="*/ 12 h 22"/>
                <a:gd name="T52" fmla="*/ 4 w 22"/>
                <a:gd name="T53" fmla="*/ 12 h 22"/>
                <a:gd name="T54" fmla="*/ 4 w 22"/>
                <a:gd name="T55" fmla="*/ 12 h 22"/>
                <a:gd name="T56" fmla="*/ 6 w 22"/>
                <a:gd name="T57" fmla="*/ 16 h 22"/>
                <a:gd name="T58" fmla="*/ 6 w 22"/>
                <a:gd name="T59" fmla="*/ 16 h 22"/>
                <a:gd name="T60" fmla="*/ 10 w 22"/>
                <a:gd name="T61" fmla="*/ 18 h 22"/>
                <a:gd name="T62" fmla="*/ 10 w 22"/>
                <a:gd name="T63" fmla="*/ 18 h 22"/>
                <a:gd name="T64" fmla="*/ 16 w 22"/>
                <a:gd name="T65" fmla="*/ 16 h 22"/>
                <a:gd name="T66" fmla="*/ 16 w 22"/>
                <a:gd name="T67" fmla="*/ 16 h 22"/>
                <a:gd name="T68" fmla="*/ 18 w 22"/>
                <a:gd name="T69" fmla="*/ 12 h 22"/>
                <a:gd name="T70" fmla="*/ 18 w 22"/>
                <a:gd name="T71" fmla="*/ 12 h 22"/>
                <a:gd name="T72" fmla="*/ 16 w 22"/>
                <a:gd name="T73" fmla="*/ 6 h 22"/>
                <a:gd name="T74" fmla="*/ 16 w 22"/>
                <a:gd name="T75" fmla="*/ 6 h 22"/>
                <a:gd name="T76" fmla="*/ 10 w 22"/>
                <a:gd name="T77" fmla="*/ 4 h 22"/>
                <a:gd name="T78" fmla="*/ 10 w 22"/>
                <a:gd name="T79" fmla="*/ 4 h 22"/>
                <a:gd name="T80" fmla="*/ 6 w 22"/>
                <a:gd name="T81" fmla="*/ 6 h 22"/>
                <a:gd name="T82" fmla="*/ 6 w 22"/>
                <a:gd name="T83" fmla="*/ 6 h 22"/>
                <a:gd name="T84" fmla="*/ 4 w 22"/>
                <a:gd name="T85" fmla="*/ 12 h 22"/>
                <a:gd name="T86" fmla="*/ 4 w 22"/>
                <a:gd name="T87"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 h="22">
                  <a:moveTo>
                    <a:pt x="0" y="12"/>
                  </a:moveTo>
                  <a:lnTo>
                    <a:pt x="0" y="12"/>
                  </a:lnTo>
                  <a:lnTo>
                    <a:pt x="0" y="6"/>
                  </a:lnTo>
                  <a:lnTo>
                    <a:pt x="2" y="4"/>
                  </a:lnTo>
                  <a:lnTo>
                    <a:pt x="2" y="4"/>
                  </a:lnTo>
                  <a:lnTo>
                    <a:pt x="6" y="0"/>
                  </a:lnTo>
                  <a:lnTo>
                    <a:pt x="10" y="0"/>
                  </a:lnTo>
                  <a:lnTo>
                    <a:pt x="10" y="0"/>
                  </a:lnTo>
                  <a:lnTo>
                    <a:pt x="16" y="0"/>
                  </a:lnTo>
                  <a:lnTo>
                    <a:pt x="20" y="4"/>
                  </a:lnTo>
                  <a:lnTo>
                    <a:pt x="20" y="4"/>
                  </a:lnTo>
                  <a:lnTo>
                    <a:pt x="22" y="6"/>
                  </a:lnTo>
                  <a:lnTo>
                    <a:pt x="22" y="12"/>
                  </a:lnTo>
                  <a:lnTo>
                    <a:pt x="22" y="12"/>
                  </a:lnTo>
                  <a:lnTo>
                    <a:pt x="22" y="16"/>
                  </a:lnTo>
                  <a:lnTo>
                    <a:pt x="20" y="20"/>
                  </a:lnTo>
                  <a:lnTo>
                    <a:pt x="20" y="20"/>
                  </a:lnTo>
                  <a:lnTo>
                    <a:pt x="16" y="22"/>
                  </a:lnTo>
                  <a:lnTo>
                    <a:pt x="10" y="22"/>
                  </a:lnTo>
                  <a:lnTo>
                    <a:pt x="10" y="22"/>
                  </a:lnTo>
                  <a:lnTo>
                    <a:pt x="6" y="22"/>
                  </a:lnTo>
                  <a:lnTo>
                    <a:pt x="2" y="20"/>
                  </a:lnTo>
                  <a:lnTo>
                    <a:pt x="2" y="20"/>
                  </a:lnTo>
                  <a:lnTo>
                    <a:pt x="0" y="16"/>
                  </a:lnTo>
                  <a:lnTo>
                    <a:pt x="0" y="12"/>
                  </a:lnTo>
                  <a:lnTo>
                    <a:pt x="0" y="12"/>
                  </a:lnTo>
                  <a:close/>
                  <a:moveTo>
                    <a:pt x="4" y="12"/>
                  </a:moveTo>
                  <a:lnTo>
                    <a:pt x="4" y="12"/>
                  </a:lnTo>
                  <a:lnTo>
                    <a:pt x="6" y="16"/>
                  </a:lnTo>
                  <a:lnTo>
                    <a:pt x="6" y="16"/>
                  </a:lnTo>
                  <a:lnTo>
                    <a:pt x="10" y="18"/>
                  </a:lnTo>
                  <a:lnTo>
                    <a:pt x="10" y="18"/>
                  </a:lnTo>
                  <a:lnTo>
                    <a:pt x="16" y="16"/>
                  </a:lnTo>
                  <a:lnTo>
                    <a:pt x="16" y="16"/>
                  </a:lnTo>
                  <a:lnTo>
                    <a:pt x="18" y="12"/>
                  </a:lnTo>
                  <a:lnTo>
                    <a:pt x="18" y="12"/>
                  </a:lnTo>
                  <a:lnTo>
                    <a:pt x="16" y="6"/>
                  </a:lnTo>
                  <a:lnTo>
                    <a:pt x="16" y="6"/>
                  </a:lnTo>
                  <a:lnTo>
                    <a:pt x="10" y="4"/>
                  </a:lnTo>
                  <a:lnTo>
                    <a:pt x="10" y="4"/>
                  </a:lnTo>
                  <a:lnTo>
                    <a:pt x="6" y="6"/>
                  </a:lnTo>
                  <a:lnTo>
                    <a:pt x="6" y="6"/>
                  </a:lnTo>
                  <a:lnTo>
                    <a:pt x="4" y="12"/>
                  </a:lnTo>
                  <a:lnTo>
                    <a:pt x="4"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Freeform 84">
              <a:extLst>
                <a:ext uri="{FF2B5EF4-FFF2-40B4-BE49-F238E27FC236}">
                  <a16:creationId xmlns:a16="http://schemas.microsoft.com/office/drawing/2014/main" id="{7C1ECC5E-9870-42BB-BA37-BA26EB0BEA07}"/>
                </a:ext>
              </a:extLst>
            </p:cNvPr>
            <p:cNvSpPr>
              <a:spLocks noEditPoints="1"/>
            </p:cNvSpPr>
            <p:nvPr/>
          </p:nvSpPr>
          <p:spPr bwMode="auto">
            <a:xfrm>
              <a:off x="3481117" y="5362650"/>
              <a:ext cx="443825" cy="41688"/>
            </a:xfrm>
            <a:custGeom>
              <a:avLst/>
              <a:gdLst>
                <a:gd name="T0" fmla="*/ 38 w 873"/>
                <a:gd name="T1" fmla="*/ 70 h 82"/>
                <a:gd name="T2" fmla="*/ 48 w 873"/>
                <a:gd name="T3" fmla="*/ 54 h 82"/>
                <a:gd name="T4" fmla="*/ 62 w 873"/>
                <a:gd name="T5" fmla="*/ 6 h 82"/>
                <a:gd name="T6" fmla="*/ 82 w 873"/>
                <a:gd name="T7" fmla="*/ 8 h 82"/>
                <a:gd name="T8" fmla="*/ 76 w 873"/>
                <a:gd name="T9" fmla="*/ 14 h 82"/>
                <a:gd name="T10" fmla="*/ 66 w 873"/>
                <a:gd name="T11" fmla="*/ 8 h 82"/>
                <a:gd name="T12" fmla="*/ 162 w 873"/>
                <a:gd name="T13" fmla="*/ 78 h 82"/>
                <a:gd name="T14" fmla="*/ 250 w 873"/>
                <a:gd name="T15" fmla="*/ 16 h 82"/>
                <a:gd name="T16" fmla="*/ 210 w 873"/>
                <a:gd name="T17" fmla="*/ 74 h 82"/>
                <a:gd name="T18" fmla="*/ 214 w 873"/>
                <a:gd name="T19" fmla="*/ 48 h 82"/>
                <a:gd name="T20" fmla="*/ 200 w 873"/>
                <a:gd name="T21" fmla="*/ 30 h 82"/>
                <a:gd name="T22" fmla="*/ 200 w 873"/>
                <a:gd name="T23" fmla="*/ 16 h 82"/>
                <a:gd name="T24" fmla="*/ 240 w 873"/>
                <a:gd name="T25" fmla="*/ 0 h 82"/>
                <a:gd name="T26" fmla="*/ 304 w 873"/>
                <a:gd name="T27" fmla="*/ 8 h 82"/>
                <a:gd name="T28" fmla="*/ 332 w 873"/>
                <a:gd name="T29" fmla="*/ 52 h 82"/>
                <a:gd name="T30" fmla="*/ 292 w 873"/>
                <a:gd name="T31" fmla="*/ 72 h 82"/>
                <a:gd name="T32" fmla="*/ 298 w 873"/>
                <a:gd name="T33" fmla="*/ 22 h 82"/>
                <a:gd name="T34" fmla="*/ 286 w 873"/>
                <a:gd name="T35" fmla="*/ 28 h 82"/>
                <a:gd name="T36" fmla="*/ 406 w 873"/>
                <a:gd name="T37" fmla="*/ 44 h 82"/>
                <a:gd name="T38" fmla="*/ 482 w 873"/>
                <a:gd name="T39" fmla="*/ 72 h 82"/>
                <a:gd name="T40" fmla="*/ 512 w 873"/>
                <a:gd name="T41" fmla="*/ 34 h 82"/>
                <a:gd name="T42" fmla="*/ 472 w 873"/>
                <a:gd name="T43" fmla="*/ 64 h 82"/>
                <a:gd name="T44" fmla="*/ 442 w 873"/>
                <a:gd name="T45" fmla="*/ 52 h 82"/>
                <a:gd name="T46" fmla="*/ 484 w 873"/>
                <a:gd name="T47" fmla="*/ 14 h 82"/>
                <a:gd name="T48" fmla="*/ 522 w 873"/>
                <a:gd name="T49" fmla="*/ 52 h 82"/>
                <a:gd name="T50" fmla="*/ 466 w 873"/>
                <a:gd name="T51" fmla="*/ 24 h 82"/>
                <a:gd name="T52" fmla="*/ 458 w 873"/>
                <a:gd name="T53" fmla="*/ 66 h 82"/>
                <a:gd name="T54" fmla="*/ 530 w 873"/>
                <a:gd name="T55" fmla="*/ 82 h 82"/>
                <a:gd name="T56" fmla="*/ 528 w 873"/>
                <a:gd name="T57" fmla="*/ 46 h 82"/>
                <a:gd name="T58" fmla="*/ 556 w 873"/>
                <a:gd name="T59" fmla="*/ 26 h 82"/>
                <a:gd name="T60" fmla="*/ 544 w 873"/>
                <a:gd name="T61" fmla="*/ 80 h 82"/>
                <a:gd name="T62" fmla="*/ 564 w 873"/>
                <a:gd name="T63" fmla="*/ 64 h 82"/>
                <a:gd name="T64" fmla="*/ 608 w 873"/>
                <a:gd name="T65" fmla="*/ 52 h 82"/>
                <a:gd name="T66" fmla="*/ 584 w 873"/>
                <a:gd name="T67" fmla="*/ 82 h 82"/>
                <a:gd name="T68" fmla="*/ 608 w 873"/>
                <a:gd name="T69" fmla="*/ 10 h 82"/>
                <a:gd name="T70" fmla="*/ 564 w 873"/>
                <a:gd name="T71" fmla="*/ 38 h 82"/>
                <a:gd name="T72" fmla="*/ 592 w 873"/>
                <a:gd name="T73" fmla="*/ 36 h 82"/>
                <a:gd name="T74" fmla="*/ 632 w 873"/>
                <a:gd name="T75" fmla="*/ 54 h 82"/>
                <a:gd name="T76" fmla="*/ 626 w 873"/>
                <a:gd name="T77" fmla="*/ 8 h 82"/>
                <a:gd name="T78" fmla="*/ 682 w 873"/>
                <a:gd name="T79" fmla="*/ 74 h 82"/>
                <a:gd name="T80" fmla="*/ 632 w 873"/>
                <a:gd name="T81" fmla="*/ 34 h 82"/>
                <a:gd name="T82" fmla="*/ 662 w 873"/>
                <a:gd name="T83" fmla="*/ 12 h 82"/>
                <a:gd name="T84" fmla="*/ 720 w 873"/>
                <a:gd name="T85" fmla="*/ 64 h 82"/>
                <a:gd name="T86" fmla="*/ 726 w 873"/>
                <a:gd name="T87" fmla="*/ 10 h 82"/>
                <a:gd name="T88" fmla="*/ 742 w 873"/>
                <a:gd name="T89" fmla="*/ 74 h 82"/>
                <a:gd name="T90" fmla="*/ 742 w 873"/>
                <a:gd name="T91" fmla="*/ 56 h 82"/>
                <a:gd name="T92" fmla="*/ 782 w 873"/>
                <a:gd name="T93" fmla="*/ 70 h 82"/>
                <a:gd name="T94" fmla="*/ 736 w 873"/>
                <a:gd name="T95" fmla="*/ 16 h 82"/>
                <a:gd name="T96" fmla="*/ 847 w 873"/>
                <a:gd name="T97" fmla="*/ 74 h 82"/>
                <a:gd name="T98" fmla="*/ 857 w 873"/>
                <a:gd name="T99" fmla="*/ 42 h 82"/>
                <a:gd name="T100" fmla="*/ 803 w 873"/>
                <a:gd name="T101" fmla="*/ 76 h 82"/>
                <a:gd name="T102" fmla="*/ 819 w 873"/>
                <a:gd name="T103" fmla="*/ 38 h 82"/>
                <a:gd name="T104" fmla="*/ 827 w 873"/>
                <a:gd name="T105" fmla="*/ 6 h 82"/>
                <a:gd name="T106" fmla="*/ 839 w 873"/>
                <a:gd name="T107" fmla="*/ 34 h 82"/>
                <a:gd name="T108" fmla="*/ 871 w 873"/>
                <a:gd name="T109" fmla="*/ 62 h 82"/>
                <a:gd name="T110" fmla="*/ 821 w 873"/>
                <a:gd name="T111" fmla="*/ 56 h 82"/>
                <a:gd name="T112" fmla="*/ 805 w 873"/>
                <a:gd name="T113" fmla="*/ 70 h 82"/>
                <a:gd name="T114" fmla="*/ 843 w 873"/>
                <a:gd name="T115" fmla="*/ 3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3" h="82">
                  <a:moveTo>
                    <a:pt x="72" y="18"/>
                  </a:moveTo>
                  <a:lnTo>
                    <a:pt x="72" y="18"/>
                  </a:lnTo>
                  <a:lnTo>
                    <a:pt x="68" y="18"/>
                  </a:lnTo>
                  <a:lnTo>
                    <a:pt x="68" y="18"/>
                  </a:lnTo>
                  <a:lnTo>
                    <a:pt x="64" y="34"/>
                  </a:lnTo>
                  <a:lnTo>
                    <a:pt x="60" y="50"/>
                  </a:lnTo>
                  <a:lnTo>
                    <a:pt x="60" y="50"/>
                  </a:lnTo>
                  <a:lnTo>
                    <a:pt x="52" y="60"/>
                  </a:lnTo>
                  <a:lnTo>
                    <a:pt x="38" y="70"/>
                  </a:lnTo>
                  <a:lnTo>
                    <a:pt x="38" y="70"/>
                  </a:lnTo>
                  <a:lnTo>
                    <a:pt x="22" y="76"/>
                  </a:lnTo>
                  <a:lnTo>
                    <a:pt x="4" y="80"/>
                  </a:lnTo>
                  <a:lnTo>
                    <a:pt x="2" y="74"/>
                  </a:lnTo>
                  <a:lnTo>
                    <a:pt x="2" y="74"/>
                  </a:lnTo>
                  <a:lnTo>
                    <a:pt x="12" y="72"/>
                  </a:lnTo>
                  <a:lnTo>
                    <a:pt x="22" y="70"/>
                  </a:lnTo>
                  <a:lnTo>
                    <a:pt x="32" y="66"/>
                  </a:lnTo>
                  <a:lnTo>
                    <a:pt x="40" y="60"/>
                  </a:lnTo>
                  <a:lnTo>
                    <a:pt x="40" y="60"/>
                  </a:lnTo>
                  <a:lnTo>
                    <a:pt x="48" y="54"/>
                  </a:lnTo>
                  <a:lnTo>
                    <a:pt x="54" y="44"/>
                  </a:lnTo>
                  <a:lnTo>
                    <a:pt x="58" y="32"/>
                  </a:lnTo>
                  <a:lnTo>
                    <a:pt x="60" y="20"/>
                  </a:lnTo>
                  <a:lnTo>
                    <a:pt x="0" y="20"/>
                  </a:lnTo>
                  <a:lnTo>
                    <a:pt x="0" y="12"/>
                  </a:lnTo>
                  <a:lnTo>
                    <a:pt x="64" y="12"/>
                  </a:lnTo>
                  <a:lnTo>
                    <a:pt x="64" y="12"/>
                  </a:lnTo>
                  <a:lnTo>
                    <a:pt x="62" y="8"/>
                  </a:lnTo>
                  <a:lnTo>
                    <a:pt x="62" y="8"/>
                  </a:lnTo>
                  <a:lnTo>
                    <a:pt x="62" y="6"/>
                  </a:lnTo>
                  <a:lnTo>
                    <a:pt x="64" y="2"/>
                  </a:lnTo>
                  <a:lnTo>
                    <a:pt x="64" y="2"/>
                  </a:lnTo>
                  <a:lnTo>
                    <a:pt x="68" y="0"/>
                  </a:lnTo>
                  <a:lnTo>
                    <a:pt x="72" y="0"/>
                  </a:lnTo>
                  <a:lnTo>
                    <a:pt x="72" y="0"/>
                  </a:lnTo>
                  <a:lnTo>
                    <a:pt x="76" y="0"/>
                  </a:lnTo>
                  <a:lnTo>
                    <a:pt x="78" y="2"/>
                  </a:lnTo>
                  <a:lnTo>
                    <a:pt x="78" y="2"/>
                  </a:lnTo>
                  <a:lnTo>
                    <a:pt x="80" y="6"/>
                  </a:lnTo>
                  <a:lnTo>
                    <a:pt x="82" y="8"/>
                  </a:lnTo>
                  <a:lnTo>
                    <a:pt x="82" y="8"/>
                  </a:lnTo>
                  <a:lnTo>
                    <a:pt x="80" y="12"/>
                  </a:lnTo>
                  <a:lnTo>
                    <a:pt x="78" y="16"/>
                  </a:lnTo>
                  <a:lnTo>
                    <a:pt x="78" y="16"/>
                  </a:lnTo>
                  <a:lnTo>
                    <a:pt x="76" y="18"/>
                  </a:lnTo>
                  <a:lnTo>
                    <a:pt x="72" y="18"/>
                  </a:lnTo>
                  <a:lnTo>
                    <a:pt x="72" y="18"/>
                  </a:lnTo>
                  <a:close/>
                  <a:moveTo>
                    <a:pt x="72" y="16"/>
                  </a:moveTo>
                  <a:lnTo>
                    <a:pt x="72" y="16"/>
                  </a:lnTo>
                  <a:lnTo>
                    <a:pt x="76" y="14"/>
                  </a:lnTo>
                  <a:lnTo>
                    <a:pt x="76" y="14"/>
                  </a:lnTo>
                  <a:lnTo>
                    <a:pt x="78" y="10"/>
                  </a:lnTo>
                  <a:lnTo>
                    <a:pt x="78" y="10"/>
                  </a:lnTo>
                  <a:lnTo>
                    <a:pt x="76" y="4"/>
                  </a:lnTo>
                  <a:lnTo>
                    <a:pt x="76" y="4"/>
                  </a:lnTo>
                  <a:lnTo>
                    <a:pt x="72" y="2"/>
                  </a:lnTo>
                  <a:lnTo>
                    <a:pt x="72" y="2"/>
                  </a:lnTo>
                  <a:lnTo>
                    <a:pt x="68" y="4"/>
                  </a:lnTo>
                  <a:lnTo>
                    <a:pt x="68" y="4"/>
                  </a:lnTo>
                  <a:lnTo>
                    <a:pt x="66" y="8"/>
                  </a:lnTo>
                  <a:lnTo>
                    <a:pt x="66" y="8"/>
                  </a:lnTo>
                  <a:lnTo>
                    <a:pt x="68" y="14"/>
                  </a:lnTo>
                  <a:lnTo>
                    <a:pt x="68" y="14"/>
                  </a:lnTo>
                  <a:lnTo>
                    <a:pt x="72" y="16"/>
                  </a:lnTo>
                  <a:lnTo>
                    <a:pt x="72" y="16"/>
                  </a:lnTo>
                  <a:close/>
                  <a:moveTo>
                    <a:pt x="162" y="78"/>
                  </a:moveTo>
                  <a:lnTo>
                    <a:pt x="94" y="78"/>
                  </a:lnTo>
                  <a:lnTo>
                    <a:pt x="94" y="16"/>
                  </a:lnTo>
                  <a:lnTo>
                    <a:pt x="162" y="16"/>
                  </a:lnTo>
                  <a:lnTo>
                    <a:pt x="162" y="78"/>
                  </a:lnTo>
                  <a:close/>
                  <a:moveTo>
                    <a:pt x="154" y="72"/>
                  </a:moveTo>
                  <a:lnTo>
                    <a:pt x="154" y="20"/>
                  </a:lnTo>
                  <a:lnTo>
                    <a:pt x="100" y="20"/>
                  </a:lnTo>
                  <a:lnTo>
                    <a:pt x="100" y="72"/>
                  </a:lnTo>
                  <a:lnTo>
                    <a:pt x="154" y="72"/>
                  </a:lnTo>
                  <a:close/>
                  <a:moveTo>
                    <a:pt x="212" y="8"/>
                  </a:moveTo>
                  <a:lnTo>
                    <a:pt x="212" y="8"/>
                  </a:lnTo>
                  <a:lnTo>
                    <a:pt x="208" y="16"/>
                  </a:lnTo>
                  <a:lnTo>
                    <a:pt x="250" y="16"/>
                  </a:lnTo>
                  <a:lnTo>
                    <a:pt x="250" y="16"/>
                  </a:lnTo>
                  <a:lnTo>
                    <a:pt x="250" y="24"/>
                  </a:lnTo>
                  <a:lnTo>
                    <a:pt x="250" y="24"/>
                  </a:lnTo>
                  <a:lnTo>
                    <a:pt x="246" y="40"/>
                  </a:lnTo>
                  <a:lnTo>
                    <a:pt x="246" y="40"/>
                  </a:lnTo>
                  <a:lnTo>
                    <a:pt x="238" y="54"/>
                  </a:lnTo>
                  <a:lnTo>
                    <a:pt x="238" y="54"/>
                  </a:lnTo>
                  <a:lnTo>
                    <a:pt x="226" y="66"/>
                  </a:lnTo>
                  <a:lnTo>
                    <a:pt x="226" y="66"/>
                  </a:lnTo>
                  <a:lnTo>
                    <a:pt x="220" y="70"/>
                  </a:lnTo>
                  <a:lnTo>
                    <a:pt x="210" y="74"/>
                  </a:lnTo>
                  <a:lnTo>
                    <a:pt x="210" y="74"/>
                  </a:lnTo>
                  <a:lnTo>
                    <a:pt x="190" y="80"/>
                  </a:lnTo>
                  <a:lnTo>
                    <a:pt x="188" y="74"/>
                  </a:lnTo>
                  <a:lnTo>
                    <a:pt x="188" y="74"/>
                  </a:lnTo>
                  <a:lnTo>
                    <a:pt x="200" y="72"/>
                  </a:lnTo>
                  <a:lnTo>
                    <a:pt x="210" y="68"/>
                  </a:lnTo>
                  <a:lnTo>
                    <a:pt x="220" y="62"/>
                  </a:lnTo>
                  <a:lnTo>
                    <a:pt x="228" y="54"/>
                  </a:lnTo>
                  <a:lnTo>
                    <a:pt x="228" y="54"/>
                  </a:lnTo>
                  <a:lnTo>
                    <a:pt x="214" y="48"/>
                  </a:lnTo>
                  <a:lnTo>
                    <a:pt x="198" y="42"/>
                  </a:lnTo>
                  <a:lnTo>
                    <a:pt x="200" y="36"/>
                  </a:lnTo>
                  <a:lnTo>
                    <a:pt x="200" y="36"/>
                  </a:lnTo>
                  <a:lnTo>
                    <a:pt x="232" y="50"/>
                  </a:lnTo>
                  <a:lnTo>
                    <a:pt x="232" y="50"/>
                  </a:lnTo>
                  <a:lnTo>
                    <a:pt x="240" y="36"/>
                  </a:lnTo>
                  <a:lnTo>
                    <a:pt x="242" y="22"/>
                  </a:lnTo>
                  <a:lnTo>
                    <a:pt x="206" y="22"/>
                  </a:lnTo>
                  <a:lnTo>
                    <a:pt x="206" y="22"/>
                  </a:lnTo>
                  <a:lnTo>
                    <a:pt x="200" y="30"/>
                  </a:lnTo>
                  <a:lnTo>
                    <a:pt x="192" y="38"/>
                  </a:lnTo>
                  <a:lnTo>
                    <a:pt x="192" y="38"/>
                  </a:lnTo>
                  <a:lnTo>
                    <a:pt x="184" y="46"/>
                  </a:lnTo>
                  <a:lnTo>
                    <a:pt x="176" y="50"/>
                  </a:lnTo>
                  <a:lnTo>
                    <a:pt x="172" y="46"/>
                  </a:lnTo>
                  <a:lnTo>
                    <a:pt x="172" y="46"/>
                  </a:lnTo>
                  <a:lnTo>
                    <a:pt x="184" y="38"/>
                  </a:lnTo>
                  <a:lnTo>
                    <a:pt x="192" y="28"/>
                  </a:lnTo>
                  <a:lnTo>
                    <a:pt x="192" y="28"/>
                  </a:lnTo>
                  <a:lnTo>
                    <a:pt x="200" y="16"/>
                  </a:lnTo>
                  <a:lnTo>
                    <a:pt x="204" y="6"/>
                  </a:lnTo>
                  <a:lnTo>
                    <a:pt x="212" y="8"/>
                  </a:lnTo>
                  <a:close/>
                  <a:moveTo>
                    <a:pt x="240" y="0"/>
                  </a:moveTo>
                  <a:lnTo>
                    <a:pt x="240" y="0"/>
                  </a:lnTo>
                  <a:lnTo>
                    <a:pt x="246" y="12"/>
                  </a:lnTo>
                  <a:lnTo>
                    <a:pt x="242" y="14"/>
                  </a:lnTo>
                  <a:lnTo>
                    <a:pt x="242" y="14"/>
                  </a:lnTo>
                  <a:lnTo>
                    <a:pt x="236" y="2"/>
                  </a:lnTo>
                  <a:lnTo>
                    <a:pt x="240" y="0"/>
                  </a:lnTo>
                  <a:lnTo>
                    <a:pt x="240" y="0"/>
                  </a:lnTo>
                  <a:close/>
                  <a:moveTo>
                    <a:pt x="252" y="0"/>
                  </a:moveTo>
                  <a:lnTo>
                    <a:pt x="252" y="0"/>
                  </a:lnTo>
                  <a:lnTo>
                    <a:pt x="258" y="12"/>
                  </a:lnTo>
                  <a:lnTo>
                    <a:pt x="254" y="14"/>
                  </a:lnTo>
                  <a:lnTo>
                    <a:pt x="254" y="14"/>
                  </a:lnTo>
                  <a:lnTo>
                    <a:pt x="248" y="2"/>
                  </a:lnTo>
                  <a:lnTo>
                    <a:pt x="252" y="0"/>
                  </a:lnTo>
                  <a:lnTo>
                    <a:pt x="252" y="0"/>
                  </a:lnTo>
                  <a:close/>
                  <a:moveTo>
                    <a:pt x="304" y="8"/>
                  </a:moveTo>
                  <a:lnTo>
                    <a:pt x="304" y="8"/>
                  </a:lnTo>
                  <a:lnTo>
                    <a:pt x="300" y="16"/>
                  </a:lnTo>
                  <a:lnTo>
                    <a:pt x="342" y="16"/>
                  </a:lnTo>
                  <a:lnTo>
                    <a:pt x="342" y="22"/>
                  </a:lnTo>
                  <a:lnTo>
                    <a:pt x="342" y="22"/>
                  </a:lnTo>
                  <a:lnTo>
                    <a:pt x="340" y="32"/>
                  </a:lnTo>
                  <a:lnTo>
                    <a:pt x="340" y="32"/>
                  </a:lnTo>
                  <a:lnTo>
                    <a:pt x="336" y="42"/>
                  </a:lnTo>
                  <a:lnTo>
                    <a:pt x="336" y="42"/>
                  </a:lnTo>
                  <a:lnTo>
                    <a:pt x="332" y="52"/>
                  </a:lnTo>
                  <a:lnTo>
                    <a:pt x="332" y="52"/>
                  </a:lnTo>
                  <a:lnTo>
                    <a:pt x="324" y="62"/>
                  </a:lnTo>
                  <a:lnTo>
                    <a:pt x="324" y="62"/>
                  </a:lnTo>
                  <a:lnTo>
                    <a:pt x="314" y="70"/>
                  </a:lnTo>
                  <a:lnTo>
                    <a:pt x="314" y="70"/>
                  </a:lnTo>
                  <a:lnTo>
                    <a:pt x="300" y="76"/>
                  </a:lnTo>
                  <a:lnTo>
                    <a:pt x="300" y="76"/>
                  </a:lnTo>
                  <a:lnTo>
                    <a:pt x="282" y="82"/>
                  </a:lnTo>
                  <a:lnTo>
                    <a:pt x="280" y="74"/>
                  </a:lnTo>
                  <a:lnTo>
                    <a:pt x="280" y="74"/>
                  </a:lnTo>
                  <a:lnTo>
                    <a:pt x="292" y="72"/>
                  </a:lnTo>
                  <a:lnTo>
                    <a:pt x="302" y="68"/>
                  </a:lnTo>
                  <a:lnTo>
                    <a:pt x="310" y="64"/>
                  </a:lnTo>
                  <a:lnTo>
                    <a:pt x="318" y="58"/>
                  </a:lnTo>
                  <a:lnTo>
                    <a:pt x="318" y="58"/>
                  </a:lnTo>
                  <a:lnTo>
                    <a:pt x="324" y="50"/>
                  </a:lnTo>
                  <a:lnTo>
                    <a:pt x="328" y="42"/>
                  </a:lnTo>
                  <a:lnTo>
                    <a:pt x="332" y="32"/>
                  </a:lnTo>
                  <a:lnTo>
                    <a:pt x="334" y="22"/>
                  </a:lnTo>
                  <a:lnTo>
                    <a:pt x="298" y="22"/>
                  </a:lnTo>
                  <a:lnTo>
                    <a:pt x="298" y="22"/>
                  </a:lnTo>
                  <a:lnTo>
                    <a:pt x="292" y="30"/>
                  </a:lnTo>
                  <a:lnTo>
                    <a:pt x="284" y="38"/>
                  </a:lnTo>
                  <a:lnTo>
                    <a:pt x="284" y="38"/>
                  </a:lnTo>
                  <a:lnTo>
                    <a:pt x="278" y="46"/>
                  </a:lnTo>
                  <a:lnTo>
                    <a:pt x="270" y="50"/>
                  </a:lnTo>
                  <a:lnTo>
                    <a:pt x="266" y="46"/>
                  </a:lnTo>
                  <a:lnTo>
                    <a:pt x="266" y="46"/>
                  </a:lnTo>
                  <a:lnTo>
                    <a:pt x="276" y="38"/>
                  </a:lnTo>
                  <a:lnTo>
                    <a:pt x="286" y="28"/>
                  </a:lnTo>
                  <a:lnTo>
                    <a:pt x="286" y="28"/>
                  </a:lnTo>
                  <a:lnTo>
                    <a:pt x="292" y="16"/>
                  </a:lnTo>
                  <a:lnTo>
                    <a:pt x="296" y="6"/>
                  </a:lnTo>
                  <a:lnTo>
                    <a:pt x="304" y="8"/>
                  </a:lnTo>
                  <a:close/>
                  <a:moveTo>
                    <a:pt x="384" y="28"/>
                  </a:moveTo>
                  <a:lnTo>
                    <a:pt x="384" y="28"/>
                  </a:lnTo>
                  <a:lnTo>
                    <a:pt x="410" y="38"/>
                  </a:lnTo>
                  <a:lnTo>
                    <a:pt x="432" y="50"/>
                  </a:lnTo>
                  <a:lnTo>
                    <a:pt x="428" y="56"/>
                  </a:lnTo>
                  <a:lnTo>
                    <a:pt x="428" y="56"/>
                  </a:lnTo>
                  <a:lnTo>
                    <a:pt x="406" y="44"/>
                  </a:lnTo>
                  <a:lnTo>
                    <a:pt x="406" y="44"/>
                  </a:lnTo>
                  <a:lnTo>
                    <a:pt x="384" y="36"/>
                  </a:lnTo>
                  <a:lnTo>
                    <a:pt x="384" y="82"/>
                  </a:lnTo>
                  <a:lnTo>
                    <a:pt x="376" y="82"/>
                  </a:lnTo>
                  <a:lnTo>
                    <a:pt x="376" y="6"/>
                  </a:lnTo>
                  <a:lnTo>
                    <a:pt x="384" y="6"/>
                  </a:lnTo>
                  <a:lnTo>
                    <a:pt x="384" y="28"/>
                  </a:lnTo>
                  <a:lnTo>
                    <a:pt x="384" y="28"/>
                  </a:lnTo>
                  <a:close/>
                  <a:moveTo>
                    <a:pt x="484" y="78"/>
                  </a:moveTo>
                  <a:lnTo>
                    <a:pt x="482" y="72"/>
                  </a:lnTo>
                  <a:lnTo>
                    <a:pt x="482" y="72"/>
                  </a:lnTo>
                  <a:lnTo>
                    <a:pt x="494" y="70"/>
                  </a:lnTo>
                  <a:lnTo>
                    <a:pt x="506" y="64"/>
                  </a:lnTo>
                  <a:lnTo>
                    <a:pt x="506" y="64"/>
                  </a:lnTo>
                  <a:lnTo>
                    <a:pt x="510" y="60"/>
                  </a:lnTo>
                  <a:lnTo>
                    <a:pt x="512" y="56"/>
                  </a:lnTo>
                  <a:lnTo>
                    <a:pt x="514" y="50"/>
                  </a:lnTo>
                  <a:lnTo>
                    <a:pt x="514" y="44"/>
                  </a:lnTo>
                  <a:lnTo>
                    <a:pt x="514" y="44"/>
                  </a:lnTo>
                  <a:lnTo>
                    <a:pt x="512" y="34"/>
                  </a:lnTo>
                  <a:lnTo>
                    <a:pt x="510" y="30"/>
                  </a:lnTo>
                  <a:lnTo>
                    <a:pt x="506" y="26"/>
                  </a:lnTo>
                  <a:lnTo>
                    <a:pt x="506" y="26"/>
                  </a:lnTo>
                  <a:lnTo>
                    <a:pt x="498" y="20"/>
                  </a:lnTo>
                  <a:lnTo>
                    <a:pt x="484" y="18"/>
                  </a:lnTo>
                  <a:lnTo>
                    <a:pt x="484" y="18"/>
                  </a:lnTo>
                  <a:lnTo>
                    <a:pt x="482" y="40"/>
                  </a:lnTo>
                  <a:lnTo>
                    <a:pt x="476" y="58"/>
                  </a:lnTo>
                  <a:lnTo>
                    <a:pt x="476" y="58"/>
                  </a:lnTo>
                  <a:lnTo>
                    <a:pt x="472" y="64"/>
                  </a:lnTo>
                  <a:lnTo>
                    <a:pt x="468" y="68"/>
                  </a:lnTo>
                  <a:lnTo>
                    <a:pt x="462" y="72"/>
                  </a:lnTo>
                  <a:lnTo>
                    <a:pt x="456" y="72"/>
                  </a:lnTo>
                  <a:lnTo>
                    <a:pt x="456" y="72"/>
                  </a:lnTo>
                  <a:lnTo>
                    <a:pt x="450" y="72"/>
                  </a:lnTo>
                  <a:lnTo>
                    <a:pt x="446" y="66"/>
                  </a:lnTo>
                  <a:lnTo>
                    <a:pt x="446" y="66"/>
                  </a:lnTo>
                  <a:lnTo>
                    <a:pt x="442" y="60"/>
                  </a:lnTo>
                  <a:lnTo>
                    <a:pt x="442" y="52"/>
                  </a:lnTo>
                  <a:lnTo>
                    <a:pt x="442" y="52"/>
                  </a:lnTo>
                  <a:lnTo>
                    <a:pt x="442" y="44"/>
                  </a:lnTo>
                  <a:lnTo>
                    <a:pt x="444" y="38"/>
                  </a:lnTo>
                  <a:lnTo>
                    <a:pt x="448" y="32"/>
                  </a:lnTo>
                  <a:lnTo>
                    <a:pt x="454" y="26"/>
                  </a:lnTo>
                  <a:lnTo>
                    <a:pt x="454" y="26"/>
                  </a:lnTo>
                  <a:lnTo>
                    <a:pt x="460" y="20"/>
                  </a:lnTo>
                  <a:lnTo>
                    <a:pt x="468" y="16"/>
                  </a:lnTo>
                  <a:lnTo>
                    <a:pt x="476" y="14"/>
                  </a:lnTo>
                  <a:lnTo>
                    <a:pt x="484" y="14"/>
                  </a:lnTo>
                  <a:lnTo>
                    <a:pt x="484" y="14"/>
                  </a:lnTo>
                  <a:lnTo>
                    <a:pt x="500" y="16"/>
                  </a:lnTo>
                  <a:lnTo>
                    <a:pt x="506" y="18"/>
                  </a:lnTo>
                  <a:lnTo>
                    <a:pt x="512" y="22"/>
                  </a:lnTo>
                  <a:lnTo>
                    <a:pt x="512" y="22"/>
                  </a:lnTo>
                  <a:lnTo>
                    <a:pt x="516" y="26"/>
                  </a:lnTo>
                  <a:lnTo>
                    <a:pt x="520" y="32"/>
                  </a:lnTo>
                  <a:lnTo>
                    <a:pt x="522" y="38"/>
                  </a:lnTo>
                  <a:lnTo>
                    <a:pt x="522" y="44"/>
                  </a:lnTo>
                  <a:lnTo>
                    <a:pt x="522" y="44"/>
                  </a:lnTo>
                  <a:lnTo>
                    <a:pt x="522" y="52"/>
                  </a:lnTo>
                  <a:lnTo>
                    <a:pt x="520" y="58"/>
                  </a:lnTo>
                  <a:lnTo>
                    <a:pt x="516" y="64"/>
                  </a:lnTo>
                  <a:lnTo>
                    <a:pt x="510" y="68"/>
                  </a:lnTo>
                  <a:lnTo>
                    <a:pt x="510" y="68"/>
                  </a:lnTo>
                  <a:lnTo>
                    <a:pt x="498" y="76"/>
                  </a:lnTo>
                  <a:lnTo>
                    <a:pt x="484" y="78"/>
                  </a:lnTo>
                  <a:lnTo>
                    <a:pt x="484" y="78"/>
                  </a:lnTo>
                  <a:close/>
                  <a:moveTo>
                    <a:pt x="478" y="20"/>
                  </a:moveTo>
                  <a:lnTo>
                    <a:pt x="478" y="20"/>
                  </a:lnTo>
                  <a:lnTo>
                    <a:pt x="466" y="24"/>
                  </a:lnTo>
                  <a:lnTo>
                    <a:pt x="456" y="30"/>
                  </a:lnTo>
                  <a:lnTo>
                    <a:pt x="456" y="30"/>
                  </a:lnTo>
                  <a:lnTo>
                    <a:pt x="450" y="40"/>
                  </a:lnTo>
                  <a:lnTo>
                    <a:pt x="448" y="52"/>
                  </a:lnTo>
                  <a:lnTo>
                    <a:pt x="448" y="52"/>
                  </a:lnTo>
                  <a:lnTo>
                    <a:pt x="448" y="58"/>
                  </a:lnTo>
                  <a:lnTo>
                    <a:pt x="450" y="62"/>
                  </a:lnTo>
                  <a:lnTo>
                    <a:pt x="450" y="62"/>
                  </a:lnTo>
                  <a:lnTo>
                    <a:pt x="454" y="66"/>
                  </a:lnTo>
                  <a:lnTo>
                    <a:pt x="458" y="66"/>
                  </a:lnTo>
                  <a:lnTo>
                    <a:pt x="458" y="66"/>
                  </a:lnTo>
                  <a:lnTo>
                    <a:pt x="462" y="66"/>
                  </a:lnTo>
                  <a:lnTo>
                    <a:pt x="466" y="64"/>
                  </a:lnTo>
                  <a:lnTo>
                    <a:pt x="472" y="52"/>
                  </a:lnTo>
                  <a:lnTo>
                    <a:pt x="472" y="52"/>
                  </a:lnTo>
                  <a:lnTo>
                    <a:pt x="476" y="36"/>
                  </a:lnTo>
                  <a:lnTo>
                    <a:pt x="478" y="20"/>
                  </a:lnTo>
                  <a:lnTo>
                    <a:pt x="478" y="20"/>
                  </a:lnTo>
                  <a:close/>
                  <a:moveTo>
                    <a:pt x="540" y="82"/>
                  </a:moveTo>
                  <a:lnTo>
                    <a:pt x="530" y="82"/>
                  </a:lnTo>
                  <a:lnTo>
                    <a:pt x="528" y="76"/>
                  </a:lnTo>
                  <a:lnTo>
                    <a:pt x="536" y="76"/>
                  </a:lnTo>
                  <a:lnTo>
                    <a:pt x="536" y="76"/>
                  </a:lnTo>
                  <a:lnTo>
                    <a:pt x="540" y="76"/>
                  </a:lnTo>
                  <a:lnTo>
                    <a:pt x="540" y="74"/>
                  </a:lnTo>
                  <a:lnTo>
                    <a:pt x="540" y="48"/>
                  </a:lnTo>
                  <a:lnTo>
                    <a:pt x="540" y="48"/>
                  </a:lnTo>
                  <a:lnTo>
                    <a:pt x="528" y="52"/>
                  </a:lnTo>
                  <a:lnTo>
                    <a:pt x="528" y="46"/>
                  </a:lnTo>
                  <a:lnTo>
                    <a:pt x="528" y="46"/>
                  </a:lnTo>
                  <a:lnTo>
                    <a:pt x="540" y="42"/>
                  </a:lnTo>
                  <a:lnTo>
                    <a:pt x="540" y="26"/>
                  </a:lnTo>
                  <a:lnTo>
                    <a:pt x="530" y="26"/>
                  </a:lnTo>
                  <a:lnTo>
                    <a:pt x="530" y="20"/>
                  </a:lnTo>
                  <a:lnTo>
                    <a:pt x="540" y="20"/>
                  </a:lnTo>
                  <a:lnTo>
                    <a:pt x="540" y="4"/>
                  </a:lnTo>
                  <a:lnTo>
                    <a:pt x="546" y="4"/>
                  </a:lnTo>
                  <a:lnTo>
                    <a:pt x="546" y="20"/>
                  </a:lnTo>
                  <a:lnTo>
                    <a:pt x="556" y="20"/>
                  </a:lnTo>
                  <a:lnTo>
                    <a:pt x="556" y="26"/>
                  </a:lnTo>
                  <a:lnTo>
                    <a:pt x="546" y="26"/>
                  </a:lnTo>
                  <a:lnTo>
                    <a:pt x="546" y="40"/>
                  </a:lnTo>
                  <a:lnTo>
                    <a:pt x="546" y="40"/>
                  </a:lnTo>
                  <a:lnTo>
                    <a:pt x="554" y="38"/>
                  </a:lnTo>
                  <a:lnTo>
                    <a:pt x="556" y="42"/>
                  </a:lnTo>
                  <a:lnTo>
                    <a:pt x="556" y="42"/>
                  </a:lnTo>
                  <a:lnTo>
                    <a:pt x="546" y="46"/>
                  </a:lnTo>
                  <a:lnTo>
                    <a:pt x="546" y="76"/>
                  </a:lnTo>
                  <a:lnTo>
                    <a:pt x="546" y="76"/>
                  </a:lnTo>
                  <a:lnTo>
                    <a:pt x="544" y="80"/>
                  </a:lnTo>
                  <a:lnTo>
                    <a:pt x="544" y="80"/>
                  </a:lnTo>
                  <a:lnTo>
                    <a:pt x="540" y="82"/>
                  </a:lnTo>
                  <a:lnTo>
                    <a:pt x="540" y="82"/>
                  </a:lnTo>
                  <a:close/>
                  <a:moveTo>
                    <a:pt x="578" y="60"/>
                  </a:moveTo>
                  <a:lnTo>
                    <a:pt x="578" y="60"/>
                  </a:lnTo>
                  <a:lnTo>
                    <a:pt x="566" y="70"/>
                  </a:lnTo>
                  <a:lnTo>
                    <a:pt x="552" y="78"/>
                  </a:lnTo>
                  <a:lnTo>
                    <a:pt x="550" y="74"/>
                  </a:lnTo>
                  <a:lnTo>
                    <a:pt x="550" y="74"/>
                  </a:lnTo>
                  <a:lnTo>
                    <a:pt x="564" y="64"/>
                  </a:lnTo>
                  <a:lnTo>
                    <a:pt x="564" y="64"/>
                  </a:lnTo>
                  <a:lnTo>
                    <a:pt x="576" y="52"/>
                  </a:lnTo>
                  <a:lnTo>
                    <a:pt x="554" y="52"/>
                  </a:lnTo>
                  <a:lnTo>
                    <a:pt x="554" y="46"/>
                  </a:lnTo>
                  <a:lnTo>
                    <a:pt x="578" y="46"/>
                  </a:lnTo>
                  <a:lnTo>
                    <a:pt x="578" y="38"/>
                  </a:lnTo>
                  <a:lnTo>
                    <a:pt x="584" y="38"/>
                  </a:lnTo>
                  <a:lnTo>
                    <a:pt x="584" y="46"/>
                  </a:lnTo>
                  <a:lnTo>
                    <a:pt x="608" y="46"/>
                  </a:lnTo>
                  <a:lnTo>
                    <a:pt x="608" y="52"/>
                  </a:lnTo>
                  <a:lnTo>
                    <a:pt x="586" y="52"/>
                  </a:lnTo>
                  <a:lnTo>
                    <a:pt x="586" y="52"/>
                  </a:lnTo>
                  <a:lnTo>
                    <a:pt x="596" y="62"/>
                  </a:lnTo>
                  <a:lnTo>
                    <a:pt x="596" y="62"/>
                  </a:lnTo>
                  <a:lnTo>
                    <a:pt x="612" y="74"/>
                  </a:lnTo>
                  <a:lnTo>
                    <a:pt x="608" y="78"/>
                  </a:lnTo>
                  <a:lnTo>
                    <a:pt x="608" y="78"/>
                  </a:lnTo>
                  <a:lnTo>
                    <a:pt x="596" y="70"/>
                  </a:lnTo>
                  <a:lnTo>
                    <a:pt x="584" y="58"/>
                  </a:lnTo>
                  <a:lnTo>
                    <a:pt x="584" y="82"/>
                  </a:lnTo>
                  <a:lnTo>
                    <a:pt x="578" y="82"/>
                  </a:lnTo>
                  <a:lnTo>
                    <a:pt x="578" y="60"/>
                  </a:lnTo>
                  <a:lnTo>
                    <a:pt x="578" y="60"/>
                  </a:lnTo>
                  <a:close/>
                  <a:moveTo>
                    <a:pt x="558" y="14"/>
                  </a:moveTo>
                  <a:lnTo>
                    <a:pt x="556" y="10"/>
                  </a:lnTo>
                  <a:lnTo>
                    <a:pt x="556" y="10"/>
                  </a:lnTo>
                  <a:lnTo>
                    <a:pt x="582" y="8"/>
                  </a:lnTo>
                  <a:lnTo>
                    <a:pt x="582" y="8"/>
                  </a:lnTo>
                  <a:lnTo>
                    <a:pt x="604" y="4"/>
                  </a:lnTo>
                  <a:lnTo>
                    <a:pt x="608" y="10"/>
                  </a:lnTo>
                  <a:lnTo>
                    <a:pt x="608" y="10"/>
                  </a:lnTo>
                  <a:lnTo>
                    <a:pt x="582" y="12"/>
                  </a:lnTo>
                  <a:lnTo>
                    <a:pt x="582" y="12"/>
                  </a:lnTo>
                  <a:lnTo>
                    <a:pt x="558" y="14"/>
                  </a:lnTo>
                  <a:lnTo>
                    <a:pt x="558" y="14"/>
                  </a:lnTo>
                  <a:close/>
                  <a:moveTo>
                    <a:pt x="564" y="38"/>
                  </a:moveTo>
                  <a:lnTo>
                    <a:pt x="560" y="22"/>
                  </a:lnTo>
                  <a:lnTo>
                    <a:pt x="566" y="20"/>
                  </a:lnTo>
                  <a:lnTo>
                    <a:pt x="570" y="36"/>
                  </a:lnTo>
                  <a:lnTo>
                    <a:pt x="564" y="38"/>
                  </a:lnTo>
                  <a:close/>
                  <a:moveTo>
                    <a:pt x="580" y="32"/>
                  </a:moveTo>
                  <a:lnTo>
                    <a:pt x="576" y="18"/>
                  </a:lnTo>
                  <a:lnTo>
                    <a:pt x="582" y="16"/>
                  </a:lnTo>
                  <a:lnTo>
                    <a:pt x="588" y="32"/>
                  </a:lnTo>
                  <a:lnTo>
                    <a:pt x="580" y="32"/>
                  </a:lnTo>
                  <a:close/>
                  <a:moveTo>
                    <a:pt x="608" y="18"/>
                  </a:moveTo>
                  <a:lnTo>
                    <a:pt x="608" y="18"/>
                  </a:lnTo>
                  <a:lnTo>
                    <a:pt x="598" y="38"/>
                  </a:lnTo>
                  <a:lnTo>
                    <a:pt x="592" y="36"/>
                  </a:lnTo>
                  <a:lnTo>
                    <a:pt x="592" y="36"/>
                  </a:lnTo>
                  <a:lnTo>
                    <a:pt x="602" y="16"/>
                  </a:lnTo>
                  <a:lnTo>
                    <a:pt x="608" y="18"/>
                  </a:lnTo>
                  <a:lnTo>
                    <a:pt x="608" y="18"/>
                  </a:lnTo>
                  <a:close/>
                  <a:moveTo>
                    <a:pt x="686" y="54"/>
                  </a:moveTo>
                  <a:lnTo>
                    <a:pt x="662" y="54"/>
                  </a:lnTo>
                  <a:lnTo>
                    <a:pt x="662" y="82"/>
                  </a:lnTo>
                  <a:lnTo>
                    <a:pt x="656" y="82"/>
                  </a:lnTo>
                  <a:lnTo>
                    <a:pt x="656" y="54"/>
                  </a:lnTo>
                  <a:lnTo>
                    <a:pt x="632" y="54"/>
                  </a:lnTo>
                  <a:lnTo>
                    <a:pt x="632" y="54"/>
                  </a:lnTo>
                  <a:lnTo>
                    <a:pt x="628" y="70"/>
                  </a:lnTo>
                  <a:lnTo>
                    <a:pt x="620" y="82"/>
                  </a:lnTo>
                  <a:lnTo>
                    <a:pt x="616" y="80"/>
                  </a:lnTo>
                  <a:lnTo>
                    <a:pt x="616" y="80"/>
                  </a:lnTo>
                  <a:lnTo>
                    <a:pt x="620" y="72"/>
                  </a:lnTo>
                  <a:lnTo>
                    <a:pt x="624" y="62"/>
                  </a:lnTo>
                  <a:lnTo>
                    <a:pt x="624" y="62"/>
                  </a:lnTo>
                  <a:lnTo>
                    <a:pt x="626" y="52"/>
                  </a:lnTo>
                  <a:lnTo>
                    <a:pt x="626" y="42"/>
                  </a:lnTo>
                  <a:lnTo>
                    <a:pt x="626" y="8"/>
                  </a:lnTo>
                  <a:lnTo>
                    <a:pt x="694" y="8"/>
                  </a:lnTo>
                  <a:lnTo>
                    <a:pt x="694" y="74"/>
                  </a:lnTo>
                  <a:lnTo>
                    <a:pt x="694" y="74"/>
                  </a:lnTo>
                  <a:lnTo>
                    <a:pt x="692" y="76"/>
                  </a:lnTo>
                  <a:lnTo>
                    <a:pt x="692" y="80"/>
                  </a:lnTo>
                  <a:lnTo>
                    <a:pt x="692" y="80"/>
                  </a:lnTo>
                  <a:lnTo>
                    <a:pt x="686" y="80"/>
                  </a:lnTo>
                  <a:lnTo>
                    <a:pt x="674" y="80"/>
                  </a:lnTo>
                  <a:lnTo>
                    <a:pt x="672" y="74"/>
                  </a:lnTo>
                  <a:lnTo>
                    <a:pt x="682" y="74"/>
                  </a:lnTo>
                  <a:lnTo>
                    <a:pt x="682" y="74"/>
                  </a:lnTo>
                  <a:lnTo>
                    <a:pt x="686" y="74"/>
                  </a:lnTo>
                  <a:lnTo>
                    <a:pt x="686" y="72"/>
                  </a:lnTo>
                  <a:lnTo>
                    <a:pt x="686" y="54"/>
                  </a:lnTo>
                  <a:close/>
                  <a:moveTo>
                    <a:pt x="632" y="40"/>
                  </a:moveTo>
                  <a:lnTo>
                    <a:pt x="632" y="40"/>
                  </a:lnTo>
                  <a:lnTo>
                    <a:pt x="632" y="48"/>
                  </a:lnTo>
                  <a:lnTo>
                    <a:pt x="656" y="48"/>
                  </a:lnTo>
                  <a:lnTo>
                    <a:pt x="656" y="34"/>
                  </a:lnTo>
                  <a:lnTo>
                    <a:pt x="632" y="34"/>
                  </a:lnTo>
                  <a:lnTo>
                    <a:pt x="632" y="40"/>
                  </a:lnTo>
                  <a:lnTo>
                    <a:pt x="632" y="40"/>
                  </a:lnTo>
                  <a:close/>
                  <a:moveTo>
                    <a:pt x="656" y="12"/>
                  </a:moveTo>
                  <a:lnTo>
                    <a:pt x="632" y="12"/>
                  </a:lnTo>
                  <a:lnTo>
                    <a:pt x="632" y="28"/>
                  </a:lnTo>
                  <a:lnTo>
                    <a:pt x="656" y="28"/>
                  </a:lnTo>
                  <a:lnTo>
                    <a:pt x="656" y="12"/>
                  </a:lnTo>
                  <a:close/>
                  <a:moveTo>
                    <a:pt x="686" y="28"/>
                  </a:moveTo>
                  <a:lnTo>
                    <a:pt x="686" y="12"/>
                  </a:lnTo>
                  <a:lnTo>
                    <a:pt x="662" y="12"/>
                  </a:lnTo>
                  <a:lnTo>
                    <a:pt x="662" y="28"/>
                  </a:lnTo>
                  <a:lnTo>
                    <a:pt x="686" y="28"/>
                  </a:lnTo>
                  <a:close/>
                  <a:moveTo>
                    <a:pt x="662" y="48"/>
                  </a:moveTo>
                  <a:lnTo>
                    <a:pt x="686" y="48"/>
                  </a:lnTo>
                  <a:lnTo>
                    <a:pt x="686" y="34"/>
                  </a:lnTo>
                  <a:lnTo>
                    <a:pt x="662" y="34"/>
                  </a:lnTo>
                  <a:lnTo>
                    <a:pt x="662" y="48"/>
                  </a:lnTo>
                  <a:close/>
                  <a:moveTo>
                    <a:pt x="720" y="48"/>
                  </a:moveTo>
                  <a:lnTo>
                    <a:pt x="720" y="48"/>
                  </a:lnTo>
                  <a:lnTo>
                    <a:pt x="720" y="64"/>
                  </a:lnTo>
                  <a:lnTo>
                    <a:pt x="724" y="78"/>
                  </a:lnTo>
                  <a:lnTo>
                    <a:pt x="718" y="78"/>
                  </a:lnTo>
                  <a:lnTo>
                    <a:pt x="718" y="78"/>
                  </a:lnTo>
                  <a:lnTo>
                    <a:pt x="714" y="64"/>
                  </a:lnTo>
                  <a:lnTo>
                    <a:pt x="714" y="48"/>
                  </a:lnTo>
                  <a:lnTo>
                    <a:pt x="714" y="48"/>
                  </a:lnTo>
                  <a:lnTo>
                    <a:pt x="714" y="30"/>
                  </a:lnTo>
                  <a:lnTo>
                    <a:pt x="718" y="10"/>
                  </a:lnTo>
                  <a:lnTo>
                    <a:pt x="726" y="10"/>
                  </a:lnTo>
                  <a:lnTo>
                    <a:pt x="726" y="10"/>
                  </a:lnTo>
                  <a:lnTo>
                    <a:pt x="722" y="30"/>
                  </a:lnTo>
                  <a:lnTo>
                    <a:pt x="720" y="48"/>
                  </a:lnTo>
                  <a:lnTo>
                    <a:pt x="720" y="48"/>
                  </a:lnTo>
                  <a:close/>
                  <a:moveTo>
                    <a:pt x="782" y="76"/>
                  </a:moveTo>
                  <a:lnTo>
                    <a:pt x="782" y="76"/>
                  </a:lnTo>
                  <a:lnTo>
                    <a:pt x="764" y="76"/>
                  </a:lnTo>
                  <a:lnTo>
                    <a:pt x="764" y="76"/>
                  </a:lnTo>
                  <a:lnTo>
                    <a:pt x="746" y="76"/>
                  </a:lnTo>
                  <a:lnTo>
                    <a:pt x="746" y="76"/>
                  </a:lnTo>
                  <a:lnTo>
                    <a:pt x="742" y="74"/>
                  </a:lnTo>
                  <a:lnTo>
                    <a:pt x="738" y="70"/>
                  </a:lnTo>
                  <a:lnTo>
                    <a:pt x="738" y="70"/>
                  </a:lnTo>
                  <a:lnTo>
                    <a:pt x="736" y="66"/>
                  </a:lnTo>
                  <a:lnTo>
                    <a:pt x="734" y="62"/>
                  </a:lnTo>
                  <a:lnTo>
                    <a:pt x="734" y="62"/>
                  </a:lnTo>
                  <a:lnTo>
                    <a:pt x="736" y="54"/>
                  </a:lnTo>
                  <a:lnTo>
                    <a:pt x="742" y="46"/>
                  </a:lnTo>
                  <a:lnTo>
                    <a:pt x="746" y="50"/>
                  </a:lnTo>
                  <a:lnTo>
                    <a:pt x="746" y="50"/>
                  </a:lnTo>
                  <a:lnTo>
                    <a:pt x="742" y="56"/>
                  </a:lnTo>
                  <a:lnTo>
                    <a:pt x="742" y="62"/>
                  </a:lnTo>
                  <a:lnTo>
                    <a:pt x="742" y="62"/>
                  </a:lnTo>
                  <a:lnTo>
                    <a:pt x="742" y="64"/>
                  </a:lnTo>
                  <a:lnTo>
                    <a:pt x="744" y="68"/>
                  </a:lnTo>
                  <a:lnTo>
                    <a:pt x="744" y="68"/>
                  </a:lnTo>
                  <a:lnTo>
                    <a:pt x="752" y="70"/>
                  </a:lnTo>
                  <a:lnTo>
                    <a:pt x="752" y="70"/>
                  </a:lnTo>
                  <a:lnTo>
                    <a:pt x="766" y="70"/>
                  </a:lnTo>
                  <a:lnTo>
                    <a:pt x="766" y="70"/>
                  </a:lnTo>
                  <a:lnTo>
                    <a:pt x="782" y="70"/>
                  </a:lnTo>
                  <a:lnTo>
                    <a:pt x="782" y="76"/>
                  </a:lnTo>
                  <a:close/>
                  <a:moveTo>
                    <a:pt x="782" y="16"/>
                  </a:moveTo>
                  <a:lnTo>
                    <a:pt x="782" y="16"/>
                  </a:lnTo>
                  <a:lnTo>
                    <a:pt x="782" y="20"/>
                  </a:lnTo>
                  <a:lnTo>
                    <a:pt x="782" y="20"/>
                  </a:lnTo>
                  <a:lnTo>
                    <a:pt x="768" y="20"/>
                  </a:lnTo>
                  <a:lnTo>
                    <a:pt x="768" y="20"/>
                  </a:lnTo>
                  <a:lnTo>
                    <a:pt x="736" y="22"/>
                  </a:lnTo>
                  <a:lnTo>
                    <a:pt x="736" y="22"/>
                  </a:lnTo>
                  <a:lnTo>
                    <a:pt x="736" y="16"/>
                  </a:lnTo>
                  <a:lnTo>
                    <a:pt x="736" y="16"/>
                  </a:lnTo>
                  <a:lnTo>
                    <a:pt x="772" y="14"/>
                  </a:lnTo>
                  <a:lnTo>
                    <a:pt x="772" y="14"/>
                  </a:lnTo>
                  <a:lnTo>
                    <a:pt x="782" y="14"/>
                  </a:lnTo>
                  <a:lnTo>
                    <a:pt x="782" y="16"/>
                  </a:lnTo>
                  <a:lnTo>
                    <a:pt x="782" y="16"/>
                  </a:lnTo>
                  <a:close/>
                  <a:moveTo>
                    <a:pt x="833" y="80"/>
                  </a:moveTo>
                  <a:lnTo>
                    <a:pt x="831" y="74"/>
                  </a:lnTo>
                  <a:lnTo>
                    <a:pt x="831" y="74"/>
                  </a:lnTo>
                  <a:lnTo>
                    <a:pt x="847" y="74"/>
                  </a:lnTo>
                  <a:lnTo>
                    <a:pt x="857" y="70"/>
                  </a:lnTo>
                  <a:lnTo>
                    <a:pt x="857" y="70"/>
                  </a:lnTo>
                  <a:lnTo>
                    <a:pt x="863" y="64"/>
                  </a:lnTo>
                  <a:lnTo>
                    <a:pt x="865" y="60"/>
                  </a:lnTo>
                  <a:lnTo>
                    <a:pt x="865" y="56"/>
                  </a:lnTo>
                  <a:lnTo>
                    <a:pt x="865" y="56"/>
                  </a:lnTo>
                  <a:lnTo>
                    <a:pt x="865" y="50"/>
                  </a:lnTo>
                  <a:lnTo>
                    <a:pt x="861" y="46"/>
                  </a:lnTo>
                  <a:lnTo>
                    <a:pt x="861" y="46"/>
                  </a:lnTo>
                  <a:lnTo>
                    <a:pt x="857" y="42"/>
                  </a:lnTo>
                  <a:lnTo>
                    <a:pt x="849" y="40"/>
                  </a:lnTo>
                  <a:lnTo>
                    <a:pt x="849" y="40"/>
                  </a:lnTo>
                  <a:lnTo>
                    <a:pt x="843" y="54"/>
                  </a:lnTo>
                  <a:lnTo>
                    <a:pt x="831" y="66"/>
                  </a:lnTo>
                  <a:lnTo>
                    <a:pt x="831" y="66"/>
                  </a:lnTo>
                  <a:lnTo>
                    <a:pt x="819" y="74"/>
                  </a:lnTo>
                  <a:lnTo>
                    <a:pt x="813" y="76"/>
                  </a:lnTo>
                  <a:lnTo>
                    <a:pt x="807" y="76"/>
                  </a:lnTo>
                  <a:lnTo>
                    <a:pt x="807" y="76"/>
                  </a:lnTo>
                  <a:lnTo>
                    <a:pt x="803" y="76"/>
                  </a:lnTo>
                  <a:lnTo>
                    <a:pt x="799" y="74"/>
                  </a:lnTo>
                  <a:lnTo>
                    <a:pt x="799" y="74"/>
                  </a:lnTo>
                  <a:lnTo>
                    <a:pt x="795" y="70"/>
                  </a:lnTo>
                  <a:lnTo>
                    <a:pt x="795" y="64"/>
                  </a:lnTo>
                  <a:lnTo>
                    <a:pt x="795" y="64"/>
                  </a:lnTo>
                  <a:lnTo>
                    <a:pt x="797" y="56"/>
                  </a:lnTo>
                  <a:lnTo>
                    <a:pt x="801" y="48"/>
                  </a:lnTo>
                  <a:lnTo>
                    <a:pt x="801" y="48"/>
                  </a:lnTo>
                  <a:lnTo>
                    <a:pt x="809" y="42"/>
                  </a:lnTo>
                  <a:lnTo>
                    <a:pt x="819" y="38"/>
                  </a:lnTo>
                  <a:lnTo>
                    <a:pt x="819" y="38"/>
                  </a:lnTo>
                  <a:lnTo>
                    <a:pt x="819" y="30"/>
                  </a:lnTo>
                  <a:lnTo>
                    <a:pt x="819" y="30"/>
                  </a:lnTo>
                  <a:lnTo>
                    <a:pt x="819" y="24"/>
                  </a:lnTo>
                  <a:lnTo>
                    <a:pt x="797" y="24"/>
                  </a:lnTo>
                  <a:lnTo>
                    <a:pt x="797" y="18"/>
                  </a:lnTo>
                  <a:lnTo>
                    <a:pt x="819" y="18"/>
                  </a:lnTo>
                  <a:lnTo>
                    <a:pt x="819" y="18"/>
                  </a:lnTo>
                  <a:lnTo>
                    <a:pt x="819" y="6"/>
                  </a:lnTo>
                  <a:lnTo>
                    <a:pt x="827" y="6"/>
                  </a:lnTo>
                  <a:lnTo>
                    <a:pt x="827" y="6"/>
                  </a:lnTo>
                  <a:lnTo>
                    <a:pt x="825" y="18"/>
                  </a:lnTo>
                  <a:lnTo>
                    <a:pt x="865" y="18"/>
                  </a:lnTo>
                  <a:lnTo>
                    <a:pt x="865" y="24"/>
                  </a:lnTo>
                  <a:lnTo>
                    <a:pt x="825" y="24"/>
                  </a:lnTo>
                  <a:lnTo>
                    <a:pt x="825" y="24"/>
                  </a:lnTo>
                  <a:lnTo>
                    <a:pt x="825" y="32"/>
                  </a:lnTo>
                  <a:lnTo>
                    <a:pt x="825" y="36"/>
                  </a:lnTo>
                  <a:lnTo>
                    <a:pt x="825" y="36"/>
                  </a:lnTo>
                  <a:lnTo>
                    <a:pt x="839" y="34"/>
                  </a:lnTo>
                  <a:lnTo>
                    <a:pt x="839" y="34"/>
                  </a:lnTo>
                  <a:lnTo>
                    <a:pt x="851" y="34"/>
                  </a:lnTo>
                  <a:lnTo>
                    <a:pt x="863" y="40"/>
                  </a:lnTo>
                  <a:lnTo>
                    <a:pt x="863" y="40"/>
                  </a:lnTo>
                  <a:lnTo>
                    <a:pt x="867" y="42"/>
                  </a:lnTo>
                  <a:lnTo>
                    <a:pt x="871" y="46"/>
                  </a:lnTo>
                  <a:lnTo>
                    <a:pt x="871" y="52"/>
                  </a:lnTo>
                  <a:lnTo>
                    <a:pt x="873" y="56"/>
                  </a:lnTo>
                  <a:lnTo>
                    <a:pt x="873" y="56"/>
                  </a:lnTo>
                  <a:lnTo>
                    <a:pt x="871" y="62"/>
                  </a:lnTo>
                  <a:lnTo>
                    <a:pt x="869" y="66"/>
                  </a:lnTo>
                  <a:lnTo>
                    <a:pt x="867" y="70"/>
                  </a:lnTo>
                  <a:lnTo>
                    <a:pt x="861" y="74"/>
                  </a:lnTo>
                  <a:lnTo>
                    <a:pt x="861" y="74"/>
                  </a:lnTo>
                  <a:lnTo>
                    <a:pt x="849" y="78"/>
                  </a:lnTo>
                  <a:lnTo>
                    <a:pt x="833" y="80"/>
                  </a:lnTo>
                  <a:lnTo>
                    <a:pt x="833" y="80"/>
                  </a:lnTo>
                  <a:close/>
                  <a:moveTo>
                    <a:pt x="823" y="66"/>
                  </a:moveTo>
                  <a:lnTo>
                    <a:pt x="823" y="66"/>
                  </a:lnTo>
                  <a:lnTo>
                    <a:pt x="821" y="56"/>
                  </a:lnTo>
                  <a:lnTo>
                    <a:pt x="819" y="44"/>
                  </a:lnTo>
                  <a:lnTo>
                    <a:pt x="819" y="44"/>
                  </a:lnTo>
                  <a:lnTo>
                    <a:pt x="813" y="48"/>
                  </a:lnTo>
                  <a:lnTo>
                    <a:pt x="807" y="52"/>
                  </a:lnTo>
                  <a:lnTo>
                    <a:pt x="807" y="52"/>
                  </a:lnTo>
                  <a:lnTo>
                    <a:pt x="803" y="58"/>
                  </a:lnTo>
                  <a:lnTo>
                    <a:pt x="801" y="64"/>
                  </a:lnTo>
                  <a:lnTo>
                    <a:pt x="801" y="64"/>
                  </a:lnTo>
                  <a:lnTo>
                    <a:pt x="803" y="70"/>
                  </a:lnTo>
                  <a:lnTo>
                    <a:pt x="805" y="70"/>
                  </a:lnTo>
                  <a:lnTo>
                    <a:pt x="807" y="72"/>
                  </a:lnTo>
                  <a:lnTo>
                    <a:pt x="807" y="72"/>
                  </a:lnTo>
                  <a:lnTo>
                    <a:pt x="815" y="70"/>
                  </a:lnTo>
                  <a:lnTo>
                    <a:pt x="823" y="66"/>
                  </a:lnTo>
                  <a:lnTo>
                    <a:pt x="823" y="66"/>
                  </a:lnTo>
                  <a:close/>
                  <a:moveTo>
                    <a:pt x="827" y="62"/>
                  </a:moveTo>
                  <a:lnTo>
                    <a:pt x="827" y="62"/>
                  </a:lnTo>
                  <a:lnTo>
                    <a:pt x="837" y="52"/>
                  </a:lnTo>
                  <a:lnTo>
                    <a:pt x="843" y="38"/>
                  </a:lnTo>
                  <a:lnTo>
                    <a:pt x="843" y="38"/>
                  </a:lnTo>
                  <a:lnTo>
                    <a:pt x="839" y="38"/>
                  </a:lnTo>
                  <a:lnTo>
                    <a:pt x="839" y="38"/>
                  </a:lnTo>
                  <a:lnTo>
                    <a:pt x="825" y="40"/>
                  </a:lnTo>
                  <a:lnTo>
                    <a:pt x="825" y="40"/>
                  </a:lnTo>
                  <a:lnTo>
                    <a:pt x="827" y="62"/>
                  </a:lnTo>
                  <a:lnTo>
                    <a:pt x="827"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Freeform 85">
              <a:extLst>
                <a:ext uri="{FF2B5EF4-FFF2-40B4-BE49-F238E27FC236}">
                  <a16:creationId xmlns:a16="http://schemas.microsoft.com/office/drawing/2014/main" id="{54EE5F6A-E83E-4395-A3C6-FD0290F9A117}"/>
                </a:ext>
              </a:extLst>
            </p:cNvPr>
            <p:cNvSpPr>
              <a:spLocks noEditPoints="1"/>
            </p:cNvSpPr>
            <p:nvPr/>
          </p:nvSpPr>
          <p:spPr bwMode="auto">
            <a:xfrm>
              <a:off x="3481117" y="5431791"/>
              <a:ext cx="80326" cy="37621"/>
            </a:xfrm>
            <a:custGeom>
              <a:avLst/>
              <a:gdLst>
                <a:gd name="T0" fmla="*/ 26 w 158"/>
                <a:gd name="T1" fmla="*/ 0 h 74"/>
                <a:gd name="T2" fmla="*/ 56 w 158"/>
                <a:gd name="T3" fmla="*/ 10 h 74"/>
                <a:gd name="T4" fmla="*/ 24 w 158"/>
                <a:gd name="T5" fmla="*/ 16 h 74"/>
                <a:gd name="T6" fmla="*/ 22 w 158"/>
                <a:gd name="T7" fmla="*/ 32 h 74"/>
                <a:gd name="T8" fmla="*/ 18 w 158"/>
                <a:gd name="T9" fmla="*/ 50 h 74"/>
                <a:gd name="T10" fmla="*/ 6 w 158"/>
                <a:gd name="T11" fmla="*/ 72 h 74"/>
                <a:gd name="T12" fmla="*/ 0 w 158"/>
                <a:gd name="T13" fmla="*/ 70 h 74"/>
                <a:gd name="T14" fmla="*/ 12 w 158"/>
                <a:gd name="T15" fmla="*/ 46 h 74"/>
                <a:gd name="T16" fmla="*/ 16 w 158"/>
                <a:gd name="T17" fmla="*/ 30 h 74"/>
                <a:gd name="T18" fmla="*/ 2 w 158"/>
                <a:gd name="T19" fmla="*/ 16 h 74"/>
                <a:gd name="T20" fmla="*/ 18 w 158"/>
                <a:gd name="T21" fmla="*/ 10 h 74"/>
                <a:gd name="T22" fmla="*/ 18 w 158"/>
                <a:gd name="T23" fmla="*/ 0 h 74"/>
                <a:gd name="T24" fmla="*/ 78 w 158"/>
                <a:gd name="T25" fmla="*/ 70 h 74"/>
                <a:gd name="T26" fmla="*/ 58 w 158"/>
                <a:gd name="T27" fmla="*/ 70 h 74"/>
                <a:gd name="T28" fmla="*/ 44 w 158"/>
                <a:gd name="T29" fmla="*/ 70 h 74"/>
                <a:gd name="T30" fmla="*/ 38 w 158"/>
                <a:gd name="T31" fmla="*/ 68 h 74"/>
                <a:gd name="T32" fmla="*/ 34 w 158"/>
                <a:gd name="T33" fmla="*/ 66 h 74"/>
                <a:gd name="T34" fmla="*/ 32 w 158"/>
                <a:gd name="T35" fmla="*/ 58 h 74"/>
                <a:gd name="T36" fmla="*/ 32 w 158"/>
                <a:gd name="T37" fmla="*/ 52 h 74"/>
                <a:gd name="T38" fmla="*/ 42 w 158"/>
                <a:gd name="T39" fmla="*/ 50 h 74"/>
                <a:gd name="T40" fmla="*/ 38 w 158"/>
                <a:gd name="T41" fmla="*/ 54 h 74"/>
                <a:gd name="T42" fmla="*/ 38 w 158"/>
                <a:gd name="T43" fmla="*/ 58 h 74"/>
                <a:gd name="T44" fmla="*/ 40 w 158"/>
                <a:gd name="T45" fmla="*/ 62 h 74"/>
                <a:gd name="T46" fmla="*/ 46 w 158"/>
                <a:gd name="T47" fmla="*/ 64 h 74"/>
                <a:gd name="T48" fmla="*/ 58 w 158"/>
                <a:gd name="T49" fmla="*/ 64 h 74"/>
                <a:gd name="T50" fmla="*/ 78 w 158"/>
                <a:gd name="T51" fmla="*/ 70 h 74"/>
                <a:gd name="T52" fmla="*/ 70 w 158"/>
                <a:gd name="T53" fmla="*/ 24 h 74"/>
                <a:gd name="T54" fmla="*/ 74 w 158"/>
                <a:gd name="T55" fmla="*/ 30 h 74"/>
                <a:gd name="T56" fmla="*/ 70 w 158"/>
                <a:gd name="T57" fmla="*/ 30 h 74"/>
                <a:gd name="T58" fmla="*/ 38 w 158"/>
                <a:gd name="T59" fmla="*/ 32 h 74"/>
                <a:gd name="T60" fmla="*/ 36 w 158"/>
                <a:gd name="T61" fmla="*/ 26 h 74"/>
                <a:gd name="T62" fmla="*/ 70 w 158"/>
                <a:gd name="T63" fmla="*/ 24 h 74"/>
                <a:gd name="T64" fmla="*/ 112 w 158"/>
                <a:gd name="T65" fmla="*/ 68 h 74"/>
                <a:gd name="T66" fmla="*/ 130 w 158"/>
                <a:gd name="T67" fmla="*/ 66 h 74"/>
                <a:gd name="T68" fmla="*/ 142 w 158"/>
                <a:gd name="T69" fmla="*/ 60 h 74"/>
                <a:gd name="T70" fmla="*/ 148 w 158"/>
                <a:gd name="T71" fmla="*/ 50 h 74"/>
                <a:gd name="T72" fmla="*/ 150 w 158"/>
                <a:gd name="T73" fmla="*/ 36 h 74"/>
                <a:gd name="T74" fmla="*/ 150 w 158"/>
                <a:gd name="T75" fmla="*/ 24 h 74"/>
                <a:gd name="T76" fmla="*/ 148 w 158"/>
                <a:gd name="T77" fmla="*/ 16 h 74"/>
                <a:gd name="T78" fmla="*/ 136 w 158"/>
                <a:gd name="T79" fmla="*/ 10 h 74"/>
                <a:gd name="T80" fmla="*/ 130 w 158"/>
                <a:gd name="T81" fmla="*/ 10 h 74"/>
                <a:gd name="T82" fmla="*/ 124 w 158"/>
                <a:gd name="T83" fmla="*/ 14 h 74"/>
                <a:gd name="T84" fmla="*/ 112 w 158"/>
                <a:gd name="T85" fmla="*/ 26 h 74"/>
                <a:gd name="T86" fmla="*/ 110 w 158"/>
                <a:gd name="T87" fmla="*/ 38 h 74"/>
                <a:gd name="T88" fmla="*/ 102 w 158"/>
                <a:gd name="T89" fmla="*/ 50 h 74"/>
                <a:gd name="T90" fmla="*/ 100 w 158"/>
                <a:gd name="T91" fmla="*/ 28 h 74"/>
                <a:gd name="T92" fmla="*/ 102 w 158"/>
                <a:gd name="T93" fmla="*/ 14 h 74"/>
                <a:gd name="T94" fmla="*/ 110 w 158"/>
                <a:gd name="T95" fmla="*/ 0 h 74"/>
                <a:gd name="T96" fmla="*/ 106 w 158"/>
                <a:gd name="T97" fmla="*/ 28 h 74"/>
                <a:gd name="T98" fmla="*/ 108 w 158"/>
                <a:gd name="T99" fmla="*/ 28 h 74"/>
                <a:gd name="T100" fmla="*/ 118 w 158"/>
                <a:gd name="T101" fmla="*/ 10 h 74"/>
                <a:gd name="T102" fmla="*/ 128 w 158"/>
                <a:gd name="T103" fmla="*/ 6 h 74"/>
                <a:gd name="T104" fmla="*/ 136 w 158"/>
                <a:gd name="T105" fmla="*/ 4 h 74"/>
                <a:gd name="T106" fmla="*/ 152 w 158"/>
                <a:gd name="T107" fmla="*/ 12 h 74"/>
                <a:gd name="T108" fmla="*/ 156 w 158"/>
                <a:gd name="T109" fmla="*/ 22 h 74"/>
                <a:gd name="T110" fmla="*/ 158 w 158"/>
                <a:gd name="T111" fmla="*/ 36 h 74"/>
                <a:gd name="T112" fmla="*/ 156 w 158"/>
                <a:gd name="T113" fmla="*/ 54 h 74"/>
                <a:gd name="T114" fmla="*/ 146 w 158"/>
                <a:gd name="T115" fmla="*/ 64 h 74"/>
                <a:gd name="T116" fmla="*/ 140 w 158"/>
                <a:gd name="T117" fmla="*/ 68 h 74"/>
                <a:gd name="T118" fmla="*/ 114 w 158"/>
                <a:gd name="T11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8" h="74">
                  <a:moveTo>
                    <a:pt x="26" y="0"/>
                  </a:moveTo>
                  <a:lnTo>
                    <a:pt x="26" y="0"/>
                  </a:lnTo>
                  <a:lnTo>
                    <a:pt x="26" y="10"/>
                  </a:lnTo>
                  <a:lnTo>
                    <a:pt x="56" y="10"/>
                  </a:lnTo>
                  <a:lnTo>
                    <a:pt x="56" y="16"/>
                  </a:lnTo>
                  <a:lnTo>
                    <a:pt x="24" y="16"/>
                  </a:lnTo>
                  <a:lnTo>
                    <a:pt x="24" y="16"/>
                  </a:lnTo>
                  <a:lnTo>
                    <a:pt x="22" y="32"/>
                  </a:lnTo>
                  <a:lnTo>
                    <a:pt x="18" y="50"/>
                  </a:lnTo>
                  <a:lnTo>
                    <a:pt x="18" y="50"/>
                  </a:lnTo>
                  <a:lnTo>
                    <a:pt x="12" y="64"/>
                  </a:lnTo>
                  <a:lnTo>
                    <a:pt x="6" y="72"/>
                  </a:lnTo>
                  <a:lnTo>
                    <a:pt x="0" y="70"/>
                  </a:lnTo>
                  <a:lnTo>
                    <a:pt x="0" y="70"/>
                  </a:lnTo>
                  <a:lnTo>
                    <a:pt x="6" y="58"/>
                  </a:lnTo>
                  <a:lnTo>
                    <a:pt x="12" y="46"/>
                  </a:lnTo>
                  <a:lnTo>
                    <a:pt x="12" y="46"/>
                  </a:lnTo>
                  <a:lnTo>
                    <a:pt x="16" y="30"/>
                  </a:lnTo>
                  <a:lnTo>
                    <a:pt x="18" y="16"/>
                  </a:lnTo>
                  <a:lnTo>
                    <a:pt x="2" y="16"/>
                  </a:lnTo>
                  <a:lnTo>
                    <a:pt x="2" y="10"/>
                  </a:lnTo>
                  <a:lnTo>
                    <a:pt x="18" y="10"/>
                  </a:lnTo>
                  <a:lnTo>
                    <a:pt x="18" y="10"/>
                  </a:lnTo>
                  <a:lnTo>
                    <a:pt x="18" y="0"/>
                  </a:lnTo>
                  <a:lnTo>
                    <a:pt x="26" y="0"/>
                  </a:lnTo>
                  <a:close/>
                  <a:moveTo>
                    <a:pt x="78" y="70"/>
                  </a:moveTo>
                  <a:lnTo>
                    <a:pt x="78" y="70"/>
                  </a:lnTo>
                  <a:lnTo>
                    <a:pt x="58" y="70"/>
                  </a:lnTo>
                  <a:lnTo>
                    <a:pt x="58" y="70"/>
                  </a:lnTo>
                  <a:lnTo>
                    <a:pt x="44" y="70"/>
                  </a:lnTo>
                  <a:lnTo>
                    <a:pt x="44" y="70"/>
                  </a:lnTo>
                  <a:lnTo>
                    <a:pt x="38" y="68"/>
                  </a:lnTo>
                  <a:lnTo>
                    <a:pt x="34" y="66"/>
                  </a:lnTo>
                  <a:lnTo>
                    <a:pt x="34" y="66"/>
                  </a:lnTo>
                  <a:lnTo>
                    <a:pt x="32" y="62"/>
                  </a:lnTo>
                  <a:lnTo>
                    <a:pt x="32" y="58"/>
                  </a:lnTo>
                  <a:lnTo>
                    <a:pt x="32" y="58"/>
                  </a:lnTo>
                  <a:lnTo>
                    <a:pt x="32" y="52"/>
                  </a:lnTo>
                  <a:lnTo>
                    <a:pt x="36" y="48"/>
                  </a:lnTo>
                  <a:lnTo>
                    <a:pt x="42" y="50"/>
                  </a:lnTo>
                  <a:lnTo>
                    <a:pt x="42" y="50"/>
                  </a:lnTo>
                  <a:lnTo>
                    <a:pt x="38" y="54"/>
                  </a:lnTo>
                  <a:lnTo>
                    <a:pt x="38" y="58"/>
                  </a:lnTo>
                  <a:lnTo>
                    <a:pt x="38" y="58"/>
                  </a:lnTo>
                  <a:lnTo>
                    <a:pt x="38" y="60"/>
                  </a:lnTo>
                  <a:lnTo>
                    <a:pt x="40" y="62"/>
                  </a:lnTo>
                  <a:lnTo>
                    <a:pt x="40" y="62"/>
                  </a:lnTo>
                  <a:lnTo>
                    <a:pt x="46" y="64"/>
                  </a:lnTo>
                  <a:lnTo>
                    <a:pt x="58" y="64"/>
                  </a:lnTo>
                  <a:lnTo>
                    <a:pt x="58" y="64"/>
                  </a:lnTo>
                  <a:lnTo>
                    <a:pt x="78" y="64"/>
                  </a:lnTo>
                  <a:lnTo>
                    <a:pt x="78" y="70"/>
                  </a:lnTo>
                  <a:close/>
                  <a:moveTo>
                    <a:pt x="70" y="24"/>
                  </a:moveTo>
                  <a:lnTo>
                    <a:pt x="70" y="24"/>
                  </a:lnTo>
                  <a:lnTo>
                    <a:pt x="74" y="24"/>
                  </a:lnTo>
                  <a:lnTo>
                    <a:pt x="74" y="30"/>
                  </a:lnTo>
                  <a:lnTo>
                    <a:pt x="74" y="30"/>
                  </a:lnTo>
                  <a:lnTo>
                    <a:pt x="70" y="30"/>
                  </a:lnTo>
                  <a:lnTo>
                    <a:pt x="70" y="30"/>
                  </a:lnTo>
                  <a:lnTo>
                    <a:pt x="38" y="32"/>
                  </a:lnTo>
                  <a:lnTo>
                    <a:pt x="36" y="26"/>
                  </a:lnTo>
                  <a:lnTo>
                    <a:pt x="36" y="26"/>
                  </a:lnTo>
                  <a:lnTo>
                    <a:pt x="70" y="24"/>
                  </a:lnTo>
                  <a:lnTo>
                    <a:pt x="70" y="24"/>
                  </a:lnTo>
                  <a:close/>
                  <a:moveTo>
                    <a:pt x="114" y="74"/>
                  </a:moveTo>
                  <a:lnTo>
                    <a:pt x="112" y="68"/>
                  </a:lnTo>
                  <a:lnTo>
                    <a:pt x="112" y="68"/>
                  </a:lnTo>
                  <a:lnTo>
                    <a:pt x="130" y="66"/>
                  </a:lnTo>
                  <a:lnTo>
                    <a:pt x="142" y="60"/>
                  </a:lnTo>
                  <a:lnTo>
                    <a:pt x="142" y="60"/>
                  </a:lnTo>
                  <a:lnTo>
                    <a:pt x="146" y="56"/>
                  </a:lnTo>
                  <a:lnTo>
                    <a:pt x="148" y="50"/>
                  </a:lnTo>
                  <a:lnTo>
                    <a:pt x="150" y="44"/>
                  </a:lnTo>
                  <a:lnTo>
                    <a:pt x="150" y="36"/>
                  </a:lnTo>
                  <a:lnTo>
                    <a:pt x="150" y="36"/>
                  </a:lnTo>
                  <a:lnTo>
                    <a:pt x="150" y="24"/>
                  </a:lnTo>
                  <a:lnTo>
                    <a:pt x="148" y="16"/>
                  </a:lnTo>
                  <a:lnTo>
                    <a:pt x="148" y="16"/>
                  </a:lnTo>
                  <a:lnTo>
                    <a:pt x="142" y="12"/>
                  </a:lnTo>
                  <a:lnTo>
                    <a:pt x="136" y="10"/>
                  </a:lnTo>
                  <a:lnTo>
                    <a:pt x="136" y="10"/>
                  </a:lnTo>
                  <a:lnTo>
                    <a:pt x="130" y="10"/>
                  </a:lnTo>
                  <a:lnTo>
                    <a:pt x="124" y="14"/>
                  </a:lnTo>
                  <a:lnTo>
                    <a:pt x="124" y="14"/>
                  </a:lnTo>
                  <a:lnTo>
                    <a:pt x="118" y="18"/>
                  </a:lnTo>
                  <a:lnTo>
                    <a:pt x="112" y="26"/>
                  </a:lnTo>
                  <a:lnTo>
                    <a:pt x="112" y="26"/>
                  </a:lnTo>
                  <a:lnTo>
                    <a:pt x="110" y="38"/>
                  </a:lnTo>
                  <a:lnTo>
                    <a:pt x="108" y="50"/>
                  </a:lnTo>
                  <a:lnTo>
                    <a:pt x="102" y="50"/>
                  </a:lnTo>
                  <a:lnTo>
                    <a:pt x="102" y="50"/>
                  </a:lnTo>
                  <a:lnTo>
                    <a:pt x="100" y="28"/>
                  </a:lnTo>
                  <a:lnTo>
                    <a:pt x="100" y="28"/>
                  </a:lnTo>
                  <a:lnTo>
                    <a:pt x="102" y="14"/>
                  </a:lnTo>
                  <a:lnTo>
                    <a:pt x="104" y="0"/>
                  </a:lnTo>
                  <a:lnTo>
                    <a:pt x="110" y="0"/>
                  </a:lnTo>
                  <a:lnTo>
                    <a:pt x="110" y="0"/>
                  </a:lnTo>
                  <a:lnTo>
                    <a:pt x="106" y="28"/>
                  </a:lnTo>
                  <a:lnTo>
                    <a:pt x="108" y="28"/>
                  </a:lnTo>
                  <a:lnTo>
                    <a:pt x="108" y="28"/>
                  </a:lnTo>
                  <a:lnTo>
                    <a:pt x="112" y="18"/>
                  </a:lnTo>
                  <a:lnTo>
                    <a:pt x="118" y="10"/>
                  </a:lnTo>
                  <a:lnTo>
                    <a:pt x="118" y="10"/>
                  </a:lnTo>
                  <a:lnTo>
                    <a:pt x="128" y="6"/>
                  </a:lnTo>
                  <a:lnTo>
                    <a:pt x="136" y="4"/>
                  </a:lnTo>
                  <a:lnTo>
                    <a:pt x="136" y="4"/>
                  </a:lnTo>
                  <a:lnTo>
                    <a:pt x="146" y="6"/>
                  </a:lnTo>
                  <a:lnTo>
                    <a:pt x="152" y="12"/>
                  </a:lnTo>
                  <a:lnTo>
                    <a:pt x="152" y="12"/>
                  </a:lnTo>
                  <a:lnTo>
                    <a:pt x="156" y="22"/>
                  </a:lnTo>
                  <a:lnTo>
                    <a:pt x="158" y="36"/>
                  </a:lnTo>
                  <a:lnTo>
                    <a:pt x="158" y="36"/>
                  </a:lnTo>
                  <a:lnTo>
                    <a:pt x="158" y="46"/>
                  </a:lnTo>
                  <a:lnTo>
                    <a:pt x="156" y="54"/>
                  </a:lnTo>
                  <a:lnTo>
                    <a:pt x="152" y="60"/>
                  </a:lnTo>
                  <a:lnTo>
                    <a:pt x="146" y="64"/>
                  </a:lnTo>
                  <a:lnTo>
                    <a:pt x="146" y="64"/>
                  </a:lnTo>
                  <a:lnTo>
                    <a:pt x="140" y="68"/>
                  </a:lnTo>
                  <a:lnTo>
                    <a:pt x="134" y="72"/>
                  </a:lnTo>
                  <a:lnTo>
                    <a:pt x="114" y="74"/>
                  </a:lnTo>
                  <a:lnTo>
                    <a:pt x="114" y="7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Freeform 86">
              <a:extLst>
                <a:ext uri="{FF2B5EF4-FFF2-40B4-BE49-F238E27FC236}">
                  <a16:creationId xmlns:a16="http://schemas.microsoft.com/office/drawing/2014/main" id="{EF82DC89-9849-4B2E-A04F-82690766B805}"/>
                </a:ext>
              </a:extLst>
            </p:cNvPr>
            <p:cNvSpPr>
              <a:spLocks/>
            </p:cNvSpPr>
            <p:nvPr/>
          </p:nvSpPr>
          <p:spPr bwMode="auto">
            <a:xfrm>
              <a:off x="3572627" y="5458227"/>
              <a:ext cx="9151" cy="11185"/>
            </a:xfrm>
            <a:custGeom>
              <a:avLst/>
              <a:gdLst>
                <a:gd name="T0" fmla="*/ 4 w 18"/>
                <a:gd name="T1" fmla="*/ 0 h 22"/>
                <a:gd name="T2" fmla="*/ 4 w 18"/>
                <a:gd name="T3" fmla="*/ 0 h 22"/>
                <a:gd name="T4" fmla="*/ 18 w 18"/>
                <a:gd name="T5" fmla="*/ 18 h 22"/>
                <a:gd name="T6" fmla="*/ 12 w 18"/>
                <a:gd name="T7" fmla="*/ 22 h 22"/>
                <a:gd name="T8" fmla="*/ 12 w 18"/>
                <a:gd name="T9" fmla="*/ 22 h 22"/>
                <a:gd name="T10" fmla="*/ 0 w 18"/>
                <a:gd name="T11" fmla="*/ 4 h 22"/>
                <a:gd name="T12" fmla="*/ 4 w 18"/>
                <a:gd name="T13" fmla="*/ 0 h 22"/>
                <a:gd name="T14" fmla="*/ 4 w 18"/>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2">
                  <a:moveTo>
                    <a:pt x="4" y="0"/>
                  </a:moveTo>
                  <a:lnTo>
                    <a:pt x="4" y="0"/>
                  </a:lnTo>
                  <a:lnTo>
                    <a:pt x="18" y="18"/>
                  </a:lnTo>
                  <a:lnTo>
                    <a:pt x="12" y="22"/>
                  </a:lnTo>
                  <a:lnTo>
                    <a:pt x="12" y="22"/>
                  </a:lnTo>
                  <a:lnTo>
                    <a:pt x="0" y="4"/>
                  </a:lnTo>
                  <a:lnTo>
                    <a:pt x="4" y="0"/>
                  </a:lnTo>
                  <a:lnTo>
                    <a:pt x="4"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Freeform 87">
              <a:extLst>
                <a:ext uri="{FF2B5EF4-FFF2-40B4-BE49-F238E27FC236}">
                  <a16:creationId xmlns:a16="http://schemas.microsoft.com/office/drawing/2014/main" id="{371FA971-8917-499D-9229-29D02F01D5C7}"/>
                </a:ext>
              </a:extLst>
            </p:cNvPr>
            <p:cNvSpPr>
              <a:spLocks noEditPoints="1"/>
            </p:cNvSpPr>
            <p:nvPr/>
          </p:nvSpPr>
          <p:spPr bwMode="auto">
            <a:xfrm>
              <a:off x="3614315" y="5429757"/>
              <a:ext cx="222675" cy="40671"/>
            </a:xfrm>
            <a:custGeom>
              <a:avLst/>
              <a:gdLst>
                <a:gd name="T0" fmla="*/ 0 w 438"/>
                <a:gd name="T1" fmla="*/ 48 h 80"/>
                <a:gd name="T2" fmla="*/ 4 w 438"/>
                <a:gd name="T3" fmla="*/ 18 h 80"/>
                <a:gd name="T4" fmla="*/ 34 w 438"/>
                <a:gd name="T5" fmla="*/ 12 h 80"/>
                <a:gd name="T6" fmla="*/ 22 w 438"/>
                <a:gd name="T7" fmla="*/ 38 h 80"/>
                <a:gd name="T8" fmla="*/ 16 w 438"/>
                <a:gd name="T9" fmla="*/ 78 h 80"/>
                <a:gd name="T10" fmla="*/ 36 w 438"/>
                <a:gd name="T11" fmla="*/ 26 h 80"/>
                <a:gd name="T12" fmla="*/ 82 w 438"/>
                <a:gd name="T13" fmla="*/ 32 h 80"/>
                <a:gd name="T14" fmla="*/ 158 w 438"/>
                <a:gd name="T15" fmla="*/ 78 h 80"/>
                <a:gd name="T16" fmla="*/ 160 w 438"/>
                <a:gd name="T17" fmla="*/ 70 h 80"/>
                <a:gd name="T18" fmla="*/ 142 w 438"/>
                <a:gd name="T19" fmla="*/ 40 h 80"/>
                <a:gd name="T20" fmla="*/ 146 w 438"/>
                <a:gd name="T21" fmla="*/ 52 h 80"/>
                <a:gd name="T22" fmla="*/ 128 w 438"/>
                <a:gd name="T23" fmla="*/ 38 h 80"/>
                <a:gd name="T24" fmla="*/ 112 w 438"/>
                <a:gd name="T25" fmla="*/ 48 h 80"/>
                <a:gd name="T26" fmla="*/ 100 w 438"/>
                <a:gd name="T27" fmla="*/ 78 h 80"/>
                <a:gd name="T28" fmla="*/ 134 w 438"/>
                <a:gd name="T29" fmla="*/ 16 h 80"/>
                <a:gd name="T30" fmla="*/ 166 w 438"/>
                <a:gd name="T31" fmla="*/ 76 h 80"/>
                <a:gd name="T32" fmla="*/ 224 w 438"/>
                <a:gd name="T33" fmla="*/ 48 h 80"/>
                <a:gd name="T34" fmla="*/ 204 w 438"/>
                <a:gd name="T35" fmla="*/ 62 h 80"/>
                <a:gd name="T36" fmla="*/ 228 w 438"/>
                <a:gd name="T37" fmla="*/ 70 h 80"/>
                <a:gd name="T38" fmla="*/ 232 w 438"/>
                <a:gd name="T39" fmla="*/ 76 h 80"/>
                <a:gd name="T40" fmla="*/ 198 w 438"/>
                <a:gd name="T41" fmla="*/ 62 h 80"/>
                <a:gd name="T42" fmla="*/ 224 w 438"/>
                <a:gd name="T43" fmla="*/ 38 h 80"/>
                <a:gd name="T44" fmla="*/ 200 w 438"/>
                <a:gd name="T45" fmla="*/ 40 h 80"/>
                <a:gd name="T46" fmla="*/ 204 w 438"/>
                <a:gd name="T47" fmla="*/ 20 h 80"/>
                <a:gd name="T48" fmla="*/ 216 w 438"/>
                <a:gd name="T49" fmla="*/ 4 h 80"/>
                <a:gd name="T50" fmla="*/ 212 w 438"/>
                <a:gd name="T51" fmla="*/ 20 h 80"/>
                <a:gd name="T52" fmla="*/ 218 w 438"/>
                <a:gd name="T53" fmla="*/ 30 h 80"/>
                <a:gd name="T54" fmla="*/ 258 w 438"/>
                <a:gd name="T55" fmla="*/ 32 h 80"/>
                <a:gd name="T56" fmla="*/ 268 w 438"/>
                <a:gd name="T57" fmla="*/ 14 h 80"/>
                <a:gd name="T58" fmla="*/ 270 w 438"/>
                <a:gd name="T59" fmla="*/ 78 h 80"/>
                <a:gd name="T60" fmla="*/ 270 w 438"/>
                <a:gd name="T61" fmla="*/ 2 h 80"/>
                <a:gd name="T62" fmla="*/ 294 w 438"/>
                <a:gd name="T63" fmla="*/ 26 h 80"/>
                <a:gd name="T64" fmla="*/ 294 w 438"/>
                <a:gd name="T65" fmla="*/ 44 h 80"/>
                <a:gd name="T66" fmla="*/ 288 w 438"/>
                <a:gd name="T67" fmla="*/ 56 h 80"/>
                <a:gd name="T68" fmla="*/ 310 w 438"/>
                <a:gd name="T69" fmla="*/ 56 h 80"/>
                <a:gd name="T70" fmla="*/ 310 w 438"/>
                <a:gd name="T71" fmla="*/ 16 h 80"/>
                <a:gd name="T72" fmla="*/ 334 w 438"/>
                <a:gd name="T73" fmla="*/ 0 h 80"/>
                <a:gd name="T74" fmla="*/ 332 w 438"/>
                <a:gd name="T75" fmla="*/ 70 h 80"/>
                <a:gd name="T76" fmla="*/ 338 w 438"/>
                <a:gd name="T77" fmla="*/ 72 h 80"/>
                <a:gd name="T78" fmla="*/ 342 w 438"/>
                <a:gd name="T79" fmla="*/ 66 h 80"/>
                <a:gd name="T80" fmla="*/ 348 w 438"/>
                <a:gd name="T81" fmla="*/ 74 h 80"/>
                <a:gd name="T82" fmla="*/ 330 w 438"/>
                <a:gd name="T83" fmla="*/ 78 h 80"/>
                <a:gd name="T84" fmla="*/ 318 w 438"/>
                <a:gd name="T85" fmla="*/ 42 h 80"/>
                <a:gd name="T86" fmla="*/ 306 w 438"/>
                <a:gd name="T87" fmla="*/ 74 h 80"/>
                <a:gd name="T88" fmla="*/ 336 w 438"/>
                <a:gd name="T89" fmla="*/ 38 h 80"/>
                <a:gd name="T90" fmla="*/ 352 w 438"/>
                <a:gd name="T91" fmla="*/ 50 h 80"/>
                <a:gd name="T92" fmla="*/ 382 w 438"/>
                <a:gd name="T93" fmla="*/ 22 h 80"/>
                <a:gd name="T94" fmla="*/ 354 w 438"/>
                <a:gd name="T95" fmla="*/ 20 h 80"/>
                <a:gd name="T96" fmla="*/ 370 w 438"/>
                <a:gd name="T97" fmla="*/ 14 h 80"/>
                <a:gd name="T98" fmla="*/ 420 w 438"/>
                <a:gd name="T99" fmla="*/ 52 h 80"/>
                <a:gd name="T100" fmla="*/ 426 w 438"/>
                <a:gd name="T101" fmla="*/ 44 h 80"/>
                <a:gd name="T102" fmla="*/ 426 w 438"/>
                <a:gd name="T103" fmla="*/ 72 h 80"/>
                <a:gd name="T104" fmla="*/ 406 w 438"/>
                <a:gd name="T105" fmla="*/ 72 h 80"/>
                <a:gd name="T106" fmla="*/ 420 w 438"/>
                <a:gd name="T107" fmla="*/ 56 h 80"/>
                <a:gd name="T108" fmla="*/ 388 w 438"/>
                <a:gd name="T109" fmla="*/ 58 h 80"/>
                <a:gd name="T110" fmla="*/ 432 w 438"/>
                <a:gd name="T111" fmla="*/ 32 h 80"/>
                <a:gd name="T112" fmla="*/ 394 w 438"/>
                <a:gd name="T113" fmla="*/ 1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8" h="80">
                  <a:moveTo>
                    <a:pt x="16" y="78"/>
                  </a:moveTo>
                  <a:lnTo>
                    <a:pt x="16" y="44"/>
                  </a:lnTo>
                  <a:lnTo>
                    <a:pt x="16" y="44"/>
                  </a:lnTo>
                  <a:lnTo>
                    <a:pt x="2" y="54"/>
                  </a:lnTo>
                  <a:lnTo>
                    <a:pt x="0" y="48"/>
                  </a:lnTo>
                  <a:lnTo>
                    <a:pt x="0" y="48"/>
                  </a:lnTo>
                  <a:lnTo>
                    <a:pt x="8" y="42"/>
                  </a:lnTo>
                  <a:lnTo>
                    <a:pt x="16" y="34"/>
                  </a:lnTo>
                  <a:lnTo>
                    <a:pt x="16" y="34"/>
                  </a:lnTo>
                  <a:lnTo>
                    <a:pt x="24" y="26"/>
                  </a:lnTo>
                  <a:lnTo>
                    <a:pt x="28" y="18"/>
                  </a:lnTo>
                  <a:lnTo>
                    <a:pt x="4" y="18"/>
                  </a:lnTo>
                  <a:lnTo>
                    <a:pt x="4" y="12"/>
                  </a:lnTo>
                  <a:lnTo>
                    <a:pt x="16" y="12"/>
                  </a:lnTo>
                  <a:lnTo>
                    <a:pt x="16" y="0"/>
                  </a:lnTo>
                  <a:lnTo>
                    <a:pt x="22" y="0"/>
                  </a:lnTo>
                  <a:lnTo>
                    <a:pt x="22" y="12"/>
                  </a:lnTo>
                  <a:lnTo>
                    <a:pt x="34" y="12"/>
                  </a:lnTo>
                  <a:lnTo>
                    <a:pt x="36" y="16"/>
                  </a:lnTo>
                  <a:lnTo>
                    <a:pt x="36" y="16"/>
                  </a:lnTo>
                  <a:lnTo>
                    <a:pt x="30" y="26"/>
                  </a:lnTo>
                  <a:lnTo>
                    <a:pt x="22" y="36"/>
                  </a:lnTo>
                  <a:lnTo>
                    <a:pt x="22" y="38"/>
                  </a:lnTo>
                  <a:lnTo>
                    <a:pt x="22" y="38"/>
                  </a:lnTo>
                  <a:lnTo>
                    <a:pt x="34" y="46"/>
                  </a:lnTo>
                  <a:lnTo>
                    <a:pt x="32" y="52"/>
                  </a:lnTo>
                  <a:lnTo>
                    <a:pt x="32" y="52"/>
                  </a:lnTo>
                  <a:lnTo>
                    <a:pt x="22" y="44"/>
                  </a:lnTo>
                  <a:lnTo>
                    <a:pt x="22" y="78"/>
                  </a:lnTo>
                  <a:lnTo>
                    <a:pt x="16" y="78"/>
                  </a:lnTo>
                  <a:close/>
                  <a:moveTo>
                    <a:pt x="28" y="76"/>
                  </a:moveTo>
                  <a:lnTo>
                    <a:pt x="28" y="70"/>
                  </a:lnTo>
                  <a:lnTo>
                    <a:pt x="54" y="70"/>
                  </a:lnTo>
                  <a:lnTo>
                    <a:pt x="54" y="32"/>
                  </a:lnTo>
                  <a:lnTo>
                    <a:pt x="36" y="32"/>
                  </a:lnTo>
                  <a:lnTo>
                    <a:pt x="36" y="26"/>
                  </a:lnTo>
                  <a:lnTo>
                    <a:pt x="54" y="26"/>
                  </a:lnTo>
                  <a:lnTo>
                    <a:pt x="54" y="0"/>
                  </a:lnTo>
                  <a:lnTo>
                    <a:pt x="60" y="0"/>
                  </a:lnTo>
                  <a:lnTo>
                    <a:pt x="60" y="26"/>
                  </a:lnTo>
                  <a:lnTo>
                    <a:pt x="82" y="26"/>
                  </a:lnTo>
                  <a:lnTo>
                    <a:pt x="82" y="32"/>
                  </a:lnTo>
                  <a:lnTo>
                    <a:pt x="60" y="32"/>
                  </a:lnTo>
                  <a:lnTo>
                    <a:pt x="60" y="70"/>
                  </a:lnTo>
                  <a:lnTo>
                    <a:pt x="84" y="70"/>
                  </a:lnTo>
                  <a:lnTo>
                    <a:pt x="84" y="76"/>
                  </a:lnTo>
                  <a:lnTo>
                    <a:pt x="28" y="76"/>
                  </a:lnTo>
                  <a:close/>
                  <a:moveTo>
                    <a:pt x="158" y="78"/>
                  </a:moveTo>
                  <a:lnTo>
                    <a:pt x="146" y="78"/>
                  </a:lnTo>
                  <a:lnTo>
                    <a:pt x="144" y="72"/>
                  </a:lnTo>
                  <a:lnTo>
                    <a:pt x="156" y="72"/>
                  </a:lnTo>
                  <a:lnTo>
                    <a:pt x="156" y="72"/>
                  </a:lnTo>
                  <a:lnTo>
                    <a:pt x="160" y="70"/>
                  </a:lnTo>
                  <a:lnTo>
                    <a:pt x="160" y="70"/>
                  </a:lnTo>
                  <a:lnTo>
                    <a:pt x="162" y="68"/>
                  </a:lnTo>
                  <a:lnTo>
                    <a:pt x="162" y="20"/>
                  </a:lnTo>
                  <a:lnTo>
                    <a:pt x="134" y="20"/>
                  </a:lnTo>
                  <a:lnTo>
                    <a:pt x="134" y="20"/>
                  </a:lnTo>
                  <a:lnTo>
                    <a:pt x="136" y="30"/>
                  </a:lnTo>
                  <a:lnTo>
                    <a:pt x="142" y="40"/>
                  </a:lnTo>
                  <a:lnTo>
                    <a:pt x="142" y="40"/>
                  </a:lnTo>
                  <a:lnTo>
                    <a:pt x="150" y="48"/>
                  </a:lnTo>
                  <a:lnTo>
                    <a:pt x="158" y="54"/>
                  </a:lnTo>
                  <a:lnTo>
                    <a:pt x="154" y="58"/>
                  </a:lnTo>
                  <a:lnTo>
                    <a:pt x="154" y="58"/>
                  </a:lnTo>
                  <a:lnTo>
                    <a:pt x="146" y="52"/>
                  </a:lnTo>
                  <a:lnTo>
                    <a:pt x="140" y="46"/>
                  </a:lnTo>
                  <a:lnTo>
                    <a:pt x="140" y="46"/>
                  </a:lnTo>
                  <a:lnTo>
                    <a:pt x="134" y="38"/>
                  </a:lnTo>
                  <a:lnTo>
                    <a:pt x="132" y="30"/>
                  </a:lnTo>
                  <a:lnTo>
                    <a:pt x="132" y="30"/>
                  </a:lnTo>
                  <a:lnTo>
                    <a:pt x="128" y="38"/>
                  </a:lnTo>
                  <a:lnTo>
                    <a:pt x="122" y="46"/>
                  </a:lnTo>
                  <a:lnTo>
                    <a:pt x="116" y="52"/>
                  </a:lnTo>
                  <a:lnTo>
                    <a:pt x="106" y="58"/>
                  </a:lnTo>
                  <a:lnTo>
                    <a:pt x="102" y="54"/>
                  </a:lnTo>
                  <a:lnTo>
                    <a:pt x="102" y="54"/>
                  </a:lnTo>
                  <a:lnTo>
                    <a:pt x="112" y="48"/>
                  </a:lnTo>
                  <a:lnTo>
                    <a:pt x="120" y="40"/>
                  </a:lnTo>
                  <a:lnTo>
                    <a:pt x="120" y="40"/>
                  </a:lnTo>
                  <a:lnTo>
                    <a:pt x="124" y="30"/>
                  </a:lnTo>
                  <a:lnTo>
                    <a:pt x="126" y="20"/>
                  </a:lnTo>
                  <a:lnTo>
                    <a:pt x="100" y="20"/>
                  </a:lnTo>
                  <a:lnTo>
                    <a:pt x="100" y="78"/>
                  </a:lnTo>
                  <a:lnTo>
                    <a:pt x="94" y="78"/>
                  </a:lnTo>
                  <a:lnTo>
                    <a:pt x="94" y="16"/>
                  </a:lnTo>
                  <a:lnTo>
                    <a:pt x="126" y="16"/>
                  </a:lnTo>
                  <a:lnTo>
                    <a:pt x="126" y="0"/>
                  </a:lnTo>
                  <a:lnTo>
                    <a:pt x="134" y="0"/>
                  </a:lnTo>
                  <a:lnTo>
                    <a:pt x="134" y="16"/>
                  </a:lnTo>
                  <a:lnTo>
                    <a:pt x="168" y="16"/>
                  </a:lnTo>
                  <a:lnTo>
                    <a:pt x="168" y="70"/>
                  </a:lnTo>
                  <a:lnTo>
                    <a:pt x="168" y="70"/>
                  </a:lnTo>
                  <a:lnTo>
                    <a:pt x="168" y="74"/>
                  </a:lnTo>
                  <a:lnTo>
                    <a:pt x="166" y="76"/>
                  </a:lnTo>
                  <a:lnTo>
                    <a:pt x="166" y="76"/>
                  </a:lnTo>
                  <a:lnTo>
                    <a:pt x="162" y="78"/>
                  </a:lnTo>
                  <a:lnTo>
                    <a:pt x="158" y="78"/>
                  </a:lnTo>
                  <a:lnTo>
                    <a:pt x="158" y="78"/>
                  </a:lnTo>
                  <a:close/>
                  <a:moveTo>
                    <a:pt x="232" y="62"/>
                  </a:moveTo>
                  <a:lnTo>
                    <a:pt x="224" y="62"/>
                  </a:lnTo>
                  <a:lnTo>
                    <a:pt x="224" y="48"/>
                  </a:lnTo>
                  <a:lnTo>
                    <a:pt x="224" y="48"/>
                  </a:lnTo>
                  <a:lnTo>
                    <a:pt x="224" y="44"/>
                  </a:lnTo>
                  <a:lnTo>
                    <a:pt x="224" y="44"/>
                  </a:lnTo>
                  <a:lnTo>
                    <a:pt x="210" y="54"/>
                  </a:lnTo>
                  <a:lnTo>
                    <a:pt x="206" y="58"/>
                  </a:lnTo>
                  <a:lnTo>
                    <a:pt x="204" y="62"/>
                  </a:lnTo>
                  <a:lnTo>
                    <a:pt x="204" y="62"/>
                  </a:lnTo>
                  <a:lnTo>
                    <a:pt x="206" y="66"/>
                  </a:lnTo>
                  <a:lnTo>
                    <a:pt x="210" y="68"/>
                  </a:lnTo>
                  <a:lnTo>
                    <a:pt x="210" y="68"/>
                  </a:lnTo>
                  <a:lnTo>
                    <a:pt x="216" y="70"/>
                  </a:lnTo>
                  <a:lnTo>
                    <a:pt x="228" y="70"/>
                  </a:lnTo>
                  <a:lnTo>
                    <a:pt x="228" y="70"/>
                  </a:lnTo>
                  <a:lnTo>
                    <a:pt x="254" y="70"/>
                  </a:lnTo>
                  <a:lnTo>
                    <a:pt x="256" y="76"/>
                  </a:lnTo>
                  <a:lnTo>
                    <a:pt x="256" y="76"/>
                  </a:lnTo>
                  <a:lnTo>
                    <a:pt x="232" y="76"/>
                  </a:lnTo>
                  <a:lnTo>
                    <a:pt x="232" y="76"/>
                  </a:lnTo>
                  <a:lnTo>
                    <a:pt x="214" y="76"/>
                  </a:lnTo>
                  <a:lnTo>
                    <a:pt x="204" y="74"/>
                  </a:lnTo>
                  <a:lnTo>
                    <a:pt x="204" y="74"/>
                  </a:lnTo>
                  <a:lnTo>
                    <a:pt x="200" y="68"/>
                  </a:lnTo>
                  <a:lnTo>
                    <a:pt x="198" y="62"/>
                  </a:lnTo>
                  <a:lnTo>
                    <a:pt x="198" y="62"/>
                  </a:lnTo>
                  <a:lnTo>
                    <a:pt x="200" y="56"/>
                  </a:lnTo>
                  <a:lnTo>
                    <a:pt x="204" y="52"/>
                  </a:lnTo>
                  <a:lnTo>
                    <a:pt x="204" y="52"/>
                  </a:lnTo>
                  <a:lnTo>
                    <a:pt x="212" y="44"/>
                  </a:lnTo>
                  <a:lnTo>
                    <a:pt x="224" y="38"/>
                  </a:lnTo>
                  <a:lnTo>
                    <a:pt x="224" y="38"/>
                  </a:lnTo>
                  <a:lnTo>
                    <a:pt x="220" y="36"/>
                  </a:lnTo>
                  <a:lnTo>
                    <a:pt x="218" y="34"/>
                  </a:lnTo>
                  <a:lnTo>
                    <a:pt x="218" y="34"/>
                  </a:lnTo>
                  <a:lnTo>
                    <a:pt x="206" y="36"/>
                  </a:lnTo>
                  <a:lnTo>
                    <a:pt x="206" y="36"/>
                  </a:lnTo>
                  <a:lnTo>
                    <a:pt x="200" y="40"/>
                  </a:lnTo>
                  <a:lnTo>
                    <a:pt x="192" y="46"/>
                  </a:lnTo>
                  <a:lnTo>
                    <a:pt x="184" y="52"/>
                  </a:lnTo>
                  <a:lnTo>
                    <a:pt x="180" y="48"/>
                  </a:lnTo>
                  <a:lnTo>
                    <a:pt x="180" y="48"/>
                  </a:lnTo>
                  <a:lnTo>
                    <a:pt x="194" y="34"/>
                  </a:lnTo>
                  <a:lnTo>
                    <a:pt x="204" y="20"/>
                  </a:lnTo>
                  <a:lnTo>
                    <a:pt x="184" y="20"/>
                  </a:lnTo>
                  <a:lnTo>
                    <a:pt x="184" y="14"/>
                  </a:lnTo>
                  <a:lnTo>
                    <a:pt x="206" y="14"/>
                  </a:lnTo>
                  <a:lnTo>
                    <a:pt x="206" y="14"/>
                  </a:lnTo>
                  <a:lnTo>
                    <a:pt x="210" y="4"/>
                  </a:lnTo>
                  <a:lnTo>
                    <a:pt x="216" y="4"/>
                  </a:lnTo>
                  <a:lnTo>
                    <a:pt x="216" y="4"/>
                  </a:lnTo>
                  <a:lnTo>
                    <a:pt x="214" y="14"/>
                  </a:lnTo>
                  <a:lnTo>
                    <a:pt x="246" y="14"/>
                  </a:lnTo>
                  <a:lnTo>
                    <a:pt x="246" y="20"/>
                  </a:lnTo>
                  <a:lnTo>
                    <a:pt x="212" y="20"/>
                  </a:lnTo>
                  <a:lnTo>
                    <a:pt x="212" y="20"/>
                  </a:lnTo>
                  <a:lnTo>
                    <a:pt x="202" y="32"/>
                  </a:lnTo>
                  <a:lnTo>
                    <a:pt x="204" y="32"/>
                  </a:lnTo>
                  <a:lnTo>
                    <a:pt x="204" y="32"/>
                  </a:lnTo>
                  <a:lnTo>
                    <a:pt x="210" y="30"/>
                  </a:lnTo>
                  <a:lnTo>
                    <a:pt x="210" y="30"/>
                  </a:lnTo>
                  <a:lnTo>
                    <a:pt x="218" y="30"/>
                  </a:lnTo>
                  <a:lnTo>
                    <a:pt x="218" y="30"/>
                  </a:lnTo>
                  <a:lnTo>
                    <a:pt x="224" y="32"/>
                  </a:lnTo>
                  <a:lnTo>
                    <a:pt x="230" y="36"/>
                  </a:lnTo>
                  <a:lnTo>
                    <a:pt x="254" y="26"/>
                  </a:lnTo>
                  <a:lnTo>
                    <a:pt x="258" y="32"/>
                  </a:lnTo>
                  <a:lnTo>
                    <a:pt x="258" y="32"/>
                  </a:lnTo>
                  <a:lnTo>
                    <a:pt x="230" y="42"/>
                  </a:lnTo>
                  <a:lnTo>
                    <a:pt x="230" y="42"/>
                  </a:lnTo>
                  <a:lnTo>
                    <a:pt x="232" y="50"/>
                  </a:lnTo>
                  <a:lnTo>
                    <a:pt x="232" y="62"/>
                  </a:lnTo>
                  <a:close/>
                  <a:moveTo>
                    <a:pt x="268" y="20"/>
                  </a:moveTo>
                  <a:lnTo>
                    <a:pt x="268" y="14"/>
                  </a:lnTo>
                  <a:lnTo>
                    <a:pt x="296" y="14"/>
                  </a:lnTo>
                  <a:lnTo>
                    <a:pt x="296" y="20"/>
                  </a:lnTo>
                  <a:lnTo>
                    <a:pt x="268" y="20"/>
                  </a:lnTo>
                  <a:close/>
                  <a:moveTo>
                    <a:pt x="276" y="76"/>
                  </a:moveTo>
                  <a:lnTo>
                    <a:pt x="276" y="78"/>
                  </a:lnTo>
                  <a:lnTo>
                    <a:pt x="270" y="78"/>
                  </a:lnTo>
                  <a:lnTo>
                    <a:pt x="270" y="50"/>
                  </a:lnTo>
                  <a:lnTo>
                    <a:pt x="294" y="50"/>
                  </a:lnTo>
                  <a:lnTo>
                    <a:pt x="294" y="76"/>
                  </a:lnTo>
                  <a:lnTo>
                    <a:pt x="276" y="76"/>
                  </a:lnTo>
                  <a:close/>
                  <a:moveTo>
                    <a:pt x="270" y="8"/>
                  </a:moveTo>
                  <a:lnTo>
                    <a:pt x="270" y="2"/>
                  </a:lnTo>
                  <a:lnTo>
                    <a:pt x="294" y="2"/>
                  </a:lnTo>
                  <a:lnTo>
                    <a:pt x="294" y="8"/>
                  </a:lnTo>
                  <a:lnTo>
                    <a:pt x="270" y="8"/>
                  </a:lnTo>
                  <a:close/>
                  <a:moveTo>
                    <a:pt x="270" y="32"/>
                  </a:moveTo>
                  <a:lnTo>
                    <a:pt x="270" y="26"/>
                  </a:lnTo>
                  <a:lnTo>
                    <a:pt x="294" y="26"/>
                  </a:lnTo>
                  <a:lnTo>
                    <a:pt x="294" y="32"/>
                  </a:lnTo>
                  <a:lnTo>
                    <a:pt x="270" y="32"/>
                  </a:lnTo>
                  <a:close/>
                  <a:moveTo>
                    <a:pt x="270" y="44"/>
                  </a:moveTo>
                  <a:lnTo>
                    <a:pt x="270" y="38"/>
                  </a:lnTo>
                  <a:lnTo>
                    <a:pt x="294" y="38"/>
                  </a:lnTo>
                  <a:lnTo>
                    <a:pt x="294" y="44"/>
                  </a:lnTo>
                  <a:lnTo>
                    <a:pt x="270" y="44"/>
                  </a:lnTo>
                  <a:close/>
                  <a:moveTo>
                    <a:pt x="288" y="56"/>
                  </a:moveTo>
                  <a:lnTo>
                    <a:pt x="276" y="56"/>
                  </a:lnTo>
                  <a:lnTo>
                    <a:pt x="276" y="70"/>
                  </a:lnTo>
                  <a:lnTo>
                    <a:pt x="288" y="70"/>
                  </a:lnTo>
                  <a:lnTo>
                    <a:pt x="288" y="56"/>
                  </a:lnTo>
                  <a:close/>
                  <a:moveTo>
                    <a:pt x="300" y="78"/>
                  </a:moveTo>
                  <a:lnTo>
                    <a:pt x="296" y="74"/>
                  </a:lnTo>
                  <a:lnTo>
                    <a:pt x="296" y="74"/>
                  </a:lnTo>
                  <a:lnTo>
                    <a:pt x="302" y="70"/>
                  </a:lnTo>
                  <a:lnTo>
                    <a:pt x="306" y="64"/>
                  </a:lnTo>
                  <a:lnTo>
                    <a:pt x="310" y="56"/>
                  </a:lnTo>
                  <a:lnTo>
                    <a:pt x="310" y="48"/>
                  </a:lnTo>
                  <a:lnTo>
                    <a:pt x="310" y="44"/>
                  </a:lnTo>
                  <a:lnTo>
                    <a:pt x="310" y="42"/>
                  </a:lnTo>
                  <a:lnTo>
                    <a:pt x="302" y="42"/>
                  </a:lnTo>
                  <a:lnTo>
                    <a:pt x="302" y="16"/>
                  </a:lnTo>
                  <a:lnTo>
                    <a:pt x="310" y="16"/>
                  </a:lnTo>
                  <a:lnTo>
                    <a:pt x="306" y="2"/>
                  </a:lnTo>
                  <a:lnTo>
                    <a:pt x="312" y="0"/>
                  </a:lnTo>
                  <a:lnTo>
                    <a:pt x="312" y="0"/>
                  </a:lnTo>
                  <a:lnTo>
                    <a:pt x="318" y="16"/>
                  </a:lnTo>
                  <a:lnTo>
                    <a:pt x="328" y="16"/>
                  </a:lnTo>
                  <a:lnTo>
                    <a:pt x="334" y="0"/>
                  </a:lnTo>
                  <a:lnTo>
                    <a:pt x="340" y="2"/>
                  </a:lnTo>
                  <a:lnTo>
                    <a:pt x="334" y="16"/>
                  </a:lnTo>
                  <a:lnTo>
                    <a:pt x="344" y="16"/>
                  </a:lnTo>
                  <a:lnTo>
                    <a:pt x="344" y="42"/>
                  </a:lnTo>
                  <a:lnTo>
                    <a:pt x="332" y="42"/>
                  </a:lnTo>
                  <a:lnTo>
                    <a:pt x="332" y="70"/>
                  </a:lnTo>
                  <a:lnTo>
                    <a:pt x="332" y="70"/>
                  </a:lnTo>
                  <a:lnTo>
                    <a:pt x="332" y="72"/>
                  </a:lnTo>
                  <a:lnTo>
                    <a:pt x="332" y="72"/>
                  </a:lnTo>
                  <a:lnTo>
                    <a:pt x="332" y="72"/>
                  </a:lnTo>
                  <a:lnTo>
                    <a:pt x="332" y="72"/>
                  </a:lnTo>
                  <a:lnTo>
                    <a:pt x="338" y="72"/>
                  </a:lnTo>
                  <a:lnTo>
                    <a:pt x="338" y="72"/>
                  </a:lnTo>
                  <a:lnTo>
                    <a:pt x="340" y="72"/>
                  </a:lnTo>
                  <a:lnTo>
                    <a:pt x="340" y="72"/>
                  </a:lnTo>
                  <a:lnTo>
                    <a:pt x="342" y="72"/>
                  </a:lnTo>
                  <a:lnTo>
                    <a:pt x="342" y="72"/>
                  </a:lnTo>
                  <a:lnTo>
                    <a:pt x="342" y="66"/>
                  </a:lnTo>
                  <a:lnTo>
                    <a:pt x="342" y="66"/>
                  </a:lnTo>
                  <a:lnTo>
                    <a:pt x="342" y="60"/>
                  </a:lnTo>
                  <a:lnTo>
                    <a:pt x="348" y="60"/>
                  </a:lnTo>
                  <a:lnTo>
                    <a:pt x="348" y="70"/>
                  </a:lnTo>
                  <a:lnTo>
                    <a:pt x="348" y="70"/>
                  </a:lnTo>
                  <a:lnTo>
                    <a:pt x="348" y="74"/>
                  </a:lnTo>
                  <a:lnTo>
                    <a:pt x="346" y="76"/>
                  </a:lnTo>
                  <a:lnTo>
                    <a:pt x="346" y="76"/>
                  </a:lnTo>
                  <a:lnTo>
                    <a:pt x="342" y="78"/>
                  </a:lnTo>
                  <a:lnTo>
                    <a:pt x="338" y="78"/>
                  </a:lnTo>
                  <a:lnTo>
                    <a:pt x="338" y="78"/>
                  </a:lnTo>
                  <a:lnTo>
                    <a:pt x="330" y="78"/>
                  </a:lnTo>
                  <a:lnTo>
                    <a:pt x="330" y="78"/>
                  </a:lnTo>
                  <a:lnTo>
                    <a:pt x="326" y="76"/>
                  </a:lnTo>
                  <a:lnTo>
                    <a:pt x="326" y="76"/>
                  </a:lnTo>
                  <a:lnTo>
                    <a:pt x="324" y="70"/>
                  </a:lnTo>
                  <a:lnTo>
                    <a:pt x="324" y="42"/>
                  </a:lnTo>
                  <a:lnTo>
                    <a:pt x="318" y="42"/>
                  </a:lnTo>
                  <a:lnTo>
                    <a:pt x="318" y="48"/>
                  </a:lnTo>
                  <a:lnTo>
                    <a:pt x="318" y="48"/>
                  </a:lnTo>
                  <a:lnTo>
                    <a:pt x="316" y="58"/>
                  </a:lnTo>
                  <a:lnTo>
                    <a:pt x="312" y="66"/>
                  </a:lnTo>
                  <a:lnTo>
                    <a:pt x="312" y="66"/>
                  </a:lnTo>
                  <a:lnTo>
                    <a:pt x="306" y="74"/>
                  </a:lnTo>
                  <a:lnTo>
                    <a:pt x="300" y="78"/>
                  </a:lnTo>
                  <a:lnTo>
                    <a:pt x="300" y="78"/>
                  </a:lnTo>
                  <a:close/>
                  <a:moveTo>
                    <a:pt x="336" y="20"/>
                  </a:moveTo>
                  <a:lnTo>
                    <a:pt x="308" y="20"/>
                  </a:lnTo>
                  <a:lnTo>
                    <a:pt x="308" y="38"/>
                  </a:lnTo>
                  <a:lnTo>
                    <a:pt x="336" y="38"/>
                  </a:lnTo>
                  <a:lnTo>
                    <a:pt x="336" y="20"/>
                  </a:lnTo>
                  <a:close/>
                  <a:moveTo>
                    <a:pt x="368" y="80"/>
                  </a:moveTo>
                  <a:lnTo>
                    <a:pt x="368" y="42"/>
                  </a:lnTo>
                  <a:lnTo>
                    <a:pt x="368" y="42"/>
                  </a:lnTo>
                  <a:lnTo>
                    <a:pt x="356" y="54"/>
                  </a:lnTo>
                  <a:lnTo>
                    <a:pt x="352" y="50"/>
                  </a:lnTo>
                  <a:lnTo>
                    <a:pt x="352" y="50"/>
                  </a:lnTo>
                  <a:lnTo>
                    <a:pt x="366" y="34"/>
                  </a:lnTo>
                  <a:lnTo>
                    <a:pt x="366" y="34"/>
                  </a:lnTo>
                  <a:lnTo>
                    <a:pt x="376" y="20"/>
                  </a:lnTo>
                  <a:lnTo>
                    <a:pt x="382" y="22"/>
                  </a:lnTo>
                  <a:lnTo>
                    <a:pt x="382" y="22"/>
                  </a:lnTo>
                  <a:lnTo>
                    <a:pt x="372" y="38"/>
                  </a:lnTo>
                  <a:lnTo>
                    <a:pt x="374" y="38"/>
                  </a:lnTo>
                  <a:lnTo>
                    <a:pt x="374" y="80"/>
                  </a:lnTo>
                  <a:lnTo>
                    <a:pt x="368" y="80"/>
                  </a:lnTo>
                  <a:close/>
                  <a:moveTo>
                    <a:pt x="358" y="24"/>
                  </a:moveTo>
                  <a:lnTo>
                    <a:pt x="354" y="20"/>
                  </a:lnTo>
                  <a:lnTo>
                    <a:pt x="354" y="20"/>
                  </a:lnTo>
                  <a:lnTo>
                    <a:pt x="364" y="12"/>
                  </a:lnTo>
                  <a:lnTo>
                    <a:pt x="372" y="0"/>
                  </a:lnTo>
                  <a:lnTo>
                    <a:pt x="378" y="2"/>
                  </a:lnTo>
                  <a:lnTo>
                    <a:pt x="378" y="2"/>
                  </a:lnTo>
                  <a:lnTo>
                    <a:pt x="370" y="14"/>
                  </a:lnTo>
                  <a:lnTo>
                    <a:pt x="370" y="14"/>
                  </a:lnTo>
                  <a:lnTo>
                    <a:pt x="358" y="24"/>
                  </a:lnTo>
                  <a:lnTo>
                    <a:pt x="358" y="24"/>
                  </a:lnTo>
                  <a:close/>
                  <a:moveTo>
                    <a:pt x="378" y="56"/>
                  </a:moveTo>
                  <a:lnTo>
                    <a:pt x="378" y="52"/>
                  </a:lnTo>
                  <a:lnTo>
                    <a:pt x="420" y="52"/>
                  </a:lnTo>
                  <a:lnTo>
                    <a:pt x="420" y="44"/>
                  </a:lnTo>
                  <a:lnTo>
                    <a:pt x="382" y="44"/>
                  </a:lnTo>
                  <a:lnTo>
                    <a:pt x="382" y="40"/>
                  </a:lnTo>
                  <a:lnTo>
                    <a:pt x="436" y="40"/>
                  </a:lnTo>
                  <a:lnTo>
                    <a:pt x="436" y="44"/>
                  </a:lnTo>
                  <a:lnTo>
                    <a:pt x="426" y="44"/>
                  </a:lnTo>
                  <a:lnTo>
                    <a:pt x="426" y="52"/>
                  </a:lnTo>
                  <a:lnTo>
                    <a:pt x="438" y="52"/>
                  </a:lnTo>
                  <a:lnTo>
                    <a:pt x="438" y="56"/>
                  </a:lnTo>
                  <a:lnTo>
                    <a:pt x="426" y="56"/>
                  </a:lnTo>
                  <a:lnTo>
                    <a:pt x="426" y="72"/>
                  </a:lnTo>
                  <a:lnTo>
                    <a:pt x="426" y="72"/>
                  </a:lnTo>
                  <a:lnTo>
                    <a:pt x="426" y="74"/>
                  </a:lnTo>
                  <a:lnTo>
                    <a:pt x="424" y="76"/>
                  </a:lnTo>
                  <a:lnTo>
                    <a:pt x="424" y="76"/>
                  </a:lnTo>
                  <a:lnTo>
                    <a:pt x="418" y="78"/>
                  </a:lnTo>
                  <a:lnTo>
                    <a:pt x="408" y="78"/>
                  </a:lnTo>
                  <a:lnTo>
                    <a:pt x="406" y="72"/>
                  </a:lnTo>
                  <a:lnTo>
                    <a:pt x="416" y="72"/>
                  </a:lnTo>
                  <a:lnTo>
                    <a:pt x="416" y="72"/>
                  </a:lnTo>
                  <a:lnTo>
                    <a:pt x="418" y="72"/>
                  </a:lnTo>
                  <a:lnTo>
                    <a:pt x="418" y="72"/>
                  </a:lnTo>
                  <a:lnTo>
                    <a:pt x="420" y="68"/>
                  </a:lnTo>
                  <a:lnTo>
                    <a:pt x="420" y="56"/>
                  </a:lnTo>
                  <a:lnTo>
                    <a:pt x="378" y="56"/>
                  </a:lnTo>
                  <a:close/>
                  <a:moveTo>
                    <a:pt x="396" y="76"/>
                  </a:moveTo>
                  <a:lnTo>
                    <a:pt x="396" y="76"/>
                  </a:lnTo>
                  <a:lnTo>
                    <a:pt x="384" y="62"/>
                  </a:lnTo>
                  <a:lnTo>
                    <a:pt x="388" y="58"/>
                  </a:lnTo>
                  <a:lnTo>
                    <a:pt x="388" y="58"/>
                  </a:lnTo>
                  <a:lnTo>
                    <a:pt x="402" y="72"/>
                  </a:lnTo>
                  <a:lnTo>
                    <a:pt x="396" y="76"/>
                  </a:lnTo>
                  <a:close/>
                  <a:moveTo>
                    <a:pt x="386" y="32"/>
                  </a:moveTo>
                  <a:lnTo>
                    <a:pt x="386" y="4"/>
                  </a:lnTo>
                  <a:lnTo>
                    <a:pt x="432" y="4"/>
                  </a:lnTo>
                  <a:lnTo>
                    <a:pt x="432" y="32"/>
                  </a:lnTo>
                  <a:lnTo>
                    <a:pt x="386" y="32"/>
                  </a:lnTo>
                  <a:close/>
                  <a:moveTo>
                    <a:pt x="394" y="16"/>
                  </a:moveTo>
                  <a:lnTo>
                    <a:pt x="426" y="16"/>
                  </a:lnTo>
                  <a:lnTo>
                    <a:pt x="426" y="8"/>
                  </a:lnTo>
                  <a:lnTo>
                    <a:pt x="394" y="8"/>
                  </a:lnTo>
                  <a:lnTo>
                    <a:pt x="394" y="16"/>
                  </a:lnTo>
                  <a:close/>
                  <a:moveTo>
                    <a:pt x="426" y="20"/>
                  </a:moveTo>
                  <a:lnTo>
                    <a:pt x="394" y="20"/>
                  </a:lnTo>
                  <a:lnTo>
                    <a:pt x="394" y="28"/>
                  </a:lnTo>
                  <a:lnTo>
                    <a:pt x="426" y="28"/>
                  </a:lnTo>
                  <a:lnTo>
                    <a:pt x="426"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Freeform 88">
              <a:extLst>
                <a:ext uri="{FF2B5EF4-FFF2-40B4-BE49-F238E27FC236}">
                  <a16:creationId xmlns:a16="http://schemas.microsoft.com/office/drawing/2014/main" id="{6168F8FF-3659-4095-985C-AFA4B21C921D}"/>
                </a:ext>
              </a:extLst>
            </p:cNvPr>
            <p:cNvSpPr>
              <a:spLocks/>
            </p:cNvSpPr>
            <p:nvPr/>
          </p:nvSpPr>
          <p:spPr bwMode="auto">
            <a:xfrm>
              <a:off x="3856309" y="5447043"/>
              <a:ext cx="8134" cy="8134"/>
            </a:xfrm>
            <a:custGeom>
              <a:avLst/>
              <a:gdLst>
                <a:gd name="T0" fmla="*/ 0 w 16"/>
                <a:gd name="T1" fmla="*/ 8 h 16"/>
                <a:gd name="T2" fmla="*/ 0 w 16"/>
                <a:gd name="T3" fmla="*/ 8 h 16"/>
                <a:gd name="T4" fmla="*/ 2 w 16"/>
                <a:gd name="T5" fmla="*/ 4 h 16"/>
                <a:gd name="T6" fmla="*/ 4 w 16"/>
                <a:gd name="T7" fmla="*/ 2 h 16"/>
                <a:gd name="T8" fmla="*/ 4 w 16"/>
                <a:gd name="T9" fmla="*/ 2 h 16"/>
                <a:gd name="T10" fmla="*/ 6 w 16"/>
                <a:gd name="T11" fmla="*/ 0 h 16"/>
                <a:gd name="T12" fmla="*/ 8 w 16"/>
                <a:gd name="T13" fmla="*/ 0 h 16"/>
                <a:gd name="T14" fmla="*/ 8 w 16"/>
                <a:gd name="T15" fmla="*/ 0 h 16"/>
                <a:gd name="T16" fmla="*/ 12 w 16"/>
                <a:gd name="T17" fmla="*/ 0 h 16"/>
                <a:gd name="T18" fmla="*/ 14 w 16"/>
                <a:gd name="T19" fmla="*/ 2 h 16"/>
                <a:gd name="T20" fmla="*/ 14 w 16"/>
                <a:gd name="T21" fmla="*/ 2 h 16"/>
                <a:gd name="T22" fmla="*/ 16 w 16"/>
                <a:gd name="T23" fmla="*/ 4 h 16"/>
                <a:gd name="T24" fmla="*/ 16 w 16"/>
                <a:gd name="T25" fmla="*/ 8 h 16"/>
                <a:gd name="T26" fmla="*/ 16 w 16"/>
                <a:gd name="T27" fmla="*/ 8 h 16"/>
                <a:gd name="T28" fmla="*/ 16 w 16"/>
                <a:gd name="T29" fmla="*/ 10 h 16"/>
                <a:gd name="T30" fmla="*/ 14 w 16"/>
                <a:gd name="T31" fmla="*/ 14 h 16"/>
                <a:gd name="T32" fmla="*/ 14 w 16"/>
                <a:gd name="T33" fmla="*/ 14 h 16"/>
                <a:gd name="T34" fmla="*/ 12 w 16"/>
                <a:gd name="T35" fmla="*/ 16 h 16"/>
                <a:gd name="T36" fmla="*/ 8 w 16"/>
                <a:gd name="T37" fmla="*/ 16 h 16"/>
                <a:gd name="T38" fmla="*/ 8 w 16"/>
                <a:gd name="T39" fmla="*/ 16 h 16"/>
                <a:gd name="T40" fmla="*/ 6 w 16"/>
                <a:gd name="T41" fmla="*/ 16 h 16"/>
                <a:gd name="T42" fmla="*/ 4 w 16"/>
                <a:gd name="T43" fmla="*/ 14 h 16"/>
                <a:gd name="T44" fmla="*/ 4 w 16"/>
                <a:gd name="T45" fmla="*/ 14 h 16"/>
                <a:gd name="T46" fmla="*/ 2 w 16"/>
                <a:gd name="T47" fmla="*/ 10 h 16"/>
                <a:gd name="T48" fmla="*/ 0 w 16"/>
                <a:gd name="T49" fmla="*/ 8 h 16"/>
                <a:gd name="T50" fmla="*/ 0 w 16"/>
                <a:gd name="T5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16">
                  <a:moveTo>
                    <a:pt x="0" y="8"/>
                  </a:moveTo>
                  <a:lnTo>
                    <a:pt x="0" y="8"/>
                  </a:lnTo>
                  <a:lnTo>
                    <a:pt x="2" y="4"/>
                  </a:lnTo>
                  <a:lnTo>
                    <a:pt x="4" y="2"/>
                  </a:lnTo>
                  <a:lnTo>
                    <a:pt x="4" y="2"/>
                  </a:lnTo>
                  <a:lnTo>
                    <a:pt x="6" y="0"/>
                  </a:lnTo>
                  <a:lnTo>
                    <a:pt x="8" y="0"/>
                  </a:lnTo>
                  <a:lnTo>
                    <a:pt x="8" y="0"/>
                  </a:lnTo>
                  <a:lnTo>
                    <a:pt x="12" y="0"/>
                  </a:lnTo>
                  <a:lnTo>
                    <a:pt x="14" y="2"/>
                  </a:lnTo>
                  <a:lnTo>
                    <a:pt x="14" y="2"/>
                  </a:lnTo>
                  <a:lnTo>
                    <a:pt x="16" y="4"/>
                  </a:lnTo>
                  <a:lnTo>
                    <a:pt x="16" y="8"/>
                  </a:lnTo>
                  <a:lnTo>
                    <a:pt x="16" y="8"/>
                  </a:lnTo>
                  <a:lnTo>
                    <a:pt x="16" y="10"/>
                  </a:lnTo>
                  <a:lnTo>
                    <a:pt x="14" y="14"/>
                  </a:lnTo>
                  <a:lnTo>
                    <a:pt x="14" y="14"/>
                  </a:lnTo>
                  <a:lnTo>
                    <a:pt x="12" y="16"/>
                  </a:lnTo>
                  <a:lnTo>
                    <a:pt x="8" y="16"/>
                  </a:lnTo>
                  <a:lnTo>
                    <a:pt x="8" y="16"/>
                  </a:lnTo>
                  <a:lnTo>
                    <a:pt x="6" y="16"/>
                  </a:lnTo>
                  <a:lnTo>
                    <a:pt x="4" y="14"/>
                  </a:lnTo>
                  <a:lnTo>
                    <a:pt x="4" y="14"/>
                  </a:lnTo>
                  <a:lnTo>
                    <a:pt x="2" y="10"/>
                  </a:lnTo>
                  <a:lnTo>
                    <a:pt x="0" y="8"/>
                  </a:lnTo>
                  <a:lnTo>
                    <a:pt x="0"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Freeform 89">
              <a:extLst>
                <a:ext uri="{FF2B5EF4-FFF2-40B4-BE49-F238E27FC236}">
                  <a16:creationId xmlns:a16="http://schemas.microsoft.com/office/drawing/2014/main" id="{6E2B010B-6EA1-41E7-80A9-F17583FD1402}"/>
                </a:ext>
              </a:extLst>
            </p:cNvPr>
            <p:cNvSpPr>
              <a:spLocks/>
            </p:cNvSpPr>
            <p:nvPr/>
          </p:nvSpPr>
          <p:spPr bwMode="auto">
            <a:xfrm>
              <a:off x="3885287" y="5430774"/>
              <a:ext cx="39654" cy="37621"/>
            </a:xfrm>
            <a:custGeom>
              <a:avLst/>
              <a:gdLst>
                <a:gd name="T0" fmla="*/ 0 w 78"/>
                <a:gd name="T1" fmla="*/ 74 h 74"/>
                <a:gd name="T2" fmla="*/ 0 w 78"/>
                <a:gd name="T3" fmla="*/ 68 h 74"/>
                <a:gd name="T4" fmla="*/ 34 w 78"/>
                <a:gd name="T5" fmla="*/ 68 h 74"/>
                <a:gd name="T6" fmla="*/ 34 w 78"/>
                <a:gd name="T7" fmla="*/ 0 h 74"/>
                <a:gd name="T8" fmla="*/ 40 w 78"/>
                <a:gd name="T9" fmla="*/ 0 h 74"/>
                <a:gd name="T10" fmla="*/ 40 w 78"/>
                <a:gd name="T11" fmla="*/ 24 h 74"/>
                <a:gd name="T12" fmla="*/ 72 w 78"/>
                <a:gd name="T13" fmla="*/ 24 h 74"/>
                <a:gd name="T14" fmla="*/ 72 w 78"/>
                <a:gd name="T15" fmla="*/ 30 h 74"/>
                <a:gd name="T16" fmla="*/ 40 w 78"/>
                <a:gd name="T17" fmla="*/ 30 h 74"/>
                <a:gd name="T18" fmla="*/ 40 w 78"/>
                <a:gd name="T19" fmla="*/ 68 h 74"/>
                <a:gd name="T20" fmla="*/ 78 w 78"/>
                <a:gd name="T21" fmla="*/ 68 h 74"/>
                <a:gd name="T22" fmla="*/ 78 w 78"/>
                <a:gd name="T23" fmla="*/ 74 h 74"/>
                <a:gd name="T24" fmla="*/ 0 w 78"/>
                <a:gd name="T25"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74">
                  <a:moveTo>
                    <a:pt x="0" y="74"/>
                  </a:moveTo>
                  <a:lnTo>
                    <a:pt x="0" y="68"/>
                  </a:lnTo>
                  <a:lnTo>
                    <a:pt x="34" y="68"/>
                  </a:lnTo>
                  <a:lnTo>
                    <a:pt x="34" y="0"/>
                  </a:lnTo>
                  <a:lnTo>
                    <a:pt x="40" y="0"/>
                  </a:lnTo>
                  <a:lnTo>
                    <a:pt x="40" y="24"/>
                  </a:lnTo>
                  <a:lnTo>
                    <a:pt x="72" y="24"/>
                  </a:lnTo>
                  <a:lnTo>
                    <a:pt x="72" y="30"/>
                  </a:lnTo>
                  <a:lnTo>
                    <a:pt x="40" y="30"/>
                  </a:lnTo>
                  <a:lnTo>
                    <a:pt x="40" y="68"/>
                  </a:lnTo>
                  <a:lnTo>
                    <a:pt x="78" y="68"/>
                  </a:lnTo>
                  <a:lnTo>
                    <a:pt x="78" y="74"/>
                  </a:lnTo>
                  <a:lnTo>
                    <a:pt x="0" y="7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Freeform 90">
              <a:extLst>
                <a:ext uri="{FF2B5EF4-FFF2-40B4-BE49-F238E27FC236}">
                  <a16:creationId xmlns:a16="http://schemas.microsoft.com/office/drawing/2014/main" id="{4C9F3196-0FF1-4FF9-A061-AA1DD505AB2B}"/>
                </a:ext>
              </a:extLst>
            </p:cNvPr>
            <p:cNvSpPr>
              <a:spLocks noEditPoints="1"/>
            </p:cNvSpPr>
            <p:nvPr/>
          </p:nvSpPr>
          <p:spPr bwMode="auto">
            <a:xfrm>
              <a:off x="3483151" y="5494831"/>
              <a:ext cx="214541" cy="40671"/>
            </a:xfrm>
            <a:custGeom>
              <a:avLst/>
              <a:gdLst>
                <a:gd name="T0" fmla="*/ 32 w 422"/>
                <a:gd name="T1" fmla="*/ 80 h 80"/>
                <a:gd name="T2" fmla="*/ 0 w 422"/>
                <a:gd name="T3" fmla="*/ 60 h 80"/>
                <a:gd name="T4" fmla="*/ 38 w 422"/>
                <a:gd name="T5" fmla="*/ 0 h 80"/>
                <a:gd name="T6" fmla="*/ 64 w 422"/>
                <a:gd name="T7" fmla="*/ 60 h 80"/>
                <a:gd name="T8" fmla="*/ 6 w 422"/>
                <a:gd name="T9" fmla="*/ 16 h 80"/>
                <a:gd name="T10" fmla="*/ 32 w 422"/>
                <a:gd name="T11" fmla="*/ 50 h 80"/>
                <a:gd name="T12" fmla="*/ 38 w 422"/>
                <a:gd name="T13" fmla="*/ 16 h 80"/>
                <a:gd name="T14" fmla="*/ 38 w 422"/>
                <a:gd name="T15" fmla="*/ 16 h 80"/>
                <a:gd name="T16" fmla="*/ 38 w 422"/>
                <a:gd name="T17" fmla="*/ 36 h 80"/>
                <a:gd name="T18" fmla="*/ 154 w 422"/>
                <a:gd name="T19" fmla="*/ 58 h 80"/>
                <a:gd name="T20" fmla="*/ 136 w 422"/>
                <a:gd name="T21" fmla="*/ 76 h 80"/>
                <a:gd name="T22" fmla="*/ 112 w 422"/>
                <a:gd name="T23" fmla="*/ 76 h 80"/>
                <a:gd name="T24" fmla="*/ 98 w 422"/>
                <a:gd name="T25" fmla="*/ 66 h 80"/>
                <a:gd name="T26" fmla="*/ 96 w 422"/>
                <a:gd name="T27" fmla="*/ 46 h 80"/>
                <a:gd name="T28" fmla="*/ 102 w 422"/>
                <a:gd name="T29" fmla="*/ 46 h 80"/>
                <a:gd name="T30" fmla="*/ 106 w 422"/>
                <a:gd name="T31" fmla="*/ 64 h 80"/>
                <a:gd name="T32" fmla="*/ 112 w 422"/>
                <a:gd name="T33" fmla="*/ 70 h 80"/>
                <a:gd name="T34" fmla="*/ 142 w 422"/>
                <a:gd name="T35" fmla="*/ 64 h 80"/>
                <a:gd name="T36" fmla="*/ 160 w 422"/>
                <a:gd name="T37" fmla="*/ 44 h 80"/>
                <a:gd name="T38" fmla="*/ 218 w 422"/>
                <a:gd name="T39" fmla="*/ 22 h 80"/>
                <a:gd name="T40" fmla="*/ 204 w 422"/>
                <a:gd name="T41" fmla="*/ 48 h 80"/>
                <a:gd name="T42" fmla="*/ 208 w 422"/>
                <a:gd name="T43" fmla="*/ 62 h 80"/>
                <a:gd name="T44" fmla="*/ 226 w 422"/>
                <a:gd name="T45" fmla="*/ 70 h 80"/>
                <a:gd name="T46" fmla="*/ 240 w 422"/>
                <a:gd name="T47" fmla="*/ 78 h 80"/>
                <a:gd name="T48" fmla="*/ 226 w 422"/>
                <a:gd name="T49" fmla="*/ 76 h 80"/>
                <a:gd name="T50" fmla="*/ 206 w 422"/>
                <a:gd name="T51" fmla="*/ 70 h 80"/>
                <a:gd name="T52" fmla="*/ 196 w 422"/>
                <a:gd name="T53" fmla="*/ 50 h 80"/>
                <a:gd name="T54" fmla="*/ 202 w 422"/>
                <a:gd name="T55" fmla="*/ 32 h 80"/>
                <a:gd name="T56" fmla="*/ 172 w 422"/>
                <a:gd name="T57" fmla="*/ 12 h 80"/>
                <a:gd name="T58" fmla="*/ 298 w 422"/>
                <a:gd name="T59" fmla="*/ 52 h 80"/>
                <a:gd name="T60" fmla="*/ 288 w 422"/>
                <a:gd name="T61" fmla="*/ 72 h 80"/>
                <a:gd name="T62" fmla="*/ 276 w 422"/>
                <a:gd name="T63" fmla="*/ 74 h 80"/>
                <a:gd name="T64" fmla="*/ 268 w 422"/>
                <a:gd name="T65" fmla="*/ 62 h 80"/>
                <a:gd name="T66" fmla="*/ 262 w 422"/>
                <a:gd name="T67" fmla="*/ 40 h 80"/>
                <a:gd name="T68" fmla="*/ 266 w 422"/>
                <a:gd name="T69" fmla="*/ 12 h 80"/>
                <a:gd name="T70" fmla="*/ 270 w 422"/>
                <a:gd name="T71" fmla="*/ 26 h 80"/>
                <a:gd name="T72" fmla="*/ 272 w 422"/>
                <a:gd name="T73" fmla="*/ 54 h 80"/>
                <a:gd name="T74" fmla="*/ 280 w 422"/>
                <a:gd name="T75" fmla="*/ 68 h 80"/>
                <a:gd name="T76" fmla="*/ 294 w 422"/>
                <a:gd name="T77" fmla="*/ 48 h 80"/>
                <a:gd name="T78" fmla="*/ 328 w 422"/>
                <a:gd name="T79" fmla="*/ 24 h 80"/>
                <a:gd name="T80" fmla="*/ 330 w 422"/>
                <a:gd name="T81" fmla="*/ 64 h 80"/>
                <a:gd name="T82" fmla="*/ 326 w 422"/>
                <a:gd name="T83" fmla="*/ 38 h 80"/>
                <a:gd name="T84" fmla="*/ 320 w 422"/>
                <a:gd name="T85" fmla="*/ 14 h 80"/>
                <a:gd name="T86" fmla="*/ 406 w 422"/>
                <a:gd name="T87" fmla="*/ 68 h 80"/>
                <a:gd name="T88" fmla="*/ 414 w 422"/>
                <a:gd name="T89" fmla="*/ 54 h 80"/>
                <a:gd name="T90" fmla="*/ 402 w 422"/>
                <a:gd name="T91" fmla="*/ 38 h 80"/>
                <a:gd name="T92" fmla="*/ 380 w 422"/>
                <a:gd name="T93" fmla="*/ 40 h 80"/>
                <a:gd name="T94" fmla="*/ 354 w 422"/>
                <a:gd name="T95" fmla="*/ 54 h 80"/>
                <a:gd name="T96" fmla="*/ 358 w 422"/>
                <a:gd name="T97" fmla="*/ 14 h 80"/>
                <a:gd name="T98" fmla="*/ 384 w 422"/>
                <a:gd name="T99" fmla="*/ 34 h 80"/>
                <a:gd name="T100" fmla="*/ 394 w 422"/>
                <a:gd name="T101" fmla="*/ 32 h 80"/>
                <a:gd name="T102" fmla="*/ 420 w 422"/>
                <a:gd name="T103" fmla="*/ 44 h 80"/>
                <a:gd name="T104" fmla="*/ 420 w 422"/>
                <a:gd name="T105" fmla="*/ 64 h 80"/>
                <a:gd name="T106" fmla="*/ 400 w 422"/>
                <a:gd name="T107" fmla="*/ 76 h 80"/>
                <a:gd name="T108" fmla="*/ 370 w 422"/>
                <a:gd name="T109" fmla="*/ 74 h 80"/>
                <a:gd name="T110" fmla="*/ 366 w 422"/>
                <a:gd name="T111" fmla="*/ 62 h 80"/>
                <a:gd name="T112" fmla="*/ 378 w 422"/>
                <a:gd name="T113" fmla="*/ 54 h 80"/>
                <a:gd name="T114" fmla="*/ 392 w 422"/>
                <a:gd name="T115" fmla="*/ 58 h 80"/>
                <a:gd name="T116" fmla="*/ 386 w 422"/>
                <a:gd name="T117" fmla="*/ 72 h 80"/>
                <a:gd name="T118" fmla="*/ 390 w 422"/>
                <a:gd name="T119" fmla="*/ 66 h 80"/>
                <a:gd name="T120" fmla="*/ 380 w 422"/>
                <a:gd name="T121" fmla="*/ 60 h 80"/>
                <a:gd name="T122" fmla="*/ 370 w 422"/>
                <a:gd name="T123" fmla="*/ 66 h 80"/>
                <a:gd name="T124" fmla="*/ 386 w 422"/>
                <a:gd name="T125"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2" h="80">
                  <a:moveTo>
                    <a:pt x="64" y="56"/>
                  </a:moveTo>
                  <a:lnTo>
                    <a:pt x="38" y="56"/>
                  </a:lnTo>
                  <a:lnTo>
                    <a:pt x="38" y="80"/>
                  </a:lnTo>
                  <a:lnTo>
                    <a:pt x="32" y="80"/>
                  </a:lnTo>
                  <a:lnTo>
                    <a:pt x="32" y="56"/>
                  </a:lnTo>
                  <a:lnTo>
                    <a:pt x="6" y="56"/>
                  </a:lnTo>
                  <a:lnTo>
                    <a:pt x="6" y="60"/>
                  </a:lnTo>
                  <a:lnTo>
                    <a:pt x="0" y="60"/>
                  </a:lnTo>
                  <a:lnTo>
                    <a:pt x="0" y="10"/>
                  </a:lnTo>
                  <a:lnTo>
                    <a:pt x="32" y="10"/>
                  </a:lnTo>
                  <a:lnTo>
                    <a:pt x="32" y="0"/>
                  </a:lnTo>
                  <a:lnTo>
                    <a:pt x="38" y="0"/>
                  </a:lnTo>
                  <a:lnTo>
                    <a:pt x="38" y="10"/>
                  </a:lnTo>
                  <a:lnTo>
                    <a:pt x="70" y="10"/>
                  </a:lnTo>
                  <a:lnTo>
                    <a:pt x="70" y="60"/>
                  </a:lnTo>
                  <a:lnTo>
                    <a:pt x="64" y="60"/>
                  </a:lnTo>
                  <a:lnTo>
                    <a:pt x="64" y="56"/>
                  </a:lnTo>
                  <a:close/>
                  <a:moveTo>
                    <a:pt x="32" y="30"/>
                  </a:moveTo>
                  <a:lnTo>
                    <a:pt x="32" y="16"/>
                  </a:lnTo>
                  <a:lnTo>
                    <a:pt x="6" y="16"/>
                  </a:lnTo>
                  <a:lnTo>
                    <a:pt x="6" y="30"/>
                  </a:lnTo>
                  <a:lnTo>
                    <a:pt x="32" y="30"/>
                  </a:lnTo>
                  <a:close/>
                  <a:moveTo>
                    <a:pt x="6" y="50"/>
                  </a:moveTo>
                  <a:lnTo>
                    <a:pt x="32" y="50"/>
                  </a:lnTo>
                  <a:lnTo>
                    <a:pt x="32" y="36"/>
                  </a:lnTo>
                  <a:lnTo>
                    <a:pt x="6" y="36"/>
                  </a:lnTo>
                  <a:lnTo>
                    <a:pt x="6" y="50"/>
                  </a:lnTo>
                  <a:close/>
                  <a:moveTo>
                    <a:pt x="38" y="16"/>
                  </a:moveTo>
                  <a:lnTo>
                    <a:pt x="38" y="30"/>
                  </a:lnTo>
                  <a:lnTo>
                    <a:pt x="64" y="30"/>
                  </a:lnTo>
                  <a:lnTo>
                    <a:pt x="64" y="16"/>
                  </a:lnTo>
                  <a:lnTo>
                    <a:pt x="38" y="16"/>
                  </a:lnTo>
                  <a:close/>
                  <a:moveTo>
                    <a:pt x="38" y="50"/>
                  </a:moveTo>
                  <a:lnTo>
                    <a:pt x="64" y="50"/>
                  </a:lnTo>
                  <a:lnTo>
                    <a:pt x="64" y="36"/>
                  </a:lnTo>
                  <a:lnTo>
                    <a:pt x="38" y="36"/>
                  </a:lnTo>
                  <a:lnTo>
                    <a:pt x="38" y="50"/>
                  </a:lnTo>
                  <a:close/>
                  <a:moveTo>
                    <a:pt x="160" y="44"/>
                  </a:moveTo>
                  <a:lnTo>
                    <a:pt x="160" y="44"/>
                  </a:lnTo>
                  <a:lnTo>
                    <a:pt x="154" y="58"/>
                  </a:lnTo>
                  <a:lnTo>
                    <a:pt x="146" y="70"/>
                  </a:lnTo>
                  <a:lnTo>
                    <a:pt x="146" y="70"/>
                  </a:lnTo>
                  <a:lnTo>
                    <a:pt x="142" y="72"/>
                  </a:lnTo>
                  <a:lnTo>
                    <a:pt x="136" y="76"/>
                  </a:lnTo>
                  <a:lnTo>
                    <a:pt x="122" y="78"/>
                  </a:lnTo>
                  <a:lnTo>
                    <a:pt x="122" y="78"/>
                  </a:lnTo>
                  <a:lnTo>
                    <a:pt x="112" y="76"/>
                  </a:lnTo>
                  <a:lnTo>
                    <a:pt x="112" y="76"/>
                  </a:lnTo>
                  <a:lnTo>
                    <a:pt x="104" y="72"/>
                  </a:lnTo>
                  <a:lnTo>
                    <a:pt x="104" y="72"/>
                  </a:lnTo>
                  <a:lnTo>
                    <a:pt x="98" y="66"/>
                  </a:lnTo>
                  <a:lnTo>
                    <a:pt x="98" y="66"/>
                  </a:lnTo>
                  <a:lnTo>
                    <a:pt x="96" y="60"/>
                  </a:lnTo>
                  <a:lnTo>
                    <a:pt x="96" y="60"/>
                  </a:lnTo>
                  <a:lnTo>
                    <a:pt x="96" y="46"/>
                  </a:lnTo>
                  <a:lnTo>
                    <a:pt x="96" y="46"/>
                  </a:lnTo>
                  <a:lnTo>
                    <a:pt x="98" y="8"/>
                  </a:lnTo>
                  <a:lnTo>
                    <a:pt x="104" y="8"/>
                  </a:lnTo>
                  <a:lnTo>
                    <a:pt x="104" y="8"/>
                  </a:lnTo>
                  <a:lnTo>
                    <a:pt x="102" y="46"/>
                  </a:lnTo>
                  <a:lnTo>
                    <a:pt x="102" y="46"/>
                  </a:lnTo>
                  <a:lnTo>
                    <a:pt x="102" y="56"/>
                  </a:lnTo>
                  <a:lnTo>
                    <a:pt x="102" y="56"/>
                  </a:lnTo>
                  <a:lnTo>
                    <a:pt x="106" y="64"/>
                  </a:lnTo>
                  <a:lnTo>
                    <a:pt x="106" y="64"/>
                  </a:lnTo>
                  <a:lnTo>
                    <a:pt x="108" y="68"/>
                  </a:lnTo>
                  <a:lnTo>
                    <a:pt x="112" y="70"/>
                  </a:lnTo>
                  <a:lnTo>
                    <a:pt x="112" y="70"/>
                  </a:lnTo>
                  <a:lnTo>
                    <a:pt x="122" y="72"/>
                  </a:lnTo>
                  <a:lnTo>
                    <a:pt x="122" y="72"/>
                  </a:lnTo>
                  <a:lnTo>
                    <a:pt x="134" y="70"/>
                  </a:lnTo>
                  <a:lnTo>
                    <a:pt x="142" y="64"/>
                  </a:lnTo>
                  <a:lnTo>
                    <a:pt x="142" y="64"/>
                  </a:lnTo>
                  <a:lnTo>
                    <a:pt x="150" y="56"/>
                  </a:lnTo>
                  <a:lnTo>
                    <a:pt x="154" y="42"/>
                  </a:lnTo>
                  <a:lnTo>
                    <a:pt x="160" y="44"/>
                  </a:lnTo>
                  <a:close/>
                  <a:moveTo>
                    <a:pt x="248" y="18"/>
                  </a:moveTo>
                  <a:lnTo>
                    <a:pt x="226" y="18"/>
                  </a:lnTo>
                  <a:lnTo>
                    <a:pt x="226" y="18"/>
                  </a:lnTo>
                  <a:lnTo>
                    <a:pt x="218" y="22"/>
                  </a:lnTo>
                  <a:lnTo>
                    <a:pt x="210" y="30"/>
                  </a:lnTo>
                  <a:lnTo>
                    <a:pt x="210" y="30"/>
                  </a:lnTo>
                  <a:lnTo>
                    <a:pt x="206" y="40"/>
                  </a:lnTo>
                  <a:lnTo>
                    <a:pt x="204" y="48"/>
                  </a:lnTo>
                  <a:lnTo>
                    <a:pt x="204" y="48"/>
                  </a:lnTo>
                  <a:lnTo>
                    <a:pt x="204" y="56"/>
                  </a:lnTo>
                  <a:lnTo>
                    <a:pt x="208" y="62"/>
                  </a:lnTo>
                  <a:lnTo>
                    <a:pt x="208" y="62"/>
                  </a:lnTo>
                  <a:lnTo>
                    <a:pt x="212" y="66"/>
                  </a:lnTo>
                  <a:lnTo>
                    <a:pt x="218" y="68"/>
                  </a:lnTo>
                  <a:lnTo>
                    <a:pt x="218" y="68"/>
                  </a:lnTo>
                  <a:lnTo>
                    <a:pt x="226" y="70"/>
                  </a:lnTo>
                  <a:lnTo>
                    <a:pt x="236" y="70"/>
                  </a:lnTo>
                  <a:lnTo>
                    <a:pt x="236" y="70"/>
                  </a:lnTo>
                  <a:lnTo>
                    <a:pt x="240" y="70"/>
                  </a:lnTo>
                  <a:lnTo>
                    <a:pt x="240" y="78"/>
                  </a:lnTo>
                  <a:lnTo>
                    <a:pt x="240" y="78"/>
                  </a:lnTo>
                  <a:lnTo>
                    <a:pt x="240" y="78"/>
                  </a:lnTo>
                  <a:lnTo>
                    <a:pt x="226" y="76"/>
                  </a:lnTo>
                  <a:lnTo>
                    <a:pt x="226" y="76"/>
                  </a:lnTo>
                  <a:lnTo>
                    <a:pt x="216" y="74"/>
                  </a:lnTo>
                  <a:lnTo>
                    <a:pt x="216" y="74"/>
                  </a:lnTo>
                  <a:lnTo>
                    <a:pt x="206" y="70"/>
                  </a:lnTo>
                  <a:lnTo>
                    <a:pt x="206" y="70"/>
                  </a:lnTo>
                  <a:lnTo>
                    <a:pt x="202" y="66"/>
                  </a:lnTo>
                  <a:lnTo>
                    <a:pt x="198" y="60"/>
                  </a:lnTo>
                  <a:lnTo>
                    <a:pt x="198" y="60"/>
                  </a:lnTo>
                  <a:lnTo>
                    <a:pt x="196" y="50"/>
                  </a:lnTo>
                  <a:lnTo>
                    <a:pt x="196" y="50"/>
                  </a:lnTo>
                  <a:lnTo>
                    <a:pt x="198" y="40"/>
                  </a:lnTo>
                  <a:lnTo>
                    <a:pt x="202" y="32"/>
                  </a:lnTo>
                  <a:lnTo>
                    <a:pt x="202" y="32"/>
                  </a:lnTo>
                  <a:lnTo>
                    <a:pt x="208" y="24"/>
                  </a:lnTo>
                  <a:lnTo>
                    <a:pt x="216" y="18"/>
                  </a:lnTo>
                  <a:lnTo>
                    <a:pt x="172" y="18"/>
                  </a:lnTo>
                  <a:lnTo>
                    <a:pt x="172" y="12"/>
                  </a:lnTo>
                  <a:lnTo>
                    <a:pt x="248" y="12"/>
                  </a:lnTo>
                  <a:lnTo>
                    <a:pt x="248" y="18"/>
                  </a:lnTo>
                  <a:close/>
                  <a:moveTo>
                    <a:pt x="298" y="52"/>
                  </a:moveTo>
                  <a:lnTo>
                    <a:pt x="298" y="52"/>
                  </a:lnTo>
                  <a:lnTo>
                    <a:pt x="294" y="62"/>
                  </a:lnTo>
                  <a:lnTo>
                    <a:pt x="294" y="62"/>
                  </a:lnTo>
                  <a:lnTo>
                    <a:pt x="288" y="72"/>
                  </a:lnTo>
                  <a:lnTo>
                    <a:pt x="288" y="72"/>
                  </a:lnTo>
                  <a:lnTo>
                    <a:pt x="284" y="74"/>
                  </a:lnTo>
                  <a:lnTo>
                    <a:pt x="280" y="76"/>
                  </a:lnTo>
                  <a:lnTo>
                    <a:pt x="280" y="76"/>
                  </a:lnTo>
                  <a:lnTo>
                    <a:pt x="276" y="74"/>
                  </a:lnTo>
                  <a:lnTo>
                    <a:pt x="276" y="74"/>
                  </a:lnTo>
                  <a:lnTo>
                    <a:pt x="272" y="70"/>
                  </a:lnTo>
                  <a:lnTo>
                    <a:pt x="272" y="70"/>
                  </a:lnTo>
                  <a:lnTo>
                    <a:pt x="268" y="62"/>
                  </a:lnTo>
                  <a:lnTo>
                    <a:pt x="268" y="62"/>
                  </a:lnTo>
                  <a:lnTo>
                    <a:pt x="264" y="52"/>
                  </a:lnTo>
                  <a:lnTo>
                    <a:pt x="264" y="52"/>
                  </a:lnTo>
                  <a:lnTo>
                    <a:pt x="262" y="40"/>
                  </a:lnTo>
                  <a:lnTo>
                    <a:pt x="262" y="40"/>
                  </a:lnTo>
                  <a:lnTo>
                    <a:pt x="264" y="26"/>
                  </a:lnTo>
                  <a:lnTo>
                    <a:pt x="264" y="26"/>
                  </a:lnTo>
                  <a:lnTo>
                    <a:pt x="266" y="12"/>
                  </a:lnTo>
                  <a:lnTo>
                    <a:pt x="272" y="12"/>
                  </a:lnTo>
                  <a:lnTo>
                    <a:pt x="272" y="12"/>
                  </a:lnTo>
                  <a:lnTo>
                    <a:pt x="270" y="26"/>
                  </a:lnTo>
                  <a:lnTo>
                    <a:pt x="270" y="26"/>
                  </a:lnTo>
                  <a:lnTo>
                    <a:pt x="270" y="40"/>
                  </a:lnTo>
                  <a:lnTo>
                    <a:pt x="270" y="40"/>
                  </a:lnTo>
                  <a:lnTo>
                    <a:pt x="272" y="54"/>
                  </a:lnTo>
                  <a:lnTo>
                    <a:pt x="272" y="54"/>
                  </a:lnTo>
                  <a:lnTo>
                    <a:pt x="276" y="64"/>
                  </a:lnTo>
                  <a:lnTo>
                    <a:pt x="276" y="64"/>
                  </a:lnTo>
                  <a:lnTo>
                    <a:pt x="280" y="68"/>
                  </a:lnTo>
                  <a:lnTo>
                    <a:pt x="280" y="68"/>
                  </a:lnTo>
                  <a:lnTo>
                    <a:pt x="282" y="66"/>
                  </a:lnTo>
                  <a:lnTo>
                    <a:pt x="286" y="62"/>
                  </a:lnTo>
                  <a:lnTo>
                    <a:pt x="286" y="62"/>
                  </a:lnTo>
                  <a:lnTo>
                    <a:pt x="294" y="48"/>
                  </a:lnTo>
                  <a:lnTo>
                    <a:pt x="298" y="52"/>
                  </a:lnTo>
                  <a:close/>
                  <a:moveTo>
                    <a:pt x="320" y="14"/>
                  </a:moveTo>
                  <a:lnTo>
                    <a:pt x="320" y="14"/>
                  </a:lnTo>
                  <a:lnTo>
                    <a:pt x="328" y="24"/>
                  </a:lnTo>
                  <a:lnTo>
                    <a:pt x="334" y="36"/>
                  </a:lnTo>
                  <a:lnTo>
                    <a:pt x="336" y="50"/>
                  </a:lnTo>
                  <a:lnTo>
                    <a:pt x="338" y="64"/>
                  </a:lnTo>
                  <a:lnTo>
                    <a:pt x="330" y="64"/>
                  </a:lnTo>
                  <a:lnTo>
                    <a:pt x="330" y="64"/>
                  </a:lnTo>
                  <a:lnTo>
                    <a:pt x="330" y="64"/>
                  </a:lnTo>
                  <a:lnTo>
                    <a:pt x="330" y="50"/>
                  </a:lnTo>
                  <a:lnTo>
                    <a:pt x="326" y="38"/>
                  </a:lnTo>
                  <a:lnTo>
                    <a:pt x="326" y="38"/>
                  </a:lnTo>
                  <a:lnTo>
                    <a:pt x="322" y="28"/>
                  </a:lnTo>
                  <a:lnTo>
                    <a:pt x="314" y="18"/>
                  </a:lnTo>
                  <a:lnTo>
                    <a:pt x="320" y="14"/>
                  </a:lnTo>
                  <a:lnTo>
                    <a:pt x="320" y="14"/>
                  </a:lnTo>
                  <a:close/>
                  <a:moveTo>
                    <a:pt x="398" y="70"/>
                  </a:moveTo>
                  <a:lnTo>
                    <a:pt x="398" y="70"/>
                  </a:lnTo>
                  <a:lnTo>
                    <a:pt x="406" y="68"/>
                  </a:lnTo>
                  <a:lnTo>
                    <a:pt x="410" y="64"/>
                  </a:lnTo>
                  <a:lnTo>
                    <a:pt x="414" y="60"/>
                  </a:lnTo>
                  <a:lnTo>
                    <a:pt x="414" y="54"/>
                  </a:lnTo>
                  <a:lnTo>
                    <a:pt x="414" y="54"/>
                  </a:lnTo>
                  <a:lnTo>
                    <a:pt x="414" y="48"/>
                  </a:lnTo>
                  <a:lnTo>
                    <a:pt x="410" y="42"/>
                  </a:lnTo>
                  <a:lnTo>
                    <a:pt x="410" y="42"/>
                  </a:lnTo>
                  <a:lnTo>
                    <a:pt x="402" y="38"/>
                  </a:lnTo>
                  <a:lnTo>
                    <a:pt x="394" y="38"/>
                  </a:lnTo>
                  <a:lnTo>
                    <a:pt x="394" y="38"/>
                  </a:lnTo>
                  <a:lnTo>
                    <a:pt x="380" y="40"/>
                  </a:lnTo>
                  <a:lnTo>
                    <a:pt x="380" y="40"/>
                  </a:lnTo>
                  <a:lnTo>
                    <a:pt x="374" y="42"/>
                  </a:lnTo>
                  <a:lnTo>
                    <a:pt x="366" y="46"/>
                  </a:lnTo>
                  <a:lnTo>
                    <a:pt x="366" y="46"/>
                  </a:lnTo>
                  <a:lnTo>
                    <a:pt x="354" y="54"/>
                  </a:lnTo>
                  <a:lnTo>
                    <a:pt x="350" y="50"/>
                  </a:lnTo>
                  <a:lnTo>
                    <a:pt x="350" y="50"/>
                  </a:lnTo>
                  <a:lnTo>
                    <a:pt x="402" y="14"/>
                  </a:lnTo>
                  <a:lnTo>
                    <a:pt x="358" y="14"/>
                  </a:lnTo>
                  <a:lnTo>
                    <a:pt x="358" y="8"/>
                  </a:lnTo>
                  <a:lnTo>
                    <a:pt x="410" y="8"/>
                  </a:lnTo>
                  <a:lnTo>
                    <a:pt x="414" y="12"/>
                  </a:lnTo>
                  <a:lnTo>
                    <a:pt x="384" y="34"/>
                  </a:lnTo>
                  <a:lnTo>
                    <a:pt x="384" y="34"/>
                  </a:lnTo>
                  <a:lnTo>
                    <a:pt x="384" y="34"/>
                  </a:lnTo>
                  <a:lnTo>
                    <a:pt x="394" y="32"/>
                  </a:lnTo>
                  <a:lnTo>
                    <a:pt x="394" y="32"/>
                  </a:lnTo>
                  <a:lnTo>
                    <a:pt x="406" y="34"/>
                  </a:lnTo>
                  <a:lnTo>
                    <a:pt x="414" y="38"/>
                  </a:lnTo>
                  <a:lnTo>
                    <a:pt x="414" y="38"/>
                  </a:lnTo>
                  <a:lnTo>
                    <a:pt x="420" y="44"/>
                  </a:lnTo>
                  <a:lnTo>
                    <a:pt x="422" y="54"/>
                  </a:lnTo>
                  <a:lnTo>
                    <a:pt x="422" y="54"/>
                  </a:lnTo>
                  <a:lnTo>
                    <a:pt x="422" y="60"/>
                  </a:lnTo>
                  <a:lnTo>
                    <a:pt x="420" y="64"/>
                  </a:lnTo>
                  <a:lnTo>
                    <a:pt x="416" y="68"/>
                  </a:lnTo>
                  <a:lnTo>
                    <a:pt x="412" y="72"/>
                  </a:lnTo>
                  <a:lnTo>
                    <a:pt x="412" y="72"/>
                  </a:lnTo>
                  <a:lnTo>
                    <a:pt x="400" y="76"/>
                  </a:lnTo>
                  <a:lnTo>
                    <a:pt x="386" y="78"/>
                  </a:lnTo>
                  <a:lnTo>
                    <a:pt x="386" y="78"/>
                  </a:lnTo>
                  <a:lnTo>
                    <a:pt x="376" y="78"/>
                  </a:lnTo>
                  <a:lnTo>
                    <a:pt x="370" y="74"/>
                  </a:lnTo>
                  <a:lnTo>
                    <a:pt x="366" y="72"/>
                  </a:lnTo>
                  <a:lnTo>
                    <a:pt x="364" y="66"/>
                  </a:lnTo>
                  <a:lnTo>
                    <a:pt x="364" y="66"/>
                  </a:lnTo>
                  <a:lnTo>
                    <a:pt x="366" y="62"/>
                  </a:lnTo>
                  <a:lnTo>
                    <a:pt x="368" y="58"/>
                  </a:lnTo>
                  <a:lnTo>
                    <a:pt x="368" y="58"/>
                  </a:lnTo>
                  <a:lnTo>
                    <a:pt x="374" y="54"/>
                  </a:lnTo>
                  <a:lnTo>
                    <a:pt x="378" y="54"/>
                  </a:lnTo>
                  <a:lnTo>
                    <a:pt x="378" y="54"/>
                  </a:lnTo>
                  <a:lnTo>
                    <a:pt x="386" y="56"/>
                  </a:lnTo>
                  <a:lnTo>
                    <a:pt x="392" y="58"/>
                  </a:lnTo>
                  <a:lnTo>
                    <a:pt x="392" y="58"/>
                  </a:lnTo>
                  <a:lnTo>
                    <a:pt x="396" y="64"/>
                  </a:lnTo>
                  <a:lnTo>
                    <a:pt x="398" y="70"/>
                  </a:lnTo>
                  <a:lnTo>
                    <a:pt x="398" y="70"/>
                  </a:lnTo>
                  <a:close/>
                  <a:moveTo>
                    <a:pt x="386" y="72"/>
                  </a:moveTo>
                  <a:lnTo>
                    <a:pt x="386" y="72"/>
                  </a:lnTo>
                  <a:lnTo>
                    <a:pt x="392" y="72"/>
                  </a:lnTo>
                  <a:lnTo>
                    <a:pt x="392" y="72"/>
                  </a:lnTo>
                  <a:lnTo>
                    <a:pt x="390" y="66"/>
                  </a:lnTo>
                  <a:lnTo>
                    <a:pt x="388" y="62"/>
                  </a:lnTo>
                  <a:lnTo>
                    <a:pt x="384" y="60"/>
                  </a:lnTo>
                  <a:lnTo>
                    <a:pt x="380" y="60"/>
                  </a:lnTo>
                  <a:lnTo>
                    <a:pt x="380" y="60"/>
                  </a:lnTo>
                  <a:lnTo>
                    <a:pt x="372" y="62"/>
                  </a:lnTo>
                  <a:lnTo>
                    <a:pt x="372" y="62"/>
                  </a:lnTo>
                  <a:lnTo>
                    <a:pt x="370" y="64"/>
                  </a:lnTo>
                  <a:lnTo>
                    <a:pt x="370" y="66"/>
                  </a:lnTo>
                  <a:lnTo>
                    <a:pt x="370" y="66"/>
                  </a:lnTo>
                  <a:lnTo>
                    <a:pt x="372" y="68"/>
                  </a:lnTo>
                  <a:lnTo>
                    <a:pt x="374" y="70"/>
                  </a:lnTo>
                  <a:lnTo>
                    <a:pt x="386" y="72"/>
                  </a:lnTo>
                  <a:lnTo>
                    <a:pt x="386" y="7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Freeform 91">
              <a:extLst>
                <a:ext uri="{FF2B5EF4-FFF2-40B4-BE49-F238E27FC236}">
                  <a16:creationId xmlns:a16="http://schemas.microsoft.com/office/drawing/2014/main" id="{87BB1ECA-2EC5-4F7C-A314-877C13775AE5}"/>
                </a:ext>
              </a:extLst>
            </p:cNvPr>
            <p:cNvSpPr>
              <a:spLocks noEditPoints="1"/>
            </p:cNvSpPr>
            <p:nvPr/>
          </p:nvSpPr>
          <p:spPr bwMode="auto">
            <a:xfrm>
              <a:off x="3705826" y="5523301"/>
              <a:ext cx="12201" cy="11185"/>
            </a:xfrm>
            <a:custGeom>
              <a:avLst/>
              <a:gdLst>
                <a:gd name="T0" fmla="*/ 0 w 24"/>
                <a:gd name="T1" fmla="*/ 10 h 22"/>
                <a:gd name="T2" fmla="*/ 0 w 24"/>
                <a:gd name="T3" fmla="*/ 10 h 22"/>
                <a:gd name="T4" fmla="*/ 2 w 24"/>
                <a:gd name="T5" fmla="*/ 6 h 22"/>
                <a:gd name="T6" fmla="*/ 4 w 24"/>
                <a:gd name="T7" fmla="*/ 2 h 22"/>
                <a:gd name="T8" fmla="*/ 4 w 24"/>
                <a:gd name="T9" fmla="*/ 2 h 22"/>
                <a:gd name="T10" fmla="*/ 8 w 24"/>
                <a:gd name="T11" fmla="*/ 0 h 22"/>
                <a:gd name="T12" fmla="*/ 12 w 24"/>
                <a:gd name="T13" fmla="*/ 0 h 22"/>
                <a:gd name="T14" fmla="*/ 12 w 24"/>
                <a:gd name="T15" fmla="*/ 0 h 22"/>
                <a:gd name="T16" fmla="*/ 16 w 24"/>
                <a:gd name="T17" fmla="*/ 0 h 22"/>
                <a:gd name="T18" fmla="*/ 20 w 24"/>
                <a:gd name="T19" fmla="*/ 2 h 22"/>
                <a:gd name="T20" fmla="*/ 20 w 24"/>
                <a:gd name="T21" fmla="*/ 2 h 22"/>
                <a:gd name="T22" fmla="*/ 22 w 24"/>
                <a:gd name="T23" fmla="*/ 6 h 22"/>
                <a:gd name="T24" fmla="*/ 24 w 24"/>
                <a:gd name="T25" fmla="*/ 10 h 22"/>
                <a:gd name="T26" fmla="*/ 24 w 24"/>
                <a:gd name="T27" fmla="*/ 10 h 22"/>
                <a:gd name="T28" fmla="*/ 22 w 24"/>
                <a:gd name="T29" fmla="*/ 14 h 22"/>
                <a:gd name="T30" fmla="*/ 20 w 24"/>
                <a:gd name="T31" fmla="*/ 18 h 22"/>
                <a:gd name="T32" fmla="*/ 20 w 24"/>
                <a:gd name="T33" fmla="*/ 18 h 22"/>
                <a:gd name="T34" fmla="*/ 16 w 24"/>
                <a:gd name="T35" fmla="*/ 20 h 22"/>
                <a:gd name="T36" fmla="*/ 12 w 24"/>
                <a:gd name="T37" fmla="*/ 22 h 22"/>
                <a:gd name="T38" fmla="*/ 12 w 24"/>
                <a:gd name="T39" fmla="*/ 22 h 22"/>
                <a:gd name="T40" fmla="*/ 8 w 24"/>
                <a:gd name="T41" fmla="*/ 20 h 22"/>
                <a:gd name="T42" fmla="*/ 4 w 24"/>
                <a:gd name="T43" fmla="*/ 18 h 22"/>
                <a:gd name="T44" fmla="*/ 4 w 24"/>
                <a:gd name="T45" fmla="*/ 18 h 22"/>
                <a:gd name="T46" fmla="*/ 2 w 24"/>
                <a:gd name="T47" fmla="*/ 14 h 22"/>
                <a:gd name="T48" fmla="*/ 0 w 24"/>
                <a:gd name="T49" fmla="*/ 10 h 22"/>
                <a:gd name="T50" fmla="*/ 0 w 24"/>
                <a:gd name="T51" fmla="*/ 10 h 22"/>
                <a:gd name="T52" fmla="*/ 6 w 24"/>
                <a:gd name="T53" fmla="*/ 10 h 22"/>
                <a:gd name="T54" fmla="*/ 6 w 24"/>
                <a:gd name="T55" fmla="*/ 10 h 22"/>
                <a:gd name="T56" fmla="*/ 8 w 24"/>
                <a:gd name="T57" fmla="*/ 14 h 22"/>
                <a:gd name="T58" fmla="*/ 8 w 24"/>
                <a:gd name="T59" fmla="*/ 14 h 22"/>
                <a:gd name="T60" fmla="*/ 12 w 24"/>
                <a:gd name="T61" fmla="*/ 16 h 22"/>
                <a:gd name="T62" fmla="*/ 12 w 24"/>
                <a:gd name="T63" fmla="*/ 16 h 22"/>
                <a:gd name="T64" fmla="*/ 16 w 24"/>
                <a:gd name="T65" fmla="*/ 14 h 22"/>
                <a:gd name="T66" fmla="*/ 16 w 24"/>
                <a:gd name="T67" fmla="*/ 14 h 22"/>
                <a:gd name="T68" fmla="*/ 18 w 24"/>
                <a:gd name="T69" fmla="*/ 10 h 22"/>
                <a:gd name="T70" fmla="*/ 18 w 24"/>
                <a:gd name="T71" fmla="*/ 10 h 22"/>
                <a:gd name="T72" fmla="*/ 16 w 24"/>
                <a:gd name="T73" fmla="*/ 6 h 22"/>
                <a:gd name="T74" fmla="*/ 16 w 24"/>
                <a:gd name="T75" fmla="*/ 6 h 22"/>
                <a:gd name="T76" fmla="*/ 12 w 24"/>
                <a:gd name="T77" fmla="*/ 4 h 22"/>
                <a:gd name="T78" fmla="*/ 12 w 24"/>
                <a:gd name="T79" fmla="*/ 4 h 22"/>
                <a:gd name="T80" fmla="*/ 8 w 24"/>
                <a:gd name="T81" fmla="*/ 6 h 22"/>
                <a:gd name="T82" fmla="*/ 8 w 24"/>
                <a:gd name="T83" fmla="*/ 6 h 22"/>
                <a:gd name="T84" fmla="*/ 6 w 24"/>
                <a:gd name="T85" fmla="*/ 10 h 22"/>
                <a:gd name="T86" fmla="*/ 6 w 24"/>
                <a:gd name="T8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 h="22">
                  <a:moveTo>
                    <a:pt x="0" y="10"/>
                  </a:moveTo>
                  <a:lnTo>
                    <a:pt x="0" y="10"/>
                  </a:lnTo>
                  <a:lnTo>
                    <a:pt x="2" y="6"/>
                  </a:lnTo>
                  <a:lnTo>
                    <a:pt x="4" y="2"/>
                  </a:lnTo>
                  <a:lnTo>
                    <a:pt x="4" y="2"/>
                  </a:lnTo>
                  <a:lnTo>
                    <a:pt x="8" y="0"/>
                  </a:lnTo>
                  <a:lnTo>
                    <a:pt x="12" y="0"/>
                  </a:lnTo>
                  <a:lnTo>
                    <a:pt x="12" y="0"/>
                  </a:lnTo>
                  <a:lnTo>
                    <a:pt x="16" y="0"/>
                  </a:lnTo>
                  <a:lnTo>
                    <a:pt x="20" y="2"/>
                  </a:lnTo>
                  <a:lnTo>
                    <a:pt x="20" y="2"/>
                  </a:lnTo>
                  <a:lnTo>
                    <a:pt x="22" y="6"/>
                  </a:lnTo>
                  <a:lnTo>
                    <a:pt x="24" y="10"/>
                  </a:lnTo>
                  <a:lnTo>
                    <a:pt x="24" y="10"/>
                  </a:lnTo>
                  <a:lnTo>
                    <a:pt x="22" y="14"/>
                  </a:lnTo>
                  <a:lnTo>
                    <a:pt x="20" y="18"/>
                  </a:lnTo>
                  <a:lnTo>
                    <a:pt x="20" y="18"/>
                  </a:lnTo>
                  <a:lnTo>
                    <a:pt x="16" y="20"/>
                  </a:lnTo>
                  <a:lnTo>
                    <a:pt x="12" y="22"/>
                  </a:lnTo>
                  <a:lnTo>
                    <a:pt x="12" y="22"/>
                  </a:lnTo>
                  <a:lnTo>
                    <a:pt x="8" y="20"/>
                  </a:lnTo>
                  <a:lnTo>
                    <a:pt x="4" y="18"/>
                  </a:lnTo>
                  <a:lnTo>
                    <a:pt x="4" y="18"/>
                  </a:lnTo>
                  <a:lnTo>
                    <a:pt x="2" y="14"/>
                  </a:lnTo>
                  <a:lnTo>
                    <a:pt x="0" y="10"/>
                  </a:lnTo>
                  <a:lnTo>
                    <a:pt x="0" y="10"/>
                  </a:lnTo>
                  <a:close/>
                  <a:moveTo>
                    <a:pt x="6" y="10"/>
                  </a:moveTo>
                  <a:lnTo>
                    <a:pt x="6" y="10"/>
                  </a:lnTo>
                  <a:lnTo>
                    <a:pt x="8" y="14"/>
                  </a:lnTo>
                  <a:lnTo>
                    <a:pt x="8" y="14"/>
                  </a:lnTo>
                  <a:lnTo>
                    <a:pt x="12" y="16"/>
                  </a:lnTo>
                  <a:lnTo>
                    <a:pt x="12" y="16"/>
                  </a:lnTo>
                  <a:lnTo>
                    <a:pt x="16" y="14"/>
                  </a:lnTo>
                  <a:lnTo>
                    <a:pt x="16" y="14"/>
                  </a:lnTo>
                  <a:lnTo>
                    <a:pt x="18" y="10"/>
                  </a:lnTo>
                  <a:lnTo>
                    <a:pt x="18" y="10"/>
                  </a:lnTo>
                  <a:lnTo>
                    <a:pt x="16" y="6"/>
                  </a:lnTo>
                  <a:lnTo>
                    <a:pt x="16" y="6"/>
                  </a:lnTo>
                  <a:lnTo>
                    <a:pt x="12" y="4"/>
                  </a:lnTo>
                  <a:lnTo>
                    <a:pt x="12" y="4"/>
                  </a:lnTo>
                  <a:lnTo>
                    <a:pt x="8" y="6"/>
                  </a:lnTo>
                  <a:lnTo>
                    <a:pt x="8" y="6"/>
                  </a:lnTo>
                  <a:lnTo>
                    <a:pt x="6" y="10"/>
                  </a:lnTo>
                  <a:lnTo>
                    <a:pt x="6"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Freeform 92">
              <a:extLst>
                <a:ext uri="{FF2B5EF4-FFF2-40B4-BE49-F238E27FC236}">
                  <a16:creationId xmlns:a16="http://schemas.microsoft.com/office/drawing/2014/main" id="{A1B9F47C-D9D5-47B5-A3D4-354C85920A98}"/>
                </a:ext>
              </a:extLst>
            </p:cNvPr>
            <p:cNvSpPr>
              <a:spLocks noEditPoints="1"/>
            </p:cNvSpPr>
            <p:nvPr/>
          </p:nvSpPr>
          <p:spPr bwMode="auto">
            <a:xfrm>
              <a:off x="4225909" y="5370784"/>
              <a:ext cx="175903" cy="39654"/>
            </a:xfrm>
            <a:custGeom>
              <a:avLst/>
              <a:gdLst>
                <a:gd name="T0" fmla="*/ 8 w 346"/>
                <a:gd name="T1" fmla="*/ 72 h 78"/>
                <a:gd name="T2" fmla="*/ 0 w 346"/>
                <a:gd name="T3" fmla="*/ 48 h 78"/>
                <a:gd name="T4" fmla="*/ 2 w 346"/>
                <a:gd name="T5" fmla="*/ 20 h 78"/>
                <a:gd name="T6" fmla="*/ 18 w 346"/>
                <a:gd name="T7" fmla="*/ 16 h 78"/>
                <a:gd name="T8" fmla="*/ 18 w 346"/>
                <a:gd name="T9" fmla="*/ 36 h 78"/>
                <a:gd name="T10" fmla="*/ 18 w 346"/>
                <a:gd name="T11" fmla="*/ 72 h 78"/>
                <a:gd name="T12" fmla="*/ 12 w 346"/>
                <a:gd name="T13" fmla="*/ 78 h 78"/>
                <a:gd name="T14" fmla="*/ 22 w 346"/>
                <a:gd name="T15" fmla="*/ 70 h 78"/>
                <a:gd name="T16" fmla="*/ 26 w 346"/>
                <a:gd name="T17" fmla="*/ 46 h 78"/>
                <a:gd name="T18" fmla="*/ 56 w 346"/>
                <a:gd name="T19" fmla="*/ 42 h 78"/>
                <a:gd name="T20" fmla="*/ 68 w 346"/>
                <a:gd name="T21" fmla="*/ 58 h 78"/>
                <a:gd name="T22" fmla="*/ 68 w 346"/>
                <a:gd name="T23" fmla="*/ 66 h 78"/>
                <a:gd name="T24" fmla="*/ 50 w 346"/>
                <a:gd name="T25" fmla="*/ 54 h 78"/>
                <a:gd name="T26" fmla="*/ 54 w 346"/>
                <a:gd name="T27" fmla="*/ 2 h 78"/>
                <a:gd name="T28" fmla="*/ 54 w 346"/>
                <a:gd name="T29" fmla="*/ 8 h 78"/>
                <a:gd name="T30" fmla="*/ 38 w 346"/>
                <a:gd name="T31" fmla="*/ 14 h 78"/>
                <a:gd name="T32" fmla="*/ 54 w 346"/>
                <a:gd name="T33" fmla="*/ 12 h 78"/>
                <a:gd name="T34" fmla="*/ 70 w 346"/>
                <a:gd name="T35" fmla="*/ 34 h 78"/>
                <a:gd name="T36" fmla="*/ 80 w 346"/>
                <a:gd name="T37" fmla="*/ 14 h 78"/>
                <a:gd name="T38" fmla="*/ 128 w 346"/>
                <a:gd name="T39" fmla="*/ 50 h 78"/>
                <a:gd name="T40" fmla="*/ 88 w 346"/>
                <a:gd name="T41" fmla="*/ 74 h 78"/>
                <a:gd name="T42" fmla="*/ 98 w 346"/>
                <a:gd name="T43" fmla="*/ 48 h 78"/>
                <a:gd name="T44" fmla="*/ 166 w 346"/>
                <a:gd name="T45" fmla="*/ 70 h 78"/>
                <a:gd name="T46" fmla="*/ 146 w 346"/>
                <a:gd name="T47" fmla="*/ 76 h 78"/>
                <a:gd name="T48" fmla="*/ 158 w 346"/>
                <a:gd name="T49" fmla="*/ 66 h 78"/>
                <a:gd name="T50" fmla="*/ 128 w 346"/>
                <a:gd name="T51" fmla="*/ 44 h 78"/>
                <a:gd name="T52" fmla="*/ 128 w 346"/>
                <a:gd name="T53" fmla="*/ 8 h 78"/>
                <a:gd name="T54" fmla="*/ 158 w 346"/>
                <a:gd name="T55" fmla="*/ 24 h 78"/>
                <a:gd name="T56" fmla="*/ 134 w 346"/>
                <a:gd name="T57" fmla="*/ 44 h 78"/>
                <a:gd name="T58" fmla="*/ 190 w 346"/>
                <a:gd name="T59" fmla="*/ 38 h 78"/>
                <a:gd name="T60" fmla="*/ 194 w 346"/>
                <a:gd name="T61" fmla="*/ 34 h 78"/>
                <a:gd name="T62" fmla="*/ 186 w 346"/>
                <a:gd name="T63" fmla="*/ 60 h 78"/>
                <a:gd name="T64" fmla="*/ 192 w 346"/>
                <a:gd name="T65" fmla="*/ 60 h 78"/>
                <a:gd name="T66" fmla="*/ 194 w 346"/>
                <a:gd name="T67" fmla="*/ 18 h 78"/>
                <a:gd name="T68" fmla="*/ 194 w 346"/>
                <a:gd name="T69" fmla="*/ 18 h 78"/>
                <a:gd name="T70" fmla="*/ 222 w 346"/>
                <a:gd name="T71" fmla="*/ 12 h 78"/>
                <a:gd name="T72" fmla="*/ 252 w 346"/>
                <a:gd name="T73" fmla="*/ 40 h 78"/>
                <a:gd name="T74" fmla="*/ 240 w 346"/>
                <a:gd name="T75" fmla="*/ 58 h 78"/>
                <a:gd name="T76" fmla="*/ 254 w 346"/>
                <a:gd name="T77" fmla="*/ 76 h 78"/>
                <a:gd name="T78" fmla="*/ 226 w 346"/>
                <a:gd name="T79" fmla="*/ 48 h 78"/>
                <a:gd name="T80" fmla="*/ 208 w 346"/>
                <a:gd name="T81" fmla="*/ 72 h 78"/>
                <a:gd name="T82" fmla="*/ 210 w 346"/>
                <a:gd name="T83" fmla="*/ 60 h 78"/>
                <a:gd name="T84" fmla="*/ 200 w 346"/>
                <a:gd name="T85" fmla="*/ 40 h 78"/>
                <a:gd name="T86" fmla="*/ 244 w 346"/>
                <a:gd name="T87" fmla="*/ 18 h 78"/>
                <a:gd name="T88" fmla="*/ 286 w 346"/>
                <a:gd name="T89" fmla="*/ 56 h 78"/>
                <a:gd name="T90" fmla="*/ 278 w 346"/>
                <a:gd name="T91" fmla="*/ 28 h 78"/>
                <a:gd name="T92" fmla="*/ 310 w 346"/>
                <a:gd name="T93" fmla="*/ 44 h 78"/>
                <a:gd name="T94" fmla="*/ 310 w 346"/>
                <a:gd name="T95" fmla="*/ 70 h 78"/>
                <a:gd name="T96" fmla="*/ 338 w 346"/>
                <a:gd name="T97" fmla="*/ 76 h 78"/>
                <a:gd name="T98" fmla="*/ 304 w 346"/>
                <a:gd name="T99" fmla="*/ 74 h 78"/>
                <a:gd name="T100" fmla="*/ 278 w 346"/>
                <a:gd name="T101" fmla="*/ 70 h 78"/>
                <a:gd name="T102" fmla="*/ 274 w 346"/>
                <a:gd name="T103" fmla="*/ 64 h 78"/>
                <a:gd name="T104" fmla="*/ 282 w 346"/>
                <a:gd name="T105" fmla="*/ 36 h 78"/>
                <a:gd name="T106" fmla="*/ 274 w 346"/>
                <a:gd name="T107" fmla="*/ 14 h 78"/>
                <a:gd name="T108" fmla="*/ 302 w 346"/>
                <a:gd name="T109" fmla="*/ 0 h 78"/>
                <a:gd name="T110" fmla="*/ 338 w 346"/>
                <a:gd name="T111" fmla="*/ 2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6" h="78">
                  <a:moveTo>
                    <a:pt x="12" y="78"/>
                  </a:moveTo>
                  <a:lnTo>
                    <a:pt x="2" y="78"/>
                  </a:lnTo>
                  <a:lnTo>
                    <a:pt x="0" y="72"/>
                  </a:lnTo>
                  <a:lnTo>
                    <a:pt x="8" y="72"/>
                  </a:lnTo>
                  <a:lnTo>
                    <a:pt x="8" y="72"/>
                  </a:lnTo>
                  <a:lnTo>
                    <a:pt x="12" y="70"/>
                  </a:lnTo>
                  <a:lnTo>
                    <a:pt x="12" y="68"/>
                  </a:lnTo>
                  <a:lnTo>
                    <a:pt x="12" y="44"/>
                  </a:lnTo>
                  <a:lnTo>
                    <a:pt x="12" y="44"/>
                  </a:lnTo>
                  <a:lnTo>
                    <a:pt x="0" y="48"/>
                  </a:lnTo>
                  <a:lnTo>
                    <a:pt x="0" y="42"/>
                  </a:lnTo>
                  <a:lnTo>
                    <a:pt x="0" y="42"/>
                  </a:lnTo>
                  <a:lnTo>
                    <a:pt x="12" y="38"/>
                  </a:lnTo>
                  <a:lnTo>
                    <a:pt x="12" y="20"/>
                  </a:lnTo>
                  <a:lnTo>
                    <a:pt x="2" y="20"/>
                  </a:lnTo>
                  <a:lnTo>
                    <a:pt x="2" y="16"/>
                  </a:lnTo>
                  <a:lnTo>
                    <a:pt x="12" y="16"/>
                  </a:lnTo>
                  <a:lnTo>
                    <a:pt x="12" y="0"/>
                  </a:lnTo>
                  <a:lnTo>
                    <a:pt x="18" y="0"/>
                  </a:lnTo>
                  <a:lnTo>
                    <a:pt x="18" y="16"/>
                  </a:lnTo>
                  <a:lnTo>
                    <a:pt x="28" y="16"/>
                  </a:lnTo>
                  <a:lnTo>
                    <a:pt x="28" y="20"/>
                  </a:lnTo>
                  <a:lnTo>
                    <a:pt x="18" y="20"/>
                  </a:lnTo>
                  <a:lnTo>
                    <a:pt x="18" y="36"/>
                  </a:lnTo>
                  <a:lnTo>
                    <a:pt x="18" y="36"/>
                  </a:lnTo>
                  <a:lnTo>
                    <a:pt x="26" y="32"/>
                  </a:lnTo>
                  <a:lnTo>
                    <a:pt x="28" y="38"/>
                  </a:lnTo>
                  <a:lnTo>
                    <a:pt x="28" y="38"/>
                  </a:lnTo>
                  <a:lnTo>
                    <a:pt x="18" y="42"/>
                  </a:lnTo>
                  <a:lnTo>
                    <a:pt x="18" y="72"/>
                  </a:lnTo>
                  <a:lnTo>
                    <a:pt x="18" y="72"/>
                  </a:lnTo>
                  <a:lnTo>
                    <a:pt x="16" y="76"/>
                  </a:lnTo>
                  <a:lnTo>
                    <a:pt x="16" y="76"/>
                  </a:lnTo>
                  <a:lnTo>
                    <a:pt x="12" y="78"/>
                  </a:lnTo>
                  <a:lnTo>
                    <a:pt x="12" y="78"/>
                  </a:lnTo>
                  <a:close/>
                  <a:moveTo>
                    <a:pt x="50" y="54"/>
                  </a:moveTo>
                  <a:lnTo>
                    <a:pt x="50" y="54"/>
                  </a:lnTo>
                  <a:lnTo>
                    <a:pt x="38" y="66"/>
                  </a:lnTo>
                  <a:lnTo>
                    <a:pt x="24" y="74"/>
                  </a:lnTo>
                  <a:lnTo>
                    <a:pt x="22" y="70"/>
                  </a:lnTo>
                  <a:lnTo>
                    <a:pt x="22" y="70"/>
                  </a:lnTo>
                  <a:lnTo>
                    <a:pt x="36" y="60"/>
                  </a:lnTo>
                  <a:lnTo>
                    <a:pt x="36" y="60"/>
                  </a:lnTo>
                  <a:lnTo>
                    <a:pt x="48" y="46"/>
                  </a:lnTo>
                  <a:lnTo>
                    <a:pt x="26" y="46"/>
                  </a:lnTo>
                  <a:lnTo>
                    <a:pt x="26" y="42"/>
                  </a:lnTo>
                  <a:lnTo>
                    <a:pt x="50" y="42"/>
                  </a:lnTo>
                  <a:lnTo>
                    <a:pt x="50" y="34"/>
                  </a:lnTo>
                  <a:lnTo>
                    <a:pt x="56" y="34"/>
                  </a:lnTo>
                  <a:lnTo>
                    <a:pt x="56" y="42"/>
                  </a:lnTo>
                  <a:lnTo>
                    <a:pt x="80" y="42"/>
                  </a:lnTo>
                  <a:lnTo>
                    <a:pt x="80" y="46"/>
                  </a:lnTo>
                  <a:lnTo>
                    <a:pt x="58" y="46"/>
                  </a:lnTo>
                  <a:lnTo>
                    <a:pt x="58" y="46"/>
                  </a:lnTo>
                  <a:lnTo>
                    <a:pt x="68" y="58"/>
                  </a:lnTo>
                  <a:lnTo>
                    <a:pt x="68" y="58"/>
                  </a:lnTo>
                  <a:lnTo>
                    <a:pt x="84" y="70"/>
                  </a:lnTo>
                  <a:lnTo>
                    <a:pt x="80" y="74"/>
                  </a:lnTo>
                  <a:lnTo>
                    <a:pt x="80" y="74"/>
                  </a:lnTo>
                  <a:lnTo>
                    <a:pt x="68" y="66"/>
                  </a:lnTo>
                  <a:lnTo>
                    <a:pt x="56" y="54"/>
                  </a:lnTo>
                  <a:lnTo>
                    <a:pt x="56" y="78"/>
                  </a:lnTo>
                  <a:lnTo>
                    <a:pt x="50" y="78"/>
                  </a:lnTo>
                  <a:lnTo>
                    <a:pt x="50" y="54"/>
                  </a:lnTo>
                  <a:lnTo>
                    <a:pt x="50" y="54"/>
                  </a:lnTo>
                  <a:close/>
                  <a:moveTo>
                    <a:pt x="30" y="10"/>
                  </a:moveTo>
                  <a:lnTo>
                    <a:pt x="28" y="4"/>
                  </a:lnTo>
                  <a:lnTo>
                    <a:pt x="28" y="4"/>
                  </a:lnTo>
                  <a:lnTo>
                    <a:pt x="54" y="2"/>
                  </a:lnTo>
                  <a:lnTo>
                    <a:pt x="54" y="2"/>
                  </a:lnTo>
                  <a:lnTo>
                    <a:pt x="78" y="0"/>
                  </a:lnTo>
                  <a:lnTo>
                    <a:pt x="80" y="4"/>
                  </a:lnTo>
                  <a:lnTo>
                    <a:pt x="80" y="4"/>
                  </a:lnTo>
                  <a:lnTo>
                    <a:pt x="54" y="8"/>
                  </a:lnTo>
                  <a:lnTo>
                    <a:pt x="54" y="8"/>
                  </a:lnTo>
                  <a:lnTo>
                    <a:pt x="30" y="10"/>
                  </a:lnTo>
                  <a:lnTo>
                    <a:pt x="30" y="10"/>
                  </a:lnTo>
                  <a:close/>
                  <a:moveTo>
                    <a:pt x="36" y="32"/>
                  </a:moveTo>
                  <a:lnTo>
                    <a:pt x="32" y="16"/>
                  </a:lnTo>
                  <a:lnTo>
                    <a:pt x="38" y="14"/>
                  </a:lnTo>
                  <a:lnTo>
                    <a:pt x="42" y="30"/>
                  </a:lnTo>
                  <a:lnTo>
                    <a:pt x="36" y="32"/>
                  </a:lnTo>
                  <a:close/>
                  <a:moveTo>
                    <a:pt x="52" y="28"/>
                  </a:moveTo>
                  <a:lnTo>
                    <a:pt x="48" y="14"/>
                  </a:lnTo>
                  <a:lnTo>
                    <a:pt x="54" y="12"/>
                  </a:lnTo>
                  <a:lnTo>
                    <a:pt x="60" y="26"/>
                  </a:lnTo>
                  <a:lnTo>
                    <a:pt x="52" y="28"/>
                  </a:lnTo>
                  <a:close/>
                  <a:moveTo>
                    <a:pt x="80" y="14"/>
                  </a:moveTo>
                  <a:lnTo>
                    <a:pt x="80" y="14"/>
                  </a:lnTo>
                  <a:lnTo>
                    <a:pt x="70" y="34"/>
                  </a:lnTo>
                  <a:lnTo>
                    <a:pt x="64" y="32"/>
                  </a:lnTo>
                  <a:lnTo>
                    <a:pt x="64" y="32"/>
                  </a:lnTo>
                  <a:lnTo>
                    <a:pt x="74" y="12"/>
                  </a:lnTo>
                  <a:lnTo>
                    <a:pt x="80" y="14"/>
                  </a:lnTo>
                  <a:lnTo>
                    <a:pt x="80" y="14"/>
                  </a:lnTo>
                  <a:close/>
                  <a:moveTo>
                    <a:pt x="158" y="50"/>
                  </a:moveTo>
                  <a:lnTo>
                    <a:pt x="134" y="50"/>
                  </a:lnTo>
                  <a:lnTo>
                    <a:pt x="134" y="76"/>
                  </a:lnTo>
                  <a:lnTo>
                    <a:pt x="128" y="76"/>
                  </a:lnTo>
                  <a:lnTo>
                    <a:pt x="128" y="50"/>
                  </a:lnTo>
                  <a:lnTo>
                    <a:pt x="104" y="50"/>
                  </a:lnTo>
                  <a:lnTo>
                    <a:pt x="104" y="50"/>
                  </a:lnTo>
                  <a:lnTo>
                    <a:pt x="100" y="66"/>
                  </a:lnTo>
                  <a:lnTo>
                    <a:pt x="92" y="78"/>
                  </a:lnTo>
                  <a:lnTo>
                    <a:pt x="88" y="74"/>
                  </a:lnTo>
                  <a:lnTo>
                    <a:pt x="88" y="74"/>
                  </a:lnTo>
                  <a:lnTo>
                    <a:pt x="92" y="66"/>
                  </a:lnTo>
                  <a:lnTo>
                    <a:pt x="96" y="58"/>
                  </a:lnTo>
                  <a:lnTo>
                    <a:pt x="96" y="58"/>
                  </a:lnTo>
                  <a:lnTo>
                    <a:pt x="98" y="48"/>
                  </a:lnTo>
                  <a:lnTo>
                    <a:pt x="98" y="38"/>
                  </a:lnTo>
                  <a:lnTo>
                    <a:pt x="98" y="4"/>
                  </a:lnTo>
                  <a:lnTo>
                    <a:pt x="166" y="4"/>
                  </a:lnTo>
                  <a:lnTo>
                    <a:pt x="166" y="70"/>
                  </a:lnTo>
                  <a:lnTo>
                    <a:pt x="166" y="70"/>
                  </a:lnTo>
                  <a:lnTo>
                    <a:pt x="164" y="72"/>
                  </a:lnTo>
                  <a:lnTo>
                    <a:pt x="162" y="74"/>
                  </a:lnTo>
                  <a:lnTo>
                    <a:pt x="162" y="74"/>
                  </a:lnTo>
                  <a:lnTo>
                    <a:pt x="158" y="76"/>
                  </a:lnTo>
                  <a:lnTo>
                    <a:pt x="146" y="76"/>
                  </a:lnTo>
                  <a:lnTo>
                    <a:pt x="144" y="70"/>
                  </a:lnTo>
                  <a:lnTo>
                    <a:pt x="154" y="70"/>
                  </a:lnTo>
                  <a:lnTo>
                    <a:pt x="154" y="70"/>
                  </a:lnTo>
                  <a:lnTo>
                    <a:pt x="158" y="70"/>
                  </a:lnTo>
                  <a:lnTo>
                    <a:pt x="158" y="66"/>
                  </a:lnTo>
                  <a:lnTo>
                    <a:pt x="158" y="50"/>
                  </a:lnTo>
                  <a:close/>
                  <a:moveTo>
                    <a:pt x="104" y="36"/>
                  </a:moveTo>
                  <a:lnTo>
                    <a:pt x="104" y="36"/>
                  </a:lnTo>
                  <a:lnTo>
                    <a:pt x="104" y="44"/>
                  </a:lnTo>
                  <a:lnTo>
                    <a:pt x="128" y="44"/>
                  </a:lnTo>
                  <a:lnTo>
                    <a:pt x="128" y="28"/>
                  </a:lnTo>
                  <a:lnTo>
                    <a:pt x="104" y="28"/>
                  </a:lnTo>
                  <a:lnTo>
                    <a:pt x="104" y="36"/>
                  </a:lnTo>
                  <a:lnTo>
                    <a:pt x="104" y="36"/>
                  </a:lnTo>
                  <a:close/>
                  <a:moveTo>
                    <a:pt x="128" y="8"/>
                  </a:moveTo>
                  <a:lnTo>
                    <a:pt x="104" y="8"/>
                  </a:lnTo>
                  <a:lnTo>
                    <a:pt x="104" y="24"/>
                  </a:lnTo>
                  <a:lnTo>
                    <a:pt x="128" y="24"/>
                  </a:lnTo>
                  <a:lnTo>
                    <a:pt x="128" y="8"/>
                  </a:lnTo>
                  <a:close/>
                  <a:moveTo>
                    <a:pt x="158" y="24"/>
                  </a:moveTo>
                  <a:lnTo>
                    <a:pt x="158" y="8"/>
                  </a:lnTo>
                  <a:lnTo>
                    <a:pt x="134" y="8"/>
                  </a:lnTo>
                  <a:lnTo>
                    <a:pt x="134" y="24"/>
                  </a:lnTo>
                  <a:lnTo>
                    <a:pt x="158" y="24"/>
                  </a:lnTo>
                  <a:close/>
                  <a:moveTo>
                    <a:pt x="134" y="44"/>
                  </a:moveTo>
                  <a:lnTo>
                    <a:pt x="158" y="44"/>
                  </a:lnTo>
                  <a:lnTo>
                    <a:pt x="158" y="28"/>
                  </a:lnTo>
                  <a:lnTo>
                    <a:pt x="134" y="28"/>
                  </a:lnTo>
                  <a:lnTo>
                    <a:pt x="134" y="44"/>
                  </a:lnTo>
                  <a:close/>
                  <a:moveTo>
                    <a:pt x="190" y="38"/>
                  </a:moveTo>
                  <a:lnTo>
                    <a:pt x="190" y="38"/>
                  </a:lnTo>
                  <a:lnTo>
                    <a:pt x="176" y="26"/>
                  </a:lnTo>
                  <a:lnTo>
                    <a:pt x="180" y="22"/>
                  </a:lnTo>
                  <a:lnTo>
                    <a:pt x="180" y="22"/>
                  </a:lnTo>
                  <a:lnTo>
                    <a:pt x="194" y="34"/>
                  </a:lnTo>
                  <a:lnTo>
                    <a:pt x="190" y="38"/>
                  </a:lnTo>
                  <a:close/>
                  <a:moveTo>
                    <a:pt x="182" y="76"/>
                  </a:moveTo>
                  <a:lnTo>
                    <a:pt x="178" y="72"/>
                  </a:lnTo>
                  <a:lnTo>
                    <a:pt x="178" y="72"/>
                  </a:lnTo>
                  <a:lnTo>
                    <a:pt x="186" y="60"/>
                  </a:lnTo>
                  <a:lnTo>
                    <a:pt x="186" y="60"/>
                  </a:lnTo>
                  <a:lnTo>
                    <a:pt x="192" y="44"/>
                  </a:lnTo>
                  <a:lnTo>
                    <a:pt x="198" y="46"/>
                  </a:lnTo>
                  <a:lnTo>
                    <a:pt x="198" y="46"/>
                  </a:lnTo>
                  <a:lnTo>
                    <a:pt x="192" y="60"/>
                  </a:lnTo>
                  <a:lnTo>
                    <a:pt x="192" y="60"/>
                  </a:lnTo>
                  <a:lnTo>
                    <a:pt x="182" y="76"/>
                  </a:lnTo>
                  <a:lnTo>
                    <a:pt x="182" y="76"/>
                  </a:lnTo>
                  <a:close/>
                  <a:moveTo>
                    <a:pt x="194" y="18"/>
                  </a:moveTo>
                  <a:lnTo>
                    <a:pt x="194" y="18"/>
                  </a:lnTo>
                  <a:lnTo>
                    <a:pt x="180" y="6"/>
                  </a:lnTo>
                  <a:lnTo>
                    <a:pt x="184" y="2"/>
                  </a:lnTo>
                  <a:lnTo>
                    <a:pt x="184" y="2"/>
                  </a:lnTo>
                  <a:lnTo>
                    <a:pt x="200" y="14"/>
                  </a:lnTo>
                  <a:lnTo>
                    <a:pt x="194" y="18"/>
                  </a:lnTo>
                  <a:close/>
                  <a:moveTo>
                    <a:pt x="222" y="40"/>
                  </a:moveTo>
                  <a:lnTo>
                    <a:pt x="222" y="18"/>
                  </a:lnTo>
                  <a:lnTo>
                    <a:pt x="204" y="18"/>
                  </a:lnTo>
                  <a:lnTo>
                    <a:pt x="204" y="12"/>
                  </a:lnTo>
                  <a:lnTo>
                    <a:pt x="222" y="12"/>
                  </a:lnTo>
                  <a:lnTo>
                    <a:pt x="222" y="0"/>
                  </a:lnTo>
                  <a:lnTo>
                    <a:pt x="228" y="0"/>
                  </a:lnTo>
                  <a:lnTo>
                    <a:pt x="228" y="12"/>
                  </a:lnTo>
                  <a:lnTo>
                    <a:pt x="252" y="12"/>
                  </a:lnTo>
                  <a:lnTo>
                    <a:pt x="252" y="40"/>
                  </a:lnTo>
                  <a:lnTo>
                    <a:pt x="258" y="40"/>
                  </a:lnTo>
                  <a:lnTo>
                    <a:pt x="258" y="44"/>
                  </a:lnTo>
                  <a:lnTo>
                    <a:pt x="230" y="44"/>
                  </a:lnTo>
                  <a:lnTo>
                    <a:pt x="230" y="44"/>
                  </a:lnTo>
                  <a:lnTo>
                    <a:pt x="240" y="58"/>
                  </a:lnTo>
                  <a:lnTo>
                    <a:pt x="240" y="58"/>
                  </a:lnTo>
                  <a:lnTo>
                    <a:pt x="248" y="66"/>
                  </a:lnTo>
                  <a:lnTo>
                    <a:pt x="258" y="72"/>
                  </a:lnTo>
                  <a:lnTo>
                    <a:pt x="254" y="76"/>
                  </a:lnTo>
                  <a:lnTo>
                    <a:pt x="254" y="76"/>
                  </a:lnTo>
                  <a:lnTo>
                    <a:pt x="246" y="72"/>
                  </a:lnTo>
                  <a:lnTo>
                    <a:pt x="238" y="64"/>
                  </a:lnTo>
                  <a:lnTo>
                    <a:pt x="238" y="64"/>
                  </a:lnTo>
                  <a:lnTo>
                    <a:pt x="230" y="56"/>
                  </a:lnTo>
                  <a:lnTo>
                    <a:pt x="226" y="48"/>
                  </a:lnTo>
                  <a:lnTo>
                    <a:pt x="226" y="48"/>
                  </a:lnTo>
                  <a:lnTo>
                    <a:pt x="222" y="56"/>
                  </a:lnTo>
                  <a:lnTo>
                    <a:pt x="216" y="64"/>
                  </a:lnTo>
                  <a:lnTo>
                    <a:pt x="216" y="64"/>
                  </a:lnTo>
                  <a:lnTo>
                    <a:pt x="208" y="72"/>
                  </a:lnTo>
                  <a:lnTo>
                    <a:pt x="196" y="78"/>
                  </a:lnTo>
                  <a:lnTo>
                    <a:pt x="192" y="74"/>
                  </a:lnTo>
                  <a:lnTo>
                    <a:pt x="192" y="74"/>
                  </a:lnTo>
                  <a:lnTo>
                    <a:pt x="202" y="68"/>
                  </a:lnTo>
                  <a:lnTo>
                    <a:pt x="210" y="60"/>
                  </a:lnTo>
                  <a:lnTo>
                    <a:pt x="210" y="60"/>
                  </a:lnTo>
                  <a:lnTo>
                    <a:pt x="216" y="52"/>
                  </a:lnTo>
                  <a:lnTo>
                    <a:pt x="220" y="44"/>
                  </a:lnTo>
                  <a:lnTo>
                    <a:pt x="200" y="44"/>
                  </a:lnTo>
                  <a:lnTo>
                    <a:pt x="200" y="40"/>
                  </a:lnTo>
                  <a:lnTo>
                    <a:pt x="222" y="40"/>
                  </a:lnTo>
                  <a:close/>
                  <a:moveTo>
                    <a:pt x="228" y="18"/>
                  </a:moveTo>
                  <a:lnTo>
                    <a:pt x="228" y="40"/>
                  </a:lnTo>
                  <a:lnTo>
                    <a:pt x="244" y="40"/>
                  </a:lnTo>
                  <a:lnTo>
                    <a:pt x="244" y="18"/>
                  </a:lnTo>
                  <a:lnTo>
                    <a:pt x="228" y="18"/>
                  </a:lnTo>
                  <a:close/>
                  <a:moveTo>
                    <a:pt x="288" y="36"/>
                  </a:moveTo>
                  <a:lnTo>
                    <a:pt x="288" y="36"/>
                  </a:lnTo>
                  <a:lnTo>
                    <a:pt x="286" y="56"/>
                  </a:lnTo>
                  <a:lnTo>
                    <a:pt x="286" y="56"/>
                  </a:lnTo>
                  <a:lnTo>
                    <a:pt x="292" y="62"/>
                  </a:lnTo>
                  <a:lnTo>
                    <a:pt x="302" y="68"/>
                  </a:lnTo>
                  <a:lnTo>
                    <a:pt x="302" y="68"/>
                  </a:lnTo>
                  <a:lnTo>
                    <a:pt x="302" y="28"/>
                  </a:lnTo>
                  <a:lnTo>
                    <a:pt x="278" y="28"/>
                  </a:lnTo>
                  <a:lnTo>
                    <a:pt x="278" y="22"/>
                  </a:lnTo>
                  <a:lnTo>
                    <a:pt x="332" y="22"/>
                  </a:lnTo>
                  <a:lnTo>
                    <a:pt x="332" y="28"/>
                  </a:lnTo>
                  <a:lnTo>
                    <a:pt x="310" y="28"/>
                  </a:lnTo>
                  <a:lnTo>
                    <a:pt x="310" y="44"/>
                  </a:lnTo>
                  <a:lnTo>
                    <a:pt x="338" y="44"/>
                  </a:lnTo>
                  <a:lnTo>
                    <a:pt x="338" y="48"/>
                  </a:lnTo>
                  <a:lnTo>
                    <a:pt x="310" y="48"/>
                  </a:lnTo>
                  <a:lnTo>
                    <a:pt x="310" y="70"/>
                  </a:lnTo>
                  <a:lnTo>
                    <a:pt x="310" y="70"/>
                  </a:lnTo>
                  <a:lnTo>
                    <a:pt x="332" y="70"/>
                  </a:lnTo>
                  <a:lnTo>
                    <a:pt x="332" y="70"/>
                  </a:lnTo>
                  <a:lnTo>
                    <a:pt x="346" y="70"/>
                  </a:lnTo>
                  <a:lnTo>
                    <a:pt x="344" y="76"/>
                  </a:lnTo>
                  <a:lnTo>
                    <a:pt x="338" y="76"/>
                  </a:lnTo>
                  <a:lnTo>
                    <a:pt x="338" y="76"/>
                  </a:lnTo>
                  <a:lnTo>
                    <a:pt x="316" y="76"/>
                  </a:lnTo>
                  <a:lnTo>
                    <a:pt x="316" y="76"/>
                  </a:lnTo>
                  <a:lnTo>
                    <a:pt x="304" y="74"/>
                  </a:lnTo>
                  <a:lnTo>
                    <a:pt x="304" y="74"/>
                  </a:lnTo>
                  <a:lnTo>
                    <a:pt x="292" y="70"/>
                  </a:lnTo>
                  <a:lnTo>
                    <a:pt x="292" y="70"/>
                  </a:lnTo>
                  <a:lnTo>
                    <a:pt x="284" y="62"/>
                  </a:lnTo>
                  <a:lnTo>
                    <a:pt x="284" y="62"/>
                  </a:lnTo>
                  <a:lnTo>
                    <a:pt x="278" y="70"/>
                  </a:lnTo>
                  <a:lnTo>
                    <a:pt x="268" y="78"/>
                  </a:lnTo>
                  <a:lnTo>
                    <a:pt x="266" y="74"/>
                  </a:lnTo>
                  <a:lnTo>
                    <a:pt x="266" y="74"/>
                  </a:lnTo>
                  <a:lnTo>
                    <a:pt x="270" y="70"/>
                  </a:lnTo>
                  <a:lnTo>
                    <a:pt x="274" y="64"/>
                  </a:lnTo>
                  <a:lnTo>
                    <a:pt x="274" y="64"/>
                  </a:lnTo>
                  <a:lnTo>
                    <a:pt x="280" y="54"/>
                  </a:lnTo>
                  <a:lnTo>
                    <a:pt x="280" y="54"/>
                  </a:lnTo>
                  <a:lnTo>
                    <a:pt x="282" y="38"/>
                  </a:lnTo>
                  <a:lnTo>
                    <a:pt x="282" y="36"/>
                  </a:lnTo>
                  <a:lnTo>
                    <a:pt x="288" y="36"/>
                  </a:lnTo>
                  <a:lnTo>
                    <a:pt x="288" y="36"/>
                  </a:lnTo>
                  <a:close/>
                  <a:moveTo>
                    <a:pt x="338" y="24"/>
                  </a:moveTo>
                  <a:lnTo>
                    <a:pt x="338" y="14"/>
                  </a:lnTo>
                  <a:lnTo>
                    <a:pt x="274" y="14"/>
                  </a:lnTo>
                  <a:lnTo>
                    <a:pt x="274" y="24"/>
                  </a:lnTo>
                  <a:lnTo>
                    <a:pt x="268" y="24"/>
                  </a:lnTo>
                  <a:lnTo>
                    <a:pt x="268" y="8"/>
                  </a:lnTo>
                  <a:lnTo>
                    <a:pt x="302" y="8"/>
                  </a:lnTo>
                  <a:lnTo>
                    <a:pt x="302" y="0"/>
                  </a:lnTo>
                  <a:lnTo>
                    <a:pt x="310" y="0"/>
                  </a:lnTo>
                  <a:lnTo>
                    <a:pt x="310" y="8"/>
                  </a:lnTo>
                  <a:lnTo>
                    <a:pt x="344" y="8"/>
                  </a:lnTo>
                  <a:lnTo>
                    <a:pt x="344" y="24"/>
                  </a:lnTo>
                  <a:lnTo>
                    <a:pt x="338"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Freeform 93">
              <a:extLst>
                <a:ext uri="{FF2B5EF4-FFF2-40B4-BE49-F238E27FC236}">
                  <a16:creationId xmlns:a16="http://schemas.microsoft.com/office/drawing/2014/main" id="{CDE0D10C-0962-4C77-90D4-CE191DDA3416}"/>
                </a:ext>
              </a:extLst>
            </p:cNvPr>
            <p:cNvSpPr>
              <a:spLocks noEditPoints="1"/>
            </p:cNvSpPr>
            <p:nvPr/>
          </p:nvSpPr>
          <p:spPr bwMode="auto">
            <a:xfrm>
              <a:off x="2706331" y="4982883"/>
              <a:ext cx="165735" cy="183020"/>
            </a:xfrm>
            <a:custGeom>
              <a:avLst/>
              <a:gdLst>
                <a:gd name="T0" fmla="*/ 190 w 326"/>
                <a:gd name="T1" fmla="*/ 8 h 360"/>
                <a:gd name="T2" fmla="*/ 202 w 326"/>
                <a:gd name="T3" fmla="*/ 18 h 360"/>
                <a:gd name="T4" fmla="*/ 218 w 326"/>
                <a:gd name="T5" fmla="*/ 18 h 360"/>
                <a:gd name="T6" fmla="*/ 232 w 326"/>
                <a:gd name="T7" fmla="*/ 34 h 360"/>
                <a:gd name="T8" fmla="*/ 234 w 326"/>
                <a:gd name="T9" fmla="*/ 54 h 360"/>
                <a:gd name="T10" fmla="*/ 236 w 326"/>
                <a:gd name="T11" fmla="*/ 86 h 360"/>
                <a:gd name="T12" fmla="*/ 234 w 326"/>
                <a:gd name="T13" fmla="*/ 98 h 360"/>
                <a:gd name="T14" fmla="*/ 238 w 326"/>
                <a:gd name="T15" fmla="*/ 100 h 360"/>
                <a:gd name="T16" fmla="*/ 244 w 326"/>
                <a:gd name="T17" fmla="*/ 104 h 360"/>
                <a:gd name="T18" fmla="*/ 246 w 326"/>
                <a:gd name="T19" fmla="*/ 124 h 360"/>
                <a:gd name="T20" fmla="*/ 244 w 326"/>
                <a:gd name="T21" fmla="*/ 138 h 360"/>
                <a:gd name="T22" fmla="*/ 230 w 326"/>
                <a:gd name="T23" fmla="*/ 150 h 360"/>
                <a:gd name="T24" fmla="*/ 210 w 326"/>
                <a:gd name="T25" fmla="*/ 180 h 360"/>
                <a:gd name="T26" fmla="*/ 202 w 326"/>
                <a:gd name="T27" fmla="*/ 188 h 360"/>
                <a:gd name="T28" fmla="*/ 202 w 326"/>
                <a:gd name="T29" fmla="*/ 206 h 360"/>
                <a:gd name="T30" fmla="*/ 204 w 326"/>
                <a:gd name="T31" fmla="*/ 218 h 360"/>
                <a:gd name="T32" fmla="*/ 224 w 326"/>
                <a:gd name="T33" fmla="*/ 236 h 360"/>
                <a:gd name="T34" fmla="*/ 276 w 326"/>
                <a:gd name="T35" fmla="*/ 248 h 360"/>
                <a:gd name="T36" fmla="*/ 308 w 326"/>
                <a:gd name="T37" fmla="*/ 266 h 360"/>
                <a:gd name="T38" fmla="*/ 322 w 326"/>
                <a:gd name="T39" fmla="*/ 286 h 360"/>
                <a:gd name="T40" fmla="*/ 326 w 326"/>
                <a:gd name="T41" fmla="*/ 318 h 360"/>
                <a:gd name="T42" fmla="*/ 196 w 326"/>
                <a:gd name="T43" fmla="*/ 292 h 360"/>
                <a:gd name="T44" fmla="*/ 174 w 326"/>
                <a:gd name="T45" fmla="*/ 224 h 360"/>
                <a:gd name="T46" fmla="*/ 158 w 326"/>
                <a:gd name="T47" fmla="*/ 224 h 360"/>
                <a:gd name="T48" fmla="*/ 150 w 326"/>
                <a:gd name="T49" fmla="*/ 222 h 360"/>
                <a:gd name="T50" fmla="*/ 148 w 326"/>
                <a:gd name="T51" fmla="*/ 216 h 360"/>
                <a:gd name="T52" fmla="*/ 134 w 326"/>
                <a:gd name="T53" fmla="*/ 292 h 360"/>
                <a:gd name="T54" fmla="*/ 0 w 326"/>
                <a:gd name="T55" fmla="*/ 320 h 360"/>
                <a:gd name="T56" fmla="*/ 6 w 326"/>
                <a:gd name="T57" fmla="*/ 286 h 360"/>
                <a:gd name="T58" fmla="*/ 20 w 326"/>
                <a:gd name="T59" fmla="*/ 266 h 360"/>
                <a:gd name="T60" fmla="*/ 50 w 326"/>
                <a:gd name="T61" fmla="*/ 248 h 360"/>
                <a:gd name="T62" fmla="*/ 106 w 326"/>
                <a:gd name="T63" fmla="*/ 236 h 360"/>
                <a:gd name="T64" fmla="*/ 126 w 326"/>
                <a:gd name="T65" fmla="*/ 218 h 360"/>
                <a:gd name="T66" fmla="*/ 130 w 326"/>
                <a:gd name="T67" fmla="*/ 208 h 360"/>
                <a:gd name="T68" fmla="*/ 128 w 326"/>
                <a:gd name="T69" fmla="*/ 186 h 360"/>
                <a:gd name="T70" fmla="*/ 120 w 326"/>
                <a:gd name="T71" fmla="*/ 178 h 360"/>
                <a:gd name="T72" fmla="*/ 100 w 326"/>
                <a:gd name="T73" fmla="*/ 152 h 360"/>
                <a:gd name="T74" fmla="*/ 86 w 326"/>
                <a:gd name="T75" fmla="*/ 140 h 360"/>
                <a:gd name="T76" fmla="*/ 84 w 326"/>
                <a:gd name="T77" fmla="*/ 126 h 360"/>
                <a:gd name="T78" fmla="*/ 84 w 326"/>
                <a:gd name="T79" fmla="*/ 104 h 360"/>
                <a:gd name="T80" fmla="*/ 92 w 326"/>
                <a:gd name="T81" fmla="*/ 98 h 360"/>
                <a:gd name="T82" fmla="*/ 96 w 326"/>
                <a:gd name="T83" fmla="*/ 96 h 360"/>
                <a:gd name="T84" fmla="*/ 96 w 326"/>
                <a:gd name="T85" fmla="*/ 90 h 360"/>
                <a:gd name="T86" fmla="*/ 96 w 326"/>
                <a:gd name="T87" fmla="*/ 54 h 360"/>
                <a:gd name="T88" fmla="*/ 98 w 326"/>
                <a:gd name="T89" fmla="*/ 30 h 360"/>
                <a:gd name="T90" fmla="*/ 118 w 326"/>
                <a:gd name="T91" fmla="*/ 10 h 360"/>
                <a:gd name="T92" fmla="*/ 132 w 326"/>
                <a:gd name="T93" fmla="*/ 8 h 360"/>
                <a:gd name="T94" fmla="*/ 138 w 326"/>
                <a:gd name="T95" fmla="*/ 8 h 360"/>
                <a:gd name="T96" fmla="*/ 152 w 326"/>
                <a:gd name="T97" fmla="*/ 4 h 360"/>
                <a:gd name="T98" fmla="*/ 160 w 326"/>
                <a:gd name="T99"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6" h="360">
                  <a:moveTo>
                    <a:pt x="174" y="0"/>
                  </a:moveTo>
                  <a:lnTo>
                    <a:pt x="180" y="2"/>
                  </a:lnTo>
                  <a:lnTo>
                    <a:pt x="186" y="4"/>
                  </a:lnTo>
                  <a:lnTo>
                    <a:pt x="190" y="8"/>
                  </a:lnTo>
                  <a:lnTo>
                    <a:pt x="194" y="12"/>
                  </a:lnTo>
                  <a:lnTo>
                    <a:pt x="196" y="16"/>
                  </a:lnTo>
                  <a:lnTo>
                    <a:pt x="200" y="18"/>
                  </a:lnTo>
                  <a:lnTo>
                    <a:pt x="202" y="18"/>
                  </a:lnTo>
                  <a:lnTo>
                    <a:pt x="206" y="18"/>
                  </a:lnTo>
                  <a:lnTo>
                    <a:pt x="208" y="16"/>
                  </a:lnTo>
                  <a:lnTo>
                    <a:pt x="212" y="16"/>
                  </a:lnTo>
                  <a:lnTo>
                    <a:pt x="218" y="18"/>
                  </a:lnTo>
                  <a:lnTo>
                    <a:pt x="224" y="20"/>
                  </a:lnTo>
                  <a:lnTo>
                    <a:pt x="228" y="22"/>
                  </a:lnTo>
                  <a:lnTo>
                    <a:pt x="232" y="28"/>
                  </a:lnTo>
                  <a:lnTo>
                    <a:pt x="232" y="34"/>
                  </a:lnTo>
                  <a:lnTo>
                    <a:pt x="234" y="38"/>
                  </a:lnTo>
                  <a:lnTo>
                    <a:pt x="234" y="44"/>
                  </a:lnTo>
                  <a:lnTo>
                    <a:pt x="234" y="50"/>
                  </a:lnTo>
                  <a:lnTo>
                    <a:pt x="234" y="54"/>
                  </a:lnTo>
                  <a:lnTo>
                    <a:pt x="236" y="60"/>
                  </a:lnTo>
                  <a:lnTo>
                    <a:pt x="236" y="68"/>
                  </a:lnTo>
                  <a:lnTo>
                    <a:pt x="236" y="78"/>
                  </a:lnTo>
                  <a:lnTo>
                    <a:pt x="236" y="86"/>
                  </a:lnTo>
                  <a:lnTo>
                    <a:pt x="234" y="92"/>
                  </a:lnTo>
                  <a:lnTo>
                    <a:pt x="234" y="94"/>
                  </a:lnTo>
                  <a:lnTo>
                    <a:pt x="234" y="96"/>
                  </a:lnTo>
                  <a:lnTo>
                    <a:pt x="234" y="98"/>
                  </a:lnTo>
                  <a:lnTo>
                    <a:pt x="236" y="98"/>
                  </a:lnTo>
                  <a:lnTo>
                    <a:pt x="236" y="100"/>
                  </a:lnTo>
                  <a:lnTo>
                    <a:pt x="236" y="100"/>
                  </a:lnTo>
                  <a:lnTo>
                    <a:pt x="238" y="100"/>
                  </a:lnTo>
                  <a:lnTo>
                    <a:pt x="238" y="100"/>
                  </a:lnTo>
                  <a:lnTo>
                    <a:pt x="238" y="100"/>
                  </a:lnTo>
                  <a:lnTo>
                    <a:pt x="242" y="100"/>
                  </a:lnTo>
                  <a:lnTo>
                    <a:pt x="244" y="104"/>
                  </a:lnTo>
                  <a:lnTo>
                    <a:pt x="246" y="108"/>
                  </a:lnTo>
                  <a:lnTo>
                    <a:pt x="246" y="114"/>
                  </a:lnTo>
                  <a:lnTo>
                    <a:pt x="246" y="120"/>
                  </a:lnTo>
                  <a:lnTo>
                    <a:pt x="246" y="124"/>
                  </a:lnTo>
                  <a:lnTo>
                    <a:pt x="246" y="128"/>
                  </a:lnTo>
                  <a:lnTo>
                    <a:pt x="246" y="132"/>
                  </a:lnTo>
                  <a:lnTo>
                    <a:pt x="244" y="132"/>
                  </a:lnTo>
                  <a:lnTo>
                    <a:pt x="244" y="138"/>
                  </a:lnTo>
                  <a:lnTo>
                    <a:pt x="242" y="140"/>
                  </a:lnTo>
                  <a:lnTo>
                    <a:pt x="240" y="144"/>
                  </a:lnTo>
                  <a:lnTo>
                    <a:pt x="236" y="146"/>
                  </a:lnTo>
                  <a:lnTo>
                    <a:pt x="230" y="150"/>
                  </a:lnTo>
                  <a:lnTo>
                    <a:pt x="226" y="160"/>
                  </a:lnTo>
                  <a:lnTo>
                    <a:pt x="220" y="168"/>
                  </a:lnTo>
                  <a:lnTo>
                    <a:pt x="216" y="174"/>
                  </a:lnTo>
                  <a:lnTo>
                    <a:pt x="210" y="180"/>
                  </a:lnTo>
                  <a:lnTo>
                    <a:pt x="206" y="184"/>
                  </a:lnTo>
                  <a:lnTo>
                    <a:pt x="202" y="186"/>
                  </a:lnTo>
                  <a:lnTo>
                    <a:pt x="202" y="186"/>
                  </a:lnTo>
                  <a:lnTo>
                    <a:pt x="202" y="188"/>
                  </a:lnTo>
                  <a:lnTo>
                    <a:pt x="202" y="192"/>
                  </a:lnTo>
                  <a:lnTo>
                    <a:pt x="202" y="198"/>
                  </a:lnTo>
                  <a:lnTo>
                    <a:pt x="202" y="204"/>
                  </a:lnTo>
                  <a:lnTo>
                    <a:pt x="202" y="206"/>
                  </a:lnTo>
                  <a:lnTo>
                    <a:pt x="202" y="208"/>
                  </a:lnTo>
                  <a:lnTo>
                    <a:pt x="202" y="210"/>
                  </a:lnTo>
                  <a:lnTo>
                    <a:pt x="202" y="214"/>
                  </a:lnTo>
                  <a:lnTo>
                    <a:pt x="204" y="218"/>
                  </a:lnTo>
                  <a:lnTo>
                    <a:pt x="206" y="222"/>
                  </a:lnTo>
                  <a:lnTo>
                    <a:pt x="210" y="228"/>
                  </a:lnTo>
                  <a:lnTo>
                    <a:pt x="216" y="232"/>
                  </a:lnTo>
                  <a:lnTo>
                    <a:pt x="224" y="236"/>
                  </a:lnTo>
                  <a:lnTo>
                    <a:pt x="232" y="238"/>
                  </a:lnTo>
                  <a:lnTo>
                    <a:pt x="246" y="242"/>
                  </a:lnTo>
                  <a:lnTo>
                    <a:pt x="262" y="246"/>
                  </a:lnTo>
                  <a:lnTo>
                    <a:pt x="276" y="248"/>
                  </a:lnTo>
                  <a:lnTo>
                    <a:pt x="288" y="254"/>
                  </a:lnTo>
                  <a:lnTo>
                    <a:pt x="296" y="258"/>
                  </a:lnTo>
                  <a:lnTo>
                    <a:pt x="302" y="262"/>
                  </a:lnTo>
                  <a:lnTo>
                    <a:pt x="308" y="266"/>
                  </a:lnTo>
                  <a:lnTo>
                    <a:pt x="312" y="272"/>
                  </a:lnTo>
                  <a:lnTo>
                    <a:pt x="316" y="274"/>
                  </a:lnTo>
                  <a:lnTo>
                    <a:pt x="318" y="280"/>
                  </a:lnTo>
                  <a:lnTo>
                    <a:pt x="322" y="286"/>
                  </a:lnTo>
                  <a:lnTo>
                    <a:pt x="322" y="294"/>
                  </a:lnTo>
                  <a:lnTo>
                    <a:pt x="324" y="304"/>
                  </a:lnTo>
                  <a:lnTo>
                    <a:pt x="324" y="312"/>
                  </a:lnTo>
                  <a:lnTo>
                    <a:pt x="326" y="318"/>
                  </a:lnTo>
                  <a:lnTo>
                    <a:pt x="326" y="324"/>
                  </a:lnTo>
                  <a:lnTo>
                    <a:pt x="326" y="326"/>
                  </a:lnTo>
                  <a:lnTo>
                    <a:pt x="182" y="326"/>
                  </a:lnTo>
                  <a:lnTo>
                    <a:pt x="196" y="292"/>
                  </a:lnTo>
                  <a:lnTo>
                    <a:pt x="178" y="212"/>
                  </a:lnTo>
                  <a:lnTo>
                    <a:pt x="176" y="218"/>
                  </a:lnTo>
                  <a:lnTo>
                    <a:pt x="176" y="222"/>
                  </a:lnTo>
                  <a:lnTo>
                    <a:pt x="174" y="224"/>
                  </a:lnTo>
                  <a:lnTo>
                    <a:pt x="172" y="224"/>
                  </a:lnTo>
                  <a:lnTo>
                    <a:pt x="170" y="224"/>
                  </a:lnTo>
                  <a:lnTo>
                    <a:pt x="170" y="224"/>
                  </a:lnTo>
                  <a:lnTo>
                    <a:pt x="158" y="224"/>
                  </a:lnTo>
                  <a:lnTo>
                    <a:pt x="154" y="224"/>
                  </a:lnTo>
                  <a:lnTo>
                    <a:pt x="152" y="224"/>
                  </a:lnTo>
                  <a:lnTo>
                    <a:pt x="152" y="222"/>
                  </a:lnTo>
                  <a:lnTo>
                    <a:pt x="150" y="222"/>
                  </a:lnTo>
                  <a:lnTo>
                    <a:pt x="150" y="220"/>
                  </a:lnTo>
                  <a:lnTo>
                    <a:pt x="148" y="218"/>
                  </a:lnTo>
                  <a:lnTo>
                    <a:pt x="148" y="218"/>
                  </a:lnTo>
                  <a:lnTo>
                    <a:pt x="148" y="216"/>
                  </a:lnTo>
                  <a:lnTo>
                    <a:pt x="148" y="216"/>
                  </a:lnTo>
                  <a:lnTo>
                    <a:pt x="148" y="214"/>
                  </a:lnTo>
                  <a:lnTo>
                    <a:pt x="148" y="216"/>
                  </a:lnTo>
                  <a:lnTo>
                    <a:pt x="134" y="292"/>
                  </a:lnTo>
                  <a:lnTo>
                    <a:pt x="146" y="326"/>
                  </a:lnTo>
                  <a:lnTo>
                    <a:pt x="0" y="326"/>
                  </a:lnTo>
                  <a:lnTo>
                    <a:pt x="0" y="324"/>
                  </a:lnTo>
                  <a:lnTo>
                    <a:pt x="0" y="320"/>
                  </a:lnTo>
                  <a:lnTo>
                    <a:pt x="2" y="312"/>
                  </a:lnTo>
                  <a:lnTo>
                    <a:pt x="2" y="304"/>
                  </a:lnTo>
                  <a:lnTo>
                    <a:pt x="4" y="294"/>
                  </a:lnTo>
                  <a:lnTo>
                    <a:pt x="6" y="286"/>
                  </a:lnTo>
                  <a:lnTo>
                    <a:pt x="8" y="280"/>
                  </a:lnTo>
                  <a:lnTo>
                    <a:pt x="12" y="274"/>
                  </a:lnTo>
                  <a:lnTo>
                    <a:pt x="16" y="272"/>
                  </a:lnTo>
                  <a:lnTo>
                    <a:pt x="20" y="266"/>
                  </a:lnTo>
                  <a:lnTo>
                    <a:pt x="24" y="262"/>
                  </a:lnTo>
                  <a:lnTo>
                    <a:pt x="32" y="258"/>
                  </a:lnTo>
                  <a:lnTo>
                    <a:pt x="40" y="254"/>
                  </a:lnTo>
                  <a:lnTo>
                    <a:pt x="50" y="248"/>
                  </a:lnTo>
                  <a:lnTo>
                    <a:pt x="64" y="246"/>
                  </a:lnTo>
                  <a:lnTo>
                    <a:pt x="82" y="242"/>
                  </a:lnTo>
                  <a:lnTo>
                    <a:pt x="94" y="238"/>
                  </a:lnTo>
                  <a:lnTo>
                    <a:pt x="106" y="236"/>
                  </a:lnTo>
                  <a:lnTo>
                    <a:pt x="114" y="230"/>
                  </a:lnTo>
                  <a:lnTo>
                    <a:pt x="120" y="226"/>
                  </a:lnTo>
                  <a:lnTo>
                    <a:pt x="124" y="222"/>
                  </a:lnTo>
                  <a:lnTo>
                    <a:pt x="126" y="218"/>
                  </a:lnTo>
                  <a:lnTo>
                    <a:pt x="128" y="214"/>
                  </a:lnTo>
                  <a:lnTo>
                    <a:pt x="128" y="212"/>
                  </a:lnTo>
                  <a:lnTo>
                    <a:pt x="130" y="210"/>
                  </a:lnTo>
                  <a:lnTo>
                    <a:pt x="130" y="208"/>
                  </a:lnTo>
                  <a:lnTo>
                    <a:pt x="130" y="202"/>
                  </a:lnTo>
                  <a:lnTo>
                    <a:pt x="130" y="196"/>
                  </a:lnTo>
                  <a:lnTo>
                    <a:pt x="128" y="190"/>
                  </a:lnTo>
                  <a:lnTo>
                    <a:pt x="128" y="186"/>
                  </a:lnTo>
                  <a:lnTo>
                    <a:pt x="128" y="184"/>
                  </a:lnTo>
                  <a:lnTo>
                    <a:pt x="128" y="184"/>
                  </a:lnTo>
                  <a:lnTo>
                    <a:pt x="124" y="182"/>
                  </a:lnTo>
                  <a:lnTo>
                    <a:pt x="120" y="178"/>
                  </a:lnTo>
                  <a:lnTo>
                    <a:pt x="114" y="174"/>
                  </a:lnTo>
                  <a:lnTo>
                    <a:pt x="108" y="168"/>
                  </a:lnTo>
                  <a:lnTo>
                    <a:pt x="104" y="160"/>
                  </a:lnTo>
                  <a:lnTo>
                    <a:pt x="100" y="152"/>
                  </a:lnTo>
                  <a:lnTo>
                    <a:pt x="94" y="148"/>
                  </a:lnTo>
                  <a:lnTo>
                    <a:pt x="90" y="146"/>
                  </a:lnTo>
                  <a:lnTo>
                    <a:pt x="86" y="142"/>
                  </a:lnTo>
                  <a:lnTo>
                    <a:pt x="86" y="140"/>
                  </a:lnTo>
                  <a:lnTo>
                    <a:pt x="86" y="136"/>
                  </a:lnTo>
                  <a:lnTo>
                    <a:pt x="84" y="132"/>
                  </a:lnTo>
                  <a:lnTo>
                    <a:pt x="84" y="130"/>
                  </a:lnTo>
                  <a:lnTo>
                    <a:pt x="84" y="126"/>
                  </a:lnTo>
                  <a:lnTo>
                    <a:pt x="84" y="122"/>
                  </a:lnTo>
                  <a:lnTo>
                    <a:pt x="84" y="116"/>
                  </a:lnTo>
                  <a:lnTo>
                    <a:pt x="84" y="110"/>
                  </a:lnTo>
                  <a:lnTo>
                    <a:pt x="84" y="104"/>
                  </a:lnTo>
                  <a:lnTo>
                    <a:pt x="88" y="100"/>
                  </a:lnTo>
                  <a:lnTo>
                    <a:pt x="90" y="98"/>
                  </a:lnTo>
                  <a:lnTo>
                    <a:pt x="90" y="98"/>
                  </a:lnTo>
                  <a:lnTo>
                    <a:pt x="92" y="98"/>
                  </a:lnTo>
                  <a:lnTo>
                    <a:pt x="92" y="98"/>
                  </a:lnTo>
                  <a:lnTo>
                    <a:pt x="92" y="98"/>
                  </a:lnTo>
                  <a:lnTo>
                    <a:pt x="94" y="98"/>
                  </a:lnTo>
                  <a:lnTo>
                    <a:pt x="96" y="96"/>
                  </a:lnTo>
                  <a:lnTo>
                    <a:pt x="96" y="96"/>
                  </a:lnTo>
                  <a:lnTo>
                    <a:pt x="96" y="94"/>
                  </a:lnTo>
                  <a:lnTo>
                    <a:pt x="96" y="94"/>
                  </a:lnTo>
                  <a:lnTo>
                    <a:pt x="96" y="90"/>
                  </a:lnTo>
                  <a:lnTo>
                    <a:pt x="96" y="82"/>
                  </a:lnTo>
                  <a:lnTo>
                    <a:pt x="96" y="72"/>
                  </a:lnTo>
                  <a:lnTo>
                    <a:pt x="96" y="62"/>
                  </a:lnTo>
                  <a:lnTo>
                    <a:pt x="96" y="54"/>
                  </a:lnTo>
                  <a:lnTo>
                    <a:pt x="96" y="46"/>
                  </a:lnTo>
                  <a:lnTo>
                    <a:pt x="96" y="42"/>
                  </a:lnTo>
                  <a:lnTo>
                    <a:pt x="98" y="36"/>
                  </a:lnTo>
                  <a:lnTo>
                    <a:pt x="98" y="30"/>
                  </a:lnTo>
                  <a:lnTo>
                    <a:pt x="102" y="24"/>
                  </a:lnTo>
                  <a:lnTo>
                    <a:pt x="106" y="18"/>
                  </a:lnTo>
                  <a:lnTo>
                    <a:pt x="112" y="12"/>
                  </a:lnTo>
                  <a:lnTo>
                    <a:pt x="118" y="10"/>
                  </a:lnTo>
                  <a:lnTo>
                    <a:pt x="126" y="10"/>
                  </a:lnTo>
                  <a:lnTo>
                    <a:pt x="128" y="8"/>
                  </a:lnTo>
                  <a:lnTo>
                    <a:pt x="132" y="8"/>
                  </a:lnTo>
                  <a:lnTo>
                    <a:pt x="132" y="8"/>
                  </a:lnTo>
                  <a:lnTo>
                    <a:pt x="134" y="8"/>
                  </a:lnTo>
                  <a:lnTo>
                    <a:pt x="134" y="8"/>
                  </a:lnTo>
                  <a:lnTo>
                    <a:pt x="136" y="8"/>
                  </a:lnTo>
                  <a:lnTo>
                    <a:pt x="138" y="8"/>
                  </a:lnTo>
                  <a:lnTo>
                    <a:pt x="140" y="6"/>
                  </a:lnTo>
                  <a:lnTo>
                    <a:pt x="144" y="4"/>
                  </a:lnTo>
                  <a:lnTo>
                    <a:pt x="146" y="4"/>
                  </a:lnTo>
                  <a:lnTo>
                    <a:pt x="152" y="4"/>
                  </a:lnTo>
                  <a:lnTo>
                    <a:pt x="174" y="0"/>
                  </a:lnTo>
                  <a:close/>
                  <a:moveTo>
                    <a:pt x="182" y="326"/>
                  </a:moveTo>
                  <a:lnTo>
                    <a:pt x="168" y="360"/>
                  </a:lnTo>
                  <a:lnTo>
                    <a:pt x="160" y="360"/>
                  </a:lnTo>
                  <a:lnTo>
                    <a:pt x="146" y="326"/>
                  </a:lnTo>
                  <a:lnTo>
                    <a:pt x="182" y="32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Rectangle 94">
              <a:extLst>
                <a:ext uri="{FF2B5EF4-FFF2-40B4-BE49-F238E27FC236}">
                  <a16:creationId xmlns:a16="http://schemas.microsoft.com/office/drawing/2014/main" id="{F4740A25-951D-4A8D-9727-8B7051D95B5F}"/>
                </a:ext>
              </a:extLst>
            </p:cNvPr>
            <p:cNvSpPr>
              <a:spLocks noChangeArrowheads="1"/>
            </p:cNvSpPr>
            <p:nvPr/>
          </p:nvSpPr>
          <p:spPr bwMode="auto">
            <a:xfrm>
              <a:off x="2785640" y="5166920"/>
              <a:ext cx="2034" cy="150992"/>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95">
              <a:extLst>
                <a:ext uri="{FF2B5EF4-FFF2-40B4-BE49-F238E27FC236}">
                  <a16:creationId xmlns:a16="http://schemas.microsoft.com/office/drawing/2014/main" id="{9BBA7C2D-079F-4980-8B8E-CE8D956850A7}"/>
                </a:ext>
              </a:extLst>
            </p:cNvPr>
            <p:cNvSpPr>
              <a:spLocks noEditPoints="1"/>
            </p:cNvSpPr>
            <p:nvPr/>
          </p:nvSpPr>
          <p:spPr bwMode="auto">
            <a:xfrm>
              <a:off x="1763267" y="3982880"/>
              <a:ext cx="191155" cy="87443"/>
            </a:xfrm>
            <a:custGeom>
              <a:avLst/>
              <a:gdLst>
                <a:gd name="T0" fmla="*/ 68 w 376"/>
                <a:gd name="T1" fmla="*/ 162 h 172"/>
                <a:gd name="T2" fmla="*/ 124 w 376"/>
                <a:gd name="T3" fmla="*/ 142 h 172"/>
                <a:gd name="T4" fmla="*/ 128 w 376"/>
                <a:gd name="T5" fmla="*/ 72 h 172"/>
                <a:gd name="T6" fmla="*/ 40 w 376"/>
                <a:gd name="T7" fmla="*/ 144 h 172"/>
                <a:gd name="T8" fmla="*/ 8 w 376"/>
                <a:gd name="T9" fmla="*/ 130 h 172"/>
                <a:gd name="T10" fmla="*/ 66 w 376"/>
                <a:gd name="T11" fmla="*/ 6 h 172"/>
                <a:gd name="T12" fmla="*/ 108 w 376"/>
                <a:gd name="T13" fmla="*/ 2 h 172"/>
                <a:gd name="T14" fmla="*/ 150 w 376"/>
                <a:gd name="T15" fmla="*/ 2 h 172"/>
                <a:gd name="T16" fmla="*/ 150 w 376"/>
                <a:gd name="T17" fmla="*/ 72 h 172"/>
                <a:gd name="T18" fmla="*/ 160 w 376"/>
                <a:gd name="T19" fmla="*/ 74 h 172"/>
                <a:gd name="T20" fmla="*/ 158 w 376"/>
                <a:gd name="T21" fmla="*/ 128 h 172"/>
                <a:gd name="T22" fmla="*/ 166 w 376"/>
                <a:gd name="T23" fmla="*/ 144 h 172"/>
                <a:gd name="T24" fmla="*/ 168 w 376"/>
                <a:gd name="T25" fmla="*/ 142 h 172"/>
                <a:gd name="T26" fmla="*/ 168 w 376"/>
                <a:gd name="T27" fmla="*/ 116 h 172"/>
                <a:gd name="T28" fmla="*/ 184 w 376"/>
                <a:gd name="T29" fmla="*/ 156 h 172"/>
                <a:gd name="T30" fmla="*/ 174 w 376"/>
                <a:gd name="T31" fmla="*/ 170 h 172"/>
                <a:gd name="T32" fmla="*/ 156 w 376"/>
                <a:gd name="T33" fmla="*/ 164 h 172"/>
                <a:gd name="T34" fmla="*/ 134 w 376"/>
                <a:gd name="T35" fmla="*/ 158 h 172"/>
                <a:gd name="T36" fmla="*/ 28 w 376"/>
                <a:gd name="T37" fmla="*/ 24 h 172"/>
                <a:gd name="T38" fmla="*/ 28 w 376"/>
                <a:gd name="T39" fmla="*/ 24 h 172"/>
                <a:gd name="T40" fmla="*/ 40 w 376"/>
                <a:gd name="T41" fmla="*/ 62 h 172"/>
                <a:gd name="T42" fmla="*/ 40 w 376"/>
                <a:gd name="T43" fmla="*/ 100 h 172"/>
                <a:gd name="T44" fmla="*/ 70 w 376"/>
                <a:gd name="T45" fmla="*/ 34 h 172"/>
                <a:gd name="T46" fmla="*/ 60 w 376"/>
                <a:gd name="T47" fmla="*/ 54 h 172"/>
                <a:gd name="T48" fmla="*/ 90 w 376"/>
                <a:gd name="T49" fmla="*/ 96 h 172"/>
                <a:gd name="T50" fmla="*/ 102 w 376"/>
                <a:gd name="T51" fmla="*/ 122 h 172"/>
                <a:gd name="T52" fmla="*/ 90 w 376"/>
                <a:gd name="T53" fmla="*/ 34 h 172"/>
                <a:gd name="T54" fmla="*/ 90 w 376"/>
                <a:gd name="T55" fmla="*/ 34 h 172"/>
                <a:gd name="T56" fmla="*/ 122 w 376"/>
                <a:gd name="T57" fmla="*/ 34 h 172"/>
                <a:gd name="T58" fmla="*/ 152 w 376"/>
                <a:gd name="T59" fmla="*/ 14 h 172"/>
                <a:gd name="T60" fmla="*/ 218 w 376"/>
                <a:gd name="T61" fmla="*/ 118 h 172"/>
                <a:gd name="T62" fmla="*/ 190 w 376"/>
                <a:gd name="T63" fmla="*/ 124 h 172"/>
                <a:gd name="T64" fmla="*/ 212 w 376"/>
                <a:gd name="T65" fmla="*/ 84 h 172"/>
                <a:gd name="T66" fmla="*/ 218 w 376"/>
                <a:gd name="T67" fmla="*/ 50 h 172"/>
                <a:gd name="T68" fmla="*/ 192 w 376"/>
                <a:gd name="T69" fmla="*/ 16 h 172"/>
                <a:gd name="T70" fmla="*/ 254 w 376"/>
                <a:gd name="T71" fmla="*/ 0 h 172"/>
                <a:gd name="T72" fmla="*/ 242 w 376"/>
                <a:gd name="T73" fmla="*/ 50 h 172"/>
                <a:gd name="T74" fmla="*/ 242 w 376"/>
                <a:gd name="T75" fmla="*/ 76 h 172"/>
                <a:gd name="T76" fmla="*/ 252 w 376"/>
                <a:gd name="T77" fmla="*/ 116 h 172"/>
                <a:gd name="T78" fmla="*/ 218 w 376"/>
                <a:gd name="T79" fmla="*/ 172 h 172"/>
                <a:gd name="T80" fmla="*/ 254 w 376"/>
                <a:gd name="T81" fmla="*/ 150 h 172"/>
                <a:gd name="T82" fmla="*/ 262 w 376"/>
                <a:gd name="T83" fmla="*/ 126 h 172"/>
                <a:gd name="T84" fmla="*/ 264 w 376"/>
                <a:gd name="T85" fmla="*/ 54 h 172"/>
                <a:gd name="T86" fmla="*/ 260 w 376"/>
                <a:gd name="T87" fmla="*/ 30 h 172"/>
                <a:gd name="T88" fmla="*/ 268 w 376"/>
                <a:gd name="T89" fmla="*/ 26 h 172"/>
                <a:gd name="T90" fmla="*/ 362 w 376"/>
                <a:gd name="T91" fmla="*/ 0 h 172"/>
                <a:gd name="T92" fmla="*/ 328 w 376"/>
                <a:gd name="T93" fmla="*/ 24 h 172"/>
                <a:gd name="T94" fmla="*/ 328 w 376"/>
                <a:gd name="T95" fmla="*/ 46 h 172"/>
                <a:gd name="T96" fmla="*/ 328 w 376"/>
                <a:gd name="T97" fmla="*/ 116 h 172"/>
                <a:gd name="T98" fmla="*/ 328 w 376"/>
                <a:gd name="T99" fmla="*/ 140 h 172"/>
                <a:gd name="T100" fmla="*/ 304 w 376"/>
                <a:gd name="T101" fmla="*/ 70 h 172"/>
                <a:gd name="T102" fmla="*/ 304 w 376"/>
                <a:gd name="T103" fmla="*/ 70 h 172"/>
                <a:gd name="T104" fmla="*/ 304 w 376"/>
                <a:gd name="T105" fmla="*/ 102 h 172"/>
                <a:gd name="T106" fmla="*/ 328 w 376"/>
                <a:gd name="T107" fmla="*/ 70 h 172"/>
                <a:gd name="T108" fmla="*/ 344 w 376"/>
                <a:gd name="T109" fmla="*/ 9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6" h="172">
                  <a:moveTo>
                    <a:pt x="110" y="154"/>
                  </a:moveTo>
                  <a:lnTo>
                    <a:pt x="90" y="154"/>
                  </a:lnTo>
                  <a:lnTo>
                    <a:pt x="90" y="162"/>
                  </a:lnTo>
                  <a:lnTo>
                    <a:pt x="68" y="162"/>
                  </a:lnTo>
                  <a:lnTo>
                    <a:pt x="68" y="80"/>
                  </a:lnTo>
                  <a:lnTo>
                    <a:pt x="124" y="80"/>
                  </a:lnTo>
                  <a:lnTo>
                    <a:pt x="124" y="142"/>
                  </a:lnTo>
                  <a:lnTo>
                    <a:pt x="124" y="142"/>
                  </a:lnTo>
                  <a:lnTo>
                    <a:pt x="136" y="126"/>
                  </a:lnTo>
                  <a:lnTo>
                    <a:pt x="136" y="126"/>
                  </a:lnTo>
                  <a:lnTo>
                    <a:pt x="130" y="100"/>
                  </a:lnTo>
                  <a:lnTo>
                    <a:pt x="128" y="72"/>
                  </a:lnTo>
                  <a:lnTo>
                    <a:pt x="60" y="72"/>
                  </a:lnTo>
                  <a:lnTo>
                    <a:pt x="60" y="172"/>
                  </a:lnTo>
                  <a:lnTo>
                    <a:pt x="40" y="172"/>
                  </a:lnTo>
                  <a:lnTo>
                    <a:pt x="40" y="144"/>
                  </a:lnTo>
                  <a:lnTo>
                    <a:pt x="40" y="144"/>
                  </a:lnTo>
                  <a:lnTo>
                    <a:pt x="4" y="152"/>
                  </a:lnTo>
                  <a:lnTo>
                    <a:pt x="0" y="132"/>
                  </a:lnTo>
                  <a:lnTo>
                    <a:pt x="8" y="130"/>
                  </a:lnTo>
                  <a:lnTo>
                    <a:pt x="8" y="24"/>
                  </a:lnTo>
                  <a:lnTo>
                    <a:pt x="2" y="24"/>
                  </a:lnTo>
                  <a:lnTo>
                    <a:pt x="2" y="6"/>
                  </a:lnTo>
                  <a:lnTo>
                    <a:pt x="66" y="6"/>
                  </a:lnTo>
                  <a:lnTo>
                    <a:pt x="66" y="16"/>
                  </a:lnTo>
                  <a:lnTo>
                    <a:pt x="86" y="16"/>
                  </a:lnTo>
                  <a:lnTo>
                    <a:pt x="86" y="2"/>
                  </a:lnTo>
                  <a:lnTo>
                    <a:pt x="108" y="2"/>
                  </a:lnTo>
                  <a:lnTo>
                    <a:pt x="108" y="16"/>
                  </a:lnTo>
                  <a:lnTo>
                    <a:pt x="128" y="16"/>
                  </a:lnTo>
                  <a:lnTo>
                    <a:pt x="128" y="2"/>
                  </a:lnTo>
                  <a:lnTo>
                    <a:pt x="150" y="2"/>
                  </a:lnTo>
                  <a:lnTo>
                    <a:pt x="150" y="54"/>
                  </a:lnTo>
                  <a:lnTo>
                    <a:pt x="180" y="54"/>
                  </a:lnTo>
                  <a:lnTo>
                    <a:pt x="180" y="72"/>
                  </a:lnTo>
                  <a:lnTo>
                    <a:pt x="150" y="72"/>
                  </a:lnTo>
                  <a:lnTo>
                    <a:pt x="150" y="72"/>
                  </a:lnTo>
                  <a:lnTo>
                    <a:pt x="152" y="96"/>
                  </a:lnTo>
                  <a:lnTo>
                    <a:pt x="152" y="96"/>
                  </a:lnTo>
                  <a:lnTo>
                    <a:pt x="160" y="74"/>
                  </a:lnTo>
                  <a:lnTo>
                    <a:pt x="180" y="80"/>
                  </a:lnTo>
                  <a:lnTo>
                    <a:pt x="180" y="80"/>
                  </a:lnTo>
                  <a:lnTo>
                    <a:pt x="170" y="106"/>
                  </a:lnTo>
                  <a:lnTo>
                    <a:pt x="158" y="128"/>
                  </a:lnTo>
                  <a:lnTo>
                    <a:pt x="158" y="128"/>
                  </a:lnTo>
                  <a:lnTo>
                    <a:pt x="162" y="138"/>
                  </a:lnTo>
                  <a:lnTo>
                    <a:pt x="162" y="138"/>
                  </a:lnTo>
                  <a:lnTo>
                    <a:pt x="166" y="144"/>
                  </a:lnTo>
                  <a:lnTo>
                    <a:pt x="166" y="144"/>
                  </a:lnTo>
                  <a:lnTo>
                    <a:pt x="166" y="144"/>
                  </a:lnTo>
                  <a:lnTo>
                    <a:pt x="166" y="144"/>
                  </a:lnTo>
                  <a:lnTo>
                    <a:pt x="168" y="142"/>
                  </a:lnTo>
                  <a:lnTo>
                    <a:pt x="168" y="142"/>
                  </a:lnTo>
                  <a:lnTo>
                    <a:pt x="168" y="134"/>
                  </a:lnTo>
                  <a:lnTo>
                    <a:pt x="168" y="134"/>
                  </a:lnTo>
                  <a:lnTo>
                    <a:pt x="168" y="116"/>
                  </a:lnTo>
                  <a:lnTo>
                    <a:pt x="186" y="120"/>
                  </a:lnTo>
                  <a:lnTo>
                    <a:pt x="186" y="120"/>
                  </a:lnTo>
                  <a:lnTo>
                    <a:pt x="184" y="156"/>
                  </a:lnTo>
                  <a:lnTo>
                    <a:pt x="184" y="156"/>
                  </a:lnTo>
                  <a:lnTo>
                    <a:pt x="182" y="162"/>
                  </a:lnTo>
                  <a:lnTo>
                    <a:pt x="178" y="168"/>
                  </a:lnTo>
                  <a:lnTo>
                    <a:pt x="178" y="168"/>
                  </a:lnTo>
                  <a:lnTo>
                    <a:pt x="174" y="170"/>
                  </a:lnTo>
                  <a:lnTo>
                    <a:pt x="170" y="170"/>
                  </a:lnTo>
                  <a:lnTo>
                    <a:pt x="170" y="170"/>
                  </a:lnTo>
                  <a:lnTo>
                    <a:pt x="164" y="168"/>
                  </a:lnTo>
                  <a:lnTo>
                    <a:pt x="156" y="164"/>
                  </a:lnTo>
                  <a:lnTo>
                    <a:pt x="150" y="158"/>
                  </a:lnTo>
                  <a:lnTo>
                    <a:pt x="144" y="146"/>
                  </a:lnTo>
                  <a:lnTo>
                    <a:pt x="144" y="146"/>
                  </a:lnTo>
                  <a:lnTo>
                    <a:pt x="134" y="158"/>
                  </a:lnTo>
                  <a:lnTo>
                    <a:pt x="122" y="170"/>
                  </a:lnTo>
                  <a:lnTo>
                    <a:pt x="108" y="156"/>
                  </a:lnTo>
                  <a:lnTo>
                    <a:pt x="110" y="154"/>
                  </a:lnTo>
                  <a:close/>
                  <a:moveTo>
                    <a:pt x="28" y="24"/>
                  </a:moveTo>
                  <a:lnTo>
                    <a:pt x="28" y="46"/>
                  </a:lnTo>
                  <a:lnTo>
                    <a:pt x="40" y="46"/>
                  </a:lnTo>
                  <a:lnTo>
                    <a:pt x="40" y="24"/>
                  </a:lnTo>
                  <a:lnTo>
                    <a:pt x="28" y="24"/>
                  </a:lnTo>
                  <a:close/>
                  <a:moveTo>
                    <a:pt x="28" y="62"/>
                  </a:moveTo>
                  <a:lnTo>
                    <a:pt x="28" y="84"/>
                  </a:lnTo>
                  <a:lnTo>
                    <a:pt x="40" y="84"/>
                  </a:lnTo>
                  <a:lnTo>
                    <a:pt x="40" y="62"/>
                  </a:lnTo>
                  <a:lnTo>
                    <a:pt x="28" y="62"/>
                  </a:lnTo>
                  <a:close/>
                  <a:moveTo>
                    <a:pt x="28" y="126"/>
                  </a:moveTo>
                  <a:lnTo>
                    <a:pt x="40" y="124"/>
                  </a:lnTo>
                  <a:lnTo>
                    <a:pt x="40" y="100"/>
                  </a:lnTo>
                  <a:lnTo>
                    <a:pt x="28" y="100"/>
                  </a:lnTo>
                  <a:lnTo>
                    <a:pt x="28" y="126"/>
                  </a:lnTo>
                  <a:close/>
                  <a:moveTo>
                    <a:pt x="74" y="54"/>
                  </a:moveTo>
                  <a:lnTo>
                    <a:pt x="70" y="34"/>
                  </a:lnTo>
                  <a:lnTo>
                    <a:pt x="64" y="34"/>
                  </a:lnTo>
                  <a:lnTo>
                    <a:pt x="64" y="24"/>
                  </a:lnTo>
                  <a:lnTo>
                    <a:pt x="60" y="24"/>
                  </a:lnTo>
                  <a:lnTo>
                    <a:pt x="60" y="54"/>
                  </a:lnTo>
                  <a:lnTo>
                    <a:pt x="74" y="54"/>
                  </a:lnTo>
                  <a:close/>
                  <a:moveTo>
                    <a:pt x="102" y="110"/>
                  </a:moveTo>
                  <a:lnTo>
                    <a:pt x="102" y="96"/>
                  </a:lnTo>
                  <a:lnTo>
                    <a:pt x="90" y="96"/>
                  </a:lnTo>
                  <a:lnTo>
                    <a:pt x="90" y="110"/>
                  </a:lnTo>
                  <a:lnTo>
                    <a:pt x="102" y="110"/>
                  </a:lnTo>
                  <a:close/>
                  <a:moveTo>
                    <a:pt x="102" y="138"/>
                  </a:moveTo>
                  <a:lnTo>
                    <a:pt x="102" y="122"/>
                  </a:lnTo>
                  <a:lnTo>
                    <a:pt x="90" y="122"/>
                  </a:lnTo>
                  <a:lnTo>
                    <a:pt x="90" y="138"/>
                  </a:lnTo>
                  <a:lnTo>
                    <a:pt x="102" y="138"/>
                  </a:lnTo>
                  <a:close/>
                  <a:moveTo>
                    <a:pt x="90" y="34"/>
                  </a:moveTo>
                  <a:lnTo>
                    <a:pt x="92" y="54"/>
                  </a:lnTo>
                  <a:lnTo>
                    <a:pt x="100" y="54"/>
                  </a:lnTo>
                  <a:lnTo>
                    <a:pt x="104" y="34"/>
                  </a:lnTo>
                  <a:lnTo>
                    <a:pt x="90" y="34"/>
                  </a:lnTo>
                  <a:close/>
                  <a:moveTo>
                    <a:pt x="118" y="54"/>
                  </a:moveTo>
                  <a:lnTo>
                    <a:pt x="128" y="54"/>
                  </a:lnTo>
                  <a:lnTo>
                    <a:pt x="128" y="34"/>
                  </a:lnTo>
                  <a:lnTo>
                    <a:pt x="122" y="34"/>
                  </a:lnTo>
                  <a:lnTo>
                    <a:pt x="118" y="54"/>
                  </a:lnTo>
                  <a:close/>
                  <a:moveTo>
                    <a:pt x="180" y="44"/>
                  </a:moveTo>
                  <a:lnTo>
                    <a:pt x="162" y="48"/>
                  </a:lnTo>
                  <a:lnTo>
                    <a:pt x="152" y="14"/>
                  </a:lnTo>
                  <a:lnTo>
                    <a:pt x="168" y="10"/>
                  </a:lnTo>
                  <a:lnTo>
                    <a:pt x="180" y="44"/>
                  </a:lnTo>
                  <a:close/>
                  <a:moveTo>
                    <a:pt x="218" y="118"/>
                  </a:moveTo>
                  <a:lnTo>
                    <a:pt x="218" y="118"/>
                  </a:lnTo>
                  <a:lnTo>
                    <a:pt x="210" y="130"/>
                  </a:lnTo>
                  <a:lnTo>
                    <a:pt x="204" y="138"/>
                  </a:lnTo>
                  <a:lnTo>
                    <a:pt x="190" y="124"/>
                  </a:lnTo>
                  <a:lnTo>
                    <a:pt x="190" y="124"/>
                  </a:lnTo>
                  <a:lnTo>
                    <a:pt x="196" y="114"/>
                  </a:lnTo>
                  <a:lnTo>
                    <a:pt x="206" y="100"/>
                  </a:lnTo>
                  <a:lnTo>
                    <a:pt x="206" y="100"/>
                  </a:lnTo>
                  <a:lnTo>
                    <a:pt x="212" y="84"/>
                  </a:lnTo>
                  <a:lnTo>
                    <a:pt x="218" y="70"/>
                  </a:lnTo>
                  <a:lnTo>
                    <a:pt x="194" y="70"/>
                  </a:lnTo>
                  <a:lnTo>
                    <a:pt x="194" y="50"/>
                  </a:lnTo>
                  <a:lnTo>
                    <a:pt x="218" y="50"/>
                  </a:lnTo>
                  <a:lnTo>
                    <a:pt x="218" y="30"/>
                  </a:lnTo>
                  <a:lnTo>
                    <a:pt x="218" y="30"/>
                  </a:lnTo>
                  <a:lnTo>
                    <a:pt x="196" y="34"/>
                  </a:lnTo>
                  <a:lnTo>
                    <a:pt x="192" y="16"/>
                  </a:lnTo>
                  <a:lnTo>
                    <a:pt x="192" y="16"/>
                  </a:lnTo>
                  <a:lnTo>
                    <a:pt x="228" y="10"/>
                  </a:lnTo>
                  <a:lnTo>
                    <a:pt x="242" y="6"/>
                  </a:lnTo>
                  <a:lnTo>
                    <a:pt x="254" y="0"/>
                  </a:lnTo>
                  <a:lnTo>
                    <a:pt x="264" y="18"/>
                  </a:lnTo>
                  <a:lnTo>
                    <a:pt x="264" y="18"/>
                  </a:lnTo>
                  <a:lnTo>
                    <a:pt x="242" y="26"/>
                  </a:lnTo>
                  <a:lnTo>
                    <a:pt x="242" y="50"/>
                  </a:lnTo>
                  <a:lnTo>
                    <a:pt x="260" y="50"/>
                  </a:lnTo>
                  <a:lnTo>
                    <a:pt x="260" y="70"/>
                  </a:lnTo>
                  <a:lnTo>
                    <a:pt x="242" y="70"/>
                  </a:lnTo>
                  <a:lnTo>
                    <a:pt x="242" y="76"/>
                  </a:lnTo>
                  <a:lnTo>
                    <a:pt x="242" y="76"/>
                  </a:lnTo>
                  <a:lnTo>
                    <a:pt x="250" y="86"/>
                  </a:lnTo>
                  <a:lnTo>
                    <a:pt x="262" y="98"/>
                  </a:lnTo>
                  <a:lnTo>
                    <a:pt x="252" y="116"/>
                  </a:lnTo>
                  <a:lnTo>
                    <a:pt x="252" y="116"/>
                  </a:lnTo>
                  <a:lnTo>
                    <a:pt x="242" y="104"/>
                  </a:lnTo>
                  <a:lnTo>
                    <a:pt x="242" y="172"/>
                  </a:lnTo>
                  <a:lnTo>
                    <a:pt x="218" y="172"/>
                  </a:lnTo>
                  <a:lnTo>
                    <a:pt x="218" y="118"/>
                  </a:lnTo>
                  <a:close/>
                  <a:moveTo>
                    <a:pt x="376" y="168"/>
                  </a:moveTo>
                  <a:lnTo>
                    <a:pt x="254" y="168"/>
                  </a:lnTo>
                  <a:lnTo>
                    <a:pt x="254" y="150"/>
                  </a:lnTo>
                  <a:lnTo>
                    <a:pt x="304" y="150"/>
                  </a:lnTo>
                  <a:lnTo>
                    <a:pt x="304" y="140"/>
                  </a:lnTo>
                  <a:lnTo>
                    <a:pt x="262" y="140"/>
                  </a:lnTo>
                  <a:lnTo>
                    <a:pt x="262" y="126"/>
                  </a:lnTo>
                  <a:lnTo>
                    <a:pt x="304" y="126"/>
                  </a:lnTo>
                  <a:lnTo>
                    <a:pt x="304" y="116"/>
                  </a:lnTo>
                  <a:lnTo>
                    <a:pt x="264" y="116"/>
                  </a:lnTo>
                  <a:lnTo>
                    <a:pt x="264" y="54"/>
                  </a:lnTo>
                  <a:lnTo>
                    <a:pt x="304" y="54"/>
                  </a:lnTo>
                  <a:lnTo>
                    <a:pt x="304" y="46"/>
                  </a:lnTo>
                  <a:lnTo>
                    <a:pt x="260" y="46"/>
                  </a:lnTo>
                  <a:lnTo>
                    <a:pt x="260" y="30"/>
                  </a:lnTo>
                  <a:lnTo>
                    <a:pt x="304" y="30"/>
                  </a:lnTo>
                  <a:lnTo>
                    <a:pt x="304" y="24"/>
                  </a:lnTo>
                  <a:lnTo>
                    <a:pt x="304" y="24"/>
                  </a:lnTo>
                  <a:lnTo>
                    <a:pt x="268" y="26"/>
                  </a:lnTo>
                  <a:lnTo>
                    <a:pt x="264" y="8"/>
                  </a:lnTo>
                  <a:lnTo>
                    <a:pt x="264" y="8"/>
                  </a:lnTo>
                  <a:lnTo>
                    <a:pt x="318" y="6"/>
                  </a:lnTo>
                  <a:lnTo>
                    <a:pt x="362" y="0"/>
                  </a:lnTo>
                  <a:lnTo>
                    <a:pt x="370" y="18"/>
                  </a:lnTo>
                  <a:lnTo>
                    <a:pt x="370" y="18"/>
                  </a:lnTo>
                  <a:lnTo>
                    <a:pt x="352" y="20"/>
                  </a:lnTo>
                  <a:lnTo>
                    <a:pt x="328" y="24"/>
                  </a:lnTo>
                  <a:lnTo>
                    <a:pt x="328" y="30"/>
                  </a:lnTo>
                  <a:lnTo>
                    <a:pt x="374" y="30"/>
                  </a:lnTo>
                  <a:lnTo>
                    <a:pt x="374" y="46"/>
                  </a:lnTo>
                  <a:lnTo>
                    <a:pt x="328" y="46"/>
                  </a:lnTo>
                  <a:lnTo>
                    <a:pt x="328" y="54"/>
                  </a:lnTo>
                  <a:lnTo>
                    <a:pt x="366" y="54"/>
                  </a:lnTo>
                  <a:lnTo>
                    <a:pt x="366" y="116"/>
                  </a:lnTo>
                  <a:lnTo>
                    <a:pt x="328" y="116"/>
                  </a:lnTo>
                  <a:lnTo>
                    <a:pt x="328" y="126"/>
                  </a:lnTo>
                  <a:lnTo>
                    <a:pt x="370" y="126"/>
                  </a:lnTo>
                  <a:lnTo>
                    <a:pt x="370" y="140"/>
                  </a:lnTo>
                  <a:lnTo>
                    <a:pt x="328" y="140"/>
                  </a:lnTo>
                  <a:lnTo>
                    <a:pt x="328" y="150"/>
                  </a:lnTo>
                  <a:lnTo>
                    <a:pt x="376" y="150"/>
                  </a:lnTo>
                  <a:lnTo>
                    <a:pt x="376" y="168"/>
                  </a:lnTo>
                  <a:close/>
                  <a:moveTo>
                    <a:pt x="304" y="70"/>
                  </a:moveTo>
                  <a:lnTo>
                    <a:pt x="288" y="70"/>
                  </a:lnTo>
                  <a:lnTo>
                    <a:pt x="288" y="80"/>
                  </a:lnTo>
                  <a:lnTo>
                    <a:pt x="304" y="80"/>
                  </a:lnTo>
                  <a:lnTo>
                    <a:pt x="304" y="70"/>
                  </a:lnTo>
                  <a:close/>
                  <a:moveTo>
                    <a:pt x="304" y="92"/>
                  </a:moveTo>
                  <a:lnTo>
                    <a:pt x="288" y="92"/>
                  </a:lnTo>
                  <a:lnTo>
                    <a:pt x="288" y="102"/>
                  </a:lnTo>
                  <a:lnTo>
                    <a:pt x="304" y="102"/>
                  </a:lnTo>
                  <a:lnTo>
                    <a:pt x="304" y="92"/>
                  </a:lnTo>
                  <a:close/>
                  <a:moveTo>
                    <a:pt x="344" y="80"/>
                  </a:moveTo>
                  <a:lnTo>
                    <a:pt x="344" y="70"/>
                  </a:lnTo>
                  <a:lnTo>
                    <a:pt x="328" y="70"/>
                  </a:lnTo>
                  <a:lnTo>
                    <a:pt x="328" y="80"/>
                  </a:lnTo>
                  <a:lnTo>
                    <a:pt x="344" y="80"/>
                  </a:lnTo>
                  <a:close/>
                  <a:moveTo>
                    <a:pt x="344" y="102"/>
                  </a:moveTo>
                  <a:lnTo>
                    <a:pt x="344" y="92"/>
                  </a:lnTo>
                  <a:lnTo>
                    <a:pt x="328" y="92"/>
                  </a:lnTo>
                  <a:lnTo>
                    <a:pt x="328" y="102"/>
                  </a:lnTo>
                  <a:lnTo>
                    <a:pt x="344" y="10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96">
              <a:extLst>
                <a:ext uri="{FF2B5EF4-FFF2-40B4-BE49-F238E27FC236}">
                  <a16:creationId xmlns:a16="http://schemas.microsoft.com/office/drawing/2014/main" id="{BD618A75-2159-49CC-8A02-50EF182DA402}"/>
                </a:ext>
              </a:extLst>
            </p:cNvPr>
            <p:cNvSpPr>
              <a:spLocks/>
            </p:cNvSpPr>
            <p:nvPr/>
          </p:nvSpPr>
          <p:spPr bwMode="auto">
            <a:xfrm>
              <a:off x="1995093" y="4019484"/>
              <a:ext cx="19319" cy="19319"/>
            </a:xfrm>
            <a:custGeom>
              <a:avLst/>
              <a:gdLst>
                <a:gd name="T0" fmla="*/ 38 w 38"/>
                <a:gd name="T1" fmla="*/ 20 h 38"/>
                <a:gd name="T2" fmla="*/ 38 w 38"/>
                <a:gd name="T3" fmla="*/ 20 h 38"/>
                <a:gd name="T4" fmla="*/ 36 w 38"/>
                <a:gd name="T5" fmla="*/ 26 h 38"/>
                <a:gd name="T6" fmla="*/ 32 w 38"/>
                <a:gd name="T7" fmla="*/ 32 h 38"/>
                <a:gd name="T8" fmla="*/ 32 w 38"/>
                <a:gd name="T9" fmla="*/ 32 h 38"/>
                <a:gd name="T10" fmla="*/ 26 w 38"/>
                <a:gd name="T11" fmla="*/ 36 h 38"/>
                <a:gd name="T12" fmla="*/ 18 w 38"/>
                <a:gd name="T13" fmla="*/ 38 h 38"/>
                <a:gd name="T14" fmla="*/ 18 w 38"/>
                <a:gd name="T15" fmla="*/ 38 h 38"/>
                <a:gd name="T16" fmla="*/ 12 w 38"/>
                <a:gd name="T17" fmla="*/ 36 h 38"/>
                <a:gd name="T18" fmla="*/ 6 w 38"/>
                <a:gd name="T19" fmla="*/ 32 h 38"/>
                <a:gd name="T20" fmla="*/ 6 w 38"/>
                <a:gd name="T21" fmla="*/ 32 h 38"/>
                <a:gd name="T22" fmla="*/ 2 w 38"/>
                <a:gd name="T23" fmla="*/ 26 h 38"/>
                <a:gd name="T24" fmla="*/ 0 w 38"/>
                <a:gd name="T25" fmla="*/ 20 h 38"/>
                <a:gd name="T26" fmla="*/ 0 w 38"/>
                <a:gd name="T27" fmla="*/ 20 h 38"/>
                <a:gd name="T28" fmla="*/ 2 w 38"/>
                <a:gd name="T29" fmla="*/ 12 h 38"/>
                <a:gd name="T30" fmla="*/ 6 w 38"/>
                <a:gd name="T31" fmla="*/ 6 h 38"/>
                <a:gd name="T32" fmla="*/ 6 w 38"/>
                <a:gd name="T33" fmla="*/ 6 h 38"/>
                <a:gd name="T34" fmla="*/ 12 w 38"/>
                <a:gd name="T35" fmla="*/ 2 h 38"/>
                <a:gd name="T36" fmla="*/ 18 w 38"/>
                <a:gd name="T37" fmla="*/ 0 h 38"/>
                <a:gd name="T38" fmla="*/ 18 w 38"/>
                <a:gd name="T39" fmla="*/ 0 h 38"/>
                <a:gd name="T40" fmla="*/ 26 w 38"/>
                <a:gd name="T41" fmla="*/ 2 h 38"/>
                <a:gd name="T42" fmla="*/ 32 w 38"/>
                <a:gd name="T43" fmla="*/ 6 h 38"/>
                <a:gd name="T44" fmla="*/ 32 w 38"/>
                <a:gd name="T45" fmla="*/ 6 h 38"/>
                <a:gd name="T46" fmla="*/ 36 w 38"/>
                <a:gd name="T47" fmla="*/ 12 h 38"/>
                <a:gd name="T48" fmla="*/ 38 w 38"/>
                <a:gd name="T49" fmla="*/ 20 h 38"/>
                <a:gd name="T50" fmla="*/ 38 w 38"/>
                <a:gd name="T51"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38">
                  <a:moveTo>
                    <a:pt x="38" y="20"/>
                  </a:moveTo>
                  <a:lnTo>
                    <a:pt x="38" y="20"/>
                  </a:lnTo>
                  <a:lnTo>
                    <a:pt x="36" y="26"/>
                  </a:lnTo>
                  <a:lnTo>
                    <a:pt x="32" y="32"/>
                  </a:lnTo>
                  <a:lnTo>
                    <a:pt x="32" y="32"/>
                  </a:lnTo>
                  <a:lnTo>
                    <a:pt x="26" y="36"/>
                  </a:lnTo>
                  <a:lnTo>
                    <a:pt x="18" y="38"/>
                  </a:lnTo>
                  <a:lnTo>
                    <a:pt x="18" y="38"/>
                  </a:lnTo>
                  <a:lnTo>
                    <a:pt x="12" y="36"/>
                  </a:lnTo>
                  <a:lnTo>
                    <a:pt x="6" y="32"/>
                  </a:lnTo>
                  <a:lnTo>
                    <a:pt x="6" y="32"/>
                  </a:lnTo>
                  <a:lnTo>
                    <a:pt x="2" y="26"/>
                  </a:lnTo>
                  <a:lnTo>
                    <a:pt x="0" y="20"/>
                  </a:lnTo>
                  <a:lnTo>
                    <a:pt x="0" y="20"/>
                  </a:lnTo>
                  <a:lnTo>
                    <a:pt x="2" y="12"/>
                  </a:lnTo>
                  <a:lnTo>
                    <a:pt x="6" y="6"/>
                  </a:lnTo>
                  <a:lnTo>
                    <a:pt x="6" y="6"/>
                  </a:lnTo>
                  <a:lnTo>
                    <a:pt x="12" y="2"/>
                  </a:lnTo>
                  <a:lnTo>
                    <a:pt x="18" y="0"/>
                  </a:lnTo>
                  <a:lnTo>
                    <a:pt x="18" y="0"/>
                  </a:lnTo>
                  <a:lnTo>
                    <a:pt x="26" y="2"/>
                  </a:lnTo>
                  <a:lnTo>
                    <a:pt x="32" y="6"/>
                  </a:lnTo>
                  <a:lnTo>
                    <a:pt x="32" y="6"/>
                  </a:lnTo>
                  <a:lnTo>
                    <a:pt x="36" y="12"/>
                  </a:lnTo>
                  <a:lnTo>
                    <a:pt x="38" y="20"/>
                  </a:lnTo>
                  <a:lnTo>
                    <a:pt x="38" y="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Freeform 97">
              <a:extLst>
                <a:ext uri="{FF2B5EF4-FFF2-40B4-BE49-F238E27FC236}">
                  <a16:creationId xmlns:a16="http://schemas.microsoft.com/office/drawing/2014/main" id="{7794C441-17E1-44B7-8ABC-AA667E1F78D9}"/>
                </a:ext>
              </a:extLst>
            </p:cNvPr>
            <p:cNvSpPr>
              <a:spLocks noEditPoints="1"/>
            </p:cNvSpPr>
            <p:nvPr/>
          </p:nvSpPr>
          <p:spPr bwMode="auto">
            <a:xfrm>
              <a:off x="2055083" y="3982880"/>
              <a:ext cx="193188" cy="87443"/>
            </a:xfrm>
            <a:custGeom>
              <a:avLst/>
              <a:gdLst>
                <a:gd name="T0" fmla="*/ 26 w 380"/>
                <a:gd name="T1" fmla="*/ 112 h 172"/>
                <a:gd name="T2" fmla="*/ 12 w 380"/>
                <a:gd name="T3" fmla="*/ 96 h 172"/>
                <a:gd name="T4" fmla="*/ 42 w 380"/>
                <a:gd name="T5" fmla="*/ 44 h 172"/>
                <a:gd name="T6" fmla="*/ 48 w 380"/>
                <a:gd name="T7" fmla="*/ 84 h 172"/>
                <a:gd name="T8" fmla="*/ 60 w 380"/>
                <a:gd name="T9" fmla="*/ 6 h 172"/>
                <a:gd name="T10" fmla="*/ 28 w 380"/>
                <a:gd name="T11" fmla="*/ 52 h 172"/>
                <a:gd name="T12" fmla="*/ 12 w 380"/>
                <a:gd name="T13" fmla="*/ 38 h 172"/>
                <a:gd name="T14" fmla="*/ 60 w 380"/>
                <a:gd name="T15" fmla="*/ 6 h 172"/>
                <a:gd name="T16" fmla="*/ 168 w 380"/>
                <a:gd name="T17" fmla="*/ 114 h 172"/>
                <a:gd name="T18" fmla="*/ 166 w 380"/>
                <a:gd name="T19" fmla="*/ 142 h 172"/>
                <a:gd name="T20" fmla="*/ 148 w 380"/>
                <a:gd name="T21" fmla="*/ 162 h 172"/>
                <a:gd name="T22" fmla="*/ 62 w 380"/>
                <a:gd name="T23" fmla="*/ 170 h 172"/>
                <a:gd name="T24" fmla="*/ 100 w 380"/>
                <a:gd name="T25" fmla="*/ 136 h 172"/>
                <a:gd name="T26" fmla="*/ 80 w 380"/>
                <a:gd name="T27" fmla="*/ 110 h 172"/>
                <a:gd name="T28" fmla="*/ 174 w 380"/>
                <a:gd name="T29" fmla="*/ 80 h 172"/>
                <a:gd name="T30" fmla="*/ 184 w 380"/>
                <a:gd name="T31" fmla="*/ 60 h 172"/>
                <a:gd name="T32" fmla="*/ 168 w 380"/>
                <a:gd name="T33" fmla="*/ 70 h 172"/>
                <a:gd name="T34" fmla="*/ 138 w 380"/>
                <a:gd name="T35" fmla="*/ 70 h 172"/>
                <a:gd name="T36" fmla="*/ 130 w 380"/>
                <a:gd name="T37" fmla="*/ 64 h 172"/>
                <a:gd name="T38" fmla="*/ 104 w 380"/>
                <a:gd name="T39" fmla="*/ 24 h 172"/>
                <a:gd name="T40" fmla="*/ 96 w 380"/>
                <a:gd name="T41" fmla="*/ 58 h 172"/>
                <a:gd name="T42" fmla="*/ 62 w 380"/>
                <a:gd name="T43" fmla="*/ 62 h 172"/>
                <a:gd name="T44" fmla="*/ 74 w 380"/>
                <a:gd name="T45" fmla="*/ 48 h 172"/>
                <a:gd name="T46" fmla="*/ 150 w 380"/>
                <a:gd name="T47" fmla="*/ 4 h 172"/>
                <a:gd name="T48" fmla="*/ 154 w 380"/>
                <a:gd name="T49" fmla="*/ 50 h 172"/>
                <a:gd name="T50" fmla="*/ 164 w 380"/>
                <a:gd name="T51" fmla="*/ 46 h 172"/>
                <a:gd name="T52" fmla="*/ 186 w 380"/>
                <a:gd name="T53" fmla="*/ 54 h 172"/>
                <a:gd name="T54" fmla="*/ 124 w 380"/>
                <a:gd name="T55" fmla="*/ 126 h 172"/>
                <a:gd name="T56" fmla="*/ 102 w 380"/>
                <a:gd name="T57" fmla="*/ 100 h 172"/>
                <a:gd name="T58" fmla="*/ 284 w 380"/>
                <a:gd name="T59" fmla="*/ 162 h 172"/>
                <a:gd name="T60" fmla="*/ 318 w 380"/>
                <a:gd name="T61" fmla="*/ 142 h 172"/>
                <a:gd name="T62" fmla="*/ 324 w 380"/>
                <a:gd name="T63" fmla="*/ 100 h 172"/>
                <a:gd name="T64" fmla="*/ 234 w 380"/>
                <a:gd name="T65" fmla="*/ 172 h 172"/>
                <a:gd name="T66" fmla="*/ 194 w 380"/>
                <a:gd name="T67" fmla="*/ 132 h 172"/>
                <a:gd name="T68" fmla="*/ 196 w 380"/>
                <a:gd name="T69" fmla="*/ 6 h 172"/>
                <a:gd name="T70" fmla="*/ 280 w 380"/>
                <a:gd name="T71" fmla="*/ 2 h 172"/>
                <a:gd name="T72" fmla="*/ 322 w 380"/>
                <a:gd name="T73" fmla="*/ 2 h 172"/>
                <a:gd name="T74" fmla="*/ 374 w 380"/>
                <a:gd name="T75" fmla="*/ 72 h 172"/>
                <a:gd name="T76" fmla="*/ 346 w 380"/>
                <a:gd name="T77" fmla="*/ 96 h 172"/>
                <a:gd name="T78" fmla="*/ 364 w 380"/>
                <a:gd name="T79" fmla="*/ 106 h 172"/>
                <a:gd name="T80" fmla="*/ 356 w 380"/>
                <a:gd name="T81" fmla="*/ 138 h 172"/>
                <a:gd name="T82" fmla="*/ 360 w 380"/>
                <a:gd name="T83" fmla="*/ 144 h 172"/>
                <a:gd name="T84" fmla="*/ 362 w 380"/>
                <a:gd name="T85" fmla="*/ 134 h 172"/>
                <a:gd name="T86" fmla="*/ 378 w 380"/>
                <a:gd name="T87" fmla="*/ 156 h 172"/>
                <a:gd name="T88" fmla="*/ 372 w 380"/>
                <a:gd name="T89" fmla="*/ 168 h 172"/>
                <a:gd name="T90" fmla="*/ 358 w 380"/>
                <a:gd name="T91" fmla="*/ 168 h 172"/>
                <a:gd name="T92" fmla="*/ 338 w 380"/>
                <a:gd name="T93" fmla="*/ 146 h 172"/>
                <a:gd name="T94" fmla="*/ 304 w 380"/>
                <a:gd name="T95" fmla="*/ 154 h 172"/>
                <a:gd name="T96" fmla="*/ 234 w 380"/>
                <a:gd name="T97" fmla="*/ 24 h 172"/>
                <a:gd name="T98" fmla="*/ 234 w 380"/>
                <a:gd name="T99" fmla="*/ 84 h 172"/>
                <a:gd name="T100" fmla="*/ 234 w 380"/>
                <a:gd name="T101" fmla="*/ 124 h 172"/>
                <a:gd name="T102" fmla="*/ 268 w 380"/>
                <a:gd name="T103" fmla="*/ 54 h 172"/>
                <a:gd name="T104" fmla="*/ 254 w 380"/>
                <a:gd name="T105" fmla="*/ 24 h 172"/>
                <a:gd name="T106" fmla="*/ 296 w 380"/>
                <a:gd name="T107" fmla="*/ 96 h 172"/>
                <a:gd name="T108" fmla="*/ 296 w 380"/>
                <a:gd name="T109" fmla="*/ 138 h 172"/>
                <a:gd name="T110" fmla="*/ 296 w 380"/>
                <a:gd name="T111" fmla="*/ 138 h 172"/>
                <a:gd name="T112" fmla="*/ 298 w 380"/>
                <a:gd name="T113" fmla="*/ 34 h 172"/>
                <a:gd name="T114" fmla="*/ 322 w 380"/>
                <a:gd name="T115" fmla="*/ 34 h 172"/>
                <a:gd name="T116" fmla="*/ 356 w 380"/>
                <a:gd name="T117" fmla="*/ 4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0" h="172">
                  <a:moveTo>
                    <a:pt x="52" y="170"/>
                  </a:moveTo>
                  <a:lnTo>
                    <a:pt x="26" y="170"/>
                  </a:lnTo>
                  <a:lnTo>
                    <a:pt x="26" y="112"/>
                  </a:lnTo>
                  <a:lnTo>
                    <a:pt x="26" y="112"/>
                  </a:lnTo>
                  <a:lnTo>
                    <a:pt x="14" y="126"/>
                  </a:lnTo>
                  <a:lnTo>
                    <a:pt x="0" y="110"/>
                  </a:lnTo>
                  <a:lnTo>
                    <a:pt x="0" y="110"/>
                  </a:lnTo>
                  <a:lnTo>
                    <a:pt x="12" y="96"/>
                  </a:lnTo>
                  <a:lnTo>
                    <a:pt x="26" y="76"/>
                  </a:lnTo>
                  <a:lnTo>
                    <a:pt x="26" y="76"/>
                  </a:lnTo>
                  <a:lnTo>
                    <a:pt x="38" y="56"/>
                  </a:lnTo>
                  <a:lnTo>
                    <a:pt x="42" y="44"/>
                  </a:lnTo>
                  <a:lnTo>
                    <a:pt x="66" y="52"/>
                  </a:lnTo>
                  <a:lnTo>
                    <a:pt x="66" y="52"/>
                  </a:lnTo>
                  <a:lnTo>
                    <a:pt x="58" y="66"/>
                  </a:lnTo>
                  <a:lnTo>
                    <a:pt x="48" y="84"/>
                  </a:lnTo>
                  <a:lnTo>
                    <a:pt x="52" y="84"/>
                  </a:lnTo>
                  <a:lnTo>
                    <a:pt x="52" y="170"/>
                  </a:lnTo>
                  <a:close/>
                  <a:moveTo>
                    <a:pt x="60" y="6"/>
                  </a:moveTo>
                  <a:lnTo>
                    <a:pt x="60" y="6"/>
                  </a:lnTo>
                  <a:lnTo>
                    <a:pt x="52" y="22"/>
                  </a:lnTo>
                  <a:lnTo>
                    <a:pt x="42" y="38"/>
                  </a:lnTo>
                  <a:lnTo>
                    <a:pt x="42" y="38"/>
                  </a:lnTo>
                  <a:lnTo>
                    <a:pt x="28" y="52"/>
                  </a:lnTo>
                  <a:lnTo>
                    <a:pt x="16" y="64"/>
                  </a:lnTo>
                  <a:lnTo>
                    <a:pt x="0" y="48"/>
                  </a:lnTo>
                  <a:lnTo>
                    <a:pt x="0" y="48"/>
                  </a:lnTo>
                  <a:lnTo>
                    <a:pt x="12" y="38"/>
                  </a:lnTo>
                  <a:lnTo>
                    <a:pt x="20" y="26"/>
                  </a:lnTo>
                  <a:lnTo>
                    <a:pt x="30" y="14"/>
                  </a:lnTo>
                  <a:lnTo>
                    <a:pt x="38" y="0"/>
                  </a:lnTo>
                  <a:lnTo>
                    <a:pt x="60" y="6"/>
                  </a:lnTo>
                  <a:close/>
                  <a:moveTo>
                    <a:pt x="180" y="84"/>
                  </a:moveTo>
                  <a:lnTo>
                    <a:pt x="180" y="84"/>
                  </a:lnTo>
                  <a:lnTo>
                    <a:pt x="174" y="100"/>
                  </a:lnTo>
                  <a:lnTo>
                    <a:pt x="168" y="114"/>
                  </a:lnTo>
                  <a:lnTo>
                    <a:pt x="160" y="126"/>
                  </a:lnTo>
                  <a:lnTo>
                    <a:pt x="148" y="136"/>
                  </a:lnTo>
                  <a:lnTo>
                    <a:pt x="148" y="136"/>
                  </a:lnTo>
                  <a:lnTo>
                    <a:pt x="166" y="142"/>
                  </a:lnTo>
                  <a:lnTo>
                    <a:pt x="190" y="146"/>
                  </a:lnTo>
                  <a:lnTo>
                    <a:pt x="176" y="170"/>
                  </a:lnTo>
                  <a:lnTo>
                    <a:pt x="176" y="170"/>
                  </a:lnTo>
                  <a:lnTo>
                    <a:pt x="148" y="162"/>
                  </a:lnTo>
                  <a:lnTo>
                    <a:pt x="124" y="152"/>
                  </a:lnTo>
                  <a:lnTo>
                    <a:pt x="124" y="152"/>
                  </a:lnTo>
                  <a:lnTo>
                    <a:pt x="96" y="162"/>
                  </a:lnTo>
                  <a:lnTo>
                    <a:pt x="62" y="170"/>
                  </a:lnTo>
                  <a:lnTo>
                    <a:pt x="54" y="148"/>
                  </a:lnTo>
                  <a:lnTo>
                    <a:pt x="54" y="148"/>
                  </a:lnTo>
                  <a:lnTo>
                    <a:pt x="80" y="144"/>
                  </a:lnTo>
                  <a:lnTo>
                    <a:pt x="100" y="136"/>
                  </a:lnTo>
                  <a:lnTo>
                    <a:pt x="100" y="136"/>
                  </a:lnTo>
                  <a:lnTo>
                    <a:pt x="92" y="128"/>
                  </a:lnTo>
                  <a:lnTo>
                    <a:pt x="86" y="120"/>
                  </a:lnTo>
                  <a:lnTo>
                    <a:pt x="80" y="110"/>
                  </a:lnTo>
                  <a:lnTo>
                    <a:pt x="76" y="100"/>
                  </a:lnTo>
                  <a:lnTo>
                    <a:pt x="64" y="100"/>
                  </a:lnTo>
                  <a:lnTo>
                    <a:pt x="64" y="80"/>
                  </a:lnTo>
                  <a:lnTo>
                    <a:pt x="174" y="80"/>
                  </a:lnTo>
                  <a:lnTo>
                    <a:pt x="180" y="84"/>
                  </a:lnTo>
                  <a:close/>
                  <a:moveTo>
                    <a:pt x="186" y="54"/>
                  </a:moveTo>
                  <a:lnTo>
                    <a:pt x="186" y="54"/>
                  </a:lnTo>
                  <a:lnTo>
                    <a:pt x="184" y="60"/>
                  </a:lnTo>
                  <a:lnTo>
                    <a:pt x="180" y="66"/>
                  </a:lnTo>
                  <a:lnTo>
                    <a:pt x="180" y="66"/>
                  </a:lnTo>
                  <a:lnTo>
                    <a:pt x="174" y="68"/>
                  </a:lnTo>
                  <a:lnTo>
                    <a:pt x="168" y="70"/>
                  </a:lnTo>
                  <a:lnTo>
                    <a:pt x="168" y="70"/>
                  </a:lnTo>
                  <a:lnTo>
                    <a:pt x="152" y="70"/>
                  </a:lnTo>
                  <a:lnTo>
                    <a:pt x="152" y="70"/>
                  </a:lnTo>
                  <a:lnTo>
                    <a:pt x="138" y="70"/>
                  </a:lnTo>
                  <a:lnTo>
                    <a:pt x="138" y="70"/>
                  </a:lnTo>
                  <a:lnTo>
                    <a:pt x="134" y="68"/>
                  </a:lnTo>
                  <a:lnTo>
                    <a:pt x="130" y="64"/>
                  </a:lnTo>
                  <a:lnTo>
                    <a:pt x="130" y="64"/>
                  </a:lnTo>
                  <a:lnTo>
                    <a:pt x="128" y="60"/>
                  </a:lnTo>
                  <a:lnTo>
                    <a:pt x="126" y="54"/>
                  </a:lnTo>
                  <a:lnTo>
                    <a:pt x="126" y="24"/>
                  </a:lnTo>
                  <a:lnTo>
                    <a:pt x="104" y="24"/>
                  </a:lnTo>
                  <a:lnTo>
                    <a:pt x="104" y="26"/>
                  </a:lnTo>
                  <a:lnTo>
                    <a:pt x="104" y="26"/>
                  </a:lnTo>
                  <a:lnTo>
                    <a:pt x="102" y="44"/>
                  </a:lnTo>
                  <a:lnTo>
                    <a:pt x="96" y="58"/>
                  </a:lnTo>
                  <a:lnTo>
                    <a:pt x="96" y="58"/>
                  </a:lnTo>
                  <a:lnTo>
                    <a:pt x="88" y="68"/>
                  </a:lnTo>
                  <a:lnTo>
                    <a:pt x="74" y="78"/>
                  </a:lnTo>
                  <a:lnTo>
                    <a:pt x="62" y="62"/>
                  </a:lnTo>
                  <a:lnTo>
                    <a:pt x="62" y="62"/>
                  </a:lnTo>
                  <a:lnTo>
                    <a:pt x="68" y="56"/>
                  </a:lnTo>
                  <a:lnTo>
                    <a:pt x="74" y="48"/>
                  </a:lnTo>
                  <a:lnTo>
                    <a:pt x="74" y="48"/>
                  </a:lnTo>
                  <a:lnTo>
                    <a:pt x="78" y="38"/>
                  </a:lnTo>
                  <a:lnTo>
                    <a:pt x="80" y="24"/>
                  </a:lnTo>
                  <a:lnTo>
                    <a:pt x="80" y="4"/>
                  </a:lnTo>
                  <a:lnTo>
                    <a:pt x="150" y="4"/>
                  </a:lnTo>
                  <a:lnTo>
                    <a:pt x="150" y="46"/>
                  </a:lnTo>
                  <a:lnTo>
                    <a:pt x="150" y="46"/>
                  </a:lnTo>
                  <a:lnTo>
                    <a:pt x="152" y="48"/>
                  </a:lnTo>
                  <a:lnTo>
                    <a:pt x="154" y="50"/>
                  </a:lnTo>
                  <a:lnTo>
                    <a:pt x="160" y="50"/>
                  </a:lnTo>
                  <a:lnTo>
                    <a:pt x="160" y="50"/>
                  </a:lnTo>
                  <a:lnTo>
                    <a:pt x="162" y="48"/>
                  </a:lnTo>
                  <a:lnTo>
                    <a:pt x="164" y="46"/>
                  </a:lnTo>
                  <a:lnTo>
                    <a:pt x="164" y="46"/>
                  </a:lnTo>
                  <a:lnTo>
                    <a:pt x="164" y="26"/>
                  </a:lnTo>
                  <a:lnTo>
                    <a:pt x="186" y="30"/>
                  </a:lnTo>
                  <a:lnTo>
                    <a:pt x="186" y="54"/>
                  </a:lnTo>
                  <a:close/>
                  <a:moveTo>
                    <a:pt x="102" y="100"/>
                  </a:moveTo>
                  <a:lnTo>
                    <a:pt x="102" y="100"/>
                  </a:lnTo>
                  <a:lnTo>
                    <a:pt x="112" y="114"/>
                  </a:lnTo>
                  <a:lnTo>
                    <a:pt x="124" y="126"/>
                  </a:lnTo>
                  <a:lnTo>
                    <a:pt x="124" y="126"/>
                  </a:lnTo>
                  <a:lnTo>
                    <a:pt x="138" y="114"/>
                  </a:lnTo>
                  <a:lnTo>
                    <a:pt x="146" y="100"/>
                  </a:lnTo>
                  <a:lnTo>
                    <a:pt x="102" y="100"/>
                  </a:lnTo>
                  <a:lnTo>
                    <a:pt x="102" y="100"/>
                  </a:lnTo>
                  <a:close/>
                  <a:moveTo>
                    <a:pt x="304" y="154"/>
                  </a:moveTo>
                  <a:lnTo>
                    <a:pt x="284" y="154"/>
                  </a:lnTo>
                  <a:lnTo>
                    <a:pt x="284" y="162"/>
                  </a:lnTo>
                  <a:lnTo>
                    <a:pt x="262" y="162"/>
                  </a:lnTo>
                  <a:lnTo>
                    <a:pt x="262" y="80"/>
                  </a:lnTo>
                  <a:lnTo>
                    <a:pt x="318" y="80"/>
                  </a:lnTo>
                  <a:lnTo>
                    <a:pt x="318" y="142"/>
                  </a:lnTo>
                  <a:lnTo>
                    <a:pt x="318" y="142"/>
                  </a:lnTo>
                  <a:lnTo>
                    <a:pt x="330" y="126"/>
                  </a:lnTo>
                  <a:lnTo>
                    <a:pt x="330" y="126"/>
                  </a:lnTo>
                  <a:lnTo>
                    <a:pt x="324" y="100"/>
                  </a:lnTo>
                  <a:lnTo>
                    <a:pt x="322" y="72"/>
                  </a:lnTo>
                  <a:lnTo>
                    <a:pt x="254" y="72"/>
                  </a:lnTo>
                  <a:lnTo>
                    <a:pt x="254" y="172"/>
                  </a:lnTo>
                  <a:lnTo>
                    <a:pt x="234" y="172"/>
                  </a:lnTo>
                  <a:lnTo>
                    <a:pt x="234" y="144"/>
                  </a:lnTo>
                  <a:lnTo>
                    <a:pt x="234" y="144"/>
                  </a:lnTo>
                  <a:lnTo>
                    <a:pt x="198" y="152"/>
                  </a:lnTo>
                  <a:lnTo>
                    <a:pt x="194" y="132"/>
                  </a:lnTo>
                  <a:lnTo>
                    <a:pt x="202" y="130"/>
                  </a:lnTo>
                  <a:lnTo>
                    <a:pt x="202" y="24"/>
                  </a:lnTo>
                  <a:lnTo>
                    <a:pt x="196" y="24"/>
                  </a:lnTo>
                  <a:lnTo>
                    <a:pt x="196" y="6"/>
                  </a:lnTo>
                  <a:lnTo>
                    <a:pt x="260" y="6"/>
                  </a:lnTo>
                  <a:lnTo>
                    <a:pt x="260" y="16"/>
                  </a:lnTo>
                  <a:lnTo>
                    <a:pt x="280" y="16"/>
                  </a:lnTo>
                  <a:lnTo>
                    <a:pt x="280" y="2"/>
                  </a:lnTo>
                  <a:lnTo>
                    <a:pt x="302" y="2"/>
                  </a:lnTo>
                  <a:lnTo>
                    <a:pt x="302" y="16"/>
                  </a:lnTo>
                  <a:lnTo>
                    <a:pt x="322" y="16"/>
                  </a:lnTo>
                  <a:lnTo>
                    <a:pt x="322" y="2"/>
                  </a:lnTo>
                  <a:lnTo>
                    <a:pt x="344" y="2"/>
                  </a:lnTo>
                  <a:lnTo>
                    <a:pt x="344" y="54"/>
                  </a:lnTo>
                  <a:lnTo>
                    <a:pt x="374" y="54"/>
                  </a:lnTo>
                  <a:lnTo>
                    <a:pt x="374" y="72"/>
                  </a:lnTo>
                  <a:lnTo>
                    <a:pt x="344" y="72"/>
                  </a:lnTo>
                  <a:lnTo>
                    <a:pt x="344" y="72"/>
                  </a:lnTo>
                  <a:lnTo>
                    <a:pt x="346" y="96"/>
                  </a:lnTo>
                  <a:lnTo>
                    <a:pt x="346" y="96"/>
                  </a:lnTo>
                  <a:lnTo>
                    <a:pt x="354" y="74"/>
                  </a:lnTo>
                  <a:lnTo>
                    <a:pt x="374" y="80"/>
                  </a:lnTo>
                  <a:lnTo>
                    <a:pt x="374" y="80"/>
                  </a:lnTo>
                  <a:lnTo>
                    <a:pt x="364" y="106"/>
                  </a:lnTo>
                  <a:lnTo>
                    <a:pt x="352" y="128"/>
                  </a:lnTo>
                  <a:lnTo>
                    <a:pt x="352" y="128"/>
                  </a:lnTo>
                  <a:lnTo>
                    <a:pt x="356" y="138"/>
                  </a:lnTo>
                  <a:lnTo>
                    <a:pt x="356" y="138"/>
                  </a:lnTo>
                  <a:lnTo>
                    <a:pt x="360" y="144"/>
                  </a:lnTo>
                  <a:lnTo>
                    <a:pt x="360" y="144"/>
                  </a:lnTo>
                  <a:lnTo>
                    <a:pt x="360" y="144"/>
                  </a:lnTo>
                  <a:lnTo>
                    <a:pt x="360" y="144"/>
                  </a:lnTo>
                  <a:lnTo>
                    <a:pt x="362" y="142"/>
                  </a:lnTo>
                  <a:lnTo>
                    <a:pt x="362" y="142"/>
                  </a:lnTo>
                  <a:lnTo>
                    <a:pt x="362" y="134"/>
                  </a:lnTo>
                  <a:lnTo>
                    <a:pt x="362" y="134"/>
                  </a:lnTo>
                  <a:lnTo>
                    <a:pt x="362" y="116"/>
                  </a:lnTo>
                  <a:lnTo>
                    <a:pt x="380" y="120"/>
                  </a:lnTo>
                  <a:lnTo>
                    <a:pt x="380" y="120"/>
                  </a:lnTo>
                  <a:lnTo>
                    <a:pt x="378" y="156"/>
                  </a:lnTo>
                  <a:lnTo>
                    <a:pt x="378" y="156"/>
                  </a:lnTo>
                  <a:lnTo>
                    <a:pt x="376" y="162"/>
                  </a:lnTo>
                  <a:lnTo>
                    <a:pt x="372" y="168"/>
                  </a:lnTo>
                  <a:lnTo>
                    <a:pt x="372" y="168"/>
                  </a:lnTo>
                  <a:lnTo>
                    <a:pt x="368" y="170"/>
                  </a:lnTo>
                  <a:lnTo>
                    <a:pt x="364" y="170"/>
                  </a:lnTo>
                  <a:lnTo>
                    <a:pt x="364" y="170"/>
                  </a:lnTo>
                  <a:lnTo>
                    <a:pt x="358" y="168"/>
                  </a:lnTo>
                  <a:lnTo>
                    <a:pt x="350" y="164"/>
                  </a:lnTo>
                  <a:lnTo>
                    <a:pt x="344" y="158"/>
                  </a:lnTo>
                  <a:lnTo>
                    <a:pt x="338" y="146"/>
                  </a:lnTo>
                  <a:lnTo>
                    <a:pt x="338" y="146"/>
                  </a:lnTo>
                  <a:lnTo>
                    <a:pt x="328" y="158"/>
                  </a:lnTo>
                  <a:lnTo>
                    <a:pt x="316" y="170"/>
                  </a:lnTo>
                  <a:lnTo>
                    <a:pt x="302" y="156"/>
                  </a:lnTo>
                  <a:lnTo>
                    <a:pt x="304" y="154"/>
                  </a:lnTo>
                  <a:close/>
                  <a:moveTo>
                    <a:pt x="222" y="24"/>
                  </a:moveTo>
                  <a:lnTo>
                    <a:pt x="222" y="46"/>
                  </a:lnTo>
                  <a:lnTo>
                    <a:pt x="234" y="46"/>
                  </a:lnTo>
                  <a:lnTo>
                    <a:pt x="234" y="24"/>
                  </a:lnTo>
                  <a:lnTo>
                    <a:pt x="222" y="24"/>
                  </a:lnTo>
                  <a:close/>
                  <a:moveTo>
                    <a:pt x="222" y="62"/>
                  </a:moveTo>
                  <a:lnTo>
                    <a:pt x="222" y="84"/>
                  </a:lnTo>
                  <a:lnTo>
                    <a:pt x="234" y="84"/>
                  </a:lnTo>
                  <a:lnTo>
                    <a:pt x="234" y="62"/>
                  </a:lnTo>
                  <a:lnTo>
                    <a:pt x="222" y="62"/>
                  </a:lnTo>
                  <a:close/>
                  <a:moveTo>
                    <a:pt x="222" y="126"/>
                  </a:moveTo>
                  <a:lnTo>
                    <a:pt x="234" y="124"/>
                  </a:lnTo>
                  <a:lnTo>
                    <a:pt x="234" y="100"/>
                  </a:lnTo>
                  <a:lnTo>
                    <a:pt x="222" y="100"/>
                  </a:lnTo>
                  <a:lnTo>
                    <a:pt x="222" y="126"/>
                  </a:lnTo>
                  <a:close/>
                  <a:moveTo>
                    <a:pt x="268" y="54"/>
                  </a:moveTo>
                  <a:lnTo>
                    <a:pt x="264" y="34"/>
                  </a:lnTo>
                  <a:lnTo>
                    <a:pt x="258" y="34"/>
                  </a:lnTo>
                  <a:lnTo>
                    <a:pt x="258" y="24"/>
                  </a:lnTo>
                  <a:lnTo>
                    <a:pt x="254" y="24"/>
                  </a:lnTo>
                  <a:lnTo>
                    <a:pt x="254" y="54"/>
                  </a:lnTo>
                  <a:lnTo>
                    <a:pt x="268" y="54"/>
                  </a:lnTo>
                  <a:close/>
                  <a:moveTo>
                    <a:pt x="296" y="110"/>
                  </a:moveTo>
                  <a:lnTo>
                    <a:pt x="296" y="96"/>
                  </a:lnTo>
                  <a:lnTo>
                    <a:pt x="284" y="96"/>
                  </a:lnTo>
                  <a:lnTo>
                    <a:pt x="284" y="110"/>
                  </a:lnTo>
                  <a:lnTo>
                    <a:pt x="296" y="110"/>
                  </a:lnTo>
                  <a:close/>
                  <a:moveTo>
                    <a:pt x="296" y="138"/>
                  </a:moveTo>
                  <a:lnTo>
                    <a:pt x="296" y="122"/>
                  </a:lnTo>
                  <a:lnTo>
                    <a:pt x="284" y="122"/>
                  </a:lnTo>
                  <a:lnTo>
                    <a:pt x="284" y="138"/>
                  </a:lnTo>
                  <a:lnTo>
                    <a:pt x="296" y="138"/>
                  </a:lnTo>
                  <a:close/>
                  <a:moveTo>
                    <a:pt x="284" y="34"/>
                  </a:moveTo>
                  <a:lnTo>
                    <a:pt x="286" y="54"/>
                  </a:lnTo>
                  <a:lnTo>
                    <a:pt x="294" y="54"/>
                  </a:lnTo>
                  <a:lnTo>
                    <a:pt x="298" y="34"/>
                  </a:lnTo>
                  <a:lnTo>
                    <a:pt x="284" y="34"/>
                  </a:lnTo>
                  <a:close/>
                  <a:moveTo>
                    <a:pt x="312" y="54"/>
                  </a:moveTo>
                  <a:lnTo>
                    <a:pt x="322" y="54"/>
                  </a:lnTo>
                  <a:lnTo>
                    <a:pt x="322" y="34"/>
                  </a:lnTo>
                  <a:lnTo>
                    <a:pt x="316" y="34"/>
                  </a:lnTo>
                  <a:lnTo>
                    <a:pt x="312" y="54"/>
                  </a:lnTo>
                  <a:close/>
                  <a:moveTo>
                    <a:pt x="374" y="44"/>
                  </a:moveTo>
                  <a:lnTo>
                    <a:pt x="356" y="48"/>
                  </a:lnTo>
                  <a:lnTo>
                    <a:pt x="346" y="14"/>
                  </a:lnTo>
                  <a:lnTo>
                    <a:pt x="362" y="10"/>
                  </a:lnTo>
                  <a:lnTo>
                    <a:pt x="374" y="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Freeform 98">
              <a:extLst>
                <a:ext uri="{FF2B5EF4-FFF2-40B4-BE49-F238E27FC236}">
                  <a16:creationId xmlns:a16="http://schemas.microsoft.com/office/drawing/2014/main" id="{FD654751-6CFB-4ACD-B976-3C2DC96A4F07}"/>
                </a:ext>
              </a:extLst>
            </p:cNvPr>
            <p:cNvSpPr>
              <a:spLocks noEditPoints="1"/>
            </p:cNvSpPr>
            <p:nvPr/>
          </p:nvSpPr>
          <p:spPr bwMode="auto">
            <a:xfrm>
              <a:off x="1761233" y="4148615"/>
              <a:ext cx="1057960" cy="57448"/>
            </a:xfrm>
            <a:custGeom>
              <a:avLst/>
              <a:gdLst>
                <a:gd name="T0" fmla="*/ 120 w 2081"/>
                <a:gd name="T1" fmla="*/ 26 h 113"/>
                <a:gd name="T2" fmla="*/ 68 w 2081"/>
                <a:gd name="T3" fmla="*/ 82 h 113"/>
                <a:gd name="T4" fmla="*/ 16 w 2081"/>
                <a:gd name="T5" fmla="*/ 90 h 113"/>
                <a:gd name="T6" fmla="*/ 136 w 2081"/>
                <a:gd name="T7" fmla="*/ 52 h 113"/>
                <a:gd name="T8" fmla="*/ 252 w 2081"/>
                <a:gd name="T9" fmla="*/ 52 h 113"/>
                <a:gd name="T10" fmla="*/ 250 w 2081"/>
                <a:gd name="T11" fmla="*/ 104 h 113"/>
                <a:gd name="T12" fmla="*/ 320 w 2081"/>
                <a:gd name="T13" fmla="*/ 30 h 113"/>
                <a:gd name="T14" fmla="*/ 320 w 2081"/>
                <a:gd name="T15" fmla="*/ 54 h 113"/>
                <a:gd name="T16" fmla="*/ 330 w 2081"/>
                <a:gd name="T17" fmla="*/ 62 h 113"/>
                <a:gd name="T18" fmla="*/ 426 w 2081"/>
                <a:gd name="T19" fmla="*/ 10 h 113"/>
                <a:gd name="T20" fmla="*/ 440 w 2081"/>
                <a:gd name="T21" fmla="*/ 92 h 113"/>
                <a:gd name="T22" fmla="*/ 464 w 2081"/>
                <a:gd name="T23" fmla="*/ 98 h 113"/>
                <a:gd name="T24" fmla="*/ 494 w 2081"/>
                <a:gd name="T25" fmla="*/ 18 h 113"/>
                <a:gd name="T26" fmla="*/ 622 w 2081"/>
                <a:gd name="T27" fmla="*/ 98 h 113"/>
                <a:gd name="T28" fmla="*/ 574 w 2081"/>
                <a:gd name="T29" fmla="*/ 100 h 113"/>
                <a:gd name="T30" fmla="*/ 540 w 2081"/>
                <a:gd name="T31" fmla="*/ 70 h 113"/>
                <a:gd name="T32" fmla="*/ 574 w 2081"/>
                <a:gd name="T33" fmla="*/ 54 h 113"/>
                <a:gd name="T34" fmla="*/ 630 w 2081"/>
                <a:gd name="T35" fmla="*/ 104 h 113"/>
                <a:gd name="T36" fmla="*/ 544 w 2081"/>
                <a:gd name="T37" fmla="*/ 100 h 113"/>
                <a:gd name="T38" fmla="*/ 614 w 2081"/>
                <a:gd name="T39" fmla="*/ 10 h 113"/>
                <a:gd name="T40" fmla="*/ 674 w 2081"/>
                <a:gd name="T41" fmla="*/ 10 h 113"/>
                <a:gd name="T42" fmla="*/ 744 w 2081"/>
                <a:gd name="T43" fmla="*/ 96 h 113"/>
                <a:gd name="T44" fmla="*/ 742 w 2081"/>
                <a:gd name="T45" fmla="*/ 8 h 113"/>
                <a:gd name="T46" fmla="*/ 886 w 2081"/>
                <a:gd name="T47" fmla="*/ 68 h 113"/>
                <a:gd name="T48" fmla="*/ 794 w 2081"/>
                <a:gd name="T49" fmla="*/ 72 h 113"/>
                <a:gd name="T50" fmla="*/ 886 w 2081"/>
                <a:gd name="T51" fmla="*/ 56 h 113"/>
                <a:gd name="T52" fmla="*/ 846 w 2081"/>
                <a:gd name="T53" fmla="*/ 111 h 113"/>
                <a:gd name="T54" fmla="*/ 860 w 2081"/>
                <a:gd name="T55" fmla="*/ 92 h 113"/>
                <a:gd name="T56" fmla="*/ 824 w 2081"/>
                <a:gd name="T57" fmla="*/ 92 h 113"/>
                <a:gd name="T58" fmla="*/ 976 w 2081"/>
                <a:gd name="T59" fmla="*/ 2 h 113"/>
                <a:gd name="T60" fmla="*/ 1036 w 2081"/>
                <a:gd name="T61" fmla="*/ 110 h 113"/>
                <a:gd name="T62" fmla="*/ 1012 w 2081"/>
                <a:gd name="T63" fmla="*/ 86 h 113"/>
                <a:gd name="T64" fmla="*/ 1049 w 2081"/>
                <a:gd name="T65" fmla="*/ 113 h 113"/>
                <a:gd name="T66" fmla="*/ 1083 w 2081"/>
                <a:gd name="T67" fmla="*/ 100 h 113"/>
                <a:gd name="T68" fmla="*/ 1133 w 2081"/>
                <a:gd name="T69" fmla="*/ 96 h 113"/>
                <a:gd name="T70" fmla="*/ 1095 w 2081"/>
                <a:gd name="T71" fmla="*/ 10 h 113"/>
                <a:gd name="T72" fmla="*/ 1133 w 2081"/>
                <a:gd name="T73" fmla="*/ 96 h 113"/>
                <a:gd name="T74" fmla="*/ 1279 w 2081"/>
                <a:gd name="T75" fmla="*/ 38 h 113"/>
                <a:gd name="T76" fmla="*/ 1211 w 2081"/>
                <a:gd name="T77" fmla="*/ 100 h 113"/>
                <a:gd name="T78" fmla="*/ 1197 w 2081"/>
                <a:gd name="T79" fmla="*/ 32 h 113"/>
                <a:gd name="T80" fmla="*/ 1297 w 2081"/>
                <a:gd name="T81" fmla="*/ 60 h 113"/>
                <a:gd name="T82" fmla="*/ 1209 w 2081"/>
                <a:gd name="T83" fmla="*/ 34 h 113"/>
                <a:gd name="T84" fmla="*/ 1213 w 2081"/>
                <a:gd name="T85" fmla="*/ 88 h 113"/>
                <a:gd name="T86" fmla="*/ 1415 w 2081"/>
                <a:gd name="T87" fmla="*/ 54 h 113"/>
                <a:gd name="T88" fmla="*/ 1365 w 2081"/>
                <a:gd name="T89" fmla="*/ 94 h 113"/>
                <a:gd name="T90" fmla="*/ 1357 w 2081"/>
                <a:gd name="T91" fmla="*/ 26 h 113"/>
                <a:gd name="T92" fmla="*/ 1549 w 2081"/>
                <a:gd name="T93" fmla="*/ 66 h 113"/>
                <a:gd name="T94" fmla="*/ 1587 w 2081"/>
                <a:gd name="T95" fmla="*/ 111 h 113"/>
                <a:gd name="T96" fmla="*/ 1573 w 2081"/>
                <a:gd name="T97" fmla="*/ 68 h 113"/>
                <a:gd name="T98" fmla="*/ 1661 w 2081"/>
                <a:gd name="T99" fmla="*/ 4 h 113"/>
                <a:gd name="T100" fmla="*/ 1679 w 2081"/>
                <a:gd name="T101" fmla="*/ 0 h 113"/>
                <a:gd name="T102" fmla="*/ 1793 w 2081"/>
                <a:gd name="T103" fmla="*/ 68 h 113"/>
                <a:gd name="T104" fmla="*/ 1781 w 2081"/>
                <a:gd name="T105" fmla="*/ 70 h 113"/>
                <a:gd name="T106" fmla="*/ 1767 w 2081"/>
                <a:gd name="T107" fmla="*/ 66 h 113"/>
                <a:gd name="T108" fmla="*/ 1877 w 2081"/>
                <a:gd name="T109" fmla="*/ 38 h 113"/>
                <a:gd name="T110" fmla="*/ 1981 w 2081"/>
                <a:gd name="T111" fmla="*/ 38 h 113"/>
                <a:gd name="T112" fmla="*/ 2039 w 2081"/>
                <a:gd name="T113" fmla="*/ 110 h 113"/>
                <a:gd name="T114" fmla="*/ 2045 w 2081"/>
                <a:gd name="T115" fmla="*/ 76 h 113"/>
                <a:gd name="T116" fmla="*/ 2035 w 2081"/>
                <a:gd name="T117" fmla="*/ 102 h 113"/>
                <a:gd name="T118" fmla="*/ 2011 w 2081"/>
                <a:gd name="T119" fmla="*/ 9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1" h="113">
                  <a:moveTo>
                    <a:pt x="6" y="98"/>
                  </a:moveTo>
                  <a:lnTo>
                    <a:pt x="0" y="90"/>
                  </a:lnTo>
                  <a:lnTo>
                    <a:pt x="0" y="90"/>
                  </a:lnTo>
                  <a:lnTo>
                    <a:pt x="16" y="80"/>
                  </a:lnTo>
                  <a:lnTo>
                    <a:pt x="30" y="66"/>
                  </a:lnTo>
                  <a:lnTo>
                    <a:pt x="30" y="66"/>
                  </a:lnTo>
                  <a:lnTo>
                    <a:pt x="44" y="50"/>
                  </a:lnTo>
                  <a:lnTo>
                    <a:pt x="56" y="34"/>
                  </a:lnTo>
                  <a:lnTo>
                    <a:pt x="6" y="34"/>
                  </a:lnTo>
                  <a:lnTo>
                    <a:pt x="6" y="26"/>
                  </a:lnTo>
                  <a:lnTo>
                    <a:pt x="58" y="26"/>
                  </a:lnTo>
                  <a:lnTo>
                    <a:pt x="58" y="2"/>
                  </a:lnTo>
                  <a:lnTo>
                    <a:pt x="68" y="2"/>
                  </a:lnTo>
                  <a:lnTo>
                    <a:pt x="68" y="26"/>
                  </a:lnTo>
                  <a:lnTo>
                    <a:pt x="120" y="26"/>
                  </a:lnTo>
                  <a:lnTo>
                    <a:pt x="120" y="34"/>
                  </a:lnTo>
                  <a:lnTo>
                    <a:pt x="70" y="34"/>
                  </a:lnTo>
                  <a:lnTo>
                    <a:pt x="70" y="34"/>
                  </a:lnTo>
                  <a:lnTo>
                    <a:pt x="82" y="50"/>
                  </a:lnTo>
                  <a:lnTo>
                    <a:pt x="96" y="66"/>
                  </a:lnTo>
                  <a:lnTo>
                    <a:pt x="110" y="78"/>
                  </a:lnTo>
                  <a:lnTo>
                    <a:pt x="128" y="90"/>
                  </a:lnTo>
                  <a:lnTo>
                    <a:pt x="122" y="98"/>
                  </a:lnTo>
                  <a:lnTo>
                    <a:pt x="122" y="98"/>
                  </a:lnTo>
                  <a:lnTo>
                    <a:pt x="106" y="86"/>
                  </a:lnTo>
                  <a:lnTo>
                    <a:pt x="92" y="74"/>
                  </a:lnTo>
                  <a:lnTo>
                    <a:pt x="92" y="74"/>
                  </a:lnTo>
                  <a:lnTo>
                    <a:pt x="78" y="60"/>
                  </a:lnTo>
                  <a:lnTo>
                    <a:pt x="68" y="46"/>
                  </a:lnTo>
                  <a:lnTo>
                    <a:pt x="68" y="82"/>
                  </a:lnTo>
                  <a:lnTo>
                    <a:pt x="92" y="82"/>
                  </a:lnTo>
                  <a:lnTo>
                    <a:pt x="92" y="90"/>
                  </a:lnTo>
                  <a:lnTo>
                    <a:pt x="68" y="90"/>
                  </a:lnTo>
                  <a:lnTo>
                    <a:pt x="68" y="113"/>
                  </a:lnTo>
                  <a:lnTo>
                    <a:pt x="58" y="113"/>
                  </a:lnTo>
                  <a:lnTo>
                    <a:pt x="58" y="90"/>
                  </a:lnTo>
                  <a:lnTo>
                    <a:pt x="34" y="90"/>
                  </a:lnTo>
                  <a:lnTo>
                    <a:pt x="34" y="82"/>
                  </a:lnTo>
                  <a:lnTo>
                    <a:pt x="58" y="82"/>
                  </a:lnTo>
                  <a:lnTo>
                    <a:pt x="58" y="46"/>
                  </a:lnTo>
                  <a:lnTo>
                    <a:pt x="58" y="46"/>
                  </a:lnTo>
                  <a:lnTo>
                    <a:pt x="46" y="64"/>
                  </a:lnTo>
                  <a:lnTo>
                    <a:pt x="30" y="80"/>
                  </a:lnTo>
                  <a:lnTo>
                    <a:pt x="30" y="80"/>
                  </a:lnTo>
                  <a:lnTo>
                    <a:pt x="16" y="90"/>
                  </a:lnTo>
                  <a:lnTo>
                    <a:pt x="6" y="98"/>
                  </a:lnTo>
                  <a:lnTo>
                    <a:pt x="6" y="98"/>
                  </a:lnTo>
                  <a:close/>
                  <a:moveTo>
                    <a:pt x="252" y="52"/>
                  </a:moveTo>
                  <a:lnTo>
                    <a:pt x="252" y="52"/>
                  </a:lnTo>
                  <a:lnTo>
                    <a:pt x="238" y="44"/>
                  </a:lnTo>
                  <a:lnTo>
                    <a:pt x="222" y="34"/>
                  </a:lnTo>
                  <a:lnTo>
                    <a:pt x="222" y="34"/>
                  </a:lnTo>
                  <a:lnTo>
                    <a:pt x="206" y="20"/>
                  </a:lnTo>
                  <a:lnTo>
                    <a:pt x="194" y="8"/>
                  </a:lnTo>
                  <a:lnTo>
                    <a:pt x="194" y="8"/>
                  </a:lnTo>
                  <a:lnTo>
                    <a:pt x="182" y="20"/>
                  </a:lnTo>
                  <a:lnTo>
                    <a:pt x="168" y="34"/>
                  </a:lnTo>
                  <a:lnTo>
                    <a:pt x="168" y="34"/>
                  </a:lnTo>
                  <a:lnTo>
                    <a:pt x="152" y="44"/>
                  </a:lnTo>
                  <a:lnTo>
                    <a:pt x="136" y="52"/>
                  </a:lnTo>
                  <a:lnTo>
                    <a:pt x="132" y="46"/>
                  </a:lnTo>
                  <a:lnTo>
                    <a:pt x="132" y="46"/>
                  </a:lnTo>
                  <a:lnTo>
                    <a:pt x="146" y="38"/>
                  </a:lnTo>
                  <a:lnTo>
                    <a:pt x="164" y="26"/>
                  </a:lnTo>
                  <a:lnTo>
                    <a:pt x="164" y="26"/>
                  </a:lnTo>
                  <a:lnTo>
                    <a:pt x="178" y="12"/>
                  </a:lnTo>
                  <a:lnTo>
                    <a:pt x="188" y="2"/>
                  </a:lnTo>
                  <a:lnTo>
                    <a:pt x="200" y="2"/>
                  </a:lnTo>
                  <a:lnTo>
                    <a:pt x="200" y="2"/>
                  </a:lnTo>
                  <a:lnTo>
                    <a:pt x="212" y="14"/>
                  </a:lnTo>
                  <a:lnTo>
                    <a:pt x="226" y="26"/>
                  </a:lnTo>
                  <a:lnTo>
                    <a:pt x="226" y="26"/>
                  </a:lnTo>
                  <a:lnTo>
                    <a:pt x="244" y="36"/>
                  </a:lnTo>
                  <a:lnTo>
                    <a:pt x="258" y="44"/>
                  </a:lnTo>
                  <a:lnTo>
                    <a:pt x="252" y="52"/>
                  </a:lnTo>
                  <a:close/>
                  <a:moveTo>
                    <a:pt x="138" y="111"/>
                  </a:moveTo>
                  <a:lnTo>
                    <a:pt x="138" y="104"/>
                  </a:lnTo>
                  <a:lnTo>
                    <a:pt x="158" y="104"/>
                  </a:lnTo>
                  <a:lnTo>
                    <a:pt x="158" y="50"/>
                  </a:lnTo>
                  <a:lnTo>
                    <a:pt x="168" y="50"/>
                  </a:lnTo>
                  <a:lnTo>
                    <a:pt x="168" y="104"/>
                  </a:lnTo>
                  <a:lnTo>
                    <a:pt x="194" y="104"/>
                  </a:lnTo>
                  <a:lnTo>
                    <a:pt x="194" y="28"/>
                  </a:lnTo>
                  <a:lnTo>
                    <a:pt x="204" y="28"/>
                  </a:lnTo>
                  <a:lnTo>
                    <a:pt x="204" y="56"/>
                  </a:lnTo>
                  <a:lnTo>
                    <a:pt x="244" y="56"/>
                  </a:lnTo>
                  <a:lnTo>
                    <a:pt x="244" y="64"/>
                  </a:lnTo>
                  <a:lnTo>
                    <a:pt x="204" y="64"/>
                  </a:lnTo>
                  <a:lnTo>
                    <a:pt x="204" y="104"/>
                  </a:lnTo>
                  <a:lnTo>
                    <a:pt x="250" y="104"/>
                  </a:lnTo>
                  <a:lnTo>
                    <a:pt x="250" y="111"/>
                  </a:lnTo>
                  <a:lnTo>
                    <a:pt x="138" y="111"/>
                  </a:lnTo>
                  <a:close/>
                  <a:moveTo>
                    <a:pt x="320" y="30"/>
                  </a:moveTo>
                  <a:lnTo>
                    <a:pt x="320" y="16"/>
                  </a:lnTo>
                  <a:lnTo>
                    <a:pt x="266" y="16"/>
                  </a:lnTo>
                  <a:lnTo>
                    <a:pt x="266" y="8"/>
                  </a:lnTo>
                  <a:lnTo>
                    <a:pt x="382" y="8"/>
                  </a:lnTo>
                  <a:lnTo>
                    <a:pt x="382" y="16"/>
                  </a:lnTo>
                  <a:lnTo>
                    <a:pt x="330" y="16"/>
                  </a:lnTo>
                  <a:lnTo>
                    <a:pt x="330" y="30"/>
                  </a:lnTo>
                  <a:lnTo>
                    <a:pt x="356" y="30"/>
                  </a:lnTo>
                  <a:lnTo>
                    <a:pt x="356" y="90"/>
                  </a:lnTo>
                  <a:lnTo>
                    <a:pt x="294" y="90"/>
                  </a:lnTo>
                  <a:lnTo>
                    <a:pt x="294" y="30"/>
                  </a:lnTo>
                  <a:lnTo>
                    <a:pt x="320" y="30"/>
                  </a:lnTo>
                  <a:close/>
                  <a:moveTo>
                    <a:pt x="270" y="113"/>
                  </a:moveTo>
                  <a:lnTo>
                    <a:pt x="270" y="30"/>
                  </a:lnTo>
                  <a:lnTo>
                    <a:pt x="280" y="30"/>
                  </a:lnTo>
                  <a:lnTo>
                    <a:pt x="280" y="102"/>
                  </a:lnTo>
                  <a:lnTo>
                    <a:pt x="370" y="102"/>
                  </a:lnTo>
                  <a:lnTo>
                    <a:pt x="370" y="30"/>
                  </a:lnTo>
                  <a:lnTo>
                    <a:pt x="380" y="30"/>
                  </a:lnTo>
                  <a:lnTo>
                    <a:pt x="380" y="113"/>
                  </a:lnTo>
                  <a:lnTo>
                    <a:pt x="370" y="113"/>
                  </a:lnTo>
                  <a:lnTo>
                    <a:pt x="370" y="108"/>
                  </a:lnTo>
                  <a:lnTo>
                    <a:pt x="280" y="108"/>
                  </a:lnTo>
                  <a:lnTo>
                    <a:pt x="280" y="113"/>
                  </a:lnTo>
                  <a:lnTo>
                    <a:pt x="270" y="113"/>
                  </a:lnTo>
                  <a:close/>
                  <a:moveTo>
                    <a:pt x="304" y="54"/>
                  </a:moveTo>
                  <a:lnTo>
                    <a:pt x="320" y="54"/>
                  </a:lnTo>
                  <a:lnTo>
                    <a:pt x="320" y="38"/>
                  </a:lnTo>
                  <a:lnTo>
                    <a:pt x="304" y="38"/>
                  </a:lnTo>
                  <a:lnTo>
                    <a:pt x="304" y="54"/>
                  </a:lnTo>
                  <a:close/>
                  <a:moveTo>
                    <a:pt x="320" y="62"/>
                  </a:moveTo>
                  <a:lnTo>
                    <a:pt x="304" y="62"/>
                  </a:lnTo>
                  <a:lnTo>
                    <a:pt x="304" y="82"/>
                  </a:lnTo>
                  <a:lnTo>
                    <a:pt x="320" y="82"/>
                  </a:lnTo>
                  <a:lnTo>
                    <a:pt x="320" y="62"/>
                  </a:lnTo>
                  <a:close/>
                  <a:moveTo>
                    <a:pt x="330" y="54"/>
                  </a:moveTo>
                  <a:lnTo>
                    <a:pt x="346" y="54"/>
                  </a:lnTo>
                  <a:lnTo>
                    <a:pt x="346" y="38"/>
                  </a:lnTo>
                  <a:lnTo>
                    <a:pt x="330" y="38"/>
                  </a:lnTo>
                  <a:lnTo>
                    <a:pt x="330" y="54"/>
                  </a:lnTo>
                  <a:close/>
                  <a:moveTo>
                    <a:pt x="346" y="62"/>
                  </a:moveTo>
                  <a:lnTo>
                    <a:pt x="330" y="62"/>
                  </a:lnTo>
                  <a:lnTo>
                    <a:pt x="330" y="82"/>
                  </a:lnTo>
                  <a:lnTo>
                    <a:pt x="346" y="82"/>
                  </a:lnTo>
                  <a:lnTo>
                    <a:pt x="346" y="62"/>
                  </a:lnTo>
                  <a:close/>
                  <a:moveTo>
                    <a:pt x="416" y="66"/>
                  </a:moveTo>
                  <a:lnTo>
                    <a:pt x="416" y="66"/>
                  </a:lnTo>
                  <a:lnTo>
                    <a:pt x="418" y="88"/>
                  </a:lnTo>
                  <a:lnTo>
                    <a:pt x="422" y="108"/>
                  </a:lnTo>
                  <a:lnTo>
                    <a:pt x="414" y="110"/>
                  </a:lnTo>
                  <a:lnTo>
                    <a:pt x="414" y="110"/>
                  </a:lnTo>
                  <a:lnTo>
                    <a:pt x="408" y="90"/>
                  </a:lnTo>
                  <a:lnTo>
                    <a:pt x="408" y="66"/>
                  </a:lnTo>
                  <a:lnTo>
                    <a:pt x="408" y="66"/>
                  </a:lnTo>
                  <a:lnTo>
                    <a:pt x="410" y="38"/>
                  </a:lnTo>
                  <a:lnTo>
                    <a:pt x="416" y="10"/>
                  </a:lnTo>
                  <a:lnTo>
                    <a:pt x="426" y="10"/>
                  </a:lnTo>
                  <a:lnTo>
                    <a:pt x="426" y="10"/>
                  </a:lnTo>
                  <a:lnTo>
                    <a:pt x="418" y="38"/>
                  </a:lnTo>
                  <a:lnTo>
                    <a:pt x="416" y="66"/>
                  </a:lnTo>
                  <a:lnTo>
                    <a:pt x="416" y="66"/>
                  </a:lnTo>
                  <a:close/>
                  <a:moveTo>
                    <a:pt x="508" y="106"/>
                  </a:moveTo>
                  <a:lnTo>
                    <a:pt x="508" y="106"/>
                  </a:lnTo>
                  <a:lnTo>
                    <a:pt x="482" y="106"/>
                  </a:lnTo>
                  <a:lnTo>
                    <a:pt x="482" y="106"/>
                  </a:lnTo>
                  <a:lnTo>
                    <a:pt x="468" y="106"/>
                  </a:lnTo>
                  <a:lnTo>
                    <a:pt x="456" y="104"/>
                  </a:lnTo>
                  <a:lnTo>
                    <a:pt x="456" y="104"/>
                  </a:lnTo>
                  <a:lnTo>
                    <a:pt x="448" y="102"/>
                  </a:lnTo>
                  <a:lnTo>
                    <a:pt x="444" y="98"/>
                  </a:lnTo>
                  <a:lnTo>
                    <a:pt x="444" y="98"/>
                  </a:lnTo>
                  <a:lnTo>
                    <a:pt x="440" y="92"/>
                  </a:lnTo>
                  <a:lnTo>
                    <a:pt x="438" y="86"/>
                  </a:lnTo>
                  <a:lnTo>
                    <a:pt x="438" y="86"/>
                  </a:lnTo>
                  <a:lnTo>
                    <a:pt x="442" y="74"/>
                  </a:lnTo>
                  <a:lnTo>
                    <a:pt x="448" y="64"/>
                  </a:lnTo>
                  <a:lnTo>
                    <a:pt x="456" y="68"/>
                  </a:lnTo>
                  <a:lnTo>
                    <a:pt x="456" y="68"/>
                  </a:lnTo>
                  <a:lnTo>
                    <a:pt x="450" y="76"/>
                  </a:lnTo>
                  <a:lnTo>
                    <a:pt x="448" y="86"/>
                  </a:lnTo>
                  <a:lnTo>
                    <a:pt x="448" y="86"/>
                  </a:lnTo>
                  <a:lnTo>
                    <a:pt x="448" y="90"/>
                  </a:lnTo>
                  <a:lnTo>
                    <a:pt x="452" y="94"/>
                  </a:lnTo>
                  <a:lnTo>
                    <a:pt x="452" y="94"/>
                  </a:lnTo>
                  <a:lnTo>
                    <a:pt x="456" y="96"/>
                  </a:lnTo>
                  <a:lnTo>
                    <a:pt x="464" y="98"/>
                  </a:lnTo>
                  <a:lnTo>
                    <a:pt x="464" y="98"/>
                  </a:lnTo>
                  <a:lnTo>
                    <a:pt x="482" y="98"/>
                  </a:lnTo>
                  <a:lnTo>
                    <a:pt x="482" y="98"/>
                  </a:lnTo>
                  <a:lnTo>
                    <a:pt x="508" y="96"/>
                  </a:lnTo>
                  <a:lnTo>
                    <a:pt x="508" y="106"/>
                  </a:lnTo>
                  <a:close/>
                  <a:moveTo>
                    <a:pt x="506" y="18"/>
                  </a:moveTo>
                  <a:lnTo>
                    <a:pt x="506" y="18"/>
                  </a:lnTo>
                  <a:lnTo>
                    <a:pt x="508" y="26"/>
                  </a:lnTo>
                  <a:lnTo>
                    <a:pt x="508" y="26"/>
                  </a:lnTo>
                  <a:lnTo>
                    <a:pt x="488" y="26"/>
                  </a:lnTo>
                  <a:lnTo>
                    <a:pt x="488" y="26"/>
                  </a:lnTo>
                  <a:lnTo>
                    <a:pt x="442" y="28"/>
                  </a:lnTo>
                  <a:lnTo>
                    <a:pt x="442" y="28"/>
                  </a:lnTo>
                  <a:lnTo>
                    <a:pt x="442" y="18"/>
                  </a:lnTo>
                  <a:lnTo>
                    <a:pt x="442" y="18"/>
                  </a:lnTo>
                  <a:lnTo>
                    <a:pt x="494" y="18"/>
                  </a:lnTo>
                  <a:lnTo>
                    <a:pt x="494" y="18"/>
                  </a:lnTo>
                  <a:lnTo>
                    <a:pt x="506" y="18"/>
                  </a:lnTo>
                  <a:lnTo>
                    <a:pt x="506" y="18"/>
                  </a:lnTo>
                  <a:lnTo>
                    <a:pt x="506" y="18"/>
                  </a:lnTo>
                  <a:close/>
                  <a:moveTo>
                    <a:pt x="606" y="111"/>
                  </a:moveTo>
                  <a:lnTo>
                    <a:pt x="606" y="111"/>
                  </a:lnTo>
                  <a:lnTo>
                    <a:pt x="594" y="110"/>
                  </a:lnTo>
                  <a:lnTo>
                    <a:pt x="586" y="108"/>
                  </a:lnTo>
                  <a:lnTo>
                    <a:pt x="588" y="100"/>
                  </a:lnTo>
                  <a:lnTo>
                    <a:pt x="588" y="100"/>
                  </a:lnTo>
                  <a:lnTo>
                    <a:pt x="596" y="102"/>
                  </a:lnTo>
                  <a:lnTo>
                    <a:pt x="604" y="104"/>
                  </a:lnTo>
                  <a:lnTo>
                    <a:pt x="604" y="104"/>
                  </a:lnTo>
                  <a:lnTo>
                    <a:pt x="614" y="102"/>
                  </a:lnTo>
                  <a:lnTo>
                    <a:pt x="622" y="98"/>
                  </a:lnTo>
                  <a:lnTo>
                    <a:pt x="622" y="98"/>
                  </a:lnTo>
                  <a:lnTo>
                    <a:pt x="626" y="92"/>
                  </a:lnTo>
                  <a:lnTo>
                    <a:pt x="628" y="82"/>
                  </a:lnTo>
                  <a:lnTo>
                    <a:pt x="628" y="82"/>
                  </a:lnTo>
                  <a:lnTo>
                    <a:pt x="628" y="76"/>
                  </a:lnTo>
                  <a:lnTo>
                    <a:pt x="626" y="72"/>
                  </a:lnTo>
                  <a:lnTo>
                    <a:pt x="624" y="68"/>
                  </a:lnTo>
                  <a:lnTo>
                    <a:pt x="620" y="66"/>
                  </a:lnTo>
                  <a:lnTo>
                    <a:pt x="620" y="66"/>
                  </a:lnTo>
                  <a:lnTo>
                    <a:pt x="608" y="60"/>
                  </a:lnTo>
                  <a:lnTo>
                    <a:pt x="594" y="60"/>
                  </a:lnTo>
                  <a:lnTo>
                    <a:pt x="594" y="60"/>
                  </a:lnTo>
                  <a:lnTo>
                    <a:pt x="584" y="60"/>
                  </a:lnTo>
                  <a:lnTo>
                    <a:pt x="574" y="62"/>
                  </a:lnTo>
                  <a:lnTo>
                    <a:pt x="574" y="100"/>
                  </a:lnTo>
                  <a:lnTo>
                    <a:pt x="574" y="100"/>
                  </a:lnTo>
                  <a:lnTo>
                    <a:pt x="572" y="104"/>
                  </a:lnTo>
                  <a:lnTo>
                    <a:pt x="570" y="108"/>
                  </a:lnTo>
                  <a:lnTo>
                    <a:pt x="564" y="110"/>
                  </a:lnTo>
                  <a:lnTo>
                    <a:pt x="556" y="111"/>
                  </a:lnTo>
                  <a:lnTo>
                    <a:pt x="556" y="111"/>
                  </a:lnTo>
                  <a:lnTo>
                    <a:pt x="546" y="110"/>
                  </a:lnTo>
                  <a:lnTo>
                    <a:pt x="538" y="106"/>
                  </a:lnTo>
                  <a:lnTo>
                    <a:pt x="538" y="106"/>
                  </a:lnTo>
                  <a:lnTo>
                    <a:pt x="532" y="98"/>
                  </a:lnTo>
                  <a:lnTo>
                    <a:pt x="530" y="90"/>
                  </a:lnTo>
                  <a:lnTo>
                    <a:pt x="530" y="90"/>
                  </a:lnTo>
                  <a:lnTo>
                    <a:pt x="530" y="84"/>
                  </a:lnTo>
                  <a:lnTo>
                    <a:pt x="532" y="80"/>
                  </a:lnTo>
                  <a:lnTo>
                    <a:pt x="540" y="70"/>
                  </a:lnTo>
                  <a:lnTo>
                    <a:pt x="540" y="70"/>
                  </a:lnTo>
                  <a:lnTo>
                    <a:pt x="550" y="62"/>
                  </a:lnTo>
                  <a:lnTo>
                    <a:pt x="564" y="56"/>
                  </a:lnTo>
                  <a:lnTo>
                    <a:pt x="564" y="34"/>
                  </a:lnTo>
                  <a:lnTo>
                    <a:pt x="532" y="34"/>
                  </a:lnTo>
                  <a:lnTo>
                    <a:pt x="532" y="26"/>
                  </a:lnTo>
                  <a:lnTo>
                    <a:pt x="564" y="26"/>
                  </a:lnTo>
                  <a:lnTo>
                    <a:pt x="564" y="6"/>
                  </a:lnTo>
                  <a:lnTo>
                    <a:pt x="574" y="6"/>
                  </a:lnTo>
                  <a:lnTo>
                    <a:pt x="574" y="26"/>
                  </a:lnTo>
                  <a:lnTo>
                    <a:pt x="606" y="26"/>
                  </a:lnTo>
                  <a:lnTo>
                    <a:pt x="606" y="34"/>
                  </a:lnTo>
                  <a:lnTo>
                    <a:pt x="574" y="34"/>
                  </a:lnTo>
                  <a:lnTo>
                    <a:pt x="574" y="54"/>
                  </a:lnTo>
                  <a:lnTo>
                    <a:pt x="574" y="54"/>
                  </a:lnTo>
                  <a:lnTo>
                    <a:pt x="594" y="52"/>
                  </a:lnTo>
                  <a:lnTo>
                    <a:pt x="594" y="52"/>
                  </a:lnTo>
                  <a:lnTo>
                    <a:pt x="612" y="54"/>
                  </a:lnTo>
                  <a:lnTo>
                    <a:pt x="620" y="56"/>
                  </a:lnTo>
                  <a:lnTo>
                    <a:pt x="626" y="60"/>
                  </a:lnTo>
                  <a:lnTo>
                    <a:pt x="626" y="60"/>
                  </a:lnTo>
                  <a:lnTo>
                    <a:pt x="632" y="64"/>
                  </a:lnTo>
                  <a:lnTo>
                    <a:pt x="636" y="68"/>
                  </a:lnTo>
                  <a:lnTo>
                    <a:pt x="638" y="74"/>
                  </a:lnTo>
                  <a:lnTo>
                    <a:pt x="638" y="82"/>
                  </a:lnTo>
                  <a:lnTo>
                    <a:pt x="638" y="82"/>
                  </a:lnTo>
                  <a:lnTo>
                    <a:pt x="638" y="88"/>
                  </a:lnTo>
                  <a:lnTo>
                    <a:pt x="636" y="94"/>
                  </a:lnTo>
                  <a:lnTo>
                    <a:pt x="634" y="100"/>
                  </a:lnTo>
                  <a:lnTo>
                    <a:pt x="630" y="104"/>
                  </a:lnTo>
                  <a:lnTo>
                    <a:pt x="630" y="104"/>
                  </a:lnTo>
                  <a:lnTo>
                    <a:pt x="624" y="108"/>
                  </a:lnTo>
                  <a:lnTo>
                    <a:pt x="620" y="110"/>
                  </a:lnTo>
                  <a:lnTo>
                    <a:pt x="606" y="111"/>
                  </a:lnTo>
                  <a:lnTo>
                    <a:pt x="606" y="111"/>
                  </a:lnTo>
                  <a:close/>
                  <a:moveTo>
                    <a:pt x="564" y="64"/>
                  </a:moveTo>
                  <a:lnTo>
                    <a:pt x="564" y="64"/>
                  </a:lnTo>
                  <a:lnTo>
                    <a:pt x="554" y="70"/>
                  </a:lnTo>
                  <a:lnTo>
                    <a:pt x="546" y="76"/>
                  </a:lnTo>
                  <a:lnTo>
                    <a:pt x="546" y="76"/>
                  </a:lnTo>
                  <a:lnTo>
                    <a:pt x="540" y="82"/>
                  </a:lnTo>
                  <a:lnTo>
                    <a:pt x="538" y="90"/>
                  </a:lnTo>
                  <a:lnTo>
                    <a:pt x="538" y="90"/>
                  </a:lnTo>
                  <a:lnTo>
                    <a:pt x="540" y="96"/>
                  </a:lnTo>
                  <a:lnTo>
                    <a:pt x="544" y="100"/>
                  </a:lnTo>
                  <a:lnTo>
                    <a:pt x="544" y="100"/>
                  </a:lnTo>
                  <a:lnTo>
                    <a:pt x="550" y="102"/>
                  </a:lnTo>
                  <a:lnTo>
                    <a:pt x="556" y="102"/>
                  </a:lnTo>
                  <a:lnTo>
                    <a:pt x="556" y="102"/>
                  </a:lnTo>
                  <a:lnTo>
                    <a:pt x="562" y="102"/>
                  </a:lnTo>
                  <a:lnTo>
                    <a:pt x="564" y="100"/>
                  </a:lnTo>
                  <a:lnTo>
                    <a:pt x="564" y="98"/>
                  </a:lnTo>
                  <a:lnTo>
                    <a:pt x="564" y="64"/>
                  </a:lnTo>
                  <a:close/>
                  <a:moveTo>
                    <a:pt x="646" y="38"/>
                  </a:moveTo>
                  <a:lnTo>
                    <a:pt x="638" y="44"/>
                  </a:lnTo>
                  <a:lnTo>
                    <a:pt x="638" y="44"/>
                  </a:lnTo>
                  <a:lnTo>
                    <a:pt x="624" y="28"/>
                  </a:lnTo>
                  <a:lnTo>
                    <a:pt x="608" y="16"/>
                  </a:lnTo>
                  <a:lnTo>
                    <a:pt x="614" y="10"/>
                  </a:lnTo>
                  <a:lnTo>
                    <a:pt x="614" y="10"/>
                  </a:lnTo>
                  <a:lnTo>
                    <a:pt x="630" y="22"/>
                  </a:lnTo>
                  <a:lnTo>
                    <a:pt x="630" y="22"/>
                  </a:lnTo>
                  <a:lnTo>
                    <a:pt x="646" y="38"/>
                  </a:lnTo>
                  <a:lnTo>
                    <a:pt x="646" y="38"/>
                  </a:lnTo>
                  <a:close/>
                  <a:moveTo>
                    <a:pt x="698" y="76"/>
                  </a:moveTo>
                  <a:lnTo>
                    <a:pt x="698" y="76"/>
                  </a:lnTo>
                  <a:lnTo>
                    <a:pt x="686" y="96"/>
                  </a:lnTo>
                  <a:lnTo>
                    <a:pt x="682" y="108"/>
                  </a:lnTo>
                  <a:lnTo>
                    <a:pt x="674" y="108"/>
                  </a:lnTo>
                  <a:lnTo>
                    <a:pt x="674" y="108"/>
                  </a:lnTo>
                  <a:lnTo>
                    <a:pt x="668" y="86"/>
                  </a:lnTo>
                  <a:lnTo>
                    <a:pt x="666" y="62"/>
                  </a:lnTo>
                  <a:lnTo>
                    <a:pt x="666" y="62"/>
                  </a:lnTo>
                  <a:lnTo>
                    <a:pt x="668" y="38"/>
                  </a:lnTo>
                  <a:lnTo>
                    <a:pt x="674" y="10"/>
                  </a:lnTo>
                  <a:lnTo>
                    <a:pt x="684" y="12"/>
                  </a:lnTo>
                  <a:lnTo>
                    <a:pt x="684" y="12"/>
                  </a:lnTo>
                  <a:lnTo>
                    <a:pt x="678" y="40"/>
                  </a:lnTo>
                  <a:lnTo>
                    <a:pt x="676" y="62"/>
                  </a:lnTo>
                  <a:lnTo>
                    <a:pt x="676" y="62"/>
                  </a:lnTo>
                  <a:lnTo>
                    <a:pt x="676" y="78"/>
                  </a:lnTo>
                  <a:lnTo>
                    <a:pt x="678" y="92"/>
                  </a:lnTo>
                  <a:lnTo>
                    <a:pt x="678" y="92"/>
                  </a:lnTo>
                  <a:lnTo>
                    <a:pt x="692" y="72"/>
                  </a:lnTo>
                  <a:lnTo>
                    <a:pt x="698" y="76"/>
                  </a:lnTo>
                  <a:close/>
                  <a:moveTo>
                    <a:pt x="752" y="66"/>
                  </a:moveTo>
                  <a:lnTo>
                    <a:pt x="752" y="66"/>
                  </a:lnTo>
                  <a:lnTo>
                    <a:pt x="750" y="82"/>
                  </a:lnTo>
                  <a:lnTo>
                    <a:pt x="748" y="90"/>
                  </a:lnTo>
                  <a:lnTo>
                    <a:pt x="744" y="96"/>
                  </a:lnTo>
                  <a:lnTo>
                    <a:pt x="740" y="100"/>
                  </a:lnTo>
                  <a:lnTo>
                    <a:pt x="734" y="106"/>
                  </a:lnTo>
                  <a:lnTo>
                    <a:pt x="720" y="111"/>
                  </a:lnTo>
                  <a:lnTo>
                    <a:pt x="716" y="106"/>
                  </a:lnTo>
                  <a:lnTo>
                    <a:pt x="716" y="106"/>
                  </a:lnTo>
                  <a:lnTo>
                    <a:pt x="728" y="98"/>
                  </a:lnTo>
                  <a:lnTo>
                    <a:pt x="736" y="90"/>
                  </a:lnTo>
                  <a:lnTo>
                    <a:pt x="736" y="90"/>
                  </a:lnTo>
                  <a:lnTo>
                    <a:pt x="740" y="80"/>
                  </a:lnTo>
                  <a:lnTo>
                    <a:pt x="742" y="64"/>
                  </a:lnTo>
                  <a:lnTo>
                    <a:pt x="742" y="42"/>
                  </a:lnTo>
                  <a:lnTo>
                    <a:pt x="700" y="42"/>
                  </a:lnTo>
                  <a:lnTo>
                    <a:pt x="700" y="34"/>
                  </a:lnTo>
                  <a:lnTo>
                    <a:pt x="742" y="34"/>
                  </a:lnTo>
                  <a:lnTo>
                    <a:pt x="742" y="8"/>
                  </a:lnTo>
                  <a:lnTo>
                    <a:pt x="752" y="8"/>
                  </a:lnTo>
                  <a:lnTo>
                    <a:pt x="752" y="34"/>
                  </a:lnTo>
                  <a:lnTo>
                    <a:pt x="776" y="34"/>
                  </a:lnTo>
                  <a:lnTo>
                    <a:pt x="776" y="42"/>
                  </a:lnTo>
                  <a:lnTo>
                    <a:pt x="752" y="42"/>
                  </a:lnTo>
                  <a:lnTo>
                    <a:pt x="752" y="66"/>
                  </a:lnTo>
                  <a:lnTo>
                    <a:pt x="752" y="66"/>
                  </a:lnTo>
                  <a:close/>
                  <a:moveTo>
                    <a:pt x="864" y="102"/>
                  </a:moveTo>
                  <a:lnTo>
                    <a:pt x="864" y="102"/>
                  </a:lnTo>
                  <a:lnTo>
                    <a:pt x="874" y="98"/>
                  </a:lnTo>
                  <a:lnTo>
                    <a:pt x="882" y="94"/>
                  </a:lnTo>
                  <a:lnTo>
                    <a:pt x="886" y="86"/>
                  </a:lnTo>
                  <a:lnTo>
                    <a:pt x="888" y="78"/>
                  </a:lnTo>
                  <a:lnTo>
                    <a:pt x="888" y="78"/>
                  </a:lnTo>
                  <a:lnTo>
                    <a:pt x="886" y="68"/>
                  </a:lnTo>
                  <a:lnTo>
                    <a:pt x="882" y="64"/>
                  </a:lnTo>
                  <a:lnTo>
                    <a:pt x="878" y="60"/>
                  </a:lnTo>
                  <a:lnTo>
                    <a:pt x="878" y="60"/>
                  </a:lnTo>
                  <a:lnTo>
                    <a:pt x="868" y="56"/>
                  </a:lnTo>
                  <a:lnTo>
                    <a:pt x="856" y="54"/>
                  </a:lnTo>
                  <a:lnTo>
                    <a:pt x="856" y="54"/>
                  </a:lnTo>
                  <a:lnTo>
                    <a:pt x="846" y="56"/>
                  </a:lnTo>
                  <a:lnTo>
                    <a:pt x="836" y="58"/>
                  </a:lnTo>
                  <a:lnTo>
                    <a:pt x="836" y="58"/>
                  </a:lnTo>
                  <a:lnTo>
                    <a:pt x="826" y="60"/>
                  </a:lnTo>
                  <a:lnTo>
                    <a:pt x="814" y="68"/>
                  </a:lnTo>
                  <a:lnTo>
                    <a:pt x="814" y="68"/>
                  </a:lnTo>
                  <a:lnTo>
                    <a:pt x="798" y="78"/>
                  </a:lnTo>
                  <a:lnTo>
                    <a:pt x="794" y="72"/>
                  </a:lnTo>
                  <a:lnTo>
                    <a:pt x="794" y="72"/>
                  </a:lnTo>
                  <a:lnTo>
                    <a:pt x="830" y="46"/>
                  </a:lnTo>
                  <a:lnTo>
                    <a:pt x="868" y="20"/>
                  </a:lnTo>
                  <a:lnTo>
                    <a:pt x="804" y="20"/>
                  </a:lnTo>
                  <a:lnTo>
                    <a:pt x="804" y="12"/>
                  </a:lnTo>
                  <a:lnTo>
                    <a:pt x="880" y="12"/>
                  </a:lnTo>
                  <a:lnTo>
                    <a:pt x="886" y="18"/>
                  </a:lnTo>
                  <a:lnTo>
                    <a:pt x="842" y="48"/>
                  </a:lnTo>
                  <a:lnTo>
                    <a:pt x="842" y="50"/>
                  </a:lnTo>
                  <a:lnTo>
                    <a:pt x="842" y="50"/>
                  </a:lnTo>
                  <a:lnTo>
                    <a:pt x="856" y="46"/>
                  </a:lnTo>
                  <a:lnTo>
                    <a:pt x="856" y="46"/>
                  </a:lnTo>
                  <a:lnTo>
                    <a:pt x="874" y="48"/>
                  </a:lnTo>
                  <a:lnTo>
                    <a:pt x="880" y="52"/>
                  </a:lnTo>
                  <a:lnTo>
                    <a:pt x="886" y="56"/>
                  </a:lnTo>
                  <a:lnTo>
                    <a:pt x="886" y="56"/>
                  </a:lnTo>
                  <a:lnTo>
                    <a:pt x="892" y="60"/>
                  </a:lnTo>
                  <a:lnTo>
                    <a:pt x="894" y="64"/>
                  </a:lnTo>
                  <a:lnTo>
                    <a:pt x="896" y="70"/>
                  </a:lnTo>
                  <a:lnTo>
                    <a:pt x="898" y="78"/>
                  </a:lnTo>
                  <a:lnTo>
                    <a:pt x="898" y="78"/>
                  </a:lnTo>
                  <a:lnTo>
                    <a:pt x="896" y="86"/>
                  </a:lnTo>
                  <a:lnTo>
                    <a:pt x="894" y="92"/>
                  </a:lnTo>
                  <a:lnTo>
                    <a:pt x="890" y="98"/>
                  </a:lnTo>
                  <a:lnTo>
                    <a:pt x="884" y="104"/>
                  </a:lnTo>
                  <a:lnTo>
                    <a:pt x="884" y="104"/>
                  </a:lnTo>
                  <a:lnTo>
                    <a:pt x="876" y="108"/>
                  </a:lnTo>
                  <a:lnTo>
                    <a:pt x="868" y="110"/>
                  </a:lnTo>
                  <a:lnTo>
                    <a:pt x="856" y="111"/>
                  </a:lnTo>
                  <a:lnTo>
                    <a:pt x="846" y="111"/>
                  </a:lnTo>
                  <a:lnTo>
                    <a:pt x="846" y="111"/>
                  </a:lnTo>
                  <a:lnTo>
                    <a:pt x="832" y="111"/>
                  </a:lnTo>
                  <a:lnTo>
                    <a:pt x="822" y="108"/>
                  </a:lnTo>
                  <a:lnTo>
                    <a:pt x="816" y="102"/>
                  </a:lnTo>
                  <a:lnTo>
                    <a:pt x="814" y="94"/>
                  </a:lnTo>
                  <a:lnTo>
                    <a:pt x="814" y="94"/>
                  </a:lnTo>
                  <a:lnTo>
                    <a:pt x="814" y="88"/>
                  </a:lnTo>
                  <a:lnTo>
                    <a:pt x="820" y="84"/>
                  </a:lnTo>
                  <a:lnTo>
                    <a:pt x="820" y="84"/>
                  </a:lnTo>
                  <a:lnTo>
                    <a:pt x="826" y="80"/>
                  </a:lnTo>
                  <a:lnTo>
                    <a:pt x="834" y="78"/>
                  </a:lnTo>
                  <a:lnTo>
                    <a:pt x="834" y="78"/>
                  </a:lnTo>
                  <a:lnTo>
                    <a:pt x="846" y="80"/>
                  </a:lnTo>
                  <a:lnTo>
                    <a:pt x="854" y="84"/>
                  </a:lnTo>
                  <a:lnTo>
                    <a:pt x="854" y="84"/>
                  </a:lnTo>
                  <a:lnTo>
                    <a:pt x="860" y="92"/>
                  </a:lnTo>
                  <a:lnTo>
                    <a:pt x="864" y="102"/>
                  </a:lnTo>
                  <a:lnTo>
                    <a:pt x="864" y="102"/>
                  </a:lnTo>
                  <a:close/>
                  <a:moveTo>
                    <a:pt x="844" y="104"/>
                  </a:moveTo>
                  <a:lnTo>
                    <a:pt x="844" y="104"/>
                  </a:lnTo>
                  <a:lnTo>
                    <a:pt x="854" y="104"/>
                  </a:lnTo>
                  <a:lnTo>
                    <a:pt x="854" y="104"/>
                  </a:lnTo>
                  <a:lnTo>
                    <a:pt x="852" y="96"/>
                  </a:lnTo>
                  <a:lnTo>
                    <a:pt x="848" y="90"/>
                  </a:lnTo>
                  <a:lnTo>
                    <a:pt x="842" y="88"/>
                  </a:lnTo>
                  <a:lnTo>
                    <a:pt x="836" y="86"/>
                  </a:lnTo>
                  <a:lnTo>
                    <a:pt x="836" y="86"/>
                  </a:lnTo>
                  <a:lnTo>
                    <a:pt x="830" y="86"/>
                  </a:lnTo>
                  <a:lnTo>
                    <a:pt x="826" y="88"/>
                  </a:lnTo>
                  <a:lnTo>
                    <a:pt x="826" y="88"/>
                  </a:lnTo>
                  <a:lnTo>
                    <a:pt x="824" y="92"/>
                  </a:lnTo>
                  <a:lnTo>
                    <a:pt x="822" y="96"/>
                  </a:lnTo>
                  <a:lnTo>
                    <a:pt x="822" y="96"/>
                  </a:lnTo>
                  <a:lnTo>
                    <a:pt x="824" y="100"/>
                  </a:lnTo>
                  <a:lnTo>
                    <a:pt x="828" y="102"/>
                  </a:lnTo>
                  <a:lnTo>
                    <a:pt x="834" y="104"/>
                  </a:lnTo>
                  <a:lnTo>
                    <a:pt x="844" y="104"/>
                  </a:lnTo>
                  <a:lnTo>
                    <a:pt x="844" y="104"/>
                  </a:lnTo>
                  <a:close/>
                  <a:moveTo>
                    <a:pt x="954" y="94"/>
                  </a:moveTo>
                  <a:lnTo>
                    <a:pt x="954" y="30"/>
                  </a:lnTo>
                  <a:lnTo>
                    <a:pt x="976" y="30"/>
                  </a:lnTo>
                  <a:lnTo>
                    <a:pt x="976" y="20"/>
                  </a:lnTo>
                  <a:lnTo>
                    <a:pt x="920" y="20"/>
                  </a:lnTo>
                  <a:lnTo>
                    <a:pt x="920" y="12"/>
                  </a:lnTo>
                  <a:lnTo>
                    <a:pt x="976" y="12"/>
                  </a:lnTo>
                  <a:lnTo>
                    <a:pt x="976" y="2"/>
                  </a:lnTo>
                  <a:lnTo>
                    <a:pt x="986" y="2"/>
                  </a:lnTo>
                  <a:lnTo>
                    <a:pt x="986" y="12"/>
                  </a:lnTo>
                  <a:lnTo>
                    <a:pt x="1034" y="12"/>
                  </a:lnTo>
                  <a:lnTo>
                    <a:pt x="1034" y="20"/>
                  </a:lnTo>
                  <a:lnTo>
                    <a:pt x="986" y="20"/>
                  </a:lnTo>
                  <a:lnTo>
                    <a:pt x="986" y="30"/>
                  </a:lnTo>
                  <a:lnTo>
                    <a:pt x="1022" y="30"/>
                  </a:lnTo>
                  <a:lnTo>
                    <a:pt x="1022" y="94"/>
                  </a:lnTo>
                  <a:lnTo>
                    <a:pt x="954" y="94"/>
                  </a:lnTo>
                  <a:close/>
                  <a:moveTo>
                    <a:pt x="926" y="113"/>
                  </a:moveTo>
                  <a:lnTo>
                    <a:pt x="926" y="34"/>
                  </a:lnTo>
                  <a:lnTo>
                    <a:pt x="936" y="34"/>
                  </a:lnTo>
                  <a:lnTo>
                    <a:pt x="936" y="102"/>
                  </a:lnTo>
                  <a:lnTo>
                    <a:pt x="1036" y="102"/>
                  </a:lnTo>
                  <a:lnTo>
                    <a:pt x="1036" y="110"/>
                  </a:lnTo>
                  <a:lnTo>
                    <a:pt x="936" y="110"/>
                  </a:lnTo>
                  <a:lnTo>
                    <a:pt x="936" y="113"/>
                  </a:lnTo>
                  <a:lnTo>
                    <a:pt x="926" y="113"/>
                  </a:lnTo>
                  <a:close/>
                  <a:moveTo>
                    <a:pt x="1012" y="48"/>
                  </a:moveTo>
                  <a:lnTo>
                    <a:pt x="1012" y="38"/>
                  </a:lnTo>
                  <a:lnTo>
                    <a:pt x="964" y="38"/>
                  </a:lnTo>
                  <a:lnTo>
                    <a:pt x="964" y="48"/>
                  </a:lnTo>
                  <a:lnTo>
                    <a:pt x="1012" y="48"/>
                  </a:lnTo>
                  <a:close/>
                  <a:moveTo>
                    <a:pt x="964" y="68"/>
                  </a:moveTo>
                  <a:lnTo>
                    <a:pt x="1012" y="68"/>
                  </a:lnTo>
                  <a:lnTo>
                    <a:pt x="1012" y="56"/>
                  </a:lnTo>
                  <a:lnTo>
                    <a:pt x="964" y="56"/>
                  </a:lnTo>
                  <a:lnTo>
                    <a:pt x="964" y="68"/>
                  </a:lnTo>
                  <a:close/>
                  <a:moveTo>
                    <a:pt x="964" y="86"/>
                  </a:moveTo>
                  <a:lnTo>
                    <a:pt x="1012" y="86"/>
                  </a:lnTo>
                  <a:lnTo>
                    <a:pt x="1012" y="74"/>
                  </a:lnTo>
                  <a:lnTo>
                    <a:pt x="964" y="74"/>
                  </a:lnTo>
                  <a:lnTo>
                    <a:pt x="964" y="86"/>
                  </a:lnTo>
                  <a:close/>
                  <a:moveTo>
                    <a:pt x="1167" y="111"/>
                  </a:moveTo>
                  <a:lnTo>
                    <a:pt x="1127" y="111"/>
                  </a:lnTo>
                  <a:lnTo>
                    <a:pt x="1127" y="111"/>
                  </a:lnTo>
                  <a:lnTo>
                    <a:pt x="1099" y="111"/>
                  </a:lnTo>
                  <a:lnTo>
                    <a:pt x="1099" y="111"/>
                  </a:lnTo>
                  <a:lnTo>
                    <a:pt x="1085" y="110"/>
                  </a:lnTo>
                  <a:lnTo>
                    <a:pt x="1085" y="110"/>
                  </a:lnTo>
                  <a:lnTo>
                    <a:pt x="1077" y="106"/>
                  </a:lnTo>
                  <a:lnTo>
                    <a:pt x="1071" y="98"/>
                  </a:lnTo>
                  <a:lnTo>
                    <a:pt x="1071" y="98"/>
                  </a:lnTo>
                  <a:lnTo>
                    <a:pt x="1059" y="108"/>
                  </a:lnTo>
                  <a:lnTo>
                    <a:pt x="1049" y="113"/>
                  </a:lnTo>
                  <a:lnTo>
                    <a:pt x="1046" y="104"/>
                  </a:lnTo>
                  <a:lnTo>
                    <a:pt x="1046" y="104"/>
                  </a:lnTo>
                  <a:lnTo>
                    <a:pt x="1055" y="100"/>
                  </a:lnTo>
                  <a:lnTo>
                    <a:pt x="1055" y="100"/>
                  </a:lnTo>
                  <a:lnTo>
                    <a:pt x="1065" y="92"/>
                  </a:lnTo>
                  <a:lnTo>
                    <a:pt x="1065" y="56"/>
                  </a:lnTo>
                  <a:lnTo>
                    <a:pt x="1049" y="56"/>
                  </a:lnTo>
                  <a:lnTo>
                    <a:pt x="1049" y="48"/>
                  </a:lnTo>
                  <a:lnTo>
                    <a:pt x="1075" y="48"/>
                  </a:lnTo>
                  <a:lnTo>
                    <a:pt x="1075" y="88"/>
                  </a:lnTo>
                  <a:lnTo>
                    <a:pt x="1075" y="88"/>
                  </a:lnTo>
                  <a:lnTo>
                    <a:pt x="1077" y="94"/>
                  </a:lnTo>
                  <a:lnTo>
                    <a:pt x="1077" y="94"/>
                  </a:lnTo>
                  <a:lnTo>
                    <a:pt x="1083" y="100"/>
                  </a:lnTo>
                  <a:lnTo>
                    <a:pt x="1083" y="100"/>
                  </a:lnTo>
                  <a:lnTo>
                    <a:pt x="1091" y="102"/>
                  </a:lnTo>
                  <a:lnTo>
                    <a:pt x="1099" y="104"/>
                  </a:lnTo>
                  <a:lnTo>
                    <a:pt x="1099" y="104"/>
                  </a:lnTo>
                  <a:lnTo>
                    <a:pt x="1121" y="104"/>
                  </a:lnTo>
                  <a:lnTo>
                    <a:pt x="1121" y="104"/>
                  </a:lnTo>
                  <a:lnTo>
                    <a:pt x="1169" y="104"/>
                  </a:lnTo>
                  <a:lnTo>
                    <a:pt x="1167" y="111"/>
                  </a:lnTo>
                  <a:close/>
                  <a:moveTo>
                    <a:pt x="1067" y="30"/>
                  </a:moveTo>
                  <a:lnTo>
                    <a:pt x="1067" y="30"/>
                  </a:lnTo>
                  <a:lnTo>
                    <a:pt x="1053" y="8"/>
                  </a:lnTo>
                  <a:lnTo>
                    <a:pt x="1059" y="2"/>
                  </a:lnTo>
                  <a:lnTo>
                    <a:pt x="1059" y="2"/>
                  </a:lnTo>
                  <a:lnTo>
                    <a:pt x="1075" y="24"/>
                  </a:lnTo>
                  <a:lnTo>
                    <a:pt x="1067" y="30"/>
                  </a:lnTo>
                  <a:close/>
                  <a:moveTo>
                    <a:pt x="1133" y="96"/>
                  </a:moveTo>
                  <a:lnTo>
                    <a:pt x="1133" y="44"/>
                  </a:lnTo>
                  <a:lnTo>
                    <a:pt x="1103" y="44"/>
                  </a:lnTo>
                  <a:lnTo>
                    <a:pt x="1103" y="44"/>
                  </a:lnTo>
                  <a:lnTo>
                    <a:pt x="1103" y="58"/>
                  </a:lnTo>
                  <a:lnTo>
                    <a:pt x="1099" y="72"/>
                  </a:lnTo>
                  <a:lnTo>
                    <a:pt x="1095" y="84"/>
                  </a:lnTo>
                  <a:lnTo>
                    <a:pt x="1089" y="94"/>
                  </a:lnTo>
                  <a:lnTo>
                    <a:pt x="1081" y="90"/>
                  </a:lnTo>
                  <a:lnTo>
                    <a:pt x="1081" y="90"/>
                  </a:lnTo>
                  <a:lnTo>
                    <a:pt x="1087" y="82"/>
                  </a:lnTo>
                  <a:lnTo>
                    <a:pt x="1091" y="70"/>
                  </a:lnTo>
                  <a:lnTo>
                    <a:pt x="1091" y="70"/>
                  </a:lnTo>
                  <a:lnTo>
                    <a:pt x="1093" y="58"/>
                  </a:lnTo>
                  <a:lnTo>
                    <a:pt x="1095" y="46"/>
                  </a:lnTo>
                  <a:lnTo>
                    <a:pt x="1095" y="10"/>
                  </a:lnTo>
                  <a:lnTo>
                    <a:pt x="1095" y="10"/>
                  </a:lnTo>
                  <a:lnTo>
                    <a:pt x="1127" y="8"/>
                  </a:lnTo>
                  <a:lnTo>
                    <a:pt x="1127" y="8"/>
                  </a:lnTo>
                  <a:lnTo>
                    <a:pt x="1155" y="2"/>
                  </a:lnTo>
                  <a:lnTo>
                    <a:pt x="1159" y="10"/>
                  </a:lnTo>
                  <a:lnTo>
                    <a:pt x="1159" y="10"/>
                  </a:lnTo>
                  <a:lnTo>
                    <a:pt x="1133" y="14"/>
                  </a:lnTo>
                  <a:lnTo>
                    <a:pt x="1133" y="14"/>
                  </a:lnTo>
                  <a:lnTo>
                    <a:pt x="1103" y="18"/>
                  </a:lnTo>
                  <a:lnTo>
                    <a:pt x="1103" y="36"/>
                  </a:lnTo>
                  <a:lnTo>
                    <a:pt x="1165" y="36"/>
                  </a:lnTo>
                  <a:lnTo>
                    <a:pt x="1165" y="44"/>
                  </a:lnTo>
                  <a:lnTo>
                    <a:pt x="1143" y="44"/>
                  </a:lnTo>
                  <a:lnTo>
                    <a:pt x="1143" y="96"/>
                  </a:lnTo>
                  <a:lnTo>
                    <a:pt x="1133" y="96"/>
                  </a:lnTo>
                  <a:close/>
                  <a:moveTo>
                    <a:pt x="1241" y="110"/>
                  </a:moveTo>
                  <a:lnTo>
                    <a:pt x="1237" y="102"/>
                  </a:lnTo>
                  <a:lnTo>
                    <a:pt x="1237" y="102"/>
                  </a:lnTo>
                  <a:lnTo>
                    <a:pt x="1257" y="98"/>
                  </a:lnTo>
                  <a:lnTo>
                    <a:pt x="1265" y="94"/>
                  </a:lnTo>
                  <a:lnTo>
                    <a:pt x="1273" y="90"/>
                  </a:lnTo>
                  <a:lnTo>
                    <a:pt x="1273" y="90"/>
                  </a:lnTo>
                  <a:lnTo>
                    <a:pt x="1279" y="84"/>
                  </a:lnTo>
                  <a:lnTo>
                    <a:pt x="1283" y="78"/>
                  </a:lnTo>
                  <a:lnTo>
                    <a:pt x="1285" y="70"/>
                  </a:lnTo>
                  <a:lnTo>
                    <a:pt x="1287" y="60"/>
                  </a:lnTo>
                  <a:lnTo>
                    <a:pt x="1287" y="60"/>
                  </a:lnTo>
                  <a:lnTo>
                    <a:pt x="1285" y="52"/>
                  </a:lnTo>
                  <a:lnTo>
                    <a:pt x="1283" y="44"/>
                  </a:lnTo>
                  <a:lnTo>
                    <a:pt x="1279" y="38"/>
                  </a:lnTo>
                  <a:lnTo>
                    <a:pt x="1275" y="34"/>
                  </a:lnTo>
                  <a:lnTo>
                    <a:pt x="1275" y="34"/>
                  </a:lnTo>
                  <a:lnTo>
                    <a:pt x="1269" y="28"/>
                  </a:lnTo>
                  <a:lnTo>
                    <a:pt x="1261" y="26"/>
                  </a:lnTo>
                  <a:lnTo>
                    <a:pt x="1253" y="24"/>
                  </a:lnTo>
                  <a:lnTo>
                    <a:pt x="1243" y="22"/>
                  </a:lnTo>
                  <a:lnTo>
                    <a:pt x="1243" y="22"/>
                  </a:lnTo>
                  <a:lnTo>
                    <a:pt x="1241" y="40"/>
                  </a:lnTo>
                  <a:lnTo>
                    <a:pt x="1239" y="54"/>
                  </a:lnTo>
                  <a:lnTo>
                    <a:pt x="1235" y="68"/>
                  </a:lnTo>
                  <a:lnTo>
                    <a:pt x="1231" y="80"/>
                  </a:lnTo>
                  <a:lnTo>
                    <a:pt x="1231" y="80"/>
                  </a:lnTo>
                  <a:lnTo>
                    <a:pt x="1225" y="88"/>
                  </a:lnTo>
                  <a:lnTo>
                    <a:pt x="1217" y="96"/>
                  </a:lnTo>
                  <a:lnTo>
                    <a:pt x="1211" y="100"/>
                  </a:lnTo>
                  <a:lnTo>
                    <a:pt x="1203" y="102"/>
                  </a:lnTo>
                  <a:lnTo>
                    <a:pt x="1203" y="102"/>
                  </a:lnTo>
                  <a:lnTo>
                    <a:pt x="1197" y="100"/>
                  </a:lnTo>
                  <a:lnTo>
                    <a:pt x="1193" y="100"/>
                  </a:lnTo>
                  <a:lnTo>
                    <a:pt x="1189" y="96"/>
                  </a:lnTo>
                  <a:lnTo>
                    <a:pt x="1185" y="92"/>
                  </a:lnTo>
                  <a:lnTo>
                    <a:pt x="1185" y="92"/>
                  </a:lnTo>
                  <a:lnTo>
                    <a:pt x="1181" y="82"/>
                  </a:lnTo>
                  <a:lnTo>
                    <a:pt x="1179" y="70"/>
                  </a:lnTo>
                  <a:lnTo>
                    <a:pt x="1179" y="70"/>
                  </a:lnTo>
                  <a:lnTo>
                    <a:pt x="1181" y="60"/>
                  </a:lnTo>
                  <a:lnTo>
                    <a:pt x="1183" y="50"/>
                  </a:lnTo>
                  <a:lnTo>
                    <a:pt x="1189" y="40"/>
                  </a:lnTo>
                  <a:lnTo>
                    <a:pt x="1197" y="32"/>
                  </a:lnTo>
                  <a:lnTo>
                    <a:pt x="1197" y="32"/>
                  </a:lnTo>
                  <a:lnTo>
                    <a:pt x="1207" y="24"/>
                  </a:lnTo>
                  <a:lnTo>
                    <a:pt x="1217" y="20"/>
                  </a:lnTo>
                  <a:lnTo>
                    <a:pt x="1229" y="16"/>
                  </a:lnTo>
                  <a:lnTo>
                    <a:pt x="1241" y="14"/>
                  </a:lnTo>
                  <a:lnTo>
                    <a:pt x="1241" y="14"/>
                  </a:lnTo>
                  <a:lnTo>
                    <a:pt x="1253" y="16"/>
                  </a:lnTo>
                  <a:lnTo>
                    <a:pt x="1263" y="18"/>
                  </a:lnTo>
                  <a:lnTo>
                    <a:pt x="1273" y="22"/>
                  </a:lnTo>
                  <a:lnTo>
                    <a:pt x="1281" y="26"/>
                  </a:lnTo>
                  <a:lnTo>
                    <a:pt x="1281" y="26"/>
                  </a:lnTo>
                  <a:lnTo>
                    <a:pt x="1287" y="34"/>
                  </a:lnTo>
                  <a:lnTo>
                    <a:pt x="1293" y="40"/>
                  </a:lnTo>
                  <a:lnTo>
                    <a:pt x="1295" y="50"/>
                  </a:lnTo>
                  <a:lnTo>
                    <a:pt x="1297" y="60"/>
                  </a:lnTo>
                  <a:lnTo>
                    <a:pt x="1297" y="60"/>
                  </a:lnTo>
                  <a:lnTo>
                    <a:pt x="1295" y="70"/>
                  </a:lnTo>
                  <a:lnTo>
                    <a:pt x="1293" y="80"/>
                  </a:lnTo>
                  <a:lnTo>
                    <a:pt x="1287" y="88"/>
                  </a:lnTo>
                  <a:lnTo>
                    <a:pt x="1281" y="96"/>
                  </a:lnTo>
                  <a:lnTo>
                    <a:pt x="1281" y="96"/>
                  </a:lnTo>
                  <a:lnTo>
                    <a:pt x="1273" y="100"/>
                  </a:lnTo>
                  <a:lnTo>
                    <a:pt x="1263" y="106"/>
                  </a:lnTo>
                  <a:lnTo>
                    <a:pt x="1253" y="108"/>
                  </a:lnTo>
                  <a:lnTo>
                    <a:pt x="1241" y="110"/>
                  </a:lnTo>
                  <a:lnTo>
                    <a:pt x="1241" y="110"/>
                  </a:lnTo>
                  <a:close/>
                  <a:moveTo>
                    <a:pt x="1233" y="24"/>
                  </a:moveTo>
                  <a:lnTo>
                    <a:pt x="1233" y="24"/>
                  </a:lnTo>
                  <a:lnTo>
                    <a:pt x="1225" y="26"/>
                  </a:lnTo>
                  <a:lnTo>
                    <a:pt x="1215" y="30"/>
                  </a:lnTo>
                  <a:lnTo>
                    <a:pt x="1209" y="34"/>
                  </a:lnTo>
                  <a:lnTo>
                    <a:pt x="1201" y="40"/>
                  </a:lnTo>
                  <a:lnTo>
                    <a:pt x="1201" y="40"/>
                  </a:lnTo>
                  <a:lnTo>
                    <a:pt x="1195" y="48"/>
                  </a:lnTo>
                  <a:lnTo>
                    <a:pt x="1191" y="54"/>
                  </a:lnTo>
                  <a:lnTo>
                    <a:pt x="1189" y="62"/>
                  </a:lnTo>
                  <a:lnTo>
                    <a:pt x="1189" y="70"/>
                  </a:lnTo>
                  <a:lnTo>
                    <a:pt x="1189" y="70"/>
                  </a:lnTo>
                  <a:lnTo>
                    <a:pt x="1189" y="80"/>
                  </a:lnTo>
                  <a:lnTo>
                    <a:pt x="1193" y="86"/>
                  </a:lnTo>
                  <a:lnTo>
                    <a:pt x="1193" y="86"/>
                  </a:lnTo>
                  <a:lnTo>
                    <a:pt x="1197" y="92"/>
                  </a:lnTo>
                  <a:lnTo>
                    <a:pt x="1203" y="92"/>
                  </a:lnTo>
                  <a:lnTo>
                    <a:pt x="1203" y="92"/>
                  </a:lnTo>
                  <a:lnTo>
                    <a:pt x="1209" y="92"/>
                  </a:lnTo>
                  <a:lnTo>
                    <a:pt x="1213" y="88"/>
                  </a:lnTo>
                  <a:lnTo>
                    <a:pt x="1219" y="80"/>
                  </a:lnTo>
                  <a:lnTo>
                    <a:pt x="1223" y="70"/>
                  </a:lnTo>
                  <a:lnTo>
                    <a:pt x="1223" y="70"/>
                  </a:lnTo>
                  <a:lnTo>
                    <a:pt x="1231" y="48"/>
                  </a:lnTo>
                  <a:lnTo>
                    <a:pt x="1233" y="24"/>
                  </a:lnTo>
                  <a:lnTo>
                    <a:pt x="1233" y="24"/>
                  </a:lnTo>
                  <a:close/>
                  <a:moveTo>
                    <a:pt x="1365" y="6"/>
                  </a:moveTo>
                  <a:lnTo>
                    <a:pt x="1365" y="6"/>
                  </a:lnTo>
                  <a:lnTo>
                    <a:pt x="1361" y="18"/>
                  </a:lnTo>
                  <a:lnTo>
                    <a:pt x="1421" y="18"/>
                  </a:lnTo>
                  <a:lnTo>
                    <a:pt x="1421" y="18"/>
                  </a:lnTo>
                  <a:lnTo>
                    <a:pt x="1421" y="32"/>
                  </a:lnTo>
                  <a:lnTo>
                    <a:pt x="1421" y="32"/>
                  </a:lnTo>
                  <a:lnTo>
                    <a:pt x="1415" y="54"/>
                  </a:lnTo>
                  <a:lnTo>
                    <a:pt x="1415" y="54"/>
                  </a:lnTo>
                  <a:lnTo>
                    <a:pt x="1409" y="64"/>
                  </a:lnTo>
                  <a:lnTo>
                    <a:pt x="1405" y="72"/>
                  </a:lnTo>
                  <a:lnTo>
                    <a:pt x="1405" y="72"/>
                  </a:lnTo>
                  <a:lnTo>
                    <a:pt x="1397" y="82"/>
                  </a:lnTo>
                  <a:lnTo>
                    <a:pt x="1387" y="90"/>
                  </a:lnTo>
                  <a:lnTo>
                    <a:pt x="1387" y="90"/>
                  </a:lnTo>
                  <a:lnTo>
                    <a:pt x="1377" y="98"/>
                  </a:lnTo>
                  <a:lnTo>
                    <a:pt x="1365" y="104"/>
                  </a:lnTo>
                  <a:lnTo>
                    <a:pt x="1365" y="104"/>
                  </a:lnTo>
                  <a:lnTo>
                    <a:pt x="1351" y="110"/>
                  </a:lnTo>
                  <a:lnTo>
                    <a:pt x="1335" y="113"/>
                  </a:lnTo>
                  <a:lnTo>
                    <a:pt x="1331" y="104"/>
                  </a:lnTo>
                  <a:lnTo>
                    <a:pt x="1331" y="104"/>
                  </a:lnTo>
                  <a:lnTo>
                    <a:pt x="1349" y="100"/>
                  </a:lnTo>
                  <a:lnTo>
                    <a:pt x="1365" y="94"/>
                  </a:lnTo>
                  <a:lnTo>
                    <a:pt x="1377" y="86"/>
                  </a:lnTo>
                  <a:lnTo>
                    <a:pt x="1389" y="76"/>
                  </a:lnTo>
                  <a:lnTo>
                    <a:pt x="1389" y="76"/>
                  </a:lnTo>
                  <a:lnTo>
                    <a:pt x="1369" y="66"/>
                  </a:lnTo>
                  <a:lnTo>
                    <a:pt x="1345" y="56"/>
                  </a:lnTo>
                  <a:lnTo>
                    <a:pt x="1349" y="48"/>
                  </a:lnTo>
                  <a:lnTo>
                    <a:pt x="1349" y="48"/>
                  </a:lnTo>
                  <a:lnTo>
                    <a:pt x="1371" y="56"/>
                  </a:lnTo>
                  <a:lnTo>
                    <a:pt x="1395" y="68"/>
                  </a:lnTo>
                  <a:lnTo>
                    <a:pt x="1395" y="68"/>
                  </a:lnTo>
                  <a:lnTo>
                    <a:pt x="1401" y="58"/>
                  </a:lnTo>
                  <a:lnTo>
                    <a:pt x="1405" y="48"/>
                  </a:lnTo>
                  <a:lnTo>
                    <a:pt x="1409" y="38"/>
                  </a:lnTo>
                  <a:lnTo>
                    <a:pt x="1411" y="26"/>
                  </a:lnTo>
                  <a:lnTo>
                    <a:pt x="1357" y="26"/>
                  </a:lnTo>
                  <a:lnTo>
                    <a:pt x="1357" y="26"/>
                  </a:lnTo>
                  <a:lnTo>
                    <a:pt x="1347" y="40"/>
                  </a:lnTo>
                  <a:lnTo>
                    <a:pt x="1337" y="52"/>
                  </a:lnTo>
                  <a:lnTo>
                    <a:pt x="1337" y="52"/>
                  </a:lnTo>
                  <a:lnTo>
                    <a:pt x="1325" y="62"/>
                  </a:lnTo>
                  <a:lnTo>
                    <a:pt x="1315" y="68"/>
                  </a:lnTo>
                  <a:lnTo>
                    <a:pt x="1309" y="62"/>
                  </a:lnTo>
                  <a:lnTo>
                    <a:pt x="1309" y="62"/>
                  </a:lnTo>
                  <a:lnTo>
                    <a:pt x="1325" y="50"/>
                  </a:lnTo>
                  <a:lnTo>
                    <a:pt x="1339" y="36"/>
                  </a:lnTo>
                  <a:lnTo>
                    <a:pt x="1339" y="36"/>
                  </a:lnTo>
                  <a:lnTo>
                    <a:pt x="1349" y="20"/>
                  </a:lnTo>
                  <a:lnTo>
                    <a:pt x="1355" y="4"/>
                  </a:lnTo>
                  <a:lnTo>
                    <a:pt x="1365" y="6"/>
                  </a:lnTo>
                  <a:close/>
                  <a:moveTo>
                    <a:pt x="1549" y="66"/>
                  </a:moveTo>
                  <a:lnTo>
                    <a:pt x="1447" y="66"/>
                  </a:lnTo>
                  <a:lnTo>
                    <a:pt x="1447" y="56"/>
                  </a:lnTo>
                  <a:lnTo>
                    <a:pt x="1549" y="56"/>
                  </a:lnTo>
                  <a:lnTo>
                    <a:pt x="1549" y="66"/>
                  </a:lnTo>
                  <a:close/>
                  <a:moveTo>
                    <a:pt x="1657" y="40"/>
                  </a:moveTo>
                  <a:lnTo>
                    <a:pt x="1657" y="40"/>
                  </a:lnTo>
                  <a:lnTo>
                    <a:pt x="1655" y="54"/>
                  </a:lnTo>
                  <a:lnTo>
                    <a:pt x="1651" y="68"/>
                  </a:lnTo>
                  <a:lnTo>
                    <a:pt x="1647" y="80"/>
                  </a:lnTo>
                  <a:lnTo>
                    <a:pt x="1639" y="90"/>
                  </a:lnTo>
                  <a:lnTo>
                    <a:pt x="1639" y="90"/>
                  </a:lnTo>
                  <a:lnTo>
                    <a:pt x="1629" y="98"/>
                  </a:lnTo>
                  <a:lnTo>
                    <a:pt x="1617" y="104"/>
                  </a:lnTo>
                  <a:lnTo>
                    <a:pt x="1603" y="110"/>
                  </a:lnTo>
                  <a:lnTo>
                    <a:pt x="1587" y="111"/>
                  </a:lnTo>
                  <a:lnTo>
                    <a:pt x="1583" y="104"/>
                  </a:lnTo>
                  <a:lnTo>
                    <a:pt x="1583" y="104"/>
                  </a:lnTo>
                  <a:lnTo>
                    <a:pt x="1599" y="100"/>
                  </a:lnTo>
                  <a:lnTo>
                    <a:pt x="1611" y="96"/>
                  </a:lnTo>
                  <a:lnTo>
                    <a:pt x="1623" y="90"/>
                  </a:lnTo>
                  <a:lnTo>
                    <a:pt x="1631" y="82"/>
                  </a:lnTo>
                  <a:lnTo>
                    <a:pt x="1631" y="82"/>
                  </a:lnTo>
                  <a:lnTo>
                    <a:pt x="1637" y="74"/>
                  </a:lnTo>
                  <a:lnTo>
                    <a:pt x="1641" y="64"/>
                  </a:lnTo>
                  <a:lnTo>
                    <a:pt x="1645" y="52"/>
                  </a:lnTo>
                  <a:lnTo>
                    <a:pt x="1647" y="40"/>
                  </a:lnTo>
                  <a:lnTo>
                    <a:pt x="1603" y="40"/>
                  </a:lnTo>
                  <a:lnTo>
                    <a:pt x="1603" y="40"/>
                  </a:lnTo>
                  <a:lnTo>
                    <a:pt x="1589" y="56"/>
                  </a:lnTo>
                  <a:lnTo>
                    <a:pt x="1573" y="68"/>
                  </a:lnTo>
                  <a:lnTo>
                    <a:pt x="1567" y="62"/>
                  </a:lnTo>
                  <a:lnTo>
                    <a:pt x="1567" y="62"/>
                  </a:lnTo>
                  <a:lnTo>
                    <a:pt x="1581" y="50"/>
                  </a:lnTo>
                  <a:lnTo>
                    <a:pt x="1593" y="36"/>
                  </a:lnTo>
                  <a:lnTo>
                    <a:pt x="1593" y="36"/>
                  </a:lnTo>
                  <a:lnTo>
                    <a:pt x="1601" y="20"/>
                  </a:lnTo>
                  <a:lnTo>
                    <a:pt x="1607" y="4"/>
                  </a:lnTo>
                  <a:lnTo>
                    <a:pt x="1617" y="6"/>
                  </a:lnTo>
                  <a:lnTo>
                    <a:pt x="1617" y="6"/>
                  </a:lnTo>
                  <a:lnTo>
                    <a:pt x="1615" y="18"/>
                  </a:lnTo>
                  <a:lnTo>
                    <a:pt x="1609" y="30"/>
                  </a:lnTo>
                  <a:lnTo>
                    <a:pt x="1691" y="30"/>
                  </a:lnTo>
                  <a:lnTo>
                    <a:pt x="1691" y="40"/>
                  </a:lnTo>
                  <a:lnTo>
                    <a:pt x="1657" y="40"/>
                  </a:lnTo>
                  <a:close/>
                  <a:moveTo>
                    <a:pt x="1661" y="4"/>
                  </a:moveTo>
                  <a:lnTo>
                    <a:pt x="1661" y="4"/>
                  </a:lnTo>
                  <a:lnTo>
                    <a:pt x="1669" y="22"/>
                  </a:lnTo>
                  <a:lnTo>
                    <a:pt x="1663" y="24"/>
                  </a:lnTo>
                  <a:lnTo>
                    <a:pt x="1663" y="24"/>
                  </a:lnTo>
                  <a:lnTo>
                    <a:pt x="1653" y="8"/>
                  </a:lnTo>
                  <a:lnTo>
                    <a:pt x="1661" y="4"/>
                  </a:lnTo>
                  <a:lnTo>
                    <a:pt x="1661" y="4"/>
                  </a:lnTo>
                  <a:close/>
                  <a:moveTo>
                    <a:pt x="1679" y="0"/>
                  </a:moveTo>
                  <a:lnTo>
                    <a:pt x="1679" y="0"/>
                  </a:lnTo>
                  <a:lnTo>
                    <a:pt x="1687" y="18"/>
                  </a:lnTo>
                  <a:lnTo>
                    <a:pt x="1681" y="20"/>
                  </a:lnTo>
                  <a:lnTo>
                    <a:pt x="1681" y="20"/>
                  </a:lnTo>
                  <a:lnTo>
                    <a:pt x="1671" y="4"/>
                  </a:lnTo>
                  <a:lnTo>
                    <a:pt x="1679" y="0"/>
                  </a:lnTo>
                  <a:lnTo>
                    <a:pt x="1679" y="0"/>
                  </a:lnTo>
                  <a:close/>
                  <a:moveTo>
                    <a:pt x="1737" y="72"/>
                  </a:moveTo>
                  <a:lnTo>
                    <a:pt x="1727" y="74"/>
                  </a:lnTo>
                  <a:lnTo>
                    <a:pt x="1727" y="74"/>
                  </a:lnTo>
                  <a:lnTo>
                    <a:pt x="1721" y="58"/>
                  </a:lnTo>
                  <a:lnTo>
                    <a:pt x="1711" y="40"/>
                  </a:lnTo>
                  <a:lnTo>
                    <a:pt x="1721" y="36"/>
                  </a:lnTo>
                  <a:lnTo>
                    <a:pt x="1721" y="36"/>
                  </a:lnTo>
                  <a:lnTo>
                    <a:pt x="1727" y="50"/>
                  </a:lnTo>
                  <a:lnTo>
                    <a:pt x="1727" y="50"/>
                  </a:lnTo>
                  <a:lnTo>
                    <a:pt x="1737" y="72"/>
                  </a:lnTo>
                  <a:lnTo>
                    <a:pt x="1737" y="72"/>
                  </a:lnTo>
                  <a:close/>
                  <a:moveTo>
                    <a:pt x="1803" y="34"/>
                  </a:moveTo>
                  <a:lnTo>
                    <a:pt x="1803" y="34"/>
                  </a:lnTo>
                  <a:lnTo>
                    <a:pt x="1799" y="52"/>
                  </a:lnTo>
                  <a:lnTo>
                    <a:pt x="1793" y="68"/>
                  </a:lnTo>
                  <a:lnTo>
                    <a:pt x="1787" y="80"/>
                  </a:lnTo>
                  <a:lnTo>
                    <a:pt x="1779" y="92"/>
                  </a:lnTo>
                  <a:lnTo>
                    <a:pt x="1779" y="92"/>
                  </a:lnTo>
                  <a:lnTo>
                    <a:pt x="1769" y="100"/>
                  </a:lnTo>
                  <a:lnTo>
                    <a:pt x="1757" y="106"/>
                  </a:lnTo>
                  <a:lnTo>
                    <a:pt x="1743" y="111"/>
                  </a:lnTo>
                  <a:lnTo>
                    <a:pt x="1727" y="113"/>
                  </a:lnTo>
                  <a:lnTo>
                    <a:pt x="1725" y="106"/>
                  </a:lnTo>
                  <a:lnTo>
                    <a:pt x="1725" y="106"/>
                  </a:lnTo>
                  <a:lnTo>
                    <a:pt x="1741" y="102"/>
                  </a:lnTo>
                  <a:lnTo>
                    <a:pt x="1755" y="98"/>
                  </a:lnTo>
                  <a:lnTo>
                    <a:pt x="1767" y="90"/>
                  </a:lnTo>
                  <a:lnTo>
                    <a:pt x="1775" y="82"/>
                  </a:lnTo>
                  <a:lnTo>
                    <a:pt x="1775" y="82"/>
                  </a:lnTo>
                  <a:lnTo>
                    <a:pt x="1781" y="70"/>
                  </a:lnTo>
                  <a:lnTo>
                    <a:pt x="1787" y="60"/>
                  </a:lnTo>
                  <a:lnTo>
                    <a:pt x="1791" y="46"/>
                  </a:lnTo>
                  <a:lnTo>
                    <a:pt x="1791" y="32"/>
                  </a:lnTo>
                  <a:lnTo>
                    <a:pt x="1803" y="34"/>
                  </a:lnTo>
                  <a:close/>
                  <a:moveTo>
                    <a:pt x="1767" y="66"/>
                  </a:moveTo>
                  <a:lnTo>
                    <a:pt x="1757" y="68"/>
                  </a:lnTo>
                  <a:lnTo>
                    <a:pt x="1757" y="68"/>
                  </a:lnTo>
                  <a:lnTo>
                    <a:pt x="1751" y="52"/>
                  </a:lnTo>
                  <a:lnTo>
                    <a:pt x="1741" y="34"/>
                  </a:lnTo>
                  <a:lnTo>
                    <a:pt x="1751" y="30"/>
                  </a:lnTo>
                  <a:lnTo>
                    <a:pt x="1751" y="30"/>
                  </a:lnTo>
                  <a:lnTo>
                    <a:pt x="1759" y="48"/>
                  </a:lnTo>
                  <a:lnTo>
                    <a:pt x="1759" y="48"/>
                  </a:lnTo>
                  <a:lnTo>
                    <a:pt x="1767" y="66"/>
                  </a:lnTo>
                  <a:lnTo>
                    <a:pt x="1767" y="66"/>
                  </a:lnTo>
                  <a:close/>
                  <a:moveTo>
                    <a:pt x="1877" y="38"/>
                  </a:moveTo>
                  <a:lnTo>
                    <a:pt x="1877" y="38"/>
                  </a:lnTo>
                  <a:lnTo>
                    <a:pt x="1913" y="50"/>
                  </a:lnTo>
                  <a:lnTo>
                    <a:pt x="1947" y="68"/>
                  </a:lnTo>
                  <a:lnTo>
                    <a:pt x="1941" y="76"/>
                  </a:lnTo>
                  <a:lnTo>
                    <a:pt x="1941" y="76"/>
                  </a:lnTo>
                  <a:lnTo>
                    <a:pt x="1927" y="68"/>
                  </a:lnTo>
                  <a:lnTo>
                    <a:pt x="1909" y="60"/>
                  </a:lnTo>
                  <a:lnTo>
                    <a:pt x="1909" y="60"/>
                  </a:lnTo>
                  <a:lnTo>
                    <a:pt x="1877" y="48"/>
                  </a:lnTo>
                  <a:lnTo>
                    <a:pt x="1877" y="113"/>
                  </a:lnTo>
                  <a:lnTo>
                    <a:pt x="1867" y="113"/>
                  </a:lnTo>
                  <a:lnTo>
                    <a:pt x="1867" y="4"/>
                  </a:lnTo>
                  <a:lnTo>
                    <a:pt x="1877" y="4"/>
                  </a:lnTo>
                  <a:lnTo>
                    <a:pt x="1877" y="38"/>
                  </a:lnTo>
                  <a:lnTo>
                    <a:pt x="1877" y="38"/>
                  </a:lnTo>
                  <a:close/>
                  <a:moveTo>
                    <a:pt x="1979" y="64"/>
                  </a:moveTo>
                  <a:lnTo>
                    <a:pt x="1979" y="64"/>
                  </a:lnTo>
                  <a:lnTo>
                    <a:pt x="1981" y="86"/>
                  </a:lnTo>
                  <a:lnTo>
                    <a:pt x="1985" y="108"/>
                  </a:lnTo>
                  <a:lnTo>
                    <a:pt x="1977" y="110"/>
                  </a:lnTo>
                  <a:lnTo>
                    <a:pt x="1977" y="110"/>
                  </a:lnTo>
                  <a:lnTo>
                    <a:pt x="1971" y="90"/>
                  </a:lnTo>
                  <a:lnTo>
                    <a:pt x="1969" y="66"/>
                  </a:lnTo>
                  <a:lnTo>
                    <a:pt x="1969" y="66"/>
                  </a:lnTo>
                  <a:lnTo>
                    <a:pt x="1973" y="38"/>
                  </a:lnTo>
                  <a:lnTo>
                    <a:pt x="1979" y="10"/>
                  </a:lnTo>
                  <a:lnTo>
                    <a:pt x="1987" y="10"/>
                  </a:lnTo>
                  <a:lnTo>
                    <a:pt x="1987" y="10"/>
                  </a:lnTo>
                  <a:lnTo>
                    <a:pt x="1981" y="38"/>
                  </a:lnTo>
                  <a:lnTo>
                    <a:pt x="1979" y="64"/>
                  </a:lnTo>
                  <a:lnTo>
                    <a:pt x="1979" y="64"/>
                  </a:lnTo>
                  <a:close/>
                  <a:moveTo>
                    <a:pt x="2053" y="80"/>
                  </a:moveTo>
                  <a:lnTo>
                    <a:pt x="2053" y="80"/>
                  </a:lnTo>
                  <a:lnTo>
                    <a:pt x="2069" y="86"/>
                  </a:lnTo>
                  <a:lnTo>
                    <a:pt x="2081" y="96"/>
                  </a:lnTo>
                  <a:lnTo>
                    <a:pt x="2075" y="104"/>
                  </a:lnTo>
                  <a:lnTo>
                    <a:pt x="2075" y="104"/>
                  </a:lnTo>
                  <a:lnTo>
                    <a:pt x="2055" y="88"/>
                  </a:lnTo>
                  <a:lnTo>
                    <a:pt x="2055" y="92"/>
                  </a:lnTo>
                  <a:lnTo>
                    <a:pt x="2055" y="92"/>
                  </a:lnTo>
                  <a:lnTo>
                    <a:pt x="2053" y="100"/>
                  </a:lnTo>
                  <a:lnTo>
                    <a:pt x="2047" y="106"/>
                  </a:lnTo>
                  <a:lnTo>
                    <a:pt x="2047" y="106"/>
                  </a:lnTo>
                  <a:lnTo>
                    <a:pt x="2039" y="110"/>
                  </a:lnTo>
                  <a:lnTo>
                    <a:pt x="2027" y="110"/>
                  </a:lnTo>
                  <a:lnTo>
                    <a:pt x="2027" y="110"/>
                  </a:lnTo>
                  <a:lnTo>
                    <a:pt x="2017" y="110"/>
                  </a:lnTo>
                  <a:lnTo>
                    <a:pt x="2009" y="106"/>
                  </a:lnTo>
                  <a:lnTo>
                    <a:pt x="2009" y="106"/>
                  </a:lnTo>
                  <a:lnTo>
                    <a:pt x="2003" y="100"/>
                  </a:lnTo>
                  <a:lnTo>
                    <a:pt x="2001" y="92"/>
                  </a:lnTo>
                  <a:lnTo>
                    <a:pt x="2001" y="92"/>
                  </a:lnTo>
                  <a:lnTo>
                    <a:pt x="2003" y="84"/>
                  </a:lnTo>
                  <a:lnTo>
                    <a:pt x="2009" y="78"/>
                  </a:lnTo>
                  <a:lnTo>
                    <a:pt x="2009" y="78"/>
                  </a:lnTo>
                  <a:lnTo>
                    <a:pt x="2017" y="74"/>
                  </a:lnTo>
                  <a:lnTo>
                    <a:pt x="2025" y="74"/>
                  </a:lnTo>
                  <a:lnTo>
                    <a:pt x="2025" y="74"/>
                  </a:lnTo>
                  <a:lnTo>
                    <a:pt x="2045" y="76"/>
                  </a:lnTo>
                  <a:lnTo>
                    <a:pt x="2045" y="38"/>
                  </a:lnTo>
                  <a:lnTo>
                    <a:pt x="2001" y="38"/>
                  </a:lnTo>
                  <a:lnTo>
                    <a:pt x="2001" y="30"/>
                  </a:lnTo>
                  <a:lnTo>
                    <a:pt x="2045" y="30"/>
                  </a:lnTo>
                  <a:lnTo>
                    <a:pt x="2045" y="8"/>
                  </a:lnTo>
                  <a:lnTo>
                    <a:pt x="2053" y="8"/>
                  </a:lnTo>
                  <a:lnTo>
                    <a:pt x="2053" y="30"/>
                  </a:lnTo>
                  <a:lnTo>
                    <a:pt x="2077" y="30"/>
                  </a:lnTo>
                  <a:lnTo>
                    <a:pt x="2077" y="38"/>
                  </a:lnTo>
                  <a:lnTo>
                    <a:pt x="2053" y="38"/>
                  </a:lnTo>
                  <a:lnTo>
                    <a:pt x="2053" y="80"/>
                  </a:lnTo>
                  <a:lnTo>
                    <a:pt x="2053" y="80"/>
                  </a:lnTo>
                  <a:close/>
                  <a:moveTo>
                    <a:pt x="2027" y="102"/>
                  </a:moveTo>
                  <a:lnTo>
                    <a:pt x="2027" y="102"/>
                  </a:lnTo>
                  <a:lnTo>
                    <a:pt x="2035" y="102"/>
                  </a:lnTo>
                  <a:lnTo>
                    <a:pt x="2041" y="100"/>
                  </a:lnTo>
                  <a:lnTo>
                    <a:pt x="2043" y="96"/>
                  </a:lnTo>
                  <a:lnTo>
                    <a:pt x="2045" y="92"/>
                  </a:lnTo>
                  <a:lnTo>
                    <a:pt x="2045" y="84"/>
                  </a:lnTo>
                  <a:lnTo>
                    <a:pt x="2045" y="84"/>
                  </a:lnTo>
                  <a:lnTo>
                    <a:pt x="2037" y="82"/>
                  </a:lnTo>
                  <a:lnTo>
                    <a:pt x="2025" y="82"/>
                  </a:lnTo>
                  <a:lnTo>
                    <a:pt x="2025" y="82"/>
                  </a:lnTo>
                  <a:lnTo>
                    <a:pt x="2019" y="82"/>
                  </a:lnTo>
                  <a:lnTo>
                    <a:pt x="2015" y="84"/>
                  </a:lnTo>
                  <a:lnTo>
                    <a:pt x="2015" y="84"/>
                  </a:lnTo>
                  <a:lnTo>
                    <a:pt x="2011" y="88"/>
                  </a:lnTo>
                  <a:lnTo>
                    <a:pt x="2011" y="92"/>
                  </a:lnTo>
                  <a:lnTo>
                    <a:pt x="2011" y="92"/>
                  </a:lnTo>
                  <a:lnTo>
                    <a:pt x="2011" y="96"/>
                  </a:lnTo>
                  <a:lnTo>
                    <a:pt x="2015" y="100"/>
                  </a:lnTo>
                  <a:lnTo>
                    <a:pt x="2015" y="100"/>
                  </a:lnTo>
                  <a:lnTo>
                    <a:pt x="2021" y="102"/>
                  </a:lnTo>
                  <a:lnTo>
                    <a:pt x="2027" y="102"/>
                  </a:lnTo>
                  <a:lnTo>
                    <a:pt x="2027" y="10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Freeform 99">
              <a:extLst>
                <a:ext uri="{FF2B5EF4-FFF2-40B4-BE49-F238E27FC236}">
                  <a16:creationId xmlns:a16="http://schemas.microsoft.com/office/drawing/2014/main" id="{0CF14707-C8DA-4D2C-836E-51D7BA31541F}"/>
                </a:ext>
              </a:extLst>
            </p:cNvPr>
            <p:cNvSpPr>
              <a:spLocks/>
            </p:cNvSpPr>
            <p:nvPr/>
          </p:nvSpPr>
          <p:spPr bwMode="auto">
            <a:xfrm>
              <a:off x="2862915" y="4148615"/>
              <a:ext cx="19319" cy="53889"/>
            </a:xfrm>
            <a:custGeom>
              <a:avLst/>
              <a:gdLst>
                <a:gd name="T0" fmla="*/ 38 w 38"/>
                <a:gd name="T1" fmla="*/ 8 h 106"/>
                <a:gd name="T2" fmla="*/ 10 w 38"/>
                <a:gd name="T3" fmla="*/ 8 h 106"/>
                <a:gd name="T4" fmla="*/ 10 w 38"/>
                <a:gd name="T5" fmla="*/ 106 h 106"/>
                <a:gd name="T6" fmla="*/ 0 w 38"/>
                <a:gd name="T7" fmla="*/ 106 h 106"/>
                <a:gd name="T8" fmla="*/ 0 w 38"/>
                <a:gd name="T9" fmla="*/ 0 h 106"/>
                <a:gd name="T10" fmla="*/ 38 w 38"/>
                <a:gd name="T11" fmla="*/ 0 h 106"/>
                <a:gd name="T12" fmla="*/ 38 w 38"/>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38" h="106">
                  <a:moveTo>
                    <a:pt x="38" y="8"/>
                  </a:moveTo>
                  <a:lnTo>
                    <a:pt x="10" y="8"/>
                  </a:lnTo>
                  <a:lnTo>
                    <a:pt x="10" y="106"/>
                  </a:lnTo>
                  <a:lnTo>
                    <a:pt x="0" y="106"/>
                  </a:lnTo>
                  <a:lnTo>
                    <a:pt x="0" y="0"/>
                  </a:lnTo>
                  <a:lnTo>
                    <a:pt x="38" y="0"/>
                  </a:lnTo>
                  <a:lnTo>
                    <a:pt x="38"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Freeform 100">
              <a:extLst>
                <a:ext uri="{FF2B5EF4-FFF2-40B4-BE49-F238E27FC236}">
                  <a16:creationId xmlns:a16="http://schemas.microsoft.com/office/drawing/2014/main" id="{16ECD789-A5F1-4EAB-8A9B-2D50B272E7E4}"/>
                </a:ext>
              </a:extLst>
            </p:cNvPr>
            <p:cNvSpPr>
              <a:spLocks noEditPoints="1"/>
            </p:cNvSpPr>
            <p:nvPr/>
          </p:nvSpPr>
          <p:spPr bwMode="auto">
            <a:xfrm>
              <a:off x="2892402" y="4148615"/>
              <a:ext cx="522625" cy="58465"/>
            </a:xfrm>
            <a:custGeom>
              <a:avLst/>
              <a:gdLst>
                <a:gd name="T0" fmla="*/ 46 w 1028"/>
                <a:gd name="T1" fmla="*/ 2 h 115"/>
                <a:gd name="T2" fmla="*/ 102 w 1028"/>
                <a:gd name="T3" fmla="*/ 4 h 115"/>
                <a:gd name="T4" fmla="*/ 0 w 1028"/>
                <a:gd name="T5" fmla="*/ 40 h 115"/>
                <a:gd name="T6" fmla="*/ 44 w 1028"/>
                <a:gd name="T7" fmla="*/ 76 h 115"/>
                <a:gd name="T8" fmla="*/ 104 w 1028"/>
                <a:gd name="T9" fmla="*/ 76 h 115"/>
                <a:gd name="T10" fmla="*/ 16 w 1028"/>
                <a:gd name="T11" fmla="*/ 102 h 115"/>
                <a:gd name="T12" fmla="*/ 126 w 1028"/>
                <a:gd name="T13" fmla="*/ 106 h 115"/>
                <a:gd name="T14" fmla="*/ 182 w 1028"/>
                <a:gd name="T15" fmla="*/ 68 h 115"/>
                <a:gd name="T16" fmla="*/ 154 w 1028"/>
                <a:gd name="T17" fmla="*/ 30 h 115"/>
                <a:gd name="T18" fmla="*/ 168 w 1028"/>
                <a:gd name="T19" fmla="*/ 2 h 115"/>
                <a:gd name="T20" fmla="*/ 224 w 1028"/>
                <a:gd name="T21" fmla="*/ 4 h 115"/>
                <a:gd name="T22" fmla="*/ 240 w 1028"/>
                <a:gd name="T23" fmla="*/ 50 h 115"/>
                <a:gd name="T24" fmla="*/ 244 w 1028"/>
                <a:gd name="T25" fmla="*/ 86 h 115"/>
                <a:gd name="T26" fmla="*/ 244 w 1028"/>
                <a:gd name="T27" fmla="*/ 111 h 115"/>
                <a:gd name="T28" fmla="*/ 182 w 1028"/>
                <a:gd name="T29" fmla="*/ 90 h 115"/>
                <a:gd name="T30" fmla="*/ 164 w 1028"/>
                <a:gd name="T31" fmla="*/ 30 h 115"/>
                <a:gd name="T32" fmla="*/ 268 w 1028"/>
                <a:gd name="T33" fmla="*/ 24 h 115"/>
                <a:gd name="T34" fmla="*/ 324 w 1028"/>
                <a:gd name="T35" fmla="*/ 24 h 115"/>
                <a:gd name="T36" fmla="*/ 272 w 1028"/>
                <a:gd name="T37" fmla="*/ 113 h 115"/>
                <a:gd name="T38" fmla="*/ 308 w 1028"/>
                <a:gd name="T39" fmla="*/ 100 h 115"/>
                <a:gd name="T40" fmla="*/ 284 w 1028"/>
                <a:gd name="T41" fmla="*/ 48 h 115"/>
                <a:gd name="T42" fmla="*/ 364 w 1028"/>
                <a:gd name="T43" fmla="*/ 80 h 115"/>
                <a:gd name="T44" fmla="*/ 354 w 1028"/>
                <a:gd name="T45" fmla="*/ 42 h 115"/>
                <a:gd name="T46" fmla="*/ 340 w 1028"/>
                <a:gd name="T47" fmla="*/ 113 h 115"/>
                <a:gd name="T48" fmla="*/ 362 w 1028"/>
                <a:gd name="T49" fmla="*/ 42 h 115"/>
                <a:gd name="T50" fmla="*/ 372 w 1028"/>
                <a:gd name="T51" fmla="*/ 86 h 115"/>
                <a:gd name="T52" fmla="*/ 404 w 1028"/>
                <a:gd name="T53" fmla="*/ 52 h 115"/>
                <a:gd name="T54" fmla="*/ 404 w 1028"/>
                <a:gd name="T55" fmla="*/ 14 h 115"/>
                <a:gd name="T56" fmla="*/ 404 w 1028"/>
                <a:gd name="T57" fmla="*/ 32 h 115"/>
                <a:gd name="T58" fmla="*/ 490 w 1028"/>
                <a:gd name="T59" fmla="*/ 100 h 115"/>
                <a:gd name="T60" fmla="*/ 496 w 1028"/>
                <a:gd name="T61" fmla="*/ 111 h 115"/>
                <a:gd name="T62" fmla="*/ 464 w 1028"/>
                <a:gd name="T63" fmla="*/ 14 h 115"/>
                <a:gd name="T64" fmla="*/ 578 w 1028"/>
                <a:gd name="T65" fmla="*/ 102 h 115"/>
                <a:gd name="T66" fmla="*/ 626 w 1028"/>
                <a:gd name="T67" fmla="*/ 70 h 115"/>
                <a:gd name="T68" fmla="*/ 610 w 1028"/>
                <a:gd name="T69" fmla="*/ 28 h 115"/>
                <a:gd name="T70" fmla="*/ 572 w 1028"/>
                <a:gd name="T71" fmla="*/ 80 h 115"/>
                <a:gd name="T72" fmla="*/ 534 w 1028"/>
                <a:gd name="T73" fmla="*/ 100 h 115"/>
                <a:gd name="T74" fmla="*/ 524 w 1028"/>
                <a:gd name="T75" fmla="*/ 50 h 115"/>
                <a:gd name="T76" fmla="*/ 582 w 1028"/>
                <a:gd name="T77" fmla="*/ 14 h 115"/>
                <a:gd name="T78" fmla="*/ 636 w 1028"/>
                <a:gd name="T79" fmla="*/ 50 h 115"/>
                <a:gd name="T80" fmla="*/ 614 w 1028"/>
                <a:gd name="T81" fmla="*/ 100 h 115"/>
                <a:gd name="T82" fmla="*/ 556 w 1028"/>
                <a:gd name="T83" fmla="*/ 30 h 115"/>
                <a:gd name="T84" fmla="*/ 530 w 1028"/>
                <a:gd name="T85" fmla="*/ 70 h 115"/>
                <a:gd name="T86" fmla="*/ 554 w 1028"/>
                <a:gd name="T87" fmla="*/ 88 h 115"/>
                <a:gd name="T88" fmla="*/ 650 w 1028"/>
                <a:gd name="T89" fmla="*/ 113 h 115"/>
                <a:gd name="T90" fmla="*/ 648 w 1028"/>
                <a:gd name="T91" fmla="*/ 74 h 115"/>
                <a:gd name="T92" fmla="*/ 666 w 1028"/>
                <a:gd name="T93" fmla="*/ 2 h 115"/>
                <a:gd name="T94" fmla="*/ 688 w 1028"/>
                <a:gd name="T95" fmla="*/ 54 h 115"/>
                <a:gd name="T96" fmla="*/ 672 w 1028"/>
                <a:gd name="T97" fmla="*/ 111 h 115"/>
                <a:gd name="T98" fmla="*/ 686 w 1028"/>
                <a:gd name="T99" fmla="*/ 111 h 115"/>
                <a:gd name="T100" fmla="*/ 752 w 1028"/>
                <a:gd name="T101" fmla="*/ 14 h 115"/>
                <a:gd name="T102" fmla="*/ 786 w 1028"/>
                <a:gd name="T103" fmla="*/ 110 h 115"/>
                <a:gd name="T104" fmla="*/ 786 w 1028"/>
                <a:gd name="T105" fmla="*/ 52 h 115"/>
                <a:gd name="T106" fmla="*/ 880 w 1028"/>
                <a:gd name="T107" fmla="*/ 113 h 115"/>
                <a:gd name="T108" fmla="*/ 812 w 1028"/>
                <a:gd name="T109" fmla="*/ 34 h 115"/>
                <a:gd name="T110" fmla="*/ 880 w 1028"/>
                <a:gd name="T111" fmla="*/ 6 h 115"/>
                <a:gd name="T112" fmla="*/ 934 w 1028"/>
                <a:gd name="T113" fmla="*/ 68 h 115"/>
                <a:gd name="T114" fmla="*/ 954 w 1028"/>
                <a:gd name="T115" fmla="*/ 34 h 115"/>
                <a:gd name="T116" fmla="*/ 994 w 1028"/>
                <a:gd name="T117" fmla="*/ 12 h 115"/>
                <a:gd name="T118" fmla="*/ 1022 w 1028"/>
                <a:gd name="T119" fmla="*/ 10 h 115"/>
                <a:gd name="T120" fmla="*/ 982 w 1028"/>
                <a:gd name="T121" fmla="*/ 42 h 115"/>
                <a:gd name="T122" fmla="*/ 944 w 1028"/>
                <a:gd name="T123" fmla="*/ 6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8" h="115">
                  <a:moveTo>
                    <a:pt x="22" y="20"/>
                  </a:moveTo>
                  <a:lnTo>
                    <a:pt x="14" y="4"/>
                  </a:lnTo>
                  <a:lnTo>
                    <a:pt x="22" y="2"/>
                  </a:lnTo>
                  <a:lnTo>
                    <a:pt x="22" y="2"/>
                  </a:lnTo>
                  <a:lnTo>
                    <a:pt x="32" y="20"/>
                  </a:lnTo>
                  <a:lnTo>
                    <a:pt x="54" y="20"/>
                  </a:lnTo>
                  <a:lnTo>
                    <a:pt x="54" y="20"/>
                  </a:lnTo>
                  <a:lnTo>
                    <a:pt x="46" y="2"/>
                  </a:lnTo>
                  <a:lnTo>
                    <a:pt x="54" y="0"/>
                  </a:lnTo>
                  <a:lnTo>
                    <a:pt x="54" y="0"/>
                  </a:lnTo>
                  <a:lnTo>
                    <a:pt x="64" y="20"/>
                  </a:lnTo>
                  <a:lnTo>
                    <a:pt x="82" y="20"/>
                  </a:lnTo>
                  <a:lnTo>
                    <a:pt x="82" y="20"/>
                  </a:lnTo>
                  <a:lnTo>
                    <a:pt x="92" y="0"/>
                  </a:lnTo>
                  <a:lnTo>
                    <a:pt x="102" y="4"/>
                  </a:lnTo>
                  <a:lnTo>
                    <a:pt x="102" y="4"/>
                  </a:lnTo>
                  <a:lnTo>
                    <a:pt x="92" y="20"/>
                  </a:lnTo>
                  <a:lnTo>
                    <a:pt x="112" y="20"/>
                  </a:lnTo>
                  <a:lnTo>
                    <a:pt x="112" y="40"/>
                  </a:lnTo>
                  <a:lnTo>
                    <a:pt x="104" y="40"/>
                  </a:lnTo>
                  <a:lnTo>
                    <a:pt x="104" y="26"/>
                  </a:lnTo>
                  <a:lnTo>
                    <a:pt x="8" y="26"/>
                  </a:lnTo>
                  <a:lnTo>
                    <a:pt x="8" y="40"/>
                  </a:lnTo>
                  <a:lnTo>
                    <a:pt x="0" y="40"/>
                  </a:lnTo>
                  <a:lnTo>
                    <a:pt x="0" y="20"/>
                  </a:lnTo>
                  <a:lnTo>
                    <a:pt x="22" y="20"/>
                  </a:lnTo>
                  <a:close/>
                  <a:moveTo>
                    <a:pt x="96" y="110"/>
                  </a:moveTo>
                  <a:lnTo>
                    <a:pt x="16" y="110"/>
                  </a:lnTo>
                  <a:lnTo>
                    <a:pt x="16" y="113"/>
                  </a:lnTo>
                  <a:lnTo>
                    <a:pt x="8" y="113"/>
                  </a:lnTo>
                  <a:lnTo>
                    <a:pt x="8" y="76"/>
                  </a:lnTo>
                  <a:lnTo>
                    <a:pt x="44" y="76"/>
                  </a:lnTo>
                  <a:lnTo>
                    <a:pt x="50" y="64"/>
                  </a:lnTo>
                  <a:lnTo>
                    <a:pt x="18" y="64"/>
                  </a:lnTo>
                  <a:lnTo>
                    <a:pt x="18" y="36"/>
                  </a:lnTo>
                  <a:lnTo>
                    <a:pt x="94" y="36"/>
                  </a:lnTo>
                  <a:lnTo>
                    <a:pt x="94" y="64"/>
                  </a:lnTo>
                  <a:lnTo>
                    <a:pt x="60" y="64"/>
                  </a:lnTo>
                  <a:lnTo>
                    <a:pt x="54" y="76"/>
                  </a:lnTo>
                  <a:lnTo>
                    <a:pt x="104" y="76"/>
                  </a:lnTo>
                  <a:lnTo>
                    <a:pt x="104" y="113"/>
                  </a:lnTo>
                  <a:lnTo>
                    <a:pt x="96" y="113"/>
                  </a:lnTo>
                  <a:lnTo>
                    <a:pt x="96" y="110"/>
                  </a:lnTo>
                  <a:close/>
                  <a:moveTo>
                    <a:pt x="16" y="102"/>
                  </a:moveTo>
                  <a:lnTo>
                    <a:pt x="96" y="102"/>
                  </a:lnTo>
                  <a:lnTo>
                    <a:pt x="96" y="84"/>
                  </a:lnTo>
                  <a:lnTo>
                    <a:pt x="16" y="84"/>
                  </a:lnTo>
                  <a:lnTo>
                    <a:pt x="16" y="102"/>
                  </a:lnTo>
                  <a:close/>
                  <a:moveTo>
                    <a:pt x="84" y="42"/>
                  </a:moveTo>
                  <a:lnTo>
                    <a:pt x="26" y="42"/>
                  </a:lnTo>
                  <a:lnTo>
                    <a:pt x="26" y="56"/>
                  </a:lnTo>
                  <a:lnTo>
                    <a:pt x="84" y="56"/>
                  </a:lnTo>
                  <a:lnTo>
                    <a:pt x="84" y="42"/>
                  </a:lnTo>
                  <a:close/>
                  <a:moveTo>
                    <a:pt x="128" y="111"/>
                  </a:moveTo>
                  <a:lnTo>
                    <a:pt x="126" y="106"/>
                  </a:lnTo>
                  <a:lnTo>
                    <a:pt x="126" y="106"/>
                  </a:lnTo>
                  <a:lnTo>
                    <a:pt x="140" y="102"/>
                  </a:lnTo>
                  <a:lnTo>
                    <a:pt x="152" y="98"/>
                  </a:lnTo>
                  <a:lnTo>
                    <a:pt x="164" y="92"/>
                  </a:lnTo>
                  <a:lnTo>
                    <a:pt x="174" y="86"/>
                  </a:lnTo>
                  <a:lnTo>
                    <a:pt x="128" y="86"/>
                  </a:lnTo>
                  <a:lnTo>
                    <a:pt x="128" y="78"/>
                  </a:lnTo>
                  <a:lnTo>
                    <a:pt x="182" y="78"/>
                  </a:lnTo>
                  <a:lnTo>
                    <a:pt x="182" y="68"/>
                  </a:lnTo>
                  <a:lnTo>
                    <a:pt x="138" y="68"/>
                  </a:lnTo>
                  <a:lnTo>
                    <a:pt x="138" y="62"/>
                  </a:lnTo>
                  <a:lnTo>
                    <a:pt x="182" y="62"/>
                  </a:lnTo>
                  <a:lnTo>
                    <a:pt x="182" y="50"/>
                  </a:lnTo>
                  <a:lnTo>
                    <a:pt x="134" y="50"/>
                  </a:lnTo>
                  <a:lnTo>
                    <a:pt x="134" y="44"/>
                  </a:lnTo>
                  <a:lnTo>
                    <a:pt x="160" y="44"/>
                  </a:lnTo>
                  <a:lnTo>
                    <a:pt x="154" y="30"/>
                  </a:lnTo>
                  <a:lnTo>
                    <a:pt x="130" y="30"/>
                  </a:lnTo>
                  <a:lnTo>
                    <a:pt x="130" y="22"/>
                  </a:lnTo>
                  <a:lnTo>
                    <a:pt x="148" y="22"/>
                  </a:lnTo>
                  <a:lnTo>
                    <a:pt x="140" y="6"/>
                  </a:lnTo>
                  <a:lnTo>
                    <a:pt x="150" y="4"/>
                  </a:lnTo>
                  <a:lnTo>
                    <a:pt x="158" y="22"/>
                  </a:lnTo>
                  <a:lnTo>
                    <a:pt x="168" y="22"/>
                  </a:lnTo>
                  <a:lnTo>
                    <a:pt x="168" y="2"/>
                  </a:lnTo>
                  <a:lnTo>
                    <a:pt x="178" y="2"/>
                  </a:lnTo>
                  <a:lnTo>
                    <a:pt x="178" y="22"/>
                  </a:lnTo>
                  <a:lnTo>
                    <a:pt x="194" y="22"/>
                  </a:lnTo>
                  <a:lnTo>
                    <a:pt x="194" y="2"/>
                  </a:lnTo>
                  <a:lnTo>
                    <a:pt x="202" y="2"/>
                  </a:lnTo>
                  <a:lnTo>
                    <a:pt x="202" y="22"/>
                  </a:lnTo>
                  <a:lnTo>
                    <a:pt x="214" y="22"/>
                  </a:lnTo>
                  <a:lnTo>
                    <a:pt x="224" y="4"/>
                  </a:lnTo>
                  <a:lnTo>
                    <a:pt x="232" y="6"/>
                  </a:lnTo>
                  <a:lnTo>
                    <a:pt x="224" y="22"/>
                  </a:lnTo>
                  <a:lnTo>
                    <a:pt x="244" y="22"/>
                  </a:lnTo>
                  <a:lnTo>
                    <a:pt x="244" y="30"/>
                  </a:lnTo>
                  <a:lnTo>
                    <a:pt x="218" y="30"/>
                  </a:lnTo>
                  <a:lnTo>
                    <a:pt x="210" y="44"/>
                  </a:lnTo>
                  <a:lnTo>
                    <a:pt x="240" y="44"/>
                  </a:lnTo>
                  <a:lnTo>
                    <a:pt x="240" y="50"/>
                  </a:lnTo>
                  <a:lnTo>
                    <a:pt x="190" y="50"/>
                  </a:lnTo>
                  <a:lnTo>
                    <a:pt x="190" y="62"/>
                  </a:lnTo>
                  <a:lnTo>
                    <a:pt x="236" y="62"/>
                  </a:lnTo>
                  <a:lnTo>
                    <a:pt x="236" y="68"/>
                  </a:lnTo>
                  <a:lnTo>
                    <a:pt x="190" y="68"/>
                  </a:lnTo>
                  <a:lnTo>
                    <a:pt x="190" y="78"/>
                  </a:lnTo>
                  <a:lnTo>
                    <a:pt x="244" y="78"/>
                  </a:lnTo>
                  <a:lnTo>
                    <a:pt x="244" y="86"/>
                  </a:lnTo>
                  <a:lnTo>
                    <a:pt x="198" y="86"/>
                  </a:lnTo>
                  <a:lnTo>
                    <a:pt x="198" y="86"/>
                  </a:lnTo>
                  <a:lnTo>
                    <a:pt x="208" y="92"/>
                  </a:lnTo>
                  <a:lnTo>
                    <a:pt x="222" y="96"/>
                  </a:lnTo>
                  <a:lnTo>
                    <a:pt x="222" y="96"/>
                  </a:lnTo>
                  <a:lnTo>
                    <a:pt x="234" y="102"/>
                  </a:lnTo>
                  <a:lnTo>
                    <a:pt x="248" y="104"/>
                  </a:lnTo>
                  <a:lnTo>
                    <a:pt x="244" y="111"/>
                  </a:lnTo>
                  <a:lnTo>
                    <a:pt x="244" y="111"/>
                  </a:lnTo>
                  <a:lnTo>
                    <a:pt x="228" y="108"/>
                  </a:lnTo>
                  <a:lnTo>
                    <a:pt x="214" y="104"/>
                  </a:lnTo>
                  <a:lnTo>
                    <a:pt x="202" y="96"/>
                  </a:lnTo>
                  <a:lnTo>
                    <a:pt x="190" y="90"/>
                  </a:lnTo>
                  <a:lnTo>
                    <a:pt x="190" y="115"/>
                  </a:lnTo>
                  <a:lnTo>
                    <a:pt x="182" y="115"/>
                  </a:lnTo>
                  <a:lnTo>
                    <a:pt x="182" y="90"/>
                  </a:lnTo>
                  <a:lnTo>
                    <a:pt x="182" y="90"/>
                  </a:lnTo>
                  <a:lnTo>
                    <a:pt x="170" y="98"/>
                  </a:lnTo>
                  <a:lnTo>
                    <a:pt x="158" y="104"/>
                  </a:lnTo>
                  <a:lnTo>
                    <a:pt x="158" y="104"/>
                  </a:lnTo>
                  <a:lnTo>
                    <a:pt x="142" y="110"/>
                  </a:lnTo>
                  <a:lnTo>
                    <a:pt x="128" y="111"/>
                  </a:lnTo>
                  <a:lnTo>
                    <a:pt x="128" y="111"/>
                  </a:lnTo>
                  <a:close/>
                  <a:moveTo>
                    <a:pt x="164" y="30"/>
                  </a:moveTo>
                  <a:lnTo>
                    <a:pt x="170" y="44"/>
                  </a:lnTo>
                  <a:lnTo>
                    <a:pt x="202" y="44"/>
                  </a:lnTo>
                  <a:lnTo>
                    <a:pt x="208" y="30"/>
                  </a:lnTo>
                  <a:lnTo>
                    <a:pt x="164" y="30"/>
                  </a:lnTo>
                  <a:close/>
                  <a:moveTo>
                    <a:pt x="258" y="56"/>
                  </a:moveTo>
                  <a:lnTo>
                    <a:pt x="258" y="48"/>
                  </a:lnTo>
                  <a:lnTo>
                    <a:pt x="274" y="48"/>
                  </a:lnTo>
                  <a:lnTo>
                    <a:pt x="268" y="24"/>
                  </a:lnTo>
                  <a:lnTo>
                    <a:pt x="260" y="24"/>
                  </a:lnTo>
                  <a:lnTo>
                    <a:pt x="260" y="16"/>
                  </a:lnTo>
                  <a:lnTo>
                    <a:pt x="288" y="16"/>
                  </a:lnTo>
                  <a:lnTo>
                    <a:pt x="288" y="2"/>
                  </a:lnTo>
                  <a:lnTo>
                    <a:pt x="298" y="2"/>
                  </a:lnTo>
                  <a:lnTo>
                    <a:pt x="298" y="16"/>
                  </a:lnTo>
                  <a:lnTo>
                    <a:pt x="324" y="16"/>
                  </a:lnTo>
                  <a:lnTo>
                    <a:pt x="324" y="24"/>
                  </a:lnTo>
                  <a:lnTo>
                    <a:pt x="318" y="24"/>
                  </a:lnTo>
                  <a:lnTo>
                    <a:pt x="310" y="48"/>
                  </a:lnTo>
                  <a:lnTo>
                    <a:pt x="324" y="48"/>
                  </a:lnTo>
                  <a:lnTo>
                    <a:pt x="324" y="56"/>
                  </a:lnTo>
                  <a:lnTo>
                    <a:pt x="258" y="56"/>
                  </a:lnTo>
                  <a:close/>
                  <a:moveTo>
                    <a:pt x="308" y="108"/>
                  </a:moveTo>
                  <a:lnTo>
                    <a:pt x="272" y="108"/>
                  </a:lnTo>
                  <a:lnTo>
                    <a:pt x="272" y="113"/>
                  </a:lnTo>
                  <a:lnTo>
                    <a:pt x="264" y="113"/>
                  </a:lnTo>
                  <a:lnTo>
                    <a:pt x="264" y="68"/>
                  </a:lnTo>
                  <a:lnTo>
                    <a:pt x="318" y="68"/>
                  </a:lnTo>
                  <a:lnTo>
                    <a:pt x="318" y="113"/>
                  </a:lnTo>
                  <a:lnTo>
                    <a:pt x="308" y="113"/>
                  </a:lnTo>
                  <a:lnTo>
                    <a:pt x="308" y="108"/>
                  </a:lnTo>
                  <a:close/>
                  <a:moveTo>
                    <a:pt x="272" y="100"/>
                  </a:moveTo>
                  <a:lnTo>
                    <a:pt x="308" y="100"/>
                  </a:lnTo>
                  <a:lnTo>
                    <a:pt x="308" y="74"/>
                  </a:lnTo>
                  <a:lnTo>
                    <a:pt x="272" y="74"/>
                  </a:lnTo>
                  <a:lnTo>
                    <a:pt x="272" y="100"/>
                  </a:lnTo>
                  <a:close/>
                  <a:moveTo>
                    <a:pt x="284" y="48"/>
                  </a:moveTo>
                  <a:lnTo>
                    <a:pt x="300" y="48"/>
                  </a:lnTo>
                  <a:lnTo>
                    <a:pt x="308" y="24"/>
                  </a:lnTo>
                  <a:lnTo>
                    <a:pt x="278" y="24"/>
                  </a:lnTo>
                  <a:lnTo>
                    <a:pt x="284" y="48"/>
                  </a:lnTo>
                  <a:close/>
                  <a:moveTo>
                    <a:pt x="348" y="96"/>
                  </a:moveTo>
                  <a:lnTo>
                    <a:pt x="346" y="88"/>
                  </a:lnTo>
                  <a:lnTo>
                    <a:pt x="346" y="88"/>
                  </a:lnTo>
                  <a:lnTo>
                    <a:pt x="358" y="88"/>
                  </a:lnTo>
                  <a:lnTo>
                    <a:pt x="358" y="88"/>
                  </a:lnTo>
                  <a:lnTo>
                    <a:pt x="362" y="86"/>
                  </a:lnTo>
                  <a:lnTo>
                    <a:pt x="362" y="86"/>
                  </a:lnTo>
                  <a:lnTo>
                    <a:pt x="364" y="80"/>
                  </a:lnTo>
                  <a:lnTo>
                    <a:pt x="364" y="80"/>
                  </a:lnTo>
                  <a:lnTo>
                    <a:pt x="364" y="70"/>
                  </a:lnTo>
                  <a:lnTo>
                    <a:pt x="364" y="70"/>
                  </a:lnTo>
                  <a:lnTo>
                    <a:pt x="364" y="64"/>
                  </a:lnTo>
                  <a:lnTo>
                    <a:pt x="362" y="58"/>
                  </a:lnTo>
                  <a:lnTo>
                    <a:pt x="354" y="44"/>
                  </a:lnTo>
                  <a:lnTo>
                    <a:pt x="354" y="44"/>
                  </a:lnTo>
                  <a:lnTo>
                    <a:pt x="354" y="42"/>
                  </a:lnTo>
                  <a:lnTo>
                    <a:pt x="354" y="42"/>
                  </a:lnTo>
                  <a:lnTo>
                    <a:pt x="354" y="42"/>
                  </a:lnTo>
                  <a:lnTo>
                    <a:pt x="354" y="42"/>
                  </a:lnTo>
                  <a:lnTo>
                    <a:pt x="358" y="26"/>
                  </a:lnTo>
                  <a:lnTo>
                    <a:pt x="358" y="26"/>
                  </a:lnTo>
                  <a:lnTo>
                    <a:pt x="362" y="12"/>
                  </a:lnTo>
                  <a:lnTo>
                    <a:pt x="340" y="12"/>
                  </a:lnTo>
                  <a:lnTo>
                    <a:pt x="340" y="113"/>
                  </a:lnTo>
                  <a:lnTo>
                    <a:pt x="332" y="113"/>
                  </a:lnTo>
                  <a:lnTo>
                    <a:pt x="332" y="6"/>
                  </a:lnTo>
                  <a:lnTo>
                    <a:pt x="372" y="6"/>
                  </a:lnTo>
                  <a:lnTo>
                    <a:pt x="374" y="8"/>
                  </a:lnTo>
                  <a:lnTo>
                    <a:pt x="374" y="8"/>
                  </a:lnTo>
                  <a:lnTo>
                    <a:pt x="368" y="24"/>
                  </a:lnTo>
                  <a:lnTo>
                    <a:pt x="368" y="24"/>
                  </a:lnTo>
                  <a:lnTo>
                    <a:pt x="362" y="42"/>
                  </a:lnTo>
                  <a:lnTo>
                    <a:pt x="362" y="42"/>
                  </a:lnTo>
                  <a:lnTo>
                    <a:pt x="372" y="58"/>
                  </a:lnTo>
                  <a:lnTo>
                    <a:pt x="372" y="58"/>
                  </a:lnTo>
                  <a:lnTo>
                    <a:pt x="374" y="70"/>
                  </a:lnTo>
                  <a:lnTo>
                    <a:pt x="374" y="72"/>
                  </a:lnTo>
                  <a:lnTo>
                    <a:pt x="374" y="72"/>
                  </a:lnTo>
                  <a:lnTo>
                    <a:pt x="372" y="86"/>
                  </a:lnTo>
                  <a:lnTo>
                    <a:pt x="372" y="86"/>
                  </a:lnTo>
                  <a:lnTo>
                    <a:pt x="370" y="90"/>
                  </a:lnTo>
                  <a:lnTo>
                    <a:pt x="366" y="94"/>
                  </a:lnTo>
                  <a:lnTo>
                    <a:pt x="366" y="94"/>
                  </a:lnTo>
                  <a:lnTo>
                    <a:pt x="358" y="96"/>
                  </a:lnTo>
                  <a:lnTo>
                    <a:pt x="358" y="96"/>
                  </a:lnTo>
                  <a:lnTo>
                    <a:pt x="348" y="96"/>
                  </a:lnTo>
                  <a:lnTo>
                    <a:pt x="348" y="96"/>
                  </a:lnTo>
                  <a:close/>
                  <a:moveTo>
                    <a:pt x="404" y="52"/>
                  </a:moveTo>
                  <a:lnTo>
                    <a:pt x="404" y="113"/>
                  </a:lnTo>
                  <a:lnTo>
                    <a:pt x="394" y="113"/>
                  </a:lnTo>
                  <a:lnTo>
                    <a:pt x="394" y="6"/>
                  </a:lnTo>
                  <a:lnTo>
                    <a:pt x="440" y="6"/>
                  </a:lnTo>
                  <a:lnTo>
                    <a:pt x="440" y="52"/>
                  </a:lnTo>
                  <a:lnTo>
                    <a:pt x="404" y="52"/>
                  </a:lnTo>
                  <a:close/>
                  <a:moveTo>
                    <a:pt x="430" y="14"/>
                  </a:moveTo>
                  <a:lnTo>
                    <a:pt x="404" y="14"/>
                  </a:lnTo>
                  <a:lnTo>
                    <a:pt x="404" y="26"/>
                  </a:lnTo>
                  <a:lnTo>
                    <a:pt x="430" y="26"/>
                  </a:lnTo>
                  <a:lnTo>
                    <a:pt x="430" y="14"/>
                  </a:lnTo>
                  <a:close/>
                  <a:moveTo>
                    <a:pt x="404" y="32"/>
                  </a:moveTo>
                  <a:lnTo>
                    <a:pt x="404" y="46"/>
                  </a:lnTo>
                  <a:lnTo>
                    <a:pt x="430" y="46"/>
                  </a:lnTo>
                  <a:lnTo>
                    <a:pt x="430" y="32"/>
                  </a:lnTo>
                  <a:lnTo>
                    <a:pt x="404" y="32"/>
                  </a:lnTo>
                  <a:close/>
                  <a:moveTo>
                    <a:pt x="488" y="113"/>
                  </a:moveTo>
                  <a:lnTo>
                    <a:pt x="470" y="113"/>
                  </a:lnTo>
                  <a:lnTo>
                    <a:pt x="470" y="104"/>
                  </a:lnTo>
                  <a:lnTo>
                    <a:pt x="484" y="104"/>
                  </a:lnTo>
                  <a:lnTo>
                    <a:pt x="484" y="104"/>
                  </a:lnTo>
                  <a:lnTo>
                    <a:pt x="488" y="104"/>
                  </a:lnTo>
                  <a:lnTo>
                    <a:pt x="488" y="104"/>
                  </a:lnTo>
                  <a:lnTo>
                    <a:pt x="490" y="100"/>
                  </a:lnTo>
                  <a:lnTo>
                    <a:pt x="490" y="52"/>
                  </a:lnTo>
                  <a:lnTo>
                    <a:pt x="454" y="52"/>
                  </a:lnTo>
                  <a:lnTo>
                    <a:pt x="454" y="6"/>
                  </a:lnTo>
                  <a:lnTo>
                    <a:pt x="500" y="6"/>
                  </a:lnTo>
                  <a:lnTo>
                    <a:pt x="500" y="104"/>
                  </a:lnTo>
                  <a:lnTo>
                    <a:pt x="500" y="104"/>
                  </a:lnTo>
                  <a:lnTo>
                    <a:pt x="498" y="108"/>
                  </a:lnTo>
                  <a:lnTo>
                    <a:pt x="496" y="111"/>
                  </a:lnTo>
                  <a:lnTo>
                    <a:pt x="496" y="111"/>
                  </a:lnTo>
                  <a:lnTo>
                    <a:pt x="492" y="113"/>
                  </a:lnTo>
                  <a:lnTo>
                    <a:pt x="488" y="113"/>
                  </a:lnTo>
                  <a:lnTo>
                    <a:pt x="488" y="113"/>
                  </a:lnTo>
                  <a:close/>
                  <a:moveTo>
                    <a:pt x="464" y="26"/>
                  </a:moveTo>
                  <a:lnTo>
                    <a:pt x="490" y="26"/>
                  </a:lnTo>
                  <a:lnTo>
                    <a:pt x="490" y="14"/>
                  </a:lnTo>
                  <a:lnTo>
                    <a:pt x="464" y="14"/>
                  </a:lnTo>
                  <a:lnTo>
                    <a:pt x="464" y="26"/>
                  </a:lnTo>
                  <a:close/>
                  <a:moveTo>
                    <a:pt x="490" y="32"/>
                  </a:moveTo>
                  <a:lnTo>
                    <a:pt x="464" y="32"/>
                  </a:lnTo>
                  <a:lnTo>
                    <a:pt x="464" y="46"/>
                  </a:lnTo>
                  <a:lnTo>
                    <a:pt x="490" y="46"/>
                  </a:lnTo>
                  <a:lnTo>
                    <a:pt x="490" y="32"/>
                  </a:lnTo>
                  <a:close/>
                  <a:moveTo>
                    <a:pt x="580" y="110"/>
                  </a:moveTo>
                  <a:lnTo>
                    <a:pt x="578" y="102"/>
                  </a:lnTo>
                  <a:lnTo>
                    <a:pt x="578" y="102"/>
                  </a:lnTo>
                  <a:lnTo>
                    <a:pt x="598" y="98"/>
                  </a:lnTo>
                  <a:lnTo>
                    <a:pt x="606" y="94"/>
                  </a:lnTo>
                  <a:lnTo>
                    <a:pt x="612" y="90"/>
                  </a:lnTo>
                  <a:lnTo>
                    <a:pt x="612" y="90"/>
                  </a:lnTo>
                  <a:lnTo>
                    <a:pt x="620" y="84"/>
                  </a:lnTo>
                  <a:lnTo>
                    <a:pt x="624" y="78"/>
                  </a:lnTo>
                  <a:lnTo>
                    <a:pt x="626" y="70"/>
                  </a:lnTo>
                  <a:lnTo>
                    <a:pt x="628" y="60"/>
                  </a:lnTo>
                  <a:lnTo>
                    <a:pt x="628" y="60"/>
                  </a:lnTo>
                  <a:lnTo>
                    <a:pt x="626" y="52"/>
                  </a:lnTo>
                  <a:lnTo>
                    <a:pt x="624" y="44"/>
                  </a:lnTo>
                  <a:lnTo>
                    <a:pt x="620" y="38"/>
                  </a:lnTo>
                  <a:lnTo>
                    <a:pt x="616" y="34"/>
                  </a:lnTo>
                  <a:lnTo>
                    <a:pt x="616" y="34"/>
                  </a:lnTo>
                  <a:lnTo>
                    <a:pt x="610" y="28"/>
                  </a:lnTo>
                  <a:lnTo>
                    <a:pt x="602" y="26"/>
                  </a:lnTo>
                  <a:lnTo>
                    <a:pt x="594" y="24"/>
                  </a:lnTo>
                  <a:lnTo>
                    <a:pt x="584" y="22"/>
                  </a:lnTo>
                  <a:lnTo>
                    <a:pt x="584" y="22"/>
                  </a:lnTo>
                  <a:lnTo>
                    <a:pt x="582" y="40"/>
                  </a:lnTo>
                  <a:lnTo>
                    <a:pt x="580" y="54"/>
                  </a:lnTo>
                  <a:lnTo>
                    <a:pt x="576" y="68"/>
                  </a:lnTo>
                  <a:lnTo>
                    <a:pt x="572" y="80"/>
                  </a:lnTo>
                  <a:lnTo>
                    <a:pt x="572" y="80"/>
                  </a:lnTo>
                  <a:lnTo>
                    <a:pt x="566" y="88"/>
                  </a:lnTo>
                  <a:lnTo>
                    <a:pt x="558" y="96"/>
                  </a:lnTo>
                  <a:lnTo>
                    <a:pt x="552" y="100"/>
                  </a:lnTo>
                  <a:lnTo>
                    <a:pt x="542" y="102"/>
                  </a:lnTo>
                  <a:lnTo>
                    <a:pt x="542" y="102"/>
                  </a:lnTo>
                  <a:lnTo>
                    <a:pt x="538" y="100"/>
                  </a:lnTo>
                  <a:lnTo>
                    <a:pt x="534" y="100"/>
                  </a:lnTo>
                  <a:lnTo>
                    <a:pt x="530" y="96"/>
                  </a:lnTo>
                  <a:lnTo>
                    <a:pt x="526" y="92"/>
                  </a:lnTo>
                  <a:lnTo>
                    <a:pt x="526" y="92"/>
                  </a:lnTo>
                  <a:lnTo>
                    <a:pt x="522" y="82"/>
                  </a:lnTo>
                  <a:lnTo>
                    <a:pt x="520" y="70"/>
                  </a:lnTo>
                  <a:lnTo>
                    <a:pt x="520" y="70"/>
                  </a:lnTo>
                  <a:lnTo>
                    <a:pt x="522" y="60"/>
                  </a:lnTo>
                  <a:lnTo>
                    <a:pt x="524" y="50"/>
                  </a:lnTo>
                  <a:lnTo>
                    <a:pt x="530" y="40"/>
                  </a:lnTo>
                  <a:lnTo>
                    <a:pt x="538" y="32"/>
                  </a:lnTo>
                  <a:lnTo>
                    <a:pt x="538" y="32"/>
                  </a:lnTo>
                  <a:lnTo>
                    <a:pt x="548" y="24"/>
                  </a:lnTo>
                  <a:lnTo>
                    <a:pt x="558" y="20"/>
                  </a:lnTo>
                  <a:lnTo>
                    <a:pt x="570" y="16"/>
                  </a:lnTo>
                  <a:lnTo>
                    <a:pt x="582" y="14"/>
                  </a:lnTo>
                  <a:lnTo>
                    <a:pt x="582" y="14"/>
                  </a:lnTo>
                  <a:lnTo>
                    <a:pt x="594" y="16"/>
                  </a:lnTo>
                  <a:lnTo>
                    <a:pt x="604" y="18"/>
                  </a:lnTo>
                  <a:lnTo>
                    <a:pt x="614" y="22"/>
                  </a:lnTo>
                  <a:lnTo>
                    <a:pt x="622" y="26"/>
                  </a:lnTo>
                  <a:lnTo>
                    <a:pt x="622" y="26"/>
                  </a:lnTo>
                  <a:lnTo>
                    <a:pt x="628" y="34"/>
                  </a:lnTo>
                  <a:lnTo>
                    <a:pt x="634" y="40"/>
                  </a:lnTo>
                  <a:lnTo>
                    <a:pt x="636" y="50"/>
                  </a:lnTo>
                  <a:lnTo>
                    <a:pt x="638" y="60"/>
                  </a:lnTo>
                  <a:lnTo>
                    <a:pt x="638" y="60"/>
                  </a:lnTo>
                  <a:lnTo>
                    <a:pt x="636" y="70"/>
                  </a:lnTo>
                  <a:lnTo>
                    <a:pt x="634" y="80"/>
                  </a:lnTo>
                  <a:lnTo>
                    <a:pt x="628" y="88"/>
                  </a:lnTo>
                  <a:lnTo>
                    <a:pt x="622" y="96"/>
                  </a:lnTo>
                  <a:lnTo>
                    <a:pt x="622" y="96"/>
                  </a:lnTo>
                  <a:lnTo>
                    <a:pt x="614" y="100"/>
                  </a:lnTo>
                  <a:lnTo>
                    <a:pt x="604" y="106"/>
                  </a:lnTo>
                  <a:lnTo>
                    <a:pt x="592" y="108"/>
                  </a:lnTo>
                  <a:lnTo>
                    <a:pt x="580" y="110"/>
                  </a:lnTo>
                  <a:lnTo>
                    <a:pt x="580" y="110"/>
                  </a:lnTo>
                  <a:close/>
                  <a:moveTo>
                    <a:pt x="574" y="24"/>
                  </a:moveTo>
                  <a:lnTo>
                    <a:pt x="574" y="24"/>
                  </a:lnTo>
                  <a:lnTo>
                    <a:pt x="564" y="26"/>
                  </a:lnTo>
                  <a:lnTo>
                    <a:pt x="556" y="30"/>
                  </a:lnTo>
                  <a:lnTo>
                    <a:pt x="550" y="34"/>
                  </a:lnTo>
                  <a:lnTo>
                    <a:pt x="542" y="40"/>
                  </a:lnTo>
                  <a:lnTo>
                    <a:pt x="542" y="40"/>
                  </a:lnTo>
                  <a:lnTo>
                    <a:pt x="536" y="48"/>
                  </a:lnTo>
                  <a:lnTo>
                    <a:pt x="532" y="54"/>
                  </a:lnTo>
                  <a:lnTo>
                    <a:pt x="530" y="62"/>
                  </a:lnTo>
                  <a:lnTo>
                    <a:pt x="530" y="70"/>
                  </a:lnTo>
                  <a:lnTo>
                    <a:pt x="530" y="70"/>
                  </a:lnTo>
                  <a:lnTo>
                    <a:pt x="530" y="80"/>
                  </a:lnTo>
                  <a:lnTo>
                    <a:pt x="534" y="86"/>
                  </a:lnTo>
                  <a:lnTo>
                    <a:pt x="534" y="86"/>
                  </a:lnTo>
                  <a:lnTo>
                    <a:pt x="538" y="92"/>
                  </a:lnTo>
                  <a:lnTo>
                    <a:pt x="544" y="92"/>
                  </a:lnTo>
                  <a:lnTo>
                    <a:pt x="544" y="92"/>
                  </a:lnTo>
                  <a:lnTo>
                    <a:pt x="550" y="92"/>
                  </a:lnTo>
                  <a:lnTo>
                    <a:pt x="554" y="88"/>
                  </a:lnTo>
                  <a:lnTo>
                    <a:pt x="560" y="80"/>
                  </a:lnTo>
                  <a:lnTo>
                    <a:pt x="564" y="70"/>
                  </a:lnTo>
                  <a:lnTo>
                    <a:pt x="564" y="70"/>
                  </a:lnTo>
                  <a:lnTo>
                    <a:pt x="570" y="48"/>
                  </a:lnTo>
                  <a:lnTo>
                    <a:pt x="574" y="24"/>
                  </a:lnTo>
                  <a:lnTo>
                    <a:pt x="574" y="24"/>
                  </a:lnTo>
                  <a:close/>
                  <a:moveTo>
                    <a:pt x="664" y="113"/>
                  </a:moveTo>
                  <a:lnTo>
                    <a:pt x="650" y="113"/>
                  </a:lnTo>
                  <a:lnTo>
                    <a:pt x="650" y="106"/>
                  </a:lnTo>
                  <a:lnTo>
                    <a:pt x="660" y="106"/>
                  </a:lnTo>
                  <a:lnTo>
                    <a:pt x="660" y="106"/>
                  </a:lnTo>
                  <a:lnTo>
                    <a:pt x="664" y="104"/>
                  </a:lnTo>
                  <a:lnTo>
                    <a:pt x="666" y="102"/>
                  </a:lnTo>
                  <a:lnTo>
                    <a:pt x="666" y="68"/>
                  </a:lnTo>
                  <a:lnTo>
                    <a:pt x="666" y="68"/>
                  </a:lnTo>
                  <a:lnTo>
                    <a:pt x="648" y="74"/>
                  </a:lnTo>
                  <a:lnTo>
                    <a:pt x="646" y="64"/>
                  </a:lnTo>
                  <a:lnTo>
                    <a:pt x="646" y="64"/>
                  </a:lnTo>
                  <a:lnTo>
                    <a:pt x="666" y="60"/>
                  </a:lnTo>
                  <a:lnTo>
                    <a:pt x="666" y="32"/>
                  </a:lnTo>
                  <a:lnTo>
                    <a:pt x="648" y="32"/>
                  </a:lnTo>
                  <a:lnTo>
                    <a:pt x="648" y="24"/>
                  </a:lnTo>
                  <a:lnTo>
                    <a:pt x="666" y="24"/>
                  </a:lnTo>
                  <a:lnTo>
                    <a:pt x="666" y="2"/>
                  </a:lnTo>
                  <a:lnTo>
                    <a:pt x="676" y="2"/>
                  </a:lnTo>
                  <a:lnTo>
                    <a:pt x="676" y="24"/>
                  </a:lnTo>
                  <a:lnTo>
                    <a:pt x="688" y="24"/>
                  </a:lnTo>
                  <a:lnTo>
                    <a:pt x="688" y="32"/>
                  </a:lnTo>
                  <a:lnTo>
                    <a:pt x="676" y="32"/>
                  </a:lnTo>
                  <a:lnTo>
                    <a:pt x="676" y="58"/>
                  </a:lnTo>
                  <a:lnTo>
                    <a:pt x="676" y="58"/>
                  </a:lnTo>
                  <a:lnTo>
                    <a:pt x="688" y="54"/>
                  </a:lnTo>
                  <a:lnTo>
                    <a:pt x="690" y="60"/>
                  </a:lnTo>
                  <a:lnTo>
                    <a:pt x="690" y="60"/>
                  </a:lnTo>
                  <a:lnTo>
                    <a:pt x="676" y="66"/>
                  </a:lnTo>
                  <a:lnTo>
                    <a:pt x="676" y="106"/>
                  </a:lnTo>
                  <a:lnTo>
                    <a:pt x="676" y="106"/>
                  </a:lnTo>
                  <a:lnTo>
                    <a:pt x="674" y="110"/>
                  </a:lnTo>
                  <a:lnTo>
                    <a:pt x="672" y="111"/>
                  </a:lnTo>
                  <a:lnTo>
                    <a:pt x="672" y="111"/>
                  </a:lnTo>
                  <a:lnTo>
                    <a:pt x="668" y="113"/>
                  </a:lnTo>
                  <a:lnTo>
                    <a:pt x="664" y="113"/>
                  </a:lnTo>
                  <a:lnTo>
                    <a:pt x="664" y="113"/>
                  </a:lnTo>
                  <a:close/>
                  <a:moveTo>
                    <a:pt x="686" y="111"/>
                  </a:moveTo>
                  <a:lnTo>
                    <a:pt x="686" y="104"/>
                  </a:lnTo>
                  <a:lnTo>
                    <a:pt x="770" y="104"/>
                  </a:lnTo>
                  <a:lnTo>
                    <a:pt x="770" y="111"/>
                  </a:lnTo>
                  <a:lnTo>
                    <a:pt x="686" y="111"/>
                  </a:lnTo>
                  <a:close/>
                  <a:moveTo>
                    <a:pt x="696" y="88"/>
                  </a:moveTo>
                  <a:lnTo>
                    <a:pt x="696" y="6"/>
                  </a:lnTo>
                  <a:lnTo>
                    <a:pt x="760" y="6"/>
                  </a:lnTo>
                  <a:lnTo>
                    <a:pt x="760" y="88"/>
                  </a:lnTo>
                  <a:lnTo>
                    <a:pt x="696" y="88"/>
                  </a:lnTo>
                  <a:close/>
                  <a:moveTo>
                    <a:pt x="704" y="42"/>
                  </a:moveTo>
                  <a:lnTo>
                    <a:pt x="752" y="42"/>
                  </a:lnTo>
                  <a:lnTo>
                    <a:pt x="752" y="14"/>
                  </a:lnTo>
                  <a:lnTo>
                    <a:pt x="704" y="14"/>
                  </a:lnTo>
                  <a:lnTo>
                    <a:pt x="704" y="42"/>
                  </a:lnTo>
                  <a:close/>
                  <a:moveTo>
                    <a:pt x="752" y="50"/>
                  </a:moveTo>
                  <a:lnTo>
                    <a:pt x="704" y="50"/>
                  </a:lnTo>
                  <a:lnTo>
                    <a:pt x="704" y="80"/>
                  </a:lnTo>
                  <a:lnTo>
                    <a:pt x="752" y="80"/>
                  </a:lnTo>
                  <a:lnTo>
                    <a:pt x="752" y="50"/>
                  </a:lnTo>
                  <a:close/>
                  <a:moveTo>
                    <a:pt x="786" y="110"/>
                  </a:moveTo>
                  <a:lnTo>
                    <a:pt x="786" y="102"/>
                  </a:lnTo>
                  <a:lnTo>
                    <a:pt x="880" y="102"/>
                  </a:lnTo>
                  <a:lnTo>
                    <a:pt x="880" y="80"/>
                  </a:lnTo>
                  <a:lnTo>
                    <a:pt x="788" y="80"/>
                  </a:lnTo>
                  <a:lnTo>
                    <a:pt x="788" y="72"/>
                  </a:lnTo>
                  <a:lnTo>
                    <a:pt x="880" y="72"/>
                  </a:lnTo>
                  <a:lnTo>
                    <a:pt x="880" y="52"/>
                  </a:lnTo>
                  <a:lnTo>
                    <a:pt x="786" y="52"/>
                  </a:lnTo>
                  <a:lnTo>
                    <a:pt x="786" y="44"/>
                  </a:lnTo>
                  <a:lnTo>
                    <a:pt x="834" y="44"/>
                  </a:lnTo>
                  <a:lnTo>
                    <a:pt x="834" y="2"/>
                  </a:lnTo>
                  <a:lnTo>
                    <a:pt x="844" y="2"/>
                  </a:lnTo>
                  <a:lnTo>
                    <a:pt x="844" y="44"/>
                  </a:lnTo>
                  <a:lnTo>
                    <a:pt x="890" y="44"/>
                  </a:lnTo>
                  <a:lnTo>
                    <a:pt x="890" y="113"/>
                  </a:lnTo>
                  <a:lnTo>
                    <a:pt x="880" y="113"/>
                  </a:lnTo>
                  <a:lnTo>
                    <a:pt x="880" y="110"/>
                  </a:lnTo>
                  <a:lnTo>
                    <a:pt x="786" y="110"/>
                  </a:lnTo>
                  <a:close/>
                  <a:moveTo>
                    <a:pt x="804" y="38"/>
                  </a:moveTo>
                  <a:lnTo>
                    <a:pt x="804" y="38"/>
                  </a:lnTo>
                  <a:lnTo>
                    <a:pt x="790" y="10"/>
                  </a:lnTo>
                  <a:lnTo>
                    <a:pt x="798" y="8"/>
                  </a:lnTo>
                  <a:lnTo>
                    <a:pt x="798" y="8"/>
                  </a:lnTo>
                  <a:lnTo>
                    <a:pt x="812" y="34"/>
                  </a:lnTo>
                  <a:lnTo>
                    <a:pt x="804" y="38"/>
                  </a:lnTo>
                  <a:close/>
                  <a:moveTo>
                    <a:pt x="890" y="10"/>
                  </a:moveTo>
                  <a:lnTo>
                    <a:pt x="890" y="10"/>
                  </a:lnTo>
                  <a:lnTo>
                    <a:pt x="872" y="38"/>
                  </a:lnTo>
                  <a:lnTo>
                    <a:pt x="862" y="34"/>
                  </a:lnTo>
                  <a:lnTo>
                    <a:pt x="862" y="34"/>
                  </a:lnTo>
                  <a:lnTo>
                    <a:pt x="872" y="22"/>
                  </a:lnTo>
                  <a:lnTo>
                    <a:pt x="880" y="6"/>
                  </a:lnTo>
                  <a:lnTo>
                    <a:pt x="890" y="10"/>
                  </a:lnTo>
                  <a:lnTo>
                    <a:pt x="890" y="10"/>
                  </a:lnTo>
                  <a:close/>
                  <a:moveTo>
                    <a:pt x="1006" y="110"/>
                  </a:moveTo>
                  <a:lnTo>
                    <a:pt x="944" y="110"/>
                  </a:lnTo>
                  <a:lnTo>
                    <a:pt x="944" y="113"/>
                  </a:lnTo>
                  <a:lnTo>
                    <a:pt x="934" y="113"/>
                  </a:lnTo>
                  <a:lnTo>
                    <a:pt x="934" y="68"/>
                  </a:lnTo>
                  <a:lnTo>
                    <a:pt x="934" y="68"/>
                  </a:lnTo>
                  <a:lnTo>
                    <a:pt x="912" y="76"/>
                  </a:lnTo>
                  <a:lnTo>
                    <a:pt x="908" y="68"/>
                  </a:lnTo>
                  <a:lnTo>
                    <a:pt x="908" y="68"/>
                  </a:lnTo>
                  <a:lnTo>
                    <a:pt x="938" y="56"/>
                  </a:lnTo>
                  <a:lnTo>
                    <a:pt x="966" y="42"/>
                  </a:lnTo>
                  <a:lnTo>
                    <a:pt x="914" y="42"/>
                  </a:lnTo>
                  <a:lnTo>
                    <a:pt x="914" y="34"/>
                  </a:lnTo>
                  <a:lnTo>
                    <a:pt x="954" y="34"/>
                  </a:lnTo>
                  <a:lnTo>
                    <a:pt x="954" y="20"/>
                  </a:lnTo>
                  <a:lnTo>
                    <a:pt x="920" y="20"/>
                  </a:lnTo>
                  <a:lnTo>
                    <a:pt x="920" y="12"/>
                  </a:lnTo>
                  <a:lnTo>
                    <a:pt x="954" y="12"/>
                  </a:lnTo>
                  <a:lnTo>
                    <a:pt x="954" y="0"/>
                  </a:lnTo>
                  <a:lnTo>
                    <a:pt x="964" y="0"/>
                  </a:lnTo>
                  <a:lnTo>
                    <a:pt x="964" y="12"/>
                  </a:lnTo>
                  <a:lnTo>
                    <a:pt x="994" y="12"/>
                  </a:lnTo>
                  <a:lnTo>
                    <a:pt x="994" y="20"/>
                  </a:lnTo>
                  <a:lnTo>
                    <a:pt x="964" y="20"/>
                  </a:lnTo>
                  <a:lnTo>
                    <a:pt x="964" y="34"/>
                  </a:lnTo>
                  <a:lnTo>
                    <a:pt x="978" y="34"/>
                  </a:lnTo>
                  <a:lnTo>
                    <a:pt x="978" y="34"/>
                  </a:lnTo>
                  <a:lnTo>
                    <a:pt x="1000" y="20"/>
                  </a:lnTo>
                  <a:lnTo>
                    <a:pt x="1014" y="6"/>
                  </a:lnTo>
                  <a:lnTo>
                    <a:pt x="1022" y="10"/>
                  </a:lnTo>
                  <a:lnTo>
                    <a:pt x="1022" y="10"/>
                  </a:lnTo>
                  <a:lnTo>
                    <a:pt x="1012" y="20"/>
                  </a:lnTo>
                  <a:lnTo>
                    <a:pt x="996" y="34"/>
                  </a:lnTo>
                  <a:lnTo>
                    <a:pt x="994" y="34"/>
                  </a:lnTo>
                  <a:lnTo>
                    <a:pt x="1028" y="34"/>
                  </a:lnTo>
                  <a:lnTo>
                    <a:pt x="1028" y="42"/>
                  </a:lnTo>
                  <a:lnTo>
                    <a:pt x="982" y="42"/>
                  </a:lnTo>
                  <a:lnTo>
                    <a:pt x="982" y="42"/>
                  </a:lnTo>
                  <a:lnTo>
                    <a:pt x="958" y="56"/>
                  </a:lnTo>
                  <a:lnTo>
                    <a:pt x="1016" y="56"/>
                  </a:lnTo>
                  <a:lnTo>
                    <a:pt x="1016" y="113"/>
                  </a:lnTo>
                  <a:lnTo>
                    <a:pt x="1006" y="113"/>
                  </a:lnTo>
                  <a:lnTo>
                    <a:pt x="1006" y="110"/>
                  </a:lnTo>
                  <a:close/>
                  <a:moveTo>
                    <a:pt x="1006" y="78"/>
                  </a:moveTo>
                  <a:lnTo>
                    <a:pt x="1006" y="64"/>
                  </a:lnTo>
                  <a:lnTo>
                    <a:pt x="944" y="64"/>
                  </a:lnTo>
                  <a:lnTo>
                    <a:pt x="944" y="78"/>
                  </a:lnTo>
                  <a:lnTo>
                    <a:pt x="1006" y="78"/>
                  </a:lnTo>
                  <a:close/>
                  <a:moveTo>
                    <a:pt x="944" y="102"/>
                  </a:moveTo>
                  <a:lnTo>
                    <a:pt x="1006" y="102"/>
                  </a:lnTo>
                  <a:lnTo>
                    <a:pt x="1006" y="86"/>
                  </a:lnTo>
                  <a:lnTo>
                    <a:pt x="944" y="86"/>
                  </a:lnTo>
                  <a:lnTo>
                    <a:pt x="944" y="10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Freeform 101">
              <a:extLst>
                <a:ext uri="{FF2B5EF4-FFF2-40B4-BE49-F238E27FC236}">
                  <a16:creationId xmlns:a16="http://schemas.microsoft.com/office/drawing/2014/main" id="{0BF5017F-192C-433E-A0AB-5DC6FF8C2A2F}"/>
                </a:ext>
              </a:extLst>
            </p:cNvPr>
            <p:cNvSpPr>
              <a:spLocks/>
            </p:cNvSpPr>
            <p:nvPr/>
          </p:nvSpPr>
          <p:spPr bwMode="auto">
            <a:xfrm>
              <a:off x="3424178" y="4153699"/>
              <a:ext cx="19319" cy="53381"/>
            </a:xfrm>
            <a:custGeom>
              <a:avLst/>
              <a:gdLst>
                <a:gd name="T0" fmla="*/ 38 w 38"/>
                <a:gd name="T1" fmla="*/ 105 h 105"/>
                <a:gd name="T2" fmla="*/ 0 w 38"/>
                <a:gd name="T3" fmla="*/ 105 h 105"/>
                <a:gd name="T4" fmla="*/ 0 w 38"/>
                <a:gd name="T5" fmla="*/ 98 h 105"/>
                <a:gd name="T6" fmla="*/ 28 w 38"/>
                <a:gd name="T7" fmla="*/ 98 h 105"/>
                <a:gd name="T8" fmla="*/ 28 w 38"/>
                <a:gd name="T9" fmla="*/ 0 h 105"/>
                <a:gd name="T10" fmla="*/ 38 w 38"/>
                <a:gd name="T11" fmla="*/ 0 h 105"/>
                <a:gd name="T12" fmla="*/ 38 w 38"/>
                <a:gd name="T13" fmla="*/ 105 h 105"/>
              </a:gdLst>
              <a:ahLst/>
              <a:cxnLst>
                <a:cxn ang="0">
                  <a:pos x="T0" y="T1"/>
                </a:cxn>
                <a:cxn ang="0">
                  <a:pos x="T2" y="T3"/>
                </a:cxn>
                <a:cxn ang="0">
                  <a:pos x="T4" y="T5"/>
                </a:cxn>
                <a:cxn ang="0">
                  <a:pos x="T6" y="T7"/>
                </a:cxn>
                <a:cxn ang="0">
                  <a:pos x="T8" y="T9"/>
                </a:cxn>
                <a:cxn ang="0">
                  <a:pos x="T10" y="T11"/>
                </a:cxn>
                <a:cxn ang="0">
                  <a:pos x="T12" y="T13"/>
                </a:cxn>
              </a:cxnLst>
              <a:rect l="0" t="0" r="r" b="b"/>
              <a:pathLst>
                <a:path w="38" h="105">
                  <a:moveTo>
                    <a:pt x="38" y="105"/>
                  </a:moveTo>
                  <a:lnTo>
                    <a:pt x="0" y="105"/>
                  </a:lnTo>
                  <a:lnTo>
                    <a:pt x="0" y="98"/>
                  </a:lnTo>
                  <a:lnTo>
                    <a:pt x="28" y="98"/>
                  </a:lnTo>
                  <a:lnTo>
                    <a:pt x="28" y="0"/>
                  </a:lnTo>
                  <a:lnTo>
                    <a:pt x="38" y="0"/>
                  </a:lnTo>
                  <a:lnTo>
                    <a:pt x="38" y="10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Freeform 102">
              <a:extLst>
                <a:ext uri="{FF2B5EF4-FFF2-40B4-BE49-F238E27FC236}">
                  <a16:creationId xmlns:a16="http://schemas.microsoft.com/office/drawing/2014/main" id="{83C250ED-303F-45DF-BB59-A11EE4F46ED0}"/>
                </a:ext>
              </a:extLst>
            </p:cNvPr>
            <p:cNvSpPr>
              <a:spLocks noEditPoints="1"/>
            </p:cNvSpPr>
            <p:nvPr/>
          </p:nvSpPr>
          <p:spPr bwMode="auto">
            <a:xfrm>
              <a:off x="3495352" y="4151665"/>
              <a:ext cx="180987" cy="53381"/>
            </a:xfrm>
            <a:custGeom>
              <a:avLst/>
              <a:gdLst>
                <a:gd name="T0" fmla="*/ 58 w 356"/>
                <a:gd name="T1" fmla="*/ 105 h 105"/>
                <a:gd name="T2" fmla="*/ 22 w 356"/>
                <a:gd name="T3" fmla="*/ 104 h 105"/>
                <a:gd name="T4" fmla="*/ 4 w 356"/>
                <a:gd name="T5" fmla="*/ 94 h 105"/>
                <a:gd name="T6" fmla="*/ 0 w 356"/>
                <a:gd name="T7" fmla="*/ 78 h 105"/>
                <a:gd name="T8" fmla="*/ 18 w 356"/>
                <a:gd name="T9" fmla="*/ 50 h 105"/>
                <a:gd name="T10" fmla="*/ 42 w 356"/>
                <a:gd name="T11" fmla="*/ 2 h 105"/>
                <a:gd name="T12" fmla="*/ 44 w 356"/>
                <a:gd name="T13" fmla="*/ 40 h 105"/>
                <a:gd name="T14" fmla="*/ 92 w 356"/>
                <a:gd name="T15" fmla="*/ 34 h 105"/>
                <a:gd name="T16" fmla="*/ 30 w 356"/>
                <a:gd name="T17" fmla="*/ 54 h 105"/>
                <a:gd name="T18" fmla="*/ 14 w 356"/>
                <a:gd name="T19" fmla="*/ 66 h 105"/>
                <a:gd name="T20" fmla="*/ 10 w 356"/>
                <a:gd name="T21" fmla="*/ 84 h 105"/>
                <a:gd name="T22" fmla="*/ 22 w 356"/>
                <a:gd name="T23" fmla="*/ 94 h 105"/>
                <a:gd name="T24" fmla="*/ 54 w 356"/>
                <a:gd name="T25" fmla="*/ 96 h 105"/>
                <a:gd name="T26" fmla="*/ 96 w 356"/>
                <a:gd name="T27" fmla="*/ 104 h 105"/>
                <a:gd name="T28" fmla="*/ 194 w 356"/>
                <a:gd name="T29" fmla="*/ 46 h 105"/>
                <a:gd name="T30" fmla="*/ 196 w 356"/>
                <a:gd name="T31" fmla="*/ 74 h 105"/>
                <a:gd name="T32" fmla="*/ 186 w 356"/>
                <a:gd name="T33" fmla="*/ 94 h 105"/>
                <a:gd name="T34" fmla="*/ 156 w 356"/>
                <a:gd name="T35" fmla="*/ 105 h 105"/>
                <a:gd name="T36" fmla="*/ 178 w 356"/>
                <a:gd name="T37" fmla="*/ 88 h 105"/>
                <a:gd name="T38" fmla="*/ 188 w 356"/>
                <a:gd name="T39" fmla="*/ 72 h 105"/>
                <a:gd name="T40" fmla="*/ 188 w 356"/>
                <a:gd name="T41" fmla="*/ 62 h 105"/>
                <a:gd name="T42" fmla="*/ 174 w 356"/>
                <a:gd name="T43" fmla="*/ 76 h 105"/>
                <a:gd name="T44" fmla="*/ 152 w 356"/>
                <a:gd name="T45" fmla="*/ 70 h 105"/>
                <a:gd name="T46" fmla="*/ 146 w 356"/>
                <a:gd name="T47" fmla="*/ 56 h 105"/>
                <a:gd name="T48" fmla="*/ 160 w 356"/>
                <a:gd name="T49" fmla="*/ 34 h 105"/>
                <a:gd name="T50" fmla="*/ 184 w 356"/>
                <a:gd name="T51" fmla="*/ 38 h 105"/>
                <a:gd name="T52" fmla="*/ 184 w 356"/>
                <a:gd name="T53" fmla="*/ 14 h 105"/>
                <a:gd name="T54" fmla="*/ 232 w 356"/>
                <a:gd name="T55" fmla="*/ 14 h 105"/>
                <a:gd name="T56" fmla="*/ 182 w 356"/>
                <a:gd name="T57" fmla="*/ 44 h 105"/>
                <a:gd name="T58" fmla="*/ 164 w 356"/>
                <a:gd name="T59" fmla="*/ 42 h 105"/>
                <a:gd name="T60" fmla="*/ 154 w 356"/>
                <a:gd name="T61" fmla="*/ 56 h 105"/>
                <a:gd name="T62" fmla="*/ 158 w 356"/>
                <a:gd name="T63" fmla="*/ 64 h 105"/>
                <a:gd name="T64" fmla="*/ 174 w 356"/>
                <a:gd name="T65" fmla="*/ 68 h 105"/>
                <a:gd name="T66" fmla="*/ 184 w 356"/>
                <a:gd name="T67" fmla="*/ 52 h 105"/>
                <a:gd name="T68" fmla="*/ 332 w 356"/>
                <a:gd name="T69" fmla="*/ 92 h 105"/>
                <a:gd name="T70" fmla="*/ 346 w 356"/>
                <a:gd name="T71" fmla="*/ 72 h 105"/>
                <a:gd name="T72" fmla="*/ 338 w 356"/>
                <a:gd name="T73" fmla="*/ 54 h 105"/>
                <a:gd name="T74" fmla="*/ 304 w 356"/>
                <a:gd name="T75" fmla="*/ 50 h 105"/>
                <a:gd name="T76" fmla="*/ 274 w 356"/>
                <a:gd name="T77" fmla="*/ 62 h 105"/>
                <a:gd name="T78" fmla="*/ 252 w 356"/>
                <a:gd name="T79" fmla="*/ 66 h 105"/>
                <a:gd name="T80" fmla="*/ 262 w 356"/>
                <a:gd name="T81" fmla="*/ 6 h 105"/>
                <a:gd name="T82" fmla="*/ 300 w 356"/>
                <a:gd name="T83" fmla="*/ 44 h 105"/>
                <a:gd name="T84" fmla="*/ 332 w 356"/>
                <a:gd name="T85" fmla="*/ 42 h 105"/>
                <a:gd name="T86" fmla="*/ 350 w 356"/>
                <a:gd name="T87" fmla="*/ 54 h 105"/>
                <a:gd name="T88" fmla="*/ 356 w 356"/>
                <a:gd name="T89" fmla="*/ 72 h 105"/>
                <a:gd name="T90" fmla="*/ 342 w 356"/>
                <a:gd name="T91" fmla="*/ 98 h 105"/>
                <a:gd name="T92" fmla="*/ 316 w 356"/>
                <a:gd name="T93" fmla="*/ 105 h 105"/>
                <a:gd name="T94" fmla="*/ 280 w 356"/>
                <a:gd name="T95" fmla="*/ 102 h 105"/>
                <a:gd name="T96" fmla="*/ 274 w 356"/>
                <a:gd name="T97" fmla="*/ 82 h 105"/>
                <a:gd name="T98" fmla="*/ 292 w 356"/>
                <a:gd name="T99" fmla="*/ 72 h 105"/>
                <a:gd name="T100" fmla="*/ 312 w 356"/>
                <a:gd name="T101" fmla="*/ 78 h 105"/>
                <a:gd name="T102" fmla="*/ 302 w 356"/>
                <a:gd name="T103" fmla="*/ 98 h 105"/>
                <a:gd name="T104" fmla="*/ 310 w 356"/>
                <a:gd name="T105" fmla="*/ 90 h 105"/>
                <a:gd name="T106" fmla="*/ 294 w 356"/>
                <a:gd name="T107" fmla="*/ 80 h 105"/>
                <a:gd name="T108" fmla="*/ 282 w 356"/>
                <a:gd name="T109" fmla="*/ 86 h 105"/>
                <a:gd name="T110" fmla="*/ 286 w 356"/>
                <a:gd name="T111" fmla="*/ 9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105">
                  <a:moveTo>
                    <a:pt x="96" y="104"/>
                  </a:moveTo>
                  <a:lnTo>
                    <a:pt x="96" y="104"/>
                  </a:lnTo>
                  <a:lnTo>
                    <a:pt x="58" y="105"/>
                  </a:lnTo>
                  <a:lnTo>
                    <a:pt x="58" y="105"/>
                  </a:lnTo>
                  <a:lnTo>
                    <a:pt x="38" y="104"/>
                  </a:lnTo>
                  <a:lnTo>
                    <a:pt x="38" y="104"/>
                  </a:lnTo>
                  <a:lnTo>
                    <a:pt x="22" y="104"/>
                  </a:lnTo>
                  <a:lnTo>
                    <a:pt x="22" y="104"/>
                  </a:lnTo>
                  <a:lnTo>
                    <a:pt x="16" y="102"/>
                  </a:lnTo>
                  <a:lnTo>
                    <a:pt x="10" y="98"/>
                  </a:lnTo>
                  <a:lnTo>
                    <a:pt x="10" y="98"/>
                  </a:lnTo>
                  <a:lnTo>
                    <a:pt x="4" y="94"/>
                  </a:lnTo>
                  <a:lnTo>
                    <a:pt x="2" y="90"/>
                  </a:lnTo>
                  <a:lnTo>
                    <a:pt x="2" y="90"/>
                  </a:lnTo>
                  <a:lnTo>
                    <a:pt x="0" y="84"/>
                  </a:lnTo>
                  <a:lnTo>
                    <a:pt x="0" y="78"/>
                  </a:lnTo>
                  <a:lnTo>
                    <a:pt x="0" y="78"/>
                  </a:lnTo>
                  <a:lnTo>
                    <a:pt x="2" y="68"/>
                  </a:lnTo>
                  <a:lnTo>
                    <a:pt x="8" y="60"/>
                  </a:lnTo>
                  <a:lnTo>
                    <a:pt x="18" y="50"/>
                  </a:lnTo>
                  <a:lnTo>
                    <a:pt x="34" y="44"/>
                  </a:lnTo>
                  <a:lnTo>
                    <a:pt x="34" y="44"/>
                  </a:lnTo>
                  <a:lnTo>
                    <a:pt x="32" y="2"/>
                  </a:lnTo>
                  <a:lnTo>
                    <a:pt x="42" y="2"/>
                  </a:lnTo>
                  <a:lnTo>
                    <a:pt x="42" y="2"/>
                  </a:lnTo>
                  <a:lnTo>
                    <a:pt x="42" y="6"/>
                  </a:lnTo>
                  <a:lnTo>
                    <a:pt x="42" y="6"/>
                  </a:lnTo>
                  <a:lnTo>
                    <a:pt x="44" y="40"/>
                  </a:lnTo>
                  <a:lnTo>
                    <a:pt x="44" y="40"/>
                  </a:lnTo>
                  <a:lnTo>
                    <a:pt x="90" y="26"/>
                  </a:lnTo>
                  <a:lnTo>
                    <a:pt x="92" y="34"/>
                  </a:lnTo>
                  <a:lnTo>
                    <a:pt x="92" y="34"/>
                  </a:lnTo>
                  <a:lnTo>
                    <a:pt x="60" y="42"/>
                  </a:lnTo>
                  <a:lnTo>
                    <a:pt x="60" y="42"/>
                  </a:lnTo>
                  <a:lnTo>
                    <a:pt x="42" y="48"/>
                  </a:lnTo>
                  <a:lnTo>
                    <a:pt x="30" y="54"/>
                  </a:lnTo>
                  <a:lnTo>
                    <a:pt x="30" y="54"/>
                  </a:lnTo>
                  <a:lnTo>
                    <a:pt x="20" y="60"/>
                  </a:lnTo>
                  <a:lnTo>
                    <a:pt x="14" y="66"/>
                  </a:lnTo>
                  <a:lnTo>
                    <a:pt x="14" y="66"/>
                  </a:lnTo>
                  <a:lnTo>
                    <a:pt x="10" y="72"/>
                  </a:lnTo>
                  <a:lnTo>
                    <a:pt x="10" y="78"/>
                  </a:lnTo>
                  <a:lnTo>
                    <a:pt x="10" y="78"/>
                  </a:lnTo>
                  <a:lnTo>
                    <a:pt x="10" y="84"/>
                  </a:lnTo>
                  <a:lnTo>
                    <a:pt x="10" y="84"/>
                  </a:lnTo>
                  <a:lnTo>
                    <a:pt x="14" y="90"/>
                  </a:lnTo>
                  <a:lnTo>
                    <a:pt x="14" y="90"/>
                  </a:lnTo>
                  <a:lnTo>
                    <a:pt x="22" y="94"/>
                  </a:lnTo>
                  <a:lnTo>
                    <a:pt x="22" y="94"/>
                  </a:lnTo>
                  <a:lnTo>
                    <a:pt x="36" y="96"/>
                  </a:lnTo>
                  <a:lnTo>
                    <a:pt x="36" y="96"/>
                  </a:lnTo>
                  <a:lnTo>
                    <a:pt x="54" y="96"/>
                  </a:lnTo>
                  <a:lnTo>
                    <a:pt x="54" y="96"/>
                  </a:lnTo>
                  <a:lnTo>
                    <a:pt x="76" y="96"/>
                  </a:lnTo>
                  <a:lnTo>
                    <a:pt x="96" y="94"/>
                  </a:lnTo>
                  <a:lnTo>
                    <a:pt x="96" y="104"/>
                  </a:lnTo>
                  <a:close/>
                  <a:moveTo>
                    <a:pt x="232" y="22"/>
                  </a:moveTo>
                  <a:lnTo>
                    <a:pt x="194" y="22"/>
                  </a:lnTo>
                  <a:lnTo>
                    <a:pt x="194" y="46"/>
                  </a:lnTo>
                  <a:lnTo>
                    <a:pt x="194" y="46"/>
                  </a:lnTo>
                  <a:lnTo>
                    <a:pt x="196" y="54"/>
                  </a:lnTo>
                  <a:lnTo>
                    <a:pt x="198" y="66"/>
                  </a:lnTo>
                  <a:lnTo>
                    <a:pt x="198" y="66"/>
                  </a:lnTo>
                  <a:lnTo>
                    <a:pt x="196" y="74"/>
                  </a:lnTo>
                  <a:lnTo>
                    <a:pt x="194" y="82"/>
                  </a:lnTo>
                  <a:lnTo>
                    <a:pt x="190" y="88"/>
                  </a:lnTo>
                  <a:lnTo>
                    <a:pt x="186" y="94"/>
                  </a:lnTo>
                  <a:lnTo>
                    <a:pt x="186" y="94"/>
                  </a:lnTo>
                  <a:lnTo>
                    <a:pt x="180" y="98"/>
                  </a:lnTo>
                  <a:lnTo>
                    <a:pt x="172" y="102"/>
                  </a:lnTo>
                  <a:lnTo>
                    <a:pt x="164" y="105"/>
                  </a:lnTo>
                  <a:lnTo>
                    <a:pt x="156" y="105"/>
                  </a:lnTo>
                  <a:lnTo>
                    <a:pt x="152" y="98"/>
                  </a:lnTo>
                  <a:lnTo>
                    <a:pt x="152" y="98"/>
                  </a:lnTo>
                  <a:lnTo>
                    <a:pt x="166" y="96"/>
                  </a:lnTo>
                  <a:lnTo>
                    <a:pt x="178" y="88"/>
                  </a:lnTo>
                  <a:lnTo>
                    <a:pt x="178" y="88"/>
                  </a:lnTo>
                  <a:lnTo>
                    <a:pt x="182" y="84"/>
                  </a:lnTo>
                  <a:lnTo>
                    <a:pt x="186" y="78"/>
                  </a:lnTo>
                  <a:lnTo>
                    <a:pt x="188" y="72"/>
                  </a:lnTo>
                  <a:lnTo>
                    <a:pt x="188" y="66"/>
                  </a:lnTo>
                  <a:lnTo>
                    <a:pt x="188" y="66"/>
                  </a:lnTo>
                  <a:lnTo>
                    <a:pt x="188" y="62"/>
                  </a:lnTo>
                  <a:lnTo>
                    <a:pt x="188" y="62"/>
                  </a:lnTo>
                  <a:lnTo>
                    <a:pt x="186" y="68"/>
                  </a:lnTo>
                  <a:lnTo>
                    <a:pt x="180" y="72"/>
                  </a:lnTo>
                  <a:lnTo>
                    <a:pt x="180" y="72"/>
                  </a:lnTo>
                  <a:lnTo>
                    <a:pt x="174" y="76"/>
                  </a:lnTo>
                  <a:lnTo>
                    <a:pt x="166" y="76"/>
                  </a:lnTo>
                  <a:lnTo>
                    <a:pt x="166" y="76"/>
                  </a:lnTo>
                  <a:lnTo>
                    <a:pt x="158" y="76"/>
                  </a:lnTo>
                  <a:lnTo>
                    <a:pt x="152" y="70"/>
                  </a:lnTo>
                  <a:lnTo>
                    <a:pt x="152" y="70"/>
                  </a:lnTo>
                  <a:lnTo>
                    <a:pt x="146" y="64"/>
                  </a:lnTo>
                  <a:lnTo>
                    <a:pt x="146" y="56"/>
                  </a:lnTo>
                  <a:lnTo>
                    <a:pt x="146" y="56"/>
                  </a:lnTo>
                  <a:lnTo>
                    <a:pt x="146" y="48"/>
                  </a:lnTo>
                  <a:lnTo>
                    <a:pt x="152" y="40"/>
                  </a:lnTo>
                  <a:lnTo>
                    <a:pt x="152" y="40"/>
                  </a:lnTo>
                  <a:lnTo>
                    <a:pt x="160" y="34"/>
                  </a:lnTo>
                  <a:lnTo>
                    <a:pt x="170" y="32"/>
                  </a:lnTo>
                  <a:lnTo>
                    <a:pt x="170" y="32"/>
                  </a:lnTo>
                  <a:lnTo>
                    <a:pt x="176" y="34"/>
                  </a:lnTo>
                  <a:lnTo>
                    <a:pt x="184" y="38"/>
                  </a:lnTo>
                  <a:lnTo>
                    <a:pt x="184" y="22"/>
                  </a:lnTo>
                  <a:lnTo>
                    <a:pt x="120" y="22"/>
                  </a:lnTo>
                  <a:lnTo>
                    <a:pt x="120" y="14"/>
                  </a:lnTo>
                  <a:lnTo>
                    <a:pt x="184" y="14"/>
                  </a:lnTo>
                  <a:lnTo>
                    <a:pt x="184" y="0"/>
                  </a:lnTo>
                  <a:lnTo>
                    <a:pt x="194" y="0"/>
                  </a:lnTo>
                  <a:lnTo>
                    <a:pt x="194" y="14"/>
                  </a:lnTo>
                  <a:lnTo>
                    <a:pt x="232" y="14"/>
                  </a:lnTo>
                  <a:lnTo>
                    <a:pt x="232" y="22"/>
                  </a:lnTo>
                  <a:close/>
                  <a:moveTo>
                    <a:pt x="184" y="48"/>
                  </a:moveTo>
                  <a:lnTo>
                    <a:pt x="184" y="48"/>
                  </a:lnTo>
                  <a:lnTo>
                    <a:pt x="182" y="44"/>
                  </a:lnTo>
                  <a:lnTo>
                    <a:pt x="178" y="42"/>
                  </a:lnTo>
                  <a:lnTo>
                    <a:pt x="168" y="40"/>
                  </a:lnTo>
                  <a:lnTo>
                    <a:pt x="168" y="40"/>
                  </a:lnTo>
                  <a:lnTo>
                    <a:pt x="164" y="42"/>
                  </a:lnTo>
                  <a:lnTo>
                    <a:pt x="158" y="46"/>
                  </a:lnTo>
                  <a:lnTo>
                    <a:pt x="158" y="46"/>
                  </a:lnTo>
                  <a:lnTo>
                    <a:pt x="156" y="50"/>
                  </a:lnTo>
                  <a:lnTo>
                    <a:pt x="154" y="56"/>
                  </a:lnTo>
                  <a:lnTo>
                    <a:pt x="154" y="56"/>
                  </a:lnTo>
                  <a:lnTo>
                    <a:pt x="156" y="60"/>
                  </a:lnTo>
                  <a:lnTo>
                    <a:pt x="158" y="64"/>
                  </a:lnTo>
                  <a:lnTo>
                    <a:pt x="158" y="64"/>
                  </a:lnTo>
                  <a:lnTo>
                    <a:pt x="162" y="68"/>
                  </a:lnTo>
                  <a:lnTo>
                    <a:pt x="168" y="68"/>
                  </a:lnTo>
                  <a:lnTo>
                    <a:pt x="168" y="68"/>
                  </a:lnTo>
                  <a:lnTo>
                    <a:pt x="174" y="68"/>
                  </a:lnTo>
                  <a:lnTo>
                    <a:pt x="180" y="64"/>
                  </a:lnTo>
                  <a:lnTo>
                    <a:pt x="180" y="64"/>
                  </a:lnTo>
                  <a:lnTo>
                    <a:pt x="182" y="58"/>
                  </a:lnTo>
                  <a:lnTo>
                    <a:pt x="184" y="52"/>
                  </a:lnTo>
                  <a:lnTo>
                    <a:pt x="184" y="48"/>
                  </a:lnTo>
                  <a:close/>
                  <a:moveTo>
                    <a:pt x="322" y="96"/>
                  </a:moveTo>
                  <a:lnTo>
                    <a:pt x="322" y="96"/>
                  </a:lnTo>
                  <a:lnTo>
                    <a:pt x="332" y="92"/>
                  </a:lnTo>
                  <a:lnTo>
                    <a:pt x="340" y="88"/>
                  </a:lnTo>
                  <a:lnTo>
                    <a:pt x="344" y="80"/>
                  </a:lnTo>
                  <a:lnTo>
                    <a:pt x="346" y="72"/>
                  </a:lnTo>
                  <a:lnTo>
                    <a:pt x="346" y="72"/>
                  </a:lnTo>
                  <a:lnTo>
                    <a:pt x="344" y="62"/>
                  </a:lnTo>
                  <a:lnTo>
                    <a:pt x="340" y="58"/>
                  </a:lnTo>
                  <a:lnTo>
                    <a:pt x="338" y="54"/>
                  </a:lnTo>
                  <a:lnTo>
                    <a:pt x="338" y="54"/>
                  </a:lnTo>
                  <a:lnTo>
                    <a:pt x="328" y="50"/>
                  </a:lnTo>
                  <a:lnTo>
                    <a:pt x="314" y="48"/>
                  </a:lnTo>
                  <a:lnTo>
                    <a:pt x="314" y="48"/>
                  </a:lnTo>
                  <a:lnTo>
                    <a:pt x="304" y="50"/>
                  </a:lnTo>
                  <a:lnTo>
                    <a:pt x="294" y="52"/>
                  </a:lnTo>
                  <a:lnTo>
                    <a:pt x="294" y="52"/>
                  </a:lnTo>
                  <a:lnTo>
                    <a:pt x="284" y="54"/>
                  </a:lnTo>
                  <a:lnTo>
                    <a:pt x="274" y="62"/>
                  </a:lnTo>
                  <a:lnTo>
                    <a:pt x="274" y="62"/>
                  </a:lnTo>
                  <a:lnTo>
                    <a:pt x="256" y="72"/>
                  </a:lnTo>
                  <a:lnTo>
                    <a:pt x="252" y="66"/>
                  </a:lnTo>
                  <a:lnTo>
                    <a:pt x="252" y="66"/>
                  </a:lnTo>
                  <a:lnTo>
                    <a:pt x="290" y="40"/>
                  </a:lnTo>
                  <a:lnTo>
                    <a:pt x="326" y="14"/>
                  </a:lnTo>
                  <a:lnTo>
                    <a:pt x="262" y="14"/>
                  </a:lnTo>
                  <a:lnTo>
                    <a:pt x="262" y="6"/>
                  </a:lnTo>
                  <a:lnTo>
                    <a:pt x="338" y="6"/>
                  </a:lnTo>
                  <a:lnTo>
                    <a:pt x="344" y="12"/>
                  </a:lnTo>
                  <a:lnTo>
                    <a:pt x="300" y="42"/>
                  </a:lnTo>
                  <a:lnTo>
                    <a:pt x="300" y="44"/>
                  </a:lnTo>
                  <a:lnTo>
                    <a:pt x="300" y="44"/>
                  </a:lnTo>
                  <a:lnTo>
                    <a:pt x="314" y="40"/>
                  </a:lnTo>
                  <a:lnTo>
                    <a:pt x="314" y="40"/>
                  </a:lnTo>
                  <a:lnTo>
                    <a:pt x="332" y="42"/>
                  </a:lnTo>
                  <a:lnTo>
                    <a:pt x="338" y="46"/>
                  </a:lnTo>
                  <a:lnTo>
                    <a:pt x="344" y="50"/>
                  </a:lnTo>
                  <a:lnTo>
                    <a:pt x="344" y="50"/>
                  </a:lnTo>
                  <a:lnTo>
                    <a:pt x="350" y="54"/>
                  </a:lnTo>
                  <a:lnTo>
                    <a:pt x="354" y="58"/>
                  </a:lnTo>
                  <a:lnTo>
                    <a:pt x="356" y="64"/>
                  </a:lnTo>
                  <a:lnTo>
                    <a:pt x="356" y="72"/>
                  </a:lnTo>
                  <a:lnTo>
                    <a:pt x="356" y="72"/>
                  </a:lnTo>
                  <a:lnTo>
                    <a:pt x="356" y="80"/>
                  </a:lnTo>
                  <a:lnTo>
                    <a:pt x="352" y="86"/>
                  </a:lnTo>
                  <a:lnTo>
                    <a:pt x="348" y="92"/>
                  </a:lnTo>
                  <a:lnTo>
                    <a:pt x="342" y="98"/>
                  </a:lnTo>
                  <a:lnTo>
                    <a:pt x="342" y="98"/>
                  </a:lnTo>
                  <a:lnTo>
                    <a:pt x="334" y="102"/>
                  </a:lnTo>
                  <a:lnTo>
                    <a:pt x="326" y="104"/>
                  </a:lnTo>
                  <a:lnTo>
                    <a:pt x="316" y="105"/>
                  </a:lnTo>
                  <a:lnTo>
                    <a:pt x="304" y="105"/>
                  </a:lnTo>
                  <a:lnTo>
                    <a:pt x="304" y="105"/>
                  </a:lnTo>
                  <a:lnTo>
                    <a:pt x="290" y="105"/>
                  </a:lnTo>
                  <a:lnTo>
                    <a:pt x="280" y="102"/>
                  </a:lnTo>
                  <a:lnTo>
                    <a:pt x="274" y="96"/>
                  </a:lnTo>
                  <a:lnTo>
                    <a:pt x="272" y="88"/>
                  </a:lnTo>
                  <a:lnTo>
                    <a:pt x="272" y="88"/>
                  </a:lnTo>
                  <a:lnTo>
                    <a:pt x="274" y="82"/>
                  </a:lnTo>
                  <a:lnTo>
                    <a:pt x="278" y="78"/>
                  </a:lnTo>
                  <a:lnTo>
                    <a:pt x="278" y="78"/>
                  </a:lnTo>
                  <a:lnTo>
                    <a:pt x="286" y="74"/>
                  </a:lnTo>
                  <a:lnTo>
                    <a:pt x="292" y="72"/>
                  </a:lnTo>
                  <a:lnTo>
                    <a:pt x="292" y="72"/>
                  </a:lnTo>
                  <a:lnTo>
                    <a:pt x="304" y="74"/>
                  </a:lnTo>
                  <a:lnTo>
                    <a:pt x="312" y="78"/>
                  </a:lnTo>
                  <a:lnTo>
                    <a:pt x="312" y="78"/>
                  </a:lnTo>
                  <a:lnTo>
                    <a:pt x="318" y="86"/>
                  </a:lnTo>
                  <a:lnTo>
                    <a:pt x="322" y="96"/>
                  </a:lnTo>
                  <a:lnTo>
                    <a:pt x="322" y="96"/>
                  </a:lnTo>
                  <a:close/>
                  <a:moveTo>
                    <a:pt x="302" y="98"/>
                  </a:moveTo>
                  <a:lnTo>
                    <a:pt x="302" y="98"/>
                  </a:lnTo>
                  <a:lnTo>
                    <a:pt x="314" y="98"/>
                  </a:lnTo>
                  <a:lnTo>
                    <a:pt x="314" y="98"/>
                  </a:lnTo>
                  <a:lnTo>
                    <a:pt x="310" y="90"/>
                  </a:lnTo>
                  <a:lnTo>
                    <a:pt x="306" y="84"/>
                  </a:lnTo>
                  <a:lnTo>
                    <a:pt x="300" y="82"/>
                  </a:lnTo>
                  <a:lnTo>
                    <a:pt x="294" y="80"/>
                  </a:lnTo>
                  <a:lnTo>
                    <a:pt x="294" y="80"/>
                  </a:lnTo>
                  <a:lnTo>
                    <a:pt x="288" y="80"/>
                  </a:lnTo>
                  <a:lnTo>
                    <a:pt x="284" y="82"/>
                  </a:lnTo>
                  <a:lnTo>
                    <a:pt x="284" y="82"/>
                  </a:lnTo>
                  <a:lnTo>
                    <a:pt x="282" y="86"/>
                  </a:lnTo>
                  <a:lnTo>
                    <a:pt x="280" y="90"/>
                  </a:lnTo>
                  <a:lnTo>
                    <a:pt x="280" y="90"/>
                  </a:lnTo>
                  <a:lnTo>
                    <a:pt x="282" y="94"/>
                  </a:lnTo>
                  <a:lnTo>
                    <a:pt x="286" y="96"/>
                  </a:lnTo>
                  <a:lnTo>
                    <a:pt x="292" y="98"/>
                  </a:lnTo>
                  <a:lnTo>
                    <a:pt x="302" y="98"/>
                  </a:lnTo>
                  <a:lnTo>
                    <a:pt x="302" y="9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Freeform 103">
              <a:extLst>
                <a:ext uri="{FF2B5EF4-FFF2-40B4-BE49-F238E27FC236}">
                  <a16:creationId xmlns:a16="http://schemas.microsoft.com/office/drawing/2014/main" id="{A9427D3C-0CF8-4EE6-987A-8C907E4AD4D2}"/>
                </a:ext>
              </a:extLst>
            </p:cNvPr>
            <p:cNvSpPr>
              <a:spLocks noEditPoints="1"/>
            </p:cNvSpPr>
            <p:nvPr/>
          </p:nvSpPr>
          <p:spPr bwMode="auto">
            <a:xfrm>
              <a:off x="3689557" y="4189286"/>
              <a:ext cx="17285" cy="15760"/>
            </a:xfrm>
            <a:custGeom>
              <a:avLst/>
              <a:gdLst>
                <a:gd name="T0" fmla="*/ 0 w 34"/>
                <a:gd name="T1" fmla="*/ 16 h 31"/>
                <a:gd name="T2" fmla="*/ 0 w 34"/>
                <a:gd name="T3" fmla="*/ 16 h 31"/>
                <a:gd name="T4" fmla="*/ 2 w 34"/>
                <a:gd name="T5" fmla="*/ 10 h 31"/>
                <a:gd name="T6" fmla="*/ 6 w 34"/>
                <a:gd name="T7" fmla="*/ 4 h 31"/>
                <a:gd name="T8" fmla="*/ 6 w 34"/>
                <a:gd name="T9" fmla="*/ 4 h 31"/>
                <a:gd name="T10" fmla="*/ 10 w 34"/>
                <a:gd name="T11" fmla="*/ 0 h 31"/>
                <a:gd name="T12" fmla="*/ 18 w 34"/>
                <a:gd name="T13" fmla="*/ 0 h 31"/>
                <a:gd name="T14" fmla="*/ 18 w 34"/>
                <a:gd name="T15" fmla="*/ 0 h 31"/>
                <a:gd name="T16" fmla="*/ 24 w 34"/>
                <a:gd name="T17" fmla="*/ 0 h 31"/>
                <a:gd name="T18" fmla="*/ 30 w 34"/>
                <a:gd name="T19" fmla="*/ 4 h 31"/>
                <a:gd name="T20" fmla="*/ 30 w 34"/>
                <a:gd name="T21" fmla="*/ 4 h 31"/>
                <a:gd name="T22" fmla="*/ 32 w 34"/>
                <a:gd name="T23" fmla="*/ 10 h 31"/>
                <a:gd name="T24" fmla="*/ 34 w 34"/>
                <a:gd name="T25" fmla="*/ 16 h 31"/>
                <a:gd name="T26" fmla="*/ 34 w 34"/>
                <a:gd name="T27" fmla="*/ 16 h 31"/>
                <a:gd name="T28" fmla="*/ 32 w 34"/>
                <a:gd name="T29" fmla="*/ 22 h 31"/>
                <a:gd name="T30" fmla="*/ 30 w 34"/>
                <a:gd name="T31" fmla="*/ 28 h 31"/>
                <a:gd name="T32" fmla="*/ 30 w 34"/>
                <a:gd name="T33" fmla="*/ 28 h 31"/>
                <a:gd name="T34" fmla="*/ 24 w 34"/>
                <a:gd name="T35" fmla="*/ 31 h 31"/>
                <a:gd name="T36" fmla="*/ 18 w 34"/>
                <a:gd name="T37" fmla="*/ 31 h 31"/>
                <a:gd name="T38" fmla="*/ 18 w 34"/>
                <a:gd name="T39" fmla="*/ 31 h 31"/>
                <a:gd name="T40" fmla="*/ 10 w 34"/>
                <a:gd name="T41" fmla="*/ 31 h 31"/>
                <a:gd name="T42" fmla="*/ 6 w 34"/>
                <a:gd name="T43" fmla="*/ 28 h 31"/>
                <a:gd name="T44" fmla="*/ 6 w 34"/>
                <a:gd name="T45" fmla="*/ 28 h 31"/>
                <a:gd name="T46" fmla="*/ 2 w 34"/>
                <a:gd name="T47" fmla="*/ 22 h 31"/>
                <a:gd name="T48" fmla="*/ 0 w 34"/>
                <a:gd name="T49" fmla="*/ 16 h 31"/>
                <a:gd name="T50" fmla="*/ 0 w 34"/>
                <a:gd name="T51" fmla="*/ 16 h 31"/>
                <a:gd name="T52" fmla="*/ 8 w 34"/>
                <a:gd name="T53" fmla="*/ 16 h 31"/>
                <a:gd name="T54" fmla="*/ 8 w 34"/>
                <a:gd name="T55" fmla="*/ 16 h 31"/>
                <a:gd name="T56" fmla="*/ 8 w 34"/>
                <a:gd name="T57" fmla="*/ 20 h 31"/>
                <a:gd name="T58" fmla="*/ 10 w 34"/>
                <a:gd name="T59" fmla="*/ 22 h 31"/>
                <a:gd name="T60" fmla="*/ 10 w 34"/>
                <a:gd name="T61" fmla="*/ 22 h 31"/>
                <a:gd name="T62" fmla="*/ 14 w 34"/>
                <a:gd name="T63" fmla="*/ 24 h 31"/>
                <a:gd name="T64" fmla="*/ 18 w 34"/>
                <a:gd name="T65" fmla="*/ 26 h 31"/>
                <a:gd name="T66" fmla="*/ 18 w 34"/>
                <a:gd name="T67" fmla="*/ 26 h 31"/>
                <a:gd name="T68" fmla="*/ 20 w 34"/>
                <a:gd name="T69" fmla="*/ 24 h 31"/>
                <a:gd name="T70" fmla="*/ 24 w 34"/>
                <a:gd name="T71" fmla="*/ 22 h 31"/>
                <a:gd name="T72" fmla="*/ 24 w 34"/>
                <a:gd name="T73" fmla="*/ 22 h 31"/>
                <a:gd name="T74" fmla="*/ 26 w 34"/>
                <a:gd name="T75" fmla="*/ 20 h 31"/>
                <a:gd name="T76" fmla="*/ 26 w 34"/>
                <a:gd name="T77" fmla="*/ 16 h 31"/>
                <a:gd name="T78" fmla="*/ 26 w 34"/>
                <a:gd name="T79" fmla="*/ 16 h 31"/>
                <a:gd name="T80" fmla="*/ 26 w 34"/>
                <a:gd name="T81" fmla="*/ 12 h 31"/>
                <a:gd name="T82" fmla="*/ 24 w 34"/>
                <a:gd name="T83" fmla="*/ 10 h 31"/>
                <a:gd name="T84" fmla="*/ 24 w 34"/>
                <a:gd name="T85" fmla="*/ 10 h 31"/>
                <a:gd name="T86" fmla="*/ 20 w 34"/>
                <a:gd name="T87" fmla="*/ 8 h 31"/>
                <a:gd name="T88" fmla="*/ 18 w 34"/>
                <a:gd name="T89" fmla="*/ 6 h 31"/>
                <a:gd name="T90" fmla="*/ 18 w 34"/>
                <a:gd name="T91" fmla="*/ 6 h 31"/>
                <a:gd name="T92" fmla="*/ 14 w 34"/>
                <a:gd name="T93" fmla="*/ 8 h 31"/>
                <a:gd name="T94" fmla="*/ 10 w 34"/>
                <a:gd name="T95" fmla="*/ 10 h 31"/>
                <a:gd name="T96" fmla="*/ 10 w 34"/>
                <a:gd name="T97" fmla="*/ 10 h 31"/>
                <a:gd name="T98" fmla="*/ 8 w 34"/>
                <a:gd name="T99" fmla="*/ 12 h 31"/>
                <a:gd name="T100" fmla="*/ 8 w 34"/>
                <a:gd name="T101" fmla="*/ 16 h 31"/>
                <a:gd name="T102" fmla="*/ 8 w 34"/>
                <a:gd name="T10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 h="31">
                  <a:moveTo>
                    <a:pt x="0" y="16"/>
                  </a:moveTo>
                  <a:lnTo>
                    <a:pt x="0" y="16"/>
                  </a:lnTo>
                  <a:lnTo>
                    <a:pt x="2" y="10"/>
                  </a:lnTo>
                  <a:lnTo>
                    <a:pt x="6" y="4"/>
                  </a:lnTo>
                  <a:lnTo>
                    <a:pt x="6" y="4"/>
                  </a:lnTo>
                  <a:lnTo>
                    <a:pt x="10" y="0"/>
                  </a:lnTo>
                  <a:lnTo>
                    <a:pt x="18" y="0"/>
                  </a:lnTo>
                  <a:lnTo>
                    <a:pt x="18" y="0"/>
                  </a:lnTo>
                  <a:lnTo>
                    <a:pt x="24" y="0"/>
                  </a:lnTo>
                  <a:lnTo>
                    <a:pt x="30" y="4"/>
                  </a:lnTo>
                  <a:lnTo>
                    <a:pt x="30" y="4"/>
                  </a:lnTo>
                  <a:lnTo>
                    <a:pt x="32" y="10"/>
                  </a:lnTo>
                  <a:lnTo>
                    <a:pt x="34" y="16"/>
                  </a:lnTo>
                  <a:lnTo>
                    <a:pt x="34" y="16"/>
                  </a:lnTo>
                  <a:lnTo>
                    <a:pt x="32" y="22"/>
                  </a:lnTo>
                  <a:lnTo>
                    <a:pt x="30" y="28"/>
                  </a:lnTo>
                  <a:lnTo>
                    <a:pt x="30" y="28"/>
                  </a:lnTo>
                  <a:lnTo>
                    <a:pt x="24" y="31"/>
                  </a:lnTo>
                  <a:lnTo>
                    <a:pt x="18" y="31"/>
                  </a:lnTo>
                  <a:lnTo>
                    <a:pt x="18" y="31"/>
                  </a:lnTo>
                  <a:lnTo>
                    <a:pt x="10" y="31"/>
                  </a:lnTo>
                  <a:lnTo>
                    <a:pt x="6" y="28"/>
                  </a:lnTo>
                  <a:lnTo>
                    <a:pt x="6" y="28"/>
                  </a:lnTo>
                  <a:lnTo>
                    <a:pt x="2" y="22"/>
                  </a:lnTo>
                  <a:lnTo>
                    <a:pt x="0" y="16"/>
                  </a:lnTo>
                  <a:lnTo>
                    <a:pt x="0" y="16"/>
                  </a:lnTo>
                  <a:close/>
                  <a:moveTo>
                    <a:pt x="8" y="16"/>
                  </a:moveTo>
                  <a:lnTo>
                    <a:pt x="8" y="16"/>
                  </a:lnTo>
                  <a:lnTo>
                    <a:pt x="8" y="20"/>
                  </a:lnTo>
                  <a:lnTo>
                    <a:pt x="10" y="22"/>
                  </a:lnTo>
                  <a:lnTo>
                    <a:pt x="10" y="22"/>
                  </a:lnTo>
                  <a:lnTo>
                    <a:pt x="14" y="24"/>
                  </a:lnTo>
                  <a:lnTo>
                    <a:pt x="18" y="26"/>
                  </a:lnTo>
                  <a:lnTo>
                    <a:pt x="18" y="26"/>
                  </a:lnTo>
                  <a:lnTo>
                    <a:pt x="20" y="24"/>
                  </a:lnTo>
                  <a:lnTo>
                    <a:pt x="24" y="22"/>
                  </a:lnTo>
                  <a:lnTo>
                    <a:pt x="24" y="22"/>
                  </a:lnTo>
                  <a:lnTo>
                    <a:pt x="26" y="20"/>
                  </a:lnTo>
                  <a:lnTo>
                    <a:pt x="26" y="16"/>
                  </a:lnTo>
                  <a:lnTo>
                    <a:pt x="26" y="16"/>
                  </a:lnTo>
                  <a:lnTo>
                    <a:pt x="26" y="12"/>
                  </a:lnTo>
                  <a:lnTo>
                    <a:pt x="24" y="10"/>
                  </a:lnTo>
                  <a:lnTo>
                    <a:pt x="24" y="10"/>
                  </a:lnTo>
                  <a:lnTo>
                    <a:pt x="20" y="8"/>
                  </a:lnTo>
                  <a:lnTo>
                    <a:pt x="18" y="6"/>
                  </a:lnTo>
                  <a:lnTo>
                    <a:pt x="18" y="6"/>
                  </a:lnTo>
                  <a:lnTo>
                    <a:pt x="14" y="8"/>
                  </a:lnTo>
                  <a:lnTo>
                    <a:pt x="10" y="10"/>
                  </a:lnTo>
                  <a:lnTo>
                    <a:pt x="10" y="10"/>
                  </a:lnTo>
                  <a:lnTo>
                    <a:pt x="8" y="12"/>
                  </a:lnTo>
                  <a:lnTo>
                    <a:pt x="8" y="16"/>
                  </a:lnTo>
                  <a:lnTo>
                    <a:pt x="8"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Freeform 104">
              <a:extLst>
                <a:ext uri="{FF2B5EF4-FFF2-40B4-BE49-F238E27FC236}">
                  <a16:creationId xmlns:a16="http://schemas.microsoft.com/office/drawing/2014/main" id="{E900FA1D-D899-4F44-BBA3-D65D693F1756}"/>
                </a:ext>
              </a:extLst>
            </p:cNvPr>
            <p:cNvSpPr>
              <a:spLocks noEditPoints="1"/>
            </p:cNvSpPr>
            <p:nvPr/>
          </p:nvSpPr>
          <p:spPr bwMode="auto">
            <a:xfrm>
              <a:off x="3756665" y="4147598"/>
              <a:ext cx="653281" cy="59482"/>
            </a:xfrm>
            <a:custGeom>
              <a:avLst/>
              <a:gdLst>
                <a:gd name="T0" fmla="*/ 54 w 1285"/>
                <a:gd name="T1" fmla="*/ 110 h 117"/>
                <a:gd name="T2" fmla="*/ 10 w 1285"/>
                <a:gd name="T3" fmla="*/ 80 h 117"/>
                <a:gd name="T4" fmla="*/ 0 w 1285"/>
                <a:gd name="T5" fmla="*/ 24 h 117"/>
                <a:gd name="T6" fmla="*/ 60 w 1285"/>
                <a:gd name="T7" fmla="*/ 80 h 117"/>
                <a:gd name="T8" fmla="*/ 12 w 1285"/>
                <a:gd name="T9" fmla="*/ 94 h 117"/>
                <a:gd name="T10" fmla="*/ 52 w 1285"/>
                <a:gd name="T11" fmla="*/ 94 h 117"/>
                <a:gd name="T12" fmla="*/ 190 w 1285"/>
                <a:gd name="T13" fmla="*/ 102 h 117"/>
                <a:gd name="T14" fmla="*/ 190 w 1285"/>
                <a:gd name="T15" fmla="*/ 86 h 117"/>
                <a:gd name="T16" fmla="*/ 162 w 1285"/>
                <a:gd name="T17" fmla="*/ 84 h 117"/>
                <a:gd name="T18" fmla="*/ 180 w 1285"/>
                <a:gd name="T19" fmla="*/ 42 h 117"/>
                <a:gd name="T20" fmla="*/ 218 w 1285"/>
                <a:gd name="T21" fmla="*/ 2 h 117"/>
                <a:gd name="T22" fmla="*/ 168 w 1285"/>
                <a:gd name="T23" fmla="*/ 50 h 117"/>
                <a:gd name="T24" fmla="*/ 178 w 1285"/>
                <a:gd name="T25" fmla="*/ 76 h 117"/>
                <a:gd name="T26" fmla="*/ 236 w 1285"/>
                <a:gd name="T27" fmla="*/ 0 h 117"/>
                <a:gd name="T28" fmla="*/ 271 w 1285"/>
                <a:gd name="T29" fmla="*/ 12 h 117"/>
                <a:gd name="T30" fmla="*/ 345 w 1285"/>
                <a:gd name="T31" fmla="*/ 90 h 117"/>
                <a:gd name="T32" fmla="*/ 295 w 1285"/>
                <a:gd name="T33" fmla="*/ 102 h 117"/>
                <a:gd name="T34" fmla="*/ 291 w 1285"/>
                <a:gd name="T35" fmla="*/ 32 h 117"/>
                <a:gd name="T36" fmla="*/ 327 w 1285"/>
                <a:gd name="T37" fmla="*/ 104 h 117"/>
                <a:gd name="T38" fmla="*/ 303 w 1285"/>
                <a:gd name="T39" fmla="*/ 90 h 117"/>
                <a:gd name="T40" fmla="*/ 383 w 1285"/>
                <a:gd name="T41" fmla="*/ 113 h 117"/>
                <a:gd name="T42" fmla="*/ 417 w 1285"/>
                <a:gd name="T43" fmla="*/ 74 h 117"/>
                <a:gd name="T44" fmla="*/ 399 w 1285"/>
                <a:gd name="T45" fmla="*/ 30 h 117"/>
                <a:gd name="T46" fmla="*/ 479 w 1285"/>
                <a:gd name="T47" fmla="*/ 102 h 117"/>
                <a:gd name="T48" fmla="*/ 503 w 1285"/>
                <a:gd name="T49" fmla="*/ 104 h 117"/>
                <a:gd name="T50" fmla="*/ 471 w 1285"/>
                <a:gd name="T51" fmla="*/ 110 h 117"/>
                <a:gd name="T52" fmla="*/ 445 w 1285"/>
                <a:gd name="T53" fmla="*/ 98 h 117"/>
                <a:gd name="T54" fmla="*/ 497 w 1285"/>
                <a:gd name="T55" fmla="*/ 14 h 117"/>
                <a:gd name="T56" fmla="*/ 455 w 1285"/>
                <a:gd name="T57" fmla="*/ 14 h 117"/>
                <a:gd name="T58" fmla="*/ 515 w 1285"/>
                <a:gd name="T59" fmla="*/ 74 h 117"/>
                <a:gd name="T60" fmla="*/ 563 w 1285"/>
                <a:gd name="T61" fmla="*/ 2 h 117"/>
                <a:gd name="T62" fmla="*/ 589 w 1285"/>
                <a:gd name="T63" fmla="*/ 115 h 117"/>
                <a:gd name="T64" fmla="*/ 585 w 1285"/>
                <a:gd name="T65" fmla="*/ 68 h 117"/>
                <a:gd name="T66" fmla="*/ 595 w 1285"/>
                <a:gd name="T67" fmla="*/ 68 h 117"/>
                <a:gd name="T68" fmla="*/ 691 w 1285"/>
                <a:gd name="T69" fmla="*/ 72 h 117"/>
                <a:gd name="T70" fmla="*/ 745 w 1285"/>
                <a:gd name="T71" fmla="*/ 113 h 117"/>
                <a:gd name="T72" fmla="*/ 685 w 1285"/>
                <a:gd name="T73" fmla="*/ 90 h 117"/>
                <a:gd name="T74" fmla="*/ 755 w 1285"/>
                <a:gd name="T75" fmla="*/ 28 h 117"/>
                <a:gd name="T76" fmla="*/ 751 w 1285"/>
                <a:gd name="T77" fmla="*/ 54 h 117"/>
                <a:gd name="T78" fmla="*/ 775 w 1285"/>
                <a:gd name="T79" fmla="*/ 16 h 117"/>
                <a:gd name="T80" fmla="*/ 793 w 1285"/>
                <a:gd name="T81" fmla="*/ 16 h 117"/>
                <a:gd name="T82" fmla="*/ 887 w 1285"/>
                <a:gd name="T83" fmla="*/ 22 h 117"/>
                <a:gd name="T84" fmla="*/ 867 w 1285"/>
                <a:gd name="T85" fmla="*/ 92 h 117"/>
                <a:gd name="T86" fmla="*/ 845 w 1285"/>
                <a:gd name="T87" fmla="*/ 48 h 117"/>
                <a:gd name="T88" fmla="*/ 865 w 1285"/>
                <a:gd name="T89" fmla="*/ 76 h 117"/>
                <a:gd name="T90" fmla="*/ 961 w 1285"/>
                <a:gd name="T91" fmla="*/ 100 h 117"/>
                <a:gd name="T92" fmla="*/ 911 w 1285"/>
                <a:gd name="T93" fmla="*/ 16 h 117"/>
                <a:gd name="T94" fmla="*/ 969 w 1285"/>
                <a:gd name="T95" fmla="*/ 108 h 117"/>
                <a:gd name="T96" fmla="*/ 1089 w 1285"/>
                <a:gd name="T97" fmla="*/ 74 h 117"/>
                <a:gd name="T98" fmla="*/ 1139 w 1285"/>
                <a:gd name="T99" fmla="*/ 34 h 117"/>
                <a:gd name="T100" fmla="*/ 1111 w 1285"/>
                <a:gd name="T101" fmla="*/ 90 h 117"/>
                <a:gd name="T102" fmla="*/ 1085 w 1285"/>
                <a:gd name="T103" fmla="*/ 96 h 117"/>
                <a:gd name="T104" fmla="*/ 1037 w 1285"/>
                <a:gd name="T105" fmla="*/ 82 h 117"/>
                <a:gd name="T106" fmla="*/ 1099 w 1285"/>
                <a:gd name="T107" fmla="*/ 12 h 117"/>
                <a:gd name="T108" fmla="*/ 1179 w 1285"/>
                <a:gd name="T109" fmla="*/ 74 h 117"/>
                <a:gd name="T110" fmla="*/ 1175 w 1285"/>
                <a:gd name="T111" fmla="*/ 22 h 117"/>
                <a:gd name="T112" fmla="*/ 1181 w 1285"/>
                <a:gd name="T113" fmla="*/ 56 h 117"/>
                <a:gd name="T114" fmla="*/ 1203 w 1285"/>
                <a:gd name="T115" fmla="*/ 94 h 117"/>
                <a:gd name="T116" fmla="*/ 1205 w 1285"/>
                <a:gd name="T117" fmla="*/ 110 h 117"/>
                <a:gd name="T118" fmla="*/ 1243 w 1285"/>
                <a:gd name="T119" fmla="*/ 16 h 117"/>
                <a:gd name="T120" fmla="*/ 1277 w 1285"/>
                <a:gd name="T121" fmla="*/ 30 h 117"/>
                <a:gd name="T122" fmla="*/ 1269 w 1285"/>
                <a:gd name="T123" fmla="*/ 64 h 117"/>
                <a:gd name="T124" fmla="*/ 1269 w 1285"/>
                <a:gd name="T125" fmla="*/ 9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5" h="117">
                  <a:moveTo>
                    <a:pt x="60" y="80"/>
                  </a:moveTo>
                  <a:lnTo>
                    <a:pt x="60" y="80"/>
                  </a:lnTo>
                  <a:lnTo>
                    <a:pt x="86" y="90"/>
                  </a:lnTo>
                  <a:lnTo>
                    <a:pt x="104" y="100"/>
                  </a:lnTo>
                  <a:lnTo>
                    <a:pt x="98" y="108"/>
                  </a:lnTo>
                  <a:lnTo>
                    <a:pt x="98" y="108"/>
                  </a:lnTo>
                  <a:lnTo>
                    <a:pt x="82" y="98"/>
                  </a:lnTo>
                  <a:lnTo>
                    <a:pt x="60" y="88"/>
                  </a:lnTo>
                  <a:lnTo>
                    <a:pt x="60" y="98"/>
                  </a:lnTo>
                  <a:lnTo>
                    <a:pt x="60" y="98"/>
                  </a:lnTo>
                  <a:lnTo>
                    <a:pt x="58" y="104"/>
                  </a:lnTo>
                  <a:lnTo>
                    <a:pt x="54" y="110"/>
                  </a:lnTo>
                  <a:lnTo>
                    <a:pt x="44" y="112"/>
                  </a:lnTo>
                  <a:lnTo>
                    <a:pt x="32" y="113"/>
                  </a:lnTo>
                  <a:lnTo>
                    <a:pt x="32" y="113"/>
                  </a:lnTo>
                  <a:lnTo>
                    <a:pt x="20" y="112"/>
                  </a:lnTo>
                  <a:lnTo>
                    <a:pt x="10" y="108"/>
                  </a:lnTo>
                  <a:lnTo>
                    <a:pt x="10" y="108"/>
                  </a:lnTo>
                  <a:lnTo>
                    <a:pt x="4" y="102"/>
                  </a:lnTo>
                  <a:lnTo>
                    <a:pt x="2" y="94"/>
                  </a:lnTo>
                  <a:lnTo>
                    <a:pt x="2" y="94"/>
                  </a:lnTo>
                  <a:lnTo>
                    <a:pt x="4" y="86"/>
                  </a:lnTo>
                  <a:lnTo>
                    <a:pt x="10" y="80"/>
                  </a:lnTo>
                  <a:lnTo>
                    <a:pt x="10" y="80"/>
                  </a:lnTo>
                  <a:lnTo>
                    <a:pt x="20" y="76"/>
                  </a:lnTo>
                  <a:lnTo>
                    <a:pt x="30" y="74"/>
                  </a:lnTo>
                  <a:lnTo>
                    <a:pt x="30" y="74"/>
                  </a:lnTo>
                  <a:lnTo>
                    <a:pt x="42" y="76"/>
                  </a:lnTo>
                  <a:lnTo>
                    <a:pt x="50" y="78"/>
                  </a:lnTo>
                  <a:lnTo>
                    <a:pt x="50" y="58"/>
                  </a:lnTo>
                  <a:lnTo>
                    <a:pt x="4" y="58"/>
                  </a:lnTo>
                  <a:lnTo>
                    <a:pt x="4" y="50"/>
                  </a:lnTo>
                  <a:lnTo>
                    <a:pt x="50" y="50"/>
                  </a:lnTo>
                  <a:lnTo>
                    <a:pt x="50" y="32"/>
                  </a:lnTo>
                  <a:lnTo>
                    <a:pt x="0" y="32"/>
                  </a:lnTo>
                  <a:lnTo>
                    <a:pt x="0" y="24"/>
                  </a:lnTo>
                  <a:lnTo>
                    <a:pt x="50" y="24"/>
                  </a:lnTo>
                  <a:lnTo>
                    <a:pt x="50" y="10"/>
                  </a:lnTo>
                  <a:lnTo>
                    <a:pt x="60" y="10"/>
                  </a:lnTo>
                  <a:lnTo>
                    <a:pt x="60" y="24"/>
                  </a:lnTo>
                  <a:lnTo>
                    <a:pt x="106" y="24"/>
                  </a:lnTo>
                  <a:lnTo>
                    <a:pt x="106" y="32"/>
                  </a:lnTo>
                  <a:lnTo>
                    <a:pt x="60" y="32"/>
                  </a:lnTo>
                  <a:lnTo>
                    <a:pt x="60" y="50"/>
                  </a:lnTo>
                  <a:lnTo>
                    <a:pt x="102" y="50"/>
                  </a:lnTo>
                  <a:lnTo>
                    <a:pt x="102" y="58"/>
                  </a:lnTo>
                  <a:lnTo>
                    <a:pt x="60" y="58"/>
                  </a:lnTo>
                  <a:lnTo>
                    <a:pt x="60" y="80"/>
                  </a:lnTo>
                  <a:lnTo>
                    <a:pt x="60" y="80"/>
                  </a:lnTo>
                  <a:close/>
                  <a:moveTo>
                    <a:pt x="52" y="94"/>
                  </a:moveTo>
                  <a:lnTo>
                    <a:pt x="52" y="86"/>
                  </a:lnTo>
                  <a:lnTo>
                    <a:pt x="52" y="86"/>
                  </a:lnTo>
                  <a:lnTo>
                    <a:pt x="42" y="84"/>
                  </a:lnTo>
                  <a:lnTo>
                    <a:pt x="30" y="82"/>
                  </a:lnTo>
                  <a:lnTo>
                    <a:pt x="30" y="82"/>
                  </a:lnTo>
                  <a:lnTo>
                    <a:pt x="24" y="84"/>
                  </a:lnTo>
                  <a:lnTo>
                    <a:pt x="18" y="86"/>
                  </a:lnTo>
                  <a:lnTo>
                    <a:pt x="18" y="86"/>
                  </a:lnTo>
                  <a:lnTo>
                    <a:pt x="12" y="90"/>
                  </a:lnTo>
                  <a:lnTo>
                    <a:pt x="12" y="94"/>
                  </a:lnTo>
                  <a:lnTo>
                    <a:pt x="12" y="94"/>
                  </a:lnTo>
                  <a:lnTo>
                    <a:pt x="12" y="98"/>
                  </a:lnTo>
                  <a:lnTo>
                    <a:pt x="18" y="102"/>
                  </a:lnTo>
                  <a:lnTo>
                    <a:pt x="18" y="102"/>
                  </a:lnTo>
                  <a:lnTo>
                    <a:pt x="24" y="104"/>
                  </a:lnTo>
                  <a:lnTo>
                    <a:pt x="32" y="106"/>
                  </a:lnTo>
                  <a:lnTo>
                    <a:pt x="32" y="106"/>
                  </a:lnTo>
                  <a:lnTo>
                    <a:pt x="44" y="104"/>
                  </a:lnTo>
                  <a:lnTo>
                    <a:pt x="44" y="104"/>
                  </a:lnTo>
                  <a:lnTo>
                    <a:pt x="50" y="100"/>
                  </a:lnTo>
                  <a:lnTo>
                    <a:pt x="50" y="100"/>
                  </a:lnTo>
                  <a:lnTo>
                    <a:pt x="52" y="94"/>
                  </a:lnTo>
                  <a:lnTo>
                    <a:pt x="52" y="94"/>
                  </a:lnTo>
                  <a:close/>
                  <a:moveTo>
                    <a:pt x="236" y="30"/>
                  </a:moveTo>
                  <a:lnTo>
                    <a:pt x="198" y="30"/>
                  </a:lnTo>
                  <a:lnTo>
                    <a:pt x="198" y="54"/>
                  </a:lnTo>
                  <a:lnTo>
                    <a:pt x="198" y="54"/>
                  </a:lnTo>
                  <a:lnTo>
                    <a:pt x="200" y="62"/>
                  </a:lnTo>
                  <a:lnTo>
                    <a:pt x="202" y="74"/>
                  </a:lnTo>
                  <a:lnTo>
                    <a:pt x="202" y="74"/>
                  </a:lnTo>
                  <a:lnTo>
                    <a:pt x="200" y="82"/>
                  </a:lnTo>
                  <a:lnTo>
                    <a:pt x="198" y="90"/>
                  </a:lnTo>
                  <a:lnTo>
                    <a:pt x="194" y="96"/>
                  </a:lnTo>
                  <a:lnTo>
                    <a:pt x="190" y="102"/>
                  </a:lnTo>
                  <a:lnTo>
                    <a:pt x="190" y="102"/>
                  </a:lnTo>
                  <a:lnTo>
                    <a:pt x="182" y="106"/>
                  </a:lnTo>
                  <a:lnTo>
                    <a:pt x="176" y="110"/>
                  </a:lnTo>
                  <a:lnTo>
                    <a:pt x="168" y="113"/>
                  </a:lnTo>
                  <a:lnTo>
                    <a:pt x="160" y="113"/>
                  </a:lnTo>
                  <a:lnTo>
                    <a:pt x="156" y="106"/>
                  </a:lnTo>
                  <a:lnTo>
                    <a:pt x="156" y="106"/>
                  </a:lnTo>
                  <a:lnTo>
                    <a:pt x="170" y="104"/>
                  </a:lnTo>
                  <a:lnTo>
                    <a:pt x="182" y="96"/>
                  </a:lnTo>
                  <a:lnTo>
                    <a:pt x="182" y="96"/>
                  </a:lnTo>
                  <a:lnTo>
                    <a:pt x="186" y="92"/>
                  </a:lnTo>
                  <a:lnTo>
                    <a:pt x="190" y="86"/>
                  </a:lnTo>
                  <a:lnTo>
                    <a:pt x="192" y="80"/>
                  </a:lnTo>
                  <a:lnTo>
                    <a:pt x="192" y="74"/>
                  </a:lnTo>
                  <a:lnTo>
                    <a:pt x="192" y="74"/>
                  </a:lnTo>
                  <a:lnTo>
                    <a:pt x="192" y="70"/>
                  </a:lnTo>
                  <a:lnTo>
                    <a:pt x="192" y="70"/>
                  </a:lnTo>
                  <a:lnTo>
                    <a:pt x="190" y="76"/>
                  </a:lnTo>
                  <a:lnTo>
                    <a:pt x="184" y="80"/>
                  </a:lnTo>
                  <a:lnTo>
                    <a:pt x="184" y="80"/>
                  </a:lnTo>
                  <a:lnTo>
                    <a:pt x="178" y="84"/>
                  </a:lnTo>
                  <a:lnTo>
                    <a:pt x="170" y="84"/>
                  </a:lnTo>
                  <a:lnTo>
                    <a:pt x="170" y="84"/>
                  </a:lnTo>
                  <a:lnTo>
                    <a:pt x="162" y="84"/>
                  </a:lnTo>
                  <a:lnTo>
                    <a:pt x="156" y="78"/>
                  </a:lnTo>
                  <a:lnTo>
                    <a:pt x="156" y="78"/>
                  </a:lnTo>
                  <a:lnTo>
                    <a:pt x="150" y="72"/>
                  </a:lnTo>
                  <a:lnTo>
                    <a:pt x="150" y="64"/>
                  </a:lnTo>
                  <a:lnTo>
                    <a:pt x="150" y="64"/>
                  </a:lnTo>
                  <a:lnTo>
                    <a:pt x="150" y="56"/>
                  </a:lnTo>
                  <a:lnTo>
                    <a:pt x="156" y="48"/>
                  </a:lnTo>
                  <a:lnTo>
                    <a:pt x="156" y="48"/>
                  </a:lnTo>
                  <a:lnTo>
                    <a:pt x="164" y="42"/>
                  </a:lnTo>
                  <a:lnTo>
                    <a:pt x="174" y="40"/>
                  </a:lnTo>
                  <a:lnTo>
                    <a:pt x="174" y="40"/>
                  </a:lnTo>
                  <a:lnTo>
                    <a:pt x="180" y="42"/>
                  </a:lnTo>
                  <a:lnTo>
                    <a:pt x="188" y="46"/>
                  </a:lnTo>
                  <a:lnTo>
                    <a:pt x="188" y="30"/>
                  </a:lnTo>
                  <a:lnTo>
                    <a:pt x="124" y="30"/>
                  </a:lnTo>
                  <a:lnTo>
                    <a:pt x="124" y="22"/>
                  </a:lnTo>
                  <a:lnTo>
                    <a:pt x="188" y="22"/>
                  </a:lnTo>
                  <a:lnTo>
                    <a:pt x="188" y="8"/>
                  </a:lnTo>
                  <a:lnTo>
                    <a:pt x="198" y="8"/>
                  </a:lnTo>
                  <a:lnTo>
                    <a:pt x="198" y="22"/>
                  </a:lnTo>
                  <a:lnTo>
                    <a:pt x="220" y="22"/>
                  </a:lnTo>
                  <a:lnTo>
                    <a:pt x="220" y="22"/>
                  </a:lnTo>
                  <a:lnTo>
                    <a:pt x="210" y="4"/>
                  </a:lnTo>
                  <a:lnTo>
                    <a:pt x="218" y="2"/>
                  </a:lnTo>
                  <a:lnTo>
                    <a:pt x="218" y="2"/>
                  </a:lnTo>
                  <a:lnTo>
                    <a:pt x="226" y="20"/>
                  </a:lnTo>
                  <a:lnTo>
                    <a:pt x="220" y="22"/>
                  </a:lnTo>
                  <a:lnTo>
                    <a:pt x="236" y="22"/>
                  </a:lnTo>
                  <a:lnTo>
                    <a:pt x="236" y="30"/>
                  </a:lnTo>
                  <a:close/>
                  <a:moveTo>
                    <a:pt x="188" y="56"/>
                  </a:moveTo>
                  <a:lnTo>
                    <a:pt x="188" y="56"/>
                  </a:lnTo>
                  <a:lnTo>
                    <a:pt x="186" y="52"/>
                  </a:lnTo>
                  <a:lnTo>
                    <a:pt x="182" y="50"/>
                  </a:lnTo>
                  <a:lnTo>
                    <a:pt x="172" y="48"/>
                  </a:lnTo>
                  <a:lnTo>
                    <a:pt x="172" y="48"/>
                  </a:lnTo>
                  <a:lnTo>
                    <a:pt x="168" y="50"/>
                  </a:lnTo>
                  <a:lnTo>
                    <a:pt x="162" y="54"/>
                  </a:lnTo>
                  <a:lnTo>
                    <a:pt x="162" y="54"/>
                  </a:lnTo>
                  <a:lnTo>
                    <a:pt x="160" y="58"/>
                  </a:lnTo>
                  <a:lnTo>
                    <a:pt x="158" y="64"/>
                  </a:lnTo>
                  <a:lnTo>
                    <a:pt x="158" y="64"/>
                  </a:lnTo>
                  <a:lnTo>
                    <a:pt x="160" y="68"/>
                  </a:lnTo>
                  <a:lnTo>
                    <a:pt x="162" y="72"/>
                  </a:lnTo>
                  <a:lnTo>
                    <a:pt x="162" y="72"/>
                  </a:lnTo>
                  <a:lnTo>
                    <a:pt x="166" y="76"/>
                  </a:lnTo>
                  <a:lnTo>
                    <a:pt x="172" y="76"/>
                  </a:lnTo>
                  <a:lnTo>
                    <a:pt x="172" y="76"/>
                  </a:lnTo>
                  <a:lnTo>
                    <a:pt x="178" y="76"/>
                  </a:lnTo>
                  <a:lnTo>
                    <a:pt x="182" y="72"/>
                  </a:lnTo>
                  <a:lnTo>
                    <a:pt x="182" y="72"/>
                  </a:lnTo>
                  <a:lnTo>
                    <a:pt x="186" y="66"/>
                  </a:lnTo>
                  <a:lnTo>
                    <a:pt x="188" y="60"/>
                  </a:lnTo>
                  <a:lnTo>
                    <a:pt x="188" y="56"/>
                  </a:lnTo>
                  <a:close/>
                  <a:moveTo>
                    <a:pt x="236" y="0"/>
                  </a:moveTo>
                  <a:lnTo>
                    <a:pt x="236" y="0"/>
                  </a:lnTo>
                  <a:lnTo>
                    <a:pt x="243" y="16"/>
                  </a:lnTo>
                  <a:lnTo>
                    <a:pt x="238" y="20"/>
                  </a:lnTo>
                  <a:lnTo>
                    <a:pt x="238" y="20"/>
                  </a:lnTo>
                  <a:lnTo>
                    <a:pt x="228" y="2"/>
                  </a:lnTo>
                  <a:lnTo>
                    <a:pt x="236" y="0"/>
                  </a:lnTo>
                  <a:lnTo>
                    <a:pt x="236" y="0"/>
                  </a:lnTo>
                  <a:close/>
                  <a:moveTo>
                    <a:pt x="271" y="66"/>
                  </a:moveTo>
                  <a:lnTo>
                    <a:pt x="271" y="66"/>
                  </a:lnTo>
                  <a:lnTo>
                    <a:pt x="273" y="88"/>
                  </a:lnTo>
                  <a:lnTo>
                    <a:pt x="277" y="110"/>
                  </a:lnTo>
                  <a:lnTo>
                    <a:pt x="267" y="112"/>
                  </a:lnTo>
                  <a:lnTo>
                    <a:pt x="267" y="112"/>
                  </a:lnTo>
                  <a:lnTo>
                    <a:pt x="263" y="92"/>
                  </a:lnTo>
                  <a:lnTo>
                    <a:pt x="261" y="68"/>
                  </a:lnTo>
                  <a:lnTo>
                    <a:pt x="261" y="68"/>
                  </a:lnTo>
                  <a:lnTo>
                    <a:pt x="263" y="40"/>
                  </a:lnTo>
                  <a:lnTo>
                    <a:pt x="271" y="12"/>
                  </a:lnTo>
                  <a:lnTo>
                    <a:pt x="279" y="12"/>
                  </a:lnTo>
                  <a:lnTo>
                    <a:pt x="279" y="12"/>
                  </a:lnTo>
                  <a:lnTo>
                    <a:pt x="273" y="40"/>
                  </a:lnTo>
                  <a:lnTo>
                    <a:pt x="271" y="66"/>
                  </a:lnTo>
                  <a:lnTo>
                    <a:pt x="271" y="66"/>
                  </a:lnTo>
                  <a:close/>
                  <a:moveTo>
                    <a:pt x="345" y="82"/>
                  </a:moveTo>
                  <a:lnTo>
                    <a:pt x="345" y="82"/>
                  </a:lnTo>
                  <a:lnTo>
                    <a:pt x="359" y="88"/>
                  </a:lnTo>
                  <a:lnTo>
                    <a:pt x="373" y="98"/>
                  </a:lnTo>
                  <a:lnTo>
                    <a:pt x="367" y="106"/>
                  </a:lnTo>
                  <a:lnTo>
                    <a:pt x="367" y="106"/>
                  </a:lnTo>
                  <a:lnTo>
                    <a:pt x="345" y="90"/>
                  </a:lnTo>
                  <a:lnTo>
                    <a:pt x="345" y="94"/>
                  </a:lnTo>
                  <a:lnTo>
                    <a:pt x="345" y="94"/>
                  </a:lnTo>
                  <a:lnTo>
                    <a:pt x="345" y="102"/>
                  </a:lnTo>
                  <a:lnTo>
                    <a:pt x="339" y="108"/>
                  </a:lnTo>
                  <a:lnTo>
                    <a:pt x="339" y="108"/>
                  </a:lnTo>
                  <a:lnTo>
                    <a:pt x="331" y="112"/>
                  </a:lnTo>
                  <a:lnTo>
                    <a:pt x="319" y="112"/>
                  </a:lnTo>
                  <a:lnTo>
                    <a:pt x="319" y="112"/>
                  </a:lnTo>
                  <a:lnTo>
                    <a:pt x="309" y="112"/>
                  </a:lnTo>
                  <a:lnTo>
                    <a:pt x="301" y="108"/>
                  </a:lnTo>
                  <a:lnTo>
                    <a:pt x="301" y="108"/>
                  </a:lnTo>
                  <a:lnTo>
                    <a:pt x="295" y="102"/>
                  </a:lnTo>
                  <a:lnTo>
                    <a:pt x="293" y="94"/>
                  </a:lnTo>
                  <a:lnTo>
                    <a:pt x="293" y="94"/>
                  </a:lnTo>
                  <a:lnTo>
                    <a:pt x="295" y="86"/>
                  </a:lnTo>
                  <a:lnTo>
                    <a:pt x="301" y="80"/>
                  </a:lnTo>
                  <a:lnTo>
                    <a:pt x="301" y="80"/>
                  </a:lnTo>
                  <a:lnTo>
                    <a:pt x="307" y="76"/>
                  </a:lnTo>
                  <a:lnTo>
                    <a:pt x="317" y="76"/>
                  </a:lnTo>
                  <a:lnTo>
                    <a:pt x="317" y="76"/>
                  </a:lnTo>
                  <a:lnTo>
                    <a:pt x="335" y="78"/>
                  </a:lnTo>
                  <a:lnTo>
                    <a:pt x="335" y="40"/>
                  </a:lnTo>
                  <a:lnTo>
                    <a:pt x="291" y="40"/>
                  </a:lnTo>
                  <a:lnTo>
                    <a:pt x="291" y="32"/>
                  </a:lnTo>
                  <a:lnTo>
                    <a:pt x="335" y="32"/>
                  </a:lnTo>
                  <a:lnTo>
                    <a:pt x="335" y="10"/>
                  </a:lnTo>
                  <a:lnTo>
                    <a:pt x="345" y="10"/>
                  </a:lnTo>
                  <a:lnTo>
                    <a:pt x="345" y="32"/>
                  </a:lnTo>
                  <a:lnTo>
                    <a:pt x="369" y="32"/>
                  </a:lnTo>
                  <a:lnTo>
                    <a:pt x="369" y="40"/>
                  </a:lnTo>
                  <a:lnTo>
                    <a:pt x="345" y="40"/>
                  </a:lnTo>
                  <a:lnTo>
                    <a:pt x="345" y="82"/>
                  </a:lnTo>
                  <a:lnTo>
                    <a:pt x="345" y="82"/>
                  </a:lnTo>
                  <a:close/>
                  <a:moveTo>
                    <a:pt x="319" y="104"/>
                  </a:moveTo>
                  <a:lnTo>
                    <a:pt x="319" y="104"/>
                  </a:lnTo>
                  <a:lnTo>
                    <a:pt x="327" y="104"/>
                  </a:lnTo>
                  <a:lnTo>
                    <a:pt x="331" y="102"/>
                  </a:lnTo>
                  <a:lnTo>
                    <a:pt x="335" y="98"/>
                  </a:lnTo>
                  <a:lnTo>
                    <a:pt x="337" y="94"/>
                  </a:lnTo>
                  <a:lnTo>
                    <a:pt x="337" y="86"/>
                  </a:lnTo>
                  <a:lnTo>
                    <a:pt x="337" y="86"/>
                  </a:lnTo>
                  <a:lnTo>
                    <a:pt x="327" y="84"/>
                  </a:lnTo>
                  <a:lnTo>
                    <a:pt x="317" y="84"/>
                  </a:lnTo>
                  <a:lnTo>
                    <a:pt x="317" y="84"/>
                  </a:lnTo>
                  <a:lnTo>
                    <a:pt x="311" y="84"/>
                  </a:lnTo>
                  <a:lnTo>
                    <a:pt x="307" y="86"/>
                  </a:lnTo>
                  <a:lnTo>
                    <a:pt x="307" y="86"/>
                  </a:lnTo>
                  <a:lnTo>
                    <a:pt x="303" y="90"/>
                  </a:lnTo>
                  <a:lnTo>
                    <a:pt x="303" y="94"/>
                  </a:lnTo>
                  <a:lnTo>
                    <a:pt x="303" y="94"/>
                  </a:lnTo>
                  <a:lnTo>
                    <a:pt x="303" y="98"/>
                  </a:lnTo>
                  <a:lnTo>
                    <a:pt x="307" y="102"/>
                  </a:lnTo>
                  <a:lnTo>
                    <a:pt x="307" y="102"/>
                  </a:lnTo>
                  <a:lnTo>
                    <a:pt x="313" y="104"/>
                  </a:lnTo>
                  <a:lnTo>
                    <a:pt x="319" y="104"/>
                  </a:lnTo>
                  <a:lnTo>
                    <a:pt x="319" y="104"/>
                  </a:lnTo>
                  <a:close/>
                  <a:moveTo>
                    <a:pt x="429" y="96"/>
                  </a:moveTo>
                  <a:lnTo>
                    <a:pt x="429" y="96"/>
                  </a:lnTo>
                  <a:lnTo>
                    <a:pt x="407" y="106"/>
                  </a:lnTo>
                  <a:lnTo>
                    <a:pt x="383" y="113"/>
                  </a:lnTo>
                  <a:lnTo>
                    <a:pt x="381" y="106"/>
                  </a:lnTo>
                  <a:lnTo>
                    <a:pt x="381" y="106"/>
                  </a:lnTo>
                  <a:lnTo>
                    <a:pt x="389" y="102"/>
                  </a:lnTo>
                  <a:lnTo>
                    <a:pt x="389" y="8"/>
                  </a:lnTo>
                  <a:lnTo>
                    <a:pt x="433" y="8"/>
                  </a:lnTo>
                  <a:lnTo>
                    <a:pt x="433" y="60"/>
                  </a:lnTo>
                  <a:lnTo>
                    <a:pt x="399" y="60"/>
                  </a:lnTo>
                  <a:lnTo>
                    <a:pt x="399" y="100"/>
                  </a:lnTo>
                  <a:lnTo>
                    <a:pt x="399" y="100"/>
                  </a:lnTo>
                  <a:lnTo>
                    <a:pt x="425" y="90"/>
                  </a:lnTo>
                  <a:lnTo>
                    <a:pt x="425" y="90"/>
                  </a:lnTo>
                  <a:lnTo>
                    <a:pt x="417" y="74"/>
                  </a:lnTo>
                  <a:lnTo>
                    <a:pt x="425" y="70"/>
                  </a:lnTo>
                  <a:lnTo>
                    <a:pt x="425" y="70"/>
                  </a:lnTo>
                  <a:lnTo>
                    <a:pt x="433" y="84"/>
                  </a:lnTo>
                  <a:lnTo>
                    <a:pt x="433" y="84"/>
                  </a:lnTo>
                  <a:lnTo>
                    <a:pt x="441" y="98"/>
                  </a:lnTo>
                  <a:lnTo>
                    <a:pt x="433" y="102"/>
                  </a:lnTo>
                  <a:lnTo>
                    <a:pt x="433" y="102"/>
                  </a:lnTo>
                  <a:lnTo>
                    <a:pt x="429" y="96"/>
                  </a:lnTo>
                  <a:lnTo>
                    <a:pt x="429" y="96"/>
                  </a:lnTo>
                  <a:close/>
                  <a:moveTo>
                    <a:pt x="423" y="14"/>
                  </a:moveTo>
                  <a:lnTo>
                    <a:pt x="399" y="14"/>
                  </a:lnTo>
                  <a:lnTo>
                    <a:pt x="399" y="30"/>
                  </a:lnTo>
                  <a:lnTo>
                    <a:pt x="423" y="30"/>
                  </a:lnTo>
                  <a:lnTo>
                    <a:pt x="423" y="14"/>
                  </a:lnTo>
                  <a:close/>
                  <a:moveTo>
                    <a:pt x="399" y="38"/>
                  </a:moveTo>
                  <a:lnTo>
                    <a:pt x="399" y="52"/>
                  </a:lnTo>
                  <a:lnTo>
                    <a:pt x="423" y="52"/>
                  </a:lnTo>
                  <a:lnTo>
                    <a:pt x="423" y="38"/>
                  </a:lnTo>
                  <a:lnTo>
                    <a:pt x="399" y="38"/>
                  </a:lnTo>
                  <a:close/>
                  <a:moveTo>
                    <a:pt x="479" y="58"/>
                  </a:moveTo>
                  <a:lnTo>
                    <a:pt x="479" y="58"/>
                  </a:lnTo>
                  <a:lnTo>
                    <a:pt x="477" y="66"/>
                  </a:lnTo>
                  <a:lnTo>
                    <a:pt x="479" y="66"/>
                  </a:lnTo>
                  <a:lnTo>
                    <a:pt x="479" y="102"/>
                  </a:lnTo>
                  <a:lnTo>
                    <a:pt x="479" y="102"/>
                  </a:lnTo>
                  <a:lnTo>
                    <a:pt x="481" y="106"/>
                  </a:lnTo>
                  <a:lnTo>
                    <a:pt x="485" y="108"/>
                  </a:lnTo>
                  <a:lnTo>
                    <a:pt x="485" y="108"/>
                  </a:lnTo>
                  <a:lnTo>
                    <a:pt x="491" y="106"/>
                  </a:lnTo>
                  <a:lnTo>
                    <a:pt x="491" y="106"/>
                  </a:lnTo>
                  <a:lnTo>
                    <a:pt x="493" y="104"/>
                  </a:lnTo>
                  <a:lnTo>
                    <a:pt x="493" y="104"/>
                  </a:lnTo>
                  <a:lnTo>
                    <a:pt x="495" y="88"/>
                  </a:lnTo>
                  <a:lnTo>
                    <a:pt x="503" y="90"/>
                  </a:lnTo>
                  <a:lnTo>
                    <a:pt x="503" y="104"/>
                  </a:lnTo>
                  <a:lnTo>
                    <a:pt x="503" y="104"/>
                  </a:lnTo>
                  <a:lnTo>
                    <a:pt x="501" y="110"/>
                  </a:lnTo>
                  <a:lnTo>
                    <a:pt x="501" y="110"/>
                  </a:lnTo>
                  <a:lnTo>
                    <a:pt x="497" y="113"/>
                  </a:lnTo>
                  <a:lnTo>
                    <a:pt x="497" y="113"/>
                  </a:lnTo>
                  <a:lnTo>
                    <a:pt x="487" y="115"/>
                  </a:lnTo>
                  <a:lnTo>
                    <a:pt x="487" y="115"/>
                  </a:lnTo>
                  <a:lnTo>
                    <a:pt x="479" y="113"/>
                  </a:lnTo>
                  <a:lnTo>
                    <a:pt x="479" y="113"/>
                  </a:lnTo>
                  <a:lnTo>
                    <a:pt x="479" y="113"/>
                  </a:lnTo>
                  <a:lnTo>
                    <a:pt x="475" y="113"/>
                  </a:lnTo>
                  <a:lnTo>
                    <a:pt x="473" y="112"/>
                  </a:lnTo>
                  <a:lnTo>
                    <a:pt x="471" y="110"/>
                  </a:lnTo>
                  <a:lnTo>
                    <a:pt x="469" y="104"/>
                  </a:lnTo>
                  <a:lnTo>
                    <a:pt x="469" y="82"/>
                  </a:lnTo>
                  <a:lnTo>
                    <a:pt x="471" y="80"/>
                  </a:lnTo>
                  <a:lnTo>
                    <a:pt x="471" y="78"/>
                  </a:lnTo>
                  <a:lnTo>
                    <a:pt x="471" y="78"/>
                  </a:lnTo>
                  <a:lnTo>
                    <a:pt x="465" y="88"/>
                  </a:lnTo>
                  <a:lnTo>
                    <a:pt x="455" y="100"/>
                  </a:lnTo>
                  <a:lnTo>
                    <a:pt x="447" y="108"/>
                  </a:lnTo>
                  <a:lnTo>
                    <a:pt x="435" y="115"/>
                  </a:lnTo>
                  <a:lnTo>
                    <a:pt x="429" y="110"/>
                  </a:lnTo>
                  <a:lnTo>
                    <a:pt x="429" y="110"/>
                  </a:lnTo>
                  <a:lnTo>
                    <a:pt x="445" y="98"/>
                  </a:lnTo>
                  <a:lnTo>
                    <a:pt x="457" y="84"/>
                  </a:lnTo>
                  <a:lnTo>
                    <a:pt x="457" y="84"/>
                  </a:lnTo>
                  <a:lnTo>
                    <a:pt x="465" y="70"/>
                  </a:lnTo>
                  <a:lnTo>
                    <a:pt x="471" y="58"/>
                  </a:lnTo>
                  <a:lnTo>
                    <a:pt x="439" y="58"/>
                  </a:lnTo>
                  <a:lnTo>
                    <a:pt x="439" y="50"/>
                  </a:lnTo>
                  <a:lnTo>
                    <a:pt x="445" y="50"/>
                  </a:lnTo>
                  <a:lnTo>
                    <a:pt x="445" y="14"/>
                  </a:lnTo>
                  <a:lnTo>
                    <a:pt x="441" y="14"/>
                  </a:lnTo>
                  <a:lnTo>
                    <a:pt x="441" y="8"/>
                  </a:lnTo>
                  <a:lnTo>
                    <a:pt x="497" y="8"/>
                  </a:lnTo>
                  <a:lnTo>
                    <a:pt x="497" y="14"/>
                  </a:lnTo>
                  <a:lnTo>
                    <a:pt x="485" y="14"/>
                  </a:lnTo>
                  <a:lnTo>
                    <a:pt x="485" y="30"/>
                  </a:lnTo>
                  <a:lnTo>
                    <a:pt x="485" y="30"/>
                  </a:lnTo>
                  <a:lnTo>
                    <a:pt x="483" y="50"/>
                  </a:lnTo>
                  <a:lnTo>
                    <a:pt x="499" y="50"/>
                  </a:lnTo>
                  <a:lnTo>
                    <a:pt x="499" y="58"/>
                  </a:lnTo>
                  <a:lnTo>
                    <a:pt x="479" y="58"/>
                  </a:lnTo>
                  <a:close/>
                  <a:moveTo>
                    <a:pt x="473" y="50"/>
                  </a:moveTo>
                  <a:lnTo>
                    <a:pt x="473" y="50"/>
                  </a:lnTo>
                  <a:lnTo>
                    <a:pt x="475" y="30"/>
                  </a:lnTo>
                  <a:lnTo>
                    <a:pt x="475" y="14"/>
                  </a:lnTo>
                  <a:lnTo>
                    <a:pt x="455" y="14"/>
                  </a:lnTo>
                  <a:lnTo>
                    <a:pt x="455" y="50"/>
                  </a:lnTo>
                  <a:lnTo>
                    <a:pt x="473" y="50"/>
                  </a:lnTo>
                  <a:close/>
                  <a:moveTo>
                    <a:pt x="627" y="22"/>
                  </a:moveTo>
                  <a:lnTo>
                    <a:pt x="557" y="22"/>
                  </a:lnTo>
                  <a:lnTo>
                    <a:pt x="557" y="22"/>
                  </a:lnTo>
                  <a:lnTo>
                    <a:pt x="547" y="38"/>
                  </a:lnTo>
                  <a:lnTo>
                    <a:pt x="539" y="52"/>
                  </a:lnTo>
                  <a:lnTo>
                    <a:pt x="539" y="117"/>
                  </a:lnTo>
                  <a:lnTo>
                    <a:pt x="529" y="117"/>
                  </a:lnTo>
                  <a:lnTo>
                    <a:pt x="529" y="64"/>
                  </a:lnTo>
                  <a:lnTo>
                    <a:pt x="529" y="64"/>
                  </a:lnTo>
                  <a:lnTo>
                    <a:pt x="515" y="74"/>
                  </a:lnTo>
                  <a:lnTo>
                    <a:pt x="511" y="68"/>
                  </a:lnTo>
                  <a:lnTo>
                    <a:pt x="511" y="68"/>
                  </a:lnTo>
                  <a:lnTo>
                    <a:pt x="521" y="58"/>
                  </a:lnTo>
                  <a:lnTo>
                    <a:pt x="531" y="48"/>
                  </a:lnTo>
                  <a:lnTo>
                    <a:pt x="539" y="36"/>
                  </a:lnTo>
                  <a:lnTo>
                    <a:pt x="547" y="22"/>
                  </a:lnTo>
                  <a:lnTo>
                    <a:pt x="517" y="22"/>
                  </a:lnTo>
                  <a:lnTo>
                    <a:pt x="517" y="14"/>
                  </a:lnTo>
                  <a:lnTo>
                    <a:pt x="549" y="14"/>
                  </a:lnTo>
                  <a:lnTo>
                    <a:pt x="549" y="14"/>
                  </a:lnTo>
                  <a:lnTo>
                    <a:pt x="553" y="2"/>
                  </a:lnTo>
                  <a:lnTo>
                    <a:pt x="563" y="2"/>
                  </a:lnTo>
                  <a:lnTo>
                    <a:pt x="563" y="2"/>
                  </a:lnTo>
                  <a:lnTo>
                    <a:pt x="559" y="14"/>
                  </a:lnTo>
                  <a:lnTo>
                    <a:pt x="627" y="14"/>
                  </a:lnTo>
                  <a:lnTo>
                    <a:pt x="627" y="22"/>
                  </a:lnTo>
                  <a:close/>
                  <a:moveTo>
                    <a:pt x="631" y="74"/>
                  </a:moveTo>
                  <a:lnTo>
                    <a:pt x="595" y="74"/>
                  </a:lnTo>
                  <a:lnTo>
                    <a:pt x="595" y="106"/>
                  </a:lnTo>
                  <a:lnTo>
                    <a:pt x="595" y="106"/>
                  </a:lnTo>
                  <a:lnTo>
                    <a:pt x="595" y="110"/>
                  </a:lnTo>
                  <a:lnTo>
                    <a:pt x="593" y="113"/>
                  </a:lnTo>
                  <a:lnTo>
                    <a:pt x="593" y="113"/>
                  </a:lnTo>
                  <a:lnTo>
                    <a:pt x="589" y="115"/>
                  </a:lnTo>
                  <a:lnTo>
                    <a:pt x="585" y="115"/>
                  </a:lnTo>
                  <a:lnTo>
                    <a:pt x="567" y="115"/>
                  </a:lnTo>
                  <a:lnTo>
                    <a:pt x="567" y="108"/>
                  </a:lnTo>
                  <a:lnTo>
                    <a:pt x="579" y="108"/>
                  </a:lnTo>
                  <a:lnTo>
                    <a:pt x="579" y="108"/>
                  </a:lnTo>
                  <a:lnTo>
                    <a:pt x="583" y="106"/>
                  </a:lnTo>
                  <a:lnTo>
                    <a:pt x="583" y="106"/>
                  </a:lnTo>
                  <a:lnTo>
                    <a:pt x="585" y="102"/>
                  </a:lnTo>
                  <a:lnTo>
                    <a:pt x="585" y="74"/>
                  </a:lnTo>
                  <a:lnTo>
                    <a:pt x="547" y="74"/>
                  </a:lnTo>
                  <a:lnTo>
                    <a:pt x="547" y="68"/>
                  </a:lnTo>
                  <a:lnTo>
                    <a:pt x="585" y="68"/>
                  </a:lnTo>
                  <a:lnTo>
                    <a:pt x="585" y="56"/>
                  </a:lnTo>
                  <a:lnTo>
                    <a:pt x="591" y="56"/>
                  </a:lnTo>
                  <a:lnTo>
                    <a:pt x="591" y="56"/>
                  </a:lnTo>
                  <a:lnTo>
                    <a:pt x="607" y="42"/>
                  </a:lnTo>
                  <a:lnTo>
                    <a:pt x="557" y="42"/>
                  </a:lnTo>
                  <a:lnTo>
                    <a:pt x="557" y="36"/>
                  </a:lnTo>
                  <a:lnTo>
                    <a:pt x="617" y="36"/>
                  </a:lnTo>
                  <a:lnTo>
                    <a:pt x="621" y="40"/>
                  </a:lnTo>
                  <a:lnTo>
                    <a:pt x="621" y="40"/>
                  </a:lnTo>
                  <a:lnTo>
                    <a:pt x="611" y="50"/>
                  </a:lnTo>
                  <a:lnTo>
                    <a:pt x="595" y="62"/>
                  </a:lnTo>
                  <a:lnTo>
                    <a:pt x="595" y="68"/>
                  </a:lnTo>
                  <a:lnTo>
                    <a:pt x="631" y="68"/>
                  </a:lnTo>
                  <a:lnTo>
                    <a:pt x="631" y="74"/>
                  </a:lnTo>
                  <a:close/>
                  <a:moveTo>
                    <a:pt x="755" y="28"/>
                  </a:moveTo>
                  <a:lnTo>
                    <a:pt x="723" y="28"/>
                  </a:lnTo>
                  <a:lnTo>
                    <a:pt x="723" y="28"/>
                  </a:lnTo>
                  <a:lnTo>
                    <a:pt x="713" y="34"/>
                  </a:lnTo>
                  <a:lnTo>
                    <a:pt x="701" y="46"/>
                  </a:lnTo>
                  <a:lnTo>
                    <a:pt x="701" y="46"/>
                  </a:lnTo>
                  <a:lnTo>
                    <a:pt x="697" y="52"/>
                  </a:lnTo>
                  <a:lnTo>
                    <a:pt x="693" y="58"/>
                  </a:lnTo>
                  <a:lnTo>
                    <a:pt x="691" y="66"/>
                  </a:lnTo>
                  <a:lnTo>
                    <a:pt x="691" y="72"/>
                  </a:lnTo>
                  <a:lnTo>
                    <a:pt x="691" y="72"/>
                  </a:lnTo>
                  <a:lnTo>
                    <a:pt x="691" y="82"/>
                  </a:lnTo>
                  <a:lnTo>
                    <a:pt x="697" y="90"/>
                  </a:lnTo>
                  <a:lnTo>
                    <a:pt x="697" y="90"/>
                  </a:lnTo>
                  <a:lnTo>
                    <a:pt x="703" y="96"/>
                  </a:lnTo>
                  <a:lnTo>
                    <a:pt x="711" y="102"/>
                  </a:lnTo>
                  <a:lnTo>
                    <a:pt x="711" y="102"/>
                  </a:lnTo>
                  <a:lnTo>
                    <a:pt x="723" y="104"/>
                  </a:lnTo>
                  <a:lnTo>
                    <a:pt x="737" y="104"/>
                  </a:lnTo>
                  <a:lnTo>
                    <a:pt x="737" y="104"/>
                  </a:lnTo>
                  <a:lnTo>
                    <a:pt x="745" y="104"/>
                  </a:lnTo>
                  <a:lnTo>
                    <a:pt x="745" y="113"/>
                  </a:lnTo>
                  <a:lnTo>
                    <a:pt x="743" y="113"/>
                  </a:lnTo>
                  <a:lnTo>
                    <a:pt x="743" y="113"/>
                  </a:lnTo>
                  <a:lnTo>
                    <a:pt x="725" y="113"/>
                  </a:lnTo>
                  <a:lnTo>
                    <a:pt x="725" y="113"/>
                  </a:lnTo>
                  <a:lnTo>
                    <a:pt x="709" y="110"/>
                  </a:lnTo>
                  <a:lnTo>
                    <a:pt x="709" y="110"/>
                  </a:lnTo>
                  <a:lnTo>
                    <a:pt x="701" y="106"/>
                  </a:lnTo>
                  <a:lnTo>
                    <a:pt x="693" y="102"/>
                  </a:lnTo>
                  <a:lnTo>
                    <a:pt x="693" y="102"/>
                  </a:lnTo>
                  <a:lnTo>
                    <a:pt x="687" y="96"/>
                  </a:lnTo>
                  <a:lnTo>
                    <a:pt x="685" y="90"/>
                  </a:lnTo>
                  <a:lnTo>
                    <a:pt x="685" y="90"/>
                  </a:lnTo>
                  <a:lnTo>
                    <a:pt x="681" y="82"/>
                  </a:lnTo>
                  <a:lnTo>
                    <a:pt x="681" y="74"/>
                  </a:lnTo>
                  <a:lnTo>
                    <a:pt x="681" y="74"/>
                  </a:lnTo>
                  <a:lnTo>
                    <a:pt x="683" y="60"/>
                  </a:lnTo>
                  <a:lnTo>
                    <a:pt x="689" y="48"/>
                  </a:lnTo>
                  <a:lnTo>
                    <a:pt x="689" y="48"/>
                  </a:lnTo>
                  <a:lnTo>
                    <a:pt x="697" y="38"/>
                  </a:lnTo>
                  <a:lnTo>
                    <a:pt x="709" y="28"/>
                  </a:lnTo>
                  <a:lnTo>
                    <a:pt x="647" y="28"/>
                  </a:lnTo>
                  <a:lnTo>
                    <a:pt x="647" y="20"/>
                  </a:lnTo>
                  <a:lnTo>
                    <a:pt x="755" y="20"/>
                  </a:lnTo>
                  <a:lnTo>
                    <a:pt x="755" y="28"/>
                  </a:lnTo>
                  <a:close/>
                  <a:moveTo>
                    <a:pt x="729" y="38"/>
                  </a:moveTo>
                  <a:lnTo>
                    <a:pt x="729" y="38"/>
                  </a:lnTo>
                  <a:lnTo>
                    <a:pt x="739" y="54"/>
                  </a:lnTo>
                  <a:lnTo>
                    <a:pt x="733" y="58"/>
                  </a:lnTo>
                  <a:lnTo>
                    <a:pt x="733" y="58"/>
                  </a:lnTo>
                  <a:lnTo>
                    <a:pt x="723" y="40"/>
                  </a:lnTo>
                  <a:lnTo>
                    <a:pt x="729" y="38"/>
                  </a:lnTo>
                  <a:lnTo>
                    <a:pt x="729" y="38"/>
                  </a:lnTo>
                  <a:close/>
                  <a:moveTo>
                    <a:pt x="749" y="34"/>
                  </a:moveTo>
                  <a:lnTo>
                    <a:pt x="749" y="34"/>
                  </a:lnTo>
                  <a:lnTo>
                    <a:pt x="757" y="50"/>
                  </a:lnTo>
                  <a:lnTo>
                    <a:pt x="751" y="54"/>
                  </a:lnTo>
                  <a:lnTo>
                    <a:pt x="751" y="54"/>
                  </a:lnTo>
                  <a:lnTo>
                    <a:pt x="741" y="36"/>
                  </a:lnTo>
                  <a:lnTo>
                    <a:pt x="749" y="34"/>
                  </a:lnTo>
                  <a:lnTo>
                    <a:pt x="749" y="34"/>
                  </a:lnTo>
                  <a:close/>
                  <a:moveTo>
                    <a:pt x="823" y="94"/>
                  </a:moveTo>
                  <a:lnTo>
                    <a:pt x="823" y="94"/>
                  </a:lnTo>
                  <a:lnTo>
                    <a:pt x="775" y="102"/>
                  </a:lnTo>
                  <a:lnTo>
                    <a:pt x="773" y="94"/>
                  </a:lnTo>
                  <a:lnTo>
                    <a:pt x="773" y="94"/>
                  </a:lnTo>
                  <a:lnTo>
                    <a:pt x="785" y="92"/>
                  </a:lnTo>
                  <a:lnTo>
                    <a:pt x="785" y="16"/>
                  </a:lnTo>
                  <a:lnTo>
                    <a:pt x="775" y="16"/>
                  </a:lnTo>
                  <a:lnTo>
                    <a:pt x="775" y="8"/>
                  </a:lnTo>
                  <a:lnTo>
                    <a:pt x="843" y="8"/>
                  </a:lnTo>
                  <a:lnTo>
                    <a:pt x="843" y="16"/>
                  </a:lnTo>
                  <a:lnTo>
                    <a:pt x="831" y="16"/>
                  </a:lnTo>
                  <a:lnTo>
                    <a:pt x="831" y="117"/>
                  </a:lnTo>
                  <a:lnTo>
                    <a:pt x="823" y="117"/>
                  </a:lnTo>
                  <a:lnTo>
                    <a:pt x="823" y="94"/>
                  </a:lnTo>
                  <a:close/>
                  <a:moveTo>
                    <a:pt x="793" y="16"/>
                  </a:moveTo>
                  <a:lnTo>
                    <a:pt x="793" y="36"/>
                  </a:lnTo>
                  <a:lnTo>
                    <a:pt x="823" y="36"/>
                  </a:lnTo>
                  <a:lnTo>
                    <a:pt x="823" y="16"/>
                  </a:lnTo>
                  <a:lnTo>
                    <a:pt x="793" y="16"/>
                  </a:lnTo>
                  <a:close/>
                  <a:moveTo>
                    <a:pt x="793" y="42"/>
                  </a:moveTo>
                  <a:lnTo>
                    <a:pt x="793" y="62"/>
                  </a:lnTo>
                  <a:lnTo>
                    <a:pt x="823" y="62"/>
                  </a:lnTo>
                  <a:lnTo>
                    <a:pt x="823" y="42"/>
                  </a:lnTo>
                  <a:lnTo>
                    <a:pt x="793" y="42"/>
                  </a:lnTo>
                  <a:close/>
                  <a:moveTo>
                    <a:pt x="793" y="90"/>
                  </a:moveTo>
                  <a:lnTo>
                    <a:pt x="793" y="90"/>
                  </a:lnTo>
                  <a:lnTo>
                    <a:pt x="823" y="86"/>
                  </a:lnTo>
                  <a:lnTo>
                    <a:pt x="823" y="68"/>
                  </a:lnTo>
                  <a:lnTo>
                    <a:pt x="793" y="68"/>
                  </a:lnTo>
                  <a:lnTo>
                    <a:pt x="793" y="90"/>
                  </a:lnTo>
                  <a:close/>
                  <a:moveTo>
                    <a:pt x="887" y="22"/>
                  </a:moveTo>
                  <a:lnTo>
                    <a:pt x="887" y="22"/>
                  </a:lnTo>
                  <a:lnTo>
                    <a:pt x="887" y="40"/>
                  </a:lnTo>
                  <a:lnTo>
                    <a:pt x="883" y="56"/>
                  </a:lnTo>
                  <a:lnTo>
                    <a:pt x="879" y="72"/>
                  </a:lnTo>
                  <a:lnTo>
                    <a:pt x="871" y="86"/>
                  </a:lnTo>
                  <a:lnTo>
                    <a:pt x="871" y="86"/>
                  </a:lnTo>
                  <a:lnTo>
                    <a:pt x="883" y="98"/>
                  </a:lnTo>
                  <a:lnTo>
                    <a:pt x="895" y="110"/>
                  </a:lnTo>
                  <a:lnTo>
                    <a:pt x="889" y="115"/>
                  </a:lnTo>
                  <a:lnTo>
                    <a:pt x="889" y="115"/>
                  </a:lnTo>
                  <a:lnTo>
                    <a:pt x="877" y="106"/>
                  </a:lnTo>
                  <a:lnTo>
                    <a:pt x="867" y="92"/>
                  </a:lnTo>
                  <a:lnTo>
                    <a:pt x="867" y="92"/>
                  </a:lnTo>
                  <a:lnTo>
                    <a:pt x="855" y="106"/>
                  </a:lnTo>
                  <a:lnTo>
                    <a:pt x="841" y="117"/>
                  </a:lnTo>
                  <a:lnTo>
                    <a:pt x="837" y="110"/>
                  </a:lnTo>
                  <a:lnTo>
                    <a:pt x="837" y="110"/>
                  </a:lnTo>
                  <a:lnTo>
                    <a:pt x="849" y="100"/>
                  </a:lnTo>
                  <a:lnTo>
                    <a:pt x="861" y="86"/>
                  </a:lnTo>
                  <a:lnTo>
                    <a:pt x="861" y="86"/>
                  </a:lnTo>
                  <a:lnTo>
                    <a:pt x="855" y="74"/>
                  </a:lnTo>
                  <a:lnTo>
                    <a:pt x="849" y="62"/>
                  </a:lnTo>
                  <a:lnTo>
                    <a:pt x="849" y="62"/>
                  </a:lnTo>
                  <a:lnTo>
                    <a:pt x="845" y="48"/>
                  </a:lnTo>
                  <a:lnTo>
                    <a:pt x="843" y="30"/>
                  </a:lnTo>
                  <a:lnTo>
                    <a:pt x="837" y="30"/>
                  </a:lnTo>
                  <a:lnTo>
                    <a:pt x="837" y="22"/>
                  </a:lnTo>
                  <a:lnTo>
                    <a:pt x="887" y="22"/>
                  </a:lnTo>
                  <a:lnTo>
                    <a:pt x="887" y="22"/>
                  </a:lnTo>
                  <a:close/>
                  <a:moveTo>
                    <a:pt x="853" y="30"/>
                  </a:moveTo>
                  <a:lnTo>
                    <a:pt x="853" y="30"/>
                  </a:lnTo>
                  <a:lnTo>
                    <a:pt x="853" y="42"/>
                  </a:lnTo>
                  <a:lnTo>
                    <a:pt x="855" y="56"/>
                  </a:lnTo>
                  <a:lnTo>
                    <a:pt x="861" y="66"/>
                  </a:lnTo>
                  <a:lnTo>
                    <a:pt x="865" y="76"/>
                  </a:lnTo>
                  <a:lnTo>
                    <a:pt x="865" y="76"/>
                  </a:lnTo>
                  <a:lnTo>
                    <a:pt x="871" y="66"/>
                  </a:lnTo>
                  <a:lnTo>
                    <a:pt x="875" y="56"/>
                  </a:lnTo>
                  <a:lnTo>
                    <a:pt x="877" y="44"/>
                  </a:lnTo>
                  <a:lnTo>
                    <a:pt x="877" y="30"/>
                  </a:lnTo>
                  <a:lnTo>
                    <a:pt x="853" y="30"/>
                  </a:lnTo>
                  <a:lnTo>
                    <a:pt x="853" y="30"/>
                  </a:lnTo>
                  <a:close/>
                  <a:moveTo>
                    <a:pt x="933" y="115"/>
                  </a:moveTo>
                  <a:lnTo>
                    <a:pt x="931" y="108"/>
                  </a:lnTo>
                  <a:lnTo>
                    <a:pt x="949" y="108"/>
                  </a:lnTo>
                  <a:lnTo>
                    <a:pt x="949" y="108"/>
                  </a:lnTo>
                  <a:lnTo>
                    <a:pt x="957" y="106"/>
                  </a:lnTo>
                  <a:lnTo>
                    <a:pt x="961" y="100"/>
                  </a:lnTo>
                  <a:lnTo>
                    <a:pt x="961" y="100"/>
                  </a:lnTo>
                  <a:lnTo>
                    <a:pt x="963" y="92"/>
                  </a:lnTo>
                  <a:lnTo>
                    <a:pt x="965" y="76"/>
                  </a:lnTo>
                  <a:lnTo>
                    <a:pt x="965" y="76"/>
                  </a:lnTo>
                  <a:lnTo>
                    <a:pt x="963" y="68"/>
                  </a:lnTo>
                  <a:lnTo>
                    <a:pt x="921" y="68"/>
                  </a:lnTo>
                  <a:lnTo>
                    <a:pt x="919" y="74"/>
                  </a:lnTo>
                  <a:lnTo>
                    <a:pt x="909" y="74"/>
                  </a:lnTo>
                  <a:lnTo>
                    <a:pt x="915" y="34"/>
                  </a:lnTo>
                  <a:lnTo>
                    <a:pt x="961" y="34"/>
                  </a:lnTo>
                  <a:lnTo>
                    <a:pt x="961" y="16"/>
                  </a:lnTo>
                  <a:lnTo>
                    <a:pt x="911" y="16"/>
                  </a:lnTo>
                  <a:lnTo>
                    <a:pt x="911" y="8"/>
                  </a:lnTo>
                  <a:lnTo>
                    <a:pt x="971" y="8"/>
                  </a:lnTo>
                  <a:lnTo>
                    <a:pt x="971" y="42"/>
                  </a:lnTo>
                  <a:lnTo>
                    <a:pt x="925" y="42"/>
                  </a:lnTo>
                  <a:lnTo>
                    <a:pt x="921" y="60"/>
                  </a:lnTo>
                  <a:lnTo>
                    <a:pt x="975" y="60"/>
                  </a:lnTo>
                  <a:lnTo>
                    <a:pt x="975" y="60"/>
                  </a:lnTo>
                  <a:lnTo>
                    <a:pt x="975" y="82"/>
                  </a:lnTo>
                  <a:lnTo>
                    <a:pt x="975" y="82"/>
                  </a:lnTo>
                  <a:lnTo>
                    <a:pt x="973" y="98"/>
                  </a:lnTo>
                  <a:lnTo>
                    <a:pt x="973" y="98"/>
                  </a:lnTo>
                  <a:lnTo>
                    <a:pt x="969" y="108"/>
                  </a:lnTo>
                  <a:lnTo>
                    <a:pt x="969" y="108"/>
                  </a:lnTo>
                  <a:lnTo>
                    <a:pt x="963" y="113"/>
                  </a:lnTo>
                  <a:lnTo>
                    <a:pt x="963" y="113"/>
                  </a:lnTo>
                  <a:lnTo>
                    <a:pt x="957" y="115"/>
                  </a:lnTo>
                  <a:lnTo>
                    <a:pt x="953" y="115"/>
                  </a:lnTo>
                  <a:lnTo>
                    <a:pt x="933" y="115"/>
                  </a:lnTo>
                  <a:close/>
                  <a:moveTo>
                    <a:pt x="999" y="115"/>
                  </a:moveTo>
                  <a:lnTo>
                    <a:pt x="999" y="4"/>
                  </a:lnTo>
                  <a:lnTo>
                    <a:pt x="1009" y="4"/>
                  </a:lnTo>
                  <a:lnTo>
                    <a:pt x="1009" y="115"/>
                  </a:lnTo>
                  <a:lnTo>
                    <a:pt x="999" y="115"/>
                  </a:lnTo>
                  <a:close/>
                  <a:moveTo>
                    <a:pt x="1089" y="74"/>
                  </a:moveTo>
                  <a:lnTo>
                    <a:pt x="1089" y="62"/>
                  </a:lnTo>
                  <a:lnTo>
                    <a:pt x="1047" y="62"/>
                  </a:lnTo>
                  <a:lnTo>
                    <a:pt x="1047" y="54"/>
                  </a:lnTo>
                  <a:lnTo>
                    <a:pt x="1089" y="54"/>
                  </a:lnTo>
                  <a:lnTo>
                    <a:pt x="1089" y="42"/>
                  </a:lnTo>
                  <a:lnTo>
                    <a:pt x="1049" y="42"/>
                  </a:lnTo>
                  <a:lnTo>
                    <a:pt x="1049" y="34"/>
                  </a:lnTo>
                  <a:lnTo>
                    <a:pt x="1089" y="34"/>
                  </a:lnTo>
                  <a:lnTo>
                    <a:pt x="1089" y="26"/>
                  </a:lnTo>
                  <a:lnTo>
                    <a:pt x="1099" y="26"/>
                  </a:lnTo>
                  <a:lnTo>
                    <a:pt x="1099" y="34"/>
                  </a:lnTo>
                  <a:lnTo>
                    <a:pt x="1139" y="34"/>
                  </a:lnTo>
                  <a:lnTo>
                    <a:pt x="1139" y="42"/>
                  </a:lnTo>
                  <a:lnTo>
                    <a:pt x="1099" y="42"/>
                  </a:lnTo>
                  <a:lnTo>
                    <a:pt x="1099" y="54"/>
                  </a:lnTo>
                  <a:lnTo>
                    <a:pt x="1143" y="54"/>
                  </a:lnTo>
                  <a:lnTo>
                    <a:pt x="1143" y="62"/>
                  </a:lnTo>
                  <a:lnTo>
                    <a:pt x="1099" y="62"/>
                  </a:lnTo>
                  <a:lnTo>
                    <a:pt x="1099" y="74"/>
                  </a:lnTo>
                  <a:lnTo>
                    <a:pt x="1153" y="74"/>
                  </a:lnTo>
                  <a:lnTo>
                    <a:pt x="1153" y="82"/>
                  </a:lnTo>
                  <a:lnTo>
                    <a:pt x="1103" y="82"/>
                  </a:lnTo>
                  <a:lnTo>
                    <a:pt x="1103" y="82"/>
                  </a:lnTo>
                  <a:lnTo>
                    <a:pt x="1111" y="90"/>
                  </a:lnTo>
                  <a:lnTo>
                    <a:pt x="1123" y="98"/>
                  </a:lnTo>
                  <a:lnTo>
                    <a:pt x="1137" y="104"/>
                  </a:lnTo>
                  <a:lnTo>
                    <a:pt x="1153" y="108"/>
                  </a:lnTo>
                  <a:lnTo>
                    <a:pt x="1149" y="117"/>
                  </a:lnTo>
                  <a:lnTo>
                    <a:pt x="1149" y="117"/>
                  </a:lnTo>
                  <a:lnTo>
                    <a:pt x="1133" y="112"/>
                  </a:lnTo>
                  <a:lnTo>
                    <a:pt x="1117" y="106"/>
                  </a:lnTo>
                  <a:lnTo>
                    <a:pt x="1117" y="106"/>
                  </a:lnTo>
                  <a:lnTo>
                    <a:pt x="1103" y="96"/>
                  </a:lnTo>
                  <a:lnTo>
                    <a:pt x="1095" y="86"/>
                  </a:lnTo>
                  <a:lnTo>
                    <a:pt x="1095" y="86"/>
                  </a:lnTo>
                  <a:lnTo>
                    <a:pt x="1085" y="96"/>
                  </a:lnTo>
                  <a:lnTo>
                    <a:pt x="1073" y="106"/>
                  </a:lnTo>
                  <a:lnTo>
                    <a:pt x="1073" y="106"/>
                  </a:lnTo>
                  <a:lnTo>
                    <a:pt x="1057" y="113"/>
                  </a:lnTo>
                  <a:lnTo>
                    <a:pt x="1039" y="117"/>
                  </a:lnTo>
                  <a:lnTo>
                    <a:pt x="1037" y="110"/>
                  </a:lnTo>
                  <a:lnTo>
                    <a:pt x="1037" y="110"/>
                  </a:lnTo>
                  <a:lnTo>
                    <a:pt x="1055" y="104"/>
                  </a:lnTo>
                  <a:lnTo>
                    <a:pt x="1069" y="98"/>
                  </a:lnTo>
                  <a:lnTo>
                    <a:pt x="1069" y="98"/>
                  </a:lnTo>
                  <a:lnTo>
                    <a:pt x="1079" y="90"/>
                  </a:lnTo>
                  <a:lnTo>
                    <a:pt x="1085" y="82"/>
                  </a:lnTo>
                  <a:lnTo>
                    <a:pt x="1037" y="82"/>
                  </a:lnTo>
                  <a:lnTo>
                    <a:pt x="1037" y="74"/>
                  </a:lnTo>
                  <a:lnTo>
                    <a:pt x="1089" y="74"/>
                  </a:lnTo>
                  <a:close/>
                  <a:moveTo>
                    <a:pt x="1141" y="34"/>
                  </a:moveTo>
                  <a:lnTo>
                    <a:pt x="1141" y="20"/>
                  </a:lnTo>
                  <a:lnTo>
                    <a:pt x="1047" y="20"/>
                  </a:lnTo>
                  <a:lnTo>
                    <a:pt x="1047" y="34"/>
                  </a:lnTo>
                  <a:lnTo>
                    <a:pt x="1039" y="34"/>
                  </a:lnTo>
                  <a:lnTo>
                    <a:pt x="1039" y="12"/>
                  </a:lnTo>
                  <a:lnTo>
                    <a:pt x="1089" y="12"/>
                  </a:lnTo>
                  <a:lnTo>
                    <a:pt x="1089" y="2"/>
                  </a:lnTo>
                  <a:lnTo>
                    <a:pt x="1099" y="2"/>
                  </a:lnTo>
                  <a:lnTo>
                    <a:pt x="1099" y="12"/>
                  </a:lnTo>
                  <a:lnTo>
                    <a:pt x="1151" y="12"/>
                  </a:lnTo>
                  <a:lnTo>
                    <a:pt x="1151" y="34"/>
                  </a:lnTo>
                  <a:lnTo>
                    <a:pt x="1141" y="34"/>
                  </a:lnTo>
                  <a:close/>
                  <a:moveTo>
                    <a:pt x="1179" y="74"/>
                  </a:moveTo>
                  <a:lnTo>
                    <a:pt x="1179" y="74"/>
                  </a:lnTo>
                  <a:lnTo>
                    <a:pt x="1175" y="94"/>
                  </a:lnTo>
                  <a:lnTo>
                    <a:pt x="1173" y="106"/>
                  </a:lnTo>
                  <a:lnTo>
                    <a:pt x="1165" y="104"/>
                  </a:lnTo>
                  <a:lnTo>
                    <a:pt x="1165" y="104"/>
                  </a:lnTo>
                  <a:lnTo>
                    <a:pt x="1169" y="88"/>
                  </a:lnTo>
                  <a:lnTo>
                    <a:pt x="1171" y="74"/>
                  </a:lnTo>
                  <a:lnTo>
                    <a:pt x="1179" y="74"/>
                  </a:lnTo>
                  <a:lnTo>
                    <a:pt x="1179" y="74"/>
                  </a:lnTo>
                  <a:close/>
                  <a:moveTo>
                    <a:pt x="1185" y="117"/>
                  </a:moveTo>
                  <a:lnTo>
                    <a:pt x="1185" y="64"/>
                  </a:lnTo>
                  <a:lnTo>
                    <a:pt x="1167" y="64"/>
                  </a:lnTo>
                  <a:lnTo>
                    <a:pt x="1165" y="58"/>
                  </a:lnTo>
                  <a:lnTo>
                    <a:pt x="1173" y="58"/>
                  </a:lnTo>
                  <a:lnTo>
                    <a:pt x="1173" y="58"/>
                  </a:lnTo>
                  <a:lnTo>
                    <a:pt x="1183" y="42"/>
                  </a:lnTo>
                  <a:lnTo>
                    <a:pt x="1167" y="26"/>
                  </a:lnTo>
                  <a:lnTo>
                    <a:pt x="1173" y="20"/>
                  </a:lnTo>
                  <a:lnTo>
                    <a:pt x="1175" y="22"/>
                  </a:lnTo>
                  <a:lnTo>
                    <a:pt x="1175" y="22"/>
                  </a:lnTo>
                  <a:lnTo>
                    <a:pt x="1185" y="2"/>
                  </a:lnTo>
                  <a:lnTo>
                    <a:pt x="1193" y="4"/>
                  </a:lnTo>
                  <a:lnTo>
                    <a:pt x="1193" y="4"/>
                  </a:lnTo>
                  <a:lnTo>
                    <a:pt x="1179" y="28"/>
                  </a:lnTo>
                  <a:lnTo>
                    <a:pt x="1179" y="28"/>
                  </a:lnTo>
                  <a:lnTo>
                    <a:pt x="1187" y="36"/>
                  </a:lnTo>
                  <a:lnTo>
                    <a:pt x="1187" y="36"/>
                  </a:lnTo>
                  <a:lnTo>
                    <a:pt x="1199" y="18"/>
                  </a:lnTo>
                  <a:lnTo>
                    <a:pt x="1207" y="22"/>
                  </a:lnTo>
                  <a:lnTo>
                    <a:pt x="1207" y="22"/>
                  </a:lnTo>
                  <a:lnTo>
                    <a:pt x="1181" y="56"/>
                  </a:lnTo>
                  <a:lnTo>
                    <a:pt x="1181" y="56"/>
                  </a:lnTo>
                  <a:lnTo>
                    <a:pt x="1201" y="56"/>
                  </a:lnTo>
                  <a:lnTo>
                    <a:pt x="1197" y="46"/>
                  </a:lnTo>
                  <a:lnTo>
                    <a:pt x="1205" y="44"/>
                  </a:lnTo>
                  <a:lnTo>
                    <a:pt x="1205" y="44"/>
                  </a:lnTo>
                  <a:lnTo>
                    <a:pt x="1211" y="64"/>
                  </a:lnTo>
                  <a:lnTo>
                    <a:pt x="1203" y="66"/>
                  </a:lnTo>
                  <a:lnTo>
                    <a:pt x="1203" y="62"/>
                  </a:lnTo>
                  <a:lnTo>
                    <a:pt x="1203" y="62"/>
                  </a:lnTo>
                  <a:lnTo>
                    <a:pt x="1193" y="62"/>
                  </a:lnTo>
                  <a:lnTo>
                    <a:pt x="1193" y="117"/>
                  </a:lnTo>
                  <a:lnTo>
                    <a:pt x="1185" y="117"/>
                  </a:lnTo>
                  <a:close/>
                  <a:moveTo>
                    <a:pt x="1203" y="94"/>
                  </a:moveTo>
                  <a:lnTo>
                    <a:pt x="1203" y="94"/>
                  </a:lnTo>
                  <a:lnTo>
                    <a:pt x="1199" y="74"/>
                  </a:lnTo>
                  <a:lnTo>
                    <a:pt x="1207" y="72"/>
                  </a:lnTo>
                  <a:lnTo>
                    <a:pt x="1207" y="72"/>
                  </a:lnTo>
                  <a:lnTo>
                    <a:pt x="1211" y="94"/>
                  </a:lnTo>
                  <a:lnTo>
                    <a:pt x="1203" y="94"/>
                  </a:lnTo>
                  <a:close/>
                  <a:moveTo>
                    <a:pt x="1237" y="106"/>
                  </a:moveTo>
                  <a:lnTo>
                    <a:pt x="1237" y="106"/>
                  </a:lnTo>
                  <a:lnTo>
                    <a:pt x="1225" y="112"/>
                  </a:lnTo>
                  <a:lnTo>
                    <a:pt x="1209" y="117"/>
                  </a:lnTo>
                  <a:lnTo>
                    <a:pt x="1205" y="110"/>
                  </a:lnTo>
                  <a:lnTo>
                    <a:pt x="1205" y="110"/>
                  </a:lnTo>
                  <a:lnTo>
                    <a:pt x="1221" y="106"/>
                  </a:lnTo>
                  <a:lnTo>
                    <a:pt x="1231" y="100"/>
                  </a:lnTo>
                  <a:lnTo>
                    <a:pt x="1237" y="106"/>
                  </a:lnTo>
                  <a:lnTo>
                    <a:pt x="1237" y="106"/>
                  </a:lnTo>
                  <a:close/>
                  <a:moveTo>
                    <a:pt x="1211" y="44"/>
                  </a:moveTo>
                  <a:lnTo>
                    <a:pt x="1211" y="38"/>
                  </a:lnTo>
                  <a:lnTo>
                    <a:pt x="1243" y="38"/>
                  </a:lnTo>
                  <a:lnTo>
                    <a:pt x="1243" y="30"/>
                  </a:lnTo>
                  <a:lnTo>
                    <a:pt x="1215" y="30"/>
                  </a:lnTo>
                  <a:lnTo>
                    <a:pt x="1215" y="24"/>
                  </a:lnTo>
                  <a:lnTo>
                    <a:pt x="1243" y="24"/>
                  </a:lnTo>
                  <a:lnTo>
                    <a:pt x="1243" y="16"/>
                  </a:lnTo>
                  <a:lnTo>
                    <a:pt x="1213" y="16"/>
                  </a:lnTo>
                  <a:lnTo>
                    <a:pt x="1213" y="8"/>
                  </a:lnTo>
                  <a:lnTo>
                    <a:pt x="1243" y="8"/>
                  </a:lnTo>
                  <a:lnTo>
                    <a:pt x="1243" y="2"/>
                  </a:lnTo>
                  <a:lnTo>
                    <a:pt x="1251" y="2"/>
                  </a:lnTo>
                  <a:lnTo>
                    <a:pt x="1251" y="8"/>
                  </a:lnTo>
                  <a:lnTo>
                    <a:pt x="1281" y="8"/>
                  </a:lnTo>
                  <a:lnTo>
                    <a:pt x="1281" y="16"/>
                  </a:lnTo>
                  <a:lnTo>
                    <a:pt x="1251" y="16"/>
                  </a:lnTo>
                  <a:lnTo>
                    <a:pt x="1251" y="24"/>
                  </a:lnTo>
                  <a:lnTo>
                    <a:pt x="1277" y="24"/>
                  </a:lnTo>
                  <a:lnTo>
                    <a:pt x="1277" y="30"/>
                  </a:lnTo>
                  <a:lnTo>
                    <a:pt x="1251" y="30"/>
                  </a:lnTo>
                  <a:lnTo>
                    <a:pt x="1251" y="38"/>
                  </a:lnTo>
                  <a:lnTo>
                    <a:pt x="1283" y="38"/>
                  </a:lnTo>
                  <a:lnTo>
                    <a:pt x="1283" y="44"/>
                  </a:lnTo>
                  <a:lnTo>
                    <a:pt x="1211" y="44"/>
                  </a:lnTo>
                  <a:close/>
                  <a:moveTo>
                    <a:pt x="1215" y="98"/>
                  </a:moveTo>
                  <a:lnTo>
                    <a:pt x="1215" y="50"/>
                  </a:lnTo>
                  <a:lnTo>
                    <a:pt x="1277" y="50"/>
                  </a:lnTo>
                  <a:lnTo>
                    <a:pt x="1277" y="98"/>
                  </a:lnTo>
                  <a:lnTo>
                    <a:pt x="1215" y="98"/>
                  </a:lnTo>
                  <a:close/>
                  <a:moveTo>
                    <a:pt x="1225" y="64"/>
                  </a:moveTo>
                  <a:lnTo>
                    <a:pt x="1269" y="64"/>
                  </a:lnTo>
                  <a:lnTo>
                    <a:pt x="1269" y="56"/>
                  </a:lnTo>
                  <a:lnTo>
                    <a:pt x="1225" y="56"/>
                  </a:lnTo>
                  <a:lnTo>
                    <a:pt x="1225" y="64"/>
                  </a:lnTo>
                  <a:close/>
                  <a:moveTo>
                    <a:pt x="1225" y="78"/>
                  </a:moveTo>
                  <a:lnTo>
                    <a:pt x="1269" y="78"/>
                  </a:lnTo>
                  <a:lnTo>
                    <a:pt x="1269" y="70"/>
                  </a:lnTo>
                  <a:lnTo>
                    <a:pt x="1225" y="70"/>
                  </a:lnTo>
                  <a:lnTo>
                    <a:pt x="1225" y="78"/>
                  </a:lnTo>
                  <a:close/>
                  <a:moveTo>
                    <a:pt x="1269" y="84"/>
                  </a:moveTo>
                  <a:lnTo>
                    <a:pt x="1225" y="84"/>
                  </a:lnTo>
                  <a:lnTo>
                    <a:pt x="1225" y="92"/>
                  </a:lnTo>
                  <a:lnTo>
                    <a:pt x="1269" y="92"/>
                  </a:lnTo>
                  <a:lnTo>
                    <a:pt x="1269" y="84"/>
                  </a:lnTo>
                  <a:close/>
                  <a:moveTo>
                    <a:pt x="1281" y="117"/>
                  </a:moveTo>
                  <a:lnTo>
                    <a:pt x="1281" y="117"/>
                  </a:lnTo>
                  <a:lnTo>
                    <a:pt x="1267" y="112"/>
                  </a:lnTo>
                  <a:lnTo>
                    <a:pt x="1255" y="106"/>
                  </a:lnTo>
                  <a:lnTo>
                    <a:pt x="1261" y="100"/>
                  </a:lnTo>
                  <a:lnTo>
                    <a:pt x="1261" y="100"/>
                  </a:lnTo>
                  <a:lnTo>
                    <a:pt x="1273" y="106"/>
                  </a:lnTo>
                  <a:lnTo>
                    <a:pt x="1285" y="110"/>
                  </a:lnTo>
                  <a:lnTo>
                    <a:pt x="1281" y="1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Freeform 105">
              <a:extLst>
                <a:ext uri="{FF2B5EF4-FFF2-40B4-BE49-F238E27FC236}">
                  <a16:creationId xmlns:a16="http://schemas.microsoft.com/office/drawing/2014/main" id="{EA1CC514-EBD4-4A45-B025-7CEDEB08AD20}"/>
                </a:ext>
              </a:extLst>
            </p:cNvPr>
            <p:cNvSpPr>
              <a:spLocks noEditPoints="1"/>
            </p:cNvSpPr>
            <p:nvPr/>
          </p:nvSpPr>
          <p:spPr bwMode="auto">
            <a:xfrm>
              <a:off x="1764284" y="4248768"/>
              <a:ext cx="1255215" cy="59990"/>
            </a:xfrm>
            <a:custGeom>
              <a:avLst/>
              <a:gdLst>
                <a:gd name="T0" fmla="*/ 64 w 2469"/>
                <a:gd name="T1" fmla="*/ 24 h 118"/>
                <a:gd name="T2" fmla="*/ 4 w 2469"/>
                <a:gd name="T3" fmla="*/ 52 h 118"/>
                <a:gd name="T4" fmla="*/ 108 w 2469"/>
                <a:gd name="T5" fmla="*/ 90 h 118"/>
                <a:gd name="T6" fmla="*/ 14 w 2469"/>
                <a:gd name="T7" fmla="*/ 88 h 118"/>
                <a:gd name="T8" fmla="*/ 130 w 2469"/>
                <a:gd name="T9" fmla="*/ 66 h 118"/>
                <a:gd name="T10" fmla="*/ 240 w 2469"/>
                <a:gd name="T11" fmla="*/ 70 h 118"/>
                <a:gd name="T12" fmla="*/ 144 w 2469"/>
                <a:gd name="T13" fmla="*/ 84 h 118"/>
                <a:gd name="T14" fmla="*/ 206 w 2469"/>
                <a:gd name="T15" fmla="*/ 88 h 118"/>
                <a:gd name="T16" fmla="*/ 280 w 2469"/>
                <a:gd name="T17" fmla="*/ 104 h 118"/>
                <a:gd name="T18" fmla="*/ 286 w 2469"/>
                <a:gd name="T19" fmla="*/ 94 h 118"/>
                <a:gd name="T20" fmla="*/ 358 w 2469"/>
                <a:gd name="T21" fmla="*/ 58 h 118"/>
                <a:gd name="T22" fmla="*/ 486 w 2469"/>
                <a:gd name="T23" fmla="*/ 20 h 118"/>
                <a:gd name="T24" fmla="*/ 454 w 2469"/>
                <a:gd name="T25" fmla="*/ 66 h 118"/>
                <a:gd name="T26" fmla="*/ 558 w 2469"/>
                <a:gd name="T27" fmla="*/ 94 h 118"/>
                <a:gd name="T28" fmla="*/ 562 w 2469"/>
                <a:gd name="T29" fmla="*/ 4 h 118"/>
                <a:gd name="T30" fmla="*/ 584 w 2469"/>
                <a:gd name="T31" fmla="*/ 70 h 118"/>
                <a:gd name="T32" fmla="*/ 564 w 2469"/>
                <a:gd name="T33" fmla="*/ 100 h 118"/>
                <a:gd name="T34" fmla="*/ 648 w 2469"/>
                <a:gd name="T35" fmla="*/ 66 h 118"/>
                <a:gd name="T36" fmla="*/ 676 w 2469"/>
                <a:gd name="T37" fmla="*/ 112 h 118"/>
                <a:gd name="T38" fmla="*/ 752 w 2469"/>
                <a:gd name="T39" fmla="*/ 50 h 118"/>
                <a:gd name="T40" fmla="*/ 882 w 2469"/>
                <a:gd name="T41" fmla="*/ 116 h 118"/>
                <a:gd name="T42" fmla="*/ 946 w 2469"/>
                <a:gd name="T43" fmla="*/ 116 h 118"/>
                <a:gd name="T44" fmla="*/ 966 w 2469"/>
                <a:gd name="T45" fmla="*/ 20 h 118"/>
                <a:gd name="T46" fmla="*/ 1008 w 2469"/>
                <a:gd name="T47" fmla="*/ 64 h 118"/>
                <a:gd name="T48" fmla="*/ 1087 w 2469"/>
                <a:gd name="T49" fmla="*/ 102 h 118"/>
                <a:gd name="T50" fmla="*/ 1079 w 2469"/>
                <a:gd name="T51" fmla="*/ 76 h 118"/>
                <a:gd name="T52" fmla="*/ 1081 w 2469"/>
                <a:gd name="T53" fmla="*/ 22 h 118"/>
                <a:gd name="T54" fmla="*/ 1151 w 2469"/>
                <a:gd name="T55" fmla="*/ 40 h 118"/>
                <a:gd name="T56" fmla="*/ 1283 w 2469"/>
                <a:gd name="T57" fmla="*/ 82 h 118"/>
                <a:gd name="T58" fmla="*/ 1317 w 2469"/>
                <a:gd name="T59" fmla="*/ 78 h 118"/>
                <a:gd name="T60" fmla="*/ 1399 w 2469"/>
                <a:gd name="T61" fmla="*/ 82 h 118"/>
                <a:gd name="T62" fmla="*/ 1375 w 2469"/>
                <a:gd name="T63" fmla="*/ 32 h 118"/>
                <a:gd name="T64" fmla="*/ 1453 w 2469"/>
                <a:gd name="T65" fmla="*/ 68 h 118"/>
                <a:gd name="T66" fmla="*/ 1493 w 2469"/>
                <a:gd name="T67" fmla="*/ 106 h 118"/>
                <a:gd name="T68" fmla="*/ 1519 w 2469"/>
                <a:gd name="T69" fmla="*/ 100 h 118"/>
                <a:gd name="T70" fmla="*/ 1575 w 2469"/>
                <a:gd name="T71" fmla="*/ 62 h 118"/>
                <a:gd name="T72" fmla="*/ 1631 w 2469"/>
                <a:gd name="T73" fmla="*/ 82 h 118"/>
                <a:gd name="T74" fmla="*/ 1597 w 2469"/>
                <a:gd name="T75" fmla="*/ 98 h 118"/>
                <a:gd name="T76" fmla="*/ 1707 w 2469"/>
                <a:gd name="T77" fmla="*/ 74 h 118"/>
                <a:gd name="T78" fmla="*/ 1723 w 2469"/>
                <a:gd name="T79" fmla="*/ 4 h 118"/>
                <a:gd name="T80" fmla="*/ 1713 w 2469"/>
                <a:gd name="T81" fmla="*/ 118 h 118"/>
                <a:gd name="T82" fmla="*/ 1771 w 2469"/>
                <a:gd name="T83" fmla="*/ 30 h 118"/>
                <a:gd name="T84" fmla="*/ 1739 w 2469"/>
                <a:gd name="T85" fmla="*/ 44 h 118"/>
                <a:gd name="T86" fmla="*/ 1809 w 2469"/>
                <a:gd name="T87" fmla="*/ 116 h 118"/>
                <a:gd name="T88" fmla="*/ 1869 w 2469"/>
                <a:gd name="T89" fmla="*/ 102 h 118"/>
                <a:gd name="T90" fmla="*/ 1861 w 2469"/>
                <a:gd name="T91" fmla="*/ 76 h 118"/>
                <a:gd name="T92" fmla="*/ 1865 w 2469"/>
                <a:gd name="T93" fmla="*/ 22 h 118"/>
                <a:gd name="T94" fmla="*/ 1935 w 2469"/>
                <a:gd name="T95" fmla="*/ 40 h 118"/>
                <a:gd name="T96" fmla="*/ 1957 w 2469"/>
                <a:gd name="T97" fmla="*/ 20 h 118"/>
                <a:gd name="T98" fmla="*/ 1973 w 2469"/>
                <a:gd name="T99" fmla="*/ 64 h 118"/>
                <a:gd name="T100" fmla="*/ 2031 w 2469"/>
                <a:gd name="T101" fmla="*/ 8 h 118"/>
                <a:gd name="T102" fmla="*/ 2057 w 2469"/>
                <a:gd name="T103" fmla="*/ 64 h 118"/>
                <a:gd name="T104" fmla="*/ 2075 w 2469"/>
                <a:gd name="T105" fmla="*/ 110 h 118"/>
                <a:gd name="T106" fmla="*/ 2159 w 2469"/>
                <a:gd name="T107" fmla="*/ 62 h 118"/>
                <a:gd name="T108" fmla="*/ 2117 w 2469"/>
                <a:gd name="T109" fmla="*/ 52 h 118"/>
                <a:gd name="T110" fmla="*/ 2189 w 2469"/>
                <a:gd name="T111" fmla="*/ 48 h 118"/>
                <a:gd name="T112" fmla="*/ 2103 w 2469"/>
                <a:gd name="T113" fmla="*/ 98 h 118"/>
                <a:gd name="T114" fmla="*/ 2385 w 2469"/>
                <a:gd name="T115" fmla="*/ 76 h 118"/>
                <a:gd name="T116" fmla="*/ 2437 w 2469"/>
                <a:gd name="T117" fmla="*/ 68 h 118"/>
                <a:gd name="T118" fmla="*/ 2437 w 2469"/>
                <a:gd name="T119" fmla="*/ 34 h 118"/>
                <a:gd name="T120" fmla="*/ 2459 w 2469"/>
                <a:gd name="T12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9" h="118">
                  <a:moveTo>
                    <a:pt x="60" y="112"/>
                  </a:moveTo>
                  <a:lnTo>
                    <a:pt x="58" y="102"/>
                  </a:lnTo>
                  <a:lnTo>
                    <a:pt x="58" y="102"/>
                  </a:lnTo>
                  <a:lnTo>
                    <a:pt x="76" y="100"/>
                  </a:lnTo>
                  <a:lnTo>
                    <a:pt x="86" y="96"/>
                  </a:lnTo>
                  <a:lnTo>
                    <a:pt x="92" y="92"/>
                  </a:lnTo>
                  <a:lnTo>
                    <a:pt x="92" y="92"/>
                  </a:lnTo>
                  <a:lnTo>
                    <a:pt x="98" y="86"/>
                  </a:lnTo>
                  <a:lnTo>
                    <a:pt x="104" y="78"/>
                  </a:lnTo>
                  <a:lnTo>
                    <a:pt x="106" y="70"/>
                  </a:lnTo>
                  <a:lnTo>
                    <a:pt x="108" y="62"/>
                  </a:lnTo>
                  <a:lnTo>
                    <a:pt x="108" y="62"/>
                  </a:lnTo>
                  <a:lnTo>
                    <a:pt x="106" y="54"/>
                  </a:lnTo>
                  <a:lnTo>
                    <a:pt x="104" y="46"/>
                  </a:lnTo>
                  <a:lnTo>
                    <a:pt x="100" y="40"/>
                  </a:lnTo>
                  <a:lnTo>
                    <a:pt x="96" y="34"/>
                  </a:lnTo>
                  <a:lnTo>
                    <a:pt x="96" y="34"/>
                  </a:lnTo>
                  <a:lnTo>
                    <a:pt x="90" y="30"/>
                  </a:lnTo>
                  <a:lnTo>
                    <a:pt x="82" y="28"/>
                  </a:lnTo>
                  <a:lnTo>
                    <a:pt x="74" y="26"/>
                  </a:lnTo>
                  <a:lnTo>
                    <a:pt x="64" y="24"/>
                  </a:lnTo>
                  <a:lnTo>
                    <a:pt x="64" y="24"/>
                  </a:lnTo>
                  <a:lnTo>
                    <a:pt x="62" y="40"/>
                  </a:lnTo>
                  <a:lnTo>
                    <a:pt x="60" y="56"/>
                  </a:lnTo>
                  <a:lnTo>
                    <a:pt x="56" y="68"/>
                  </a:lnTo>
                  <a:lnTo>
                    <a:pt x="52" y="80"/>
                  </a:lnTo>
                  <a:lnTo>
                    <a:pt x="52" y="80"/>
                  </a:lnTo>
                  <a:lnTo>
                    <a:pt x="46" y="90"/>
                  </a:lnTo>
                  <a:lnTo>
                    <a:pt x="38" y="98"/>
                  </a:lnTo>
                  <a:lnTo>
                    <a:pt x="30" y="102"/>
                  </a:lnTo>
                  <a:lnTo>
                    <a:pt x="22" y="104"/>
                  </a:lnTo>
                  <a:lnTo>
                    <a:pt x="22" y="104"/>
                  </a:lnTo>
                  <a:lnTo>
                    <a:pt x="18" y="102"/>
                  </a:lnTo>
                  <a:lnTo>
                    <a:pt x="14" y="100"/>
                  </a:lnTo>
                  <a:lnTo>
                    <a:pt x="10" y="98"/>
                  </a:lnTo>
                  <a:lnTo>
                    <a:pt x="6" y="94"/>
                  </a:lnTo>
                  <a:lnTo>
                    <a:pt x="6" y="94"/>
                  </a:lnTo>
                  <a:lnTo>
                    <a:pt x="2" y="84"/>
                  </a:lnTo>
                  <a:lnTo>
                    <a:pt x="0" y="72"/>
                  </a:lnTo>
                  <a:lnTo>
                    <a:pt x="0" y="72"/>
                  </a:lnTo>
                  <a:lnTo>
                    <a:pt x="2" y="62"/>
                  </a:lnTo>
                  <a:lnTo>
                    <a:pt x="4" y="52"/>
                  </a:lnTo>
                  <a:lnTo>
                    <a:pt x="10" y="42"/>
                  </a:lnTo>
                  <a:lnTo>
                    <a:pt x="18" y="34"/>
                  </a:lnTo>
                  <a:lnTo>
                    <a:pt x="18" y="34"/>
                  </a:lnTo>
                  <a:lnTo>
                    <a:pt x="28" y="26"/>
                  </a:lnTo>
                  <a:lnTo>
                    <a:pt x="38" y="20"/>
                  </a:lnTo>
                  <a:lnTo>
                    <a:pt x="50" y="18"/>
                  </a:lnTo>
                  <a:lnTo>
                    <a:pt x="62" y="16"/>
                  </a:lnTo>
                  <a:lnTo>
                    <a:pt x="62" y="16"/>
                  </a:lnTo>
                  <a:lnTo>
                    <a:pt x="74" y="18"/>
                  </a:lnTo>
                  <a:lnTo>
                    <a:pt x="84" y="20"/>
                  </a:lnTo>
                  <a:lnTo>
                    <a:pt x="94" y="24"/>
                  </a:lnTo>
                  <a:lnTo>
                    <a:pt x="102" y="28"/>
                  </a:lnTo>
                  <a:lnTo>
                    <a:pt x="102" y="28"/>
                  </a:lnTo>
                  <a:lnTo>
                    <a:pt x="108" y="34"/>
                  </a:lnTo>
                  <a:lnTo>
                    <a:pt x="114" y="42"/>
                  </a:lnTo>
                  <a:lnTo>
                    <a:pt x="116" y="52"/>
                  </a:lnTo>
                  <a:lnTo>
                    <a:pt x="116" y="60"/>
                  </a:lnTo>
                  <a:lnTo>
                    <a:pt x="116" y="60"/>
                  </a:lnTo>
                  <a:lnTo>
                    <a:pt x="116" y="72"/>
                  </a:lnTo>
                  <a:lnTo>
                    <a:pt x="114" y="82"/>
                  </a:lnTo>
                  <a:lnTo>
                    <a:pt x="108" y="90"/>
                  </a:lnTo>
                  <a:lnTo>
                    <a:pt x="102" y="96"/>
                  </a:lnTo>
                  <a:lnTo>
                    <a:pt x="102" y="96"/>
                  </a:lnTo>
                  <a:lnTo>
                    <a:pt x="94" y="102"/>
                  </a:lnTo>
                  <a:lnTo>
                    <a:pt x="84" y="106"/>
                  </a:lnTo>
                  <a:lnTo>
                    <a:pt x="72" y="110"/>
                  </a:lnTo>
                  <a:lnTo>
                    <a:pt x="60" y="112"/>
                  </a:lnTo>
                  <a:lnTo>
                    <a:pt x="60" y="112"/>
                  </a:lnTo>
                  <a:close/>
                  <a:moveTo>
                    <a:pt x="54" y="26"/>
                  </a:moveTo>
                  <a:lnTo>
                    <a:pt x="54" y="26"/>
                  </a:lnTo>
                  <a:lnTo>
                    <a:pt x="44" y="28"/>
                  </a:lnTo>
                  <a:lnTo>
                    <a:pt x="36" y="30"/>
                  </a:lnTo>
                  <a:lnTo>
                    <a:pt x="30" y="36"/>
                  </a:lnTo>
                  <a:lnTo>
                    <a:pt x="22" y="42"/>
                  </a:lnTo>
                  <a:lnTo>
                    <a:pt x="22" y="42"/>
                  </a:lnTo>
                  <a:lnTo>
                    <a:pt x="16" y="48"/>
                  </a:lnTo>
                  <a:lnTo>
                    <a:pt x="12" y="56"/>
                  </a:lnTo>
                  <a:lnTo>
                    <a:pt x="10" y="64"/>
                  </a:lnTo>
                  <a:lnTo>
                    <a:pt x="10" y="72"/>
                  </a:lnTo>
                  <a:lnTo>
                    <a:pt x="10" y="72"/>
                  </a:lnTo>
                  <a:lnTo>
                    <a:pt x="10" y="82"/>
                  </a:lnTo>
                  <a:lnTo>
                    <a:pt x="14" y="88"/>
                  </a:lnTo>
                  <a:lnTo>
                    <a:pt x="14" y="88"/>
                  </a:lnTo>
                  <a:lnTo>
                    <a:pt x="18" y="92"/>
                  </a:lnTo>
                  <a:lnTo>
                    <a:pt x="24" y="94"/>
                  </a:lnTo>
                  <a:lnTo>
                    <a:pt x="24" y="94"/>
                  </a:lnTo>
                  <a:lnTo>
                    <a:pt x="30" y="94"/>
                  </a:lnTo>
                  <a:lnTo>
                    <a:pt x="34" y="88"/>
                  </a:lnTo>
                  <a:lnTo>
                    <a:pt x="40" y="82"/>
                  </a:lnTo>
                  <a:lnTo>
                    <a:pt x="44" y="72"/>
                  </a:lnTo>
                  <a:lnTo>
                    <a:pt x="44" y="72"/>
                  </a:lnTo>
                  <a:lnTo>
                    <a:pt x="50" y="50"/>
                  </a:lnTo>
                  <a:lnTo>
                    <a:pt x="54" y="26"/>
                  </a:lnTo>
                  <a:lnTo>
                    <a:pt x="54" y="26"/>
                  </a:lnTo>
                  <a:close/>
                  <a:moveTo>
                    <a:pt x="226" y="14"/>
                  </a:moveTo>
                  <a:lnTo>
                    <a:pt x="226" y="14"/>
                  </a:lnTo>
                  <a:lnTo>
                    <a:pt x="220" y="24"/>
                  </a:lnTo>
                  <a:lnTo>
                    <a:pt x="210" y="32"/>
                  </a:lnTo>
                  <a:lnTo>
                    <a:pt x="186" y="50"/>
                  </a:lnTo>
                  <a:lnTo>
                    <a:pt x="186" y="50"/>
                  </a:lnTo>
                  <a:lnTo>
                    <a:pt x="158" y="64"/>
                  </a:lnTo>
                  <a:lnTo>
                    <a:pt x="134" y="72"/>
                  </a:lnTo>
                  <a:lnTo>
                    <a:pt x="130" y="66"/>
                  </a:lnTo>
                  <a:lnTo>
                    <a:pt x="130" y="66"/>
                  </a:lnTo>
                  <a:lnTo>
                    <a:pt x="152" y="58"/>
                  </a:lnTo>
                  <a:lnTo>
                    <a:pt x="174" y="46"/>
                  </a:lnTo>
                  <a:lnTo>
                    <a:pt x="174" y="46"/>
                  </a:lnTo>
                  <a:lnTo>
                    <a:pt x="156" y="32"/>
                  </a:lnTo>
                  <a:lnTo>
                    <a:pt x="156" y="32"/>
                  </a:lnTo>
                  <a:lnTo>
                    <a:pt x="134" y="44"/>
                  </a:lnTo>
                  <a:lnTo>
                    <a:pt x="130" y="36"/>
                  </a:lnTo>
                  <a:lnTo>
                    <a:pt x="130" y="36"/>
                  </a:lnTo>
                  <a:lnTo>
                    <a:pt x="146" y="28"/>
                  </a:lnTo>
                  <a:lnTo>
                    <a:pt x="160" y="20"/>
                  </a:lnTo>
                  <a:lnTo>
                    <a:pt x="172" y="10"/>
                  </a:lnTo>
                  <a:lnTo>
                    <a:pt x="182" y="0"/>
                  </a:lnTo>
                  <a:lnTo>
                    <a:pt x="192" y="2"/>
                  </a:lnTo>
                  <a:lnTo>
                    <a:pt x="192" y="2"/>
                  </a:lnTo>
                  <a:lnTo>
                    <a:pt x="186" y="10"/>
                  </a:lnTo>
                  <a:lnTo>
                    <a:pt x="222" y="10"/>
                  </a:lnTo>
                  <a:lnTo>
                    <a:pt x="226" y="14"/>
                  </a:lnTo>
                  <a:close/>
                  <a:moveTo>
                    <a:pt x="246" y="60"/>
                  </a:moveTo>
                  <a:lnTo>
                    <a:pt x="246" y="60"/>
                  </a:lnTo>
                  <a:lnTo>
                    <a:pt x="240" y="70"/>
                  </a:lnTo>
                  <a:lnTo>
                    <a:pt x="230" y="80"/>
                  </a:lnTo>
                  <a:lnTo>
                    <a:pt x="220" y="90"/>
                  </a:lnTo>
                  <a:lnTo>
                    <a:pt x="206" y="98"/>
                  </a:lnTo>
                  <a:lnTo>
                    <a:pt x="206" y="98"/>
                  </a:lnTo>
                  <a:lnTo>
                    <a:pt x="192" y="104"/>
                  </a:lnTo>
                  <a:lnTo>
                    <a:pt x="174" y="110"/>
                  </a:lnTo>
                  <a:lnTo>
                    <a:pt x="156" y="114"/>
                  </a:lnTo>
                  <a:lnTo>
                    <a:pt x="138" y="118"/>
                  </a:lnTo>
                  <a:lnTo>
                    <a:pt x="136" y="110"/>
                  </a:lnTo>
                  <a:lnTo>
                    <a:pt x="136" y="110"/>
                  </a:lnTo>
                  <a:lnTo>
                    <a:pt x="152" y="106"/>
                  </a:lnTo>
                  <a:lnTo>
                    <a:pt x="168" y="102"/>
                  </a:lnTo>
                  <a:lnTo>
                    <a:pt x="184" y="98"/>
                  </a:lnTo>
                  <a:lnTo>
                    <a:pt x="196" y="92"/>
                  </a:lnTo>
                  <a:lnTo>
                    <a:pt x="196" y="92"/>
                  </a:lnTo>
                  <a:lnTo>
                    <a:pt x="176" y="78"/>
                  </a:lnTo>
                  <a:lnTo>
                    <a:pt x="176" y="78"/>
                  </a:lnTo>
                  <a:lnTo>
                    <a:pt x="162" y="84"/>
                  </a:lnTo>
                  <a:lnTo>
                    <a:pt x="148" y="90"/>
                  </a:lnTo>
                  <a:lnTo>
                    <a:pt x="144" y="84"/>
                  </a:lnTo>
                  <a:lnTo>
                    <a:pt x="144" y="84"/>
                  </a:lnTo>
                  <a:lnTo>
                    <a:pt x="160" y="76"/>
                  </a:lnTo>
                  <a:lnTo>
                    <a:pt x="178" y="66"/>
                  </a:lnTo>
                  <a:lnTo>
                    <a:pt x="178" y="66"/>
                  </a:lnTo>
                  <a:lnTo>
                    <a:pt x="194" y="54"/>
                  </a:lnTo>
                  <a:lnTo>
                    <a:pt x="208" y="42"/>
                  </a:lnTo>
                  <a:lnTo>
                    <a:pt x="216" y="44"/>
                  </a:lnTo>
                  <a:lnTo>
                    <a:pt x="216" y="44"/>
                  </a:lnTo>
                  <a:lnTo>
                    <a:pt x="208" y="54"/>
                  </a:lnTo>
                  <a:lnTo>
                    <a:pt x="242" y="54"/>
                  </a:lnTo>
                  <a:lnTo>
                    <a:pt x="246" y="60"/>
                  </a:lnTo>
                  <a:close/>
                  <a:moveTo>
                    <a:pt x="184" y="40"/>
                  </a:moveTo>
                  <a:lnTo>
                    <a:pt x="184" y="40"/>
                  </a:lnTo>
                  <a:lnTo>
                    <a:pt x="200" y="28"/>
                  </a:lnTo>
                  <a:lnTo>
                    <a:pt x="214" y="16"/>
                  </a:lnTo>
                  <a:lnTo>
                    <a:pt x="178" y="16"/>
                  </a:lnTo>
                  <a:lnTo>
                    <a:pt x="178" y="16"/>
                  </a:lnTo>
                  <a:lnTo>
                    <a:pt x="164" y="28"/>
                  </a:lnTo>
                  <a:lnTo>
                    <a:pt x="164" y="28"/>
                  </a:lnTo>
                  <a:lnTo>
                    <a:pt x="184" y="40"/>
                  </a:lnTo>
                  <a:lnTo>
                    <a:pt x="184" y="40"/>
                  </a:lnTo>
                  <a:close/>
                  <a:moveTo>
                    <a:pt x="206" y="88"/>
                  </a:moveTo>
                  <a:lnTo>
                    <a:pt x="206" y="88"/>
                  </a:lnTo>
                  <a:lnTo>
                    <a:pt x="222" y="76"/>
                  </a:lnTo>
                  <a:lnTo>
                    <a:pt x="234" y="62"/>
                  </a:lnTo>
                  <a:lnTo>
                    <a:pt x="200" y="62"/>
                  </a:lnTo>
                  <a:lnTo>
                    <a:pt x="200" y="62"/>
                  </a:lnTo>
                  <a:lnTo>
                    <a:pt x="184" y="72"/>
                  </a:lnTo>
                  <a:lnTo>
                    <a:pt x="184" y="72"/>
                  </a:lnTo>
                  <a:lnTo>
                    <a:pt x="206" y="88"/>
                  </a:lnTo>
                  <a:lnTo>
                    <a:pt x="206" y="88"/>
                  </a:lnTo>
                  <a:close/>
                  <a:moveTo>
                    <a:pt x="318" y="76"/>
                  </a:moveTo>
                  <a:lnTo>
                    <a:pt x="318" y="76"/>
                  </a:lnTo>
                  <a:lnTo>
                    <a:pt x="312" y="90"/>
                  </a:lnTo>
                  <a:lnTo>
                    <a:pt x="312" y="90"/>
                  </a:lnTo>
                  <a:lnTo>
                    <a:pt x="302" y="104"/>
                  </a:lnTo>
                  <a:lnTo>
                    <a:pt x="302" y="104"/>
                  </a:lnTo>
                  <a:lnTo>
                    <a:pt x="298" y="108"/>
                  </a:lnTo>
                  <a:lnTo>
                    <a:pt x="292" y="110"/>
                  </a:lnTo>
                  <a:lnTo>
                    <a:pt x="292" y="110"/>
                  </a:lnTo>
                  <a:lnTo>
                    <a:pt x="286" y="108"/>
                  </a:lnTo>
                  <a:lnTo>
                    <a:pt x="286" y="108"/>
                  </a:lnTo>
                  <a:lnTo>
                    <a:pt x="280" y="104"/>
                  </a:lnTo>
                  <a:lnTo>
                    <a:pt x="280" y="104"/>
                  </a:lnTo>
                  <a:lnTo>
                    <a:pt x="272" y="92"/>
                  </a:lnTo>
                  <a:lnTo>
                    <a:pt x="272" y="92"/>
                  </a:lnTo>
                  <a:lnTo>
                    <a:pt x="268" y="76"/>
                  </a:lnTo>
                  <a:lnTo>
                    <a:pt x="268" y="76"/>
                  </a:lnTo>
                  <a:lnTo>
                    <a:pt x="266" y="60"/>
                  </a:lnTo>
                  <a:lnTo>
                    <a:pt x="266" y="60"/>
                  </a:lnTo>
                  <a:lnTo>
                    <a:pt x="268" y="40"/>
                  </a:lnTo>
                  <a:lnTo>
                    <a:pt x="268" y="40"/>
                  </a:lnTo>
                  <a:lnTo>
                    <a:pt x="270" y="20"/>
                  </a:lnTo>
                  <a:lnTo>
                    <a:pt x="280" y="20"/>
                  </a:lnTo>
                  <a:lnTo>
                    <a:pt x="280" y="20"/>
                  </a:lnTo>
                  <a:lnTo>
                    <a:pt x="278" y="40"/>
                  </a:lnTo>
                  <a:lnTo>
                    <a:pt x="278" y="40"/>
                  </a:lnTo>
                  <a:lnTo>
                    <a:pt x="276" y="60"/>
                  </a:lnTo>
                  <a:lnTo>
                    <a:pt x="276" y="60"/>
                  </a:lnTo>
                  <a:lnTo>
                    <a:pt x="276" y="70"/>
                  </a:lnTo>
                  <a:lnTo>
                    <a:pt x="278" y="78"/>
                  </a:lnTo>
                  <a:lnTo>
                    <a:pt x="278" y="78"/>
                  </a:lnTo>
                  <a:lnTo>
                    <a:pt x="282" y="86"/>
                  </a:lnTo>
                  <a:lnTo>
                    <a:pt x="286" y="94"/>
                  </a:lnTo>
                  <a:lnTo>
                    <a:pt x="286" y="94"/>
                  </a:lnTo>
                  <a:lnTo>
                    <a:pt x="290" y="98"/>
                  </a:lnTo>
                  <a:lnTo>
                    <a:pt x="292" y="100"/>
                  </a:lnTo>
                  <a:lnTo>
                    <a:pt x="292" y="100"/>
                  </a:lnTo>
                  <a:lnTo>
                    <a:pt x="296" y="98"/>
                  </a:lnTo>
                  <a:lnTo>
                    <a:pt x="300" y="92"/>
                  </a:lnTo>
                  <a:lnTo>
                    <a:pt x="300" y="92"/>
                  </a:lnTo>
                  <a:lnTo>
                    <a:pt x="310" y="72"/>
                  </a:lnTo>
                  <a:lnTo>
                    <a:pt x="318" y="76"/>
                  </a:lnTo>
                  <a:close/>
                  <a:moveTo>
                    <a:pt x="350" y="22"/>
                  </a:moveTo>
                  <a:lnTo>
                    <a:pt x="350" y="22"/>
                  </a:lnTo>
                  <a:lnTo>
                    <a:pt x="360" y="36"/>
                  </a:lnTo>
                  <a:lnTo>
                    <a:pt x="368" y="54"/>
                  </a:lnTo>
                  <a:lnTo>
                    <a:pt x="374" y="74"/>
                  </a:lnTo>
                  <a:lnTo>
                    <a:pt x="376" y="94"/>
                  </a:lnTo>
                  <a:lnTo>
                    <a:pt x="364" y="94"/>
                  </a:lnTo>
                  <a:lnTo>
                    <a:pt x="364" y="94"/>
                  </a:lnTo>
                  <a:lnTo>
                    <a:pt x="364" y="94"/>
                  </a:lnTo>
                  <a:lnTo>
                    <a:pt x="364" y="76"/>
                  </a:lnTo>
                  <a:lnTo>
                    <a:pt x="358" y="58"/>
                  </a:lnTo>
                  <a:lnTo>
                    <a:pt x="358" y="58"/>
                  </a:lnTo>
                  <a:lnTo>
                    <a:pt x="352" y="40"/>
                  </a:lnTo>
                  <a:lnTo>
                    <a:pt x="342" y="26"/>
                  </a:lnTo>
                  <a:lnTo>
                    <a:pt x="350" y="22"/>
                  </a:lnTo>
                  <a:lnTo>
                    <a:pt x="350" y="22"/>
                  </a:lnTo>
                  <a:close/>
                  <a:moveTo>
                    <a:pt x="414" y="20"/>
                  </a:moveTo>
                  <a:lnTo>
                    <a:pt x="408" y="6"/>
                  </a:lnTo>
                  <a:lnTo>
                    <a:pt x="416" y="4"/>
                  </a:lnTo>
                  <a:lnTo>
                    <a:pt x="416" y="4"/>
                  </a:lnTo>
                  <a:lnTo>
                    <a:pt x="426" y="20"/>
                  </a:lnTo>
                  <a:lnTo>
                    <a:pt x="446" y="20"/>
                  </a:lnTo>
                  <a:lnTo>
                    <a:pt x="446" y="20"/>
                  </a:lnTo>
                  <a:lnTo>
                    <a:pt x="440" y="4"/>
                  </a:lnTo>
                  <a:lnTo>
                    <a:pt x="448" y="2"/>
                  </a:lnTo>
                  <a:lnTo>
                    <a:pt x="448" y="2"/>
                  </a:lnTo>
                  <a:lnTo>
                    <a:pt x="456" y="20"/>
                  </a:lnTo>
                  <a:lnTo>
                    <a:pt x="476" y="20"/>
                  </a:lnTo>
                  <a:lnTo>
                    <a:pt x="476" y="20"/>
                  </a:lnTo>
                  <a:lnTo>
                    <a:pt x="486" y="2"/>
                  </a:lnTo>
                  <a:lnTo>
                    <a:pt x="496" y="4"/>
                  </a:lnTo>
                  <a:lnTo>
                    <a:pt x="496" y="4"/>
                  </a:lnTo>
                  <a:lnTo>
                    <a:pt x="486" y="20"/>
                  </a:lnTo>
                  <a:lnTo>
                    <a:pt x="506" y="20"/>
                  </a:lnTo>
                  <a:lnTo>
                    <a:pt x="506" y="42"/>
                  </a:lnTo>
                  <a:lnTo>
                    <a:pt x="496" y="42"/>
                  </a:lnTo>
                  <a:lnTo>
                    <a:pt x="496" y="28"/>
                  </a:lnTo>
                  <a:lnTo>
                    <a:pt x="402" y="28"/>
                  </a:lnTo>
                  <a:lnTo>
                    <a:pt x="402" y="42"/>
                  </a:lnTo>
                  <a:lnTo>
                    <a:pt x="392" y="42"/>
                  </a:lnTo>
                  <a:lnTo>
                    <a:pt x="392" y="20"/>
                  </a:lnTo>
                  <a:lnTo>
                    <a:pt x="414" y="20"/>
                  </a:lnTo>
                  <a:close/>
                  <a:moveTo>
                    <a:pt x="488" y="112"/>
                  </a:moveTo>
                  <a:lnTo>
                    <a:pt x="410" y="112"/>
                  </a:lnTo>
                  <a:lnTo>
                    <a:pt x="410" y="116"/>
                  </a:lnTo>
                  <a:lnTo>
                    <a:pt x="400" y="116"/>
                  </a:lnTo>
                  <a:lnTo>
                    <a:pt x="400" y="78"/>
                  </a:lnTo>
                  <a:lnTo>
                    <a:pt x="438" y="78"/>
                  </a:lnTo>
                  <a:lnTo>
                    <a:pt x="442" y="66"/>
                  </a:lnTo>
                  <a:lnTo>
                    <a:pt x="412" y="66"/>
                  </a:lnTo>
                  <a:lnTo>
                    <a:pt x="412" y="38"/>
                  </a:lnTo>
                  <a:lnTo>
                    <a:pt x="488" y="38"/>
                  </a:lnTo>
                  <a:lnTo>
                    <a:pt x="488" y="66"/>
                  </a:lnTo>
                  <a:lnTo>
                    <a:pt x="454" y="66"/>
                  </a:lnTo>
                  <a:lnTo>
                    <a:pt x="448" y="78"/>
                  </a:lnTo>
                  <a:lnTo>
                    <a:pt x="498" y="78"/>
                  </a:lnTo>
                  <a:lnTo>
                    <a:pt x="498" y="116"/>
                  </a:lnTo>
                  <a:lnTo>
                    <a:pt x="488" y="116"/>
                  </a:lnTo>
                  <a:lnTo>
                    <a:pt x="488" y="112"/>
                  </a:lnTo>
                  <a:close/>
                  <a:moveTo>
                    <a:pt x="410" y="104"/>
                  </a:moveTo>
                  <a:lnTo>
                    <a:pt x="488" y="104"/>
                  </a:lnTo>
                  <a:lnTo>
                    <a:pt x="488" y="84"/>
                  </a:lnTo>
                  <a:lnTo>
                    <a:pt x="410" y="84"/>
                  </a:lnTo>
                  <a:lnTo>
                    <a:pt x="410" y="104"/>
                  </a:lnTo>
                  <a:close/>
                  <a:moveTo>
                    <a:pt x="478" y="44"/>
                  </a:moveTo>
                  <a:lnTo>
                    <a:pt x="420" y="44"/>
                  </a:lnTo>
                  <a:lnTo>
                    <a:pt x="420" y="58"/>
                  </a:lnTo>
                  <a:lnTo>
                    <a:pt x="478" y="58"/>
                  </a:lnTo>
                  <a:lnTo>
                    <a:pt x="478" y="44"/>
                  </a:lnTo>
                  <a:close/>
                  <a:moveTo>
                    <a:pt x="522" y="114"/>
                  </a:moveTo>
                  <a:lnTo>
                    <a:pt x="518" y="108"/>
                  </a:lnTo>
                  <a:lnTo>
                    <a:pt x="518" y="108"/>
                  </a:lnTo>
                  <a:lnTo>
                    <a:pt x="534" y="104"/>
                  </a:lnTo>
                  <a:lnTo>
                    <a:pt x="546" y="100"/>
                  </a:lnTo>
                  <a:lnTo>
                    <a:pt x="558" y="94"/>
                  </a:lnTo>
                  <a:lnTo>
                    <a:pt x="566" y="88"/>
                  </a:lnTo>
                  <a:lnTo>
                    <a:pt x="522" y="88"/>
                  </a:lnTo>
                  <a:lnTo>
                    <a:pt x="522" y="80"/>
                  </a:lnTo>
                  <a:lnTo>
                    <a:pt x="574" y="80"/>
                  </a:lnTo>
                  <a:lnTo>
                    <a:pt x="574" y="70"/>
                  </a:lnTo>
                  <a:lnTo>
                    <a:pt x="530" y="70"/>
                  </a:lnTo>
                  <a:lnTo>
                    <a:pt x="530" y="64"/>
                  </a:lnTo>
                  <a:lnTo>
                    <a:pt x="574" y="64"/>
                  </a:lnTo>
                  <a:lnTo>
                    <a:pt x="574" y="52"/>
                  </a:lnTo>
                  <a:lnTo>
                    <a:pt x="528" y="52"/>
                  </a:lnTo>
                  <a:lnTo>
                    <a:pt x="528" y="44"/>
                  </a:lnTo>
                  <a:lnTo>
                    <a:pt x="554" y="44"/>
                  </a:lnTo>
                  <a:lnTo>
                    <a:pt x="548" y="32"/>
                  </a:lnTo>
                  <a:lnTo>
                    <a:pt x="522" y="32"/>
                  </a:lnTo>
                  <a:lnTo>
                    <a:pt x="522" y="24"/>
                  </a:lnTo>
                  <a:lnTo>
                    <a:pt x="542" y="24"/>
                  </a:lnTo>
                  <a:lnTo>
                    <a:pt x="534" y="8"/>
                  </a:lnTo>
                  <a:lnTo>
                    <a:pt x="542" y="6"/>
                  </a:lnTo>
                  <a:lnTo>
                    <a:pt x="550" y="24"/>
                  </a:lnTo>
                  <a:lnTo>
                    <a:pt x="562" y="24"/>
                  </a:lnTo>
                  <a:lnTo>
                    <a:pt x="562" y="4"/>
                  </a:lnTo>
                  <a:lnTo>
                    <a:pt x="572" y="4"/>
                  </a:lnTo>
                  <a:lnTo>
                    <a:pt x="572" y="24"/>
                  </a:lnTo>
                  <a:lnTo>
                    <a:pt x="586" y="24"/>
                  </a:lnTo>
                  <a:lnTo>
                    <a:pt x="586" y="4"/>
                  </a:lnTo>
                  <a:lnTo>
                    <a:pt x="596" y="4"/>
                  </a:lnTo>
                  <a:lnTo>
                    <a:pt x="596" y="24"/>
                  </a:lnTo>
                  <a:lnTo>
                    <a:pt x="608" y="24"/>
                  </a:lnTo>
                  <a:lnTo>
                    <a:pt x="616" y="6"/>
                  </a:lnTo>
                  <a:lnTo>
                    <a:pt x="626" y="8"/>
                  </a:lnTo>
                  <a:lnTo>
                    <a:pt x="616" y="24"/>
                  </a:lnTo>
                  <a:lnTo>
                    <a:pt x="638" y="24"/>
                  </a:lnTo>
                  <a:lnTo>
                    <a:pt x="638" y="32"/>
                  </a:lnTo>
                  <a:lnTo>
                    <a:pt x="612" y="32"/>
                  </a:lnTo>
                  <a:lnTo>
                    <a:pt x="604" y="44"/>
                  </a:lnTo>
                  <a:lnTo>
                    <a:pt x="632" y="44"/>
                  </a:lnTo>
                  <a:lnTo>
                    <a:pt x="632" y="52"/>
                  </a:lnTo>
                  <a:lnTo>
                    <a:pt x="584" y="52"/>
                  </a:lnTo>
                  <a:lnTo>
                    <a:pt x="584" y="64"/>
                  </a:lnTo>
                  <a:lnTo>
                    <a:pt x="630" y="64"/>
                  </a:lnTo>
                  <a:lnTo>
                    <a:pt x="630" y="70"/>
                  </a:lnTo>
                  <a:lnTo>
                    <a:pt x="584" y="70"/>
                  </a:lnTo>
                  <a:lnTo>
                    <a:pt x="584" y="80"/>
                  </a:lnTo>
                  <a:lnTo>
                    <a:pt x="638" y="80"/>
                  </a:lnTo>
                  <a:lnTo>
                    <a:pt x="638" y="88"/>
                  </a:lnTo>
                  <a:lnTo>
                    <a:pt x="592" y="88"/>
                  </a:lnTo>
                  <a:lnTo>
                    <a:pt x="592" y="88"/>
                  </a:lnTo>
                  <a:lnTo>
                    <a:pt x="602" y="94"/>
                  </a:lnTo>
                  <a:lnTo>
                    <a:pt x="614" y="98"/>
                  </a:lnTo>
                  <a:lnTo>
                    <a:pt x="614" y="98"/>
                  </a:lnTo>
                  <a:lnTo>
                    <a:pt x="628" y="104"/>
                  </a:lnTo>
                  <a:lnTo>
                    <a:pt x="640" y="106"/>
                  </a:lnTo>
                  <a:lnTo>
                    <a:pt x="636" y="114"/>
                  </a:lnTo>
                  <a:lnTo>
                    <a:pt x="636" y="114"/>
                  </a:lnTo>
                  <a:lnTo>
                    <a:pt x="622" y="110"/>
                  </a:lnTo>
                  <a:lnTo>
                    <a:pt x="608" y="104"/>
                  </a:lnTo>
                  <a:lnTo>
                    <a:pt x="596" y="98"/>
                  </a:lnTo>
                  <a:lnTo>
                    <a:pt x="584" y="92"/>
                  </a:lnTo>
                  <a:lnTo>
                    <a:pt x="584" y="118"/>
                  </a:lnTo>
                  <a:lnTo>
                    <a:pt x="574" y="118"/>
                  </a:lnTo>
                  <a:lnTo>
                    <a:pt x="574" y="92"/>
                  </a:lnTo>
                  <a:lnTo>
                    <a:pt x="574" y="92"/>
                  </a:lnTo>
                  <a:lnTo>
                    <a:pt x="564" y="100"/>
                  </a:lnTo>
                  <a:lnTo>
                    <a:pt x="550" y="106"/>
                  </a:lnTo>
                  <a:lnTo>
                    <a:pt x="550" y="106"/>
                  </a:lnTo>
                  <a:lnTo>
                    <a:pt x="536" y="110"/>
                  </a:lnTo>
                  <a:lnTo>
                    <a:pt x="522" y="114"/>
                  </a:lnTo>
                  <a:lnTo>
                    <a:pt x="522" y="114"/>
                  </a:lnTo>
                  <a:close/>
                  <a:moveTo>
                    <a:pt x="558" y="32"/>
                  </a:moveTo>
                  <a:lnTo>
                    <a:pt x="564" y="44"/>
                  </a:lnTo>
                  <a:lnTo>
                    <a:pt x="594" y="44"/>
                  </a:lnTo>
                  <a:lnTo>
                    <a:pt x="602" y="32"/>
                  </a:lnTo>
                  <a:lnTo>
                    <a:pt x="558" y="32"/>
                  </a:lnTo>
                  <a:close/>
                  <a:moveTo>
                    <a:pt x="666" y="116"/>
                  </a:moveTo>
                  <a:lnTo>
                    <a:pt x="652" y="116"/>
                  </a:lnTo>
                  <a:lnTo>
                    <a:pt x="650" y="108"/>
                  </a:lnTo>
                  <a:lnTo>
                    <a:pt x="662" y="108"/>
                  </a:lnTo>
                  <a:lnTo>
                    <a:pt x="662" y="108"/>
                  </a:lnTo>
                  <a:lnTo>
                    <a:pt x="666" y="106"/>
                  </a:lnTo>
                  <a:lnTo>
                    <a:pt x="668" y="104"/>
                  </a:lnTo>
                  <a:lnTo>
                    <a:pt x="668" y="70"/>
                  </a:lnTo>
                  <a:lnTo>
                    <a:pt x="668" y="70"/>
                  </a:lnTo>
                  <a:lnTo>
                    <a:pt x="650" y="74"/>
                  </a:lnTo>
                  <a:lnTo>
                    <a:pt x="648" y="66"/>
                  </a:lnTo>
                  <a:lnTo>
                    <a:pt x="648" y="66"/>
                  </a:lnTo>
                  <a:lnTo>
                    <a:pt x="668" y="62"/>
                  </a:lnTo>
                  <a:lnTo>
                    <a:pt x="668" y="34"/>
                  </a:lnTo>
                  <a:lnTo>
                    <a:pt x="650" y="34"/>
                  </a:lnTo>
                  <a:lnTo>
                    <a:pt x="650" y="26"/>
                  </a:lnTo>
                  <a:lnTo>
                    <a:pt x="668" y="26"/>
                  </a:lnTo>
                  <a:lnTo>
                    <a:pt x="668" y="4"/>
                  </a:lnTo>
                  <a:lnTo>
                    <a:pt x="678" y="4"/>
                  </a:lnTo>
                  <a:lnTo>
                    <a:pt x="678" y="26"/>
                  </a:lnTo>
                  <a:lnTo>
                    <a:pt x="690" y="26"/>
                  </a:lnTo>
                  <a:lnTo>
                    <a:pt x="690" y="34"/>
                  </a:lnTo>
                  <a:lnTo>
                    <a:pt x="678" y="34"/>
                  </a:lnTo>
                  <a:lnTo>
                    <a:pt x="678" y="60"/>
                  </a:lnTo>
                  <a:lnTo>
                    <a:pt x="678" y="60"/>
                  </a:lnTo>
                  <a:lnTo>
                    <a:pt x="690" y="54"/>
                  </a:lnTo>
                  <a:lnTo>
                    <a:pt x="692" y="62"/>
                  </a:lnTo>
                  <a:lnTo>
                    <a:pt x="692" y="62"/>
                  </a:lnTo>
                  <a:lnTo>
                    <a:pt x="678" y="68"/>
                  </a:lnTo>
                  <a:lnTo>
                    <a:pt x="678" y="108"/>
                  </a:lnTo>
                  <a:lnTo>
                    <a:pt x="678" y="108"/>
                  </a:lnTo>
                  <a:lnTo>
                    <a:pt x="676" y="112"/>
                  </a:lnTo>
                  <a:lnTo>
                    <a:pt x="674" y="114"/>
                  </a:lnTo>
                  <a:lnTo>
                    <a:pt x="674" y="114"/>
                  </a:lnTo>
                  <a:lnTo>
                    <a:pt x="670" y="116"/>
                  </a:lnTo>
                  <a:lnTo>
                    <a:pt x="666" y="116"/>
                  </a:lnTo>
                  <a:lnTo>
                    <a:pt x="666" y="116"/>
                  </a:lnTo>
                  <a:close/>
                  <a:moveTo>
                    <a:pt x="688" y="114"/>
                  </a:moveTo>
                  <a:lnTo>
                    <a:pt x="688" y="106"/>
                  </a:lnTo>
                  <a:lnTo>
                    <a:pt x="772" y="106"/>
                  </a:lnTo>
                  <a:lnTo>
                    <a:pt x="772" y="114"/>
                  </a:lnTo>
                  <a:lnTo>
                    <a:pt x="688" y="114"/>
                  </a:lnTo>
                  <a:close/>
                  <a:moveTo>
                    <a:pt x="696" y="90"/>
                  </a:moveTo>
                  <a:lnTo>
                    <a:pt x="696" y="8"/>
                  </a:lnTo>
                  <a:lnTo>
                    <a:pt x="762" y="8"/>
                  </a:lnTo>
                  <a:lnTo>
                    <a:pt x="762" y="90"/>
                  </a:lnTo>
                  <a:lnTo>
                    <a:pt x="696" y="90"/>
                  </a:lnTo>
                  <a:close/>
                  <a:moveTo>
                    <a:pt x="706" y="44"/>
                  </a:moveTo>
                  <a:lnTo>
                    <a:pt x="752" y="44"/>
                  </a:lnTo>
                  <a:lnTo>
                    <a:pt x="752" y="16"/>
                  </a:lnTo>
                  <a:lnTo>
                    <a:pt x="706" y="16"/>
                  </a:lnTo>
                  <a:lnTo>
                    <a:pt x="706" y="44"/>
                  </a:lnTo>
                  <a:close/>
                  <a:moveTo>
                    <a:pt x="752" y="50"/>
                  </a:moveTo>
                  <a:lnTo>
                    <a:pt x="706" y="50"/>
                  </a:lnTo>
                  <a:lnTo>
                    <a:pt x="706" y="82"/>
                  </a:lnTo>
                  <a:lnTo>
                    <a:pt x="752" y="82"/>
                  </a:lnTo>
                  <a:lnTo>
                    <a:pt x="752" y="50"/>
                  </a:lnTo>
                  <a:close/>
                  <a:moveTo>
                    <a:pt x="788" y="112"/>
                  </a:moveTo>
                  <a:lnTo>
                    <a:pt x="788" y="102"/>
                  </a:lnTo>
                  <a:lnTo>
                    <a:pt x="882" y="102"/>
                  </a:lnTo>
                  <a:lnTo>
                    <a:pt x="882" y="82"/>
                  </a:lnTo>
                  <a:lnTo>
                    <a:pt x="790" y="82"/>
                  </a:lnTo>
                  <a:lnTo>
                    <a:pt x="790" y="74"/>
                  </a:lnTo>
                  <a:lnTo>
                    <a:pt x="882" y="74"/>
                  </a:lnTo>
                  <a:lnTo>
                    <a:pt x="882" y="54"/>
                  </a:lnTo>
                  <a:lnTo>
                    <a:pt x="788" y="54"/>
                  </a:lnTo>
                  <a:lnTo>
                    <a:pt x="788" y="46"/>
                  </a:lnTo>
                  <a:lnTo>
                    <a:pt x="836" y="46"/>
                  </a:lnTo>
                  <a:lnTo>
                    <a:pt x="836" y="4"/>
                  </a:lnTo>
                  <a:lnTo>
                    <a:pt x="846" y="4"/>
                  </a:lnTo>
                  <a:lnTo>
                    <a:pt x="846" y="46"/>
                  </a:lnTo>
                  <a:lnTo>
                    <a:pt x="892" y="46"/>
                  </a:lnTo>
                  <a:lnTo>
                    <a:pt x="892" y="116"/>
                  </a:lnTo>
                  <a:lnTo>
                    <a:pt x="882" y="116"/>
                  </a:lnTo>
                  <a:lnTo>
                    <a:pt x="882" y="112"/>
                  </a:lnTo>
                  <a:lnTo>
                    <a:pt x="788" y="112"/>
                  </a:lnTo>
                  <a:close/>
                  <a:moveTo>
                    <a:pt x="806" y="40"/>
                  </a:moveTo>
                  <a:lnTo>
                    <a:pt x="806" y="40"/>
                  </a:lnTo>
                  <a:lnTo>
                    <a:pt x="792" y="12"/>
                  </a:lnTo>
                  <a:lnTo>
                    <a:pt x="800" y="8"/>
                  </a:lnTo>
                  <a:lnTo>
                    <a:pt x="800" y="8"/>
                  </a:lnTo>
                  <a:lnTo>
                    <a:pt x="814" y="36"/>
                  </a:lnTo>
                  <a:lnTo>
                    <a:pt x="806" y="40"/>
                  </a:lnTo>
                  <a:close/>
                  <a:moveTo>
                    <a:pt x="890" y="12"/>
                  </a:moveTo>
                  <a:lnTo>
                    <a:pt x="890" y="12"/>
                  </a:lnTo>
                  <a:lnTo>
                    <a:pt x="874" y="40"/>
                  </a:lnTo>
                  <a:lnTo>
                    <a:pt x="864" y="36"/>
                  </a:lnTo>
                  <a:lnTo>
                    <a:pt x="864" y="36"/>
                  </a:lnTo>
                  <a:lnTo>
                    <a:pt x="874" y="24"/>
                  </a:lnTo>
                  <a:lnTo>
                    <a:pt x="880" y="8"/>
                  </a:lnTo>
                  <a:lnTo>
                    <a:pt x="890" y="12"/>
                  </a:lnTo>
                  <a:lnTo>
                    <a:pt x="890" y="12"/>
                  </a:lnTo>
                  <a:close/>
                  <a:moveTo>
                    <a:pt x="1008" y="112"/>
                  </a:moveTo>
                  <a:lnTo>
                    <a:pt x="946" y="112"/>
                  </a:lnTo>
                  <a:lnTo>
                    <a:pt x="946" y="116"/>
                  </a:lnTo>
                  <a:lnTo>
                    <a:pt x="936" y="116"/>
                  </a:lnTo>
                  <a:lnTo>
                    <a:pt x="936" y="68"/>
                  </a:lnTo>
                  <a:lnTo>
                    <a:pt x="936" y="68"/>
                  </a:lnTo>
                  <a:lnTo>
                    <a:pt x="914" y="78"/>
                  </a:lnTo>
                  <a:lnTo>
                    <a:pt x="910" y="70"/>
                  </a:lnTo>
                  <a:lnTo>
                    <a:pt x="910" y="70"/>
                  </a:lnTo>
                  <a:lnTo>
                    <a:pt x="940" y="58"/>
                  </a:lnTo>
                  <a:lnTo>
                    <a:pt x="968" y="44"/>
                  </a:lnTo>
                  <a:lnTo>
                    <a:pt x="916" y="44"/>
                  </a:lnTo>
                  <a:lnTo>
                    <a:pt x="916" y="36"/>
                  </a:lnTo>
                  <a:lnTo>
                    <a:pt x="956" y="36"/>
                  </a:lnTo>
                  <a:lnTo>
                    <a:pt x="956" y="20"/>
                  </a:lnTo>
                  <a:lnTo>
                    <a:pt x="922" y="20"/>
                  </a:lnTo>
                  <a:lnTo>
                    <a:pt x="922" y="14"/>
                  </a:lnTo>
                  <a:lnTo>
                    <a:pt x="956" y="14"/>
                  </a:lnTo>
                  <a:lnTo>
                    <a:pt x="956" y="2"/>
                  </a:lnTo>
                  <a:lnTo>
                    <a:pt x="966" y="2"/>
                  </a:lnTo>
                  <a:lnTo>
                    <a:pt x="966" y="14"/>
                  </a:lnTo>
                  <a:lnTo>
                    <a:pt x="996" y="14"/>
                  </a:lnTo>
                  <a:lnTo>
                    <a:pt x="996" y="20"/>
                  </a:lnTo>
                  <a:lnTo>
                    <a:pt x="966" y="20"/>
                  </a:lnTo>
                  <a:lnTo>
                    <a:pt x="966" y="36"/>
                  </a:lnTo>
                  <a:lnTo>
                    <a:pt x="980" y="36"/>
                  </a:lnTo>
                  <a:lnTo>
                    <a:pt x="980" y="36"/>
                  </a:lnTo>
                  <a:lnTo>
                    <a:pt x="1002" y="22"/>
                  </a:lnTo>
                  <a:lnTo>
                    <a:pt x="1016" y="6"/>
                  </a:lnTo>
                  <a:lnTo>
                    <a:pt x="1024" y="12"/>
                  </a:lnTo>
                  <a:lnTo>
                    <a:pt x="1024" y="12"/>
                  </a:lnTo>
                  <a:lnTo>
                    <a:pt x="1014" y="22"/>
                  </a:lnTo>
                  <a:lnTo>
                    <a:pt x="998" y="36"/>
                  </a:lnTo>
                  <a:lnTo>
                    <a:pt x="996" y="36"/>
                  </a:lnTo>
                  <a:lnTo>
                    <a:pt x="1030" y="36"/>
                  </a:lnTo>
                  <a:lnTo>
                    <a:pt x="1030" y="44"/>
                  </a:lnTo>
                  <a:lnTo>
                    <a:pt x="982" y="44"/>
                  </a:lnTo>
                  <a:lnTo>
                    <a:pt x="982" y="44"/>
                  </a:lnTo>
                  <a:lnTo>
                    <a:pt x="958" y="58"/>
                  </a:lnTo>
                  <a:lnTo>
                    <a:pt x="1016" y="58"/>
                  </a:lnTo>
                  <a:lnTo>
                    <a:pt x="1016" y="116"/>
                  </a:lnTo>
                  <a:lnTo>
                    <a:pt x="1008" y="116"/>
                  </a:lnTo>
                  <a:lnTo>
                    <a:pt x="1008" y="112"/>
                  </a:lnTo>
                  <a:close/>
                  <a:moveTo>
                    <a:pt x="1008" y="80"/>
                  </a:moveTo>
                  <a:lnTo>
                    <a:pt x="1008" y="64"/>
                  </a:lnTo>
                  <a:lnTo>
                    <a:pt x="946" y="64"/>
                  </a:lnTo>
                  <a:lnTo>
                    <a:pt x="946" y="80"/>
                  </a:lnTo>
                  <a:lnTo>
                    <a:pt x="1008" y="80"/>
                  </a:lnTo>
                  <a:close/>
                  <a:moveTo>
                    <a:pt x="946" y="104"/>
                  </a:moveTo>
                  <a:lnTo>
                    <a:pt x="1008" y="104"/>
                  </a:lnTo>
                  <a:lnTo>
                    <a:pt x="1008" y="88"/>
                  </a:lnTo>
                  <a:lnTo>
                    <a:pt x="946" y="88"/>
                  </a:lnTo>
                  <a:lnTo>
                    <a:pt x="946" y="104"/>
                  </a:lnTo>
                  <a:close/>
                  <a:moveTo>
                    <a:pt x="1119" y="92"/>
                  </a:moveTo>
                  <a:lnTo>
                    <a:pt x="1109" y="92"/>
                  </a:lnTo>
                  <a:lnTo>
                    <a:pt x="1109" y="72"/>
                  </a:lnTo>
                  <a:lnTo>
                    <a:pt x="1109" y="72"/>
                  </a:lnTo>
                  <a:lnTo>
                    <a:pt x="1109" y="66"/>
                  </a:lnTo>
                  <a:lnTo>
                    <a:pt x="1109" y="66"/>
                  </a:lnTo>
                  <a:lnTo>
                    <a:pt x="1097" y="74"/>
                  </a:lnTo>
                  <a:lnTo>
                    <a:pt x="1087" y="80"/>
                  </a:lnTo>
                  <a:lnTo>
                    <a:pt x="1081" y="86"/>
                  </a:lnTo>
                  <a:lnTo>
                    <a:pt x="1079" y="92"/>
                  </a:lnTo>
                  <a:lnTo>
                    <a:pt x="1079" y="92"/>
                  </a:lnTo>
                  <a:lnTo>
                    <a:pt x="1081" y="98"/>
                  </a:lnTo>
                  <a:lnTo>
                    <a:pt x="1087" y="102"/>
                  </a:lnTo>
                  <a:lnTo>
                    <a:pt x="1087" y="102"/>
                  </a:lnTo>
                  <a:lnTo>
                    <a:pt x="1097" y="104"/>
                  </a:lnTo>
                  <a:lnTo>
                    <a:pt x="1113" y="106"/>
                  </a:lnTo>
                  <a:lnTo>
                    <a:pt x="1113" y="106"/>
                  </a:lnTo>
                  <a:lnTo>
                    <a:pt x="1135" y="104"/>
                  </a:lnTo>
                  <a:lnTo>
                    <a:pt x="1153" y="102"/>
                  </a:lnTo>
                  <a:lnTo>
                    <a:pt x="1153" y="112"/>
                  </a:lnTo>
                  <a:lnTo>
                    <a:pt x="1153" y="112"/>
                  </a:lnTo>
                  <a:lnTo>
                    <a:pt x="1119" y="114"/>
                  </a:lnTo>
                  <a:lnTo>
                    <a:pt x="1119" y="114"/>
                  </a:lnTo>
                  <a:lnTo>
                    <a:pt x="1095" y="112"/>
                  </a:lnTo>
                  <a:lnTo>
                    <a:pt x="1085" y="110"/>
                  </a:lnTo>
                  <a:lnTo>
                    <a:pt x="1079" y="108"/>
                  </a:lnTo>
                  <a:lnTo>
                    <a:pt x="1079" y="108"/>
                  </a:lnTo>
                  <a:lnTo>
                    <a:pt x="1073" y="102"/>
                  </a:lnTo>
                  <a:lnTo>
                    <a:pt x="1071" y="98"/>
                  </a:lnTo>
                  <a:lnTo>
                    <a:pt x="1071" y="94"/>
                  </a:lnTo>
                  <a:lnTo>
                    <a:pt x="1071" y="94"/>
                  </a:lnTo>
                  <a:lnTo>
                    <a:pt x="1073" y="84"/>
                  </a:lnTo>
                  <a:lnTo>
                    <a:pt x="1079" y="76"/>
                  </a:lnTo>
                  <a:lnTo>
                    <a:pt x="1079" y="76"/>
                  </a:lnTo>
                  <a:lnTo>
                    <a:pt x="1089" y="68"/>
                  </a:lnTo>
                  <a:lnTo>
                    <a:pt x="1107" y="58"/>
                  </a:lnTo>
                  <a:lnTo>
                    <a:pt x="1107" y="58"/>
                  </a:lnTo>
                  <a:lnTo>
                    <a:pt x="1103" y="54"/>
                  </a:lnTo>
                  <a:lnTo>
                    <a:pt x="1097" y="52"/>
                  </a:lnTo>
                  <a:lnTo>
                    <a:pt x="1097" y="52"/>
                  </a:lnTo>
                  <a:lnTo>
                    <a:pt x="1089" y="52"/>
                  </a:lnTo>
                  <a:lnTo>
                    <a:pt x="1081" y="56"/>
                  </a:lnTo>
                  <a:lnTo>
                    <a:pt x="1081" y="56"/>
                  </a:lnTo>
                  <a:lnTo>
                    <a:pt x="1071" y="60"/>
                  </a:lnTo>
                  <a:lnTo>
                    <a:pt x="1059" y="68"/>
                  </a:lnTo>
                  <a:lnTo>
                    <a:pt x="1049" y="78"/>
                  </a:lnTo>
                  <a:lnTo>
                    <a:pt x="1045" y="72"/>
                  </a:lnTo>
                  <a:lnTo>
                    <a:pt x="1045" y="72"/>
                  </a:lnTo>
                  <a:lnTo>
                    <a:pt x="1055" y="62"/>
                  </a:lnTo>
                  <a:lnTo>
                    <a:pt x="1065" y="52"/>
                  </a:lnTo>
                  <a:lnTo>
                    <a:pt x="1071" y="42"/>
                  </a:lnTo>
                  <a:lnTo>
                    <a:pt x="1079" y="30"/>
                  </a:lnTo>
                  <a:lnTo>
                    <a:pt x="1049" y="30"/>
                  </a:lnTo>
                  <a:lnTo>
                    <a:pt x="1049" y="22"/>
                  </a:lnTo>
                  <a:lnTo>
                    <a:pt x="1081" y="22"/>
                  </a:lnTo>
                  <a:lnTo>
                    <a:pt x="1081" y="22"/>
                  </a:lnTo>
                  <a:lnTo>
                    <a:pt x="1087" y="6"/>
                  </a:lnTo>
                  <a:lnTo>
                    <a:pt x="1097" y="8"/>
                  </a:lnTo>
                  <a:lnTo>
                    <a:pt x="1097" y="8"/>
                  </a:lnTo>
                  <a:lnTo>
                    <a:pt x="1093" y="22"/>
                  </a:lnTo>
                  <a:lnTo>
                    <a:pt x="1139" y="22"/>
                  </a:lnTo>
                  <a:lnTo>
                    <a:pt x="1139" y="30"/>
                  </a:lnTo>
                  <a:lnTo>
                    <a:pt x="1089" y="30"/>
                  </a:lnTo>
                  <a:lnTo>
                    <a:pt x="1089" y="30"/>
                  </a:lnTo>
                  <a:lnTo>
                    <a:pt x="1077" y="50"/>
                  </a:lnTo>
                  <a:lnTo>
                    <a:pt x="1077" y="50"/>
                  </a:lnTo>
                  <a:lnTo>
                    <a:pt x="1077" y="50"/>
                  </a:lnTo>
                  <a:lnTo>
                    <a:pt x="1087" y="46"/>
                  </a:lnTo>
                  <a:lnTo>
                    <a:pt x="1087" y="46"/>
                  </a:lnTo>
                  <a:lnTo>
                    <a:pt x="1099" y="46"/>
                  </a:lnTo>
                  <a:lnTo>
                    <a:pt x="1099" y="46"/>
                  </a:lnTo>
                  <a:lnTo>
                    <a:pt x="1105" y="46"/>
                  </a:lnTo>
                  <a:lnTo>
                    <a:pt x="1109" y="48"/>
                  </a:lnTo>
                  <a:lnTo>
                    <a:pt x="1113" y="50"/>
                  </a:lnTo>
                  <a:lnTo>
                    <a:pt x="1115" y="54"/>
                  </a:lnTo>
                  <a:lnTo>
                    <a:pt x="1151" y="40"/>
                  </a:lnTo>
                  <a:lnTo>
                    <a:pt x="1155" y="48"/>
                  </a:lnTo>
                  <a:lnTo>
                    <a:pt x="1155" y="48"/>
                  </a:lnTo>
                  <a:lnTo>
                    <a:pt x="1117" y="62"/>
                  </a:lnTo>
                  <a:lnTo>
                    <a:pt x="1117" y="62"/>
                  </a:lnTo>
                  <a:lnTo>
                    <a:pt x="1119" y="74"/>
                  </a:lnTo>
                  <a:lnTo>
                    <a:pt x="1119" y="92"/>
                  </a:lnTo>
                  <a:close/>
                  <a:moveTo>
                    <a:pt x="1273" y="76"/>
                  </a:moveTo>
                  <a:lnTo>
                    <a:pt x="1235" y="76"/>
                  </a:lnTo>
                  <a:lnTo>
                    <a:pt x="1235" y="116"/>
                  </a:lnTo>
                  <a:lnTo>
                    <a:pt x="1225" y="116"/>
                  </a:lnTo>
                  <a:lnTo>
                    <a:pt x="1225" y="76"/>
                  </a:lnTo>
                  <a:lnTo>
                    <a:pt x="1187" y="76"/>
                  </a:lnTo>
                  <a:lnTo>
                    <a:pt x="1187" y="82"/>
                  </a:lnTo>
                  <a:lnTo>
                    <a:pt x="1179" y="82"/>
                  </a:lnTo>
                  <a:lnTo>
                    <a:pt x="1179" y="24"/>
                  </a:lnTo>
                  <a:lnTo>
                    <a:pt x="1225" y="24"/>
                  </a:lnTo>
                  <a:lnTo>
                    <a:pt x="1225" y="4"/>
                  </a:lnTo>
                  <a:lnTo>
                    <a:pt x="1235" y="4"/>
                  </a:lnTo>
                  <a:lnTo>
                    <a:pt x="1235" y="24"/>
                  </a:lnTo>
                  <a:lnTo>
                    <a:pt x="1283" y="24"/>
                  </a:lnTo>
                  <a:lnTo>
                    <a:pt x="1283" y="82"/>
                  </a:lnTo>
                  <a:lnTo>
                    <a:pt x="1273" y="82"/>
                  </a:lnTo>
                  <a:lnTo>
                    <a:pt x="1273" y="76"/>
                  </a:lnTo>
                  <a:close/>
                  <a:moveTo>
                    <a:pt x="1187" y="70"/>
                  </a:moveTo>
                  <a:lnTo>
                    <a:pt x="1225" y="70"/>
                  </a:lnTo>
                  <a:lnTo>
                    <a:pt x="1225" y="30"/>
                  </a:lnTo>
                  <a:lnTo>
                    <a:pt x="1187" y="30"/>
                  </a:lnTo>
                  <a:lnTo>
                    <a:pt x="1187" y="70"/>
                  </a:lnTo>
                  <a:close/>
                  <a:moveTo>
                    <a:pt x="1235" y="70"/>
                  </a:moveTo>
                  <a:lnTo>
                    <a:pt x="1273" y="70"/>
                  </a:lnTo>
                  <a:lnTo>
                    <a:pt x="1273" y="30"/>
                  </a:lnTo>
                  <a:lnTo>
                    <a:pt x="1235" y="30"/>
                  </a:lnTo>
                  <a:lnTo>
                    <a:pt x="1235" y="70"/>
                  </a:lnTo>
                  <a:close/>
                  <a:moveTo>
                    <a:pt x="1311" y="100"/>
                  </a:moveTo>
                  <a:lnTo>
                    <a:pt x="1303" y="98"/>
                  </a:lnTo>
                  <a:lnTo>
                    <a:pt x="1303" y="98"/>
                  </a:lnTo>
                  <a:lnTo>
                    <a:pt x="1309" y="80"/>
                  </a:lnTo>
                  <a:lnTo>
                    <a:pt x="1313" y="54"/>
                  </a:lnTo>
                  <a:lnTo>
                    <a:pt x="1321" y="54"/>
                  </a:lnTo>
                  <a:lnTo>
                    <a:pt x="1321" y="54"/>
                  </a:lnTo>
                  <a:lnTo>
                    <a:pt x="1317" y="78"/>
                  </a:lnTo>
                  <a:lnTo>
                    <a:pt x="1317" y="78"/>
                  </a:lnTo>
                  <a:lnTo>
                    <a:pt x="1311" y="100"/>
                  </a:lnTo>
                  <a:lnTo>
                    <a:pt x="1311" y="100"/>
                  </a:lnTo>
                  <a:close/>
                  <a:moveTo>
                    <a:pt x="1337" y="28"/>
                  </a:moveTo>
                  <a:lnTo>
                    <a:pt x="1347" y="28"/>
                  </a:lnTo>
                  <a:lnTo>
                    <a:pt x="1347" y="98"/>
                  </a:lnTo>
                  <a:lnTo>
                    <a:pt x="1347" y="98"/>
                  </a:lnTo>
                  <a:lnTo>
                    <a:pt x="1347" y="102"/>
                  </a:lnTo>
                  <a:lnTo>
                    <a:pt x="1349" y="104"/>
                  </a:lnTo>
                  <a:lnTo>
                    <a:pt x="1349" y="104"/>
                  </a:lnTo>
                  <a:lnTo>
                    <a:pt x="1367" y="106"/>
                  </a:lnTo>
                  <a:lnTo>
                    <a:pt x="1367" y="106"/>
                  </a:lnTo>
                  <a:lnTo>
                    <a:pt x="1379" y="106"/>
                  </a:lnTo>
                  <a:lnTo>
                    <a:pt x="1379" y="106"/>
                  </a:lnTo>
                  <a:lnTo>
                    <a:pt x="1385" y="104"/>
                  </a:lnTo>
                  <a:lnTo>
                    <a:pt x="1385" y="104"/>
                  </a:lnTo>
                  <a:lnTo>
                    <a:pt x="1389" y="102"/>
                  </a:lnTo>
                  <a:lnTo>
                    <a:pt x="1389" y="102"/>
                  </a:lnTo>
                  <a:lnTo>
                    <a:pt x="1389" y="92"/>
                  </a:lnTo>
                  <a:lnTo>
                    <a:pt x="1389" y="92"/>
                  </a:lnTo>
                  <a:lnTo>
                    <a:pt x="1389" y="82"/>
                  </a:lnTo>
                  <a:lnTo>
                    <a:pt x="1399" y="82"/>
                  </a:lnTo>
                  <a:lnTo>
                    <a:pt x="1399" y="102"/>
                  </a:lnTo>
                  <a:lnTo>
                    <a:pt x="1399" y="102"/>
                  </a:lnTo>
                  <a:lnTo>
                    <a:pt x="1397" y="106"/>
                  </a:lnTo>
                  <a:lnTo>
                    <a:pt x="1397" y="106"/>
                  </a:lnTo>
                  <a:lnTo>
                    <a:pt x="1395" y="110"/>
                  </a:lnTo>
                  <a:lnTo>
                    <a:pt x="1395" y="110"/>
                  </a:lnTo>
                  <a:lnTo>
                    <a:pt x="1389" y="112"/>
                  </a:lnTo>
                  <a:lnTo>
                    <a:pt x="1389" y="112"/>
                  </a:lnTo>
                  <a:lnTo>
                    <a:pt x="1381" y="114"/>
                  </a:lnTo>
                  <a:lnTo>
                    <a:pt x="1381" y="114"/>
                  </a:lnTo>
                  <a:lnTo>
                    <a:pt x="1365" y="114"/>
                  </a:lnTo>
                  <a:lnTo>
                    <a:pt x="1365" y="114"/>
                  </a:lnTo>
                  <a:lnTo>
                    <a:pt x="1349" y="114"/>
                  </a:lnTo>
                  <a:lnTo>
                    <a:pt x="1349" y="114"/>
                  </a:lnTo>
                  <a:lnTo>
                    <a:pt x="1343" y="112"/>
                  </a:lnTo>
                  <a:lnTo>
                    <a:pt x="1339" y="110"/>
                  </a:lnTo>
                  <a:lnTo>
                    <a:pt x="1339" y="110"/>
                  </a:lnTo>
                  <a:lnTo>
                    <a:pt x="1337" y="106"/>
                  </a:lnTo>
                  <a:lnTo>
                    <a:pt x="1337" y="102"/>
                  </a:lnTo>
                  <a:lnTo>
                    <a:pt x="1337" y="28"/>
                  </a:lnTo>
                  <a:close/>
                  <a:moveTo>
                    <a:pt x="1375" y="32"/>
                  </a:moveTo>
                  <a:lnTo>
                    <a:pt x="1375" y="32"/>
                  </a:lnTo>
                  <a:lnTo>
                    <a:pt x="1363" y="24"/>
                  </a:lnTo>
                  <a:lnTo>
                    <a:pt x="1343" y="10"/>
                  </a:lnTo>
                  <a:lnTo>
                    <a:pt x="1349" y="4"/>
                  </a:lnTo>
                  <a:lnTo>
                    <a:pt x="1349" y="4"/>
                  </a:lnTo>
                  <a:lnTo>
                    <a:pt x="1365" y="14"/>
                  </a:lnTo>
                  <a:lnTo>
                    <a:pt x="1365" y="14"/>
                  </a:lnTo>
                  <a:lnTo>
                    <a:pt x="1381" y="26"/>
                  </a:lnTo>
                  <a:lnTo>
                    <a:pt x="1375" y="32"/>
                  </a:lnTo>
                  <a:close/>
                  <a:moveTo>
                    <a:pt x="1413" y="88"/>
                  </a:moveTo>
                  <a:lnTo>
                    <a:pt x="1413" y="88"/>
                  </a:lnTo>
                  <a:lnTo>
                    <a:pt x="1405" y="66"/>
                  </a:lnTo>
                  <a:lnTo>
                    <a:pt x="1405" y="66"/>
                  </a:lnTo>
                  <a:lnTo>
                    <a:pt x="1395" y="46"/>
                  </a:lnTo>
                  <a:lnTo>
                    <a:pt x="1403" y="42"/>
                  </a:lnTo>
                  <a:lnTo>
                    <a:pt x="1403" y="42"/>
                  </a:lnTo>
                  <a:lnTo>
                    <a:pt x="1415" y="64"/>
                  </a:lnTo>
                  <a:lnTo>
                    <a:pt x="1415" y="64"/>
                  </a:lnTo>
                  <a:lnTo>
                    <a:pt x="1421" y="84"/>
                  </a:lnTo>
                  <a:lnTo>
                    <a:pt x="1413" y="88"/>
                  </a:lnTo>
                  <a:close/>
                  <a:moveTo>
                    <a:pt x="1453" y="68"/>
                  </a:moveTo>
                  <a:lnTo>
                    <a:pt x="1453" y="68"/>
                  </a:lnTo>
                  <a:lnTo>
                    <a:pt x="1455" y="90"/>
                  </a:lnTo>
                  <a:lnTo>
                    <a:pt x="1459" y="110"/>
                  </a:lnTo>
                  <a:lnTo>
                    <a:pt x="1451" y="112"/>
                  </a:lnTo>
                  <a:lnTo>
                    <a:pt x="1451" y="112"/>
                  </a:lnTo>
                  <a:lnTo>
                    <a:pt x="1445" y="90"/>
                  </a:lnTo>
                  <a:lnTo>
                    <a:pt x="1443" y="68"/>
                  </a:lnTo>
                  <a:lnTo>
                    <a:pt x="1443" y="68"/>
                  </a:lnTo>
                  <a:lnTo>
                    <a:pt x="1447" y="40"/>
                  </a:lnTo>
                  <a:lnTo>
                    <a:pt x="1453" y="10"/>
                  </a:lnTo>
                  <a:lnTo>
                    <a:pt x="1463" y="12"/>
                  </a:lnTo>
                  <a:lnTo>
                    <a:pt x="1463" y="12"/>
                  </a:lnTo>
                  <a:lnTo>
                    <a:pt x="1455" y="40"/>
                  </a:lnTo>
                  <a:lnTo>
                    <a:pt x="1453" y="68"/>
                  </a:lnTo>
                  <a:lnTo>
                    <a:pt x="1453" y="68"/>
                  </a:lnTo>
                  <a:close/>
                  <a:moveTo>
                    <a:pt x="1545" y="108"/>
                  </a:moveTo>
                  <a:lnTo>
                    <a:pt x="1545" y="108"/>
                  </a:lnTo>
                  <a:lnTo>
                    <a:pt x="1519" y="108"/>
                  </a:lnTo>
                  <a:lnTo>
                    <a:pt x="1519" y="108"/>
                  </a:lnTo>
                  <a:lnTo>
                    <a:pt x="1503" y="108"/>
                  </a:lnTo>
                  <a:lnTo>
                    <a:pt x="1493" y="106"/>
                  </a:lnTo>
                  <a:lnTo>
                    <a:pt x="1493" y="106"/>
                  </a:lnTo>
                  <a:lnTo>
                    <a:pt x="1485" y="104"/>
                  </a:lnTo>
                  <a:lnTo>
                    <a:pt x="1481" y="100"/>
                  </a:lnTo>
                  <a:lnTo>
                    <a:pt x="1481" y="100"/>
                  </a:lnTo>
                  <a:lnTo>
                    <a:pt x="1477" y="94"/>
                  </a:lnTo>
                  <a:lnTo>
                    <a:pt x="1475" y="88"/>
                  </a:lnTo>
                  <a:lnTo>
                    <a:pt x="1475" y="88"/>
                  </a:lnTo>
                  <a:lnTo>
                    <a:pt x="1479" y="76"/>
                  </a:lnTo>
                  <a:lnTo>
                    <a:pt x="1485" y="64"/>
                  </a:lnTo>
                  <a:lnTo>
                    <a:pt x="1493" y="68"/>
                  </a:lnTo>
                  <a:lnTo>
                    <a:pt x="1493" y="68"/>
                  </a:lnTo>
                  <a:lnTo>
                    <a:pt x="1487" y="78"/>
                  </a:lnTo>
                  <a:lnTo>
                    <a:pt x="1485" y="88"/>
                  </a:lnTo>
                  <a:lnTo>
                    <a:pt x="1485" y="88"/>
                  </a:lnTo>
                  <a:lnTo>
                    <a:pt x="1485" y="92"/>
                  </a:lnTo>
                  <a:lnTo>
                    <a:pt x="1489" y="94"/>
                  </a:lnTo>
                  <a:lnTo>
                    <a:pt x="1489" y="94"/>
                  </a:lnTo>
                  <a:lnTo>
                    <a:pt x="1493" y="98"/>
                  </a:lnTo>
                  <a:lnTo>
                    <a:pt x="1499" y="98"/>
                  </a:lnTo>
                  <a:lnTo>
                    <a:pt x="1499" y="98"/>
                  </a:lnTo>
                  <a:lnTo>
                    <a:pt x="1519" y="100"/>
                  </a:lnTo>
                  <a:lnTo>
                    <a:pt x="1519" y="100"/>
                  </a:lnTo>
                  <a:lnTo>
                    <a:pt x="1545" y="98"/>
                  </a:lnTo>
                  <a:lnTo>
                    <a:pt x="1545" y="108"/>
                  </a:lnTo>
                  <a:close/>
                  <a:moveTo>
                    <a:pt x="1543" y="20"/>
                  </a:moveTo>
                  <a:lnTo>
                    <a:pt x="1543" y="20"/>
                  </a:lnTo>
                  <a:lnTo>
                    <a:pt x="1543" y="28"/>
                  </a:lnTo>
                  <a:lnTo>
                    <a:pt x="1543" y="28"/>
                  </a:lnTo>
                  <a:lnTo>
                    <a:pt x="1525" y="28"/>
                  </a:lnTo>
                  <a:lnTo>
                    <a:pt x="1525" y="28"/>
                  </a:lnTo>
                  <a:lnTo>
                    <a:pt x="1479" y="30"/>
                  </a:lnTo>
                  <a:lnTo>
                    <a:pt x="1479" y="30"/>
                  </a:lnTo>
                  <a:lnTo>
                    <a:pt x="1477" y="20"/>
                  </a:lnTo>
                  <a:lnTo>
                    <a:pt x="1477" y="20"/>
                  </a:lnTo>
                  <a:lnTo>
                    <a:pt x="1531" y="18"/>
                  </a:lnTo>
                  <a:lnTo>
                    <a:pt x="1531" y="18"/>
                  </a:lnTo>
                  <a:lnTo>
                    <a:pt x="1543" y="18"/>
                  </a:lnTo>
                  <a:lnTo>
                    <a:pt x="1543" y="20"/>
                  </a:lnTo>
                  <a:lnTo>
                    <a:pt x="1543" y="20"/>
                  </a:lnTo>
                  <a:close/>
                  <a:moveTo>
                    <a:pt x="1617" y="74"/>
                  </a:moveTo>
                  <a:lnTo>
                    <a:pt x="1617" y="62"/>
                  </a:lnTo>
                  <a:lnTo>
                    <a:pt x="1575" y="62"/>
                  </a:lnTo>
                  <a:lnTo>
                    <a:pt x="1575" y="54"/>
                  </a:lnTo>
                  <a:lnTo>
                    <a:pt x="1617" y="54"/>
                  </a:lnTo>
                  <a:lnTo>
                    <a:pt x="1617" y="42"/>
                  </a:lnTo>
                  <a:lnTo>
                    <a:pt x="1577" y="42"/>
                  </a:lnTo>
                  <a:lnTo>
                    <a:pt x="1577" y="34"/>
                  </a:lnTo>
                  <a:lnTo>
                    <a:pt x="1617" y="34"/>
                  </a:lnTo>
                  <a:lnTo>
                    <a:pt x="1617" y="26"/>
                  </a:lnTo>
                  <a:lnTo>
                    <a:pt x="1627" y="26"/>
                  </a:lnTo>
                  <a:lnTo>
                    <a:pt x="1627" y="34"/>
                  </a:lnTo>
                  <a:lnTo>
                    <a:pt x="1667" y="34"/>
                  </a:lnTo>
                  <a:lnTo>
                    <a:pt x="1667" y="42"/>
                  </a:lnTo>
                  <a:lnTo>
                    <a:pt x="1627" y="42"/>
                  </a:lnTo>
                  <a:lnTo>
                    <a:pt x="1627" y="54"/>
                  </a:lnTo>
                  <a:lnTo>
                    <a:pt x="1671" y="54"/>
                  </a:lnTo>
                  <a:lnTo>
                    <a:pt x="1671" y="62"/>
                  </a:lnTo>
                  <a:lnTo>
                    <a:pt x="1627" y="62"/>
                  </a:lnTo>
                  <a:lnTo>
                    <a:pt x="1627" y="74"/>
                  </a:lnTo>
                  <a:lnTo>
                    <a:pt x="1681" y="74"/>
                  </a:lnTo>
                  <a:lnTo>
                    <a:pt x="1681" y="82"/>
                  </a:lnTo>
                  <a:lnTo>
                    <a:pt x="1631" y="82"/>
                  </a:lnTo>
                  <a:lnTo>
                    <a:pt x="1631" y="82"/>
                  </a:lnTo>
                  <a:lnTo>
                    <a:pt x="1639" y="90"/>
                  </a:lnTo>
                  <a:lnTo>
                    <a:pt x="1651" y="98"/>
                  </a:lnTo>
                  <a:lnTo>
                    <a:pt x="1665" y="104"/>
                  </a:lnTo>
                  <a:lnTo>
                    <a:pt x="1681" y="108"/>
                  </a:lnTo>
                  <a:lnTo>
                    <a:pt x="1677" y="118"/>
                  </a:lnTo>
                  <a:lnTo>
                    <a:pt x="1677" y="118"/>
                  </a:lnTo>
                  <a:lnTo>
                    <a:pt x="1661" y="112"/>
                  </a:lnTo>
                  <a:lnTo>
                    <a:pt x="1645" y="106"/>
                  </a:lnTo>
                  <a:lnTo>
                    <a:pt x="1645" y="106"/>
                  </a:lnTo>
                  <a:lnTo>
                    <a:pt x="1633" y="96"/>
                  </a:lnTo>
                  <a:lnTo>
                    <a:pt x="1623" y="86"/>
                  </a:lnTo>
                  <a:lnTo>
                    <a:pt x="1623" y="86"/>
                  </a:lnTo>
                  <a:lnTo>
                    <a:pt x="1613" y="96"/>
                  </a:lnTo>
                  <a:lnTo>
                    <a:pt x="1601" y="106"/>
                  </a:lnTo>
                  <a:lnTo>
                    <a:pt x="1601" y="106"/>
                  </a:lnTo>
                  <a:lnTo>
                    <a:pt x="1585" y="112"/>
                  </a:lnTo>
                  <a:lnTo>
                    <a:pt x="1567" y="118"/>
                  </a:lnTo>
                  <a:lnTo>
                    <a:pt x="1565" y="110"/>
                  </a:lnTo>
                  <a:lnTo>
                    <a:pt x="1565" y="110"/>
                  </a:lnTo>
                  <a:lnTo>
                    <a:pt x="1583" y="104"/>
                  </a:lnTo>
                  <a:lnTo>
                    <a:pt x="1597" y="98"/>
                  </a:lnTo>
                  <a:lnTo>
                    <a:pt x="1597" y="98"/>
                  </a:lnTo>
                  <a:lnTo>
                    <a:pt x="1607" y="88"/>
                  </a:lnTo>
                  <a:lnTo>
                    <a:pt x="1613" y="82"/>
                  </a:lnTo>
                  <a:lnTo>
                    <a:pt x="1565" y="82"/>
                  </a:lnTo>
                  <a:lnTo>
                    <a:pt x="1565" y="74"/>
                  </a:lnTo>
                  <a:lnTo>
                    <a:pt x="1617" y="74"/>
                  </a:lnTo>
                  <a:close/>
                  <a:moveTo>
                    <a:pt x="1669" y="32"/>
                  </a:moveTo>
                  <a:lnTo>
                    <a:pt x="1669" y="20"/>
                  </a:lnTo>
                  <a:lnTo>
                    <a:pt x="1575" y="20"/>
                  </a:lnTo>
                  <a:lnTo>
                    <a:pt x="1575" y="32"/>
                  </a:lnTo>
                  <a:lnTo>
                    <a:pt x="1567" y="32"/>
                  </a:lnTo>
                  <a:lnTo>
                    <a:pt x="1567" y="12"/>
                  </a:lnTo>
                  <a:lnTo>
                    <a:pt x="1617" y="12"/>
                  </a:lnTo>
                  <a:lnTo>
                    <a:pt x="1617" y="2"/>
                  </a:lnTo>
                  <a:lnTo>
                    <a:pt x="1627" y="2"/>
                  </a:lnTo>
                  <a:lnTo>
                    <a:pt x="1627" y="12"/>
                  </a:lnTo>
                  <a:lnTo>
                    <a:pt x="1679" y="12"/>
                  </a:lnTo>
                  <a:lnTo>
                    <a:pt x="1679" y="32"/>
                  </a:lnTo>
                  <a:lnTo>
                    <a:pt x="1669" y="32"/>
                  </a:lnTo>
                  <a:close/>
                  <a:moveTo>
                    <a:pt x="1707" y="74"/>
                  </a:moveTo>
                  <a:lnTo>
                    <a:pt x="1707" y="74"/>
                  </a:lnTo>
                  <a:lnTo>
                    <a:pt x="1703" y="94"/>
                  </a:lnTo>
                  <a:lnTo>
                    <a:pt x="1701" y="104"/>
                  </a:lnTo>
                  <a:lnTo>
                    <a:pt x="1693" y="104"/>
                  </a:lnTo>
                  <a:lnTo>
                    <a:pt x="1693" y="104"/>
                  </a:lnTo>
                  <a:lnTo>
                    <a:pt x="1697" y="88"/>
                  </a:lnTo>
                  <a:lnTo>
                    <a:pt x="1699" y="74"/>
                  </a:lnTo>
                  <a:lnTo>
                    <a:pt x="1707" y="74"/>
                  </a:lnTo>
                  <a:lnTo>
                    <a:pt x="1707" y="74"/>
                  </a:lnTo>
                  <a:close/>
                  <a:moveTo>
                    <a:pt x="1713" y="118"/>
                  </a:moveTo>
                  <a:lnTo>
                    <a:pt x="1713" y="62"/>
                  </a:lnTo>
                  <a:lnTo>
                    <a:pt x="1695" y="64"/>
                  </a:lnTo>
                  <a:lnTo>
                    <a:pt x="1693" y="58"/>
                  </a:lnTo>
                  <a:lnTo>
                    <a:pt x="1701" y="56"/>
                  </a:lnTo>
                  <a:lnTo>
                    <a:pt x="1701" y="56"/>
                  </a:lnTo>
                  <a:lnTo>
                    <a:pt x="1711" y="42"/>
                  </a:lnTo>
                  <a:lnTo>
                    <a:pt x="1695" y="26"/>
                  </a:lnTo>
                  <a:lnTo>
                    <a:pt x="1701" y="20"/>
                  </a:lnTo>
                  <a:lnTo>
                    <a:pt x="1703" y="22"/>
                  </a:lnTo>
                  <a:lnTo>
                    <a:pt x="1703" y="22"/>
                  </a:lnTo>
                  <a:lnTo>
                    <a:pt x="1713" y="2"/>
                  </a:lnTo>
                  <a:lnTo>
                    <a:pt x="1723" y="4"/>
                  </a:lnTo>
                  <a:lnTo>
                    <a:pt x="1723" y="4"/>
                  </a:lnTo>
                  <a:lnTo>
                    <a:pt x="1707" y="26"/>
                  </a:lnTo>
                  <a:lnTo>
                    <a:pt x="1707" y="26"/>
                  </a:lnTo>
                  <a:lnTo>
                    <a:pt x="1715" y="36"/>
                  </a:lnTo>
                  <a:lnTo>
                    <a:pt x="1715" y="36"/>
                  </a:lnTo>
                  <a:lnTo>
                    <a:pt x="1727" y="18"/>
                  </a:lnTo>
                  <a:lnTo>
                    <a:pt x="1735" y="20"/>
                  </a:lnTo>
                  <a:lnTo>
                    <a:pt x="1735" y="20"/>
                  </a:lnTo>
                  <a:lnTo>
                    <a:pt x="1711" y="56"/>
                  </a:lnTo>
                  <a:lnTo>
                    <a:pt x="1711" y="56"/>
                  </a:lnTo>
                  <a:lnTo>
                    <a:pt x="1729" y="56"/>
                  </a:lnTo>
                  <a:lnTo>
                    <a:pt x="1725" y="46"/>
                  </a:lnTo>
                  <a:lnTo>
                    <a:pt x="1733" y="44"/>
                  </a:lnTo>
                  <a:lnTo>
                    <a:pt x="1733" y="44"/>
                  </a:lnTo>
                  <a:lnTo>
                    <a:pt x="1739" y="64"/>
                  </a:lnTo>
                  <a:lnTo>
                    <a:pt x="1733" y="66"/>
                  </a:lnTo>
                  <a:lnTo>
                    <a:pt x="1731" y="62"/>
                  </a:lnTo>
                  <a:lnTo>
                    <a:pt x="1731" y="62"/>
                  </a:lnTo>
                  <a:lnTo>
                    <a:pt x="1721" y="62"/>
                  </a:lnTo>
                  <a:lnTo>
                    <a:pt x="1721" y="118"/>
                  </a:lnTo>
                  <a:lnTo>
                    <a:pt x="1713" y="118"/>
                  </a:lnTo>
                  <a:close/>
                  <a:moveTo>
                    <a:pt x="1731" y="94"/>
                  </a:moveTo>
                  <a:lnTo>
                    <a:pt x="1731" y="94"/>
                  </a:lnTo>
                  <a:lnTo>
                    <a:pt x="1727" y="72"/>
                  </a:lnTo>
                  <a:lnTo>
                    <a:pt x="1735" y="72"/>
                  </a:lnTo>
                  <a:lnTo>
                    <a:pt x="1735" y="72"/>
                  </a:lnTo>
                  <a:lnTo>
                    <a:pt x="1739" y="94"/>
                  </a:lnTo>
                  <a:lnTo>
                    <a:pt x="1731" y="94"/>
                  </a:lnTo>
                  <a:close/>
                  <a:moveTo>
                    <a:pt x="1767" y="106"/>
                  </a:moveTo>
                  <a:lnTo>
                    <a:pt x="1767" y="106"/>
                  </a:lnTo>
                  <a:lnTo>
                    <a:pt x="1753" y="112"/>
                  </a:lnTo>
                  <a:lnTo>
                    <a:pt x="1737" y="116"/>
                  </a:lnTo>
                  <a:lnTo>
                    <a:pt x="1733" y="110"/>
                  </a:lnTo>
                  <a:lnTo>
                    <a:pt x="1733" y="110"/>
                  </a:lnTo>
                  <a:lnTo>
                    <a:pt x="1749" y="106"/>
                  </a:lnTo>
                  <a:lnTo>
                    <a:pt x="1761" y="100"/>
                  </a:lnTo>
                  <a:lnTo>
                    <a:pt x="1767" y="106"/>
                  </a:lnTo>
                  <a:lnTo>
                    <a:pt x="1767" y="106"/>
                  </a:lnTo>
                  <a:close/>
                  <a:moveTo>
                    <a:pt x="1739" y="44"/>
                  </a:moveTo>
                  <a:lnTo>
                    <a:pt x="1739" y="36"/>
                  </a:lnTo>
                  <a:lnTo>
                    <a:pt x="1771" y="36"/>
                  </a:lnTo>
                  <a:lnTo>
                    <a:pt x="1771" y="30"/>
                  </a:lnTo>
                  <a:lnTo>
                    <a:pt x="1745" y="30"/>
                  </a:lnTo>
                  <a:lnTo>
                    <a:pt x="1745" y="22"/>
                  </a:lnTo>
                  <a:lnTo>
                    <a:pt x="1771" y="22"/>
                  </a:lnTo>
                  <a:lnTo>
                    <a:pt x="1771" y="16"/>
                  </a:lnTo>
                  <a:lnTo>
                    <a:pt x="1741" y="16"/>
                  </a:lnTo>
                  <a:lnTo>
                    <a:pt x="1741" y="8"/>
                  </a:lnTo>
                  <a:lnTo>
                    <a:pt x="1771" y="8"/>
                  </a:lnTo>
                  <a:lnTo>
                    <a:pt x="1771" y="2"/>
                  </a:lnTo>
                  <a:lnTo>
                    <a:pt x="1779" y="2"/>
                  </a:lnTo>
                  <a:lnTo>
                    <a:pt x="1779" y="8"/>
                  </a:lnTo>
                  <a:lnTo>
                    <a:pt x="1809" y="8"/>
                  </a:lnTo>
                  <a:lnTo>
                    <a:pt x="1809" y="16"/>
                  </a:lnTo>
                  <a:lnTo>
                    <a:pt x="1779" y="16"/>
                  </a:lnTo>
                  <a:lnTo>
                    <a:pt x="1779" y="22"/>
                  </a:lnTo>
                  <a:lnTo>
                    <a:pt x="1805" y="22"/>
                  </a:lnTo>
                  <a:lnTo>
                    <a:pt x="1805" y="30"/>
                  </a:lnTo>
                  <a:lnTo>
                    <a:pt x="1779" y="30"/>
                  </a:lnTo>
                  <a:lnTo>
                    <a:pt x="1779" y="36"/>
                  </a:lnTo>
                  <a:lnTo>
                    <a:pt x="1813" y="36"/>
                  </a:lnTo>
                  <a:lnTo>
                    <a:pt x="1813" y="44"/>
                  </a:lnTo>
                  <a:lnTo>
                    <a:pt x="1739" y="44"/>
                  </a:lnTo>
                  <a:close/>
                  <a:moveTo>
                    <a:pt x="1745" y="98"/>
                  </a:moveTo>
                  <a:lnTo>
                    <a:pt x="1745" y="50"/>
                  </a:lnTo>
                  <a:lnTo>
                    <a:pt x="1807" y="50"/>
                  </a:lnTo>
                  <a:lnTo>
                    <a:pt x="1807" y="98"/>
                  </a:lnTo>
                  <a:lnTo>
                    <a:pt x="1745" y="98"/>
                  </a:lnTo>
                  <a:close/>
                  <a:moveTo>
                    <a:pt x="1753" y="64"/>
                  </a:moveTo>
                  <a:lnTo>
                    <a:pt x="1797" y="64"/>
                  </a:lnTo>
                  <a:lnTo>
                    <a:pt x="1797" y="56"/>
                  </a:lnTo>
                  <a:lnTo>
                    <a:pt x="1753" y="56"/>
                  </a:lnTo>
                  <a:lnTo>
                    <a:pt x="1753" y="64"/>
                  </a:lnTo>
                  <a:close/>
                  <a:moveTo>
                    <a:pt x="1753" y="78"/>
                  </a:moveTo>
                  <a:lnTo>
                    <a:pt x="1797" y="78"/>
                  </a:lnTo>
                  <a:lnTo>
                    <a:pt x="1797" y="70"/>
                  </a:lnTo>
                  <a:lnTo>
                    <a:pt x="1753" y="70"/>
                  </a:lnTo>
                  <a:lnTo>
                    <a:pt x="1753" y="78"/>
                  </a:lnTo>
                  <a:close/>
                  <a:moveTo>
                    <a:pt x="1797" y="84"/>
                  </a:moveTo>
                  <a:lnTo>
                    <a:pt x="1753" y="84"/>
                  </a:lnTo>
                  <a:lnTo>
                    <a:pt x="1753" y="92"/>
                  </a:lnTo>
                  <a:lnTo>
                    <a:pt x="1797" y="92"/>
                  </a:lnTo>
                  <a:lnTo>
                    <a:pt x="1797" y="84"/>
                  </a:lnTo>
                  <a:close/>
                  <a:moveTo>
                    <a:pt x="1809" y="116"/>
                  </a:moveTo>
                  <a:lnTo>
                    <a:pt x="1809" y="116"/>
                  </a:lnTo>
                  <a:lnTo>
                    <a:pt x="1795" y="112"/>
                  </a:lnTo>
                  <a:lnTo>
                    <a:pt x="1783" y="106"/>
                  </a:lnTo>
                  <a:lnTo>
                    <a:pt x="1789" y="100"/>
                  </a:lnTo>
                  <a:lnTo>
                    <a:pt x="1789" y="100"/>
                  </a:lnTo>
                  <a:lnTo>
                    <a:pt x="1801" y="106"/>
                  </a:lnTo>
                  <a:lnTo>
                    <a:pt x="1815" y="110"/>
                  </a:lnTo>
                  <a:lnTo>
                    <a:pt x="1809" y="116"/>
                  </a:lnTo>
                  <a:close/>
                  <a:moveTo>
                    <a:pt x="1901" y="92"/>
                  </a:moveTo>
                  <a:lnTo>
                    <a:pt x="1891" y="92"/>
                  </a:lnTo>
                  <a:lnTo>
                    <a:pt x="1891" y="72"/>
                  </a:lnTo>
                  <a:lnTo>
                    <a:pt x="1891" y="72"/>
                  </a:lnTo>
                  <a:lnTo>
                    <a:pt x="1891" y="66"/>
                  </a:lnTo>
                  <a:lnTo>
                    <a:pt x="1891" y="66"/>
                  </a:lnTo>
                  <a:lnTo>
                    <a:pt x="1879" y="74"/>
                  </a:lnTo>
                  <a:lnTo>
                    <a:pt x="1869" y="80"/>
                  </a:lnTo>
                  <a:lnTo>
                    <a:pt x="1865" y="86"/>
                  </a:lnTo>
                  <a:lnTo>
                    <a:pt x="1863" y="92"/>
                  </a:lnTo>
                  <a:lnTo>
                    <a:pt x="1863" y="92"/>
                  </a:lnTo>
                  <a:lnTo>
                    <a:pt x="1865" y="98"/>
                  </a:lnTo>
                  <a:lnTo>
                    <a:pt x="1869" y="102"/>
                  </a:lnTo>
                  <a:lnTo>
                    <a:pt x="1869" y="102"/>
                  </a:lnTo>
                  <a:lnTo>
                    <a:pt x="1879" y="104"/>
                  </a:lnTo>
                  <a:lnTo>
                    <a:pt x="1897" y="106"/>
                  </a:lnTo>
                  <a:lnTo>
                    <a:pt x="1897" y="106"/>
                  </a:lnTo>
                  <a:lnTo>
                    <a:pt x="1919" y="104"/>
                  </a:lnTo>
                  <a:lnTo>
                    <a:pt x="1935" y="102"/>
                  </a:lnTo>
                  <a:lnTo>
                    <a:pt x="1937" y="112"/>
                  </a:lnTo>
                  <a:lnTo>
                    <a:pt x="1937" y="112"/>
                  </a:lnTo>
                  <a:lnTo>
                    <a:pt x="1901" y="114"/>
                  </a:lnTo>
                  <a:lnTo>
                    <a:pt x="1901" y="114"/>
                  </a:lnTo>
                  <a:lnTo>
                    <a:pt x="1877" y="112"/>
                  </a:lnTo>
                  <a:lnTo>
                    <a:pt x="1869" y="110"/>
                  </a:lnTo>
                  <a:lnTo>
                    <a:pt x="1863" y="108"/>
                  </a:lnTo>
                  <a:lnTo>
                    <a:pt x="1863" y="108"/>
                  </a:lnTo>
                  <a:lnTo>
                    <a:pt x="1855" y="102"/>
                  </a:lnTo>
                  <a:lnTo>
                    <a:pt x="1855" y="98"/>
                  </a:lnTo>
                  <a:lnTo>
                    <a:pt x="1853" y="94"/>
                  </a:lnTo>
                  <a:lnTo>
                    <a:pt x="1853" y="94"/>
                  </a:lnTo>
                  <a:lnTo>
                    <a:pt x="1855" y="84"/>
                  </a:lnTo>
                  <a:lnTo>
                    <a:pt x="1861" y="76"/>
                  </a:lnTo>
                  <a:lnTo>
                    <a:pt x="1861" y="76"/>
                  </a:lnTo>
                  <a:lnTo>
                    <a:pt x="1873" y="68"/>
                  </a:lnTo>
                  <a:lnTo>
                    <a:pt x="1889" y="58"/>
                  </a:lnTo>
                  <a:lnTo>
                    <a:pt x="1889" y="58"/>
                  </a:lnTo>
                  <a:lnTo>
                    <a:pt x="1887" y="54"/>
                  </a:lnTo>
                  <a:lnTo>
                    <a:pt x="1881" y="52"/>
                  </a:lnTo>
                  <a:lnTo>
                    <a:pt x="1881" y="52"/>
                  </a:lnTo>
                  <a:lnTo>
                    <a:pt x="1873" y="52"/>
                  </a:lnTo>
                  <a:lnTo>
                    <a:pt x="1865" y="56"/>
                  </a:lnTo>
                  <a:lnTo>
                    <a:pt x="1865" y="56"/>
                  </a:lnTo>
                  <a:lnTo>
                    <a:pt x="1855" y="60"/>
                  </a:lnTo>
                  <a:lnTo>
                    <a:pt x="1843" y="68"/>
                  </a:lnTo>
                  <a:lnTo>
                    <a:pt x="1833" y="78"/>
                  </a:lnTo>
                  <a:lnTo>
                    <a:pt x="1827" y="72"/>
                  </a:lnTo>
                  <a:lnTo>
                    <a:pt x="1827" y="72"/>
                  </a:lnTo>
                  <a:lnTo>
                    <a:pt x="1837" y="62"/>
                  </a:lnTo>
                  <a:lnTo>
                    <a:pt x="1847" y="52"/>
                  </a:lnTo>
                  <a:lnTo>
                    <a:pt x="1855" y="42"/>
                  </a:lnTo>
                  <a:lnTo>
                    <a:pt x="1861" y="30"/>
                  </a:lnTo>
                  <a:lnTo>
                    <a:pt x="1833" y="30"/>
                  </a:lnTo>
                  <a:lnTo>
                    <a:pt x="1833" y="22"/>
                  </a:lnTo>
                  <a:lnTo>
                    <a:pt x="1865" y="22"/>
                  </a:lnTo>
                  <a:lnTo>
                    <a:pt x="1865" y="22"/>
                  </a:lnTo>
                  <a:lnTo>
                    <a:pt x="1869" y="6"/>
                  </a:lnTo>
                  <a:lnTo>
                    <a:pt x="1879" y="8"/>
                  </a:lnTo>
                  <a:lnTo>
                    <a:pt x="1879" y="8"/>
                  </a:lnTo>
                  <a:lnTo>
                    <a:pt x="1875" y="22"/>
                  </a:lnTo>
                  <a:lnTo>
                    <a:pt x="1921" y="22"/>
                  </a:lnTo>
                  <a:lnTo>
                    <a:pt x="1921" y="30"/>
                  </a:lnTo>
                  <a:lnTo>
                    <a:pt x="1871" y="30"/>
                  </a:lnTo>
                  <a:lnTo>
                    <a:pt x="1871" y="30"/>
                  </a:lnTo>
                  <a:lnTo>
                    <a:pt x="1859" y="50"/>
                  </a:lnTo>
                  <a:lnTo>
                    <a:pt x="1861" y="50"/>
                  </a:lnTo>
                  <a:lnTo>
                    <a:pt x="1861" y="50"/>
                  </a:lnTo>
                  <a:lnTo>
                    <a:pt x="1871" y="46"/>
                  </a:lnTo>
                  <a:lnTo>
                    <a:pt x="1871" y="46"/>
                  </a:lnTo>
                  <a:lnTo>
                    <a:pt x="1881" y="46"/>
                  </a:lnTo>
                  <a:lnTo>
                    <a:pt x="1881" y="46"/>
                  </a:lnTo>
                  <a:lnTo>
                    <a:pt x="1887" y="46"/>
                  </a:lnTo>
                  <a:lnTo>
                    <a:pt x="1891" y="48"/>
                  </a:lnTo>
                  <a:lnTo>
                    <a:pt x="1895" y="50"/>
                  </a:lnTo>
                  <a:lnTo>
                    <a:pt x="1897" y="54"/>
                  </a:lnTo>
                  <a:lnTo>
                    <a:pt x="1935" y="40"/>
                  </a:lnTo>
                  <a:lnTo>
                    <a:pt x="1939" y="48"/>
                  </a:lnTo>
                  <a:lnTo>
                    <a:pt x="1939" y="48"/>
                  </a:lnTo>
                  <a:lnTo>
                    <a:pt x="1901" y="62"/>
                  </a:lnTo>
                  <a:lnTo>
                    <a:pt x="1901" y="62"/>
                  </a:lnTo>
                  <a:lnTo>
                    <a:pt x="1901" y="74"/>
                  </a:lnTo>
                  <a:lnTo>
                    <a:pt x="1901" y="92"/>
                  </a:lnTo>
                  <a:close/>
                  <a:moveTo>
                    <a:pt x="1973" y="64"/>
                  </a:moveTo>
                  <a:lnTo>
                    <a:pt x="1973" y="64"/>
                  </a:lnTo>
                  <a:lnTo>
                    <a:pt x="1965" y="80"/>
                  </a:lnTo>
                  <a:lnTo>
                    <a:pt x="1957" y="92"/>
                  </a:lnTo>
                  <a:lnTo>
                    <a:pt x="1951" y="88"/>
                  </a:lnTo>
                  <a:lnTo>
                    <a:pt x="1951" y="88"/>
                  </a:lnTo>
                  <a:lnTo>
                    <a:pt x="1963" y="68"/>
                  </a:lnTo>
                  <a:lnTo>
                    <a:pt x="1963" y="68"/>
                  </a:lnTo>
                  <a:lnTo>
                    <a:pt x="1973" y="44"/>
                  </a:lnTo>
                  <a:lnTo>
                    <a:pt x="1955" y="44"/>
                  </a:lnTo>
                  <a:lnTo>
                    <a:pt x="1955" y="38"/>
                  </a:lnTo>
                  <a:lnTo>
                    <a:pt x="1973" y="38"/>
                  </a:lnTo>
                  <a:lnTo>
                    <a:pt x="1973" y="16"/>
                  </a:lnTo>
                  <a:lnTo>
                    <a:pt x="1973" y="16"/>
                  </a:lnTo>
                  <a:lnTo>
                    <a:pt x="1957" y="20"/>
                  </a:lnTo>
                  <a:lnTo>
                    <a:pt x="1955" y="12"/>
                  </a:lnTo>
                  <a:lnTo>
                    <a:pt x="1955" y="12"/>
                  </a:lnTo>
                  <a:lnTo>
                    <a:pt x="1975" y="8"/>
                  </a:lnTo>
                  <a:lnTo>
                    <a:pt x="1991" y="4"/>
                  </a:lnTo>
                  <a:lnTo>
                    <a:pt x="1995" y="10"/>
                  </a:lnTo>
                  <a:lnTo>
                    <a:pt x="1995" y="10"/>
                  </a:lnTo>
                  <a:lnTo>
                    <a:pt x="1981" y="14"/>
                  </a:lnTo>
                  <a:lnTo>
                    <a:pt x="1981" y="38"/>
                  </a:lnTo>
                  <a:lnTo>
                    <a:pt x="1993" y="38"/>
                  </a:lnTo>
                  <a:lnTo>
                    <a:pt x="1993" y="44"/>
                  </a:lnTo>
                  <a:lnTo>
                    <a:pt x="1981" y="44"/>
                  </a:lnTo>
                  <a:lnTo>
                    <a:pt x="1981" y="54"/>
                  </a:lnTo>
                  <a:lnTo>
                    <a:pt x="1981" y="54"/>
                  </a:lnTo>
                  <a:lnTo>
                    <a:pt x="1997" y="68"/>
                  </a:lnTo>
                  <a:lnTo>
                    <a:pt x="1993" y="76"/>
                  </a:lnTo>
                  <a:lnTo>
                    <a:pt x="1993" y="76"/>
                  </a:lnTo>
                  <a:lnTo>
                    <a:pt x="1981" y="64"/>
                  </a:lnTo>
                  <a:lnTo>
                    <a:pt x="1981" y="116"/>
                  </a:lnTo>
                  <a:lnTo>
                    <a:pt x="1973" y="116"/>
                  </a:lnTo>
                  <a:lnTo>
                    <a:pt x="1973" y="64"/>
                  </a:lnTo>
                  <a:lnTo>
                    <a:pt x="1973" y="64"/>
                  </a:lnTo>
                  <a:close/>
                  <a:moveTo>
                    <a:pt x="2025" y="106"/>
                  </a:moveTo>
                  <a:lnTo>
                    <a:pt x="2025" y="106"/>
                  </a:lnTo>
                  <a:lnTo>
                    <a:pt x="2013" y="112"/>
                  </a:lnTo>
                  <a:lnTo>
                    <a:pt x="1997" y="116"/>
                  </a:lnTo>
                  <a:lnTo>
                    <a:pt x="1993" y="110"/>
                  </a:lnTo>
                  <a:lnTo>
                    <a:pt x="1993" y="110"/>
                  </a:lnTo>
                  <a:lnTo>
                    <a:pt x="2009" y="106"/>
                  </a:lnTo>
                  <a:lnTo>
                    <a:pt x="2019" y="100"/>
                  </a:lnTo>
                  <a:lnTo>
                    <a:pt x="2025" y="106"/>
                  </a:lnTo>
                  <a:lnTo>
                    <a:pt x="2025" y="106"/>
                  </a:lnTo>
                  <a:close/>
                  <a:moveTo>
                    <a:pt x="1999" y="44"/>
                  </a:moveTo>
                  <a:lnTo>
                    <a:pt x="1999" y="36"/>
                  </a:lnTo>
                  <a:lnTo>
                    <a:pt x="2031" y="36"/>
                  </a:lnTo>
                  <a:lnTo>
                    <a:pt x="2031" y="30"/>
                  </a:lnTo>
                  <a:lnTo>
                    <a:pt x="2003" y="30"/>
                  </a:lnTo>
                  <a:lnTo>
                    <a:pt x="2003" y="22"/>
                  </a:lnTo>
                  <a:lnTo>
                    <a:pt x="2031" y="22"/>
                  </a:lnTo>
                  <a:lnTo>
                    <a:pt x="2031" y="16"/>
                  </a:lnTo>
                  <a:lnTo>
                    <a:pt x="2001" y="16"/>
                  </a:lnTo>
                  <a:lnTo>
                    <a:pt x="2001" y="8"/>
                  </a:lnTo>
                  <a:lnTo>
                    <a:pt x="2031" y="8"/>
                  </a:lnTo>
                  <a:lnTo>
                    <a:pt x="2031" y="2"/>
                  </a:lnTo>
                  <a:lnTo>
                    <a:pt x="2041" y="2"/>
                  </a:lnTo>
                  <a:lnTo>
                    <a:pt x="2041" y="8"/>
                  </a:lnTo>
                  <a:lnTo>
                    <a:pt x="2071" y="8"/>
                  </a:lnTo>
                  <a:lnTo>
                    <a:pt x="2071" y="16"/>
                  </a:lnTo>
                  <a:lnTo>
                    <a:pt x="2041" y="16"/>
                  </a:lnTo>
                  <a:lnTo>
                    <a:pt x="2041" y="22"/>
                  </a:lnTo>
                  <a:lnTo>
                    <a:pt x="2067" y="22"/>
                  </a:lnTo>
                  <a:lnTo>
                    <a:pt x="2067" y="30"/>
                  </a:lnTo>
                  <a:lnTo>
                    <a:pt x="2041" y="30"/>
                  </a:lnTo>
                  <a:lnTo>
                    <a:pt x="2041" y="36"/>
                  </a:lnTo>
                  <a:lnTo>
                    <a:pt x="2073" y="36"/>
                  </a:lnTo>
                  <a:lnTo>
                    <a:pt x="2073" y="44"/>
                  </a:lnTo>
                  <a:lnTo>
                    <a:pt x="1999" y="44"/>
                  </a:lnTo>
                  <a:close/>
                  <a:moveTo>
                    <a:pt x="2003" y="98"/>
                  </a:moveTo>
                  <a:lnTo>
                    <a:pt x="2003" y="50"/>
                  </a:lnTo>
                  <a:lnTo>
                    <a:pt x="2067" y="50"/>
                  </a:lnTo>
                  <a:lnTo>
                    <a:pt x="2067" y="98"/>
                  </a:lnTo>
                  <a:lnTo>
                    <a:pt x="2003" y="98"/>
                  </a:lnTo>
                  <a:close/>
                  <a:moveTo>
                    <a:pt x="2013" y="64"/>
                  </a:moveTo>
                  <a:lnTo>
                    <a:pt x="2057" y="64"/>
                  </a:lnTo>
                  <a:lnTo>
                    <a:pt x="2057" y="56"/>
                  </a:lnTo>
                  <a:lnTo>
                    <a:pt x="2013" y="56"/>
                  </a:lnTo>
                  <a:lnTo>
                    <a:pt x="2013" y="64"/>
                  </a:lnTo>
                  <a:close/>
                  <a:moveTo>
                    <a:pt x="2013" y="78"/>
                  </a:moveTo>
                  <a:lnTo>
                    <a:pt x="2057" y="78"/>
                  </a:lnTo>
                  <a:lnTo>
                    <a:pt x="2057" y="70"/>
                  </a:lnTo>
                  <a:lnTo>
                    <a:pt x="2013" y="70"/>
                  </a:lnTo>
                  <a:lnTo>
                    <a:pt x="2013" y="78"/>
                  </a:lnTo>
                  <a:close/>
                  <a:moveTo>
                    <a:pt x="2057" y="84"/>
                  </a:moveTo>
                  <a:lnTo>
                    <a:pt x="2013" y="84"/>
                  </a:lnTo>
                  <a:lnTo>
                    <a:pt x="2013" y="92"/>
                  </a:lnTo>
                  <a:lnTo>
                    <a:pt x="2057" y="92"/>
                  </a:lnTo>
                  <a:lnTo>
                    <a:pt x="2057" y="84"/>
                  </a:lnTo>
                  <a:close/>
                  <a:moveTo>
                    <a:pt x="2071" y="116"/>
                  </a:moveTo>
                  <a:lnTo>
                    <a:pt x="2071" y="116"/>
                  </a:lnTo>
                  <a:lnTo>
                    <a:pt x="2057" y="112"/>
                  </a:lnTo>
                  <a:lnTo>
                    <a:pt x="2045" y="106"/>
                  </a:lnTo>
                  <a:lnTo>
                    <a:pt x="2049" y="100"/>
                  </a:lnTo>
                  <a:lnTo>
                    <a:pt x="2049" y="100"/>
                  </a:lnTo>
                  <a:lnTo>
                    <a:pt x="2063" y="106"/>
                  </a:lnTo>
                  <a:lnTo>
                    <a:pt x="2075" y="110"/>
                  </a:lnTo>
                  <a:lnTo>
                    <a:pt x="2071" y="116"/>
                  </a:lnTo>
                  <a:close/>
                  <a:moveTo>
                    <a:pt x="2189" y="62"/>
                  </a:moveTo>
                  <a:lnTo>
                    <a:pt x="2189" y="62"/>
                  </a:lnTo>
                  <a:lnTo>
                    <a:pt x="2207" y="68"/>
                  </a:lnTo>
                  <a:lnTo>
                    <a:pt x="2203" y="76"/>
                  </a:lnTo>
                  <a:lnTo>
                    <a:pt x="2203" y="76"/>
                  </a:lnTo>
                  <a:lnTo>
                    <a:pt x="2187" y="70"/>
                  </a:lnTo>
                  <a:lnTo>
                    <a:pt x="2187" y="70"/>
                  </a:lnTo>
                  <a:lnTo>
                    <a:pt x="2183" y="84"/>
                  </a:lnTo>
                  <a:lnTo>
                    <a:pt x="2177" y="96"/>
                  </a:lnTo>
                  <a:lnTo>
                    <a:pt x="2177" y="96"/>
                  </a:lnTo>
                  <a:lnTo>
                    <a:pt x="2169" y="106"/>
                  </a:lnTo>
                  <a:lnTo>
                    <a:pt x="2157" y="114"/>
                  </a:lnTo>
                  <a:lnTo>
                    <a:pt x="2151" y="108"/>
                  </a:lnTo>
                  <a:lnTo>
                    <a:pt x="2151" y="108"/>
                  </a:lnTo>
                  <a:lnTo>
                    <a:pt x="2161" y="100"/>
                  </a:lnTo>
                  <a:lnTo>
                    <a:pt x="2169" y="90"/>
                  </a:lnTo>
                  <a:lnTo>
                    <a:pt x="2175" y="80"/>
                  </a:lnTo>
                  <a:lnTo>
                    <a:pt x="2179" y="68"/>
                  </a:lnTo>
                  <a:lnTo>
                    <a:pt x="2179" y="68"/>
                  </a:lnTo>
                  <a:lnTo>
                    <a:pt x="2159" y="62"/>
                  </a:lnTo>
                  <a:lnTo>
                    <a:pt x="2141" y="60"/>
                  </a:lnTo>
                  <a:lnTo>
                    <a:pt x="2141" y="60"/>
                  </a:lnTo>
                  <a:lnTo>
                    <a:pt x="2133" y="80"/>
                  </a:lnTo>
                  <a:lnTo>
                    <a:pt x="2123" y="94"/>
                  </a:lnTo>
                  <a:lnTo>
                    <a:pt x="2113" y="104"/>
                  </a:lnTo>
                  <a:lnTo>
                    <a:pt x="2107" y="106"/>
                  </a:lnTo>
                  <a:lnTo>
                    <a:pt x="2103" y="106"/>
                  </a:lnTo>
                  <a:lnTo>
                    <a:pt x="2103" y="106"/>
                  </a:lnTo>
                  <a:lnTo>
                    <a:pt x="2097" y="106"/>
                  </a:lnTo>
                  <a:lnTo>
                    <a:pt x="2091" y="102"/>
                  </a:lnTo>
                  <a:lnTo>
                    <a:pt x="2091" y="102"/>
                  </a:lnTo>
                  <a:lnTo>
                    <a:pt x="2087" y="96"/>
                  </a:lnTo>
                  <a:lnTo>
                    <a:pt x="2087" y="88"/>
                  </a:lnTo>
                  <a:lnTo>
                    <a:pt x="2087" y="88"/>
                  </a:lnTo>
                  <a:lnTo>
                    <a:pt x="2087" y="80"/>
                  </a:lnTo>
                  <a:lnTo>
                    <a:pt x="2091" y="72"/>
                  </a:lnTo>
                  <a:lnTo>
                    <a:pt x="2091" y="72"/>
                  </a:lnTo>
                  <a:lnTo>
                    <a:pt x="2097" y="64"/>
                  </a:lnTo>
                  <a:lnTo>
                    <a:pt x="2105" y="58"/>
                  </a:lnTo>
                  <a:lnTo>
                    <a:pt x="2105" y="58"/>
                  </a:lnTo>
                  <a:lnTo>
                    <a:pt x="2117" y="52"/>
                  </a:lnTo>
                  <a:lnTo>
                    <a:pt x="2129" y="50"/>
                  </a:lnTo>
                  <a:lnTo>
                    <a:pt x="2129" y="50"/>
                  </a:lnTo>
                  <a:lnTo>
                    <a:pt x="2135" y="50"/>
                  </a:lnTo>
                  <a:lnTo>
                    <a:pt x="2135" y="50"/>
                  </a:lnTo>
                  <a:lnTo>
                    <a:pt x="2139" y="36"/>
                  </a:lnTo>
                  <a:lnTo>
                    <a:pt x="2141" y="22"/>
                  </a:lnTo>
                  <a:lnTo>
                    <a:pt x="2101" y="22"/>
                  </a:lnTo>
                  <a:lnTo>
                    <a:pt x="2101" y="14"/>
                  </a:lnTo>
                  <a:lnTo>
                    <a:pt x="2149" y="14"/>
                  </a:lnTo>
                  <a:lnTo>
                    <a:pt x="2151" y="16"/>
                  </a:lnTo>
                  <a:lnTo>
                    <a:pt x="2151" y="16"/>
                  </a:lnTo>
                  <a:lnTo>
                    <a:pt x="2149" y="34"/>
                  </a:lnTo>
                  <a:lnTo>
                    <a:pt x="2145" y="52"/>
                  </a:lnTo>
                  <a:lnTo>
                    <a:pt x="2145" y="52"/>
                  </a:lnTo>
                  <a:lnTo>
                    <a:pt x="2161" y="54"/>
                  </a:lnTo>
                  <a:lnTo>
                    <a:pt x="2179" y="60"/>
                  </a:lnTo>
                  <a:lnTo>
                    <a:pt x="2179" y="60"/>
                  </a:lnTo>
                  <a:lnTo>
                    <a:pt x="2179" y="36"/>
                  </a:lnTo>
                  <a:lnTo>
                    <a:pt x="2189" y="36"/>
                  </a:lnTo>
                  <a:lnTo>
                    <a:pt x="2189" y="48"/>
                  </a:lnTo>
                  <a:lnTo>
                    <a:pt x="2189" y="48"/>
                  </a:lnTo>
                  <a:lnTo>
                    <a:pt x="2189" y="62"/>
                  </a:lnTo>
                  <a:lnTo>
                    <a:pt x="2189" y="62"/>
                  </a:lnTo>
                  <a:close/>
                  <a:moveTo>
                    <a:pt x="2131" y="60"/>
                  </a:moveTo>
                  <a:lnTo>
                    <a:pt x="2131" y="60"/>
                  </a:lnTo>
                  <a:lnTo>
                    <a:pt x="2127" y="58"/>
                  </a:lnTo>
                  <a:lnTo>
                    <a:pt x="2127" y="58"/>
                  </a:lnTo>
                  <a:lnTo>
                    <a:pt x="2117" y="60"/>
                  </a:lnTo>
                  <a:lnTo>
                    <a:pt x="2109" y="64"/>
                  </a:lnTo>
                  <a:lnTo>
                    <a:pt x="2109" y="64"/>
                  </a:lnTo>
                  <a:lnTo>
                    <a:pt x="2103" y="70"/>
                  </a:lnTo>
                  <a:lnTo>
                    <a:pt x="2099" y="76"/>
                  </a:lnTo>
                  <a:lnTo>
                    <a:pt x="2099" y="76"/>
                  </a:lnTo>
                  <a:lnTo>
                    <a:pt x="2097" y="84"/>
                  </a:lnTo>
                  <a:lnTo>
                    <a:pt x="2095" y="90"/>
                  </a:lnTo>
                  <a:lnTo>
                    <a:pt x="2095" y="90"/>
                  </a:lnTo>
                  <a:lnTo>
                    <a:pt x="2097" y="92"/>
                  </a:lnTo>
                  <a:lnTo>
                    <a:pt x="2097" y="96"/>
                  </a:lnTo>
                  <a:lnTo>
                    <a:pt x="2097" y="96"/>
                  </a:lnTo>
                  <a:lnTo>
                    <a:pt x="2101" y="96"/>
                  </a:lnTo>
                  <a:lnTo>
                    <a:pt x="2103" y="98"/>
                  </a:lnTo>
                  <a:lnTo>
                    <a:pt x="2103" y="98"/>
                  </a:lnTo>
                  <a:lnTo>
                    <a:pt x="2107" y="96"/>
                  </a:lnTo>
                  <a:lnTo>
                    <a:pt x="2111" y="94"/>
                  </a:lnTo>
                  <a:lnTo>
                    <a:pt x="2119" y="86"/>
                  </a:lnTo>
                  <a:lnTo>
                    <a:pt x="2119" y="86"/>
                  </a:lnTo>
                  <a:lnTo>
                    <a:pt x="2125" y="72"/>
                  </a:lnTo>
                  <a:lnTo>
                    <a:pt x="2131" y="60"/>
                  </a:lnTo>
                  <a:lnTo>
                    <a:pt x="2131" y="60"/>
                  </a:lnTo>
                  <a:close/>
                  <a:moveTo>
                    <a:pt x="2217" y="114"/>
                  </a:moveTo>
                  <a:lnTo>
                    <a:pt x="2217" y="106"/>
                  </a:lnTo>
                  <a:lnTo>
                    <a:pt x="2267" y="106"/>
                  </a:lnTo>
                  <a:lnTo>
                    <a:pt x="2267" y="6"/>
                  </a:lnTo>
                  <a:lnTo>
                    <a:pt x="2277" y="6"/>
                  </a:lnTo>
                  <a:lnTo>
                    <a:pt x="2277" y="40"/>
                  </a:lnTo>
                  <a:lnTo>
                    <a:pt x="2323" y="40"/>
                  </a:lnTo>
                  <a:lnTo>
                    <a:pt x="2323" y="48"/>
                  </a:lnTo>
                  <a:lnTo>
                    <a:pt x="2277" y="48"/>
                  </a:lnTo>
                  <a:lnTo>
                    <a:pt x="2277" y="106"/>
                  </a:lnTo>
                  <a:lnTo>
                    <a:pt x="2333" y="106"/>
                  </a:lnTo>
                  <a:lnTo>
                    <a:pt x="2333" y="114"/>
                  </a:lnTo>
                  <a:lnTo>
                    <a:pt x="2217" y="114"/>
                  </a:lnTo>
                  <a:close/>
                  <a:moveTo>
                    <a:pt x="2385" y="76"/>
                  </a:moveTo>
                  <a:lnTo>
                    <a:pt x="2385" y="76"/>
                  </a:lnTo>
                  <a:lnTo>
                    <a:pt x="2373" y="96"/>
                  </a:lnTo>
                  <a:lnTo>
                    <a:pt x="2367" y="110"/>
                  </a:lnTo>
                  <a:lnTo>
                    <a:pt x="2361" y="110"/>
                  </a:lnTo>
                  <a:lnTo>
                    <a:pt x="2361" y="110"/>
                  </a:lnTo>
                  <a:lnTo>
                    <a:pt x="2355" y="88"/>
                  </a:lnTo>
                  <a:lnTo>
                    <a:pt x="2353" y="64"/>
                  </a:lnTo>
                  <a:lnTo>
                    <a:pt x="2353" y="64"/>
                  </a:lnTo>
                  <a:lnTo>
                    <a:pt x="2355" y="40"/>
                  </a:lnTo>
                  <a:lnTo>
                    <a:pt x="2359" y="12"/>
                  </a:lnTo>
                  <a:lnTo>
                    <a:pt x="2369" y="14"/>
                  </a:lnTo>
                  <a:lnTo>
                    <a:pt x="2369" y="14"/>
                  </a:lnTo>
                  <a:lnTo>
                    <a:pt x="2363" y="42"/>
                  </a:lnTo>
                  <a:lnTo>
                    <a:pt x="2361" y="64"/>
                  </a:lnTo>
                  <a:lnTo>
                    <a:pt x="2361" y="64"/>
                  </a:lnTo>
                  <a:lnTo>
                    <a:pt x="2363" y="80"/>
                  </a:lnTo>
                  <a:lnTo>
                    <a:pt x="2365" y="94"/>
                  </a:lnTo>
                  <a:lnTo>
                    <a:pt x="2365" y="94"/>
                  </a:lnTo>
                  <a:lnTo>
                    <a:pt x="2379" y="72"/>
                  </a:lnTo>
                  <a:lnTo>
                    <a:pt x="2385" y="76"/>
                  </a:lnTo>
                  <a:close/>
                  <a:moveTo>
                    <a:pt x="2437" y="68"/>
                  </a:moveTo>
                  <a:lnTo>
                    <a:pt x="2437" y="68"/>
                  </a:lnTo>
                  <a:lnTo>
                    <a:pt x="2435" y="84"/>
                  </a:lnTo>
                  <a:lnTo>
                    <a:pt x="2433" y="90"/>
                  </a:lnTo>
                  <a:lnTo>
                    <a:pt x="2429" y="98"/>
                  </a:lnTo>
                  <a:lnTo>
                    <a:pt x="2425" y="102"/>
                  </a:lnTo>
                  <a:lnTo>
                    <a:pt x="2419" y="108"/>
                  </a:lnTo>
                  <a:lnTo>
                    <a:pt x="2405" y="114"/>
                  </a:lnTo>
                  <a:lnTo>
                    <a:pt x="2401" y="108"/>
                  </a:lnTo>
                  <a:lnTo>
                    <a:pt x="2401" y="108"/>
                  </a:lnTo>
                  <a:lnTo>
                    <a:pt x="2413" y="100"/>
                  </a:lnTo>
                  <a:lnTo>
                    <a:pt x="2421" y="92"/>
                  </a:lnTo>
                  <a:lnTo>
                    <a:pt x="2421" y="92"/>
                  </a:lnTo>
                  <a:lnTo>
                    <a:pt x="2425" y="80"/>
                  </a:lnTo>
                  <a:lnTo>
                    <a:pt x="2427" y="66"/>
                  </a:lnTo>
                  <a:lnTo>
                    <a:pt x="2427" y="44"/>
                  </a:lnTo>
                  <a:lnTo>
                    <a:pt x="2387" y="44"/>
                  </a:lnTo>
                  <a:lnTo>
                    <a:pt x="2387" y="34"/>
                  </a:lnTo>
                  <a:lnTo>
                    <a:pt x="2427" y="34"/>
                  </a:lnTo>
                  <a:lnTo>
                    <a:pt x="2427" y="10"/>
                  </a:lnTo>
                  <a:lnTo>
                    <a:pt x="2437" y="10"/>
                  </a:lnTo>
                  <a:lnTo>
                    <a:pt x="2437" y="34"/>
                  </a:lnTo>
                  <a:lnTo>
                    <a:pt x="2461" y="34"/>
                  </a:lnTo>
                  <a:lnTo>
                    <a:pt x="2461" y="44"/>
                  </a:lnTo>
                  <a:lnTo>
                    <a:pt x="2437" y="44"/>
                  </a:lnTo>
                  <a:lnTo>
                    <a:pt x="2437" y="68"/>
                  </a:lnTo>
                  <a:lnTo>
                    <a:pt x="2437" y="68"/>
                  </a:lnTo>
                  <a:close/>
                  <a:moveTo>
                    <a:pt x="2443" y="4"/>
                  </a:moveTo>
                  <a:lnTo>
                    <a:pt x="2443" y="4"/>
                  </a:lnTo>
                  <a:lnTo>
                    <a:pt x="2453" y="22"/>
                  </a:lnTo>
                  <a:lnTo>
                    <a:pt x="2445" y="24"/>
                  </a:lnTo>
                  <a:lnTo>
                    <a:pt x="2445" y="24"/>
                  </a:lnTo>
                  <a:lnTo>
                    <a:pt x="2435" y="6"/>
                  </a:lnTo>
                  <a:lnTo>
                    <a:pt x="2443" y="4"/>
                  </a:lnTo>
                  <a:lnTo>
                    <a:pt x="2443" y="4"/>
                  </a:lnTo>
                  <a:close/>
                  <a:moveTo>
                    <a:pt x="2459" y="0"/>
                  </a:moveTo>
                  <a:lnTo>
                    <a:pt x="2459" y="0"/>
                  </a:lnTo>
                  <a:lnTo>
                    <a:pt x="2469" y="18"/>
                  </a:lnTo>
                  <a:lnTo>
                    <a:pt x="2461" y="20"/>
                  </a:lnTo>
                  <a:lnTo>
                    <a:pt x="2461" y="20"/>
                  </a:lnTo>
                  <a:lnTo>
                    <a:pt x="2453" y="2"/>
                  </a:lnTo>
                  <a:lnTo>
                    <a:pt x="2459" y="0"/>
                  </a:lnTo>
                  <a:lnTo>
                    <a:pt x="2459"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Freeform 106">
              <a:extLst>
                <a:ext uri="{FF2B5EF4-FFF2-40B4-BE49-F238E27FC236}">
                  <a16:creationId xmlns:a16="http://schemas.microsoft.com/office/drawing/2014/main" id="{6D18B5B3-5A01-4363-B1D5-4247DA2E0A52}"/>
                </a:ext>
              </a:extLst>
            </p:cNvPr>
            <p:cNvSpPr>
              <a:spLocks/>
            </p:cNvSpPr>
            <p:nvPr/>
          </p:nvSpPr>
          <p:spPr bwMode="auto">
            <a:xfrm>
              <a:off x="3026617" y="4291472"/>
              <a:ext cx="14235" cy="15252"/>
            </a:xfrm>
            <a:custGeom>
              <a:avLst/>
              <a:gdLst>
                <a:gd name="T0" fmla="*/ 6 w 28"/>
                <a:gd name="T1" fmla="*/ 0 h 30"/>
                <a:gd name="T2" fmla="*/ 6 w 28"/>
                <a:gd name="T3" fmla="*/ 0 h 30"/>
                <a:gd name="T4" fmla="*/ 28 w 28"/>
                <a:gd name="T5" fmla="*/ 26 h 30"/>
                <a:gd name="T6" fmla="*/ 18 w 28"/>
                <a:gd name="T7" fmla="*/ 30 h 30"/>
                <a:gd name="T8" fmla="*/ 18 w 28"/>
                <a:gd name="T9" fmla="*/ 30 h 30"/>
                <a:gd name="T10" fmla="*/ 10 w 28"/>
                <a:gd name="T11" fmla="*/ 18 h 30"/>
                <a:gd name="T12" fmla="*/ 0 w 28"/>
                <a:gd name="T13" fmla="*/ 4 h 30"/>
                <a:gd name="T14" fmla="*/ 6 w 28"/>
                <a:gd name="T15" fmla="*/ 0 h 30"/>
                <a:gd name="T16" fmla="*/ 6 w 28"/>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0">
                  <a:moveTo>
                    <a:pt x="6" y="0"/>
                  </a:moveTo>
                  <a:lnTo>
                    <a:pt x="6" y="0"/>
                  </a:lnTo>
                  <a:lnTo>
                    <a:pt x="28" y="26"/>
                  </a:lnTo>
                  <a:lnTo>
                    <a:pt x="18" y="30"/>
                  </a:lnTo>
                  <a:lnTo>
                    <a:pt x="18" y="30"/>
                  </a:lnTo>
                  <a:lnTo>
                    <a:pt x="10" y="18"/>
                  </a:lnTo>
                  <a:lnTo>
                    <a:pt x="0" y="4"/>
                  </a:lnTo>
                  <a:lnTo>
                    <a:pt x="6" y="0"/>
                  </a:lnTo>
                  <a:lnTo>
                    <a:pt x="6"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Freeform 107">
              <a:extLst>
                <a:ext uri="{FF2B5EF4-FFF2-40B4-BE49-F238E27FC236}">
                  <a16:creationId xmlns:a16="http://schemas.microsoft.com/office/drawing/2014/main" id="{6683BD8F-DA86-416B-889C-7AFA8CD346F6}"/>
                </a:ext>
              </a:extLst>
            </p:cNvPr>
            <p:cNvSpPr>
              <a:spLocks noEditPoints="1"/>
            </p:cNvSpPr>
            <p:nvPr/>
          </p:nvSpPr>
          <p:spPr bwMode="auto">
            <a:xfrm>
              <a:off x="3089657" y="4249784"/>
              <a:ext cx="325370" cy="57956"/>
            </a:xfrm>
            <a:custGeom>
              <a:avLst/>
              <a:gdLst>
                <a:gd name="T0" fmla="*/ 20 w 640"/>
                <a:gd name="T1" fmla="*/ 58 h 114"/>
                <a:gd name="T2" fmla="*/ 8 w 640"/>
                <a:gd name="T3" fmla="*/ 106 h 114"/>
                <a:gd name="T4" fmla="*/ 30 w 640"/>
                <a:gd name="T5" fmla="*/ 30 h 114"/>
                <a:gd name="T6" fmla="*/ 54 w 640"/>
                <a:gd name="T7" fmla="*/ 96 h 114"/>
                <a:gd name="T8" fmla="*/ 34 w 640"/>
                <a:gd name="T9" fmla="*/ 102 h 114"/>
                <a:gd name="T10" fmla="*/ 60 w 640"/>
                <a:gd name="T11" fmla="*/ 68 h 114"/>
                <a:gd name="T12" fmla="*/ 74 w 640"/>
                <a:gd name="T13" fmla="*/ 40 h 114"/>
                <a:gd name="T14" fmla="*/ 88 w 640"/>
                <a:gd name="T15" fmla="*/ 80 h 114"/>
                <a:gd name="T16" fmla="*/ 86 w 640"/>
                <a:gd name="T17" fmla="*/ 92 h 114"/>
                <a:gd name="T18" fmla="*/ 54 w 640"/>
                <a:gd name="T19" fmla="*/ 26 h 114"/>
                <a:gd name="T20" fmla="*/ 42 w 640"/>
                <a:gd name="T21" fmla="*/ 28 h 114"/>
                <a:gd name="T22" fmla="*/ 114 w 640"/>
                <a:gd name="T23" fmla="*/ 18 h 114"/>
                <a:gd name="T24" fmla="*/ 94 w 640"/>
                <a:gd name="T25" fmla="*/ 54 h 114"/>
                <a:gd name="T26" fmla="*/ 190 w 640"/>
                <a:gd name="T27" fmla="*/ 74 h 114"/>
                <a:gd name="T28" fmla="*/ 164 w 640"/>
                <a:gd name="T29" fmla="*/ 108 h 114"/>
                <a:gd name="T30" fmla="*/ 144 w 640"/>
                <a:gd name="T31" fmla="*/ 90 h 114"/>
                <a:gd name="T32" fmla="*/ 138 w 640"/>
                <a:gd name="T33" fmla="*/ 38 h 114"/>
                <a:gd name="T34" fmla="*/ 150 w 640"/>
                <a:gd name="T35" fmla="*/ 38 h 114"/>
                <a:gd name="T36" fmla="*/ 152 w 640"/>
                <a:gd name="T37" fmla="*/ 84 h 114"/>
                <a:gd name="T38" fmla="*/ 166 w 640"/>
                <a:gd name="T39" fmla="*/ 96 h 114"/>
                <a:gd name="T40" fmla="*/ 220 w 640"/>
                <a:gd name="T41" fmla="*/ 20 h 114"/>
                <a:gd name="T42" fmla="*/ 236 w 640"/>
                <a:gd name="T43" fmla="*/ 92 h 114"/>
                <a:gd name="T44" fmla="*/ 212 w 640"/>
                <a:gd name="T45" fmla="*/ 24 h 114"/>
                <a:gd name="T46" fmla="*/ 330 w 640"/>
                <a:gd name="T47" fmla="*/ 32 h 114"/>
                <a:gd name="T48" fmla="*/ 308 w 640"/>
                <a:gd name="T49" fmla="*/ 70 h 114"/>
                <a:gd name="T50" fmla="*/ 328 w 640"/>
                <a:gd name="T51" fmla="*/ 98 h 114"/>
                <a:gd name="T52" fmla="*/ 362 w 640"/>
                <a:gd name="T53" fmla="*/ 112 h 114"/>
                <a:gd name="T54" fmla="*/ 326 w 640"/>
                <a:gd name="T55" fmla="*/ 108 h 114"/>
                <a:gd name="T56" fmla="*/ 302 w 640"/>
                <a:gd name="T57" fmla="*/ 88 h 114"/>
                <a:gd name="T58" fmla="*/ 306 w 640"/>
                <a:gd name="T59" fmla="*/ 46 h 114"/>
                <a:gd name="T60" fmla="*/ 372 w 640"/>
                <a:gd name="T61" fmla="*/ 26 h 114"/>
                <a:gd name="T62" fmla="*/ 340 w 640"/>
                <a:gd name="T63" fmla="*/ 38 h 114"/>
                <a:gd name="T64" fmla="*/ 368 w 640"/>
                <a:gd name="T65" fmla="*/ 52 h 114"/>
                <a:gd name="T66" fmla="*/ 392 w 640"/>
                <a:gd name="T67" fmla="*/ 48 h 114"/>
                <a:gd name="T68" fmla="*/ 422 w 640"/>
                <a:gd name="T69" fmla="*/ 2 h 114"/>
                <a:gd name="T70" fmla="*/ 442 w 640"/>
                <a:gd name="T71" fmla="*/ 48 h 114"/>
                <a:gd name="T72" fmla="*/ 406 w 640"/>
                <a:gd name="T73" fmla="*/ 114 h 114"/>
                <a:gd name="T74" fmla="*/ 442 w 640"/>
                <a:gd name="T75" fmla="*/ 108 h 114"/>
                <a:gd name="T76" fmla="*/ 418 w 640"/>
                <a:gd name="T77" fmla="*/ 48 h 114"/>
                <a:gd name="T78" fmla="*/ 480 w 640"/>
                <a:gd name="T79" fmla="*/ 88 h 114"/>
                <a:gd name="T80" fmla="*/ 498 w 640"/>
                <a:gd name="T81" fmla="*/ 80 h 114"/>
                <a:gd name="T82" fmla="*/ 488 w 640"/>
                <a:gd name="T83" fmla="*/ 44 h 114"/>
                <a:gd name="T84" fmla="*/ 492 w 640"/>
                <a:gd name="T85" fmla="*/ 26 h 114"/>
                <a:gd name="T86" fmla="*/ 466 w 640"/>
                <a:gd name="T87" fmla="*/ 6 h 114"/>
                <a:gd name="T88" fmla="*/ 496 w 640"/>
                <a:gd name="T89" fmla="*/ 42 h 114"/>
                <a:gd name="T90" fmla="*/ 508 w 640"/>
                <a:gd name="T91" fmla="*/ 72 h 114"/>
                <a:gd name="T92" fmla="*/ 492 w 640"/>
                <a:gd name="T93" fmla="*/ 96 h 114"/>
                <a:gd name="T94" fmla="*/ 542 w 640"/>
                <a:gd name="T95" fmla="*/ 104 h 114"/>
                <a:gd name="T96" fmla="*/ 630 w 640"/>
                <a:gd name="T97" fmla="*/ 6 h 114"/>
                <a:gd name="T98" fmla="*/ 552 w 640"/>
                <a:gd name="T99" fmla="*/ 32 h 114"/>
                <a:gd name="T100" fmla="*/ 638 w 640"/>
                <a:gd name="T101" fmla="*/ 62 h 114"/>
                <a:gd name="T102" fmla="*/ 602 w 640"/>
                <a:gd name="T103" fmla="*/ 86 h 114"/>
                <a:gd name="T104" fmla="*/ 608 w 640"/>
                <a:gd name="T105" fmla="*/ 92 h 114"/>
                <a:gd name="T106" fmla="*/ 616 w 640"/>
                <a:gd name="T107" fmla="*/ 108 h 114"/>
                <a:gd name="T108" fmla="*/ 552 w 640"/>
                <a:gd name="T109" fmla="*/ 104 h 114"/>
                <a:gd name="T110" fmla="*/ 562 w 640"/>
                <a:gd name="T111"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114">
                  <a:moveTo>
                    <a:pt x="8" y="106"/>
                  </a:moveTo>
                  <a:lnTo>
                    <a:pt x="0" y="100"/>
                  </a:lnTo>
                  <a:lnTo>
                    <a:pt x="0" y="100"/>
                  </a:lnTo>
                  <a:lnTo>
                    <a:pt x="10" y="80"/>
                  </a:lnTo>
                  <a:lnTo>
                    <a:pt x="10" y="80"/>
                  </a:lnTo>
                  <a:lnTo>
                    <a:pt x="20" y="58"/>
                  </a:lnTo>
                  <a:lnTo>
                    <a:pt x="28" y="62"/>
                  </a:lnTo>
                  <a:lnTo>
                    <a:pt x="28" y="62"/>
                  </a:lnTo>
                  <a:lnTo>
                    <a:pt x="20" y="84"/>
                  </a:lnTo>
                  <a:lnTo>
                    <a:pt x="20" y="84"/>
                  </a:lnTo>
                  <a:lnTo>
                    <a:pt x="8" y="106"/>
                  </a:lnTo>
                  <a:lnTo>
                    <a:pt x="8" y="106"/>
                  </a:lnTo>
                  <a:close/>
                  <a:moveTo>
                    <a:pt x="22" y="36"/>
                  </a:moveTo>
                  <a:lnTo>
                    <a:pt x="22" y="36"/>
                  </a:lnTo>
                  <a:lnTo>
                    <a:pt x="2" y="14"/>
                  </a:lnTo>
                  <a:lnTo>
                    <a:pt x="10" y="8"/>
                  </a:lnTo>
                  <a:lnTo>
                    <a:pt x="10" y="8"/>
                  </a:lnTo>
                  <a:lnTo>
                    <a:pt x="30" y="30"/>
                  </a:lnTo>
                  <a:lnTo>
                    <a:pt x="22" y="36"/>
                  </a:lnTo>
                  <a:close/>
                  <a:moveTo>
                    <a:pt x="70" y="66"/>
                  </a:moveTo>
                  <a:lnTo>
                    <a:pt x="70" y="66"/>
                  </a:lnTo>
                  <a:lnTo>
                    <a:pt x="64" y="82"/>
                  </a:lnTo>
                  <a:lnTo>
                    <a:pt x="60" y="90"/>
                  </a:lnTo>
                  <a:lnTo>
                    <a:pt x="54" y="96"/>
                  </a:lnTo>
                  <a:lnTo>
                    <a:pt x="54" y="96"/>
                  </a:lnTo>
                  <a:lnTo>
                    <a:pt x="42" y="106"/>
                  </a:lnTo>
                  <a:lnTo>
                    <a:pt x="28" y="114"/>
                  </a:lnTo>
                  <a:lnTo>
                    <a:pt x="24" y="108"/>
                  </a:lnTo>
                  <a:lnTo>
                    <a:pt x="24" y="108"/>
                  </a:lnTo>
                  <a:lnTo>
                    <a:pt x="34" y="102"/>
                  </a:lnTo>
                  <a:lnTo>
                    <a:pt x="44" y="94"/>
                  </a:lnTo>
                  <a:lnTo>
                    <a:pt x="44" y="94"/>
                  </a:lnTo>
                  <a:lnTo>
                    <a:pt x="50" y="86"/>
                  </a:lnTo>
                  <a:lnTo>
                    <a:pt x="56" y="78"/>
                  </a:lnTo>
                  <a:lnTo>
                    <a:pt x="56" y="78"/>
                  </a:lnTo>
                  <a:lnTo>
                    <a:pt x="60" y="68"/>
                  </a:lnTo>
                  <a:lnTo>
                    <a:pt x="62" y="60"/>
                  </a:lnTo>
                  <a:lnTo>
                    <a:pt x="62" y="60"/>
                  </a:lnTo>
                  <a:lnTo>
                    <a:pt x="64" y="40"/>
                  </a:lnTo>
                  <a:lnTo>
                    <a:pt x="64" y="32"/>
                  </a:lnTo>
                  <a:lnTo>
                    <a:pt x="74" y="32"/>
                  </a:lnTo>
                  <a:lnTo>
                    <a:pt x="74" y="40"/>
                  </a:lnTo>
                  <a:lnTo>
                    <a:pt x="74" y="40"/>
                  </a:lnTo>
                  <a:lnTo>
                    <a:pt x="74" y="48"/>
                  </a:lnTo>
                  <a:lnTo>
                    <a:pt x="74" y="48"/>
                  </a:lnTo>
                  <a:lnTo>
                    <a:pt x="78" y="64"/>
                  </a:lnTo>
                  <a:lnTo>
                    <a:pt x="88" y="80"/>
                  </a:lnTo>
                  <a:lnTo>
                    <a:pt x="88" y="80"/>
                  </a:lnTo>
                  <a:lnTo>
                    <a:pt x="102" y="96"/>
                  </a:lnTo>
                  <a:lnTo>
                    <a:pt x="120" y="108"/>
                  </a:lnTo>
                  <a:lnTo>
                    <a:pt x="112" y="114"/>
                  </a:lnTo>
                  <a:lnTo>
                    <a:pt x="112" y="114"/>
                  </a:lnTo>
                  <a:lnTo>
                    <a:pt x="98" y="106"/>
                  </a:lnTo>
                  <a:lnTo>
                    <a:pt x="86" y="92"/>
                  </a:lnTo>
                  <a:lnTo>
                    <a:pt x="86" y="92"/>
                  </a:lnTo>
                  <a:lnTo>
                    <a:pt x="76" y="80"/>
                  </a:lnTo>
                  <a:lnTo>
                    <a:pt x="70" y="66"/>
                  </a:lnTo>
                  <a:lnTo>
                    <a:pt x="70" y="66"/>
                  </a:lnTo>
                  <a:close/>
                  <a:moveTo>
                    <a:pt x="54" y="26"/>
                  </a:moveTo>
                  <a:lnTo>
                    <a:pt x="54" y="26"/>
                  </a:lnTo>
                  <a:lnTo>
                    <a:pt x="46" y="42"/>
                  </a:lnTo>
                  <a:lnTo>
                    <a:pt x="36" y="54"/>
                  </a:lnTo>
                  <a:lnTo>
                    <a:pt x="30" y="50"/>
                  </a:lnTo>
                  <a:lnTo>
                    <a:pt x="30" y="50"/>
                  </a:lnTo>
                  <a:lnTo>
                    <a:pt x="36" y="40"/>
                  </a:lnTo>
                  <a:lnTo>
                    <a:pt x="42" y="28"/>
                  </a:lnTo>
                  <a:lnTo>
                    <a:pt x="48" y="14"/>
                  </a:lnTo>
                  <a:lnTo>
                    <a:pt x="52" y="0"/>
                  </a:lnTo>
                  <a:lnTo>
                    <a:pt x="62" y="2"/>
                  </a:lnTo>
                  <a:lnTo>
                    <a:pt x="62" y="2"/>
                  </a:lnTo>
                  <a:lnTo>
                    <a:pt x="56" y="18"/>
                  </a:lnTo>
                  <a:lnTo>
                    <a:pt x="114" y="18"/>
                  </a:lnTo>
                  <a:lnTo>
                    <a:pt x="116" y="20"/>
                  </a:lnTo>
                  <a:lnTo>
                    <a:pt x="116" y="20"/>
                  </a:lnTo>
                  <a:lnTo>
                    <a:pt x="110" y="40"/>
                  </a:lnTo>
                  <a:lnTo>
                    <a:pt x="110" y="40"/>
                  </a:lnTo>
                  <a:lnTo>
                    <a:pt x="102" y="56"/>
                  </a:lnTo>
                  <a:lnTo>
                    <a:pt x="94" y="54"/>
                  </a:lnTo>
                  <a:lnTo>
                    <a:pt x="94" y="54"/>
                  </a:lnTo>
                  <a:lnTo>
                    <a:pt x="100" y="40"/>
                  </a:lnTo>
                  <a:lnTo>
                    <a:pt x="104" y="26"/>
                  </a:lnTo>
                  <a:lnTo>
                    <a:pt x="54" y="26"/>
                  </a:lnTo>
                  <a:close/>
                  <a:moveTo>
                    <a:pt x="190" y="74"/>
                  </a:moveTo>
                  <a:lnTo>
                    <a:pt x="190" y="74"/>
                  </a:lnTo>
                  <a:lnTo>
                    <a:pt x="182" y="88"/>
                  </a:lnTo>
                  <a:lnTo>
                    <a:pt x="182" y="88"/>
                  </a:lnTo>
                  <a:lnTo>
                    <a:pt x="172" y="102"/>
                  </a:lnTo>
                  <a:lnTo>
                    <a:pt x="172" y="102"/>
                  </a:lnTo>
                  <a:lnTo>
                    <a:pt x="168" y="106"/>
                  </a:lnTo>
                  <a:lnTo>
                    <a:pt x="164" y="108"/>
                  </a:lnTo>
                  <a:lnTo>
                    <a:pt x="164" y="108"/>
                  </a:lnTo>
                  <a:lnTo>
                    <a:pt x="158" y="106"/>
                  </a:lnTo>
                  <a:lnTo>
                    <a:pt x="158" y="106"/>
                  </a:lnTo>
                  <a:lnTo>
                    <a:pt x="152" y="102"/>
                  </a:lnTo>
                  <a:lnTo>
                    <a:pt x="152" y="102"/>
                  </a:lnTo>
                  <a:lnTo>
                    <a:pt x="144" y="90"/>
                  </a:lnTo>
                  <a:lnTo>
                    <a:pt x="144" y="90"/>
                  </a:lnTo>
                  <a:lnTo>
                    <a:pt x="140" y="74"/>
                  </a:lnTo>
                  <a:lnTo>
                    <a:pt x="140" y="74"/>
                  </a:lnTo>
                  <a:lnTo>
                    <a:pt x="138" y="58"/>
                  </a:lnTo>
                  <a:lnTo>
                    <a:pt x="138" y="58"/>
                  </a:lnTo>
                  <a:lnTo>
                    <a:pt x="138" y="38"/>
                  </a:lnTo>
                  <a:lnTo>
                    <a:pt x="138" y="38"/>
                  </a:lnTo>
                  <a:lnTo>
                    <a:pt x="140" y="18"/>
                  </a:lnTo>
                  <a:lnTo>
                    <a:pt x="152" y="18"/>
                  </a:lnTo>
                  <a:lnTo>
                    <a:pt x="152" y="18"/>
                  </a:lnTo>
                  <a:lnTo>
                    <a:pt x="150" y="38"/>
                  </a:lnTo>
                  <a:lnTo>
                    <a:pt x="150" y="38"/>
                  </a:lnTo>
                  <a:lnTo>
                    <a:pt x="148" y="58"/>
                  </a:lnTo>
                  <a:lnTo>
                    <a:pt x="148" y="58"/>
                  </a:lnTo>
                  <a:lnTo>
                    <a:pt x="148" y="68"/>
                  </a:lnTo>
                  <a:lnTo>
                    <a:pt x="150" y="76"/>
                  </a:lnTo>
                  <a:lnTo>
                    <a:pt x="150" y="76"/>
                  </a:lnTo>
                  <a:lnTo>
                    <a:pt x="152" y="84"/>
                  </a:lnTo>
                  <a:lnTo>
                    <a:pt x="156" y="92"/>
                  </a:lnTo>
                  <a:lnTo>
                    <a:pt x="156" y="92"/>
                  </a:lnTo>
                  <a:lnTo>
                    <a:pt x="160" y="96"/>
                  </a:lnTo>
                  <a:lnTo>
                    <a:pt x="162" y="98"/>
                  </a:lnTo>
                  <a:lnTo>
                    <a:pt x="162" y="98"/>
                  </a:lnTo>
                  <a:lnTo>
                    <a:pt x="166" y="96"/>
                  </a:lnTo>
                  <a:lnTo>
                    <a:pt x="172" y="90"/>
                  </a:lnTo>
                  <a:lnTo>
                    <a:pt x="172" y="90"/>
                  </a:lnTo>
                  <a:lnTo>
                    <a:pt x="182" y="70"/>
                  </a:lnTo>
                  <a:lnTo>
                    <a:pt x="190" y="74"/>
                  </a:lnTo>
                  <a:close/>
                  <a:moveTo>
                    <a:pt x="220" y="20"/>
                  </a:moveTo>
                  <a:lnTo>
                    <a:pt x="220" y="20"/>
                  </a:lnTo>
                  <a:lnTo>
                    <a:pt x="232" y="34"/>
                  </a:lnTo>
                  <a:lnTo>
                    <a:pt x="240" y="52"/>
                  </a:lnTo>
                  <a:lnTo>
                    <a:pt x="244" y="72"/>
                  </a:lnTo>
                  <a:lnTo>
                    <a:pt x="246" y="92"/>
                  </a:lnTo>
                  <a:lnTo>
                    <a:pt x="236" y="92"/>
                  </a:lnTo>
                  <a:lnTo>
                    <a:pt x="236" y="92"/>
                  </a:lnTo>
                  <a:lnTo>
                    <a:pt x="236" y="92"/>
                  </a:lnTo>
                  <a:lnTo>
                    <a:pt x="234" y="74"/>
                  </a:lnTo>
                  <a:lnTo>
                    <a:pt x="230" y="56"/>
                  </a:lnTo>
                  <a:lnTo>
                    <a:pt x="230" y="56"/>
                  </a:lnTo>
                  <a:lnTo>
                    <a:pt x="222" y="38"/>
                  </a:lnTo>
                  <a:lnTo>
                    <a:pt x="212" y="24"/>
                  </a:lnTo>
                  <a:lnTo>
                    <a:pt x="220" y="20"/>
                  </a:lnTo>
                  <a:lnTo>
                    <a:pt x="220" y="20"/>
                  </a:lnTo>
                  <a:close/>
                  <a:moveTo>
                    <a:pt x="372" y="26"/>
                  </a:moveTo>
                  <a:lnTo>
                    <a:pt x="340" y="26"/>
                  </a:lnTo>
                  <a:lnTo>
                    <a:pt x="340" y="26"/>
                  </a:lnTo>
                  <a:lnTo>
                    <a:pt x="330" y="32"/>
                  </a:lnTo>
                  <a:lnTo>
                    <a:pt x="318" y="44"/>
                  </a:lnTo>
                  <a:lnTo>
                    <a:pt x="318" y="44"/>
                  </a:lnTo>
                  <a:lnTo>
                    <a:pt x="314" y="50"/>
                  </a:lnTo>
                  <a:lnTo>
                    <a:pt x="310" y="56"/>
                  </a:lnTo>
                  <a:lnTo>
                    <a:pt x="308" y="64"/>
                  </a:lnTo>
                  <a:lnTo>
                    <a:pt x="308" y="70"/>
                  </a:lnTo>
                  <a:lnTo>
                    <a:pt x="308" y="70"/>
                  </a:lnTo>
                  <a:lnTo>
                    <a:pt x="310" y="80"/>
                  </a:lnTo>
                  <a:lnTo>
                    <a:pt x="314" y="88"/>
                  </a:lnTo>
                  <a:lnTo>
                    <a:pt x="314" y="88"/>
                  </a:lnTo>
                  <a:lnTo>
                    <a:pt x="320" y="94"/>
                  </a:lnTo>
                  <a:lnTo>
                    <a:pt x="328" y="98"/>
                  </a:lnTo>
                  <a:lnTo>
                    <a:pt x="328" y="98"/>
                  </a:lnTo>
                  <a:lnTo>
                    <a:pt x="340" y="102"/>
                  </a:lnTo>
                  <a:lnTo>
                    <a:pt x="354" y="102"/>
                  </a:lnTo>
                  <a:lnTo>
                    <a:pt x="354" y="102"/>
                  </a:lnTo>
                  <a:lnTo>
                    <a:pt x="362" y="102"/>
                  </a:lnTo>
                  <a:lnTo>
                    <a:pt x="362" y="112"/>
                  </a:lnTo>
                  <a:lnTo>
                    <a:pt x="362" y="112"/>
                  </a:lnTo>
                  <a:lnTo>
                    <a:pt x="362" y="112"/>
                  </a:lnTo>
                  <a:lnTo>
                    <a:pt x="342" y="110"/>
                  </a:lnTo>
                  <a:lnTo>
                    <a:pt x="342" y="110"/>
                  </a:lnTo>
                  <a:lnTo>
                    <a:pt x="326" y="108"/>
                  </a:lnTo>
                  <a:lnTo>
                    <a:pt x="326" y="108"/>
                  </a:lnTo>
                  <a:lnTo>
                    <a:pt x="318" y="104"/>
                  </a:lnTo>
                  <a:lnTo>
                    <a:pt x="310" y="100"/>
                  </a:lnTo>
                  <a:lnTo>
                    <a:pt x="310" y="100"/>
                  </a:lnTo>
                  <a:lnTo>
                    <a:pt x="306" y="94"/>
                  </a:lnTo>
                  <a:lnTo>
                    <a:pt x="302" y="88"/>
                  </a:lnTo>
                  <a:lnTo>
                    <a:pt x="302" y="88"/>
                  </a:lnTo>
                  <a:lnTo>
                    <a:pt x="298" y="80"/>
                  </a:lnTo>
                  <a:lnTo>
                    <a:pt x="298" y="72"/>
                  </a:lnTo>
                  <a:lnTo>
                    <a:pt x="298" y="72"/>
                  </a:lnTo>
                  <a:lnTo>
                    <a:pt x="300" y="58"/>
                  </a:lnTo>
                  <a:lnTo>
                    <a:pt x="306" y="46"/>
                  </a:lnTo>
                  <a:lnTo>
                    <a:pt x="306" y="46"/>
                  </a:lnTo>
                  <a:lnTo>
                    <a:pt x="314" y="34"/>
                  </a:lnTo>
                  <a:lnTo>
                    <a:pt x="326" y="26"/>
                  </a:lnTo>
                  <a:lnTo>
                    <a:pt x="264" y="26"/>
                  </a:lnTo>
                  <a:lnTo>
                    <a:pt x="264" y="16"/>
                  </a:lnTo>
                  <a:lnTo>
                    <a:pt x="372" y="16"/>
                  </a:lnTo>
                  <a:lnTo>
                    <a:pt x="372" y="26"/>
                  </a:lnTo>
                  <a:close/>
                  <a:moveTo>
                    <a:pt x="348" y="34"/>
                  </a:moveTo>
                  <a:lnTo>
                    <a:pt x="348" y="34"/>
                  </a:lnTo>
                  <a:lnTo>
                    <a:pt x="356" y="52"/>
                  </a:lnTo>
                  <a:lnTo>
                    <a:pt x="350" y="56"/>
                  </a:lnTo>
                  <a:lnTo>
                    <a:pt x="350" y="56"/>
                  </a:lnTo>
                  <a:lnTo>
                    <a:pt x="340" y="38"/>
                  </a:lnTo>
                  <a:lnTo>
                    <a:pt x="348" y="34"/>
                  </a:lnTo>
                  <a:lnTo>
                    <a:pt x="348" y="34"/>
                  </a:lnTo>
                  <a:close/>
                  <a:moveTo>
                    <a:pt x="366" y="30"/>
                  </a:moveTo>
                  <a:lnTo>
                    <a:pt x="366" y="30"/>
                  </a:lnTo>
                  <a:lnTo>
                    <a:pt x="374" y="48"/>
                  </a:lnTo>
                  <a:lnTo>
                    <a:pt x="368" y="52"/>
                  </a:lnTo>
                  <a:lnTo>
                    <a:pt x="368" y="52"/>
                  </a:lnTo>
                  <a:lnTo>
                    <a:pt x="358" y="34"/>
                  </a:lnTo>
                  <a:lnTo>
                    <a:pt x="366" y="30"/>
                  </a:lnTo>
                  <a:lnTo>
                    <a:pt x="366" y="30"/>
                  </a:lnTo>
                  <a:close/>
                  <a:moveTo>
                    <a:pt x="392" y="54"/>
                  </a:moveTo>
                  <a:lnTo>
                    <a:pt x="392" y="48"/>
                  </a:lnTo>
                  <a:lnTo>
                    <a:pt x="408" y="48"/>
                  </a:lnTo>
                  <a:lnTo>
                    <a:pt x="402" y="24"/>
                  </a:lnTo>
                  <a:lnTo>
                    <a:pt x="394" y="24"/>
                  </a:lnTo>
                  <a:lnTo>
                    <a:pt x="394" y="16"/>
                  </a:lnTo>
                  <a:lnTo>
                    <a:pt x="422" y="16"/>
                  </a:lnTo>
                  <a:lnTo>
                    <a:pt x="422" y="2"/>
                  </a:lnTo>
                  <a:lnTo>
                    <a:pt x="432" y="2"/>
                  </a:lnTo>
                  <a:lnTo>
                    <a:pt x="432" y="16"/>
                  </a:lnTo>
                  <a:lnTo>
                    <a:pt x="458" y="16"/>
                  </a:lnTo>
                  <a:lnTo>
                    <a:pt x="458" y="24"/>
                  </a:lnTo>
                  <a:lnTo>
                    <a:pt x="452" y="24"/>
                  </a:lnTo>
                  <a:lnTo>
                    <a:pt x="442" y="48"/>
                  </a:lnTo>
                  <a:lnTo>
                    <a:pt x="458" y="48"/>
                  </a:lnTo>
                  <a:lnTo>
                    <a:pt x="458" y="54"/>
                  </a:lnTo>
                  <a:lnTo>
                    <a:pt x="392" y="54"/>
                  </a:lnTo>
                  <a:close/>
                  <a:moveTo>
                    <a:pt x="442" y="108"/>
                  </a:moveTo>
                  <a:lnTo>
                    <a:pt x="406" y="108"/>
                  </a:lnTo>
                  <a:lnTo>
                    <a:pt x="406" y="114"/>
                  </a:lnTo>
                  <a:lnTo>
                    <a:pt x="398" y="114"/>
                  </a:lnTo>
                  <a:lnTo>
                    <a:pt x="398" y="68"/>
                  </a:lnTo>
                  <a:lnTo>
                    <a:pt x="452" y="68"/>
                  </a:lnTo>
                  <a:lnTo>
                    <a:pt x="452" y="114"/>
                  </a:lnTo>
                  <a:lnTo>
                    <a:pt x="442" y="114"/>
                  </a:lnTo>
                  <a:lnTo>
                    <a:pt x="442" y="108"/>
                  </a:lnTo>
                  <a:close/>
                  <a:moveTo>
                    <a:pt x="406" y="100"/>
                  </a:moveTo>
                  <a:lnTo>
                    <a:pt x="442" y="100"/>
                  </a:lnTo>
                  <a:lnTo>
                    <a:pt x="442" y="74"/>
                  </a:lnTo>
                  <a:lnTo>
                    <a:pt x="406" y="74"/>
                  </a:lnTo>
                  <a:lnTo>
                    <a:pt x="406" y="100"/>
                  </a:lnTo>
                  <a:close/>
                  <a:moveTo>
                    <a:pt x="418" y="48"/>
                  </a:moveTo>
                  <a:lnTo>
                    <a:pt x="434" y="48"/>
                  </a:lnTo>
                  <a:lnTo>
                    <a:pt x="442" y="24"/>
                  </a:lnTo>
                  <a:lnTo>
                    <a:pt x="412" y="24"/>
                  </a:lnTo>
                  <a:lnTo>
                    <a:pt x="418" y="48"/>
                  </a:lnTo>
                  <a:close/>
                  <a:moveTo>
                    <a:pt x="482" y="96"/>
                  </a:moveTo>
                  <a:lnTo>
                    <a:pt x="480" y="88"/>
                  </a:lnTo>
                  <a:lnTo>
                    <a:pt x="480" y="88"/>
                  </a:lnTo>
                  <a:lnTo>
                    <a:pt x="490" y="88"/>
                  </a:lnTo>
                  <a:lnTo>
                    <a:pt x="490" y="88"/>
                  </a:lnTo>
                  <a:lnTo>
                    <a:pt x="496" y="86"/>
                  </a:lnTo>
                  <a:lnTo>
                    <a:pt x="496" y="86"/>
                  </a:lnTo>
                  <a:lnTo>
                    <a:pt x="498" y="80"/>
                  </a:lnTo>
                  <a:lnTo>
                    <a:pt x="498" y="80"/>
                  </a:lnTo>
                  <a:lnTo>
                    <a:pt x="498" y="70"/>
                  </a:lnTo>
                  <a:lnTo>
                    <a:pt x="498" y="70"/>
                  </a:lnTo>
                  <a:lnTo>
                    <a:pt x="498" y="64"/>
                  </a:lnTo>
                  <a:lnTo>
                    <a:pt x="496" y="58"/>
                  </a:lnTo>
                  <a:lnTo>
                    <a:pt x="488" y="44"/>
                  </a:lnTo>
                  <a:lnTo>
                    <a:pt x="488" y="44"/>
                  </a:lnTo>
                  <a:lnTo>
                    <a:pt x="488" y="42"/>
                  </a:lnTo>
                  <a:lnTo>
                    <a:pt x="488" y="42"/>
                  </a:lnTo>
                  <a:lnTo>
                    <a:pt x="488" y="42"/>
                  </a:lnTo>
                  <a:lnTo>
                    <a:pt x="488" y="42"/>
                  </a:lnTo>
                  <a:lnTo>
                    <a:pt x="492" y="26"/>
                  </a:lnTo>
                  <a:lnTo>
                    <a:pt x="492" y="26"/>
                  </a:lnTo>
                  <a:lnTo>
                    <a:pt x="496" y="12"/>
                  </a:lnTo>
                  <a:lnTo>
                    <a:pt x="474" y="12"/>
                  </a:lnTo>
                  <a:lnTo>
                    <a:pt x="474" y="114"/>
                  </a:lnTo>
                  <a:lnTo>
                    <a:pt x="466" y="114"/>
                  </a:lnTo>
                  <a:lnTo>
                    <a:pt x="466" y="6"/>
                  </a:lnTo>
                  <a:lnTo>
                    <a:pt x="506" y="6"/>
                  </a:lnTo>
                  <a:lnTo>
                    <a:pt x="508" y="8"/>
                  </a:lnTo>
                  <a:lnTo>
                    <a:pt x="508" y="8"/>
                  </a:lnTo>
                  <a:lnTo>
                    <a:pt x="502" y="24"/>
                  </a:lnTo>
                  <a:lnTo>
                    <a:pt x="502" y="24"/>
                  </a:lnTo>
                  <a:lnTo>
                    <a:pt x="496" y="42"/>
                  </a:lnTo>
                  <a:lnTo>
                    <a:pt x="496" y="42"/>
                  </a:lnTo>
                  <a:lnTo>
                    <a:pt x="506" y="58"/>
                  </a:lnTo>
                  <a:lnTo>
                    <a:pt x="506" y="58"/>
                  </a:lnTo>
                  <a:lnTo>
                    <a:pt x="508" y="70"/>
                  </a:lnTo>
                  <a:lnTo>
                    <a:pt x="508" y="72"/>
                  </a:lnTo>
                  <a:lnTo>
                    <a:pt x="508" y="72"/>
                  </a:lnTo>
                  <a:lnTo>
                    <a:pt x="506" y="84"/>
                  </a:lnTo>
                  <a:lnTo>
                    <a:pt x="506" y="84"/>
                  </a:lnTo>
                  <a:lnTo>
                    <a:pt x="504" y="90"/>
                  </a:lnTo>
                  <a:lnTo>
                    <a:pt x="500" y="94"/>
                  </a:lnTo>
                  <a:lnTo>
                    <a:pt x="500" y="94"/>
                  </a:lnTo>
                  <a:lnTo>
                    <a:pt x="492" y="96"/>
                  </a:lnTo>
                  <a:lnTo>
                    <a:pt x="492" y="96"/>
                  </a:lnTo>
                  <a:lnTo>
                    <a:pt x="482" y="96"/>
                  </a:lnTo>
                  <a:lnTo>
                    <a:pt x="482" y="96"/>
                  </a:lnTo>
                  <a:close/>
                  <a:moveTo>
                    <a:pt x="528" y="114"/>
                  </a:moveTo>
                  <a:lnTo>
                    <a:pt x="526" y="106"/>
                  </a:lnTo>
                  <a:lnTo>
                    <a:pt x="542" y="104"/>
                  </a:lnTo>
                  <a:lnTo>
                    <a:pt x="542" y="68"/>
                  </a:lnTo>
                  <a:lnTo>
                    <a:pt x="524" y="68"/>
                  </a:lnTo>
                  <a:lnTo>
                    <a:pt x="524" y="62"/>
                  </a:lnTo>
                  <a:lnTo>
                    <a:pt x="542" y="62"/>
                  </a:lnTo>
                  <a:lnTo>
                    <a:pt x="542" y="6"/>
                  </a:lnTo>
                  <a:lnTo>
                    <a:pt x="630" y="6"/>
                  </a:lnTo>
                  <a:lnTo>
                    <a:pt x="630" y="12"/>
                  </a:lnTo>
                  <a:lnTo>
                    <a:pt x="552" y="12"/>
                  </a:lnTo>
                  <a:lnTo>
                    <a:pt x="552" y="24"/>
                  </a:lnTo>
                  <a:lnTo>
                    <a:pt x="626" y="24"/>
                  </a:lnTo>
                  <a:lnTo>
                    <a:pt x="626" y="32"/>
                  </a:lnTo>
                  <a:lnTo>
                    <a:pt x="552" y="32"/>
                  </a:lnTo>
                  <a:lnTo>
                    <a:pt x="552" y="42"/>
                  </a:lnTo>
                  <a:lnTo>
                    <a:pt x="626" y="42"/>
                  </a:lnTo>
                  <a:lnTo>
                    <a:pt x="626" y="50"/>
                  </a:lnTo>
                  <a:lnTo>
                    <a:pt x="552" y="50"/>
                  </a:lnTo>
                  <a:lnTo>
                    <a:pt x="552" y="62"/>
                  </a:lnTo>
                  <a:lnTo>
                    <a:pt x="638" y="62"/>
                  </a:lnTo>
                  <a:lnTo>
                    <a:pt x="638" y="68"/>
                  </a:lnTo>
                  <a:lnTo>
                    <a:pt x="588" y="68"/>
                  </a:lnTo>
                  <a:lnTo>
                    <a:pt x="588" y="68"/>
                  </a:lnTo>
                  <a:lnTo>
                    <a:pt x="594" y="78"/>
                  </a:lnTo>
                  <a:lnTo>
                    <a:pt x="602" y="86"/>
                  </a:lnTo>
                  <a:lnTo>
                    <a:pt x="602" y="86"/>
                  </a:lnTo>
                  <a:lnTo>
                    <a:pt x="616" y="80"/>
                  </a:lnTo>
                  <a:lnTo>
                    <a:pt x="626" y="72"/>
                  </a:lnTo>
                  <a:lnTo>
                    <a:pt x="634" y="78"/>
                  </a:lnTo>
                  <a:lnTo>
                    <a:pt x="634" y="78"/>
                  </a:lnTo>
                  <a:lnTo>
                    <a:pt x="622" y="86"/>
                  </a:lnTo>
                  <a:lnTo>
                    <a:pt x="608" y="92"/>
                  </a:lnTo>
                  <a:lnTo>
                    <a:pt x="608" y="92"/>
                  </a:lnTo>
                  <a:lnTo>
                    <a:pt x="622" y="100"/>
                  </a:lnTo>
                  <a:lnTo>
                    <a:pt x="640" y="106"/>
                  </a:lnTo>
                  <a:lnTo>
                    <a:pt x="634" y="114"/>
                  </a:lnTo>
                  <a:lnTo>
                    <a:pt x="634" y="114"/>
                  </a:lnTo>
                  <a:lnTo>
                    <a:pt x="616" y="108"/>
                  </a:lnTo>
                  <a:lnTo>
                    <a:pt x="600" y="98"/>
                  </a:lnTo>
                  <a:lnTo>
                    <a:pt x="600" y="98"/>
                  </a:lnTo>
                  <a:lnTo>
                    <a:pt x="586" y="84"/>
                  </a:lnTo>
                  <a:lnTo>
                    <a:pt x="578" y="68"/>
                  </a:lnTo>
                  <a:lnTo>
                    <a:pt x="552" y="68"/>
                  </a:lnTo>
                  <a:lnTo>
                    <a:pt x="552" y="104"/>
                  </a:lnTo>
                  <a:lnTo>
                    <a:pt x="552" y="104"/>
                  </a:lnTo>
                  <a:lnTo>
                    <a:pt x="590" y="100"/>
                  </a:lnTo>
                  <a:lnTo>
                    <a:pt x="590" y="106"/>
                  </a:lnTo>
                  <a:lnTo>
                    <a:pt x="590" y="106"/>
                  </a:lnTo>
                  <a:lnTo>
                    <a:pt x="562" y="110"/>
                  </a:lnTo>
                  <a:lnTo>
                    <a:pt x="562" y="110"/>
                  </a:lnTo>
                  <a:lnTo>
                    <a:pt x="528" y="114"/>
                  </a:lnTo>
                  <a:lnTo>
                    <a:pt x="528" y="1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 name="Freeform 108">
              <a:extLst>
                <a:ext uri="{FF2B5EF4-FFF2-40B4-BE49-F238E27FC236}">
                  <a16:creationId xmlns:a16="http://schemas.microsoft.com/office/drawing/2014/main" id="{10DABE59-13C3-4607-8ADB-AE7E86DD5957}"/>
                </a:ext>
              </a:extLst>
            </p:cNvPr>
            <p:cNvSpPr>
              <a:spLocks/>
            </p:cNvSpPr>
            <p:nvPr/>
          </p:nvSpPr>
          <p:spPr bwMode="auto">
            <a:xfrm>
              <a:off x="3445530" y="4275204"/>
              <a:ext cx="12201" cy="11185"/>
            </a:xfrm>
            <a:custGeom>
              <a:avLst/>
              <a:gdLst>
                <a:gd name="T0" fmla="*/ 0 w 24"/>
                <a:gd name="T1" fmla="*/ 12 h 22"/>
                <a:gd name="T2" fmla="*/ 0 w 24"/>
                <a:gd name="T3" fmla="*/ 12 h 22"/>
                <a:gd name="T4" fmla="*/ 2 w 24"/>
                <a:gd name="T5" fmla="*/ 6 h 22"/>
                <a:gd name="T6" fmla="*/ 4 w 24"/>
                <a:gd name="T7" fmla="*/ 4 h 22"/>
                <a:gd name="T8" fmla="*/ 4 w 24"/>
                <a:gd name="T9" fmla="*/ 4 h 22"/>
                <a:gd name="T10" fmla="*/ 8 w 24"/>
                <a:gd name="T11" fmla="*/ 0 h 22"/>
                <a:gd name="T12" fmla="*/ 12 w 24"/>
                <a:gd name="T13" fmla="*/ 0 h 22"/>
                <a:gd name="T14" fmla="*/ 12 w 24"/>
                <a:gd name="T15" fmla="*/ 0 h 22"/>
                <a:gd name="T16" fmla="*/ 16 w 24"/>
                <a:gd name="T17" fmla="*/ 0 h 22"/>
                <a:gd name="T18" fmla="*/ 20 w 24"/>
                <a:gd name="T19" fmla="*/ 4 h 22"/>
                <a:gd name="T20" fmla="*/ 20 w 24"/>
                <a:gd name="T21" fmla="*/ 4 h 22"/>
                <a:gd name="T22" fmla="*/ 22 w 24"/>
                <a:gd name="T23" fmla="*/ 6 h 22"/>
                <a:gd name="T24" fmla="*/ 24 w 24"/>
                <a:gd name="T25" fmla="*/ 12 h 22"/>
                <a:gd name="T26" fmla="*/ 24 w 24"/>
                <a:gd name="T27" fmla="*/ 12 h 22"/>
                <a:gd name="T28" fmla="*/ 22 w 24"/>
                <a:gd name="T29" fmla="*/ 16 h 22"/>
                <a:gd name="T30" fmla="*/ 20 w 24"/>
                <a:gd name="T31" fmla="*/ 20 h 22"/>
                <a:gd name="T32" fmla="*/ 20 w 24"/>
                <a:gd name="T33" fmla="*/ 20 h 22"/>
                <a:gd name="T34" fmla="*/ 16 w 24"/>
                <a:gd name="T35" fmla="*/ 22 h 22"/>
                <a:gd name="T36" fmla="*/ 12 w 24"/>
                <a:gd name="T37" fmla="*/ 22 h 22"/>
                <a:gd name="T38" fmla="*/ 12 w 24"/>
                <a:gd name="T39" fmla="*/ 22 h 22"/>
                <a:gd name="T40" fmla="*/ 8 w 24"/>
                <a:gd name="T41" fmla="*/ 22 h 22"/>
                <a:gd name="T42" fmla="*/ 4 w 24"/>
                <a:gd name="T43" fmla="*/ 20 h 22"/>
                <a:gd name="T44" fmla="*/ 4 w 24"/>
                <a:gd name="T45" fmla="*/ 20 h 22"/>
                <a:gd name="T46" fmla="*/ 2 w 24"/>
                <a:gd name="T47" fmla="*/ 16 h 22"/>
                <a:gd name="T48" fmla="*/ 0 w 24"/>
                <a:gd name="T49" fmla="*/ 12 h 22"/>
                <a:gd name="T50" fmla="*/ 0 w 24"/>
                <a:gd name="T51"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22">
                  <a:moveTo>
                    <a:pt x="0" y="12"/>
                  </a:moveTo>
                  <a:lnTo>
                    <a:pt x="0" y="12"/>
                  </a:lnTo>
                  <a:lnTo>
                    <a:pt x="2" y="6"/>
                  </a:lnTo>
                  <a:lnTo>
                    <a:pt x="4" y="4"/>
                  </a:lnTo>
                  <a:lnTo>
                    <a:pt x="4" y="4"/>
                  </a:lnTo>
                  <a:lnTo>
                    <a:pt x="8" y="0"/>
                  </a:lnTo>
                  <a:lnTo>
                    <a:pt x="12" y="0"/>
                  </a:lnTo>
                  <a:lnTo>
                    <a:pt x="12" y="0"/>
                  </a:lnTo>
                  <a:lnTo>
                    <a:pt x="16" y="0"/>
                  </a:lnTo>
                  <a:lnTo>
                    <a:pt x="20" y="4"/>
                  </a:lnTo>
                  <a:lnTo>
                    <a:pt x="20" y="4"/>
                  </a:lnTo>
                  <a:lnTo>
                    <a:pt x="22" y="6"/>
                  </a:lnTo>
                  <a:lnTo>
                    <a:pt x="24" y="12"/>
                  </a:lnTo>
                  <a:lnTo>
                    <a:pt x="24" y="12"/>
                  </a:lnTo>
                  <a:lnTo>
                    <a:pt x="22" y="16"/>
                  </a:lnTo>
                  <a:lnTo>
                    <a:pt x="20" y="20"/>
                  </a:lnTo>
                  <a:lnTo>
                    <a:pt x="20" y="20"/>
                  </a:lnTo>
                  <a:lnTo>
                    <a:pt x="16" y="22"/>
                  </a:lnTo>
                  <a:lnTo>
                    <a:pt x="12" y="22"/>
                  </a:lnTo>
                  <a:lnTo>
                    <a:pt x="12" y="22"/>
                  </a:lnTo>
                  <a:lnTo>
                    <a:pt x="8" y="22"/>
                  </a:lnTo>
                  <a:lnTo>
                    <a:pt x="4" y="20"/>
                  </a:lnTo>
                  <a:lnTo>
                    <a:pt x="4" y="20"/>
                  </a:lnTo>
                  <a:lnTo>
                    <a:pt x="2" y="16"/>
                  </a:lnTo>
                  <a:lnTo>
                    <a:pt x="0" y="12"/>
                  </a:lnTo>
                  <a:lnTo>
                    <a:pt x="0"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 name="Freeform 109">
              <a:extLst>
                <a:ext uri="{FF2B5EF4-FFF2-40B4-BE49-F238E27FC236}">
                  <a16:creationId xmlns:a16="http://schemas.microsoft.com/office/drawing/2014/main" id="{9F1C1FDB-5401-439E-93EB-FEA900F89871}"/>
                </a:ext>
              </a:extLst>
            </p:cNvPr>
            <p:cNvSpPr>
              <a:spLocks noEditPoints="1"/>
            </p:cNvSpPr>
            <p:nvPr/>
          </p:nvSpPr>
          <p:spPr bwMode="auto">
            <a:xfrm>
              <a:off x="3486201" y="4250801"/>
              <a:ext cx="590241" cy="57956"/>
            </a:xfrm>
            <a:custGeom>
              <a:avLst/>
              <a:gdLst>
                <a:gd name="T0" fmla="*/ 18 w 1161"/>
                <a:gd name="T1" fmla="*/ 48 h 114"/>
                <a:gd name="T2" fmla="*/ 30 w 1161"/>
                <a:gd name="T3" fmla="*/ 114 h 114"/>
                <a:gd name="T4" fmla="*/ 36 w 1161"/>
                <a:gd name="T5" fmla="*/ 2 h 114"/>
                <a:gd name="T6" fmla="*/ 112 w 1161"/>
                <a:gd name="T7" fmla="*/ 64 h 114"/>
                <a:gd name="T8" fmla="*/ 116 w 1161"/>
                <a:gd name="T9" fmla="*/ 112 h 114"/>
                <a:gd name="T10" fmla="*/ 56 w 1161"/>
                <a:gd name="T11" fmla="*/ 100 h 114"/>
                <a:gd name="T12" fmla="*/ 42 w 1161"/>
                <a:gd name="T13" fmla="*/ 60 h 114"/>
                <a:gd name="T14" fmla="*/ 64 w 1161"/>
                <a:gd name="T15" fmla="*/ 24 h 114"/>
                <a:gd name="T16" fmla="*/ 52 w 1161"/>
                <a:gd name="T17" fmla="*/ 30 h 114"/>
                <a:gd name="T18" fmla="*/ 102 w 1161"/>
                <a:gd name="T19" fmla="*/ 36 h 114"/>
                <a:gd name="T20" fmla="*/ 122 w 1161"/>
                <a:gd name="T21" fmla="*/ 22 h 114"/>
                <a:gd name="T22" fmla="*/ 118 w 1161"/>
                <a:gd name="T23" fmla="*/ 42 h 114"/>
                <a:gd name="T24" fmla="*/ 90 w 1161"/>
                <a:gd name="T25" fmla="*/ 38 h 114"/>
                <a:gd name="T26" fmla="*/ 102 w 1161"/>
                <a:gd name="T27" fmla="*/ 60 h 114"/>
                <a:gd name="T28" fmla="*/ 80 w 1161"/>
                <a:gd name="T29" fmla="*/ 88 h 114"/>
                <a:gd name="T30" fmla="*/ 178 w 1161"/>
                <a:gd name="T31" fmla="*/ 100 h 114"/>
                <a:gd name="T32" fmla="*/ 238 w 1161"/>
                <a:gd name="T33" fmla="*/ 92 h 114"/>
                <a:gd name="T34" fmla="*/ 228 w 1161"/>
                <a:gd name="T35" fmla="*/ 52 h 114"/>
                <a:gd name="T36" fmla="*/ 154 w 1161"/>
                <a:gd name="T37" fmla="*/ 68 h 114"/>
                <a:gd name="T38" fmla="*/ 160 w 1161"/>
                <a:gd name="T39" fmla="*/ 22 h 114"/>
                <a:gd name="T40" fmla="*/ 212 w 1161"/>
                <a:gd name="T41" fmla="*/ 92 h 114"/>
                <a:gd name="T42" fmla="*/ 378 w 1161"/>
                <a:gd name="T43" fmla="*/ 16 h 114"/>
                <a:gd name="T44" fmla="*/ 362 w 1161"/>
                <a:gd name="T45" fmla="*/ 68 h 114"/>
                <a:gd name="T46" fmla="*/ 288 w 1161"/>
                <a:gd name="T47" fmla="*/ 102 h 114"/>
                <a:gd name="T48" fmla="*/ 358 w 1161"/>
                <a:gd name="T49" fmla="*/ 54 h 114"/>
                <a:gd name="T50" fmla="*/ 284 w 1161"/>
                <a:gd name="T51" fmla="*/ 58 h 114"/>
                <a:gd name="T52" fmla="*/ 312 w 1161"/>
                <a:gd name="T53" fmla="*/ 2 h 114"/>
                <a:gd name="T54" fmla="*/ 490 w 1161"/>
                <a:gd name="T55" fmla="*/ 86 h 114"/>
                <a:gd name="T56" fmla="*/ 418 w 1161"/>
                <a:gd name="T57" fmla="*/ 102 h 114"/>
                <a:gd name="T58" fmla="*/ 486 w 1161"/>
                <a:gd name="T59" fmla="*/ 72 h 114"/>
                <a:gd name="T60" fmla="*/ 408 w 1161"/>
                <a:gd name="T61" fmla="*/ 10 h 114"/>
                <a:gd name="T62" fmla="*/ 616 w 1161"/>
                <a:gd name="T63" fmla="*/ 92 h 114"/>
                <a:gd name="T64" fmla="*/ 522 w 1161"/>
                <a:gd name="T65" fmla="*/ 102 h 114"/>
                <a:gd name="T66" fmla="*/ 604 w 1161"/>
                <a:gd name="T67" fmla="*/ 32 h 114"/>
                <a:gd name="T68" fmla="*/ 612 w 1161"/>
                <a:gd name="T69" fmla="*/ 38 h 114"/>
                <a:gd name="T70" fmla="*/ 708 w 1161"/>
                <a:gd name="T71" fmla="*/ 108 h 114"/>
                <a:gd name="T72" fmla="*/ 672 w 1161"/>
                <a:gd name="T73" fmla="*/ 94 h 114"/>
                <a:gd name="T74" fmla="*/ 704 w 1161"/>
                <a:gd name="T75" fmla="*/ 46 h 114"/>
                <a:gd name="T76" fmla="*/ 714 w 1161"/>
                <a:gd name="T77" fmla="*/ 44 h 114"/>
                <a:gd name="T78" fmla="*/ 700 w 1161"/>
                <a:gd name="T79" fmla="*/ 58 h 114"/>
                <a:gd name="T80" fmla="*/ 680 w 1161"/>
                <a:gd name="T81" fmla="*/ 88 h 114"/>
                <a:gd name="T82" fmla="*/ 724 w 1161"/>
                <a:gd name="T83" fmla="*/ 100 h 114"/>
                <a:gd name="T84" fmla="*/ 827 w 1161"/>
                <a:gd name="T85" fmla="*/ 100 h 114"/>
                <a:gd name="T86" fmla="*/ 805 w 1161"/>
                <a:gd name="T87" fmla="*/ 100 h 114"/>
                <a:gd name="T88" fmla="*/ 793 w 1161"/>
                <a:gd name="T89" fmla="*/ 36 h 114"/>
                <a:gd name="T90" fmla="*/ 801 w 1161"/>
                <a:gd name="T91" fmla="*/ 66 h 114"/>
                <a:gd name="T92" fmla="*/ 817 w 1161"/>
                <a:gd name="T93" fmla="*/ 96 h 114"/>
                <a:gd name="T94" fmla="*/ 885 w 1161"/>
                <a:gd name="T95" fmla="*/ 32 h 114"/>
                <a:gd name="T96" fmla="*/ 883 w 1161"/>
                <a:gd name="T97" fmla="*/ 54 h 114"/>
                <a:gd name="T98" fmla="*/ 947 w 1161"/>
                <a:gd name="T99" fmla="*/ 98 h 114"/>
                <a:gd name="T100" fmla="*/ 1005 w 1161"/>
                <a:gd name="T101" fmla="*/ 68 h 114"/>
                <a:gd name="T102" fmla="*/ 959 w 1161"/>
                <a:gd name="T103" fmla="*/ 46 h 114"/>
                <a:gd name="T104" fmla="*/ 1001 w 1161"/>
                <a:gd name="T105" fmla="*/ 40 h 114"/>
                <a:gd name="T106" fmla="*/ 1015 w 1161"/>
                <a:gd name="T107" fmla="*/ 76 h 114"/>
                <a:gd name="T108" fmla="*/ 947 w 1161"/>
                <a:gd name="T109" fmla="*/ 106 h 114"/>
                <a:gd name="T110" fmla="*/ 1085 w 1161"/>
                <a:gd name="T111" fmla="*/ 28 h 114"/>
                <a:gd name="T112" fmla="*/ 1057 w 1161"/>
                <a:gd name="T113" fmla="*/ 90 h 114"/>
                <a:gd name="T114" fmla="*/ 1075 w 1161"/>
                <a:gd name="T115" fmla="*/ 20 h 114"/>
                <a:gd name="T116" fmla="*/ 1111 w 1161"/>
                <a:gd name="T117" fmla="*/ 106 h 114"/>
                <a:gd name="T118" fmla="*/ 1101 w 1161"/>
                <a:gd name="T119" fmla="*/ 72 h 114"/>
                <a:gd name="T120" fmla="*/ 1107 w 1161"/>
                <a:gd name="T121" fmla="*/ 96 h 114"/>
                <a:gd name="T122" fmla="*/ 1157 w 1161"/>
                <a:gd name="T123" fmla="*/ 40 h 114"/>
                <a:gd name="T124" fmla="*/ 1125 w 1161"/>
                <a:gd name="T125" fmla="*/ 4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1" h="114">
                  <a:moveTo>
                    <a:pt x="20" y="114"/>
                  </a:moveTo>
                  <a:lnTo>
                    <a:pt x="20" y="62"/>
                  </a:lnTo>
                  <a:lnTo>
                    <a:pt x="20" y="62"/>
                  </a:lnTo>
                  <a:lnTo>
                    <a:pt x="6" y="78"/>
                  </a:lnTo>
                  <a:lnTo>
                    <a:pt x="0" y="72"/>
                  </a:lnTo>
                  <a:lnTo>
                    <a:pt x="0" y="72"/>
                  </a:lnTo>
                  <a:lnTo>
                    <a:pt x="8" y="62"/>
                  </a:lnTo>
                  <a:lnTo>
                    <a:pt x="18" y="48"/>
                  </a:lnTo>
                  <a:lnTo>
                    <a:pt x="18" y="48"/>
                  </a:lnTo>
                  <a:lnTo>
                    <a:pt x="32" y="26"/>
                  </a:lnTo>
                  <a:lnTo>
                    <a:pt x="42" y="30"/>
                  </a:lnTo>
                  <a:lnTo>
                    <a:pt x="42" y="30"/>
                  </a:lnTo>
                  <a:lnTo>
                    <a:pt x="36" y="40"/>
                  </a:lnTo>
                  <a:lnTo>
                    <a:pt x="26" y="54"/>
                  </a:lnTo>
                  <a:lnTo>
                    <a:pt x="30" y="54"/>
                  </a:lnTo>
                  <a:lnTo>
                    <a:pt x="30" y="114"/>
                  </a:lnTo>
                  <a:lnTo>
                    <a:pt x="20" y="114"/>
                  </a:lnTo>
                  <a:close/>
                  <a:moveTo>
                    <a:pt x="6" y="34"/>
                  </a:moveTo>
                  <a:lnTo>
                    <a:pt x="2" y="28"/>
                  </a:lnTo>
                  <a:lnTo>
                    <a:pt x="2" y="28"/>
                  </a:lnTo>
                  <a:lnTo>
                    <a:pt x="16" y="14"/>
                  </a:lnTo>
                  <a:lnTo>
                    <a:pt x="28" y="0"/>
                  </a:lnTo>
                  <a:lnTo>
                    <a:pt x="36" y="2"/>
                  </a:lnTo>
                  <a:lnTo>
                    <a:pt x="36" y="2"/>
                  </a:lnTo>
                  <a:lnTo>
                    <a:pt x="30" y="12"/>
                  </a:lnTo>
                  <a:lnTo>
                    <a:pt x="24" y="20"/>
                  </a:lnTo>
                  <a:lnTo>
                    <a:pt x="24" y="20"/>
                  </a:lnTo>
                  <a:lnTo>
                    <a:pt x="6" y="34"/>
                  </a:lnTo>
                  <a:lnTo>
                    <a:pt x="6" y="34"/>
                  </a:lnTo>
                  <a:close/>
                  <a:moveTo>
                    <a:pt x="114" y="52"/>
                  </a:moveTo>
                  <a:lnTo>
                    <a:pt x="114" y="52"/>
                  </a:lnTo>
                  <a:lnTo>
                    <a:pt x="112" y="64"/>
                  </a:lnTo>
                  <a:lnTo>
                    <a:pt x="106" y="74"/>
                  </a:lnTo>
                  <a:lnTo>
                    <a:pt x="100" y="84"/>
                  </a:lnTo>
                  <a:lnTo>
                    <a:pt x="88" y="92"/>
                  </a:lnTo>
                  <a:lnTo>
                    <a:pt x="88" y="92"/>
                  </a:lnTo>
                  <a:lnTo>
                    <a:pt x="104" y="100"/>
                  </a:lnTo>
                  <a:lnTo>
                    <a:pt x="122" y="104"/>
                  </a:lnTo>
                  <a:lnTo>
                    <a:pt x="116" y="112"/>
                  </a:lnTo>
                  <a:lnTo>
                    <a:pt x="116" y="112"/>
                  </a:lnTo>
                  <a:lnTo>
                    <a:pt x="98" y="106"/>
                  </a:lnTo>
                  <a:lnTo>
                    <a:pt x="82" y="98"/>
                  </a:lnTo>
                  <a:lnTo>
                    <a:pt x="82" y="98"/>
                  </a:lnTo>
                  <a:lnTo>
                    <a:pt x="62" y="108"/>
                  </a:lnTo>
                  <a:lnTo>
                    <a:pt x="40" y="112"/>
                  </a:lnTo>
                  <a:lnTo>
                    <a:pt x="38" y="106"/>
                  </a:lnTo>
                  <a:lnTo>
                    <a:pt x="38" y="106"/>
                  </a:lnTo>
                  <a:lnTo>
                    <a:pt x="56" y="100"/>
                  </a:lnTo>
                  <a:lnTo>
                    <a:pt x="74" y="92"/>
                  </a:lnTo>
                  <a:lnTo>
                    <a:pt x="74" y="92"/>
                  </a:lnTo>
                  <a:lnTo>
                    <a:pt x="64" y="84"/>
                  </a:lnTo>
                  <a:lnTo>
                    <a:pt x="58" y="76"/>
                  </a:lnTo>
                  <a:lnTo>
                    <a:pt x="58" y="76"/>
                  </a:lnTo>
                  <a:lnTo>
                    <a:pt x="52" y="68"/>
                  </a:lnTo>
                  <a:lnTo>
                    <a:pt x="50" y="60"/>
                  </a:lnTo>
                  <a:lnTo>
                    <a:pt x="42" y="60"/>
                  </a:lnTo>
                  <a:lnTo>
                    <a:pt x="42" y="52"/>
                  </a:lnTo>
                  <a:lnTo>
                    <a:pt x="114" y="52"/>
                  </a:lnTo>
                  <a:lnTo>
                    <a:pt x="114" y="52"/>
                  </a:lnTo>
                  <a:close/>
                  <a:moveTo>
                    <a:pt x="88" y="10"/>
                  </a:moveTo>
                  <a:lnTo>
                    <a:pt x="64" y="10"/>
                  </a:lnTo>
                  <a:lnTo>
                    <a:pt x="64" y="14"/>
                  </a:lnTo>
                  <a:lnTo>
                    <a:pt x="64" y="14"/>
                  </a:lnTo>
                  <a:lnTo>
                    <a:pt x="64" y="24"/>
                  </a:lnTo>
                  <a:lnTo>
                    <a:pt x="60" y="32"/>
                  </a:lnTo>
                  <a:lnTo>
                    <a:pt x="56" y="40"/>
                  </a:lnTo>
                  <a:lnTo>
                    <a:pt x="50" y="48"/>
                  </a:lnTo>
                  <a:lnTo>
                    <a:pt x="44" y="42"/>
                  </a:lnTo>
                  <a:lnTo>
                    <a:pt x="44" y="42"/>
                  </a:lnTo>
                  <a:lnTo>
                    <a:pt x="48" y="36"/>
                  </a:lnTo>
                  <a:lnTo>
                    <a:pt x="52" y="30"/>
                  </a:lnTo>
                  <a:lnTo>
                    <a:pt x="52" y="30"/>
                  </a:lnTo>
                  <a:lnTo>
                    <a:pt x="54" y="22"/>
                  </a:lnTo>
                  <a:lnTo>
                    <a:pt x="54" y="14"/>
                  </a:lnTo>
                  <a:lnTo>
                    <a:pt x="54" y="2"/>
                  </a:lnTo>
                  <a:lnTo>
                    <a:pt x="98" y="2"/>
                  </a:lnTo>
                  <a:lnTo>
                    <a:pt x="98" y="32"/>
                  </a:lnTo>
                  <a:lnTo>
                    <a:pt x="98" y="32"/>
                  </a:lnTo>
                  <a:lnTo>
                    <a:pt x="100" y="34"/>
                  </a:lnTo>
                  <a:lnTo>
                    <a:pt x="102" y="36"/>
                  </a:lnTo>
                  <a:lnTo>
                    <a:pt x="108" y="36"/>
                  </a:lnTo>
                  <a:lnTo>
                    <a:pt x="108" y="36"/>
                  </a:lnTo>
                  <a:lnTo>
                    <a:pt x="112" y="36"/>
                  </a:lnTo>
                  <a:lnTo>
                    <a:pt x="112" y="36"/>
                  </a:lnTo>
                  <a:lnTo>
                    <a:pt x="114" y="32"/>
                  </a:lnTo>
                  <a:lnTo>
                    <a:pt x="114" y="32"/>
                  </a:lnTo>
                  <a:lnTo>
                    <a:pt x="114" y="20"/>
                  </a:lnTo>
                  <a:lnTo>
                    <a:pt x="122" y="22"/>
                  </a:lnTo>
                  <a:lnTo>
                    <a:pt x="122" y="24"/>
                  </a:lnTo>
                  <a:lnTo>
                    <a:pt x="122" y="24"/>
                  </a:lnTo>
                  <a:lnTo>
                    <a:pt x="122" y="36"/>
                  </a:lnTo>
                  <a:lnTo>
                    <a:pt x="122" y="36"/>
                  </a:lnTo>
                  <a:lnTo>
                    <a:pt x="120" y="40"/>
                  </a:lnTo>
                  <a:lnTo>
                    <a:pt x="120" y="40"/>
                  </a:lnTo>
                  <a:lnTo>
                    <a:pt x="118" y="42"/>
                  </a:lnTo>
                  <a:lnTo>
                    <a:pt x="118" y="42"/>
                  </a:lnTo>
                  <a:lnTo>
                    <a:pt x="112" y="44"/>
                  </a:lnTo>
                  <a:lnTo>
                    <a:pt x="112" y="44"/>
                  </a:lnTo>
                  <a:lnTo>
                    <a:pt x="104" y="44"/>
                  </a:lnTo>
                  <a:lnTo>
                    <a:pt x="104" y="44"/>
                  </a:lnTo>
                  <a:lnTo>
                    <a:pt x="96" y="44"/>
                  </a:lnTo>
                  <a:lnTo>
                    <a:pt x="92" y="42"/>
                  </a:lnTo>
                  <a:lnTo>
                    <a:pt x="92" y="42"/>
                  </a:lnTo>
                  <a:lnTo>
                    <a:pt x="90" y="38"/>
                  </a:lnTo>
                  <a:lnTo>
                    <a:pt x="88" y="36"/>
                  </a:lnTo>
                  <a:lnTo>
                    <a:pt x="88" y="10"/>
                  </a:lnTo>
                  <a:close/>
                  <a:moveTo>
                    <a:pt x="80" y="88"/>
                  </a:moveTo>
                  <a:lnTo>
                    <a:pt x="80" y="88"/>
                  </a:lnTo>
                  <a:lnTo>
                    <a:pt x="88" y="82"/>
                  </a:lnTo>
                  <a:lnTo>
                    <a:pt x="94" y="74"/>
                  </a:lnTo>
                  <a:lnTo>
                    <a:pt x="100" y="68"/>
                  </a:lnTo>
                  <a:lnTo>
                    <a:pt x="102" y="60"/>
                  </a:lnTo>
                  <a:lnTo>
                    <a:pt x="58" y="60"/>
                  </a:lnTo>
                  <a:lnTo>
                    <a:pt x="58" y="60"/>
                  </a:lnTo>
                  <a:lnTo>
                    <a:pt x="62" y="68"/>
                  </a:lnTo>
                  <a:lnTo>
                    <a:pt x="68" y="76"/>
                  </a:lnTo>
                  <a:lnTo>
                    <a:pt x="68" y="76"/>
                  </a:lnTo>
                  <a:lnTo>
                    <a:pt x="74" y="82"/>
                  </a:lnTo>
                  <a:lnTo>
                    <a:pt x="80" y="88"/>
                  </a:lnTo>
                  <a:lnTo>
                    <a:pt x="80" y="88"/>
                  </a:lnTo>
                  <a:close/>
                  <a:moveTo>
                    <a:pt x="138" y="114"/>
                  </a:moveTo>
                  <a:lnTo>
                    <a:pt x="134" y="106"/>
                  </a:lnTo>
                  <a:lnTo>
                    <a:pt x="134" y="106"/>
                  </a:lnTo>
                  <a:lnTo>
                    <a:pt x="154" y="100"/>
                  </a:lnTo>
                  <a:lnTo>
                    <a:pt x="154" y="100"/>
                  </a:lnTo>
                  <a:lnTo>
                    <a:pt x="170" y="94"/>
                  </a:lnTo>
                  <a:lnTo>
                    <a:pt x="178" y="100"/>
                  </a:lnTo>
                  <a:lnTo>
                    <a:pt x="178" y="100"/>
                  </a:lnTo>
                  <a:lnTo>
                    <a:pt x="158" y="108"/>
                  </a:lnTo>
                  <a:lnTo>
                    <a:pt x="158" y="108"/>
                  </a:lnTo>
                  <a:lnTo>
                    <a:pt x="138" y="114"/>
                  </a:lnTo>
                  <a:lnTo>
                    <a:pt x="138" y="114"/>
                  </a:lnTo>
                  <a:close/>
                  <a:moveTo>
                    <a:pt x="146" y="92"/>
                  </a:moveTo>
                  <a:lnTo>
                    <a:pt x="146" y="36"/>
                  </a:lnTo>
                  <a:lnTo>
                    <a:pt x="238" y="36"/>
                  </a:lnTo>
                  <a:lnTo>
                    <a:pt x="238" y="92"/>
                  </a:lnTo>
                  <a:lnTo>
                    <a:pt x="146" y="92"/>
                  </a:lnTo>
                  <a:close/>
                  <a:moveTo>
                    <a:pt x="150" y="28"/>
                  </a:moveTo>
                  <a:lnTo>
                    <a:pt x="150" y="4"/>
                  </a:lnTo>
                  <a:lnTo>
                    <a:pt x="234" y="4"/>
                  </a:lnTo>
                  <a:lnTo>
                    <a:pt x="234" y="28"/>
                  </a:lnTo>
                  <a:lnTo>
                    <a:pt x="150" y="28"/>
                  </a:lnTo>
                  <a:close/>
                  <a:moveTo>
                    <a:pt x="154" y="52"/>
                  </a:moveTo>
                  <a:lnTo>
                    <a:pt x="228" y="52"/>
                  </a:lnTo>
                  <a:lnTo>
                    <a:pt x="228" y="42"/>
                  </a:lnTo>
                  <a:lnTo>
                    <a:pt x="154" y="42"/>
                  </a:lnTo>
                  <a:lnTo>
                    <a:pt x="154" y="52"/>
                  </a:lnTo>
                  <a:close/>
                  <a:moveTo>
                    <a:pt x="154" y="68"/>
                  </a:moveTo>
                  <a:lnTo>
                    <a:pt x="228" y="68"/>
                  </a:lnTo>
                  <a:lnTo>
                    <a:pt x="228" y="58"/>
                  </a:lnTo>
                  <a:lnTo>
                    <a:pt x="154" y="58"/>
                  </a:lnTo>
                  <a:lnTo>
                    <a:pt x="154" y="68"/>
                  </a:lnTo>
                  <a:close/>
                  <a:moveTo>
                    <a:pt x="228" y="74"/>
                  </a:moveTo>
                  <a:lnTo>
                    <a:pt x="154" y="74"/>
                  </a:lnTo>
                  <a:lnTo>
                    <a:pt x="154" y="84"/>
                  </a:lnTo>
                  <a:lnTo>
                    <a:pt x="228" y="84"/>
                  </a:lnTo>
                  <a:lnTo>
                    <a:pt x="228" y="74"/>
                  </a:lnTo>
                  <a:close/>
                  <a:moveTo>
                    <a:pt x="226" y="10"/>
                  </a:moveTo>
                  <a:lnTo>
                    <a:pt x="160" y="10"/>
                  </a:lnTo>
                  <a:lnTo>
                    <a:pt x="160" y="22"/>
                  </a:lnTo>
                  <a:lnTo>
                    <a:pt x="226" y="22"/>
                  </a:lnTo>
                  <a:lnTo>
                    <a:pt x="226" y="10"/>
                  </a:lnTo>
                  <a:close/>
                  <a:moveTo>
                    <a:pt x="246" y="112"/>
                  </a:moveTo>
                  <a:lnTo>
                    <a:pt x="246" y="112"/>
                  </a:lnTo>
                  <a:lnTo>
                    <a:pt x="224" y="108"/>
                  </a:lnTo>
                  <a:lnTo>
                    <a:pt x="224" y="108"/>
                  </a:lnTo>
                  <a:lnTo>
                    <a:pt x="204" y="100"/>
                  </a:lnTo>
                  <a:lnTo>
                    <a:pt x="212" y="92"/>
                  </a:lnTo>
                  <a:lnTo>
                    <a:pt x="212" y="92"/>
                  </a:lnTo>
                  <a:lnTo>
                    <a:pt x="230" y="100"/>
                  </a:lnTo>
                  <a:lnTo>
                    <a:pt x="250" y="104"/>
                  </a:lnTo>
                  <a:lnTo>
                    <a:pt x="246" y="112"/>
                  </a:lnTo>
                  <a:close/>
                  <a:moveTo>
                    <a:pt x="324" y="4"/>
                  </a:moveTo>
                  <a:lnTo>
                    <a:pt x="324" y="4"/>
                  </a:lnTo>
                  <a:lnTo>
                    <a:pt x="318" y="16"/>
                  </a:lnTo>
                  <a:lnTo>
                    <a:pt x="378" y="16"/>
                  </a:lnTo>
                  <a:lnTo>
                    <a:pt x="378" y="26"/>
                  </a:lnTo>
                  <a:lnTo>
                    <a:pt x="378" y="26"/>
                  </a:lnTo>
                  <a:lnTo>
                    <a:pt x="374" y="40"/>
                  </a:lnTo>
                  <a:lnTo>
                    <a:pt x="374" y="40"/>
                  </a:lnTo>
                  <a:lnTo>
                    <a:pt x="370" y="54"/>
                  </a:lnTo>
                  <a:lnTo>
                    <a:pt x="370" y="54"/>
                  </a:lnTo>
                  <a:lnTo>
                    <a:pt x="362" y="68"/>
                  </a:lnTo>
                  <a:lnTo>
                    <a:pt x="362" y="68"/>
                  </a:lnTo>
                  <a:lnTo>
                    <a:pt x="352" y="82"/>
                  </a:lnTo>
                  <a:lnTo>
                    <a:pt x="352" y="82"/>
                  </a:lnTo>
                  <a:lnTo>
                    <a:pt x="336" y="94"/>
                  </a:lnTo>
                  <a:lnTo>
                    <a:pt x="336" y="94"/>
                  </a:lnTo>
                  <a:lnTo>
                    <a:pt x="316" y="104"/>
                  </a:lnTo>
                  <a:lnTo>
                    <a:pt x="316" y="104"/>
                  </a:lnTo>
                  <a:lnTo>
                    <a:pt x="292" y="112"/>
                  </a:lnTo>
                  <a:lnTo>
                    <a:pt x="288" y="102"/>
                  </a:lnTo>
                  <a:lnTo>
                    <a:pt x="288" y="102"/>
                  </a:lnTo>
                  <a:lnTo>
                    <a:pt x="304" y="98"/>
                  </a:lnTo>
                  <a:lnTo>
                    <a:pt x="320" y="92"/>
                  </a:lnTo>
                  <a:lnTo>
                    <a:pt x="332" y="86"/>
                  </a:lnTo>
                  <a:lnTo>
                    <a:pt x="342" y="76"/>
                  </a:lnTo>
                  <a:lnTo>
                    <a:pt x="342" y="76"/>
                  </a:lnTo>
                  <a:lnTo>
                    <a:pt x="352" y="66"/>
                  </a:lnTo>
                  <a:lnTo>
                    <a:pt x="358" y="54"/>
                  </a:lnTo>
                  <a:lnTo>
                    <a:pt x="364" y="40"/>
                  </a:lnTo>
                  <a:lnTo>
                    <a:pt x="366" y="26"/>
                  </a:lnTo>
                  <a:lnTo>
                    <a:pt x="314" y="26"/>
                  </a:lnTo>
                  <a:lnTo>
                    <a:pt x="314" y="26"/>
                  </a:lnTo>
                  <a:lnTo>
                    <a:pt x="304" y="38"/>
                  </a:lnTo>
                  <a:lnTo>
                    <a:pt x="294" y="48"/>
                  </a:lnTo>
                  <a:lnTo>
                    <a:pt x="294" y="48"/>
                  </a:lnTo>
                  <a:lnTo>
                    <a:pt x="284" y="58"/>
                  </a:lnTo>
                  <a:lnTo>
                    <a:pt x="272" y="66"/>
                  </a:lnTo>
                  <a:lnTo>
                    <a:pt x="266" y="60"/>
                  </a:lnTo>
                  <a:lnTo>
                    <a:pt x="266" y="60"/>
                  </a:lnTo>
                  <a:lnTo>
                    <a:pt x="282" y="48"/>
                  </a:lnTo>
                  <a:lnTo>
                    <a:pt x="294" y="32"/>
                  </a:lnTo>
                  <a:lnTo>
                    <a:pt x="294" y="32"/>
                  </a:lnTo>
                  <a:lnTo>
                    <a:pt x="306" y="18"/>
                  </a:lnTo>
                  <a:lnTo>
                    <a:pt x="312" y="2"/>
                  </a:lnTo>
                  <a:lnTo>
                    <a:pt x="324" y="4"/>
                  </a:lnTo>
                  <a:close/>
                  <a:moveTo>
                    <a:pt x="504" y="40"/>
                  </a:moveTo>
                  <a:lnTo>
                    <a:pt x="504" y="40"/>
                  </a:lnTo>
                  <a:lnTo>
                    <a:pt x="502" y="58"/>
                  </a:lnTo>
                  <a:lnTo>
                    <a:pt x="502" y="58"/>
                  </a:lnTo>
                  <a:lnTo>
                    <a:pt x="496" y="76"/>
                  </a:lnTo>
                  <a:lnTo>
                    <a:pt x="496" y="76"/>
                  </a:lnTo>
                  <a:lnTo>
                    <a:pt x="490" y="86"/>
                  </a:lnTo>
                  <a:lnTo>
                    <a:pt x="480" y="94"/>
                  </a:lnTo>
                  <a:lnTo>
                    <a:pt x="480" y="94"/>
                  </a:lnTo>
                  <a:lnTo>
                    <a:pt x="468" y="100"/>
                  </a:lnTo>
                  <a:lnTo>
                    <a:pt x="454" y="106"/>
                  </a:lnTo>
                  <a:lnTo>
                    <a:pt x="454" y="106"/>
                  </a:lnTo>
                  <a:lnTo>
                    <a:pt x="438" y="108"/>
                  </a:lnTo>
                  <a:lnTo>
                    <a:pt x="420" y="110"/>
                  </a:lnTo>
                  <a:lnTo>
                    <a:pt x="418" y="102"/>
                  </a:lnTo>
                  <a:lnTo>
                    <a:pt x="418" y="102"/>
                  </a:lnTo>
                  <a:lnTo>
                    <a:pt x="434" y="100"/>
                  </a:lnTo>
                  <a:lnTo>
                    <a:pt x="448" y="98"/>
                  </a:lnTo>
                  <a:lnTo>
                    <a:pt x="462" y="94"/>
                  </a:lnTo>
                  <a:lnTo>
                    <a:pt x="472" y="88"/>
                  </a:lnTo>
                  <a:lnTo>
                    <a:pt x="472" y="88"/>
                  </a:lnTo>
                  <a:lnTo>
                    <a:pt x="480" y="80"/>
                  </a:lnTo>
                  <a:lnTo>
                    <a:pt x="486" y="72"/>
                  </a:lnTo>
                  <a:lnTo>
                    <a:pt x="490" y="62"/>
                  </a:lnTo>
                  <a:lnTo>
                    <a:pt x="494" y="50"/>
                  </a:lnTo>
                  <a:lnTo>
                    <a:pt x="402" y="50"/>
                  </a:lnTo>
                  <a:lnTo>
                    <a:pt x="402" y="40"/>
                  </a:lnTo>
                  <a:lnTo>
                    <a:pt x="504" y="40"/>
                  </a:lnTo>
                  <a:close/>
                  <a:moveTo>
                    <a:pt x="500" y="18"/>
                  </a:moveTo>
                  <a:lnTo>
                    <a:pt x="408" y="18"/>
                  </a:lnTo>
                  <a:lnTo>
                    <a:pt x="408" y="10"/>
                  </a:lnTo>
                  <a:lnTo>
                    <a:pt x="500" y="10"/>
                  </a:lnTo>
                  <a:lnTo>
                    <a:pt x="500" y="18"/>
                  </a:lnTo>
                  <a:close/>
                  <a:moveTo>
                    <a:pt x="596" y="62"/>
                  </a:moveTo>
                  <a:lnTo>
                    <a:pt x="596" y="62"/>
                  </a:lnTo>
                  <a:lnTo>
                    <a:pt x="644" y="104"/>
                  </a:lnTo>
                  <a:lnTo>
                    <a:pt x="636" y="110"/>
                  </a:lnTo>
                  <a:lnTo>
                    <a:pt x="636" y="110"/>
                  </a:lnTo>
                  <a:lnTo>
                    <a:pt x="616" y="92"/>
                  </a:lnTo>
                  <a:lnTo>
                    <a:pt x="588" y="68"/>
                  </a:lnTo>
                  <a:lnTo>
                    <a:pt x="588" y="68"/>
                  </a:lnTo>
                  <a:lnTo>
                    <a:pt x="574" y="82"/>
                  </a:lnTo>
                  <a:lnTo>
                    <a:pt x="558" y="94"/>
                  </a:lnTo>
                  <a:lnTo>
                    <a:pt x="542" y="102"/>
                  </a:lnTo>
                  <a:lnTo>
                    <a:pt x="528" y="110"/>
                  </a:lnTo>
                  <a:lnTo>
                    <a:pt x="522" y="102"/>
                  </a:lnTo>
                  <a:lnTo>
                    <a:pt x="522" y="102"/>
                  </a:lnTo>
                  <a:lnTo>
                    <a:pt x="536" y="96"/>
                  </a:lnTo>
                  <a:lnTo>
                    <a:pt x="548" y="88"/>
                  </a:lnTo>
                  <a:lnTo>
                    <a:pt x="560" y="80"/>
                  </a:lnTo>
                  <a:lnTo>
                    <a:pt x="574" y="68"/>
                  </a:lnTo>
                  <a:lnTo>
                    <a:pt x="574" y="68"/>
                  </a:lnTo>
                  <a:lnTo>
                    <a:pt x="586" y="58"/>
                  </a:lnTo>
                  <a:lnTo>
                    <a:pt x="596" y="46"/>
                  </a:lnTo>
                  <a:lnTo>
                    <a:pt x="604" y="32"/>
                  </a:lnTo>
                  <a:lnTo>
                    <a:pt x="610" y="20"/>
                  </a:lnTo>
                  <a:lnTo>
                    <a:pt x="538" y="20"/>
                  </a:lnTo>
                  <a:lnTo>
                    <a:pt x="538" y="10"/>
                  </a:lnTo>
                  <a:lnTo>
                    <a:pt x="620" y="10"/>
                  </a:lnTo>
                  <a:lnTo>
                    <a:pt x="624" y="12"/>
                  </a:lnTo>
                  <a:lnTo>
                    <a:pt x="624" y="12"/>
                  </a:lnTo>
                  <a:lnTo>
                    <a:pt x="618" y="26"/>
                  </a:lnTo>
                  <a:lnTo>
                    <a:pt x="612" y="38"/>
                  </a:lnTo>
                  <a:lnTo>
                    <a:pt x="604" y="50"/>
                  </a:lnTo>
                  <a:lnTo>
                    <a:pt x="596" y="62"/>
                  </a:lnTo>
                  <a:lnTo>
                    <a:pt x="596" y="62"/>
                  </a:lnTo>
                  <a:close/>
                  <a:moveTo>
                    <a:pt x="766" y="108"/>
                  </a:moveTo>
                  <a:lnTo>
                    <a:pt x="766" y="108"/>
                  </a:lnTo>
                  <a:lnTo>
                    <a:pt x="728" y="108"/>
                  </a:lnTo>
                  <a:lnTo>
                    <a:pt x="728" y="108"/>
                  </a:lnTo>
                  <a:lnTo>
                    <a:pt x="708" y="108"/>
                  </a:lnTo>
                  <a:lnTo>
                    <a:pt x="708" y="108"/>
                  </a:lnTo>
                  <a:lnTo>
                    <a:pt x="692" y="106"/>
                  </a:lnTo>
                  <a:lnTo>
                    <a:pt x="692" y="106"/>
                  </a:lnTo>
                  <a:lnTo>
                    <a:pt x="686" y="104"/>
                  </a:lnTo>
                  <a:lnTo>
                    <a:pt x="680" y="102"/>
                  </a:lnTo>
                  <a:lnTo>
                    <a:pt x="680" y="102"/>
                  </a:lnTo>
                  <a:lnTo>
                    <a:pt x="676" y="98"/>
                  </a:lnTo>
                  <a:lnTo>
                    <a:pt x="672" y="94"/>
                  </a:lnTo>
                  <a:lnTo>
                    <a:pt x="672" y="94"/>
                  </a:lnTo>
                  <a:lnTo>
                    <a:pt x="670" y="88"/>
                  </a:lnTo>
                  <a:lnTo>
                    <a:pt x="670" y="82"/>
                  </a:lnTo>
                  <a:lnTo>
                    <a:pt x="670" y="82"/>
                  </a:lnTo>
                  <a:lnTo>
                    <a:pt x="672" y="72"/>
                  </a:lnTo>
                  <a:lnTo>
                    <a:pt x="678" y="62"/>
                  </a:lnTo>
                  <a:lnTo>
                    <a:pt x="688" y="54"/>
                  </a:lnTo>
                  <a:lnTo>
                    <a:pt x="704" y="46"/>
                  </a:lnTo>
                  <a:lnTo>
                    <a:pt x="704" y="46"/>
                  </a:lnTo>
                  <a:lnTo>
                    <a:pt x="702" y="4"/>
                  </a:lnTo>
                  <a:lnTo>
                    <a:pt x="712" y="4"/>
                  </a:lnTo>
                  <a:lnTo>
                    <a:pt x="712" y="4"/>
                  </a:lnTo>
                  <a:lnTo>
                    <a:pt x="712" y="10"/>
                  </a:lnTo>
                  <a:lnTo>
                    <a:pt x="712" y="10"/>
                  </a:lnTo>
                  <a:lnTo>
                    <a:pt x="714" y="44"/>
                  </a:lnTo>
                  <a:lnTo>
                    <a:pt x="714" y="44"/>
                  </a:lnTo>
                  <a:lnTo>
                    <a:pt x="760" y="28"/>
                  </a:lnTo>
                  <a:lnTo>
                    <a:pt x="762" y="38"/>
                  </a:lnTo>
                  <a:lnTo>
                    <a:pt x="762" y="38"/>
                  </a:lnTo>
                  <a:lnTo>
                    <a:pt x="732" y="46"/>
                  </a:lnTo>
                  <a:lnTo>
                    <a:pt x="732" y="46"/>
                  </a:lnTo>
                  <a:lnTo>
                    <a:pt x="712" y="52"/>
                  </a:lnTo>
                  <a:lnTo>
                    <a:pt x="700" y="58"/>
                  </a:lnTo>
                  <a:lnTo>
                    <a:pt x="700" y="58"/>
                  </a:lnTo>
                  <a:lnTo>
                    <a:pt x="690" y="64"/>
                  </a:lnTo>
                  <a:lnTo>
                    <a:pt x="684" y="70"/>
                  </a:lnTo>
                  <a:lnTo>
                    <a:pt x="684" y="70"/>
                  </a:lnTo>
                  <a:lnTo>
                    <a:pt x="680" y="76"/>
                  </a:lnTo>
                  <a:lnTo>
                    <a:pt x="680" y="82"/>
                  </a:lnTo>
                  <a:lnTo>
                    <a:pt x="680" y="82"/>
                  </a:lnTo>
                  <a:lnTo>
                    <a:pt x="680" y="88"/>
                  </a:lnTo>
                  <a:lnTo>
                    <a:pt x="680" y="88"/>
                  </a:lnTo>
                  <a:lnTo>
                    <a:pt x="684" y="94"/>
                  </a:lnTo>
                  <a:lnTo>
                    <a:pt x="684" y="94"/>
                  </a:lnTo>
                  <a:lnTo>
                    <a:pt x="692" y="98"/>
                  </a:lnTo>
                  <a:lnTo>
                    <a:pt x="692" y="98"/>
                  </a:lnTo>
                  <a:lnTo>
                    <a:pt x="706" y="100"/>
                  </a:lnTo>
                  <a:lnTo>
                    <a:pt x="706" y="100"/>
                  </a:lnTo>
                  <a:lnTo>
                    <a:pt x="724" y="100"/>
                  </a:lnTo>
                  <a:lnTo>
                    <a:pt x="724" y="100"/>
                  </a:lnTo>
                  <a:lnTo>
                    <a:pt x="746" y="100"/>
                  </a:lnTo>
                  <a:lnTo>
                    <a:pt x="766" y="98"/>
                  </a:lnTo>
                  <a:lnTo>
                    <a:pt x="766" y="108"/>
                  </a:lnTo>
                  <a:close/>
                  <a:moveTo>
                    <a:pt x="843" y="72"/>
                  </a:moveTo>
                  <a:lnTo>
                    <a:pt x="843" y="72"/>
                  </a:lnTo>
                  <a:lnTo>
                    <a:pt x="837" y="86"/>
                  </a:lnTo>
                  <a:lnTo>
                    <a:pt x="837" y="86"/>
                  </a:lnTo>
                  <a:lnTo>
                    <a:pt x="827" y="100"/>
                  </a:lnTo>
                  <a:lnTo>
                    <a:pt x="827" y="100"/>
                  </a:lnTo>
                  <a:lnTo>
                    <a:pt x="821" y="104"/>
                  </a:lnTo>
                  <a:lnTo>
                    <a:pt x="817" y="106"/>
                  </a:lnTo>
                  <a:lnTo>
                    <a:pt x="817" y="106"/>
                  </a:lnTo>
                  <a:lnTo>
                    <a:pt x="811" y="104"/>
                  </a:lnTo>
                  <a:lnTo>
                    <a:pt x="811" y="104"/>
                  </a:lnTo>
                  <a:lnTo>
                    <a:pt x="805" y="100"/>
                  </a:lnTo>
                  <a:lnTo>
                    <a:pt x="805" y="100"/>
                  </a:lnTo>
                  <a:lnTo>
                    <a:pt x="797" y="88"/>
                  </a:lnTo>
                  <a:lnTo>
                    <a:pt x="797" y="88"/>
                  </a:lnTo>
                  <a:lnTo>
                    <a:pt x="793" y="72"/>
                  </a:lnTo>
                  <a:lnTo>
                    <a:pt x="793" y="72"/>
                  </a:lnTo>
                  <a:lnTo>
                    <a:pt x="791" y="56"/>
                  </a:lnTo>
                  <a:lnTo>
                    <a:pt x="791" y="56"/>
                  </a:lnTo>
                  <a:lnTo>
                    <a:pt x="793" y="36"/>
                  </a:lnTo>
                  <a:lnTo>
                    <a:pt x="793" y="36"/>
                  </a:lnTo>
                  <a:lnTo>
                    <a:pt x="795" y="16"/>
                  </a:lnTo>
                  <a:lnTo>
                    <a:pt x="805" y="16"/>
                  </a:lnTo>
                  <a:lnTo>
                    <a:pt x="805" y="16"/>
                  </a:lnTo>
                  <a:lnTo>
                    <a:pt x="803" y="36"/>
                  </a:lnTo>
                  <a:lnTo>
                    <a:pt x="803" y="36"/>
                  </a:lnTo>
                  <a:lnTo>
                    <a:pt x="801" y="56"/>
                  </a:lnTo>
                  <a:lnTo>
                    <a:pt x="801" y="56"/>
                  </a:lnTo>
                  <a:lnTo>
                    <a:pt x="801" y="66"/>
                  </a:lnTo>
                  <a:lnTo>
                    <a:pt x="803" y="74"/>
                  </a:lnTo>
                  <a:lnTo>
                    <a:pt x="803" y="74"/>
                  </a:lnTo>
                  <a:lnTo>
                    <a:pt x="807" y="82"/>
                  </a:lnTo>
                  <a:lnTo>
                    <a:pt x="811" y="90"/>
                  </a:lnTo>
                  <a:lnTo>
                    <a:pt x="811" y="90"/>
                  </a:lnTo>
                  <a:lnTo>
                    <a:pt x="815" y="94"/>
                  </a:lnTo>
                  <a:lnTo>
                    <a:pt x="817" y="96"/>
                  </a:lnTo>
                  <a:lnTo>
                    <a:pt x="817" y="96"/>
                  </a:lnTo>
                  <a:lnTo>
                    <a:pt x="821" y="94"/>
                  </a:lnTo>
                  <a:lnTo>
                    <a:pt x="825" y="88"/>
                  </a:lnTo>
                  <a:lnTo>
                    <a:pt x="825" y="88"/>
                  </a:lnTo>
                  <a:lnTo>
                    <a:pt x="835" y="68"/>
                  </a:lnTo>
                  <a:lnTo>
                    <a:pt x="843" y="72"/>
                  </a:lnTo>
                  <a:close/>
                  <a:moveTo>
                    <a:pt x="875" y="18"/>
                  </a:moveTo>
                  <a:lnTo>
                    <a:pt x="875" y="18"/>
                  </a:lnTo>
                  <a:lnTo>
                    <a:pt x="885" y="32"/>
                  </a:lnTo>
                  <a:lnTo>
                    <a:pt x="893" y="50"/>
                  </a:lnTo>
                  <a:lnTo>
                    <a:pt x="899" y="70"/>
                  </a:lnTo>
                  <a:lnTo>
                    <a:pt x="901" y="90"/>
                  </a:lnTo>
                  <a:lnTo>
                    <a:pt x="889" y="90"/>
                  </a:lnTo>
                  <a:lnTo>
                    <a:pt x="889" y="90"/>
                  </a:lnTo>
                  <a:lnTo>
                    <a:pt x="889" y="90"/>
                  </a:lnTo>
                  <a:lnTo>
                    <a:pt x="889" y="72"/>
                  </a:lnTo>
                  <a:lnTo>
                    <a:pt x="883" y="54"/>
                  </a:lnTo>
                  <a:lnTo>
                    <a:pt x="883" y="54"/>
                  </a:lnTo>
                  <a:lnTo>
                    <a:pt x="877" y="36"/>
                  </a:lnTo>
                  <a:lnTo>
                    <a:pt x="867" y="22"/>
                  </a:lnTo>
                  <a:lnTo>
                    <a:pt x="875" y="18"/>
                  </a:lnTo>
                  <a:lnTo>
                    <a:pt x="875" y="18"/>
                  </a:lnTo>
                  <a:close/>
                  <a:moveTo>
                    <a:pt x="947" y="106"/>
                  </a:moveTo>
                  <a:lnTo>
                    <a:pt x="947" y="98"/>
                  </a:lnTo>
                  <a:lnTo>
                    <a:pt x="947" y="98"/>
                  </a:lnTo>
                  <a:lnTo>
                    <a:pt x="973" y="96"/>
                  </a:lnTo>
                  <a:lnTo>
                    <a:pt x="985" y="94"/>
                  </a:lnTo>
                  <a:lnTo>
                    <a:pt x="993" y="90"/>
                  </a:lnTo>
                  <a:lnTo>
                    <a:pt x="993" y="90"/>
                  </a:lnTo>
                  <a:lnTo>
                    <a:pt x="999" y="86"/>
                  </a:lnTo>
                  <a:lnTo>
                    <a:pt x="1003" y="80"/>
                  </a:lnTo>
                  <a:lnTo>
                    <a:pt x="1005" y="74"/>
                  </a:lnTo>
                  <a:lnTo>
                    <a:pt x="1005" y="68"/>
                  </a:lnTo>
                  <a:lnTo>
                    <a:pt x="1005" y="68"/>
                  </a:lnTo>
                  <a:lnTo>
                    <a:pt x="1003" y="58"/>
                  </a:lnTo>
                  <a:lnTo>
                    <a:pt x="999" y="50"/>
                  </a:lnTo>
                  <a:lnTo>
                    <a:pt x="999" y="50"/>
                  </a:lnTo>
                  <a:lnTo>
                    <a:pt x="991" y="44"/>
                  </a:lnTo>
                  <a:lnTo>
                    <a:pt x="981" y="44"/>
                  </a:lnTo>
                  <a:lnTo>
                    <a:pt x="981" y="44"/>
                  </a:lnTo>
                  <a:lnTo>
                    <a:pt x="959" y="46"/>
                  </a:lnTo>
                  <a:lnTo>
                    <a:pt x="925" y="52"/>
                  </a:lnTo>
                  <a:lnTo>
                    <a:pt x="923" y="42"/>
                  </a:lnTo>
                  <a:lnTo>
                    <a:pt x="955" y="38"/>
                  </a:lnTo>
                  <a:lnTo>
                    <a:pt x="955" y="38"/>
                  </a:lnTo>
                  <a:lnTo>
                    <a:pt x="979" y="36"/>
                  </a:lnTo>
                  <a:lnTo>
                    <a:pt x="979" y="36"/>
                  </a:lnTo>
                  <a:lnTo>
                    <a:pt x="995" y="38"/>
                  </a:lnTo>
                  <a:lnTo>
                    <a:pt x="1001" y="40"/>
                  </a:lnTo>
                  <a:lnTo>
                    <a:pt x="1005" y="44"/>
                  </a:lnTo>
                  <a:lnTo>
                    <a:pt x="1005" y="44"/>
                  </a:lnTo>
                  <a:lnTo>
                    <a:pt x="1009" y="48"/>
                  </a:lnTo>
                  <a:lnTo>
                    <a:pt x="1013" y="54"/>
                  </a:lnTo>
                  <a:lnTo>
                    <a:pt x="1015" y="60"/>
                  </a:lnTo>
                  <a:lnTo>
                    <a:pt x="1015" y="68"/>
                  </a:lnTo>
                  <a:lnTo>
                    <a:pt x="1015" y="68"/>
                  </a:lnTo>
                  <a:lnTo>
                    <a:pt x="1015" y="76"/>
                  </a:lnTo>
                  <a:lnTo>
                    <a:pt x="1011" y="84"/>
                  </a:lnTo>
                  <a:lnTo>
                    <a:pt x="1007" y="90"/>
                  </a:lnTo>
                  <a:lnTo>
                    <a:pt x="999" y="96"/>
                  </a:lnTo>
                  <a:lnTo>
                    <a:pt x="999" y="96"/>
                  </a:lnTo>
                  <a:lnTo>
                    <a:pt x="991" y="100"/>
                  </a:lnTo>
                  <a:lnTo>
                    <a:pt x="979" y="104"/>
                  </a:lnTo>
                  <a:lnTo>
                    <a:pt x="965" y="106"/>
                  </a:lnTo>
                  <a:lnTo>
                    <a:pt x="947" y="106"/>
                  </a:lnTo>
                  <a:lnTo>
                    <a:pt x="947" y="106"/>
                  </a:lnTo>
                  <a:close/>
                  <a:moveTo>
                    <a:pt x="1085" y="2"/>
                  </a:moveTo>
                  <a:lnTo>
                    <a:pt x="1085" y="2"/>
                  </a:lnTo>
                  <a:lnTo>
                    <a:pt x="1085" y="20"/>
                  </a:lnTo>
                  <a:lnTo>
                    <a:pt x="1131" y="20"/>
                  </a:lnTo>
                  <a:lnTo>
                    <a:pt x="1131" y="28"/>
                  </a:lnTo>
                  <a:lnTo>
                    <a:pt x="1085" y="28"/>
                  </a:lnTo>
                  <a:lnTo>
                    <a:pt x="1085" y="28"/>
                  </a:lnTo>
                  <a:lnTo>
                    <a:pt x="1081" y="52"/>
                  </a:lnTo>
                  <a:lnTo>
                    <a:pt x="1073" y="76"/>
                  </a:lnTo>
                  <a:lnTo>
                    <a:pt x="1073" y="76"/>
                  </a:lnTo>
                  <a:lnTo>
                    <a:pt x="1065" y="96"/>
                  </a:lnTo>
                  <a:lnTo>
                    <a:pt x="1057" y="110"/>
                  </a:lnTo>
                  <a:lnTo>
                    <a:pt x="1049" y="104"/>
                  </a:lnTo>
                  <a:lnTo>
                    <a:pt x="1049" y="104"/>
                  </a:lnTo>
                  <a:lnTo>
                    <a:pt x="1057" y="90"/>
                  </a:lnTo>
                  <a:lnTo>
                    <a:pt x="1065" y="70"/>
                  </a:lnTo>
                  <a:lnTo>
                    <a:pt x="1065" y="70"/>
                  </a:lnTo>
                  <a:lnTo>
                    <a:pt x="1071" y="48"/>
                  </a:lnTo>
                  <a:lnTo>
                    <a:pt x="1075" y="28"/>
                  </a:lnTo>
                  <a:lnTo>
                    <a:pt x="1051" y="28"/>
                  </a:lnTo>
                  <a:lnTo>
                    <a:pt x="1051" y="20"/>
                  </a:lnTo>
                  <a:lnTo>
                    <a:pt x="1075" y="20"/>
                  </a:lnTo>
                  <a:lnTo>
                    <a:pt x="1075" y="20"/>
                  </a:lnTo>
                  <a:lnTo>
                    <a:pt x="1075" y="2"/>
                  </a:lnTo>
                  <a:lnTo>
                    <a:pt x="1085" y="2"/>
                  </a:lnTo>
                  <a:close/>
                  <a:moveTo>
                    <a:pt x="1161" y="104"/>
                  </a:moveTo>
                  <a:lnTo>
                    <a:pt x="1161" y="104"/>
                  </a:lnTo>
                  <a:lnTo>
                    <a:pt x="1133" y="106"/>
                  </a:lnTo>
                  <a:lnTo>
                    <a:pt x="1133" y="106"/>
                  </a:lnTo>
                  <a:lnTo>
                    <a:pt x="1111" y="106"/>
                  </a:lnTo>
                  <a:lnTo>
                    <a:pt x="1111" y="106"/>
                  </a:lnTo>
                  <a:lnTo>
                    <a:pt x="1103" y="104"/>
                  </a:lnTo>
                  <a:lnTo>
                    <a:pt x="1099" y="100"/>
                  </a:lnTo>
                  <a:lnTo>
                    <a:pt x="1099" y="100"/>
                  </a:lnTo>
                  <a:lnTo>
                    <a:pt x="1095" y="96"/>
                  </a:lnTo>
                  <a:lnTo>
                    <a:pt x="1093" y="90"/>
                  </a:lnTo>
                  <a:lnTo>
                    <a:pt x="1093" y="90"/>
                  </a:lnTo>
                  <a:lnTo>
                    <a:pt x="1095" y="80"/>
                  </a:lnTo>
                  <a:lnTo>
                    <a:pt x="1101" y="72"/>
                  </a:lnTo>
                  <a:lnTo>
                    <a:pt x="1107" y="76"/>
                  </a:lnTo>
                  <a:lnTo>
                    <a:pt x="1107" y="76"/>
                  </a:lnTo>
                  <a:lnTo>
                    <a:pt x="1105" y="82"/>
                  </a:lnTo>
                  <a:lnTo>
                    <a:pt x="1103" y="88"/>
                  </a:lnTo>
                  <a:lnTo>
                    <a:pt x="1103" y="88"/>
                  </a:lnTo>
                  <a:lnTo>
                    <a:pt x="1105" y="92"/>
                  </a:lnTo>
                  <a:lnTo>
                    <a:pt x="1107" y="96"/>
                  </a:lnTo>
                  <a:lnTo>
                    <a:pt x="1107" y="96"/>
                  </a:lnTo>
                  <a:lnTo>
                    <a:pt x="1115" y="98"/>
                  </a:lnTo>
                  <a:lnTo>
                    <a:pt x="1131" y="98"/>
                  </a:lnTo>
                  <a:lnTo>
                    <a:pt x="1131" y="98"/>
                  </a:lnTo>
                  <a:lnTo>
                    <a:pt x="1161" y="96"/>
                  </a:lnTo>
                  <a:lnTo>
                    <a:pt x="1161" y="104"/>
                  </a:lnTo>
                  <a:close/>
                  <a:moveTo>
                    <a:pt x="1149" y="40"/>
                  </a:moveTo>
                  <a:lnTo>
                    <a:pt x="1149" y="40"/>
                  </a:lnTo>
                  <a:lnTo>
                    <a:pt x="1157" y="40"/>
                  </a:lnTo>
                  <a:lnTo>
                    <a:pt x="1157" y="48"/>
                  </a:lnTo>
                  <a:lnTo>
                    <a:pt x="1157" y="48"/>
                  </a:lnTo>
                  <a:lnTo>
                    <a:pt x="1151" y="48"/>
                  </a:lnTo>
                  <a:lnTo>
                    <a:pt x="1151" y="48"/>
                  </a:lnTo>
                  <a:lnTo>
                    <a:pt x="1101" y="50"/>
                  </a:lnTo>
                  <a:lnTo>
                    <a:pt x="1101" y="42"/>
                  </a:lnTo>
                  <a:lnTo>
                    <a:pt x="1101" y="42"/>
                  </a:lnTo>
                  <a:lnTo>
                    <a:pt x="1125" y="40"/>
                  </a:lnTo>
                  <a:lnTo>
                    <a:pt x="1149" y="40"/>
                  </a:lnTo>
                  <a:lnTo>
                    <a:pt x="1149" y="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 name="Freeform 110">
              <a:extLst>
                <a:ext uri="{FF2B5EF4-FFF2-40B4-BE49-F238E27FC236}">
                  <a16:creationId xmlns:a16="http://schemas.microsoft.com/office/drawing/2014/main" id="{F5931528-BEA6-4D94-A263-4D6BA877FF1D}"/>
                </a:ext>
              </a:extLst>
            </p:cNvPr>
            <p:cNvSpPr>
              <a:spLocks/>
            </p:cNvSpPr>
            <p:nvPr/>
          </p:nvSpPr>
          <p:spPr bwMode="auto">
            <a:xfrm>
              <a:off x="4122197" y="4249784"/>
              <a:ext cx="19319" cy="53889"/>
            </a:xfrm>
            <a:custGeom>
              <a:avLst/>
              <a:gdLst>
                <a:gd name="T0" fmla="*/ 38 w 38"/>
                <a:gd name="T1" fmla="*/ 8 h 106"/>
                <a:gd name="T2" fmla="*/ 10 w 38"/>
                <a:gd name="T3" fmla="*/ 8 h 106"/>
                <a:gd name="T4" fmla="*/ 10 w 38"/>
                <a:gd name="T5" fmla="*/ 106 h 106"/>
                <a:gd name="T6" fmla="*/ 0 w 38"/>
                <a:gd name="T7" fmla="*/ 106 h 106"/>
                <a:gd name="T8" fmla="*/ 0 w 38"/>
                <a:gd name="T9" fmla="*/ 0 h 106"/>
                <a:gd name="T10" fmla="*/ 38 w 38"/>
                <a:gd name="T11" fmla="*/ 0 h 106"/>
                <a:gd name="T12" fmla="*/ 38 w 38"/>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38" h="106">
                  <a:moveTo>
                    <a:pt x="38" y="8"/>
                  </a:moveTo>
                  <a:lnTo>
                    <a:pt x="10" y="8"/>
                  </a:lnTo>
                  <a:lnTo>
                    <a:pt x="10" y="106"/>
                  </a:lnTo>
                  <a:lnTo>
                    <a:pt x="0" y="106"/>
                  </a:lnTo>
                  <a:lnTo>
                    <a:pt x="0" y="0"/>
                  </a:lnTo>
                  <a:lnTo>
                    <a:pt x="38" y="0"/>
                  </a:lnTo>
                  <a:lnTo>
                    <a:pt x="38"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 name="Freeform 111">
              <a:extLst>
                <a:ext uri="{FF2B5EF4-FFF2-40B4-BE49-F238E27FC236}">
                  <a16:creationId xmlns:a16="http://schemas.microsoft.com/office/drawing/2014/main" id="{0C9DB8C4-6065-4F84-89BD-9E94CC583703}"/>
                </a:ext>
              </a:extLst>
            </p:cNvPr>
            <p:cNvSpPr>
              <a:spLocks noEditPoints="1"/>
            </p:cNvSpPr>
            <p:nvPr/>
          </p:nvSpPr>
          <p:spPr bwMode="auto">
            <a:xfrm>
              <a:off x="4150667" y="4249784"/>
              <a:ext cx="257245" cy="57956"/>
            </a:xfrm>
            <a:custGeom>
              <a:avLst/>
              <a:gdLst>
                <a:gd name="T0" fmla="*/ 0 w 506"/>
                <a:gd name="T1" fmla="*/ 56 h 114"/>
                <a:gd name="T2" fmla="*/ 24 w 506"/>
                <a:gd name="T3" fmla="*/ 18 h 114"/>
                <a:gd name="T4" fmla="*/ 34 w 506"/>
                <a:gd name="T5" fmla="*/ 12 h 114"/>
                <a:gd name="T6" fmla="*/ 52 w 506"/>
                <a:gd name="T7" fmla="*/ 38 h 114"/>
                <a:gd name="T8" fmla="*/ 108 w 506"/>
                <a:gd name="T9" fmla="*/ 114 h 114"/>
                <a:gd name="T10" fmla="*/ 58 w 506"/>
                <a:gd name="T11" fmla="*/ 86 h 114"/>
                <a:gd name="T12" fmla="*/ 2 w 506"/>
                <a:gd name="T13" fmla="*/ 108 h 114"/>
                <a:gd name="T14" fmla="*/ 48 w 506"/>
                <a:gd name="T15" fmla="*/ 84 h 114"/>
                <a:gd name="T16" fmla="*/ 52 w 506"/>
                <a:gd name="T17" fmla="*/ 66 h 114"/>
                <a:gd name="T18" fmla="*/ 66 w 506"/>
                <a:gd name="T19" fmla="*/ 84 h 114"/>
                <a:gd name="T20" fmla="*/ 112 w 506"/>
                <a:gd name="T21" fmla="*/ 106 h 114"/>
                <a:gd name="T22" fmla="*/ 78 w 506"/>
                <a:gd name="T23" fmla="*/ 42 h 114"/>
                <a:gd name="T24" fmla="*/ 70 w 506"/>
                <a:gd name="T25" fmla="*/ 40 h 114"/>
                <a:gd name="T26" fmla="*/ 112 w 506"/>
                <a:gd name="T27" fmla="*/ 6 h 114"/>
                <a:gd name="T28" fmla="*/ 110 w 506"/>
                <a:gd name="T29" fmla="*/ 52 h 114"/>
                <a:gd name="T30" fmla="*/ 84 w 506"/>
                <a:gd name="T31" fmla="*/ 62 h 114"/>
                <a:gd name="T32" fmla="*/ 98 w 506"/>
                <a:gd name="T33" fmla="*/ 50 h 114"/>
                <a:gd name="T34" fmla="*/ 84 w 506"/>
                <a:gd name="T35" fmla="*/ 12 h 114"/>
                <a:gd name="T36" fmla="*/ 138 w 506"/>
                <a:gd name="T37" fmla="*/ 104 h 114"/>
                <a:gd name="T38" fmla="*/ 144 w 506"/>
                <a:gd name="T39" fmla="*/ 72 h 114"/>
                <a:gd name="T40" fmla="*/ 138 w 506"/>
                <a:gd name="T41" fmla="*/ 54 h 114"/>
                <a:gd name="T42" fmla="*/ 138 w 506"/>
                <a:gd name="T43" fmla="*/ 18 h 114"/>
                <a:gd name="T44" fmla="*/ 144 w 506"/>
                <a:gd name="T45" fmla="*/ 24 h 114"/>
                <a:gd name="T46" fmla="*/ 164 w 506"/>
                <a:gd name="T47" fmla="*/ 36 h 114"/>
                <a:gd name="T48" fmla="*/ 174 w 506"/>
                <a:gd name="T49" fmla="*/ 42 h 114"/>
                <a:gd name="T50" fmla="*/ 162 w 506"/>
                <a:gd name="T51" fmla="*/ 60 h 114"/>
                <a:gd name="T52" fmla="*/ 184 w 506"/>
                <a:gd name="T53" fmla="*/ 96 h 114"/>
                <a:gd name="T54" fmla="*/ 238 w 506"/>
                <a:gd name="T55" fmla="*/ 104 h 114"/>
                <a:gd name="T56" fmla="*/ 222 w 506"/>
                <a:gd name="T57" fmla="*/ 114 h 114"/>
                <a:gd name="T58" fmla="*/ 214 w 506"/>
                <a:gd name="T59" fmla="*/ 104 h 114"/>
                <a:gd name="T60" fmla="*/ 230 w 506"/>
                <a:gd name="T61" fmla="*/ 96 h 114"/>
                <a:gd name="T62" fmla="*/ 198 w 506"/>
                <a:gd name="T63" fmla="*/ 24 h 114"/>
                <a:gd name="T64" fmla="*/ 196 w 506"/>
                <a:gd name="T65" fmla="*/ 0 h 114"/>
                <a:gd name="T66" fmla="*/ 208 w 506"/>
                <a:gd name="T67" fmla="*/ 76 h 114"/>
                <a:gd name="T68" fmla="*/ 208 w 506"/>
                <a:gd name="T69" fmla="*/ 76 h 114"/>
                <a:gd name="T70" fmla="*/ 260 w 506"/>
                <a:gd name="T71" fmla="*/ 52 h 114"/>
                <a:gd name="T72" fmla="*/ 290 w 506"/>
                <a:gd name="T73" fmla="*/ 34 h 114"/>
                <a:gd name="T74" fmla="*/ 318 w 506"/>
                <a:gd name="T75" fmla="*/ 6 h 114"/>
                <a:gd name="T76" fmla="*/ 370 w 506"/>
                <a:gd name="T77" fmla="*/ 30 h 114"/>
                <a:gd name="T78" fmla="*/ 376 w 506"/>
                <a:gd name="T79" fmla="*/ 62 h 114"/>
                <a:gd name="T80" fmla="*/ 344 w 506"/>
                <a:gd name="T81" fmla="*/ 78 h 114"/>
                <a:gd name="T82" fmla="*/ 342 w 506"/>
                <a:gd name="T83" fmla="*/ 70 h 114"/>
                <a:gd name="T84" fmla="*/ 366 w 506"/>
                <a:gd name="T85" fmla="*/ 58 h 114"/>
                <a:gd name="T86" fmla="*/ 356 w 506"/>
                <a:gd name="T87" fmla="*/ 32 h 114"/>
                <a:gd name="T88" fmla="*/ 334 w 506"/>
                <a:gd name="T89" fmla="*/ 48 h 114"/>
                <a:gd name="T90" fmla="*/ 396 w 506"/>
                <a:gd name="T91" fmla="*/ 114 h 114"/>
                <a:gd name="T92" fmla="*/ 422 w 506"/>
                <a:gd name="T93" fmla="*/ 88 h 114"/>
                <a:gd name="T94" fmla="*/ 436 w 506"/>
                <a:gd name="T95" fmla="*/ 80 h 114"/>
                <a:gd name="T96" fmla="*/ 408 w 506"/>
                <a:gd name="T97" fmla="*/ 112 h 114"/>
                <a:gd name="T98" fmla="*/ 498 w 506"/>
                <a:gd name="T99" fmla="*/ 42 h 114"/>
                <a:gd name="T100" fmla="*/ 394 w 506"/>
                <a:gd name="T101" fmla="*/ 12 h 114"/>
                <a:gd name="T102" fmla="*/ 506 w 506"/>
                <a:gd name="T103" fmla="*/ 20 h 114"/>
                <a:gd name="T104" fmla="*/ 394 w 506"/>
                <a:gd name="T105" fmla="*/ 72 h 114"/>
                <a:gd name="T106" fmla="*/ 466 w 506"/>
                <a:gd name="T107" fmla="*/ 66 h 114"/>
                <a:gd name="T108" fmla="*/ 480 w 506"/>
                <a:gd name="T109" fmla="*/ 104 h 114"/>
                <a:gd name="T110" fmla="*/ 496 w 506"/>
                <a:gd name="T111" fmla="*/ 100 h 114"/>
                <a:gd name="T112" fmla="*/ 502 w 506"/>
                <a:gd name="T113" fmla="*/ 110 h 114"/>
                <a:gd name="T114" fmla="*/ 480 w 506"/>
                <a:gd name="T115" fmla="*/ 112 h 114"/>
                <a:gd name="T116" fmla="*/ 458 w 506"/>
                <a:gd name="T117" fmla="*/ 10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6" h="114">
                  <a:moveTo>
                    <a:pt x="54" y="54"/>
                  </a:moveTo>
                  <a:lnTo>
                    <a:pt x="54" y="54"/>
                  </a:lnTo>
                  <a:lnTo>
                    <a:pt x="30" y="60"/>
                  </a:lnTo>
                  <a:lnTo>
                    <a:pt x="2" y="64"/>
                  </a:lnTo>
                  <a:lnTo>
                    <a:pt x="0" y="56"/>
                  </a:lnTo>
                  <a:lnTo>
                    <a:pt x="0" y="56"/>
                  </a:lnTo>
                  <a:lnTo>
                    <a:pt x="24" y="52"/>
                  </a:lnTo>
                  <a:lnTo>
                    <a:pt x="24" y="38"/>
                  </a:lnTo>
                  <a:lnTo>
                    <a:pt x="4" y="38"/>
                  </a:lnTo>
                  <a:lnTo>
                    <a:pt x="4" y="30"/>
                  </a:lnTo>
                  <a:lnTo>
                    <a:pt x="24" y="30"/>
                  </a:lnTo>
                  <a:lnTo>
                    <a:pt x="24" y="18"/>
                  </a:lnTo>
                  <a:lnTo>
                    <a:pt x="4" y="18"/>
                  </a:lnTo>
                  <a:lnTo>
                    <a:pt x="4" y="12"/>
                  </a:lnTo>
                  <a:lnTo>
                    <a:pt x="24" y="12"/>
                  </a:lnTo>
                  <a:lnTo>
                    <a:pt x="24" y="2"/>
                  </a:lnTo>
                  <a:lnTo>
                    <a:pt x="34" y="2"/>
                  </a:lnTo>
                  <a:lnTo>
                    <a:pt x="34" y="12"/>
                  </a:lnTo>
                  <a:lnTo>
                    <a:pt x="54" y="12"/>
                  </a:lnTo>
                  <a:lnTo>
                    <a:pt x="54" y="18"/>
                  </a:lnTo>
                  <a:lnTo>
                    <a:pt x="34" y="18"/>
                  </a:lnTo>
                  <a:lnTo>
                    <a:pt x="34" y="30"/>
                  </a:lnTo>
                  <a:lnTo>
                    <a:pt x="52" y="30"/>
                  </a:lnTo>
                  <a:lnTo>
                    <a:pt x="52" y="38"/>
                  </a:lnTo>
                  <a:lnTo>
                    <a:pt x="34" y="38"/>
                  </a:lnTo>
                  <a:lnTo>
                    <a:pt x="34" y="50"/>
                  </a:lnTo>
                  <a:lnTo>
                    <a:pt x="54" y="48"/>
                  </a:lnTo>
                  <a:lnTo>
                    <a:pt x="54" y="54"/>
                  </a:lnTo>
                  <a:lnTo>
                    <a:pt x="54" y="54"/>
                  </a:lnTo>
                  <a:close/>
                  <a:moveTo>
                    <a:pt x="108" y="114"/>
                  </a:moveTo>
                  <a:lnTo>
                    <a:pt x="108" y="114"/>
                  </a:lnTo>
                  <a:lnTo>
                    <a:pt x="92" y="110"/>
                  </a:lnTo>
                  <a:lnTo>
                    <a:pt x="80" y="104"/>
                  </a:lnTo>
                  <a:lnTo>
                    <a:pt x="68" y="96"/>
                  </a:lnTo>
                  <a:lnTo>
                    <a:pt x="58" y="86"/>
                  </a:lnTo>
                  <a:lnTo>
                    <a:pt x="58" y="86"/>
                  </a:lnTo>
                  <a:lnTo>
                    <a:pt x="48" y="98"/>
                  </a:lnTo>
                  <a:lnTo>
                    <a:pt x="36" y="106"/>
                  </a:lnTo>
                  <a:lnTo>
                    <a:pt x="36" y="106"/>
                  </a:lnTo>
                  <a:lnTo>
                    <a:pt x="20" y="112"/>
                  </a:lnTo>
                  <a:lnTo>
                    <a:pt x="4" y="114"/>
                  </a:lnTo>
                  <a:lnTo>
                    <a:pt x="2" y="108"/>
                  </a:lnTo>
                  <a:lnTo>
                    <a:pt x="2" y="108"/>
                  </a:lnTo>
                  <a:lnTo>
                    <a:pt x="16" y="104"/>
                  </a:lnTo>
                  <a:lnTo>
                    <a:pt x="30" y="100"/>
                  </a:lnTo>
                  <a:lnTo>
                    <a:pt x="30" y="100"/>
                  </a:lnTo>
                  <a:lnTo>
                    <a:pt x="42" y="92"/>
                  </a:lnTo>
                  <a:lnTo>
                    <a:pt x="48" y="84"/>
                  </a:lnTo>
                  <a:lnTo>
                    <a:pt x="0" y="84"/>
                  </a:lnTo>
                  <a:lnTo>
                    <a:pt x="0" y="76"/>
                  </a:lnTo>
                  <a:lnTo>
                    <a:pt x="52" y="76"/>
                  </a:lnTo>
                  <a:lnTo>
                    <a:pt x="52" y="76"/>
                  </a:lnTo>
                  <a:lnTo>
                    <a:pt x="52" y="70"/>
                  </a:lnTo>
                  <a:lnTo>
                    <a:pt x="52" y="66"/>
                  </a:lnTo>
                  <a:lnTo>
                    <a:pt x="62" y="66"/>
                  </a:lnTo>
                  <a:lnTo>
                    <a:pt x="62" y="66"/>
                  </a:lnTo>
                  <a:lnTo>
                    <a:pt x="62" y="76"/>
                  </a:lnTo>
                  <a:lnTo>
                    <a:pt x="116" y="76"/>
                  </a:lnTo>
                  <a:lnTo>
                    <a:pt x="116" y="84"/>
                  </a:lnTo>
                  <a:lnTo>
                    <a:pt x="66" y="84"/>
                  </a:lnTo>
                  <a:lnTo>
                    <a:pt x="66" y="84"/>
                  </a:lnTo>
                  <a:lnTo>
                    <a:pt x="74" y="90"/>
                  </a:lnTo>
                  <a:lnTo>
                    <a:pt x="86" y="98"/>
                  </a:lnTo>
                  <a:lnTo>
                    <a:pt x="86" y="98"/>
                  </a:lnTo>
                  <a:lnTo>
                    <a:pt x="98" y="104"/>
                  </a:lnTo>
                  <a:lnTo>
                    <a:pt x="112" y="106"/>
                  </a:lnTo>
                  <a:lnTo>
                    <a:pt x="108" y="114"/>
                  </a:lnTo>
                  <a:lnTo>
                    <a:pt x="108" y="114"/>
                  </a:lnTo>
                  <a:close/>
                  <a:moveTo>
                    <a:pt x="84" y="12"/>
                  </a:moveTo>
                  <a:lnTo>
                    <a:pt x="84" y="12"/>
                  </a:lnTo>
                  <a:lnTo>
                    <a:pt x="82" y="28"/>
                  </a:lnTo>
                  <a:lnTo>
                    <a:pt x="78" y="42"/>
                  </a:lnTo>
                  <a:lnTo>
                    <a:pt x="72" y="54"/>
                  </a:lnTo>
                  <a:lnTo>
                    <a:pt x="62" y="62"/>
                  </a:lnTo>
                  <a:lnTo>
                    <a:pt x="56" y="58"/>
                  </a:lnTo>
                  <a:lnTo>
                    <a:pt x="56" y="58"/>
                  </a:lnTo>
                  <a:lnTo>
                    <a:pt x="64" y="50"/>
                  </a:lnTo>
                  <a:lnTo>
                    <a:pt x="70" y="40"/>
                  </a:lnTo>
                  <a:lnTo>
                    <a:pt x="70" y="40"/>
                  </a:lnTo>
                  <a:lnTo>
                    <a:pt x="74" y="28"/>
                  </a:lnTo>
                  <a:lnTo>
                    <a:pt x="74" y="12"/>
                  </a:lnTo>
                  <a:lnTo>
                    <a:pt x="60" y="12"/>
                  </a:lnTo>
                  <a:lnTo>
                    <a:pt x="60" y="6"/>
                  </a:lnTo>
                  <a:lnTo>
                    <a:pt x="112" y="6"/>
                  </a:lnTo>
                  <a:lnTo>
                    <a:pt x="112" y="22"/>
                  </a:lnTo>
                  <a:lnTo>
                    <a:pt x="112" y="22"/>
                  </a:lnTo>
                  <a:lnTo>
                    <a:pt x="112" y="40"/>
                  </a:lnTo>
                  <a:lnTo>
                    <a:pt x="112" y="40"/>
                  </a:lnTo>
                  <a:lnTo>
                    <a:pt x="110" y="52"/>
                  </a:lnTo>
                  <a:lnTo>
                    <a:pt x="110" y="52"/>
                  </a:lnTo>
                  <a:lnTo>
                    <a:pt x="104" y="60"/>
                  </a:lnTo>
                  <a:lnTo>
                    <a:pt x="104" y="60"/>
                  </a:lnTo>
                  <a:lnTo>
                    <a:pt x="96" y="62"/>
                  </a:lnTo>
                  <a:lnTo>
                    <a:pt x="96" y="62"/>
                  </a:lnTo>
                  <a:lnTo>
                    <a:pt x="84" y="62"/>
                  </a:lnTo>
                  <a:lnTo>
                    <a:pt x="84" y="62"/>
                  </a:lnTo>
                  <a:lnTo>
                    <a:pt x="84" y="52"/>
                  </a:lnTo>
                  <a:lnTo>
                    <a:pt x="84" y="52"/>
                  </a:lnTo>
                  <a:lnTo>
                    <a:pt x="94" y="52"/>
                  </a:lnTo>
                  <a:lnTo>
                    <a:pt x="94" y="52"/>
                  </a:lnTo>
                  <a:lnTo>
                    <a:pt x="98" y="50"/>
                  </a:lnTo>
                  <a:lnTo>
                    <a:pt x="98" y="50"/>
                  </a:lnTo>
                  <a:lnTo>
                    <a:pt x="100" y="48"/>
                  </a:lnTo>
                  <a:lnTo>
                    <a:pt x="102" y="42"/>
                  </a:lnTo>
                  <a:lnTo>
                    <a:pt x="102" y="42"/>
                  </a:lnTo>
                  <a:lnTo>
                    <a:pt x="102" y="28"/>
                  </a:lnTo>
                  <a:lnTo>
                    <a:pt x="102" y="12"/>
                  </a:lnTo>
                  <a:lnTo>
                    <a:pt x="84" y="12"/>
                  </a:lnTo>
                  <a:lnTo>
                    <a:pt x="84" y="12"/>
                  </a:lnTo>
                  <a:lnTo>
                    <a:pt x="84" y="12"/>
                  </a:lnTo>
                  <a:close/>
                  <a:moveTo>
                    <a:pt x="144" y="72"/>
                  </a:moveTo>
                  <a:lnTo>
                    <a:pt x="144" y="72"/>
                  </a:lnTo>
                  <a:lnTo>
                    <a:pt x="142" y="92"/>
                  </a:lnTo>
                  <a:lnTo>
                    <a:pt x="138" y="104"/>
                  </a:lnTo>
                  <a:lnTo>
                    <a:pt x="130" y="102"/>
                  </a:lnTo>
                  <a:lnTo>
                    <a:pt x="130" y="102"/>
                  </a:lnTo>
                  <a:lnTo>
                    <a:pt x="134" y="86"/>
                  </a:lnTo>
                  <a:lnTo>
                    <a:pt x="134" y="70"/>
                  </a:lnTo>
                  <a:lnTo>
                    <a:pt x="144" y="72"/>
                  </a:lnTo>
                  <a:lnTo>
                    <a:pt x="144" y="72"/>
                  </a:lnTo>
                  <a:close/>
                  <a:moveTo>
                    <a:pt x="152" y="114"/>
                  </a:moveTo>
                  <a:lnTo>
                    <a:pt x="152" y="62"/>
                  </a:lnTo>
                  <a:lnTo>
                    <a:pt x="152" y="62"/>
                  </a:lnTo>
                  <a:lnTo>
                    <a:pt x="132" y="62"/>
                  </a:lnTo>
                  <a:lnTo>
                    <a:pt x="130" y="54"/>
                  </a:lnTo>
                  <a:lnTo>
                    <a:pt x="138" y="54"/>
                  </a:lnTo>
                  <a:lnTo>
                    <a:pt x="138" y="54"/>
                  </a:lnTo>
                  <a:lnTo>
                    <a:pt x="150" y="42"/>
                  </a:lnTo>
                  <a:lnTo>
                    <a:pt x="150" y="42"/>
                  </a:lnTo>
                  <a:lnTo>
                    <a:pt x="130" y="22"/>
                  </a:lnTo>
                  <a:lnTo>
                    <a:pt x="138" y="18"/>
                  </a:lnTo>
                  <a:lnTo>
                    <a:pt x="138" y="18"/>
                  </a:lnTo>
                  <a:lnTo>
                    <a:pt x="140" y="20"/>
                  </a:lnTo>
                  <a:lnTo>
                    <a:pt x="140" y="20"/>
                  </a:lnTo>
                  <a:lnTo>
                    <a:pt x="152" y="0"/>
                  </a:lnTo>
                  <a:lnTo>
                    <a:pt x="160" y="4"/>
                  </a:lnTo>
                  <a:lnTo>
                    <a:pt x="160" y="4"/>
                  </a:lnTo>
                  <a:lnTo>
                    <a:pt x="144" y="24"/>
                  </a:lnTo>
                  <a:lnTo>
                    <a:pt x="154" y="34"/>
                  </a:lnTo>
                  <a:lnTo>
                    <a:pt x="154" y="34"/>
                  </a:lnTo>
                  <a:lnTo>
                    <a:pt x="170" y="12"/>
                  </a:lnTo>
                  <a:lnTo>
                    <a:pt x="178" y="16"/>
                  </a:lnTo>
                  <a:lnTo>
                    <a:pt x="178" y="16"/>
                  </a:lnTo>
                  <a:lnTo>
                    <a:pt x="164" y="36"/>
                  </a:lnTo>
                  <a:lnTo>
                    <a:pt x="148" y="54"/>
                  </a:lnTo>
                  <a:lnTo>
                    <a:pt x="170" y="52"/>
                  </a:lnTo>
                  <a:lnTo>
                    <a:pt x="170" y="52"/>
                  </a:lnTo>
                  <a:lnTo>
                    <a:pt x="166" y="44"/>
                  </a:lnTo>
                  <a:lnTo>
                    <a:pt x="174" y="42"/>
                  </a:lnTo>
                  <a:lnTo>
                    <a:pt x="174" y="42"/>
                  </a:lnTo>
                  <a:lnTo>
                    <a:pt x="180" y="62"/>
                  </a:lnTo>
                  <a:lnTo>
                    <a:pt x="172" y="64"/>
                  </a:lnTo>
                  <a:lnTo>
                    <a:pt x="172" y="64"/>
                  </a:lnTo>
                  <a:lnTo>
                    <a:pt x="172" y="60"/>
                  </a:lnTo>
                  <a:lnTo>
                    <a:pt x="172" y="60"/>
                  </a:lnTo>
                  <a:lnTo>
                    <a:pt x="162" y="60"/>
                  </a:lnTo>
                  <a:lnTo>
                    <a:pt x="162" y="114"/>
                  </a:lnTo>
                  <a:lnTo>
                    <a:pt x="152" y="114"/>
                  </a:lnTo>
                  <a:close/>
                  <a:moveTo>
                    <a:pt x="174" y="98"/>
                  </a:moveTo>
                  <a:lnTo>
                    <a:pt x="170" y="72"/>
                  </a:lnTo>
                  <a:lnTo>
                    <a:pt x="180" y="70"/>
                  </a:lnTo>
                  <a:lnTo>
                    <a:pt x="184" y="96"/>
                  </a:lnTo>
                  <a:lnTo>
                    <a:pt x="174" y="98"/>
                  </a:lnTo>
                  <a:close/>
                  <a:moveTo>
                    <a:pt x="242" y="58"/>
                  </a:moveTo>
                  <a:lnTo>
                    <a:pt x="242" y="58"/>
                  </a:lnTo>
                  <a:lnTo>
                    <a:pt x="242" y="88"/>
                  </a:lnTo>
                  <a:lnTo>
                    <a:pt x="242" y="88"/>
                  </a:lnTo>
                  <a:lnTo>
                    <a:pt x="238" y="104"/>
                  </a:lnTo>
                  <a:lnTo>
                    <a:pt x="238" y="104"/>
                  </a:lnTo>
                  <a:lnTo>
                    <a:pt x="236" y="108"/>
                  </a:lnTo>
                  <a:lnTo>
                    <a:pt x="232" y="110"/>
                  </a:lnTo>
                  <a:lnTo>
                    <a:pt x="232" y="110"/>
                  </a:lnTo>
                  <a:lnTo>
                    <a:pt x="228" y="112"/>
                  </a:lnTo>
                  <a:lnTo>
                    <a:pt x="222" y="114"/>
                  </a:lnTo>
                  <a:lnTo>
                    <a:pt x="222" y="114"/>
                  </a:lnTo>
                  <a:lnTo>
                    <a:pt x="206" y="114"/>
                  </a:lnTo>
                  <a:lnTo>
                    <a:pt x="204" y="104"/>
                  </a:lnTo>
                  <a:lnTo>
                    <a:pt x="204" y="104"/>
                  </a:lnTo>
                  <a:lnTo>
                    <a:pt x="214" y="104"/>
                  </a:lnTo>
                  <a:lnTo>
                    <a:pt x="214" y="104"/>
                  </a:lnTo>
                  <a:lnTo>
                    <a:pt x="222" y="104"/>
                  </a:lnTo>
                  <a:lnTo>
                    <a:pt x="222" y="104"/>
                  </a:lnTo>
                  <a:lnTo>
                    <a:pt x="228" y="102"/>
                  </a:lnTo>
                  <a:lnTo>
                    <a:pt x="228" y="102"/>
                  </a:lnTo>
                  <a:lnTo>
                    <a:pt x="230" y="96"/>
                  </a:lnTo>
                  <a:lnTo>
                    <a:pt x="230" y="96"/>
                  </a:lnTo>
                  <a:lnTo>
                    <a:pt x="232" y="82"/>
                  </a:lnTo>
                  <a:lnTo>
                    <a:pt x="232" y="82"/>
                  </a:lnTo>
                  <a:lnTo>
                    <a:pt x="232" y="52"/>
                  </a:lnTo>
                  <a:lnTo>
                    <a:pt x="232" y="24"/>
                  </a:lnTo>
                  <a:lnTo>
                    <a:pt x="198" y="24"/>
                  </a:lnTo>
                  <a:lnTo>
                    <a:pt x="198" y="24"/>
                  </a:lnTo>
                  <a:lnTo>
                    <a:pt x="192" y="38"/>
                  </a:lnTo>
                  <a:lnTo>
                    <a:pt x="186" y="48"/>
                  </a:lnTo>
                  <a:lnTo>
                    <a:pt x="178" y="44"/>
                  </a:lnTo>
                  <a:lnTo>
                    <a:pt x="178" y="44"/>
                  </a:lnTo>
                  <a:lnTo>
                    <a:pt x="190" y="24"/>
                  </a:lnTo>
                  <a:lnTo>
                    <a:pt x="196" y="0"/>
                  </a:lnTo>
                  <a:lnTo>
                    <a:pt x="206" y="2"/>
                  </a:lnTo>
                  <a:lnTo>
                    <a:pt x="206" y="2"/>
                  </a:lnTo>
                  <a:lnTo>
                    <a:pt x="202" y="16"/>
                  </a:lnTo>
                  <a:lnTo>
                    <a:pt x="242" y="16"/>
                  </a:lnTo>
                  <a:lnTo>
                    <a:pt x="242" y="58"/>
                  </a:lnTo>
                  <a:close/>
                  <a:moveTo>
                    <a:pt x="208" y="76"/>
                  </a:moveTo>
                  <a:lnTo>
                    <a:pt x="208" y="76"/>
                  </a:lnTo>
                  <a:lnTo>
                    <a:pt x="196" y="46"/>
                  </a:lnTo>
                  <a:lnTo>
                    <a:pt x="204" y="42"/>
                  </a:lnTo>
                  <a:lnTo>
                    <a:pt x="204" y="42"/>
                  </a:lnTo>
                  <a:lnTo>
                    <a:pt x="218" y="74"/>
                  </a:lnTo>
                  <a:lnTo>
                    <a:pt x="208" y="76"/>
                  </a:lnTo>
                  <a:close/>
                  <a:moveTo>
                    <a:pt x="310" y="110"/>
                  </a:moveTo>
                  <a:lnTo>
                    <a:pt x="300" y="112"/>
                  </a:lnTo>
                  <a:lnTo>
                    <a:pt x="300" y="112"/>
                  </a:lnTo>
                  <a:lnTo>
                    <a:pt x="284" y="44"/>
                  </a:lnTo>
                  <a:lnTo>
                    <a:pt x="284" y="44"/>
                  </a:lnTo>
                  <a:lnTo>
                    <a:pt x="260" y="52"/>
                  </a:lnTo>
                  <a:lnTo>
                    <a:pt x="258" y="42"/>
                  </a:lnTo>
                  <a:lnTo>
                    <a:pt x="282" y="36"/>
                  </a:lnTo>
                  <a:lnTo>
                    <a:pt x="282" y="36"/>
                  </a:lnTo>
                  <a:lnTo>
                    <a:pt x="274" y="8"/>
                  </a:lnTo>
                  <a:lnTo>
                    <a:pt x="284" y="6"/>
                  </a:lnTo>
                  <a:lnTo>
                    <a:pt x="290" y="34"/>
                  </a:lnTo>
                  <a:lnTo>
                    <a:pt x="290" y="34"/>
                  </a:lnTo>
                  <a:lnTo>
                    <a:pt x="322" y="26"/>
                  </a:lnTo>
                  <a:lnTo>
                    <a:pt x="322" y="26"/>
                  </a:lnTo>
                  <a:lnTo>
                    <a:pt x="312" y="12"/>
                  </a:lnTo>
                  <a:lnTo>
                    <a:pt x="318" y="6"/>
                  </a:lnTo>
                  <a:lnTo>
                    <a:pt x="318" y="6"/>
                  </a:lnTo>
                  <a:lnTo>
                    <a:pt x="332" y="24"/>
                  </a:lnTo>
                  <a:lnTo>
                    <a:pt x="332" y="24"/>
                  </a:lnTo>
                  <a:lnTo>
                    <a:pt x="348" y="22"/>
                  </a:lnTo>
                  <a:lnTo>
                    <a:pt x="348" y="22"/>
                  </a:lnTo>
                  <a:lnTo>
                    <a:pt x="360" y="24"/>
                  </a:lnTo>
                  <a:lnTo>
                    <a:pt x="370" y="30"/>
                  </a:lnTo>
                  <a:lnTo>
                    <a:pt x="370" y="30"/>
                  </a:lnTo>
                  <a:lnTo>
                    <a:pt x="376" y="38"/>
                  </a:lnTo>
                  <a:lnTo>
                    <a:pt x="378" y="50"/>
                  </a:lnTo>
                  <a:lnTo>
                    <a:pt x="378" y="50"/>
                  </a:lnTo>
                  <a:lnTo>
                    <a:pt x="378" y="56"/>
                  </a:lnTo>
                  <a:lnTo>
                    <a:pt x="376" y="62"/>
                  </a:lnTo>
                  <a:lnTo>
                    <a:pt x="374" y="66"/>
                  </a:lnTo>
                  <a:lnTo>
                    <a:pt x="370" y="70"/>
                  </a:lnTo>
                  <a:lnTo>
                    <a:pt x="370" y="70"/>
                  </a:lnTo>
                  <a:lnTo>
                    <a:pt x="364" y="74"/>
                  </a:lnTo>
                  <a:lnTo>
                    <a:pt x="358" y="76"/>
                  </a:lnTo>
                  <a:lnTo>
                    <a:pt x="344" y="78"/>
                  </a:lnTo>
                  <a:lnTo>
                    <a:pt x="344" y="78"/>
                  </a:lnTo>
                  <a:lnTo>
                    <a:pt x="328" y="76"/>
                  </a:lnTo>
                  <a:lnTo>
                    <a:pt x="328" y="68"/>
                  </a:lnTo>
                  <a:lnTo>
                    <a:pt x="328" y="68"/>
                  </a:lnTo>
                  <a:lnTo>
                    <a:pt x="342" y="70"/>
                  </a:lnTo>
                  <a:lnTo>
                    <a:pt x="342" y="70"/>
                  </a:lnTo>
                  <a:lnTo>
                    <a:pt x="352" y="68"/>
                  </a:lnTo>
                  <a:lnTo>
                    <a:pt x="352" y="68"/>
                  </a:lnTo>
                  <a:lnTo>
                    <a:pt x="360" y="66"/>
                  </a:lnTo>
                  <a:lnTo>
                    <a:pt x="360" y="66"/>
                  </a:lnTo>
                  <a:lnTo>
                    <a:pt x="366" y="58"/>
                  </a:lnTo>
                  <a:lnTo>
                    <a:pt x="366" y="58"/>
                  </a:lnTo>
                  <a:lnTo>
                    <a:pt x="368" y="50"/>
                  </a:lnTo>
                  <a:lnTo>
                    <a:pt x="368" y="50"/>
                  </a:lnTo>
                  <a:lnTo>
                    <a:pt x="366" y="42"/>
                  </a:lnTo>
                  <a:lnTo>
                    <a:pt x="364" y="36"/>
                  </a:lnTo>
                  <a:lnTo>
                    <a:pt x="364" y="36"/>
                  </a:lnTo>
                  <a:lnTo>
                    <a:pt x="356" y="32"/>
                  </a:lnTo>
                  <a:lnTo>
                    <a:pt x="348" y="30"/>
                  </a:lnTo>
                  <a:lnTo>
                    <a:pt x="348" y="30"/>
                  </a:lnTo>
                  <a:lnTo>
                    <a:pt x="336" y="32"/>
                  </a:lnTo>
                  <a:lnTo>
                    <a:pt x="336" y="32"/>
                  </a:lnTo>
                  <a:lnTo>
                    <a:pt x="344" y="44"/>
                  </a:lnTo>
                  <a:lnTo>
                    <a:pt x="334" y="48"/>
                  </a:lnTo>
                  <a:lnTo>
                    <a:pt x="334" y="48"/>
                  </a:lnTo>
                  <a:lnTo>
                    <a:pt x="326" y="34"/>
                  </a:lnTo>
                  <a:lnTo>
                    <a:pt x="326" y="34"/>
                  </a:lnTo>
                  <a:lnTo>
                    <a:pt x="294" y="42"/>
                  </a:lnTo>
                  <a:lnTo>
                    <a:pt x="310" y="110"/>
                  </a:lnTo>
                  <a:close/>
                  <a:moveTo>
                    <a:pt x="396" y="114"/>
                  </a:moveTo>
                  <a:lnTo>
                    <a:pt x="392" y="108"/>
                  </a:lnTo>
                  <a:lnTo>
                    <a:pt x="392" y="108"/>
                  </a:lnTo>
                  <a:lnTo>
                    <a:pt x="408" y="102"/>
                  </a:lnTo>
                  <a:lnTo>
                    <a:pt x="418" y="94"/>
                  </a:lnTo>
                  <a:lnTo>
                    <a:pt x="418" y="94"/>
                  </a:lnTo>
                  <a:lnTo>
                    <a:pt x="422" y="88"/>
                  </a:lnTo>
                  <a:lnTo>
                    <a:pt x="426" y="82"/>
                  </a:lnTo>
                  <a:lnTo>
                    <a:pt x="426" y="74"/>
                  </a:lnTo>
                  <a:lnTo>
                    <a:pt x="428" y="66"/>
                  </a:lnTo>
                  <a:lnTo>
                    <a:pt x="438" y="66"/>
                  </a:lnTo>
                  <a:lnTo>
                    <a:pt x="438" y="66"/>
                  </a:lnTo>
                  <a:lnTo>
                    <a:pt x="436" y="80"/>
                  </a:lnTo>
                  <a:lnTo>
                    <a:pt x="432" y="90"/>
                  </a:lnTo>
                  <a:lnTo>
                    <a:pt x="432" y="90"/>
                  </a:lnTo>
                  <a:lnTo>
                    <a:pt x="426" y="100"/>
                  </a:lnTo>
                  <a:lnTo>
                    <a:pt x="418" y="106"/>
                  </a:lnTo>
                  <a:lnTo>
                    <a:pt x="418" y="106"/>
                  </a:lnTo>
                  <a:lnTo>
                    <a:pt x="408" y="112"/>
                  </a:lnTo>
                  <a:lnTo>
                    <a:pt x="396" y="114"/>
                  </a:lnTo>
                  <a:lnTo>
                    <a:pt x="396" y="114"/>
                  </a:lnTo>
                  <a:close/>
                  <a:moveTo>
                    <a:pt x="454" y="20"/>
                  </a:moveTo>
                  <a:lnTo>
                    <a:pt x="454" y="34"/>
                  </a:lnTo>
                  <a:lnTo>
                    <a:pt x="498" y="34"/>
                  </a:lnTo>
                  <a:lnTo>
                    <a:pt x="498" y="42"/>
                  </a:lnTo>
                  <a:lnTo>
                    <a:pt x="402" y="42"/>
                  </a:lnTo>
                  <a:lnTo>
                    <a:pt x="402" y="34"/>
                  </a:lnTo>
                  <a:lnTo>
                    <a:pt x="444" y="34"/>
                  </a:lnTo>
                  <a:lnTo>
                    <a:pt x="444" y="20"/>
                  </a:lnTo>
                  <a:lnTo>
                    <a:pt x="394" y="20"/>
                  </a:lnTo>
                  <a:lnTo>
                    <a:pt x="394" y="12"/>
                  </a:lnTo>
                  <a:lnTo>
                    <a:pt x="444" y="12"/>
                  </a:lnTo>
                  <a:lnTo>
                    <a:pt x="444" y="2"/>
                  </a:lnTo>
                  <a:lnTo>
                    <a:pt x="454" y="2"/>
                  </a:lnTo>
                  <a:lnTo>
                    <a:pt x="454" y="12"/>
                  </a:lnTo>
                  <a:lnTo>
                    <a:pt x="506" y="12"/>
                  </a:lnTo>
                  <a:lnTo>
                    <a:pt x="506" y="20"/>
                  </a:lnTo>
                  <a:lnTo>
                    <a:pt x="454" y="20"/>
                  </a:lnTo>
                  <a:close/>
                  <a:moveTo>
                    <a:pt x="496" y="72"/>
                  </a:moveTo>
                  <a:lnTo>
                    <a:pt x="496" y="58"/>
                  </a:lnTo>
                  <a:lnTo>
                    <a:pt x="404" y="58"/>
                  </a:lnTo>
                  <a:lnTo>
                    <a:pt x="404" y="72"/>
                  </a:lnTo>
                  <a:lnTo>
                    <a:pt x="394" y="72"/>
                  </a:lnTo>
                  <a:lnTo>
                    <a:pt x="394" y="52"/>
                  </a:lnTo>
                  <a:lnTo>
                    <a:pt x="504" y="52"/>
                  </a:lnTo>
                  <a:lnTo>
                    <a:pt x="504" y="72"/>
                  </a:lnTo>
                  <a:lnTo>
                    <a:pt x="496" y="72"/>
                  </a:lnTo>
                  <a:close/>
                  <a:moveTo>
                    <a:pt x="456" y="66"/>
                  </a:moveTo>
                  <a:lnTo>
                    <a:pt x="466" y="66"/>
                  </a:lnTo>
                  <a:lnTo>
                    <a:pt x="466" y="100"/>
                  </a:lnTo>
                  <a:lnTo>
                    <a:pt x="466" y="100"/>
                  </a:lnTo>
                  <a:lnTo>
                    <a:pt x="468" y="104"/>
                  </a:lnTo>
                  <a:lnTo>
                    <a:pt x="468" y="104"/>
                  </a:lnTo>
                  <a:lnTo>
                    <a:pt x="472" y="104"/>
                  </a:lnTo>
                  <a:lnTo>
                    <a:pt x="480" y="104"/>
                  </a:lnTo>
                  <a:lnTo>
                    <a:pt x="480" y="104"/>
                  </a:lnTo>
                  <a:lnTo>
                    <a:pt x="492" y="104"/>
                  </a:lnTo>
                  <a:lnTo>
                    <a:pt x="492" y="104"/>
                  </a:lnTo>
                  <a:lnTo>
                    <a:pt x="494" y="102"/>
                  </a:lnTo>
                  <a:lnTo>
                    <a:pt x="496" y="100"/>
                  </a:lnTo>
                  <a:lnTo>
                    <a:pt x="496" y="100"/>
                  </a:lnTo>
                  <a:lnTo>
                    <a:pt x="496" y="86"/>
                  </a:lnTo>
                  <a:lnTo>
                    <a:pt x="506" y="86"/>
                  </a:lnTo>
                  <a:lnTo>
                    <a:pt x="506" y="102"/>
                  </a:lnTo>
                  <a:lnTo>
                    <a:pt x="506" y="102"/>
                  </a:lnTo>
                  <a:lnTo>
                    <a:pt x="504" y="106"/>
                  </a:lnTo>
                  <a:lnTo>
                    <a:pt x="502" y="110"/>
                  </a:lnTo>
                  <a:lnTo>
                    <a:pt x="502" y="110"/>
                  </a:lnTo>
                  <a:lnTo>
                    <a:pt x="498" y="112"/>
                  </a:lnTo>
                  <a:lnTo>
                    <a:pt x="494" y="112"/>
                  </a:lnTo>
                  <a:lnTo>
                    <a:pt x="494" y="112"/>
                  </a:lnTo>
                  <a:lnTo>
                    <a:pt x="480" y="112"/>
                  </a:lnTo>
                  <a:lnTo>
                    <a:pt x="480" y="112"/>
                  </a:lnTo>
                  <a:lnTo>
                    <a:pt x="468" y="112"/>
                  </a:lnTo>
                  <a:lnTo>
                    <a:pt x="468" y="112"/>
                  </a:lnTo>
                  <a:lnTo>
                    <a:pt x="462" y="110"/>
                  </a:lnTo>
                  <a:lnTo>
                    <a:pt x="462" y="110"/>
                  </a:lnTo>
                  <a:lnTo>
                    <a:pt x="458" y="106"/>
                  </a:lnTo>
                  <a:lnTo>
                    <a:pt x="458" y="106"/>
                  </a:lnTo>
                  <a:lnTo>
                    <a:pt x="456" y="102"/>
                  </a:lnTo>
                  <a:lnTo>
                    <a:pt x="456" y="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 name="Freeform 112">
              <a:extLst>
                <a:ext uri="{FF2B5EF4-FFF2-40B4-BE49-F238E27FC236}">
                  <a16:creationId xmlns:a16="http://schemas.microsoft.com/office/drawing/2014/main" id="{C12E5339-1FC8-4B15-A7FC-27F50A7D8277}"/>
                </a:ext>
              </a:extLst>
            </p:cNvPr>
            <p:cNvSpPr>
              <a:spLocks noEditPoints="1"/>
            </p:cNvSpPr>
            <p:nvPr/>
          </p:nvSpPr>
          <p:spPr bwMode="auto">
            <a:xfrm>
              <a:off x="1773435" y="4350446"/>
              <a:ext cx="701070" cy="58973"/>
            </a:xfrm>
            <a:custGeom>
              <a:avLst/>
              <a:gdLst>
                <a:gd name="T0" fmla="*/ 74 w 1379"/>
                <a:gd name="T1" fmla="*/ 60 h 116"/>
                <a:gd name="T2" fmla="*/ 18 w 1379"/>
                <a:gd name="T3" fmla="*/ 46 h 116"/>
                <a:gd name="T4" fmla="*/ 10 w 1379"/>
                <a:gd name="T5" fmla="*/ 50 h 116"/>
                <a:gd name="T6" fmla="*/ 66 w 1379"/>
                <a:gd name="T7" fmla="*/ 16 h 116"/>
                <a:gd name="T8" fmla="*/ 60 w 1379"/>
                <a:gd name="T9" fmla="*/ 108 h 116"/>
                <a:gd name="T10" fmla="*/ 170 w 1379"/>
                <a:gd name="T11" fmla="*/ 48 h 116"/>
                <a:gd name="T12" fmla="*/ 242 w 1379"/>
                <a:gd name="T13" fmla="*/ 64 h 116"/>
                <a:gd name="T14" fmla="*/ 326 w 1379"/>
                <a:gd name="T15" fmla="*/ 66 h 116"/>
                <a:gd name="T16" fmla="*/ 316 w 1379"/>
                <a:gd name="T17" fmla="*/ 80 h 116"/>
                <a:gd name="T18" fmla="*/ 326 w 1379"/>
                <a:gd name="T19" fmla="*/ 66 h 116"/>
                <a:gd name="T20" fmla="*/ 352 w 1379"/>
                <a:gd name="T21" fmla="*/ 20 h 116"/>
                <a:gd name="T22" fmla="*/ 378 w 1379"/>
                <a:gd name="T23" fmla="*/ 40 h 116"/>
                <a:gd name="T24" fmla="*/ 424 w 1379"/>
                <a:gd name="T25" fmla="*/ 106 h 116"/>
                <a:gd name="T26" fmla="*/ 416 w 1379"/>
                <a:gd name="T27" fmla="*/ 86 h 116"/>
                <a:gd name="T28" fmla="*/ 476 w 1379"/>
                <a:gd name="T29" fmla="*/ 28 h 116"/>
                <a:gd name="T30" fmla="*/ 528 w 1379"/>
                <a:gd name="T31" fmla="*/ 96 h 116"/>
                <a:gd name="T32" fmla="*/ 560 w 1379"/>
                <a:gd name="T33" fmla="*/ 32 h 116"/>
                <a:gd name="T34" fmla="*/ 586 w 1379"/>
                <a:gd name="T35" fmla="*/ 50 h 116"/>
                <a:gd name="T36" fmla="*/ 538 w 1379"/>
                <a:gd name="T37" fmla="*/ 76 h 116"/>
                <a:gd name="T38" fmla="*/ 628 w 1379"/>
                <a:gd name="T39" fmla="*/ 22 h 116"/>
                <a:gd name="T40" fmla="*/ 650 w 1379"/>
                <a:gd name="T41" fmla="*/ 38 h 116"/>
                <a:gd name="T42" fmla="*/ 650 w 1379"/>
                <a:gd name="T43" fmla="*/ 116 h 116"/>
                <a:gd name="T44" fmla="*/ 664 w 1379"/>
                <a:gd name="T45" fmla="*/ 74 h 116"/>
                <a:gd name="T46" fmla="*/ 708 w 1379"/>
                <a:gd name="T47" fmla="*/ 4 h 116"/>
                <a:gd name="T48" fmla="*/ 676 w 1379"/>
                <a:gd name="T49" fmla="*/ 68 h 116"/>
                <a:gd name="T50" fmla="*/ 826 w 1379"/>
                <a:gd name="T51" fmla="*/ 54 h 116"/>
                <a:gd name="T52" fmla="*/ 786 w 1379"/>
                <a:gd name="T53" fmla="*/ 106 h 116"/>
                <a:gd name="T54" fmla="*/ 814 w 1379"/>
                <a:gd name="T55" fmla="*/ 80 h 116"/>
                <a:gd name="T56" fmla="*/ 786 w 1379"/>
                <a:gd name="T57" fmla="*/ 46 h 116"/>
                <a:gd name="T58" fmla="*/ 866 w 1379"/>
                <a:gd name="T59" fmla="*/ 22 h 116"/>
                <a:gd name="T60" fmla="*/ 788 w 1379"/>
                <a:gd name="T61" fmla="*/ 62 h 116"/>
                <a:gd name="T62" fmla="*/ 954 w 1379"/>
                <a:gd name="T63" fmla="*/ 104 h 116"/>
                <a:gd name="T64" fmla="*/ 944 w 1379"/>
                <a:gd name="T65" fmla="*/ 56 h 116"/>
                <a:gd name="T66" fmla="*/ 894 w 1379"/>
                <a:gd name="T67" fmla="*/ 12 h 116"/>
                <a:gd name="T68" fmla="*/ 984 w 1379"/>
                <a:gd name="T69" fmla="*/ 66 h 116"/>
                <a:gd name="T70" fmla="*/ 934 w 1379"/>
                <a:gd name="T71" fmla="*/ 114 h 116"/>
                <a:gd name="T72" fmla="*/ 944 w 1379"/>
                <a:gd name="T73" fmla="*/ 86 h 116"/>
                <a:gd name="T74" fmla="*/ 924 w 1379"/>
                <a:gd name="T75" fmla="*/ 88 h 116"/>
                <a:gd name="T76" fmla="*/ 1053 w 1379"/>
                <a:gd name="T77" fmla="*/ 104 h 116"/>
                <a:gd name="T78" fmla="*/ 1006 w 1379"/>
                <a:gd name="T79" fmla="*/ 58 h 116"/>
                <a:gd name="T80" fmla="*/ 1053 w 1379"/>
                <a:gd name="T81" fmla="*/ 104 h 116"/>
                <a:gd name="T82" fmla="*/ 1075 w 1379"/>
                <a:gd name="T83" fmla="*/ 42 h 116"/>
                <a:gd name="T84" fmla="*/ 1045 w 1379"/>
                <a:gd name="T85" fmla="*/ 20 h 116"/>
                <a:gd name="T86" fmla="*/ 1093 w 1379"/>
                <a:gd name="T87" fmla="*/ 80 h 116"/>
                <a:gd name="T88" fmla="*/ 1111 w 1379"/>
                <a:gd name="T89" fmla="*/ 104 h 116"/>
                <a:gd name="T90" fmla="*/ 1107 w 1379"/>
                <a:gd name="T91" fmla="*/ 114 h 116"/>
                <a:gd name="T92" fmla="*/ 1067 w 1379"/>
                <a:gd name="T93" fmla="*/ 70 h 116"/>
                <a:gd name="T94" fmla="*/ 1103 w 1379"/>
                <a:gd name="T95" fmla="*/ 28 h 116"/>
                <a:gd name="T96" fmla="*/ 1243 w 1379"/>
                <a:gd name="T97" fmla="*/ 94 h 116"/>
                <a:gd name="T98" fmla="*/ 1131 w 1379"/>
                <a:gd name="T99" fmla="*/ 50 h 116"/>
                <a:gd name="T100" fmla="*/ 1153 w 1379"/>
                <a:gd name="T101" fmla="*/ 80 h 116"/>
                <a:gd name="T102" fmla="*/ 1195 w 1379"/>
                <a:gd name="T103" fmla="*/ 70 h 116"/>
                <a:gd name="T104" fmla="*/ 1263 w 1379"/>
                <a:gd name="T105" fmla="*/ 86 h 116"/>
                <a:gd name="T106" fmla="*/ 1285 w 1379"/>
                <a:gd name="T107" fmla="*/ 26 h 116"/>
                <a:gd name="T108" fmla="*/ 1277 w 1379"/>
                <a:gd name="T109" fmla="*/ 58 h 116"/>
                <a:gd name="T110" fmla="*/ 1329 w 1379"/>
                <a:gd name="T111" fmla="*/ 18 h 116"/>
                <a:gd name="T112" fmla="*/ 1339 w 1379"/>
                <a:gd name="T113" fmla="*/ 18 h 116"/>
                <a:gd name="T114" fmla="*/ 1351 w 1379"/>
                <a:gd name="T115" fmla="*/ 52 h 116"/>
                <a:gd name="T116" fmla="*/ 1379 w 1379"/>
                <a:gd name="T117" fmla="*/ 106 h 116"/>
                <a:gd name="T118" fmla="*/ 1341 w 1379"/>
                <a:gd name="T119" fmla="*/ 7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9" h="116">
                  <a:moveTo>
                    <a:pt x="20" y="116"/>
                  </a:moveTo>
                  <a:lnTo>
                    <a:pt x="18" y="108"/>
                  </a:lnTo>
                  <a:lnTo>
                    <a:pt x="18" y="108"/>
                  </a:lnTo>
                  <a:lnTo>
                    <a:pt x="32" y="106"/>
                  </a:lnTo>
                  <a:lnTo>
                    <a:pt x="42" y="104"/>
                  </a:lnTo>
                  <a:lnTo>
                    <a:pt x="52" y="100"/>
                  </a:lnTo>
                  <a:lnTo>
                    <a:pt x="60" y="96"/>
                  </a:lnTo>
                  <a:lnTo>
                    <a:pt x="60" y="96"/>
                  </a:lnTo>
                  <a:lnTo>
                    <a:pt x="66" y="90"/>
                  </a:lnTo>
                  <a:lnTo>
                    <a:pt x="70" y="82"/>
                  </a:lnTo>
                  <a:lnTo>
                    <a:pt x="74" y="72"/>
                  </a:lnTo>
                  <a:lnTo>
                    <a:pt x="74" y="60"/>
                  </a:lnTo>
                  <a:lnTo>
                    <a:pt x="74" y="60"/>
                  </a:lnTo>
                  <a:lnTo>
                    <a:pt x="72" y="44"/>
                  </a:lnTo>
                  <a:lnTo>
                    <a:pt x="68" y="32"/>
                  </a:lnTo>
                  <a:lnTo>
                    <a:pt x="68" y="32"/>
                  </a:lnTo>
                  <a:lnTo>
                    <a:pt x="62" y="24"/>
                  </a:lnTo>
                  <a:lnTo>
                    <a:pt x="58" y="22"/>
                  </a:lnTo>
                  <a:lnTo>
                    <a:pt x="54" y="22"/>
                  </a:lnTo>
                  <a:lnTo>
                    <a:pt x="54" y="22"/>
                  </a:lnTo>
                  <a:lnTo>
                    <a:pt x="44" y="22"/>
                  </a:lnTo>
                  <a:lnTo>
                    <a:pt x="34" y="28"/>
                  </a:lnTo>
                  <a:lnTo>
                    <a:pt x="34" y="28"/>
                  </a:lnTo>
                  <a:lnTo>
                    <a:pt x="26" y="36"/>
                  </a:lnTo>
                  <a:lnTo>
                    <a:pt x="18" y="46"/>
                  </a:lnTo>
                  <a:lnTo>
                    <a:pt x="18" y="46"/>
                  </a:lnTo>
                  <a:lnTo>
                    <a:pt x="14" y="62"/>
                  </a:lnTo>
                  <a:lnTo>
                    <a:pt x="12" y="80"/>
                  </a:lnTo>
                  <a:lnTo>
                    <a:pt x="4" y="82"/>
                  </a:lnTo>
                  <a:lnTo>
                    <a:pt x="4" y="82"/>
                  </a:lnTo>
                  <a:lnTo>
                    <a:pt x="2" y="66"/>
                  </a:lnTo>
                  <a:lnTo>
                    <a:pt x="0" y="48"/>
                  </a:lnTo>
                  <a:lnTo>
                    <a:pt x="0" y="48"/>
                  </a:lnTo>
                  <a:lnTo>
                    <a:pt x="2" y="26"/>
                  </a:lnTo>
                  <a:lnTo>
                    <a:pt x="4" y="6"/>
                  </a:lnTo>
                  <a:lnTo>
                    <a:pt x="14" y="8"/>
                  </a:lnTo>
                  <a:lnTo>
                    <a:pt x="14" y="8"/>
                  </a:lnTo>
                  <a:lnTo>
                    <a:pt x="12" y="30"/>
                  </a:lnTo>
                  <a:lnTo>
                    <a:pt x="10" y="50"/>
                  </a:lnTo>
                  <a:lnTo>
                    <a:pt x="10" y="50"/>
                  </a:lnTo>
                  <a:lnTo>
                    <a:pt x="10" y="50"/>
                  </a:lnTo>
                  <a:lnTo>
                    <a:pt x="14" y="42"/>
                  </a:lnTo>
                  <a:lnTo>
                    <a:pt x="16" y="34"/>
                  </a:lnTo>
                  <a:lnTo>
                    <a:pt x="22" y="28"/>
                  </a:lnTo>
                  <a:lnTo>
                    <a:pt x="28" y="22"/>
                  </a:lnTo>
                  <a:lnTo>
                    <a:pt x="28" y="22"/>
                  </a:lnTo>
                  <a:lnTo>
                    <a:pt x="40" y="16"/>
                  </a:lnTo>
                  <a:lnTo>
                    <a:pt x="46" y="14"/>
                  </a:lnTo>
                  <a:lnTo>
                    <a:pt x="52" y="12"/>
                  </a:lnTo>
                  <a:lnTo>
                    <a:pt x="52" y="12"/>
                  </a:lnTo>
                  <a:lnTo>
                    <a:pt x="60" y="14"/>
                  </a:lnTo>
                  <a:lnTo>
                    <a:pt x="66" y="16"/>
                  </a:lnTo>
                  <a:lnTo>
                    <a:pt x="72" y="20"/>
                  </a:lnTo>
                  <a:lnTo>
                    <a:pt x="76" y="26"/>
                  </a:lnTo>
                  <a:lnTo>
                    <a:pt x="76" y="26"/>
                  </a:lnTo>
                  <a:lnTo>
                    <a:pt x="80" y="32"/>
                  </a:lnTo>
                  <a:lnTo>
                    <a:pt x="82" y="40"/>
                  </a:lnTo>
                  <a:lnTo>
                    <a:pt x="84" y="60"/>
                  </a:lnTo>
                  <a:lnTo>
                    <a:pt x="84" y="60"/>
                  </a:lnTo>
                  <a:lnTo>
                    <a:pt x="84" y="74"/>
                  </a:lnTo>
                  <a:lnTo>
                    <a:pt x="80" y="84"/>
                  </a:lnTo>
                  <a:lnTo>
                    <a:pt x="76" y="94"/>
                  </a:lnTo>
                  <a:lnTo>
                    <a:pt x="68" y="102"/>
                  </a:lnTo>
                  <a:lnTo>
                    <a:pt x="68" y="102"/>
                  </a:lnTo>
                  <a:lnTo>
                    <a:pt x="60" y="108"/>
                  </a:lnTo>
                  <a:lnTo>
                    <a:pt x="48" y="112"/>
                  </a:lnTo>
                  <a:lnTo>
                    <a:pt x="36" y="114"/>
                  </a:lnTo>
                  <a:lnTo>
                    <a:pt x="20" y="116"/>
                  </a:lnTo>
                  <a:lnTo>
                    <a:pt x="20" y="116"/>
                  </a:lnTo>
                  <a:close/>
                  <a:moveTo>
                    <a:pt x="110" y="112"/>
                  </a:moveTo>
                  <a:lnTo>
                    <a:pt x="110" y="104"/>
                  </a:lnTo>
                  <a:lnTo>
                    <a:pt x="160" y="104"/>
                  </a:lnTo>
                  <a:lnTo>
                    <a:pt x="160" y="4"/>
                  </a:lnTo>
                  <a:lnTo>
                    <a:pt x="170" y="4"/>
                  </a:lnTo>
                  <a:lnTo>
                    <a:pt x="170" y="40"/>
                  </a:lnTo>
                  <a:lnTo>
                    <a:pt x="216" y="40"/>
                  </a:lnTo>
                  <a:lnTo>
                    <a:pt x="216" y="48"/>
                  </a:lnTo>
                  <a:lnTo>
                    <a:pt x="170" y="48"/>
                  </a:lnTo>
                  <a:lnTo>
                    <a:pt x="170" y="104"/>
                  </a:lnTo>
                  <a:lnTo>
                    <a:pt x="226" y="104"/>
                  </a:lnTo>
                  <a:lnTo>
                    <a:pt x="226" y="112"/>
                  </a:lnTo>
                  <a:lnTo>
                    <a:pt x="110" y="112"/>
                  </a:lnTo>
                  <a:close/>
                  <a:moveTo>
                    <a:pt x="276" y="76"/>
                  </a:moveTo>
                  <a:lnTo>
                    <a:pt x="276" y="76"/>
                  </a:lnTo>
                  <a:lnTo>
                    <a:pt x="264" y="96"/>
                  </a:lnTo>
                  <a:lnTo>
                    <a:pt x="258" y="110"/>
                  </a:lnTo>
                  <a:lnTo>
                    <a:pt x="250" y="108"/>
                  </a:lnTo>
                  <a:lnTo>
                    <a:pt x="250" y="108"/>
                  </a:lnTo>
                  <a:lnTo>
                    <a:pt x="244" y="88"/>
                  </a:lnTo>
                  <a:lnTo>
                    <a:pt x="242" y="64"/>
                  </a:lnTo>
                  <a:lnTo>
                    <a:pt x="242" y="64"/>
                  </a:lnTo>
                  <a:lnTo>
                    <a:pt x="244" y="40"/>
                  </a:lnTo>
                  <a:lnTo>
                    <a:pt x="250" y="12"/>
                  </a:lnTo>
                  <a:lnTo>
                    <a:pt x="260" y="14"/>
                  </a:lnTo>
                  <a:lnTo>
                    <a:pt x="260" y="14"/>
                  </a:lnTo>
                  <a:lnTo>
                    <a:pt x="254" y="42"/>
                  </a:lnTo>
                  <a:lnTo>
                    <a:pt x="252" y="64"/>
                  </a:lnTo>
                  <a:lnTo>
                    <a:pt x="252" y="64"/>
                  </a:lnTo>
                  <a:lnTo>
                    <a:pt x="254" y="80"/>
                  </a:lnTo>
                  <a:lnTo>
                    <a:pt x="256" y="94"/>
                  </a:lnTo>
                  <a:lnTo>
                    <a:pt x="256" y="94"/>
                  </a:lnTo>
                  <a:lnTo>
                    <a:pt x="268" y="72"/>
                  </a:lnTo>
                  <a:lnTo>
                    <a:pt x="276" y="76"/>
                  </a:lnTo>
                  <a:close/>
                  <a:moveTo>
                    <a:pt x="326" y="66"/>
                  </a:moveTo>
                  <a:lnTo>
                    <a:pt x="326" y="66"/>
                  </a:lnTo>
                  <a:lnTo>
                    <a:pt x="324" y="84"/>
                  </a:lnTo>
                  <a:lnTo>
                    <a:pt x="322" y="90"/>
                  </a:lnTo>
                  <a:lnTo>
                    <a:pt x="318" y="96"/>
                  </a:lnTo>
                  <a:lnTo>
                    <a:pt x="314" y="102"/>
                  </a:lnTo>
                  <a:lnTo>
                    <a:pt x="308" y="108"/>
                  </a:lnTo>
                  <a:lnTo>
                    <a:pt x="294" y="114"/>
                  </a:lnTo>
                  <a:lnTo>
                    <a:pt x="290" y="106"/>
                  </a:lnTo>
                  <a:lnTo>
                    <a:pt x="290" y="106"/>
                  </a:lnTo>
                  <a:lnTo>
                    <a:pt x="302" y="100"/>
                  </a:lnTo>
                  <a:lnTo>
                    <a:pt x="310" y="92"/>
                  </a:lnTo>
                  <a:lnTo>
                    <a:pt x="310" y="92"/>
                  </a:lnTo>
                  <a:lnTo>
                    <a:pt x="316" y="80"/>
                  </a:lnTo>
                  <a:lnTo>
                    <a:pt x="318" y="66"/>
                  </a:lnTo>
                  <a:lnTo>
                    <a:pt x="318" y="42"/>
                  </a:lnTo>
                  <a:lnTo>
                    <a:pt x="276" y="42"/>
                  </a:lnTo>
                  <a:lnTo>
                    <a:pt x="276" y="34"/>
                  </a:lnTo>
                  <a:lnTo>
                    <a:pt x="318" y="34"/>
                  </a:lnTo>
                  <a:lnTo>
                    <a:pt x="318" y="10"/>
                  </a:lnTo>
                  <a:lnTo>
                    <a:pt x="326" y="10"/>
                  </a:lnTo>
                  <a:lnTo>
                    <a:pt x="326" y="34"/>
                  </a:lnTo>
                  <a:lnTo>
                    <a:pt x="352" y="34"/>
                  </a:lnTo>
                  <a:lnTo>
                    <a:pt x="352" y="42"/>
                  </a:lnTo>
                  <a:lnTo>
                    <a:pt x="326" y="42"/>
                  </a:lnTo>
                  <a:lnTo>
                    <a:pt x="326" y="66"/>
                  </a:lnTo>
                  <a:lnTo>
                    <a:pt x="326" y="66"/>
                  </a:lnTo>
                  <a:close/>
                  <a:moveTo>
                    <a:pt x="334" y="4"/>
                  </a:moveTo>
                  <a:lnTo>
                    <a:pt x="334" y="4"/>
                  </a:lnTo>
                  <a:lnTo>
                    <a:pt x="342" y="20"/>
                  </a:lnTo>
                  <a:lnTo>
                    <a:pt x="336" y="24"/>
                  </a:lnTo>
                  <a:lnTo>
                    <a:pt x="336" y="24"/>
                  </a:lnTo>
                  <a:lnTo>
                    <a:pt x="326" y="6"/>
                  </a:lnTo>
                  <a:lnTo>
                    <a:pt x="334" y="4"/>
                  </a:lnTo>
                  <a:lnTo>
                    <a:pt x="334" y="4"/>
                  </a:lnTo>
                  <a:close/>
                  <a:moveTo>
                    <a:pt x="350" y="0"/>
                  </a:moveTo>
                  <a:lnTo>
                    <a:pt x="350" y="0"/>
                  </a:lnTo>
                  <a:lnTo>
                    <a:pt x="358" y="16"/>
                  </a:lnTo>
                  <a:lnTo>
                    <a:pt x="352" y="20"/>
                  </a:lnTo>
                  <a:lnTo>
                    <a:pt x="352" y="20"/>
                  </a:lnTo>
                  <a:lnTo>
                    <a:pt x="342" y="2"/>
                  </a:lnTo>
                  <a:lnTo>
                    <a:pt x="350" y="0"/>
                  </a:lnTo>
                  <a:lnTo>
                    <a:pt x="350" y="0"/>
                  </a:lnTo>
                  <a:close/>
                  <a:moveTo>
                    <a:pt x="386" y="68"/>
                  </a:moveTo>
                  <a:lnTo>
                    <a:pt x="386" y="68"/>
                  </a:lnTo>
                  <a:lnTo>
                    <a:pt x="386" y="90"/>
                  </a:lnTo>
                  <a:lnTo>
                    <a:pt x="392" y="110"/>
                  </a:lnTo>
                  <a:lnTo>
                    <a:pt x="382" y="112"/>
                  </a:lnTo>
                  <a:lnTo>
                    <a:pt x="382" y="112"/>
                  </a:lnTo>
                  <a:lnTo>
                    <a:pt x="378" y="90"/>
                  </a:lnTo>
                  <a:lnTo>
                    <a:pt x="376" y="68"/>
                  </a:lnTo>
                  <a:lnTo>
                    <a:pt x="376" y="68"/>
                  </a:lnTo>
                  <a:lnTo>
                    <a:pt x="378" y="40"/>
                  </a:lnTo>
                  <a:lnTo>
                    <a:pt x="384" y="10"/>
                  </a:lnTo>
                  <a:lnTo>
                    <a:pt x="394" y="12"/>
                  </a:lnTo>
                  <a:lnTo>
                    <a:pt x="394" y="12"/>
                  </a:lnTo>
                  <a:lnTo>
                    <a:pt x="388" y="40"/>
                  </a:lnTo>
                  <a:lnTo>
                    <a:pt x="386" y="68"/>
                  </a:lnTo>
                  <a:lnTo>
                    <a:pt x="386" y="68"/>
                  </a:lnTo>
                  <a:close/>
                  <a:moveTo>
                    <a:pt x="476" y="106"/>
                  </a:moveTo>
                  <a:lnTo>
                    <a:pt x="476" y="106"/>
                  </a:lnTo>
                  <a:lnTo>
                    <a:pt x="450" y="108"/>
                  </a:lnTo>
                  <a:lnTo>
                    <a:pt x="450" y="108"/>
                  </a:lnTo>
                  <a:lnTo>
                    <a:pt x="436" y="108"/>
                  </a:lnTo>
                  <a:lnTo>
                    <a:pt x="424" y="106"/>
                  </a:lnTo>
                  <a:lnTo>
                    <a:pt x="424" y="106"/>
                  </a:lnTo>
                  <a:lnTo>
                    <a:pt x="418" y="104"/>
                  </a:lnTo>
                  <a:lnTo>
                    <a:pt x="412" y="100"/>
                  </a:lnTo>
                  <a:lnTo>
                    <a:pt x="412" y="100"/>
                  </a:lnTo>
                  <a:lnTo>
                    <a:pt x="408" y="94"/>
                  </a:lnTo>
                  <a:lnTo>
                    <a:pt x="408" y="88"/>
                  </a:lnTo>
                  <a:lnTo>
                    <a:pt x="408" y="88"/>
                  </a:lnTo>
                  <a:lnTo>
                    <a:pt x="410" y="76"/>
                  </a:lnTo>
                  <a:lnTo>
                    <a:pt x="416" y="64"/>
                  </a:lnTo>
                  <a:lnTo>
                    <a:pt x="424" y="68"/>
                  </a:lnTo>
                  <a:lnTo>
                    <a:pt x="424" y="68"/>
                  </a:lnTo>
                  <a:lnTo>
                    <a:pt x="418" y="78"/>
                  </a:lnTo>
                  <a:lnTo>
                    <a:pt x="416" y="86"/>
                  </a:lnTo>
                  <a:lnTo>
                    <a:pt x="416" y="86"/>
                  </a:lnTo>
                  <a:lnTo>
                    <a:pt x="418" y="92"/>
                  </a:lnTo>
                  <a:lnTo>
                    <a:pt x="420" y="94"/>
                  </a:lnTo>
                  <a:lnTo>
                    <a:pt x="420" y="94"/>
                  </a:lnTo>
                  <a:lnTo>
                    <a:pt x="426" y="98"/>
                  </a:lnTo>
                  <a:lnTo>
                    <a:pt x="432" y="98"/>
                  </a:lnTo>
                  <a:lnTo>
                    <a:pt x="432" y="98"/>
                  </a:lnTo>
                  <a:lnTo>
                    <a:pt x="452" y="100"/>
                  </a:lnTo>
                  <a:lnTo>
                    <a:pt x="452" y="100"/>
                  </a:lnTo>
                  <a:lnTo>
                    <a:pt x="476" y="98"/>
                  </a:lnTo>
                  <a:lnTo>
                    <a:pt x="476" y="106"/>
                  </a:lnTo>
                  <a:close/>
                  <a:moveTo>
                    <a:pt x="476" y="20"/>
                  </a:moveTo>
                  <a:lnTo>
                    <a:pt x="476" y="20"/>
                  </a:lnTo>
                  <a:lnTo>
                    <a:pt x="476" y="28"/>
                  </a:lnTo>
                  <a:lnTo>
                    <a:pt x="476" y="28"/>
                  </a:lnTo>
                  <a:lnTo>
                    <a:pt x="456" y="26"/>
                  </a:lnTo>
                  <a:lnTo>
                    <a:pt x="456" y="26"/>
                  </a:lnTo>
                  <a:lnTo>
                    <a:pt x="410" y="28"/>
                  </a:lnTo>
                  <a:lnTo>
                    <a:pt x="410" y="28"/>
                  </a:lnTo>
                  <a:lnTo>
                    <a:pt x="410" y="20"/>
                  </a:lnTo>
                  <a:lnTo>
                    <a:pt x="410" y="20"/>
                  </a:lnTo>
                  <a:lnTo>
                    <a:pt x="462" y="18"/>
                  </a:lnTo>
                  <a:lnTo>
                    <a:pt x="462" y="18"/>
                  </a:lnTo>
                  <a:lnTo>
                    <a:pt x="476" y="18"/>
                  </a:lnTo>
                  <a:lnTo>
                    <a:pt x="476" y="20"/>
                  </a:lnTo>
                  <a:lnTo>
                    <a:pt x="476" y="20"/>
                  </a:lnTo>
                  <a:close/>
                  <a:moveTo>
                    <a:pt x="528" y="96"/>
                  </a:moveTo>
                  <a:lnTo>
                    <a:pt x="528" y="32"/>
                  </a:lnTo>
                  <a:lnTo>
                    <a:pt x="550" y="32"/>
                  </a:lnTo>
                  <a:lnTo>
                    <a:pt x="550" y="20"/>
                  </a:lnTo>
                  <a:lnTo>
                    <a:pt x="494" y="20"/>
                  </a:lnTo>
                  <a:lnTo>
                    <a:pt x="494" y="12"/>
                  </a:lnTo>
                  <a:lnTo>
                    <a:pt x="550" y="12"/>
                  </a:lnTo>
                  <a:lnTo>
                    <a:pt x="550" y="4"/>
                  </a:lnTo>
                  <a:lnTo>
                    <a:pt x="560" y="4"/>
                  </a:lnTo>
                  <a:lnTo>
                    <a:pt x="560" y="12"/>
                  </a:lnTo>
                  <a:lnTo>
                    <a:pt x="610" y="12"/>
                  </a:lnTo>
                  <a:lnTo>
                    <a:pt x="610" y="20"/>
                  </a:lnTo>
                  <a:lnTo>
                    <a:pt x="560" y="20"/>
                  </a:lnTo>
                  <a:lnTo>
                    <a:pt x="560" y="32"/>
                  </a:lnTo>
                  <a:lnTo>
                    <a:pt x="596" y="32"/>
                  </a:lnTo>
                  <a:lnTo>
                    <a:pt x="596" y="96"/>
                  </a:lnTo>
                  <a:lnTo>
                    <a:pt x="528" y="96"/>
                  </a:lnTo>
                  <a:close/>
                  <a:moveTo>
                    <a:pt x="502" y="116"/>
                  </a:moveTo>
                  <a:lnTo>
                    <a:pt x="502" y="34"/>
                  </a:lnTo>
                  <a:lnTo>
                    <a:pt x="510" y="34"/>
                  </a:lnTo>
                  <a:lnTo>
                    <a:pt x="510" y="104"/>
                  </a:lnTo>
                  <a:lnTo>
                    <a:pt x="610" y="104"/>
                  </a:lnTo>
                  <a:lnTo>
                    <a:pt x="610" y="112"/>
                  </a:lnTo>
                  <a:lnTo>
                    <a:pt x="510" y="112"/>
                  </a:lnTo>
                  <a:lnTo>
                    <a:pt x="510" y="116"/>
                  </a:lnTo>
                  <a:lnTo>
                    <a:pt x="502" y="116"/>
                  </a:lnTo>
                  <a:close/>
                  <a:moveTo>
                    <a:pt x="586" y="50"/>
                  </a:moveTo>
                  <a:lnTo>
                    <a:pt x="586" y="38"/>
                  </a:lnTo>
                  <a:lnTo>
                    <a:pt x="538" y="38"/>
                  </a:lnTo>
                  <a:lnTo>
                    <a:pt x="538" y="50"/>
                  </a:lnTo>
                  <a:lnTo>
                    <a:pt x="586" y="50"/>
                  </a:lnTo>
                  <a:close/>
                  <a:moveTo>
                    <a:pt x="538" y="68"/>
                  </a:moveTo>
                  <a:lnTo>
                    <a:pt x="586" y="68"/>
                  </a:lnTo>
                  <a:lnTo>
                    <a:pt x="586" y="56"/>
                  </a:lnTo>
                  <a:lnTo>
                    <a:pt x="538" y="56"/>
                  </a:lnTo>
                  <a:lnTo>
                    <a:pt x="538" y="68"/>
                  </a:lnTo>
                  <a:close/>
                  <a:moveTo>
                    <a:pt x="538" y="88"/>
                  </a:moveTo>
                  <a:lnTo>
                    <a:pt x="586" y="88"/>
                  </a:lnTo>
                  <a:lnTo>
                    <a:pt x="586" y="76"/>
                  </a:lnTo>
                  <a:lnTo>
                    <a:pt x="538" y="76"/>
                  </a:lnTo>
                  <a:lnTo>
                    <a:pt x="538" y="88"/>
                  </a:lnTo>
                  <a:close/>
                  <a:moveTo>
                    <a:pt x="640" y="116"/>
                  </a:moveTo>
                  <a:lnTo>
                    <a:pt x="640" y="64"/>
                  </a:lnTo>
                  <a:lnTo>
                    <a:pt x="620" y="66"/>
                  </a:lnTo>
                  <a:lnTo>
                    <a:pt x="620" y="58"/>
                  </a:lnTo>
                  <a:lnTo>
                    <a:pt x="620" y="58"/>
                  </a:lnTo>
                  <a:lnTo>
                    <a:pt x="620" y="58"/>
                  </a:lnTo>
                  <a:lnTo>
                    <a:pt x="626" y="58"/>
                  </a:lnTo>
                  <a:lnTo>
                    <a:pt x="626" y="58"/>
                  </a:lnTo>
                  <a:lnTo>
                    <a:pt x="638" y="42"/>
                  </a:lnTo>
                  <a:lnTo>
                    <a:pt x="620" y="26"/>
                  </a:lnTo>
                  <a:lnTo>
                    <a:pt x="626" y="20"/>
                  </a:lnTo>
                  <a:lnTo>
                    <a:pt x="628" y="22"/>
                  </a:lnTo>
                  <a:lnTo>
                    <a:pt x="628" y="22"/>
                  </a:lnTo>
                  <a:lnTo>
                    <a:pt x="634" y="12"/>
                  </a:lnTo>
                  <a:lnTo>
                    <a:pt x="640" y="2"/>
                  </a:lnTo>
                  <a:lnTo>
                    <a:pt x="648" y="6"/>
                  </a:lnTo>
                  <a:lnTo>
                    <a:pt x="648" y="6"/>
                  </a:lnTo>
                  <a:lnTo>
                    <a:pt x="634" y="28"/>
                  </a:lnTo>
                  <a:lnTo>
                    <a:pt x="634" y="28"/>
                  </a:lnTo>
                  <a:lnTo>
                    <a:pt x="642" y="36"/>
                  </a:lnTo>
                  <a:lnTo>
                    <a:pt x="642" y="36"/>
                  </a:lnTo>
                  <a:lnTo>
                    <a:pt x="656" y="16"/>
                  </a:lnTo>
                  <a:lnTo>
                    <a:pt x="664" y="20"/>
                  </a:lnTo>
                  <a:lnTo>
                    <a:pt x="664" y="20"/>
                  </a:lnTo>
                  <a:lnTo>
                    <a:pt x="650" y="38"/>
                  </a:lnTo>
                  <a:lnTo>
                    <a:pt x="636" y="58"/>
                  </a:lnTo>
                  <a:lnTo>
                    <a:pt x="636" y="58"/>
                  </a:lnTo>
                  <a:lnTo>
                    <a:pt x="658" y="56"/>
                  </a:lnTo>
                  <a:lnTo>
                    <a:pt x="654" y="46"/>
                  </a:lnTo>
                  <a:lnTo>
                    <a:pt x="662" y="44"/>
                  </a:lnTo>
                  <a:lnTo>
                    <a:pt x="662" y="44"/>
                  </a:lnTo>
                  <a:lnTo>
                    <a:pt x="670" y="66"/>
                  </a:lnTo>
                  <a:lnTo>
                    <a:pt x="662" y="68"/>
                  </a:lnTo>
                  <a:lnTo>
                    <a:pt x="662" y="68"/>
                  </a:lnTo>
                  <a:lnTo>
                    <a:pt x="660" y="62"/>
                  </a:lnTo>
                  <a:lnTo>
                    <a:pt x="660" y="62"/>
                  </a:lnTo>
                  <a:lnTo>
                    <a:pt x="650" y="64"/>
                  </a:lnTo>
                  <a:lnTo>
                    <a:pt x="650" y="116"/>
                  </a:lnTo>
                  <a:lnTo>
                    <a:pt x="640" y="116"/>
                  </a:lnTo>
                  <a:close/>
                  <a:moveTo>
                    <a:pt x="634" y="74"/>
                  </a:moveTo>
                  <a:lnTo>
                    <a:pt x="634" y="74"/>
                  </a:lnTo>
                  <a:lnTo>
                    <a:pt x="630" y="94"/>
                  </a:lnTo>
                  <a:lnTo>
                    <a:pt x="626" y="106"/>
                  </a:lnTo>
                  <a:lnTo>
                    <a:pt x="620" y="104"/>
                  </a:lnTo>
                  <a:lnTo>
                    <a:pt x="620" y="104"/>
                  </a:lnTo>
                  <a:lnTo>
                    <a:pt x="622" y="88"/>
                  </a:lnTo>
                  <a:lnTo>
                    <a:pt x="624" y="74"/>
                  </a:lnTo>
                  <a:lnTo>
                    <a:pt x="634" y="74"/>
                  </a:lnTo>
                  <a:lnTo>
                    <a:pt x="634" y="74"/>
                  </a:lnTo>
                  <a:close/>
                  <a:moveTo>
                    <a:pt x="664" y="74"/>
                  </a:moveTo>
                  <a:lnTo>
                    <a:pt x="664" y="74"/>
                  </a:lnTo>
                  <a:lnTo>
                    <a:pt x="668" y="96"/>
                  </a:lnTo>
                  <a:lnTo>
                    <a:pt x="660" y="98"/>
                  </a:lnTo>
                  <a:lnTo>
                    <a:pt x="656" y="74"/>
                  </a:lnTo>
                  <a:lnTo>
                    <a:pt x="664" y="74"/>
                  </a:lnTo>
                  <a:close/>
                  <a:moveTo>
                    <a:pt x="672" y="56"/>
                  </a:moveTo>
                  <a:lnTo>
                    <a:pt x="672" y="48"/>
                  </a:lnTo>
                  <a:lnTo>
                    <a:pt x="698" y="48"/>
                  </a:lnTo>
                  <a:lnTo>
                    <a:pt x="698" y="26"/>
                  </a:lnTo>
                  <a:lnTo>
                    <a:pt x="670" y="26"/>
                  </a:lnTo>
                  <a:lnTo>
                    <a:pt x="670" y="20"/>
                  </a:lnTo>
                  <a:lnTo>
                    <a:pt x="698" y="20"/>
                  </a:lnTo>
                  <a:lnTo>
                    <a:pt x="698" y="4"/>
                  </a:lnTo>
                  <a:lnTo>
                    <a:pt x="708" y="4"/>
                  </a:lnTo>
                  <a:lnTo>
                    <a:pt x="708" y="20"/>
                  </a:lnTo>
                  <a:lnTo>
                    <a:pt x="740" y="20"/>
                  </a:lnTo>
                  <a:lnTo>
                    <a:pt x="740" y="26"/>
                  </a:lnTo>
                  <a:lnTo>
                    <a:pt x="708" y="26"/>
                  </a:lnTo>
                  <a:lnTo>
                    <a:pt x="708" y="48"/>
                  </a:lnTo>
                  <a:lnTo>
                    <a:pt x="736" y="48"/>
                  </a:lnTo>
                  <a:lnTo>
                    <a:pt x="736" y="56"/>
                  </a:lnTo>
                  <a:lnTo>
                    <a:pt x="672" y="56"/>
                  </a:lnTo>
                  <a:close/>
                  <a:moveTo>
                    <a:pt x="722" y="110"/>
                  </a:moveTo>
                  <a:lnTo>
                    <a:pt x="686" y="110"/>
                  </a:lnTo>
                  <a:lnTo>
                    <a:pt x="686" y="116"/>
                  </a:lnTo>
                  <a:lnTo>
                    <a:pt x="676" y="116"/>
                  </a:lnTo>
                  <a:lnTo>
                    <a:pt x="676" y="68"/>
                  </a:lnTo>
                  <a:lnTo>
                    <a:pt x="732" y="68"/>
                  </a:lnTo>
                  <a:lnTo>
                    <a:pt x="732" y="116"/>
                  </a:lnTo>
                  <a:lnTo>
                    <a:pt x="722" y="116"/>
                  </a:lnTo>
                  <a:lnTo>
                    <a:pt x="722" y="110"/>
                  </a:lnTo>
                  <a:close/>
                  <a:moveTo>
                    <a:pt x="686" y="102"/>
                  </a:moveTo>
                  <a:lnTo>
                    <a:pt x="722" y="102"/>
                  </a:lnTo>
                  <a:lnTo>
                    <a:pt x="722" y="76"/>
                  </a:lnTo>
                  <a:lnTo>
                    <a:pt x="686" y="76"/>
                  </a:lnTo>
                  <a:lnTo>
                    <a:pt x="686" y="102"/>
                  </a:lnTo>
                  <a:close/>
                  <a:moveTo>
                    <a:pt x="866" y="30"/>
                  </a:moveTo>
                  <a:lnTo>
                    <a:pt x="826" y="30"/>
                  </a:lnTo>
                  <a:lnTo>
                    <a:pt x="826" y="54"/>
                  </a:lnTo>
                  <a:lnTo>
                    <a:pt x="826" y="54"/>
                  </a:lnTo>
                  <a:lnTo>
                    <a:pt x="830" y="62"/>
                  </a:lnTo>
                  <a:lnTo>
                    <a:pt x="830" y="74"/>
                  </a:lnTo>
                  <a:lnTo>
                    <a:pt x="830" y="74"/>
                  </a:lnTo>
                  <a:lnTo>
                    <a:pt x="830" y="82"/>
                  </a:lnTo>
                  <a:lnTo>
                    <a:pt x="828" y="88"/>
                  </a:lnTo>
                  <a:lnTo>
                    <a:pt x="824" y="96"/>
                  </a:lnTo>
                  <a:lnTo>
                    <a:pt x="818" y="102"/>
                  </a:lnTo>
                  <a:lnTo>
                    <a:pt x="818" y="102"/>
                  </a:lnTo>
                  <a:lnTo>
                    <a:pt x="812" y="106"/>
                  </a:lnTo>
                  <a:lnTo>
                    <a:pt x="806" y="110"/>
                  </a:lnTo>
                  <a:lnTo>
                    <a:pt x="798" y="112"/>
                  </a:lnTo>
                  <a:lnTo>
                    <a:pt x="788" y="114"/>
                  </a:lnTo>
                  <a:lnTo>
                    <a:pt x="786" y="106"/>
                  </a:lnTo>
                  <a:lnTo>
                    <a:pt x="786" y="106"/>
                  </a:lnTo>
                  <a:lnTo>
                    <a:pt x="800" y="102"/>
                  </a:lnTo>
                  <a:lnTo>
                    <a:pt x="812" y="96"/>
                  </a:lnTo>
                  <a:lnTo>
                    <a:pt x="812" y="96"/>
                  </a:lnTo>
                  <a:lnTo>
                    <a:pt x="816" y="90"/>
                  </a:lnTo>
                  <a:lnTo>
                    <a:pt x="820" y="86"/>
                  </a:lnTo>
                  <a:lnTo>
                    <a:pt x="820" y="80"/>
                  </a:lnTo>
                  <a:lnTo>
                    <a:pt x="822" y="72"/>
                  </a:lnTo>
                  <a:lnTo>
                    <a:pt x="822" y="72"/>
                  </a:lnTo>
                  <a:lnTo>
                    <a:pt x="822" y="68"/>
                  </a:lnTo>
                  <a:lnTo>
                    <a:pt x="822" y="68"/>
                  </a:lnTo>
                  <a:lnTo>
                    <a:pt x="818" y="74"/>
                  </a:lnTo>
                  <a:lnTo>
                    <a:pt x="814" y="80"/>
                  </a:lnTo>
                  <a:lnTo>
                    <a:pt x="814" y="80"/>
                  </a:lnTo>
                  <a:lnTo>
                    <a:pt x="808" y="82"/>
                  </a:lnTo>
                  <a:lnTo>
                    <a:pt x="800" y="84"/>
                  </a:lnTo>
                  <a:lnTo>
                    <a:pt x="800" y="84"/>
                  </a:lnTo>
                  <a:lnTo>
                    <a:pt x="792" y="82"/>
                  </a:lnTo>
                  <a:lnTo>
                    <a:pt x="784" y="78"/>
                  </a:lnTo>
                  <a:lnTo>
                    <a:pt x="784" y="78"/>
                  </a:lnTo>
                  <a:lnTo>
                    <a:pt x="780" y="72"/>
                  </a:lnTo>
                  <a:lnTo>
                    <a:pt x="778" y="64"/>
                  </a:lnTo>
                  <a:lnTo>
                    <a:pt x="778" y="64"/>
                  </a:lnTo>
                  <a:lnTo>
                    <a:pt x="780" y="54"/>
                  </a:lnTo>
                  <a:lnTo>
                    <a:pt x="786" y="46"/>
                  </a:lnTo>
                  <a:lnTo>
                    <a:pt x="786" y="46"/>
                  </a:lnTo>
                  <a:lnTo>
                    <a:pt x="794" y="42"/>
                  </a:lnTo>
                  <a:lnTo>
                    <a:pt x="802" y="40"/>
                  </a:lnTo>
                  <a:lnTo>
                    <a:pt x="802" y="40"/>
                  </a:lnTo>
                  <a:lnTo>
                    <a:pt x="810" y="42"/>
                  </a:lnTo>
                  <a:lnTo>
                    <a:pt x="816" y="44"/>
                  </a:lnTo>
                  <a:lnTo>
                    <a:pt x="816" y="30"/>
                  </a:lnTo>
                  <a:lnTo>
                    <a:pt x="754" y="30"/>
                  </a:lnTo>
                  <a:lnTo>
                    <a:pt x="754" y="22"/>
                  </a:lnTo>
                  <a:lnTo>
                    <a:pt x="816" y="22"/>
                  </a:lnTo>
                  <a:lnTo>
                    <a:pt x="816" y="6"/>
                  </a:lnTo>
                  <a:lnTo>
                    <a:pt x="826" y="6"/>
                  </a:lnTo>
                  <a:lnTo>
                    <a:pt x="826" y="22"/>
                  </a:lnTo>
                  <a:lnTo>
                    <a:pt x="866" y="22"/>
                  </a:lnTo>
                  <a:lnTo>
                    <a:pt x="866" y="30"/>
                  </a:lnTo>
                  <a:close/>
                  <a:moveTo>
                    <a:pt x="816" y="54"/>
                  </a:moveTo>
                  <a:lnTo>
                    <a:pt x="816" y="54"/>
                  </a:lnTo>
                  <a:lnTo>
                    <a:pt x="814" y="52"/>
                  </a:lnTo>
                  <a:lnTo>
                    <a:pt x="812" y="50"/>
                  </a:lnTo>
                  <a:lnTo>
                    <a:pt x="802" y="48"/>
                  </a:lnTo>
                  <a:lnTo>
                    <a:pt x="802" y="48"/>
                  </a:lnTo>
                  <a:lnTo>
                    <a:pt x="796" y="50"/>
                  </a:lnTo>
                  <a:lnTo>
                    <a:pt x="792" y="52"/>
                  </a:lnTo>
                  <a:lnTo>
                    <a:pt x="792" y="52"/>
                  </a:lnTo>
                  <a:lnTo>
                    <a:pt x="788" y="58"/>
                  </a:lnTo>
                  <a:lnTo>
                    <a:pt x="788" y="62"/>
                  </a:lnTo>
                  <a:lnTo>
                    <a:pt x="788" y="62"/>
                  </a:lnTo>
                  <a:lnTo>
                    <a:pt x="788" y="68"/>
                  </a:lnTo>
                  <a:lnTo>
                    <a:pt x="792" y="72"/>
                  </a:lnTo>
                  <a:lnTo>
                    <a:pt x="792" y="72"/>
                  </a:lnTo>
                  <a:lnTo>
                    <a:pt x="796" y="76"/>
                  </a:lnTo>
                  <a:lnTo>
                    <a:pt x="800" y="76"/>
                  </a:lnTo>
                  <a:lnTo>
                    <a:pt x="800" y="76"/>
                  </a:lnTo>
                  <a:lnTo>
                    <a:pt x="808" y="74"/>
                  </a:lnTo>
                  <a:lnTo>
                    <a:pt x="812" y="72"/>
                  </a:lnTo>
                  <a:lnTo>
                    <a:pt x="812" y="72"/>
                  </a:lnTo>
                  <a:lnTo>
                    <a:pt x="816" y="66"/>
                  </a:lnTo>
                  <a:lnTo>
                    <a:pt x="816" y="58"/>
                  </a:lnTo>
                  <a:lnTo>
                    <a:pt x="816" y="54"/>
                  </a:lnTo>
                  <a:close/>
                  <a:moveTo>
                    <a:pt x="954" y="104"/>
                  </a:moveTo>
                  <a:lnTo>
                    <a:pt x="954" y="104"/>
                  </a:lnTo>
                  <a:lnTo>
                    <a:pt x="964" y="100"/>
                  </a:lnTo>
                  <a:lnTo>
                    <a:pt x="970" y="96"/>
                  </a:lnTo>
                  <a:lnTo>
                    <a:pt x="976" y="88"/>
                  </a:lnTo>
                  <a:lnTo>
                    <a:pt x="976" y="80"/>
                  </a:lnTo>
                  <a:lnTo>
                    <a:pt x="976" y="80"/>
                  </a:lnTo>
                  <a:lnTo>
                    <a:pt x="974" y="70"/>
                  </a:lnTo>
                  <a:lnTo>
                    <a:pt x="972" y="66"/>
                  </a:lnTo>
                  <a:lnTo>
                    <a:pt x="968" y="62"/>
                  </a:lnTo>
                  <a:lnTo>
                    <a:pt x="968" y="62"/>
                  </a:lnTo>
                  <a:lnTo>
                    <a:pt x="958" y="58"/>
                  </a:lnTo>
                  <a:lnTo>
                    <a:pt x="944" y="56"/>
                  </a:lnTo>
                  <a:lnTo>
                    <a:pt x="944" y="56"/>
                  </a:lnTo>
                  <a:lnTo>
                    <a:pt x="936" y="56"/>
                  </a:lnTo>
                  <a:lnTo>
                    <a:pt x="926" y="58"/>
                  </a:lnTo>
                  <a:lnTo>
                    <a:pt x="926" y="58"/>
                  </a:lnTo>
                  <a:lnTo>
                    <a:pt x="916" y="62"/>
                  </a:lnTo>
                  <a:lnTo>
                    <a:pt x="904" y="68"/>
                  </a:lnTo>
                  <a:lnTo>
                    <a:pt x="904" y="68"/>
                  </a:lnTo>
                  <a:lnTo>
                    <a:pt x="888" y="80"/>
                  </a:lnTo>
                  <a:lnTo>
                    <a:pt x="882" y="72"/>
                  </a:lnTo>
                  <a:lnTo>
                    <a:pt x="882" y="72"/>
                  </a:lnTo>
                  <a:lnTo>
                    <a:pt x="920" y="48"/>
                  </a:lnTo>
                  <a:lnTo>
                    <a:pt x="956" y="20"/>
                  </a:lnTo>
                  <a:lnTo>
                    <a:pt x="894" y="22"/>
                  </a:lnTo>
                  <a:lnTo>
                    <a:pt x="894" y="12"/>
                  </a:lnTo>
                  <a:lnTo>
                    <a:pt x="970" y="12"/>
                  </a:lnTo>
                  <a:lnTo>
                    <a:pt x="974" y="20"/>
                  </a:lnTo>
                  <a:lnTo>
                    <a:pt x="930" y="50"/>
                  </a:lnTo>
                  <a:lnTo>
                    <a:pt x="930" y="50"/>
                  </a:lnTo>
                  <a:lnTo>
                    <a:pt x="930" y="50"/>
                  </a:lnTo>
                  <a:lnTo>
                    <a:pt x="946" y="48"/>
                  </a:lnTo>
                  <a:lnTo>
                    <a:pt x="946" y="48"/>
                  </a:lnTo>
                  <a:lnTo>
                    <a:pt x="962" y="50"/>
                  </a:lnTo>
                  <a:lnTo>
                    <a:pt x="970" y="52"/>
                  </a:lnTo>
                  <a:lnTo>
                    <a:pt x="976" y="56"/>
                  </a:lnTo>
                  <a:lnTo>
                    <a:pt x="976" y="56"/>
                  </a:lnTo>
                  <a:lnTo>
                    <a:pt x="980" y="60"/>
                  </a:lnTo>
                  <a:lnTo>
                    <a:pt x="984" y="66"/>
                  </a:lnTo>
                  <a:lnTo>
                    <a:pt x="986" y="72"/>
                  </a:lnTo>
                  <a:lnTo>
                    <a:pt x="986" y="80"/>
                  </a:lnTo>
                  <a:lnTo>
                    <a:pt x="986" y="80"/>
                  </a:lnTo>
                  <a:lnTo>
                    <a:pt x="986" y="88"/>
                  </a:lnTo>
                  <a:lnTo>
                    <a:pt x="984" y="94"/>
                  </a:lnTo>
                  <a:lnTo>
                    <a:pt x="978" y="100"/>
                  </a:lnTo>
                  <a:lnTo>
                    <a:pt x="972" y="106"/>
                  </a:lnTo>
                  <a:lnTo>
                    <a:pt x="972" y="106"/>
                  </a:lnTo>
                  <a:lnTo>
                    <a:pt x="966" y="110"/>
                  </a:lnTo>
                  <a:lnTo>
                    <a:pt x="956" y="112"/>
                  </a:lnTo>
                  <a:lnTo>
                    <a:pt x="946" y="114"/>
                  </a:lnTo>
                  <a:lnTo>
                    <a:pt x="934" y="114"/>
                  </a:lnTo>
                  <a:lnTo>
                    <a:pt x="934" y="114"/>
                  </a:lnTo>
                  <a:lnTo>
                    <a:pt x="920" y="114"/>
                  </a:lnTo>
                  <a:lnTo>
                    <a:pt x="910" y="110"/>
                  </a:lnTo>
                  <a:lnTo>
                    <a:pt x="904" y="104"/>
                  </a:lnTo>
                  <a:lnTo>
                    <a:pt x="902" y="96"/>
                  </a:lnTo>
                  <a:lnTo>
                    <a:pt x="902" y="96"/>
                  </a:lnTo>
                  <a:lnTo>
                    <a:pt x="904" y="90"/>
                  </a:lnTo>
                  <a:lnTo>
                    <a:pt x="908" y="84"/>
                  </a:lnTo>
                  <a:lnTo>
                    <a:pt x="908" y="84"/>
                  </a:lnTo>
                  <a:lnTo>
                    <a:pt x="916" y="80"/>
                  </a:lnTo>
                  <a:lnTo>
                    <a:pt x="924" y="80"/>
                  </a:lnTo>
                  <a:lnTo>
                    <a:pt x="924" y="80"/>
                  </a:lnTo>
                  <a:lnTo>
                    <a:pt x="934" y="82"/>
                  </a:lnTo>
                  <a:lnTo>
                    <a:pt x="944" y="86"/>
                  </a:lnTo>
                  <a:lnTo>
                    <a:pt x="944" y="86"/>
                  </a:lnTo>
                  <a:lnTo>
                    <a:pt x="950" y="94"/>
                  </a:lnTo>
                  <a:lnTo>
                    <a:pt x="954" y="104"/>
                  </a:lnTo>
                  <a:lnTo>
                    <a:pt x="954" y="104"/>
                  </a:lnTo>
                  <a:close/>
                  <a:moveTo>
                    <a:pt x="934" y="106"/>
                  </a:moveTo>
                  <a:lnTo>
                    <a:pt x="934" y="106"/>
                  </a:lnTo>
                  <a:lnTo>
                    <a:pt x="944" y="106"/>
                  </a:lnTo>
                  <a:lnTo>
                    <a:pt x="944" y="106"/>
                  </a:lnTo>
                  <a:lnTo>
                    <a:pt x="942" y="98"/>
                  </a:lnTo>
                  <a:lnTo>
                    <a:pt x="938" y="92"/>
                  </a:lnTo>
                  <a:lnTo>
                    <a:pt x="932" y="88"/>
                  </a:lnTo>
                  <a:lnTo>
                    <a:pt x="924" y="88"/>
                  </a:lnTo>
                  <a:lnTo>
                    <a:pt x="924" y="88"/>
                  </a:lnTo>
                  <a:lnTo>
                    <a:pt x="920" y="88"/>
                  </a:lnTo>
                  <a:lnTo>
                    <a:pt x="916" y="90"/>
                  </a:lnTo>
                  <a:lnTo>
                    <a:pt x="916" y="90"/>
                  </a:lnTo>
                  <a:lnTo>
                    <a:pt x="912" y="94"/>
                  </a:lnTo>
                  <a:lnTo>
                    <a:pt x="912" y="96"/>
                  </a:lnTo>
                  <a:lnTo>
                    <a:pt x="912" y="96"/>
                  </a:lnTo>
                  <a:lnTo>
                    <a:pt x="912" y="100"/>
                  </a:lnTo>
                  <a:lnTo>
                    <a:pt x="916" y="104"/>
                  </a:lnTo>
                  <a:lnTo>
                    <a:pt x="924" y="106"/>
                  </a:lnTo>
                  <a:lnTo>
                    <a:pt x="934" y="106"/>
                  </a:lnTo>
                  <a:lnTo>
                    <a:pt x="934" y="106"/>
                  </a:lnTo>
                  <a:close/>
                  <a:moveTo>
                    <a:pt x="1053" y="104"/>
                  </a:moveTo>
                  <a:lnTo>
                    <a:pt x="1053" y="104"/>
                  </a:lnTo>
                  <a:lnTo>
                    <a:pt x="1008" y="114"/>
                  </a:lnTo>
                  <a:lnTo>
                    <a:pt x="1006" y="106"/>
                  </a:lnTo>
                  <a:lnTo>
                    <a:pt x="1006" y="106"/>
                  </a:lnTo>
                  <a:lnTo>
                    <a:pt x="1022" y="102"/>
                  </a:lnTo>
                  <a:lnTo>
                    <a:pt x="1022" y="82"/>
                  </a:lnTo>
                  <a:lnTo>
                    <a:pt x="1022" y="82"/>
                  </a:lnTo>
                  <a:lnTo>
                    <a:pt x="1006" y="92"/>
                  </a:lnTo>
                  <a:lnTo>
                    <a:pt x="1002" y="86"/>
                  </a:lnTo>
                  <a:lnTo>
                    <a:pt x="1002" y="86"/>
                  </a:lnTo>
                  <a:lnTo>
                    <a:pt x="1018" y="76"/>
                  </a:lnTo>
                  <a:lnTo>
                    <a:pt x="1029" y="64"/>
                  </a:lnTo>
                  <a:lnTo>
                    <a:pt x="1006" y="64"/>
                  </a:lnTo>
                  <a:lnTo>
                    <a:pt x="1006" y="58"/>
                  </a:lnTo>
                  <a:lnTo>
                    <a:pt x="1035" y="58"/>
                  </a:lnTo>
                  <a:lnTo>
                    <a:pt x="1035" y="48"/>
                  </a:lnTo>
                  <a:lnTo>
                    <a:pt x="1043" y="48"/>
                  </a:lnTo>
                  <a:lnTo>
                    <a:pt x="1043" y="58"/>
                  </a:lnTo>
                  <a:lnTo>
                    <a:pt x="1071" y="58"/>
                  </a:lnTo>
                  <a:lnTo>
                    <a:pt x="1071" y="64"/>
                  </a:lnTo>
                  <a:lnTo>
                    <a:pt x="1039" y="64"/>
                  </a:lnTo>
                  <a:lnTo>
                    <a:pt x="1039" y="64"/>
                  </a:lnTo>
                  <a:lnTo>
                    <a:pt x="1031" y="74"/>
                  </a:lnTo>
                  <a:lnTo>
                    <a:pt x="1031" y="102"/>
                  </a:lnTo>
                  <a:lnTo>
                    <a:pt x="1031" y="102"/>
                  </a:lnTo>
                  <a:lnTo>
                    <a:pt x="1051" y="96"/>
                  </a:lnTo>
                  <a:lnTo>
                    <a:pt x="1053" y="104"/>
                  </a:lnTo>
                  <a:lnTo>
                    <a:pt x="1053" y="104"/>
                  </a:lnTo>
                  <a:close/>
                  <a:moveTo>
                    <a:pt x="1091" y="98"/>
                  </a:moveTo>
                  <a:lnTo>
                    <a:pt x="1091" y="98"/>
                  </a:lnTo>
                  <a:lnTo>
                    <a:pt x="1081" y="108"/>
                  </a:lnTo>
                  <a:lnTo>
                    <a:pt x="1071" y="116"/>
                  </a:lnTo>
                  <a:lnTo>
                    <a:pt x="1065" y="110"/>
                  </a:lnTo>
                  <a:lnTo>
                    <a:pt x="1065" y="110"/>
                  </a:lnTo>
                  <a:lnTo>
                    <a:pt x="1075" y="100"/>
                  </a:lnTo>
                  <a:lnTo>
                    <a:pt x="1085" y="88"/>
                  </a:lnTo>
                  <a:lnTo>
                    <a:pt x="1085" y="88"/>
                  </a:lnTo>
                  <a:lnTo>
                    <a:pt x="1081" y="80"/>
                  </a:lnTo>
                  <a:lnTo>
                    <a:pt x="1079" y="68"/>
                  </a:lnTo>
                  <a:lnTo>
                    <a:pt x="1075" y="42"/>
                  </a:lnTo>
                  <a:lnTo>
                    <a:pt x="1006" y="42"/>
                  </a:lnTo>
                  <a:lnTo>
                    <a:pt x="1006" y="34"/>
                  </a:lnTo>
                  <a:lnTo>
                    <a:pt x="1035" y="34"/>
                  </a:lnTo>
                  <a:lnTo>
                    <a:pt x="1035" y="20"/>
                  </a:lnTo>
                  <a:lnTo>
                    <a:pt x="1012" y="20"/>
                  </a:lnTo>
                  <a:lnTo>
                    <a:pt x="1012" y="14"/>
                  </a:lnTo>
                  <a:lnTo>
                    <a:pt x="1035" y="14"/>
                  </a:lnTo>
                  <a:lnTo>
                    <a:pt x="1035" y="2"/>
                  </a:lnTo>
                  <a:lnTo>
                    <a:pt x="1045" y="2"/>
                  </a:lnTo>
                  <a:lnTo>
                    <a:pt x="1045" y="14"/>
                  </a:lnTo>
                  <a:lnTo>
                    <a:pt x="1067" y="14"/>
                  </a:lnTo>
                  <a:lnTo>
                    <a:pt x="1067" y="20"/>
                  </a:lnTo>
                  <a:lnTo>
                    <a:pt x="1045" y="20"/>
                  </a:lnTo>
                  <a:lnTo>
                    <a:pt x="1045" y="34"/>
                  </a:lnTo>
                  <a:lnTo>
                    <a:pt x="1073" y="34"/>
                  </a:lnTo>
                  <a:lnTo>
                    <a:pt x="1073" y="34"/>
                  </a:lnTo>
                  <a:lnTo>
                    <a:pt x="1073" y="10"/>
                  </a:lnTo>
                  <a:lnTo>
                    <a:pt x="1073" y="2"/>
                  </a:lnTo>
                  <a:lnTo>
                    <a:pt x="1083" y="2"/>
                  </a:lnTo>
                  <a:lnTo>
                    <a:pt x="1083" y="34"/>
                  </a:lnTo>
                  <a:lnTo>
                    <a:pt x="1119" y="34"/>
                  </a:lnTo>
                  <a:lnTo>
                    <a:pt x="1119" y="42"/>
                  </a:lnTo>
                  <a:lnTo>
                    <a:pt x="1085" y="42"/>
                  </a:lnTo>
                  <a:lnTo>
                    <a:pt x="1085" y="42"/>
                  </a:lnTo>
                  <a:lnTo>
                    <a:pt x="1087" y="62"/>
                  </a:lnTo>
                  <a:lnTo>
                    <a:pt x="1093" y="80"/>
                  </a:lnTo>
                  <a:lnTo>
                    <a:pt x="1093" y="80"/>
                  </a:lnTo>
                  <a:lnTo>
                    <a:pt x="1101" y="66"/>
                  </a:lnTo>
                  <a:lnTo>
                    <a:pt x="1107" y="52"/>
                  </a:lnTo>
                  <a:lnTo>
                    <a:pt x="1115" y="56"/>
                  </a:lnTo>
                  <a:lnTo>
                    <a:pt x="1115" y="56"/>
                  </a:lnTo>
                  <a:lnTo>
                    <a:pt x="1107" y="72"/>
                  </a:lnTo>
                  <a:lnTo>
                    <a:pt x="1097" y="88"/>
                  </a:lnTo>
                  <a:lnTo>
                    <a:pt x="1097" y="88"/>
                  </a:lnTo>
                  <a:lnTo>
                    <a:pt x="1103" y="98"/>
                  </a:lnTo>
                  <a:lnTo>
                    <a:pt x="1103" y="98"/>
                  </a:lnTo>
                  <a:lnTo>
                    <a:pt x="1107" y="102"/>
                  </a:lnTo>
                  <a:lnTo>
                    <a:pt x="1111" y="104"/>
                  </a:lnTo>
                  <a:lnTo>
                    <a:pt x="1111" y="104"/>
                  </a:lnTo>
                  <a:lnTo>
                    <a:pt x="1113" y="104"/>
                  </a:lnTo>
                  <a:lnTo>
                    <a:pt x="1113" y="102"/>
                  </a:lnTo>
                  <a:lnTo>
                    <a:pt x="1113" y="102"/>
                  </a:lnTo>
                  <a:lnTo>
                    <a:pt x="1115" y="84"/>
                  </a:lnTo>
                  <a:lnTo>
                    <a:pt x="1123" y="86"/>
                  </a:lnTo>
                  <a:lnTo>
                    <a:pt x="1123" y="86"/>
                  </a:lnTo>
                  <a:lnTo>
                    <a:pt x="1121" y="104"/>
                  </a:lnTo>
                  <a:lnTo>
                    <a:pt x="1119" y="112"/>
                  </a:lnTo>
                  <a:lnTo>
                    <a:pt x="1119" y="112"/>
                  </a:lnTo>
                  <a:lnTo>
                    <a:pt x="1117" y="114"/>
                  </a:lnTo>
                  <a:lnTo>
                    <a:pt x="1113" y="116"/>
                  </a:lnTo>
                  <a:lnTo>
                    <a:pt x="1113" y="116"/>
                  </a:lnTo>
                  <a:lnTo>
                    <a:pt x="1107" y="114"/>
                  </a:lnTo>
                  <a:lnTo>
                    <a:pt x="1107" y="114"/>
                  </a:lnTo>
                  <a:lnTo>
                    <a:pt x="1099" y="108"/>
                  </a:lnTo>
                  <a:lnTo>
                    <a:pt x="1099" y="108"/>
                  </a:lnTo>
                  <a:lnTo>
                    <a:pt x="1091" y="98"/>
                  </a:lnTo>
                  <a:lnTo>
                    <a:pt x="1091" y="98"/>
                  </a:lnTo>
                  <a:close/>
                  <a:moveTo>
                    <a:pt x="1063" y="104"/>
                  </a:moveTo>
                  <a:lnTo>
                    <a:pt x="1063" y="104"/>
                  </a:lnTo>
                  <a:lnTo>
                    <a:pt x="1053" y="90"/>
                  </a:lnTo>
                  <a:lnTo>
                    <a:pt x="1039" y="76"/>
                  </a:lnTo>
                  <a:lnTo>
                    <a:pt x="1047" y="72"/>
                  </a:lnTo>
                  <a:lnTo>
                    <a:pt x="1055" y="82"/>
                  </a:lnTo>
                  <a:lnTo>
                    <a:pt x="1055" y="82"/>
                  </a:lnTo>
                  <a:lnTo>
                    <a:pt x="1067" y="70"/>
                  </a:lnTo>
                  <a:lnTo>
                    <a:pt x="1073" y="76"/>
                  </a:lnTo>
                  <a:lnTo>
                    <a:pt x="1073" y="76"/>
                  </a:lnTo>
                  <a:lnTo>
                    <a:pt x="1061" y="86"/>
                  </a:lnTo>
                  <a:lnTo>
                    <a:pt x="1061" y="86"/>
                  </a:lnTo>
                  <a:lnTo>
                    <a:pt x="1069" y="98"/>
                  </a:lnTo>
                  <a:lnTo>
                    <a:pt x="1063" y="104"/>
                  </a:lnTo>
                  <a:close/>
                  <a:moveTo>
                    <a:pt x="1103" y="28"/>
                  </a:moveTo>
                  <a:lnTo>
                    <a:pt x="1103" y="28"/>
                  </a:lnTo>
                  <a:lnTo>
                    <a:pt x="1093" y="10"/>
                  </a:lnTo>
                  <a:lnTo>
                    <a:pt x="1101" y="8"/>
                  </a:lnTo>
                  <a:lnTo>
                    <a:pt x="1101" y="8"/>
                  </a:lnTo>
                  <a:lnTo>
                    <a:pt x="1111" y="24"/>
                  </a:lnTo>
                  <a:lnTo>
                    <a:pt x="1103" y="28"/>
                  </a:lnTo>
                  <a:close/>
                  <a:moveTo>
                    <a:pt x="1185" y="108"/>
                  </a:moveTo>
                  <a:lnTo>
                    <a:pt x="1185" y="100"/>
                  </a:lnTo>
                  <a:lnTo>
                    <a:pt x="1137" y="100"/>
                  </a:lnTo>
                  <a:lnTo>
                    <a:pt x="1137" y="94"/>
                  </a:lnTo>
                  <a:lnTo>
                    <a:pt x="1185" y="94"/>
                  </a:lnTo>
                  <a:lnTo>
                    <a:pt x="1185" y="86"/>
                  </a:lnTo>
                  <a:lnTo>
                    <a:pt x="1143" y="86"/>
                  </a:lnTo>
                  <a:lnTo>
                    <a:pt x="1143" y="56"/>
                  </a:lnTo>
                  <a:lnTo>
                    <a:pt x="1237" y="56"/>
                  </a:lnTo>
                  <a:lnTo>
                    <a:pt x="1237" y="86"/>
                  </a:lnTo>
                  <a:lnTo>
                    <a:pt x="1195" y="86"/>
                  </a:lnTo>
                  <a:lnTo>
                    <a:pt x="1195" y="94"/>
                  </a:lnTo>
                  <a:lnTo>
                    <a:pt x="1243" y="94"/>
                  </a:lnTo>
                  <a:lnTo>
                    <a:pt x="1243" y="100"/>
                  </a:lnTo>
                  <a:lnTo>
                    <a:pt x="1195" y="100"/>
                  </a:lnTo>
                  <a:lnTo>
                    <a:pt x="1195" y="108"/>
                  </a:lnTo>
                  <a:lnTo>
                    <a:pt x="1251" y="108"/>
                  </a:lnTo>
                  <a:lnTo>
                    <a:pt x="1251" y="114"/>
                  </a:lnTo>
                  <a:lnTo>
                    <a:pt x="1131" y="114"/>
                  </a:lnTo>
                  <a:lnTo>
                    <a:pt x="1131" y="108"/>
                  </a:lnTo>
                  <a:lnTo>
                    <a:pt x="1185" y="108"/>
                  </a:lnTo>
                  <a:close/>
                  <a:moveTo>
                    <a:pt x="1131" y="50"/>
                  </a:moveTo>
                  <a:lnTo>
                    <a:pt x="1131" y="44"/>
                  </a:lnTo>
                  <a:lnTo>
                    <a:pt x="1249" y="44"/>
                  </a:lnTo>
                  <a:lnTo>
                    <a:pt x="1249" y="50"/>
                  </a:lnTo>
                  <a:lnTo>
                    <a:pt x="1131" y="50"/>
                  </a:lnTo>
                  <a:close/>
                  <a:moveTo>
                    <a:pt x="1145" y="36"/>
                  </a:moveTo>
                  <a:lnTo>
                    <a:pt x="1145" y="6"/>
                  </a:lnTo>
                  <a:lnTo>
                    <a:pt x="1237" y="6"/>
                  </a:lnTo>
                  <a:lnTo>
                    <a:pt x="1237" y="36"/>
                  </a:lnTo>
                  <a:lnTo>
                    <a:pt x="1145" y="36"/>
                  </a:lnTo>
                  <a:close/>
                  <a:moveTo>
                    <a:pt x="1153" y="70"/>
                  </a:moveTo>
                  <a:lnTo>
                    <a:pt x="1185" y="70"/>
                  </a:lnTo>
                  <a:lnTo>
                    <a:pt x="1185" y="62"/>
                  </a:lnTo>
                  <a:lnTo>
                    <a:pt x="1153" y="62"/>
                  </a:lnTo>
                  <a:lnTo>
                    <a:pt x="1153" y="70"/>
                  </a:lnTo>
                  <a:close/>
                  <a:moveTo>
                    <a:pt x="1185" y="74"/>
                  </a:moveTo>
                  <a:lnTo>
                    <a:pt x="1153" y="74"/>
                  </a:lnTo>
                  <a:lnTo>
                    <a:pt x="1153" y="80"/>
                  </a:lnTo>
                  <a:lnTo>
                    <a:pt x="1185" y="80"/>
                  </a:lnTo>
                  <a:lnTo>
                    <a:pt x="1185" y="74"/>
                  </a:lnTo>
                  <a:close/>
                  <a:moveTo>
                    <a:pt x="1153" y="20"/>
                  </a:moveTo>
                  <a:lnTo>
                    <a:pt x="1227" y="20"/>
                  </a:lnTo>
                  <a:lnTo>
                    <a:pt x="1227" y="12"/>
                  </a:lnTo>
                  <a:lnTo>
                    <a:pt x="1153" y="12"/>
                  </a:lnTo>
                  <a:lnTo>
                    <a:pt x="1153" y="20"/>
                  </a:lnTo>
                  <a:close/>
                  <a:moveTo>
                    <a:pt x="1227" y="24"/>
                  </a:moveTo>
                  <a:lnTo>
                    <a:pt x="1153" y="24"/>
                  </a:lnTo>
                  <a:lnTo>
                    <a:pt x="1153" y="32"/>
                  </a:lnTo>
                  <a:lnTo>
                    <a:pt x="1227" y="32"/>
                  </a:lnTo>
                  <a:lnTo>
                    <a:pt x="1227" y="24"/>
                  </a:lnTo>
                  <a:close/>
                  <a:moveTo>
                    <a:pt x="1195" y="70"/>
                  </a:moveTo>
                  <a:lnTo>
                    <a:pt x="1229" y="70"/>
                  </a:lnTo>
                  <a:lnTo>
                    <a:pt x="1229" y="62"/>
                  </a:lnTo>
                  <a:lnTo>
                    <a:pt x="1195" y="62"/>
                  </a:lnTo>
                  <a:lnTo>
                    <a:pt x="1195" y="70"/>
                  </a:lnTo>
                  <a:close/>
                  <a:moveTo>
                    <a:pt x="1229" y="74"/>
                  </a:moveTo>
                  <a:lnTo>
                    <a:pt x="1195" y="74"/>
                  </a:lnTo>
                  <a:lnTo>
                    <a:pt x="1195" y="80"/>
                  </a:lnTo>
                  <a:lnTo>
                    <a:pt x="1229" y="80"/>
                  </a:lnTo>
                  <a:lnTo>
                    <a:pt x="1229" y="74"/>
                  </a:lnTo>
                  <a:close/>
                  <a:moveTo>
                    <a:pt x="1277" y="58"/>
                  </a:moveTo>
                  <a:lnTo>
                    <a:pt x="1277" y="58"/>
                  </a:lnTo>
                  <a:lnTo>
                    <a:pt x="1269" y="72"/>
                  </a:lnTo>
                  <a:lnTo>
                    <a:pt x="1263" y="86"/>
                  </a:lnTo>
                  <a:lnTo>
                    <a:pt x="1257" y="82"/>
                  </a:lnTo>
                  <a:lnTo>
                    <a:pt x="1257" y="82"/>
                  </a:lnTo>
                  <a:lnTo>
                    <a:pt x="1263" y="72"/>
                  </a:lnTo>
                  <a:lnTo>
                    <a:pt x="1269" y="58"/>
                  </a:lnTo>
                  <a:lnTo>
                    <a:pt x="1269" y="58"/>
                  </a:lnTo>
                  <a:lnTo>
                    <a:pt x="1273" y="46"/>
                  </a:lnTo>
                  <a:lnTo>
                    <a:pt x="1275" y="34"/>
                  </a:lnTo>
                  <a:lnTo>
                    <a:pt x="1261" y="34"/>
                  </a:lnTo>
                  <a:lnTo>
                    <a:pt x="1261" y="26"/>
                  </a:lnTo>
                  <a:lnTo>
                    <a:pt x="1277" y="26"/>
                  </a:lnTo>
                  <a:lnTo>
                    <a:pt x="1277" y="2"/>
                  </a:lnTo>
                  <a:lnTo>
                    <a:pt x="1285" y="2"/>
                  </a:lnTo>
                  <a:lnTo>
                    <a:pt x="1285" y="26"/>
                  </a:lnTo>
                  <a:lnTo>
                    <a:pt x="1295" y="26"/>
                  </a:lnTo>
                  <a:lnTo>
                    <a:pt x="1295" y="34"/>
                  </a:lnTo>
                  <a:lnTo>
                    <a:pt x="1285" y="34"/>
                  </a:lnTo>
                  <a:lnTo>
                    <a:pt x="1285" y="48"/>
                  </a:lnTo>
                  <a:lnTo>
                    <a:pt x="1285" y="48"/>
                  </a:lnTo>
                  <a:lnTo>
                    <a:pt x="1297" y="58"/>
                  </a:lnTo>
                  <a:lnTo>
                    <a:pt x="1293" y="66"/>
                  </a:lnTo>
                  <a:lnTo>
                    <a:pt x="1293" y="66"/>
                  </a:lnTo>
                  <a:lnTo>
                    <a:pt x="1285" y="58"/>
                  </a:lnTo>
                  <a:lnTo>
                    <a:pt x="1285" y="116"/>
                  </a:lnTo>
                  <a:lnTo>
                    <a:pt x="1277" y="116"/>
                  </a:lnTo>
                  <a:lnTo>
                    <a:pt x="1277" y="58"/>
                  </a:lnTo>
                  <a:lnTo>
                    <a:pt x="1277" y="58"/>
                  </a:lnTo>
                  <a:close/>
                  <a:moveTo>
                    <a:pt x="1311" y="116"/>
                  </a:moveTo>
                  <a:lnTo>
                    <a:pt x="1311" y="64"/>
                  </a:lnTo>
                  <a:lnTo>
                    <a:pt x="1311" y="64"/>
                  </a:lnTo>
                  <a:lnTo>
                    <a:pt x="1303" y="72"/>
                  </a:lnTo>
                  <a:lnTo>
                    <a:pt x="1297" y="66"/>
                  </a:lnTo>
                  <a:lnTo>
                    <a:pt x="1297" y="66"/>
                  </a:lnTo>
                  <a:lnTo>
                    <a:pt x="1311" y="52"/>
                  </a:lnTo>
                  <a:lnTo>
                    <a:pt x="1321" y="38"/>
                  </a:lnTo>
                  <a:lnTo>
                    <a:pt x="1301" y="38"/>
                  </a:lnTo>
                  <a:lnTo>
                    <a:pt x="1301" y="32"/>
                  </a:lnTo>
                  <a:lnTo>
                    <a:pt x="1325" y="32"/>
                  </a:lnTo>
                  <a:lnTo>
                    <a:pt x="1325" y="32"/>
                  </a:lnTo>
                  <a:lnTo>
                    <a:pt x="1329" y="18"/>
                  </a:lnTo>
                  <a:lnTo>
                    <a:pt x="1315" y="18"/>
                  </a:lnTo>
                  <a:lnTo>
                    <a:pt x="1315" y="18"/>
                  </a:lnTo>
                  <a:lnTo>
                    <a:pt x="1307" y="28"/>
                  </a:lnTo>
                  <a:lnTo>
                    <a:pt x="1301" y="24"/>
                  </a:lnTo>
                  <a:lnTo>
                    <a:pt x="1301" y="24"/>
                  </a:lnTo>
                  <a:lnTo>
                    <a:pt x="1309" y="12"/>
                  </a:lnTo>
                  <a:lnTo>
                    <a:pt x="1315" y="2"/>
                  </a:lnTo>
                  <a:lnTo>
                    <a:pt x="1325" y="2"/>
                  </a:lnTo>
                  <a:lnTo>
                    <a:pt x="1325" y="2"/>
                  </a:lnTo>
                  <a:lnTo>
                    <a:pt x="1321" y="12"/>
                  </a:lnTo>
                  <a:lnTo>
                    <a:pt x="1373" y="12"/>
                  </a:lnTo>
                  <a:lnTo>
                    <a:pt x="1373" y="18"/>
                  </a:lnTo>
                  <a:lnTo>
                    <a:pt x="1339" y="18"/>
                  </a:lnTo>
                  <a:lnTo>
                    <a:pt x="1339" y="18"/>
                  </a:lnTo>
                  <a:lnTo>
                    <a:pt x="1335" y="32"/>
                  </a:lnTo>
                  <a:lnTo>
                    <a:pt x="1379" y="32"/>
                  </a:lnTo>
                  <a:lnTo>
                    <a:pt x="1379" y="38"/>
                  </a:lnTo>
                  <a:lnTo>
                    <a:pt x="1331" y="38"/>
                  </a:lnTo>
                  <a:lnTo>
                    <a:pt x="1331" y="38"/>
                  </a:lnTo>
                  <a:lnTo>
                    <a:pt x="1321" y="52"/>
                  </a:lnTo>
                  <a:lnTo>
                    <a:pt x="1341" y="52"/>
                  </a:lnTo>
                  <a:lnTo>
                    <a:pt x="1341" y="52"/>
                  </a:lnTo>
                  <a:lnTo>
                    <a:pt x="1347" y="40"/>
                  </a:lnTo>
                  <a:lnTo>
                    <a:pt x="1357" y="42"/>
                  </a:lnTo>
                  <a:lnTo>
                    <a:pt x="1357" y="42"/>
                  </a:lnTo>
                  <a:lnTo>
                    <a:pt x="1351" y="52"/>
                  </a:lnTo>
                  <a:lnTo>
                    <a:pt x="1375" y="52"/>
                  </a:lnTo>
                  <a:lnTo>
                    <a:pt x="1375" y="58"/>
                  </a:lnTo>
                  <a:lnTo>
                    <a:pt x="1351" y="58"/>
                  </a:lnTo>
                  <a:lnTo>
                    <a:pt x="1351" y="70"/>
                  </a:lnTo>
                  <a:lnTo>
                    <a:pt x="1371" y="70"/>
                  </a:lnTo>
                  <a:lnTo>
                    <a:pt x="1371" y="76"/>
                  </a:lnTo>
                  <a:lnTo>
                    <a:pt x="1351" y="76"/>
                  </a:lnTo>
                  <a:lnTo>
                    <a:pt x="1351" y="86"/>
                  </a:lnTo>
                  <a:lnTo>
                    <a:pt x="1371" y="86"/>
                  </a:lnTo>
                  <a:lnTo>
                    <a:pt x="1371" y="94"/>
                  </a:lnTo>
                  <a:lnTo>
                    <a:pt x="1351" y="94"/>
                  </a:lnTo>
                  <a:lnTo>
                    <a:pt x="1351" y="106"/>
                  </a:lnTo>
                  <a:lnTo>
                    <a:pt x="1379" y="106"/>
                  </a:lnTo>
                  <a:lnTo>
                    <a:pt x="1379" y="112"/>
                  </a:lnTo>
                  <a:lnTo>
                    <a:pt x="1319" y="112"/>
                  </a:lnTo>
                  <a:lnTo>
                    <a:pt x="1319" y="116"/>
                  </a:lnTo>
                  <a:lnTo>
                    <a:pt x="1311" y="116"/>
                  </a:lnTo>
                  <a:close/>
                  <a:moveTo>
                    <a:pt x="1319" y="58"/>
                  </a:moveTo>
                  <a:lnTo>
                    <a:pt x="1319" y="70"/>
                  </a:lnTo>
                  <a:lnTo>
                    <a:pt x="1341" y="70"/>
                  </a:lnTo>
                  <a:lnTo>
                    <a:pt x="1341" y="58"/>
                  </a:lnTo>
                  <a:lnTo>
                    <a:pt x="1319" y="58"/>
                  </a:lnTo>
                  <a:close/>
                  <a:moveTo>
                    <a:pt x="1319" y="76"/>
                  </a:moveTo>
                  <a:lnTo>
                    <a:pt x="1319" y="86"/>
                  </a:lnTo>
                  <a:lnTo>
                    <a:pt x="1341" y="86"/>
                  </a:lnTo>
                  <a:lnTo>
                    <a:pt x="1341" y="76"/>
                  </a:lnTo>
                  <a:lnTo>
                    <a:pt x="1319" y="76"/>
                  </a:lnTo>
                  <a:close/>
                  <a:moveTo>
                    <a:pt x="1319" y="94"/>
                  </a:moveTo>
                  <a:lnTo>
                    <a:pt x="1319" y="106"/>
                  </a:lnTo>
                  <a:lnTo>
                    <a:pt x="1341" y="106"/>
                  </a:lnTo>
                  <a:lnTo>
                    <a:pt x="1341" y="94"/>
                  </a:lnTo>
                  <a:lnTo>
                    <a:pt x="1319" y="9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 name="Freeform 113">
              <a:extLst>
                <a:ext uri="{FF2B5EF4-FFF2-40B4-BE49-F238E27FC236}">
                  <a16:creationId xmlns:a16="http://schemas.microsoft.com/office/drawing/2014/main" id="{C721ED0E-9AC8-4C85-B612-7B2F66CC44C8}"/>
                </a:ext>
              </a:extLst>
            </p:cNvPr>
            <p:cNvSpPr>
              <a:spLocks/>
            </p:cNvSpPr>
            <p:nvPr/>
          </p:nvSpPr>
          <p:spPr bwMode="auto">
            <a:xfrm>
              <a:off x="2481622" y="4356546"/>
              <a:ext cx="19319" cy="52873"/>
            </a:xfrm>
            <a:custGeom>
              <a:avLst/>
              <a:gdLst>
                <a:gd name="T0" fmla="*/ 38 w 38"/>
                <a:gd name="T1" fmla="*/ 104 h 104"/>
                <a:gd name="T2" fmla="*/ 0 w 38"/>
                <a:gd name="T3" fmla="*/ 104 h 104"/>
                <a:gd name="T4" fmla="*/ 0 w 38"/>
                <a:gd name="T5" fmla="*/ 98 h 104"/>
                <a:gd name="T6" fmla="*/ 30 w 38"/>
                <a:gd name="T7" fmla="*/ 98 h 104"/>
                <a:gd name="T8" fmla="*/ 30 w 38"/>
                <a:gd name="T9" fmla="*/ 0 h 104"/>
                <a:gd name="T10" fmla="*/ 38 w 38"/>
                <a:gd name="T11" fmla="*/ 0 h 104"/>
                <a:gd name="T12" fmla="*/ 38 w 38"/>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38" h="104">
                  <a:moveTo>
                    <a:pt x="38" y="104"/>
                  </a:moveTo>
                  <a:lnTo>
                    <a:pt x="0" y="104"/>
                  </a:lnTo>
                  <a:lnTo>
                    <a:pt x="0" y="98"/>
                  </a:lnTo>
                  <a:lnTo>
                    <a:pt x="30" y="98"/>
                  </a:lnTo>
                  <a:lnTo>
                    <a:pt x="30" y="0"/>
                  </a:lnTo>
                  <a:lnTo>
                    <a:pt x="38" y="0"/>
                  </a:lnTo>
                  <a:lnTo>
                    <a:pt x="38" y="10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 name="Freeform 114">
              <a:extLst>
                <a:ext uri="{FF2B5EF4-FFF2-40B4-BE49-F238E27FC236}">
                  <a16:creationId xmlns:a16="http://schemas.microsoft.com/office/drawing/2014/main" id="{93499A7E-2E5F-469B-8DDB-000605EC3571}"/>
                </a:ext>
              </a:extLst>
            </p:cNvPr>
            <p:cNvSpPr>
              <a:spLocks noEditPoints="1"/>
            </p:cNvSpPr>
            <p:nvPr/>
          </p:nvSpPr>
          <p:spPr bwMode="auto">
            <a:xfrm>
              <a:off x="2545680" y="4348412"/>
              <a:ext cx="964924" cy="61007"/>
            </a:xfrm>
            <a:custGeom>
              <a:avLst/>
              <a:gdLst>
                <a:gd name="T0" fmla="*/ 68 w 1898"/>
                <a:gd name="T1" fmla="*/ 108 h 120"/>
                <a:gd name="T2" fmla="*/ 28 w 1898"/>
                <a:gd name="T3" fmla="*/ 88 h 120"/>
                <a:gd name="T4" fmla="*/ 0 w 1898"/>
                <a:gd name="T5" fmla="*/ 74 h 120"/>
                <a:gd name="T6" fmla="*/ 44 w 1898"/>
                <a:gd name="T7" fmla="*/ 34 h 120"/>
                <a:gd name="T8" fmla="*/ 72 w 1898"/>
                <a:gd name="T9" fmla="*/ 66 h 120"/>
                <a:gd name="T10" fmla="*/ 142 w 1898"/>
                <a:gd name="T11" fmla="*/ 38 h 120"/>
                <a:gd name="T12" fmla="*/ 152 w 1898"/>
                <a:gd name="T13" fmla="*/ 112 h 120"/>
                <a:gd name="T14" fmla="*/ 216 w 1898"/>
                <a:gd name="T15" fmla="*/ 76 h 120"/>
                <a:gd name="T16" fmla="*/ 238 w 1898"/>
                <a:gd name="T17" fmla="*/ 30 h 120"/>
                <a:gd name="T18" fmla="*/ 216 w 1898"/>
                <a:gd name="T19" fmla="*/ 120 h 120"/>
                <a:gd name="T20" fmla="*/ 336 w 1898"/>
                <a:gd name="T21" fmla="*/ 94 h 120"/>
                <a:gd name="T22" fmla="*/ 318 w 1898"/>
                <a:gd name="T23" fmla="*/ 42 h 120"/>
                <a:gd name="T24" fmla="*/ 328 w 1898"/>
                <a:gd name="T25" fmla="*/ 108 h 120"/>
                <a:gd name="T26" fmla="*/ 392 w 1898"/>
                <a:gd name="T27" fmla="*/ 118 h 120"/>
                <a:gd name="T28" fmla="*/ 468 w 1898"/>
                <a:gd name="T29" fmla="*/ 114 h 120"/>
                <a:gd name="T30" fmla="*/ 438 w 1898"/>
                <a:gd name="T31" fmla="*/ 96 h 120"/>
                <a:gd name="T32" fmla="*/ 438 w 1898"/>
                <a:gd name="T33" fmla="*/ 58 h 120"/>
                <a:gd name="T34" fmla="*/ 548 w 1898"/>
                <a:gd name="T35" fmla="*/ 38 h 120"/>
                <a:gd name="T36" fmla="*/ 528 w 1898"/>
                <a:gd name="T37" fmla="*/ 28 h 120"/>
                <a:gd name="T38" fmla="*/ 588 w 1898"/>
                <a:gd name="T39" fmla="*/ 106 h 120"/>
                <a:gd name="T40" fmla="*/ 618 w 1898"/>
                <a:gd name="T41" fmla="*/ 60 h 120"/>
                <a:gd name="T42" fmla="*/ 560 w 1898"/>
                <a:gd name="T43" fmla="*/ 10 h 120"/>
                <a:gd name="T44" fmla="*/ 628 w 1898"/>
                <a:gd name="T45" fmla="*/ 44 h 120"/>
                <a:gd name="T46" fmla="*/ 586 w 1898"/>
                <a:gd name="T47" fmla="*/ 96 h 120"/>
                <a:gd name="T48" fmla="*/ 662 w 1898"/>
                <a:gd name="T49" fmla="*/ 120 h 120"/>
                <a:gd name="T50" fmla="*/ 662 w 1898"/>
                <a:gd name="T51" fmla="*/ 18 h 120"/>
                <a:gd name="T52" fmla="*/ 710 w 1898"/>
                <a:gd name="T53" fmla="*/ 114 h 120"/>
                <a:gd name="T54" fmla="*/ 704 w 1898"/>
                <a:gd name="T55" fmla="*/ 18 h 120"/>
                <a:gd name="T56" fmla="*/ 736 w 1898"/>
                <a:gd name="T57" fmla="*/ 82 h 120"/>
                <a:gd name="T58" fmla="*/ 750 w 1898"/>
                <a:gd name="T59" fmla="*/ 106 h 120"/>
                <a:gd name="T60" fmla="*/ 690 w 1898"/>
                <a:gd name="T61" fmla="*/ 110 h 120"/>
                <a:gd name="T62" fmla="*/ 706 w 1898"/>
                <a:gd name="T63" fmla="*/ 86 h 120"/>
                <a:gd name="T64" fmla="*/ 790 w 1898"/>
                <a:gd name="T65" fmla="*/ 72 h 120"/>
                <a:gd name="T66" fmla="*/ 848 w 1898"/>
                <a:gd name="T67" fmla="*/ 16 h 120"/>
                <a:gd name="T68" fmla="*/ 836 w 1898"/>
                <a:gd name="T69" fmla="*/ 48 h 120"/>
                <a:gd name="T70" fmla="*/ 914 w 1898"/>
                <a:gd name="T71" fmla="*/ 72 h 120"/>
                <a:gd name="T72" fmla="*/ 1004 w 1898"/>
                <a:gd name="T73" fmla="*/ 110 h 120"/>
                <a:gd name="T74" fmla="*/ 952 w 1898"/>
                <a:gd name="T75" fmla="*/ 72 h 120"/>
                <a:gd name="T76" fmla="*/ 1004 w 1898"/>
                <a:gd name="T77" fmla="*/ 32 h 120"/>
                <a:gd name="T78" fmla="*/ 1134 w 1898"/>
                <a:gd name="T79" fmla="*/ 36 h 120"/>
                <a:gd name="T80" fmla="*/ 1140 w 1898"/>
                <a:gd name="T81" fmla="*/ 20 h 120"/>
                <a:gd name="T82" fmla="*/ 1040 w 1898"/>
                <a:gd name="T83" fmla="*/ 106 h 120"/>
                <a:gd name="T84" fmla="*/ 1242 w 1898"/>
                <a:gd name="T85" fmla="*/ 62 h 120"/>
                <a:gd name="T86" fmla="*/ 1198 w 1898"/>
                <a:gd name="T87" fmla="*/ 96 h 120"/>
                <a:gd name="T88" fmla="*/ 1250 w 1898"/>
                <a:gd name="T89" fmla="*/ 2 h 120"/>
                <a:gd name="T90" fmla="*/ 1256 w 1898"/>
                <a:gd name="T91" fmla="*/ 22 h 120"/>
                <a:gd name="T92" fmla="*/ 1248 w 1898"/>
                <a:gd name="T93" fmla="*/ 10 h 120"/>
                <a:gd name="T94" fmla="*/ 1296 w 1898"/>
                <a:gd name="T95" fmla="*/ 32 h 120"/>
                <a:gd name="T96" fmla="*/ 1584 w 1898"/>
                <a:gd name="T97" fmla="*/ 106 h 120"/>
                <a:gd name="T98" fmla="*/ 1590 w 1898"/>
                <a:gd name="T99" fmla="*/ 64 h 120"/>
                <a:gd name="T100" fmla="*/ 1624 w 1898"/>
                <a:gd name="T101" fmla="*/ 24 h 120"/>
                <a:gd name="T102" fmla="*/ 1730 w 1898"/>
                <a:gd name="T103" fmla="*/ 106 h 120"/>
                <a:gd name="T104" fmla="*/ 1734 w 1898"/>
                <a:gd name="T105" fmla="*/ 72 h 120"/>
                <a:gd name="T106" fmla="*/ 1698 w 1898"/>
                <a:gd name="T107" fmla="*/ 50 h 120"/>
                <a:gd name="T108" fmla="*/ 1728 w 1898"/>
                <a:gd name="T109" fmla="*/ 58 h 120"/>
                <a:gd name="T110" fmla="*/ 1712 w 1898"/>
                <a:gd name="T111" fmla="*/ 80 h 120"/>
                <a:gd name="T112" fmla="*/ 1880 w 1898"/>
                <a:gd name="T113" fmla="*/ 66 h 120"/>
                <a:gd name="T114" fmla="*/ 1806 w 1898"/>
                <a:gd name="T115" fmla="*/ 26 h 120"/>
                <a:gd name="T116" fmla="*/ 1898 w 1898"/>
                <a:gd name="T117" fmla="*/ 84 h 120"/>
                <a:gd name="T118" fmla="*/ 1814 w 1898"/>
                <a:gd name="T119" fmla="*/ 100 h 120"/>
                <a:gd name="T120" fmla="*/ 1856 w 1898"/>
                <a:gd name="T121" fmla="*/ 110 h 120"/>
                <a:gd name="T122" fmla="*/ 1846 w 1898"/>
                <a:gd name="T123"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8" h="120">
                  <a:moveTo>
                    <a:pt x="74" y="96"/>
                  </a:moveTo>
                  <a:lnTo>
                    <a:pt x="64" y="96"/>
                  </a:lnTo>
                  <a:lnTo>
                    <a:pt x="64" y="76"/>
                  </a:lnTo>
                  <a:lnTo>
                    <a:pt x="64" y="76"/>
                  </a:lnTo>
                  <a:lnTo>
                    <a:pt x="64" y="70"/>
                  </a:lnTo>
                  <a:lnTo>
                    <a:pt x="64" y="70"/>
                  </a:lnTo>
                  <a:lnTo>
                    <a:pt x="52" y="76"/>
                  </a:lnTo>
                  <a:lnTo>
                    <a:pt x="42" y="84"/>
                  </a:lnTo>
                  <a:lnTo>
                    <a:pt x="36" y="90"/>
                  </a:lnTo>
                  <a:lnTo>
                    <a:pt x="36" y="96"/>
                  </a:lnTo>
                  <a:lnTo>
                    <a:pt x="36" y="96"/>
                  </a:lnTo>
                  <a:lnTo>
                    <a:pt x="36" y="102"/>
                  </a:lnTo>
                  <a:lnTo>
                    <a:pt x="42" y="106"/>
                  </a:lnTo>
                  <a:lnTo>
                    <a:pt x="42" y="106"/>
                  </a:lnTo>
                  <a:lnTo>
                    <a:pt x="52" y="108"/>
                  </a:lnTo>
                  <a:lnTo>
                    <a:pt x="68" y="108"/>
                  </a:lnTo>
                  <a:lnTo>
                    <a:pt x="68" y="108"/>
                  </a:lnTo>
                  <a:lnTo>
                    <a:pt x="90" y="108"/>
                  </a:lnTo>
                  <a:lnTo>
                    <a:pt x="108" y="106"/>
                  </a:lnTo>
                  <a:lnTo>
                    <a:pt x="108" y="116"/>
                  </a:lnTo>
                  <a:lnTo>
                    <a:pt x="108" y="116"/>
                  </a:lnTo>
                  <a:lnTo>
                    <a:pt x="74" y="118"/>
                  </a:lnTo>
                  <a:lnTo>
                    <a:pt x="74" y="118"/>
                  </a:lnTo>
                  <a:lnTo>
                    <a:pt x="50" y="116"/>
                  </a:lnTo>
                  <a:lnTo>
                    <a:pt x="40" y="114"/>
                  </a:lnTo>
                  <a:lnTo>
                    <a:pt x="34" y="112"/>
                  </a:lnTo>
                  <a:lnTo>
                    <a:pt x="34" y="112"/>
                  </a:lnTo>
                  <a:lnTo>
                    <a:pt x="28" y="106"/>
                  </a:lnTo>
                  <a:lnTo>
                    <a:pt x="26" y="102"/>
                  </a:lnTo>
                  <a:lnTo>
                    <a:pt x="26" y="98"/>
                  </a:lnTo>
                  <a:lnTo>
                    <a:pt x="26" y="98"/>
                  </a:lnTo>
                  <a:lnTo>
                    <a:pt x="28" y="88"/>
                  </a:lnTo>
                  <a:lnTo>
                    <a:pt x="34" y="80"/>
                  </a:lnTo>
                  <a:lnTo>
                    <a:pt x="34" y="80"/>
                  </a:lnTo>
                  <a:lnTo>
                    <a:pt x="44" y="72"/>
                  </a:lnTo>
                  <a:lnTo>
                    <a:pt x="62" y="62"/>
                  </a:lnTo>
                  <a:lnTo>
                    <a:pt x="62" y="62"/>
                  </a:lnTo>
                  <a:lnTo>
                    <a:pt x="58" y="58"/>
                  </a:lnTo>
                  <a:lnTo>
                    <a:pt x="52" y="56"/>
                  </a:lnTo>
                  <a:lnTo>
                    <a:pt x="52" y="56"/>
                  </a:lnTo>
                  <a:lnTo>
                    <a:pt x="44" y="56"/>
                  </a:lnTo>
                  <a:lnTo>
                    <a:pt x="36" y="58"/>
                  </a:lnTo>
                  <a:lnTo>
                    <a:pt x="36" y="58"/>
                  </a:lnTo>
                  <a:lnTo>
                    <a:pt x="26" y="64"/>
                  </a:lnTo>
                  <a:lnTo>
                    <a:pt x="16" y="72"/>
                  </a:lnTo>
                  <a:lnTo>
                    <a:pt x="4" y="82"/>
                  </a:lnTo>
                  <a:lnTo>
                    <a:pt x="0" y="74"/>
                  </a:lnTo>
                  <a:lnTo>
                    <a:pt x="0" y="74"/>
                  </a:lnTo>
                  <a:lnTo>
                    <a:pt x="10" y="66"/>
                  </a:lnTo>
                  <a:lnTo>
                    <a:pt x="20" y="56"/>
                  </a:lnTo>
                  <a:lnTo>
                    <a:pt x="28" y="46"/>
                  </a:lnTo>
                  <a:lnTo>
                    <a:pt x="34" y="34"/>
                  </a:lnTo>
                  <a:lnTo>
                    <a:pt x="4" y="34"/>
                  </a:lnTo>
                  <a:lnTo>
                    <a:pt x="4" y="26"/>
                  </a:lnTo>
                  <a:lnTo>
                    <a:pt x="36" y="26"/>
                  </a:lnTo>
                  <a:lnTo>
                    <a:pt x="36" y="26"/>
                  </a:lnTo>
                  <a:lnTo>
                    <a:pt x="42" y="10"/>
                  </a:lnTo>
                  <a:lnTo>
                    <a:pt x="52" y="12"/>
                  </a:lnTo>
                  <a:lnTo>
                    <a:pt x="52" y="12"/>
                  </a:lnTo>
                  <a:lnTo>
                    <a:pt x="48" y="26"/>
                  </a:lnTo>
                  <a:lnTo>
                    <a:pt x="94" y="26"/>
                  </a:lnTo>
                  <a:lnTo>
                    <a:pt x="94" y="34"/>
                  </a:lnTo>
                  <a:lnTo>
                    <a:pt x="44" y="34"/>
                  </a:lnTo>
                  <a:lnTo>
                    <a:pt x="44" y="34"/>
                  </a:lnTo>
                  <a:lnTo>
                    <a:pt x="32" y="52"/>
                  </a:lnTo>
                  <a:lnTo>
                    <a:pt x="32" y="54"/>
                  </a:lnTo>
                  <a:lnTo>
                    <a:pt x="32" y="54"/>
                  </a:lnTo>
                  <a:lnTo>
                    <a:pt x="42" y="50"/>
                  </a:lnTo>
                  <a:lnTo>
                    <a:pt x="42" y="50"/>
                  </a:lnTo>
                  <a:lnTo>
                    <a:pt x="54" y="48"/>
                  </a:lnTo>
                  <a:lnTo>
                    <a:pt x="54" y="48"/>
                  </a:lnTo>
                  <a:lnTo>
                    <a:pt x="60" y="50"/>
                  </a:lnTo>
                  <a:lnTo>
                    <a:pt x="64" y="52"/>
                  </a:lnTo>
                  <a:lnTo>
                    <a:pt x="68" y="54"/>
                  </a:lnTo>
                  <a:lnTo>
                    <a:pt x="70" y="58"/>
                  </a:lnTo>
                  <a:lnTo>
                    <a:pt x="106" y="44"/>
                  </a:lnTo>
                  <a:lnTo>
                    <a:pt x="112" y="52"/>
                  </a:lnTo>
                  <a:lnTo>
                    <a:pt x="112" y="52"/>
                  </a:lnTo>
                  <a:lnTo>
                    <a:pt x="72" y="66"/>
                  </a:lnTo>
                  <a:lnTo>
                    <a:pt x="72" y="66"/>
                  </a:lnTo>
                  <a:lnTo>
                    <a:pt x="74" y="78"/>
                  </a:lnTo>
                  <a:lnTo>
                    <a:pt x="74" y="96"/>
                  </a:lnTo>
                  <a:close/>
                  <a:moveTo>
                    <a:pt x="142" y="120"/>
                  </a:moveTo>
                  <a:lnTo>
                    <a:pt x="128" y="120"/>
                  </a:lnTo>
                  <a:lnTo>
                    <a:pt x="126" y="112"/>
                  </a:lnTo>
                  <a:lnTo>
                    <a:pt x="138" y="112"/>
                  </a:lnTo>
                  <a:lnTo>
                    <a:pt x="138" y="112"/>
                  </a:lnTo>
                  <a:lnTo>
                    <a:pt x="140" y="110"/>
                  </a:lnTo>
                  <a:lnTo>
                    <a:pt x="142" y="108"/>
                  </a:lnTo>
                  <a:lnTo>
                    <a:pt x="142" y="72"/>
                  </a:lnTo>
                  <a:lnTo>
                    <a:pt x="142" y="72"/>
                  </a:lnTo>
                  <a:lnTo>
                    <a:pt x="124" y="78"/>
                  </a:lnTo>
                  <a:lnTo>
                    <a:pt x="122" y="70"/>
                  </a:lnTo>
                  <a:lnTo>
                    <a:pt x="122" y="70"/>
                  </a:lnTo>
                  <a:lnTo>
                    <a:pt x="142" y="64"/>
                  </a:lnTo>
                  <a:lnTo>
                    <a:pt x="142" y="38"/>
                  </a:lnTo>
                  <a:lnTo>
                    <a:pt x="126" y="38"/>
                  </a:lnTo>
                  <a:lnTo>
                    <a:pt x="126" y="30"/>
                  </a:lnTo>
                  <a:lnTo>
                    <a:pt x="142" y="30"/>
                  </a:lnTo>
                  <a:lnTo>
                    <a:pt x="142" y="6"/>
                  </a:lnTo>
                  <a:lnTo>
                    <a:pt x="152" y="6"/>
                  </a:lnTo>
                  <a:lnTo>
                    <a:pt x="152" y="30"/>
                  </a:lnTo>
                  <a:lnTo>
                    <a:pt x="164" y="30"/>
                  </a:lnTo>
                  <a:lnTo>
                    <a:pt x="164" y="38"/>
                  </a:lnTo>
                  <a:lnTo>
                    <a:pt x="152" y="38"/>
                  </a:lnTo>
                  <a:lnTo>
                    <a:pt x="152" y="60"/>
                  </a:lnTo>
                  <a:lnTo>
                    <a:pt x="152" y="60"/>
                  </a:lnTo>
                  <a:lnTo>
                    <a:pt x="162" y="56"/>
                  </a:lnTo>
                  <a:lnTo>
                    <a:pt x="164" y="62"/>
                  </a:lnTo>
                  <a:lnTo>
                    <a:pt x="164" y="62"/>
                  </a:lnTo>
                  <a:lnTo>
                    <a:pt x="152" y="68"/>
                  </a:lnTo>
                  <a:lnTo>
                    <a:pt x="152" y="112"/>
                  </a:lnTo>
                  <a:lnTo>
                    <a:pt x="152" y="112"/>
                  </a:lnTo>
                  <a:lnTo>
                    <a:pt x="152" y="116"/>
                  </a:lnTo>
                  <a:lnTo>
                    <a:pt x="148" y="118"/>
                  </a:lnTo>
                  <a:lnTo>
                    <a:pt x="148" y="118"/>
                  </a:lnTo>
                  <a:lnTo>
                    <a:pt x="146" y="120"/>
                  </a:lnTo>
                  <a:lnTo>
                    <a:pt x="142" y="120"/>
                  </a:lnTo>
                  <a:lnTo>
                    <a:pt x="142" y="120"/>
                  </a:lnTo>
                  <a:close/>
                  <a:moveTo>
                    <a:pt x="216" y="120"/>
                  </a:moveTo>
                  <a:lnTo>
                    <a:pt x="200" y="120"/>
                  </a:lnTo>
                  <a:lnTo>
                    <a:pt x="198" y="110"/>
                  </a:lnTo>
                  <a:lnTo>
                    <a:pt x="212" y="110"/>
                  </a:lnTo>
                  <a:lnTo>
                    <a:pt x="212" y="110"/>
                  </a:lnTo>
                  <a:lnTo>
                    <a:pt x="216" y="110"/>
                  </a:lnTo>
                  <a:lnTo>
                    <a:pt x="216" y="110"/>
                  </a:lnTo>
                  <a:lnTo>
                    <a:pt x="216" y="106"/>
                  </a:lnTo>
                  <a:lnTo>
                    <a:pt x="216" y="76"/>
                  </a:lnTo>
                  <a:lnTo>
                    <a:pt x="168" y="76"/>
                  </a:lnTo>
                  <a:lnTo>
                    <a:pt x="168" y="68"/>
                  </a:lnTo>
                  <a:lnTo>
                    <a:pt x="216" y="68"/>
                  </a:lnTo>
                  <a:lnTo>
                    <a:pt x="216" y="54"/>
                  </a:lnTo>
                  <a:lnTo>
                    <a:pt x="166" y="54"/>
                  </a:lnTo>
                  <a:lnTo>
                    <a:pt x="166" y="46"/>
                  </a:lnTo>
                  <a:lnTo>
                    <a:pt x="198" y="46"/>
                  </a:lnTo>
                  <a:lnTo>
                    <a:pt x="198" y="30"/>
                  </a:lnTo>
                  <a:lnTo>
                    <a:pt x="172" y="30"/>
                  </a:lnTo>
                  <a:lnTo>
                    <a:pt x="172" y="22"/>
                  </a:lnTo>
                  <a:lnTo>
                    <a:pt x="198" y="22"/>
                  </a:lnTo>
                  <a:lnTo>
                    <a:pt x="198" y="6"/>
                  </a:lnTo>
                  <a:lnTo>
                    <a:pt x="208" y="6"/>
                  </a:lnTo>
                  <a:lnTo>
                    <a:pt x="208" y="22"/>
                  </a:lnTo>
                  <a:lnTo>
                    <a:pt x="238" y="22"/>
                  </a:lnTo>
                  <a:lnTo>
                    <a:pt x="238" y="30"/>
                  </a:lnTo>
                  <a:lnTo>
                    <a:pt x="208" y="30"/>
                  </a:lnTo>
                  <a:lnTo>
                    <a:pt x="208" y="46"/>
                  </a:lnTo>
                  <a:lnTo>
                    <a:pt x="244" y="46"/>
                  </a:lnTo>
                  <a:lnTo>
                    <a:pt x="244" y="54"/>
                  </a:lnTo>
                  <a:lnTo>
                    <a:pt x="228" y="54"/>
                  </a:lnTo>
                  <a:lnTo>
                    <a:pt x="228" y="68"/>
                  </a:lnTo>
                  <a:lnTo>
                    <a:pt x="240" y="68"/>
                  </a:lnTo>
                  <a:lnTo>
                    <a:pt x="240" y="76"/>
                  </a:lnTo>
                  <a:lnTo>
                    <a:pt x="228" y="76"/>
                  </a:lnTo>
                  <a:lnTo>
                    <a:pt x="228" y="110"/>
                  </a:lnTo>
                  <a:lnTo>
                    <a:pt x="228" y="110"/>
                  </a:lnTo>
                  <a:lnTo>
                    <a:pt x="226" y="114"/>
                  </a:lnTo>
                  <a:lnTo>
                    <a:pt x="224" y="116"/>
                  </a:lnTo>
                  <a:lnTo>
                    <a:pt x="224" y="116"/>
                  </a:lnTo>
                  <a:lnTo>
                    <a:pt x="220" y="118"/>
                  </a:lnTo>
                  <a:lnTo>
                    <a:pt x="216" y="120"/>
                  </a:lnTo>
                  <a:lnTo>
                    <a:pt x="216" y="120"/>
                  </a:lnTo>
                  <a:close/>
                  <a:moveTo>
                    <a:pt x="188" y="106"/>
                  </a:moveTo>
                  <a:lnTo>
                    <a:pt x="188" y="106"/>
                  </a:lnTo>
                  <a:lnTo>
                    <a:pt x="172" y="86"/>
                  </a:lnTo>
                  <a:lnTo>
                    <a:pt x="180" y="80"/>
                  </a:lnTo>
                  <a:lnTo>
                    <a:pt x="180" y="80"/>
                  </a:lnTo>
                  <a:lnTo>
                    <a:pt x="196" y="102"/>
                  </a:lnTo>
                  <a:lnTo>
                    <a:pt x="188" y="106"/>
                  </a:lnTo>
                  <a:close/>
                  <a:moveTo>
                    <a:pt x="286" y="114"/>
                  </a:moveTo>
                  <a:lnTo>
                    <a:pt x="284" y="106"/>
                  </a:lnTo>
                  <a:lnTo>
                    <a:pt x="284" y="106"/>
                  </a:lnTo>
                  <a:lnTo>
                    <a:pt x="312" y="104"/>
                  </a:lnTo>
                  <a:lnTo>
                    <a:pt x="322" y="100"/>
                  </a:lnTo>
                  <a:lnTo>
                    <a:pt x="330" y="98"/>
                  </a:lnTo>
                  <a:lnTo>
                    <a:pt x="330" y="98"/>
                  </a:lnTo>
                  <a:lnTo>
                    <a:pt x="336" y="94"/>
                  </a:lnTo>
                  <a:lnTo>
                    <a:pt x="340" y="88"/>
                  </a:lnTo>
                  <a:lnTo>
                    <a:pt x="342" y="82"/>
                  </a:lnTo>
                  <a:lnTo>
                    <a:pt x="344" y="76"/>
                  </a:lnTo>
                  <a:lnTo>
                    <a:pt x="344" y="76"/>
                  </a:lnTo>
                  <a:lnTo>
                    <a:pt x="342" y="66"/>
                  </a:lnTo>
                  <a:lnTo>
                    <a:pt x="336" y="58"/>
                  </a:lnTo>
                  <a:lnTo>
                    <a:pt x="336" y="58"/>
                  </a:lnTo>
                  <a:lnTo>
                    <a:pt x="328" y="52"/>
                  </a:lnTo>
                  <a:lnTo>
                    <a:pt x="318" y="50"/>
                  </a:lnTo>
                  <a:lnTo>
                    <a:pt x="318" y="50"/>
                  </a:lnTo>
                  <a:lnTo>
                    <a:pt x="296" y="52"/>
                  </a:lnTo>
                  <a:lnTo>
                    <a:pt x="262" y="58"/>
                  </a:lnTo>
                  <a:lnTo>
                    <a:pt x="262" y="50"/>
                  </a:lnTo>
                  <a:lnTo>
                    <a:pt x="292" y="46"/>
                  </a:lnTo>
                  <a:lnTo>
                    <a:pt x="292" y="46"/>
                  </a:lnTo>
                  <a:lnTo>
                    <a:pt x="318" y="42"/>
                  </a:lnTo>
                  <a:lnTo>
                    <a:pt x="318" y="42"/>
                  </a:lnTo>
                  <a:lnTo>
                    <a:pt x="332" y="46"/>
                  </a:lnTo>
                  <a:lnTo>
                    <a:pt x="338" y="48"/>
                  </a:lnTo>
                  <a:lnTo>
                    <a:pt x="344" y="52"/>
                  </a:lnTo>
                  <a:lnTo>
                    <a:pt x="344" y="52"/>
                  </a:lnTo>
                  <a:lnTo>
                    <a:pt x="348" y="56"/>
                  </a:lnTo>
                  <a:lnTo>
                    <a:pt x="350" y="62"/>
                  </a:lnTo>
                  <a:lnTo>
                    <a:pt x="352" y="68"/>
                  </a:lnTo>
                  <a:lnTo>
                    <a:pt x="352" y="74"/>
                  </a:lnTo>
                  <a:lnTo>
                    <a:pt x="352" y="74"/>
                  </a:lnTo>
                  <a:lnTo>
                    <a:pt x="352" y="84"/>
                  </a:lnTo>
                  <a:lnTo>
                    <a:pt x="348" y="92"/>
                  </a:lnTo>
                  <a:lnTo>
                    <a:pt x="344" y="98"/>
                  </a:lnTo>
                  <a:lnTo>
                    <a:pt x="338" y="104"/>
                  </a:lnTo>
                  <a:lnTo>
                    <a:pt x="338" y="104"/>
                  </a:lnTo>
                  <a:lnTo>
                    <a:pt x="328" y="108"/>
                  </a:lnTo>
                  <a:lnTo>
                    <a:pt x="316" y="110"/>
                  </a:lnTo>
                  <a:lnTo>
                    <a:pt x="302" y="114"/>
                  </a:lnTo>
                  <a:lnTo>
                    <a:pt x="286" y="114"/>
                  </a:lnTo>
                  <a:lnTo>
                    <a:pt x="286" y="114"/>
                  </a:lnTo>
                  <a:close/>
                  <a:moveTo>
                    <a:pt x="420" y="10"/>
                  </a:moveTo>
                  <a:lnTo>
                    <a:pt x="420" y="10"/>
                  </a:lnTo>
                  <a:lnTo>
                    <a:pt x="420" y="28"/>
                  </a:lnTo>
                  <a:lnTo>
                    <a:pt x="466" y="28"/>
                  </a:lnTo>
                  <a:lnTo>
                    <a:pt x="466" y="36"/>
                  </a:lnTo>
                  <a:lnTo>
                    <a:pt x="420" y="36"/>
                  </a:lnTo>
                  <a:lnTo>
                    <a:pt x="420" y="36"/>
                  </a:lnTo>
                  <a:lnTo>
                    <a:pt x="416" y="60"/>
                  </a:lnTo>
                  <a:lnTo>
                    <a:pt x="408" y="84"/>
                  </a:lnTo>
                  <a:lnTo>
                    <a:pt x="408" y="84"/>
                  </a:lnTo>
                  <a:lnTo>
                    <a:pt x="400" y="104"/>
                  </a:lnTo>
                  <a:lnTo>
                    <a:pt x="392" y="118"/>
                  </a:lnTo>
                  <a:lnTo>
                    <a:pt x="384" y="112"/>
                  </a:lnTo>
                  <a:lnTo>
                    <a:pt x="384" y="112"/>
                  </a:lnTo>
                  <a:lnTo>
                    <a:pt x="392" y="98"/>
                  </a:lnTo>
                  <a:lnTo>
                    <a:pt x="400" y="78"/>
                  </a:lnTo>
                  <a:lnTo>
                    <a:pt x="400" y="78"/>
                  </a:lnTo>
                  <a:lnTo>
                    <a:pt x="406" y="56"/>
                  </a:lnTo>
                  <a:lnTo>
                    <a:pt x="410" y="36"/>
                  </a:lnTo>
                  <a:lnTo>
                    <a:pt x="386" y="36"/>
                  </a:lnTo>
                  <a:lnTo>
                    <a:pt x="386" y="28"/>
                  </a:lnTo>
                  <a:lnTo>
                    <a:pt x="410" y="28"/>
                  </a:lnTo>
                  <a:lnTo>
                    <a:pt x="410" y="28"/>
                  </a:lnTo>
                  <a:lnTo>
                    <a:pt x="410" y="10"/>
                  </a:lnTo>
                  <a:lnTo>
                    <a:pt x="420" y="10"/>
                  </a:lnTo>
                  <a:close/>
                  <a:moveTo>
                    <a:pt x="496" y="112"/>
                  </a:moveTo>
                  <a:lnTo>
                    <a:pt x="496" y="112"/>
                  </a:lnTo>
                  <a:lnTo>
                    <a:pt x="468" y="114"/>
                  </a:lnTo>
                  <a:lnTo>
                    <a:pt x="468" y="114"/>
                  </a:lnTo>
                  <a:lnTo>
                    <a:pt x="446" y="112"/>
                  </a:lnTo>
                  <a:lnTo>
                    <a:pt x="446" y="112"/>
                  </a:lnTo>
                  <a:lnTo>
                    <a:pt x="440" y="112"/>
                  </a:lnTo>
                  <a:lnTo>
                    <a:pt x="434" y="108"/>
                  </a:lnTo>
                  <a:lnTo>
                    <a:pt x="434" y="108"/>
                  </a:lnTo>
                  <a:lnTo>
                    <a:pt x="430" y="102"/>
                  </a:lnTo>
                  <a:lnTo>
                    <a:pt x="428" y="98"/>
                  </a:lnTo>
                  <a:lnTo>
                    <a:pt x="428" y="98"/>
                  </a:lnTo>
                  <a:lnTo>
                    <a:pt x="430" y="88"/>
                  </a:lnTo>
                  <a:lnTo>
                    <a:pt x="436" y="80"/>
                  </a:lnTo>
                  <a:lnTo>
                    <a:pt x="442" y="84"/>
                  </a:lnTo>
                  <a:lnTo>
                    <a:pt x="442" y="84"/>
                  </a:lnTo>
                  <a:lnTo>
                    <a:pt x="440" y="90"/>
                  </a:lnTo>
                  <a:lnTo>
                    <a:pt x="438" y="96"/>
                  </a:lnTo>
                  <a:lnTo>
                    <a:pt x="438" y="96"/>
                  </a:lnTo>
                  <a:lnTo>
                    <a:pt x="440" y="100"/>
                  </a:lnTo>
                  <a:lnTo>
                    <a:pt x="442" y="102"/>
                  </a:lnTo>
                  <a:lnTo>
                    <a:pt x="442" y="102"/>
                  </a:lnTo>
                  <a:lnTo>
                    <a:pt x="450" y="104"/>
                  </a:lnTo>
                  <a:lnTo>
                    <a:pt x="466" y="106"/>
                  </a:lnTo>
                  <a:lnTo>
                    <a:pt x="466" y="106"/>
                  </a:lnTo>
                  <a:lnTo>
                    <a:pt x="496" y="104"/>
                  </a:lnTo>
                  <a:lnTo>
                    <a:pt x="496" y="112"/>
                  </a:lnTo>
                  <a:close/>
                  <a:moveTo>
                    <a:pt x="484" y="48"/>
                  </a:moveTo>
                  <a:lnTo>
                    <a:pt x="484" y="48"/>
                  </a:lnTo>
                  <a:lnTo>
                    <a:pt x="492" y="48"/>
                  </a:lnTo>
                  <a:lnTo>
                    <a:pt x="492" y="56"/>
                  </a:lnTo>
                  <a:lnTo>
                    <a:pt x="492" y="56"/>
                  </a:lnTo>
                  <a:lnTo>
                    <a:pt x="486" y="56"/>
                  </a:lnTo>
                  <a:lnTo>
                    <a:pt x="486" y="56"/>
                  </a:lnTo>
                  <a:lnTo>
                    <a:pt x="438" y="58"/>
                  </a:lnTo>
                  <a:lnTo>
                    <a:pt x="436" y="50"/>
                  </a:lnTo>
                  <a:lnTo>
                    <a:pt x="436" y="50"/>
                  </a:lnTo>
                  <a:lnTo>
                    <a:pt x="460" y="48"/>
                  </a:lnTo>
                  <a:lnTo>
                    <a:pt x="484" y="48"/>
                  </a:lnTo>
                  <a:lnTo>
                    <a:pt x="484" y="48"/>
                  </a:lnTo>
                  <a:close/>
                  <a:moveTo>
                    <a:pt x="526" y="120"/>
                  </a:moveTo>
                  <a:lnTo>
                    <a:pt x="526" y="70"/>
                  </a:lnTo>
                  <a:lnTo>
                    <a:pt x="526" y="70"/>
                  </a:lnTo>
                  <a:lnTo>
                    <a:pt x="512" y="84"/>
                  </a:lnTo>
                  <a:lnTo>
                    <a:pt x="506" y="80"/>
                  </a:lnTo>
                  <a:lnTo>
                    <a:pt x="506" y="80"/>
                  </a:lnTo>
                  <a:lnTo>
                    <a:pt x="514" y="70"/>
                  </a:lnTo>
                  <a:lnTo>
                    <a:pt x="524" y="56"/>
                  </a:lnTo>
                  <a:lnTo>
                    <a:pt x="524" y="56"/>
                  </a:lnTo>
                  <a:lnTo>
                    <a:pt x="538" y="34"/>
                  </a:lnTo>
                  <a:lnTo>
                    <a:pt x="548" y="38"/>
                  </a:lnTo>
                  <a:lnTo>
                    <a:pt x="548" y="38"/>
                  </a:lnTo>
                  <a:lnTo>
                    <a:pt x="542" y="48"/>
                  </a:lnTo>
                  <a:lnTo>
                    <a:pt x="532" y="60"/>
                  </a:lnTo>
                  <a:lnTo>
                    <a:pt x="536" y="60"/>
                  </a:lnTo>
                  <a:lnTo>
                    <a:pt x="536" y="120"/>
                  </a:lnTo>
                  <a:lnTo>
                    <a:pt x="526" y="120"/>
                  </a:lnTo>
                  <a:close/>
                  <a:moveTo>
                    <a:pt x="512" y="40"/>
                  </a:moveTo>
                  <a:lnTo>
                    <a:pt x="508" y="36"/>
                  </a:lnTo>
                  <a:lnTo>
                    <a:pt x="508" y="36"/>
                  </a:lnTo>
                  <a:lnTo>
                    <a:pt x="522" y="22"/>
                  </a:lnTo>
                  <a:lnTo>
                    <a:pt x="534" y="8"/>
                  </a:lnTo>
                  <a:lnTo>
                    <a:pt x="542" y="10"/>
                  </a:lnTo>
                  <a:lnTo>
                    <a:pt x="542" y="10"/>
                  </a:lnTo>
                  <a:lnTo>
                    <a:pt x="536" y="18"/>
                  </a:lnTo>
                  <a:lnTo>
                    <a:pt x="528" y="28"/>
                  </a:lnTo>
                  <a:lnTo>
                    <a:pt x="528" y="28"/>
                  </a:lnTo>
                  <a:lnTo>
                    <a:pt x="512" y="40"/>
                  </a:lnTo>
                  <a:lnTo>
                    <a:pt x="512" y="40"/>
                  </a:lnTo>
                  <a:close/>
                  <a:moveTo>
                    <a:pt x="618" y="60"/>
                  </a:moveTo>
                  <a:lnTo>
                    <a:pt x="618" y="60"/>
                  </a:lnTo>
                  <a:lnTo>
                    <a:pt x="616" y="72"/>
                  </a:lnTo>
                  <a:lnTo>
                    <a:pt x="612" y="82"/>
                  </a:lnTo>
                  <a:lnTo>
                    <a:pt x="604" y="92"/>
                  </a:lnTo>
                  <a:lnTo>
                    <a:pt x="594" y="100"/>
                  </a:lnTo>
                  <a:lnTo>
                    <a:pt x="594" y="100"/>
                  </a:lnTo>
                  <a:lnTo>
                    <a:pt x="608" y="106"/>
                  </a:lnTo>
                  <a:lnTo>
                    <a:pt x="626" y="112"/>
                  </a:lnTo>
                  <a:lnTo>
                    <a:pt x="622" y="120"/>
                  </a:lnTo>
                  <a:lnTo>
                    <a:pt x="622" y="120"/>
                  </a:lnTo>
                  <a:lnTo>
                    <a:pt x="604" y="114"/>
                  </a:lnTo>
                  <a:lnTo>
                    <a:pt x="588" y="106"/>
                  </a:lnTo>
                  <a:lnTo>
                    <a:pt x="588" y="106"/>
                  </a:lnTo>
                  <a:lnTo>
                    <a:pt x="568" y="114"/>
                  </a:lnTo>
                  <a:lnTo>
                    <a:pt x="546" y="120"/>
                  </a:lnTo>
                  <a:lnTo>
                    <a:pt x="544" y="112"/>
                  </a:lnTo>
                  <a:lnTo>
                    <a:pt x="544" y="112"/>
                  </a:lnTo>
                  <a:lnTo>
                    <a:pt x="562" y="108"/>
                  </a:lnTo>
                  <a:lnTo>
                    <a:pt x="578" y="100"/>
                  </a:lnTo>
                  <a:lnTo>
                    <a:pt x="578" y="100"/>
                  </a:lnTo>
                  <a:lnTo>
                    <a:pt x="570" y="92"/>
                  </a:lnTo>
                  <a:lnTo>
                    <a:pt x="562" y="84"/>
                  </a:lnTo>
                  <a:lnTo>
                    <a:pt x="562" y="84"/>
                  </a:lnTo>
                  <a:lnTo>
                    <a:pt x="558" y="76"/>
                  </a:lnTo>
                  <a:lnTo>
                    <a:pt x="556" y="68"/>
                  </a:lnTo>
                  <a:lnTo>
                    <a:pt x="548" y="68"/>
                  </a:lnTo>
                  <a:lnTo>
                    <a:pt x="548" y="60"/>
                  </a:lnTo>
                  <a:lnTo>
                    <a:pt x="618" y="60"/>
                  </a:lnTo>
                  <a:lnTo>
                    <a:pt x="618" y="60"/>
                  </a:lnTo>
                  <a:close/>
                  <a:moveTo>
                    <a:pt x="594" y="18"/>
                  </a:moveTo>
                  <a:lnTo>
                    <a:pt x="570" y="18"/>
                  </a:lnTo>
                  <a:lnTo>
                    <a:pt x="570" y="20"/>
                  </a:lnTo>
                  <a:lnTo>
                    <a:pt x="570" y="20"/>
                  </a:lnTo>
                  <a:lnTo>
                    <a:pt x="568" y="32"/>
                  </a:lnTo>
                  <a:lnTo>
                    <a:pt x="566" y="40"/>
                  </a:lnTo>
                  <a:lnTo>
                    <a:pt x="562" y="48"/>
                  </a:lnTo>
                  <a:lnTo>
                    <a:pt x="556" y="54"/>
                  </a:lnTo>
                  <a:lnTo>
                    <a:pt x="550" y="50"/>
                  </a:lnTo>
                  <a:lnTo>
                    <a:pt x="550" y="50"/>
                  </a:lnTo>
                  <a:lnTo>
                    <a:pt x="554" y="44"/>
                  </a:lnTo>
                  <a:lnTo>
                    <a:pt x="558" y="38"/>
                  </a:lnTo>
                  <a:lnTo>
                    <a:pt x="558" y="38"/>
                  </a:lnTo>
                  <a:lnTo>
                    <a:pt x="560" y="30"/>
                  </a:lnTo>
                  <a:lnTo>
                    <a:pt x="560" y="20"/>
                  </a:lnTo>
                  <a:lnTo>
                    <a:pt x="560" y="10"/>
                  </a:lnTo>
                  <a:lnTo>
                    <a:pt x="604" y="10"/>
                  </a:lnTo>
                  <a:lnTo>
                    <a:pt x="604" y="40"/>
                  </a:lnTo>
                  <a:lnTo>
                    <a:pt x="604" y="40"/>
                  </a:lnTo>
                  <a:lnTo>
                    <a:pt x="606" y="42"/>
                  </a:lnTo>
                  <a:lnTo>
                    <a:pt x="608" y="44"/>
                  </a:lnTo>
                  <a:lnTo>
                    <a:pt x="614" y="44"/>
                  </a:lnTo>
                  <a:lnTo>
                    <a:pt x="614" y="44"/>
                  </a:lnTo>
                  <a:lnTo>
                    <a:pt x="618" y="42"/>
                  </a:lnTo>
                  <a:lnTo>
                    <a:pt x="618" y="42"/>
                  </a:lnTo>
                  <a:lnTo>
                    <a:pt x="620" y="40"/>
                  </a:lnTo>
                  <a:lnTo>
                    <a:pt x="620" y="40"/>
                  </a:lnTo>
                  <a:lnTo>
                    <a:pt x="620" y="28"/>
                  </a:lnTo>
                  <a:lnTo>
                    <a:pt x="628" y="30"/>
                  </a:lnTo>
                  <a:lnTo>
                    <a:pt x="628" y="32"/>
                  </a:lnTo>
                  <a:lnTo>
                    <a:pt x="628" y="32"/>
                  </a:lnTo>
                  <a:lnTo>
                    <a:pt x="628" y="44"/>
                  </a:lnTo>
                  <a:lnTo>
                    <a:pt x="628" y="44"/>
                  </a:lnTo>
                  <a:lnTo>
                    <a:pt x="626" y="48"/>
                  </a:lnTo>
                  <a:lnTo>
                    <a:pt x="626" y="48"/>
                  </a:lnTo>
                  <a:lnTo>
                    <a:pt x="622" y="50"/>
                  </a:lnTo>
                  <a:lnTo>
                    <a:pt x="622" y="50"/>
                  </a:lnTo>
                  <a:lnTo>
                    <a:pt x="618" y="52"/>
                  </a:lnTo>
                  <a:lnTo>
                    <a:pt x="618" y="52"/>
                  </a:lnTo>
                  <a:lnTo>
                    <a:pt x="610" y="52"/>
                  </a:lnTo>
                  <a:lnTo>
                    <a:pt x="610" y="52"/>
                  </a:lnTo>
                  <a:lnTo>
                    <a:pt x="602" y="50"/>
                  </a:lnTo>
                  <a:lnTo>
                    <a:pt x="598" y="48"/>
                  </a:lnTo>
                  <a:lnTo>
                    <a:pt x="598" y="48"/>
                  </a:lnTo>
                  <a:lnTo>
                    <a:pt x="596" y="46"/>
                  </a:lnTo>
                  <a:lnTo>
                    <a:pt x="594" y="42"/>
                  </a:lnTo>
                  <a:lnTo>
                    <a:pt x="594" y="18"/>
                  </a:lnTo>
                  <a:close/>
                  <a:moveTo>
                    <a:pt x="586" y="96"/>
                  </a:moveTo>
                  <a:lnTo>
                    <a:pt x="586" y="96"/>
                  </a:lnTo>
                  <a:lnTo>
                    <a:pt x="594" y="90"/>
                  </a:lnTo>
                  <a:lnTo>
                    <a:pt x="600" y="82"/>
                  </a:lnTo>
                  <a:lnTo>
                    <a:pt x="604" y="76"/>
                  </a:lnTo>
                  <a:lnTo>
                    <a:pt x="608" y="68"/>
                  </a:lnTo>
                  <a:lnTo>
                    <a:pt x="564" y="68"/>
                  </a:lnTo>
                  <a:lnTo>
                    <a:pt x="564" y="68"/>
                  </a:lnTo>
                  <a:lnTo>
                    <a:pt x="568" y="76"/>
                  </a:lnTo>
                  <a:lnTo>
                    <a:pt x="574" y="84"/>
                  </a:lnTo>
                  <a:lnTo>
                    <a:pt x="574" y="84"/>
                  </a:lnTo>
                  <a:lnTo>
                    <a:pt x="580" y="90"/>
                  </a:lnTo>
                  <a:lnTo>
                    <a:pt x="586" y="96"/>
                  </a:lnTo>
                  <a:lnTo>
                    <a:pt x="586" y="96"/>
                  </a:lnTo>
                  <a:close/>
                  <a:moveTo>
                    <a:pt x="672" y="18"/>
                  </a:moveTo>
                  <a:lnTo>
                    <a:pt x="672" y="120"/>
                  </a:lnTo>
                  <a:lnTo>
                    <a:pt x="662" y="120"/>
                  </a:lnTo>
                  <a:lnTo>
                    <a:pt x="662" y="94"/>
                  </a:lnTo>
                  <a:lnTo>
                    <a:pt x="662" y="94"/>
                  </a:lnTo>
                  <a:lnTo>
                    <a:pt x="636" y="102"/>
                  </a:lnTo>
                  <a:lnTo>
                    <a:pt x="634" y="94"/>
                  </a:lnTo>
                  <a:lnTo>
                    <a:pt x="640" y="94"/>
                  </a:lnTo>
                  <a:lnTo>
                    <a:pt x="640" y="18"/>
                  </a:lnTo>
                  <a:lnTo>
                    <a:pt x="636" y="18"/>
                  </a:lnTo>
                  <a:lnTo>
                    <a:pt x="636" y="10"/>
                  </a:lnTo>
                  <a:lnTo>
                    <a:pt x="676" y="10"/>
                  </a:lnTo>
                  <a:lnTo>
                    <a:pt x="676" y="18"/>
                  </a:lnTo>
                  <a:lnTo>
                    <a:pt x="672" y="18"/>
                  </a:lnTo>
                  <a:close/>
                  <a:moveTo>
                    <a:pt x="662" y="18"/>
                  </a:moveTo>
                  <a:lnTo>
                    <a:pt x="648" y="18"/>
                  </a:lnTo>
                  <a:lnTo>
                    <a:pt x="648" y="36"/>
                  </a:lnTo>
                  <a:lnTo>
                    <a:pt x="662" y="36"/>
                  </a:lnTo>
                  <a:lnTo>
                    <a:pt x="662" y="18"/>
                  </a:lnTo>
                  <a:close/>
                  <a:moveTo>
                    <a:pt x="662" y="42"/>
                  </a:moveTo>
                  <a:lnTo>
                    <a:pt x="648" y="42"/>
                  </a:lnTo>
                  <a:lnTo>
                    <a:pt x="648" y="62"/>
                  </a:lnTo>
                  <a:lnTo>
                    <a:pt x="662" y="62"/>
                  </a:lnTo>
                  <a:lnTo>
                    <a:pt x="662" y="42"/>
                  </a:lnTo>
                  <a:close/>
                  <a:moveTo>
                    <a:pt x="662" y="68"/>
                  </a:moveTo>
                  <a:lnTo>
                    <a:pt x="648" y="68"/>
                  </a:lnTo>
                  <a:lnTo>
                    <a:pt x="648" y="92"/>
                  </a:lnTo>
                  <a:lnTo>
                    <a:pt x="648" y="92"/>
                  </a:lnTo>
                  <a:lnTo>
                    <a:pt x="662" y="88"/>
                  </a:lnTo>
                  <a:lnTo>
                    <a:pt x="662" y="68"/>
                  </a:lnTo>
                  <a:close/>
                  <a:moveTo>
                    <a:pt x="732" y="102"/>
                  </a:moveTo>
                  <a:lnTo>
                    <a:pt x="732" y="102"/>
                  </a:lnTo>
                  <a:lnTo>
                    <a:pt x="724" y="112"/>
                  </a:lnTo>
                  <a:lnTo>
                    <a:pt x="714" y="120"/>
                  </a:lnTo>
                  <a:lnTo>
                    <a:pt x="710" y="114"/>
                  </a:lnTo>
                  <a:lnTo>
                    <a:pt x="710" y="114"/>
                  </a:lnTo>
                  <a:lnTo>
                    <a:pt x="718" y="106"/>
                  </a:lnTo>
                  <a:lnTo>
                    <a:pt x="728" y="94"/>
                  </a:lnTo>
                  <a:lnTo>
                    <a:pt x="728" y="94"/>
                  </a:lnTo>
                  <a:lnTo>
                    <a:pt x="724" y="74"/>
                  </a:lnTo>
                  <a:lnTo>
                    <a:pt x="722" y="52"/>
                  </a:lnTo>
                  <a:lnTo>
                    <a:pt x="676" y="52"/>
                  </a:lnTo>
                  <a:lnTo>
                    <a:pt x="676" y="44"/>
                  </a:lnTo>
                  <a:lnTo>
                    <a:pt x="686" y="44"/>
                  </a:lnTo>
                  <a:lnTo>
                    <a:pt x="684" y="24"/>
                  </a:lnTo>
                  <a:lnTo>
                    <a:pt x="678" y="24"/>
                  </a:lnTo>
                  <a:lnTo>
                    <a:pt x="678" y="18"/>
                  </a:lnTo>
                  <a:lnTo>
                    <a:pt x="694" y="18"/>
                  </a:lnTo>
                  <a:lnTo>
                    <a:pt x="694" y="6"/>
                  </a:lnTo>
                  <a:lnTo>
                    <a:pt x="704" y="6"/>
                  </a:lnTo>
                  <a:lnTo>
                    <a:pt x="704" y="18"/>
                  </a:lnTo>
                  <a:lnTo>
                    <a:pt x="718" y="18"/>
                  </a:lnTo>
                  <a:lnTo>
                    <a:pt x="718" y="24"/>
                  </a:lnTo>
                  <a:lnTo>
                    <a:pt x="714" y="24"/>
                  </a:lnTo>
                  <a:lnTo>
                    <a:pt x="710" y="44"/>
                  </a:lnTo>
                  <a:lnTo>
                    <a:pt x="722" y="44"/>
                  </a:lnTo>
                  <a:lnTo>
                    <a:pt x="722" y="6"/>
                  </a:lnTo>
                  <a:lnTo>
                    <a:pt x="732" y="6"/>
                  </a:lnTo>
                  <a:lnTo>
                    <a:pt x="732" y="44"/>
                  </a:lnTo>
                  <a:lnTo>
                    <a:pt x="754" y="44"/>
                  </a:lnTo>
                  <a:lnTo>
                    <a:pt x="754" y="52"/>
                  </a:lnTo>
                  <a:lnTo>
                    <a:pt x="732" y="52"/>
                  </a:lnTo>
                  <a:lnTo>
                    <a:pt x="732" y="52"/>
                  </a:lnTo>
                  <a:lnTo>
                    <a:pt x="732" y="70"/>
                  </a:lnTo>
                  <a:lnTo>
                    <a:pt x="734" y="84"/>
                  </a:lnTo>
                  <a:lnTo>
                    <a:pt x="734" y="84"/>
                  </a:lnTo>
                  <a:lnTo>
                    <a:pt x="736" y="82"/>
                  </a:lnTo>
                  <a:lnTo>
                    <a:pt x="736" y="82"/>
                  </a:lnTo>
                  <a:lnTo>
                    <a:pt x="740" y="72"/>
                  </a:lnTo>
                  <a:lnTo>
                    <a:pt x="746" y="60"/>
                  </a:lnTo>
                  <a:lnTo>
                    <a:pt x="754" y="62"/>
                  </a:lnTo>
                  <a:lnTo>
                    <a:pt x="754" y="62"/>
                  </a:lnTo>
                  <a:lnTo>
                    <a:pt x="746" y="80"/>
                  </a:lnTo>
                  <a:lnTo>
                    <a:pt x="738" y="94"/>
                  </a:lnTo>
                  <a:lnTo>
                    <a:pt x="738" y="94"/>
                  </a:lnTo>
                  <a:lnTo>
                    <a:pt x="742" y="102"/>
                  </a:lnTo>
                  <a:lnTo>
                    <a:pt x="742" y="102"/>
                  </a:lnTo>
                  <a:lnTo>
                    <a:pt x="744" y="108"/>
                  </a:lnTo>
                  <a:lnTo>
                    <a:pt x="744" y="108"/>
                  </a:lnTo>
                  <a:lnTo>
                    <a:pt x="748" y="108"/>
                  </a:lnTo>
                  <a:lnTo>
                    <a:pt x="748" y="108"/>
                  </a:lnTo>
                  <a:lnTo>
                    <a:pt x="748" y="108"/>
                  </a:lnTo>
                  <a:lnTo>
                    <a:pt x="750" y="106"/>
                  </a:lnTo>
                  <a:lnTo>
                    <a:pt x="750" y="106"/>
                  </a:lnTo>
                  <a:lnTo>
                    <a:pt x="750" y="90"/>
                  </a:lnTo>
                  <a:lnTo>
                    <a:pt x="758" y="90"/>
                  </a:lnTo>
                  <a:lnTo>
                    <a:pt x="758" y="90"/>
                  </a:lnTo>
                  <a:lnTo>
                    <a:pt x="756" y="106"/>
                  </a:lnTo>
                  <a:lnTo>
                    <a:pt x="756" y="114"/>
                  </a:lnTo>
                  <a:lnTo>
                    <a:pt x="756" y="114"/>
                  </a:lnTo>
                  <a:lnTo>
                    <a:pt x="752" y="118"/>
                  </a:lnTo>
                  <a:lnTo>
                    <a:pt x="748" y="120"/>
                  </a:lnTo>
                  <a:lnTo>
                    <a:pt x="748" y="120"/>
                  </a:lnTo>
                  <a:lnTo>
                    <a:pt x="744" y="118"/>
                  </a:lnTo>
                  <a:lnTo>
                    <a:pt x="738" y="114"/>
                  </a:lnTo>
                  <a:lnTo>
                    <a:pt x="738" y="114"/>
                  </a:lnTo>
                  <a:lnTo>
                    <a:pt x="732" y="102"/>
                  </a:lnTo>
                  <a:lnTo>
                    <a:pt x="732" y="102"/>
                  </a:lnTo>
                  <a:close/>
                  <a:moveTo>
                    <a:pt x="690" y="110"/>
                  </a:moveTo>
                  <a:lnTo>
                    <a:pt x="690" y="114"/>
                  </a:lnTo>
                  <a:lnTo>
                    <a:pt x="682" y="114"/>
                  </a:lnTo>
                  <a:lnTo>
                    <a:pt x="682" y="60"/>
                  </a:lnTo>
                  <a:lnTo>
                    <a:pt x="714" y="60"/>
                  </a:lnTo>
                  <a:lnTo>
                    <a:pt x="714" y="110"/>
                  </a:lnTo>
                  <a:lnTo>
                    <a:pt x="690" y="110"/>
                  </a:lnTo>
                  <a:close/>
                  <a:moveTo>
                    <a:pt x="706" y="68"/>
                  </a:moveTo>
                  <a:lnTo>
                    <a:pt x="690" y="68"/>
                  </a:lnTo>
                  <a:lnTo>
                    <a:pt x="690" y="80"/>
                  </a:lnTo>
                  <a:lnTo>
                    <a:pt x="706" y="80"/>
                  </a:lnTo>
                  <a:lnTo>
                    <a:pt x="706" y="68"/>
                  </a:lnTo>
                  <a:close/>
                  <a:moveTo>
                    <a:pt x="706" y="86"/>
                  </a:moveTo>
                  <a:lnTo>
                    <a:pt x="690" y="86"/>
                  </a:lnTo>
                  <a:lnTo>
                    <a:pt x="690" y="102"/>
                  </a:lnTo>
                  <a:lnTo>
                    <a:pt x="706" y="102"/>
                  </a:lnTo>
                  <a:lnTo>
                    <a:pt x="706" y="86"/>
                  </a:lnTo>
                  <a:close/>
                  <a:moveTo>
                    <a:pt x="692" y="24"/>
                  </a:moveTo>
                  <a:lnTo>
                    <a:pt x="694" y="44"/>
                  </a:lnTo>
                  <a:lnTo>
                    <a:pt x="702" y="44"/>
                  </a:lnTo>
                  <a:lnTo>
                    <a:pt x="706" y="24"/>
                  </a:lnTo>
                  <a:lnTo>
                    <a:pt x="692" y="24"/>
                  </a:lnTo>
                  <a:close/>
                  <a:moveTo>
                    <a:pt x="744" y="34"/>
                  </a:moveTo>
                  <a:lnTo>
                    <a:pt x="738" y="16"/>
                  </a:lnTo>
                  <a:lnTo>
                    <a:pt x="746" y="14"/>
                  </a:lnTo>
                  <a:lnTo>
                    <a:pt x="752" y="32"/>
                  </a:lnTo>
                  <a:lnTo>
                    <a:pt x="744" y="34"/>
                  </a:lnTo>
                  <a:close/>
                  <a:moveTo>
                    <a:pt x="860" y="114"/>
                  </a:moveTo>
                  <a:lnTo>
                    <a:pt x="800" y="114"/>
                  </a:lnTo>
                  <a:lnTo>
                    <a:pt x="800" y="120"/>
                  </a:lnTo>
                  <a:lnTo>
                    <a:pt x="790" y="120"/>
                  </a:lnTo>
                  <a:lnTo>
                    <a:pt x="790" y="72"/>
                  </a:lnTo>
                  <a:lnTo>
                    <a:pt x="790" y="72"/>
                  </a:lnTo>
                  <a:lnTo>
                    <a:pt x="766" y="82"/>
                  </a:lnTo>
                  <a:lnTo>
                    <a:pt x="764" y="74"/>
                  </a:lnTo>
                  <a:lnTo>
                    <a:pt x="764" y="74"/>
                  </a:lnTo>
                  <a:lnTo>
                    <a:pt x="792" y="62"/>
                  </a:lnTo>
                  <a:lnTo>
                    <a:pt x="820" y="48"/>
                  </a:lnTo>
                  <a:lnTo>
                    <a:pt x="768" y="48"/>
                  </a:lnTo>
                  <a:lnTo>
                    <a:pt x="768" y="40"/>
                  </a:lnTo>
                  <a:lnTo>
                    <a:pt x="808" y="40"/>
                  </a:lnTo>
                  <a:lnTo>
                    <a:pt x="808" y="24"/>
                  </a:lnTo>
                  <a:lnTo>
                    <a:pt x="774" y="24"/>
                  </a:lnTo>
                  <a:lnTo>
                    <a:pt x="774" y="16"/>
                  </a:lnTo>
                  <a:lnTo>
                    <a:pt x="808" y="16"/>
                  </a:lnTo>
                  <a:lnTo>
                    <a:pt x="808" y="6"/>
                  </a:lnTo>
                  <a:lnTo>
                    <a:pt x="818" y="6"/>
                  </a:lnTo>
                  <a:lnTo>
                    <a:pt x="818" y="16"/>
                  </a:lnTo>
                  <a:lnTo>
                    <a:pt x="848" y="16"/>
                  </a:lnTo>
                  <a:lnTo>
                    <a:pt x="848" y="24"/>
                  </a:lnTo>
                  <a:lnTo>
                    <a:pt x="818" y="24"/>
                  </a:lnTo>
                  <a:lnTo>
                    <a:pt x="818" y="40"/>
                  </a:lnTo>
                  <a:lnTo>
                    <a:pt x="832" y="40"/>
                  </a:lnTo>
                  <a:lnTo>
                    <a:pt x="832" y="40"/>
                  </a:lnTo>
                  <a:lnTo>
                    <a:pt x="854" y="24"/>
                  </a:lnTo>
                  <a:lnTo>
                    <a:pt x="868" y="10"/>
                  </a:lnTo>
                  <a:lnTo>
                    <a:pt x="878" y="16"/>
                  </a:lnTo>
                  <a:lnTo>
                    <a:pt x="878" y="16"/>
                  </a:lnTo>
                  <a:lnTo>
                    <a:pt x="866" y="26"/>
                  </a:lnTo>
                  <a:lnTo>
                    <a:pt x="850" y="38"/>
                  </a:lnTo>
                  <a:lnTo>
                    <a:pt x="848" y="40"/>
                  </a:lnTo>
                  <a:lnTo>
                    <a:pt x="882" y="40"/>
                  </a:lnTo>
                  <a:lnTo>
                    <a:pt x="882" y="48"/>
                  </a:lnTo>
                  <a:lnTo>
                    <a:pt x="836" y="48"/>
                  </a:lnTo>
                  <a:lnTo>
                    <a:pt x="836" y="48"/>
                  </a:lnTo>
                  <a:lnTo>
                    <a:pt x="812" y="62"/>
                  </a:lnTo>
                  <a:lnTo>
                    <a:pt x="870" y="62"/>
                  </a:lnTo>
                  <a:lnTo>
                    <a:pt x="870" y="120"/>
                  </a:lnTo>
                  <a:lnTo>
                    <a:pt x="860" y="120"/>
                  </a:lnTo>
                  <a:lnTo>
                    <a:pt x="860" y="114"/>
                  </a:lnTo>
                  <a:close/>
                  <a:moveTo>
                    <a:pt x="860" y="84"/>
                  </a:moveTo>
                  <a:lnTo>
                    <a:pt x="860" y="68"/>
                  </a:lnTo>
                  <a:lnTo>
                    <a:pt x="800" y="68"/>
                  </a:lnTo>
                  <a:lnTo>
                    <a:pt x="800" y="84"/>
                  </a:lnTo>
                  <a:lnTo>
                    <a:pt x="860" y="84"/>
                  </a:lnTo>
                  <a:close/>
                  <a:moveTo>
                    <a:pt x="800" y="108"/>
                  </a:moveTo>
                  <a:lnTo>
                    <a:pt x="860" y="108"/>
                  </a:lnTo>
                  <a:lnTo>
                    <a:pt x="860" y="90"/>
                  </a:lnTo>
                  <a:lnTo>
                    <a:pt x="800" y="90"/>
                  </a:lnTo>
                  <a:lnTo>
                    <a:pt x="800" y="108"/>
                  </a:lnTo>
                  <a:close/>
                  <a:moveTo>
                    <a:pt x="914" y="72"/>
                  </a:moveTo>
                  <a:lnTo>
                    <a:pt x="914" y="72"/>
                  </a:lnTo>
                  <a:lnTo>
                    <a:pt x="914" y="94"/>
                  </a:lnTo>
                  <a:lnTo>
                    <a:pt x="920" y="114"/>
                  </a:lnTo>
                  <a:lnTo>
                    <a:pt x="910" y="116"/>
                  </a:lnTo>
                  <a:lnTo>
                    <a:pt x="910" y="116"/>
                  </a:lnTo>
                  <a:lnTo>
                    <a:pt x="906" y="94"/>
                  </a:lnTo>
                  <a:lnTo>
                    <a:pt x="904" y="72"/>
                  </a:lnTo>
                  <a:lnTo>
                    <a:pt x="904" y="72"/>
                  </a:lnTo>
                  <a:lnTo>
                    <a:pt x="906" y="44"/>
                  </a:lnTo>
                  <a:lnTo>
                    <a:pt x="912" y="14"/>
                  </a:lnTo>
                  <a:lnTo>
                    <a:pt x="922" y="16"/>
                  </a:lnTo>
                  <a:lnTo>
                    <a:pt x="922" y="16"/>
                  </a:lnTo>
                  <a:lnTo>
                    <a:pt x="916" y="44"/>
                  </a:lnTo>
                  <a:lnTo>
                    <a:pt x="914" y="72"/>
                  </a:lnTo>
                  <a:lnTo>
                    <a:pt x="914" y="72"/>
                  </a:lnTo>
                  <a:close/>
                  <a:moveTo>
                    <a:pt x="1004" y="110"/>
                  </a:moveTo>
                  <a:lnTo>
                    <a:pt x="1004" y="110"/>
                  </a:lnTo>
                  <a:lnTo>
                    <a:pt x="978" y="112"/>
                  </a:lnTo>
                  <a:lnTo>
                    <a:pt x="978" y="112"/>
                  </a:lnTo>
                  <a:lnTo>
                    <a:pt x="964" y="112"/>
                  </a:lnTo>
                  <a:lnTo>
                    <a:pt x="952" y="110"/>
                  </a:lnTo>
                  <a:lnTo>
                    <a:pt x="952" y="110"/>
                  </a:lnTo>
                  <a:lnTo>
                    <a:pt x="946" y="108"/>
                  </a:lnTo>
                  <a:lnTo>
                    <a:pt x="940" y="104"/>
                  </a:lnTo>
                  <a:lnTo>
                    <a:pt x="940" y="104"/>
                  </a:lnTo>
                  <a:lnTo>
                    <a:pt x="936" y="98"/>
                  </a:lnTo>
                  <a:lnTo>
                    <a:pt x="936" y="92"/>
                  </a:lnTo>
                  <a:lnTo>
                    <a:pt x="936" y="92"/>
                  </a:lnTo>
                  <a:lnTo>
                    <a:pt x="938" y="80"/>
                  </a:lnTo>
                  <a:lnTo>
                    <a:pt x="944" y="68"/>
                  </a:lnTo>
                  <a:lnTo>
                    <a:pt x="952" y="72"/>
                  </a:lnTo>
                  <a:lnTo>
                    <a:pt x="952" y="72"/>
                  </a:lnTo>
                  <a:lnTo>
                    <a:pt x="946" y="82"/>
                  </a:lnTo>
                  <a:lnTo>
                    <a:pt x="944" y="90"/>
                  </a:lnTo>
                  <a:lnTo>
                    <a:pt x="944" y="90"/>
                  </a:lnTo>
                  <a:lnTo>
                    <a:pt x="946" y="96"/>
                  </a:lnTo>
                  <a:lnTo>
                    <a:pt x="948" y="98"/>
                  </a:lnTo>
                  <a:lnTo>
                    <a:pt x="948" y="98"/>
                  </a:lnTo>
                  <a:lnTo>
                    <a:pt x="954" y="102"/>
                  </a:lnTo>
                  <a:lnTo>
                    <a:pt x="960" y="102"/>
                  </a:lnTo>
                  <a:lnTo>
                    <a:pt x="960" y="102"/>
                  </a:lnTo>
                  <a:lnTo>
                    <a:pt x="980" y="104"/>
                  </a:lnTo>
                  <a:lnTo>
                    <a:pt x="980" y="104"/>
                  </a:lnTo>
                  <a:lnTo>
                    <a:pt x="1004" y="102"/>
                  </a:lnTo>
                  <a:lnTo>
                    <a:pt x="1004" y="110"/>
                  </a:lnTo>
                  <a:close/>
                  <a:moveTo>
                    <a:pt x="1004" y="24"/>
                  </a:moveTo>
                  <a:lnTo>
                    <a:pt x="1004" y="24"/>
                  </a:lnTo>
                  <a:lnTo>
                    <a:pt x="1004" y="32"/>
                  </a:lnTo>
                  <a:lnTo>
                    <a:pt x="1004" y="32"/>
                  </a:lnTo>
                  <a:lnTo>
                    <a:pt x="984" y="30"/>
                  </a:lnTo>
                  <a:lnTo>
                    <a:pt x="984" y="30"/>
                  </a:lnTo>
                  <a:lnTo>
                    <a:pt x="938" y="32"/>
                  </a:lnTo>
                  <a:lnTo>
                    <a:pt x="938" y="32"/>
                  </a:lnTo>
                  <a:lnTo>
                    <a:pt x="938" y="24"/>
                  </a:lnTo>
                  <a:lnTo>
                    <a:pt x="938" y="24"/>
                  </a:lnTo>
                  <a:lnTo>
                    <a:pt x="990" y="22"/>
                  </a:lnTo>
                  <a:lnTo>
                    <a:pt x="990" y="22"/>
                  </a:lnTo>
                  <a:lnTo>
                    <a:pt x="1004" y="22"/>
                  </a:lnTo>
                  <a:lnTo>
                    <a:pt x="1004" y="24"/>
                  </a:lnTo>
                  <a:lnTo>
                    <a:pt x="1004" y="24"/>
                  </a:lnTo>
                  <a:close/>
                  <a:moveTo>
                    <a:pt x="1140" y="20"/>
                  </a:moveTo>
                  <a:lnTo>
                    <a:pt x="1140" y="20"/>
                  </a:lnTo>
                  <a:lnTo>
                    <a:pt x="1134" y="36"/>
                  </a:lnTo>
                  <a:lnTo>
                    <a:pt x="1134" y="36"/>
                  </a:lnTo>
                  <a:lnTo>
                    <a:pt x="1128" y="46"/>
                  </a:lnTo>
                  <a:lnTo>
                    <a:pt x="1118" y="58"/>
                  </a:lnTo>
                  <a:lnTo>
                    <a:pt x="1118" y="58"/>
                  </a:lnTo>
                  <a:lnTo>
                    <a:pt x="1106" y="66"/>
                  </a:lnTo>
                  <a:lnTo>
                    <a:pt x="1098" y="72"/>
                  </a:lnTo>
                  <a:lnTo>
                    <a:pt x="1092" y="66"/>
                  </a:lnTo>
                  <a:lnTo>
                    <a:pt x="1092" y="66"/>
                  </a:lnTo>
                  <a:lnTo>
                    <a:pt x="1104" y="56"/>
                  </a:lnTo>
                  <a:lnTo>
                    <a:pt x="1114" y="46"/>
                  </a:lnTo>
                  <a:lnTo>
                    <a:pt x="1114" y="46"/>
                  </a:lnTo>
                  <a:lnTo>
                    <a:pt x="1122" y="36"/>
                  </a:lnTo>
                  <a:lnTo>
                    <a:pt x="1126" y="26"/>
                  </a:lnTo>
                  <a:lnTo>
                    <a:pt x="1026" y="26"/>
                  </a:lnTo>
                  <a:lnTo>
                    <a:pt x="1026" y="18"/>
                  </a:lnTo>
                  <a:lnTo>
                    <a:pt x="1138" y="18"/>
                  </a:lnTo>
                  <a:lnTo>
                    <a:pt x="1140" y="20"/>
                  </a:lnTo>
                  <a:close/>
                  <a:moveTo>
                    <a:pt x="1082" y="38"/>
                  </a:moveTo>
                  <a:lnTo>
                    <a:pt x="1082" y="38"/>
                  </a:lnTo>
                  <a:lnTo>
                    <a:pt x="1082" y="58"/>
                  </a:lnTo>
                  <a:lnTo>
                    <a:pt x="1080" y="72"/>
                  </a:lnTo>
                  <a:lnTo>
                    <a:pt x="1080" y="72"/>
                  </a:lnTo>
                  <a:lnTo>
                    <a:pt x="1076" y="84"/>
                  </a:lnTo>
                  <a:lnTo>
                    <a:pt x="1070" y="96"/>
                  </a:lnTo>
                  <a:lnTo>
                    <a:pt x="1070" y="96"/>
                  </a:lnTo>
                  <a:lnTo>
                    <a:pt x="1062" y="104"/>
                  </a:lnTo>
                  <a:lnTo>
                    <a:pt x="1052" y="112"/>
                  </a:lnTo>
                  <a:lnTo>
                    <a:pt x="1052" y="112"/>
                  </a:lnTo>
                  <a:lnTo>
                    <a:pt x="1040" y="116"/>
                  </a:lnTo>
                  <a:lnTo>
                    <a:pt x="1032" y="118"/>
                  </a:lnTo>
                  <a:lnTo>
                    <a:pt x="1028" y="110"/>
                  </a:lnTo>
                  <a:lnTo>
                    <a:pt x="1028" y="110"/>
                  </a:lnTo>
                  <a:lnTo>
                    <a:pt x="1040" y="106"/>
                  </a:lnTo>
                  <a:lnTo>
                    <a:pt x="1048" y="102"/>
                  </a:lnTo>
                  <a:lnTo>
                    <a:pt x="1056" y="96"/>
                  </a:lnTo>
                  <a:lnTo>
                    <a:pt x="1062" y="90"/>
                  </a:lnTo>
                  <a:lnTo>
                    <a:pt x="1062" y="90"/>
                  </a:lnTo>
                  <a:lnTo>
                    <a:pt x="1066" y="82"/>
                  </a:lnTo>
                  <a:lnTo>
                    <a:pt x="1068" y="74"/>
                  </a:lnTo>
                  <a:lnTo>
                    <a:pt x="1070" y="66"/>
                  </a:lnTo>
                  <a:lnTo>
                    <a:pt x="1072" y="56"/>
                  </a:lnTo>
                  <a:lnTo>
                    <a:pt x="1072" y="38"/>
                  </a:lnTo>
                  <a:lnTo>
                    <a:pt x="1082" y="38"/>
                  </a:lnTo>
                  <a:close/>
                  <a:moveTo>
                    <a:pt x="1256" y="28"/>
                  </a:moveTo>
                  <a:lnTo>
                    <a:pt x="1256" y="28"/>
                  </a:lnTo>
                  <a:lnTo>
                    <a:pt x="1248" y="26"/>
                  </a:lnTo>
                  <a:lnTo>
                    <a:pt x="1248" y="26"/>
                  </a:lnTo>
                  <a:lnTo>
                    <a:pt x="1244" y="52"/>
                  </a:lnTo>
                  <a:lnTo>
                    <a:pt x="1242" y="62"/>
                  </a:lnTo>
                  <a:lnTo>
                    <a:pt x="1238" y="72"/>
                  </a:lnTo>
                  <a:lnTo>
                    <a:pt x="1238" y="72"/>
                  </a:lnTo>
                  <a:lnTo>
                    <a:pt x="1232" y="80"/>
                  </a:lnTo>
                  <a:lnTo>
                    <a:pt x="1226" y="88"/>
                  </a:lnTo>
                  <a:lnTo>
                    <a:pt x="1218" y="96"/>
                  </a:lnTo>
                  <a:lnTo>
                    <a:pt x="1208" y="102"/>
                  </a:lnTo>
                  <a:lnTo>
                    <a:pt x="1208" y="102"/>
                  </a:lnTo>
                  <a:lnTo>
                    <a:pt x="1196" y="108"/>
                  </a:lnTo>
                  <a:lnTo>
                    <a:pt x="1184" y="112"/>
                  </a:lnTo>
                  <a:lnTo>
                    <a:pt x="1170" y="116"/>
                  </a:lnTo>
                  <a:lnTo>
                    <a:pt x="1156" y="118"/>
                  </a:lnTo>
                  <a:lnTo>
                    <a:pt x="1154" y="108"/>
                  </a:lnTo>
                  <a:lnTo>
                    <a:pt x="1154" y="108"/>
                  </a:lnTo>
                  <a:lnTo>
                    <a:pt x="1170" y="106"/>
                  </a:lnTo>
                  <a:lnTo>
                    <a:pt x="1184" y="102"/>
                  </a:lnTo>
                  <a:lnTo>
                    <a:pt x="1198" y="96"/>
                  </a:lnTo>
                  <a:lnTo>
                    <a:pt x="1210" y="88"/>
                  </a:lnTo>
                  <a:lnTo>
                    <a:pt x="1210" y="88"/>
                  </a:lnTo>
                  <a:lnTo>
                    <a:pt x="1222" y="78"/>
                  </a:lnTo>
                  <a:lnTo>
                    <a:pt x="1230" y="64"/>
                  </a:lnTo>
                  <a:lnTo>
                    <a:pt x="1234" y="48"/>
                  </a:lnTo>
                  <a:lnTo>
                    <a:pt x="1238" y="28"/>
                  </a:lnTo>
                  <a:lnTo>
                    <a:pt x="1152" y="28"/>
                  </a:lnTo>
                  <a:lnTo>
                    <a:pt x="1152" y="20"/>
                  </a:lnTo>
                  <a:lnTo>
                    <a:pt x="1242" y="20"/>
                  </a:lnTo>
                  <a:lnTo>
                    <a:pt x="1242" y="20"/>
                  </a:lnTo>
                  <a:lnTo>
                    <a:pt x="1242" y="14"/>
                  </a:lnTo>
                  <a:lnTo>
                    <a:pt x="1242" y="14"/>
                  </a:lnTo>
                  <a:lnTo>
                    <a:pt x="1242" y="8"/>
                  </a:lnTo>
                  <a:lnTo>
                    <a:pt x="1246" y="4"/>
                  </a:lnTo>
                  <a:lnTo>
                    <a:pt x="1246" y="4"/>
                  </a:lnTo>
                  <a:lnTo>
                    <a:pt x="1250" y="2"/>
                  </a:lnTo>
                  <a:lnTo>
                    <a:pt x="1256" y="0"/>
                  </a:lnTo>
                  <a:lnTo>
                    <a:pt x="1256" y="0"/>
                  </a:lnTo>
                  <a:lnTo>
                    <a:pt x="1260" y="2"/>
                  </a:lnTo>
                  <a:lnTo>
                    <a:pt x="1266" y="4"/>
                  </a:lnTo>
                  <a:lnTo>
                    <a:pt x="1266" y="4"/>
                  </a:lnTo>
                  <a:lnTo>
                    <a:pt x="1268" y="8"/>
                  </a:lnTo>
                  <a:lnTo>
                    <a:pt x="1270" y="14"/>
                  </a:lnTo>
                  <a:lnTo>
                    <a:pt x="1270" y="14"/>
                  </a:lnTo>
                  <a:lnTo>
                    <a:pt x="1268" y="20"/>
                  </a:lnTo>
                  <a:lnTo>
                    <a:pt x="1266" y="24"/>
                  </a:lnTo>
                  <a:lnTo>
                    <a:pt x="1266" y="24"/>
                  </a:lnTo>
                  <a:lnTo>
                    <a:pt x="1260" y="26"/>
                  </a:lnTo>
                  <a:lnTo>
                    <a:pt x="1256" y="28"/>
                  </a:lnTo>
                  <a:lnTo>
                    <a:pt x="1256" y="28"/>
                  </a:lnTo>
                  <a:close/>
                  <a:moveTo>
                    <a:pt x="1256" y="22"/>
                  </a:moveTo>
                  <a:lnTo>
                    <a:pt x="1256" y="22"/>
                  </a:lnTo>
                  <a:lnTo>
                    <a:pt x="1258" y="22"/>
                  </a:lnTo>
                  <a:lnTo>
                    <a:pt x="1262" y="20"/>
                  </a:lnTo>
                  <a:lnTo>
                    <a:pt x="1262" y="20"/>
                  </a:lnTo>
                  <a:lnTo>
                    <a:pt x="1264" y="18"/>
                  </a:lnTo>
                  <a:lnTo>
                    <a:pt x="1264" y="14"/>
                  </a:lnTo>
                  <a:lnTo>
                    <a:pt x="1264" y="14"/>
                  </a:lnTo>
                  <a:lnTo>
                    <a:pt x="1264" y="10"/>
                  </a:lnTo>
                  <a:lnTo>
                    <a:pt x="1262" y="8"/>
                  </a:lnTo>
                  <a:lnTo>
                    <a:pt x="1262" y="8"/>
                  </a:lnTo>
                  <a:lnTo>
                    <a:pt x="1258" y="6"/>
                  </a:lnTo>
                  <a:lnTo>
                    <a:pt x="1256" y="4"/>
                  </a:lnTo>
                  <a:lnTo>
                    <a:pt x="1256" y="4"/>
                  </a:lnTo>
                  <a:lnTo>
                    <a:pt x="1252" y="6"/>
                  </a:lnTo>
                  <a:lnTo>
                    <a:pt x="1250" y="8"/>
                  </a:lnTo>
                  <a:lnTo>
                    <a:pt x="1250" y="8"/>
                  </a:lnTo>
                  <a:lnTo>
                    <a:pt x="1248" y="10"/>
                  </a:lnTo>
                  <a:lnTo>
                    <a:pt x="1246" y="14"/>
                  </a:lnTo>
                  <a:lnTo>
                    <a:pt x="1246" y="14"/>
                  </a:lnTo>
                  <a:lnTo>
                    <a:pt x="1248" y="18"/>
                  </a:lnTo>
                  <a:lnTo>
                    <a:pt x="1250" y="20"/>
                  </a:lnTo>
                  <a:lnTo>
                    <a:pt x="1250" y="20"/>
                  </a:lnTo>
                  <a:lnTo>
                    <a:pt x="1252" y="22"/>
                  </a:lnTo>
                  <a:lnTo>
                    <a:pt x="1256" y="22"/>
                  </a:lnTo>
                  <a:lnTo>
                    <a:pt x="1256" y="22"/>
                  </a:lnTo>
                  <a:close/>
                  <a:moveTo>
                    <a:pt x="1386" y="114"/>
                  </a:moveTo>
                  <a:lnTo>
                    <a:pt x="1286" y="114"/>
                  </a:lnTo>
                  <a:lnTo>
                    <a:pt x="1286" y="22"/>
                  </a:lnTo>
                  <a:lnTo>
                    <a:pt x="1386" y="22"/>
                  </a:lnTo>
                  <a:lnTo>
                    <a:pt x="1386" y="114"/>
                  </a:lnTo>
                  <a:close/>
                  <a:moveTo>
                    <a:pt x="1374" y="106"/>
                  </a:moveTo>
                  <a:lnTo>
                    <a:pt x="1374" y="32"/>
                  </a:lnTo>
                  <a:lnTo>
                    <a:pt x="1296" y="32"/>
                  </a:lnTo>
                  <a:lnTo>
                    <a:pt x="1296" y="106"/>
                  </a:lnTo>
                  <a:lnTo>
                    <a:pt x="1374" y="106"/>
                  </a:lnTo>
                  <a:close/>
                  <a:moveTo>
                    <a:pt x="1516" y="72"/>
                  </a:moveTo>
                  <a:lnTo>
                    <a:pt x="1412" y="72"/>
                  </a:lnTo>
                  <a:lnTo>
                    <a:pt x="1412" y="62"/>
                  </a:lnTo>
                  <a:lnTo>
                    <a:pt x="1516" y="62"/>
                  </a:lnTo>
                  <a:lnTo>
                    <a:pt x="1516" y="72"/>
                  </a:lnTo>
                  <a:close/>
                  <a:moveTo>
                    <a:pt x="1602" y="64"/>
                  </a:moveTo>
                  <a:lnTo>
                    <a:pt x="1602" y="64"/>
                  </a:lnTo>
                  <a:lnTo>
                    <a:pt x="1600" y="76"/>
                  </a:lnTo>
                  <a:lnTo>
                    <a:pt x="1600" y="84"/>
                  </a:lnTo>
                  <a:lnTo>
                    <a:pt x="1600" y="84"/>
                  </a:lnTo>
                  <a:lnTo>
                    <a:pt x="1596" y="92"/>
                  </a:lnTo>
                  <a:lnTo>
                    <a:pt x="1590" y="100"/>
                  </a:lnTo>
                  <a:lnTo>
                    <a:pt x="1590" y="100"/>
                  </a:lnTo>
                  <a:lnTo>
                    <a:pt x="1584" y="106"/>
                  </a:lnTo>
                  <a:lnTo>
                    <a:pt x="1574" y="112"/>
                  </a:lnTo>
                  <a:lnTo>
                    <a:pt x="1574" y="112"/>
                  </a:lnTo>
                  <a:lnTo>
                    <a:pt x="1564" y="116"/>
                  </a:lnTo>
                  <a:lnTo>
                    <a:pt x="1552" y="118"/>
                  </a:lnTo>
                  <a:lnTo>
                    <a:pt x="1548" y="110"/>
                  </a:lnTo>
                  <a:lnTo>
                    <a:pt x="1548" y="110"/>
                  </a:lnTo>
                  <a:lnTo>
                    <a:pt x="1566" y="106"/>
                  </a:lnTo>
                  <a:lnTo>
                    <a:pt x="1566" y="106"/>
                  </a:lnTo>
                  <a:lnTo>
                    <a:pt x="1574" y="100"/>
                  </a:lnTo>
                  <a:lnTo>
                    <a:pt x="1580" y="96"/>
                  </a:lnTo>
                  <a:lnTo>
                    <a:pt x="1580" y="96"/>
                  </a:lnTo>
                  <a:lnTo>
                    <a:pt x="1586" y="88"/>
                  </a:lnTo>
                  <a:lnTo>
                    <a:pt x="1588" y="82"/>
                  </a:lnTo>
                  <a:lnTo>
                    <a:pt x="1588" y="82"/>
                  </a:lnTo>
                  <a:lnTo>
                    <a:pt x="1590" y="74"/>
                  </a:lnTo>
                  <a:lnTo>
                    <a:pt x="1590" y="64"/>
                  </a:lnTo>
                  <a:lnTo>
                    <a:pt x="1534" y="64"/>
                  </a:lnTo>
                  <a:lnTo>
                    <a:pt x="1534" y="56"/>
                  </a:lnTo>
                  <a:lnTo>
                    <a:pt x="1590" y="56"/>
                  </a:lnTo>
                  <a:lnTo>
                    <a:pt x="1590" y="30"/>
                  </a:lnTo>
                  <a:lnTo>
                    <a:pt x="1590" y="30"/>
                  </a:lnTo>
                  <a:lnTo>
                    <a:pt x="1546" y="34"/>
                  </a:lnTo>
                  <a:lnTo>
                    <a:pt x="1546" y="24"/>
                  </a:lnTo>
                  <a:lnTo>
                    <a:pt x="1546" y="24"/>
                  </a:lnTo>
                  <a:lnTo>
                    <a:pt x="1570" y="24"/>
                  </a:lnTo>
                  <a:lnTo>
                    <a:pt x="1594" y="20"/>
                  </a:lnTo>
                  <a:lnTo>
                    <a:pt x="1594" y="20"/>
                  </a:lnTo>
                  <a:lnTo>
                    <a:pt x="1616" y="16"/>
                  </a:lnTo>
                  <a:lnTo>
                    <a:pt x="1632" y="12"/>
                  </a:lnTo>
                  <a:lnTo>
                    <a:pt x="1638" y="20"/>
                  </a:lnTo>
                  <a:lnTo>
                    <a:pt x="1638" y="20"/>
                  </a:lnTo>
                  <a:lnTo>
                    <a:pt x="1624" y="24"/>
                  </a:lnTo>
                  <a:lnTo>
                    <a:pt x="1602" y="28"/>
                  </a:lnTo>
                  <a:lnTo>
                    <a:pt x="1602" y="56"/>
                  </a:lnTo>
                  <a:lnTo>
                    <a:pt x="1652" y="56"/>
                  </a:lnTo>
                  <a:lnTo>
                    <a:pt x="1652" y="64"/>
                  </a:lnTo>
                  <a:lnTo>
                    <a:pt x="1602" y="64"/>
                  </a:lnTo>
                  <a:close/>
                  <a:moveTo>
                    <a:pt x="1778" y="34"/>
                  </a:moveTo>
                  <a:lnTo>
                    <a:pt x="1738" y="34"/>
                  </a:lnTo>
                  <a:lnTo>
                    <a:pt x="1738" y="58"/>
                  </a:lnTo>
                  <a:lnTo>
                    <a:pt x="1738" y="58"/>
                  </a:lnTo>
                  <a:lnTo>
                    <a:pt x="1742" y="66"/>
                  </a:lnTo>
                  <a:lnTo>
                    <a:pt x="1742" y="78"/>
                  </a:lnTo>
                  <a:lnTo>
                    <a:pt x="1742" y="78"/>
                  </a:lnTo>
                  <a:lnTo>
                    <a:pt x="1742" y="86"/>
                  </a:lnTo>
                  <a:lnTo>
                    <a:pt x="1740" y="92"/>
                  </a:lnTo>
                  <a:lnTo>
                    <a:pt x="1736" y="100"/>
                  </a:lnTo>
                  <a:lnTo>
                    <a:pt x="1730" y="106"/>
                  </a:lnTo>
                  <a:lnTo>
                    <a:pt x="1730" y="106"/>
                  </a:lnTo>
                  <a:lnTo>
                    <a:pt x="1724" y="110"/>
                  </a:lnTo>
                  <a:lnTo>
                    <a:pt x="1718" y="114"/>
                  </a:lnTo>
                  <a:lnTo>
                    <a:pt x="1710" y="116"/>
                  </a:lnTo>
                  <a:lnTo>
                    <a:pt x="1700" y="118"/>
                  </a:lnTo>
                  <a:lnTo>
                    <a:pt x="1698" y="110"/>
                  </a:lnTo>
                  <a:lnTo>
                    <a:pt x="1698" y="110"/>
                  </a:lnTo>
                  <a:lnTo>
                    <a:pt x="1712" y="106"/>
                  </a:lnTo>
                  <a:lnTo>
                    <a:pt x="1724" y="100"/>
                  </a:lnTo>
                  <a:lnTo>
                    <a:pt x="1724" y="100"/>
                  </a:lnTo>
                  <a:lnTo>
                    <a:pt x="1728" y="94"/>
                  </a:lnTo>
                  <a:lnTo>
                    <a:pt x="1732" y="90"/>
                  </a:lnTo>
                  <a:lnTo>
                    <a:pt x="1732" y="84"/>
                  </a:lnTo>
                  <a:lnTo>
                    <a:pt x="1734" y="76"/>
                  </a:lnTo>
                  <a:lnTo>
                    <a:pt x="1734" y="76"/>
                  </a:lnTo>
                  <a:lnTo>
                    <a:pt x="1734" y="72"/>
                  </a:lnTo>
                  <a:lnTo>
                    <a:pt x="1734" y="72"/>
                  </a:lnTo>
                  <a:lnTo>
                    <a:pt x="1730" y="78"/>
                  </a:lnTo>
                  <a:lnTo>
                    <a:pt x="1726" y="84"/>
                  </a:lnTo>
                  <a:lnTo>
                    <a:pt x="1726" y="84"/>
                  </a:lnTo>
                  <a:lnTo>
                    <a:pt x="1720" y="86"/>
                  </a:lnTo>
                  <a:lnTo>
                    <a:pt x="1712" y="88"/>
                  </a:lnTo>
                  <a:lnTo>
                    <a:pt x="1712" y="88"/>
                  </a:lnTo>
                  <a:lnTo>
                    <a:pt x="1704" y="86"/>
                  </a:lnTo>
                  <a:lnTo>
                    <a:pt x="1696" y="82"/>
                  </a:lnTo>
                  <a:lnTo>
                    <a:pt x="1696" y="82"/>
                  </a:lnTo>
                  <a:lnTo>
                    <a:pt x="1692" y="76"/>
                  </a:lnTo>
                  <a:lnTo>
                    <a:pt x="1690" y="68"/>
                  </a:lnTo>
                  <a:lnTo>
                    <a:pt x="1690" y="68"/>
                  </a:lnTo>
                  <a:lnTo>
                    <a:pt x="1692" y="58"/>
                  </a:lnTo>
                  <a:lnTo>
                    <a:pt x="1698" y="50"/>
                  </a:lnTo>
                  <a:lnTo>
                    <a:pt x="1698" y="50"/>
                  </a:lnTo>
                  <a:lnTo>
                    <a:pt x="1706" y="46"/>
                  </a:lnTo>
                  <a:lnTo>
                    <a:pt x="1714" y="44"/>
                  </a:lnTo>
                  <a:lnTo>
                    <a:pt x="1714" y="44"/>
                  </a:lnTo>
                  <a:lnTo>
                    <a:pt x="1722" y="46"/>
                  </a:lnTo>
                  <a:lnTo>
                    <a:pt x="1728" y="48"/>
                  </a:lnTo>
                  <a:lnTo>
                    <a:pt x="1728" y="34"/>
                  </a:lnTo>
                  <a:lnTo>
                    <a:pt x="1666" y="34"/>
                  </a:lnTo>
                  <a:lnTo>
                    <a:pt x="1666" y="26"/>
                  </a:lnTo>
                  <a:lnTo>
                    <a:pt x="1728" y="26"/>
                  </a:lnTo>
                  <a:lnTo>
                    <a:pt x="1728" y="10"/>
                  </a:lnTo>
                  <a:lnTo>
                    <a:pt x="1738" y="10"/>
                  </a:lnTo>
                  <a:lnTo>
                    <a:pt x="1738" y="26"/>
                  </a:lnTo>
                  <a:lnTo>
                    <a:pt x="1778" y="26"/>
                  </a:lnTo>
                  <a:lnTo>
                    <a:pt x="1778" y="34"/>
                  </a:lnTo>
                  <a:close/>
                  <a:moveTo>
                    <a:pt x="1728" y="58"/>
                  </a:moveTo>
                  <a:lnTo>
                    <a:pt x="1728" y="58"/>
                  </a:lnTo>
                  <a:lnTo>
                    <a:pt x="1726" y="56"/>
                  </a:lnTo>
                  <a:lnTo>
                    <a:pt x="1724" y="54"/>
                  </a:lnTo>
                  <a:lnTo>
                    <a:pt x="1714" y="52"/>
                  </a:lnTo>
                  <a:lnTo>
                    <a:pt x="1714" y="52"/>
                  </a:lnTo>
                  <a:lnTo>
                    <a:pt x="1708" y="54"/>
                  </a:lnTo>
                  <a:lnTo>
                    <a:pt x="1704" y="56"/>
                  </a:lnTo>
                  <a:lnTo>
                    <a:pt x="1704" y="56"/>
                  </a:lnTo>
                  <a:lnTo>
                    <a:pt x="1700" y="62"/>
                  </a:lnTo>
                  <a:lnTo>
                    <a:pt x="1700" y="66"/>
                  </a:lnTo>
                  <a:lnTo>
                    <a:pt x="1700" y="66"/>
                  </a:lnTo>
                  <a:lnTo>
                    <a:pt x="1700" y="72"/>
                  </a:lnTo>
                  <a:lnTo>
                    <a:pt x="1704" y="76"/>
                  </a:lnTo>
                  <a:lnTo>
                    <a:pt x="1704" y="76"/>
                  </a:lnTo>
                  <a:lnTo>
                    <a:pt x="1708" y="80"/>
                  </a:lnTo>
                  <a:lnTo>
                    <a:pt x="1712" y="80"/>
                  </a:lnTo>
                  <a:lnTo>
                    <a:pt x="1712" y="80"/>
                  </a:lnTo>
                  <a:lnTo>
                    <a:pt x="1720" y="78"/>
                  </a:lnTo>
                  <a:lnTo>
                    <a:pt x="1724" y="76"/>
                  </a:lnTo>
                  <a:lnTo>
                    <a:pt x="1724" y="76"/>
                  </a:lnTo>
                  <a:lnTo>
                    <a:pt x="1728" y="70"/>
                  </a:lnTo>
                  <a:lnTo>
                    <a:pt x="1728" y="62"/>
                  </a:lnTo>
                  <a:lnTo>
                    <a:pt x="1728" y="58"/>
                  </a:lnTo>
                  <a:close/>
                  <a:moveTo>
                    <a:pt x="1866" y="108"/>
                  </a:moveTo>
                  <a:lnTo>
                    <a:pt x="1866" y="108"/>
                  </a:lnTo>
                  <a:lnTo>
                    <a:pt x="1876" y="104"/>
                  </a:lnTo>
                  <a:lnTo>
                    <a:pt x="1882" y="100"/>
                  </a:lnTo>
                  <a:lnTo>
                    <a:pt x="1888" y="92"/>
                  </a:lnTo>
                  <a:lnTo>
                    <a:pt x="1888" y="84"/>
                  </a:lnTo>
                  <a:lnTo>
                    <a:pt x="1888" y="84"/>
                  </a:lnTo>
                  <a:lnTo>
                    <a:pt x="1886" y="74"/>
                  </a:lnTo>
                  <a:lnTo>
                    <a:pt x="1884" y="70"/>
                  </a:lnTo>
                  <a:lnTo>
                    <a:pt x="1880" y="66"/>
                  </a:lnTo>
                  <a:lnTo>
                    <a:pt x="1880" y="66"/>
                  </a:lnTo>
                  <a:lnTo>
                    <a:pt x="1870" y="62"/>
                  </a:lnTo>
                  <a:lnTo>
                    <a:pt x="1856" y="60"/>
                  </a:lnTo>
                  <a:lnTo>
                    <a:pt x="1856" y="60"/>
                  </a:lnTo>
                  <a:lnTo>
                    <a:pt x="1848" y="60"/>
                  </a:lnTo>
                  <a:lnTo>
                    <a:pt x="1838" y="62"/>
                  </a:lnTo>
                  <a:lnTo>
                    <a:pt x="1838" y="62"/>
                  </a:lnTo>
                  <a:lnTo>
                    <a:pt x="1828" y="66"/>
                  </a:lnTo>
                  <a:lnTo>
                    <a:pt x="1816" y="72"/>
                  </a:lnTo>
                  <a:lnTo>
                    <a:pt x="1816" y="72"/>
                  </a:lnTo>
                  <a:lnTo>
                    <a:pt x="1798" y="84"/>
                  </a:lnTo>
                  <a:lnTo>
                    <a:pt x="1794" y="76"/>
                  </a:lnTo>
                  <a:lnTo>
                    <a:pt x="1794" y="76"/>
                  </a:lnTo>
                  <a:lnTo>
                    <a:pt x="1832" y="52"/>
                  </a:lnTo>
                  <a:lnTo>
                    <a:pt x="1868" y="24"/>
                  </a:lnTo>
                  <a:lnTo>
                    <a:pt x="1806" y="26"/>
                  </a:lnTo>
                  <a:lnTo>
                    <a:pt x="1806" y="16"/>
                  </a:lnTo>
                  <a:lnTo>
                    <a:pt x="1882" y="16"/>
                  </a:lnTo>
                  <a:lnTo>
                    <a:pt x="1886" y="24"/>
                  </a:lnTo>
                  <a:lnTo>
                    <a:pt x="1842" y="54"/>
                  </a:lnTo>
                  <a:lnTo>
                    <a:pt x="1842" y="54"/>
                  </a:lnTo>
                  <a:lnTo>
                    <a:pt x="1842" y="54"/>
                  </a:lnTo>
                  <a:lnTo>
                    <a:pt x="1858" y="52"/>
                  </a:lnTo>
                  <a:lnTo>
                    <a:pt x="1858" y="52"/>
                  </a:lnTo>
                  <a:lnTo>
                    <a:pt x="1874" y="54"/>
                  </a:lnTo>
                  <a:lnTo>
                    <a:pt x="1882" y="56"/>
                  </a:lnTo>
                  <a:lnTo>
                    <a:pt x="1888" y="60"/>
                  </a:lnTo>
                  <a:lnTo>
                    <a:pt x="1888" y="60"/>
                  </a:lnTo>
                  <a:lnTo>
                    <a:pt x="1892" y="64"/>
                  </a:lnTo>
                  <a:lnTo>
                    <a:pt x="1896" y="70"/>
                  </a:lnTo>
                  <a:lnTo>
                    <a:pt x="1898" y="76"/>
                  </a:lnTo>
                  <a:lnTo>
                    <a:pt x="1898" y="84"/>
                  </a:lnTo>
                  <a:lnTo>
                    <a:pt x="1898" y="84"/>
                  </a:lnTo>
                  <a:lnTo>
                    <a:pt x="1898" y="92"/>
                  </a:lnTo>
                  <a:lnTo>
                    <a:pt x="1896" y="98"/>
                  </a:lnTo>
                  <a:lnTo>
                    <a:pt x="1890" y="104"/>
                  </a:lnTo>
                  <a:lnTo>
                    <a:pt x="1884" y="110"/>
                  </a:lnTo>
                  <a:lnTo>
                    <a:pt x="1884" y="110"/>
                  </a:lnTo>
                  <a:lnTo>
                    <a:pt x="1878" y="114"/>
                  </a:lnTo>
                  <a:lnTo>
                    <a:pt x="1868" y="116"/>
                  </a:lnTo>
                  <a:lnTo>
                    <a:pt x="1858" y="118"/>
                  </a:lnTo>
                  <a:lnTo>
                    <a:pt x="1846" y="118"/>
                  </a:lnTo>
                  <a:lnTo>
                    <a:pt x="1846" y="118"/>
                  </a:lnTo>
                  <a:lnTo>
                    <a:pt x="1832" y="118"/>
                  </a:lnTo>
                  <a:lnTo>
                    <a:pt x="1822" y="114"/>
                  </a:lnTo>
                  <a:lnTo>
                    <a:pt x="1816" y="108"/>
                  </a:lnTo>
                  <a:lnTo>
                    <a:pt x="1814" y="100"/>
                  </a:lnTo>
                  <a:lnTo>
                    <a:pt x="1814" y="100"/>
                  </a:lnTo>
                  <a:lnTo>
                    <a:pt x="1816" y="94"/>
                  </a:lnTo>
                  <a:lnTo>
                    <a:pt x="1820" y="88"/>
                  </a:lnTo>
                  <a:lnTo>
                    <a:pt x="1820" y="88"/>
                  </a:lnTo>
                  <a:lnTo>
                    <a:pt x="1828" y="84"/>
                  </a:lnTo>
                  <a:lnTo>
                    <a:pt x="1836" y="84"/>
                  </a:lnTo>
                  <a:lnTo>
                    <a:pt x="1836" y="84"/>
                  </a:lnTo>
                  <a:lnTo>
                    <a:pt x="1846" y="86"/>
                  </a:lnTo>
                  <a:lnTo>
                    <a:pt x="1856" y="90"/>
                  </a:lnTo>
                  <a:lnTo>
                    <a:pt x="1856" y="90"/>
                  </a:lnTo>
                  <a:lnTo>
                    <a:pt x="1862" y="98"/>
                  </a:lnTo>
                  <a:lnTo>
                    <a:pt x="1866" y="108"/>
                  </a:lnTo>
                  <a:lnTo>
                    <a:pt x="1866" y="108"/>
                  </a:lnTo>
                  <a:close/>
                  <a:moveTo>
                    <a:pt x="1846" y="110"/>
                  </a:moveTo>
                  <a:lnTo>
                    <a:pt x="1846" y="110"/>
                  </a:lnTo>
                  <a:lnTo>
                    <a:pt x="1856" y="110"/>
                  </a:lnTo>
                  <a:lnTo>
                    <a:pt x="1856" y="110"/>
                  </a:lnTo>
                  <a:lnTo>
                    <a:pt x="1854" y="102"/>
                  </a:lnTo>
                  <a:lnTo>
                    <a:pt x="1850" y="96"/>
                  </a:lnTo>
                  <a:lnTo>
                    <a:pt x="1844" y="92"/>
                  </a:lnTo>
                  <a:lnTo>
                    <a:pt x="1836" y="92"/>
                  </a:lnTo>
                  <a:lnTo>
                    <a:pt x="1836" y="92"/>
                  </a:lnTo>
                  <a:lnTo>
                    <a:pt x="1832" y="92"/>
                  </a:lnTo>
                  <a:lnTo>
                    <a:pt x="1828" y="94"/>
                  </a:lnTo>
                  <a:lnTo>
                    <a:pt x="1828" y="94"/>
                  </a:lnTo>
                  <a:lnTo>
                    <a:pt x="1824" y="98"/>
                  </a:lnTo>
                  <a:lnTo>
                    <a:pt x="1824" y="100"/>
                  </a:lnTo>
                  <a:lnTo>
                    <a:pt x="1824" y="100"/>
                  </a:lnTo>
                  <a:lnTo>
                    <a:pt x="1824" y="104"/>
                  </a:lnTo>
                  <a:lnTo>
                    <a:pt x="1828" y="108"/>
                  </a:lnTo>
                  <a:lnTo>
                    <a:pt x="1836" y="110"/>
                  </a:lnTo>
                  <a:lnTo>
                    <a:pt x="1846" y="110"/>
                  </a:lnTo>
                  <a:lnTo>
                    <a:pt x="1846" y="1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 name="Freeform 115">
              <a:extLst>
                <a:ext uri="{FF2B5EF4-FFF2-40B4-BE49-F238E27FC236}">
                  <a16:creationId xmlns:a16="http://schemas.microsoft.com/office/drawing/2014/main" id="{0E80676F-32AC-4753-A9DB-4F527A63FADB}"/>
                </a:ext>
              </a:extLst>
            </p:cNvPr>
            <p:cNvSpPr>
              <a:spLocks noEditPoints="1"/>
            </p:cNvSpPr>
            <p:nvPr/>
          </p:nvSpPr>
          <p:spPr bwMode="auto">
            <a:xfrm>
              <a:off x="3522805" y="4391117"/>
              <a:ext cx="17285" cy="17285"/>
            </a:xfrm>
            <a:custGeom>
              <a:avLst/>
              <a:gdLst>
                <a:gd name="T0" fmla="*/ 0 w 34"/>
                <a:gd name="T1" fmla="*/ 18 h 34"/>
                <a:gd name="T2" fmla="*/ 0 w 34"/>
                <a:gd name="T3" fmla="*/ 18 h 34"/>
                <a:gd name="T4" fmla="*/ 2 w 34"/>
                <a:gd name="T5" fmla="*/ 12 h 34"/>
                <a:gd name="T6" fmla="*/ 6 w 34"/>
                <a:gd name="T7" fmla="*/ 6 h 34"/>
                <a:gd name="T8" fmla="*/ 6 w 34"/>
                <a:gd name="T9" fmla="*/ 6 h 34"/>
                <a:gd name="T10" fmla="*/ 12 w 34"/>
                <a:gd name="T11" fmla="*/ 2 h 34"/>
                <a:gd name="T12" fmla="*/ 18 w 34"/>
                <a:gd name="T13" fmla="*/ 0 h 34"/>
                <a:gd name="T14" fmla="*/ 18 w 34"/>
                <a:gd name="T15" fmla="*/ 0 h 34"/>
                <a:gd name="T16" fmla="*/ 24 w 34"/>
                <a:gd name="T17" fmla="*/ 2 h 34"/>
                <a:gd name="T18" fmla="*/ 30 w 34"/>
                <a:gd name="T19" fmla="*/ 6 h 34"/>
                <a:gd name="T20" fmla="*/ 30 w 34"/>
                <a:gd name="T21" fmla="*/ 6 h 34"/>
                <a:gd name="T22" fmla="*/ 34 w 34"/>
                <a:gd name="T23" fmla="*/ 12 h 34"/>
                <a:gd name="T24" fmla="*/ 34 w 34"/>
                <a:gd name="T25" fmla="*/ 18 h 34"/>
                <a:gd name="T26" fmla="*/ 34 w 34"/>
                <a:gd name="T27" fmla="*/ 18 h 34"/>
                <a:gd name="T28" fmla="*/ 34 w 34"/>
                <a:gd name="T29" fmla="*/ 24 h 34"/>
                <a:gd name="T30" fmla="*/ 30 w 34"/>
                <a:gd name="T31" fmla="*/ 28 h 34"/>
                <a:gd name="T32" fmla="*/ 30 w 34"/>
                <a:gd name="T33" fmla="*/ 28 h 34"/>
                <a:gd name="T34" fmla="*/ 24 w 34"/>
                <a:gd name="T35" fmla="*/ 32 h 34"/>
                <a:gd name="T36" fmla="*/ 18 w 34"/>
                <a:gd name="T37" fmla="*/ 34 h 34"/>
                <a:gd name="T38" fmla="*/ 18 w 34"/>
                <a:gd name="T39" fmla="*/ 34 h 34"/>
                <a:gd name="T40" fmla="*/ 12 w 34"/>
                <a:gd name="T41" fmla="*/ 32 h 34"/>
                <a:gd name="T42" fmla="*/ 6 w 34"/>
                <a:gd name="T43" fmla="*/ 28 h 34"/>
                <a:gd name="T44" fmla="*/ 6 w 34"/>
                <a:gd name="T45" fmla="*/ 28 h 34"/>
                <a:gd name="T46" fmla="*/ 2 w 34"/>
                <a:gd name="T47" fmla="*/ 24 h 34"/>
                <a:gd name="T48" fmla="*/ 0 w 34"/>
                <a:gd name="T49" fmla="*/ 18 h 34"/>
                <a:gd name="T50" fmla="*/ 0 w 34"/>
                <a:gd name="T51" fmla="*/ 18 h 34"/>
                <a:gd name="T52" fmla="*/ 8 w 34"/>
                <a:gd name="T53" fmla="*/ 18 h 34"/>
                <a:gd name="T54" fmla="*/ 8 w 34"/>
                <a:gd name="T55" fmla="*/ 18 h 34"/>
                <a:gd name="T56" fmla="*/ 8 w 34"/>
                <a:gd name="T57" fmla="*/ 22 h 34"/>
                <a:gd name="T58" fmla="*/ 10 w 34"/>
                <a:gd name="T59" fmla="*/ 24 h 34"/>
                <a:gd name="T60" fmla="*/ 10 w 34"/>
                <a:gd name="T61" fmla="*/ 24 h 34"/>
                <a:gd name="T62" fmla="*/ 14 w 34"/>
                <a:gd name="T63" fmla="*/ 26 h 34"/>
                <a:gd name="T64" fmla="*/ 18 w 34"/>
                <a:gd name="T65" fmla="*/ 26 h 34"/>
                <a:gd name="T66" fmla="*/ 18 w 34"/>
                <a:gd name="T67" fmla="*/ 26 h 34"/>
                <a:gd name="T68" fmla="*/ 22 w 34"/>
                <a:gd name="T69" fmla="*/ 26 h 34"/>
                <a:gd name="T70" fmla="*/ 24 w 34"/>
                <a:gd name="T71" fmla="*/ 24 h 34"/>
                <a:gd name="T72" fmla="*/ 24 w 34"/>
                <a:gd name="T73" fmla="*/ 24 h 34"/>
                <a:gd name="T74" fmla="*/ 26 w 34"/>
                <a:gd name="T75" fmla="*/ 22 h 34"/>
                <a:gd name="T76" fmla="*/ 28 w 34"/>
                <a:gd name="T77" fmla="*/ 18 h 34"/>
                <a:gd name="T78" fmla="*/ 28 w 34"/>
                <a:gd name="T79" fmla="*/ 18 h 34"/>
                <a:gd name="T80" fmla="*/ 26 w 34"/>
                <a:gd name="T81" fmla="*/ 14 h 34"/>
                <a:gd name="T82" fmla="*/ 24 w 34"/>
                <a:gd name="T83" fmla="*/ 10 h 34"/>
                <a:gd name="T84" fmla="*/ 24 w 34"/>
                <a:gd name="T85" fmla="*/ 10 h 34"/>
                <a:gd name="T86" fmla="*/ 22 w 34"/>
                <a:gd name="T87" fmla="*/ 8 h 34"/>
                <a:gd name="T88" fmla="*/ 18 w 34"/>
                <a:gd name="T89" fmla="*/ 8 h 34"/>
                <a:gd name="T90" fmla="*/ 18 w 34"/>
                <a:gd name="T91" fmla="*/ 8 h 34"/>
                <a:gd name="T92" fmla="*/ 14 w 34"/>
                <a:gd name="T93" fmla="*/ 8 h 34"/>
                <a:gd name="T94" fmla="*/ 10 w 34"/>
                <a:gd name="T95" fmla="*/ 10 h 34"/>
                <a:gd name="T96" fmla="*/ 10 w 34"/>
                <a:gd name="T97" fmla="*/ 10 h 34"/>
                <a:gd name="T98" fmla="*/ 8 w 34"/>
                <a:gd name="T99" fmla="*/ 14 h 34"/>
                <a:gd name="T100" fmla="*/ 8 w 34"/>
                <a:gd name="T101" fmla="*/ 18 h 34"/>
                <a:gd name="T102" fmla="*/ 8 w 34"/>
                <a:gd name="T10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 h="34">
                  <a:moveTo>
                    <a:pt x="0" y="18"/>
                  </a:moveTo>
                  <a:lnTo>
                    <a:pt x="0" y="18"/>
                  </a:lnTo>
                  <a:lnTo>
                    <a:pt x="2" y="12"/>
                  </a:lnTo>
                  <a:lnTo>
                    <a:pt x="6" y="6"/>
                  </a:lnTo>
                  <a:lnTo>
                    <a:pt x="6" y="6"/>
                  </a:lnTo>
                  <a:lnTo>
                    <a:pt x="12" y="2"/>
                  </a:lnTo>
                  <a:lnTo>
                    <a:pt x="18" y="0"/>
                  </a:lnTo>
                  <a:lnTo>
                    <a:pt x="18" y="0"/>
                  </a:lnTo>
                  <a:lnTo>
                    <a:pt x="24" y="2"/>
                  </a:lnTo>
                  <a:lnTo>
                    <a:pt x="30" y="6"/>
                  </a:lnTo>
                  <a:lnTo>
                    <a:pt x="30" y="6"/>
                  </a:lnTo>
                  <a:lnTo>
                    <a:pt x="34" y="12"/>
                  </a:lnTo>
                  <a:lnTo>
                    <a:pt x="34" y="18"/>
                  </a:lnTo>
                  <a:lnTo>
                    <a:pt x="34" y="18"/>
                  </a:lnTo>
                  <a:lnTo>
                    <a:pt x="34" y="24"/>
                  </a:lnTo>
                  <a:lnTo>
                    <a:pt x="30" y="28"/>
                  </a:lnTo>
                  <a:lnTo>
                    <a:pt x="30" y="28"/>
                  </a:lnTo>
                  <a:lnTo>
                    <a:pt x="24" y="32"/>
                  </a:lnTo>
                  <a:lnTo>
                    <a:pt x="18" y="34"/>
                  </a:lnTo>
                  <a:lnTo>
                    <a:pt x="18" y="34"/>
                  </a:lnTo>
                  <a:lnTo>
                    <a:pt x="12" y="32"/>
                  </a:lnTo>
                  <a:lnTo>
                    <a:pt x="6" y="28"/>
                  </a:lnTo>
                  <a:lnTo>
                    <a:pt x="6" y="28"/>
                  </a:lnTo>
                  <a:lnTo>
                    <a:pt x="2" y="24"/>
                  </a:lnTo>
                  <a:lnTo>
                    <a:pt x="0" y="18"/>
                  </a:lnTo>
                  <a:lnTo>
                    <a:pt x="0" y="18"/>
                  </a:lnTo>
                  <a:close/>
                  <a:moveTo>
                    <a:pt x="8" y="18"/>
                  </a:moveTo>
                  <a:lnTo>
                    <a:pt x="8" y="18"/>
                  </a:lnTo>
                  <a:lnTo>
                    <a:pt x="8" y="22"/>
                  </a:lnTo>
                  <a:lnTo>
                    <a:pt x="10" y="24"/>
                  </a:lnTo>
                  <a:lnTo>
                    <a:pt x="10" y="24"/>
                  </a:lnTo>
                  <a:lnTo>
                    <a:pt x="14" y="26"/>
                  </a:lnTo>
                  <a:lnTo>
                    <a:pt x="18" y="26"/>
                  </a:lnTo>
                  <a:lnTo>
                    <a:pt x="18" y="26"/>
                  </a:lnTo>
                  <a:lnTo>
                    <a:pt x="22" y="26"/>
                  </a:lnTo>
                  <a:lnTo>
                    <a:pt x="24" y="24"/>
                  </a:lnTo>
                  <a:lnTo>
                    <a:pt x="24" y="24"/>
                  </a:lnTo>
                  <a:lnTo>
                    <a:pt x="26" y="22"/>
                  </a:lnTo>
                  <a:lnTo>
                    <a:pt x="28" y="18"/>
                  </a:lnTo>
                  <a:lnTo>
                    <a:pt x="28" y="18"/>
                  </a:lnTo>
                  <a:lnTo>
                    <a:pt x="26" y="14"/>
                  </a:lnTo>
                  <a:lnTo>
                    <a:pt x="24" y="10"/>
                  </a:lnTo>
                  <a:lnTo>
                    <a:pt x="24" y="10"/>
                  </a:lnTo>
                  <a:lnTo>
                    <a:pt x="22" y="8"/>
                  </a:lnTo>
                  <a:lnTo>
                    <a:pt x="18" y="8"/>
                  </a:lnTo>
                  <a:lnTo>
                    <a:pt x="18" y="8"/>
                  </a:lnTo>
                  <a:lnTo>
                    <a:pt x="14" y="8"/>
                  </a:lnTo>
                  <a:lnTo>
                    <a:pt x="10" y="10"/>
                  </a:lnTo>
                  <a:lnTo>
                    <a:pt x="10" y="10"/>
                  </a:lnTo>
                  <a:lnTo>
                    <a:pt x="8" y="14"/>
                  </a:lnTo>
                  <a:lnTo>
                    <a:pt x="8" y="18"/>
                  </a:lnTo>
                  <a:lnTo>
                    <a:pt x="8"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 name="Freeform 116">
              <a:extLst>
                <a:ext uri="{FF2B5EF4-FFF2-40B4-BE49-F238E27FC236}">
                  <a16:creationId xmlns:a16="http://schemas.microsoft.com/office/drawing/2014/main" id="{8F67C699-A75A-4414-A79A-13F8A9C45037}"/>
                </a:ext>
              </a:extLst>
            </p:cNvPr>
            <p:cNvSpPr>
              <a:spLocks noEditPoints="1"/>
            </p:cNvSpPr>
            <p:nvPr/>
          </p:nvSpPr>
          <p:spPr bwMode="auto">
            <a:xfrm>
              <a:off x="1765301" y="4559902"/>
              <a:ext cx="1164722" cy="87952"/>
            </a:xfrm>
            <a:custGeom>
              <a:avLst/>
              <a:gdLst>
                <a:gd name="T0" fmla="*/ 58 w 2291"/>
                <a:gd name="T1" fmla="*/ 21 h 173"/>
                <a:gd name="T2" fmla="*/ 108 w 2291"/>
                <a:gd name="T3" fmla="*/ 133 h 173"/>
                <a:gd name="T4" fmla="*/ 132 w 2291"/>
                <a:gd name="T5" fmla="*/ 91 h 173"/>
                <a:gd name="T6" fmla="*/ 96 w 2291"/>
                <a:gd name="T7" fmla="*/ 23 h 173"/>
                <a:gd name="T8" fmla="*/ 222 w 2291"/>
                <a:gd name="T9" fmla="*/ 97 h 173"/>
                <a:gd name="T10" fmla="*/ 264 w 2291"/>
                <a:gd name="T11" fmla="*/ 147 h 173"/>
                <a:gd name="T12" fmla="*/ 200 w 2291"/>
                <a:gd name="T13" fmla="*/ 169 h 173"/>
                <a:gd name="T14" fmla="*/ 222 w 2291"/>
                <a:gd name="T15" fmla="*/ 21 h 173"/>
                <a:gd name="T16" fmla="*/ 310 w 2291"/>
                <a:gd name="T17" fmla="*/ 33 h 173"/>
                <a:gd name="T18" fmla="*/ 342 w 2291"/>
                <a:gd name="T19" fmla="*/ 141 h 173"/>
                <a:gd name="T20" fmla="*/ 310 w 2291"/>
                <a:gd name="T21" fmla="*/ 91 h 173"/>
                <a:gd name="T22" fmla="*/ 396 w 2291"/>
                <a:gd name="T23" fmla="*/ 129 h 173"/>
                <a:gd name="T24" fmla="*/ 456 w 2291"/>
                <a:gd name="T25" fmla="*/ 153 h 173"/>
                <a:gd name="T26" fmla="*/ 468 w 2291"/>
                <a:gd name="T27" fmla="*/ 131 h 173"/>
                <a:gd name="T28" fmla="*/ 534 w 2291"/>
                <a:gd name="T29" fmla="*/ 21 h 173"/>
                <a:gd name="T30" fmla="*/ 598 w 2291"/>
                <a:gd name="T31" fmla="*/ 159 h 173"/>
                <a:gd name="T32" fmla="*/ 578 w 2291"/>
                <a:gd name="T33" fmla="*/ 29 h 173"/>
                <a:gd name="T34" fmla="*/ 684 w 2291"/>
                <a:gd name="T35" fmla="*/ 63 h 173"/>
                <a:gd name="T36" fmla="*/ 668 w 2291"/>
                <a:gd name="T37" fmla="*/ 33 h 173"/>
                <a:gd name="T38" fmla="*/ 888 w 2291"/>
                <a:gd name="T39" fmla="*/ 131 h 173"/>
                <a:gd name="T40" fmla="*/ 840 w 2291"/>
                <a:gd name="T41" fmla="*/ 127 h 173"/>
                <a:gd name="T42" fmla="*/ 826 w 2291"/>
                <a:gd name="T43" fmla="*/ 55 h 173"/>
                <a:gd name="T44" fmla="*/ 860 w 2291"/>
                <a:gd name="T45" fmla="*/ 79 h 173"/>
                <a:gd name="T46" fmla="*/ 848 w 2291"/>
                <a:gd name="T47" fmla="*/ 103 h 173"/>
                <a:gd name="T48" fmla="*/ 1095 w 2291"/>
                <a:gd name="T49" fmla="*/ 123 h 173"/>
                <a:gd name="T50" fmla="*/ 1004 w 2291"/>
                <a:gd name="T51" fmla="*/ 101 h 173"/>
                <a:gd name="T52" fmla="*/ 1101 w 2291"/>
                <a:gd name="T53" fmla="*/ 71 h 173"/>
                <a:gd name="T54" fmla="*/ 1043 w 2291"/>
                <a:gd name="T55" fmla="*/ 171 h 173"/>
                <a:gd name="T56" fmla="*/ 1030 w 2291"/>
                <a:gd name="T57" fmla="*/ 111 h 173"/>
                <a:gd name="T58" fmla="*/ 1024 w 2291"/>
                <a:gd name="T59" fmla="*/ 147 h 173"/>
                <a:gd name="T60" fmla="*/ 1217 w 2291"/>
                <a:gd name="T61" fmla="*/ 145 h 173"/>
                <a:gd name="T62" fmla="*/ 1213 w 2291"/>
                <a:gd name="T63" fmla="*/ 85 h 173"/>
                <a:gd name="T64" fmla="*/ 1153 w 2291"/>
                <a:gd name="T65" fmla="*/ 55 h 173"/>
                <a:gd name="T66" fmla="*/ 1301 w 2291"/>
                <a:gd name="T67" fmla="*/ 27 h 173"/>
                <a:gd name="T68" fmla="*/ 1331 w 2291"/>
                <a:gd name="T69" fmla="*/ 149 h 173"/>
                <a:gd name="T70" fmla="*/ 1295 w 2291"/>
                <a:gd name="T71" fmla="*/ 105 h 173"/>
                <a:gd name="T72" fmla="*/ 1409 w 2291"/>
                <a:gd name="T73" fmla="*/ 21 h 173"/>
                <a:gd name="T74" fmla="*/ 1373 w 2291"/>
                <a:gd name="T75" fmla="*/ 123 h 173"/>
                <a:gd name="T76" fmla="*/ 1497 w 2291"/>
                <a:gd name="T77" fmla="*/ 163 h 173"/>
                <a:gd name="T78" fmla="*/ 1523 w 2291"/>
                <a:gd name="T79" fmla="*/ 33 h 173"/>
                <a:gd name="T80" fmla="*/ 1685 w 2291"/>
                <a:gd name="T81" fmla="*/ 79 h 173"/>
                <a:gd name="T82" fmla="*/ 1583 w 2291"/>
                <a:gd name="T83" fmla="*/ 155 h 173"/>
                <a:gd name="T84" fmla="*/ 1557 w 2291"/>
                <a:gd name="T85" fmla="*/ 43 h 173"/>
                <a:gd name="T86" fmla="*/ 1715 w 2291"/>
                <a:gd name="T87" fmla="*/ 87 h 173"/>
                <a:gd name="T88" fmla="*/ 1573 w 2291"/>
                <a:gd name="T89" fmla="*/ 65 h 173"/>
                <a:gd name="T90" fmla="*/ 1601 w 2291"/>
                <a:gd name="T91" fmla="*/ 91 h 173"/>
                <a:gd name="T92" fmla="*/ 1761 w 2291"/>
                <a:gd name="T93" fmla="*/ 149 h 173"/>
                <a:gd name="T94" fmla="*/ 1781 w 2291"/>
                <a:gd name="T95" fmla="*/ 143 h 173"/>
                <a:gd name="T96" fmla="*/ 1749 w 2291"/>
                <a:gd name="T97" fmla="*/ 2 h 173"/>
                <a:gd name="T98" fmla="*/ 1873 w 2291"/>
                <a:gd name="T99" fmla="*/ 8 h 173"/>
                <a:gd name="T100" fmla="*/ 1789 w 2291"/>
                <a:gd name="T101" fmla="*/ 139 h 173"/>
                <a:gd name="T102" fmla="*/ 1973 w 2291"/>
                <a:gd name="T103" fmla="*/ 99 h 173"/>
                <a:gd name="T104" fmla="*/ 1915 w 2291"/>
                <a:gd name="T105" fmla="*/ 93 h 173"/>
                <a:gd name="T106" fmla="*/ 1965 w 2291"/>
                <a:gd name="T107" fmla="*/ 151 h 173"/>
                <a:gd name="T108" fmla="*/ 1991 w 2291"/>
                <a:gd name="T109" fmla="*/ 55 h 173"/>
                <a:gd name="T110" fmla="*/ 2053 w 2291"/>
                <a:gd name="T111" fmla="*/ 117 h 173"/>
                <a:gd name="T112" fmla="*/ 1967 w 2291"/>
                <a:gd name="T113" fmla="*/ 115 h 173"/>
                <a:gd name="T114" fmla="*/ 2143 w 2291"/>
                <a:gd name="T115" fmla="*/ 105 h 173"/>
                <a:gd name="T116" fmla="*/ 2219 w 2291"/>
                <a:gd name="T117" fmla="*/ 16 h 173"/>
                <a:gd name="T118" fmla="*/ 2215 w 2291"/>
                <a:gd name="T119" fmla="*/ 155 h 173"/>
                <a:gd name="T120" fmla="*/ 2173 w 2291"/>
                <a:gd name="T121" fmla="*/ 65 h 173"/>
                <a:gd name="T122" fmla="*/ 2203 w 2291"/>
                <a:gd name="T123" fmla="*/ 12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91" h="173">
                  <a:moveTo>
                    <a:pt x="64" y="47"/>
                  </a:moveTo>
                  <a:lnTo>
                    <a:pt x="0" y="47"/>
                  </a:lnTo>
                  <a:lnTo>
                    <a:pt x="0" y="29"/>
                  </a:lnTo>
                  <a:lnTo>
                    <a:pt x="64" y="29"/>
                  </a:lnTo>
                  <a:lnTo>
                    <a:pt x="64" y="47"/>
                  </a:lnTo>
                  <a:close/>
                  <a:moveTo>
                    <a:pt x="58" y="163"/>
                  </a:moveTo>
                  <a:lnTo>
                    <a:pt x="24" y="163"/>
                  </a:lnTo>
                  <a:lnTo>
                    <a:pt x="24" y="169"/>
                  </a:lnTo>
                  <a:lnTo>
                    <a:pt x="4" y="169"/>
                  </a:lnTo>
                  <a:lnTo>
                    <a:pt x="4" y="107"/>
                  </a:lnTo>
                  <a:lnTo>
                    <a:pt x="58" y="107"/>
                  </a:lnTo>
                  <a:lnTo>
                    <a:pt x="58" y="163"/>
                  </a:lnTo>
                  <a:close/>
                  <a:moveTo>
                    <a:pt x="58" y="21"/>
                  </a:moveTo>
                  <a:lnTo>
                    <a:pt x="6" y="21"/>
                  </a:lnTo>
                  <a:lnTo>
                    <a:pt x="6" y="6"/>
                  </a:lnTo>
                  <a:lnTo>
                    <a:pt x="58" y="6"/>
                  </a:lnTo>
                  <a:lnTo>
                    <a:pt x="58" y="21"/>
                  </a:lnTo>
                  <a:close/>
                  <a:moveTo>
                    <a:pt x="58" y="73"/>
                  </a:moveTo>
                  <a:lnTo>
                    <a:pt x="6" y="73"/>
                  </a:lnTo>
                  <a:lnTo>
                    <a:pt x="6" y="57"/>
                  </a:lnTo>
                  <a:lnTo>
                    <a:pt x="58" y="57"/>
                  </a:lnTo>
                  <a:lnTo>
                    <a:pt x="58" y="73"/>
                  </a:lnTo>
                  <a:close/>
                  <a:moveTo>
                    <a:pt x="58" y="97"/>
                  </a:moveTo>
                  <a:lnTo>
                    <a:pt x="6" y="97"/>
                  </a:lnTo>
                  <a:lnTo>
                    <a:pt x="6" y="81"/>
                  </a:lnTo>
                  <a:lnTo>
                    <a:pt x="58" y="81"/>
                  </a:lnTo>
                  <a:lnTo>
                    <a:pt x="58" y="97"/>
                  </a:lnTo>
                  <a:close/>
                  <a:moveTo>
                    <a:pt x="38" y="145"/>
                  </a:moveTo>
                  <a:lnTo>
                    <a:pt x="38" y="123"/>
                  </a:lnTo>
                  <a:lnTo>
                    <a:pt x="24" y="123"/>
                  </a:lnTo>
                  <a:lnTo>
                    <a:pt x="24" y="145"/>
                  </a:lnTo>
                  <a:lnTo>
                    <a:pt x="38" y="145"/>
                  </a:lnTo>
                  <a:close/>
                  <a:moveTo>
                    <a:pt x="108" y="133"/>
                  </a:moveTo>
                  <a:lnTo>
                    <a:pt x="108" y="133"/>
                  </a:lnTo>
                  <a:lnTo>
                    <a:pt x="90" y="151"/>
                  </a:lnTo>
                  <a:lnTo>
                    <a:pt x="70" y="165"/>
                  </a:lnTo>
                  <a:lnTo>
                    <a:pt x="60" y="145"/>
                  </a:lnTo>
                  <a:lnTo>
                    <a:pt x="60" y="145"/>
                  </a:lnTo>
                  <a:lnTo>
                    <a:pt x="70" y="139"/>
                  </a:lnTo>
                  <a:lnTo>
                    <a:pt x="80" y="131"/>
                  </a:lnTo>
                  <a:lnTo>
                    <a:pt x="98" y="109"/>
                  </a:lnTo>
                  <a:lnTo>
                    <a:pt x="64" y="109"/>
                  </a:lnTo>
                  <a:lnTo>
                    <a:pt x="64" y="91"/>
                  </a:lnTo>
                  <a:lnTo>
                    <a:pt x="108" y="91"/>
                  </a:lnTo>
                  <a:lnTo>
                    <a:pt x="108" y="81"/>
                  </a:lnTo>
                  <a:lnTo>
                    <a:pt x="72" y="81"/>
                  </a:lnTo>
                  <a:lnTo>
                    <a:pt x="72" y="6"/>
                  </a:lnTo>
                  <a:lnTo>
                    <a:pt x="170" y="6"/>
                  </a:lnTo>
                  <a:lnTo>
                    <a:pt x="170" y="81"/>
                  </a:lnTo>
                  <a:lnTo>
                    <a:pt x="132" y="81"/>
                  </a:lnTo>
                  <a:lnTo>
                    <a:pt x="132" y="91"/>
                  </a:lnTo>
                  <a:lnTo>
                    <a:pt x="178" y="91"/>
                  </a:lnTo>
                  <a:lnTo>
                    <a:pt x="178" y="109"/>
                  </a:lnTo>
                  <a:lnTo>
                    <a:pt x="142" y="109"/>
                  </a:lnTo>
                  <a:lnTo>
                    <a:pt x="142" y="109"/>
                  </a:lnTo>
                  <a:lnTo>
                    <a:pt x="162" y="129"/>
                  </a:lnTo>
                  <a:lnTo>
                    <a:pt x="182" y="143"/>
                  </a:lnTo>
                  <a:lnTo>
                    <a:pt x="170" y="163"/>
                  </a:lnTo>
                  <a:lnTo>
                    <a:pt x="170" y="163"/>
                  </a:lnTo>
                  <a:lnTo>
                    <a:pt x="150" y="149"/>
                  </a:lnTo>
                  <a:lnTo>
                    <a:pt x="132" y="131"/>
                  </a:lnTo>
                  <a:lnTo>
                    <a:pt x="132" y="171"/>
                  </a:lnTo>
                  <a:lnTo>
                    <a:pt x="108" y="171"/>
                  </a:lnTo>
                  <a:lnTo>
                    <a:pt x="108" y="133"/>
                  </a:lnTo>
                  <a:close/>
                  <a:moveTo>
                    <a:pt x="96" y="35"/>
                  </a:moveTo>
                  <a:lnTo>
                    <a:pt x="108" y="35"/>
                  </a:lnTo>
                  <a:lnTo>
                    <a:pt x="108" y="23"/>
                  </a:lnTo>
                  <a:lnTo>
                    <a:pt x="96" y="23"/>
                  </a:lnTo>
                  <a:lnTo>
                    <a:pt x="96" y="35"/>
                  </a:lnTo>
                  <a:close/>
                  <a:moveTo>
                    <a:pt x="108" y="49"/>
                  </a:moveTo>
                  <a:lnTo>
                    <a:pt x="96" y="49"/>
                  </a:lnTo>
                  <a:lnTo>
                    <a:pt x="96" y="63"/>
                  </a:lnTo>
                  <a:lnTo>
                    <a:pt x="108" y="63"/>
                  </a:lnTo>
                  <a:lnTo>
                    <a:pt x="108" y="49"/>
                  </a:lnTo>
                  <a:close/>
                  <a:moveTo>
                    <a:pt x="132" y="35"/>
                  </a:moveTo>
                  <a:lnTo>
                    <a:pt x="146" y="35"/>
                  </a:lnTo>
                  <a:lnTo>
                    <a:pt x="146" y="23"/>
                  </a:lnTo>
                  <a:lnTo>
                    <a:pt x="132" y="23"/>
                  </a:lnTo>
                  <a:lnTo>
                    <a:pt x="132" y="35"/>
                  </a:lnTo>
                  <a:close/>
                  <a:moveTo>
                    <a:pt x="146" y="49"/>
                  </a:moveTo>
                  <a:lnTo>
                    <a:pt x="132" y="49"/>
                  </a:lnTo>
                  <a:lnTo>
                    <a:pt x="132" y="63"/>
                  </a:lnTo>
                  <a:lnTo>
                    <a:pt x="146" y="63"/>
                  </a:lnTo>
                  <a:lnTo>
                    <a:pt x="146" y="49"/>
                  </a:lnTo>
                  <a:close/>
                  <a:moveTo>
                    <a:pt x="222" y="97"/>
                  </a:moveTo>
                  <a:lnTo>
                    <a:pt x="222" y="97"/>
                  </a:lnTo>
                  <a:lnTo>
                    <a:pt x="220" y="127"/>
                  </a:lnTo>
                  <a:lnTo>
                    <a:pt x="220" y="127"/>
                  </a:lnTo>
                  <a:lnTo>
                    <a:pt x="230" y="135"/>
                  </a:lnTo>
                  <a:lnTo>
                    <a:pt x="230" y="93"/>
                  </a:lnTo>
                  <a:lnTo>
                    <a:pt x="192" y="93"/>
                  </a:lnTo>
                  <a:lnTo>
                    <a:pt x="192" y="75"/>
                  </a:lnTo>
                  <a:lnTo>
                    <a:pt x="282" y="75"/>
                  </a:lnTo>
                  <a:lnTo>
                    <a:pt x="282" y="93"/>
                  </a:lnTo>
                  <a:lnTo>
                    <a:pt x="252" y="93"/>
                  </a:lnTo>
                  <a:lnTo>
                    <a:pt x="252" y="107"/>
                  </a:lnTo>
                  <a:lnTo>
                    <a:pt x="280" y="107"/>
                  </a:lnTo>
                  <a:lnTo>
                    <a:pt x="280" y="123"/>
                  </a:lnTo>
                  <a:lnTo>
                    <a:pt x="252" y="123"/>
                  </a:lnTo>
                  <a:lnTo>
                    <a:pt x="252" y="145"/>
                  </a:lnTo>
                  <a:lnTo>
                    <a:pt x="252" y="145"/>
                  </a:lnTo>
                  <a:lnTo>
                    <a:pt x="264" y="147"/>
                  </a:lnTo>
                  <a:lnTo>
                    <a:pt x="280" y="149"/>
                  </a:lnTo>
                  <a:lnTo>
                    <a:pt x="280" y="149"/>
                  </a:lnTo>
                  <a:lnTo>
                    <a:pt x="336" y="149"/>
                  </a:lnTo>
                  <a:lnTo>
                    <a:pt x="336" y="149"/>
                  </a:lnTo>
                  <a:lnTo>
                    <a:pt x="374" y="149"/>
                  </a:lnTo>
                  <a:lnTo>
                    <a:pt x="370" y="167"/>
                  </a:lnTo>
                  <a:lnTo>
                    <a:pt x="370" y="167"/>
                  </a:lnTo>
                  <a:lnTo>
                    <a:pt x="284" y="167"/>
                  </a:lnTo>
                  <a:lnTo>
                    <a:pt x="284" y="167"/>
                  </a:lnTo>
                  <a:lnTo>
                    <a:pt x="262" y="165"/>
                  </a:lnTo>
                  <a:lnTo>
                    <a:pt x="242" y="161"/>
                  </a:lnTo>
                  <a:lnTo>
                    <a:pt x="242" y="161"/>
                  </a:lnTo>
                  <a:lnTo>
                    <a:pt x="228" y="155"/>
                  </a:lnTo>
                  <a:lnTo>
                    <a:pt x="214" y="145"/>
                  </a:lnTo>
                  <a:lnTo>
                    <a:pt x="214" y="145"/>
                  </a:lnTo>
                  <a:lnTo>
                    <a:pt x="208" y="159"/>
                  </a:lnTo>
                  <a:lnTo>
                    <a:pt x="200" y="169"/>
                  </a:lnTo>
                  <a:lnTo>
                    <a:pt x="184" y="159"/>
                  </a:lnTo>
                  <a:lnTo>
                    <a:pt x="184" y="159"/>
                  </a:lnTo>
                  <a:lnTo>
                    <a:pt x="194" y="141"/>
                  </a:lnTo>
                  <a:lnTo>
                    <a:pt x="194" y="141"/>
                  </a:lnTo>
                  <a:lnTo>
                    <a:pt x="200" y="123"/>
                  </a:lnTo>
                  <a:lnTo>
                    <a:pt x="200" y="123"/>
                  </a:lnTo>
                  <a:lnTo>
                    <a:pt x="200" y="97"/>
                  </a:lnTo>
                  <a:lnTo>
                    <a:pt x="222" y="97"/>
                  </a:lnTo>
                  <a:close/>
                  <a:moveTo>
                    <a:pt x="278" y="69"/>
                  </a:moveTo>
                  <a:lnTo>
                    <a:pt x="200" y="69"/>
                  </a:lnTo>
                  <a:lnTo>
                    <a:pt x="200" y="6"/>
                  </a:lnTo>
                  <a:lnTo>
                    <a:pt x="278" y="6"/>
                  </a:lnTo>
                  <a:lnTo>
                    <a:pt x="278" y="69"/>
                  </a:lnTo>
                  <a:close/>
                  <a:moveTo>
                    <a:pt x="222" y="31"/>
                  </a:moveTo>
                  <a:lnTo>
                    <a:pt x="254" y="31"/>
                  </a:lnTo>
                  <a:lnTo>
                    <a:pt x="254" y="21"/>
                  </a:lnTo>
                  <a:lnTo>
                    <a:pt x="222" y="21"/>
                  </a:lnTo>
                  <a:lnTo>
                    <a:pt x="222" y="31"/>
                  </a:lnTo>
                  <a:close/>
                  <a:moveTo>
                    <a:pt x="254" y="43"/>
                  </a:moveTo>
                  <a:lnTo>
                    <a:pt x="222" y="43"/>
                  </a:lnTo>
                  <a:lnTo>
                    <a:pt x="222" y="53"/>
                  </a:lnTo>
                  <a:lnTo>
                    <a:pt x="254" y="53"/>
                  </a:lnTo>
                  <a:lnTo>
                    <a:pt x="254" y="43"/>
                  </a:lnTo>
                  <a:close/>
                  <a:moveTo>
                    <a:pt x="320" y="129"/>
                  </a:moveTo>
                  <a:lnTo>
                    <a:pt x="320" y="129"/>
                  </a:lnTo>
                  <a:lnTo>
                    <a:pt x="302" y="139"/>
                  </a:lnTo>
                  <a:lnTo>
                    <a:pt x="280" y="147"/>
                  </a:lnTo>
                  <a:lnTo>
                    <a:pt x="272" y="131"/>
                  </a:lnTo>
                  <a:lnTo>
                    <a:pt x="272" y="131"/>
                  </a:lnTo>
                  <a:lnTo>
                    <a:pt x="288" y="125"/>
                  </a:lnTo>
                  <a:lnTo>
                    <a:pt x="300" y="119"/>
                  </a:lnTo>
                  <a:lnTo>
                    <a:pt x="286" y="119"/>
                  </a:lnTo>
                  <a:lnTo>
                    <a:pt x="286" y="33"/>
                  </a:lnTo>
                  <a:lnTo>
                    <a:pt x="310" y="33"/>
                  </a:lnTo>
                  <a:lnTo>
                    <a:pt x="314" y="23"/>
                  </a:lnTo>
                  <a:lnTo>
                    <a:pt x="282" y="23"/>
                  </a:lnTo>
                  <a:lnTo>
                    <a:pt x="282" y="8"/>
                  </a:lnTo>
                  <a:lnTo>
                    <a:pt x="370" y="8"/>
                  </a:lnTo>
                  <a:lnTo>
                    <a:pt x="370" y="23"/>
                  </a:lnTo>
                  <a:lnTo>
                    <a:pt x="336" y="23"/>
                  </a:lnTo>
                  <a:lnTo>
                    <a:pt x="332" y="33"/>
                  </a:lnTo>
                  <a:lnTo>
                    <a:pt x="362" y="33"/>
                  </a:lnTo>
                  <a:lnTo>
                    <a:pt x="362" y="119"/>
                  </a:lnTo>
                  <a:lnTo>
                    <a:pt x="344" y="119"/>
                  </a:lnTo>
                  <a:lnTo>
                    <a:pt x="344" y="119"/>
                  </a:lnTo>
                  <a:lnTo>
                    <a:pt x="358" y="125"/>
                  </a:lnTo>
                  <a:lnTo>
                    <a:pt x="372" y="131"/>
                  </a:lnTo>
                  <a:lnTo>
                    <a:pt x="362" y="149"/>
                  </a:lnTo>
                  <a:lnTo>
                    <a:pt x="362" y="149"/>
                  </a:lnTo>
                  <a:lnTo>
                    <a:pt x="352" y="145"/>
                  </a:lnTo>
                  <a:lnTo>
                    <a:pt x="342" y="141"/>
                  </a:lnTo>
                  <a:lnTo>
                    <a:pt x="342" y="141"/>
                  </a:lnTo>
                  <a:lnTo>
                    <a:pt x="326" y="129"/>
                  </a:lnTo>
                  <a:lnTo>
                    <a:pt x="334" y="119"/>
                  </a:lnTo>
                  <a:lnTo>
                    <a:pt x="312" y="119"/>
                  </a:lnTo>
                  <a:lnTo>
                    <a:pt x="320" y="129"/>
                  </a:lnTo>
                  <a:close/>
                  <a:moveTo>
                    <a:pt x="340" y="57"/>
                  </a:moveTo>
                  <a:lnTo>
                    <a:pt x="340" y="47"/>
                  </a:lnTo>
                  <a:lnTo>
                    <a:pt x="310" y="47"/>
                  </a:lnTo>
                  <a:lnTo>
                    <a:pt x="310" y="57"/>
                  </a:lnTo>
                  <a:lnTo>
                    <a:pt x="340" y="57"/>
                  </a:lnTo>
                  <a:close/>
                  <a:moveTo>
                    <a:pt x="310" y="79"/>
                  </a:moveTo>
                  <a:lnTo>
                    <a:pt x="340" y="79"/>
                  </a:lnTo>
                  <a:lnTo>
                    <a:pt x="340" y="69"/>
                  </a:lnTo>
                  <a:lnTo>
                    <a:pt x="310" y="69"/>
                  </a:lnTo>
                  <a:lnTo>
                    <a:pt x="310" y="79"/>
                  </a:lnTo>
                  <a:close/>
                  <a:moveTo>
                    <a:pt x="340" y="91"/>
                  </a:moveTo>
                  <a:lnTo>
                    <a:pt x="310" y="91"/>
                  </a:lnTo>
                  <a:lnTo>
                    <a:pt x="310" y="103"/>
                  </a:lnTo>
                  <a:lnTo>
                    <a:pt x="340" y="103"/>
                  </a:lnTo>
                  <a:lnTo>
                    <a:pt x="340" y="91"/>
                  </a:lnTo>
                  <a:close/>
                  <a:moveTo>
                    <a:pt x="432" y="12"/>
                  </a:moveTo>
                  <a:lnTo>
                    <a:pt x="432" y="12"/>
                  </a:lnTo>
                  <a:lnTo>
                    <a:pt x="422" y="51"/>
                  </a:lnTo>
                  <a:lnTo>
                    <a:pt x="420" y="69"/>
                  </a:lnTo>
                  <a:lnTo>
                    <a:pt x="420" y="83"/>
                  </a:lnTo>
                  <a:lnTo>
                    <a:pt x="420" y="83"/>
                  </a:lnTo>
                  <a:lnTo>
                    <a:pt x="420" y="103"/>
                  </a:lnTo>
                  <a:lnTo>
                    <a:pt x="422" y="123"/>
                  </a:lnTo>
                  <a:lnTo>
                    <a:pt x="426" y="143"/>
                  </a:lnTo>
                  <a:lnTo>
                    <a:pt x="430" y="161"/>
                  </a:lnTo>
                  <a:lnTo>
                    <a:pt x="404" y="167"/>
                  </a:lnTo>
                  <a:lnTo>
                    <a:pt x="404" y="167"/>
                  </a:lnTo>
                  <a:lnTo>
                    <a:pt x="400" y="149"/>
                  </a:lnTo>
                  <a:lnTo>
                    <a:pt x="396" y="129"/>
                  </a:lnTo>
                  <a:lnTo>
                    <a:pt x="394" y="111"/>
                  </a:lnTo>
                  <a:lnTo>
                    <a:pt x="394" y="91"/>
                  </a:lnTo>
                  <a:lnTo>
                    <a:pt x="394" y="91"/>
                  </a:lnTo>
                  <a:lnTo>
                    <a:pt x="394" y="71"/>
                  </a:lnTo>
                  <a:lnTo>
                    <a:pt x="396" y="51"/>
                  </a:lnTo>
                  <a:lnTo>
                    <a:pt x="400" y="29"/>
                  </a:lnTo>
                  <a:lnTo>
                    <a:pt x="404" y="8"/>
                  </a:lnTo>
                  <a:lnTo>
                    <a:pt x="432" y="12"/>
                  </a:lnTo>
                  <a:close/>
                  <a:moveTo>
                    <a:pt x="552" y="161"/>
                  </a:moveTo>
                  <a:lnTo>
                    <a:pt x="552" y="161"/>
                  </a:lnTo>
                  <a:lnTo>
                    <a:pt x="512" y="163"/>
                  </a:lnTo>
                  <a:lnTo>
                    <a:pt x="512" y="163"/>
                  </a:lnTo>
                  <a:lnTo>
                    <a:pt x="494" y="163"/>
                  </a:lnTo>
                  <a:lnTo>
                    <a:pt x="478" y="161"/>
                  </a:lnTo>
                  <a:lnTo>
                    <a:pt x="466" y="157"/>
                  </a:lnTo>
                  <a:lnTo>
                    <a:pt x="456" y="153"/>
                  </a:lnTo>
                  <a:lnTo>
                    <a:pt x="456" y="153"/>
                  </a:lnTo>
                  <a:lnTo>
                    <a:pt x="450" y="149"/>
                  </a:lnTo>
                  <a:lnTo>
                    <a:pt x="446" y="141"/>
                  </a:lnTo>
                  <a:lnTo>
                    <a:pt x="442" y="135"/>
                  </a:lnTo>
                  <a:lnTo>
                    <a:pt x="442" y="127"/>
                  </a:lnTo>
                  <a:lnTo>
                    <a:pt x="442" y="127"/>
                  </a:lnTo>
                  <a:lnTo>
                    <a:pt x="444" y="117"/>
                  </a:lnTo>
                  <a:lnTo>
                    <a:pt x="446" y="107"/>
                  </a:lnTo>
                  <a:lnTo>
                    <a:pt x="452" y="97"/>
                  </a:lnTo>
                  <a:lnTo>
                    <a:pt x="462" y="87"/>
                  </a:lnTo>
                  <a:lnTo>
                    <a:pt x="482" y="97"/>
                  </a:lnTo>
                  <a:lnTo>
                    <a:pt x="482" y="97"/>
                  </a:lnTo>
                  <a:lnTo>
                    <a:pt x="476" y="105"/>
                  </a:lnTo>
                  <a:lnTo>
                    <a:pt x="470" y="111"/>
                  </a:lnTo>
                  <a:lnTo>
                    <a:pt x="468" y="119"/>
                  </a:lnTo>
                  <a:lnTo>
                    <a:pt x="466" y="125"/>
                  </a:lnTo>
                  <a:lnTo>
                    <a:pt x="466" y="125"/>
                  </a:lnTo>
                  <a:lnTo>
                    <a:pt x="468" y="131"/>
                  </a:lnTo>
                  <a:lnTo>
                    <a:pt x="474" y="137"/>
                  </a:lnTo>
                  <a:lnTo>
                    <a:pt x="474" y="137"/>
                  </a:lnTo>
                  <a:lnTo>
                    <a:pt x="486" y="139"/>
                  </a:lnTo>
                  <a:lnTo>
                    <a:pt x="508" y="139"/>
                  </a:lnTo>
                  <a:lnTo>
                    <a:pt x="508" y="139"/>
                  </a:lnTo>
                  <a:lnTo>
                    <a:pt x="552" y="137"/>
                  </a:lnTo>
                  <a:lnTo>
                    <a:pt x="552" y="161"/>
                  </a:lnTo>
                  <a:close/>
                  <a:moveTo>
                    <a:pt x="550" y="43"/>
                  </a:moveTo>
                  <a:lnTo>
                    <a:pt x="542" y="43"/>
                  </a:lnTo>
                  <a:lnTo>
                    <a:pt x="542" y="43"/>
                  </a:lnTo>
                  <a:lnTo>
                    <a:pt x="502" y="43"/>
                  </a:lnTo>
                  <a:lnTo>
                    <a:pt x="502" y="43"/>
                  </a:lnTo>
                  <a:lnTo>
                    <a:pt x="446" y="47"/>
                  </a:lnTo>
                  <a:lnTo>
                    <a:pt x="446" y="23"/>
                  </a:lnTo>
                  <a:lnTo>
                    <a:pt x="446" y="23"/>
                  </a:lnTo>
                  <a:lnTo>
                    <a:pt x="534" y="21"/>
                  </a:lnTo>
                  <a:lnTo>
                    <a:pt x="534" y="21"/>
                  </a:lnTo>
                  <a:lnTo>
                    <a:pt x="550" y="21"/>
                  </a:lnTo>
                  <a:lnTo>
                    <a:pt x="550" y="43"/>
                  </a:lnTo>
                  <a:close/>
                  <a:moveTo>
                    <a:pt x="654" y="49"/>
                  </a:moveTo>
                  <a:lnTo>
                    <a:pt x="654" y="49"/>
                  </a:lnTo>
                  <a:lnTo>
                    <a:pt x="652" y="63"/>
                  </a:lnTo>
                  <a:lnTo>
                    <a:pt x="650" y="77"/>
                  </a:lnTo>
                  <a:lnTo>
                    <a:pt x="646" y="89"/>
                  </a:lnTo>
                  <a:lnTo>
                    <a:pt x="642" y="101"/>
                  </a:lnTo>
                  <a:lnTo>
                    <a:pt x="642" y="101"/>
                  </a:lnTo>
                  <a:lnTo>
                    <a:pt x="666" y="131"/>
                  </a:lnTo>
                  <a:lnTo>
                    <a:pt x="648" y="149"/>
                  </a:lnTo>
                  <a:lnTo>
                    <a:pt x="648" y="149"/>
                  </a:lnTo>
                  <a:lnTo>
                    <a:pt x="628" y="125"/>
                  </a:lnTo>
                  <a:lnTo>
                    <a:pt x="628" y="125"/>
                  </a:lnTo>
                  <a:lnTo>
                    <a:pt x="620" y="137"/>
                  </a:lnTo>
                  <a:lnTo>
                    <a:pt x="610" y="149"/>
                  </a:lnTo>
                  <a:lnTo>
                    <a:pt x="598" y="159"/>
                  </a:lnTo>
                  <a:lnTo>
                    <a:pt x="586" y="169"/>
                  </a:lnTo>
                  <a:lnTo>
                    <a:pt x="572" y="151"/>
                  </a:lnTo>
                  <a:lnTo>
                    <a:pt x="572" y="151"/>
                  </a:lnTo>
                  <a:lnTo>
                    <a:pt x="584" y="141"/>
                  </a:lnTo>
                  <a:lnTo>
                    <a:pt x="594" y="131"/>
                  </a:lnTo>
                  <a:lnTo>
                    <a:pt x="604" y="119"/>
                  </a:lnTo>
                  <a:lnTo>
                    <a:pt x="612" y="105"/>
                  </a:lnTo>
                  <a:lnTo>
                    <a:pt x="612" y="105"/>
                  </a:lnTo>
                  <a:lnTo>
                    <a:pt x="578" y="75"/>
                  </a:lnTo>
                  <a:lnTo>
                    <a:pt x="596" y="57"/>
                  </a:lnTo>
                  <a:lnTo>
                    <a:pt x="596" y="57"/>
                  </a:lnTo>
                  <a:lnTo>
                    <a:pt x="622" y="83"/>
                  </a:lnTo>
                  <a:lnTo>
                    <a:pt x="622" y="83"/>
                  </a:lnTo>
                  <a:lnTo>
                    <a:pt x="626" y="65"/>
                  </a:lnTo>
                  <a:lnTo>
                    <a:pt x="628" y="49"/>
                  </a:lnTo>
                  <a:lnTo>
                    <a:pt x="578" y="49"/>
                  </a:lnTo>
                  <a:lnTo>
                    <a:pt x="578" y="29"/>
                  </a:lnTo>
                  <a:lnTo>
                    <a:pt x="610" y="29"/>
                  </a:lnTo>
                  <a:lnTo>
                    <a:pt x="610" y="2"/>
                  </a:lnTo>
                  <a:lnTo>
                    <a:pt x="634" y="2"/>
                  </a:lnTo>
                  <a:lnTo>
                    <a:pt x="634" y="29"/>
                  </a:lnTo>
                  <a:lnTo>
                    <a:pt x="664" y="29"/>
                  </a:lnTo>
                  <a:lnTo>
                    <a:pt x="664" y="49"/>
                  </a:lnTo>
                  <a:lnTo>
                    <a:pt x="654" y="49"/>
                  </a:lnTo>
                  <a:close/>
                  <a:moveTo>
                    <a:pt x="684" y="63"/>
                  </a:moveTo>
                  <a:lnTo>
                    <a:pt x="684" y="63"/>
                  </a:lnTo>
                  <a:lnTo>
                    <a:pt x="696" y="91"/>
                  </a:lnTo>
                  <a:lnTo>
                    <a:pt x="708" y="117"/>
                  </a:lnTo>
                  <a:lnTo>
                    <a:pt x="684" y="127"/>
                  </a:lnTo>
                  <a:lnTo>
                    <a:pt x="684" y="127"/>
                  </a:lnTo>
                  <a:lnTo>
                    <a:pt x="672" y="97"/>
                  </a:lnTo>
                  <a:lnTo>
                    <a:pt x="662" y="71"/>
                  </a:lnTo>
                  <a:lnTo>
                    <a:pt x="684" y="63"/>
                  </a:lnTo>
                  <a:lnTo>
                    <a:pt x="684" y="63"/>
                  </a:lnTo>
                  <a:close/>
                  <a:moveTo>
                    <a:pt x="738" y="149"/>
                  </a:moveTo>
                  <a:lnTo>
                    <a:pt x="738" y="149"/>
                  </a:lnTo>
                  <a:lnTo>
                    <a:pt x="736" y="157"/>
                  </a:lnTo>
                  <a:lnTo>
                    <a:pt x="732" y="163"/>
                  </a:lnTo>
                  <a:lnTo>
                    <a:pt x="732" y="163"/>
                  </a:lnTo>
                  <a:lnTo>
                    <a:pt x="724" y="167"/>
                  </a:lnTo>
                  <a:lnTo>
                    <a:pt x="716" y="169"/>
                  </a:lnTo>
                  <a:lnTo>
                    <a:pt x="686" y="169"/>
                  </a:lnTo>
                  <a:lnTo>
                    <a:pt x="682" y="145"/>
                  </a:lnTo>
                  <a:lnTo>
                    <a:pt x="706" y="145"/>
                  </a:lnTo>
                  <a:lnTo>
                    <a:pt x="706" y="145"/>
                  </a:lnTo>
                  <a:lnTo>
                    <a:pt x="712" y="143"/>
                  </a:lnTo>
                  <a:lnTo>
                    <a:pt x="712" y="143"/>
                  </a:lnTo>
                  <a:lnTo>
                    <a:pt x="714" y="139"/>
                  </a:lnTo>
                  <a:lnTo>
                    <a:pt x="714" y="55"/>
                  </a:lnTo>
                  <a:lnTo>
                    <a:pt x="668" y="55"/>
                  </a:lnTo>
                  <a:lnTo>
                    <a:pt x="668" y="33"/>
                  </a:lnTo>
                  <a:lnTo>
                    <a:pt x="714" y="33"/>
                  </a:lnTo>
                  <a:lnTo>
                    <a:pt x="714" y="2"/>
                  </a:lnTo>
                  <a:lnTo>
                    <a:pt x="738" y="2"/>
                  </a:lnTo>
                  <a:lnTo>
                    <a:pt x="738" y="33"/>
                  </a:lnTo>
                  <a:lnTo>
                    <a:pt x="756" y="33"/>
                  </a:lnTo>
                  <a:lnTo>
                    <a:pt x="756" y="55"/>
                  </a:lnTo>
                  <a:lnTo>
                    <a:pt x="738" y="55"/>
                  </a:lnTo>
                  <a:lnTo>
                    <a:pt x="738" y="149"/>
                  </a:lnTo>
                  <a:close/>
                  <a:moveTo>
                    <a:pt x="942" y="43"/>
                  </a:moveTo>
                  <a:lnTo>
                    <a:pt x="888" y="43"/>
                  </a:lnTo>
                  <a:lnTo>
                    <a:pt x="888" y="77"/>
                  </a:lnTo>
                  <a:lnTo>
                    <a:pt x="888" y="77"/>
                  </a:lnTo>
                  <a:lnTo>
                    <a:pt x="892" y="89"/>
                  </a:lnTo>
                  <a:lnTo>
                    <a:pt x="892" y="107"/>
                  </a:lnTo>
                  <a:lnTo>
                    <a:pt x="892" y="107"/>
                  </a:lnTo>
                  <a:lnTo>
                    <a:pt x="892" y="119"/>
                  </a:lnTo>
                  <a:lnTo>
                    <a:pt x="888" y="131"/>
                  </a:lnTo>
                  <a:lnTo>
                    <a:pt x="882" y="143"/>
                  </a:lnTo>
                  <a:lnTo>
                    <a:pt x="872" y="153"/>
                  </a:lnTo>
                  <a:lnTo>
                    <a:pt x="872" y="153"/>
                  </a:lnTo>
                  <a:lnTo>
                    <a:pt x="862" y="159"/>
                  </a:lnTo>
                  <a:lnTo>
                    <a:pt x="850" y="165"/>
                  </a:lnTo>
                  <a:lnTo>
                    <a:pt x="834" y="169"/>
                  </a:lnTo>
                  <a:lnTo>
                    <a:pt x="818" y="171"/>
                  </a:lnTo>
                  <a:lnTo>
                    <a:pt x="812" y="149"/>
                  </a:lnTo>
                  <a:lnTo>
                    <a:pt x="812" y="149"/>
                  </a:lnTo>
                  <a:lnTo>
                    <a:pt x="832" y="145"/>
                  </a:lnTo>
                  <a:lnTo>
                    <a:pt x="846" y="139"/>
                  </a:lnTo>
                  <a:lnTo>
                    <a:pt x="858" y="131"/>
                  </a:lnTo>
                  <a:lnTo>
                    <a:pt x="864" y="119"/>
                  </a:lnTo>
                  <a:lnTo>
                    <a:pt x="864" y="119"/>
                  </a:lnTo>
                  <a:lnTo>
                    <a:pt x="854" y="125"/>
                  </a:lnTo>
                  <a:lnTo>
                    <a:pt x="840" y="127"/>
                  </a:lnTo>
                  <a:lnTo>
                    <a:pt x="840" y="127"/>
                  </a:lnTo>
                  <a:lnTo>
                    <a:pt x="832" y="127"/>
                  </a:lnTo>
                  <a:lnTo>
                    <a:pt x="824" y="125"/>
                  </a:lnTo>
                  <a:lnTo>
                    <a:pt x="818" y="121"/>
                  </a:lnTo>
                  <a:lnTo>
                    <a:pt x="812" y="117"/>
                  </a:lnTo>
                  <a:lnTo>
                    <a:pt x="812" y="117"/>
                  </a:lnTo>
                  <a:lnTo>
                    <a:pt x="808" y="111"/>
                  </a:lnTo>
                  <a:lnTo>
                    <a:pt x="804" y="105"/>
                  </a:lnTo>
                  <a:lnTo>
                    <a:pt x="802" y="99"/>
                  </a:lnTo>
                  <a:lnTo>
                    <a:pt x="802" y="91"/>
                  </a:lnTo>
                  <a:lnTo>
                    <a:pt x="802" y="91"/>
                  </a:lnTo>
                  <a:lnTo>
                    <a:pt x="802" y="83"/>
                  </a:lnTo>
                  <a:lnTo>
                    <a:pt x="804" y="75"/>
                  </a:lnTo>
                  <a:lnTo>
                    <a:pt x="808" y="69"/>
                  </a:lnTo>
                  <a:lnTo>
                    <a:pt x="814" y="63"/>
                  </a:lnTo>
                  <a:lnTo>
                    <a:pt x="814" y="63"/>
                  </a:lnTo>
                  <a:lnTo>
                    <a:pt x="820" y="59"/>
                  </a:lnTo>
                  <a:lnTo>
                    <a:pt x="826" y="55"/>
                  </a:lnTo>
                  <a:lnTo>
                    <a:pt x="834" y="53"/>
                  </a:lnTo>
                  <a:lnTo>
                    <a:pt x="842" y="53"/>
                  </a:lnTo>
                  <a:lnTo>
                    <a:pt x="842" y="53"/>
                  </a:lnTo>
                  <a:lnTo>
                    <a:pt x="852" y="53"/>
                  </a:lnTo>
                  <a:lnTo>
                    <a:pt x="860" y="55"/>
                  </a:lnTo>
                  <a:lnTo>
                    <a:pt x="860" y="43"/>
                  </a:lnTo>
                  <a:lnTo>
                    <a:pt x="768" y="43"/>
                  </a:lnTo>
                  <a:lnTo>
                    <a:pt x="768" y="20"/>
                  </a:lnTo>
                  <a:lnTo>
                    <a:pt x="860" y="20"/>
                  </a:lnTo>
                  <a:lnTo>
                    <a:pt x="860" y="2"/>
                  </a:lnTo>
                  <a:lnTo>
                    <a:pt x="888" y="2"/>
                  </a:lnTo>
                  <a:lnTo>
                    <a:pt x="888" y="20"/>
                  </a:lnTo>
                  <a:lnTo>
                    <a:pt x="942" y="20"/>
                  </a:lnTo>
                  <a:lnTo>
                    <a:pt x="942" y="43"/>
                  </a:lnTo>
                  <a:close/>
                  <a:moveTo>
                    <a:pt x="860" y="85"/>
                  </a:moveTo>
                  <a:lnTo>
                    <a:pt x="860" y="79"/>
                  </a:lnTo>
                  <a:lnTo>
                    <a:pt x="860" y="79"/>
                  </a:lnTo>
                  <a:lnTo>
                    <a:pt x="856" y="77"/>
                  </a:lnTo>
                  <a:lnTo>
                    <a:pt x="854" y="75"/>
                  </a:lnTo>
                  <a:lnTo>
                    <a:pt x="842" y="73"/>
                  </a:lnTo>
                  <a:lnTo>
                    <a:pt x="842" y="73"/>
                  </a:lnTo>
                  <a:lnTo>
                    <a:pt x="836" y="75"/>
                  </a:lnTo>
                  <a:lnTo>
                    <a:pt x="832" y="79"/>
                  </a:lnTo>
                  <a:lnTo>
                    <a:pt x="832" y="79"/>
                  </a:lnTo>
                  <a:lnTo>
                    <a:pt x="828" y="83"/>
                  </a:lnTo>
                  <a:lnTo>
                    <a:pt x="826" y="89"/>
                  </a:lnTo>
                  <a:lnTo>
                    <a:pt x="826" y="89"/>
                  </a:lnTo>
                  <a:lnTo>
                    <a:pt x="828" y="95"/>
                  </a:lnTo>
                  <a:lnTo>
                    <a:pt x="830" y="101"/>
                  </a:lnTo>
                  <a:lnTo>
                    <a:pt x="830" y="101"/>
                  </a:lnTo>
                  <a:lnTo>
                    <a:pt x="834" y="103"/>
                  </a:lnTo>
                  <a:lnTo>
                    <a:pt x="840" y="105"/>
                  </a:lnTo>
                  <a:lnTo>
                    <a:pt x="840" y="105"/>
                  </a:lnTo>
                  <a:lnTo>
                    <a:pt x="848" y="103"/>
                  </a:lnTo>
                  <a:lnTo>
                    <a:pt x="854" y="99"/>
                  </a:lnTo>
                  <a:lnTo>
                    <a:pt x="854" y="99"/>
                  </a:lnTo>
                  <a:lnTo>
                    <a:pt x="858" y="93"/>
                  </a:lnTo>
                  <a:lnTo>
                    <a:pt x="860" y="85"/>
                  </a:lnTo>
                  <a:lnTo>
                    <a:pt x="860" y="85"/>
                  </a:lnTo>
                  <a:close/>
                  <a:moveTo>
                    <a:pt x="1030" y="111"/>
                  </a:moveTo>
                  <a:lnTo>
                    <a:pt x="1030" y="111"/>
                  </a:lnTo>
                  <a:lnTo>
                    <a:pt x="1045" y="113"/>
                  </a:lnTo>
                  <a:lnTo>
                    <a:pt x="1053" y="115"/>
                  </a:lnTo>
                  <a:lnTo>
                    <a:pt x="1059" y="119"/>
                  </a:lnTo>
                  <a:lnTo>
                    <a:pt x="1063" y="123"/>
                  </a:lnTo>
                  <a:lnTo>
                    <a:pt x="1069" y="129"/>
                  </a:lnTo>
                  <a:lnTo>
                    <a:pt x="1075" y="143"/>
                  </a:lnTo>
                  <a:lnTo>
                    <a:pt x="1075" y="143"/>
                  </a:lnTo>
                  <a:lnTo>
                    <a:pt x="1085" y="137"/>
                  </a:lnTo>
                  <a:lnTo>
                    <a:pt x="1091" y="131"/>
                  </a:lnTo>
                  <a:lnTo>
                    <a:pt x="1095" y="123"/>
                  </a:lnTo>
                  <a:lnTo>
                    <a:pt x="1097" y="115"/>
                  </a:lnTo>
                  <a:lnTo>
                    <a:pt x="1097" y="115"/>
                  </a:lnTo>
                  <a:lnTo>
                    <a:pt x="1097" y="107"/>
                  </a:lnTo>
                  <a:lnTo>
                    <a:pt x="1095" y="101"/>
                  </a:lnTo>
                  <a:lnTo>
                    <a:pt x="1091" y="97"/>
                  </a:lnTo>
                  <a:lnTo>
                    <a:pt x="1087" y="93"/>
                  </a:lnTo>
                  <a:lnTo>
                    <a:pt x="1087" y="93"/>
                  </a:lnTo>
                  <a:lnTo>
                    <a:pt x="1081" y="89"/>
                  </a:lnTo>
                  <a:lnTo>
                    <a:pt x="1073" y="87"/>
                  </a:lnTo>
                  <a:lnTo>
                    <a:pt x="1057" y="85"/>
                  </a:lnTo>
                  <a:lnTo>
                    <a:pt x="1055" y="85"/>
                  </a:lnTo>
                  <a:lnTo>
                    <a:pt x="1055" y="85"/>
                  </a:lnTo>
                  <a:lnTo>
                    <a:pt x="1038" y="87"/>
                  </a:lnTo>
                  <a:lnTo>
                    <a:pt x="1038" y="87"/>
                  </a:lnTo>
                  <a:lnTo>
                    <a:pt x="1020" y="93"/>
                  </a:lnTo>
                  <a:lnTo>
                    <a:pt x="1020" y="93"/>
                  </a:lnTo>
                  <a:lnTo>
                    <a:pt x="1004" y="101"/>
                  </a:lnTo>
                  <a:lnTo>
                    <a:pt x="1004" y="101"/>
                  </a:lnTo>
                  <a:lnTo>
                    <a:pt x="976" y="121"/>
                  </a:lnTo>
                  <a:lnTo>
                    <a:pt x="962" y="103"/>
                  </a:lnTo>
                  <a:lnTo>
                    <a:pt x="962" y="103"/>
                  </a:lnTo>
                  <a:lnTo>
                    <a:pt x="1059" y="35"/>
                  </a:lnTo>
                  <a:lnTo>
                    <a:pt x="980" y="35"/>
                  </a:lnTo>
                  <a:lnTo>
                    <a:pt x="980" y="14"/>
                  </a:lnTo>
                  <a:lnTo>
                    <a:pt x="1093" y="14"/>
                  </a:lnTo>
                  <a:lnTo>
                    <a:pt x="1107" y="27"/>
                  </a:lnTo>
                  <a:lnTo>
                    <a:pt x="1107" y="27"/>
                  </a:lnTo>
                  <a:lnTo>
                    <a:pt x="1047" y="67"/>
                  </a:lnTo>
                  <a:lnTo>
                    <a:pt x="1047" y="67"/>
                  </a:lnTo>
                  <a:lnTo>
                    <a:pt x="1065" y="65"/>
                  </a:lnTo>
                  <a:lnTo>
                    <a:pt x="1065" y="65"/>
                  </a:lnTo>
                  <a:lnTo>
                    <a:pt x="1079" y="65"/>
                  </a:lnTo>
                  <a:lnTo>
                    <a:pt x="1091" y="67"/>
                  </a:lnTo>
                  <a:lnTo>
                    <a:pt x="1101" y="71"/>
                  </a:lnTo>
                  <a:lnTo>
                    <a:pt x="1109" y="77"/>
                  </a:lnTo>
                  <a:lnTo>
                    <a:pt x="1109" y="77"/>
                  </a:lnTo>
                  <a:lnTo>
                    <a:pt x="1115" y="85"/>
                  </a:lnTo>
                  <a:lnTo>
                    <a:pt x="1121" y="93"/>
                  </a:lnTo>
                  <a:lnTo>
                    <a:pt x="1123" y="103"/>
                  </a:lnTo>
                  <a:lnTo>
                    <a:pt x="1125" y="113"/>
                  </a:lnTo>
                  <a:lnTo>
                    <a:pt x="1125" y="113"/>
                  </a:lnTo>
                  <a:lnTo>
                    <a:pt x="1123" y="127"/>
                  </a:lnTo>
                  <a:lnTo>
                    <a:pt x="1119" y="137"/>
                  </a:lnTo>
                  <a:lnTo>
                    <a:pt x="1111" y="147"/>
                  </a:lnTo>
                  <a:lnTo>
                    <a:pt x="1103" y="155"/>
                  </a:lnTo>
                  <a:lnTo>
                    <a:pt x="1103" y="155"/>
                  </a:lnTo>
                  <a:lnTo>
                    <a:pt x="1091" y="163"/>
                  </a:lnTo>
                  <a:lnTo>
                    <a:pt x="1077" y="167"/>
                  </a:lnTo>
                  <a:lnTo>
                    <a:pt x="1061" y="169"/>
                  </a:lnTo>
                  <a:lnTo>
                    <a:pt x="1043" y="171"/>
                  </a:lnTo>
                  <a:lnTo>
                    <a:pt x="1043" y="171"/>
                  </a:lnTo>
                  <a:lnTo>
                    <a:pt x="1024" y="169"/>
                  </a:lnTo>
                  <a:lnTo>
                    <a:pt x="1014" y="165"/>
                  </a:lnTo>
                  <a:lnTo>
                    <a:pt x="1006" y="163"/>
                  </a:lnTo>
                  <a:lnTo>
                    <a:pt x="1006" y="163"/>
                  </a:lnTo>
                  <a:lnTo>
                    <a:pt x="1000" y="159"/>
                  </a:lnTo>
                  <a:lnTo>
                    <a:pt x="996" y="153"/>
                  </a:lnTo>
                  <a:lnTo>
                    <a:pt x="994" y="147"/>
                  </a:lnTo>
                  <a:lnTo>
                    <a:pt x="992" y="139"/>
                  </a:lnTo>
                  <a:lnTo>
                    <a:pt x="992" y="139"/>
                  </a:lnTo>
                  <a:lnTo>
                    <a:pt x="994" y="133"/>
                  </a:lnTo>
                  <a:lnTo>
                    <a:pt x="996" y="129"/>
                  </a:lnTo>
                  <a:lnTo>
                    <a:pt x="1000" y="123"/>
                  </a:lnTo>
                  <a:lnTo>
                    <a:pt x="1004" y="119"/>
                  </a:lnTo>
                  <a:lnTo>
                    <a:pt x="1004" y="119"/>
                  </a:lnTo>
                  <a:lnTo>
                    <a:pt x="1018" y="113"/>
                  </a:lnTo>
                  <a:lnTo>
                    <a:pt x="1030" y="111"/>
                  </a:lnTo>
                  <a:lnTo>
                    <a:pt x="1030" y="111"/>
                  </a:lnTo>
                  <a:close/>
                  <a:moveTo>
                    <a:pt x="1041" y="149"/>
                  </a:moveTo>
                  <a:lnTo>
                    <a:pt x="1041" y="149"/>
                  </a:lnTo>
                  <a:lnTo>
                    <a:pt x="1051" y="149"/>
                  </a:lnTo>
                  <a:lnTo>
                    <a:pt x="1051" y="149"/>
                  </a:lnTo>
                  <a:lnTo>
                    <a:pt x="1047" y="141"/>
                  </a:lnTo>
                  <a:lnTo>
                    <a:pt x="1041" y="135"/>
                  </a:lnTo>
                  <a:lnTo>
                    <a:pt x="1036" y="131"/>
                  </a:lnTo>
                  <a:lnTo>
                    <a:pt x="1030" y="131"/>
                  </a:lnTo>
                  <a:lnTo>
                    <a:pt x="1030" y="131"/>
                  </a:lnTo>
                  <a:lnTo>
                    <a:pt x="1024" y="131"/>
                  </a:lnTo>
                  <a:lnTo>
                    <a:pt x="1020" y="133"/>
                  </a:lnTo>
                  <a:lnTo>
                    <a:pt x="1020" y="133"/>
                  </a:lnTo>
                  <a:lnTo>
                    <a:pt x="1018" y="135"/>
                  </a:lnTo>
                  <a:lnTo>
                    <a:pt x="1018" y="139"/>
                  </a:lnTo>
                  <a:lnTo>
                    <a:pt x="1018" y="139"/>
                  </a:lnTo>
                  <a:lnTo>
                    <a:pt x="1018" y="143"/>
                  </a:lnTo>
                  <a:lnTo>
                    <a:pt x="1024" y="147"/>
                  </a:lnTo>
                  <a:lnTo>
                    <a:pt x="1030" y="149"/>
                  </a:lnTo>
                  <a:lnTo>
                    <a:pt x="1041" y="149"/>
                  </a:lnTo>
                  <a:lnTo>
                    <a:pt x="1041" y="149"/>
                  </a:lnTo>
                  <a:close/>
                  <a:moveTo>
                    <a:pt x="1319" y="169"/>
                  </a:moveTo>
                  <a:lnTo>
                    <a:pt x="1319" y="169"/>
                  </a:lnTo>
                  <a:lnTo>
                    <a:pt x="1303" y="163"/>
                  </a:lnTo>
                  <a:lnTo>
                    <a:pt x="1289" y="153"/>
                  </a:lnTo>
                  <a:lnTo>
                    <a:pt x="1277" y="143"/>
                  </a:lnTo>
                  <a:lnTo>
                    <a:pt x="1267" y="131"/>
                  </a:lnTo>
                  <a:lnTo>
                    <a:pt x="1267" y="131"/>
                  </a:lnTo>
                  <a:lnTo>
                    <a:pt x="1257" y="145"/>
                  </a:lnTo>
                  <a:lnTo>
                    <a:pt x="1245" y="155"/>
                  </a:lnTo>
                  <a:lnTo>
                    <a:pt x="1229" y="165"/>
                  </a:lnTo>
                  <a:lnTo>
                    <a:pt x="1211" y="171"/>
                  </a:lnTo>
                  <a:lnTo>
                    <a:pt x="1203" y="151"/>
                  </a:lnTo>
                  <a:lnTo>
                    <a:pt x="1203" y="151"/>
                  </a:lnTo>
                  <a:lnTo>
                    <a:pt x="1217" y="145"/>
                  </a:lnTo>
                  <a:lnTo>
                    <a:pt x="1229" y="139"/>
                  </a:lnTo>
                  <a:lnTo>
                    <a:pt x="1239" y="131"/>
                  </a:lnTo>
                  <a:lnTo>
                    <a:pt x="1247" y="121"/>
                  </a:lnTo>
                  <a:lnTo>
                    <a:pt x="1215" y="121"/>
                  </a:lnTo>
                  <a:lnTo>
                    <a:pt x="1215" y="69"/>
                  </a:lnTo>
                  <a:lnTo>
                    <a:pt x="1253" y="69"/>
                  </a:lnTo>
                  <a:lnTo>
                    <a:pt x="1253" y="59"/>
                  </a:lnTo>
                  <a:lnTo>
                    <a:pt x="1231" y="59"/>
                  </a:lnTo>
                  <a:lnTo>
                    <a:pt x="1231" y="53"/>
                  </a:lnTo>
                  <a:lnTo>
                    <a:pt x="1231" y="53"/>
                  </a:lnTo>
                  <a:lnTo>
                    <a:pt x="1211" y="67"/>
                  </a:lnTo>
                  <a:lnTo>
                    <a:pt x="1203" y="55"/>
                  </a:lnTo>
                  <a:lnTo>
                    <a:pt x="1195" y="55"/>
                  </a:lnTo>
                  <a:lnTo>
                    <a:pt x="1195" y="67"/>
                  </a:lnTo>
                  <a:lnTo>
                    <a:pt x="1195" y="67"/>
                  </a:lnTo>
                  <a:lnTo>
                    <a:pt x="1201" y="75"/>
                  </a:lnTo>
                  <a:lnTo>
                    <a:pt x="1213" y="85"/>
                  </a:lnTo>
                  <a:lnTo>
                    <a:pt x="1205" y="103"/>
                  </a:lnTo>
                  <a:lnTo>
                    <a:pt x="1205" y="103"/>
                  </a:lnTo>
                  <a:lnTo>
                    <a:pt x="1195" y="93"/>
                  </a:lnTo>
                  <a:lnTo>
                    <a:pt x="1195" y="171"/>
                  </a:lnTo>
                  <a:lnTo>
                    <a:pt x="1173" y="171"/>
                  </a:lnTo>
                  <a:lnTo>
                    <a:pt x="1173" y="109"/>
                  </a:lnTo>
                  <a:lnTo>
                    <a:pt x="1173" y="109"/>
                  </a:lnTo>
                  <a:lnTo>
                    <a:pt x="1165" y="121"/>
                  </a:lnTo>
                  <a:lnTo>
                    <a:pt x="1159" y="133"/>
                  </a:lnTo>
                  <a:lnTo>
                    <a:pt x="1145" y="119"/>
                  </a:lnTo>
                  <a:lnTo>
                    <a:pt x="1145" y="119"/>
                  </a:lnTo>
                  <a:lnTo>
                    <a:pt x="1153" y="105"/>
                  </a:lnTo>
                  <a:lnTo>
                    <a:pt x="1161" y="87"/>
                  </a:lnTo>
                  <a:lnTo>
                    <a:pt x="1161" y="87"/>
                  </a:lnTo>
                  <a:lnTo>
                    <a:pt x="1167" y="69"/>
                  </a:lnTo>
                  <a:lnTo>
                    <a:pt x="1171" y="55"/>
                  </a:lnTo>
                  <a:lnTo>
                    <a:pt x="1153" y="55"/>
                  </a:lnTo>
                  <a:lnTo>
                    <a:pt x="1153" y="37"/>
                  </a:lnTo>
                  <a:lnTo>
                    <a:pt x="1173" y="37"/>
                  </a:lnTo>
                  <a:lnTo>
                    <a:pt x="1173" y="2"/>
                  </a:lnTo>
                  <a:lnTo>
                    <a:pt x="1195" y="2"/>
                  </a:lnTo>
                  <a:lnTo>
                    <a:pt x="1195" y="37"/>
                  </a:lnTo>
                  <a:lnTo>
                    <a:pt x="1207" y="37"/>
                  </a:lnTo>
                  <a:lnTo>
                    <a:pt x="1207" y="45"/>
                  </a:lnTo>
                  <a:lnTo>
                    <a:pt x="1207" y="45"/>
                  </a:lnTo>
                  <a:lnTo>
                    <a:pt x="1219" y="37"/>
                  </a:lnTo>
                  <a:lnTo>
                    <a:pt x="1233" y="25"/>
                  </a:lnTo>
                  <a:lnTo>
                    <a:pt x="1233" y="25"/>
                  </a:lnTo>
                  <a:lnTo>
                    <a:pt x="1245" y="14"/>
                  </a:lnTo>
                  <a:lnTo>
                    <a:pt x="1253" y="2"/>
                  </a:lnTo>
                  <a:lnTo>
                    <a:pt x="1277" y="2"/>
                  </a:lnTo>
                  <a:lnTo>
                    <a:pt x="1277" y="2"/>
                  </a:lnTo>
                  <a:lnTo>
                    <a:pt x="1287" y="14"/>
                  </a:lnTo>
                  <a:lnTo>
                    <a:pt x="1301" y="27"/>
                  </a:lnTo>
                  <a:lnTo>
                    <a:pt x="1301" y="27"/>
                  </a:lnTo>
                  <a:lnTo>
                    <a:pt x="1317" y="37"/>
                  </a:lnTo>
                  <a:lnTo>
                    <a:pt x="1333" y="45"/>
                  </a:lnTo>
                  <a:lnTo>
                    <a:pt x="1321" y="65"/>
                  </a:lnTo>
                  <a:lnTo>
                    <a:pt x="1321" y="65"/>
                  </a:lnTo>
                  <a:lnTo>
                    <a:pt x="1303" y="55"/>
                  </a:lnTo>
                  <a:lnTo>
                    <a:pt x="1303" y="59"/>
                  </a:lnTo>
                  <a:lnTo>
                    <a:pt x="1279" y="59"/>
                  </a:lnTo>
                  <a:lnTo>
                    <a:pt x="1279" y="69"/>
                  </a:lnTo>
                  <a:lnTo>
                    <a:pt x="1319" y="69"/>
                  </a:lnTo>
                  <a:lnTo>
                    <a:pt x="1319" y="121"/>
                  </a:lnTo>
                  <a:lnTo>
                    <a:pt x="1289" y="121"/>
                  </a:lnTo>
                  <a:lnTo>
                    <a:pt x="1289" y="121"/>
                  </a:lnTo>
                  <a:lnTo>
                    <a:pt x="1297" y="131"/>
                  </a:lnTo>
                  <a:lnTo>
                    <a:pt x="1307" y="137"/>
                  </a:lnTo>
                  <a:lnTo>
                    <a:pt x="1319" y="143"/>
                  </a:lnTo>
                  <a:lnTo>
                    <a:pt x="1331" y="149"/>
                  </a:lnTo>
                  <a:lnTo>
                    <a:pt x="1319" y="169"/>
                  </a:lnTo>
                  <a:lnTo>
                    <a:pt x="1319" y="169"/>
                  </a:lnTo>
                  <a:close/>
                  <a:moveTo>
                    <a:pt x="1253" y="85"/>
                  </a:moveTo>
                  <a:lnTo>
                    <a:pt x="1239" y="85"/>
                  </a:lnTo>
                  <a:lnTo>
                    <a:pt x="1239" y="105"/>
                  </a:lnTo>
                  <a:lnTo>
                    <a:pt x="1253" y="105"/>
                  </a:lnTo>
                  <a:lnTo>
                    <a:pt x="1253" y="85"/>
                  </a:lnTo>
                  <a:close/>
                  <a:moveTo>
                    <a:pt x="1265" y="23"/>
                  </a:moveTo>
                  <a:lnTo>
                    <a:pt x="1265" y="23"/>
                  </a:lnTo>
                  <a:lnTo>
                    <a:pt x="1257" y="31"/>
                  </a:lnTo>
                  <a:lnTo>
                    <a:pt x="1247" y="41"/>
                  </a:lnTo>
                  <a:lnTo>
                    <a:pt x="1285" y="41"/>
                  </a:lnTo>
                  <a:lnTo>
                    <a:pt x="1285" y="41"/>
                  </a:lnTo>
                  <a:lnTo>
                    <a:pt x="1273" y="33"/>
                  </a:lnTo>
                  <a:lnTo>
                    <a:pt x="1265" y="23"/>
                  </a:lnTo>
                  <a:lnTo>
                    <a:pt x="1265" y="23"/>
                  </a:lnTo>
                  <a:close/>
                  <a:moveTo>
                    <a:pt x="1295" y="105"/>
                  </a:moveTo>
                  <a:lnTo>
                    <a:pt x="1295" y="85"/>
                  </a:lnTo>
                  <a:lnTo>
                    <a:pt x="1279" y="85"/>
                  </a:lnTo>
                  <a:lnTo>
                    <a:pt x="1279" y="105"/>
                  </a:lnTo>
                  <a:lnTo>
                    <a:pt x="1295" y="105"/>
                  </a:lnTo>
                  <a:close/>
                  <a:moveTo>
                    <a:pt x="1415" y="49"/>
                  </a:moveTo>
                  <a:lnTo>
                    <a:pt x="1345" y="49"/>
                  </a:lnTo>
                  <a:lnTo>
                    <a:pt x="1345" y="29"/>
                  </a:lnTo>
                  <a:lnTo>
                    <a:pt x="1415" y="29"/>
                  </a:lnTo>
                  <a:lnTo>
                    <a:pt x="1415" y="49"/>
                  </a:lnTo>
                  <a:close/>
                  <a:moveTo>
                    <a:pt x="1411" y="163"/>
                  </a:moveTo>
                  <a:lnTo>
                    <a:pt x="1371" y="163"/>
                  </a:lnTo>
                  <a:lnTo>
                    <a:pt x="1371" y="169"/>
                  </a:lnTo>
                  <a:lnTo>
                    <a:pt x="1349" y="169"/>
                  </a:lnTo>
                  <a:lnTo>
                    <a:pt x="1349" y="107"/>
                  </a:lnTo>
                  <a:lnTo>
                    <a:pt x="1411" y="107"/>
                  </a:lnTo>
                  <a:lnTo>
                    <a:pt x="1411" y="163"/>
                  </a:lnTo>
                  <a:close/>
                  <a:moveTo>
                    <a:pt x="1409" y="21"/>
                  </a:moveTo>
                  <a:lnTo>
                    <a:pt x="1351" y="21"/>
                  </a:lnTo>
                  <a:lnTo>
                    <a:pt x="1351" y="6"/>
                  </a:lnTo>
                  <a:lnTo>
                    <a:pt x="1409" y="6"/>
                  </a:lnTo>
                  <a:lnTo>
                    <a:pt x="1409" y="21"/>
                  </a:lnTo>
                  <a:close/>
                  <a:moveTo>
                    <a:pt x="1409" y="73"/>
                  </a:moveTo>
                  <a:lnTo>
                    <a:pt x="1351" y="73"/>
                  </a:lnTo>
                  <a:lnTo>
                    <a:pt x="1351" y="57"/>
                  </a:lnTo>
                  <a:lnTo>
                    <a:pt x="1409" y="57"/>
                  </a:lnTo>
                  <a:lnTo>
                    <a:pt x="1409" y="73"/>
                  </a:lnTo>
                  <a:close/>
                  <a:moveTo>
                    <a:pt x="1409" y="97"/>
                  </a:moveTo>
                  <a:lnTo>
                    <a:pt x="1351" y="97"/>
                  </a:lnTo>
                  <a:lnTo>
                    <a:pt x="1351" y="81"/>
                  </a:lnTo>
                  <a:lnTo>
                    <a:pt x="1409" y="81"/>
                  </a:lnTo>
                  <a:lnTo>
                    <a:pt x="1409" y="97"/>
                  </a:lnTo>
                  <a:close/>
                  <a:moveTo>
                    <a:pt x="1387" y="145"/>
                  </a:moveTo>
                  <a:lnTo>
                    <a:pt x="1387" y="123"/>
                  </a:lnTo>
                  <a:lnTo>
                    <a:pt x="1373" y="123"/>
                  </a:lnTo>
                  <a:lnTo>
                    <a:pt x="1373" y="145"/>
                  </a:lnTo>
                  <a:lnTo>
                    <a:pt x="1387" y="145"/>
                  </a:lnTo>
                  <a:close/>
                  <a:moveTo>
                    <a:pt x="1441" y="65"/>
                  </a:moveTo>
                  <a:lnTo>
                    <a:pt x="1441" y="65"/>
                  </a:lnTo>
                  <a:lnTo>
                    <a:pt x="1455" y="91"/>
                  </a:lnTo>
                  <a:lnTo>
                    <a:pt x="1467" y="119"/>
                  </a:lnTo>
                  <a:lnTo>
                    <a:pt x="1445" y="129"/>
                  </a:lnTo>
                  <a:lnTo>
                    <a:pt x="1445" y="129"/>
                  </a:lnTo>
                  <a:lnTo>
                    <a:pt x="1433" y="103"/>
                  </a:lnTo>
                  <a:lnTo>
                    <a:pt x="1419" y="75"/>
                  </a:lnTo>
                  <a:lnTo>
                    <a:pt x="1441" y="65"/>
                  </a:lnTo>
                  <a:lnTo>
                    <a:pt x="1441" y="65"/>
                  </a:lnTo>
                  <a:close/>
                  <a:moveTo>
                    <a:pt x="1505" y="149"/>
                  </a:moveTo>
                  <a:lnTo>
                    <a:pt x="1505" y="149"/>
                  </a:lnTo>
                  <a:lnTo>
                    <a:pt x="1503" y="157"/>
                  </a:lnTo>
                  <a:lnTo>
                    <a:pt x="1497" y="163"/>
                  </a:lnTo>
                  <a:lnTo>
                    <a:pt x="1497" y="163"/>
                  </a:lnTo>
                  <a:lnTo>
                    <a:pt x="1489" y="167"/>
                  </a:lnTo>
                  <a:lnTo>
                    <a:pt x="1481" y="169"/>
                  </a:lnTo>
                  <a:lnTo>
                    <a:pt x="1449" y="169"/>
                  </a:lnTo>
                  <a:lnTo>
                    <a:pt x="1445" y="145"/>
                  </a:lnTo>
                  <a:lnTo>
                    <a:pt x="1473" y="145"/>
                  </a:lnTo>
                  <a:lnTo>
                    <a:pt x="1473" y="145"/>
                  </a:lnTo>
                  <a:lnTo>
                    <a:pt x="1477" y="143"/>
                  </a:lnTo>
                  <a:lnTo>
                    <a:pt x="1477" y="143"/>
                  </a:lnTo>
                  <a:lnTo>
                    <a:pt x="1479" y="139"/>
                  </a:lnTo>
                  <a:lnTo>
                    <a:pt x="1479" y="55"/>
                  </a:lnTo>
                  <a:lnTo>
                    <a:pt x="1419" y="55"/>
                  </a:lnTo>
                  <a:lnTo>
                    <a:pt x="1419" y="33"/>
                  </a:lnTo>
                  <a:lnTo>
                    <a:pt x="1479" y="33"/>
                  </a:lnTo>
                  <a:lnTo>
                    <a:pt x="1479" y="2"/>
                  </a:lnTo>
                  <a:lnTo>
                    <a:pt x="1505" y="2"/>
                  </a:lnTo>
                  <a:lnTo>
                    <a:pt x="1505" y="33"/>
                  </a:lnTo>
                  <a:lnTo>
                    <a:pt x="1523" y="33"/>
                  </a:lnTo>
                  <a:lnTo>
                    <a:pt x="1523" y="55"/>
                  </a:lnTo>
                  <a:lnTo>
                    <a:pt x="1505" y="55"/>
                  </a:lnTo>
                  <a:lnTo>
                    <a:pt x="1505" y="149"/>
                  </a:lnTo>
                  <a:close/>
                  <a:moveTo>
                    <a:pt x="1617" y="169"/>
                  </a:moveTo>
                  <a:lnTo>
                    <a:pt x="1611" y="145"/>
                  </a:lnTo>
                  <a:lnTo>
                    <a:pt x="1611" y="145"/>
                  </a:lnTo>
                  <a:lnTo>
                    <a:pt x="1629" y="143"/>
                  </a:lnTo>
                  <a:lnTo>
                    <a:pt x="1643" y="139"/>
                  </a:lnTo>
                  <a:lnTo>
                    <a:pt x="1657" y="135"/>
                  </a:lnTo>
                  <a:lnTo>
                    <a:pt x="1667" y="129"/>
                  </a:lnTo>
                  <a:lnTo>
                    <a:pt x="1667" y="129"/>
                  </a:lnTo>
                  <a:lnTo>
                    <a:pt x="1675" y="121"/>
                  </a:lnTo>
                  <a:lnTo>
                    <a:pt x="1681" y="111"/>
                  </a:lnTo>
                  <a:lnTo>
                    <a:pt x="1685" y="101"/>
                  </a:lnTo>
                  <a:lnTo>
                    <a:pt x="1685" y="89"/>
                  </a:lnTo>
                  <a:lnTo>
                    <a:pt x="1685" y="89"/>
                  </a:lnTo>
                  <a:lnTo>
                    <a:pt x="1685" y="79"/>
                  </a:lnTo>
                  <a:lnTo>
                    <a:pt x="1683" y="69"/>
                  </a:lnTo>
                  <a:lnTo>
                    <a:pt x="1679" y="61"/>
                  </a:lnTo>
                  <a:lnTo>
                    <a:pt x="1673" y="55"/>
                  </a:lnTo>
                  <a:lnTo>
                    <a:pt x="1673" y="55"/>
                  </a:lnTo>
                  <a:lnTo>
                    <a:pt x="1665" y="49"/>
                  </a:lnTo>
                  <a:lnTo>
                    <a:pt x="1657" y="45"/>
                  </a:lnTo>
                  <a:lnTo>
                    <a:pt x="1647" y="41"/>
                  </a:lnTo>
                  <a:lnTo>
                    <a:pt x="1635" y="39"/>
                  </a:lnTo>
                  <a:lnTo>
                    <a:pt x="1635" y="39"/>
                  </a:lnTo>
                  <a:lnTo>
                    <a:pt x="1633" y="65"/>
                  </a:lnTo>
                  <a:lnTo>
                    <a:pt x="1629" y="87"/>
                  </a:lnTo>
                  <a:lnTo>
                    <a:pt x="1623" y="107"/>
                  </a:lnTo>
                  <a:lnTo>
                    <a:pt x="1615" y="125"/>
                  </a:lnTo>
                  <a:lnTo>
                    <a:pt x="1615" y="125"/>
                  </a:lnTo>
                  <a:lnTo>
                    <a:pt x="1605" y="139"/>
                  </a:lnTo>
                  <a:lnTo>
                    <a:pt x="1595" y="149"/>
                  </a:lnTo>
                  <a:lnTo>
                    <a:pt x="1583" y="155"/>
                  </a:lnTo>
                  <a:lnTo>
                    <a:pt x="1571" y="157"/>
                  </a:lnTo>
                  <a:lnTo>
                    <a:pt x="1571" y="157"/>
                  </a:lnTo>
                  <a:lnTo>
                    <a:pt x="1563" y="155"/>
                  </a:lnTo>
                  <a:lnTo>
                    <a:pt x="1555" y="153"/>
                  </a:lnTo>
                  <a:lnTo>
                    <a:pt x="1549" y="147"/>
                  </a:lnTo>
                  <a:lnTo>
                    <a:pt x="1543" y="141"/>
                  </a:lnTo>
                  <a:lnTo>
                    <a:pt x="1543" y="141"/>
                  </a:lnTo>
                  <a:lnTo>
                    <a:pt x="1537" y="131"/>
                  </a:lnTo>
                  <a:lnTo>
                    <a:pt x="1535" y="123"/>
                  </a:lnTo>
                  <a:lnTo>
                    <a:pt x="1533" y="113"/>
                  </a:lnTo>
                  <a:lnTo>
                    <a:pt x="1531" y="103"/>
                  </a:lnTo>
                  <a:lnTo>
                    <a:pt x="1531" y="101"/>
                  </a:lnTo>
                  <a:lnTo>
                    <a:pt x="1531" y="101"/>
                  </a:lnTo>
                  <a:lnTo>
                    <a:pt x="1533" y="85"/>
                  </a:lnTo>
                  <a:lnTo>
                    <a:pt x="1539" y="69"/>
                  </a:lnTo>
                  <a:lnTo>
                    <a:pt x="1547" y="55"/>
                  </a:lnTo>
                  <a:lnTo>
                    <a:pt x="1557" y="43"/>
                  </a:lnTo>
                  <a:lnTo>
                    <a:pt x="1557" y="43"/>
                  </a:lnTo>
                  <a:lnTo>
                    <a:pt x="1571" y="31"/>
                  </a:lnTo>
                  <a:lnTo>
                    <a:pt x="1587" y="23"/>
                  </a:lnTo>
                  <a:lnTo>
                    <a:pt x="1605" y="20"/>
                  </a:lnTo>
                  <a:lnTo>
                    <a:pt x="1623" y="18"/>
                  </a:lnTo>
                  <a:lnTo>
                    <a:pt x="1627" y="18"/>
                  </a:lnTo>
                  <a:lnTo>
                    <a:pt x="1627" y="18"/>
                  </a:lnTo>
                  <a:lnTo>
                    <a:pt x="1645" y="18"/>
                  </a:lnTo>
                  <a:lnTo>
                    <a:pt x="1661" y="21"/>
                  </a:lnTo>
                  <a:lnTo>
                    <a:pt x="1677" y="27"/>
                  </a:lnTo>
                  <a:lnTo>
                    <a:pt x="1689" y="35"/>
                  </a:lnTo>
                  <a:lnTo>
                    <a:pt x="1689" y="35"/>
                  </a:lnTo>
                  <a:lnTo>
                    <a:pt x="1701" y="45"/>
                  </a:lnTo>
                  <a:lnTo>
                    <a:pt x="1709" y="59"/>
                  </a:lnTo>
                  <a:lnTo>
                    <a:pt x="1713" y="73"/>
                  </a:lnTo>
                  <a:lnTo>
                    <a:pt x="1715" y="87"/>
                  </a:lnTo>
                  <a:lnTo>
                    <a:pt x="1715" y="87"/>
                  </a:lnTo>
                  <a:lnTo>
                    <a:pt x="1713" y="105"/>
                  </a:lnTo>
                  <a:lnTo>
                    <a:pt x="1709" y="121"/>
                  </a:lnTo>
                  <a:lnTo>
                    <a:pt x="1701" y="133"/>
                  </a:lnTo>
                  <a:lnTo>
                    <a:pt x="1689" y="145"/>
                  </a:lnTo>
                  <a:lnTo>
                    <a:pt x="1689" y="145"/>
                  </a:lnTo>
                  <a:lnTo>
                    <a:pt x="1675" y="153"/>
                  </a:lnTo>
                  <a:lnTo>
                    <a:pt x="1659" y="161"/>
                  </a:lnTo>
                  <a:lnTo>
                    <a:pt x="1641" y="165"/>
                  </a:lnTo>
                  <a:lnTo>
                    <a:pt x="1617" y="169"/>
                  </a:lnTo>
                  <a:lnTo>
                    <a:pt x="1617" y="169"/>
                  </a:lnTo>
                  <a:close/>
                  <a:moveTo>
                    <a:pt x="1609" y="41"/>
                  </a:moveTo>
                  <a:lnTo>
                    <a:pt x="1609" y="41"/>
                  </a:lnTo>
                  <a:lnTo>
                    <a:pt x="1599" y="45"/>
                  </a:lnTo>
                  <a:lnTo>
                    <a:pt x="1589" y="49"/>
                  </a:lnTo>
                  <a:lnTo>
                    <a:pt x="1581" y="57"/>
                  </a:lnTo>
                  <a:lnTo>
                    <a:pt x="1573" y="65"/>
                  </a:lnTo>
                  <a:lnTo>
                    <a:pt x="1573" y="65"/>
                  </a:lnTo>
                  <a:lnTo>
                    <a:pt x="1567" y="73"/>
                  </a:lnTo>
                  <a:lnTo>
                    <a:pt x="1561" y="83"/>
                  </a:lnTo>
                  <a:lnTo>
                    <a:pt x="1559" y="91"/>
                  </a:lnTo>
                  <a:lnTo>
                    <a:pt x="1557" y="101"/>
                  </a:lnTo>
                  <a:lnTo>
                    <a:pt x="1557" y="101"/>
                  </a:lnTo>
                  <a:lnTo>
                    <a:pt x="1559" y="113"/>
                  </a:lnTo>
                  <a:lnTo>
                    <a:pt x="1561" y="121"/>
                  </a:lnTo>
                  <a:lnTo>
                    <a:pt x="1561" y="121"/>
                  </a:lnTo>
                  <a:lnTo>
                    <a:pt x="1565" y="129"/>
                  </a:lnTo>
                  <a:lnTo>
                    <a:pt x="1571" y="131"/>
                  </a:lnTo>
                  <a:lnTo>
                    <a:pt x="1571" y="131"/>
                  </a:lnTo>
                  <a:lnTo>
                    <a:pt x="1579" y="129"/>
                  </a:lnTo>
                  <a:lnTo>
                    <a:pt x="1585" y="125"/>
                  </a:lnTo>
                  <a:lnTo>
                    <a:pt x="1591" y="117"/>
                  </a:lnTo>
                  <a:lnTo>
                    <a:pt x="1595" y="105"/>
                  </a:lnTo>
                  <a:lnTo>
                    <a:pt x="1595" y="105"/>
                  </a:lnTo>
                  <a:lnTo>
                    <a:pt x="1601" y="91"/>
                  </a:lnTo>
                  <a:lnTo>
                    <a:pt x="1605" y="77"/>
                  </a:lnTo>
                  <a:lnTo>
                    <a:pt x="1607" y="59"/>
                  </a:lnTo>
                  <a:lnTo>
                    <a:pt x="1609" y="41"/>
                  </a:lnTo>
                  <a:lnTo>
                    <a:pt x="1609" y="41"/>
                  </a:lnTo>
                  <a:close/>
                  <a:moveTo>
                    <a:pt x="1841" y="149"/>
                  </a:moveTo>
                  <a:lnTo>
                    <a:pt x="1841" y="149"/>
                  </a:lnTo>
                  <a:lnTo>
                    <a:pt x="1909" y="147"/>
                  </a:lnTo>
                  <a:lnTo>
                    <a:pt x="1905" y="169"/>
                  </a:lnTo>
                  <a:lnTo>
                    <a:pt x="1905" y="169"/>
                  </a:lnTo>
                  <a:lnTo>
                    <a:pt x="1901" y="169"/>
                  </a:lnTo>
                  <a:lnTo>
                    <a:pt x="1841" y="169"/>
                  </a:lnTo>
                  <a:lnTo>
                    <a:pt x="1841" y="169"/>
                  </a:lnTo>
                  <a:lnTo>
                    <a:pt x="1805" y="167"/>
                  </a:lnTo>
                  <a:lnTo>
                    <a:pt x="1781" y="165"/>
                  </a:lnTo>
                  <a:lnTo>
                    <a:pt x="1781" y="165"/>
                  </a:lnTo>
                  <a:lnTo>
                    <a:pt x="1769" y="159"/>
                  </a:lnTo>
                  <a:lnTo>
                    <a:pt x="1761" y="149"/>
                  </a:lnTo>
                  <a:lnTo>
                    <a:pt x="1761" y="149"/>
                  </a:lnTo>
                  <a:lnTo>
                    <a:pt x="1745" y="163"/>
                  </a:lnTo>
                  <a:lnTo>
                    <a:pt x="1729" y="171"/>
                  </a:lnTo>
                  <a:lnTo>
                    <a:pt x="1721" y="149"/>
                  </a:lnTo>
                  <a:lnTo>
                    <a:pt x="1721" y="149"/>
                  </a:lnTo>
                  <a:lnTo>
                    <a:pt x="1735" y="143"/>
                  </a:lnTo>
                  <a:lnTo>
                    <a:pt x="1747" y="135"/>
                  </a:lnTo>
                  <a:lnTo>
                    <a:pt x="1747" y="87"/>
                  </a:lnTo>
                  <a:lnTo>
                    <a:pt x="1725" y="87"/>
                  </a:lnTo>
                  <a:lnTo>
                    <a:pt x="1725" y="67"/>
                  </a:lnTo>
                  <a:lnTo>
                    <a:pt x="1771" y="67"/>
                  </a:lnTo>
                  <a:lnTo>
                    <a:pt x="1771" y="129"/>
                  </a:lnTo>
                  <a:lnTo>
                    <a:pt x="1771" y="129"/>
                  </a:lnTo>
                  <a:lnTo>
                    <a:pt x="1771" y="135"/>
                  </a:lnTo>
                  <a:lnTo>
                    <a:pt x="1775" y="139"/>
                  </a:lnTo>
                  <a:lnTo>
                    <a:pt x="1775" y="139"/>
                  </a:lnTo>
                  <a:lnTo>
                    <a:pt x="1781" y="143"/>
                  </a:lnTo>
                  <a:lnTo>
                    <a:pt x="1789" y="145"/>
                  </a:lnTo>
                  <a:lnTo>
                    <a:pt x="1789" y="145"/>
                  </a:lnTo>
                  <a:lnTo>
                    <a:pt x="1805" y="147"/>
                  </a:lnTo>
                  <a:lnTo>
                    <a:pt x="1805" y="147"/>
                  </a:lnTo>
                  <a:lnTo>
                    <a:pt x="1841" y="149"/>
                  </a:lnTo>
                  <a:lnTo>
                    <a:pt x="1841" y="149"/>
                  </a:lnTo>
                  <a:close/>
                  <a:moveTo>
                    <a:pt x="1749" y="2"/>
                  </a:moveTo>
                  <a:lnTo>
                    <a:pt x="1749" y="2"/>
                  </a:lnTo>
                  <a:lnTo>
                    <a:pt x="1759" y="20"/>
                  </a:lnTo>
                  <a:lnTo>
                    <a:pt x="1773" y="41"/>
                  </a:lnTo>
                  <a:lnTo>
                    <a:pt x="1749" y="51"/>
                  </a:lnTo>
                  <a:lnTo>
                    <a:pt x="1749" y="51"/>
                  </a:lnTo>
                  <a:lnTo>
                    <a:pt x="1739" y="33"/>
                  </a:lnTo>
                  <a:lnTo>
                    <a:pt x="1739" y="33"/>
                  </a:lnTo>
                  <a:lnTo>
                    <a:pt x="1727" y="14"/>
                  </a:lnTo>
                  <a:lnTo>
                    <a:pt x="1749" y="2"/>
                  </a:lnTo>
                  <a:lnTo>
                    <a:pt x="1749" y="2"/>
                  </a:lnTo>
                  <a:close/>
                  <a:moveTo>
                    <a:pt x="1789" y="139"/>
                  </a:moveTo>
                  <a:lnTo>
                    <a:pt x="1789" y="67"/>
                  </a:lnTo>
                  <a:lnTo>
                    <a:pt x="1789" y="67"/>
                  </a:lnTo>
                  <a:lnTo>
                    <a:pt x="1783" y="75"/>
                  </a:lnTo>
                  <a:lnTo>
                    <a:pt x="1767" y="63"/>
                  </a:lnTo>
                  <a:lnTo>
                    <a:pt x="1767" y="63"/>
                  </a:lnTo>
                  <a:lnTo>
                    <a:pt x="1777" y="49"/>
                  </a:lnTo>
                  <a:lnTo>
                    <a:pt x="1787" y="33"/>
                  </a:lnTo>
                  <a:lnTo>
                    <a:pt x="1797" y="18"/>
                  </a:lnTo>
                  <a:lnTo>
                    <a:pt x="1803" y="0"/>
                  </a:lnTo>
                  <a:lnTo>
                    <a:pt x="1827" y="4"/>
                  </a:lnTo>
                  <a:lnTo>
                    <a:pt x="1827" y="4"/>
                  </a:lnTo>
                  <a:lnTo>
                    <a:pt x="1817" y="27"/>
                  </a:lnTo>
                  <a:lnTo>
                    <a:pt x="1837" y="27"/>
                  </a:lnTo>
                  <a:lnTo>
                    <a:pt x="1837" y="27"/>
                  </a:lnTo>
                  <a:lnTo>
                    <a:pt x="1847" y="4"/>
                  </a:lnTo>
                  <a:lnTo>
                    <a:pt x="1873" y="8"/>
                  </a:lnTo>
                  <a:lnTo>
                    <a:pt x="1873" y="8"/>
                  </a:lnTo>
                  <a:lnTo>
                    <a:pt x="1863" y="27"/>
                  </a:lnTo>
                  <a:lnTo>
                    <a:pt x="1897" y="27"/>
                  </a:lnTo>
                  <a:lnTo>
                    <a:pt x="1897" y="47"/>
                  </a:lnTo>
                  <a:lnTo>
                    <a:pt x="1859" y="47"/>
                  </a:lnTo>
                  <a:lnTo>
                    <a:pt x="1859" y="59"/>
                  </a:lnTo>
                  <a:lnTo>
                    <a:pt x="1893" y="59"/>
                  </a:lnTo>
                  <a:lnTo>
                    <a:pt x="1893" y="77"/>
                  </a:lnTo>
                  <a:lnTo>
                    <a:pt x="1859" y="77"/>
                  </a:lnTo>
                  <a:lnTo>
                    <a:pt x="1859" y="89"/>
                  </a:lnTo>
                  <a:lnTo>
                    <a:pt x="1895" y="89"/>
                  </a:lnTo>
                  <a:lnTo>
                    <a:pt x="1895" y="107"/>
                  </a:lnTo>
                  <a:lnTo>
                    <a:pt x="1859" y="107"/>
                  </a:lnTo>
                  <a:lnTo>
                    <a:pt x="1859" y="121"/>
                  </a:lnTo>
                  <a:lnTo>
                    <a:pt x="1899" y="121"/>
                  </a:lnTo>
                  <a:lnTo>
                    <a:pt x="1899" y="139"/>
                  </a:lnTo>
                  <a:lnTo>
                    <a:pt x="1789" y="139"/>
                  </a:lnTo>
                  <a:close/>
                  <a:moveTo>
                    <a:pt x="1813" y="47"/>
                  </a:moveTo>
                  <a:lnTo>
                    <a:pt x="1813" y="59"/>
                  </a:lnTo>
                  <a:lnTo>
                    <a:pt x="1835" y="59"/>
                  </a:lnTo>
                  <a:lnTo>
                    <a:pt x="1835" y="47"/>
                  </a:lnTo>
                  <a:lnTo>
                    <a:pt x="1813" y="47"/>
                  </a:lnTo>
                  <a:close/>
                  <a:moveTo>
                    <a:pt x="1813" y="77"/>
                  </a:moveTo>
                  <a:lnTo>
                    <a:pt x="1813" y="89"/>
                  </a:lnTo>
                  <a:lnTo>
                    <a:pt x="1835" y="89"/>
                  </a:lnTo>
                  <a:lnTo>
                    <a:pt x="1835" y="77"/>
                  </a:lnTo>
                  <a:lnTo>
                    <a:pt x="1813" y="77"/>
                  </a:lnTo>
                  <a:close/>
                  <a:moveTo>
                    <a:pt x="1813" y="107"/>
                  </a:moveTo>
                  <a:lnTo>
                    <a:pt x="1813" y="121"/>
                  </a:lnTo>
                  <a:lnTo>
                    <a:pt x="1835" y="121"/>
                  </a:lnTo>
                  <a:lnTo>
                    <a:pt x="1835" y="107"/>
                  </a:lnTo>
                  <a:lnTo>
                    <a:pt x="1813" y="107"/>
                  </a:lnTo>
                  <a:close/>
                  <a:moveTo>
                    <a:pt x="1973" y="99"/>
                  </a:moveTo>
                  <a:lnTo>
                    <a:pt x="1973" y="99"/>
                  </a:lnTo>
                  <a:lnTo>
                    <a:pt x="1959" y="103"/>
                  </a:lnTo>
                  <a:lnTo>
                    <a:pt x="1959" y="151"/>
                  </a:lnTo>
                  <a:lnTo>
                    <a:pt x="1959" y="151"/>
                  </a:lnTo>
                  <a:lnTo>
                    <a:pt x="1957" y="161"/>
                  </a:lnTo>
                  <a:lnTo>
                    <a:pt x="1953" y="167"/>
                  </a:lnTo>
                  <a:lnTo>
                    <a:pt x="1947" y="171"/>
                  </a:lnTo>
                  <a:lnTo>
                    <a:pt x="1937" y="173"/>
                  </a:lnTo>
                  <a:lnTo>
                    <a:pt x="1919" y="173"/>
                  </a:lnTo>
                  <a:lnTo>
                    <a:pt x="1915" y="151"/>
                  </a:lnTo>
                  <a:lnTo>
                    <a:pt x="1929" y="151"/>
                  </a:lnTo>
                  <a:lnTo>
                    <a:pt x="1929" y="151"/>
                  </a:lnTo>
                  <a:lnTo>
                    <a:pt x="1933" y="149"/>
                  </a:lnTo>
                  <a:lnTo>
                    <a:pt x="1935" y="145"/>
                  </a:lnTo>
                  <a:lnTo>
                    <a:pt x="1935" y="111"/>
                  </a:lnTo>
                  <a:lnTo>
                    <a:pt x="1919" y="115"/>
                  </a:lnTo>
                  <a:lnTo>
                    <a:pt x="1915" y="93"/>
                  </a:lnTo>
                  <a:lnTo>
                    <a:pt x="1915" y="93"/>
                  </a:lnTo>
                  <a:lnTo>
                    <a:pt x="1935" y="89"/>
                  </a:lnTo>
                  <a:lnTo>
                    <a:pt x="1935" y="55"/>
                  </a:lnTo>
                  <a:lnTo>
                    <a:pt x="1919" y="55"/>
                  </a:lnTo>
                  <a:lnTo>
                    <a:pt x="1919" y="35"/>
                  </a:lnTo>
                  <a:lnTo>
                    <a:pt x="1935" y="35"/>
                  </a:lnTo>
                  <a:lnTo>
                    <a:pt x="1935" y="4"/>
                  </a:lnTo>
                  <a:lnTo>
                    <a:pt x="1959" y="4"/>
                  </a:lnTo>
                  <a:lnTo>
                    <a:pt x="1959" y="35"/>
                  </a:lnTo>
                  <a:lnTo>
                    <a:pt x="1971" y="35"/>
                  </a:lnTo>
                  <a:lnTo>
                    <a:pt x="1971" y="55"/>
                  </a:lnTo>
                  <a:lnTo>
                    <a:pt x="1959" y="55"/>
                  </a:lnTo>
                  <a:lnTo>
                    <a:pt x="1959" y="83"/>
                  </a:lnTo>
                  <a:lnTo>
                    <a:pt x="1971" y="79"/>
                  </a:lnTo>
                  <a:lnTo>
                    <a:pt x="1973" y="99"/>
                  </a:lnTo>
                  <a:lnTo>
                    <a:pt x="1973" y="99"/>
                  </a:lnTo>
                  <a:close/>
                  <a:moveTo>
                    <a:pt x="1973" y="171"/>
                  </a:moveTo>
                  <a:lnTo>
                    <a:pt x="1965" y="151"/>
                  </a:lnTo>
                  <a:lnTo>
                    <a:pt x="1965" y="151"/>
                  </a:lnTo>
                  <a:lnTo>
                    <a:pt x="1989" y="147"/>
                  </a:lnTo>
                  <a:lnTo>
                    <a:pt x="2009" y="141"/>
                  </a:lnTo>
                  <a:lnTo>
                    <a:pt x="2025" y="135"/>
                  </a:lnTo>
                  <a:lnTo>
                    <a:pt x="2039" y="127"/>
                  </a:lnTo>
                  <a:lnTo>
                    <a:pt x="2039" y="127"/>
                  </a:lnTo>
                  <a:lnTo>
                    <a:pt x="2033" y="127"/>
                  </a:lnTo>
                  <a:lnTo>
                    <a:pt x="2015" y="127"/>
                  </a:lnTo>
                  <a:lnTo>
                    <a:pt x="2011" y="105"/>
                  </a:lnTo>
                  <a:lnTo>
                    <a:pt x="2023" y="105"/>
                  </a:lnTo>
                  <a:lnTo>
                    <a:pt x="2023" y="105"/>
                  </a:lnTo>
                  <a:lnTo>
                    <a:pt x="2029" y="105"/>
                  </a:lnTo>
                  <a:lnTo>
                    <a:pt x="2029" y="99"/>
                  </a:lnTo>
                  <a:lnTo>
                    <a:pt x="2029" y="75"/>
                  </a:lnTo>
                  <a:lnTo>
                    <a:pt x="1975" y="75"/>
                  </a:lnTo>
                  <a:lnTo>
                    <a:pt x="1975" y="55"/>
                  </a:lnTo>
                  <a:lnTo>
                    <a:pt x="1991" y="55"/>
                  </a:lnTo>
                  <a:lnTo>
                    <a:pt x="1991" y="12"/>
                  </a:lnTo>
                  <a:lnTo>
                    <a:pt x="2013" y="12"/>
                  </a:lnTo>
                  <a:lnTo>
                    <a:pt x="2013" y="55"/>
                  </a:lnTo>
                  <a:lnTo>
                    <a:pt x="2027" y="55"/>
                  </a:lnTo>
                  <a:lnTo>
                    <a:pt x="2027" y="4"/>
                  </a:lnTo>
                  <a:lnTo>
                    <a:pt x="2053" y="4"/>
                  </a:lnTo>
                  <a:lnTo>
                    <a:pt x="2053" y="21"/>
                  </a:lnTo>
                  <a:lnTo>
                    <a:pt x="2091" y="21"/>
                  </a:lnTo>
                  <a:lnTo>
                    <a:pt x="2091" y="41"/>
                  </a:lnTo>
                  <a:lnTo>
                    <a:pt x="2053" y="41"/>
                  </a:lnTo>
                  <a:lnTo>
                    <a:pt x="2053" y="55"/>
                  </a:lnTo>
                  <a:lnTo>
                    <a:pt x="2095" y="55"/>
                  </a:lnTo>
                  <a:lnTo>
                    <a:pt x="2095" y="75"/>
                  </a:lnTo>
                  <a:lnTo>
                    <a:pt x="2055" y="75"/>
                  </a:lnTo>
                  <a:lnTo>
                    <a:pt x="2055" y="107"/>
                  </a:lnTo>
                  <a:lnTo>
                    <a:pt x="2055" y="107"/>
                  </a:lnTo>
                  <a:lnTo>
                    <a:pt x="2053" y="117"/>
                  </a:lnTo>
                  <a:lnTo>
                    <a:pt x="2053" y="117"/>
                  </a:lnTo>
                  <a:lnTo>
                    <a:pt x="2065" y="105"/>
                  </a:lnTo>
                  <a:lnTo>
                    <a:pt x="2077" y="91"/>
                  </a:lnTo>
                  <a:lnTo>
                    <a:pt x="2095" y="105"/>
                  </a:lnTo>
                  <a:lnTo>
                    <a:pt x="2095" y="105"/>
                  </a:lnTo>
                  <a:lnTo>
                    <a:pt x="2085" y="117"/>
                  </a:lnTo>
                  <a:lnTo>
                    <a:pt x="2073" y="129"/>
                  </a:lnTo>
                  <a:lnTo>
                    <a:pt x="2061" y="139"/>
                  </a:lnTo>
                  <a:lnTo>
                    <a:pt x="2047" y="147"/>
                  </a:lnTo>
                  <a:lnTo>
                    <a:pt x="2047" y="147"/>
                  </a:lnTo>
                  <a:lnTo>
                    <a:pt x="2033" y="155"/>
                  </a:lnTo>
                  <a:lnTo>
                    <a:pt x="2015" y="161"/>
                  </a:lnTo>
                  <a:lnTo>
                    <a:pt x="1997" y="167"/>
                  </a:lnTo>
                  <a:lnTo>
                    <a:pt x="1973" y="171"/>
                  </a:lnTo>
                  <a:lnTo>
                    <a:pt x="1973" y="171"/>
                  </a:lnTo>
                  <a:close/>
                  <a:moveTo>
                    <a:pt x="1967" y="115"/>
                  </a:moveTo>
                  <a:lnTo>
                    <a:pt x="1967" y="115"/>
                  </a:lnTo>
                  <a:lnTo>
                    <a:pt x="1977" y="105"/>
                  </a:lnTo>
                  <a:lnTo>
                    <a:pt x="1985" y="95"/>
                  </a:lnTo>
                  <a:lnTo>
                    <a:pt x="1993" y="85"/>
                  </a:lnTo>
                  <a:lnTo>
                    <a:pt x="1999" y="75"/>
                  </a:lnTo>
                  <a:lnTo>
                    <a:pt x="2019" y="85"/>
                  </a:lnTo>
                  <a:lnTo>
                    <a:pt x="2019" y="85"/>
                  </a:lnTo>
                  <a:lnTo>
                    <a:pt x="2011" y="97"/>
                  </a:lnTo>
                  <a:lnTo>
                    <a:pt x="2003" y="107"/>
                  </a:lnTo>
                  <a:lnTo>
                    <a:pt x="1993" y="119"/>
                  </a:lnTo>
                  <a:lnTo>
                    <a:pt x="1981" y="129"/>
                  </a:lnTo>
                  <a:lnTo>
                    <a:pt x="1967" y="115"/>
                  </a:lnTo>
                  <a:close/>
                  <a:moveTo>
                    <a:pt x="2287" y="33"/>
                  </a:moveTo>
                  <a:lnTo>
                    <a:pt x="2145" y="33"/>
                  </a:lnTo>
                  <a:lnTo>
                    <a:pt x="2145" y="63"/>
                  </a:lnTo>
                  <a:lnTo>
                    <a:pt x="2145" y="63"/>
                  </a:lnTo>
                  <a:lnTo>
                    <a:pt x="2143" y="105"/>
                  </a:lnTo>
                  <a:lnTo>
                    <a:pt x="2143" y="105"/>
                  </a:lnTo>
                  <a:lnTo>
                    <a:pt x="2141" y="121"/>
                  </a:lnTo>
                  <a:lnTo>
                    <a:pt x="2137" y="139"/>
                  </a:lnTo>
                  <a:lnTo>
                    <a:pt x="2137" y="139"/>
                  </a:lnTo>
                  <a:lnTo>
                    <a:pt x="2129" y="157"/>
                  </a:lnTo>
                  <a:lnTo>
                    <a:pt x="2123" y="171"/>
                  </a:lnTo>
                  <a:lnTo>
                    <a:pt x="2103" y="159"/>
                  </a:lnTo>
                  <a:lnTo>
                    <a:pt x="2103" y="159"/>
                  </a:lnTo>
                  <a:lnTo>
                    <a:pt x="2111" y="143"/>
                  </a:lnTo>
                  <a:lnTo>
                    <a:pt x="2115" y="123"/>
                  </a:lnTo>
                  <a:lnTo>
                    <a:pt x="2115" y="123"/>
                  </a:lnTo>
                  <a:lnTo>
                    <a:pt x="2119" y="99"/>
                  </a:lnTo>
                  <a:lnTo>
                    <a:pt x="2121" y="69"/>
                  </a:lnTo>
                  <a:lnTo>
                    <a:pt x="2121" y="16"/>
                  </a:lnTo>
                  <a:lnTo>
                    <a:pt x="2191" y="16"/>
                  </a:lnTo>
                  <a:lnTo>
                    <a:pt x="2191" y="2"/>
                  </a:lnTo>
                  <a:lnTo>
                    <a:pt x="2219" y="2"/>
                  </a:lnTo>
                  <a:lnTo>
                    <a:pt x="2219" y="16"/>
                  </a:lnTo>
                  <a:lnTo>
                    <a:pt x="2287" y="16"/>
                  </a:lnTo>
                  <a:lnTo>
                    <a:pt x="2287" y="33"/>
                  </a:lnTo>
                  <a:close/>
                  <a:moveTo>
                    <a:pt x="2275" y="103"/>
                  </a:moveTo>
                  <a:lnTo>
                    <a:pt x="2275" y="103"/>
                  </a:lnTo>
                  <a:lnTo>
                    <a:pt x="2269" y="113"/>
                  </a:lnTo>
                  <a:lnTo>
                    <a:pt x="2261" y="123"/>
                  </a:lnTo>
                  <a:lnTo>
                    <a:pt x="2251" y="133"/>
                  </a:lnTo>
                  <a:lnTo>
                    <a:pt x="2241" y="141"/>
                  </a:lnTo>
                  <a:lnTo>
                    <a:pt x="2241" y="141"/>
                  </a:lnTo>
                  <a:lnTo>
                    <a:pt x="2261" y="145"/>
                  </a:lnTo>
                  <a:lnTo>
                    <a:pt x="2291" y="149"/>
                  </a:lnTo>
                  <a:lnTo>
                    <a:pt x="2279" y="171"/>
                  </a:lnTo>
                  <a:lnTo>
                    <a:pt x="2279" y="171"/>
                  </a:lnTo>
                  <a:lnTo>
                    <a:pt x="2245" y="165"/>
                  </a:lnTo>
                  <a:lnTo>
                    <a:pt x="2229" y="161"/>
                  </a:lnTo>
                  <a:lnTo>
                    <a:pt x="2215" y="155"/>
                  </a:lnTo>
                  <a:lnTo>
                    <a:pt x="2215" y="155"/>
                  </a:lnTo>
                  <a:lnTo>
                    <a:pt x="2201" y="161"/>
                  </a:lnTo>
                  <a:lnTo>
                    <a:pt x="2185" y="165"/>
                  </a:lnTo>
                  <a:lnTo>
                    <a:pt x="2143" y="171"/>
                  </a:lnTo>
                  <a:lnTo>
                    <a:pt x="2137" y="151"/>
                  </a:lnTo>
                  <a:lnTo>
                    <a:pt x="2137" y="151"/>
                  </a:lnTo>
                  <a:lnTo>
                    <a:pt x="2169" y="145"/>
                  </a:lnTo>
                  <a:lnTo>
                    <a:pt x="2191" y="141"/>
                  </a:lnTo>
                  <a:lnTo>
                    <a:pt x="2191" y="141"/>
                  </a:lnTo>
                  <a:lnTo>
                    <a:pt x="2177" y="129"/>
                  </a:lnTo>
                  <a:lnTo>
                    <a:pt x="2167" y="115"/>
                  </a:lnTo>
                  <a:lnTo>
                    <a:pt x="2151" y="115"/>
                  </a:lnTo>
                  <a:lnTo>
                    <a:pt x="2151" y="97"/>
                  </a:lnTo>
                  <a:lnTo>
                    <a:pt x="2267" y="97"/>
                  </a:lnTo>
                  <a:lnTo>
                    <a:pt x="2275" y="103"/>
                  </a:lnTo>
                  <a:close/>
                  <a:moveTo>
                    <a:pt x="2259" y="89"/>
                  </a:moveTo>
                  <a:lnTo>
                    <a:pt x="2173" y="89"/>
                  </a:lnTo>
                  <a:lnTo>
                    <a:pt x="2173" y="65"/>
                  </a:lnTo>
                  <a:lnTo>
                    <a:pt x="2149" y="65"/>
                  </a:lnTo>
                  <a:lnTo>
                    <a:pt x="2149" y="47"/>
                  </a:lnTo>
                  <a:lnTo>
                    <a:pt x="2173" y="47"/>
                  </a:lnTo>
                  <a:lnTo>
                    <a:pt x="2173" y="37"/>
                  </a:lnTo>
                  <a:lnTo>
                    <a:pt x="2197" y="37"/>
                  </a:lnTo>
                  <a:lnTo>
                    <a:pt x="2197" y="47"/>
                  </a:lnTo>
                  <a:lnTo>
                    <a:pt x="2233" y="47"/>
                  </a:lnTo>
                  <a:lnTo>
                    <a:pt x="2233" y="37"/>
                  </a:lnTo>
                  <a:lnTo>
                    <a:pt x="2259" y="37"/>
                  </a:lnTo>
                  <a:lnTo>
                    <a:pt x="2259" y="47"/>
                  </a:lnTo>
                  <a:lnTo>
                    <a:pt x="2283" y="47"/>
                  </a:lnTo>
                  <a:lnTo>
                    <a:pt x="2283" y="65"/>
                  </a:lnTo>
                  <a:lnTo>
                    <a:pt x="2259" y="65"/>
                  </a:lnTo>
                  <a:lnTo>
                    <a:pt x="2259" y="89"/>
                  </a:lnTo>
                  <a:close/>
                  <a:moveTo>
                    <a:pt x="2193" y="115"/>
                  </a:moveTo>
                  <a:lnTo>
                    <a:pt x="2193" y="115"/>
                  </a:lnTo>
                  <a:lnTo>
                    <a:pt x="2203" y="125"/>
                  </a:lnTo>
                  <a:lnTo>
                    <a:pt x="2215" y="133"/>
                  </a:lnTo>
                  <a:lnTo>
                    <a:pt x="2215" y="133"/>
                  </a:lnTo>
                  <a:lnTo>
                    <a:pt x="2227" y="125"/>
                  </a:lnTo>
                  <a:lnTo>
                    <a:pt x="2235" y="115"/>
                  </a:lnTo>
                  <a:lnTo>
                    <a:pt x="2193" y="115"/>
                  </a:lnTo>
                  <a:lnTo>
                    <a:pt x="2193" y="115"/>
                  </a:lnTo>
                  <a:close/>
                  <a:moveTo>
                    <a:pt x="2197" y="65"/>
                  </a:moveTo>
                  <a:lnTo>
                    <a:pt x="2197" y="75"/>
                  </a:lnTo>
                  <a:lnTo>
                    <a:pt x="2233" y="75"/>
                  </a:lnTo>
                  <a:lnTo>
                    <a:pt x="2233" y="65"/>
                  </a:lnTo>
                  <a:lnTo>
                    <a:pt x="2197" y="6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 name="Freeform 117">
              <a:extLst>
                <a:ext uri="{FF2B5EF4-FFF2-40B4-BE49-F238E27FC236}">
                  <a16:creationId xmlns:a16="http://schemas.microsoft.com/office/drawing/2014/main" id="{2391268B-A13D-4D29-A500-3CB215B03691}"/>
                </a:ext>
              </a:extLst>
            </p:cNvPr>
            <p:cNvSpPr>
              <a:spLocks noEditPoints="1"/>
            </p:cNvSpPr>
            <p:nvPr/>
          </p:nvSpPr>
          <p:spPr bwMode="auto">
            <a:xfrm>
              <a:off x="1764284" y="4728179"/>
              <a:ext cx="1850032" cy="58973"/>
            </a:xfrm>
            <a:custGeom>
              <a:avLst/>
              <a:gdLst>
                <a:gd name="T0" fmla="*/ 40 w 3639"/>
                <a:gd name="T1" fmla="*/ 48 h 116"/>
                <a:gd name="T2" fmla="*/ 348 w 3639"/>
                <a:gd name="T3" fmla="*/ 40 h 116"/>
                <a:gd name="T4" fmla="*/ 292 w 3639"/>
                <a:gd name="T5" fmla="*/ 22 h 116"/>
                <a:gd name="T6" fmla="*/ 410 w 3639"/>
                <a:gd name="T7" fmla="*/ 36 h 116"/>
                <a:gd name="T8" fmla="*/ 448 w 3639"/>
                <a:gd name="T9" fmla="*/ 70 h 116"/>
                <a:gd name="T10" fmla="*/ 730 w 3639"/>
                <a:gd name="T11" fmla="*/ 98 h 116"/>
                <a:gd name="T12" fmla="*/ 666 w 3639"/>
                <a:gd name="T13" fmla="*/ 100 h 116"/>
                <a:gd name="T14" fmla="*/ 754 w 3639"/>
                <a:gd name="T15" fmla="*/ 96 h 116"/>
                <a:gd name="T16" fmla="*/ 704 w 3639"/>
                <a:gd name="T17" fmla="*/ 48 h 116"/>
                <a:gd name="T18" fmla="*/ 854 w 3639"/>
                <a:gd name="T19" fmla="*/ 60 h 116"/>
                <a:gd name="T20" fmla="*/ 950 w 3639"/>
                <a:gd name="T21" fmla="*/ 110 h 116"/>
                <a:gd name="T22" fmla="*/ 970 w 3639"/>
                <a:gd name="T23" fmla="*/ 90 h 116"/>
                <a:gd name="T24" fmla="*/ 972 w 3639"/>
                <a:gd name="T25" fmla="*/ 28 h 116"/>
                <a:gd name="T26" fmla="*/ 1051 w 3639"/>
                <a:gd name="T27" fmla="*/ 106 h 116"/>
                <a:gd name="T28" fmla="*/ 1139 w 3639"/>
                <a:gd name="T29" fmla="*/ 104 h 116"/>
                <a:gd name="T30" fmla="*/ 1153 w 3639"/>
                <a:gd name="T31" fmla="*/ 80 h 116"/>
                <a:gd name="T32" fmla="*/ 1145 w 3639"/>
                <a:gd name="T33" fmla="*/ 96 h 116"/>
                <a:gd name="T34" fmla="*/ 1215 w 3639"/>
                <a:gd name="T35" fmla="*/ 92 h 116"/>
                <a:gd name="T36" fmla="*/ 1269 w 3639"/>
                <a:gd name="T37" fmla="*/ 18 h 116"/>
                <a:gd name="T38" fmla="*/ 1305 w 3639"/>
                <a:gd name="T39" fmla="*/ 30 h 116"/>
                <a:gd name="T40" fmla="*/ 1375 w 3639"/>
                <a:gd name="T41" fmla="*/ 114 h 116"/>
                <a:gd name="T42" fmla="*/ 1481 w 3639"/>
                <a:gd name="T43" fmla="*/ 112 h 116"/>
                <a:gd name="T44" fmla="*/ 1487 w 3639"/>
                <a:gd name="T45" fmla="*/ 40 h 116"/>
                <a:gd name="T46" fmla="*/ 1485 w 3639"/>
                <a:gd name="T47" fmla="*/ 76 h 116"/>
                <a:gd name="T48" fmla="*/ 1607 w 3639"/>
                <a:gd name="T49" fmla="*/ 46 h 116"/>
                <a:gd name="T50" fmla="*/ 1607 w 3639"/>
                <a:gd name="T51" fmla="*/ 112 h 116"/>
                <a:gd name="T52" fmla="*/ 1599 w 3639"/>
                <a:gd name="T53" fmla="*/ 96 h 116"/>
                <a:gd name="T54" fmla="*/ 1731 w 3639"/>
                <a:gd name="T55" fmla="*/ 68 h 116"/>
                <a:gd name="T56" fmla="*/ 1777 w 3639"/>
                <a:gd name="T57" fmla="*/ 38 h 116"/>
                <a:gd name="T58" fmla="*/ 1741 w 3639"/>
                <a:gd name="T59" fmla="*/ 82 h 116"/>
                <a:gd name="T60" fmla="*/ 1831 w 3639"/>
                <a:gd name="T61" fmla="*/ 76 h 116"/>
                <a:gd name="T62" fmla="*/ 1913 w 3639"/>
                <a:gd name="T63" fmla="*/ 102 h 116"/>
                <a:gd name="T64" fmla="*/ 2033 w 3639"/>
                <a:gd name="T65" fmla="*/ 98 h 116"/>
                <a:gd name="T66" fmla="*/ 1969 w 3639"/>
                <a:gd name="T67" fmla="*/ 100 h 116"/>
                <a:gd name="T68" fmla="*/ 2057 w 3639"/>
                <a:gd name="T69" fmla="*/ 96 h 116"/>
                <a:gd name="T70" fmla="*/ 2007 w 3639"/>
                <a:gd name="T71" fmla="*/ 48 h 116"/>
                <a:gd name="T72" fmla="*/ 2115 w 3639"/>
                <a:gd name="T73" fmla="*/ 98 h 116"/>
                <a:gd name="T74" fmla="*/ 2159 w 3639"/>
                <a:gd name="T75" fmla="*/ 22 h 116"/>
                <a:gd name="T76" fmla="*/ 2137 w 3639"/>
                <a:gd name="T77" fmla="*/ 50 h 116"/>
                <a:gd name="T78" fmla="*/ 2233 w 3639"/>
                <a:gd name="T79" fmla="*/ 2 h 116"/>
                <a:gd name="T80" fmla="*/ 2271 w 3639"/>
                <a:gd name="T81" fmla="*/ 54 h 116"/>
                <a:gd name="T82" fmla="*/ 2291 w 3639"/>
                <a:gd name="T83" fmla="*/ 86 h 116"/>
                <a:gd name="T84" fmla="*/ 2459 w 3639"/>
                <a:gd name="T85" fmla="*/ 114 h 116"/>
                <a:gd name="T86" fmla="*/ 2459 w 3639"/>
                <a:gd name="T87" fmla="*/ 114 h 116"/>
                <a:gd name="T88" fmla="*/ 2429 w 3639"/>
                <a:gd name="T89" fmla="*/ 40 h 116"/>
                <a:gd name="T90" fmla="*/ 2535 w 3639"/>
                <a:gd name="T91" fmla="*/ 46 h 116"/>
                <a:gd name="T92" fmla="*/ 2717 w 3639"/>
                <a:gd name="T93" fmla="*/ 76 h 116"/>
                <a:gd name="T94" fmla="*/ 2641 w 3639"/>
                <a:gd name="T95" fmla="*/ 94 h 116"/>
                <a:gd name="T96" fmla="*/ 2791 w 3639"/>
                <a:gd name="T97" fmla="*/ 90 h 116"/>
                <a:gd name="T98" fmla="*/ 2741 w 3639"/>
                <a:gd name="T99" fmla="*/ 18 h 116"/>
                <a:gd name="T100" fmla="*/ 2955 w 3639"/>
                <a:gd name="T101" fmla="*/ 106 h 116"/>
                <a:gd name="T102" fmla="*/ 2935 w 3639"/>
                <a:gd name="T103" fmla="*/ 104 h 116"/>
                <a:gd name="T104" fmla="*/ 3043 w 3639"/>
                <a:gd name="T105" fmla="*/ 78 h 116"/>
                <a:gd name="T106" fmla="*/ 3103 w 3639"/>
                <a:gd name="T107" fmla="*/ 4 h 116"/>
                <a:gd name="T108" fmla="*/ 3231 w 3639"/>
                <a:gd name="T109" fmla="*/ 62 h 116"/>
                <a:gd name="T110" fmla="*/ 3313 w 3639"/>
                <a:gd name="T111" fmla="*/ 112 h 116"/>
                <a:gd name="T112" fmla="*/ 3267 w 3639"/>
                <a:gd name="T113" fmla="*/ 20 h 116"/>
                <a:gd name="T114" fmla="*/ 3413 w 3639"/>
                <a:gd name="T115" fmla="*/ 40 h 116"/>
                <a:gd name="T116" fmla="*/ 3389 w 3639"/>
                <a:gd name="T117" fmla="*/ 108 h 116"/>
                <a:gd name="T118" fmla="*/ 3481 w 3639"/>
                <a:gd name="T119" fmla="*/ 108 h 116"/>
                <a:gd name="T120" fmla="*/ 3455 w 3639"/>
                <a:gd name="T121" fmla="*/ 12 h 116"/>
                <a:gd name="T122" fmla="*/ 3575 w 3639"/>
                <a:gd name="T123" fmla="*/ 100 h 116"/>
                <a:gd name="T124" fmla="*/ 3539 w 3639"/>
                <a:gd name="T125" fmla="*/ 10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39" h="116">
                  <a:moveTo>
                    <a:pt x="56" y="6"/>
                  </a:moveTo>
                  <a:lnTo>
                    <a:pt x="56" y="6"/>
                  </a:lnTo>
                  <a:lnTo>
                    <a:pt x="50" y="18"/>
                  </a:lnTo>
                  <a:lnTo>
                    <a:pt x="112" y="18"/>
                  </a:lnTo>
                  <a:lnTo>
                    <a:pt x="112" y="18"/>
                  </a:lnTo>
                  <a:lnTo>
                    <a:pt x="110" y="32"/>
                  </a:lnTo>
                  <a:lnTo>
                    <a:pt x="110" y="32"/>
                  </a:lnTo>
                  <a:lnTo>
                    <a:pt x="104" y="54"/>
                  </a:lnTo>
                  <a:lnTo>
                    <a:pt x="104" y="54"/>
                  </a:lnTo>
                  <a:lnTo>
                    <a:pt x="100" y="64"/>
                  </a:lnTo>
                  <a:lnTo>
                    <a:pt x="94" y="74"/>
                  </a:lnTo>
                  <a:lnTo>
                    <a:pt x="94" y="74"/>
                  </a:lnTo>
                  <a:lnTo>
                    <a:pt x="86" y="82"/>
                  </a:lnTo>
                  <a:lnTo>
                    <a:pt x="78" y="90"/>
                  </a:lnTo>
                  <a:lnTo>
                    <a:pt x="78" y="90"/>
                  </a:lnTo>
                  <a:lnTo>
                    <a:pt x="66" y="98"/>
                  </a:lnTo>
                  <a:lnTo>
                    <a:pt x="54" y="104"/>
                  </a:lnTo>
                  <a:lnTo>
                    <a:pt x="54" y="104"/>
                  </a:lnTo>
                  <a:lnTo>
                    <a:pt x="40" y="110"/>
                  </a:lnTo>
                  <a:lnTo>
                    <a:pt x="24" y="114"/>
                  </a:lnTo>
                  <a:lnTo>
                    <a:pt x="22" y="104"/>
                  </a:lnTo>
                  <a:lnTo>
                    <a:pt x="22" y="104"/>
                  </a:lnTo>
                  <a:lnTo>
                    <a:pt x="40" y="100"/>
                  </a:lnTo>
                  <a:lnTo>
                    <a:pt x="54" y="94"/>
                  </a:lnTo>
                  <a:lnTo>
                    <a:pt x="68" y="86"/>
                  </a:lnTo>
                  <a:lnTo>
                    <a:pt x="80" y="76"/>
                  </a:lnTo>
                  <a:lnTo>
                    <a:pt x="80" y="76"/>
                  </a:lnTo>
                  <a:lnTo>
                    <a:pt x="58" y="66"/>
                  </a:lnTo>
                  <a:lnTo>
                    <a:pt x="34" y="56"/>
                  </a:lnTo>
                  <a:lnTo>
                    <a:pt x="40" y="48"/>
                  </a:lnTo>
                  <a:lnTo>
                    <a:pt x="40" y="48"/>
                  </a:lnTo>
                  <a:lnTo>
                    <a:pt x="60" y="56"/>
                  </a:lnTo>
                  <a:lnTo>
                    <a:pt x="86" y="68"/>
                  </a:lnTo>
                  <a:lnTo>
                    <a:pt x="86" y="68"/>
                  </a:lnTo>
                  <a:lnTo>
                    <a:pt x="92" y="58"/>
                  </a:lnTo>
                  <a:lnTo>
                    <a:pt x="96" y="48"/>
                  </a:lnTo>
                  <a:lnTo>
                    <a:pt x="98" y="38"/>
                  </a:lnTo>
                  <a:lnTo>
                    <a:pt x="100" y="26"/>
                  </a:lnTo>
                  <a:lnTo>
                    <a:pt x="46" y="26"/>
                  </a:lnTo>
                  <a:lnTo>
                    <a:pt x="46" y="26"/>
                  </a:lnTo>
                  <a:lnTo>
                    <a:pt x="38" y="40"/>
                  </a:lnTo>
                  <a:lnTo>
                    <a:pt x="28" y="52"/>
                  </a:lnTo>
                  <a:lnTo>
                    <a:pt x="28" y="52"/>
                  </a:lnTo>
                  <a:lnTo>
                    <a:pt x="16" y="62"/>
                  </a:lnTo>
                  <a:lnTo>
                    <a:pt x="4" y="70"/>
                  </a:lnTo>
                  <a:lnTo>
                    <a:pt x="0" y="62"/>
                  </a:lnTo>
                  <a:lnTo>
                    <a:pt x="0" y="62"/>
                  </a:lnTo>
                  <a:lnTo>
                    <a:pt x="14" y="50"/>
                  </a:lnTo>
                  <a:lnTo>
                    <a:pt x="28" y="36"/>
                  </a:lnTo>
                  <a:lnTo>
                    <a:pt x="28" y="36"/>
                  </a:lnTo>
                  <a:lnTo>
                    <a:pt x="38" y="20"/>
                  </a:lnTo>
                  <a:lnTo>
                    <a:pt x="46" y="6"/>
                  </a:lnTo>
                  <a:lnTo>
                    <a:pt x="56" y="6"/>
                  </a:lnTo>
                  <a:close/>
                  <a:moveTo>
                    <a:pt x="240" y="66"/>
                  </a:moveTo>
                  <a:lnTo>
                    <a:pt x="136" y="66"/>
                  </a:lnTo>
                  <a:lnTo>
                    <a:pt x="136" y="56"/>
                  </a:lnTo>
                  <a:lnTo>
                    <a:pt x="240" y="56"/>
                  </a:lnTo>
                  <a:lnTo>
                    <a:pt x="240" y="66"/>
                  </a:lnTo>
                  <a:close/>
                  <a:moveTo>
                    <a:pt x="348" y="40"/>
                  </a:moveTo>
                  <a:lnTo>
                    <a:pt x="348" y="40"/>
                  </a:lnTo>
                  <a:lnTo>
                    <a:pt x="346" y="56"/>
                  </a:lnTo>
                  <a:lnTo>
                    <a:pt x="342" y="68"/>
                  </a:lnTo>
                  <a:lnTo>
                    <a:pt x="336" y="80"/>
                  </a:lnTo>
                  <a:lnTo>
                    <a:pt x="328" y="90"/>
                  </a:lnTo>
                  <a:lnTo>
                    <a:pt x="328" y="90"/>
                  </a:lnTo>
                  <a:lnTo>
                    <a:pt x="318" y="98"/>
                  </a:lnTo>
                  <a:lnTo>
                    <a:pt x="308" y="104"/>
                  </a:lnTo>
                  <a:lnTo>
                    <a:pt x="294" y="110"/>
                  </a:lnTo>
                  <a:lnTo>
                    <a:pt x="278" y="114"/>
                  </a:lnTo>
                  <a:lnTo>
                    <a:pt x="274" y="104"/>
                  </a:lnTo>
                  <a:lnTo>
                    <a:pt x="274" y="104"/>
                  </a:lnTo>
                  <a:lnTo>
                    <a:pt x="288" y="102"/>
                  </a:lnTo>
                  <a:lnTo>
                    <a:pt x="302" y="96"/>
                  </a:lnTo>
                  <a:lnTo>
                    <a:pt x="312" y="90"/>
                  </a:lnTo>
                  <a:lnTo>
                    <a:pt x="320" y="84"/>
                  </a:lnTo>
                  <a:lnTo>
                    <a:pt x="320" y="84"/>
                  </a:lnTo>
                  <a:lnTo>
                    <a:pt x="328" y="74"/>
                  </a:lnTo>
                  <a:lnTo>
                    <a:pt x="332" y="64"/>
                  </a:lnTo>
                  <a:lnTo>
                    <a:pt x="334" y="52"/>
                  </a:lnTo>
                  <a:lnTo>
                    <a:pt x="336" y="40"/>
                  </a:lnTo>
                  <a:lnTo>
                    <a:pt x="294" y="40"/>
                  </a:lnTo>
                  <a:lnTo>
                    <a:pt x="294" y="40"/>
                  </a:lnTo>
                  <a:lnTo>
                    <a:pt x="280" y="56"/>
                  </a:lnTo>
                  <a:lnTo>
                    <a:pt x="262" y="68"/>
                  </a:lnTo>
                  <a:lnTo>
                    <a:pt x="256" y="62"/>
                  </a:lnTo>
                  <a:lnTo>
                    <a:pt x="256" y="62"/>
                  </a:lnTo>
                  <a:lnTo>
                    <a:pt x="272" y="50"/>
                  </a:lnTo>
                  <a:lnTo>
                    <a:pt x="282" y="36"/>
                  </a:lnTo>
                  <a:lnTo>
                    <a:pt x="282" y="36"/>
                  </a:lnTo>
                  <a:lnTo>
                    <a:pt x="292" y="22"/>
                  </a:lnTo>
                  <a:lnTo>
                    <a:pt x="296" y="6"/>
                  </a:lnTo>
                  <a:lnTo>
                    <a:pt x="308" y="6"/>
                  </a:lnTo>
                  <a:lnTo>
                    <a:pt x="308" y="6"/>
                  </a:lnTo>
                  <a:lnTo>
                    <a:pt x="304" y="18"/>
                  </a:lnTo>
                  <a:lnTo>
                    <a:pt x="298" y="30"/>
                  </a:lnTo>
                  <a:lnTo>
                    <a:pt x="382" y="30"/>
                  </a:lnTo>
                  <a:lnTo>
                    <a:pt x="382" y="40"/>
                  </a:lnTo>
                  <a:lnTo>
                    <a:pt x="348" y="40"/>
                  </a:lnTo>
                  <a:close/>
                  <a:moveTo>
                    <a:pt x="350" y="4"/>
                  </a:moveTo>
                  <a:lnTo>
                    <a:pt x="350" y="4"/>
                  </a:lnTo>
                  <a:lnTo>
                    <a:pt x="360" y="22"/>
                  </a:lnTo>
                  <a:lnTo>
                    <a:pt x="352" y="26"/>
                  </a:lnTo>
                  <a:lnTo>
                    <a:pt x="352" y="26"/>
                  </a:lnTo>
                  <a:lnTo>
                    <a:pt x="344" y="8"/>
                  </a:lnTo>
                  <a:lnTo>
                    <a:pt x="350" y="4"/>
                  </a:lnTo>
                  <a:lnTo>
                    <a:pt x="350" y="4"/>
                  </a:lnTo>
                  <a:close/>
                  <a:moveTo>
                    <a:pt x="368" y="0"/>
                  </a:moveTo>
                  <a:lnTo>
                    <a:pt x="368" y="0"/>
                  </a:lnTo>
                  <a:lnTo>
                    <a:pt x="378" y="18"/>
                  </a:lnTo>
                  <a:lnTo>
                    <a:pt x="370" y="22"/>
                  </a:lnTo>
                  <a:lnTo>
                    <a:pt x="370" y="22"/>
                  </a:lnTo>
                  <a:lnTo>
                    <a:pt x="362" y="4"/>
                  </a:lnTo>
                  <a:lnTo>
                    <a:pt x="368" y="0"/>
                  </a:lnTo>
                  <a:lnTo>
                    <a:pt x="368" y="0"/>
                  </a:lnTo>
                  <a:close/>
                  <a:moveTo>
                    <a:pt x="426" y="72"/>
                  </a:moveTo>
                  <a:lnTo>
                    <a:pt x="416" y="76"/>
                  </a:lnTo>
                  <a:lnTo>
                    <a:pt x="416" y="76"/>
                  </a:lnTo>
                  <a:lnTo>
                    <a:pt x="410" y="58"/>
                  </a:lnTo>
                  <a:lnTo>
                    <a:pt x="402" y="40"/>
                  </a:lnTo>
                  <a:lnTo>
                    <a:pt x="410" y="36"/>
                  </a:lnTo>
                  <a:lnTo>
                    <a:pt x="410" y="36"/>
                  </a:lnTo>
                  <a:lnTo>
                    <a:pt x="418" y="50"/>
                  </a:lnTo>
                  <a:lnTo>
                    <a:pt x="418" y="50"/>
                  </a:lnTo>
                  <a:lnTo>
                    <a:pt x="426" y="72"/>
                  </a:lnTo>
                  <a:lnTo>
                    <a:pt x="426" y="72"/>
                  </a:lnTo>
                  <a:close/>
                  <a:moveTo>
                    <a:pt x="492" y="34"/>
                  </a:moveTo>
                  <a:lnTo>
                    <a:pt x="492" y="34"/>
                  </a:lnTo>
                  <a:lnTo>
                    <a:pt x="490" y="52"/>
                  </a:lnTo>
                  <a:lnTo>
                    <a:pt x="484" y="68"/>
                  </a:lnTo>
                  <a:lnTo>
                    <a:pt x="478" y="82"/>
                  </a:lnTo>
                  <a:lnTo>
                    <a:pt x="470" y="92"/>
                  </a:lnTo>
                  <a:lnTo>
                    <a:pt x="470" y="92"/>
                  </a:lnTo>
                  <a:lnTo>
                    <a:pt x="458" y="100"/>
                  </a:lnTo>
                  <a:lnTo>
                    <a:pt x="446" y="106"/>
                  </a:lnTo>
                  <a:lnTo>
                    <a:pt x="434" y="112"/>
                  </a:lnTo>
                  <a:lnTo>
                    <a:pt x="418" y="114"/>
                  </a:lnTo>
                  <a:lnTo>
                    <a:pt x="416" y="106"/>
                  </a:lnTo>
                  <a:lnTo>
                    <a:pt x="416" y="106"/>
                  </a:lnTo>
                  <a:lnTo>
                    <a:pt x="432" y="102"/>
                  </a:lnTo>
                  <a:lnTo>
                    <a:pt x="446" y="98"/>
                  </a:lnTo>
                  <a:lnTo>
                    <a:pt x="456" y="90"/>
                  </a:lnTo>
                  <a:lnTo>
                    <a:pt x="466" y="82"/>
                  </a:lnTo>
                  <a:lnTo>
                    <a:pt x="466" y="82"/>
                  </a:lnTo>
                  <a:lnTo>
                    <a:pt x="472" y="72"/>
                  </a:lnTo>
                  <a:lnTo>
                    <a:pt x="476" y="60"/>
                  </a:lnTo>
                  <a:lnTo>
                    <a:pt x="480" y="48"/>
                  </a:lnTo>
                  <a:lnTo>
                    <a:pt x="482" y="34"/>
                  </a:lnTo>
                  <a:lnTo>
                    <a:pt x="492" y="34"/>
                  </a:lnTo>
                  <a:close/>
                  <a:moveTo>
                    <a:pt x="458" y="66"/>
                  </a:moveTo>
                  <a:lnTo>
                    <a:pt x="448" y="70"/>
                  </a:lnTo>
                  <a:lnTo>
                    <a:pt x="448" y="70"/>
                  </a:lnTo>
                  <a:lnTo>
                    <a:pt x="442" y="52"/>
                  </a:lnTo>
                  <a:lnTo>
                    <a:pt x="432" y="34"/>
                  </a:lnTo>
                  <a:lnTo>
                    <a:pt x="440" y="30"/>
                  </a:lnTo>
                  <a:lnTo>
                    <a:pt x="440" y="30"/>
                  </a:lnTo>
                  <a:lnTo>
                    <a:pt x="450" y="48"/>
                  </a:lnTo>
                  <a:lnTo>
                    <a:pt x="450" y="48"/>
                  </a:lnTo>
                  <a:lnTo>
                    <a:pt x="458" y="66"/>
                  </a:lnTo>
                  <a:lnTo>
                    <a:pt x="458" y="66"/>
                  </a:lnTo>
                  <a:close/>
                  <a:moveTo>
                    <a:pt x="568" y="38"/>
                  </a:moveTo>
                  <a:lnTo>
                    <a:pt x="568" y="38"/>
                  </a:lnTo>
                  <a:lnTo>
                    <a:pt x="604" y="52"/>
                  </a:lnTo>
                  <a:lnTo>
                    <a:pt x="638" y="68"/>
                  </a:lnTo>
                  <a:lnTo>
                    <a:pt x="630" y="78"/>
                  </a:lnTo>
                  <a:lnTo>
                    <a:pt x="630" y="78"/>
                  </a:lnTo>
                  <a:lnTo>
                    <a:pt x="616" y="68"/>
                  </a:lnTo>
                  <a:lnTo>
                    <a:pt x="600" y="60"/>
                  </a:lnTo>
                  <a:lnTo>
                    <a:pt x="600" y="60"/>
                  </a:lnTo>
                  <a:lnTo>
                    <a:pt x="582" y="52"/>
                  </a:lnTo>
                  <a:lnTo>
                    <a:pt x="568" y="48"/>
                  </a:lnTo>
                  <a:lnTo>
                    <a:pt x="568" y="114"/>
                  </a:lnTo>
                  <a:lnTo>
                    <a:pt x="556" y="114"/>
                  </a:lnTo>
                  <a:lnTo>
                    <a:pt x="556" y="4"/>
                  </a:lnTo>
                  <a:lnTo>
                    <a:pt x="568" y="4"/>
                  </a:lnTo>
                  <a:lnTo>
                    <a:pt x="568" y="38"/>
                  </a:lnTo>
                  <a:lnTo>
                    <a:pt x="568" y="38"/>
                  </a:lnTo>
                  <a:close/>
                  <a:moveTo>
                    <a:pt x="714" y="110"/>
                  </a:moveTo>
                  <a:lnTo>
                    <a:pt x="710" y="102"/>
                  </a:lnTo>
                  <a:lnTo>
                    <a:pt x="710" y="102"/>
                  </a:lnTo>
                  <a:lnTo>
                    <a:pt x="730" y="98"/>
                  </a:lnTo>
                  <a:lnTo>
                    <a:pt x="738" y="94"/>
                  </a:lnTo>
                  <a:lnTo>
                    <a:pt x="746" y="90"/>
                  </a:lnTo>
                  <a:lnTo>
                    <a:pt x="746" y="90"/>
                  </a:lnTo>
                  <a:lnTo>
                    <a:pt x="752" y="84"/>
                  </a:lnTo>
                  <a:lnTo>
                    <a:pt x="756" y="78"/>
                  </a:lnTo>
                  <a:lnTo>
                    <a:pt x="758" y="70"/>
                  </a:lnTo>
                  <a:lnTo>
                    <a:pt x="760" y="60"/>
                  </a:lnTo>
                  <a:lnTo>
                    <a:pt x="760" y="60"/>
                  </a:lnTo>
                  <a:lnTo>
                    <a:pt x="758" y="52"/>
                  </a:lnTo>
                  <a:lnTo>
                    <a:pt x="756" y="44"/>
                  </a:lnTo>
                  <a:lnTo>
                    <a:pt x="752" y="38"/>
                  </a:lnTo>
                  <a:lnTo>
                    <a:pt x="748" y="34"/>
                  </a:lnTo>
                  <a:lnTo>
                    <a:pt x="748" y="34"/>
                  </a:lnTo>
                  <a:lnTo>
                    <a:pt x="742" y="30"/>
                  </a:lnTo>
                  <a:lnTo>
                    <a:pt x="734" y="26"/>
                  </a:lnTo>
                  <a:lnTo>
                    <a:pt x="726" y="24"/>
                  </a:lnTo>
                  <a:lnTo>
                    <a:pt x="716" y="24"/>
                  </a:lnTo>
                  <a:lnTo>
                    <a:pt x="716" y="24"/>
                  </a:lnTo>
                  <a:lnTo>
                    <a:pt x="714" y="40"/>
                  </a:lnTo>
                  <a:lnTo>
                    <a:pt x="712" y="54"/>
                  </a:lnTo>
                  <a:lnTo>
                    <a:pt x="708" y="68"/>
                  </a:lnTo>
                  <a:lnTo>
                    <a:pt x="704" y="80"/>
                  </a:lnTo>
                  <a:lnTo>
                    <a:pt x="704" y="80"/>
                  </a:lnTo>
                  <a:lnTo>
                    <a:pt x="698" y="90"/>
                  </a:lnTo>
                  <a:lnTo>
                    <a:pt x="690" y="96"/>
                  </a:lnTo>
                  <a:lnTo>
                    <a:pt x="684" y="100"/>
                  </a:lnTo>
                  <a:lnTo>
                    <a:pt x="676" y="102"/>
                  </a:lnTo>
                  <a:lnTo>
                    <a:pt x="676" y="102"/>
                  </a:lnTo>
                  <a:lnTo>
                    <a:pt x="670" y="102"/>
                  </a:lnTo>
                  <a:lnTo>
                    <a:pt x="666" y="100"/>
                  </a:lnTo>
                  <a:lnTo>
                    <a:pt x="662" y="96"/>
                  </a:lnTo>
                  <a:lnTo>
                    <a:pt x="658" y="92"/>
                  </a:lnTo>
                  <a:lnTo>
                    <a:pt x="658" y="92"/>
                  </a:lnTo>
                  <a:lnTo>
                    <a:pt x="654" y="82"/>
                  </a:lnTo>
                  <a:lnTo>
                    <a:pt x="652" y="70"/>
                  </a:lnTo>
                  <a:lnTo>
                    <a:pt x="652" y="70"/>
                  </a:lnTo>
                  <a:lnTo>
                    <a:pt x="654" y="60"/>
                  </a:lnTo>
                  <a:lnTo>
                    <a:pt x="656" y="50"/>
                  </a:lnTo>
                  <a:lnTo>
                    <a:pt x="662" y="42"/>
                  </a:lnTo>
                  <a:lnTo>
                    <a:pt x="670" y="32"/>
                  </a:lnTo>
                  <a:lnTo>
                    <a:pt x="670" y="32"/>
                  </a:lnTo>
                  <a:lnTo>
                    <a:pt x="680" y="24"/>
                  </a:lnTo>
                  <a:lnTo>
                    <a:pt x="692" y="20"/>
                  </a:lnTo>
                  <a:lnTo>
                    <a:pt x="702" y="16"/>
                  </a:lnTo>
                  <a:lnTo>
                    <a:pt x="714" y="16"/>
                  </a:lnTo>
                  <a:lnTo>
                    <a:pt x="714" y="16"/>
                  </a:lnTo>
                  <a:lnTo>
                    <a:pt x="726" y="16"/>
                  </a:lnTo>
                  <a:lnTo>
                    <a:pt x="736" y="18"/>
                  </a:lnTo>
                  <a:lnTo>
                    <a:pt x="746" y="22"/>
                  </a:lnTo>
                  <a:lnTo>
                    <a:pt x="754" y="28"/>
                  </a:lnTo>
                  <a:lnTo>
                    <a:pt x="754" y="28"/>
                  </a:lnTo>
                  <a:lnTo>
                    <a:pt x="760" y="34"/>
                  </a:lnTo>
                  <a:lnTo>
                    <a:pt x="766" y="42"/>
                  </a:lnTo>
                  <a:lnTo>
                    <a:pt x="768" y="50"/>
                  </a:lnTo>
                  <a:lnTo>
                    <a:pt x="770" y="60"/>
                  </a:lnTo>
                  <a:lnTo>
                    <a:pt x="770" y="60"/>
                  </a:lnTo>
                  <a:lnTo>
                    <a:pt x="768" y="70"/>
                  </a:lnTo>
                  <a:lnTo>
                    <a:pt x="766" y="80"/>
                  </a:lnTo>
                  <a:lnTo>
                    <a:pt x="760" y="88"/>
                  </a:lnTo>
                  <a:lnTo>
                    <a:pt x="754" y="96"/>
                  </a:lnTo>
                  <a:lnTo>
                    <a:pt x="754" y="96"/>
                  </a:lnTo>
                  <a:lnTo>
                    <a:pt x="746" y="102"/>
                  </a:lnTo>
                  <a:lnTo>
                    <a:pt x="736" y="106"/>
                  </a:lnTo>
                  <a:lnTo>
                    <a:pt x="726" y="108"/>
                  </a:lnTo>
                  <a:lnTo>
                    <a:pt x="714" y="110"/>
                  </a:lnTo>
                  <a:lnTo>
                    <a:pt x="714" y="110"/>
                  </a:lnTo>
                  <a:close/>
                  <a:moveTo>
                    <a:pt x="706" y="24"/>
                  </a:moveTo>
                  <a:lnTo>
                    <a:pt x="706" y="24"/>
                  </a:lnTo>
                  <a:lnTo>
                    <a:pt x="698" y="26"/>
                  </a:lnTo>
                  <a:lnTo>
                    <a:pt x="690" y="30"/>
                  </a:lnTo>
                  <a:lnTo>
                    <a:pt x="682" y="34"/>
                  </a:lnTo>
                  <a:lnTo>
                    <a:pt x="674" y="40"/>
                  </a:lnTo>
                  <a:lnTo>
                    <a:pt x="674" y="40"/>
                  </a:lnTo>
                  <a:lnTo>
                    <a:pt x="670" y="48"/>
                  </a:lnTo>
                  <a:lnTo>
                    <a:pt x="664" y="56"/>
                  </a:lnTo>
                  <a:lnTo>
                    <a:pt x="662" y="62"/>
                  </a:lnTo>
                  <a:lnTo>
                    <a:pt x="662" y="72"/>
                  </a:lnTo>
                  <a:lnTo>
                    <a:pt x="662" y="72"/>
                  </a:lnTo>
                  <a:lnTo>
                    <a:pt x="662" y="80"/>
                  </a:lnTo>
                  <a:lnTo>
                    <a:pt x="666" y="86"/>
                  </a:lnTo>
                  <a:lnTo>
                    <a:pt x="666" y="86"/>
                  </a:lnTo>
                  <a:lnTo>
                    <a:pt x="670" y="92"/>
                  </a:lnTo>
                  <a:lnTo>
                    <a:pt x="676" y="94"/>
                  </a:lnTo>
                  <a:lnTo>
                    <a:pt x="676" y="94"/>
                  </a:lnTo>
                  <a:lnTo>
                    <a:pt x="682" y="92"/>
                  </a:lnTo>
                  <a:lnTo>
                    <a:pt x="688" y="88"/>
                  </a:lnTo>
                  <a:lnTo>
                    <a:pt x="692" y="80"/>
                  </a:lnTo>
                  <a:lnTo>
                    <a:pt x="696" y="72"/>
                  </a:lnTo>
                  <a:lnTo>
                    <a:pt x="696" y="72"/>
                  </a:lnTo>
                  <a:lnTo>
                    <a:pt x="704" y="48"/>
                  </a:lnTo>
                  <a:lnTo>
                    <a:pt x="706" y="24"/>
                  </a:lnTo>
                  <a:lnTo>
                    <a:pt x="706" y="24"/>
                  </a:lnTo>
                  <a:close/>
                  <a:moveTo>
                    <a:pt x="782" y="98"/>
                  </a:moveTo>
                  <a:lnTo>
                    <a:pt x="778" y="92"/>
                  </a:lnTo>
                  <a:lnTo>
                    <a:pt x="778" y="92"/>
                  </a:lnTo>
                  <a:lnTo>
                    <a:pt x="792" y="80"/>
                  </a:lnTo>
                  <a:lnTo>
                    <a:pt x="808" y="68"/>
                  </a:lnTo>
                  <a:lnTo>
                    <a:pt x="808" y="68"/>
                  </a:lnTo>
                  <a:lnTo>
                    <a:pt x="822" y="52"/>
                  </a:lnTo>
                  <a:lnTo>
                    <a:pt x="832" y="34"/>
                  </a:lnTo>
                  <a:lnTo>
                    <a:pt x="784" y="34"/>
                  </a:lnTo>
                  <a:lnTo>
                    <a:pt x="784" y="26"/>
                  </a:lnTo>
                  <a:lnTo>
                    <a:pt x="834" y="26"/>
                  </a:lnTo>
                  <a:lnTo>
                    <a:pt x="834" y="2"/>
                  </a:lnTo>
                  <a:lnTo>
                    <a:pt x="846" y="2"/>
                  </a:lnTo>
                  <a:lnTo>
                    <a:pt x="846" y="26"/>
                  </a:lnTo>
                  <a:lnTo>
                    <a:pt x="898" y="26"/>
                  </a:lnTo>
                  <a:lnTo>
                    <a:pt x="898" y="34"/>
                  </a:lnTo>
                  <a:lnTo>
                    <a:pt x="846" y="34"/>
                  </a:lnTo>
                  <a:lnTo>
                    <a:pt x="846" y="34"/>
                  </a:lnTo>
                  <a:lnTo>
                    <a:pt x="860" y="50"/>
                  </a:lnTo>
                  <a:lnTo>
                    <a:pt x="872" y="66"/>
                  </a:lnTo>
                  <a:lnTo>
                    <a:pt x="888" y="78"/>
                  </a:lnTo>
                  <a:lnTo>
                    <a:pt x="904" y="90"/>
                  </a:lnTo>
                  <a:lnTo>
                    <a:pt x="898" y="98"/>
                  </a:lnTo>
                  <a:lnTo>
                    <a:pt x="898" y="98"/>
                  </a:lnTo>
                  <a:lnTo>
                    <a:pt x="882" y="88"/>
                  </a:lnTo>
                  <a:lnTo>
                    <a:pt x="868" y="74"/>
                  </a:lnTo>
                  <a:lnTo>
                    <a:pt x="868" y="74"/>
                  </a:lnTo>
                  <a:lnTo>
                    <a:pt x="854" y="60"/>
                  </a:lnTo>
                  <a:lnTo>
                    <a:pt x="844" y="46"/>
                  </a:lnTo>
                  <a:lnTo>
                    <a:pt x="844" y="84"/>
                  </a:lnTo>
                  <a:lnTo>
                    <a:pt x="868" y="84"/>
                  </a:lnTo>
                  <a:lnTo>
                    <a:pt x="868" y="92"/>
                  </a:lnTo>
                  <a:lnTo>
                    <a:pt x="844" y="92"/>
                  </a:lnTo>
                  <a:lnTo>
                    <a:pt x="844" y="116"/>
                  </a:lnTo>
                  <a:lnTo>
                    <a:pt x="836" y="116"/>
                  </a:lnTo>
                  <a:lnTo>
                    <a:pt x="836" y="92"/>
                  </a:lnTo>
                  <a:lnTo>
                    <a:pt x="812" y="92"/>
                  </a:lnTo>
                  <a:lnTo>
                    <a:pt x="812" y="84"/>
                  </a:lnTo>
                  <a:lnTo>
                    <a:pt x="836" y="84"/>
                  </a:lnTo>
                  <a:lnTo>
                    <a:pt x="836" y="46"/>
                  </a:lnTo>
                  <a:lnTo>
                    <a:pt x="836" y="46"/>
                  </a:lnTo>
                  <a:lnTo>
                    <a:pt x="822" y="64"/>
                  </a:lnTo>
                  <a:lnTo>
                    <a:pt x="808" y="80"/>
                  </a:lnTo>
                  <a:lnTo>
                    <a:pt x="808" y="80"/>
                  </a:lnTo>
                  <a:lnTo>
                    <a:pt x="794" y="92"/>
                  </a:lnTo>
                  <a:lnTo>
                    <a:pt x="782" y="98"/>
                  </a:lnTo>
                  <a:lnTo>
                    <a:pt x="782" y="98"/>
                  </a:lnTo>
                  <a:close/>
                  <a:moveTo>
                    <a:pt x="912" y="32"/>
                  </a:moveTo>
                  <a:lnTo>
                    <a:pt x="912" y="24"/>
                  </a:lnTo>
                  <a:lnTo>
                    <a:pt x="954" y="24"/>
                  </a:lnTo>
                  <a:lnTo>
                    <a:pt x="954" y="32"/>
                  </a:lnTo>
                  <a:lnTo>
                    <a:pt x="912" y="32"/>
                  </a:lnTo>
                  <a:close/>
                  <a:moveTo>
                    <a:pt x="924" y="110"/>
                  </a:moveTo>
                  <a:lnTo>
                    <a:pt x="924" y="114"/>
                  </a:lnTo>
                  <a:lnTo>
                    <a:pt x="914" y="114"/>
                  </a:lnTo>
                  <a:lnTo>
                    <a:pt x="914" y="76"/>
                  </a:lnTo>
                  <a:lnTo>
                    <a:pt x="950" y="76"/>
                  </a:lnTo>
                  <a:lnTo>
                    <a:pt x="950" y="110"/>
                  </a:lnTo>
                  <a:lnTo>
                    <a:pt x="924" y="110"/>
                  </a:lnTo>
                  <a:close/>
                  <a:moveTo>
                    <a:pt x="916" y="14"/>
                  </a:moveTo>
                  <a:lnTo>
                    <a:pt x="916" y="8"/>
                  </a:lnTo>
                  <a:lnTo>
                    <a:pt x="950" y="8"/>
                  </a:lnTo>
                  <a:lnTo>
                    <a:pt x="950" y="14"/>
                  </a:lnTo>
                  <a:lnTo>
                    <a:pt x="916" y="14"/>
                  </a:lnTo>
                  <a:close/>
                  <a:moveTo>
                    <a:pt x="916" y="50"/>
                  </a:moveTo>
                  <a:lnTo>
                    <a:pt x="916" y="42"/>
                  </a:lnTo>
                  <a:lnTo>
                    <a:pt x="950" y="42"/>
                  </a:lnTo>
                  <a:lnTo>
                    <a:pt x="950" y="50"/>
                  </a:lnTo>
                  <a:lnTo>
                    <a:pt x="916" y="50"/>
                  </a:lnTo>
                  <a:close/>
                  <a:moveTo>
                    <a:pt x="916" y="66"/>
                  </a:moveTo>
                  <a:lnTo>
                    <a:pt x="916" y="58"/>
                  </a:lnTo>
                  <a:lnTo>
                    <a:pt x="950" y="58"/>
                  </a:lnTo>
                  <a:lnTo>
                    <a:pt x="950" y="66"/>
                  </a:lnTo>
                  <a:lnTo>
                    <a:pt x="916" y="66"/>
                  </a:lnTo>
                  <a:close/>
                  <a:moveTo>
                    <a:pt x="942" y="82"/>
                  </a:moveTo>
                  <a:lnTo>
                    <a:pt x="924" y="82"/>
                  </a:lnTo>
                  <a:lnTo>
                    <a:pt x="924" y="102"/>
                  </a:lnTo>
                  <a:lnTo>
                    <a:pt x="942" y="102"/>
                  </a:lnTo>
                  <a:lnTo>
                    <a:pt x="942" y="82"/>
                  </a:lnTo>
                  <a:close/>
                  <a:moveTo>
                    <a:pt x="988" y="82"/>
                  </a:moveTo>
                  <a:lnTo>
                    <a:pt x="988" y="82"/>
                  </a:lnTo>
                  <a:lnTo>
                    <a:pt x="974" y="98"/>
                  </a:lnTo>
                  <a:lnTo>
                    <a:pt x="958" y="110"/>
                  </a:lnTo>
                  <a:lnTo>
                    <a:pt x="954" y="104"/>
                  </a:lnTo>
                  <a:lnTo>
                    <a:pt x="954" y="104"/>
                  </a:lnTo>
                  <a:lnTo>
                    <a:pt x="962" y="98"/>
                  </a:lnTo>
                  <a:lnTo>
                    <a:pt x="970" y="90"/>
                  </a:lnTo>
                  <a:lnTo>
                    <a:pt x="970" y="90"/>
                  </a:lnTo>
                  <a:lnTo>
                    <a:pt x="984" y="72"/>
                  </a:lnTo>
                  <a:lnTo>
                    <a:pt x="958" y="72"/>
                  </a:lnTo>
                  <a:lnTo>
                    <a:pt x="958" y="64"/>
                  </a:lnTo>
                  <a:lnTo>
                    <a:pt x="988" y="64"/>
                  </a:lnTo>
                  <a:lnTo>
                    <a:pt x="988" y="54"/>
                  </a:lnTo>
                  <a:lnTo>
                    <a:pt x="964" y="54"/>
                  </a:lnTo>
                  <a:lnTo>
                    <a:pt x="964" y="8"/>
                  </a:lnTo>
                  <a:lnTo>
                    <a:pt x="1024" y="8"/>
                  </a:lnTo>
                  <a:lnTo>
                    <a:pt x="1024" y="54"/>
                  </a:lnTo>
                  <a:lnTo>
                    <a:pt x="998" y="54"/>
                  </a:lnTo>
                  <a:lnTo>
                    <a:pt x="998" y="64"/>
                  </a:lnTo>
                  <a:lnTo>
                    <a:pt x="1030" y="64"/>
                  </a:lnTo>
                  <a:lnTo>
                    <a:pt x="1030" y="72"/>
                  </a:lnTo>
                  <a:lnTo>
                    <a:pt x="1000" y="72"/>
                  </a:lnTo>
                  <a:lnTo>
                    <a:pt x="1000" y="72"/>
                  </a:lnTo>
                  <a:lnTo>
                    <a:pt x="1016" y="90"/>
                  </a:lnTo>
                  <a:lnTo>
                    <a:pt x="1034" y="104"/>
                  </a:lnTo>
                  <a:lnTo>
                    <a:pt x="1028" y="110"/>
                  </a:lnTo>
                  <a:lnTo>
                    <a:pt x="1028" y="110"/>
                  </a:lnTo>
                  <a:lnTo>
                    <a:pt x="1012" y="96"/>
                  </a:lnTo>
                  <a:lnTo>
                    <a:pt x="998" y="82"/>
                  </a:lnTo>
                  <a:lnTo>
                    <a:pt x="998" y="116"/>
                  </a:lnTo>
                  <a:lnTo>
                    <a:pt x="988" y="116"/>
                  </a:lnTo>
                  <a:lnTo>
                    <a:pt x="988" y="82"/>
                  </a:lnTo>
                  <a:lnTo>
                    <a:pt x="988" y="82"/>
                  </a:lnTo>
                  <a:close/>
                  <a:moveTo>
                    <a:pt x="972" y="28"/>
                  </a:moveTo>
                  <a:lnTo>
                    <a:pt x="988" y="28"/>
                  </a:lnTo>
                  <a:lnTo>
                    <a:pt x="988" y="14"/>
                  </a:lnTo>
                  <a:lnTo>
                    <a:pt x="972" y="14"/>
                  </a:lnTo>
                  <a:lnTo>
                    <a:pt x="972" y="28"/>
                  </a:lnTo>
                  <a:close/>
                  <a:moveTo>
                    <a:pt x="988" y="34"/>
                  </a:moveTo>
                  <a:lnTo>
                    <a:pt x="972" y="34"/>
                  </a:lnTo>
                  <a:lnTo>
                    <a:pt x="972" y="46"/>
                  </a:lnTo>
                  <a:lnTo>
                    <a:pt x="988" y="46"/>
                  </a:lnTo>
                  <a:lnTo>
                    <a:pt x="988" y="34"/>
                  </a:lnTo>
                  <a:close/>
                  <a:moveTo>
                    <a:pt x="998" y="28"/>
                  </a:moveTo>
                  <a:lnTo>
                    <a:pt x="1014" y="28"/>
                  </a:lnTo>
                  <a:lnTo>
                    <a:pt x="1014" y="14"/>
                  </a:lnTo>
                  <a:lnTo>
                    <a:pt x="998" y="14"/>
                  </a:lnTo>
                  <a:lnTo>
                    <a:pt x="998" y="28"/>
                  </a:lnTo>
                  <a:close/>
                  <a:moveTo>
                    <a:pt x="1014" y="34"/>
                  </a:moveTo>
                  <a:lnTo>
                    <a:pt x="998" y="34"/>
                  </a:lnTo>
                  <a:lnTo>
                    <a:pt x="998" y="46"/>
                  </a:lnTo>
                  <a:lnTo>
                    <a:pt x="1014" y="46"/>
                  </a:lnTo>
                  <a:lnTo>
                    <a:pt x="1014" y="34"/>
                  </a:lnTo>
                  <a:close/>
                  <a:moveTo>
                    <a:pt x="1139" y="104"/>
                  </a:moveTo>
                  <a:lnTo>
                    <a:pt x="1139" y="104"/>
                  </a:lnTo>
                  <a:lnTo>
                    <a:pt x="1163" y="104"/>
                  </a:lnTo>
                  <a:lnTo>
                    <a:pt x="1161" y="112"/>
                  </a:lnTo>
                  <a:lnTo>
                    <a:pt x="1133" y="112"/>
                  </a:lnTo>
                  <a:lnTo>
                    <a:pt x="1133" y="112"/>
                  </a:lnTo>
                  <a:lnTo>
                    <a:pt x="1093" y="112"/>
                  </a:lnTo>
                  <a:lnTo>
                    <a:pt x="1093" y="112"/>
                  </a:lnTo>
                  <a:lnTo>
                    <a:pt x="1077" y="108"/>
                  </a:lnTo>
                  <a:lnTo>
                    <a:pt x="1077" y="108"/>
                  </a:lnTo>
                  <a:lnTo>
                    <a:pt x="1065" y="104"/>
                  </a:lnTo>
                  <a:lnTo>
                    <a:pt x="1065" y="104"/>
                  </a:lnTo>
                  <a:lnTo>
                    <a:pt x="1055" y="94"/>
                  </a:lnTo>
                  <a:lnTo>
                    <a:pt x="1055" y="94"/>
                  </a:lnTo>
                  <a:lnTo>
                    <a:pt x="1051" y="106"/>
                  </a:lnTo>
                  <a:lnTo>
                    <a:pt x="1045" y="116"/>
                  </a:lnTo>
                  <a:lnTo>
                    <a:pt x="1040" y="112"/>
                  </a:lnTo>
                  <a:lnTo>
                    <a:pt x="1040" y="112"/>
                  </a:lnTo>
                  <a:lnTo>
                    <a:pt x="1043" y="104"/>
                  </a:lnTo>
                  <a:lnTo>
                    <a:pt x="1045" y="94"/>
                  </a:lnTo>
                  <a:lnTo>
                    <a:pt x="1045" y="94"/>
                  </a:lnTo>
                  <a:lnTo>
                    <a:pt x="1049" y="82"/>
                  </a:lnTo>
                  <a:lnTo>
                    <a:pt x="1049" y="68"/>
                  </a:lnTo>
                  <a:lnTo>
                    <a:pt x="1057" y="68"/>
                  </a:lnTo>
                  <a:lnTo>
                    <a:pt x="1057" y="68"/>
                  </a:lnTo>
                  <a:lnTo>
                    <a:pt x="1057" y="86"/>
                  </a:lnTo>
                  <a:lnTo>
                    <a:pt x="1057" y="86"/>
                  </a:lnTo>
                  <a:lnTo>
                    <a:pt x="1063" y="92"/>
                  </a:lnTo>
                  <a:lnTo>
                    <a:pt x="1069" y="96"/>
                  </a:lnTo>
                  <a:lnTo>
                    <a:pt x="1069" y="60"/>
                  </a:lnTo>
                  <a:lnTo>
                    <a:pt x="1043" y="60"/>
                  </a:lnTo>
                  <a:lnTo>
                    <a:pt x="1043" y="52"/>
                  </a:lnTo>
                  <a:lnTo>
                    <a:pt x="1099" y="52"/>
                  </a:lnTo>
                  <a:lnTo>
                    <a:pt x="1099" y="60"/>
                  </a:lnTo>
                  <a:lnTo>
                    <a:pt x="1077" y="60"/>
                  </a:lnTo>
                  <a:lnTo>
                    <a:pt x="1077" y="74"/>
                  </a:lnTo>
                  <a:lnTo>
                    <a:pt x="1097" y="74"/>
                  </a:lnTo>
                  <a:lnTo>
                    <a:pt x="1097" y="80"/>
                  </a:lnTo>
                  <a:lnTo>
                    <a:pt x="1077" y="80"/>
                  </a:lnTo>
                  <a:lnTo>
                    <a:pt x="1077" y="100"/>
                  </a:lnTo>
                  <a:lnTo>
                    <a:pt x="1077" y="100"/>
                  </a:lnTo>
                  <a:lnTo>
                    <a:pt x="1087" y="104"/>
                  </a:lnTo>
                  <a:lnTo>
                    <a:pt x="1097" y="104"/>
                  </a:lnTo>
                  <a:lnTo>
                    <a:pt x="1097" y="104"/>
                  </a:lnTo>
                  <a:lnTo>
                    <a:pt x="1139" y="104"/>
                  </a:lnTo>
                  <a:lnTo>
                    <a:pt x="1139" y="104"/>
                  </a:lnTo>
                  <a:close/>
                  <a:moveTo>
                    <a:pt x="1097" y="44"/>
                  </a:moveTo>
                  <a:lnTo>
                    <a:pt x="1049" y="44"/>
                  </a:lnTo>
                  <a:lnTo>
                    <a:pt x="1049" y="6"/>
                  </a:lnTo>
                  <a:lnTo>
                    <a:pt x="1097" y="6"/>
                  </a:lnTo>
                  <a:lnTo>
                    <a:pt x="1097" y="44"/>
                  </a:lnTo>
                  <a:close/>
                  <a:moveTo>
                    <a:pt x="1087" y="22"/>
                  </a:moveTo>
                  <a:lnTo>
                    <a:pt x="1087" y="12"/>
                  </a:lnTo>
                  <a:lnTo>
                    <a:pt x="1057" y="12"/>
                  </a:lnTo>
                  <a:lnTo>
                    <a:pt x="1057" y="22"/>
                  </a:lnTo>
                  <a:lnTo>
                    <a:pt x="1087" y="22"/>
                  </a:lnTo>
                  <a:close/>
                  <a:moveTo>
                    <a:pt x="1087" y="38"/>
                  </a:moveTo>
                  <a:lnTo>
                    <a:pt x="1087" y="28"/>
                  </a:lnTo>
                  <a:lnTo>
                    <a:pt x="1057" y="28"/>
                  </a:lnTo>
                  <a:lnTo>
                    <a:pt x="1057" y="38"/>
                  </a:lnTo>
                  <a:lnTo>
                    <a:pt x="1087" y="38"/>
                  </a:lnTo>
                  <a:close/>
                  <a:moveTo>
                    <a:pt x="1123" y="88"/>
                  </a:moveTo>
                  <a:lnTo>
                    <a:pt x="1123" y="88"/>
                  </a:lnTo>
                  <a:lnTo>
                    <a:pt x="1111" y="96"/>
                  </a:lnTo>
                  <a:lnTo>
                    <a:pt x="1097" y="100"/>
                  </a:lnTo>
                  <a:lnTo>
                    <a:pt x="1095" y="94"/>
                  </a:lnTo>
                  <a:lnTo>
                    <a:pt x="1095" y="94"/>
                  </a:lnTo>
                  <a:lnTo>
                    <a:pt x="1107" y="88"/>
                  </a:lnTo>
                  <a:lnTo>
                    <a:pt x="1117" y="82"/>
                  </a:lnTo>
                  <a:lnTo>
                    <a:pt x="1123" y="88"/>
                  </a:lnTo>
                  <a:close/>
                  <a:moveTo>
                    <a:pt x="1159" y="12"/>
                  </a:moveTo>
                  <a:lnTo>
                    <a:pt x="1135" y="12"/>
                  </a:lnTo>
                  <a:lnTo>
                    <a:pt x="1131" y="22"/>
                  </a:lnTo>
                  <a:lnTo>
                    <a:pt x="1153" y="22"/>
                  </a:lnTo>
                  <a:lnTo>
                    <a:pt x="1153" y="80"/>
                  </a:lnTo>
                  <a:lnTo>
                    <a:pt x="1107" y="80"/>
                  </a:lnTo>
                  <a:lnTo>
                    <a:pt x="1107" y="22"/>
                  </a:lnTo>
                  <a:lnTo>
                    <a:pt x="1123" y="22"/>
                  </a:lnTo>
                  <a:lnTo>
                    <a:pt x="1125" y="12"/>
                  </a:lnTo>
                  <a:lnTo>
                    <a:pt x="1103" y="12"/>
                  </a:lnTo>
                  <a:lnTo>
                    <a:pt x="1103" y="6"/>
                  </a:lnTo>
                  <a:lnTo>
                    <a:pt x="1159" y="6"/>
                  </a:lnTo>
                  <a:lnTo>
                    <a:pt x="1159" y="12"/>
                  </a:lnTo>
                  <a:close/>
                  <a:moveTo>
                    <a:pt x="1145" y="40"/>
                  </a:moveTo>
                  <a:lnTo>
                    <a:pt x="1145" y="30"/>
                  </a:lnTo>
                  <a:lnTo>
                    <a:pt x="1115" y="30"/>
                  </a:lnTo>
                  <a:lnTo>
                    <a:pt x="1115" y="40"/>
                  </a:lnTo>
                  <a:lnTo>
                    <a:pt x="1145" y="40"/>
                  </a:lnTo>
                  <a:close/>
                  <a:moveTo>
                    <a:pt x="1145" y="56"/>
                  </a:moveTo>
                  <a:lnTo>
                    <a:pt x="1145" y="46"/>
                  </a:lnTo>
                  <a:lnTo>
                    <a:pt x="1115" y="46"/>
                  </a:lnTo>
                  <a:lnTo>
                    <a:pt x="1115" y="56"/>
                  </a:lnTo>
                  <a:lnTo>
                    <a:pt x="1145" y="56"/>
                  </a:lnTo>
                  <a:close/>
                  <a:moveTo>
                    <a:pt x="1145" y="62"/>
                  </a:moveTo>
                  <a:lnTo>
                    <a:pt x="1115" y="62"/>
                  </a:lnTo>
                  <a:lnTo>
                    <a:pt x="1115" y="74"/>
                  </a:lnTo>
                  <a:lnTo>
                    <a:pt x="1145" y="74"/>
                  </a:lnTo>
                  <a:lnTo>
                    <a:pt x="1145" y="62"/>
                  </a:lnTo>
                  <a:close/>
                  <a:moveTo>
                    <a:pt x="1139" y="82"/>
                  </a:moveTo>
                  <a:lnTo>
                    <a:pt x="1139" y="82"/>
                  </a:lnTo>
                  <a:lnTo>
                    <a:pt x="1149" y="88"/>
                  </a:lnTo>
                  <a:lnTo>
                    <a:pt x="1161" y="94"/>
                  </a:lnTo>
                  <a:lnTo>
                    <a:pt x="1155" y="100"/>
                  </a:lnTo>
                  <a:lnTo>
                    <a:pt x="1155" y="100"/>
                  </a:lnTo>
                  <a:lnTo>
                    <a:pt x="1145" y="96"/>
                  </a:lnTo>
                  <a:lnTo>
                    <a:pt x="1135" y="88"/>
                  </a:lnTo>
                  <a:lnTo>
                    <a:pt x="1139" y="82"/>
                  </a:lnTo>
                  <a:lnTo>
                    <a:pt x="1139" y="82"/>
                  </a:lnTo>
                  <a:close/>
                  <a:moveTo>
                    <a:pt x="1193" y="66"/>
                  </a:moveTo>
                  <a:lnTo>
                    <a:pt x="1193" y="66"/>
                  </a:lnTo>
                  <a:lnTo>
                    <a:pt x="1193" y="88"/>
                  </a:lnTo>
                  <a:lnTo>
                    <a:pt x="1199" y="108"/>
                  </a:lnTo>
                  <a:lnTo>
                    <a:pt x="1189" y="110"/>
                  </a:lnTo>
                  <a:lnTo>
                    <a:pt x="1189" y="110"/>
                  </a:lnTo>
                  <a:lnTo>
                    <a:pt x="1185" y="90"/>
                  </a:lnTo>
                  <a:lnTo>
                    <a:pt x="1183" y="66"/>
                  </a:lnTo>
                  <a:lnTo>
                    <a:pt x="1183" y="66"/>
                  </a:lnTo>
                  <a:lnTo>
                    <a:pt x="1185" y="38"/>
                  </a:lnTo>
                  <a:lnTo>
                    <a:pt x="1191" y="10"/>
                  </a:lnTo>
                  <a:lnTo>
                    <a:pt x="1201" y="12"/>
                  </a:lnTo>
                  <a:lnTo>
                    <a:pt x="1201" y="12"/>
                  </a:lnTo>
                  <a:lnTo>
                    <a:pt x="1195" y="40"/>
                  </a:lnTo>
                  <a:lnTo>
                    <a:pt x="1193" y="66"/>
                  </a:lnTo>
                  <a:lnTo>
                    <a:pt x="1193" y="66"/>
                  </a:lnTo>
                  <a:close/>
                  <a:moveTo>
                    <a:pt x="1283" y="106"/>
                  </a:moveTo>
                  <a:lnTo>
                    <a:pt x="1283" y="106"/>
                  </a:lnTo>
                  <a:lnTo>
                    <a:pt x="1259" y="108"/>
                  </a:lnTo>
                  <a:lnTo>
                    <a:pt x="1259" y="108"/>
                  </a:lnTo>
                  <a:lnTo>
                    <a:pt x="1243" y="106"/>
                  </a:lnTo>
                  <a:lnTo>
                    <a:pt x="1233" y="106"/>
                  </a:lnTo>
                  <a:lnTo>
                    <a:pt x="1233" y="106"/>
                  </a:lnTo>
                  <a:lnTo>
                    <a:pt x="1225" y="102"/>
                  </a:lnTo>
                  <a:lnTo>
                    <a:pt x="1219" y="98"/>
                  </a:lnTo>
                  <a:lnTo>
                    <a:pt x="1219" y="98"/>
                  </a:lnTo>
                  <a:lnTo>
                    <a:pt x="1215" y="92"/>
                  </a:lnTo>
                  <a:lnTo>
                    <a:pt x="1215" y="86"/>
                  </a:lnTo>
                  <a:lnTo>
                    <a:pt x="1215" y="86"/>
                  </a:lnTo>
                  <a:lnTo>
                    <a:pt x="1217" y="76"/>
                  </a:lnTo>
                  <a:lnTo>
                    <a:pt x="1225" y="64"/>
                  </a:lnTo>
                  <a:lnTo>
                    <a:pt x="1231" y="68"/>
                  </a:lnTo>
                  <a:lnTo>
                    <a:pt x="1231" y="68"/>
                  </a:lnTo>
                  <a:lnTo>
                    <a:pt x="1225" y="76"/>
                  </a:lnTo>
                  <a:lnTo>
                    <a:pt x="1223" y="86"/>
                  </a:lnTo>
                  <a:lnTo>
                    <a:pt x="1223" y="86"/>
                  </a:lnTo>
                  <a:lnTo>
                    <a:pt x="1225" y="90"/>
                  </a:lnTo>
                  <a:lnTo>
                    <a:pt x="1227" y="94"/>
                  </a:lnTo>
                  <a:lnTo>
                    <a:pt x="1227" y="94"/>
                  </a:lnTo>
                  <a:lnTo>
                    <a:pt x="1233" y="96"/>
                  </a:lnTo>
                  <a:lnTo>
                    <a:pt x="1239" y="98"/>
                  </a:lnTo>
                  <a:lnTo>
                    <a:pt x="1239" y="98"/>
                  </a:lnTo>
                  <a:lnTo>
                    <a:pt x="1259" y="98"/>
                  </a:lnTo>
                  <a:lnTo>
                    <a:pt x="1259" y="98"/>
                  </a:lnTo>
                  <a:lnTo>
                    <a:pt x="1283" y="98"/>
                  </a:lnTo>
                  <a:lnTo>
                    <a:pt x="1283" y="106"/>
                  </a:lnTo>
                  <a:close/>
                  <a:moveTo>
                    <a:pt x="1283" y="18"/>
                  </a:moveTo>
                  <a:lnTo>
                    <a:pt x="1283" y="18"/>
                  </a:lnTo>
                  <a:lnTo>
                    <a:pt x="1283" y="26"/>
                  </a:lnTo>
                  <a:lnTo>
                    <a:pt x="1283" y="26"/>
                  </a:lnTo>
                  <a:lnTo>
                    <a:pt x="1265" y="26"/>
                  </a:lnTo>
                  <a:lnTo>
                    <a:pt x="1265" y="26"/>
                  </a:lnTo>
                  <a:lnTo>
                    <a:pt x="1217" y="28"/>
                  </a:lnTo>
                  <a:lnTo>
                    <a:pt x="1217" y="28"/>
                  </a:lnTo>
                  <a:lnTo>
                    <a:pt x="1217" y="20"/>
                  </a:lnTo>
                  <a:lnTo>
                    <a:pt x="1217" y="20"/>
                  </a:lnTo>
                  <a:lnTo>
                    <a:pt x="1269" y="18"/>
                  </a:lnTo>
                  <a:lnTo>
                    <a:pt x="1269" y="18"/>
                  </a:lnTo>
                  <a:lnTo>
                    <a:pt x="1283" y="18"/>
                  </a:lnTo>
                  <a:lnTo>
                    <a:pt x="1283" y="18"/>
                  </a:lnTo>
                  <a:lnTo>
                    <a:pt x="1283" y="18"/>
                  </a:lnTo>
                  <a:close/>
                  <a:moveTo>
                    <a:pt x="1343" y="72"/>
                  </a:moveTo>
                  <a:lnTo>
                    <a:pt x="1343" y="72"/>
                  </a:lnTo>
                  <a:lnTo>
                    <a:pt x="1361" y="92"/>
                  </a:lnTo>
                  <a:lnTo>
                    <a:pt x="1353" y="98"/>
                  </a:lnTo>
                  <a:lnTo>
                    <a:pt x="1353" y="98"/>
                  </a:lnTo>
                  <a:lnTo>
                    <a:pt x="1339" y="80"/>
                  </a:lnTo>
                  <a:lnTo>
                    <a:pt x="1339" y="80"/>
                  </a:lnTo>
                  <a:lnTo>
                    <a:pt x="1331" y="90"/>
                  </a:lnTo>
                  <a:lnTo>
                    <a:pt x="1323" y="100"/>
                  </a:lnTo>
                  <a:lnTo>
                    <a:pt x="1315" y="108"/>
                  </a:lnTo>
                  <a:lnTo>
                    <a:pt x="1307" y="116"/>
                  </a:lnTo>
                  <a:lnTo>
                    <a:pt x="1301" y="108"/>
                  </a:lnTo>
                  <a:lnTo>
                    <a:pt x="1301" y="108"/>
                  </a:lnTo>
                  <a:lnTo>
                    <a:pt x="1311" y="102"/>
                  </a:lnTo>
                  <a:lnTo>
                    <a:pt x="1319" y="92"/>
                  </a:lnTo>
                  <a:lnTo>
                    <a:pt x="1327" y="84"/>
                  </a:lnTo>
                  <a:lnTo>
                    <a:pt x="1333" y="74"/>
                  </a:lnTo>
                  <a:lnTo>
                    <a:pt x="1333" y="74"/>
                  </a:lnTo>
                  <a:lnTo>
                    <a:pt x="1309" y="50"/>
                  </a:lnTo>
                  <a:lnTo>
                    <a:pt x="1315" y="46"/>
                  </a:lnTo>
                  <a:lnTo>
                    <a:pt x="1315" y="46"/>
                  </a:lnTo>
                  <a:lnTo>
                    <a:pt x="1337" y="66"/>
                  </a:lnTo>
                  <a:lnTo>
                    <a:pt x="1337" y="66"/>
                  </a:lnTo>
                  <a:lnTo>
                    <a:pt x="1341" y="48"/>
                  </a:lnTo>
                  <a:lnTo>
                    <a:pt x="1343" y="30"/>
                  </a:lnTo>
                  <a:lnTo>
                    <a:pt x="1305" y="30"/>
                  </a:lnTo>
                  <a:lnTo>
                    <a:pt x="1305" y="22"/>
                  </a:lnTo>
                  <a:lnTo>
                    <a:pt x="1329" y="22"/>
                  </a:lnTo>
                  <a:lnTo>
                    <a:pt x="1329" y="2"/>
                  </a:lnTo>
                  <a:lnTo>
                    <a:pt x="1339" y="2"/>
                  </a:lnTo>
                  <a:lnTo>
                    <a:pt x="1339" y="22"/>
                  </a:lnTo>
                  <a:lnTo>
                    <a:pt x="1361" y="22"/>
                  </a:lnTo>
                  <a:lnTo>
                    <a:pt x="1361" y="30"/>
                  </a:lnTo>
                  <a:lnTo>
                    <a:pt x="1353" y="30"/>
                  </a:lnTo>
                  <a:lnTo>
                    <a:pt x="1353" y="30"/>
                  </a:lnTo>
                  <a:lnTo>
                    <a:pt x="1351" y="52"/>
                  </a:lnTo>
                  <a:lnTo>
                    <a:pt x="1343" y="72"/>
                  </a:lnTo>
                  <a:lnTo>
                    <a:pt x="1343" y="72"/>
                  </a:lnTo>
                  <a:close/>
                  <a:moveTo>
                    <a:pt x="1373" y="48"/>
                  </a:moveTo>
                  <a:lnTo>
                    <a:pt x="1373" y="48"/>
                  </a:lnTo>
                  <a:lnTo>
                    <a:pt x="1385" y="76"/>
                  </a:lnTo>
                  <a:lnTo>
                    <a:pt x="1375" y="80"/>
                  </a:lnTo>
                  <a:lnTo>
                    <a:pt x="1375" y="80"/>
                  </a:lnTo>
                  <a:lnTo>
                    <a:pt x="1363" y="52"/>
                  </a:lnTo>
                  <a:lnTo>
                    <a:pt x="1373" y="48"/>
                  </a:lnTo>
                  <a:lnTo>
                    <a:pt x="1373" y="48"/>
                  </a:lnTo>
                  <a:close/>
                  <a:moveTo>
                    <a:pt x="1419" y="34"/>
                  </a:moveTo>
                  <a:lnTo>
                    <a:pt x="1407" y="34"/>
                  </a:lnTo>
                  <a:lnTo>
                    <a:pt x="1407" y="104"/>
                  </a:lnTo>
                  <a:lnTo>
                    <a:pt x="1407" y="104"/>
                  </a:lnTo>
                  <a:lnTo>
                    <a:pt x="1405" y="108"/>
                  </a:lnTo>
                  <a:lnTo>
                    <a:pt x="1403" y="110"/>
                  </a:lnTo>
                  <a:lnTo>
                    <a:pt x="1403" y="110"/>
                  </a:lnTo>
                  <a:lnTo>
                    <a:pt x="1399" y="114"/>
                  </a:lnTo>
                  <a:lnTo>
                    <a:pt x="1395" y="114"/>
                  </a:lnTo>
                  <a:lnTo>
                    <a:pt x="1375" y="114"/>
                  </a:lnTo>
                  <a:lnTo>
                    <a:pt x="1375" y="106"/>
                  </a:lnTo>
                  <a:lnTo>
                    <a:pt x="1391" y="106"/>
                  </a:lnTo>
                  <a:lnTo>
                    <a:pt x="1391" y="106"/>
                  </a:lnTo>
                  <a:lnTo>
                    <a:pt x="1395" y="104"/>
                  </a:lnTo>
                  <a:lnTo>
                    <a:pt x="1395" y="104"/>
                  </a:lnTo>
                  <a:lnTo>
                    <a:pt x="1397" y="100"/>
                  </a:lnTo>
                  <a:lnTo>
                    <a:pt x="1397" y="34"/>
                  </a:lnTo>
                  <a:lnTo>
                    <a:pt x="1367" y="34"/>
                  </a:lnTo>
                  <a:lnTo>
                    <a:pt x="1367" y="28"/>
                  </a:lnTo>
                  <a:lnTo>
                    <a:pt x="1397" y="28"/>
                  </a:lnTo>
                  <a:lnTo>
                    <a:pt x="1397" y="2"/>
                  </a:lnTo>
                  <a:lnTo>
                    <a:pt x="1407" y="2"/>
                  </a:lnTo>
                  <a:lnTo>
                    <a:pt x="1407" y="28"/>
                  </a:lnTo>
                  <a:lnTo>
                    <a:pt x="1419" y="28"/>
                  </a:lnTo>
                  <a:lnTo>
                    <a:pt x="1419" y="34"/>
                  </a:lnTo>
                  <a:close/>
                  <a:moveTo>
                    <a:pt x="1551" y="28"/>
                  </a:moveTo>
                  <a:lnTo>
                    <a:pt x="1511" y="28"/>
                  </a:lnTo>
                  <a:lnTo>
                    <a:pt x="1511" y="52"/>
                  </a:lnTo>
                  <a:lnTo>
                    <a:pt x="1511" y="52"/>
                  </a:lnTo>
                  <a:lnTo>
                    <a:pt x="1515" y="62"/>
                  </a:lnTo>
                  <a:lnTo>
                    <a:pt x="1515" y="72"/>
                  </a:lnTo>
                  <a:lnTo>
                    <a:pt x="1515" y="72"/>
                  </a:lnTo>
                  <a:lnTo>
                    <a:pt x="1515" y="80"/>
                  </a:lnTo>
                  <a:lnTo>
                    <a:pt x="1513" y="88"/>
                  </a:lnTo>
                  <a:lnTo>
                    <a:pt x="1509" y="94"/>
                  </a:lnTo>
                  <a:lnTo>
                    <a:pt x="1503" y="100"/>
                  </a:lnTo>
                  <a:lnTo>
                    <a:pt x="1503" y="100"/>
                  </a:lnTo>
                  <a:lnTo>
                    <a:pt x="1497" y="106"/>
                  </a:lnTo>
                  <a:lnTo>
                    <a:pt x="1489" y="110"/>
                  </a:lnTo>
                  <a:lnTo>
                    <a:pt x="1481" y="112"/>
                  </a:lnTo>
                  <a:lnTo>
                    <a:pt x="1473" y="112"/>
                  </a:lnTo>
                  <a:lnTo>
                    <a:pt x="1471" y="104"/>
                  </a:lnTo>
                  <a:lnTo>
                    <a:pt x="1471" y="104"/>
                  </a:lnTo>
                  <a:lnTo>
                    <a:pt x="1485" y="102"/>
                  </a:lnTo>
                  <a:lnTo>
                    <a:pt x="1495" y="94"/>
                  </a:lnTo>
                  <a:lnTo>
                    <a:pt x="1495" y="94"/>
                  </a:lnTo>
                  <a:lnTo>
                    <a:pt x="1501" y="90"/>
                  </a:lnTo>
                  <a:lnTo>
                    <a:pt x="1503" y="84"/>
                  </a:lnTo>
                  <a:lnTo>
                    <a:pt x="1505" y="78"/>
                  </a:lnTo>
                  <a:lnTo>
                    <a:pt x="1505" y="72"/>
                  </a:lnTo>
                  <a:lnTo>
                    <a:pt x="1505" y="72"/>
                  </a:lnTo>
                  <a:lnTo>
                    <a:pt x="1505" y="68"/>
                  </a:lnTo>
                  <a:lnTo>
                    <a:pt x="1505" y="68"/>
                  </a:lnTo>
                  <a:lnTo>
                    <a:pt x="1503" y="74"/>
                  </a:lnTo>
                  <a:lnTo>
                    <a:pt x="1499" y="78"/>
                  </a:lnTo>
                  <a:lnTo>
                    <a:pt x="1499" y="78"/>
                  </a:lnTo>
                  <a:lnTo>
                    <a:pt x="1491" y="82"/>
                  </a:lnTo>
                  <a:lnTo>
                    <a:pt x="1485" y="82"/>
                  </a:lnTo>
                  <a:lnTo>
                    <a:pt x="1485" y="82"/>
                  </a:lnTo>
                  <a:lnTo>
                    <a:pt x="1477" y="82"/>
                  </a:lnTo>
                  <a:lnTo>
                    <a:pt x="1469" y="78"/>
                  </a:lnTo>
                  <a:lnTo>
                    <a:pt x="1469" y="78"/>
                  </a:lnTo>
                  <a:lnTo>
                    <a:pt x="1465" y="70"/>
                  </a:lnTo>
                  <a:lnTo>
                    <a:pt x="1463" y="62"/>
                  </a:lnTo>
                  <a:lnTo>
                    <a:pt x="1463" y="62"/>
                  </a:lnTo>
                  <a:lnTo>
                    <a:pt x="1465" y="54"/>
                  </a:lnTo>
                  <a:lnTo>
                    <a:pt x="1469" y="46"/>
                  </a:lnTo>
                  <a:lnTo>
                    <a:pt x="1469" y="46"/>
                  </a:lnTo>
                  <a:lnTo>
                    <a:pt x="1477" y="40"/>
                  </a:lnTo>
                  <a:lnTo>
                    <a:pt x="1487" y="40"/>
                  </a:lnTo>
                  <a:lnTo>
                    <a:pt x="1487" y="40"/>
                  </a:lnTo>
                  <a:lnTo>
                    <a:pt x="1495" y="40"/>
                  </a:lnTo>
                  <a:lnTo>
                    <a:pt x="1501" y="44"/>
                  </a:lnTo>
                  <a:lnTo>
                    <a:pt x="1501" y="28"/>
                  </a:lnTo>
                  <a:lnTo>
                    <a:pt x="1439" y="28"/>
                  </a:lnTo>
                  <a:lnTo>
                    <a:pt x="1439" y="20"/>
                  </a:lnTo>
                  <a:lnTo>
                    <a:pt x="1501" y="20"/>
                  </a:lnTo>
                  <a:lnTo>
                    <a:pt x="1501" y="6"/>
                  </a:lnTo>
                  <a:lnTo>
                    <a:pt x="1511" y="6"/>
                  </a:lnTo>
                  <a:lnTo>
                    <a:pt x="1511" y="20"/>
                  </a:lnTo>
                  <a:lnTo>
                    <a:pt x="1551" y="20"/>
                  </a:lnTo>
                  <a:lnTo>
                    <a:pt x="1551" y="28"/>
                  </a:lnTo>
                  <a:close/>
                  <a:moveTo>
                    <a:pt x="1501" y="54"/>
                  </a:moveTo>
                  <a:lnTo>
                    <a:pt x="1501" y="54"/>
                  </a:lnTo>
                  <a:lnTo>
                    <a:pt x="1499" y="50"/>
                  </a:lnTo>
                  <a:lnTo>
                    <a:pt x="1495" y="48"/>
                  </a:lnTo>
                  <a:lnTo>
                    <a:pt x="1487" y="46"/>
                  </a:lnTo>
                  <a:lnTo>
                    <a:pt x="1487" y="46"/>
                  </a:lnTo>
                  <a:lnTo>
                    <a:pt x="1481" y="48"/>
                  </a:lnTo>
                  <a:lnTo>
                    <a:pt x="1477" y="52"/>
                  </a:lnTo>
                  <a:lnTo>
                    <a:pt x="1477" y="52"/>
                  </a:lnTo>
                  <a:lnTo>
                    <a:pt x="1473" y="56"/>
                  </a:lnTo>
                  <a:lnTo>
                    <a:pt x="1473" y="62"/>
                  </a:lnTo>
                  <a:lnTo>
                    <a:pt x="1473" y="62"/>
                  </a:lnTo>
                  <a:lnTo>
                    <a:pt x="1473" y="68"/>
                  </a:lnTo>
                  <a:lnTo>
                    <a:pt x="1475" y="72"/>
                  </a:lnTo>
                  <a:lnTo>
                    <a:pt x="1475" y="72"/>
                  </a:lnTo>
                  <a:lnTo>
                    <a:pt x="1479" y="74"/>
                  </a:lnTo>
                  <a:lnTo>
                    <a:pt x="1485" y="76"/>
                  </a:lnTo>
                  <a:lnTo>
                    <a:pt x="1485" y="76"/>
                  </a:lnTo>
                  <a:lnTo>
                    <a:pt x="1491" y="74"/>
                  </a:lnTo>
                  <a:lnTo>
                    <a:pt x="1497" y="70"/>
                  </a:lnTo>
                  <a:lnTo>
                    <a:pt x="1497" y="70"/>
                  </a:lnTo>
                  <a:lnTo>
                    <a:pt x="1499" y="64"/>
                  </a:lnTo>
                  <a:lnTo>
                    <a:pt x="1501" y="58"/>
                  </a:lnTo>
                  <a:lnTo>
                    <a:pt x="1501" y="54"/>
                  </a:lnTo>
                  <a:close/>
                  <a:moveTo>
                    <a:pt x="1639" y="102"/>
                  </a:moveTo>
                  <a:lnTo>
                    <a:pt x="1639" y="102"/>
                  </a:lnTo>
                  <a:lnTo>
                    <a:pt x="1651" y="100"/>
                  </a:lnTo>
                  <a:lnTo>
                    <a:pt x="1657" y="94"/>
                  </a:lnTo>
                  <a:lnTo>
                    <a:pt x="1661" y="88"/>
                  </a:lnTo>
                  <a:lnTo>
                    <a:pt x="1663" y="78"/>
                  </a:lnTo>
                  <a:lnTo>
                    <a:pt x="1663" y="78"/>
                  </a:lnTo>
                  <a:lnTo>
                    <a:pt x="1661" y="68"/>
                  </a:lnTo>
                  <a:lnTo>
                    <a:pt x="1659" y="64"/>
                  </a:lnTo>
                  <a:lnTo>
                    <a:pt x="1655" y="62"/>
                  </a:lnTo>
                  <a:lnTo>
                    <a:pt x="1655" y="62"/>
                  </a:lnTo>
                  <a:lnTo>
                    <a:pt x="1645" y="56"/>
                  </a:lnTo>
                  <a:lnTo>
                    <a:pt x="1631" y="54"/>
                  </a:lnTo>
                  <a:lnTo>
                    <a:pt x="1631" y="54"/>
                  </a:lnTo>
                  <a:lnTo>
                    <a:pt x="1621" y="56"/>
                  </a:lnTo>
                  <a:lnTo>
                    <a:pt x="1613" y="58"/>
                  </a:lnTo>
                  <a:lnTo>
                    <a:pt x="1613" y="58"/>
                  </a:lnTo>
                  <a:lnTo>
                    <a:pt x="1603" y="62"/>
                  </a:lnTo>
                  <a:lnTo>
                    <a:pt x="1591" y="68"/>
                  </a:lnTo>
                  <a:lnTo>
                    <a:pt x="1591" y="68"/>
                  </a:lnTo>
                  <a:lnTo>
                    <a:pt x="1573" y="80"/>
                  </a:lnTo>
                  <a:lnTo>
                    <a:pt x="1569" y="72"/>
                  </a:lnTo>
                  <a:lnTo>
                    <a:pt x="1569" y="72"/>
                  </a:lnTo>
                  <a:lnTo>
                    <a:pt x="1607" y="46"/>
                  </a:lnTo>
                  <a:lnTo>
                    <a:pt x="1643" y="20"/>
                  </a:lnTo>
                  <a:lnTo>
                    <a:pt x="1581" y="20"/>
                  </a:lnTo>
                  <a:lnTo>
                    <a:pt x="1581" y="12"/>
                  </a:lnTo>
                  <a:lnTo>
                    <a:pt x="1657" y="12"/>
                  </a:lnTo>
                  <a:lnTo>
                    <a:pt x="1661" y="18"/>
                  </a:lnTo>
                  <a:lnTo>
                    <a:pt x="1617" y="48"/>
                  </a:lnTo>
                  <a:lnTo>
                    <a:pt x="1617" y="50"/>
                  </a:lnTo>
                  <a:lnTo>
                    <a:pt x="1617" y="50"/>
                  </a:lnTo>
                  <a:lnTo>
                    <a:pt x="1633" y="48"/>
                  </a:lnTo>
                  <a:lnTo>
                    <a:pt x="1633" y="48"/>
                  </a:lnTo>
                  <a:lnTo>
                    <a:pt x="1649" y="50"/>
                  </a:lnTo>
                  <a:lnTo>
                    <a:pt x="1655" y="52"/>
                  </a:lnTo>
                  <a:lnTo>
                    <a:pt x="1663" y="56"/>
                  </a:lnTo>
                  <a:lnTo>
                    <a:pt x="1663" y="56"/>
                  </a:lnTo>
                  <a:lnTo>
                    <a:pt x="1667" y="60"/>
                  </a:lnTo>
                  <a:lnTo>
                    <a:pt x="1671" y="66"/>
                  </a:lnTo>
                  <a:lnTo>
                    <a:pt x="1673" y="72"/>
                  </a:lnTo>
                  <a:lnTo>
                    <a:pt x="1673" y="78"/>
                  </a:lnTo>
                  <a:lnTo>
                    <a:pt x="1673" y="78"/>
                  </a:lnTo>
                  <a:lnTo>
                    <a:pt x="1673" y="86"/>
                  </a:lnTo>
                  <a:lnTo>
                    <a:pt x="1671" y="94"/>
                  </a:lnTo>
                  <a:lnTo>
                    <a:pt x="1665" y="100"/>
                  </a:lnTo>
                  <a:lnTo>
                    <a:pt x="1659" y="104"/>
                  </a:lnTo>
                  <a:lnTo>
                    <a:pt x="1659" y="104"/>
                  </a:lnTo>
                  <a:lnTo>
                    <a:pt x="1651" y="108"/>
                  </a:lnTo>
                  <a:lnTo>
                    <a:pt x="1643" y="112"/>
                  </a:lnTo>
                  <a:lnTo>
                    <a:pt x="1633" y="112"/>
                  </a:lnTo>
                  <a:lnTo>
                    <a:pt x="1621" y="114"/>
                  </a:lnTo>
                  <a:lnTo>
                    <a:pt x="1621" y="114"/>
                  </a:lnTo>
                  <a:lnTo>
                    <a:pt x="1607" y="112"/>
                  </a:lnTo>
                  <a:lnTo>
                    <a:pt x="1597" y="108"/>
                  </a:lnTo>
                  <a:lnTo>
                    <a:pt x="1591" y="104"/>
                  </a:lnTo>
                  <a:lnTo>
                    <a:pt x="1589" y="96"/>
                  </a:lnTo>
                  <a:lnTo>
                    <a:pt x="1589" y="96"/>
                  </a:lnTo>
                  <a:lnTo>
                    <a:pt x="1591" y="88"/>
                  </a:lnTo>
                  <a:lnTo>
                    <a:pt x="1595" y="84"/>
                  </a:lnTo>
                  <a:lnTo>
                    <a:pt x="1595" y="84"/>
                  </a:lnTo>
                  <a:lnTo>
                    <a:pt x="1603" y="80"/>
                  </a:lnTo>
                  <a:lnTo>
                    <a:pt x="1611" y="78"/>
                  </a:lnTo>
                  <a:lnTo>
                    <a:pt x="1611" y="78"/>
                  </a:lnTo>
                  <a:lnTo>
                    <a:pt x="1621" y="80"/>
                  </a:lnTo>
                  <a:lnTo>
                    <a:pt x="1629" y="84"/>
                  </a:lnTo>
                  <a:lnTo>
                    <a:pt x="1629" y="84"/>
                  </a:lnTo>
                  <a:lnTo>
                    <a:pt x="1637" y="92"/>
                  </a:lnTo>
                  <a:lnTo>
                    <a:pt x="1639" y="102"/>
                  </a:lnTo>
                  <a:lnTo>
                    <a:pt x="1639" y="102"/>
                  </a:lnTo>
                  <a:close/>
                  <a:moveTo>
                    <a:pt x="1621" y="106"/>
                  </a:moveTo>
                  <a:lnTo>
                    <a:pt x="1621" y="106"/>
                  </a:lnTo>
                  <a:lnTo>
                    <a:pt x="1631" y="104"/>
                  </a:lnTo>
                  <a:lnTo>
                    <a:pt x="1631" y="104"/>
                  </a:lnTo>
                  <a:lnTo>
                    <a:pt x="1629" y="96"/>
                  </a:lnTo>
                  <a:lnTo>
                    <a:pt x="1625" y="92"/>
                  </a:lnTo>
                  <a:lnTo>
                    <a:pt x="1619" y="88"/>
                  </a:lnTo>
                  <a:lnTo>
                    <a:pt x="1611" y="86"/>
                  </a:lnTo>
                  <a:lnTo>
                    <a:pt x="1611" y="86"/>
                  </a:lnTo>
                  <a:lnTo>
                    <a:pt x="1607" y="88"/>
                  </a:lnTo>
                  <a:lnTo>
                    <a:pt x="1603" y="90"/>
                  </a:lnTo>
                  <a:lnTo>
                    <a:pt x="1603" y="90"/>
                  </a:lnTo>
                  <a:lnTo>
                    <a:pt x="1599" y="92"/>
                  </a:lnTo>
                  <a:lnTo>
                    <a:pt x="1599" y="96"/>
                  </a:lnTo>
                  <a:lnTo>
                    <a:pt x="1599" y="96"/>
                  </a:lnTo>
                  <a:lnTo>
                    <a:pt x="1599" y="100"/>
                  </a:lnTo>
                  <a:lnTo>
                    <a:pt x="1603" y="102"/>
                  </a:lnTo>
                  <a:lnTo>
                    <a:pt x="1611" y="104"/>
                  </a:lnTo>
                  <a:lnTo>
                    <a:pt x="1621" y="106"/>
                  </a:lnTo>
                  <a:lnTo>
                    <a:pt x="1621" y="106"/>
                  </a:lnTo>
                  <a:close/>
                  <a:moveTo>
                    <a:pt x="1713" y="56"/>
                  </a:moveTo>
                  <a:lnTo>
                    <a:pt x="1713" y="56"/>
                  </a:lnTo>
                  <a:lnTo>
                    <a:pt x="1705" y="72"/>
                  </a:lnTo>
                  <a:lnTo>
                    <a:pt x="1695" y="86"/>
                  </a:lnTo>
                  <a:lnTo>
                    <a:pt x="1691" y="82"/>
                  </a:lnTo>
                  <a:lnTo>
                    <a:pt x="1691" y="82"/>
                  </a:lnTo>
                  <a:lnTo>
                    <a:pt x="1697" y="72"/>
                  </a:lnTo>
                  <a:lnTo>
                    <a:pt x="1703" y="58"/>
                  </a:lnTo>
                  <a:lnTo>
                    <a:pt x="1703" y="58"/>
                  </a:lnTo>
                  <a:lnTo>
                    <a:pt x="1709" y="44"/>
                  </a:lnTo>
                  <a:lnTo>
                    <a:pt x="1711" y="32"/>
                  </a:lnTo>
                  <a:lnTo>
                    <a:pt x="1695" y="32"/>
                  </a:lnTo>
                  <a:lnTo>
                    <a:pt x="1695" y="26"/>
                  </a:lnTo>
                  <a:lnTo>
                    <a:pt x="1713" y="26"/>
                  </a:lnTo>
                  <a:lnTo>
                    <a:pt x="1713" y="2"/>
                  </a:lnTo>
                  <a:lnTo>
                    <a:pt x="1721" y="2"/>
                  </a:lnTo>
                  <a:lnTo>
                    <a:pt x="1721" y="26"/>
                  </a:lnTo>
                  <a:lnTo>
                    <a:pt x="1733" y="26"/>
                  </a:lnTo>
                  <a:lnTo>
                    <a:pt x="1733" y="32"/>
                  </a:lnTo>
                  <a:lnTo>
                    <a:pt x="1721" y="32"/>
                  </a:lnTo>
                  <a:lnTo>
                    <a:pt x="1721" y="46"/>
                  </a:lnTo>
                  <a:lnTo>
                    <a:pt x="1721" y="46"/>
                  </a:lnTo>
                  <a:lnTo>
                    <a:pt x="1735" y="60"/>
                  </a:lnTo>
                  <a:lnTo>
                    <a:pt x="1731" y="68"/>
                  </a:lnTo>
                  <a:lnTo>
                    <a:pt x="1731" y="68"/>
                  </a:lnTo>
                  <a:lnTo>
                    <a:pt x="1721" y="58"/>
                  </a:lnTo>
                  <a:lnTo>
                    <a:pt x="1721" y="116"/>
                  </a:lnTo>
                  <a:lnTo>
                    <a:pt x="1713" y="116"/>
                  </a:lnTo>
                  <a:lnTo>
                    <a:pt x="1713" y="56"/>
                  </a:lnTo>
                  <a:lnTo>
                    <a:pt x="1713" y="56"/>
                  </a:lnTo>
                  <a:close/>
                  <a:moveTo>
                    <a:pt x="1767" y="50"/>
                  </a:moveTo>
                  <a:lnTo>
                    <a:pt x="1767" y="38"/>
                  </a:lnTo>
                  <a:lnTo>
                    <a:pt x="1751" y="38"/>
                  </a:lnTo>
                  <a:lnTo>
                    <a:pt x="1751" y="30"/>
                  </a:lnTo>
                  <a:lnTo>
                    <a:pt x="1751" y="30"/>
                  </a:lnTo>
                  <a:lnTo>
                    <a:pt x="1735" y="42"/>
                  </a:lnTo>
                  <a:lnTo>
                    <a:pt x="1731" y="36"/>
                  </a:lnTo>
                  <a:lnTo>
                    <a:pt x="1731" y="36"/>
                  </a:lnTo>
                  <a:lnTo>
                    <a:pt x="1743" y="28"/>
                  </a:lnTo>
                  <a:lnTo>
                    <a:pt x="1751" y="20"/>
                  </a:lnTo>
                  <a:lnTo>
                    <a:pt x="1759" y="12"/>
                  </a:lnTo>
                  <a:lnTo>
                    <a:pt x="1767" y="2"/>
                  </a:lnTo>
                  <a:lnTo>
                    <a:pt x="1779" y="2"/>
                  </a:lnTo>
                  <a:lnTo>
                    <a:pt x="1779" y="2"/>
                  </a:lnTo>
                  <a:lnTo>
                    <a:pt x="1785" y="10"/>
                  </a:lnTo>
                  <a:lnTo>
                    <a:pt x="1795" y="20"/>
                  </a:lnTo>
                  <a:lnTo>
                    <a:pt x="1795" y="20"/>
                  </a:lnTo>
                  <a:lnTo>
                    <a:pt x="1805" y="28"/>
                  </a:lnTo>
                  <a:lnTo>
                    <a:pt x="1817" y="34"/>
                  </a:lnTo>
                  <a:lnTo>
                    <a:pt x="1811" y="42"/>
                  </a:lnTo>
                  <a:lnTo>
                    <a:pt x="1811" y="42"/>
                  </a:lnTo>
                  <a:lnTo>
                    <a:pt x="1795" y="30"/>
                  </a:lnTo>
                  <a:lnTo>
                    <a:pt x="1795" y="38"/>
                  </a:lnTo>
                  <a:lnTo>
                    <a:pt x="1777" y="38"/>
                  </a:lnTo>
                  <a:lnTo>
                    <a:pt x="1777" y="50"/>
                  </a:lnTo>
                  <a:lnTo>
                    <a:pt x="1805" y="50"/>
                  </a:lnTo>
                  <a:lnTo>
                    <a:pt x="1805" y="82"/>
                  </a:lnTo>
                  <a:lnTo>
                    <a:pt x="1779" y="82"/>
                  </a:lnTo>
                  <a:lnTo>
                    <a:pt x="1779" y="82"/>
                  </a:lnTo>
                  <a:lnTo>
                    <a:pt x="1785" y="90"/>
                  </a:lnTo>
                  <a:lnTo>
                    <a:pt x="1793" y="96"/>
                  </a:lnTo>
                  <a:lnTo>
                    <a:pt x="1803" y="102"/>
                  </a:lnTo>
                  <a:lnTo>
                    <a:pt x="1813" y="108"/>
                  </a:lnTo>
                  <a:lnTo>
                    <a:pt x="1809" y="116"/>
                  </a:lnTo>
                  <a:lnTo>
                    <a:pt x="1809" y="116"/>
                  </a:lnTo>
                  <a:lnTo>
                    <a:pt x="1797" y="110"/>
                  </a:lnTo>
                  <a:lnTo>
                    <a:pt x="1787" y="102"/>
                  </a:lnTo>
                  <a:lnTo>
                    <a:pt x="1787" y="102"/>
                  </a:lnTo>
                  <a:lnTo>
                    <a:pt x="1779" y="94"/>
                  </a:lnTo>
                  <a:lnTo>
                    <a:pt x="1773" y="86"/>
                  </a:lnTo>
                  <a:lnTo>
                    <a:pt x="1773" y="86"/>
                  </a:lnTo>
                  <a:lnTo>
                    <a:pt x="1767" y="94"/>
                  </a:lnTo>
                  <a:lnTo>
                    <a:pt x="1757" y="104"/>
                  </a:lnTo>
                  <a:lnTo>
                    <a:pt x="1757" y="104"/>
                  </a:lnTo>
                  <a:lnTo>
                    <a:pt x="1747" y="110"/>
                  </a:lnTo>
                  <a:lnTo>
                    <a:pt x="1733" y="116"/>
                  </a:lnTo>
                  <a:lnTo>
                    <a:pt x="1729" y="108"/>
                  </a:lnTo>
                  <a:lnTo>
                    <a:pt x="1729" y="108"/>
                  </a:lnTo>
                  <a:lnTo>
                    <a:pt x="1741" y="104"/>
                  </a:lnTo>
                  <a:lnTo>
                    <a:pt x="1751" y="98"/>
                  </a:lnTo>
                  <a:lnTo>
                    <a:pt x="1751" y="98"/>
                  </a:lnTo>
                  <a:lnTo>
                    <a:pt x="1759" y="90"/>
                  </a:lnTo>
                  <a:lnTo>
                    <a:pt x="1765" y="82"/>
                  </a:lnTo>
                  <a:lnTo>
                    <a:pt x="1741" y="82"/>
                  </a:lnTo>
                  <a:lnTo>
                    <a:pt x="1741" y="50"/>
                  </a:lnTo>
                  <a:lnTo>
                    <a:pt x="1767" y="50"/>
                  </a:lnTo>
                  <a:close/>
                  <a:moveTo>
                    <a:pt x="1767" y="56"/>
                  </a:moveTo>
                  <a:lnTo>
                    <a:pt x="1749" y="56"/>
                  </a:lnTo>
                  <a:lnTo>
                    <a:pt x="1749" y="74"/>
                  </a:lnTo>
                  <a:lnTo>
                    <a:pt x="1767" y="74"/>
                  </a:lnTo>
                  <a:lnTo>
                    <a:pt x="1767" y="56"/>
                  </a:lnTo>
                  <a:close/>
                  <a:moveTo>
                    <a:pt x="1773" y="8"/>
                  </a:moveTo>
                  <a:lnTo>
                    <a:pt x="1773" y="8"/>
                  </a:lnTo>
                  <a:lnTo>
                    <a:pt x="1763" y="20"/>
                  </a:lnTo>
                  <a:lnTo>
                    <a:pt x="1753" y="30"/>
                  </a:lnTo>
                  <a:lnTo>
                    <a:pt x="1795" y="30"/>
                  </a:lnTo>
                  <a:lnTo>
                    <a:pt x="1795" y="30"/>
                  </a:lnTo>
                  <a:lnTo>
                    <a:pt x="1783" y="20"/>
                  </a:lnTo>
                  <a:lnTo>
                    <a:pt x="1773" y="8"/>
                  </a:lnTo>
                  <a:lnTo>
                    <a:pt x="1773" y="8"/>
                  </a:lnTo>
                  <a:close/>
                  <a:moveTo>
                    <a:pt x="1797" y="56"/>
                  </a:moveTo>
                  <a:lnTo>
                    <a:pt x="1777" y="56"/>
                  </a:lnTo>
                  <a:lnTo>
                    <a:pt x="1777" y="74"/>
                  </a:lnTo>
                  <a:lnTo>
                    <a:pt x="1797" y="74"/>
                  </a:lnTo>
                  <a:lnTo>
                    <a:pt x="1797" y="56"/>
                  </a:lnTo>
                  <a:close/>
                  <a:moveTo>
                    <a:pt x="1827" y="30"/>
                  </a:moveTo>
                  <a:lnTo>
                    <a:pt x="1827" y="24"/>
                  </a:lnTo>
                  <a:lnTo>
                    <a:pt x="1871" y="24"/>
                  </a:lnTo>
                  <a:lnTo>
                    <a:pt x="1871" y="30"/>
                  </a:lnTo>
                  <a:lnTo>
                    <a:pt x="1827" y="30"/>
                  </a:lnTo>
                  <a:close/>
                  <a:moveTo>
                    <a:pt x="1839" y="110"/>
                  </a:moveTo>
                  <a:lnTo>
                    <a:pt x="1839" y="114"/>
                  </a:lnTo>
                  <a:lnTo>
                    <a:pt x="1831" y="114"/>
                  </a:lnTo>
                  <a:lnTo>
                    <a:pt x="1831" y="76"/>
                  </a:lnTo>
                  <a:lnTo>
                    <a:pt x="1867" y="76"/>
                  </a:lnTo>
                  <a:lnTo>
                    <a:pt x="1867" y="110"/>
                  </a:lnTo>
                  <a:lnTo>
                    <a:pt x="1839" y="110"/>
                  </a:lnTo>
                  <a:close/>
                  <a:moveTo>
                    <a:pt x="1833" y="14"/>
                  </a:moveTo>
                  <a:lnTo>
                    <a:pt x="1833" y="6"/>
                  </a:lnTo>
                  <a:lnTo>
                    <a:pt x="1869" y="6"/>
                  </a:lnTo>
                  <a:lnTo>
                    <a:pt x="1869" y="14"/>
                  </a:lnTo>
                  <a:lnTo>
                    <a:pt x="1833" y="14"/>
                  </a:lnTo>
                  <a:close/>
                  <a:moveTo>
                    <a:pt x="1833" y="48"/>
                  </a:moveTo>
                  <a:lnTo>
                    <a:pt x="1833" y="40"/>
                  </a:lnTo>
                  <a:lnTo>
                    <a:pt x="1867" y="40"/>
                  </a:lnTo>
                  <a:lnTo>
                    <a:pt x="1867" y="48"/>
                  </a:lnTo>
                  <a:lnTo>
                    <a:pt x="1833" y="48"/>
                  </a:lnTo>
                  <a:close/>
                  <a:moveTo>
                    <a:pt x="1833" y="64"/>
                  </a:moveTo>
                  <a:lnTo>
                    <a:pt x="1833" y="58"/>
                  </a:lnTo>
                  <a:lnTo>
                    <a:pt x="1867" y="58"/>
                  </a:lnTo>
                  <a:lnTo>
                    <a:pt x="1867" y="64"/>
                  </a:lnTo>
                  <a:lnTo>
                    <a:pt x="1833" y="64"/>
                  </a:lnTo>
                  <a:close/>
                  <a:moveTo>
                    <a:pt x="1859" y="82"/>
                  </a:moveTo>
                  <a:lnTo>
                    <a:pt x="1839" y="82"/>
                  </a:lnTo>
                  <a:lnTo>
                    <a:pt x="1839" y="104"/>
                  </a:lnTo>
                  <a:lnTo>
                    <a:pt x="1859" y="104"/>
                  </a:lnTo>
                  <a:lnTo>
                    <a:pt x="1859" y="82"/>
                  </a:lnTo>
                  <a:close/>
                  <a:moveTo>
                    <a:pt x="1913" y="114"/>
                  </a:moveTo>
                  <a:lnTo>
                    <a:pt x="1895" y="114"/>
                  </a:lnTo>
                  <a:lnTo>
                    <a:pt x="1893" y="104"/>
                  </a:lnTo>
                  <a:lnTo>
                    <a:pt x="1909" y="104"/>
                  </a:lnTo>
                  <a:lnTo>
                    <a:pt x="1909" y="104"/>
                  </a:lnTo>
                  <a:lnTo>
                    <a:pt x="1913" y="102"/>
                  </a:lnTo>
                  <a:lnTo>
                    <a:pt x="1913" y="102"/>
                  </a:lnTo>
                  <a:lnTo>
                    <a:pt x="1915" y="100"/>
                  </a:lnTo>
                  <a:lnTo>
                    <a:pt x="1915" y="34"/>
                  </a:lnTo>
                  <a:lnTo>
                    <a:pt x="1877" y="34"/>
                  </a:lnTo>
                  <a:lnTo>
                    <a:pt x="1877" y="26"/>
                  </a:lnTo>
                  <a:lnTo>
                    <a:pt x="1915" y="26"/>
                  </a:lnTo>
                  <a:lnTo>
                    <a:pt x="1915" y="2"/>
                  </a:lnTo>
                  <a:lnTo>
                    <a:pt x="1925" y="2"/>
                  </a:lnTo>
                  <a:lnTo>
                    <a:pt x="1925" y="26"/>
                  </a:lnTo>
                  <a:lnTo>
                    <a:pt x="1941" y="26"/>
                  </a:lnTo>
                  <a:lnTo>
                    <a:pt x="1941" y="34"/>
                  </a:lnTo>
                  <a:lnTo>
                    <a:pt x="1925" y="34"/>
                  </a:lnTo>
                  <a:lnTo>
                    <a:pt x="1925" y="102"/>
                  </a:lnTo>
                  <a:lnTo>
                    <a:pt x="1925" y="102"/>
                  </a:lnTo>
                  <a:lnTo>
                    <a:pt x="1925" y="106"/>
                  </a:lnTo>
                  <a:lnTo>
                    <a:pt x="1923" y="110"/>
                  </a:lnTo>
                  <a:lnTo>
                    <a:pt x="1923" y="110"/>
                  </a:lnTo>
                  <a:lnTo>
                    <a:pt x="1919" y="112"/>
                  </a:lnTo>
                  <a:lnTo>
                    <a:pt x="1913" y="114"/>
                  </a:lnTo>
                  <a:lnTo>
                    <a:pt x="1913" y="114"/>
                  </a:lnTo>
                  <a:close/>
                  <a:moveTo>
                    <a:pt x="1895" y="82"/>
                  </a:moveTo>
                  <a:lnTo>
                    <a:pt x="1895" y="82"/>
                  </a:lnTo>
                  <a:lnTo>
                    <a:pt x="1879" y="52"/>
                  </a:lnTo>
                  <a:lnTo>
                    <a:pt x="1887" y="48"/>
                  </a:lnTo>
                  <a:lnTo>
                    <a:pt x="1887" y="48"/>
                  </a:lnTo>
                  <a:lnTo>
                    <a:pt x="1903" y="76"/>
                  </a:lnTo>
                  <a:lnTo>
                    <a:pt x="1895" y="82"/>
                  </a:lnTo>
                  <a:close/>
                  <a:moveTo>
                    <a:pt x="2017" y="110"/>
                  </a:moveTo>
                  <a:lnTo>
                    <a:pt x="2015" y="102"/>
                  </a:lnTo>
                  <a:lnTo>
                    <a:pt x="2015" y="102"/>
                  </a:lnTo>
                  <a:lnTo>
                    <a:pt x="2033" y="98"/>
                  </a:lnTo>
                  <a:lnTo>
                    <a:pt x="2041" y="94"/>
                  </a:lnTo>
                  <a:lnTo>
                    <a:pt x="2049" y="90"/>
                  </a:lnTo>
                  <a:lnTo>
                    <a:pt x="2049" y="90"/>
                  </a:lnTo>
                  <a:lnTo>
                    <a:pt x="2055" y="84"/>
                  </a:lnTo>
                  <a:lnTo>
                    <a:pt x="2059" y="78"/>
                  </a:lnTo>
                  <a:lnTo>
                    <a:pt x="2063" y="70"/>
                  </a:lnTo>
                  <a:lnTo>
                    <a:pt x="2063" y="60"/>
                  </a:lnTo>
                  <a:lnTo>
                    <a:pt x="2063" y="60"/>
                  </a:lnTo>
                  <a:lnTo>
                    <a:pt x="2063" y="52"/>
                  </a:lnTo>
                  <a:lnTo>
                    <a:pt x="2061" y="44"/>
                  </a:lnTo>
                  <a:lnTo>
                    <a:pt x="2057" y="38"/>
                  </a:lnTo>
                  <a:lnTo>
                    <a:pt x="2051" y="34"/>
                  </a:lnTo>
                  <a:lnTo>
                    <a:pt x="2051" y="34"/>
                  </a:lnTo>
                  <a:lnTo>
                    <a:pt x="2045" y="30"/>
                  </a:lnTo>
                  <a:lnTo>
                    <a:pt x="2037" y="26"/>
                  </a:lnTo>
                  <a:lnTo>
                    <a:pt x="2029" y="24"/>
                  </a:lnTo>
                  <a:lnTo>
                    <a:pt x="2019" y="24"/>
                  </a:lnTo>
                  <a:lnTo>
                    <a:pt x="2019" y="24"/>
                  </a:lnTo>
                  <a:lnTo>
                    <a:pt x="2019" y="40"/>
                  </a:lnTo>
                  <a:lnTo>
                    <a:pt x="2017" y="54"/>
                  </a:lnTo>
                  <a:lnTo>
                    <a:pt x="2013" y="68"/>
                  </a:lnTo>
                  <a:lnTo>
                    <a:pt x="2007" y="80"/>
                  </a:lnTo>
                  <a:lnTo>
                    <a:pt x="2007" y="80"/>
                  </a:lnTo>
                  <a:lnTo>
                    <a:pt x="2001" y="90"/>
                  </a:lnTo>
                  <a:lnTo>
                    <a:pt x="1995" y="96"/>
                  </a:lnTo>
                  <a:lnTo>
                    <a:pt x="1987" y="100"/>
                  </a:lnTo>
                  <a:lnTo>
                    <a:pt x="1979" y="102"/>
                  </a:lnTo>
                  <a:lnTo>
                    <a:pt x="1979" y="102"/>
                  </a:lnTo>
                  <a:lnTo>
                    <a:pt x="1973" y="102"/>
                  </a:lnTo>
                  <a:lnTo>
                    <a:pt x="1969" y="100"/>
                  </a:lnTo>
                  <a:lnTo>
                    <a:pt x="1965" y="96"/>
                  </a:lnTo>
                  <a:lnTo>
                    <a:pt x="1963" y="92"/>
                  </a:lnTo>
                  <a:lnTo>
                    <a:pt x="1963" y="92"/>
                  </a:lnTo>
                  <a:lnTo>
                    <a:pt x="1957" y="82"/>
                  </a:lnTo>
                  <a:lnTo>
                    <a:pt x="1957" y="70"/>
                  </a:lnTo>
                  <a:lnTo>
                    <a:pt x="1957" y="70"/>
                  </a:lnTo>
                  <a:lnTo>
                    <a:pt x="1957" y="60"/>
                  </a:lnTo>
                  <a:lnTo>
                    <a:pt x="1961" y="50"/>
                  </a:lnTo>
                  <a:lnTo>
                    <a:pt x="1967" y="42"/>
                  </a:lnTo>
                  <a:lnTo>
                    <a:pt x="1975" y="32"/>
                  </a:lnTo>
                  <a:lnTo>
                    <a:pt x="1975" y="32"/>
                  </a:lnTo>
                  <a:lnTo>
                    <a:pt x="1985" y="24"/>
                  </a:lnTo>
                  <a:lnTo>
                    <a:pt x="1995" y="20"/>
                  </a:lnTo>
                  <a:lnTo>
                    <a:pt x="2007" y="16"/>
                  </a:lnTo>
                  <a:lnTo>
                    <a:pt x="2019" y="16"/>
                  </a:lnTo>
                  <a:lnTo>
                    <a:pt x="2019" y="16"/>
                  </a:lnTo>
                  <a:lnTo>
                    <a:pt x="2029" y="16"/>
                  </a:lnTo>
                  <a:lnTo>
                    <a:pt x="2041" y="18"/>
                  </a:lnTo>
                  <a:lnTo>
                    <a:pt x="2049" y="22"/>
                  </a:lnTo>
                  <a:lnTo>
                    <a:pt x="2057" y="28"/>
                  </a:lnTo>
                  <a:lnTo>
                    <a:pt x="2057" y="28"/>
                  </a:lnTo>
                  <a:lnTo>
                    <a:pt x="2065" y="34"/>
                  </a:lnTo>
                  <a:lnTo>
                    <a:pt x="2069" y="42"/>
                  </a:lnTo>
                  <a:lnTo>
                    <a:pt x="2073" y="50"/>
                  </a:lnTo>
                  <a:lnTo>
                    <a:pt x="2073" y="60"/>
                  </a:lnTo>
                  <a:lnTo>
                    <a:pt x="2073" y="60"/>
                  </a:lnTo>
                  <a:lnTo>
                    <a:pt x="2073" y="70"/>
                  </a:lnTo>
                  <a:lnTo>
                    <a:pt x="2069" y="80"/>
                  </a:lnTo>
                  <a:lnTo>
                    <a:pt x="2065" y="88"/>
                  </a:lnTo>
                  <a:lnTo>
                    <a:pt x="2057" y="96"/>
                  </a:lnTo>
                  <a:lnTo>
                    <a:pt x="2057" y="96"/>
                  </a:lnTo>
                  <a:lnTo>
                    <a:pt x="2049" y="102"/>
                  </a:lnTo>
                  <a:lnTo>
                    <a:pt x="2039" y="106"/>
                  </a:lnTo>
                  <a:lnTo>
                    <a:pt x="2029" y="108"/>
                  </a:lnTo>
                  <a:lnTo>
                    <a:pt x="2017" y="110"/>
                  </a:lnTo>
                  <a:lnTo>
                    <a:pt x="2017" y="110"/>
                  </a:lnTo>
                  <a:close/>
                  <a:moveTo>
                    <a:pt x="2009" y="24"/>
                  </a:moveTo>
                  <a:lnTo>
                    <a:pt x="2009" y="24"/>
                  </a:lnTo>
                  <a:lnTo>
                    <a:pt x="2001" y="26"/>
                  </a:lnTo>
                  <a:lnTo>
                    <a:pt x="1993" y="30"/>
                  </a:lnTo>
                  <a:lnTo>
                    <a:pt x="1985" y="34"/>
                  </a:lnTo>
                  <a:lnTo>
                    <a:pt x="1979" y="40"/>
                  </a:lnTo>
                  <a:lnTo>
                    <a:pt x="1979" y="40"/>
                  </a:lnTo>
                  <a:lnTo>
                    <a:pt x="1973" y="48"/>
                  </a:lnTo>
                  <a:lnTo>
                    <a:pt x="1969" y="56"/>
                  </a:lnTo>
                  <a:lnTo>
                    <a:pt x="1967" y="62"/>
                  </a:lnTo>
                  <a:lnTo>
                    <a:pt x="1965" y="72"/>
                  </a:lnTo>
                  <a:lnTo>
                    <a:pt x="1965" y="72"/>
                  </a:lnTo>
                  <a:lnTo>
                    <a:pt x="1967" y="80"/>
                  </a:lnTo>
                  <a:lnTo>
                    <a:pt x="1969" y="86"/>
                  </a:lnTo>
                  <a:lnTo>
                    <a:pt x="1969" y="86"/>
                  </a:lnTo>
                  <a:lnTo>
                    <a:pt x="1973" y="92"/>
                  </a:lnTo>
                  <a:lnTo>
                    <a:pt x="1979" y="94"/>
                  </a:lnTo>
                  <a:lnTo>
                    <a:pt x="1979" y="94"/>
                  </a:lnTo>
                  <a:lnTo>
                    <a:pt x="1985" y="92"/>
                  </a:lnTo>
                  <a:lnTo>
                    <a:pt x="1991" y="88"/>
                  </a:lnTo>
                  <a:lnTo>
                    <a:pt x="1995" y="80"/>
                  </a:lnTo>
                  <a:lnTo>
                    <a:pt x="2001" y="72"/>
                  </a:lnTo>
                  <a:lnTo>
                    <a:pt x="2001" y="72"/>
                  </a:lnTo>
                  <a:lnTo>
                    <a:pt x="2007" y="48"/>
                  </a:lnTo>
                  <a:lnTo>
                    <a:pt x="2009" y="24"/>
                  </a:lnTo>
                  <a:lnTo>
                    <a:pt x="2009" y="24"/>
                  </a:lnTo>
                  <a:close/>
                  <a:moveTo>
                    <a:pt x="2205" y="112"/>
                  </a:moveTo>
                  <a:lnTo>
                    <a:pt x="2175" y="112"/>
                  </a:lnTo>
                  <a:lnTo>
                    <a:pt x="2175" y="112"/>
                  </a:lnTo>
                  <a:lnTo>
                    <a:pt x="2139" y="112"/>
                  </a:lnTo>
                  <a:lnTo>
                    <a:pt x="2139" y="112"/>
                  </a:lnTo>
                  <a:lnTo>
                    <a:pt x="2125" y="110"/>
                  </a:lnTo>
                  <a:lnTo>
                    <a:pt x="2125" y="110"/>
                  </a:lnTo>
                  <a:lnTo>
                    <a:pt x="2119" y="108"/>
                  </a:lnTo>
                  <a:lnTo>
                    <a:pt x="2113" y="106"/>
                  </a:lnTo>
                  <a:lnTo>
                    <a:pt x="2113" y="106"/>
                  </a:lnTo>
                  <a:lnTo>
                    <a:pt x="2107" y="98"/>
                  </a:lnTo>
                  <a:lnTo>
                    <a:pt x="2107" y="98"/>
                  </a:lnTo>
                  <a:lnTo>
                    <a:pt x="2097" y="108"/>
                  </a:lnTo>
                  <a:lnTo>
                    <a:pt x="2087" y="114"/>
                  </a:lnTo>
                  <a:lnTo>
                    <a:pt x="2083" y="106"/>
                  </a:lnTo>
                  <a:lnTo>
                    <a:pt x="2083" y="106"/>
                  </a:lnTo>
                  <a:lnTo>
                    <a:pt x="2093" y="100"/>
                  </a:lnTo>
                  <a:lnTo>
                    <a:pt x="2093" y="100"/>
                  </a:lnTo>
                  <a:lnTo>
                    <a:pt x="2101" y="94"/>
                  </a:lnTo>
                  <a:lnTo>
                    <a:pt x="2101" y="56"/>
                  </a:lnTo>
                  <a:lnTo>
                    <a:pt x="2085" y="56"/>
                  </a:lnTo>
                  <a:lnTo>
                    <a:pt x="2085" y="48"/>
                  </a:lnTo>
                  <a:lnTo>
                    <a:pt x="2111" y="48"/>
                  </a:lnTo>
                  <a:lnTo>
                    <a:pt x="2111" y="88"/>
                  </a:lnTo>
                  <a:lnTo>
                    <a:pt x="2111" y="88"/>
                  </a:lnTo>
                  <a:lnTo>
                    <a:pt x="2111" y="94"/>
                  </a:lnTo>
                  <a:lnTo>
                    <a:pt x="2115" y="98"/>
                  </a:lnTo>
                  <a:lnTo>
                    <a:pt x="2115" y="98"/>
                  </a:lnTo>
                  <a:lnTo>
                    <a:pt x="2119" y="100"/>
                  </a:lnTo>
                  <a:lnTo>
                    <a:pt x="2125" y="102"/>
                  </a:lnTo>
                  <a:lnTo>
                    <a:pt x="2125" y="102"/>
                  </a:lnTo>
                  <a:lnTo>
                    <a:pt x="2135" y="104"/>
                  </a:lnTo>
                  <a:lnTo>
                    <a:pt x="2135" y="104"/>
                  </a:lnTo>
                  <a:lnTo>
                    <a:pt x="2163" y="104"/>
                  </a:lnTo>
                  <a:lnTo>
                    <a:pt x="2163" y="104"/>
                  </a:lnTo>
                  <a:lnTo>
                    <a:pt x="2207" y="104"/>
                  </a:lnTo>
                  <a:lnTo>
                    <a:pt x="2205" y="112"/>
                  </a:lnTo>
                  <a:close/>
                  <a:moveTo>
                    <a:pt x="2103" y="30"/>
                  </a:moveTo>
                  <a:lnTo>
                    <a:pt x="2103" y="30"/>
                  </a:lnTo>
                  <a:lnTo>
                    <a:pt x="2089" y="8"/>
                  </a:lnTo>
                  <a:lnTo>
                    <a:pt x="2097" y="4"/>
                  </a:lnTo>
                  <a:lnTo>
                    <a:pt x="2097" y="4"/>
                  </a:lnTo>
                  <a:lnTo>
                    <a:pt x="2113" y="24"/>
                  </a:lnTo>
                  <a:lnTo>
                    <a:pt x="2103" y="30"/>
                  </a:lnTo>
                  <a:close/>
                  <a:moveTo>
                    <a:pt x="2127" y="94"/>
                  </a:moveTo>
                  <a:lnTo>
                    <a:pt x="2127" y="38"/>
                  </a:lnTo>
                  <a:lnTo>
                    <a:pt x="2127" y="38"/>
                  </a:lnTo>
                  <a:lnTo>
                    <a:pt x="2119" y="46"/>
                  </a:lnTo>
                  <a:lnTo>
                    <a:pt x="2113" y="42"/>
                  </a:lnTo>
                  <a:lnTo>
                    <a:pt x="2113" y="42"/>
                  </a:lnTo>
                  <a:lnTo>
                    <a:pt x="2127" y="22"/>
                  </a:lnTo>
                  <a:lnTo>
                    <a:pt x="2127" y="22"/>
                  </a:lnTo>
                  <a:lnTo>
                    <a:pt x="2133" y="10"/>
                  </a:lnTo>
                  <a:lnTo>
                    <a:pt x="2137" y="0"/>
                  </a:lnTo>
                  <a:lnTo>
                    <a:pt x="2147" y="2"/>
                  </a:lnTo>
                  <a:lnTo>
                    <a:pt x="2147" y="2"/>
                  </a:lnTo>
                  <a:lnTo>
                    <a:pt x="2139" y="22"/>
                  </a:lnTo>
                  <a:lnTo>
                    <a:pt x="2159" y="22"/>
                  </a:lnTo>
                  <a:lnTo>
                    <a:pt x="2159" y="22"/>
                  </a:lnTo>
                  <a:lnTo>
                    <a:pt x="2169" y="4"/>
                  </a:lnTo>
                  <a:lnTo>
                    <a:pt x="2179" y="4"/>
                  </a:lnTo>
                  <a:lnTo>
                    <a:pt x="2179" y="4"/>
                  </a:lnTo>
                  <a:lnTo>
                    <a:pt x="2169" y="22"/>
                  </a:lnTo>
                  <a:lnTo>
                    <a:pt x="2199" y="22"/>
                  </a:lnTo>
                  <a:lnTo>
                    <a:pt x="2199" y="28"/>
                  </a:lnTo>
                  <a:lnTo>
                    <a:pt x="2169" y="28"/>
                  </a:lnTo>
                  <a:lnTo>
                    <a:pt x="2169" y="42"/>
                  </a:lnTo>
                  <a:lnTo>
                    <a:pt x="2195" y="42"/>
                  </a:lnTo>
                  <a:lnTo>
                    <a:pt x="2195" y="50"/>
                  </a:lnTo>
                  <a:lnTo>
                    <a:pt x="2169" y="50"/>
                  </a:lnTo>
                  <a:lnTo>
                    <a:pt x="2169" y="64"/>
                  </a:lnTo>
                  <a:lnTo>
                    <a:pt x="2195" y="64"/>
                  </a:lnTo>
                  <a:lnTo>
                    <a:pt x="2195" y="72"/>
                  </a:lnTo>
                  <a:lnTo>
                    <a:pt x="2169" y="72"/>
                  </a:lnTo>
                  <a:lnTo>
                    <a:pt x="2169" y="86"/>
                  </a:lnTo>
                  <a:lnTo>
                    <a:pt x="2201" y="86"/>
                  </a:lnTo>
                  <a:lnTo>
                    <a:pt x="2201" y="94"/>
                  </a:lnTo>
                  <a:lnTo>
                    <a:pt x="2127" y="94"/>
                  </a:lnTo>
                  <a:close/>
                  <a:moveTo>
                    <a:pt x="2137" y="28"/>
                  </a:moveTo>
                  <a:lnTo>
                    <a:pt x="2137" y="42"/>
                  </a:lnTo>
                  <a:lnTo>
                    <a:pt x="2161" y="42"/>
                  </a:lnTo>
                  <a:lnTo>
                    <a:pt x="2161" y="28"/>
                  </a:lnTo>
                  <a:lnTo>
                    <a:pt x="2137" y="28"/>
                  </a:lnTo>
                  <a:close/>
                  <a:moveTo>
                    <a:pt x="2137" y="50"/>
                  </a:moveTo>
                  <a:lnTo>
                    <a:pt x="2137" y="64"/>
                  </a:lnTo>
                  <a:lnTo>
                    <a:pt x="2161" y="64"/>
                  </a:lnTo>
                  <a:lnTo>
                    <a:pt x="2161" y="50"/>
                  </a:lnTo>
                  <a:lnTo>
                    <a:pt x="2137" y="50"/>
                  </a:lnTo>
                  <a:close/>
                  <a:moveTo>
                    <a:pt x="2137" y="72"/>
                  </a:moveTo>
                  <a:lnTo>
                    <a:pt x="2137" y="86"/>
                  </a:lnTo>
                  <a:lnTo>
                    <a:pt x="2161" y="86"/>
                  </a:lnTo>
                  <a:lnTo>
                    <a:pt x="2161" y="72"/>
                  </a:lnTo>
                  <a:lnTo>
                    <a:pt x="2137" y="72"/>
                  </a:lnTo>
                  <a:close/>
                  <a:moveTo>
                    <a:pt x="2255" y="62"/>
                  </a:moveTo>
                  <a:lnTo>
                    <a:pt x="2255" y="62"/>
                  </a:lnTo>
                  <a:lnTo>
                    <a:pt x="2241" y="66"/>
                  </a:lnTo>
                  <a:lnTo>
                    <a:pt x="2241" y="104"/>
                  </a:lnTo>
                  <a:lnTo>
                    <a:pt x="2241" y="104"/>
                  </a:lnTo>
                  <a:lnTo>
                    <a:pt x="2241" y="108"/>
                  </a:lnTo>
                  <a:lnTo>
                    <a:pt x="2239" y="112"/>
                  </a:lnTo>
                  <a:lnTo>
                    <a:pt x="2235" y="114"/>
                  </a:lnTo>
                  <a:lnTo>
                    <a:pt x="2231" y="114"/>
                  </a:lnTo>
                  <a:lnTo>
                    <a:pt x="2219" y="114"/>
                  </a:lnTo>
                  <a:lnTo>
                    <a:pt x="2217" y="106"/>
                  </a:lnTo>
                  <a:lnTo>
                    <a:pt x="2227" y="106"/>
                  </a:lnTo>
                  <a:lnTo>
                    <a:pt x="2227" y="106"/>
                  </a:lnTo>
                  <a:lnTo>
                    <a:pt x="2231" y="104"/>
                  </a:lnTo>
                  <a:lnTo>
                    <a:pt x="2233" y="102"/>
                  </a:lnTo>
                  <a:lnTo>
                    <a:pt x="2233" y="70"/>
                  </a:lnTo>
                  <a:lnTo>
                    <a:pt x="2215" y="74"/>
                  </a:lnTo>
                  <a:lnTo>
                    <a:pt x="2213" y="64"/>
                  </a:lnTo>
                  <a:lnTo>
                    <a:pt x="2213" y="64"/>
                  </a:lnTo>
                  <a:lnTo>
                    <a:pt x="2233" y="60"/>
                  </a:lnTo>
                  <a:lnTo>
                    <a:pt x="2233" y="34"/>
                  </a:lnTo>
                  <a:lnTo>
                    <a:pt x="2217" y="34"/>
                  </a:lnTo>
                  <a:lnTo>
                    <a:pt x="2217" y="26"/>
                  </a:lnTo>
                  <a:lnTo>
                    <a:pt x="2233" y="26"/>
                  </a:lnTo>
                  <a:lnTo>
                    <a:pt x="2233" y="2"/>
                  </a:lnTo>
                  <a:lnTo>
                    <a:pt x="2241" y="2"/>
                  </a:lnTo>
                  <a:lnTo>
                    <a:pt x="2241" y="26"/>
                  </a:lnTo>
                  <a:lnTo>
                    <a:pt x="2253" y="26"/>
                  </a:lnTo>
                  <a:lnTo>
                    <a:pt x="2253" y="34"/>
                  </a:lnTo>
                  <a:lnTo>
                    <a:pt x="2241" y="34"/>
                  </a:lnTo>
                  <a:lnTo>
                    <a:pt x="2241" y="58"/>
                  </a:lnTo>
                  <a:lnTo>
                    <a:pt x="2253" y="56"/>
                  </a:lnTo>
                  <a:lnTo>
                    <a:pt x="2255" y="62"/>
                  </a:lnTo>
                  <a:lnTo>
                    <a:pt x="2255" y="62"/>
                  </a:lnTo>
                  <a:close/>
                  <a:moveTo>
                    <a:pt x="2323" y="62"/>
                  </a:moveTo>
                  <a:lnTo>
                    <a:pt x="2331" y="68"/>
                  </a:lnTo>
                  <a:lnTo>
                    <a:pt x="2331" y="68"/>
                  </a:lnTo>
                  <a:lnTo>
                    <a:pt x="2317" y="84"/>
                  </a:lnTo>
                  <a:lnTo>
                    <a:pt x="2301" y="96"/>
                  </a:lnTo>
                  <a:lnTo>
                    <a:pt x="2301" y="96"/>
                  </a:lnTo>
                  <a:lnTo>
                    <a:pt x="2291" y="102"/>
                  </a:lnTo>
                  <a:lnTo>
                    <a:pt x="2281" y="106"/>
                  </a:lnTo>
                  <a:lnTo>
                    <a:pt x="2253" y="114"/>
                  </a:lnTo>
                  <a:lnTo>
                    <a:pt x="2251" y="108"/>
                  </a:lnTo>
                  <a:lnTo>
                    <a:pt x="2251" y="108"/>
                  </a:lnTo>
                  <a:lnTo>
                    <a:pt x="2275" y="100"/>
                  </a:lnTo>
                  <a:lnTo>
                    <a:pt x="2295" y="92"/>
                  </a:lnTo>
                  <a:lnTo>
                    <a:pt x="2295" y="92"/>
                  </a:lnTo>
                  <a:lnTo>
                    <a:pt x="2309" y="80"/>
                  </a:lnTo>
                  <a:lnTo>
                    <a:pt x="2323" y="62"/>
                  </a:lnTo>
                  <a:lnTo>
                    <a:pt x="2323" y="62"/>
                  </a:lnTo>
                  <a:close/>
                  <a:moveTo>
                    <a:pt x="2251" y="78"/>
                  </a:moveTo>
                  <a:lnTo>
                    <a:pt x="2251" y="78"/>
                  </a:lnTo>
                  <a:lnTo>
                    <a:pt x="2263" y="66"/>
                  </a:lnTo>
                  <a:lnTo>
                    <a:pt x="2271" y="54"/>
                  </a:lnTo>
                  <a:lnTo>
                    <a:pt x="2279" y="58"/>
                  </a:lnTo>
                  <a:lnTo>
                    <a:pt x="2279" y="58"/>
                  </a:lnTo>
                  <a:lnTo>
                    <a:pt x="2269" y="72"/>
                  </a:lnTo>
                  <a:lnTo>
                    <a:pt x="2257" y="84"/>
                  </a:lnTo>
                  <a:lnTo>
                    <a:pt x="2251" y="78"/>
                  </a:lnTo>
                  <a:lnTo>
                    <a:pt x="2251" y="78"/>
                  </a:lnTo>
                  <a:close/>
                  <a:moveTo>
                    <a:pt x="2293" y="46"/>
                  </a:moveTo>
                  <a:lnTo>
                    <a:pt x="2255" y="46"/>
                  </a:lnTo>
                  <a:lnTo>
                    <a:pt x="2255" y="40"/>
                  </a:lnTo>
                  <a:lnTo>
                    <a:pt x="2267" y="40"/>
                  </a:lnTo>
                  <a:lnTo>
                    <a:pt x="2267" y="8"/>
                  </a:lnTo>
                  <a:lnTo>
                    <a:pt x="2275" y="8"/>
                  </a:lnTo>
                  <a:lnTo>
                    <a:pt x="2275" y="40"/>
                  </a:lnTo>
                  <a:lnTo>
                    <a:pt x="2291" y="40"/>
                  </a:lnTo>
                  <a:lnTo>
                    <a:pt x="2291" y="2"/>
                  </a:lnTo>
                  <a:lnTo>
                    <a:pt x="2299" y="2"/>
                  </a:lnTo>
                  <a:lnTo>
                    <a:pt x="2299" y="14"/>
                  </a:lnTo>
                  <a:lnTo>
                    <a:pt x="2329" y="14"/>
                  </a:lnTo>
                  <a:lnTo>
                    <a:pt x="2329" y="22"/>
                  </a:lnTo>
                  <a:lnTo>
                    <a:pt x="2299" y="22"/>
                  </a:lnTo>
                  <a:lnTo>
                    <a:pt x="2299" y="40"/>
                  </a:lnTo>
                  <a:lnTo>
                    <a:pt x="2333" y="40"/>
                  </a:lnTo>
                  <a:lnTo>
                    <a:pt x="2333" y="46"/>
                  </a:lnTo>
                  <a:lnTo>
                    <a:pt x="2301" y="46"/>
                  </a:lnTo>
                  <a:lnTo>
                    <a:pt x="2301" y="76"/>
                  </a:lnTo>
                  <a:lnTo>
                    <a:pt x="2301" y="76"/>
                  </a:lnTo>
                  <a:lnTo>
                    <a:pt x="2301" y="80"/>
                  </a:lnTo>
                  <a:lnTo>
                    <a:pt x="2299" y="84"/>
                  </a:lnTo>
                  <a:lnTo>
                    <a:pt x="2295" y="86"/>
                  </a:lnTo>
                  <a:lnTo>
                    <a:pt x="2291" y="86"/>
                  </a:lnTo>
                  <a:lnTo>
                    <a:pt x="2281" y="86"/>
                  </a:lnTo>
                  <a:lnTo>
                    <a:pt x="2279" y="78"/>
                  </a:lnTo>
                  <a:lnTo>
                    <a:pt x="2287" y="78"/>
                  </a:lnTo>
                  <a:lnTo>
                    <a:pt x="2287" y="78"/>
                  </a:lnTo>
                  <a:lnTo>
                    <a:pt x="2291" y="78"/>
                  </a:lnTo>
                  <a:lnTo>
                    <a:pt x="2293" y="74"/>
                  </a:lnTo>
                  <a:lnTo>
                    <a:pt x="2293" y="46"/>
                  </a:lnTo>
                  <a:close/>
                  <a:moveTo>
                    <a:pt x="2365" y="18"/>
                  </a:moveTo>
                  <a:lnTo>
                    <a:pt x="2365" y="48"/>
                  </a:lnTo>
                  <a:lnTo>
                    <a:pt x="2365" y="48"/>
                  </a:lnTo>
                  <a:lnTo>
                    <a:pt x="2363" y="70"/>
                  </a:lnTo>
                  <a:lnTo>
                    <a:pt x="2361" y="88"/>
                  </a:lnTo>
                  <a:lnTo>
                    <a:pt x="2361" y="88"/>
                  </a:lnTo>
                  <a:lnTo>
                    <a:pt x="2355" y="102"/>
                  </a:lnTo>
                  <a:lnTo>
                    <a:pt x="2349" y="114"/>
                  </a:lnTo>
                  <a:lnTo>
                    <a:pt x="2343" y="110"/>
                  </a:lnTo>
                  <a:lnTo>
                    <a:pt x="2343" y="110"/>
                  </a:lnTo>
                  <a:lnTo>
                    <a:pt x="2347" y="98"/>
                  </a:lnTo>
                  <a:lnTo>
                    <a:pt x="2351" y="86"/>
                  </a:lnTo>
                  <a:lnTo>
                    <a:pt x="2355" y="70"/>
                  </a:lnTo>
                  <a:lnTo>
                    <a:pt x="2355" y="54"/>
                  </a:lnTo>
                  <a:lnTo>
                    <a:pt x="2355" y="10"/>
                  </a:lnTo>
                  <a:lnTo>
                    <a:pt x="2403" y="10"/>
                  </a:lnTo>
                  <a:lnTo>
                    <a:pt x="2403" y="0"/>
                  </a:lnTo>
                  <a:lnTo>
                    <a:pt x="2413" y="0"/>
                  </a:lnTo>
                  <a:lnTo>
                    <a:pt x="2413" y="10"/>
                  </a:lnTo>
                  <a:lnTo>
                    <a:pt x="2463" y="10"/>
                  </a:lnTo>
                  <a:lnTo>
                    <a:pt x="2463" y="18"/>
                  </a:lnTo>
                  <a:lnTo>
                    <a:pt x="2365" y="18"/>
                  </a:lnTo>
                  <a:close/>
                  <a:moveTo>
                    <a:pt x="2459" y="114"/>
                  </a:moveTo>
                  <a:lnTo>
                    <a:pt x="2459" y="114"/>
                  </a:lnTo>
                  <a:lnTo>
                    <a:pt x="2437" y="110"/>
                  </a:lnTo>
                  <a:lnTo>
                    <a:pt x="2415" y="102"/>
                  </a:lnTo>
                  <a:lnTo>
                    <a:pt x="2415" y="102"/>
                  </a:lnTo>
                  <a:lnTo>
                    <a:pt x="2393" y="110"/>
                  </a:lnTo>
                  <a:lnTo>
                    <a:pt x="2367" y="116"/>
                  </a:lnTo>
                  <a:lnTo>
                    <a:pt x="2363" y="108"/>
                  </a:lnTo>
                  <a:lnTo>
                    <a:pt x="2363" y="108"/>
                  </a:lnTo>
                  <a:lnTo>
                    <a:pt x="2379" y="106"/>
                  </a:lnTo>
                  <a:lnTo>
                    <a:pt x="2379" y="106"/>
                  </a:lnTo>
                  <a:lnTo>
                    <a:pt x="2391" y="102"/>
                  </a:lnTo>
                  <a:lnTo>
                    <a:pt x="2391" y="102"/>
                  </a:lnTo>
                  <a:lnTo>
                    <a:pt x="2405" y="98"/>
                  </a:lnTo>
                  <a:lnTo>
                    <a:pt x="2405" y="98"/>
                  </a:lnTo>
                  <a:lnTo>
                    <a:pt x="2393" y="88"/>
                  </a:lnTo>
                  <a:lnTo>
                    <a:pt x="2383" y="76"/>
                  </a:lnTo>
                  <a:lnTo>
                    <a:pt x="2373" y="76"/>
                  </a:lnTo>
                  <a:lnTo>
                    <a:pt x="2373" y="68"/>
                  </a:lnTo>
                  <a:lnTo>
                    <a:pt x="2449" y="68"/>
                  </a:lnTo>
                  <a:lnTo>
                    <a:pt x="2451" y="70"/>
                  </a:lnTo>
                  <a:lnTo>
                    <a:pt x="2451" y="70"/>
                  </a:lnTo>
                  <a:lnTo>
                    <a:pt x="2447" y="78"/>
                  </a:lnTo>
                  <a:lnTo>
                    <a:pt x="2441" y="86"/>
                  </a:lnTo>
                  <a:lnTo>
                    <a:pt x="2433" y="92"/>
                  </a:lnTo>
                  <a:lnTo>
                    <a:pt x="2425" y="98"/>
                  </a:lnTo>
                  <a:lnTo>
                    <a:pt x="2425" y="98"/>
                  </a:lnTo>
                  <a:lnTo>
                    <a:pt x="2443" y="104"/>
                  </a:lnTo>
                  <a:lnTo>
                    <a:pt x="2463" y="106"/>
                  </a:lnTo>
                  <a:lnTo>
                    <a:pt x="2459" y="114"/>
                  </a:lnTo>
                  <a:lnTo>
                    <a:pt x="2459" y="114"/>
                  </a:lnTo>
                  <a:close/>
                  <a:moveTo>
                    <a:pt x="2387" y="60"/>
                  </a:moveTo>
                  <a:lnTo>
                    <a:pt x="2387" y="40"/>
                  </a:lnTo>
                  <a:lnTo>
                    <a:pt x="2369" y="40"/>
                  </a:lnTo>
                  <a:lnTo>
                    <a:pt x="2369" y="34"/>
                  </a:lnTo>
                  <a:lnTo>
                    <a:pt x="2387" y="34"/>
                  </a:lnTo>
                  <a:lnTo>
                    <a:pt x="2387" y="24"/>
                  </a:lnTo>
                  <a:lnTo>
                    <a:pt x="2397" y="24"/>
                  </a:lnTo>
                  <a:lnTo>
                    <a:pt x="2397" y="34"/>
                  </a:lnTo>
                  <a:lnTo>
                    <a:pt x="2429" y="34"/>
                  </a:lnTo>
                  <a:lnTo>
                    <a:pt x="2429" y="24"/>
                  </a:lnTo>
                  <a:lnTo>
                    <a:pt x="2439" y="24"/>
                  </a:lnTo>
                  <a:lnTo>
                    <a:pt x="2439" y="34"/>
                  </a:lnTo>
                  <a:lnTo>
                    <a:pt x="2459" y="34"/>
                  </a:lnTo>
                  <a:lnTo>
                    <a:pt x="2459" y="40"/>
                  </a:lnTo>
                  <a:lnTo>
                    <a:pt x="2439" y="40"/>
                  </a:lnTo>
                  <a:lnTo>
                    <a:pt x="2439" y="60"/>
                  </a:lnTo>
                  <a:lnTo>
                    <a:pt x="2387" y="60"/>
                  </a:lnTo>
                  <a:close/>
                  <a:moveTo>
                    <a:pt x="2393" y="76"/>
                  </a:moveTo>
                  <a:lnTo>
                    <a:pt x="2393" y="76"/>
                  </a:lnTo>
                  <a:lnTo>
                    <a:pt x="2403" y="86"/>
                  </a:lnTo>
                  <a:lnTo>
                    <a:pt x="2415" y="94"/>
                  </a:lnTo>
                  <a:lnTo>
                    <a:pt x="2415" y="94"/>
                  </a:lnTo>
                  <a:lnTo>
                    <a:pt x="2429" y="86"/>
                  </a:lnTo>
                  <a:lnTo>
                    <a:pt x="2437" y="76"/>
                  </a:lnTo>
                  <a:lnTo>
                    <a:pt x="2393" y="76"/>
                  </a:lnTo>
                  <a:lnTo>
                    <a:pt x="2393" y="76"/>
                  </a:lnTo>
                  <a:close/>
                  <a:moveTo>
                    <a:pt x="2397" y="40"/>
                  </a:moveTo>
                  <a:lnTo>
                    <a:pt x="2397" y="52"/>
                  </a:lnTo>
                  <a:lnTo>
                    <a:pt x="2429" y="52"/>
                  </a:lnTo>
                  <a:lnTo>
                    <a:pt x="2429" y="40"/>
                  </a:lnTo>
                  <a:lnTo>
                    <a:pt x="2397" y="40"/>
                  </a:lnTo>
                  <a:close/>
                  <a:moveTo>
                    <a:pt x="2589" y="110"/>
                  </a:moveTo>
                  <a:lnTo>
                    <a:pt x="2589" y="110"/>
                  </a:lnTo>
                  <a:lnTo>
                    <a:pt x="2549" y="112"/>
                  </a:lnTo>
                  <a:lnTo>
                    <a:pt x="2549" y="112"/>
                  </a:lnTo>
                  <a:lnTo>
                    <a:pt x="2531" y="112"/>
                  </a:lnTo>
                  <a:lnTo>
                    <a:pt x="2531" y="112"/>
                  </a:lnTo>
                  <a:lnTo>
                    <a:pt x="2513" y="110"/>
                  </a:lnTo>
                  <a:lnTo>
                    <a:pt x="2513" y="110"/>
                  </a:lnTo>
                  <a:lnTo>
                    <a:pt x="2507" y="108"/>
                  </a:lnTo>
                  <a:lnTo>
                    <a:pt x="2501" y="104"/>
                  </a:lnTo>
                  <a:lnTo>
                    <a:pt x="2501" y="104"/>
                  </a:lnTo>
                  <a:lnTo>
                    <a:pt x="2497" y="100"/>
                  </a:lnTo>
                  <a:lnTo>
                    <a:pt x="2493" y="96"/>
                  </a:lnTo>
                  <a:lnTo>
                    <a:pt x="2493" y="96"/>
                  </a:lnTo>
                  <a:lnTo>
                    <a:pt x="2491" y="92"/>
                  </a:lnTo>
                  <a:lnTo>
                    <a:pt x="2491" y="86"/>
                  </a:lnTo>
                  <a:lnTo>
                    <a:pt x="2491" y="86"/>
                  </a:lnTo>
                  <a:lnTo>
                    <a:pt x="2493" y="76"/>
                  </a:lnTo>
                  <a:lnTo>
                    <a:pt x="2499" y="66"/>
                  </a:lnTo>
                  <a:lnTo>
                    <a:pt x="2511" y="58"/>
                  </a:lnTo>
                  <a:lnTo>
                    <a:pt x="2525" y="50"/>
                  </a:lnTo>
                  <a:lnTo>
                    <a:pt x="2525" y="50"/>
                  </a:lnTo>
                  <a:lnTo>
                    <a:pt x="2523" y="8"/>
                  </a:lnTo>
                  <a:lnTo>
                    <a:pt x="2533" y="8"/>
                  </a:lnTo>
                  <a:lnTo>
                    <a:pt x="2533" y="8"/>
                  </a:lnTo>
                  <a:lnTo>
                    <a:pt x="2533" y="14"/>
                  </a:lnTo>
                  <a:lnTo>
                    <a:pt x="2533" y="14"/>
                  </a:lnTo>
                  <a:lnTo>
                    <a:pt x="2535" y="46"/>
                  </a:lnTo>
                  <a:lnTo>
                    <a:pt x="2535" y="46"/>
                  </a:lnTo>
                  <a:lnTo>
                    <a:pt x="2581" y="32"/>
                  </a:lnTo>
                  <a:lnTo>
                    <a:pt x="2583" y="40"/>
                  </a:lnTo>
                  <a:lnTo>
                    <a:pt x="2583" y="40"/>
                  </a:lnTo>
                  <a:lnTo>
                    <a:pt x="2553" y="50"/>
                  </a:lnTo>
                  <a:lnTo>
                    <a:pt x="2553" y="50"/>
                  </a:lnTo>
                  <a:lnTo>
                    <a:pt x="2535" y="56"/>
                  </a:lnTo>
                  <a:lnTo>
                    <a:pt x="2521" y="60"/>
                  </a:lnTo>
                  <a:lnTo>
                    <a:pt x="2521" y="60"/>
                  </a:lnTo>
                  <a:lnTo>
                    <a:pt x="2513" y="66"/>
                  </a:lnTo>
                  <a:lnTo>
                    <a:pt x="2507" y="72"/>
                  </a:lnTo>
                  <a:lnTo>
                    <a:pt x="2507" y="72"/>
                  </a:lnTo>
                  <a:lnTo>
                    <a:pt x="2503" y="78"/>
                  </a:lnTo>
                  <a:lnTo>
                    <a:pt x="2501" y="86"/>
                  </a:lnTo>
                  <a:lnTo>
                    <a:pt x="2501" y="86"/>
                  </a:lnTo>
                  <a:lnTo>
                    <a:pt x="2503" y="92"/>
                  </a:lnTo>
                  <a:lnTo>
                    <a:pt x="2503" y="92"/>
                  </a:lnTo>
                  <a:lnTo>
                    <a:pt x="2507" y="96"/>
                  </a:lnTo>
                  <a:lnTo>
                    <a:pt x="2507" y="96"/>
                  </a:lnTo>
                  <a:lnTo>
                    <a:pt x="2515" y="100"/>
                  </a:lnTo>
                  <a:lnTo>
                    <a:pt x="2515" y="100"/>
                  </a:lnTo>
                  <a:lnTo>
                    <a:pt x="2527" y="102"/>
                  </a:lnTo>
                  <a:lnTo>
                    <a:pt x="2527" y="102"/>
                  </a:lnTo>
                  <a:lnTo>
                    <a:pt x="2547" y="102"/>
                  </a:lnTo>
                  <a:lnTo>
                    <a:pt x="2547" y="102"/>
                  </a:lnTo>
                  <a:lnTo>
                    <a:pt x="2569" y="102"/>
                  </a:lnTo>
                  <a:lnTo>
                    <a:pt x="2589" y="100"/>
                  </a:lnTo>
                  <a:lnTo>
                    <a:pt x="2589" y="110"/>
                  </a:lnTo>
                  <a:close/>
                  <a:moveTo>
                    <a:pt x="2721" y="64"/>
                  </a:moveTo>
                  <a:lnTo>
                    <a:pt x="2721" y="64"/>
                  </a:lnTo>
                  <a:lnTo>
                    <a:pt x="2717" y="76"/>
                  </a:lnTo>
                  <a:lnTo>
                    <a:pt x="2713" y="86"/>
                  </a:lnTo>
                  <a:lnTo>
                    <a:pt x="2707" y="94"/>
                  </a:lnTo>
                  <a:lnTo>
                    <a:pt x="2701" y="100"/>
                  </a:lnTo>
                  <a:lnTo>
                    <a:pt x="2701" y="100"/>
                  </a:lnTo>
                  <a:lnTo>
                    <a:pt x="2693" y="106"/>
                  </a:lnTo>
                  <a:lnTo>
                    <a:pt x="2685" y="110"/>
                  </a:lnTo>
                  <a:lnTo>
                    <a:pt x="2675" y="112"/>
                  </a:lnTo>
                  <a:lnTo>
                    <a:pt x="2665" y="112"/>
                  </a:lnTo>
                  <a:lnTo>
                    <a:pt x="2665" y="112"/>
                  </a:lnTo>
                  <a:lnTo>
                    <a:pt x="2651" y="110"/>
                  </a:lnTo>
                  <a:lnTo>
                    <a:pt x="2651" y="110"/>
                  </a:lnTo>
                  <a:lnTo>
                    <a:pt x="2639" y="106"/>
                  </a:lnTo>
                  <a:lnTo>
                    <a:pt x="2639" y="106"/>
                  </a:lnTo>
                  <a:lnTo>
                    <a:pt x="2635" y="102"/>
                  </a:lnTo>
                  <a:lnTo>
                    <a:pt x="2631" y="98"/>
                  </a:lnTo>
                  <a:lnTo>
                    <a:pt x="2631" y="98"/>
                  </a:lnTo>
                  <a:lnTo>
                    <a:pt x="2627" y="86"/>
                  </a:lnTo>
                  <a:lnTo>
                    <a:pt x="2627" y="86"/>
                  </a:lnTo>
                  <a:lnTo>
                    <a:pt x="2627" y="66"/>
                  </a:lnTo>
                  <a:lnTo>
                    <a:pt x="2627" y="66"/>
                  </a:lnTo>
                  <a:lnTo>
                    <a:pt x="2629" y="10"/>
                  </a:lnTo>
                  <a:lnTo>
                    <a:pt x="2641" y="10"/>
                  </a:lnTo>
                  <a:lnTo>
                    <a:pt x="2641" y="10"/>
                  </a:lnTo>
                  <a:lnTo>
                    <a:pt x="2637" y="40"/>
                  </a:lnTo>
                  <a:lnTo>
                    <a:pt x="2637" y="68"/>
                  </a:lnTo>
                  <a:lnTo>
                    <a:pt x="2637" y="68"/>
                  </a:lnTo>
                  <a:lnTo>
                    <a:pt x="2637" y="82"/>
                  </a:lnTo>
                  <a:lnTo>
                    <a:pt x="2637" y="82"/>
                  </a:lnTo>
                  <a:lnTo>
                    <a:pt x="2639" y="88"/>
                  </a:lnTo>
                  <a:lnTo>
                    <a:pt x="2641" y="94"/>
                  </a:lnTo>
                  <a:lnTo>
                    <a:pt x="2641" y="94"/>
                  </a:lnTo>
                  <a:lnTo>
                    <a:pt x="2645" y="98"/>
                  </a:lnTo>
                  <a:lnTo>
                    <a:pt x="2651" y="100"/>
                  </a:lnTo>
                  <a:lnTo>
                    <a:pt x="2651" y="100"/>
                  </a:lnTo>
                  <a:lnTo>
                    <a:pt x="2657" y="102"/>
                  </a:lnTo>
                  <a:lnTo>
                    <a:pt x="2667" y="104"/>
                  </a:lnTo>
                  <a:lnTo>
                    <a:pt x="2667" y="104"/>
                  </a:lnTo>
                  <a:lnTo>
                    <a:pt x="2675" y="102"/>
                  </a:lnTo>
                  <a:lnTo>
                    <a:pt x="2681" y="100"/>
                  </a:lnTo>
                  <a:lnTo>
                    <a:pt x="2689" y="98"/>
                  </a:lnTo>
                  <a:lnTo>
                    <a:pt x="2695" y="94"/>
                  </a:lnTo>
                  <a:lnTo>
                    <a:pt x="2695" y="94"/>
                  </a:lnTo>
                  <a:lnTo>
                    <a:pt x="2699" y="88"/>
                  </a:lnTo>
                  <a:lnTo>
                    <a:pt x="2705" y="80"/>
                  </a:lnTo>
                  <a:lnTo>
                    <a:pt x="2713" y="60"/>
                  </a:lnTo>
                  <a:lnTo>
                    <a:pt x="2721" y="64"/>
                  </a:lnTo>
                  <a:close/>
                  <a:moveTo>
                    <a:pt x="2851" y="26"/>
                  </a:moveTo>
                  <a:lnTo>
                    <a:pt x="2819" y="26"/>
                  </a:lnTo>
                  <a:lnTo>
                    <a:pt x="2819" y="26"/>
                  </a:lnTo>
                  <a:lnTo>
                    <a:pt x="2807" y="34"/>
                  </a:lnTo>
                  <a:lnTo>
                    <a:pt x="2797" y="44"/>
                  </a:lnTo>
                  <a:lnTo>
                    <a:pt x="2797" y="44"/>
                  </a:lnTo>
                  <a:lnTo>
                    <a:pt x="2791" y="50"/>
                  </a:lnTo>
                  <a:lnTo>
                    <a:pt x="2789" y="58"/>
                  </a:lnTo>
                  <a:lnTo>
                    <a:pt x="2787" y="64"/>
                  </a:lnTo>
                  <a:lnTo>
                    <a:pt x="2785" y="72"/>
                  </a:lnTo>
                  <a:lnTo>
                    <a:pt x="2785" y="72"/>
                  </a:lnTo>
                  <a:lnTo>
                    <a:pt x="2787" y="80"/>
                  </a:lnTo>
                  <a:lnTo>
                    <a:pt x="2791" y="90"/>
                  </a:lnTo>
                  <a:lnTo>
                    <a:pt x="2791" y="90"/>
                  </a:lnTo>
                  <a:lnTo>
                    <a:pt x="2799" y="96"/>
                  </a:lnTo>
                  <a:lnTo>
                    <a:pt x="2807" y="100"/>
                  </a:lnTo>
                  <a:lnTo>
                    <a:pt x="2807" y="100"/>
                  </a:lnTo>
                  <a:lnTo>
                    <a:pt x="2817" y="102"/>
                  </a:lnTo>
                  <a:lnTo>
                    <a:pt x="2833" y="102"/>
                  </a:lnTo>
                  <a:lnTo>
                    <a:pt x="2833" y="102"/>
                  </a:lnTo>
                  <a:lnTo>
                    <a:pt x="2839" y="102"/>
                  </a:lnTo>
                  <a:lnTo>
                    <a:pt x="2839" y="112"/>
                  </a:lnTo>
                  <a:lnTo>
                    <a:pt x="2839" y="112"/>
                  </a:lnTo>
                  <a:lnTo>
                    <a:pt x="2839" y="112"/>
                  </a:lnTo>
                  <a:lnTo>
                    <a:pt x="2819" y="112"/>
                  </a:lnTo>
                  <a:lnTo>
                    <a:pt x="2819" y="112"/>
                  </a:lnTo>
                  <a:lnTo>
                    <a:pt x="2803" y="108"/>
                  </a:lnTo>
                  <a:lnTo>
                    <a:pt x="2803" y="108"/>
                  </a:lnTo>
                  <a:lnTo>
                    <a:pt x="2795" y="106"/>
                  </a:lnTo>
                  <a:lnTo>
                    <a:pt x="2789" y="100"/>
                  </a:lnTo>
                  <a:lnTo>
                    <a:pt x="2789" y="100"/>
                  </a:lnTo>
                  <a:lnTo>
                    <a:pt x="2783" y="94"/>
                  </a:lnTo>
                  <a:lnTo>
                    <a:pt x="2779" y="88"/>
                  </a:lnTo>
                  <a:lnTo>
                    <a:pt x="2779" y="88"/>
                  </a:lnTo>
                  <a:lnTo>
                    <a:pt x="2777" y="80"/>
                  </a:lnTo>
                  <a:lnTo>
                    <a:pt x="2777" y="72"/>
                  </a:lnTo>
                  <a:lnTo>
                    <a:pt x="2777" y="72"/>
                  </a:lnTo>
                  <a:lnTo>
                    <a:pt x="2777" y="60"/>
                  </a:lnTo>
                  <a:lnTo>
                    <a:pt x="2783" y="46"/>
                  </a:lnTo>
                  <a:lnTo>
                    <a:pt x="2783" y="46"/>
                  </a:lnTo>
                  <a:lnTo>
                    <a:pt x="2793" y="36"/>
                  </a:lnTo>
                  <a:lnTo>
                    <a:pt x="2803" y="26"/>
                  </a:lnTo>
                  <a:lnTo>
                    <a:pt x="2741" y="26"/>
                  </a:lnTo>
                  <a:lnTo>
                    <a:pt x="2741" y="18"/>
                  </a:lnTo>
                  <a:lnTo>
                    <a:pt x="2851" y="18"/>
                  </a:lnTo>
                  <a:lnTo>
                    <a:pt x="2851" y="26"/>
                  </a:lnTo>
                  <a:close/>
                  <a:moveTo>
                    <a:pt x="2887" y="66"/>
                  </a:moveTo>
                  <a:lnTo>
                    <a:pt x="2887" y="66"/>
                  </a:lnTo>
                  <a:lnTo>
                    <a:pt x="2889" y="88"/>
                  </a:lnTo>
                  <a:lnTo>
                    <a:pt x="2893" y="108"/>
                  </a:lnTo>
                  <a:lnTo>
                    <a:pt x="2883" y="110"/>
                  </a:lnTo>
                  <a:lnTo>
                    <a:pt x="2883" y="110"/>
                  </a:lnTo>
                  <a:lnTo>
                    <a:pt x="2879" y="90"/>
                  </a:lnTo>
                  <a:lnTo>
                    <a:pt x="2877" y="66"/>
                  </a:lnTo>
                  <a:lnTo>
                    <a:pt x="2877" y="66"/>
                  </a:lnTo>
                  <a:lnTo>
                    <a:pt x="2879" y="38"/>
                  </a:lnTo>
                  <a:lnTo>
                    <a:pt x="2885" y="10"/>
                  </a:lnTo>
                  <a:lnTo>
                    <a:pt x="2895" y="12"/>
                  </a:lnTo>
                  <a:lnTo>
                    <a:pt x="2895" y="12"/>
                  </a:lnTo>
                  <a:lnTo>
                    <a:pt x="2889" y="38"/>
                  </a:lnTo>
                  <a:lnTo>
                    <a:pt x="2887" y="66"/>
                  </a:lnTo>
                  <a:lnTo>
                    <a:pt x="2887" y="66"/>
                  </a:lnTo>
                  <a:close/>
                  <a:moveTo>
                    <a:pt x="2961" y="80"/>
                  </a:moveTo>
                  <a:lnTo>
                    <a:pt x="2961" y="80"/>
                  </a:lnTo>
                  <a:lnTo>
                    <a:pt x="2975" y="86"/>
                  </a:lnTo>
                  <a:lnTo>
                    <a:pt x="2989" y="96"/>
                  </a:lnTo>
                  <a:lnTo>
                    <a:pt x="2983" y="104"/>
                  </a:lnTo>
                  <a:lnTo>
                    <a:pt x="2983" y="104"/>
                  </a:lnTo>
                  <a:lnTo>
                    <a:pt x="2961" y="88"/>
                  </a:lnTo>
                  <a:lnTo>
                    <a:pt x="2961" y="92"/>
                  </a:lnTo>
                  <a:lnTo>
                    <a:pt x="2961" y="92"/>
                  </a:lnTo>
                  <a:lnTo>
                    <a:pt x="2959" y="100"/>
                  </a:lnTo>
                  <a:lnTo>
                    <a:pt x="2955" y="106"/>
                  </a:lnTo>
                  <a:lnTo>
                    <a:pt x="2955" y="106"/>
                  </a:lnTo>
                  <a:lnTo>
                    <a:pt x="2947" y="110"/>
                  </a:lnTo>
                  <a:lnTo>
                    <a:pt x="2933" y="112"/>
                  </a:lnTo>
                  <a:lnTo>
                    <a:pt x="2933" y="112"/>
                  </a:lnTo>
                  <a:lnTo>
                    <a:pt x="2925" y="110"/>
                  </a:lnTo>
                  <a:lnTo>
                    <a:pt x="2917" y="106"/>
                  </a:lnTo>
                  <a:lnTo>
                    <a:pt x="2917" y="106"/>
                  </a:lnTo>
                  <a:lnTo>
                    <a:pt x="2911" y="100"/>
                  </a:lnTo>
                  <a:lnTo>
                    <a:pt x="2909" y="92"/>
                  </a:lnTo>
                  <a:lnTo>
                    <a:pt x="2909" y="92"/>
                  </a:lnTo>
                  <a:lnTo>
                    <a:pt x="2911" y="86"/>
                  </a:lnTo>
                  <a:lnTo>
                    <a:pt x="2915" y="80"/>
                  </a:lnTo>
                  <a:lnTo>
                    <a:pt x="2915" y="80"/>
                  </a:lnTo>
                  <a:lnTo>
                    <a:pt x="2923" y="76"/>
                  </a:lnTo>
                  <a:lnTo>
                    <a:pt x="2933" y="74"/>
                  </a:lnTo>
                  <a:lnTo>
                    <a:pt x="2933" y="74"/>
                  </a:lnTo>
                  <a:lnTo>
                    <a:pt x="2951" y="76"/>
                  </a:lnTo>
                  <a:lnTo>
                    <a:pt x="2951" y="40"/>
                  </a:lnTo>
                  <a:lnTo>
                    <a:pt x="2907" y="40"/>
                  </a:lnTo>
                  <a:lnTo>
                    <a:pt x="2907" y="30"/>
                  </a:lnTo>
                  <a:lnTo>
                    <a:pt x="2951" y="30"/>
                  </a:lnTo>
                  <a:lnTo>
                    <a:pt x="2951" y="8"/>
                  </a:lnTo>
                  <a:lnTo>
                    <a:pt x="2961" y="8"/>
                  </a:lnTo>
                  <a:lnTo>
                    <a:pt x="2961" y="30"/>
                  </a:lnTo>
                  <a:lnTo>
                    <a:pt x="2985" y="30"/>
                  </a:lnTo>
                  <a:lnTo>
                    <a:pt x="2985" y="40"/>
                  </a:lnTo>
                  <a:lnTo>
                    <a:pt x="2961" y="40"/>
                  </a:lnTo>
                  <a:lnTo>
                    <a:pt x="2961" y="80"/>
                  </a:lnTo>
                  <a:lnTo>
                    <a:pt x="2961" y="80"/>
                  </a:lnTo>
                  <a:close/>
                  <a:moveTo>
                    <a:pt x="2935" y="104"/>
                  </a:moveTo>
                  <a:lnTo>
                    <a:pt x="2935" y="104"/>
                  </a:lnTo>
                  <a:lnTo>
                    <a:pt x="2943" y="102"/>
                  </a:lnTo>
                  <a:lnTo>
                    <a:pt x="2947" y="100"/>
                  </a:lnTo>
                  <a:lnTo>
                    <a:pt x="2951" y="96"/>
                  </a:lnTo>
                  <a:lnTo>
                    <a:pt x="2953" y="92"/>
                  </a:lnTo>
                  <a:lnTo>
                    <a:pt x="2953" y="84"/>
                  </a:lnTo>
                  <a:lnTo>
                    <a:pt x="2953" y="84"/>
                  </a:lnTo>
                  <a:lnTo>
                    <a:pt x="2943" y="82"/>
                  </a:lnTo>
                  <a:lnTo>
                    <a:pt x="2933" y="82"/>
                  </a:lnTo>
                  <a:lnTo>
                    <a:pt x="2933" y="82"/>
                  </a:lnTo>
                  <a:lnTo>
                    <a:pt x="2927" y="82"/>
                  </a:lnTo>
                  <a:lnTo>
                    <a:pt x="2923" y="84"/>
                  </a:lnTo>
                  <a:lnTo>
                    <a:pt x="2923" y="84"/>
                  </a:lnTo>
                  <a:lnTo>
                    <a:pt x="2919" y="88"/>
                  </a:lnTo>
                  <a:lnTo>
                    <a:pt x="2919" y="92"/>
                  </a:lnTo>
                  <a:lnTo>
                    <a:pt x="2919" y="92"/>
                  </a:lnTo>
                  <a:lnTo>
                    <a:pt x="2919" y="96"/>
                  </a:lnTo>
                  <a:lnTo>
                    <a:pt x="2923" y="100"/>
                  </a:lnTo>
                  <a:lnTo>
                    <a:pt x="2923" y="100"/>
                  </a:lnTo>
                  <a:lnTo>
                    <a:pt x="2929" y="102"/>
                  </a:lnTo>
                  <a:lnTo>
                    <a:pt x="2935" y="104"/>
                  </a:lnTo>
                  <a:lnTo>
                    <a:pt x="2935" y="104"/>
                  </a:lnTo>
                  <a:close/>
                  <a:moveTo>
                    <a:pt x="3001" y="104"/>
                  </a:moveTo>
                  <a:lnTo>
                    <a:pt x="2997" y="94"/>
                  </a:lnTo>
                  <a:lnTo>
                    <a:pt x="2997" y="94"/>
                  </a:lnTo>
                  <a:lnTo>
                    <a:pt x="3011" y="90"/>
                  </a:lnTo>
                  <a:lnTo>
                    <a:pt x="3011" y="4"/>
                  </a:lnTo>
                  <a:lnTo>
                    <a:pt x="3021" y="4"/>
                  </a:lnTo>
                  <a:lnTo>
                    <a:pt x="3021" y="86"/>
                  </a:lnTo>
                  <a:lnTo>
                    <a:pt x="3021" y="86"/>
                  </a:lnTo>
                  <a:lnTo>
                    <a:pt x="3043" y="78"/>
                  </a:lnTo>
                  <a:lnTo>
                    <a:pt x="3059" y="70"/>
                  </a:lnTo>
                  <a:lnTo>
                    <a:pt x="3063" y="78"/>
                  </a:lnTo>
                  <a:lnTo>
                    <a:pt x="3063" y="78"/>
                  </a:lnTo>
                  <a:lnTo>
                    <a:pt x="3053" y="82"/>
                  </a:lnTo>
                  <a:lnTo>
                    <a:pt x="3035" y="90"/>
                  </a:lnTo>
                  <a:lnTo>
                    <a:pt x="3035" y="90"/>
                  </a:lnTo>
                  <a:lnTo>
                    <a:pt x="3001" y="104"/>
                  </a:lnTo>
                  <a:lnTo>
                    <a:pt x="3001" y="104"/>
                  </a:lnTo>
                  <a:close/>
                  <a:moveTo>
                    <a:pt x="3107" y="114"/>
                  </a:moveTo>
                  <a:lnTo>
                    <a:pt x="3107" y="114"/>
                  </a:lnTo>
                  <a:lnTo>
                    <a:pt x="3095" y="98"/>
                  </a:lnTo>
                  <a:lnTo>
                    <a:pt x="3083" y="84"/>
                  </a:lnTo>
                  <a:lnTo>
                    <a:pt x="3083" y="84"/>
                  </a:lnTo>
                  <a:lnTo>
                    <a:pt x="3073" y="94"/>
                  </a:lnTo>
                  <a:lnTo>
                    <a:pt x="3063" y="102"/>
                  </a:lnTo>
                  <a:lnTo>
                    <a:pt x="3049" y="110"/>
                  </a:lnTo>
                  <a:lnTo>
                    <a:pt x="3035" y="116"/>
                  </a:lnTo>
                  <a:lnTo>
                    <a:pt x="3031" y="108"/>
                  </a:lnTo>
                  <a:lnTo>
                    <a:pt x="3031" y="108"/>
                  </a:lnTo>
                  <a:lnTo>
                    <a:pt x="3045" y="102"/>
                  </a:lnTo>
                  <a:lnTo>
                    <a:pt x="3057" y="94"/>
                  </a:lnTo>
                  <a:lnTo>
                    <a:pt x="3069" y="86"/>
                  </a:lnTo>
                  <a:lnTo>
                    <a:pt x="3077" y="74"/>
                  </a:lnTo>
                  <a:lnTo>
                    <a:pt x="3077" y="74"/>
                  </a:lnTo>
                  <a:lnTo>
                    <a:pt x="3083" y="62"/>
                  </a:lnTo>
                  <a:lnTo>
                    <a:pt x="3089" y="46"/>
                  </a:lnTo>
                  <a:lnTo>
                    <a:pt x="3091" y="28"/>
                  </a:lnTo>
                  <a:lnTo>
                    <a:pt x="3093" y="8"/>
                  </a:lnTo>
                  <a:lnTo>
                    <a:pt x="3093" y="4"/>
                  </a:lnTo>
                  <a:lnTo>
                    <a:pt x="3103" y="4"/>
                  </a:lnTo>
                  <a:lnTo>
                    <a:pt x="3103" y="8"/>
                  </a:lnTo>
                  <a:lnTo>
                    <a:pt x="3103" y="8"/>
                  </a:lnTo>
                  <a:lnTo>
                    <a:pt x="3101" y="28"/>
                  </a:lnTo>
                  <a:lnTo>
                    <a:pt x="3099" y="46"/>
                  </a:lnTo>
                  <a:lnTo>
                    <a:pt x="3095" y="62"/>
                  </a:lnTo>
                  <a:lnTo>
                    <a:pt x="3089" y="74"/>
                  </a:lnTo>
                  <a:lnTo>
                    <a:pt x="3089" y="74"/>
                  </a:lnTo>
                  <a:lnTo>
                    <a:pt x="3101" y="92"/>
                  </a:lnTo>
                  <a:lnTo>
                    <a:pt x="3115" y="108"/>
                  </a:lnTo>
                  <a:lnTo>
                    <a:pt x="3107" y="114"/>
                  </a:lnTo>
                  <a:close/>
                  <a:moveTo>
                    <a:pt x="3061" y="48"/>
                  </a:moveTo>
                  <a:lnTo>
                    <a:pt x="3061" y="48"/>
                  </a:lnTo>
                  <a:lnTo>
                    <a:pt x="3049" y="30"/>
                  </a:lnTo>
                  <a:lnTo>
                    <a:pt x="3037" y="12"/>
                  </a:lnTo>
                  <a:lnTo>
                    <a:pt x="3045" y="8"/>
                  </a:lnTo>
                  <a:lnTo>
                    <a:pt x="3045" y="8"/>
                  </a:lnTo>
                  <a:lnTo>
                    <a:pt x="3069" y="44"/>
                  </a:lnTo>
                  <a:lnTo>
                    <a:pt x="3061" y="48"/>
                  </a:lnTo>
                  <a:close/>
                  <a:moveTo>
                    <a:pt x="3179" y="116"/>
                  </a:moveTo>
                  <a:lnTo>
                    <a:pt x="3179" y="18"/>
                  </a:lnTo>
                  <a:lnTo>
                    <a:pt x="3131" y="18"/>
                  </a:lnTo>
                  <a:lnTo>
                    <a:pt x="3131" y="10"/>
                  </a:lnTo>
                  <a:lnTo>
                    <a:pt x="3245" y="10"/>
                  </a:lnTo>
                  <a:lnTo>
                    <a:pt x="3245" y="18"/>
                  </a:lnTo>
                  <a:lnTo>
                    <a:pt x="3189" y="18"/>
                  </a:lnTo>
                  <a:lnTo>
                    <a:pt x="3189" y="40"/>
                  </a:lnTo>
                  <a:lnTo>
                    <a:pt x="3189" y="40"/>
                  </a:lnTo>
                  <a:lnTo>
                    <a:pt x="3211" y="54"/>
                  </a:lnTo>
                  <a:lnTo>
                    <a:pt x="3211" y="54"/>
                  </a:lnTo>
                  <a:lnTo>
                    <a:pt x="3231" y="62"/>
                  </a:lnTo>
                  <a:lnTo>
                    <a:pt x="3227" y="70"/>
                  </a:lnTo>
                  <a:lnTo>
                    <a:pt x="3227" y="70"/>
                  </a:lnTo>
                  <a:lnTo>
                    <a:pt x="3209" y="62"/>
                  </a:lnTo>
                  <a:lnTo>
                    <a:pt x="3189" y="52"/>
                  </a:lnTo>
                  <a:lnTo>
                    <a:pt x="3189" y="116"/>
                  </a:lnTo>
                  <a:lnTo>
                    <a:pt x="3179" y="116"/>
                  </a:lnTo>
                  <a:close/>
                  <a:moveTo>
                    <a:pt x="3337" y="92"/>
                  </a:moveTo>
                  <a:lnTo>
                    <a:pt x="3327" y="92"/>
                  </a:lnTo>
                  <a:lnTo>
                    <a:pt x="3327" y="72"/>
                  </a:lnTo>
                  <a:lnTo>
                    <a:pt x="3327" y="72"/>
                  </a:lnTo>
                  <a:lnTo>
                    <a:pt x="3327" y="64"/>
                  </a:lnTo>
                  <a:lnTo>
                    <a:pt x="3327" y="64"/>
                  </a:lnTo>
                  <a:lnTo>
                    <a:pt x="3315" y="72"/>
                  </a:lnTo>
                  <a:lnTo>
                    <a:pt x="3305" y="78"/>
                  </a:lnTo>
                  <a:lnTo>
                    <a:pt x="3299" y="86"/>
                  </a:lnTo>
                  <a:lnTo>
                    <a:pt x="3299" y="92"/>
                  </a:lnTo>
                  <a:lnTo>
                    <a:pt x="3299" y="92"/>
                  </a:lnTo>
                  <a:lnTo>
                    <a:pt x="3299" y="96"/>
                  </a:lnTo>
                  <a:lnTo>
                    <a:pt x="3305" y="100"/>
                  </a:lnTo>
                  <a:lnTo>
                    <a:pt x="3305" y="100"/>
                  </a:lnTo>
                  <a:lnTo>
                    <a:pt x="3315" y="104"/>
                  </a:lnTo>
                  <a:lnTo>
                    <a:pt x="3331" y="104"/>
                  </a:lnTo>
                  <a:lnTo>
                    <a:pt x="3331" y="104"/>
                  </a:lnTo>
                  <a:lnTo>
                    <a:pt x="3353" y="104"/>
                  </a:lnTo>
                  <a:lnTo>
                    <a:pt x="3371" y="102"/>
                  </a:lnTo>
                  <a:lnTo>
                    <a:pt x="3371" y="110"/>
                  </a:lnTo>
                  <a:lnTo>
                    <a:pt x="3371" y="110"/>
                  </a:lnTo>
                  <a:lnTo>
                    <a:pt x="3337" y="112"/>
                  </a:lnTo>
                  <a:lnTo>
                    <a:pt x="3337" y="112"/>
                  </a:lnTo>
                  <a:lnTo>
                    <a:pt x="3313" y="112"/>
                  </a:lnTo>
                  <a:lnTo>
                    <a:pt x="3303" y="110"/>
                  </a:lnTo>
                  <a:lnTo>
                    <a:pt x="3297" y="108"/>
                  </a:lnTo>
                  <a:lnTo>
                    <a:pt x="3297" y="108"/>
                  </a:lnTo>
                  <a:lnTo>
                    <a:pt x="3291" y="100"/>
                  </a:lnTo>
                  <a:lnTo>
                    <a:pt x="3289" y="96"/>
                  </a:lnTo>
                  <a:lnTo>
                    <a:pt x="3289" y="92"/>
                  </a:lnTo>
                  <a:lnTo>
                    <a:pt x="3289" y="92"/>
                  </a:lnTo>
                  <a:lnTo>
                    <a:pt x="3291" y="84"/>
                  </a:lnTo>
                  <a:lnTo>
                    <a:pt x="3297" y="76"/>
                  </a:lnTo>
                  <a:lnTo>
                    <a:pt x="3297" y="76"/>
                  </a:lnTo>
                  <a:lnTo>
                    <a:pt x="3307" y="66"/>
                  </a:lnTo>
                  <a:lnTo>
                    <a:pt x="3325" y="56"/>
                  </a:lnTo>
                  <a:lnTo>
                    <a:pt x="3325" y="56"/>
                  </a:lnTo>
                  <a:lnTo>
                    <a:pt x="3321" y="52"/>
                  </a:lnTo>
                  <a:lnTo>
                    <a:pt x="3315" y="52"/>
                  </a:lnTo>
                  <a:lnTo>
                    <a:pt x="3315" y="52"/>
                  </a:lnTo>
                  <a:lnTo>
                    <a:pt x="3307" y="52"/>
                  </a:lnTo>
                  <a:lnTo>
                    <a:pt x="3299" y="54"/>
                  </a:lnTo>
                  <a:lnTo>
                    <a:pt x="3299" y="54"/>
                  </a:lnTo>
                  <a:lnTo>
                    <a:pt x="3289" y="58"/>
                  </a:lnTo>
                  <a:lnTo>
                    <a:pt x="3279" y="68"/>
                  </a:lnTo>
                  <a:lnTo>
                    <a:pt x="3267" y="76"/>
                  </a:lnTo>
                  <a:lnTo>
                    <a:pt x="3263" y="70"/>
                  </a:lnTo>
                  <a:lnTo>
                    <a:pt x="3263" y="70"/>
                  </a:lnTo>
                  <a:lnTo>
                    <a:pt x="3273" y="60"/>
                  </a:lnTo>
                  <a:lnTo>
                    <a:pt x="3283" y="50"/>
                  </a:lnTo>
                  <a:lnTo>
                    <a:pt x="3291" y="40"/>
                  </a:lnTo>
                  <a:lnTo>
                    <a:pt x="3297" y="28"/>
                  </a:lnTo>
                  <a:lnTo>
                    <a:pt x="3267" y="28"/>
                  </a:lnTo>
                  <a:lnTo>
                    <a:pt x="3267" y="20"/>
                  </a:lnTo>
                  <a:lnTo>
                    <a:pt x="3299" y="20"/>
                  </a:lnTo>
                  <a:lnTo>
                    <a:pt x="3299" y="20"/>
                  </a:lnTo>
                  <a:lnTo>
                    <a:pt x="3305" y="6"/>
                  </a:lnTo>
                  <a:lnTo>
                    <a:pt x="3315" y="6"/>
                  </a:lnTo>
                  <a:lnTo>
                    <a:pt x="3315" y="6"/>
                  </a:lnTo>
                  <a:lnTo>
                    <a:pt x="3311" y="20"/>
                  </a:lnTo>
                  <a:lnTo>
                    <a:pt x="3357" y="20"/>
                  </a:lnTo>
                  <a:lnTo>
                    <a:pt x="3357" y="28"/>
                  </a:lnTo>
                  <a:lnTo>
                    <a:pt x="3307" y="28"/>
                  </a:lnTo>
                  <a:lnTo>
                    <a:pt x="3307" y="28"/>
                  </a:lnTo>
                  <a:lnTo>
                    <a:pt x="3295" y="48"/>
                  </a:lnTo>
                  <a:lnTo>
                    <a:pt x="3295" y="48"/>
                  </a:lnTo>
                  <a:lnTo>
                    <a:pt x="3295" y="48"/>
                  </a:lnTo>
                  <a:lnTo>
                    <a:pt x="3305" y="46"/>
                  </a:lnTo>
                  <a:lnTo>
                    <a:pt x="3305" y="46"/>
                  </a:lnTo>
                  <a:lnTo>
                    <a:pt x="3317" y="44"/>
                  </a:lnTo>
                  <a:lnTo>
                    <a:pt x="3317" y="44"/>
                  </a:lnTo>
                  <a:lnTo>
                    <a:pt x="3323" y="44"/>
                  </a:lnTo>
                  <a:lnTo>
                    <a:pt x="3327" y="46"/>
                  </a:lnTo>
                  <a:lnTo>
                    <a:pt x="3331" y="48"/>
                  </a:lnTo>
                  <a:lnTo>
                    <a:pt x="3333" y="52"/>
                  </a:lnTo>
                  <a:lnTo>
                    <a:pt x="3369" y="38"/>
                  </a:lnTo>
                  <a:lnTo>
                    <a:pt x="3375" y="48"/>
                  </a:lnTo>
                  <a:lnTo>
                    <a:pt x="3375" y="48"/>
                  </a:lnTo>
                  <a:lnTo>
                    <a:pt x="3335" y="60"/>
                  </a:lnTo>
                  <a:lnTo>
                    <a:pt x="3335" y="60"/>
                  </a:lnTo>
                  <a:lnTo>
                    <a:pt x="3337" y="72"/>
                  </a:lnTo>
                  <a:lnTo>
                    <a:pt x="3337" y="92"/>
                  </a:lnTo>
                  <a:close/>
                  <a:moveTo>
                    <a:pt x="3413" y="40"/>
                  </a:moveTo>
                  <a:lnTo>
                    <a:pt x="3413" y="40"/>
                  </a:lnTo>
                  <a:lnTo>
                    <a:pt x="3405" y="52"/>
                  </a:lnTo>
                  <a:lnTo>
                    <a:pt x="3393" y="62"/>
                  </a:lnTo>
                  <a:lnTo>
                    <a:pt x="3389" y="58"/>
                  </a:lnTo>
                  <a:lnTo>
                    <a:pt x="3389" y="58"/>
                  </a:lnTo>
                  <a:lnTo>
                    <a:pt x="3403" y="42"/>
                  </a:lnTo>
                  <a:lnTo>
                    <a:pt x="3403" y="42"/>
                  </a:lnTo>
                  <a:lnTo>
                    <a:pt x="3413" y="26"/>
                  </a:lnTo>
                  <a:lnTo>
                    <a:pt x="3393" y="26"/>
                  </a:lnTo>
                  <a:lnTo>
                    <a:pt x="3393" y="18"/>
                  </a:lnTo>
                  <a:lnTo>
                    <a:pt x="3413" y="18"/>
                  </a:lnTo>
                  <a:lnTo>
                    <a:pt x="3413" y="2"/>
                  </a:lnTo>
                  <a:lnTo>
                    <a:pt x="3423" y="2"/>
                  </a:lnTo>
                  <a:lnTo>
                    <a:pt x="3423" y="18"/>
                  </a:lnTo>
                  <a:lnTo>
                    <a:pt x="3439" y="18"/>
                  </a:lnTo>
                  <a:lnTo>
                    <a:pt x="3439" y="26"/>
                  </a:lnTo>
                  <a:lnTo>
                    <a:pt x="3423" y="26"/>
                  </a:lnTo>
                  <a:lnTo>
                    <a:pt x="3423" y="30"/>
                  </a:lnTo>
                  <a:lnTo>
                    <a:pt x="3423" y="30"/>
                  </a:lnTo>
                  <a:lnTo>
                    <a:pt x="3431" y="38"/>
                  </a:lnTo>
                  <a:lnTo>
                    <a:pt x="3439" y="44"/>
                  </a:lnTo>
                  <a:lnTo>
                    <a:pt x="3435" y="50"/>
                  </a:lnTo>
                  <a:lnTo>
                    <a:pt x="3435" y="50"/>
                  </a:lnTo>
                  <a:lnTo>
                    <a:pt x="3423" y="40"/>
                  </a:lnTo>
                  <a:lnTo>
                    <a:pt x="3423" y="72"/>
                  </a:lnTo>
                  <a:lnTo>
                    <a:pt x="3413" y="72"/>
                  </a:lnTo>
                  <a:lnTo>
                    <a:pt x="3413" y="40"/>
                  </a:lnTo>
                  <a:lnTo>
                    <a:pt x="3413" y="40"/>
                  </a:lnTo>
                  <a:close/>
                  <a:moveTo>
                    <a:pt x="3399" y="112"/>
                  </a:moveTo>
                  <a:lnTo>
                    <a:pt x="3389" y="108"/>
                  </a:lnTo>
                  <a:lnTo>
                    <a:pt x="3389" y="108"/>
                  </a:lnTo>
                  <a:lnTo>
                    <a:pt x="3397" y="94"/>
                  </a:lnTo>
                  <a:lnTo>
                    <a:pt x="3401" y="80"/>
                  </a:lnTo>
                  <a:lnTo>
                    <a:pt x="3409" y="82"/>
                  </a:lnTo>
                  <a:lnTo>
                    <a:pt x="3409" y="82"/>
                  </a:lnTo>
                  <a:lnTo>
                    <a:pt x="3405" y="98"/>
                  </a:lnTo>
                  <a:lnTo>
                    <a:pt x="3405" y="98"/>
                  </a:lnTo>
                  <a:lnTo>
                    <a:pt x="3399" y="112"/>
                  </a:lnTo>
                  <a:lnTo>
                    <a:pt x="3399" y="112"/>
                  </a:lnTo>
                  <a:close/>
                  <a:moveTo>
                    <a:pt x="3421" y="76"/>
                  </a:moveTo>
                  <a:lnTo>
                    <a:pt x="3431" y="76"/>
                  </a:lnTo>
                  <a:lnTo>
                    <a:pt x="3431" y="100"/>
                  </a:lnTo>
                  <a:lnTo>
                    <a:pt x="3431" y="100"/>
                  </a:lnTo>
                  <a:lnTo>
                    <a:pt x="3431" y="102"/>
                  </a:lnTo>
                  <a:lnTo>
                    <a:pt x="3433" y="104"/>
                  </a:lnTo>
                  <a:lnTo>
                    <a:pt x="3433" y="104"/>
                  </a:lnTo>
                  <a:lnTo>
                    <a:pt x="3449" y="106"/>
                  </a:lnTo>
                  <a:lnTo>
                    <a:pt x="3449" y="106"/>
                  </a:lnTo>
                  <a:lnTo>
                    <a:pt x="3459" y="104"/>
                  </a:lnTo>
                  <a:lnTo>
                    <a:pt x="3459" y="104"/>
                  </a:lnTo>
                  <a:lnTo>
                    <a:pt x="3467" y="104"/>
                  </a:lnTo>
                  <a:lnTo>
                    <a:pt x="3467" y="104"/>
                  </a:lnTo>
                  <a:lnTo>
                    <a:pt x="3471" y="102"/>
                  </a:lnTo>
                  <a:lnTo>
                    <a:pt x="3471" y="102"/>
                  </a:lnTo>
                  <a:lnTo>
                    <a:pt x="3473" y="98"/>
                  </a:lnTo>
                  <a:lnTo>
                    <a:pt x="3473" y="98"/>
                  </a:lnTo>
                  <a:lnTo>
                    <a:pt x="3473" y="88"/>
                  </a:lnTo>
                  <a:lnTo>
                    <a:pt x="3483" y="90"/>
                  </a:lnTo>
                  <a:lnTo>
                    <a:pt x="3483" y="102"/>
                  </a:lnTo>
                  <a:lnTo>
                    <a:pt x="3483" y="102"/>
                  </a:lnTo>
                  <a:lnTo>
                    <a:pt x="3481" y="108"/>
                  </a:lnTo>
                  <a:lnTo>
                    <a:pt x="3477" y="110"/>
                  </a:lnTo>
                  <a:lnTo>
                    <a:pt x="3477" y="110"/>
                  </a:lnTo>
                  <a:lnTo>
                    <a:pt x="3467" y="112"/>
                  </a:lnTo>
                  <a:lnTo>
                    <a:pt x="3449" y="114"/>
                  </a:lnTo>
                  <a:lnTo>
                    <a:pt x="3449" y="114"/>
                  </a:lnTo>
                  <a:lnTo>
                    <a:pt x="3437" y="112"/>
                  </a:lnTo>
                  <a:lnTo>
                    <a:pt x="3437" y="112"/>
                  </a:lnTo>
                  <a:lnTo>
                    <a:pt x="3429" y="112"/>
                  </a:lnTo>
                  <a:lnTo>
                    <a:pt x="3429" y="112"/>
                  </a:lnTo>
                  <a:lnTo>
                    <a:pt x="3425" y="110"/>
                  </a:lnTo>
                  <a:lnTo>
                    <a:pt x="3425" y="110"/>
                  </a:lnTo>
                  <a:lnTo>
                    <a:pt x="3421" y="108"/>
                  </a:lnTo>
                  <a:lnTo>
                    <a:pt x="3421" y="108"/>
                  </a:lnTo>
                  <a:lnTo>
                    <a:pt x="3421" y="102"/>
                  </a:lnTo>
                  <a:lnTo>
                    <a:pt x="3421" y="76"/>
                  </a:lnTo>
                  <a:close/>
                  <a:moveTo>
                    <a:pt x="3451" y="96"/>
                  </a:moveTo>
                  <a:lnTo>
                    <a:pt x="3451" y="96"/>
                  </a:lnTo>
                  <a:lnTo>
                    <a:pt x="3439" y="78"/>
                  </a:lnTo>
                  <a:lnTo>
                    <a:pt x="3445" y="74"/>
                  </a:lnTo>
                  <a:lnTo>
                    <a:pt x="3445" y="74"/>
                  </a:lnTo>
                  <a:lnTo>
                    <a:pt x="3459" y="90"/>
                  </a:lnTo>
                  <a:lnTo>
                    <a:pt x="3451" y="96"/>
                  </a:lnTo>
                  <a:close/>
                  <a:moveTo>
                    <a:pt x="3447" y="68"/>
                  </a:moveTo>
                  <a:lnTo>
                    <a:pt x="3447" y="4"/>
                  </a:lnTo>
                  <a:lnTo>
                    <a:pt x="3501" y="4"/>
                  </a:lnTo>
                  <a:lnTo>
                    <a:pt x="3501" y="68"/>
                  </a:lnTo>
                  <a:lnTo>
                    <a:pt x="3447" y="68"/>
                  </a:lnTo>
                  <a:close/>
                  <a:moveTo>
                    <a:pt x="3493" y="24"/>
                  </a:moveTo>
                  <a:lnTo>
                    <a:pt x="3493" y="12"/>
                  </a:lnTo>
                  <a:lnTo>
                    <a:pt x="3455" y="12"/>
                  </a:lnTo>
                  <a:lnTo>
                    <a:pt x="3455" y="24"/>
                  </a:lnTo>
                  <a:lnTo>
                    <a:pt x="3493" y="24"/>
                  </a:lnTo>
                  <a:close/>
                  <a:moveTo>
                    <a:pt x="3455" y="42"/>
                  </a:moveTo>
                  <a:lnTo>
                    <a:pt x="3493" y="42"/>
                  </a:lnTo>
                  <a:lnTo>
                    <a:pt x="3493" y="30"/>
                  </a:lnTo>
                  <a:lnTo>
                    <a:pt x="3455" y="30"/>
                  </a:lnTo>
                  <a:lnTo>
                    <a:pt x="3455" y="42"/>
                  </a:lnTo>
                  <a:close/>
                  <a:moveTo>
                    <a:pt x="3455" y="62"/>
                  </a:moveTo>
                  <a:lnTo>
                    <a:pt x="3493" y="62"/>
                  </a:lnTo>
                  <a:lnTo>
                    <a:pt x="3493" y="48"/>
                  </a:lnTo>
                  <a:lnTo>
                    <a:pt x="3455" y="48"/>
                  </a:lnTo>
                  <a:lnTo>
                    <a:pt x="3455" y="62"/>
                  </a:lnTo>
                  <a:close/>
                  <a:moveTo>
                    <a:pt x="3501" y="108"/>
                  </a:moveTo>
                  <a:lnTo>
                    <a:pt x="3501" y="108"/>
                  </a:lnTo>
                  <a:lnTo>
                    <a:pt x="3485" y="80"/>
                  </a:lnTo>
                  <a:lnTo>
                    <a:pt x="3493" y="76"/>
                  </a:lnTo>
                  <a:lnTo>
                    <a:pt x="3493" y="76"/>
                  </a:lnTo>
                  <a:lnTo>
                    <a:pt x="3503" y="90"/>
                  </a:lnTo>
                  <a:lnTo>
                    <a:pt x="3503" y="90"/>
                  </a:lnTo>
                  <a:lnTo>
                    <a:pt x="3511" y="104"/>
                  </a:lnTo>
                  <a:lnTo>
                    <a:pt x="3501" y="108"/>
                  </a:lnTo>
                  <a:close/>
                  <a:moveTo>
                    <a:pt x="3553" y="56"/>
                  </a:moveTo>
                  <a:lnTo>
                    <a:pt x="3553" y="56"/>
                  </a:lnTo>
                  <a:lnTo>
                    <a:pt x="3553" y="72"/>
                  </a:lnTo>
                  <a:lnTo>
                    <a:pt x="3551" y="84"/>
                  </a:lnTo>
                  <a:lnTo>
                    <a:pt x="3551" y="84"/>
                  </a:lnTo>
                  <a:lnTo>
                    <a:pt x="3555" y="88"/>
                  </a:lnTo>
                  <a:lnTo>
                    <a:pt x="3561" y="94"/>
                  </a:lnTo>
                  <a:lnTo>
                    <a:pt x="3575" y="100"/>
                  </a:lnTo>
                  <a:lnTo>
                    <a:pt x="3575" y="100"/>
                  </a:lnTo>
                  <a:lnTo>
                    <a:pt x="3575" y="42"/>
                  </a:lnTo>
                  <a:lnTo>
                    <a:pt x="3541" y="42"/>
                  </a:lnTo>
                  <a:lnTo>
                    <a:pt x="3541" y="34"/>
                  </a:lnTo>
                  <a:lnTo>
                    <a:pt x="3619" y="34"/>
                  </a:lnTo>
                  <a:lnTo>
                    <a:pt x="3619" y="42"/>
                  </a:lnTo>
                  <a:lnTo>
                    <a:pt x="3585" y="42"/>
                  </a:lnTo>
                  <a:lnTo>
                    <a:pt x="3585" y="66"/>
                  </a:lnTo>
                  <a:lnTo>
                    <a:pt x="3625" y="66"/>
                  </a:lnTo>
                  <a:lnTo>
                    <a:pt x="3625" y="72"/>
                  </a:lnTo>
                  <a:lnTo>
                    <a:pt x="3585" y="72"/>
                  </a:lnTo>
                  <a:lnTo>
                    <a:pt x="3585" y="102"/>
                  </a:lnTo>
                  <a:lnTo>
                    <a:pt x="3585" y="102"/>
                  </a:lnTo>
                  <a:lnTo>
                    <a:pt x="3599" y="104"/>
                  </a:lnTo>
                  <a:lnTo>
                    <a:pt x="3617" y="106"/>
                  </a:lnTo>
                  <a:lnTo>
                    <a:pt x="3617" y="106"/>
                  </a:lnTo>
                  <a:lnTo>
                    <a:pt x="3639" y="104"/>
                  </a:lnTo>
                  <a:lnTo>
                    <a:pt x="3637" y="112"/>
                  </a:lnTo>
                  <a:lnTo>
                    <a:pt x="3625" y="112"/>
                  </a:lnTo>
                  <a:lnTo>
                    <a:pt x="3625" y="112"/>
                  </a:lnTo>
                  <a:lnTo>
                    <a:pt x="3597" y="112"/>
                  </a:lnTo>
                  <a:lnTo>
                    <a:pt x="3597" y="112"/>
                  </a:lnTo>
                  <a:lnTo>
                    <a:pt x="3577" y="110"/>
                  </a:lnTo>
                  <a:lnTo>
                    <a:pt x="3577" y="110"/>
                  </a:lnTo>
                  <a:lnTo>
                    <a:pt x="3569" y="108"/>
                  </a:lnTo>
                  <a:lnTo>
                    <a:pt x="3561" y="104"/>
                  </a:lnTo>
                  <a:lnTo>
                    <a:pt x="3561" y="104"/>
                  </a:lnTo>
                  <a:lnTo>
                    <a:pt x="3553" y="98"/>
                  </a:lnTo>
                  <a:lnTo>
                    <a:pt x="3547" y="92"/>
                  </a:lnTo>
                  <a:lnTo>
                    <a:pt x="3547" y="92"/>
                  </a:lnTo>
                  <a:lnTo>
                    <a:pt x="3539" y="106"/>
                  </a:lnTo>
                  <a:lnTo>
                    <a:pt x="3527" y="116"/>
                  </a:lnTo>
                  <a:lnTo>
                    <a:pt x="3521" y="108"/>
                  </a:lnTo>
                  <a:lnTo>
                    <a:pt x="3521" y="108"/>
                  </a:lnTo>
                  <a:lnTo>
                    <a:pt x="3529" y="104"/>
                  </a:lnTo>
                  <a:lnTo>
                    <a:pt x="3535" y="96"/>
                  </a:lnTo>
                  <a:lnTo>
                    <a:pt x="3535" y="96"/>
                  </a:lnTo>
                  <a:lnTo>
                    <a:pt x="3539" y="88"/>
                  </a:lnTo>
                  <a:lnTo>
                    <a:pt x="3543" y="80"/>
                  </a:lnTo>
                  <a:lnTo>
                    <a:pt x="3543" y="80"/>
                  </a:lnTo>
                  <a:lnTo>
                    <a:pt x="3543" y="70"/>
                  </a:lnTo>
                  <a:lnTo>
                    <a:pt x="3545" y="58"/>
                  </a:lnTo>
                  <a:lnTo>
                    <a:pt x="3545" y="56"/>
                  </a:lnTo>
                  <a:lnTo>
                    <a:pt x="3553" y="56"/>
                  </a:lnTo>
                  <a:lnTo>
                    <a:pt x="3553" y="56"/>
                  </a:lnTo>
                  <a:close/>
                  <a:moveTo>
                    <a:pt x="3627" y="38"/>
                  </a:moveTo>
                  <a:lnTo>
                    <a:pt x="3627" y="22"/>
                  </a:lnTo>
                  <a:lnTo>
                    <a:pt x="3533" y="22"/>
                  </a:lnTo>
                  <a:lnTo>
                    <a:pt x="3533" y="38"/>
                  </a:lnTo>
                  <a:lnTo>
                    <a:pt x="3525" y="38"/>
                  </a:lnTo>
                  <a:lnTo>
                    <a:pt x="3525" y="16"/>
                  </a:lnTo>
                  <a:lnTo>
                    <a:pt x="3575" y="16"/>
                  </a:lnTo>
                  <a:lnTo>
                    <a:pt x="3575" y="2"/>
                  </a:lnTo>
                  <a:lnTo>
                    <a:pt x="3585" y="2"/>
                  </a:lnTo>
                  <a:lnTo>
                    <a:pt x="3585" y="16"/>
                  </a:lnTo>
                  <a:lnTo>
                    <a:pt x="3637" y="16"/>
                  </a:lnTo>
                  <a:lnTo>
                    <a:pt x="3637" y="38"/>
                  </a:lnTo>
                  <a:lnTo>
                    <a:pt x="3627"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 name="Freeform 118">
              <a:extLst>
                <a:ext uri="{FF2B5EF4-FFF2-40B4-BE49-F238E27FC236}">
                  <a16:creationId xmlns:a16="http://schemas.microsoft.com/office/drawing/2014/main" id="{108FE74B-4C0F-495F-8F14-ADABEA9978A2}"/>
                </a:ext>
              </a:extLst>
            </p:cNvPr>
            <p:cNvSpPr>
              <a:spLocks noEditPoints="1"/>
            </p:cNvSpPr>
            <p:nvPr/>
          </p:nvSpPr>
          <p:spPr bwMode="auto">
            <a:xfrm>
              <a:off x="3623466" y="4768851"/>
              <a:ext cx="17285" cy="16268"/>
            </a:xfrm>
            <a:custGeom>
              <a:avLst/>
              <a:gdLst>
                <a:gd name="T0" fmla="*/ 0 w 34"/>
                <a:gd name="T1" fmla="*/ 16 h 32"/>
                <a:gd name="T2" fmla="*/ 0 w 34"/>
                <a:gd name="T3" fmla="*/ 16 h 32"/>
                <a:gd name="T4" fmla="*/ 2 w 34"/>
                <a:gd name="T5" fmla="*/ 10 h 32"/>
                <a:gd name="T6" fmla="*/ 4 w 34"/>
                <a:gd name="T7" fmla="*/ 4 h 32"/>
                <a:gd name="T8" fmla="*/ 4 w 34"/>
                <a:gd name="T9" fmla="*/ 4 h 32"/>
                <a:gd name="T10" fmla="*/ 10 w 34"/>
                <a:gd name="T11" fmla="*/ 2 h 32"/>
                <a:gd name="T12" fmla="*/ 16 w 34"/>
                <a:gd name="T13" fmla="*/ 0 h 32"/>
                <a:gd name="T14" fmla="*/ 16 w 34"/>
                <a:gd name="T15" fmla="*/ 0 h 32"/>
                <a:gd name="T16" fmla="*/ 24 w 34"/>
                <a:gd name="T17" fmla="*/ 2 h 32"/>
                <a:gd name="T18" fmla="*/ 28 w 34"/>
                <a:gd name="T19" fmla="*/ 4 h 32"/>
                <a:gd name="T20" fmla="*/ 28 w 34"/>
                <a:gd name="T21" fmla="*/ 4 h 32"/>
                <a:gd name="T22" fmla="*/ 32 w 34"/>
                <a:gd name="T23" fmla="*/ 10 h 32"/>
                <a:gd name="T24" fmla="*/ 34 w 34"/>
                <a:gd name="T25" fmla="*/ 16 h 32"/>
                <a:gd name="T26" fmla="*/ 34 w 34"/>
                <a:gd name="T27" fmla="*/ 16 h 32"/>
                <a:gd name="T28" fmla="*/ 32 w 34"/>
                <a:gd name="T29" fmla="*/ 22 h 32"/>
                <a:gd name="T30" fmla="*/ 28 w 34"/>
                <a:gd name="T31" fmla="*/ 28 h 32"/>
                <a:gd name="T32" fmla="*/ 28 w 34"/>
                <a:gd name="T33" fmla="*/ 28 h 32"/>
                <a:gd name="T34" fmla="*/ 24 w 34"/>
                <a:gd name="T35" fmla="*/ 32 h 32"/>
                <a:gd name="T36" fmla="*/ 16 w 34"/>
                <a:gd name="T37" fmla="*/ 32 h 32"/>
                <a:gd name="T38" fmla="*/ 16 w 34"/>
                <a:gd name="T39" fmla="*/ 32 h 32"/>
                <a:gd name="T40" fmla="*/ 10 w 34"/>
                <a:gd name="T41" fmla="*/ 32 h 32"/>
                <a:gd name="T42" fmla="*/ 4 w 34"/>
                <a:gd name="T43" fmla="*/ 28 h 32"/>
                <a:gd name="T44" fmla="*/ 4 w 34"/>
                <a:gd name="T45" fmla="*/ 28 h 32"/>
                <a:gd name="T46" fmla="*/ 2 w 34"/>
                <a:gd name="T47" fmla="*/ 22 h 32"/>
                <a:gd name="T48" fmla="*/ 0 w 34"/>
                <a:gd name="T49" fmla="*/ 16 h 32"/>
                <a:gd name="T50" fmla="*/ 0 w 34"/>
                <a:gd name="T51" fmla="*/ 16 h 32"/>
                <a:gd name="T52" fmla="*/ 8 w 34"/>
                <a:gd name="T53" fmla="*/ 16 h 32"/>
                <a:gd name="T54" fmla="*/ 8 w 34"/>
                <a:gd name="T55" fmla="*/ 16 h 32"/>
                <a:gd name="T56" fmla="*/ 8 w 34"/>
                <a:gd name="T57" fmla="*/ 20 h 32"/>
                <a:gd name="T58" fmla="*/ 10 w 34"/>
                <a:gd name="T59" fmla="*/ 24 h 32"/>
                <a:gd name="T60" fmla="*/ 10 w 34"/>
                <a:gd name="T61" fmla="*/ 24 h 32"/>
                <a:gd name="T62" fmla="*/ 14 w 34"/>
                <a:gd name="T63" fmla="*/ 26 h 32"/>
                <a:gd name="T64" fmla="*/ 16 w 34"/>
                <a:gd name="T65" fmla="*/ 26 h 32"/>
                <a:gd name="T66" fmla="*/ 16 w 34"/>
                <a:gd name="T67" fmla="*/ 26 h 32"/>
                <a:gd name="T68" fmla="*/ 20 w 34"/>
                <a:gd name="T69" fmla="*/ 26 h 32"/>
                <a:gd name="T70" fmla="*/ 24 w 34"/>
                <a:gd name="T71" fmla="*/ 24 h 32"/>
                <a:gd name="T72" fmla="*/ 24 w 34"/>
                <a:gd name="T73" fmla="*/ 24 h 32"/>
                <a:gd name="T74" fmla="*/ 26 w 34"/>
                <a:gd name="T75" fmla="*/ 20 h 32"/>
                <a:gd name="T76" fmla="*/ 26 w 34"/>
                <a:gd name="T77" fmla="*/ 16 h 32"/>
                <a:gd name="T78" fmla="*/ 26 w 34"/>
                <a:gd name="T79" fmla="*/ 16 h 32"/>
                <a:gd name="T80" fmla="*/ 26 w 34"/>
                <a:gd name="T81" fmla="*/ 12 h 32"/>
                <a:gd name="T82" fmla="*/ 24 w 34"/>
                <a:gd name="T83" fmla="*/ 10 h 32"/>
                <a:gd name="T84" fmla="*/ 24 w 34"/>
                <a:gd name="T85" fmla="*/ 10 h 32"/>
                <a:gd name="T86" fmla="*/ 20 w 34"/>
                <a:gd name="T87" fmla="*/ 8 h 32"/>
                <a:gd name="T88" fmla="*/ 16 w 34"/>
                <a:gd name="T89" fmla="*/ 6 h 32"/>
                <a:gd name="T90" fmla="*/ 16 w 34"/>
                <a:gd name="T91" fmla="*/ 6 h 32"/>
                <a:gd name="T92" fmla="*/ 14 w 34"/>
                <a:gd name="T93" fmla="*/ 8 h 32"/>
                <a:gd name="T94" fmla="*/ 10 w 34"/>
                <a:gd name="T95" fmla="*/ 10 h 32"/>
                <a:gd name="T96" fmla="*/ 10 w 34"/>
                <a:gd name="T97" fmla="*/ 10 h 32"/>
                <a:gd name="T98" fmla="*/ 8 w 34"/>
                <a:gd name="T99" fmla="*/ 12 h 32"/>
                <a:gd name="T100" fmla="*/ 8 w 34"/>
                <a:gd name="T101" fmla="*/ 16 h 32"/>
                <a:gd name="T102" fmla="*/ 8 w 34"/>
                <a:gd name="T10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 h="32">
                  <a:moveTo>
                    <a:pt x="0" y="16"/>
                  </a:moveTo>
                  <a:lnTo>
                    <a:pt x="0" y="16"/>
                  </a:lnTo>
                  <a:lnTo>
                    <a:pt x="2" y="10"/>
                  </a:lnTo>
                  <a:lnTo>
                    <a:pt x="4" y="4"/>
                  </a:lnTo>
                  <a:lnTo>
                    <a:pt x="4" y="4"/>
                  </a:lnTo>
                  <a:lnTo>
                    <a:pt x="10" y="2"/>
                  </a:lnTo>
                  <a:lnTo>
                    <a:pt x="16" y="0"/>
                  </a:lnTo>
                  <a:lnTo>
                    <a:pt x="16" y="0"/>
                  </a:lnTo>
                  <a:lnTo>
                    <a:pt x="24" y="2"/>
                  </a:lnTo>
                  <a:lnTo>
                    <a:pt x="28" y="4"/>
                  </a:lnTo>
                  <a:lnTo>
                    <a:pt x="28" y="4"/>
                  </a:lnTo>
                  <a:lnTo>
                    <a:pt x="32" y="10"/>
                  </a:lnTo>
                  <a:lnTo>
                    <a:pt x="34" y="16"/>
                  </a:lnTo>
                  <a:lnTo>
                    <a:pt x="34" y="16"/>
                  </a:lnTo>
                  <a:lnTo>
                    <a:pt x="32" y="22"/>
                  </a:lnTo>
                  <a:lnTo>
                    <a:pt x="28" y="28"/>
                  </a:lnTo>
                  <a:lnTo>
                    <a:pt x="28" y="28"/>
                  </a:lnTo>
                  <a:lnTo>
                    <a:pt x="24" y="32"/>
                  </a:lnTo>
                  <a:lnTo>
                    <a:pt x="16" y="32"/>
                  </a:lnTo>
                  <a:lnTo>
                    <a:pt x="16" y="32"/>
                  </a:lnTo>
                  <a:lnTo>
                    <a:pt x="10" y="32"/>
                  </a:lnTo>
                  <a:lnTo>
                    <a:pt x="4" y="28"/>
                  </a:lnTo>
                  <a:lnTo>
                    <a:pt x="4" y="28"/>
                  </a:lnTo>
                  <a:lnTo>
                    <a:pt x="2" y="22"/>
                  </a:lnTo>
                  <a:lnTo>
                    <a:pt x="0" y="16"/>
                  </a:lnTo>
                  <a:lnTo>
                    <a:pt x="0" y="16"/>
                  </a:lnTo>
                  <a:close/>
                  <a:moveTo>
                    <a:pt x="8" y="16"/>
                  </a:moveTo>
                  <a:lnTo>
                    <a:pt x="8" y="16"/>
                  </a:lnTo>
                  <a:lnTo>
                    <a:pt x="8" y="20"/>
                  </a:lnTo>
                  <a:lnTo>
                    <a:pt x="10" y="24"/>
                  </a:lnTo>
                  <a:lnTo>
                    <a:pt x="10" y="24"/>
                  </a:lnTo>
                  <a:lnTo>
                    <a:pt x="14" y="26"/>
                  </a:lnTo>
                  <a:lnTo>
                    <a:pt x="16" y="26"/>
                  </a:lnTo>
                  <a:lnTo>
                    <a:pt x="16" y="26"/>
                  </a:lnTo>
                  <a:lnTo>
                    <a:pt x="20" y="26"/>
                  </a:lnTo>
                  <a:lnTo>
                    <a:pt x="24" y="24"/>
                  </a:lnTo>
                  <a:lnTo>
                    <a:pt x="24" y="24"/>
                  </a:lnTo>
                  <a:lnTo>
                    <a:pt x="26" y="20"/>
                  </a:lnTo>
                  <a:lnTo>
                    <a:pt x="26" y="16"/>
                  </a:lnTo>
                  <a:lnTo>
                    <a:pt x="26" y="16"/>
                  </a:lnTo>
                  <a:lnTo>
                    <a:pt x="26" y="12"/>
                  </a:lnTo>
                  <a:lnTo>
                    <a:pt x="24" y="10"/>
                  </a:lnTo>
                  <a:lnTo>
                    <a:pt x="24" y="10"/>
                  </a:lnTo>
                  <a:lnTo>
                    <a:pt x="20" y="8"/>
                  </a:lnTo>
                  <a:lnTo>
                    <a:pt x="16" y="6"/>
                  </a:lnTo>
                  <a:lnTo>
                    <a:pt x="16" y="6"/>
                  </a:lnTo>
                  <a:lnTo>
                    <a:pt x="14" y="8"/>
                  </a:lnTo>
                  <a:lnTo>
                    <a:pt x="10" y="10"/>
                  </a:lnTo>
                  <a:lnTo>
                    <a:pt x="10" y="10"/>
                  </a:lnTo>
                  <a:lnTo>
                    <a:pt x="8" y="12"/>
                  </a:lnTo>
                  <a:lnTo>
                    <a:pt x="8" y="16"/>
                  </a:lnTo>
                  <a:lnTo>
                    <a:pt x="8"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 name="Freeform 119">
              <a:extLst>
                <a:ext uri="{FF2B5EF4-FFF2-40B4-BE49-F238E27FC236}">
                  <a16:creationId xmlns:a16="http://schemas.microsoft.com/office/drawing/2014/main" id="{3E6D4552-354F-4071-9606-57368CBACBA9}"/>
                </a:ext>
              </a:extLst>
            </p:cNvPr>
            <p:cNvSpPr>
              <a:spLocks noEditPoints="1"/>
            </p:cNvSpPr>
            <p:nvPr/>
          </p:nvSpPr>
          <p:spPr bwMode="auto">
            <a:xfrm>
              <a:off x="3686507" y="4728179"/>
              <a:ext cx="721406" cy="58973"/>
            </a:xfrm>
            <a:custGeom>
              <a:avLst/>
              <a:gdLst>
                <a:gd name="T0" fmla="*/ 16 w 1419"/>
                <a:gd name="T1" fmla="*/ 92 h 116"/>
                <a:gd name="T2" fmla="*/ 36 w 1419"/>
                <a:gd name="T3" fmla="*/ 2 h 116"/>
                <a:gd name="T4" fmla="*/ 70 w 1419"/>
                <a:gd name="T5" fmla="*/ 48 h 116"/>
                <a:gd name="T6" fmla="*/ 92 w 1419"/>
                <a:gd name="T7" fmla="*/ 104 h 116"/>
                <a:gd name="T8" fmla="*/ 144 w 1419"/>
                <a:gd name="T9" fmla="*/ 100 h 116"/>
                <a:gd name="T10" fmla="*/ 194 w 1419"/>
                <a:gd name="T11" fmla="*/ 32 h 116"/>
                <a:gd name="T12" fmla="*/ 226 w 1419"/>
                <a:gd name="T13" fmla="*/ 82 h 116"/>
                <a:gd name="T14" fmla="*/ 216 w 1419"/>
                <a:gd name="T15" fmla="*/ 96 h 116"/>
                <a:gd name="T16" fmla="*/ 152 w 1419"/>
                <a:gd name="T17" fmla="*/ 18 h 116"/>
                <a:gd name="T18" fmla="*/ 166 w 1419"/>
                <a:gd name="T19" fmla="*/ 30 h 116"/>
                <a:gd name="T20" fmla="*/ 226 w 1419"/>
                <a:gd name="T21" fmla="*/ 18 h 116"/>
                <a:gd name="T22" fmla="*/ 300 w 1419"/>
                <a:gd name="T23" fmla="*/ 92 h 116"/>
                <a:gd name="T24" fmla="*/ 300 w 1419"/>
                <a:gd name="T25" fmla="*/ 108 h 116"/>
                <a:gd name="T26" fmla="*/ 310 w 1419"/>
                <a:gd name="T27" fmla="*/ 52 h 116"/>
                <a:gd name="T28" fmla="*/ 302 w 1419"/>
                <a:gd name="T29" fmla="*/ 20 h 116"/>
                <a:gd name="T30" fmla="*/ 318 w 1419"/>
                <a:gd name="T31" fmla="*/ 44 h 116"/>
                <a:gd name="T32" fmla="*/ 431 w 1419"/>
                <a:gd name="T33" fmla="*/ 30 h 116"/>
                <a:gd name="T34" fmla="*/ 397 w 1419"/>
                <a:gd name="T35" fmla="*/ 40 h 116"/>
                <a:gd name="T36" fmla="*/ 433 w 1419"/>
                <a:gd name="T37" fmla="*/ 86 h 116"/>
                <a:gd name="T38" fmla="*/ 453 w 1419"/>
                <a:gd name="T39" fmla="*/ 10 h 116"/>
                <a:gd name="T40" fmla="*/ 489 w 1419"/>
                <a:gd name="T41" fmla="*/ 40 h 116"/>
                <a:gd name="T42" fmla="*/ 493 w 1419"/>
                <a:gd name="T43" fmla="*/ 114 h 116"/>
                <a:gd name="T44" fmla="*/ 467 w 1419"/>
                <a:gd name="T45" fmla="*/ 62 h 116"/>
                <a:gd name="T46" fmla="*/ 481 w 1419"/>
                <a:gd name="T47" fmla="*/ 30 h 116"/>
                <a:gd name="T48" fmla="*/ 629 w 1419"/>
                <a:gd name="T49" fmla="*/ 76 h 116"/>
                <a:gd name="T50" fmla="*/ 543 w 1419"/>
                <a:gd name="T51" fmla="*/ 98 h 116"/>
                <a:gd name="T52" fmla="*/ 553 w 1419"/>
                <a:gd name="T53" fmla="*/ 94 h 116"/>
                <a:gd name="T54" fmla="*/ 625 w 1419"/>
                <a:gd name="T55" fmla="*/ 60 h 116"/>
                <a:gd name="T56" fmla="*/ 595 w 1419"/>
                <a:gd name="T57" fmla="*/ 6 h 116"/>
                <a:gd name="T58" fmla="*/ 655 w 1419"/>
                <a:gd name="T59" fmla="*/ 108 h 116"/>
                <a:gd name="T60" fmla="*/ 739 w 1419"/>
                <a:gd name="T61" fmla="*/ 110 h 116"/>
                <a:gd name="T62" fmla="*/ 709 w 1419"/>
                <a:gd name="T63" fmla="*/ 92 h 116"/>
                <a:gd name="T64" fmla="*/ 757 w 1419"/>
                <a:gd name="T65" fmla="*/ 50 h 116"/>
                <a:gd name="T66" fmla="*/ 815 w 1419"/>
                <a:gd name="T67" fmla="*/ 110 h 116"/>
                <a:gd name="T68" fmla="*/ 803 w 1419"/>
                <a:gd name="T69" fmla="*/ 18 h 116"/>
                <a:gd name="T70" fmla="*/ 817 w 1419"/>
                <a:gd name="T71" fmla="*/ 96 h 116"/>
                <a:gd name="T72" fmla="*/ 881 w 1419"/>
                <a:gd name="T73" fmla="*/ 56 h 116"/>
                <a:gd name="T74" fmla="*/ 919 w 1419"/>
                <a:gd name="T75" fmla="*/ 114 h 116"/>
                <a:gd name="T76" fmla="*/ 939 w 1419"/>
                <a:gd name="T77" fmla="*/ 16 h 116"/>
                <a:gd name="T78" fmla="*/ 935 w 1419"/>
                <a:gd name="T79" fmla="*/ 64 h 116"/>
                <a:gd name="T80" fmla="*/ 987 w 1419"/>
                <a:gd name="T81" fmla="*/ 104 h 116"/>
                <a:gd name="T82" fmla="*/ 971 w 1419"/>
                <a:gd name="T83" fmla="*/ 114 h 116"/>
                <a:gd name="T84" fmla="*/ 949 w 1419"/>
                <a:gd name="T85" fmla="*/ 16 h 116"/>
                <a:gd name="T86" fmla="*/ 1043 w 1419"/>
                <a:gd name="T87" fmla="*/ 106 h 116"/>
                <a:gd name="T88" fmla="*/ 1095 w 1419"/>
                <a:gd name="T89" fmla="*/ 52 h 116"/>
                <a:gd name="T90" fmla="*/ 1083 w 1419"/>
                <a:gd name="T91" fmla="*/ 102 h 116"/>
                <a:gd name="T92" fmla="*/ 1133 w 1419"/>
                <a:gd name="T93" fmla="*/ 88 h 116"/>
                <a:gd name="T94" fmla="*/ 1077 w 1419"/>
                <a:gd name="T95" fmla="*/ 110 h 116"/>
                <a:gd name="T96" fmla="*/ 1135 w 1419"/>
                <a:gd name="T97" fmla="*/ 76 h 116"/>
                <a:gd name="T98" fmla="*/ 1191 w 1419"/>
                <a:gd name="T99" fmla="*/ 10 h 116"/>
                <a:gd name="T100" fmla="*/ 1265 w 1419"/>
                <a:gd name="T101" fmla="*/ 100 h 116"/>
                <a:gd name="T102" fmla="*/ 1229 w 1419"/>
                <a:gd name="T103" fmla="*/ 76 h 116"/>
                <a:gd name="T104" fmla="*/ 1267 w 1419"/>
                <a:gd name="T105" fmla="*/ 80 h 116"/>
                <a:gd name="T106" fmla="*/ 1225 w 1419"/>
                <a:gd name="T107" fmla="*/ 88 h 116"/>
                <a:gd name="T108" fmla="*/ 1397 w 1419"/>
                <a:gd name="T109" fmla="*/ 98 h 116"/>
                <a:gd name="T110" fmla="*/ 1361 w 1419"/>
                <a:gd name="T111" fmla="*/ 92 h 116"/>
                <a:gd name="T112" fmla="*/ 1317 w 1419"/>
                <a:gd name="T113" fmla="*/ 66 h 116"/>
                <a:gd name="T114" fmla="*/ 1351 w 1419"/>
                <a:gd name="T115" fmla="*/ 22 h 116"/>
                <a:gd name="T116" fmla="*/ 1411 w 1419"/>
                <a:gd name="T117" fmla="*/ 58 h 116"/>
                <a:gd name="T118" fmla="*/ 1347 w 1419"/>
                <a:gd name="T119" fmla="*/ 92 h 116"/>
                <a:gd name="T120" fmla="*/ 1325 w 1419"/>
                <a:gd name="T121" fmla="*/ 100 h 116"/>
                <a:gd name="T122" fmla="*/ 1351 w 1419"/>
                <a:gd name="T12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9" h="116">
                  <a:moveTo>
                    <a:pt x="42" y="72"/>
                  </a:moveTo>
                  <a:lnTo>
                    <a:pt x="42" y="72"/>
                  </a:lnTo>
                  <a:lnTo>
                    <a:pt x="58" y="92"/>
                  </a:lnTo>
                  <a:lnTo>
                    <a:pt x="50" y="98"/>
                  </a:lnTo>
                  <a:lnTo>
                    <a:pt x="50" y="98"/>
                  </a:lnTo>
                  <a:lnTo>
                    <a:pt x="36" y="80"/>
                  </a:lnTo>
                  <a:lnTo>
                    <a:pt x="36" y="80"/>
                  </a:lnTo>
                  <a:lnTo>
                    <a:pt x="30" y="90"/>
                  </a:lnTo>
                  <a:lnTo>
                    <a:pt x="22" y="100"/>
                  </a:lnTo>
                  <a:lnTo>
                    <a:pt x="14" y="108"/>
                  </a:lnTo>
                  <a:lnTo>
                    <a:pt x="4" y="116"/>
                  </a:lnTo>
                  <a:lnTo>
                    <a:pt x="0" y="108"/>
                  </a:lnTo>
                  <a:lnTo>
                    <a:pt x="0" y="108"/>
                  </a:lnTo>
                  <a:lnTo>
                    <a:pt x="8" y="102"/>
                  </a:lnTo>
                  <a:lnTo>
                    <a:pt x="16" y="92"/>
                  </a:lnTo>
                  <a:lnTo>
                    <a:pt x="24" y="84"/>
                  </a:lnTo>
                  <a:lnTo>
                    <a:pt x="30" y="74"/>
                  </a:lnTo>
                  <a:lnTo>
                    <a:pt x="30" y="74"/>
                  </a:lnTo>
                  <a:lnTo>
                    <a:pt x="6" y="50"/>
                  </a:lnTo>
                  <a:lnTo>
                    <a:pt x="12" y="46"/>
                  </a:lnTo>
                  <a:lnTo>
                    <a:pt x="12" y="46"/>
                  </a:lnTo>
                  <a:lnTo>
                    <a:pt x="34" y="66"/>
                  </a:lnTo>
                  <a:lnTo>
                    <a:pt x="34" y="66"/>
                  </a:lnTo>
                  <a:lnTo>
                    <a:pt x="40" y="48"/>
                  </a:lnTo>
                  <a:lnTo>
                    <a:pt x="42" y="30"/>
                  </a:lnTo>
                  <a:lnTo>
                    <a:pt x="4" y="30"/>
                  </a:lnTo>
                  <a:lnTo>
                    <a:pt x="4" y="22"/>
                  </a:lnTo>
                  <a:lnTo>
                    <a:pt x="26" y="22"/>
                  </a:lnTo>
                  <a:lnTo>
                    <a:pt x="26" y="2"/>
                  </a:lnTo>
                  <a:lnTo>
                    <a:pt x="36" y="2"/>
                  </a:lnTo>
                  <a:lnTo>
                    <a:pt x="36" y="22"/>
                  </a:lnTo>
                  <a:lnTo>
                    <a:pt x="58" y="22"/>
                  </a:lnTo>
                  <a:lnTo>
                    <a:pt x="58" y="30"/>
                  </a:lnTo>
                  <a:lnTo>
                    <a:pt x="50" y="30"/>
                  </a:lnTo>
                  <a:lnTo>
                    <a:pt x="50" y="30"/>
                  </a:lnTo>
                  <a:lnTo>
                    <a:pt x="48" y="52"/>
                  </a:lnTo>
                  <a:lnTo>
                    <a:pt x="42" y="72"/>
                  </a:lnTo>
                  <a:lnTo>
                    <a:pt x="42" y="72"/>
                  </a:lnTo>
                  <a:close/>
                  <a:moveTo>
                    <a:pt x="70" y="48"/>
                  </a:moveTo>
                  <a:lnTo>
                    <a:pt x="70" y="48"/>
                  </a:lnTo>
                  <a:lnTo>
                    <a:pt x="82" y="76"/>
                  </a:lnTo>
                  <a:lnTo>
                    <a:pt x="72" y="80"/>
                  </a:lnTo>
                  <a:lnTo>
                    <a:pt x="72" y="80"/>
                  </a:lnTo>
                  <a:lnTo>
                    <a:pt x="62" y="52"/>
                  </a:lnTo>
                  <a:lnTo>
                    <a:pt x="70" y="48"/>
                  </a:lnTo>
                  <a:lnTo>
                    <a:pt x="70" y="48"/>
                  </a:lnTo>
                  <a:close/>
                  <a:moveTo>
                    <a:pt x="118" y="34"/>
                  </a:moveTo>
                  <a:lnTo>
                    <a:pt x="104" y="34"/>
                  </a:lnTo>
                  <a:lnTo>
                    <a:pt x="104" y="104"/>
                  </a:lnTo>
                  <a:lnTo>
                    <a:pt x="104" y="104"/>
                  </a:lnTo>
                  <a:lnTo>
                    <a:pt x="102" y="108"/>
                  </a:lnTo>
                  <a:lnTo>
                    <a:pt x="100" y="110"/>
                  </a:lnTo>
                  <a:lnTo>
                    <a:pt x="100" y="110"/>
                  </a:lnTo>
                  <a:lnTo>
                    <a:pt x="96" y="114"/>
                  </a:lnTo>
                  <a:lnTo>
                    <a:pt x="92" y="114"/>
                  </a:lnTo>
                  <a:lnTo>
                    <a:pt x="74" y="114"/>
                  </a:lnTo>
                  <a:lnTo>
                    <a:pt x="72" y="106"/>
                  </a:lnTo>
                  <a:lnTo>
                    <a:pt x="88" y="106"/>
                  </a:lnTo>
                  <a:lnTo>
                    <a:pt x="88" y="106"/>
                  </a:lnTo>
                  <a:lnTo>
                    <a:pt x="92" y="104"/>
                  </a:lnTo>
                  <a:lnTo>
                    <a:pt x="92" y="104"/>
                  </a:lnTo>
                  <a:lnTo>
                    <a:pt x="94" y="100"/>
                  </a:lnTo>
                  <a:lnTo>
                    <a:pt x="94" y="34"/>
                  </a:lnTo>
                  <a:lnTo>
                    <a:pt x="64" y="34"/>
                  </a:lnTo>
                  <a:lnTo>
                    <a:pt x="64" y="28"/>
                  </a:lnTo>
                  <a:lnTo>
                    <a:pt x="94" y="28"/>
                  </a:lnTo>
                  <a:lnTo>
                    <a:pt x="94" y="2"/>
                  </a:lnTo>
                  <a:lnTo>
                    <a:pt x="104" y="2"/>
                  </a:lnTo>
                  <a:lnTo>
                    <a:pt x="104" y="28"/>
                  </a:lnTo>
                  <a:lnTo>
                    <a:pt x="118" y="28"/>
                  </a:lnTo>
                  <a:lnTo>
                    <a:pt x="118" y="34"/>
                  </a:lnTo>
                  <a:close/>
                  <a:moveTo>
                    <a:pt x="132" y="114"/>
                  </a:moveTo>
                  <a:lnTo>
                    <a:pt x="128" y="106"/>
                  </a:lnTo>
                  <a:lnTo>
                    <a:pt x="128" y="106"/>
                  </a:lnTo>
                  <a:lnTo>
                    <a:pt x="144" y="100"/>
                  </a:lnTo>
                  <a:lnTo>
                    <a:pt x="160" y="88"/>
                  </a:lnTo>
                  <a:lnTo>
                    <a:pt x="160" y="88"/>
                  </a:lnTo>
                  <a:lnTo>
                    <a:pt x="174" y="76"/>
                  </a:lnTo>
                  <a:lnTo>
                    <a:pt x="184" y="62"/>
                  </a:lnTo>
                  <a:lnTo>
                    <a:pt x="150" y="62"/>
                  </a:lnTo>
                  <a:lnTo>
                    <a:pt x="150" y="86"/>
                  </a:lnTo>
                  <a:lnTo>
                    <a:pt x="140" y="86"/>
                  </a:lnTo>
                  <a:lnTo>
                    <a:pt x="140" y="56"/>
                  </a:lnTo>
                  <a:lnTo>
                    <a:pt x="184" y="56"/>
                  </a:lnTo>
                  <a:lnTo>
                    <a:pt x="184" y="46"/>
                  </a:lnTo>
                  <a:lnTo>
                    <a:pt x="134" y="46"/>
                  </a:lnTo>
                  <a:lnTo>
                    <a:pt x="134" y="38"/>
                  </a:lnTo>
                  <a:lnTo>
                    <a:pt x="184" y="38"/>
                  </a:lnTo>
                  <a:lnTo>
                    <a:pt x="184" y="32"/>
                  </a:lnTo>
                  <a:lnTo>
                    <a:pt x="194" y="32"/>
                  </a:lnTo>
                  <a:lnTo>
                    <a:pt x="194" y="38"/>
                  </a:lnTo>
                  <a:lnTo>
                    <a:pt x="246" y="38"/>
                  </a:lnTo>
                  <a:lnTo>
                    <a:pt x="246" y="46"/>
                  </a:lnTo>
                  <a:lnTo>
                    <a:pt x="194" y="46"/>
                  </a:lnTo>
                  <a:lnTo>
                    <a:pt x="194" y="56"/>
                  </a:lnTo>
                  <a:lnTo>
                    <a:pt x="240" y="56"/>
                  </a:lnTo>
                  <a:lnTo>
                    <a:pt x="240" y="80"/>
                  </a:lnTo>
                  <a:lnTo>
                    <a:pt x="240" y="80"/>
                  </a:lnTo>
                  <a:lnTo>
                    <a:pt x="240" y="84"/>
                  </a:lnTo>
                  <a:lnTo>
                    <a:pt x="238" y="86"/>
                  </a:lnTo>
                  <a:lnTo>
                    <a:pt x="234" y="88"/>
                  </a:lnTo>
                  <a:lnTo>
                    <a:pt x="230" y="88"/>
                  </a:lnTo>
                  <a:lnTo>
                    <a:pt x="222" y="88"/>
                  </a:lnTo>
                  <a:lnTo>
                    <a:pt x="220" y="82"/>
                  </a:lnTo>
                  <a:lnTo>
                    <a:pt x="226" y="82"/>
                  </a:lnTo>
                  <a:lnTo>
                    <a:pt x="226" y="82"/>
                  </a:lnTo>
                  <a:lnTo>
                    <a:pt x="230" y="80"/>
                  </a:lnTo>
                  <a:lnTo>
                    <a:pt x="230" y="78"/>
                  </a:lnTo>
                  <a:lnTo>
                    <a:pt x="230" y="62"/>
                  </a:lnTo>
                  <a:lnTo>
                    <a:pt x="194" y="62"/>
                  </a:lnTo>
                  <a:lnTo>
                    <a:pt x="194" y="62"/>
                  </a:lnTo>
                  <a:lnTo>
                    <a:pt x="204" y="76"/>
                  </a:lnTo>
                  <a:lnTo>
                    <a:pt x="218" y="88"/>
                  </a:lnTo>
                  <a:lnTo>
                    <a:pt x="218" y="88"/>
                  </a:lnTo>
                  <a:lnTo>
                    <a:pt x="234" y="98"/>
                  </a:lnTo>
                  <a:lnTo>
                    <a:pt x="252" y="104"/>
                  </a:lnTo>
                  <a:lnTo>
                    <a:pt x="246" y="112"/>
                  </a:lnTo>
                  <a:lnTo>
                    <a:pt x="246" y="112"/>
                  </a:lnTo>
                  <a:lnTo>
                    <a:pt x="232" y="106"/>
                  </a:lnTo>
                  <a:lnTo>
                    <a:pt x="216" y="96"/>
                  </a:lnTo>
                  <a:lnTo>
                    <a:pt x="216" y="96"/>
                  </a:lnTo>
                  <a:lnTo>
                    <a:pt x="204" y="86"/>
                  </a:lnTo>
                  <a:lnTo>
                    <a:pt x="194" y="76"/>
                  </a:lnTo>
                  <a:lnTo>
                    <a:pt x="194" y="116"/>
                  </a:lnTo>
                  <a:lnTo>
                    <a:pt x="184" y="116"/>
                  </a:lnTo>
                  <a:lnTo>
                    <a:pt x="184" y="78"/>
                  </a:lnTo>
                  <a:lnTo>
                    <a:pt x="184" y="78"/>
                  </a:lnTo>
                  <a:lnTo>
                    <a:pt x="174" y="88"/>
                  </a:lnTo>
                  <a:lnTo>
                    <a:pt x="160" y="98"/>
                  </a:lnTo>
                  <a:lnTo>
                    <a:pt x="160" y="98"/>
                  </a:lnTo>
                  <a:lnTo>
                    <a:pt x="146" y="106"/>
                  </a:lnTo>
                  <a:lnTo>
                    <a:pt x="132" y="114"/>
                  </a:lnTo>
                  <a:lnTo>
                    <a:pt x="132" y="114"/>
                  </a:lnTo>
                  <a:close/>
                  <a:moveTo>
                    <a:pt x="152" y="18"/>
                  </a:moveTo>
                  <a:lnTo>
                    <a:pt x="152" y="18"/>
                  </a:lnTo>
                  <a:lnTo>
                    <a:pt x="144" y="28"/>
                  </a:lnTo>
                  <a:lnTo>
                    <a:pt x="136" y="34"/>
                  </a:lnTo>
                  <a:lnTo>
                    <a:pt x="130" y="30"/>
                  </a:lnTo>
                  <a:lnTo>
                    <a:pt x="130" y="30"/>
                  </a:lnTo>
                  <a:lnTo>
                    <a:pt x="142" y="16"/>
                  </a:lnTo>
                  <a:lnTo>
                    <a:pt x="142" y="16"/>
                  </a:lnTo>
                  <a:lnTo>
                    <a:pt x="152" y="2"/>
                  </a:lnTo>
                  <a:lnTo>
                    <a:pt x="160" y="4"/>
                  </a:lnTo>
                  <a:lnTo>
                    <a:pt x="160" y="4"/>
                  </a:lnTo>
                  <a:lnTo>
                    <a:pt x="156" y="12"/>
                  </a:lnTo>
                  <a:lnTo>
                    <a:pt x="186" y="12"/>
                  </a:lnTo>
                  <a:lnTo>
                    <a:pt x="186" y="18"/>
                  </a:lnTo>
                  <a:lnTo>
                    <a:pt x="170" y="18"/>
                  </a:lnTo>
                  <a:lnTo>
                    <a:pt x="174" y="28"/>
                  </a:lnTo>
                  <a:lnTo>
                    <a:pt x="166" y="30"/>
                  </a:lnTo>
                  <a:lnTo>
                    <a:pt x="160" y="18"/>
                  </a:lnTo>
                  <a:lnTo>
                    <a:pt x="152" y="18"/>
                  </a:lnTo>
                  <a:close/>
                  <a:moveTo>
                    <a:pt x="204" y="18"/>
                  </a:moveTo>
                  <a:lnTo>
                    <a:pt x="204" y="18"/>
                  </a:lnTo>
                  <a:lnTo>
                    <a:pt x="194" y="28"/>
                  </a:lnTo>
                  <a:lnTo>
                    <a:pt x="188" y="24"/>
                  </a:lnTo>
                  <a:lnTo>
                    <a:pt x="188" y="24"/>
                  </a:lnTo>
                  <a:lnTo>
                    <a:pt x="196" y="12"/>
                  </a:lnTo>
                  <a:lnTo>
                    <a:pt x="204" y="0"/>
                  </a:lnTo>
                  <a:lnTo>
                    <a:pt x="214" y="2"/>
                  </a:lnTo>
                  <a:lnTo>
                    <a:pt x="214" y="2"/>
                  </a:lnTo>
                  <a:lnTo>
                    <a:pt x="208" y="12"/>
                  </a:lnTo>
                  <a:lnTo>
                    <a:pt x="250" y="12"/>
                  </a:lnTo>
                  <a:lnTo>
                    <a:pt x="250" y="18"/>
                  </a:lnTo>
                  <a:lnTo>
                    <a:pt x="226" y="18"/>
                  </a:lnTo>
                  <a:lnTo>
                    <a:pt x="232" y="30"/>
                  </a:lnTo>
                  <a:lnTo>
                    <a:pt x="222" y="30"/>
                  </a:lnTo>
                  <a:lnTo>
                    <a:pt x="216" y="18"/>
                  </a:lnTo>
                  <a:lnTo>
                    <a:pt x="204" y="18"/>
                  </a:lnTo>
                  <a:close/>
                  <a:moveTo>
                    <a:pt x="338" y="92"/>
                  </a:moveTo>
                  <a:lnTo>
                    <a:pt x="328" y="92"/>
                  </a:lnTo>
                  <a:lnTo>
                    <a:pt x="328" y="72"/>
                  </a:lnTo>
                  <a:lnTo>
                    <a:pt x="328" y="72"/>
                  </a:lnTo>
                  <a:lnTo>
                    <a:pt x="328" y="64"/>
                  </a:lnTo>
                  <a:lnTo>
                    <a:pt x="328" y="64"/>
                  </a:lnTo>
                  <a:lnTo>
                    <a:pt x="316" y="72"/>
                  </a:lnTo>
                  <a:lnTo>
                    <a:pt x="306" y="78"/>
                  </a:lnTo>
                  <a:lnTo>
                    <a:pt x="302" y="86"/>
                  </a:lnTo>
                  <a:lnTo>
                    <a:pt x="300" y="92"/>
                  </a:lnTo>
                  <a:lnTo>
                    <a:pt x="300" y="92"/>
                  </a:lnTo>
                  <a:lnTo>
                    <a:pt x="302" y="96"/>
                  </a:lnTo>
                  <a:lnTo>
                    <a:pt x="306" y="100"/>
                  </a:lnTo>
                  <a:lnTo>
                    <a:pt x="306" y="100"/>
                  </a:lnTo>
                  <a:lnTo>
                    <a:pt x="316" y="104"/>
                  </a:lnTo>
                  <a:lnTo>
                    <a:pt x="334" y="104"/>
                  </a:lnTo>
                  <a:lnTo>
                    <a:pt x="334" y="104"/>
                  </a:lnTo>
                  <a:lnTo>
                    <a:pt x="356" y="104"/>
                  </a:lnTo>
                  <a:lnTo>
                    <a:pt x="372" y="102"/>
                  </a:lnTo>
                  <a:lnTo>
                    <a:pt x="372" y="110"/>
                  </a:lnTo>
                  <a:lnTo>
                    <a:pt x="372" y="110"/>
                  </a:lnTo>
                  <a:lnTo>
                    <a:pt x="338" y="112"/>
                  </a:lnTo>
                  <a:lnTo>
                    <a:pt x="338" y="112"/>
                  </a:lnTo>
                  <a:lnTo>
                    <a:pt x="314" y="112"/>
                  </a:lnTo>
                  <a:lnTo>
                    <a:pt x="306" y="110"/>
                  </a:lnTo>
                  <a:lnTo>
                    <a:pt x="300" y="108"/>
                  </a:lnTo>
                  <a:lnTo>
                    <a:pt x="300" y="108"/>
                  </a:lnTo>
                  <a:lnTo>
                    <a:pt x="292" y="100"/>
                  </a:lnTo>
                  <a:lnTo>
                    <a:pt x="290" y="96"/>
                  </a:lnTo>
                  <a:lnTo>
                    <a:pt x="290" y="92"/>
                  </a:lnTo>
                  <a:lnTo>
                    <a:pt x="290" y="92"/>
                  </a:lnTo>
                  <a:lnTo>
                    <a:pt x="292" y="84"/>
                  </a:lnTo>
                  <a:lnTo>
                    <a:pt x="298" y="76"/>
                  </a:lnTo>
                  <a:lnTo>
                    <a:pt x="298" y="76"/>
                  </a:lnTo>
                  <a:lnTo>
                    <a:pt x="310" y="66"/>
                  </a:lnTo>
                  <a:lnTo>
                    <a:pt x="326" y="56"/>
                  </a:lnTo>
                  <a:lnTo>
                    <a:pt x="326" y="56"/>
                  </a:lnTo>
                  <a:lnTo>
                    <a:pt x="322" y="52"/>
                  </a:lnTo>
                  <a:lnTo>
                    <a:pt x="318" y="52"/>
                  </a:lnTo>
                  <a:lnTo>
                    <a:pt x="318" y="52"/>
                  </a:lnTo>
                  <a:lnTo>
                    <a:pt x="310" y="52"/>
                  </a:lnTo>
                  <a:lnTo>
                    <a:pt x="302" y="54"/>
                  </a:lnTo>
                  <a:lnTo>
                    <a:pt x="302" y="54"/>
                  </a:lnTo>
                  <a:lnTo>
                    <a:pt x="292" y="58"/>
                  </a:lnTo>
                  <a:lnTo>
                    <a:pt x="280" y="68"/>
                  </a:lnTo>
                  <a:lnTo>
                    <a:pt x="270" y="76"/>
                  </a:lnTo>
                  <a:lnTo>
                    <a:pt x="264" y="70"/>
                  </a:lnTo>
                  <a:lnTo>
                    <a:pt x="264" y="70"/>
                  </a:lnTo>
                  <a:lnTo>
                    <a:pt x="274" y="60"/>
                  </a:lnTo>
                  <a:lnTo>
                    <a:pt x="284" y="50"/>
                  </a:lnTo>
                  <a:lnTo>
                    <a:pt x="292" y="40"/>
                  </a:lnTo>
                  <a:lnTo>
                    <a:pt x="298" y="28"/>
                  </a:lnTo>
                  <a:lnTo>
                    <a:pt x="268" y="28"/>
                  </a:lnTo>
                  <a:lnTo>
                    <a:pt x="268" y="20"/>
                  </a:lnTo>
                  <a:lnTo>
                    <a:pt x="302" y="20"/>
                  </a:lnTo>
                  <a:lnTo>
                    <a:pt x="302" y="20"/>
                  </a:lnTo>
                  <a:lnTo>
                    <a:pt x="306" y="6"/>
                  </a:lnTo>
                  <a:lnTo>
                    <a:pt x="316" y="6"/>
                  </a:lnTo>
                  <a:lnTo>
                    <a:pt x="316" y="6"/>
                  </a:lnTo>
                  <a:lnTo>
                    <a:pt x="312" y="20"/>
                  </a:lnTo>
                  <a:lnTo>
                    <a:pt x="358" y="20"/>
                  </a:lnTo>
                  <a:lnTo>
                    <a:pt x="358" y="28"/>
                  </a:lnTo>
                  <a:lnTo>
                    <a:pt x="308" y="28"/>
                  </a:lnTo>
                  <a:lnTo>
                    <a:pt x="308" y="28"/>
                  </a:lnTo>
                  <a:lnTo>
                    <a:pt x="296" y="48"/>
                  </a:lnTo>
                  <a:lnTo>
                    <a:pt x="298" y="48"/>
                  </a:lnTo>
                  <a:lnTo>
                    <a:pt x="298" y="48"/>
                  </a:lnTo>
                  <a:lnTo>
                    <a:pt x="306" y="46"/>
                  </a:lnTo>
                  <a:lnTo>
                    <a:pt x="306" y="46"/>
                  </a:lnTo>
                  <a:lnTo>
                    <a:pt x="318" y="44"/>
                  </a:lnTo>
                  <a:lnTo>
                    <a:pt x="318" y="44"/>
                  </a:lnTo>
                  <a:lnTo>
                    <a:pt x="324" y="44"/>
                  </a:lnTo>
                  <a:lnTo>
                    <a:pt x="328" y="46"/>
                  </a:lnTo>
                  <a:lnTo>
                    <a:pt x="332" y="48"/>
                  </a:lnTo>
                  <a:lnTo>
                    <a:pt x="334" y="52"/>
                  </a:lnTo>
                  <a:lnTo>
                    <a:pt x="372" y="38"/>
                  </a:lnTo>
                  <a:lnTo>
                    <a:pt x="376" y="48"/>
                  </a:lnTo>
                  <a:lnTo>
                    <a:pt x="376" y="48"/>
                  </a:lnTo>
                  <a:lnTo>
                    <a:pt x="336" y="60"/>
                  </a:lnTo>
                  <a:lnTo>
                    <a:pt x="336" y="60"/>
                  </a:lnTo>
                  <a:lnTo>
                    <a:pt x="338" y="72"/>
                  </a:lnTo>
                  <a:lnTo>
                    <a:pt x="338" y="92"/>
                  </a:lnTo>
                  <a:close/>
                  <a:moveTo>
                    <a:pt x="391" y="30"/>
                  </a:moveTo>
                  <a:lnTo>
                    <a:pt x="391" y="24"/>
                  </a:lnTo>
                  <a:lnTo>
                    <a:pt x="431" y="24"/>
                  </a:lnTo>
                  <a:lnTo>
                    <a:pt x="431" y="30"/>
                  </a:lnTo>
                  <a:lnTo>
                    <a:pt x="391" y="30"/>
                  </a:lnTo>
                  <a:close/>
                  <a:moveTo>
                    <a:pt x="403" y="110"/>
                  </a:moveTo>
                  <a:lnTo>
                    <a:pt x="403" y="114"/>
                  </a:lnTo>
                  <a:lnTo>
                    <a:pt x="395" y="114"/>
                  </a:lnTo>
                  <a:lnTo>
                    <a:pt x="395" y="76"/>
                  </a:lnTo>
                  <a:lnTo>
                    <a:pt x="427" y="76"/>
                  </a:lnTo>
                  <a:lnTo>
                    <a:pt x="427" y="110"/>
                  </a:lnTo>
                  <a:lnTo>
                    <a:pt x="403" y="110"/>
                  </a:lnTo>
                  <a:close/>
                  <a:moveTo>
                    <a:pt x="397" y="12"/>
                  </a:moveTo>
                  <a:lnTo>
                    <a:pt x="397" y="6"/>
                  </a:lnTo>
                  <a:lnTo>
                    <a:pt x="427" y="6"/>
                  </a:lnTo>
                  <a:lnTo>
                    <a:pt x="427" y="12"/>
                  </a:lnTo>
                  <a:lnTo>
                    <a:pt x="397" y="12"/>
                  </a:lnTo>
                  <a:close/>
                  <a:moveTo>
                    <a:pt x="397" y="48"/>
                  </a:moveTo>
                  <a:lnTo>
                    <a:pt x="397" y="40"/>
                  </a:lnTo>
                  <a:lnTo>
                    <a:pt x="427" y="40"/>
                  </a:lnTo>
                  <a:lnTo>
                    <a:pt x="427" y="48"/>
                  </a:lnTo>
                  <a:lnTo>
                    <a:pt x="397" y="48"/>
                  </a:lnTo>
                  <a:close/>
                  <a:moveTo>
                    <a:pt x="397" y="64"/>
                  </a:moveTo>
                  <a:lnTo>
                    <a:pt x="397" y="58"/>
                  </a:lnTo>
                  <a:lnTo>
                    <a:pt x="427" y="58"/>
                  </a:lnTo>
                  <a:lnTo>
                    <a:pt x="427" y="64"/>
                  </a:lnTo>
                  <a:lnTo>
                    <a:pt x="397" y="64"/>
                  </a:lnTo>
                  <a:close/>
                  <a:moveTo>
                    <a:pt x="419" y="82"/>
                  </a:moveTo>
                  <a:lnTo>
                    <a:pt x="403" y="82"/>
                  </a:lnTo>
                  <a:lnTo>
                    <a:pt x="403" y="102"/>
                  </a:lnTo>
                  <a:lnTo>
                    <a:pt x="419" y="102"/>
                  </a:lnTo>
                  <a:lnTo>
                    <a:pt x="419" y="82"/>
                  </a:lnTo>
                  <a:close/>
                  <a:moveTo>
                    <a:pt x="433" y="94"/>
                  </a:moveTo>
                  <a:lnTo>
                    <a:pt x="433" y="86"/>
                  </a:lnTo>
                  <a:lnTo>
                    <a:pt x="441" y="86"/>
                  </a:lnTo>
                  <a:lnTo>
                    <a:pt x="441" y="56"/>
                  </a:lnTo>
                  <a:lnTo>
                    <a:pt x="467" y="56"/>
                  </a:lnTo>
                  <a:lnTo>
                    <a:pt x="467" y="46"/>
                  </a:lnTo>
                  <a:lnTo>
                    <a:pt x="435" y="46"/>
                  </a:lnTo>
                  <a:lnTo>
                    <a:pt x="435" y="40"/>
                  </a:lnTo>
                  <a:lnTo>
                    <a:pt x="453" y="40"/>
                  </a:lnTo>
                  <a:lnTo>
                    <a:pt x="453" y="30"/>
                  </a:lnTo>
                  <a:lnTo>
                    <a:pt x="439" y="30"/>
                  </a:lnTo>
                  <a:lnTo>
                    <a:pt x="439" y="24"/>
                  </a:lnTo>
                  <a:lnTo>
                    <a:pt x="453" y="24"/>
                  </a:lnTo>
                  <a:lnTo>
                    <a:pt x="453" y="16"/>
                  </a:lnTo>
                  <a:lnTo>
                    <a:pt x="437" y="16"/>
                  </a:lnTo>
                  <a:lnTo>
                    <a:pt x="437" y="10"/>
                  </a:lnTo>
                  <a:lnTo>
                    <a:pt x="453" y="10"/>
                  </a:lnTo>
                  <a:lnTo>
                    <a:pt x="453" y="2"/>
                  </a:lnTo>
                  <a:lnTo>
                    <a:pt x="461" y="2"/>
                  </a:lnTo>
                  <a:lnTo>
                    <a:pt x="461" y="10"/>
                  </a:lnTo>
                  <a:lnTo>
                    <a:pt x="481" y="10"/>
                  </a:lnTo>
                  <a:lnTo>
                    <a:pt x="481" y="2"/>
                  </a:lnTo>
                  <a:lnTo>
                    <a:pt x="489" y="2"/>
                  </a:lnTo>
                  <a:lnTo>
                    <a:pt x="489" y="10"/>
                  </a:lnTo>
                  <a:lnTo>
                    <a:pt x="507" y="10"/>
                  </a:lnTo>
                  <a:lnTo>
                    <a:pt x="507" y="16"/>
                  </a:lnTo>
                  <a:lnTo>
                    <a:pt x="489" y="16"/>
                  </a:lnTo>
                  <a:lnTo>
                    <a:pt x="489" y="24"/>
                  </a:lnTo>
                  <a:lnTo>
                    <a:pt x="503" y="24"/>
                  </a:lnTo>
                  <a:lnTo>
                    <a:pt x="503" y="30"/>
                  </a:lnTo>
                  <a:lnTo>
                    <a:pt x="489" y="30"/>
                  </a:lnTo>
                  <a:lnTo>
                    <a:pt x="489" y="40"/>
                  </a:lnTo>
                  <a:lnTo>
                    <a:pt x="509" y="40"/>
                  </a:lnTo>
                  <a:lnTo>
                    <a:pt x="509" y="46"/>
                  </a:lnTo>
                  <a:lnTo>
                    <a:pt x="475" y="46"/>
                  </a:lnTo>
                  <a:lnTo>
                    <a:pt x="475" y="56"/>
                  </a:lnTo>
                  <a:lnTo>
                    <a:pt x="501" y="56"/>
                  </a:lnTo>
                  <a:lnTo>
                    <a:pt x="501" y="86"/>
                  </a:lnTo>
                  <a:lnTo>
                    <a:pt x="509" y="86"/>
                  </a:lnTo>
                  <a:lnTo>
                    <a:pt x="509" y="94"/>
                  </a:lnTo>
                  <a:lnTo>
                    <a:pt x="501" y="94"/>
                  </a:lnTo>
                  <a:lnTo>
                    <a:pt x="501" y="106"/>
                  </a:lnTo>
                  <a:lnTo>
                    <a:pt x="501" y="106"/>
                  </a:lnTo>
                  <a:lnTo>
                    <a:pt x="501" y="110"/>
                  </a:lnTo>
                  <a:lnTo>
                    <a:pt x="499" y="112"/>
                  </a:lnTo>
                  <a:lnTo>
                    <a:pt x="499" y="112"/>
                  </a:lnTo>
                  <a:lnTo>
                    <a:pt x="493" y="114"/>
                  </a:lnTo>
                  <a:lnTo>
                    <a:pt x="479" y="114"/>
                  </a:lnTo>
                  <a:lnTo>
                    <a:pt x="477" y="106"/>
                  </a:lnTo>
                  <a:lnTo>
                    <a:pt x="487" y="106"/>
                  </a:lnTo>
                  <a:lnTo>
                    <a:pt x="487" y="106"/>
                  </a:lnTo>
                  <a:lnTo>
                    <a:pt x="491" y="106"/>
                  </a:lnTo>
                  <a:lnTo>
                    <a:pt x="493" y="102"/>
                  </a:lnTo>
                  <a:lnTo>
                    <a:pt x="493" y="94"/>
                  </a:lnTo>
                  <a:lnTo>
                    <a:pt x="451" y="94"/>
                  </a:lnTo>
                  <a:lnTo>
                    <a:pt x="451" y="116"/>
                  </a:lnTo>
                  <a:lnTo>
                    <a:pt x="441" y="116"/>
                  </a:lnTo>
                  <a:lnTo>
                    <a:pt x="441" y="94"/>
                  </a:lnTo>
                  <a:lnTo>
                    <a:pt x="433" y="94"/>
                  </a:lnTo>
                  <a:close/>
                  <a:moveTo>
                    <a:pt x="451" y="70"/>
                  </a:moveTo>
                  <a:lnTo>
                    <a:pt x="467" y="70"/>
                  </a:lnTo>
                  <a:lnTo>
                    <a:pt x="467" y="62"/>
                  </a:lnTo>
                  <a:lnTo>
                    <a:pt x="451" y="62"/>
                  </a:lnTo>
                  <a:lnTo>
                    <a:pt x="451" y="70"/>
                  </a:lnTo>
                  <a:close/>
                  <a:moveTo>
                    <a:pt x="451" y="86"/>
                  </a:moveTo>
                  <a:lnTo>
                    <a:pt x="467" y="86"/>
                  </a:lnTo>
                  <a:lnTo>
                    <a:pt x="467" y="76"/>
                  </a:lnTo>
                  <a:lnTo>
                    <a:pt x="451" y="76"/>
                  </a:lnTo>
                  <a:lnTo>
                    <a:pt x="451" y="86"/>
                  </a:lnTo>
                  <a:close/>
                  <a:moveTo>
                    <a:pt x="461" y="24"/>
                  </a:moveTo>
                  <a:lnTo>
                    <a:pt x="481" y="24"/>
                  </a:lnTo>
                  <a:lnTo>
                    <a:pt x="481" y="16"/>
                  </a:lnTo>
                  <a:lnTo>
                    <a:pt x="461" y="16"/>
                  </a:lnTo>
                  <a:lnTo>
                    <a:pt x="461" y="24"/>
                  </a:lnTo>
                  <a:close/>
                  <a:moveTo>
                    <a:pt x="461" y="40"/>
                  </a:moveTo>
                  <a:lnTo>
                    <a:pt x="481" y="40"/>
                  </a:lnTo>
                  <a:lnTo>
                    <a:pt x="481" y="30"/>
                  </a:lnTo>
                  <a:lnTo>
                    <a:pt x="461" y="30"/>
                  </a:lnTo>
                  <a:lnTo>
                    <a:pt x="461" y="40"/>
                  </a:lnTo>
                  <a:close/>
                  <a:moveTo>
                    <a:pt x="475" y="70"/>
                  </a:moveTo>
                  <a:lnTo>
                    <a:pt x="493" y="70"/>
                  </a:lnTo>
                  <a:lnTo>
                    <a:pt x="493" y="62"/>
                  </a:lnTo>
                  <a:lnTo>
                    <a:pt x="475" y="62"/>
                  </a:lnTo>
                  <a:lnTo>
                    <a:pt x="475" y="70"/>
                  </a:lnTo>
                  <a:close/>
                  <a:moveTo>
                    <a:pt x="475" y="86"/>
                  </a:moveTo>
                  <a:lnTo>
                    <a:pt x="493" y="86"/>
                  </a:lnTo>
                  <a:lnTo>
                    <a:pt x="493" y="76"/>
                  </a:lnTo>
                  <a:lnTo>
                    <a:pt x="475" y="76"/>
                  </a:lnTo>
                  <a:lnTo>
                    <a:pt x="475" y="86"/>
                  </a:lnTo>
                  <a:close/>
                  <a:moveTo>
                    <a:pt x="633" y="64"/>
                  </a:moveTo>
                  <a:lnTo>
                    <a:pt x="633" y="64"/>
                  </a:lnTo>
                  <a:lnTo>
                    <a:pt x="629" y="76"/>
                  </a:lnTo>
                  <a:lnTo>
                    <a:pt x="625" y="86"/>
                  </a:lnTo>
                  <a:lnTo>
                    <a:pt x="619" y="94"/>
                  </a:lnTo>
                  <a:lnTo>
                    <a:pt x="613" y="100"/>
                  </a:lnTo>
                  <a:lnTo>
                    <a:pt x="613" y="100"/>
                  </a:lnTo>
                  <a:lnTo>
                    <a:pt x="605" y="106"/>
                  </a:lnTo>
                  <a:lnTo>
                    <a:pt x="597" y="110"/>
                  </a:lnTo>
                  <a:lnTo>
                    <a:pt x="587" y="112"/>
                  </a:lnTo>
                  <a:lnTo>
                    <a:pt x="577" y="112"/>
                  </a:lnTo>
                  <a:lnTo>
                    <a:pt x="577" y="112"/>
                  </a:lnTo>
                  <a:lnTo>
                    <a:pt x="563" y="110"/>
                  </a:lnTo>
                  <a:lnTo>
                    <a:pt x="563" y="110"/>
                  </a:lnTo>
                  <a:lnTo>
                    <a:pt x="551" y="106"/>
                  </a:lnTo>
                  <a:lnTo>
                    <a:pt x="551" y="106"/>
                  </a:lnTo>
                  <a:lnTo>
                    <a:pt x="547" y="102"/>
                  </a:lnTo>
                  <a:lnTo>
                    <a:pt x="543" y="98"/>
                  </a:lnTo>
                  <a:lnTo>
                    <a:pt x="543" y="98"/>
                  </a:lnTo>
                  <a:lnTo>
                    <a:pt x="541" y="86"/>
                  </a:lnTo>
                  <a:lnTo>
                    <a:pt x="541" y="86"/>
                  </a:lnTo>
                  <a:lnTo>
                    <a:pt x="539" y="66"/>
                  </a:lnTo>
                  <a:lnTo>
                    <a:pt x="539" y="66"/>
                  </a:lnTo>
                  <a:lnTo>
                    <a:pt x="543" y="10"/>
                  </a:lnTo>
                  <a:lnTo>
                    <a:pt x="553" y="10"/>
                  </a:lnTo>
                  <a:lnTo>
                    <a:pt x="553" y="10"/>
                  </a:lnTo>
                  <a:lnTo>
                    <a:pt x="551" y="40"/>
                  </a:lnTo>
                  <a:lnTo>
                    <a:pt x="549" y="68"/>
                  </a:lnTo>
                  <a:lnTo>
                    <a:pt x="549" y="68"/>
                  </a:lnTo>
                  <a:lnTo>
                    <a:pt x="549" y="82"/>
                  </a:lnTo>
                  <a:lnTo>
                    <a:pt x="549" y="82"/>
                  </a:lnTo>
                  <a:lnTo>
                    <a:pt x="551" y="88"/>
                  </a:lnTo>
                  <a:lnTo>
                    <a:pt x="553" y="94"/>
                  </a:lnTo>
                  <a:lnTo>
                    <a:pt x="553" y="94"/>
                  </a:lnTo>
                  <a:lnTo>
                    <a:pt x="557" y="98"/>
                  </a:lnTo>
                  <a:lnTo>
                    <a:pt x="563" y="100"/>
                  </a:lnTo>
                  <a:lnTo>
                    <a:pt x="563" y="100"/>
                  </a:lnTo>
                  <a:lnTo>
                    <a:pt x="569" y="102"/>
                  </a:lnTo>
                  <a:lnTo>
                    <a:pt x="579" y="104"/>
                  </a:lnTo>
                  <a:lnTo>
                    <a:pt x="579" y="104"/>
                  </a:lnTo>
                  <a:lnTo>
                    <a:pt x="587" y="102"/>
                  </a:lnTo>
                  <a:lnTo>
                    <a:pt x="595" y="100"/>
                  </a:lnTo>
                  <a:lnTo>
                    <a:pt x="601" y="98"/>
                  </a:lnTo>
                  <a:lnTo>
                    <a:pt x="607" y="94"/>
                  </a:lnTo>
                  <a:lnTo>
                    <a:pt x="607" y="94"/>
                  </a:lnTo>
                  <a:lnTo>
                    <a:pt x="613" y="88"/>
                  </a:lnTo>
                  <a:lnTo>
                    <a:pt x="617" y="80"/>
                  </a:lnTo>
                  <a:lnTo>
                    <a:pt x="625" y="60"/>
                  </a:lnTo>
                  <a:lnTo>
                    <a:pt x="633" y="64"/>
                  </a:lnTo>
                  <a:close/>
                  <a:moveTo>
                    <a:pt x="583" y="6"/>
                  </a:moveTo>
                  <a:lnTo>
                    <a:pt x="583" y="6"/>
                  </a:lnTo>
                  <a:lnTo>
                    <a:pt x="593" y="24"/>
                  </a:lnTo>
                  <a:lnTo>
                    <a:pt x="585" y="28"/>
                  </a:lnTo>
                  <a:lnTo>
                    <a:pt x="585" y="28"/>
                  </a:lnTo>
                  <a:lnTo>
                    <a:pt x="577" y="10"/>
                  </a:lnTo>
                  <a:lnTo>
                    <a:pt x="583" y="6"/>
                  </a:lnTo>
                  <a:lnTo>
                    <a:pt x="583" y="6"/>
                  </a:lnTo>
                  <a:close/>
                  <a:moveTo>
                    <a:pt x="601" y="2"/>
                  </a:moveTo>
                  <a:lnTo>
                    <a:pt x="601" y="2"/>
                  </a:lnTo>
                  <a:lnTo>
                    <a:pt x="611" y="20"/>
                  </a:lnTo>
                  <a:lnTo>
                    <a:pt x="603" y="24"/>
                  </a:lnTo>
                  <a:lnTo>
                    <a:pt x="603" y="24"/>
                  </a:lnTo>
                  <a:lnTo>
                    <a:pt x="595" y="6"/>
                  </a:lnTo>
                  <a:lnTo>
                    <a:pt x="601" y="2"/>
                  </a:lnTo>
                  <a:lnTo>
                    <a:pt x="601" y="2"/>
                  </a:lnTo>
                  <a:close/>
                  <a:moveTo>
                    <a:pt x="691" y="6"/>
                  </a:moveTo>
                  <a:lnTo>
                    <a:pt x="691" y="6"/>
                  </a:lnTo>
                  <a:lnTo>
                    <a:pt x="691" y="22"/>
                  </a:lnTo>
                  <a:lnTo>
                    <a:pt x="737" y="22"/>
                  </a:lnTo>
                  <a:lnTo>
                    <a:pt x="737" y="30"/>
                  </a:lnTo>
                  <a:lnTo>
                    <a:pt x="691" y="30"/>
                  </a:lnTo>
                  <a:lnTo>
                    <a:pt x="691" y="30"/>
                  </a:lnTo>
                  <a:lnTo>
                    <a:pt x="687" y="54"/>
                  </a:lnTo>
                  <a:lnTo>
                    <a:pt x="679" y="78"/>
                  </a:lnTo>
                  <a:lnTo>
                    <a:pt x="679" y="78"/>
                  </a:lnTo>
                  <a:lnTo>
                    <a:pt x="671" y="98"/>
                  </a:lnTo>
                  <a:lnTo>
                    <a:pt x="663" y="112"/>
                  </a:lnTo>
                  <a:lnTo>
                    <a:pt x="655" y="108"/>
                  </a:lnTo>
                  <a:lnTo>
                    <a:pt x="655" y="108"/>
                  </a:lnTo>
                  <a:lnTo>
                    <a:pt x="663" y="92"/>
                  </a:lnTo>
                  <a:lnTo>
                    <a:pt x="671" y="72"/>
                  </a:lnTo>
                  <a:lnTo>
                    <a:pt x="671" y="72"/>
                  </a:lnTo>
                  <a:lnTo>
                    <a:pt x="677" y="52"/>
                  </a:lnTo>
                  <a:lnTo>
                    <a:pt x="681" y="30"/>
                  </a:lnTo>
                  <a:lnTo>
                    <a:pt x="657" y="30"/>
                  </a:lnTo>
                  <a:lnTo>
                    <a:pt x="657" y="22"/>
                  </a:lnTo>
                  <a:lnTo>
                    <a:pt x="681" y="22"/>
                  </a:lnTo>
                  <a:lnTo>
                    <a:pt x="681" y="22"/>
                  </a:lnTo>
                  <a:lnTo>
                    <a:pt x="681" y="6"/>
                  </a:lnTo>
                  <a:lnTo>
                    <a:pt x="691" y="6"/>
                  </a:lnTo>
                  <a:close/>
                  <a:moveTo>
                    <a:pt x="767" y="108"/>
                  </a:moveTo>
                  <a:lnTo>
                    <a:pt x="767" y="108"/>
                  </a:lnTo>
                  <a:lnTo>
                    <a:pt x="739" y="110"/>
                  </a:lnTo>
                  <a:lnTo>
                    <a:pt x="739" y="110"/>
                  </a:lnTo>
                  <a:lnTo>
                    <a:pt x="717" y="108"/>
                  </a:lnTo>
                  <a:lnTo>
                    <a:pt x="717" y="108"/>
                  </a:lnTo>
                  <a:lnTo>
                    <a:pt x="709" y="106"/>
                  </a:lnTo>
                  <a:lnTo>
                    <a:pt x="705" y="102"/>
                  </a:lnTo>
                  <a:lnTo>
                    <a:pt x="705" y="102"/>
                  </a:lnTo>
                  <a:lnTo>
                    <a:pt x="701" y="98"/>
                  </a:lnTo>
                  <a:lnTo>
                    <a:pt x="699" y="92"/>
                  </a:lnTo>
                  <a:lnTo>
                    <a:pt x="699" y="92"/>
                  </a:lnTo>
                  <a:lnTo>
                    <a:pt x="701" y="84"/>
                  </a:lnTo>
                  <a:lnTo>
                    <a:pt x="707" y="76"/>
                  </a:lnTo>
                  <a:lnTo>
                    <a:pt x="713" y="80"/>
                  </a:lnTo>
                  <a:lnTo>
                    <a:pt x="713" y="80"/>
                  </a:lnTo>
                  <a:lnTo>
                    <a:pt x="711" y="86"/>
                  </a:lnTo>
                  <a:lnTo>
                    <a:pt x="709" y="92"/>
                  </a:lnTo>
                  <a:lnTo>
                    <a:pt x="709" y="92"/>
                  </a:lnTo>
                  <a:lnTo>
                    <a:pt x="711" y="94"/>
                  </a:lnTo>
                  <a:lnTo>
                    <a:pt x="713" y="98"/>
                  </a:lnTo>
                  <a:lnTo>
                    <a:pt x="713" y="98"/>
                  </a:lnTo>
                  <a:lnTo>
                    <a:pt x="721" y="100"/>
                  </a:lnTo>
                  <a:lnTo>
                    <a:pt x="737" y="100"/>
                  </a:lnTo>
                  <a:lnTo>
                    <a:pt x="737" y="100"/>
                  </a:lnTo>
                  <a:lnTo>
                    <a:pt x="767" y="98"/>
                  </a:lnTo>
                  <a:lnTo>
                    <a:pt x="767" y="108"/>
                  </a:lnTo>
                  <a:close/>
                  <a:moveTo>
                    <a:pt x="755" y="42"/>
                  </a:moveTo>
                  <a:lnTo>
                    <a:pt x="755" y="42"/>
                  </a:lnTo>
                  <a:lnTo>
                    <a:pt x="763" y="42"/>
                  </a:lnTo>
                  <a:lnTo>
                    <a:pt x="763" y="50"/>
                  </a:lnTo>
                  <a:lnTo>
                    <a:pt x="763" y="50"/>
                  </a:lnTo>
                  <a:lnTo>
                    <a:pt x="757" y="50"/>
                  </a:lnTo>
                  <a:lnTo>
                    <a:pt x="757" y="50"/>
                  </a:lnTo>
                  <a:lnTo>
                    <a:pt x="707" y="54"/>
                  </a:lnTo>
                  <a:lnTo>
                    <a:pt x="707" y="44"/>
                  </a:lnTo>
                  <a:lnTo>
                    <a:pt x="707" y="44"/>
                  </a:lnTo>
                  <a:lnTo>
                    <a:pt x="731" y="42"/>
                  </a:lnTo>
                  <a:lnTo>
                    <a:pt x="755" y="42"/>
                  </a:lnTo>
                  <a:lnTo>
                    <a:pt x="755" y="42"/>
                  </a:lnTo>
                  <a:close/>
                  <a:moveTo>
                    <a:pt x="841" y="74"/>
                  </a:moveTo>
                  <a:lnTo>
                    <a:pt x="841" y="74"/>
                  </a:lnTo>
                  <a:lnTo>
                    <a:pt x="833" y="90"/>
                  </a:lnTo>
                  <a:lnTo>
                    <a:pt x="833" y="90"/>
                  </a:lnTo>
                  <a:lnTo>
                    <a:pt x="825" y="104"/>
                  </a:lnTo>
                  <a:lnTo>
                    <a:pt x="825" y="104"/>
                  </a:lnTo>
                  <a:lnTo>
                    <a:pt x="819" y="108"/>
                  </a:lnTo>
                  <a:lnTo>
                    <a:pt x="815" y="110"/>
                  </a:lnTo>
                  <a:lnTo>
                    <a:pt x="815" y="110"/>
                  </a:lnTo>
                  <a:lnTo>
                    <a:pt x="809" y="108"/>
                  </a:lnTo>
                  <a:lnTo>
                    <a:pt x="809" y="108"/>
                  </a:lnTo>
                  <a:lnTo>
                    <a:pt x="803" y="102"/>
                  </a:lnTo>
                  <a:lnTo>
                    <a:pt x="803" y="102"/>
                  </a:lnTo>
                  <a:lnTo>
                    <a:pt x="795" y="90"/>
                  </a:lnTo>
                  <a:lnTo>
                    <a:pt x="795" y="90"/>
                  </a:lnTo>
                  <a:lnTo>
                    <a:pt x="791" y="74"/>
                  </a:lnTo>
                  <a:lnTo>
                    <a:pt x="791" y="74"/>
                  </a:lnTo>
                  <a:lnTo>
                    <a:pt x="789" y="58"/>
                  </a:lnTo>
                  <a:lnTo>
                    <a:pt x="789" y="58"/>
                  </a:lnTo>
                  <a:lnTo>
                    <a:pt x="791" y="38"/>
                  </a:lnTo>
                  <a:lnTo>
                    <a:pt x="791" y="38"/>
                  </a:lnTo>
                  <a:lnTo>
                    <a:pt x="791" y="18"/>
                  </a:lnTo>
                  <a:lnTo>
                    <a:pt x="803" y="18"/>
                  </a:lnTo>
                  <a:lnTo>
                    <a:pt x="803" y="18"/>
                  </a:lnTo>
                  <a:lnTo>
                    <a:pt x="801" y="38"/>
                  </a:lnTo>
                  <a:lnTo>
                    <a:pt x="801" y="38"/>
                  </a:lnTo>
                  <a:lnTo>
                    <a:pt x="799" y="58"/>
                  </a:lnTo>
                  <a:lnTo>
                    <a:pt x="799" y="58"/>
                  </a:lnTo>
                  <a:lnTo>
                    <a:pt x="799" y="68"/>
                  </a:lnTo>
                  <a:lnTo>
                    <a:pt x="801" y="78"/>
                  </a:lnTo>
                  <a:lnTo>
                    <a:pt x="801" y="78"/>
                  </a:lnTo>
                  <a:lnTo>
                    <a:pt x="803" y="86"/>
                  </a:lnTo>
                  <a:lnTo>
                    <a:pt x="807" y="92"/>
                  </a:lnTo>
                  <a:lnTo>
                    <a:pt x="807" y="92"/>
                  </a:lnTo>
                  <a:lnTo>
                    <a:pt x="811" y="98"/>
                  </a:lnTo>
                  <a:lnTo>
                    <a:pt x="813" y="98"/>
                  </a:lnTo>
                  <a:lnTo>
                    <a:pt x="813" y="98"/>
                  </a:lnTo>
                  <a:lnTo>
                    <a:pt x="817" y="96"/>
                  </a:lnTo>
                  <a:lnTo>
                    <a:pt x="823" y="90"/>
                  </a:lnTo>
                  <a:lnTo>
                    <a:pt x="823" y="90"/>
                  </a:lnTo>
                  <a:lnTo>
                    <a:pt x="833" y="70"/>
                  </a:lnTo>
                  <a:lnTo>
                    <a:pt x="841" y="74"/>
                  </a:lnTo>
                  <a:close/>
                  <a:moveTo>
                    <a:pt x="871" y="20"/>
                  </a:moveTo>
                  <a:lnTo>
                    <a:pt x="871" y="20"/>
                  </a:lnTo>
                  <a:lnTo>
                    <a:pt x="883" y="36"/>
                  </a:lnTo>
                  <a:lnTo>
                    <a:pt x="891" y="52"/>
                  </a:lnTo>
                  <a:lnTo>
                    <a:pt x="895" y="72"/>
                  </a:lnTo>
                  <a:lnTo>
                    <a:pt x="897" y="92"/>
                  </a:lnTo>
                  <a:lnTo>
                    <a:pt x="887" y="94"/>
                  </a:lnTo>
                  <a:lnTo>
                    <a:pt x="887" y="92"/>
                  </a:lnTo>
                  <a:lnTo>
                    <a:pt x="887" y="92"/>
                  </a:lnTo>
                  <a:lnTo>
                    <a:pt x="885" y="74"/>
                  </a:lnTo>
                  <a:lnTo>
                    <a:pt x="881" y="56"/>
                  </a:lnTo>
                  <a:lnTo>
                    <a:pt x="881" y="56"/>
                  </a:lnTo>
                  <a:lnTo>
                    <a:pt x="873" y="40"/>
                  </a:lnTo>
                  <a:lnTo>
                    <a:pt x="863" y="24"/>
                  </a:lnTo>
                  <a:lnTo>
                    <a:pt x="871" y="20"/>
                  </a:lnTo>
                  <a:lnTo>
                    <a:pt x="871" y="20"/>
                  </a:lnTo>
                  <a:close/>
                  <a:moveTo>
                    <a:pt x="919" y="114"/>
                  </a:moveTo>
                  <a:lnTo>
                    <a:pt x="911" y="110"/>
                  </a:lnTo>
                  <a:lnTo>
                    <a:pt x="911" y="110"/>
                  </a:lnTo>
                  <a:lnTo>
                    <a:pt x="919" y="100"/>
                  </a:lnTo>
                  <a:lnTo>
                    <a:pt x="923" y="88"/>
                  </a:lnTo>
                  <a:lnTo>
                    <a:pt x="933" y="90"/>
                  </a:lnTo>
                  <a:lnTo>
                    <a:pt x="933" y="90"/>
                  </a:lnTo>
                  <a:lnTo>
                    <a:pt x="927" y="102"/>
                  </a:lnTo>
                  <a:lnTo>
                    <a:pt x="927" y="102"/>
                  </a:lnTo>
                  <a:lnTo>
                    <a:pt x="919" y="114"/>
                  </a:lnTo>
                  <a:lnTo>
                    <a:pt x="919" y="114"/>
                  </a:lnTo>
                  <a:close/>
                  <a:moveTo>
                    <a:pt x="967" y="8"/>
                  </a:moveTo>
                  <a:lnTo>
                    <a:pt x="967" y="2"/>
                  </a:lnTo>
                  <a:lnTo>
                    <a:pt x="977" y="2"/>
                  </a:lnTo>
                  <a:lnTo>
                    <a:pt x="977" y="8"/>
                  </a:lnTo>
                  <a:lnTo>
                    <a:pt x="1023" y="8"/>
                  </a:lnTo>
                  <a:lnTo>
                    <a:pt x="1023" y="16"/>
                  </a:lnTo>
                  <a:lnTo>
                    <a:pt x="1005" y="16"/>
                  </a:lnTo>
                  <a:lnTo>
                    <a:pt x="999" y="28"/>
                  </a:lnTo>
                  <a:lnTo>
                    <a:pt x="1029" y="28"/>
                  </a:lnTo>
                  <a:lnTo>
                    <a:pt x="1029" y="36"/>
                  </a:lnTo>
                  <a:lnTo>
                    <a:pt x="915" y="36"/>
                  </a:lnTo>
                  <a:lnTo>
                    <a:pt x="915" y="28"/>
                  </a:lnTo>
                  <a:lnTo>
                    <a:pt x="945" y="28"/>
                  </a:lnTo>
                  <a:lnTo>
                    <a:pt x="939" y="16"/>
                  </a:lnTo>
                  <a:lnTo>
                    <a:pt x="921" y="16"/>
                  </a:lnTo>
                  <a:lnTo>
                    <a:pt x="921" y="8"/>
                  </a:lnTo>
                  <a:lnTo>
                    <a:pt x="967" y="8"/>
                  </a:lnTo>
                  <a:close/>
                  <a:moveTo>
                    <a:pt x="927" y="80"/>
                  </a:moveTo>
                  <a:lnTo>
                    <a:pt x="927" y="42"/>
                  </a:lnTo>
                  <a:lnTo>
                    <a:pt x="1015" y="42"/>
                  </a:lnTo>
                  <a:lnTo>
                    <a:pt x="1015" y="80"/>
                  </a:lnTo>
                  <a:lnTo>
                    <a:pt x="927" y="80"/>
                  </a:lnTo>
                  <a:close/>
                  <a:moveTo>
                    <a:pt x="935" y="58"/>
                  </a:moveTo>
                  <a:lnTo>
                    <a:pt x="1005" y="58"/>
                  </a:lnTo>
                  <a:lnTo>
                    <a:pt x="1005" y="50"/>
                  </a:lnTo>
                  <a:lnTo>
                    <a:pt x="935" y="50"/>
                  </a:lnTo>
                  <a:lnTo>
                    <a:pt x="935" y="58"/>
                  </a:lnTo>
                  <a:close/>
                  <a:moveTo>
                    <a:pt x="1005" y="64"/>
                  </a:moveTo>
                  <a:lnTo>
                    <a:pt x="935" y="64"/>
                  </a:lnTo>
                  <a:lnTo>
                    <a:pt x="935" y="72"/>
                  </a:lnTo>
                  <a:lnTo>
                    <a:pt x="1005" y="72"/>
                  </a:lnTo>
                  <a:lnTo>
                    <a:pt x="1005" y="64"/>
                  </a:lnTo>
                  <a:close/>
                  <a:moveTo>
                    <a:pt x="943" y="84"/>
                  </a:moveTo>
                  <a:lnTo>
                    <a:pt x="953" y="84"/>
                  </a:lnTo>
                  <a:lnTo>
                    <a:pt x="953" y="100"/>
                  </a:lnTo>
                  <a:lnTo>
                    <a:pt x="953" y="100"/>
                  </a:lnTo>
                  <a:lnTo>
                    <a:pt x="953" y="102"/>
                  </a:lnTo>
                  <a:lnTo>
                    <a:pt x="955" y="104"/>
                  </a:lnTo>
                  <a:lnTo>
                    <a:pt x="955" y="104"/>
                  </a:lnTo>
                  <a:lnTo>
                    <a:pt x="971" y="106"/>
                  </a:lnTo>
                  <a:lnTo>
                    <a:pt x="971" y="106"/>
                  </a:lnTo>
                  <a:lnTo>
                    <a:pt x="981" y="106"/>
                  </a:lnTo>
                  <a:lnTo>
                    <a:pt x="981" y="106"/>
                  </a:lnTo>
                  <a:lnTo>
                    <a:pt x="987" y="104"/>
                  </a:lnTo>
                  <a:lnTo>
                    <a:pt x="987" y="104"/>
                  </a:lnTo>
                  <a:lnTo>
                    <a:pt x="991" y="104"/>
                  </a:lnTo>
                  <a:lnTo>
                    <a:pt x="991" y="104"/>
                  </a:lnTo>
                  <a:lnTo>
                    <a:pt x="993" y="98"/>
                  </a:lnTo>
                  <a:lnTo>
                    <a:pt x="993" y="98"/>
                  </a:lnTo>
                  <a:lnTo>
                    <a:pt x="993" y="90"/>
                  </a:lnTo>
                  <a:lnTo>
                    <a:pt x="1003" y="92"/>
                  </a:lnTo>
                  <a:lnTo>
                    <a:pt x="1003" y="102"/>
                  </a:lnTo>
                  <a:lnTo>
                    <a:pt x="1003" y="102"/>
                  </a:lnTo>
                  <a:lnTo>
                    <a:pt x="1001" y="108"/>
                  </a:lnTo>
                  <a:lnTo>
                    <a:pt x="997" y="112"/>
                  </a:lnTo>
                  <a:lnTo>
                    <a:pt x="997" y="112"/>
                  </a:lnTo>
                  <a:lnTo>
                    <a:pt x="987" y="114"/>
                  </a:lnTo>
                  <a:lnTo>
                    <a:pt x="971" y="114"/>
                  </a:lnTo>
                  <a:lnTo>
                    <a:pt x="971" y="114"/>
                  </a:lnTo>
                  <a:lnTo>
                    <a:pt x="959" y="114"/>
                  </a:lnTo>
                  <a:lnTo>
                    <a:pt x="959" y="114"/>
                  </a:lnTo>
                  <a:lnTo>
                    <a:pt x="951" y="112"/>
                  </a:lnTo>
                  <a:lnTo>
                    <a:pt x="951" y="112"/>
                  </a:lnTo>
                  <a:lnTo>
                    <a:pt x="947" y="112"/>
                  </a:lnTo>
                  <a:lnTo>
                    <a:pt x="947" y="112"/>
                  </a:lnTo>
                  <a:lnTo>
                    <a:pt x="943" y="108"/>
                  </a:lnTo>
                  <a:lnTo>
                    <a:pt x="943" y="108"/>
                  </a:lnTo>
                  <a:lnTo>
                    <a:pt x="943" y="104"/>
                  </a:lnTo>
                  <a:lnTo>
                    <a:pt x="943" y="84"/>
                  </a:lnTo>
                  <a:close/>
                  <a:moveTo>
                    <a:pt x="949" y="16"/>
                  </a:moveTo>
                  <a:lnTo>
                    <a:pt x="955" y="28"/>
                  </a:lnTo>
                  <a:lnTo>
                    <a:pt x="989" y="28"/>
                  </a:lnTo>
                  <a:lnTo>
                    <a:pt x="995" y="16"/>
                  </a:lnTo>
                  <a:lnTo>
                    <a:pt x="949" y="16"/>
                  </a:lnTo>
                  <a:close/>
                  <a:moveTo>
                    <a:pt x="973" y="98"/>
                  </a:moveTo>
                  <a:lnTo>
                    <a:pt x="961" y="84"/>
                  </a:lnTo>
                  <a:lnTo>
                    <a:pt x="967" y="80"/>
                  </a:lnTo>
                  <a:lnTo>
                    <a:pt x="981" y="94"/>
                  </a:lnTo>
                  <a:lnTo>
                    <a:pt x="973" y="98"/>
                  </a:lnTo>
                  <a:close/>
                  <a:moveTo>
                    <a:pt x="1023" y="114"/>
                  </a:moveTo>
                  <a:lnTo>
                    <a:pt x="1023" y="114"/>
                  </a:lnTo>
                  <a:lnTo>
                    <a:pt x="1007" y="88"/>
                  </a:lnTo>
                  <a:lnTo>
                    <a:pt x="1015" y="84"/>
                  </a:lnTo>
                  <a:lnTo>
                    <a:pt x="1015" y="84"/>
                  </a:lnTo>
                  <a:lnTo>
                    <a:pt x="1031" y="108"/>
                  </a:lnTo>
                  <a:lnTo>
                    <a:pt x="1023" y="114"/>
                  </a:lnTo>
                  <a:close/>
                  <a:moveTo>
                    <a:pt x="1051" y="110"/>
                  </a:moveTo>
                  <a:lnTo>
                    <a:pt x="1043" y="106"/>
                  </a:lnTo>
                  <a:lnTo>
                    <a:pt x="1043" y="106"/>
                  </a:lnTo>
                  <a:lnTo>
                    <a:pt x="1049" y="94"/>
                  </a:lnTo>
                  <a:lnTo>
                    <a:pt x="1053" y="76"/>
                  </a:lnTo>
                  <a:lnTo>
                    <a:pt x="1063" y="78"/>
                  </a:lnTo>
                  <a:lnTo>
                    <a:pt x="1063" y="78"/>
                  </a:lnTo>
                  <a:lnTo>
                    <a:pt x="1059" y="94"/>
                  </a:lnTo>
                  <a:lnTo>
                    <a:pt x="1059" y="94"/>
                  </a:lnTo>
                  <a:lnTo>
                    <a:pt x="1051" y="110"/>
                  </a:lnTo>
                  <a:lnTo>
                    <a:pt x="1051" y="110"/>
                  </a:lnTo>
                  <a:close/>
                  <a:moveTo>
                    <a:pt x="1105" y="28"/>
                  </a:moveTo>
                  <a:lnTo>
                    <a:pt x="1105" y="52"/>
                  </a:lnTo>
                  <a:lnTo>
                    <a:pt x="1151" y="52"/>
                  </a:lnTo>
                  <a:lnTo>
                    <a:pt x="1151" y="60"/>
                  </a:lnTo>
                  <a:lnTo>
                    <a:pt x="1051" y="60"/>
                  </a:lnTo>
                  <a:lnTo>
                    <a:pt x="1051" y="52"/>
                  </a:lnTo>
                  <a:lnTo>
                    <a:pt x="1095" y="52"/>
                  </a:lnTo>
                  <a:lnTo>
                    <a:pt x="1095" y="28"/>
                  </a:lnTo>
                  <a:lnTo>
                    <a:pt x="1045" y="28"/>
                  </a:lnTo>
                  <a:lnTo>
                    <a:pt x="1045" y="20"/>
                  </a:lnTo>
                  <a:lnTo>
                    <a:pt x="1095" y="20"/>
                  </a:lnTo>
                  <a:lnTo>
                    <a:pt x="1095" y="2"/>
                  </a:lnTo>
                  <a:lnTo>
                    <a:pt x="1105" y="2"/>
                  </a:lnTo>
                  <a:lnTo>
                    <a:pt x="1105" y="20"/>
                  </a:lnTo>
                  <a:lnTo>
                    <a:pt x="1159" y="20"/>
                  </a:lnTo>
                  <a:lnTo>
                    <a:pt x="1159" y="28"/>
                  </a:lnTo>
                  <a:lnTo>
                    <a:pt x="1105" y="28"/>
                  </a:lnTo>
                  <a:close/>
                  <a:moveTo>
                    <a:pt x="1073" y="70"/>
                  </a:moveTo>
                  <a:lnTo>
                    <a:pt x="1083" y="70"/>
                  </a:lnTo>
                  <a:lnTo>
                    <a:pt x="1083" y="100"/>
                  </a:lnTo>
                  <a:lnTo>
                    <a:pt x="1083" y="100"/>
                  </a:lnTo>
                  <a:lnTo>
                    <a:pt x="1083" y="102"/>
                  </a:lnTo>
                  <a:lnTo>
                    <a:pt x="1085" y="104"/>
                  </a:lnTo>
                  <a:lnTo>
                    <a:pt x="1085" y="104"/>
                  </a:lnTo>
                  <a:lnTo>
                    <a:pt x="1101" y="106"/>
                  </a:lnTo>
                  <a:lnTo>
                    <a:pt x="1101" y="106"/>
                  </a:lnTo>
                  <a:lnTo>
                    <a:pt x="1111" y="106"/>
                  </a:lnTo>
                  <a:lnTo>
                    <a:pt x="1111" y="106"/>
                  </a:lnTo>
                  <a:lnTo>
                    <a:pt x="1119" y="104"/>
                  </a:lnTo>
                  <a:lnTo>
                    <a:pt x="1119" y="104"/>
                  </a:lnTo>
                  <a:lnTo>
                    <a:pt x="1121" y="104"/>
                  </a:lnTo>
                  <a:lnTo>
                    <a:pt x="1121" y="104"/>
                  </a:lnTo>
                  <a:lnTo>
                    <a:pt x="1123" y="98"/>
                  </a:lnTo>
                  <a:lnTo>
                    <a:pt x="1123" y="98"/>
                  </a:lnTo>
                  <a:lnTo>
                    <a:pt x="1125" y="88"/>
                  </a:lnTo>
                  <a:lnTo>
                    <a:pt x="1125" y="88"/>
                  </a:lnTo>
                  <a:lnTo>
                    <a:pt x="1133" y="88"/>
                  </a:lnTo>
                  <a:lnTo>
                    <a:pt x="1133" y="102"/>
                  </a:lnTo>
                  <a:lnTo>
                    <a:pt x="1133" y="102"/>
                  </a:lnTo>
                  <a:lnTo>
                    <a:pt x="1131" y="108"/>
                  </a:lnTo>
                  <a:lnTo>
                    <a:pt x="1131" y="108"/>
                  </a:lnTo>
                  <a:lnTo>
                    <a:pt x="1127" y="112"/>
                  </a:lnTo>
                  <a:lnTo>
                    <a:pt x="1127" y="112"/>
                  </a:lnTo>
                  <a:lnTo>
                    <a:pt x="1115" y="112"/>
                  </a:lnTo>
                  <a:lnTo>
                    <a:pt x="1115" y="112"/>
                  </a:lnTo>
                  <a:lnTo>
                    <a:pt x="1099" y="114"/>
                  </a:lnTo>
                  <a:lnTo>
                    <a:pt x="1099" y="114"/>
                  </a:lnTo>
                  <a:lnTo>
                    <a:pt x="1089" y="114"/>
                  </a:lnTo>
                  <a:lnTo>
                    <a:pt x="1089" y="114"/>
                  </a:lnTo>
                  <a:lnTo>
                    <a:pt x="1081" y="112"/>
                  </a:lnTo>
                  <a:lnTo>
                    <a:pt x="1081" y="112"/>
                  </a:lnTo>
                  <a:lnTo>
                    <a:pt x="1077" y="110"/>
                  </a:lnTo>
                  <a:lnTo>
                    <a:pt x="1077" y="110"/>
                  </a:lnTo>
                  <a:lnTo>
                    <a:pt x="1073" y="106"/>
                  </a:lnTo>
                  <a:lnTo>
                    <a:pt x="1073" y="106"/>
                  </a:lnTo>
                  <a:lnTo>
                    <a:pt x="1073" y="102"/>
                  </a:lnTo>
                  <a:lnTo>
                    <a:pt x="1073" y="70"/>
                  </a:lnTo>
                  <a:close/>
                  <a:moveTo>
                    <a:pt x="1105" y="86"/>
                  </a:moveTo>
                  <a:lnTo>
                    <a:pt x="1105" y="86"/>
                  </a:lnTo>
                  <a:lnTo>
                    <a:pt x="1091" y="68"/>
                  </a:lnTo>
                  <a:lnTo>
                    <a:pt x="1099" y="64"/>
                  </a:lnTo>
                  <a:lnTo>
                    <a:pt x="1099" y="64"/>
                  </a:lnTo>
                  <a:lnTo>
                    <a:pt x="1113" y="82"/>
                  </a:lnTo>
                  <a:lnTo>
                    <a:pt x="1105" y="86"/>
                  </a:lnTo>
                  <a:close/>
                  <a:moveTo>
                    <a:pt x="1153" y="106"/>
                  </a:moveTo>
                  <a:lnTo>
                    <a:pt x="1153" y="106"/>
                  </a:lnTo>
                  <a:lnTo>
                    <a:pt x="1135" y="76"/>
                  </a:lnTo>
                  <a:lnTo>
                    <a:pt x="1145" y="72"/>
                  </a:lnTo>
                  <a:lnTo>
                    <a:pt x="1145" y="72"/>
                  </a:lnTo>
                  <a:lnTo>
                    <a:pt x="1163" y="102"/>
                  </a:lnTo>
                  <a:lnTo>
                    <a:pt x="1153" y="106"/>
                  </a:lnTo>
                  <a:close/>
                  <a:moveTo>
                    <a:pt x="1191" y="66"/>
                  </a:moveTo>
                  <a:lnTo>
                    <a:pt x="1191" y="66"/>
                  </a:lnTo>
                  <a:lnTo>
                    <a:pt x="1193" y="88"/>
                  </a:lnTo>
                  <a:lnTo>
                    <a:pt x="1197" y="108"/>
                  </a:lnTo>
                  <a:lnTo>
                    <a:pt x="1189" y="110"/>
                  </a:lnTo>
                  <a:lnTo>
                    <a:pt x="1189" y="110"/>
                  </a:lnTo>
                  <a:lnTo>
                    <a:pt x="1183" y="90"/>
                  </a:lnTo>
                  <a:lnTo>
                    <a:pt x="1183" y="66"/>
                  </a:lnTo>
                  <a:lnTo>
                    <a:pt x="1183" y="66"/>
                  </a:lnTo>
                  <a:lnTo>
                    <a:pt x="1185" y="38"/>
                  </a:lnTo>
                  <a:lnTo>
                    <a:pt x="1191" y="10"/>
                  </a:lnTo>
                  <a:lnTo>
                    <a:pt x="1201" y="12"/>
                  </a:lnTo>
                  <a:lnTo>
                    <a:pt x="1201" y="12"/>
                  </a:lnTo>
                  <a:lnTo>
                    <a:pt x="1193" y="38"/>
                  </a:lnTo>
                  <a:lnTo>
                    <a:pt x="1191" y="66"/>
                  </a:lnTo>
                  <a:lnTo>
                    <a:pt x="1191" y="66"/>
                  </a:lnTo>
                  <a:close/>
                  <a:moveTo>
                    <a:pt x="1267" y="80"/>
                  </a:moveTo>
                  <a:lnTo>
                    <a:pt x="1267" y="80"/>
                  </a:lnTo>
                  <a:lnTo>
                    <a:pt x="1281" y="86"/>
                  </a:lnTo>
                  <a:lnTo>
                    <a:pt x="1293" y="96"/>
                  </a:lnTo>
                  <a:lnTo>
                    <a:pt x="1289" y="104"/>
                  </a:lnTo>
                  <a:lnTo>
                    <a:pt x="1289" y="104"/>
                  </a:lnTo>
                  <a:lnTo>
                    <a:pt x="1267" y="88"/>
                  </a:lnTo>
                  <a:lnTo>
                    <a:pt x="1267" y="92"/>
                  </a:lnTo>
                  <a:lnTo>
                    <a:pt x="1267" y="92"/>
                  </a:lnTo>
                  <a:lnTo>
                    <a:pt x="1265" y="100"/>
                  </a:lnTo>
                  <a:lnTo>
                    <a:pt x="1261" y="106"/>
                  </a:lnTo>
                  <a:lnTo>
                    <a:pt x="1261" y="106"/>
                  </a:lnTo>
                  <a:lnTo>
                    <a:pt x="1251" y="110"/>
                  </a:lnTo>
                  <a:lnTo>
                    <a:pt x="1239" y="112"/>
                  </a:lnTo>
                  <a:lnTo>
                    <a:pt x="1239" y="112"/>
                  </a:lnTo>
                  <a:lnTo>
                    <a:pt x="1229" y="110"/>
                  </a:lnTo>
                  <a:lnTo>
                    <a:pt x="1221" y="106"/>
                  </a:lnTo>
                  <a:lnTo>
                    <a:pt x="1221" y="106"/>
                  </a:lnTo>
                  <a:lnTo>
                    <a:pt x="1215" y="100"/>
                  </a:lnTo>
                  <a:lnTo>
                    <a:pt x="1215" y="92"/>
                  </a:lnTo>
                  <a:lnTo>
                    <a:pt x="1215" y="92"/>
                  </a:lnTo>
                  <a:lnTo>
                    <a:pt x="1215" y="86"/>
                  </a:lnTo>
                  <a:lnTo>
                    <a:pt x="1221" y="80"/>
                  </a:lnTo>
                  <a:lnTo>
                    <a:pt x="1221" y="80"/>
                  </a:lnTo>
                  <a:lnTo>
                    <a:pt x="1229" y="76"/>
                  </a:lnTo>
                  <a:lnTo>
                    <a:pt x="1237" y="74"/>
                  </a:lnTo>
                  <a:lnTo>
                    <a:pt x="1237" y="74"/>
                  </a:lnTo>
                  <a:lnTo>
                    <a:pt x="1257" y="76"/>
                  </a:lnTo>
                  <a:lnTo>
                    <a:pt x="1257" y="40"/>
                  </a:lnTo>
                  <a:lnTo>
                    <a:pt x="1213" y="40"/>
                  </a:lnTo>
                  <a:lnTo>
                    <a:pt x="1213" y="30"/>
                  </a:lnTo>
                  <a:lnTo>
                    <a:pt x="1257" y="30"/>
                  </a:lnTo>
                  <a:lnTo>
                    <a:pt x="1257" y="8"/>
                  </a:lnTo>
                  <a:lnTo>
                    <a:pt x="1267" y="8"/>
                  </a:lnTo>
                  <a:lnTo>
                    <a:pt x="1267" y="30"/>
                  </a:lnTo>
                  <a:lnTo>
                    <a:pt x="1289" y="30"/>
                  </a:lnTo>
                  <a:lnTo>
                    <a:pt x="1289" y="40"/>
                  </a:lnTo>
                  <a:lnTo>
                    <a:pt x="1267" y="40"/>
                  </a:lnTo>
                  <a:lnTo>
                    <a:pt x="1267" y="80"/>
                  </a:lnTo>
                  <a:lnTo>
                    <a:pt x="1267" y="80"/>
                  </a:lnTo>
                  <a:close/>
                  <a:moveTo>
                    <a:pt x="1239" y="104"/>
                  </a:moveTo>
                  <a:lnTo>
                    <a:pt x="1239" y="104"/>
                  </a:lnTo>
                  <a:lnTo>
                    <a:pt x="1247" y="102"/>
                  </a:lnTo>
                  <a:lnTo>
                    <a:pt x="1253" y="100"/>
                  </a:lnTo>
                  <a:lnTo>
                    <a:pt x="1255" y="96"/>
                  </a:lnTo>
                  <a:lnTo>
                    <a:pt x="1257" y="92"/>
                  </a:lnTo>
                  <a:lnTo>
                    <a:pt x="1257" y="84"/>
                  </a:lnTo>
                  <a:lnTo>
                    <a:pt x="1257" y="84"/>
                  </a:lnTo>
                  <a:lnTo>
                    <a:pt x="1249" y="82"/>
                  </a:lnTo>
                  <a:lnTo>
                    <a:pt x="1237" y="82"/>
                  </a:lnTo>
                  <a:lnTo>
                    <a:pt x="1237" y="82"/>
                  </a:lnTo>
                  <a:lnTo>
                    <a:pt x="1231" y="82"/>
                  </a:lnTo>
                  <a:lnTo>
                    <a:pt x="1227" y="84"/>
                  </a:lnTo>
                  <a:lnTo>
                    <a:pt x="1227" y="84"/>
                  </a:lnTo>
                  <a:lnTo>
                    <a:pt x="1225" y="88"/>
                  </a:lnTo>
                  <a:lnTo>
                    <a:pt x="1223" y="92"/>
                  </a:lnTo>
                  <a:lnTo>
                    <a:pt x="1223" y="92"/>
                  </a:lnTo>
                  <a:lnTo>
                    <a:pt x="1225" y="96"/>
                  </a:lnTo>
                  <a:lnTo>
                    <a:pt x="1227" y="100"/>
                  </a:lnTo>
                  <a:lnTo>
                    <a:pt x="1227" y="100"/>
                  </a:lnTo>
                  <a:lnTo>
                    <a:pt x="1233" y="102"/>
                  </a:lnTo>
                  <a:lnTo>
                    <a:pt x="1239" y="104"/>
                  </a:lnTo>
                  <a:lnTo>
                    <a:pt x="1239" y="104"/>
                  </a:lnTo>
                  <a:close/>
                  <a:moveTo>
                    <a:pt x="1361" y="112"/>
                  </a:moveTo>
                  <a:lnTo>
                    <a:pt x="1361" y="104"/>
                  </a:lnTo>
                  <a:lnTo>
                    <a:pt x="1361" y="104"/>
                  </a:lnTo>
                  <a:lnTo>
                    <a:pt x="1381" y="104"/>
                  </a:lnTo>
                  <a:lnTo>
                    <a:pt x="1389" y="100"/>
                  </a:lnTo>
                  <a:lnTo>
                    <a:pt x="1397" y="98"/>
                  </a:lnTo>
                  <a:lnTo>
                    <a:pt x="1397" y="98"/>
                  </a:lnTo>
                  <a:lnTo>
                    <a:pt x="1403" y="94"/>
                  </a:lnTo>
                  <a:lnTo>
                    <a:pt x="1407" y="90"/>
                  </a:lnTo>
                  <a:lnTo>
                    <a:pt x="1409" y="84"/>
                  </a:lnTo>
                  <a:lnTo>
                    <a:pt x="1409" y="78"/>
                  </a:lnTo>
                  <a:lnTo>
                    <a:pt x="1409" y="78"/>
                  </a:lnTo>
                  <a:lnTo>
                    <a:pt x="1409" y="70"/>
                  </a:lnTo>
                  <a:lnTo>
                    <a:pt x="1403" y="62"/>
                  </a:lnTo>
                  <a:lnTo>
                    <a:pt x="1403" y="62"/>
                  </a:lnTo>
                  <a:lnTo>
                    <a:pt x="1397" y="58"/>
                  </a:lnTo>
                  <a:lnTo>
                    <a:pt x="1387" y="54"/>
                  </a:lnTo>
                  <a:lnTo>
                    <a:pt x="1387" y="54"/>
                  </a:lnTo>
                  <a:lnTo>
                    <a:pt x="1381" y="64"/>
                  </a:lnTo>
                  <a:lnTo>
                    <a:pt x="1375" y="74"/>
                  </a:lnTo>
                  <a:lnTo>
                    <a:pt x="1369" y="84"/>
                  </a:lnTo>
                  <a:lnTo>
                    <a:pt x="1361" y="92"/>
                  </a:lnTo>
                  <a:lnTo>
                    <a:pt x="1361" y="92"/>
                  </a:lnTo>
                  <a:lnTo>
                    <a:pt x="1351" y="98"/>
                  </a:lnTo>
                  <a:lnTo>
                    <a:pt x="1343" y="104"/>
                  </a:lnTo>
                  <a:lnTo>
                    <a:pt x="1333" y="106"/>
                  </a:lnTo>
                  <a:lnTo>
                    <a:pt x="1325" y="108"/>
                  </a:lnTo>
                  <a:lnTo>
                    <a:pt x="1325" y="108"/>
                  </a:lnTo>
                  <a:lnTo>
                    <a:pt x="1317" y="106"/>
                  </a:lnTo>
                  <a:lnTo>
                    <a:pt x="1311" y="104"/>
                  </a:lnTo>
                  <a:lnTo>
                    <a:pt x="1311" y="104"/>
                  </a:lnTo>
                  <a:lnTo>
                    <a:pt x="1307" y="98"/>
                  </a:lnTo>
                  <a:lnTo>
                    <a:pt x="1307" y="90"/>
                  </a:lnTo>
                  <a:lnTo>
                    <a:pt x="1307" y="90"/>
                  </a:lnTo>
                  <a:lnTo>
                    <a:pt x="1307" y="84"/>
                  </a:lnTo>
                  <a:lnTo>
                    <a:pt x="1309" y="78"/>
                  </a:lnTo>
                  <a:lnTo>
                    <a:pt x="1317" y="66"/>
                  </a:lnTo>
                  <a:lnTo>
                    <a:pt x="1317" y="66"/>
                  </a:lnTo>
                  <a:lnTo>
                    <a:pt x="1327" y="58"/>
                  </a:lnTo>
                  <a:lnTo>
                    <a:pt x="1341" y="50"/>
                  </a:lnTo>
                  <a:lnTo>
                    <a:pt x="1341" y="50"/>
                  </a:lnTo>
                  <a:lnTo>
                    <a:pt x="1341" y="40"/>
                  </a:lnTo>
                  <a:lnTo>
                    <a:pt x="1341" y="40"/>
                  </a:lnTo>
                  <a:lnTo>
                    <a:pt x="1341" y="30"/>
                  </a:lnTo>
                  <a:lnTo>
                    <a:pt x="1309" y="30"/>
                  </a:lnTo>
                  <a:lnTo>
                    <a:pt x="1309" y="22"/>
                  </a:lnTo>
                  <a:lnTo>
                    <a:pt x="1341" y="22"/>
                  </a:lnTo>
                  <a:lnTo>
                    <a:pt x="1341" y="22"/>
                  </a:lnTo>
                  <a:lnTo>
                    <a:pt x="1343" y="6"/>
                  </a:lnTo>
                  <a:lnTo>
                    <a:pt x="1353" y="6"/>
                  </a:lnTo>
                  <a:lnTo>
                    <a:pt x="1353" y="6"/>
                  </a:lnTo>
                  <a:lnTo>
                    <a:pt x="1351" y="22"/>
                  </a:lnTo>
                  <a:lnTo>
                    <a:pt x="1409" y="22"/>
                  </a:lnTo>
                  <a:lnTo>
                    <a:pt x="1409" y="30"/>
                  </a:lnTo>
                  <a:lnTo>
                    <a:pt x="1349" y="30"/>
                  </a:lnTo>
                  <a:lnTo>
                    <a:pt x="1349" y="30"/>
                  </a:lnTo>
                  <a:lnTo>
                    <a:pt x="1349" y="44"/>
                  </a:lnTo>
                  <a:lnTo>
                    <a:pt x="1349" y="48"/>
                  </a:lnTo>
                  <a:lnTo>
                    <a:pt x="1349" y="48"/>
                  </a:lnTo>
                  <a:lnTo>
                    <a:pt x="1359" y="46"/>
                  </a:lnTo>
                  <a:lnTo>
                    <a:pt x="1369" y="44"/>
                  </a:lnTo>
                  <a:lnTo>
                    <a:pt x="1369" y="44"/>
                  </a:lnTo>
                  <a:lnTo>
                    <a:pt x="1389" y="46"/>
                  </a:lnTo>
                  <a:lnTo>
                    <a:pt x="1397" y="50"/>
                  </a:lnTo>
                  <a:lnTo>
                    <a:pt x="1405" y="54"/>
                  </a:lnTo>
                  <a:lnTo>
                    <a:pt x="1405" y="54"/>
                  </a:lnTo>
                  <a:lnTo>
                    <a:pt x="1411" y="58"/>
                  </a:lnTo>
                  <a:lnTo>
                    <a:pt x="1415" y="64"/>
                  </a:lnTo>
                  <a:lnTo>
                    <a:pt x="1419" y="70"/>
                  </a:lnTo>
                  <a:lnTo>
                    <a:pt x="1419" y="78"/>
                  </a:lnTo>
                  <a:lnTo>
                    <a:pt x="1419" y="78"/>
                  </a:lnTo>
                  <a:lnTo>
                    <a:pt x="1419" y="86"/>
                  </a:lnTo>
                  <a:lnTo>
                    <a:pt x="1415" y="92"/>
                  </a:lnTo>
                  <a:lnTo>
                    <a:pt x="1411" y="98"/>
                  </a:lnTo>
                  <a:lnTo>
                    <a:pt x="1403" y="104"/>
                  </a:lnTo>
                  <a:lnTo>
                    <a:pt x="1403" y="104"/>
                  </a:lnTo>
                  <a:lnTo>
                    <a:pt x="1395" y="108"/>
                  </a:lnTo>
                  <a:lnTo>
                    <a:pt x="1385" y="110"/>
                  </a:lnTo>
                  <a:lnTo>
                    <a:pt x="1375" y="112"/>
                  </a:lnTo>
                  <a:lnTo>
                    <a:pt x="1363" y="112"/>
                  </a:lnTo>
                  <a:lnTo>
                    <a:pt x="1361" y="112"/>
                  </a:lnTo>
                  <a:close/>
                  <a:moveTo>
                    <a:pt x="1347" y="92"/>
                  </a:moveTo>
                  <a:lnTo>
                    <a:pt x="1347" y="92"/>
                  </a:lnTo>
                  <a:lnTo>
                    <a:pt x="1343" y="76"/>
                  </a:lnTo>
                  <a:lnTo>
                    <a:pt x="1341" y="58"/>
                  </a:lnTo>
                  <a:lnTo>
                    <a:pt x="1341" y="58"/>
                  </a:lnTo>
                  <a:lnTo>
                    <a:pt x="1331" y="64"/>
                  </a:lnTo>
                  <a:lnTo>
                    <a:pt x="1323" y="72"/>
                  </a:lnTo>
                  <a:lnTo>
                    <a:pt x="1323" y="72"/>
                  </a:lnTo>
                  <a:lnTo>
                    <a:pt x="1317" y="80"/>
                  </a:lnTo>
                  <a:lnTo>
                    <a:pt x="1315" y="88"/>
                  </a:lnTo>
                  <a:lnTo>
                    <a:pt x="1315" y="88"/>
                  </a:lnTo>
                  <a:lnTo>
                    <a:pt x="1317" y="94"/>
                  </a:lnTo>
                  <a:lnTo>
                    <a:pt x="1319" y="96"/>
                  </a:lnTo>
                  <a:lnTo>
                    <a:pt x="1321" y="98"/>
                  </a:lnTo>
                  <a:lnTo>
                    <a:pt x="1325" y="100"/>
                  </a:lnTo>
                  <a:lnTo>
                    <a:pt x="1325" y="100"/>
                  </a:lnTo>
                  <a:lnTo>
                    <a:pt x="1335" y="98"/>
                  </a:lnTo>
                  <a:lnTo>
                    <a:pt x="1347" y="92"/>
                  </a:lnTo>
                  <a:lnTo>
                    <a:pt x="1347" y="92"/>
                  </a:lnTo>
                  <a:close/>
                  <a:moveTo>
                    <a:pt x="1353" y="86"/>
                  </a:moveTo>
                  <a:lnTo>
                    <a:pt x="1353" y="86"/>
                  </a:lnTo>
                  <a:lnTo>
                    <a:pt x="1361" y="80"/>
                  </a:lnTo>
                  <a:lnTo>
                    <a:pt x="1367" y="72"/>
                  </a:lnTo>
                  <a:lnTo>
                    <a:pt x="1377" y="52"/>
                  </a:lnTo>
                  <a:lnTo>
                    <a:pt x="1377" y="52"/>
                  </a:lnTo>
                  <a:lnTo>
                    <a:pt x="1371" y="52"/>
                  </a:lnTo>
                  <a:lnTo>
                    <a:pt x="1371" y="52"/>
                  </a:lnTo>
                  <a:lnTo>
                    <a:pt x="1361" y="52"/>
                  </a:lnTo>
                  <a:lnTo>
                    <a:pt x="1349" y="56"/>
                  </a:lnTo>
                  <a:lnTo>
                    <a:pt x="1349" y="56"/>
                  </a:lnTo>
                  <a:lnTo>
                    <a:pt x="1351" y="72"/>
                  </a:lnTo>
                  <a:lnTo>
                    <a:pt x="1353" y="86"/>
                  </a:lnTo>
                  <a:lnTo>
                    <a:pt x="1353" y="8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 name="Freeform 120">
              <a:extLst>
                <a:ext uri="{FF2B5EF4-FFF2-40B4-BE49-F238E27FC236}">
                  <a16:creationId xmlns:a16="http://schemas.microsoft.com/office/drawing/2014/main" id="{B1E2F2A1-103C-4504-B94F-D28FC5B94BCA}"/>
                </a:ext>
              </a:extLst>
            </p:cNvPr>
            <p:cNvSpPr>
              <a:spLocks noEditPoints="1"/>
            </p:cNvSpPr>
            <p:nvPr/>
          </p:nvSpPr>
          <p:spPr bwMode="auto">
            <a:xfrm>
              <a:off x="1766317" y="4829857"/>
              <a:ext cx="124047" cy="57956"/>
            </a:xfrm>
            <a:custGeom>
              <a:avLst/>
              <a:gdLst>
                <a:gd name="T0" fmla="*/ 82 w 244"/>
                <a:gd name="T1" fmla="*/ 100 h 114"/>
                <a:gd name="T2" fmla="*/ 94 w 244"/>
                <a:gd name="T3" fmla="*/ 80 h 114"/>
                <a:gd name="T4" fmla="*/ 90 w 244"/>
                <a:gd name="T5" fmla="*/ 66 h 114"/>
                <a:gd name="T6" fmla="*/ 76 w 244"/>
                <a:gd name="T7" fmla="*/ 58 h 114"/>
                <a:gd name="T8" fmla="*/ 54 w 244"/>
                <a:gd name="T9" fmla="*/ 58 h 114"/>
                <a:gd name="T10" fmla="*/ 34 w 244"/>
                <a:gd name="T11" fmla="*/ 62 h 114"/>
                <a:gd name="T12" fmla="*/ 6 w 244"/>
                <a:gd name="T13" fmla="*/ 80 h 114"/>
                <a:gd name="T14" fmla="*/ 38 w 244"/>
                <a:gd name="T15" fmla="*/ 48 h 114"/>
                <a:gd name="T16" fmla="*/ 12 w 244"/>
                <a:gd name="T17" fmla="*/ 14 h 114"/>
                <a:gd name="T18" fmla="*/ 48 w 244"/>
                <a:gd name="T19" fmla="*/ 50 h 114"/>
                <a:gd name="T20" fmla="*/ 64 w 244"/>
                <a:gd name="T21" fmla="*/ 48 h 114"/>
                <a:gd name="T22" fmla="*/ 88 w 244"/>
                <a:gd name="T23" fmla="*/ 54 h 114"/>
                <a:gd name="T24" fmla="*/ 98 w 244"/>
                <a:gd name="T25" fmla="*/ 62 h 114"/>
                <a:gd name="T26" fmla="*/ 104 w 244"/>
                <a:gd name="T27" fmla="*/ 80 h 114"/>
                <a:gd name="T28" fmla="*/ 102 w 244"/>
                <a:gd name="T29" fmla="*/ 94 h 114"/>
                <a:gd name="T30" fmla="*/ 90 w 244"/>
                <a:gd name="T31" fmla="*/ 106 h 114"/>
                <a:gd name="T32" fmla="*/ 64 w 244"/>
                <a:gd name="T33" fmla="*/ 114 h 114"/>
                <a:gd name="T34" fmla="*/ 38 w 244"/>
                <a:gd name="T35" fmla="*/ 114 h 114"/>
                <a:gd name="T36" fmla="*/ 20 w 244"/>
                <a:gd name="T37" fmla="*/ 96 h 114"/>
                <a:gd name="T38" fmla="*/ 26 w 244"/>
                <a:gd name="T39" fmla="*/ 86 h 114"/>
                <a:gd name="T40" fmla="*/ 42 w 244"/>
                <a:gd name="T41" fmla="*/ 80 h 114"/>
                <a:gd name="T42" fmla="*/ 62 w 244"/>
                <a:gd name="T43" fmla="*/ 86 h 114"/>
                <a:gd name="T44" fmla="*/ 72 w 244"/>
                <a:gd name="T45" fmla="*/ 104 h 114"/>
                <a:gd name="T46" fmla="*/ 52 w 244"/>
                <a:gd name="T47" fmla="*/ 106 h 114"/>
                <a:gd name="T48" fmla="*/ 60 w 244"/>
                <a:gd name="T49" fmla="*/ 98 h 114"/>
                <a:gd name="T50" fmla="*/ 42 w 244"/>
                <a:gd name="T51" fmla="*/ 88 h 114"/>
                <a:gd name="T52" fmla="*/ 34 w 244"/>
                <a:gd name="T53" fmla="*/ 90 h 114"/>
                <a:gd name="T54" fmla="*/ 30 w 244"/>
                <a:gd name="T55" fmla="*/ 98 h 114"/>
                <a:gd name="T56" fmla="*/ 34 w 244"/>
                <a:gd name="T57" fmla="*/ 104 h 114"/>
                <a:gd name="T58" fmla="*/ 52 w 244"/>
                <a:gd name="T59" fmla="*/ 106 h 114"/>
                <a:gd name="T60" fmla="*/ 160 w 244"/>
                <a:gd name="T61" fmla="*/ 32 h 114"/>
                <a:gd name="T62" fmla="*/ 192 w 244"/>
                <a:gd name="T63" fmla="*/ 34 h 114"/>
                <a:gd name="T64" fmla="*/ 202 w 244"/>
                <a:gd name="T65" fmla="*/ 46 h 114"/>
                <a:gd name="T66" fmla="*/ 202 w 244"/>
                <a:gd name="T67" fmla="*/ 78 h 114"/>
                <a:gd name="T68" fmla="*/ 194 w 244"/>
                <a:gd name="T69" fmla="*/ 104 h 114"/>
                <a:gd name="T70" fmla="*/ 180 w 244"/>
                <a:gd name="T71" fmla="*/ 114 h 114"/>
                <a:gd name="T72" fmla="*/ 158 w 244"/>
                <a:gd name="T73" fmla="*/ 106 h 114"/>
                <a:gd name="T74" fmla="*/ 170 w 244"/>
                <a:gd name="T75" fmla="*/ 102 h 114"/>
                <a:gd name="T76" fmla="*/ 178 w 244"/>
                <a:gd name="T77" fmla="*/ 104 h 114"/>
                <a:gd name="T78" fmla="*/ 186 w 244"/>
                <a:gd name="T79" fmla="*/ 98 h 114"/>
                <a:gd name="T80" fmla="*/ 194 w 244"/>
                <a:gd name="T81" fmla="*/ 60 h 114"/>
                <a:gd name="T82" fmla="*/ 190 w 244"/>
                <a:gd name="T83" fmla="*/ 44 h 114"/>
                <a:gd name="T84" fmla="*/ 182 w 244"/>
                <a:gd name="T85" fmla="*/ 40 h 114"/>
                <a:gd name="T86" fmla="*/ 156 w 244"/>
                <a:gd name="T87" fmla="*/ 62 h 114"/>
                <a:gd name="T88" fmla="*/ 140 w 244"/>
                <a:gd name="T89" fmla="*/ 100 h 114"/>
                <a:gd name="T90" fmla="*/ 122 w 244"/>
                <a:gd name="T91" fmla="*/ 108 h 114"/>
                <a:gd name="T92" fmla="*/ 138 w 244"/>
                <a:gd name="T93" fmla="*/ 82 h 114"/>
                <a:gd name="T94" fmla="*/ 126 w 244"/>
                <a:gd name="T95" fmla="*/ 42 h 114"/>
                <a:gd name="T96" fmla="*/ 150 w 244"/>
                <a:gd name="T97" fmla="*/ 34 h 114"/>
                <a:gd name="T98" fmla="*/ 162 w 244"/>
                <a:gd name="T99" fmla="*/ 20 h 114"/>
                <a:gd name="T100" fmla="*/ 228 w 244"/>
                <a:gd name="T101" fmla="*/ 74 h 114"/>
                <a:gd name="T102" fmla="*/ 210 w 244"/>
                <a:gd name="T103" fmla="*/ 34 h 114"/>
                <a:gd name="T104" fmla="*/ 210 w 244"/>
                <a:gd name="T105" fmla="*/ 20 h 114"/>
                <a:gd name="T106" fmla="*/ 226 w 244"/>
                <a:gd name="T107" fmla="*/ 44 h 114"/>
                <a:gd name="T108" fmla="*/ 238 w 244"/>
                <a:gd name="T109" fmla="*/ 72 h 114"/>
                <a:gd name="T110" fmla="*/ 226 w 244"/>
                <a:gd name="T111" fmla="*/ 20 h 114"/>
                <a:gd name="T112" fmla="*/ 210 w 244"/>
                <a:gd name="T113" fmla="*/ 6 h 114"/>
                <a:gd name="T114" fmla="*/ 234 w 244"/>
                <a:gd name="T115" fmla="*/ 0 h 114"/>
                <a:gd name="T116" fmla="*/ 238 w 244"/>
                <a:gd name="T117" fmla="*/ 20 h 114"/>
                <a:gd name="T118" fmla="*/ 234 w 244"/>
                <a:gd name="T1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4" h="114">
                  <a:moveTo>
                    <a:pt x="72" y="104"/>
                  </a:moveTo>
                  <a:lnTo>
                    <a:pt x="72" y="104"/>
                  </a:lnTo>
                  <a:lnTo>
                    <a:pt x="82" y="100"/>
                  </a:lnTo>
                  <a:lnTo>
                    <a:pt x="88" y="96"/>
                  </a:lnTo>
                  <a:lnTo>
                    <a:pt x="94" y="88"/>
                  </a:lnTo>
                  <a:lnTo>
                    <a:pt x="94" y="80"/>
                  </a:lnTo>
                  <a:lnTo>
                    <a:pt x="94" y="80"/>
                  </a:lnTo>
                  <a:lnTo>
                    <a:pt x="92" y="70"/>
                  </a:lnTo>
                  <a:lnTo>
                    <a:pt x="90" y="66"/>
                  </a:lnTo>
                  <a:lnTo>
                    <a:pt x="86" y="62"/>
                  </a:lnTo>
                  <a:lnTo>
                    <a:pt x="86" y="62"/>
                  </a:lnTo>
                  <a:lnTo>
                    <a:pt x="76" y="58"/>
                  </a:lnTo>
                  <a:lnTo>
                    <a:pt x="62" y="56"/>
                  </a:lnTo>
                  <a:lnTo>
                    <a:pt x="62" y="56"/>
                  </a:lnTo>
                  <a:lnTo>
                    <a:pt x="54" y="58"/>
                  </a:lnTo>
                  <a:lnTo>
                    <a:pt x="44" y="60"/>
                  </a:lnTo>
                  <a:lnTo>
                    <a:pt x="44" y="60"/>
                  </a:lnTo>
                  <a:lnTo>
                    <a:pt x="34" y="62"/>
                  </a:lnTo>
                  <a:lnTo>
                    <a:pt x="22" y="70"/>
                  </a:lnTo>
                  <a:lnTo>
                    <a:pt x="22" y="70"/>
                  </a:lnTo>
                  <a:lnTo>
                    <a:pt x="6" y="80"/>
                  </a:lnTo>
                  <a:lnTo>
                    <a:pt x="0" y="74"/>
                  </a:lnTo>
                  <a:lnTo>
                    <a:pt x="0" y="74"/>
                  </a:lnTo>
                  <a:lnTo>
                    <a:pt x="38" y="48"/>
                  </a:lnTo>
                  <a:lnTo>
                    <a:pt x="74" y="22"/>
                  </a:lnTo>
                  <a:lnTo>
                    <a:pt x="12" y="22"/>
                  </a:lnTo>
                  <a:lnTo>
                    <a:pt x="12" y="14"/>
                  </a:lnTo>
                  <a:lnTo>
                    <a:pt x="88" y="14"/>
                  </a:lnTo>
                  <a:lnTo>
                    <a:pt x="92" y="20"/>
                  </a:lnTo>
                  <a:lnTo>
                    <a:pt x="48" y="50"/>
                  </a:lnTo>
                  <a:lnTo>
                    <a:pt x="48" y="52"/>
                  </a:lnTo>
                  <a:lnTo>
                    <a:pt x="48" y="52"/>
                  </a:lnTo>
                  <a:lnTo>
                    <a:pt x="64" y="48"/>
                  </a:lnTo>
                  <a:lnTo>
                    <a:pt x="64" y="48"/>
                  </a:lnTo>
                  <a:lnTo>
                    <a:pt x="80" y="50"/>
                  </a:lnTo>
                  <a:lnTo>
                    <a:pt x="88" y="54"/>
                  </a:lnTo>
                  <a:lnTo>
                    <a:pt x="94" y="58"/>
                  </a:lnTo>
                  <a:lnTo>
                    <a:pt x="94" y="58"/>
                  </a:lnTo>
                  <a:lnTo>
                    <a:pt x="98" y="62"/>
                  </a:lnTo>
                  <a:lnTo>
                    <a:pt x="102" y="66"/>
                  </a:lnTo>
                  <a:lnTo>
                    <a:pt x="104" y="72"/>
                  </a:lnTo>
                  <a:lnTo>
                    <a:pt x="104" y="80"/>
                  </a:lnTo>
                  <a:lnTo>
                    <a:pt x="104" y="80"/>
                  </a:lnTo>
                  <a:lnTo>
                    <a:pt x="104" y="88"/>
                  </a:lnTo>
                  <a:lnTo>
                    <a:pt x="102" y="94"/>
                  </a:lnTo>
                  <a:lnTo>
                    <a:pt x="96" y="100"/>
                  </a:lnTo>
                  <a:lnTo>
                    <a:pt x="90" y="106"/>
                  </a:lnTo>
                  <a:lnTo>
                    <a:pt x="90" y="106"/>
                  </a:lnTo>
                  <a:lnTo>
                    <a:pt x="84" y="110"/>
                  </a:lnTo>
                  <a:lnTo>
                    <a:pt x="74" y="112"/>
                  </a:lnTo>
                  <a:lnTo>
                    <a:pt x="64" y="114"/>
                  </a:lnTo>
                  <a:lnTo>
                    <a:pt x="52" y="114"/>
                  </a:lnTo>
                  <a:lnTo>
                    <a:pt x="52" y="114"/>
                  </a:lnTo>
                  <a:lnTo>
                    <a:pt x="38" y="114"/>
                  </a:lnTo>
                  <a:lnTo>
                    <a:pt x="28" y="110"/>
                  </a:lnTo>
                  <a:lnTo>
                    <a:pt x="22" y="104"/>
                  </a:lnTo>
                  <a:lnTo>
                    <a:pt x="20" y="96"/>
                  </a:lnTo>
                  <a:lnTo>
                    <a:pt x="20" y="96"/>
                  </a:lnTo>
                  <a:lnTo>
                    <a:pt x="22" y="90"/>
                  </a:lnTo>
                  <a:lnTo>
                    <a:pt x="26" y="86"/>
                  </a:lnTo>
                  <a:lnTo>
                    <a:pt x="26" y="86"/>
                  </a:lnTo>
                  <a:lnTo>
                    <a:pt x="34" y="82"/>
                  </a:lnTo>
                  <a:lnTo>
                    <a:pt x="42" y="80"/>
                  </a:lnTo>
                  <a:lnTo>
                    <a:pt x="42" y="80"/>
                  </a:lnTo>
                  <a:lnTo>
                    <a:pt x="52" y="82"/>
                  </a:lnTo>
                  <a:lnTo>
                    <a:pt x="62" y="86"/>
                  </a:lnTo>
                  <a:lnTo>
                    <a:pt x="62" y="86"/>
                  </a:lnTo>
                  <a:lnTo>
                    <a:pt x="68" y="94"/>
                  </a:lnTo>
                  <a:lnTo>
                    <a:pt x="72" y="104"/>
                  </a:lnTo>
                  <a:lnTo>
                    <a:pt x="72" y="104"/>
                  </a:lnTo>
                  <a:close/>
                  <a:moveTo>
                    <a:pt x="52" y="106"/>
                  </a:moveTo>
                  <a:lnTo>
                    <a:pt x="52" y="106"/>
                  </a:lnTo>
                  <a:lnTo>
                    <a:pt x="62" y="106"/>
                  </a:lnTo>
                  <a:lnTo>
                    <a:pt x="62" y="106"/>
                  </a:lnTo>
                  <a:lnTo>
                    <a:pt x="60" y="98"/>
                  </a:lnTo>
                  <a:lnTo>
                    <a:pt x="56" y="92"/>
                  </a:lnTo>
                  <a:lnTo>
                    <a:pt x="50" y="90"/>
                  </a:lnTo>
                  <a:lnTo>
                    <a:pt x="42" y="88"/>
                  </a:lnTo>
                  <a:lnTo>
                    <a:pt x="42" y="88"/>
                  </a:lnTo>
                  <a:lnTo>
                    <a:pt x="38" y="88"/>
                  </a:lnTo>
                  <a:lnTo>
                    <a:pt x="34" y="90"/>
                  </a:lnTo>
                  <a:lnTo>
                    <a:pt x="34" y="90"/>
                  </a:lnTo>
                  <a:lnTo>
                    <a:pt x="30" y="94"/>
                  </a:lnTo>
                  <a:lnTo>
                    <a:pt x="30" y="98"/>
                  </a:lnTo>
                  <a:lnTo>
                    <a:pt x="30" y="98"/>
                  </a:lnTo>
                  <a:lnTo>
                    <a:pt x="30" y="102"/>
                  </a:lnTo>
                  <a:lnTo>
                    <a:pt x="34" y="104"/>
                  </a:lnTo>
                  <a:lnTo>
                    <a:pt x="42" y="106"/>
                  </a:lnTo>
                  <a:lnTo>
                    <a:pt x="52" y="106"/>
                  </a:lnTo>
                  <a:lnTo>
                    <a:pt x="52" y="106"/>
                  </a:lnTo>
                  <a:close/>
                  <a:moveTo>
                    <a:pt x="162" y="20"/>
                  </a:moveTo>
                  <a:lnTo>
                    <a:pt x="162" y="20"/>
                  </a:lnTo>
                  <a:lnTo>
                    <a:pt x="160" y="32"/>
                  </a:lnTo>
                  <a:lnTo>
                    <a:pt x="184" y="32"/>
                  </a:lnTo>
                  <a:lnTo>
                    <a:pt x="184" y="32"/>
                  </a:lnTo>
                  <a:lnTo>
                    <a:pt x="192" y="34"/>
                  </a:lnTo>
                  <a:lnTo>
                    <a:pt x="198" y="38"/>
                  </a:lnTo>
                  <a:lnTo>
                    <a:pt x="198" y="38"/>
                  </a:lnTo>
                  <a:lnTo>
                    <a:pt x="202" y="46"/>
                  </a:lnTo>
                  <a:lnTo>
                    <a:pt x="204" y="56"/>
                  </a:lnTo>
                  <a:lnTo>
                    <a:pt x="204" y="56"/>
                  </a:lnTo>
                  <a:lnTo>
                    <a:pt x="202" y="78"/>
                  </a:lnTo>
                  <a:lnTo>
                    <a:pt x="198" y="96"/>
                  </a:lnTo>
                  <a:lnTo>
                    <a:pt x="198" y="96"/>
                  </a:lnTo>
                  <a:lnTo>
                    <a:pt x="194" y="104"/>
                  </a:lnTo>
                  <a:lnTo>
                    <a:pt x="190" y="110"/>
                  </a:lnTo>
                  <a:lnTo>
                    <a:pt x="186" y="112"/>
                  </a:lnTo>
                  <a:lnTo>
                    <a:pt x="180" y="114"/>
                  </a:lnTo>
                  <a:lnTo>
                    <a:pt x="180" y="114"/>
                  </a:lnTo>
                  <a:lnTo>
                    <a:pt x="170" y="112"/>
                  </a:lnTo>
                  <a:lnTo>
                    <a:pt x="158" y="106"/>
                  </a:lnTo>
                  <a:lnTo>
                    <a:pt x="160" y="98"/>
                  </a:lnTo>
                  <a:lnTo>
                    <a:pt x="160" y="98"/>
                  </a:lnTo>
                  <a:lnTo>
                    <a:pt x="170" y="102"/>
                  </a:lnTo>
                  <a:lnTo>
                    <a:pt x="170" y="102"/>
                  </a:lnTo>
                  <a:lnTo>
                    <a:pt x="178" y="104"/>
                  </a:lnTo>
                  <a:lnTo>
                    <a:pt x="178" y="104"/>
                  </a:lnTo>
                  <a:lnTo>
                    <a:pt x="184" y="102"/>
                  </a:lnTo>
                  <a:lnTo>
                    <a:pt x="186" y="98"/>
                  </a:lnTo>
                  <a:lnTo>
                    <a:pt x="186" y="98"/>
                  </a:lnTo>
                  <a:lnTo>
                    <a:pt x="192" y="82"/>
                  </a:lnTo>
                  <a:lnTo>
                    <a:pt x="192" y="82"/>
                  </a:lnTo>
                  <a:lnTo>
                    <a:pt x="194" y="60"/>
                  </a:lnTo>
                  <a:lnTo>
                    <a:pt x="194" y="60"/>
                  </a:lnTo>
                  <a:lnTo>
                    <a:pt x="192" y="50"/>
                  </a:lnTo>
                  <a:lnTo>
                    <a:pt x="190" y="44"/>
                  </a:lnTo>
                  <a:lnTo>
                    <a:pt x="190" y="44"/>
                  </a:lnTo>
                  <a:lnTo>
                    <a:pt x="186" y="42"/>
                  </a:lnTo>
                  <a:lnTo>
                    <a:pt x="182" y="40"/>
                  </a:lnTo>
                  <a:lnTo>
                    <a:pt x="160" y="40"/>
                  </a:lnTo>
                  <a:lnTo>
                    <a:pt x="160" y="40"/>
                  </a:lnTo>
                  <a:lnTo>
                    <a:pt x="156" y="62"/>
                  </a:lnTo>
                  <a:lnTo>
                    <a:pt x="150" y="82"/>
                  </a:lnTo>
                  <a:lnTo>
                    <a:pt x="150" y="82"/>
                  </a:lnTo>
                  <a:lnTo>
                    <a:pt x="140" y="100"/>
                  </a:lnTo>
                  <a:lnTo>
                    <a:pt x="130" y="114"/>
                  </a:lnTo>
                  <a:lnTo>
                    <a:pt x="122" y="108"/>
                  </a:lnTo>
                  <a:lnTo>
                    <a:pt x="122" y="108"/>
                  </a:lnTo>
                  <a:lnTo>
                    <a:pt x="130" y="98"/>
                  </a:lnTo>
                  <a:lnTo>
                    <a:pt x="138" y="82"/>
                  </a:lnTo>
                  <a:lnTo>
                    <a:pt x="138" y="82"/>
                  </a:lnTo>
                  <a:lnTo>
                    <a:pt x="146" y="64"/>
                  </a:lnTo>
                  <a:lnTo>
                    <a:pt x="150" y="42"/>
                  </a:lnTo>
                  <a:lnTo>
                    <a:pt x="126" y="42"/>
                  </a:lnTo>
                  <a:lnTo>
                    <a:pt x="126" y="34"/>
                  </a:lnTo>
                  <a:lnTo>
                    <a:pt x="150" y="34"/>
                  </a:lnTo>
                  <a:lnTo>
                    <a:pt x="150" y="34"/>
                  </a:lnTo>
                  <a:lnTo>
                    <a:pt x="150" y="8"/>
                  </a:lnTo>
                  <a:lnTo>
                    <a:pt x="162" y="8"/>
                  </a:lnTo>
                  <a:lnTo>
                    <a:pt x="162" y="20"/>
                  </a:lnTo>
                  <a:close/>
                  <a:moveTo>
                    <a:pt x="238" y="72"/>
                  </a:moveTo>
                  <a:lnTo>
                    <a:pt x="228" y="74"/>
                  </a:lnTo>
                  <a:lnTo>
                    <a:pt x="228" y="74"/>
                  </a:lnTo>
                  <a:lnTo>
                    <a:pt x="224" y="58"/>
                  </a:lnTo>
                  <a:lnTo>
                    <a:pt x="218" y="46"/>
                  </a:lnTo>
                  <a:lnTo>
                    <a:pt x="210" y="34"/>
                  </a:lnTo>
                  <a:lnTo>
                    <a:pt x="204" y="24"/>
                  </a:lnTo>
                  <a:lnTo>
                    <a:pt x="210" y="20"/>
                  </a:lnTo>
                  <a:lnTo>
                    <a:pt x="210" y="20"/>
                  </a:lnTo>
                  <a:lnTo>
                    <a:pt x="218" y="30"/>
                  </a:lnTo>
                  <a:lnTo>
                    <a:pt x="226" y="44"/>
                  </a:lnTo>
                  <a:lnTo>
                    <a:pt x="226" y="44"/>
                  </a:lnTo>
                  <a:lnTo>
                    <a:pt x="234" y="58"/>
                  </a:lnTo>
                  <a:lnTo>
                    <a:pt x="238" y="72"/>
                  </a:lnTo>
                  <a:lnTo>
                    <a:pt x="238" y="72"/>
                  </a:lnTo>
                  <a:close/>
                  <a:moveTo>
                    <a:pt x="216" y="2"/>
                  </a:moveTo>
                  <a:lnTo>
                    <a:pt x="216" y="2"/>
                  </a:lnTo>
                  <a:lnTo>
                    <a:pt x="226" y="20"/>
                  </a:lnTo>
                  <a:lnTo>
                    <a:pt x="220" y="24"/>
                  </a:lnTo>
                  <a:lnTo>
                    <a:pt x="220" y="24"/>
                  </a:lnTo>
                  <a:lnTo>
                    <a:pt x="210" y="6"/>
                  </a:lnTo>
                  <a:lnTo>
                    <a:pt x="216" y="2"/>
                  </a:lnTo>
                  <a:lnTo>
                    <a:pt x="216" y="2"/>
                  </a:lnTo>
                  <a:close/>
                  <a:moveTo>
                    <a:pt x="234" y="0"/>
                  </a:moveTo>
                  <a:lnTo>
                    <a:pt x="234" y="0"/>
                  </a:lnTo>
                  <a:lnTo>
                    <a:pt x="244" y="18"/>
                  </a:lnTo>
                  <a:lnTo>
                    <a:pt x="238" y="20"/>
                  </a:lnTo>
                  <a:lnTo>
                    <a:pt x="238" y="20"/>
                  </a:lnTo>
                  <a:lnTo>
                    <a:pt x="228" y="2"/>
                  </a:lnTo>
                  <a:lnTo>
                    <a:pt x="234" y="0"/>
                  </a:lnTo>
                  <a:lnTo>
                    <a:pt x="234"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 name="Freeform 121">
              <a:extLst>
                <a:ext uri="{FF2B5EF4-FFF2-40B4-BE49-F238E27FC236}">
                  <a16:creationId xmlns:a16="http://schemas.microsoft.com/office/drawing/2014/main" id="{D088F933-5BD6-481F-8477-C35B2D5B57D2}"/>
                </a:ext>
              </a:extLst>
            </p:cNvPr>
            <p:cNvSpPr>
              <a:spLocks/>
            </p:cNvSpPr>
            <p:nvPr/>
          </p:nvSpPr>
          <p:spPr bwMode="auto">
            <a:xfrm>
              <a:off x="1896465" y="4872562"/>
              <a:ext cx="14235" cy="16268"/>
            </a:xfrm>
            <a:custGeom>
              <a:avLst/>
              <a:gdLst>
                <a:gd name="T0" fmla="*/ 8 w 28"/>
                <a:gd name="T1" fmla="*/ 0 h 32"/>
                <a:gd name="T2" fmla="*/ 8 w 28"/>
                <a:gd name="T3" fmla="*/ 0 h 32"/>
                <a:gd name="T4" fmla="*/ 28 w 28"/>
                <a:gd name="T5" fmla="*/ 26 h 32"/>
                <a:gd name="T6" fmla="*/ 20 w 28"/>
                <a:gd name="T7" fmla="*/ 32 h 32"/>
                <a:gd name="T8" fmla="*/ 20 w 28"/>
                <a:gd name="T9" fmla="*/ 32 h 32"/>
                <a:gd name="T10" fmla="*/ 10 w 28"/>
                <a:gd name="T11" fmla="*/ 18 h 32"/>
                <a:gd name="T12" fmla="*/ 0 w 28"/>
                <a:gd name="T13" fmla="*/ 4 h 32"/>
                <a:gd name="T14" fmla="*/ 8 w 28"/>
                <a:gd name="T15" fmla="*/ 0 h 32"/>
                <a:gd name="T16" fmla="*/ 8 w 28"/>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2">
                  <a:moveTo>
                    <a:pt x="8" y="0"/>
                  </a:moveTo>
                  <a:lnTo>
                    <a:pt x="8" y="0"/>
                  </a:lnTo>
                  <a:lnTo>
                    <a:pt x="28" y="26"/>
                  </a:lnTo>
                  <a:lnTo>
                    <a:pt x="20" y="32"/>
                  </a:lnTo>
                  <a:lnTo>
                    <a:pt x="20" y="32"/>
                  </a:lnTo>
                  <a:lnTo>
                    <a:pt x="10" y="18"/>
                  </a:lnTo>
                  <a:lnTo>
                    <a:pt x="0" y="4"/>
                  </a:lnTo>
                  <a:lnTo>
                    <a:pt x="8" y="0"/>
                  </a:lnTo>
                  <a:lnTo>
                    <a:pt x="8"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 name="Freeform 122">
              <a:extLst>
                <a:ext uri="{FF2B5EF4-FFF2-40B4-BE49-F238E27FC236}">
                  <a16:creationId xmlns:a16="http://schemas.microsoft.com/office/drawing/2014/main" id="{CD82160D-9F75-4D02-9284-9930C3A82674}"/>
                </a:ext>
              </a:extLst>
            </p:cNvPr>
            <p:cNvSpPr>
              <a:spLocks noEditPoints="1"/>
            </p:cNvSpPr>
            <p:nvPr/>
          </p:nvSpPr>
          <p:spPr bwMode="auto">
            <a:xfrm>
              <a:off x="1958489" y="4830874"/>
              <a:ext cx="1298937" cy="58973"/>
            </a:xfrm>
            <a:custGeom>
              <a:avLst/>
              <a:gdLst>
                <a:gd name="T0" fmla="*/ 18 w 2555"/>
                <a:gd name="T1" fmla="*/ 72 h 116"/>
                <a:gd name="T2" fmla="*/ 80 w 2555"/>
                <a:gd name="T3" fmla="*/ 90 h 116"/>
                <a:gd name="T4" fmla="*/ 158 w 2555"/>
                <a:gd name="T5" fmla="*/ 2 h 116"/>
                <a:gd name="T6" fmla="*/ 180 w 2555"/>
                <a:gd name="T7" fmla="*/ 76 h 116"/>
                <a:gd name="T8" fmla="*/ 224 w 2555"/>
                <a:gd name="T9" fmla="*/ 58 h 116"/>
                <a:gd name="T10" fmla="*/ 270 w 2555"/>
                <a:gd name="T11" fmla="*/ 92 h 116"/>
                <a:gd name="T12" fmla="*/ 326 w 2555"/>
                <a:gd name="T13" fmla="*/ 24 h 116"/>
                <a:gd name="T14" fmla="*/ 358 w 2555"/>
                <a:gd name="T15" fmla="*/ 112 h 116"/>
                <a:gd name="T16" fmla="*/ 394 w 2555"/>
                <a:gd name="T17" fmla="*/ 98 h 116"/>
                <a:gd name="T18" fmla="*/ 474 w 2555"/>
                <a:gd name="T19" fmla="*/ 94 h 116"/>
                <a:gd name="T20" fmla="*/ 474 w 2555"/>
                <a:gd name="T21" fmla="*/ 44 h 116"/>
                <a:gd name="T22" fmla="*/ 464 w 2555"/>
                <a:gd name="T23" fmla="*/ 94 h 116"/>
                <a:gd name="T24" fmla="*/ 522 w 2555"/>
                <a:gd name="T25" fmla="*/ 20 h 116"/>
                <a:gd name="T26" fmla="*/ 576 w 2555"/>
                <a:gd name="T27" fmla="*/ 112 h 116"/>
                <a:gd name="T28" fmla="*/ 691 w 2555"/>
                <a:gd name="T29" fmla="*/ 8 h 116"/>
                <a:gd name="T30" fmla="*/ 642 w 2555"/>
                <a:gd name="T31" fmla="*/ 96 h 116"/>
                <a:gd name="T32" fmla="*/ 699 w 2555"/>
                <a:gd name="T33" fmla="*/ 64 h 116"/>
                <a:gd name="T34" fmla="*/ 735 w 2555"/>
                <a:gd name="T35" fmla="*/ 46 h 116"/>
                <a:gd name="T36" fmla="*/ 699 w 2555"/>
                <a:gd name="T37" fmla="*/ 4 h 116"/>
                <a:gd name="T38" fmla="*/ 709 w 2555"/>
                <a:gd name="T39" fmla="*/ 64 h 116"/>
                <a:gd name="T40" fmla="*/ 785 w 2555"/>
                <a:gd name="T41" fmla="*/ 106 h 116"/>
                <a:gd name="T42" fmla="*/ 825 w 2555"/>
                <a:gd name="T43" fmla="*/ 8 h 116"/>
                <a:gd name="T44" fmla="*/ 787 w 2555"/>
                <a:gd name="T45" fmla="*/ 88 h 116"/>
                <a:gd name="T46" fmla="*/ 949 w 2555"/>
                <a:gd name="T47" fmla="*/ 50 h 116"/>
                <a:gd name="T48" fmla="*/ 961 w 2555"/>
                <a:gd name="T49" fmla="*/ 108 h 116"/>
                <a:gd name="T50" fmla="*/ 991 w 2555"/>
                <a:gd name="T51" fmla="*/ 52 h 116"/>
                <a:gd name="T52" fmla="*/ 1109 w 2555"/>
                <a:gd name="T53" fmla="*/ 16 h 116"/>
                <a:gd name="T54" fmla="*/ 1033 w 2555"/>
                <a:gd name="T55" fmla="*/ 112 h 116"/>
                <a:gd name="T56" fmla="*/ 1081 w 2555"/>
                <a:gd name="T57" fmla="*/ 52 h 116"/>
                <a:gd name="T58" fmla="*/ 1117 w 2555"/>
                <a:gd name="T59" fmla="*/ 72 h 116"/>
                <a:gd name="T60" fmla="*/ 1121 w 2555"/>
                <a:gd name="T61" fmla="*/ 84 h 116"/>
                <a:gd name="T62" fmla="*/ 1177 w 2555"/>
                <a:gd name="T63" fmla="*/ 104 h 116"/>
                <a:gd name="T64" fmla="*/ 1259 w 2555"/>
                <a:gd name="T65" fmla="*/ 40 h 116"/>
                <a:gd name="T66" fmla="*/ 1221 w 2555"/>
                <a:gd name="T67" fmla="*/ 102 h 116"/>
                <a:gd name="T68" fmla="*/ 1307 w 2555"/>
                <a:gd name="T69" fmla="*/ 102 h 116"/>
                <a:gd name="T70" fmla="*/ 1329 w 2555"/>
                <a:gd name="T71" fmla="*/ 102 h 116"/>
                <a:gd name="T72" fmla="*/ 1429 w 2555"/>
                <a:gd name="T73" fmla="*/ 98 h 116"/>
                <a:gd name="T74" fmla="*/ 1457 w 2555"/>
                <a:gd name="T75" fmla="*/ 104 h 116"/>
                <a:gd name="T76" fmla="*/ 1455 w 2555"/>
                <a:gd name="T77" fmla="*/ 78 h 116"/>
                <a:gd name="T78" fmla="*/ 1507 w 2555"/>
                <a:gd name="T79" fmla="*/ 86 h 116"/>
                <a:gd name="T80" fmla="*/ 1537 w 2555"/>
                <a:gd name="T81" fmla="*/ 92 h 116"/>
                <a:gd name="T82" fmla="*/ 1609 w 2555"/>
                <a:gd name="T83" fmla="*/ 28 h 116"/>
                <a:gd name="T84" fmla="*/ 1597 w 2555"/>
                <a:gd name="T85" fmla="*/ 104 h 116"/>
                <a:gd name="T86" fmla="*/ 1589 w 2555"/>
                <a:gd name="T87" fmla="*/ 84 h 116"/>
                <a:gd name="T88" fmla="*/ 1555 w 2555"/>
                <a:gd name="T89" fmla="*/ 96 h 116"/>
                <a:gd name="T90" fmla="*/ 1713 w 2555"/>
                <a:gd name="T91" fmla="*/ 64 h 116"/>
                <a:gd name="T92" fmla="*/ 1715 w 2555"/>
                <a:gd name="T93" fmla="*/ 100 h 116"/>
                <a:gd name="T94" fmla="*/ 1833 w 2555"/>
                <a:gd name="T95" fmla="*/ 102 h 116"/>
                <a:gd name="T96" fmla="*/ 1811 w 2555"/>
                <a:gd name="T97" fmla="*/ 38 h 116"/>
                <a:gd name="T98" fmla="*/ 1905 w 2555"/>
                <a:gd name="T99" fmla="*/ 72 h 116"/>
                <a:gd name="T100" fmla="*/ 1937 w 2555"/>
                <a:gd name="T101" fmla="*/ 84 h 116"/>
                <a:gd name="T102" fmla="*/ 2009 w 2555"/>
                <a:gd name="T103" fmla="*/ 90 h 116"/>
                <a:gd name="T104" fmla="*/ 1999 w 2555"/>
                <a:gd name="T105" fmla="*/ 44 h 116"/>
                <a:gd name="T106" fmla="*/ 1999 w 2555"/>
                <a:gd name="T107" fmla="*/ 100 h 116"/>
                <a:gd name="T108" fmla="*/ 2081 w 2555"/>
                <a:gd name="T109" fmla="*/ 108 h 116"/>
                <a:gd name="T110" fmla="*/ 2067 w 2555"/>
                <a:gd name="T111" fmla="*/ 78 h 116"/>
                <a:gd name="T112" fmla="*/ 2153 w 2555"/>
                <a:gd name="T113" fmla="*/ 92 h 116"/>
                <a:gd name="T114" fmla="*/ 2203 w 2555"/>
                <a:gd name="T115" fmla="*/ 100 h 116"/>
                <a:gd name="T116" fmla="*/ 2349 w 2555"/>
                <a:gd name="T117" fmla="*/ 36 h 116"/>
                <a:gd name="T118" fmla="*/ 2397 w 2555"/>
                <a:gd name="T119" fmla="*/ 34 h 116"/>
                <a:gd name="T120" fmla="*/ 2453 w 2555"/>
                <a:gd name="T121" fmla="*/ 92 h 116"/>
                <a:gd name="T122" fmla="*/ 2545 w 2555"/>
                <a:gd name="T123" fmla="*/ 8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55" h="116">
                  <a:moveTo>
                    <a:pt x="0" y="88"/>
                  </a:moveTo>
                  <a:lnTo>
                    <a:pt x="0" y="80"/>
                  </a:lnTo>
                  <a:lnTo>
                    <a:pt x="120" y="80"/>
                  </a:lnTo>
                  <a:lnTo>
                    <a:pt x="120" y="88"/>
                  </a:lnTo>
                  <a:lnTo>
                    <a:pt x="0" y="88"/>
                  </a:lnTo>
                  <a:close/>
                  <a:moveTo>
                    <a:pt x="6" y="114"/>
                  </a:moveTo>
                  <a:lnTo>
                    <a:pt x="2" y="108"/>
                  </a:lnTo>
                  <a:lnTo>
                    <a:pt x="2" y="108"/>
                  </a:lnTo>
                  <a:lnTo>
                    <a:pt x="20" y="100"/>
                  </a:lnTo>
                  <a:lnTo>
                    <a:pt x="38" y="90"/>
                  </a:lnTo>
                  <a:lnTo>
                    <a:pt x="46" y="96"/>
                  </a:lnTo>
                  <a:lnTo>
                    <a:pt x="46" y="96"/>
                  </a:lnTo>
                  <a:lnTo>
                    <a:pt x="26" y="106"/>
                  </a:lnTo>
                  <a:lnTo>
                    <a:pt x="26" y="106"/>
                  </a:lnTo>
                  <a:lnTo>
                    <a:pt x="6" y="114"/>
                  </a:lnTo>
                  <a:lnTo>
                    <a:pt x="6" y="114"/>
                  </a:lnTo>
                  <a:close/>
                  <a:moveTo>
                    <a:pt x="18" y="72"/>
                  </a:moveTo>
                  <a:lnTo>
                    <a:pt x="18" y="6"/>
                  </a:lnTo>
                  <a:lnTo>
                    <a:pt x="104" y="6"/>
                  </a:lnTo>
                  <a:lnTo>
                    <a:pt x="104" y="72"/>
                  </a:lnTo>
                  <a:lnTo>
                    <a:pt x="18" y="72"/>
                  </a:lnTo>
                  <a:close/>
                  <a:moveTo>
                    <a:pt x="26" y="26"/>
                  </a:moveTo>
                  <a:lnTo>
                    <a:pt x="94" y="26"/>
                  </a:lnTo>
                  <a:lnTo>
                    <a:pt x="94" y="12"/>
                  </a:lnTo>
                  <a:lnTo>
                    <a:pt x="26" y="12"/>
                  </a:lnTo>
                  <a:lnTo>
                    <a:pt x="26" y="26"/>
                  </a:lnTo>
                  <a:close/>
                  <a:moveTo>
                    <a:pt x="26" y="44"/>
                  </a:moveTo>
                  <a:lnTo>
                    <a:pt x="94" y="44"/>
                  </a:lnTo>
                  <a:lnTo>
                    <a:pt x="94" y="32"/>
                  </a:lnTo>
                  <a:lnTo>
                    <a:pt x="26" y="32"/>
                  </a:lnTo>
                  <a:lnTo>
                    <a:pt x="26" y="44"/>
                  </a:lnTo>
                  <a:close/>
                  <a:moveTo>
                    <a:pt x="94" y="52"/>
                  </a:moveTo>
                  <a:lnTo>
                    <a:pt x="26" y="52"/>
                  </a:lnTo>
                  <a:lnTo>
                    <a:pt x="26" y="64"/>
                  </a:lnTo>
                  <a:lnTo>
                    <a:pt x="94" y="64"/>
                  </a:lnTo>
                  <a:lnTo>
                    <a:pt x="94" y="52"/>
                  </a:lnTo>
                  <a:close/>
                  <a:moveTo>
                    <a:pt x="110" y="114"/>
                  </a:moveTo>
                  <a:lnTo>
                    <a:pt x="110" y="114"/>
                  </a:lnTo>
                  <a:lnTo>
                    <a:pt x="90" y="106"/>
                  </a:lnTo>
                  <a:lnTo>
                    <a:pt x="90" y="106"/>
                  </a:lnTo>
                  <a:lnTo>
                    <a:pt x="72" y="96"/>
                  </a:lnTo>
                  <a:lnTo>
                    <a:pt x="80" y="90"/>
                  </a:lnTo>
                  <a:lnTo>
                    <a:pt x="80" y="90"/>
                  </a:lnTo>
                  <a:lnTo>
                    <a:pt x="98" y="100"/>
                  </a:lnTo>
                  <a:lnTo>
                    <a:pt x="116" y="108"/>
                  </a:lnTo>
                  <a:lnTo>
                    <a:pt x="110" y="114"/>
                  </a:lnTo>
                  <a:close/>
                  <a:moveTo>
                    <a:pt x="168" y="2"/>
                  </a:moveTo>
                  <a:lnTo>
                    <a:pt x="168" y="2"/>
                  </a:lnTo>
                  <a:lnTo>
                    <a:pt x="162" y="18"/>
                  </a:lnTo>
                  <a:lnTo>
                    <a:pt x="152" y="40"/>
                  </a:lnTo>
                  <a:lnTo>
                    <a:pt x="156" y="40"/>
                  </a:lnTo>
                  <a:lnTo>
                    <a:pt x="156" y="116"/>
                  </a:lnTo>
                  <a:lnTo>
                    <a:pt x="146" y="116"/>
                  </a:lnTo>
                  <a:lnTo>
                    <a:pt x="146" y="50"/>
                  </a:lnTo>
                  <a:lnTo>
                    <a:pt x="146" y="50"/>
                  </a:lnTo>
                  <a:lnTo>
                    <a:pt x="132" y="70"/>
                  </a:lnTo>
                  <a:lnTo>
                    <a:pt x="124" y="64"/>
                  </a:lnTo>
                  <a:lnTo>
                    <a:pt x="124" y="64"/>
                  </a:lnTo>
                  <a:lnTo>
                    <a:pt x="136" y="50"/>
                  </a:lnTo>
                  <a:lnTo>
                    <a:pt x="146" y="32"/>
                  </a:lnTo>
                  <a:lnTo>
                    <a:pt x="146" y="32"/>
                  </a:lnTo>
                  <a:lnTo>
                    <a:pt x="154" y="14"/>
                  </a:lnTo>
                  <a:lnTo>
                    <a:pt x="158" y="2"/>
                  </a:lnTo>
                  <a:lnTo>
                    <a:pt x="168" y="2"/>
                  </a:lnTo>
                  <a:close/>
                  <a:moveTo>
                    <a:pt x="252" y="88"/>
                  </a:moveTo>
                  <a:lnTo>
                    <a:pt x="244" y="94"/>
                  </a:lnTo>
                  <a:lnTo>
                    <a:pt x="244" y="94"/>
                  </a:lnTo>
                  <a:lnTo>
                    <a:pt x="234" y="86"/>
                  </a:lnTo>
                  <a:lnTo>
                    <a:pt x="224" y="74"/>
                  </a:lnTo>
                  <a:lnTo>
                    <a:pt x="224" y="74"/>
                  </a:lnTo>
                  <a:lnTo>
                    <a:pt x="208" y="48"/>
                  </a:lnTo>
                  <a:lnTo>
                    <a:pt x="208" y="82"/>
                  </a:lnTo>
                  <a:lnTo>
                    <a:pt x="226" y="82"/>
                  </a:lnTo>
                  <a:lnTo>
                    <a:pt x="226" y="90"/>
                  </a:lnTo>
                  <a:lnTo>
                    <a:pt x="208" y="90"/>
                  </a:lnTo>
                  <a:lnTo>
                    <a:pt x="208" y="114"/>
                  </a:lnTo>
                  <a:lnTo>
                    <a:pt x="198" y="114"/>
                  </a:lnTo>
                  <a:lnTo>
                    <a:pt x="198" y="90"/>
                  </a:lnTo>
                  <a:lnTo>
                    <a:pt x="180" y="90"/>
                  </a:lnTo>
                  <a:lnTo>
                    <a:pt x="180" y="82"/>
                  </a:lnTo>
                  <a:lnTo>
                    <a:pt x="198" y="82"/>
                  </a:lnTo>
                  <a:lnTo>
                    <a:pt x="198" y="48"/>
                  </a:lnTo>
                  <a:lnTo>
                    <a:pt x="198" y="48"/>
                  </a:lnTo>
                  <a:lnTo>
                    <a:pt x="180" y="76"/>
                  </a:lnTo>
                  <a:lnTo>
                    <a:pt x="170" y="86"/>
                  </a:lnTo>
                  <a:lnTo>
                    <a:pt x="162" y="94"/>
                  </a:lnTo>
                  <a:lnTo>
                    <a:pt x="156" y="88"/>
                  </a:lnTo>
                  <a:lnTo>
                    <a:pt x="156" y="88"/>
                  </a:lnTo>
                  <a:lnTo>
                    <a:pt x="166" y="80"/>
                  </a:lnTo>
                  <a:lnTo>
                    <a:pt x="176" y="66"/>
                  </a:lnTo>
                  <a:lnTo>
                    <a:pt x="176" y="66"/>
                  </a:lnTo>
                  <a:lnTo>
                    <a:pt x="188" y="52"/>
                  </a:lnTo>
                  <a:lnTo>
                    <a:pt x="196" y="36"/>
                  </a:lnTo>
                  <a:lnTo>
                    <a:pt x="162" y="36"/>
                  </a:lnTo>
                  <a:lnTo>
                    <a:pt x="162" y="28"/>
                  </a:lnTo>
                  <a:lnTo>
                    <a:pt x="198" y="28"/>
                  </a:lnTo>
                  <a:lnTo>
                    <a:pt x="198" y="2"/>
                  </a:lnTo>
                  <a:lnTo>
                    <a:pt x="208" y="2"/>
                  </a:lnTo>
                  <a:lnTo>
                    <a:pt x="208" y="28"/>
                  </a:lnTo>
                  <a:lnTo>
                    <a:pt x="246" y="28"/>
                  </a:lnTo>
                  <a:lnTo>
                    <a:pt x="246" y="36"/>
                  </a:lnTo>
                  <a:lnTo>
                    <a:pt x="210" y="36"/>
                  </a:lnTo>
                  <a:lnTo>
                    <a:pt x="210" y="36"/>
                  </a:lnTo>
                  <a:lnTo>
                    <a:pt x="224" y="58"/>
                  </a:lnTo>
                  <a:lnTo>
                    <a:pt x="224" y="58"/>
                  </a:lnTo>
                  <a:lnTo>
                    <a:pt x="238" y="74"/>
                  </a:lnTo>
                  <a:lnTo>
                    <a:pt x="252" y="88"/>
                  </a:lnTo>
                  <a:lnTo>
                    <a:pt x="252" y="88"/>
                  </a:lnTo>
                  <a:close/>
                  <a:moveTo>
                    <a:pt x="270" y="98"/>
                  </a:moveTo>
                  <a:lnTo>
                    <a:pt x="270" y="106"/>
                  </a:lnTo>
                  <a:lnTo>
                    <a:pt x="262" y="106"/>
                  </a:lnTo>
                  <a:lnTo>
                    <a:pt x="262" y="22"/>
                  </a:lnTo>
                  <a:lnTo>
                    <a:pt x="276" y="22"/>
                  </a:lnTo>
                  <a:lnTo>
                    <a:pt x="282" y="2"/>
                  </a:lnTo>
                  <a:lnTo>
                    <a:pt x="292" y="2"/>
                  </a:lnTo>
                  <a:lnTo>
                    <a:pt x="284" y="22"/>
                  </a:lnTo>
                  <a:lnTo>
                    <a:pt x="302" y="22"/>
                  </a:lnTo>
                  <a:lnTo>
                    <a:pt x="302" y="98"/>
                  </a:lnTo>
                  <a:lnTo>
                    <a:pt x="270" y="98"/>
                  </a:lnTo>
                  <a:close/>
                  <a:moveTo>
                    <a:pt x="294" y="28"/>
                  </a:moveTo>
                  <a:lnTo>
                    <a:pt x="270" y="28"/>
                  </a:lnTo>
                  <a:lnTo>
                    <a:pt x="270" y="54"/>
                  </a:lnTo>
                  <a:lnTo>
                    <a:pt x="294" y="54"/>
                  </a:lnTo>
                  <a:lnTo>
                    <a:pt x="294" y="28"/>
                  </a:lnTo>
                  <a:close/>
                  <a:moveTo>
                    <a:pt x="270" y="62"/>
                  </a:moveTo>
                  <a:lnTo>
                    <a:pt x="270" y="92"/>
                  </a:lnTo>
                  <a:lnTo>
                    <a:pt x="294" y="92"/>
                  </a:lnTo>
                  <a:lnTo>
                    <a:pt x="294" y="62"/>
                  </a:lnTo>
                  <a:lnTo>
                    <a:pt x="270" y="62"/>
                  </a:lnTo>
                  <a:close/>
                  <a:moveTo>
                    <a:pt x="350" y="114"/>
                  </a:moveTo>
                  <a:lnTo>
                    <a:pt x="350" y="114"/>
                  </a:lnTo>
                  <a:lnTo>
                    <a:pt x="332" y="114"/>
                  </a:lnTo>
                  <a:lnTo>
                    <a:pt x="332" y="106"/>
                  </a:lnTo>
                  <a:lnTo>
                    <a:pt x="332" y="106"/>
                  </a:lnTo>
                  <a:lnTo>
                    <a:pt x="344" y="106"/>
                  </a:lnTo>
                  <a:lnTo>
                    <a:pt x="344" y="106"/>
                  </a:lnTo>
                  <a:lnTo>
                    <a:pt x="352" y="102"/>
                  </a:lnTo>
                  <a:lnTo>
                    <a:pt x="352" y="102"/>
                  </a:lnTo>
                  <a:lnTo>
                    <a:pt x="356" y="96"/>
                  </a:lnTo>
                  <a:lnTo>
                    <a:pt x="356" y="96"/>
                  </a:lnTo>
                  <a:lnTo>
                    <a:pt x="358" y="80"/>
                  </a:lnTo>
                  <a:lnTo>
                    <a:pt x="358" y="80"/>
                  </a:lnTo>
                  <a:lnTo>
                    <a:pt x="358" y="46"/>
                  </a:lnTo>
                  <a:lnTo>
                    <a:pt x="358" y="46"/>
                  </a:lnTo>
                  <a:lnTo>
                    <a:pt x="358" y="24"/>
                  </a:lnTo>
                  <a:lnTo>
                    <a:pt x="326" y="24"/>
                  </a:lnTo>
                  <a:lnTo>
                    <a:pt x="326" y="24"/>
                  </a:lnTo>
                  <a:lnTo>
                    <a:pt x="320" y="38"/>
                  </a:lnTo>
                  <a:lnTo>
                    <a:pt x="312" y="50"/>
                  </a:lnTo>
                  <a:lnTo>
                    <a:pt x="304" y="46"/>
                  </a:lnTo>
                  <a:lnTo>
                    <a:pt x="304" y="46"/>
                  </a:lnTo>
                  <a:lnTo>
                    <a:pt x="310" y="36"/>
                  </a:lnTo>
                  <a:lnTo>
                    <a:pt x="316" y="24"/>
                  </a:lnTo>
                  <a:lnTo>
                    <a:pt x="322" y="0"/>
                  </a:lnTo>
                  <a:lnTo>
                    <a:pt x="332" y="2"/>
                  </a:lnTo>
                  <a:lnTo>
                    <a:pt x="332" y="2"/>
                  </a:lnTo>
                  <a:lnTo>
                    <a:pt x="328" y="16"/>
                  </a:lnTo>
                  <a:lnTo>
                    <a:pt x="368" y="16"/>
                  </a:lnTo>
                  <a:lnTo>
                    <a:pt x="368" y="42"/>
                  </a:lnTo>
                  <a:lnTo>
                    <a:pt x="368" y="42"/>
                  </a:lnTo>
                  <a:lnTo>
                    <a:pt x="368" y="74"/>
                  </a:lnTo>
                  <a:lnTo>
                    <a:pt x="368" y="74"/>
                  </a:lnTo>
                  <a:lnTo>
                    <a:pt x="366" y="98"/>
                  </a:lnTo>
                  <a:lnTo>
                    <a:pt x="366" y="98"/>
                  </a:lnTo>
                  <a:lnTo>
                    <a:pt x="362" y="106"/>
                  </a:lnTo>
                  <a:lnTo>
                    <a:pt x="362" y="106"/>
                  </a:lnTo>
                  <a:lnTo>
                    <a:pt x="358" y="112"/>
                  </a:lnTo>
                  <a:lnTo>
                    <a:pt x="358" y="112"/>
                  </a:lnTo>
                  <a:lnTo>
                    <a:pt x="350" y="114"/>
                  </a:lnTo>
                  <a:lnTo>
                    <a:pt x="350" y="114"/>
                  </a:lnTo>
                  <a:close/>
                  <a:moveTo>
                    <a:pt x="336" y="78"/>
                  </a:moveTo>
                  <a:lnTo>
                    <a:pt x="336" y="78"/>
                  </a:lnTo>
                  <a:lnTo>
                    <a:pt x="320" y="48"/>
                  </a:lnTo>
                  <a:lnTo>
                    <a:pt x="328" y="44"/>
                  </a:lnTo>
                  <a:lnTo>
                    <a:pt x="328" y="44"/>
                  </a:lnTo>
                  <a:lnTo>
                    <a:pt x="338" y="60"/>
                  </a:lnTo>
                  <a:lnTo>
                    <a:pt x="346" y="74"/>
                  </a:lnTo>
                  <a:lnTo>
                    <a:pt x="336" y="78"/>
                  </a:lnTo>
                  <a:close/>
                  <a:moveTo>
                    <a:pt x="422" y="8"/>
                  </a:moveTo>
                  <a:lnTo>
                    <a:pt x="422" y="8"/>
                  </a:lnTo>
                  <a:lnTo>
                    <a:pt x="420" y="26"/>
                  </a:lnTo>
                  <a:lnTo>
                    <a:pt x="448" y="26"/>
                  </a:lnTo>
                  <a:lnTo>
                    <a:pt x="448" y="34"/>
                  </a:lnTo>
                  <a:lnTo>
                    <a:pt x="420" y="34"/>
                  </a:lnTo>
                  <a:lnTo>
                    <a:pt x="420" y="34"/>
                  </a:lnTo>
                  <a:lnTo>
                    <a:pt x="416" y="52"/>
                  </a:lnTo>
                  <a:lnTo>
                    <a:pt x="410" y="70"/>
                  </a:lnTo>
                  <a:lnTo>
                    <a:pt x="402" y="84"/>
                  </a:lnTo>
                  <a:lnTo>
                    <a:pt x="394" y="98"/>
                  </a:lnTo>
                  <a:lnTo>
                    <a:pt x="386" y="92"/>
                  </a:lnTo>
                  <a:lnTo>
                    <a:pt x="386" y="92"/>
                  </a:lnTo>
                  <a:lnTo>
                    <a:pt x="394" y="80"/>
                  </a:lnTo>
                  <a:lnTo>
                    <a:pt x="400" y="66"/>
                  </a:lnTo>
                  <a:lnTo>
                    <a:pt x="406" y="50"/>
                  </a:lnTo>
                  <a:lnTo>
                    <a:pt x="410" y="34"/>
                  </a:lnTo>
                  <a:lnTo>
                    <a:pt x="390" y="34"/>
                  </a:lnTo>
                  <a:lnTo>
                    <a:pt x="390" y="26"/>
                  </a:lnTo>
                  <a:lnTo>
                    <a:pt x="412" y="26"/>
                  </a:lnTo>
                  <a:lnTo>
                    <a:pt x="412" y="26"/>
                  </a:lnTo>
                  <a:lnTo>
                    <a:pt x="412" y="8"/>
                  </a:lnTo>
                  <a:lnTo>
                    <a:pt x="422" y="8"/>
                  </a:lnTo>
                  <a:close/>
                  <a:moveTo>
                    <a:pt x="474" y="80"/>
                  </a:moveTo>
                  <a:lnTo>
                    <a:pt x="474" y="80"/>
                  </a:lnTo>
                  <a:lnTo>
                    <a:pt x="488" y="86"/>
                  </a:lnTo>
                  <a:lnTo>
                    <a:pt x="502" y="96"/>
                  </a:lnTo>
                  <a:lnTo>
                    <a:pt x="498" y="104"/>
                  </a:lnTo>
                  <a:lnTo>
                    <a:pt x="498" y="104"/>
                  </a:lnTo>
                  <a:lnTo>
                    <a:pt x="486" y="96"/>
                  </a:lnTo>
                  <a:lnTo>
                    <a:pt x="474" y="90"/>
                  </a:lnTo>
                  <a:lnTo>
                    <a:pt x="474" y="94"/>
                  </a:lnTo>
                  <a:lnTo>
                    <a:pt x="474" y="94"/>
                  </a:lnTo>
                  <a:lnTo>
                    <a:pt x="472" y="102"/>
                  </a:lnTo>
                  <a:lnTo>
                    <a:pt x="468" y="108"/>
                  </a:lnTo>
                  <a:lnTo>
                    <a:pt x="458" y="112"/>
                  </a:lnTo>
                  <a:lnTo>
                    <a:pt x="448" y="114"/>
                  </a:lnTo>
                  <a:lnTo>
                    <a:pt x="448" y="114"/>
                  </a:lnTo>
                  <a:lnTo>
                    <a:pt x="436" y="112"/>
                  </a:lnTo>
                  <a:lnTo>
                    <a:pt x="428" y="108"/>
                  </a:lnTo>
                  <a:lnTo>
                    <a:pt x="428" y="108"/>
                  </a:lnTo>
                  <a:lnTo>
                    <a:pt x="422" y="102"/>
                  </a:lnTo>
                  <a:lnTo>
                    <a:pt x="420" y="96"/>
                  </a:lnTo>
                  <a:lnTo>
                    <a:pt x="420" y="96"/>
                  </a:lnTo>
                  <a:lnTo>
                    <a:pt x="422" y="88"/>
                  </a:lnTo>
                  <a:lnTo>
                    <a:pt x="428" y="80"/>
                  </a:lnTo>
                  <a:lnTo>
                    <a:pt x="428" y="80"/>
                  </a:lnTo>
                  <a:lnTo>
                    <a:pt x="438" y="76"/>
                  </a:lnTo>
                  <a:lnTo>
                    <a:pt x="448" y="76"/>
                  </a:lnTo>
                  <a:lnTo>
                    <a:pt x="448" y="76"/>
                  </a:lnTo>
                  <a:lnTo>
                    <a:pt x="464" y="78"/>
                  </a:lnTo>
                  <a:lnTo>
                    <a:pt x="464" y="44"/>
                  </a:lnTo>
                  <a:lnTo>
                    <a:pt x="474" y="44"/>
                  </a:lnTo>
                  <a:lnTo>
                    <a:pt x="474" y="80"/>
                  </a:lnTo>
                  <a:lnTo>
                    <a:pt x="474" y="80"/>
                  </a:lnTo>
                  <a:close/>
                  <a:moveTo>
                    <a:pt x="464" y="86"/>
                  </a:moveTo>
                  <a:lnTo>
                    <a:pt x="464" y="86"/>
                  </a:lnTo>
                  <a:lnTo>
                    <a:pt x="448" y="84"/>
                  </a:lnTo>
                  <a:lnTo>
                    <a:pt x="448" y="84"/>
                  </a:lnTo>
                  <a:lnTo>
                    <a:pt x="440" y="84"/>
                  </a:lnTo>
                  <a:lnTo>
                    <a:pt x="434" y="86"/>
                  </a:lnTo>
                  <a:lnTo>
                    <a:pt x="434" y="86"/>
                  </a:lnTo>
                  <a:lnTo>
                    <a:pt x="430" y="90"/>
                  </a:lnTo>
                  <a:lnTo>
                    <a:pt x="430" y="94"/>
                  </a:lnTo>
                  <a:lnTo>
                    <a:pt x="430" y="94"/>
                  </a:lnTo>
                  <a:lnTo>
                    <a:pt x="430" y="100"/>
                  </a:lnTo>
                  <a:lnTo>
                    <a:pt x="434" y="102"/>
                  </a:lnTo>
                  <a:lnTo>
                    <a:pt x="440" y="104"/>
                  </a:lnTo>
                  <a:lnTo>
                    <a:pt x="448" y="106"/>
                  </a:lnTo>
                  <a:lnTo>
                    <a:pt x="448" y="106"/>
                  </a:lnTo>
                  <a:lnTo>
                    <a:pt x="456" y="104"/>
                  </a:lnTo>
                  <a:lnTo>
                    <a:pt x="460" y="102"/>
                  </a:lnTo>
                  <a:lnTo>
                    <a:pt x="464" y="100"/>
                  </a:lnTo>
                  <a:lnTo>
                    <a:pt x="464" y="94"/>
                  </a:lnTo>
                  <a:lnTo>
                    <a:pt x="464" y="86"/>
                  </a:lnTo>
                  <a:close/>
                  <a:moveTo>
                    <a:pt x="468" y="12"/>
                  </a:moveTo>
                  <a:lnTo>
                    <a:pt x="468" y="12"/>
                  </a:lnTo>
                  <a:lnTo>
                    <a:pt x="486" y="26"/>
                  </a:lnTo>
                  <a:lnTo>
                    <a:pt x="502" y="42"/>
                  </a:lnTo>
                  <a:lnTo>
                    <a:pt x="494" y="48"/>
                  </a:lnTo>
                  <a:lnTo>
                    <a:pt x="494" y="48"/>
                  </a:lnTo>
                  <a:lnTo>
                    <a:pt x="482" y="34"/>
                  </a:lnTo>
                  <a:lnTo>
                    <a:pt x="462" y="18"/>
                  </a:lnTo>
                  <a:lnTo>
                    <a:pt x="468" y="12"/>
                  </a:lnTo>
                  <a:lnTo>
                    <a:pt x="468" y="12"/>
                  </a:lnTo>
                  <a:close/>
                  <a:moveTo>
                    <a:pt x="514" y="76"/>
                  </a:moveTo>
                  <a:lnTo>
                    <a:pt x="514" y="68"/>
                  </a:lnTo>
                  <a:lnTo>
                    <a:pt x="568" y="68"/>
                  </a:lnTo>
                  <a:lnTo>
                    <a:pt x="568" y="46"/>
                  </a:lnTo>
                  <a:lnTo>
                    <a:pt x="518" y="46"/>
                  </a:lnTo>
                  <a:lnTo>
                    <a:pt x="518" y="38"/>
                  </a:lnTo>
                  <a:lnTo>
                    <a:pt x="568" y="38"/>
                  </a:lnTo>
                  <a:lnTo>
                    <a:pt x="568" y="18"/>
                  </a:lnTo>
                  <a:lnTo>
                    <a:pt x="568" y="18"/>
                  </a:lnTo>
                  <a:lnTo>
                    <a:pt x="522" y="20"/>
                  </a:lnTo>
                  <a:lnTo>
                    <a:pt x="522" y="12"/>
                  </a:lnTo>
                  <a:lnTo>
                    <a:pt x="522" y="12"/>
                  </a:lnTo>
                  <a:lnTo>
                    <a:pt x="576" y="8"/>
                  </a:lnTo>
                  <a:lnTo>
                    <a:pt x="598" y="6"/>
                  </a:lnTo>
                  <a:lnTo>
                    <a:pt x="616" y="4"/>
                  </a:lnTo>
                  <a:lnTo>
                    <a:pt x="620" y="10"/>
                  </a:lnTo>
                  <a:lnTo>
                    <a:pt x="620" y="10"/>
                  </a:lnTo>
                  <a:lnTo>
                    <a:pt x="602" y="14"/>
                  </a:lnTo>
                  <a:lnTo>
                    <a:pt x="578" y="16"/>
                  </a:lnTo>
                  <a:lnTo>
                    <a:pt x="578" y="38"/>
                  </a:lnTo>
                  <a:lnTo>
                    <a:pt x="626" y="38"/>
                  </a:lnTo>
                  <a:lnTo>
                    <a:pt x="626" y="46"/>
                  </a:lnTo>
                  <a:lnTo>
                    <a:pt x="578" y="46"/>
                  </a:lnTo>
                  <a:lnTo>
                    <a:pt x="578" y="68"/>
                  </a:lnTo>
                  <a:lnTo>
                    <a:pt x="632" y="68"/>
                  </a:lnTo>
                  <a:lnTo>
                    <a:pt x="632" y="76"/>
                  </a:lnTo>
                  <a:lnTo>
                    <a:pt x="578" y="76"/>
                  </a:lnTo>
                  <a:lnTo>
                    <a:pt x="578" y="104"/>
                  </a:lnTo>
                  <a:lnTo>
                    <a:pt x="578" y="104"/>
                  </a:lnTo>
                  <a:lnTo>
                    <a:pt x="578" y="108"/>
                  </a:lnTo>
                  <a:lnTo>
                    <a:pt x="576" y="112"/>
                  </a:lnTo>
                  <a:lnTo>
                    <a:pt x="576" y="112"/>
                  </a:lnTo>
                  <a:lnTo>
                    <a:pt x="572" y="114"/>
                  </a:lnTo>
                  <a:lnTo>
                    <a:pt x="566" y="114"/>
                  </a:lnTo>
                  <a:lnTo>
                    <a:pt x="548" y="114"/>
                  </a:lnTo>
                  <a:lnTo>
                    <a:pt x="546" y="106"/>
                  </a:lnTo>
                  <a:lnTo>
                    <a:pt x="564" y="106"/>
                  </a:lnTo>
                  <a:lnTo>
                    <a:pt x="564" y="106"/>
                  </a:lnTo>
                  <a:lnTo>
                    <a:pt x="568" y="104"/>
                  </a:lnTo>
                  <a:lnTo>
                    <a:pt x="568" y="104"/>
                  </a:lnTo>
                  <a:lnTo>
                    <a:pt x="568" y="102"/>
                  </a:lnTo>
                  <a:lnTo>
                    <a:pt x="568" y="76"/>
                  </a:lnTo>
                  <a:lnTo>
                    <a:pt x="514" y="76"/>
                  </a:lnTo>
                  <a:close/>
                  <a:moveTo>
                    <a:pt x="642" y="96"/>
                  </a:moveTo>
                  <a:lnTo>
                    <a:pt x="640" y="88"/>
                  </a:lnTo>
                  <a:lnTo>
                    <a:pt x="640" y="88"/>
                  </a:lnTo>
                  <a:lnTo>
                    <a:pt x="650" y="88"/>
                  </a:lnTo>
                  <a:lnTo>
                    <a:pt x="650" y="8"/>
                  </a:lnTo>
                  <a:lnTo>
                    <a:pt x="650" y="8"/>
                  </a:lnTo>
                  <a:lnTo>
                    <a:pt x="671" y="6"/>
                  </a:lnTo>
                  <a:lnTo>
                    <a:pt x="687" y="0"/>
                  </a:lnTo>
                  <a:lnTo>
                    <a:pt x="691" y="8"/>
                  </a:lnTo>
                  <a:lnTo>
                    <a:pt x="691" y="8"/>
                  </a:lnTo>
                  <a:lnTo>
                    <a:pt x="677" y="12"/>
                  </a:lnTo>
                  <a:lnTo>
                    <a:pt x="658" y="16"/>
                  </a:lnTo>
                  <a:lnTo>
                    <a:pt x="658" y="30"/>
                  </a:lnTo>
                  <a:lnTo>
                    <a:pt x="689" y="30"/>
                  </a:lnTo>
                  <a:lnTo>
                    <a:pt x="689" y="38"/>
                  </a:lnTo>
                  <a:lnTo>
                    <a:pt x="658" y="38"/>
                  </a:lnTo>
                  <a:lnTo>
                    <a:pt x="658" y="56"/>
                  </a:lnTo>
                  <a:lnTo>
                    <a:pt x="687" y="56"/>
                  </a:lnTo>
                  <a:lnTo>
                    <a:pt x="687" y="64"/>
                  </a:lnTo>
                  <a:lnTo>
                    <a:pt x="658" y="64"/>
                  </a:lnTo>
                  <a:lnTo>
                    <a:pt x="658" y="86"/>
                  </a:lnTo>
                  <a:lnTo>
                    <a:pt x="658" y="86"/>
                  </a:lnTo>
                  <a:lnTo>
                    <a:pt x="689" y="80"/>
                  </a:lnTo>
                  <a:lnTo>
                    <a:pt x="691" y="86"/>
                  </a:lnTo>
                  <a:lnTo>
                    <a:pt x="691" y="86"/>
                  </a:lnTo>
                  <a:lnTo>
                    <a:pt x="658" y="94"/>
                  </a:lnTo>
                  <a:lnTo>
                    <a:pt x="658" y="114"/>
                  </a:lnTo>
                  <a:lnTo>
                    <a:pt x="650" y="114"/>
                  </a:lnTo>
                  <a:lnTo>
                    <a:pt x="650" y="96"/>
                  </a:lnTo>
                  <a:lnTo>
                    <a:pt x="642" y="96"/>
                  </a:lnTo>
                  <a:close/>
                  <a:moveTo>
                    <a:pt x="733" y="94"/>
                  </a:moveTo>
                  <a:lnTo>
                    <a:pt x="733" y="94"/>
                  </a:lnTo>
                  <a:lnTo>
                    <a:pt x="745" y="102"/>
                  </a:lnTo>
                  <a:lnTo>
                    <a:pt x="759" y="108"/>
                  </a:lnTo>
                  <a:lnTo>
                    <a:pt x="755" y="114"/>
                  </a:lnTo>
                  <a:lnTo>
                    <a:pt x="755" y="114"/>
                  </a:lnTo>
                  <a:lnTo>
                    <a:pt x="739" y="108"/>
                  </a:lnTo>
                  <a:lnTo>
                    <a:pt x="725" y="100"/>
                  </a:lnTo>
                  <a:lnTo>
                    <a:pt x="725" y="100"/>
                  </a:lnTo>
                  <a:lnTo>
                    <a:pt x="709" y="110"/>
                  </a:lnTo>
                  <a:lnTo>
                    <a:pt x="691" y="116"/>
                  </a:lnTo>
                  <a:lnTo>
                    <a:pt x="687" y="108"/>
                  </a:lnTo>
                  <a:lnTo>
                    <a:pt x="687" y="108"/>
                  </a:lnTo>
                  <a:lnTo>
                    <a:pt x="705" y="102"/>
                  </a:lnTo>
                  <a:lnTo>
                    <a:pt x="719" y="94"/>
                  </a:lnTo>
                  <a:lnTo>
                    <a:pt x="719" y="94"/>
                  </a:lnTo>
                  <a:lnTo>
                    <a:pt x="711" y="88"/>
                  </a:lnTo>
                  <a:lnTo>
                    <a:pt x="707" y="78"/>
                  </a:lnTo>
                  <a:lnTo>
                    <a:pt x="707" y="78"/>
                  </a:lnTo>
                  <a:lnTo>
                    <a:pt x="701" y="70"/>
                  </a:lnTo>
                  <a:lnTo>
                    <a:pt x="699" y="64"/>
                  </a:lnTo>
                  <a:lnTo>
                    <a:pt x="695" y="64"/>
                  </a:lnTo>
                  <a:lnTo>
                    <a:pt x="695" y="56"/>
                  </a:lnTo>
                  <a:lnTo>
                    <a:pt x="751" y="56"/>
                  </a:lnTo>
                  <a:lnTo>
                    <a:pt x="751" y="56"/>
                  </a:lnTo>
                  <a:lnTo>
                    <a:pt x="749" y="66"/>
                  </a:lnTo>
                  <a:lnTo>
                    <a:pt x="747" y="76"/>
                  </a:lnTo>
                  <a:lnTo>
                    <a:pt x="741" y="86"/>
                  </a:lnTo>
                  <a:lnTo>
                    <a:pt x="733" y="94"/>
                  </a:lnTo>
                  <a:lnTo>
                    <a:pt x="733" y="94"/>
                  </a:lnTo>
                  <a:close/>
                  <a:moveTo>
                    <a:pt x="759" y="38"/>
                  </a:moveTo>
                  <a:lnTo>
                    <a:pt x="759" y="38"/>
                  </a:lnTo>
                  <a:lnTo>
                    <a:pt x="757" y="42"/>
                  </a:lnTo>
                  <a:lnTo>
                    <a:pt x="757" y="42"/>
                  </a:lnTo>
                  <a:lnTo>
                    <a:pt x="753" y="46"/>
                  </a:lnTo>
                  <a:lnTo>
                    <a:pt x="753" y="46"/>
                  </a:lnTo>
                  <a:lnTo>
                    <a:pt x="745" y="46"/>
                  </a:lnTo>
                  <a:lnTo>
                    <a:pt x="745" y="46"/>
                  </a:lnTo>
                  <a:lnTo>
                    <a:pt x="739" y="46"/>
                  </a:lnTo>
                  <a:lnTo>
                    <a:pt x="739" y="46"/>
                  </a:lnTo>
                  <a:lnTo>
                    <a:pt x="735" y="46"/>
                  </a:lnTo>
                  <a:lnTo>
                    <a:pt x="735" y="46"/>
                  </a:lnTo>
                  <a:lnTo>
                    <a:pt x="733" y="44"/>
                  </a:lnTo>
                  <a:lnTo>
                    <a:pt x="733" y="44"/>
                  </a:lnTo>
                  <a:lnTo>
                    <a:pt x="731" y="42"/>
                  </a:lnTo>
                  <a:lnTo>
                    <a:pt x="731" y="42"/>
                  </a:lnTo>
                  <a:lnTo>
                    <a:pt x="729" y="38"/>
                  </a:lnTo>
                  <a:lnTo>
                    <a:pt x="729" y="12"/>
                  </a:lnTo>
                  <a:lnTo>
                    <a:pt x="709" y="12"/>
                  </a:lnTo>
                  <a:lnTo>
                    <a:pt x="709" y="16"/>
                  </a:lnTo>
                  <a:lnTo>
                    <a:pt x="709" y="16"/>
                  </a:lnTo>
                  <a:lnTo>
                    <a:pt x="707" y="26"/>
                  </a:lnTo>
                  <a:lnTo>
                    <a:pt x="705" y="36"/>
                  </a:lnTo>
                  <a:lnTo>
                    <a:pt x="705" y="36"/>
                  </a:lnTo>
                  <a:lnTo>
                    <a:pt x="701" y="46"/>
                  </a:lnTo>
                  <a:lnTo>
                    <a:pt x="695" y="52"/>
                  </a:lnTo>
                  <a:lnTo>
                    <a:pt x="689" y="46"/>
                  </a:lnTo>
                  <a:lnTo>
                    <a:pt x="689" y="46"/>
                  </a:lnTo>
                  <a:lnTo>
                    <a:pt x="693" y="40"/>
                  </a:lnTo>
                  <a:lnTo>
                    <a:pt x="697" y="34"/>
                  </a:lnTo>
                  <a:lnTo>
                    <a:pt x="699" y="26"/>
                  </a:lnTo>
                  <a:lnTo>
                    <a:pt x="699" y="18"/>
                  </a:lnTo>
                  <a:lnTo>
                    <a:pt x="699" y="4"/>
                  </a:lnTo>
                  <a:lnTo>
                    <a:pt x="739" y="4"/>
                  </a:lnTo>
                  <a:lnTo>
                    <a:pt x="739" y="36"/>
                  </a:lnTo>
                  <a:lnTo>
                    <a:pt x="739" y="36"/>
                  </a:lnTo>
                  <a:lnTo>
                    <a:pt x="739" y="38"/>
                  </a:lnTo>
                  <a:lnTo>
                    <a:pt x="743" y="40"/>
                  </a:lnTo>
                  <a:lnTo>
                    <a:pt x="747" y="40"/>
                  </a:lnTo>
                  <a:lnTo>
                    <a:pt x="747" y="40"/>
                  </a:lnTo>
                  <a:lnTo>
                    <a:pt x="749" y="38"/>
                  </a:lnTo>
                  <a:lnTo>
                    <a:pt x="749" y="38"/>
                  </a:lnTo>
                  <a:lnTo>
                    <a:pt x="751" y="36"/>
                  </a:lnTo>
                  <a:lnTo>
                    <a:pt x="751" y="36"/>
                  </a:lnTo>
                  <a:lnTo>
                    <a:pt x="751" y="24"/>
                  </a:lnTo>
                  <a:lnTo>
                    <a:pt x="759" y="26"/>
                  </a:lnTo>
                  <a:lnTo>
                    <a:pt x="759" y="38"/>
                  </a:lnTo>
                  <a:close/>
                  <a:moveTo>
                    <a:pt x="725" y="90"/>
                  </a:moveTo>
                  <a:lnTo>
                    <a:pt x="725" y="90"/>
                  </a:lnTo>
                  <a:lnTo>
                    <a:pt x="731" y="84"/>
                  </a:lnTo>
                  <a:lnTo>
                    <a:pt x="737" y="76"/>
                  </a:lnTo>
                  <a:lnTo>
                    <a:pt x="739" y="70"/>
                  </a:lnTo>
                  <a:lnTo>
                    <a:pt x="741" y="64"/>
                  </a:lnTo>
                  <a:lnTo>
                    <a:pt x="709" y="64"/>
                  </a:lnTo>
                  <a:lnTo>
                    <a:pt x="709" y="64"/>
                  </a:lnTo>
                  <a:lnTo>
                    <a:pt x="715" y="78"/>
                  </a:lnTo>
                  <a:lnTo>
                    <a:pt x="725" y="90"/>
                  </a:lnTo>
                  <a:lnTo>
                    <a:pt x="725" y="90"/>
                  </a:lnTo>
                  <a:close/>
                  <a:moveTo>
                    <a:pt x="835" y="78"/>
                  </a:moveTo>
                  <a:lnTo>
                    <a:pt x="835" y="78"/>
                  </a:lnTo>
                  <a:lnTo>
                    <a:pt x="861" y="88"/>
                  </a:lnTo>
                  <a:lnTo>
                    <a:pt x="879" y="98"/>
                  </a:lnTo>
                  <a:lnTo>
                    <a:pt x="873" y="106"/>
                  </a:lnTo>
                  <a:lnTo>
                    <a:pt x="873" y="106"/>
                  </a:lnTo>
                  <a:lnTo>
                    <a:pt x="857" y="96"/>
                  </a:lnTo>
                  <a:lnTo>
                    <a:pt x="835" y="86"/>
                  </a:lnTo>
                  <a:lnTo>
                    <a:pt x="835" y="96"/>
                  </a:lnTo>
                  <a:lnTo>
                    <a:pt x="835" y="96"/>
                  </a:lnTo>
                  <a:lnTo>
                    <a:pt x="833" y="102"/>
                  </a:lnTo>
                  <a:lnTo>
                    <a:pt x="829" y="108"/>
                  </a:lnTo>
                  <a:lnTo>
                    <a:pt x="819" y="110"/>
                  </a:lnTo>
                  <a:lnTo>
                    <a:pt x="807" y="112"/>
                  </a:lnTo>
                  <a:lnTo>
                    <a:pt x="807" y="112"/>
                  </a:lnTo>
                  <a:lnTo>
                    <a:pt x="795" y="110"/>
                  </a:lnTo>
                  <a:lnTo>
                    <a:pt x="785" y="106"/>
                  </a:lnTo>
                  <a:lnTo>
                    <a:pt x="785" y="106"/>
                  </a:lnTo>
                  <a:lnTo>
                    <a:pt x="779" y="100"/>
                  </a:lnTo>
                  <a:lnTo>
                    <a:pt x="777" y="92"/>
                  </a:lnTo>
                  <a:lnTo>
                    <a:pt x="777" y="92"/>
                  </a:lnTo>
                  <a:lnTo>
                    <a:pt x="779" y="84"/>
                  </a:lnTo>
                  <a:lnTo>
                    <a:pt x="785" y="78"/>
                  </a:lnTo>
                  <a:lnTo>
                    <a:pt x="785" y="78"/>
                  </a:lnTo>
                  <a:lnTo>
                    <a:pt x="795" y="74"/>
                  </a:lnTo>
                  <a:lnTo>
                    <a:pt x="805" y="72"/>
                  </a:lnTo>
                  <a:lnTo>
                    <a:pt x="805" y="72"/>
                  </a:lnTo>
                  <a:lnTo>
                    <a:pt x="817" y="74"/>
                  </a:lnTo>
                  <a:lnTo>
                    <a:pt x="825" y="76"/>
                  </a:lnTo>
                  <a:lnTo>
                    <a:pt x="825" y="56"/>
                  </a:lnTo>
                  <a:lnTo>
                    <a:pt x="779" y="56"/>
                  </a:lnTo>
                  <a:lnTo>
                    <a:pt x="779" y="48"/>
                  </a:lnTo>
                  <a:lnTo>
                    <a:pt x="825" y="48"/>
                  </a:lnTo>
                  <a:lnTo>
                    <a:pt x="825" y="30"/>
                  </a:lnTo>
                  <a:lnTo>
                    <a:pt x="775" y="30"/>
                  </a:lnTo>
                  <a:lnTo>
                    <a:pt x="775" y="22"/>
                  </a:lnTo>
                  <a:lnTo>
                    <a:pt x="825" y="22"/>
                  </a:lnTo>
                  <a:lnTo>
                    <a:pt x="825" y="8"/>
                  </a:lnTo>
                  <a:lnTo>
                    <a:pt x="835" y="8"/>
                  </a:lnTo>
                  <a:lnTo>
                    <a:pt x="835" y="22"/>
                  </a:lnTo>
                  <a:lnTo>
                    <a:pt x="881" y="22"/>
                  </a:lnTo>
                  <a:lnTo>
                    <a:pt x="881" y="30"/>
                  </a:lnTo>
                  <a:lnTo>
                    <a:pt x="835" y="30"/>
                  </a:lnTo>
                  <a:lnTo>
                    <a:pt x="835" y="48"/>
                  </a:lnTo>
                  <a:lnTo>
                    <a:pt x="877" y="48"/>
                  </a:lnTo>
                  <a:lnTo>
                    <a:pt x="877" y="56"/>
                  </a:lnTo>
                  <a:lnTo>
                    <a:pt x="835" y="56"/>
                  </a:lnTo>
                  <a:lnTo>
                    <a:pt x="835" y="78"/>
                  </a:lnTo>
                  <a:lnTo>
                    <a:pt x="835" y="78"/>
                  </a:lnTo>
                  <a:close/>
                  <a:moveTo>
                    <a:pt x="827" y="92"/>
                  </a:moveTo>
                  <a:lnTo>
                    <a:pt x="827" y="84"/>
                  </a:lnTo>
                  <a:lnTo>
                    <a:pt x="827" y="84"/>
                  </a:lnTo>
                  <a:lnTo>
                    <a:pt x="817" y="82"/>
                  </a:lnTo>
                  <a:lnTo>
                    <a:pt x="805" y="80"/>
                  </a:lnTo>
                  <a:lnTo>
                    <a:pt x="805" y="80"/>
                  </a:lnTo>
                  <a:lnTo>
                    <a:pt x="799" y="82"/>
                  </a:lnTo>
                  <a:lnTo>
                    <a:pt x="793" y="84"/>
                  </a:lnTo>
                  <a:lnTo>
                    <a:pt x="793" y="84"/>
                  </a:lnTo>
                  <a:lnTo>
                    <a:pt x="787" y="88"/>
                  </a:lnTo>
                  <a:lnTo>
                    <a:pt x="787" y="92"/>
                  </a:lnTo>
                  <a:lnTo>
                    <a:pt x="787" y="92"/>
                  </a:lnTo>
                  <a:lnTo>
                    <a:pt x="787" y="96"/>
                  </a:lnTo>
                  <a:lnTo>
                    <a:pt x="793" y="100"/>
                  </a:lnTo>
                  <a:lnTo>
                    <a:pt x="793" y="100"/>
                  </a:lnTo>
                  <a:lnTo>
                    <a:pt x="799" y="102"/>
                  </a:lnTo>
                  <a:lnTo>
                    <a:pt x="807" y="104"/>
                  </a:lnTo>
                  <a:lnTo>
                    <a:pt x="807" y="104"/>
                  </a:lnTo>
                  <a:lnTo>
                    <a:pt x="819" y="102"/>
                  </a:lnTo>
                  <a:lnTo>
                    <a:pt x="819" y="102"/>
                  </a:lnTo>
                  <a:lnTo>
                    <a:pt x="825" y="98"/>
                  </a:lnTo>
                  <a:lnTo>
                    <a:pt x="825" y="98"/>
                  </a:lnTo>
                  <a:lnTo>
                    <a:pt x="827" y="92"/>
                  </a:lnTo>
                  <a:lnTo>
                    <a:pt x="827" y="92"/>
                  </a:lnTo>
                  <a:close/>
                  <a:moveTo>
                    <a:pt x="1007" y="26"/>
                  </a:moveTo>
                  <a:lnTo>
                    <a:pt x="975" y="26"/>
                  </a:lnTo>
                  <a:lnTo>
                    <a:pt x="975" y="26"/>
                  </a:lnTo>
                  <a:lnTo>
                    <a:pt x="965" y="32"/>
                  </a:lnTo>
                  <a:lnTo>
                    <a:pt x="953" y="44"/>
                  </a:lnTo>
                  <a:lnTo>
                    <a:pt x="953" y="44"/>
                  </a:lnTo>
                  <a:lnTo>
                    <a:pt x="949" y="50"/>
                  </a:lnTo>
                  <a:lnTo>
                    <a:pt x="945" y="56"/>
                  </a:lnTo>
                  <a:lnTo>
                    <a:pt x="943" y="64"/>
                  </a:lnTo>
                  <a:lnTo>
                    <a:pt x="943" y="70"/>
                  </a:lnTo>
                  <a:lnTo>
                    <a:pt x="943" y="70"/>
                  </a:lnTo>
                  <a:lnTo>
                    <a:pt x="943" y="80"/>
                  </a:lnTo>
                  <a:lnTo>
                    <a:pt x="947" y="88"/>
                  </a:lnTo>
                  <a:lnTo>
                    <a:pt x="947" y="88"/>
                  </a:lnTo>
                  <a:lnTo>
                    <a:pt x="955" y="94"/>
                  </a:lnTo>
                  <a:lnTo>
                    <a:pt x="963" y="100"/>
                  </a:lnTo>
                  <a:lnTo>
                    <a:pt x="963" y="100"/>
                  </a:lnTo>
                  <a:lnTo>
                    <a:pt x="975" y="102"/>
                  </a:lnTo>
                  <a:lnTo>
                    <a:pt x="989" y="102"/>
                  </a:lnTo>
                  <a:lnTo>
                    <a:pt x="989" y="102"/>
                  </a:lnTo>
                  <a:lnTo>
                    <a:pt x="997" y="102"/>
                  </a:lnTo>
                  <a:lnTo>
                    <a:pt x="995" y="112"/>
                  </a:lnTo>
                  <a:lnTo>
                    <a:pt x="995" y="112"/>
                  </a:lnTo>
                  <a:lnTo>
                    <a:pt x="995" y="112"/>
                  </a:lnTo>
                  <a:lnTo>
                    <a:pt x="977" y="112"/>
                  </a:lnTo>
                  <a:lnTo>
                    <a:pt x="977" y="112"/>
                  </a:lnTo>
                  <a:lnTo>
                    <a:pt x="961" y="108"/>
                  </a:lnTo>
                  <a:lnTo>
                    <a:pt x="961" y="108"/>
                  </a:lnTo>
                  <a:lnTo>
                    <a:pt x="953" y="104"/>
                  </a:lnTo>
                  <a:lnTo>
                    <a:pt x="945" y="100"/>
                  </a:lnTo>
                  <a:lnTo>
                    <a:pt x="945" y="100"/>
                  </a:lnTo>
                  <a:lnTo>
                    <a:pt x="939" y="94"/>
                  </a:lnTo>
                  <a:lnTo>
                    <a:pt x="935" y="88"/>
                  </a:lnTo>
                  <a:lnTo>
                    <a:pt x="935" y="88"/>
                  </a:lnTo>
                  <a:lnTo>
                    <a:pt x="933" y="80"/>
                  </a:lnTo>
                  <a:lnTo>
                    <a:pt x="933" y="72"/>
                  </a:lnTo>
                  <a:lnTo>
                    <a:pt x="933" y="72"/>
                  </a:lnTo>
                  <a:lnTo>
                    <a:pt x="935" y="58"/>
                  </a:lnTo>
                  <a:lnTo>
                    <a:pt x="941" y="46"/>
                  </a:lnTo>
                  <a:lnTo>
                    <a:pt x="941" y="46"/>
                  </a:lnTo>
                  <a:lnTo>
                    <a:pt x="949" y="36"/>
                  </a:lnTo>
                  <a:lnTo>
                    <a:pt x="961" y="26"/>
                  </a:lnTo>
                  <a:lnTo>
                    <a:pt x="897" y="26"/>
                  </a:lnTo>
                  <a:lnTo>
                    <a:pt x="897" y="18"/>
                  </a:lnTo>
                  <a:lnTo>
                    <a:pt x="1007" y="18"/>
                  </a:lnTo>
                  <a:lnTo>
                    <a:pt x="1007" y="26"/>
                  </a:lnTo>
                  <a:close/>
                  <a:moveTo>
                    <a:pt x="981" y="36"/>
                  </a:moveTo>
                  <a:lnTo>
                    <a:pt x="981" y="36"/>
                  </a:lnTo>
                  <a:lnTo>
                    <a:pt x="991" y="52"/>
                  </a:lnTo>
                  <a:lnTo>
                    <a:pt x="983" y="56"/>
                  </a:lnTo>
                  <a:lnTo>
                    <a:pt x="983" y="56"/>
                  </a:lnTo>
                  <a:lnTo>
                    <a:pt x="975" y="38"/>
                  </a:lnTo>
                  <a:lnTo>
                    <a:pt x="981" y="36"/>
                  </a:lnTo>
                  <a:lnTo>
                    <a:pt x="981" y="36"/>
                  </a:lnTo>
                  <a:close/>
                  <a:moveTo>
                    <a:pt x="999" y="32"/>
                  </a:moveTo>
                  <a:lnTo>
                    <a:pt x="999" y="32"/>
                  </a:lnTo>
                  <a:lnTo>
                    <a:pt x="1009" y="48"/>
                  </a:lnTo>
                  <a:lnTo>
                    <a:pt x="1003" y="52"/>
                  </a:lnTo>
                  <a:lnTo>
                    <a:pt x="1003" y="52"/>
                  </a:lnTo>
                  <a:lnTo>
                    <a:pt x="993" y="34"/>
                  </a:lnTo>
                  <a:lnTo>
                    <a:pt x="999" y="32"/>
                  </a:lnTo>
                  <a:lnTo>
                    <a:pt x="999" y="32"/>
                  </a:lnTo>
                  <a:close/>
                  <a:moveTo>
                    <a:pt x="1041" y="68"/>
                  </a:moveTo>
                  <a:lnTo>
                    <a:pt x="1041" y="68"/>
                  </a:lnTo>
                  <a:lnTo>
                    <a:pt x="1023" y="54"/>
                  </a:lnTo>
                  <a:lnTo>
                    <a:pt x="1031" y="48"/>
                  </a:lnTo>
                  <a:lnTo>
                    <a:pt x="1031" y="48"/>
                  </a:lnTo>
                  <a:lnTo>
                    <a:pt x="1047" y="62"/>
                  </a:lnTo>
                  <a:lnTo>
                    <a:pt x="1041" y="68"/>
                  </a:lnTo>
                  <a:close/>
                  <a:moveTo>
                    <a:pt x="1109" y="16"/>
                  </a:moveTo>
                  <a:lnTo>
                    <a:pt x="1109" y="22"/>
                  </a:lnTo>
                  <a:lnTo>
                    <a:pt x="1099" y="22"/>
                  </a:lnTo>
                  <a:lnTo>
                    <a:pt x="1099" y="16"/>
                  </a:lnTo>
                  <a:lnTo>
                    <a:pt x="1065" y="16"/>
                  </a:lnTo>
                  <a:lnTo>
                    <a:pt x="1065" y="22"/>
                  </a:lnTo>
                  <a:lnTo>
                    <a:pt x="1055" y="22"/>
                  </a:lnTo>
                  <a:lnTo>
                    <a:pt x="1055" y="16"/>
                  </a:lnTo>
                  <a:lnTo>
                    <a:pt x="1025" y="16"/>
                  </a:lnTo>
                  <a:lnTo>
                    <a:pt x="1025" y="10"/>
                  </a:lnTo>
                  <a:lnTo>
                    <a:pt x="1055" y="10"/>
                  </a:lnTo>
                  <a:lnTo>
                    <a:pt x="1055" y="2"/>
                  </a:lnTo>
                  <a:lnTo>
                    <a:pt x="1065" y="2"/>
                  </a:lnTo>
                  <a:lnTo>
                    <a:pt x="1065" y="10"/>
                  </a:lnTo>
                  <a:lnTo>
                    <a:pt x="1099" y="10"/>
                  </a:lnTo>
                  <a:lnTo>
                    <a:pt x="1099" y="2"/>
                  </a:lnTo>
                  <a:lnTo>
                    <a:pt x="1109" y="2"/>
                  </a:lnTo>
                  <a:lnTo>
                    <a:pt x="1109" y="10"/>
                  </a:lnTo>
                  <a:lnTo>
                    <a:pt x="1141" y="10"/>
                  </a:lnTo>
                  <a:lnTo>
                    <a:pt x="1141" y="16"/>
                  </a:lnTo>
                  <a:lnTo>
                    <a:pt x="1109" y="16"/>
                  </a:lnTo>
                  <a:close/>
                  <a:moveTo>
                    <a:pt x="1033" y="112"/>
                  </a:moveTo>
                  <a:lnTo>
                    <a:pt x="1025" y="108"/>
                  </a:lnTo>
                  <a:lnTo>
                    <a:pt x="1025" y="108"/>
                  </a:lnTo>
                  <a:lnTo>
                    <a:pt x="1035" y="92"/>
                  </a:lnTo>
                  <a:lnTo>
                    <a:pt x="1035" y="92"/>
                  </a:lnTo>
                  <a:lnTo>
                    <a:pt x="1043" y="76"/>
                  </a:lnTo>
                  <a:lnTo>
                    <a:pt x="1051" y="78"/>
                  </a:lnTo>
                  <a:lnTo>
                    <a:pt x="1051" y="78"/>
                  </a:lnTo>
                  <a:lnTo>
                    <a:pt x="1043" y="96"/>
                  </a:lnTo>
                  <a:lnTo>
                    <a:pt x="1043" y="96"/>
                  </a:lnTo>
                  <a:lnTo>
                    <a:pt x="1033" y="112"/>
                  </a:lnTo>
                  <a:lnTo>
                    <a:pt x="1033" y="112"/>
                  </a:lnTo>
                  <a:close/>
                  <a:moveTo>
                    <a:pt x="1049" y="46"/>
                  </a:moveTo>
                  <a:lnTo>
                    <a:pt x="1049" y="46"/>
                  </a:lnTo>
                  <a:lnTo>
                    <a:pt x="1031" y="32"/>
                  </a:lnTo>
                  <a:lnTo>
                    <a:pt x="1037" y="26"/>
                  </a:lnTo>
                  <a:lnTo>
                    <a:pt x="1037" y="26"/>
                  </a:lnTo>
                  <a:lnTo>
                    <a:pt x="1055" y="40"/>
                  </a:lnTo>
                  <a:lnTo>
                    <a:pt x="1049" y="46"/>
                  </a:lnTo>
                  <a:close/>
                  <a:moveTo>
                    <a:pt x="1091" y="58"/>
                  </a:moveTo>
                  <a:lnTo>
                    <a:pt x="1091" y="58"/>
                  </a:lnTo>
                  <a:lnTo>
                    <a:pt x="1081" y="52"/>
                  </a:lnTo>
                  <a:lnTo>
                    <a:pt x="1073" y="42"/>
                  </a:lnTo>
                  <a:lnTo>
                    <a:pt x="1073" y="42"/>
                  </a:lnTo>
                  <a:lnTo>
                    <a:pt x="1061" y="54"/>
                  </a:lnTo>
                  <a:lnTo>
                    <a:pt x="1055" y="50"/>
                  </a:lnTo>
                  <a:lnTo>
                    <a:pt x="1055" y="50"/>
                  </a:lnTo>
                  <a:lnTo>
                    <a:pt x="1071" y="36"/>
                  </a:lnTo>
                  <a:lnTo>
                    <a:pt x="1081" y="22"/>
                  </a:lnTo>
                  <a:lnTo>
                    <a:pt x="1089" y="22"/>
                  </a:lnTo>
                  <a:lnTo>
                    <a:pt x="1089" y="22"/>
                  </a:lnTo>
                  <a:lnTo>
                    <a:pt x="1085" y="30"/>
                  </a:lnTo>
                  <a:lnTo>
                    <a:pt x="1127" y="30"/>
                  </a:lnTo>
                  <a:lnTo>
                    <a:pt x="1129" y="32"/>
                  </a:lnTo>
                  <a:lnTo>
                    <a:pt x="1129" y="32"/>
                  </a:lnTo>
                  <a:lnTo>
                    <a:pt x="1119" y="46"/>
                  </a:lnTo>
                  <a:lnTo>
                    <a:pt x="1105" y="58"/>
                  </a:lnTo>
                  <a:lnTo>
                    <a:pt x="1105" y="58"/>
                  </a:lnTo>
                  <a:lnTo>
                    <a:pt x="1123" y="66"/>
                  </a:lnTo>
                  <a:lnTo>
                    <a:pt x="1143" y="70"/>
                  </a:lnTo>
                  <a:lnTo>
                    <a:pt x="1137" y="78"/>
                  </a:lnTo>
                  <a:lnTo>
                    <a:pt x="1137" y="78"/>
                  </a:lnTo>
                  <a:lnTo>
                    <a:pt x="1117" y="72"/>
                  </a:lnTo>
                  <a:lnTo>
                    <a:pt x="1099" y="64"/>
                  </a:lnTo>
                  <a:lnTo>
                    <a:pt x="1099" y="64"/>
                  </a:lnTo>
                  <a:lnTo>
                    <a:pt x="1079" y="72"/>
                  </a:lnTo>
                  <a:lnTo>
                    <a:pt x="1057" y="76"/>
                  </a:lnTo>
                  <a:lnTo>
                    <a:pt x="1055" y="70"/>
                  </a:lnTo>
                  <a:lnTo>
                    <a:pt x="1055" y="70"/>
                  </a:lnTo>
                  <a:lnTo>
                    <a:pt x="1075" y="66"/>
                  </a:lnTo>
                  <a:lnTo>
                    <a:pt x="1091" y="58"/>
                  </a:lnTo>
                  <a:lnTo>
                    <a:pt x="1091" y="58"/>
                  </a:lnTo>
                  <a:close/>
                  <a:moveTo>
                    <a:pt x="1121" y="110"/>
                  </a:moveTo>
                  <a:lnTo>
                    <a:pt x="1075" y="110"/>
                  </a:lnTo>
                  <a:lnTo>
                    <a:pt x="1075" y="114"/>
                  </a:lnTo>
                  <a:lnTo>
                    <a:pt x="1065" y="114"/>
                  </a:lnTo>
                  <a:lnTo>
                    <a:pt x="1065" y="78"/>
                  </a:lnTo>
                  <a:lnTo>
                    <a:pt x="1129" y="78"/>
                  </a:lnTo>
                  <a:lnTo>
                    <a:pt x="1129" y="114"/>
                  </a:lnTo>
                  <a:lnTo>
                    <a:pt x="1121" y="114"/>
                  </a:lnTo>
                  <a:lnTo>
                    <a:pt x="1121" y="110"/>
                  </a:lnTo>
                  <a:close/>
                  <a:moveTo>
                    <a:pt x="1075" y="104"/>
                  </a:moveTo>
                  <a:lnTo>
                    <a:pt x="1121" y="104"/>
                  </a:lnTo>
                  <a:lnTo>
                    <a:pt x="1121" y="84"/>
                  </a:lnTo>
                  <a:lnTo>
                    <a:pt x="1075" y="84"/>
                  </a:lnTo>
                  <a:lnTo>
                    <a:pt x="1075" y="104"/>
                  </a:lnTo>
                  <a:close/>
                  <a:moveTo>
                    <a:pt x="1079" y="36"/>
                  </a:moveTo>
                  <a:lnTo>
                    <a:pt x="1079" y="38"/>
                  </a:lnTo>
                  <a:lnTo>
                    <a:pt x="1079" y="38"/>
                  </a:lnTo>
                  <a:lnTo>
                    <a:pt x="1087" y="46"/>
                  </a:lnTo>
                  <a:lnTo>
                    <a:pt x="1097" y="54"/>
                  </a:lnTo>
                  <a:lnTo>
                    <a:pt x="1097" y="54"/>
                  </a:lnTo>
                  <a:lnTo>
                    <a:pt x="1109" y="46"/>
                  </a:lnTo>
                  <a:lnTo>
                    <a:pt x="1117" y="36"/>
                  </a:lnTo>
                  <a:lnTo>
                    <a:pt x="1079" y="36"/>
                  </a:lnTo>
                  <a:close/>
                  <a:moveTo>
                    <a:pt x="1263" y="110"/>
                  </a:moveTo>
                  <a:lnTo>
                    <a:pt x="1263" y="110"/>
                  </a:lnTo>
                  <a:lnTo>
                    <a:pt x="1225" y="112"/>
                  </a:lnTo>
                  <a:lnTo>
                    <a:pt x="1225" y="112"/>
                  </a:lnTo>
                  <a:lnTo>
                    <a:pt x="1205" y="110"/>
                  </a:lnTo>
                  <a:lnTo>
                    <a:pt x="1205" y="110"/>
                  </a:lnTo>
                  <a:lnTo>
                    <a:pt x="1189" y="110"/>
                  </a:lnTo>
                  <a:lnTo>
                    <a:pt x="1189" y="110"/>
                  </a:lnTo>
                  <a:lnTo>
                    <a:pt x="1181" y="108"/>
                  </a:lnTo>
                  <a:lnTo>
                    <a:pt x="1177" y="104"/>
                  </a:lnTo>
                  <a:lnTo>
                    <a:pt x="1177" y="104"/>
                  </a:lnTo>
                  <a:lnTo>
                    <a:pt x="1171" y="100"/>
                  </a:lnTo>
                  <a:lnTo>
                    <a:pt x="1169" y="96"/>
                  </a:lnTo>
                  <a:lnTo>
                    <a:pt x="1169" y="96"/>
                  </a:lnTo>
                  <a:lnTo>
                    <a:pt x="1167" y="90"/>
                  </a:lnTo>
                  <a:lnTo>
                    <a:pt x="1167" y="84"/>
                  </a:lnTo>
                  <a:lnTo>
                    <a:pt x="1167" y="84"/>
                  </a:lnTo>
                  <a:lnTo>
                    <a:pt x="1169" y="74"/>
                  </a:lnTo>
                  <a:lnTo>
                    <a:pt x="1175" y="66"/>
                  </a:lnTo>
                  <a:lnTo>
                    <a:pt x="1185" y="56"/>
                  </a:lnTo>
                  <a:lnTo>
                    <a:pt x="1201" y="50"/>
                  </a:lnTo>
                  <a:lnTo>
                    <a:pt x="1201" y="50"/>
                  </a:lnTo>
                  <a:lnTo>
                    <a:pt x="1199" y="8"/>
                  </a:lnTo>
                  <a:lnTo>
                    <a:pt x="1209" y="8"/>
                  </a:lnTo>
                  <a:lnTo>
                    <a:pt x="1209" y="8"/>
                  </a:lnTo>
                  <a:lnTo>
                    <a:pt x="1209" y="12"/>
                  </a:lnTo>
                  <a:lnTo>
                    <a:pt x="1209" y="12"/>
                  </a:lnTo>
                  <a:lnTo>
                    <a:pt x="1209" y="46"/>
                  </a:lnTo>
                  <a:lnTo>
                    <a:pt x="1209" y="46"/>
                  </a:lnTo>
                  <a:lnTo>
                    <a:pt x="1255" y="32"/>
                  </a:lnTo>
                  <a:lnTo>
                    <a:pt x="1259" y="40"/>
                  </a:lnTo>
                  <a:lnTo>
                    <a:pt x="1259" y="40"/>
                  </a:lnTo>
                  <a:lnTo>
                    <a:pt x="1227" y="48"/>
                  </a:lnTo>
                  <a:lnTo>
                    <a:pt x="1227" y="48"/>
                  </a:lnTo>
                  <a:lnTo>
                    <a:pt x="1209" y="54"/>
                  </a:lnTo>
                  <a:lnTo>
                    <a:pt x="1197" y="60"/>
                  </a:lnTo>
                  <a:lnTo>
                    <a:pt x="1197" y="60"/>
                  </a:lnTo>
                  <a:lnTo>
                    <a:pt x="1187" y="66"/>
                  </a:lnTo>
                  <a:lnTo>
                    <a:pt x="1181" y="72"/>
                  </a:lnTo>
                  <a:lnTo>
                    <a:pt x="1181" y="72"/>
                  </a:lnTo>
                  <a:lnTo>
                    <a:pt x="1177" y="78"/>
                  </a:lnTo>
                  <a:lnTo>
                    <a:pt x="1175" y="84"/>
                  </a:lnTo>
                  <a:lnTo>
                    <a:pt x="1175" y="84"/>
                  </a:lnTo>
                  <a:lnTo>
                    <a:pt x="1177" y="90"/>
                  </a:lnTo>
                  <a:lnTo>
                    <a:pt x="1177" y="90"/>
                  </a:lnTo>
                  <a:lnTo>
                    <a:pt x="1181" y="96"/>
                  </a:lnTo>
                  <a:lnTo>
                    <a:pt x="1181" y="96"/>
                  </a:lnTo>
                  <a:lnTo>
                    <a:pt x="1189" y="100"/>
                  </a:lnTo>
                  <a:lnTo>
                    <a:pt x="1189" y="100"/>
                  </a:lnTo>
                  <a:lnTo>
                    <a:pt x="1203" y="102"/>
                  </a:lnTo>
                  <a:lnTo>
                    <a:pt x="1203" y="102"/>
                  </a:lnTo>
                  <a:lnTo>
                    <a:pt x="1221" y="102"/>
                  </a:lnTo>
                  <a:lnTo>
                    <a:pt x="1221" y="102"/>
                  </a:lnTo>
                  <a:lnTo>
                    <a:pt x="1243" y="102"/>
                  </a:lnTo>
                  <a:lnTo>
                    <a:pt x="1263" y="100"/>
                  </a:lnTo>
                  <a:lnTo>
                    <a:pt x="1263" y="110"/>
                  </a:lnTo>
                  <a:close/>
                  <a:moveTo>
                    <a:pt x="1393" y="64"/>
                  </a:moveTo>
                  <a:lnTo>
                    <a:pt x="1393" y="64"/>
                  </a:lnTo>
                  <a:lnTo>
                    <a:pt x="1389" y="76"/>
                  </a:lnTo>
                  <a:lnTo>
                    <a:pt x="1385" y="86"/>
                  </a:lnTo>
                  <a:lnTo>
                    <a:pt x="1379" y="94"/>
                  </a:lnTo>
                  <a:lnTo>
                    <a:pt x="1373" y="100"/>
                  </a:lnTo>
                  <a:lnTo>
                    <a:pt x="1373" y="100"/>
                  </a:lnTo>
                  <a:lnTo>
                    <a:pt x="1365" y="106"/>
                  </a:lnTo>
                  <a:lnTo>
                    <a:pt x="1357" y="108"/>
                  </a:lnTo>
                  <a:lnTo>
                    <a:pt x="1347" y="112"/>
                  </a:lnTo>
                  <a:lnTo>
                    <a:pt x="1337" y="112"/>
                  </a:lnTo>
                  <a:lnTo>
                    <a:pt x="1337" y="112"/>
                  </a:lnTo>
                  <a:lnTo>
                    <a:pt x="1323" y="110"/>
                  </a:lnTo>
                  <a:lnTo>
                    <a:pt x="1323" y="110"/>
                  </a:lnTo>
                  <a:lnTo>
                    <a:pt x="1311" y="106"/>
                  </a:lnTo>
                  <a:lnTo>
                    <a:pt x="1311" y="106"/>
                  </a:lnTo>
                  <a:lnTo>
                    <a:pt x="1307" y="102"/>
                  </a:lnTo>
                  <a:lnTo>
                    <a:pt x="1303" y="96"/>
                  </a:lnTo>
                  <a:lnTo>
                    <a:pt x="1303" y="96"/>
                  </a:lnTo>
                  <a:lnTo>
                    <a:pt x="1301" y="86"/>
                  </a:lnTo>
                  <a:lnTo>
                    <a:pt x="1301" y="86"/>
                  </a:lnTo>
                  <a:lnTo>
                    <a:pt x="1299" y="66"/>
                  </a:lnTo>
                  <a:lnTo>
                    <a:pt x="1299" y="66"/>
                  </a:lnTo>
                  <a:lnTo>
                    <a:pt x="1303" y="10"/>
                  </a:lnTo>
                  <a:lnTo>
                    <a:pt x="1313" y="10"/>
                  </a:lnTo>
                  <a:lnTo>
                    <a:pt x="1313" y="10"/>
                  </a:lnTo>
                  <a:lnTo>
                    <a:pt x="1309" y="40"/>
                  </a:lnTo>
                  <a:lnTo>
                    <a:pt x="1309" y="66"/>
                  </a:lnTo>
                  <a:lnTo>
                    <a:pt x="1309" y="66"/>
                  </a:lnTo>
                  <a:lnTo>
                    <a:pt x="1309" y="82"/>
                  </a:lnTo>
                  <a:lnTo>
                    <a:pt x="1309" y="82"/>
                  </a:lnTo>
                  <a:lnTo>
                    <a:pt x="1311" y="88"/>
                  </a:lnTo>
                  <a:lnTo>
                    <a:pt x="1313" y="92"/>
                  </a:lnTo>
                  <a:lnTo>
                    <a:pt x="1313" y="92"/>
                  </a:lnTo>
                  <a:lnTo>
                    <a:pt x="1317" y="98"/>
                  </a:lnTo>
                  <a:lnTo>
                    <a:pt x="1323" y="100"/>
                  </a:lnTo>
                  <a:lnTo>
                    <a:pt x="1323" y="100"/>
                  </a:lnTo>
                  <a:lnTo>
                    <a:pt x="1329" y="102"/>
                  </a:lnTo>
                  <a:lnTo>
                    <a:pt x="1339" y="102"/>
                  </a:lnTo>
                  <a:lnTo>
                    <a:pt x="1339" y="102"/>
                  </a:lnTo>
                  <a:lnTo>
                    <a:pt x="1347" y="102"/>
                  </a:lnTo>
                  <a:lnTo>
                    <a:pt x="1355" y="100"/>
                  </a:lnTo>
                  <a:lnTo>
                    <a:pt x="1361" y="98"/>
                  </a:lnTo>
                  <a:lnTo>
                    <a:pt x="1367" y="94"/>
                  </a:lnTo>
                  <a:lnTo>
                    <a:pt x="1367" y="94"/>
                  </a:lnTo>
                  <a:lnTo>
                    <a:pt x="1373" y="88"/>
                  </a:lnTo>
                  <a:lnTo>
                    <a:pt x="1377" y="80"/>
                  </a:lnTo>
                  <a:lnTo>
                    <a:pt x="1385" y="60"/>
                  </a:lnTo>
                  <a:lnTo>
                    <a:pt x="1393" y="64"/>
                  </a:lnTo>
                  <a:close/>
                  <a:moveTo>
                    <a:pt x="1527" y="112"/>
                  </a:moveTo>
                  <a:lnTo>
                    <a:pt x="1527" y="112"/>
                  </a:lnTo>
                  <a:lnTo>
                    <a:pt x="1475" y="112"/>
                  </a:lnTo>
                  <a:lnTo>
                    <a:pt x="1475" y="112"/>
                  </a:lnTo>
                  <a:lnTo>
                    <a:pt x="1457" y="112"/>
                  </a:lnTo>
                  <a:lnTo>
                    <a:pt x="1443" y="108"/>
                  </a:lnTo>
                  <a:lnTo>
                    <a:pt x="1443" y="108"/>
                  </a:lnTo>
                  <a:lnTo>
                    <a:pt x="1435" y="104"/>
                  </a:lnTo>
                  <a:lnTo>
                    <a:pt x="1429" y="98"/>
                  </a:lnTo>
                  <a:lnTo>
                    <a:pt x="1429" y="98"/>
                  </a:lnTo>
                  <a:lnTo>
                    <a:pt x="1419" y="108"/>
                  </a:lnTo>
                  <a:lnTo>
                    <a:pt x="1409" y="114"/>
                  </a:lnTo>
                  <a:lnTo>
                    <a:pt x="1405" y="106"/>
                  </a:lnTo>
                  <a:lnTo>
                    <a:pt x="1405" y="106"/>
                  </a:lnTo>
                  <a:lnTo>
                    <a:pt x="1415" y="100"/>
                  </a:lnTo>
                  <a:lnTo>
                    <a:pt x="1415" y="100"/>
                  </a:lnTo>
                  <a:lnTo>
                    <a:pt x="1423" y="94"/>
                  </a:lnTo>
                  <a:lnTo>
                    <a:pt x="1423" y="54"/>
                  </a:lnTo>
                  <a:lnTo>
                    <a:pt x="1407" y="54"/>
                  </a:lnTo>
                  <a:lnTo>
                    <a:pt x="1407" y="48"/>
                  </a:lnTo>
                  <a:lnTo>
                    <a:pt x="1433" y="48"/>
                  </a:lnTo>
                  <a:lnTo>
                    <a:pt x="1433" y="88"/>
                  </a:lnTo>
                  <a:lnTo>
                    <a:pt x="1433" y="88"/>
                  </a:lnTo>
                  <a:lnTo>
                    <a:pt x="1435" y="92"/>
                  </a:lnTo>
                  <a:lnTo>
                    <a:pt x="1437" y="96"/>
                  </a:lnTo>
                  <a:lnTo>
                    <a:pt x="1437" y="96"/>
                  </a:lnTo>
                  <a:lnTo>
                    <a:pt x="1441" y="100"/>
                  </a:lnTo>
                  <a:lnTo>
                    <a:pt x="1447" y="102"/>
                  </a:lnTo>
                  <a:lnTo>
                    <a:pt x="1447" y="102"/>
                  </a:lnTo>
                  <a:lnTo>
                    <a:pt x="1457" y="104"/>
                  </a:lnTo>
                  <a:lnTo>
                    <a:pt x="1457" y="104"/>
                  </a:lnTo>
                  <a:lnTo>
                    <a:pt x="1485" y="104"/>
                  </a:lnTo>
                  <a:lnTo>
                    <a:pt x="1485" y="104"/>
                  </a:lnTo>
                  <a:lnTo>
                    <a:pt x="1529" y="104"/>
                  </a:lnTo>
                  <a:lnTo>
                    <a:pt x="1527" y="112"/>
                  </a:lnTo>
                  <a:close/>
                  <a:moveTo>
                    <a:pt x="1427" y="30"/>
                  </a:moveTo>
                  <a:lnTo>
                    <a:pt x="1427" y="30"/>
                  </a:lnTo>
                  <a:lnTo>
                    <a:pt x="1411" y="8"/>
                  </a:lnTo>
                  <a:lnTo>
                    <a:pt x="1419" y="2"/>
                  </a:lnTo>
                  <a:lnTo>
                    <a:pt x="1419" y="2"/>
                  </a:lnTo>
                  <a:lnTo>
                    <a:pt x="1435" y="24"/>
                  </a:lnTo>
                  <a:lnTo>
                    <a:pt x="1427" y="30"/>
                  </a:lnTo>
                  <a:close/>
                  <a:moveTo>
                    <a:pt x="1485" y="46"/>
                  </a:moveTo>
                  <a:lnTo>
                    <a:pt x="1485" y="46"/>
                  </a:lnTo>
                  <a:lnTo>
                    <a:pt x="1479" y="60"/>
                  </a:lnTo>
                  <a:lnTo>
                    <a:pt x="1471" y="72"/>
                  </a:lnTo>
                  <a:lnTo>
                    <a:pt x="1471" y="72"/>
                  </a:lnTo>
                  <a:lnTo>
                    <a:pt x="1459" y="84"/>
                  </a:lnTo>
                  <a:lnTo>
                    <a:pt x="1447" y="94"/>
                  </a:lnTo>
                  <a:lnTo>
                    <a:pt x="1441" y="88"/>
                  </a:lnTo>
                  <a:lnTo>
                    <a:pt x="1441" y="88"/>
                  </a:lnTo>
                  <a:lnTo>
                    <a:pt x="1455" y="78"/>
                  </a:lnTo>
                  <a:lnTo>
                    <a:pt x="1465" y="66"/>
                  </a:lnTo>
                  <a:lnTo>
                    <a:pt x="1465" y="66"/>
                  </a:lnTo>
                  <a:lnTo>
                    <a:pt x="1471" y="54"/>
                  </a:lnTo>
                  <a:lnTo>
                    <a:pt x="1477" y="40"/>
                  </a:lnTo>
                  <a:lnTo>
                    <a:pt x="1477" y="40"/>
                  </a:lnTo>
                  <a:lnTo>
                    <a:pt x="1479" y="22"/>
                  </a:lnTo>
                  <a:lnTo>
                    <a:pt x="1479" y="12"/>
                  </a:lnTo>
                  <a:lnTo>
                    <a:pt x="1453" y="12"/>
                  </a:lnTo>
                  <a:lnTo>
                    <a:pt x="1453" y="6"/>
                  </a:lnTo>
                  <a:lnTo>
                    <a:pt x="1489" y="6"/>
                  </a:lnTo>
                  <a:lnTo>
                    <a:pt x="1489" y="6"/>
                  </a:lnTo>
                  <a:lnTo>
                    <a:pt x="1489" y="32"/>
                  </a:lnTo>
                  <a:lnTo>
                    <a:pt x="1489" y="32"/>
                  </a:lnTo>
                  <a:lnTo>
                    <a:pt x="1493" y="46"/>
                  </a:lnTo>
                  <a:lnTo>
                    <a:pt x="1501" y="60"/>
                  </a:lnTo>
                  <a:lnTo>
                    <a:pt x="1501" y="60"/>
                  </a:lnTo>
                  <a:lnTo>
                    <a:pt x="1511" y="76"/>
                  </a:lnTo>
                  <a:lnTo>
                    <a:pt x="1523" y="88"/>
                  </a:lnTo>
                  <a:lnTo>
                    <a:pt x="1517" y="94"/>
                  </a:lnTo>
                  <a:lnTo>
                    <a:pt x="1517" y="94"/>
                  </a:lnTo>
                  <a:lnTo>
                    <a:pt x="1507" y="86"/>
                  </a:lnTo>
                  <a:lnTo>
                    <a:pt x="1497" y="74"/>
                  </a:lnTo>
                  <a:lnTo>
                    <a:pt x="1497" y="74"/>
                  </a:lnTo>
                  <a:lnTo>
                    <a:pt x="1489" y="60"/>
                  </a:lnTo>
                  <a:lnTo>
                    <a:pt x="1485" y="46"/>
                  </a:lnTo>
                  <a:lnTo>
                    <a:pt x="1485" y="46"/>
                  </a:lnTo>
                  <a:close/>
                  <a:moveTo>
                    <a:pt x="1589" y="84"/>
                  </a:moveTo>
                  <a:lnTo>
                    <a:pt x="1589" y="84"/>
                  </a:lnTo>
                  <a:lnTo>
                    <a:pt x="1593" y="90"/>
                  </a:lnTo>
                  <a:lnTo>
                    <a:pt x="1587" y="96"/>
                  </a:lnTo>
                  <a:lnTo>
                    <a:pt x="1587" y="96"/>
                  </a:lnTo>
                  <a:lnTo>
                    <a:pt x="1581" y="90"/>
                  </a:lnTo>
                  <a:lnTo>
                    <a:pt x="1581" y="90"/>
                  </a:lnTo>
                  <a:lnTo>
                    <a:pt x="1575" y="96"/>
                  </a:lnTo>
                  <a:lnTo>
                    <a:pt x="1567" y="102"/>
                  </a:lnTo>
                  <a:lnTo>
                    <a:pt x="1561" y="104"/>
                  </a:lnTo>
                  <a:lnTo>
                    <a:pt x="1555" y="104"/>
                  </a:lnTo>
                  <a:lnTo>
                    <a:pt x="1555" y="104"/>
                  </a:lnTo>
                  <a:lnTo>
                    <a:pt x="1547" y="104"/>
                  </a:lnTo>
                  <a:lnTo>
                    <a:pt x="1541" y="98"/>
                  </a:lnTo>
                  <a:lnTo>
                    <a:pt x="1541" y="98"/>
                  </a:lnTo>
                  <a:lnTo>
                    <a:pt x="1537" y="92"/>
                  </a:lnTo>
                  <a:lnTo>
                    <a:pt x="1537" y="84"/>
                  </a:lnTo>
                  <a:lnTo>
                    <a:pt x="1537" y="84"/>
                  </a:lnTo>
                  <a:lnTo>
                    <a:pt x="1537" y="74"/>
                  </a:lnTo>
                  <a:lnTo>
                    <a:pt x="1543" y="62"/>
                  </a:lnTo>
                  <a:lnTo>
                    <a:pt x="1543" y="62"/>
                  </a:lnTo>
                  <a:lnTo>
                    <a:pt x="1549" y="52"/>
                  </a:lnTo>
                  <a:lnTo>
                    <a:pt x="1559" y="44"/>
                  </a:lnTo>
                  <a:lnTo>
                    <a:pt x="1559" y="44"/>
                  </a:lnTo>
                  <a:lnTo>
                    <a:pt x="1551" y="18"/>
                  </a:lnTo>
                  <a:lnTo>
                    <a:pt x="1561" y="16"/>
                  </a:lnTo>
                  <a:lnTo>
                    <a:pt x="1561" y="16"/>
                  </a:lnTo>
                  <a:lnTo>
                    <a:pt x="1567" y="40"/>
                  </a:lnTo>
                  <a:lnTo>
                    <a:pt x="1567" y="40"/>
                  </a:lnTo>
                  <a:lnTo>
                    <a:pt x="1583" y="32"/>
                  </a:lnTo>
                  <a:lnTo>
                    <a:pt x="1599" y="30"/>
                  </a:lnTo>
                  <a:lnTo>
                    <a:pt x="1599" y="30"/>
                  </a:lnTo>
                  <a:lnTo>
                    <a:pt x="1601" y="8"/>
                  </a:lnTo>
                  <a:lnTo>
                    <a:pt x="1611" y="8"/>
                  </a:lnTo>
                  <a:lnTo>
                    <a:pt x="1611" y="8"/>
                  </a:lnTo>
                  <a:lnTo>
                    <a:pt x="1609" y="28"/>
                  </a:lnTo>
                  <a:lnTo>
                    <a:pt x="1609" y="28"/>
                  </a:lnTo>
                  <a:lnTo>
                    <a:pt x="1619" y="30"/>
                  </a:lnTo>
                  <a:lnTo>
                    <a:pt x="1627" y="32"/>
                  </a:lnTo>
                  <a:lnTo>
                    <a:pt x="1633" y="36"/>
                  </a:lnTo>
                  <a:lnTo>
                    <a:pt x="1641" y="40"/>
                  </a:lnTo>
                  <a:lnTo>
                    <a:pt x="1641" y="40"/>
                  </a:lnTo>
                  <a:lnTo>
                    <a:pt x="1645" y="46"/>
                  </a:lnTo>
                  <a:lnTo>
                    <a:pt x="1649" y="52"/>
                  </a:lnTo>
                  <a:lnTo>
                    <a:pt x="1653" y="60"/>
                  </a:lnTo>
                  <a:lnTo>
                    <a:pt x="1653" y="68"/>
                  </a:lnTo>
                  <a:lnTo>
                    <a:pt x="1653" y="68"/>
                  </a:lnTo>
                  <a:lnTo>
                    <a:pt x="1651" y="78"/>
                  </a:lnTo>
                  <a:lnTo>
                    <a:pt x="1649" y="86"/>
                  </a:lnTo>
                  <a:lnTo>
                    <a:pt x="1645" y="92"/>
                  </a:lnTo>
                  <a:lnTo>
                    <a:pt x="1639" y="100"/>
                  </a:lnTo>
                  <a:lnTo>
                    <a:pt x="1639" y="100"/>
                  </a:lnTo>
                  <a:lnTo>
                    <a:pt x="1631" y="104"/>
                  </a:lnTo>
                  <a:lnTo>
                    <a:pt x="1621" y="108"/>
                  </a:lnTo>
                  <a:lnTo>
                    <a:pt x="1611" y="110"/>
                  </a:lnTo>
                  <a:lnTo>
                    <a:pt x="1599" y="112"/>
                  </a:lnTo>
                  <a:lnTo>
                    <a:pt x="1597" y="104"/>
                  </a:lnTo>
                  <a:lnTo>
                    <a:pt x="1597" y="104"/>
                  </a:lnTo>
                  <a:lnTo>
                    <a:pt x="1617" y="100"/>
                  </a:lnTo>
                  <a:lnTo>
                    <a:pt x="1625" y="96"/>
                  </a:lnTo>
                  <a:lnTo>
                    <a:pt x="1631" y="92"/>
                  </a:lnTo>
                  <a:lnTo>
                    <a:pt x="1637" y="88"/>
                  </a:lnTo>
                  <a:lnTo>
                    <a:pt x="1639" y="82"/>
                  </a:lnTo>
                  <a:lnTo>
                    <a:pt x="1643" y="76"/>
                  </a:lnTo>
                  <a:lnTo>
                    <a:pt x="1643" y="68"/>
                  </a:lnTo>
                  <a:lnTo>
                    <a:pt x="1643" y="68"/>
                  </a:lnTo>
                  <a:lnTo>
                    <a:pt x="1643" y="62"/>
                  </a:lnTo>
                  <a:lnTo>
                    <a:pt x="1641" y="56"/>
                  </a:lnTo>
                  <a:lnTo>
                    <a:pt x="1637" y="50"/>
                  </a:lnTo>
                  <a:lnTo>
                    <a:pt x="1633" y="46"/>
                  </a:lnTo>
                  <a:lnTo>
                    <a:pt x="1633" y="46"/>
                  </a:lnTo>
                  <a:lnTo>
                    <a:pt x="1627" y="42"/>
                  </a:lnTo>
                  <a:lnTo>
                    <a:pt x="1621" y="40"/>
                  </a:lnTo>
                  <a:lnTo>
                    <a:pt x="1609" y="36"/>
                  </a:lnTo>
                  <a:lnTo>
                    <a:pt x="1609" y="36"/>
                  </a:lnTo>
                  <a:lnTo>
                    <a:pt x="1605" y="50"/>
                  </a:lnTo>
                  <a:lnTo>
                    <a:pt x="1601" y="62"/>
                  </a:lnTo>
                  <a:lnTo>
                    <a:pt x="1595" y="72"/>
                  </a:lnTo>
                  <a:lnTo>
                    <a:pt x="1589" y="84"/>
                  </a:lnTo>
                  <a:lnTo>
                    <a:pt x="1589" y="84"/>
                  </a:lnTo>
                  <a:close/>
                  <a:moveTo>
                    <a:pt x="1555" y="96"/>
                  </a:moveTo>
                  <a:lnTo>
                    <a:pt x="1555" y="96"/>
                  </a:lnTo>
                  <a:lnTo>
                    <a:pt x="1561" y="96"/>
                  </a:lnTo>
                  <a:lnTo>
                    <a:pt x="1565" y="92"/>
                  </a:lnTo>
                  <a:lnTo>
                    <a:pt x="1577" y="82"/>
                  </a:lnTo>
                  <a:lnTo>
                    <a:pt x="1577" y="82"/>
                  </a:lnTo>
                  <a:lnTo>
                    <a:pt x="1569" y="68"/>
                  </a:lnTo>
                  <a:lnTo>
                    <a:pt x="1561" y="52"/>
                  </a:lnTo>
                  <a:lnTo>
                    <a:pt x="1561" y="52"/>
                  </a:lnTo>
                  <a:lnTo>
                    <a:pt x="1551" y="64"/>
                  </a:lnTo>
                  <a:lnTo>
                    <a:pt x="1551" y="64"/>
                  </a:lnTo>
                  <a:lnTo>
                    <a:pt x="1547" y="74"/>
                  </a:lnTo>
                  <a:lnTo>
                    <a:pt x="1547" y="74"/>
                  </a:lnTo>
                  <a:lnTo>
                    <a:pt x="1545" y="86"/>
                  </a:lnTo>
                  <a:lnTo>
                    <a:pt x="1545" y="86"/>
                  </a:lnTo>
                  <a:lnTo>
                    <a:pt x="1547" y="90"/>
                  </a:lnTo>
                  <a:lnTo>
                    <a:pt x="1549" y="92"/>
                  </a:lnTo>
                  <a:lnTo>
                    <a:pt x="1549" y="92"/>
                  </a:lnTo>
                  <a:lnTo>
                    <a:pt x="1553" y="96"/>
                  </a:lnTo>
                  <a:lnTo>
                    <a:pt x="1555" y="96"/>
                  </a:lnTo>
                  <a:lnTo>
                    <a:pt x="1555" y="96"/>
                  </a:lnTo>
                  <a:close/>
                  <a:moveTo>
                    <a:pt x="1599" y="38"/>
                  </a:moveTo>
                  <a:lnTo>
                    <a:pt x="1599" y="38"/>
                  </a:lnTo>
                  <a:lnTo>
                    <a:pt x="1583" y="40"/>
                  </a:lnTo>
                  <a:lnTo>
                    <a:pt x="1569" y="46"/>
                  </a:lnTo>
                  <a:lnTo>
                    <a:pt x="1569" y="46"/>
                  </a:lnTo>
                  <a:lnTo>
                    <a:pt x="1575" y="62"/>
                  </a:lnTo>
                  <a:lnTo>
                    <a:pt x="1583" y="76"/>
                  </a:lnTo>
                  <a:lnTo>
                    <a:pt x="1583" y="76"/>
                  </a:lnTo>
                  <a:lnTo>
                    <a:pt x="1593" y="58"/>
                  </a:lnTo>
                  <a:lnTo>
                    <a:pt x="1599" y="38"/>
                  </a:lnTo>
                  <a:lnTo>
                    <a:pt x="1599" y="38"/>
                  </a:lnTo>
                  <a:close/>
                  <a:moveTo>
                    <a:pt x="1775" y="26"/>
                  </a:moveTo>
                  <a:lnTo>
                    <a:pt x="1745" y="26"/>
                  </a:lnTo>
                  <a:lnTo>
                    <a:pt x="1745" y="26"/>
                  </a:lnTo>
                  <a:lnTo>
                    <a:pt x="1733" y="32"/>
                  </a:lnTo>
                  <a:lnTo>
                    <a:pt x="1723" y="44"/>
                  </a:lnTo>
                  <a:lnTo>
                    <a:pt x="1723" y="44"/>
                  </a:lnTo>
                  <a:lnTo>
                    <a:pt x="1717" y="50"/>
                  </a:lnTo>
                  <a:lnTo>
                    <a:pt x="1715" y="56"/>
                  </a:lnTo>
                  <a:lnTo>
                    <a:pt x="1713" y="64"/>
                  </a:lnTo>
                  <a:lnTo>
                    <a:pt x="1711" y="70"/>
                  </a:lnTo>
                  <a:lnTo>
                    <a:pt x="1711" y="70"/>
                  </a:lnTo>
                  <a:lnTo>
                    <a:pt x="1713" y="80"/>
                  </a:lnTo>
                  <a:lnTo>
                    <a:pt x="1717" y="88"/>
                  </a:lnTo>
                  <a:lnTo>
                    <a:pt x="1717" y="88"/>
                  </a:lnTo>
                  <a:lnTo>
                    <a:pt x="1723" y="94"/>
                  </a:lnTo>
                  <a:lnTo>
                    <a:pt x="1733" y="100"/>
                  </a:lnTo>
                  <a:lnTo>
                    <a:pt x="1733" y="100"/>
                  </a:lnTo>
                  <a:lnTo>
                    <a:pt x="1743" y="102"/>
                  </a:lnTo>
                  <a:lnTo>
                    <a:pt x="1759" y="102"/>
                  </a:lnTo>
                  <a:lnTo>
                    <a:pt x="1759" y="102"/>
                  </a:lnTo>
                  <a:lnTo>
                    <a:pt x="1765" y="102"/>
                  </a:lnTo>
                  <a:lnTo>
                    <a:pt x="1765" y="112"/>
                  </a:lnTo>
                  <a:lnTo>
                    <a:pt x="1765" y="112"/>
                  </a:lnTo>
                  <a:lnTo>
                    <a:pt x="1765" y="112"/>
                  </a:lnTo>
                  <a:lnTo>
                    <a:pt x="1745" y="112"/>
                  </a:lnTo>
                  <a:lnTo>
                    <a:pt x="1745" y="112"/>
                  </a:lnTo>
                  <a:lnTo>
                    <a:pt x="1729" y="108"/>
                  </a:lnTo>
                  <a:lnTo>
                    <a:pt x="1729" y="108"/>
                  </a:lnTo>
                  <a:lnTo>
                    <a:pt x="1721" y="104"/>
                  </a:lnTo>
                  <a:lnTo>
                    <a:pt x="1715" y="100"/>
                  </a:lnTo>
                  <a:lnTo>
                    <a:pt x="1715" y="100"/>
                  </a:lnTo>
                  <a:lnTo>
                    <a:pt x="1709" y="94"/>
                  </a:lnTo>
                  <a:lnTo>
                    <a:pt x="1705" y="88"/>
                  </a:lnTo>
                  <a:lnTo>
                    <a:pt x="1705" y="88"/>
                  </a:lnTo>
                  <a:lnTo>
                    <a:pt x="1703" y="80"/>
                  </a:lnTo>
                  <a:lnTo>
                    <a:pt x="1701" y="72"/>
                  </a:lnTo>
                  <a:lnTo>
                    <a:pt x="1701" y="72"/>
                  </a:lnTo>
                  <a:lnTo>
                    <a:pt x="1703" y="58"/>
                  </a:lnTo>
                  <a:lnTo>
                    <a:pt x="1709" y="46"/>
                  </a:lnTo>
                  <a:lnTo>
                    <a:pt x="1709" y="46"/>
                  </a:lnTo>
                  <a:lnTo>
                    <a:pt x="1719" y="36"/>
                  </a:lnTo>
                  <a:lnTo>
                    <a:pt x="1729" y="26"/>
                  </a:lnTo>
                  <a:lnTo>
                    <a:pt x="1667" y="26"/>
                  </a:lnTo>
                  <a:lnTo>
                    <a:pt x="1667" y="18"/>
                  </a:lnTo>
                  <a:lnTo>
                    <a:pt x="1775" y="18"/>
                  </a:lnTo>
                  <a:lnTo>
                    <a:pt x="1775" y="26"/>
                  </a:lnTo>
                  <a:close/>
                  <a:moveTo>
                    <a:pt x="1851" y="74"/>
                  </a:moveTo>
                  <a:lnTo>
                    <a:pt x="1851" y="74"/>
                  </a:lnTo>
                  <a:lnTo>
                    <a:pt x="1843" y="88"/>
                  </a:lnTo>
                  <a:lnTo>
                    <a:pt x="1843" y="88"/>
                  </a:lnTo>
                  <a:lnTo>
                    <a:pt x="1833" y="102"/>
                  </a:lnTo>
                  <a:lnTo>
                    <a:pt x="1833" y="102"/>
                  </a:lnTo>
                  <a:lnTo>
                    <a:pt x="1829" y="108"/>
                  </a:lnTo>
                  <a:lnTo>
                    <a:pt x="1825" y="108"/>
                  </a:lnTo>
                  <a:lnTo>
                    <a:pt x="1825" y="108"/>
                  </a:lnTo>
                  <a:lnTo>
                    <a:pt x="1819" y="108"/>
                  </a:lnTo>
                  <a:lnTo>
                    <a:pt x="1819" y="108"/>
                  </a:lnTo>
                  <a:lnTo>
                    <a:pt x="1813" y="102"/>
                  </a:lnTo>
                  <a:lnTo>
                    <a:pt x="1813" y="102"/>
                  </a:lnTo>
                  <a:lnTo>
                    <a:pt x="1805" y="90"/>
                  </a:lnTo>
                  <a:lnTo>
                    <a:pt x="1805" y="90"/>
                  </a:lnTo>
                  <a:lnTo>
                    <a:pt x="1801" y="74"/>
                  </a:lnTo>
                  <a:lnTo>
                    <a:pt x="1801" y="74"/>
                  </a:lnTo>
                  <a:lnTo>
                    <a:pt x="1799" y="58"/>
                  </a:lnTo>
                  <a:lnTo>
                    <a:pt x="1799" y="58"/>
                  </a:lnTo>
                  <a:lnTo>
                    <a:pt x="1799" y="38"/>
                  </a:lnTo>
                  <a:lnTo>
                    <a:pt x="1799" y="38"/>
                  </a:lnTo>
                  <a:lnTo>
                    <a:pt x="1801" y="18"/>
                  </a:lnTo>
                  <a:lnTo>
                    <a:pt x="1813" y="18"/>
                  </a:lnTo>
                  <a:lnTo>
                    <a:pt x="1813" y="18"/>
                  </a:lnTo>
                  <a:lnTo>
                    <a:pt x="1811" y="38"/>
                  </a:lnTo>
                  <a:lnTo>
                    <a:pt x="1811" y="38"/>
                  </a:lnTo>
                  <a:lnTo>
                    <a:pt x="1809" y="58"/>
                  </a:lnTo>
                  <a:lnTo>
                    <a:pt x="1809" y="58"/>
                  </a:lnTo>
                  <a:lnTo>
                    <a:pt x="1809" y="68"/>
                  </a:lnTo>
                  <a:lnTo>
                    <a:pt x="1811" y="78"/>
                  </a:lnTo>
                  <a:lnTo>
                    <a:pt x="1811" y="78"/>
                  </a:lnTo>
                  <a:lnTo>
                    <a:pt x="1813" y="86"/>
                  </a:lnTo>
                  <a:lnTo>
                    <a:pt x="1817" y="92"/>
                  </a:lnTo>
                  <a:lnTo>
                    <a:pt x="1817" y="92"/>
                  </a:lnTo>
                  <a:lnTo>
                    <a:pt x="1821" y="96"/>
                  </a:lnTo>
                  <a:lnTo>
                    <a:pt x="1823" y="98"/>
                  </a:lnTo>
                  <a:lnTo>
                    <a:pt x="1823" y="98"/>
                  </a:lnTo>
                  <a:lnTo>
                    <a:pt x="1827" y="96"/>
                  </a:lnTo>
                  <a:lnTo>
                    <a:pt x="1833" y="90"/>
                  </a:lnTo>
                  <a:lnTo>
                    <a:pt x="1833" y="90"/>
                  </a:lnTo>
                  <a:lnTo>
                    <a:pt x="1843" y="70"/>
                  </a:lnTo>
                  <a:lnTo>
                    <a:pt x="1851" y="74"/>
                  </a:lnTo>
                  <a:close/>
                  <a:moveTo>
                    <a:pt x="1881" y="20"/>
                  </a:moveTo>
                  <a:lnTo>
                    <a:pt x="1881" y="20"/>
                  </a:lnTo>
                  <a:lnTo>
                    <a:pt x="1893" y="36"/>
                  </a:lnTo>
                  <a:lnTo>
                    <a:pt x="1901" y="52"/>
                  </a:lnTo>
                  <a:lnTo>
                    <a:pt x="1905" y="72"/>
                  </a:lnTo>
                  <a:lnTo>
                    <a:pt x="1907" y="92"/>
                  </a:lnTo>
                  <a:lnTo>
                    <a:pt x="1897" y="92"/>
                  </a:lnTo>
                  <a:lnTo>
                    <a:pt x="1897" y="92"/>
                  </a:lnTo>
                  <a:lnTo>
                    <a:pt x="1897" y="92"/>
                  </a:lnTo>
                  <a:lnTo>
                    <a:pt x="1895" y="74"/>
                  </a:lnTo>
                  <a:lnTo>
                    <a:pt x="1891" y="56"/>
                  </a:lnTo>
                  <a:lnTo>
                    <a:pt x="1891" y="56"/>
                  </a:lnTo>
                  <a:lnTo>
                    <a:pt x="1883" y="40"/>
                  </a:lnTo>
                  <a:lnTo>
                    <a:pt x="1873" y="24"/>
                  </a:lnTo>
                  <a:lnTo>
                    <a:pt x="1881" y="20"/>
                  </a:lnTo>
                  <a:lnTo>
                    <a:pt x="1881" y="20"/>
                  </a:lnTo>
                  <a:close/>
                  <a:moveTo>
                    <a:pt x="1957" y="8"/>
                  </a:moveTo>
                  <a:lnTo>
                    <a:pt x="1957" y="8"/>
                  </a:lnTo>
                  <a:lnTo>
                    <a:pt x="1955" y="26"/>
                  </a:lnTo>
                  <a:lnTo>
                    <a:pt x="1983" y="26"/>
                  </a:lnTo>
                  <a:lnTo>
                    <a:pt x="1983" y="34"/>
                  </a:lnTo>
                  <a:lnTo>
                    <a:pt x="1955" y="34"/>
                  </a:lnTo>
                  <a:lnTo>
                    <a:pt x="1955" y="34"/>
                  </a:lnTo>
                  <a:lnTo>
                    <a:pt x="1951" y="52"/>
                  </a:lnTo>
                  <a:lnTo>
                    <a:pt x="1945" y="70"/>
                  </a:lnTo>
                  <a:lnTo>
                    <a:pt x="1937" y="84"/>
                  </a:lnTo>
                  <a:lnTo>
                    <a:pt x="1929" y="98"/>
                  </a:lnTo>
                  <a:lnTo>
                    <a:pt x="1921" y="92"/>
                  </a:lnTo>
                  <a:lnTo>
                    <a:pt x="1921" y="92"/>
                  </a:lnTo>
                  <a:lnTo>
                    <a:pt x="1929" y="80"/>
                  </a:lnTo>
                  <a:lnTo>
                    <a:pt x="1935" y="66"/>
                  </a:lnTo>
                  <a:lnTo>
                    <a:pt x="1941" y="50"/>
                  </a:lnTo>
                  <a:lnTo>
                    <a:pt x="1945" y="34"/>
                  </a:lnTo>
                  <a:lnTo>
                    <a:pt x="1925" y="34"/>
                  </a:lnTo>
                  <a:lnTo>
                    <a:pt x="1925" y="26"/>
                  </a:lnTo>
                  <a:lnTo>
                    <a:pt x="1947" y="26"/>
                  </a:lnTo>
                  <a:lnTo>
                    <a:pt x="1947" y="26"/>
                  </a:lnTo>
                  <a:lnTo>
                    <a:pt x="1947" y="8"/>
                  </a:lnTo>
                  <a:lnTo>
                    <a:pt x="1957" y="8"/>
                  </a:lnTo>
                  <a:close/>
                  <a:moveTo>
                    <a:pt x="2009" y="80"/>
                  </a:moveTo>
                  <a:lnTo>
                    <a:pt x="2009" y="80"/>
                  </a:lnTo>
                  <a:lnTo>
                    <a:pt x="2023" y="86"/>
                  </a:lnTo>
                  <a:lnTo>
                    <a:pt x="2037" y="96"/>
                  </a:lnTo>
                  <a:lnTo>
                    <a:pt x="2033" y="104"/>
                  </a:lnTo>
                  <a:lnTo>
                    <a:pt x="2033" y="104"/>
                  </a:lnTo>
                  <a:lnTo>
                    <a:pt x="2021" y="96"/>
                  </a:lnTo>
                  <a:lnTo>
                    <a:pt x="2009" y="90"/>
                  </a:lnTo>
                  <a:lnTo>
                    <a:pt x="2009" y="94"/>
                  </a:lnTo>
                  <a:lnTo>
                    <a:pt x="2009" y="94"/>
                  </a:lnTo>
                  <a:lnTo>
                    <a:pt x="2007" y="102"/>
                  </a:lnTo>
                  <a:lnTo>
                    <a:pt x="2003" y="108"/>
                  </a:lnTo>
                  <a:lnTo>
                    <a:pt x="1993" y="112"/>
                  </a:lnTo>
                  <a:lnTo>
                    <a:pt x="1983" y="114"/>
                  </a:lnTo>
                  <a:lnTo>
                    <a:pt x="1983" y="114"/>
                  </a:lnTo>
                  <a:lnTo>
                    <a:pt x="1971" y="112"/>
                  </a:lnTo>
                  <a:lnTo>
                    <a:pt x="1963" y="108"/>
                  </a:lnTo>
                  <a:lnTo>
                    <a:pt x="1963" y="108"/>
                  </a:lnTo>
                  <a:lnTo>
                    <a:pt x="1957" y="102"/>
                  </a:lnTo>
                  <a:lnTo>
                    <a:pt x="1955" y="96"/>
                  </a:lnTo>
                  <a:lnTo>
                    <a:pt x="1955" y="96"/>
                  </a:lnTo>
                  <a:lnTo>
                    <a:pt x="1957" y="88"/>
                  </a:lnTo>
                  <a:lnTo>
                    <a:pt x="1963" y="80"/>
                  </a:lnTo>
                  <a:lnTo>
                    <a:pt x="1963" y="80"/>
                  </a:lnTo>
                  <a:lnTo>
                    <a:pt x="1973" y="76"/>
                  </a:lnTo>
                  <a:lnTo>
                    <a:pt x="1983" y="76"/>
                  </a:lnTo>
                  <a:lnTo>
                    <a:pt x="1983" y="76"/>
                  </a:lnTo>
                  <a:lnTo>
                    <a:pt x="1999" y="78"/>
                  </a:lnTo>
                  <a:lnTo>
                    <a:pt x="1999" y="44"/>
                  </a:lnTo>
                  <a:lnTo>
                    <a:pt x="2009" y="44"/>
                  </a:lnTo>
                  <a:lnTo>
                    <a:pt x="2009" y="80"/>
                  </a:lnTo>
                  <a:lnTo>
                    <a:pt x="2009" y="80"/>
                  </a:lnTo>
                  <a:close/>
                  <a:moveTo>
                    <a:pt x="1999" y="86"/>
                  </a:moveTo>
                  <a:lnTo>
                    <a:pt x="1999" y="86"/>
                  </a:lnTo>
                  <a:lnTo>
                    <a:pt x="1983" y="84"/>
                  </a:lnTo>
                  <a:lnTo>
                    <a:pt x="1983" y="84"/>
                  </a:lnTo>
                  <a:lnTo>
                    <a:pt x="1975" y="84"/>
                  </a:lnTo>
                  <a:lnTo>
                    <a:pt x="1969" y="86"/>
                  </a:lnTo>
                  <a:lnTo>
                    <a:pt x="1969" y="86"/>
                  </a:lnTo>
                  <a:lnTo>
                    <a:pt x="1965" y="90"/>
                  </a:lnTo>
                  <a:lnTo>
                    <a:pt x="1965" y="94"/>
                  </a:lnTo>
                  <a:lnTo>
                    <a:pt x="1965" y="94"/>
                  </a:lnTo>
                  <a:lnTo>
                    <a:pt x="1965" y="100"/>
                  </a:lnTo>
                  <a:lnTo>
                    <a:pt x="1969" y="102"/>
                  </a:lnTo>
                  <a:lnTo>
                    <a:pt x="1975" y="104"/>
                  </a:lnTo>
                  <a:lnTo>
                    <a:pt x="1983" y="106"/>
                  </a:lnTo>
                  <a:lnTo>
                    <a:pt x="1983" y="106"/>
                  </a:lnTo>
                  <a:lnTo>
                    <a:pt x="1991" y="104"/>
                  </a:lnTo>
                  <a:lnTo>
                    <a:pt x="1995" y="102"/>
                  </a:lnTo>
                  <a:lnTo>
                    <a:pt x="1999" y="100"/>
                  </a:lnTo>
                  <a:lnTo>
                    <a:pt x="1999" y="94"/>
                  </a:lnTo>
                  <a:lnTo>
                    <a:pt x="1999" y="86"/>
                  </a:lnTo>
                  <a:close/>
                  <a:moveTo>
                    <a:pt x="2003" y="12"/>
                  </a:moveTo>
                  <a:lnTo>
                    <a:pt x="2003" y="12"/>
                  </a:lnTo>
                  <a:lnTo>
                    <a:pt x="2021" y="26"/>
                  </a:lnTo>
                  <a:lnTo>
                    <a:pt x="2037" y="42"/>
                  </a:lnTo>
                  <a:lnTo>
                    <a:pt x="2029" y="48"/>
                  </a:lnTo>
                  <a:lnTo>
                    <a:pt x="2029" y="48"/>
                  </a:lnTo>
                  <a:lnTo>
                    <a:pt x="2017" y="34"/>
                  </a:lnTo>
                  <a:lnTo>
                    <a:pt x="1997" y="18"/>
                  </a:lnTo>
                  <a:lnTo>
                    <a:pt x="2003" y="12"/>
                  </a:lnTo>
                  <a:lnTo>
                    <a:pt x="2003" y="12"/>
                  </a:lnTo>
                  <a:close/>
                  <a:moveTo>
                    <a:pt x="2107" y="74"/>
                  </a:moveTo>
                  <a:lnTo>
                    <a:pt x="2107" y="74"/>
                  </a:lnTo>
                  <a:lnTo>
                    <a:pt x="2099" y="88"/>
                  </a:lnTo>
                  <a:lnTo>
                    <a:pt x="2099" y="88"/>
                  </a:lnTo>
                  <a:lnTo>
                    <a:pt x="2089" y="102"/>
                  </a:lnTo>
                  <a:lnTo>
                    <a:pt x="2089" y="102"/>
                  </a:lnTo>
                  <a:lnTo>
                    <a:pt x="2085" y="108"/>
                  </a:lnTo>
                  <a:lnTo>
                    <a:pt x="2081" y="108"/>
                  </a:lnTo>
                  <a:lnTo>
                    <a:pt x="2081" y="108"/>
                  </a:lnTo>
                  <a:lnTo>
                    <a:pt x="2075" y="108"/>
                  </a:lnTo>
                  <a:lnTo>
                    <a:pt x="2075" y="108"/>
                  </a:lnTo>
                  <a:lnTo>
                    <a:pt x="2069" y="102"/>
                  </a:lnTo>
                  <a:lnTo>
                    <a:pt x="2069" y="102"/>
                  </a:lnTo>
                  <a:lnTo>
                    <a:pt x="2061" y="90"/>
                  </a:lnTo>
                  <a:lnTo>
                    <a:pt x="2061" y="90"/>
                  </a:lnTo>
                  <a:lnTo>
                    <a:pt x="2057" y="74"/>
                  </a:lnTo>
                  <a:lnTo>
                    <a:pt x="2057" y="74"/>
                  </a:lnTo>
                  <a:lnTo>
                    <a:pt x="2055" y="58"/>
                  </a:lnTo>
                  <a:lnTo>
                    <a:pt x="2055" y="58"/>
                  </a:lnTo>
                  <a:lnTo>
                    <a:pt x="2055" y="38"/>
                  </a:lnTo>
                  <a:lnTo>
                    <a:pt x="2055" y="38"/>
                  </a:lnTo>
                  <a:lnTo>
                    <a:pt x="2057" y="18"/>
                  </a:lnTo>
                  <a:lnTo>
                    <a:pt x="2069" y="18"/>
                  </a:lnTo>
                  <a:lnTo>
                    <a:pt x="2069" y="18"/>
                  </a:lnTo>
                  <a:lnTo>
                    <a:pt x="2067" y="38"/>
                  </a:lnTo>
                  <a:lnTo>
                    <a:pt x="2067" y="38"/>
                  </a:lnTo>
                  <a:lnTo>
                    <a:pt x="2065" y="58"/>
                  </a:lnTo>
                  <a:lnTo>
                    <a:pt x="2065" y="58"/>
                  </a:lnTo>
                  <a:lnTo>
                    <a:pt x="2065" y="68"/>
                  </a:lnTo>
                  <a:lnTo>
                    <a:pt x="2067" y="78"/>
                  </a:lnTo>
                  <a:lnTo>
                    <a:pt x="2067" y="78"/>
                  </a:lnTo>
                  <a:lnTo>
                    <a:pt x="2069" y="86"/>
                  </a:lnTo>
                  <a:lnTo>
                    <a:pt x="2073" y="92"/>
                  </a:lnTo>
                  <a:lnTo>
                    <a:pt x="2073" y="92"/>
                  </a:lnTo>
                  <a:lnTo>
                    <a:pt x="2077" y="96"/>
                  </a:lnTo>
                  <a:lnTo>
                    <a:pt x="2079" y="98"/>
                  </a:lnTo>
                  <a:lnTo>
                    <a:pt x="2079" y="98"/>
                  </a:lnTo>
                  <a:lnTo>
                    <a:pt x="2083" y="96"/>
                  </a:lnTo>
                  <a:lnTo>
                    <a:pt x="2089" y="90"/>
                  </a:lnTo>
                  <a:lnTo>
                    <a:pt x="2089" y="90"/>
                  </a:lnTo>
                  <a:lnTo>
                    <a:pt x="2099" y="70"/>
                  </a:lnTo>
                  <a:lnTo>
                    <a:pt x="2107" y="74"/>
                  </a:lnTo>
                  <a:close/>
                  <a:moveTo>
                    <a:pt x="2137" y="20"/>
                  </a:moveTo>
                  <a:lnTo>
                    <a:pt x="2137" y="20"/>
                  </a:lnTo>
                  <a:lnTo>
                    <a:pt x="2149" y="36"/>
                  </a:lnTo>
                  <a:lnTo>
                    <a:pt x="2157" y="52"/>
                  </a:lnTo>
                  <a:lnTo>
                    <a:pt x="2161" y="72"/>
                  </a:lnTo>
                  <a:lnTo>
                    <a:pt x="2163" y="92"/>
                  </a:lnTo>
                  <a:lnTo>
                    <a:pt x="2153" y="92"/>
                  </a:lnTo>
                  <a:lnTo>
                    <a:pt x="2153" y="92"/>
                  </a:lnTo>
                  <a:lnTo>
                    <a:pt x="2153" y="92"/>
                  </a:lnTo>
                  <a:lnTo>
                    <a:pt x="2151" y="74"/>
                  </a:lnTo>
                  <a:lnTo>
                    <a:pt x="2147" y="56"/>
                  </a:lnTo>
                  <a:lnTo>
                    <a:pt x="2147" y="56"/>
                  </a:lnTo>
                  <a:lnTo>
                    <a:pt x="2139" y="40"/>
                  </a:lnTo>
                  <a:lnTo>
                    <a:pt x="2129" y="24"/>
                  </a:lnTo>
                  <a:lnTo>
                    <a:pt x="2137" y="20"/>
                  </a:lnTo>
                  <a:lnTo>
                    <a:pt x="2137" y="20"/>
                  </a:lnTo>
                  <a:close/>
                  <a:moveTo>
                    <a:pt x="2295" y="54"/>
                  </a:moveTo>
                  <a:lnTo>
                    <a:pt x="2295" y="54"/>
                  </a:lnTo>
                  <a:lnTo>
                    <a:pt x="2287" y="62"/>
                  </a:lnTo>
                  <a:lnTo>
                    <a:pt x="2279" y="70"/>
                  </a:lnTo>
                  <a:lnTo>
                    <a:pt x="2255" y="88"/>
                  </a:lnTo>
                  <a:lnTo>
                    <a:pt x="2255" y="88"/>
                  </a:lnTo>
                  <a:lnTo>
                    <a:pt x="2241" y="96"/>
                  </a:lnTo>
                  <a:lnTo>
                    <a:pt x="2229" y="102"/>
                  </a:lnTo>
                  <a:lnTo>
                    <a:pt x="2213" y="108"/>
                  </a:lnTo>
                  <a:lnTo>
                    <a:pt x="2199" y="112"/>
                  </a:lnTo>
                  <a:lnTo>
                    <a:pt x="2193" y="106"/>
                  </a:lnTo>
                  <a:lnTo>
                    <a:pt x="2193" y="10"/>
                  </a:lnTo>
                  <a:lnTo>
                    <a:pt x="2203" y="10"/>
                  </a:lnTo>
                  <a:lnTo>
                    <a:pt x="2203" y="100"/>
                  </a:lnTo>
                  <a:lnTo>
                    <a:pt x="2203" y="100"/>
                  </a:lnTo>
                  <a:lnTo>
                    <a:pt x="2227" y="92"/>
                  </a:lnTo>
                  <a:lnTo>
                    <a:pt x="2251" y="80"/>
                  </a:lnTo>
                  <a:lnTo>
                    <a:pt x="2251" y="80"/>
                  </a:lnTo>
                  <a:lnTo>
                    <a:pt x="2271" y="64"/>
                  </a:lnTo>
                  <a:lnTo>
                    <a:pt x="2287" y="48"/>
                  </a:lnTo>
                  <a:lnTo>
                    <a:pt x="2295" y="54"/>
                  </a:lnTo>
                  <a:close/>
                  <a:moveTo>
                    <a:pt x="2383" y="50"/>
                  </a:moveTo>
                  <a:lnTo>
                    <a:pt x="2383" y="50"/>
                  </a:lnTo>
                  <a:lnTo>
                    <a:pt x="2427" y="94"/>
                  </a:lnTo>
                  <a:lnTo>
                    <a:pt x="2419" y="104"/>
                  </a:lnTo>
                  <a:lnTo>
                    <a:pt x="2419" y="104"/>
                  </a:lnTo>
                  <a:lnTo>
                    <a:pt x="2383" y="66"/>
                  </a:lnTo>
                  <a:lnTo>
                    <a:pt x="2383" y="66"/>
                  </a:lnTo>
                  <a:lnTo>
                    <a:pt x="2357" y="40"/>
                  </a:lnTo>
                  <a:lnTo>
                    <a:pt x="2357" y="40"/>
                  </a:lnTo>
                  <a:lnTo>
                    <a:pt x="2351" y="34"/>
                  </a:lnTo>
                  <a:lnTo>
                    <a:pt x="2351" y="34"/>
                  </a:lnTo>
                  <a:lnTo>
                    <a:pt x="2349" y="34"/>
                  </a:lnTo>
                  <a:lnTo>
                    <a:pt x="2349" y="34"/>
                  </a:lnTo>
                  <a:lnTo>
                    <a:pt x="2349" y="36"/>
                  </a:lnTo>
                  <a:lnTo>
                    <a:pt x="2349" y="36"/>
                  </a:lnTo>
                  <a:lnTo>
                    <a:pt x="2345" y="40"/>
                  </a:lnTo>
                  <a:lnTo>
                    <a:pt x="2345" y="40"/>
                  </a:lnTo>
                  <a:lnTo>
                    <a:pt x="2325" y="66"/>
                  </a:lnTo>
                  <a:lnTo>
                    <a:pt x="2307" y="88"/>
                  </a:lnTo>
                  <a:lnTo>
                    <a:pt x="2299" y="80"/>
                  </a:lnTo>
                  <a:lnTo>
                    <a:pt x="2299" y="80"/>
                  </a:lnTo>
                  <a:lnTo>
                    <a:pt x="2311" y="66"/>
                  </a:lnTo>
                  <a:lnTo>
                    <a:pt x="2337" y="32"/>
                  </a:lnTo>
                  <a:lnTo>
                    <a:pt x="2337" y="32"/>
                  </a:lnTo>
                  <a:lnTo>
                    <a:pt x="2343" y="28"/>
                  </a:lnTo>
                  <a:lnTo>
                    <a:pt x="2349" y="26"/>
                  </a:lnTo>
                  <a:lnTo>
                    <a:pt x="2349" y="26"/>
                  </a:lnTo>
                  <a:lnTo>
                    <a:pt x="2355" y="28"/>
                  </a:lnTo>
                  <a:lnTo>
                    <a:pt x="2355" y="28"/>
                  </a:lnTo>
                  <a:lnTo>
                    <a:pt x="2363" y="32"/>
                  </a:lnTo>
                  <a:lnTo>
                    <a:pt x="2383" y="50"/>
                  </a:lnTo>
                  <a:lnTo>
                    <a:pt x="2383" y="50"/>
                  </a:lnTo>
                  <a:close/>
                  <a:moveTo>
                    <a:pt x="2387" y="16"/>
                  </a:moveTo>
                  <a:lnTo>
                    <a:pt x="2387" y="16"/>
                  </a:lnTo>
                  <a:lnTo>
                    <a:pt x="2397" y="34"/>
                  </a:lnTo>
                  <a:lnTo>
                    <a:pt x="2389" y="38"/>
                  </a:lnTo>
                  <a:lnTo>
                    <a:pt x="2389" y="38"/>
                  </a:lnTo>
                  <a:lnTo>
                    <a:pt x="2381" y="20"/>
                  </a:lnTo>
                  <a:lnTo>
                    <a:pt x="2387" y="16"/>
                  </a:lnTo>
                  <a:lnTo>
                    <a:pt x="2387" y="16"/>
                  </a:lnTo>
                  <a:close/>
                  <a:moveTo>
                    <a:pt x="2405" y="12"/>
                  </a:moveTo>
                  <a:lnTo>
                    <a:pt x="2405" y="12"/>
                  </a:lnTo>
                  <a:lnTo>
                    <a:pt x="2415" y="30"/>
                  </a:lnTo>
                  <a:lnTo>
                    <a:pt x="2407" y="34"/>
                  </a:lnTo>
                  <a:lnTo>
                    <a:pt x="2407" y="34"/>
                  </a:lnTo>
                  <a:lnTo>
                    <a:pt x="2399" y="16"/>
                  </a:lnTo>
                  <a:lnTo>
                    <a:pt x="2405" y="12"/>
                  </a:lnTo>
                  <a:lnTo>
                    <a:pt x="2405" y="12"/>
                  </a:lnTo>
                  <a:close/>
                  <a:moveTo>
                    <a:pt x="2465" y="42"/>
                  </a:moveTo>
                  <a:lnTo>
                    <a:pt x="2465" y="42"/>
                  </a:lnTo>
                  <a:lnTo>
                    <a:pt x="2465" y="66"/>
                  </a:lnTo>
                  <a:lnTo>
                    <a:pt x="2465" y="66"/>
                  </a:lnTo>
                  <a:lnTo>
                    <a:pt x="2463" y="74"/>
                  </a:lnTo>
                  <a:lnTo>
                    <a:pt x="2459" y="84"/>
                  </a:lnTo>
                  <a:lnTo>
                    <a:pt x="2459" y="84"/>
                  </a:lnTo>
                  <a:lnTo>
                    <a:pt x="2453" y="92"/>
                  </a:lnTo>
                  <a:lnTo>
                    <a:pt x="2447" y="100"/>
                  </a:lnTo>
                  <a:lnTo>
                    <a:pt x="2447" y="100"/>
                  </a:lnTo>
                  <a:lnTo>
                    <a:pt x="2439" y="106"/>
                  </a:lnTo>
                  <a:lnTo>
                    <a:pt x="2431" y="112"/>
                  </a:lnTo>
                  <a:lnTo>
                    <a:pt x="2427" y="104"/>
                  </a:lnTo>
                  <a:lnTo>
                    <a:pt x="2427" y="104"/>
                  </a:lnTo>
                  <a:lnTo>
                    <a:pt x="2435" y="98"/>
                  </a:lnTo>
                  <a:lnTo>
                    <a:pt x="2441" y="92"/>
                  </a:lnTo>
                  <a:lnTo>
                    <a:pt x="2441" y="92"/>
                  </a:lnTo>
                  <a:lnTo>
                    <a:pt x="2447" y="82"/>
                  </a:lnTo>
                  <a:lnTo>
                    <a:pt x="2451" y="72"/>
                  </a:lnTo>
                  <a:lnTo>
                    <a:pt x="2451" y="72"/>
                  </a:lnTo>
                  <a:lnTo>
                    <a:pt x="2455" y="58"/>
                  </a:lnTo>
                  <a:lnTo>
                    <a:pt x="2455" y="40"/>
                  </a:lnTo>
                  <a:lnTo>
                    <a:pt x="2455" y="14"/>
                  </a:lnTo>
                  <a:lnTo>
                    <a:pt x="2465" y="14"/>
                  </a:lnTo>
                  <a:lnTo>
                    <a:pt x="2465" y="42"/>
                  </a:lnTo>
                  <a:close/>
                  <a:moveTo>
                    <a:pt x="2555" y="64"/>
                  </a:moveTo>
                  <a:lnTo>
                    <a:pt x="2555" y="64"/>
                  </a:lnTo>
                  <a:lnTo>
                    <a:pt x="2551" y="72"/>
                  </a:lnTo>
                  <a:lnTo>
                    <a:pt x="2545" y="80"/>
                  </a:lnTo>
                  <a:lnTo>
                    <a:pt x="2531" y="94"/>
                  </a:lnTo>
                  <a:lnTo>
                    <a:pt x="2531" y="94"/>
                  </a:lnTo>
                  <a:lnTo>
                    <a:pt x="2513" y="104"/>
                  </a:lnTo>
                  <a:lnTo>
                    <a:pt x="2497" y="110"/>
                  </a:lnTo>
                  <a:lnTo>
                    <a:pt x="2493" y="106"/>
                  </a:lnTo>
                  <a:lnTo>
                    <a:pt x="2493" y="10"/>
                  </a:lnTo>
                  <a:lnTo>
                    <a:pt x="2503" y="10"/>
                  </a:lnTo>
                  <a:lnTo>
                    <a:pt x="2503" y="98"/>
                  </a:lnTo>
                  <a:lnTo>
                    <a:pt x="2503" y="98"/>
                  </a:lnTo>
                  <a:lnTo>
                    <a:pt x="2513" y="92"/>
                  </a:lnTo>
                  <a:lnTo>
                    <a:pt x="2525" y="84"/>
                  </a:lnTo>
                  <a:lnTo>
                    <a:pt x="2525" y="84"/>
                  </a:lnTo>
                  <a:lnTo>
                    <a:pt x="2537" y="74"/>
                  </a:lnTo>
                  <a:lnTo>
                    <a:pt x="2547" y="58"/>
                  </a:lnTo>
                  <a:lnTo>
                    <a:pt x="2555" y="6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 name="Freeform 123">
              <a:extLst>
                <a:ext uri="{FF2B5EF4-FFF2-40B4-BE49-F238E27FC236}">
                  <a16:creationId xmlns:a16="http://schemas.microsoft.com/office/drawing/2014/main" id="{57274AEB-DD7F-4563-AF11-3D1F5D1B9614}"/>
                </a:ext>
              </a:extLst>
            </p:cNvPr>
            <p:cNvSpPr>
              <a:spLocks noEditPoints="1"/>
            </p:cNvSpPr>
            <p:nvPr/>
          </p:nvSpPr>
          <p:spPr bwMode="auto">
            <a:xfrm>
              <a:off x="3262510" y="4871545"/>
              <a:ext cx="17285" cy="16268"/>
            </a:xfrm>
            <a:custGeom>
              <a:avLst/>
              <a:gdLst>
                <a:gd name="T0" fmla="*/ 0 w 34"/>
                <a:gd name="T1" fmla="*/ 16 h 32"/>
                <a:gd name="T2" fmla="*/ 0 w 34"/>
                <a:gd name="T3" fmla="*/ 16 h 32"/>
                <a:gd name="T4" fmla="*/ 2 w 34"/>
                <a:gd name="T5" fmla="*/ 10 h 32"/>
                <a:gd name="T6" fmla="*/ 6 w 34"/>
                <a:gd name="T7" fmla="*/ 4 h 32"/>
                <a:gd name="T8" fmla="*/ 6 w 34"/>
                <a:gd name="T9" fmla="*/ 4 h 32"/>
                <a:gd name="T10" fmla="*/ 12 w 34"/>
                <a:gd name="T11" fmla="*/ 0 h 32"/>
                <a:gd name="T12" fmla="*/ 18 w 34"/>
                <a:gd name="T13" fmla="*/ 0 h 32"/>
                <a:gd name="T14" fmla="*/ 18 w 34"/>
                <a:gd name="T15" fmla="*/ 0 h 32"/>
                <a:gd name="T16" fmla="*/ 24 w 34"/>
                <a:gd name="T17" fmla="*/ 0 h 32"/>
                <a:gd name="T18" fmla="*/ 30 w 34"/>
                <a:gd name="T19" fmla="*/ 4 h 32"/>
                <a:gd name="T20" fmla="*/ 30 w 34"/>
                <a:gd name="T21" fmla="*/ 4 h 32"/>
                <a:gd name="T22" fmla="*/ 34 w 34"/>
                <a:gd name="T23" fmla="*/ 10 h 32"/>
                <a:gd name="T24" fmla="*/ 34 w 34"/>
                <a:gd name="T25" fmla="*/ 16 h 32"/>
                <a:gd name="T26" fmla="*/ 34 w 34"/>
                <a:gd name="T27" fmla="*/ 16 h 32"/>
                <a:gd name="T28" fmla="*/ 34 w 34"/>
                <a:gd name="T29" fmla="*/ 22 h 32"/>
                <a:gd name="T30" fmla="*/ 30 w 34"/>
                <a:gd name="T31" fmla="*/ 28 h 32"/>
                <a:gd name="T32" fmla="*/ 30 w 34"/>
                <a:gd name="T33" fmla="*/ 28 h 32"/>
                <a:gd name="T34" fmla="*/ 24 w 34"/>
                <a:gd name="T35" fmla="*/ 32 h 32"/>
                <a:gd name="T36" fmla="*/ 18 w 34"/>
                <a:gd name="T37" fmla="*/ 32 h 32"/>
                <a:gd name="T38" fmla="*/ 18 w 34"/>
                <a:gd name="T39" fmla="*/ 32 h 32"/>
                <a:gd name="T40" fmla="*/ 12 w 34"/>
                <a:gd name="T41" fmla="*/ 32 h 32"/>
                <a:gd name="T42" fmla="*/ 6 w 34"/>
                <a:gd name="T43" fmla="*/ 28 h 32"/>
                <a:gd name="T44" fmla="*/ 6 w 34"/>
                <a:gd name="T45" fmla="*/ 28 h 32"/>
                <a:gd name="T46" fmla="*/ 2 w 34"/>
                <a:gd name="T47" fmla="*/ 22 h 32"/>
                <a:gd name="T48" fmla="*/ 0 w 34"/>
                <a:gd name="T49" fmla="*/ 16 h 32"/>
                <a:gd name="T50" fmla="*/ 0 w 34"/>
                <a:gd name="T51" fmla="*/ 16 h 32"/>
                <a:gd name="T52" fmla="*/ 8 w 34"/>
                <a:gd name="T53" fmla="*/ 16 h 32"/>
                <a:gd name="T54" fmla="*/ 8 w 34"/>
                <a:gd name="T55" fmla="*/ 16 h 32"/>
                <a:gd name="T56" fmla="*/ 8 w 34"/>
                <a:gd name="T57" fmla="*/ 20 h 32"/>
                <a:gd name="T58" fmla="*/ 10 w 34"/>
                <a:gd name="T59" fmla="*/ 22 h 32"/>
                <a:gd name="T60" fmla="*/ 10 w 34"/>
                <a:gd name="T61" fmla="*/ 22 h 32"/>
                <a:gd name="T62" fmla="*/ 14 w 34"/>
                <a:gd name="T63" fmla="*/ 24 h 32"/>
                <a:gd name="T64" fmla="*/ 18 w 34"/>
                <a:gd name="T65" fmla="*/ 26 h 32"/>
                <a:gd name="T66" fmla="*/ 18 w 34"/>
                <a:gd name="T67" fmla="*/ 26 h 32"/>
                <a:gd name="T68" fmla="*/ 22 w 34"/>
                <a:gd name="T69" fmla="*/ 24 h 32"/>
                <a:gd name="T70" fmla="*/ 24 w 34"/>
                <a:gd name="T71" fmla="*/ 22 h 32"/>
                <a:gd name="T72" fmla="*/ 24 w 34"/>
                <a:gd name="T73" fmla="*/ 22 h 32"/>
                <a:gd name="T74" fmla="*/ 26 w 34"/>
                <a:gd name="T75" fmla="*/ 20 h 32"/>
                <a:gd name="T76" fmla="*/ 28 w 34"/>
                <a:gd name="T77" fmla="*/ 16 h 32"/>
                <a:gd name="T78" fmla="*/ 28 w 34"/>
                <a:gd name="T79" fmla="*/ 16 h 32"/>
                <a:gd name="T80" fmla="*/ 26 w 34"/>
                <a:gd name="T81" fmla="*/ 12 h 32"/>
                <a:gd name="T82" fmla="*/ 24 w 34"/>
                <a:gd name="T83" fmla="*/ 10 h 32"/>
                <a:gd name="T84" fmla="*/ 24 w 34"/>
                <a:gd name="T85" fmla="*/ 10 h 32"/>
                <a:gd name="T86" fmla="*/ 22 w 34"/>
                <a:gd name="T87" fmla="*/ 8 h 32"/>
                <a:gd name="T88" fmla="*/ 18 w 34"/>
                <a:gd name="T89" fmla="*/ 6 h 32"/>
                <a:gd name="T90" fmla="*/ 18 w 34"/>
                <a:gd name="T91" fmla="*/ 6 h 32"/>
                <a:gd name="T92" fmla="*/ 14 w 34"/>
                <a:gd name="T93" fmla="*/ 8 h 32"/>
                <a:gd name="T94" fmla="*/ 10 w 34"/>
                <a:gd name="T95" fmla="*/ 10 h 32"/>
                <a:gd name="T96" fmla="*/ 10 w 34"/>
                <a:gd name="T97" fmla="*/ 10 h 32"/>
                <a:gd name="T98" fmla="*/ 8 w 34"/>
                <a:gd name="T99" fmla="*/ 12 h 32"/>
                <a:gd name="T100" fmla="*/ 8 w 34"/>
                <a:gd name="T101" fmla="*/ 16 h 32"/>
                <a:gd name="T102" fmla="*/ 8 w 34"/>
                <a:gd name="T10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 h="32">
                  <a:moveTo>
                    <a:pt x="0" y="16"/>
                  </a:moveTo>
                  <a:lnTo>
                    <a:pt x="0" y="16"/>
                  </a:lnTo>
                  <a:lnTo>
                    <a:pt x="2" y="10"/>
                  </a:lnTo>
                  <a:lnTo>
                    <a:pt x="6" y="4"/>
                  </a:lnTo>
                  <a:lnTo>
                    <a:pt x="6" y="4"/>
                  </a:lnTo>
                  <a:lnTo>
                    <a:pt x="12" y="0"/>
                  </a:lnTo>
                  <a:lnTo>
                    <a:pt x="18" y="0"/>
                  </a:lnTo>
                  <a:lnTo>
                    <a:pt x="18" y="0"/>
                  </a:lnTo>
                  <a:lnTo>
                    <a:pt x="24" y="0"/>
                  </a:lnTo>
                  <a:lnTo>
                    <a:pt x="30" y="4"/>
                  </a:lnTo>
                  <a:lnTo>
                    <a:pt x="30" y="4"/>
                  </a:lnTo>
                  <a:lnTo>
                    <a:pt x="34" y="10"/>
                  </a:lnTo>
                  <a:lnTo>
                    <a:pt x="34" y="16"/>
                  </a:lnTo>
                  <a:lnTo>
                    <a:pt x="34" y="16"/>
                  </a:lnTo>
                  <a:lnTo>
                    <a:pt x="34" y="22"/>
                  </a:lnTo>
                  <a:lnTo>
                    <a:pt x="30" y="28"/>
                  </a:lnTo>
                  <a:lnTo>
                    <a:pt x="30" y="28"/>
                  </a:lnTo>
                  <a:lnTo>
                    <a:pt x="24" y="32"/>
                  </a:lnTo>
                  <a:lnTo>
                    <a:pt x="18" y="32"/>
                  </a:lnTo>
                  <a:lnTo>
                    <a:pt x="18" y="32"/>
                  </a:lnTo>
                  <a:lnTo>
                    <a:pt x="12" y="32"/>
                  </a:lnTo>
                  <a:lnTo>
                    <a:pt x="6" y="28"/>
                  </a:lnTo>
                  <a:lnTo>
                    <a:pt x="6" y="28"/>
                  </a:lnTo>
                  <a:lnTo>
                    <a:pt x="2" y="22"/>
                  </a:lnTo>
                  <a:lnTo>
                    <a:pt x="0" y="16"/>
                  </a:lnTo>
                  <a:lnTo>
                    <a:pt x="0" y="16"/>
                  </a:lnTo>
                  <a:close/>
                  <a:moveTo>
                    <a:pt x="8" y="16"/>
                  </a:moveTo>
                  <a:lnTo>
                    <a:pt x="8" y="16"/>
                  </a:lnTo>
                  <a:lnTo>
                    <a:pt x="8" y="20"/>
                  </a:lnTo>
                  <a:lnTo>
                    <a:pt x="10" y="22"/>
                  </a:lnTo>
                  <a:lnTo>
                    <a:pt x="10" y="22"/>
                  </a:lnTo>
                  <a:lnTo>
                    <a:pt x="14" y="24"/>
                  </a:lnTo>
                  <a:lnTo>
                    <a:pt x="18" y="26"/>
                  </a:lnTo>
                  <a:lnTo>
                    <a:pt x="18" y="26"/>
                  </a:lnTo>
                  <a:lnTo>
                    <a:pt x="22" y="24"/>
                  </a:lnTo>
                  <a:lnTo>
                    <a:pt x="24" y="22"/>
                  </a:lnTo>
                  <a:lnTo>
                    <a:pt x="24" y="22"/>
                  </a:lnTo>
                  <a:lnTo>
                    <a:pt x="26" y="20"/>
                  </a:lnTo>
                  <a:lnTo>
                    <a:pt x="28" y="16"/>
                  </a:lnTo>
                  <a:lnTo>
                    <a:pt x="28" y="16"/>
                  </a:lnTo>
                  <a:lnTo>
                    <a:pt x="26" y="12"/>
                  </a:lnTo>
                  <a:lnTo>
                    <a:pt x="24" y="10"/>
                  </a:lnTo>
                  <a:lnTo>
                    <a:pt x="24" y="10"/>
                  </a:lnTo>
                  <a:lnTo>
                    <a:pt x="22" y="8"/>
                  </a:lnTo>
                  <a:lnTo>
                    <a:pt x="18" y="6"/>
                  </a:lnTo>
                  <a:lnTo>
                    <a:pt x="18" y="6"/>
                  </a:lnTo>
                  <a:lnTo>
                    <a:pt x="14" y="8"/>
                  </a:lnTo>
                  <a:lnTo>
                    <a:pt x="10" y="10"/>
                  </a:lnTo>
                  <a:lnTo>
                    <a:pt x="10" y="10"/>
                  </a:lnTo>
                  <a:lnTo>
                    <a:pt x="8" y="12"/>
                  </a:lnTo>
                  <a:lnTo>
                    <a:pt x="8" y="16"/>
                  </a:lnTo>
                  <a:lnTo>
                    <a:pt x="8"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47" name="AutoShape 3">
            <a:extLst>
              <a:ext uri="{FF2B5EF4-FFF2-40B4-BE49-F238E27FC236}">
                <a16:creationId xmlns:a16="http://schemas.microsoft.com/office/drawing/2014/main" id="{1811FE00-5BA3-4F5B-99CD-F4F329AF332F}"/>
              </a:ext>
            </a:extLst>
          </p:cNvPr>
          <p:cNvSpPr>
            <a:spLocks noChangeArrowheads="1"/>
          </p:cNvSpPr>
          <p:nvPr/>
        </p:nvSpPr>
        <p:spPr bwMode="auto">
          <a:xfrm>
            <a:off x="1499921" y="3720690"/>
            <a:ext cx="3171311"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dirty="0">
                <a:latin typeface="+mj-ea"/>
                <a:ea typeface="+mj-ea"/>
                <a:cs typeface="メイリオ" pitchFamily="50" charset="-128"/>
              </a:rPr>
              <a:t>イベントのターゲット設定（コンテンツ）</a:t>
            </a:r>
          </a:p>
        </p:txBody>
      </p:sp>
      <p:sp>
        <p:nvSpPr>
          <p:cNvPr id="248" name="AutoShape 3">
            <a:extLst>
              <a:ext uri="{FF2B5EF4-FFF2-40B4-BE49-F238E27FC236}">
                <a16:creationId xmlns:a16="http://schemas.microsoft.com/office/drawing/2014/main" id="{118887C0-2368-4A36-97ED-B16083D73B7A}"/>
              </a:ext>
            </a:extLst>
          </p:cNvPr>
          <p:cNvSpPr>
            <a:spLocks noChangeArrowheads="1"/>
          </p:cNvSpPr>
          <p:nvPr/>
        </p:nvSpPr>
        <p:spPr bwMode="auto">
          <a:xfrm>
            <a:off x="5234768" y="3720690"/>
            <a:ext cx="3171311"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dirty="0">
                <a:latin typeface="+mj-ea"/>
                <a:ea typeface="+mj-ea"/>
                <a:cs typeface="メイリオ" pitchFamily="50" charset="-128"/>
              </a:rPr>
              <a:t>問い合わせ先の案内（ブランク）</a:t>
            </a:r>
          </a:p>
        </p:txBody>
      </p:sp>
      <p:sp>
        <p:nvSpPr>
          <p:cNvPr id="249" name="AutoShape 3">
            <a:extLst>
              <a:ext uri="{FF2B5EF4-FFF2-40B4-BE49-F238E27FC236}">
                <a16:creationId xmlns:a16="http://schemas.microsoft.com/office/drawing/2014/main" id="{2AFE86DE-F171-45EE-8339-722F2AF69D9F}"/>
              </a:ext>
            </a:extLst>
          </p:cNvPr>
          <p:cNvSpPr>
            <a:spLocks noChangeArrowheads="1"/>
          </p:cNvSpPr>
          <p:nvPr/>
        </p:nvSpPr>
        <p:spPr bwMode="auto">
          <a:xfrm>
            <a:off x="1499921" y="944724"/>
            <a:ext cx="3171311"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dirty="0">
                <a:latin typeface="+mj-ea"/>
                <a:ea typeface="+mj-ea"/>
                <a:cs typeface="メイリオ" pitchFamily="50" charset="-128"/>
              </a:rPr>
              <a:t>提案書の表紙（表紙）</a:t>
            </a:r>
          </a:p>
        </p:txBody>
      </p:sp>
      <p:sp>
        <p:nvSpPr>
          <p:cNvPr id="250" name="AutoShape 3">
            <a:extLst>
              <a:ext uri="{FF2B5EF4-FFF2-40B4-BE49-F238E27FC236}">
                <a16:creationId xmlns:a16="http://schemas.microsoft.com/office/drawing/2014/main" id="{8008EA6D-622F-4C79-9BCE-67CCC3488DAE}"/>
              </a:ext>
            </a:extLst>
          </p:cNvPr>
          <p:cNvSpPr>
            <a:spLocks noChangeArrowheads="1"/>
          </p:cNvSpPr>
          <p:nvPr/>
        </p:nvSpPr>
        <p:spPr bwMode="auto">
          <a:xfrm>
            <a:off x="5234768" y="944724"/>
            <a:ext cx="3171311"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dirty="0">
                <a:latin typeface="+mj-ea"/>
                <a:ea typeface="+mj-ea"/>
                <a:cs typeface="メイリオ" pitchFamily="50" charset="-128"/>
              </a:rPr>
              <a:t>企画書の目次（目次）</a:t>
            </a:r>
          </a:p>
        </p:txBody>
      </p:sp>
    </p:spTree>
    <p:extLst>
      <p:ext uri="{BB962C8B-B14F-4D97-AF65-F5344CB8AC3E}">
        <p14:creationId xmlns:p14="http://schemas.microsoft.com/office/powerpoint/2010/main" val="2486560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9BAEABA-2A8F-4365-B49A-32AD5C48D183}"/>
              </a:ext>
            </a:extLst>
          </p:cNvPr>
          <p:cNvPicPr>
            <a:picLocks noChangeAspect="1"/>
          </p:cNvPicPr>
          <p:nvPr/>
        </p:nvPicPr>
        <p:blipFill>
          <a:blip r:embed="rId3"/>
          <a:stretch>
            <a:fillRect/>
          </a:stretch>
        </p:blipFill>
        <p:spPr>
          <a:xfrm>
            <a:off x="6764686" y="3573016"/>
            <a:ext cx="2311400" cy="2459370"/>
          </a:xfrm>
          <a:prstGeom prst="rect">
            <a:avLst/>
          </a:prstGeom>
          <a:ln w="6350">
            <a:solidFill>
              <a:schemeClr val="tx1">
                <a:lumMod val="60000"/>
                <a:lumOff val="40000"/>
              </a:schemeClr>
            </a:solidFill>
          </a:ln>
        </p:spPr>
      </p:pic>
      <p:pic>
        <p:nvPicPr>
          <p:cNvPr id="29" name="図 28">
            <a:extLst>
              <a:ext uri="{FF2B5EF4-FFF2-40B4-BE49-F238E27FC236}">
                <a16:creationId xmlns:a16="http://schemas.microsoft.com/office/drawing/2014/main" id="{59353DFA-4A91-5F4B-B606-2D5AD3146B02}"/>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800872" y="3573016"/>
            <a:ext cx="2311400" cy="1944216"/>
          </a:xfrm>
          <a:prstGeom prst="rect">
            <a:avLst/>
          </a:prstGeom>
          <a:ln w="6350">
            <a:solidFill>
              <a:schemeClr val="tx1">
                <a:lumMod val="60000"/>
                <a:lumOff val="40000"/>
              </a:schemeClr>
            </a:solidFill>
          </a:ln>
        </p:spPr>
      </p:pic>
      <p:pic>
        <p:nvPicPr>
          <p:cNvPr id="28" name="図 27">
            <a:extLst>
              <a:ext uri="{FF2B5EF4-FFF2-40B4-BE49-F238E27FC236}">
                <a16:creationId xmlns:a16="http://schemas.microsoft.com/office/drawing/2014/main" id="{B846833C-4391-DB45-A7F6-6201F302AB39}"/>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4419030" y="3702512"/>
            <a:ext cx="1363843" cy="2138756"/>
          </a:xfrm>
          <a:prstGeom prst="rect">
            <a:avLst/>
          </a:prstGeom>
          <a:ln w="6350">
            <a:solidFill>
              <a:schemeClr val="tx1">
                <a:lumMod val="60000"/>
                <a:lumOff val="40000"/>
              </a:schemeClr>
            </a:solidFill>
          </a:ln>
        </p:spPr>
      </p:pic>
      <p:pic>
        <p:nvPicPr>
          <p:cNvPr id="24" name="図 23">
            <a:extLst>
              <a:ext uri="{FF2B5EF4-FFF2-40B4-BE49-F238E27FC236}">
                <a16:creationId xmlns:a16="http://schemas.microsoft.com/office/drawing/2014/main" id="{7417A3A3-CA03-A145-AE05-7B5FF630DB02}"/>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811680" y="3573016"/>
            <a:ext cx="2311400" cy="1944216"/>
          </a:xfrm>
          <a:prstGeom prst="rect">
            <a:avLst/>
          </a:prstGeom>
          <a:ln w="6350">
            <a:solidFill>
              <a:schemeClr val="tx1">
                <a:lumMod val="60000"/>
                <a:lumOff val="40000"/>
              </a:schemeClr>
            </a:solidFill>
          </a:ln>
        </p:spPr>
      </p:pic>
      <p:sp>
        <p:nvSpPr>
          <p:cNvPr id="3" name="フッター プレースホルダー 2">
            <a:extLst>
              <a:ext uri="{FF2B5EF4-FFF2-40B4-BE49-F238E27FC236}">
                <a16:creationId xmlns:a16="http://schemas.microsoft.com/office/drawing/2014/main" id="{585BDC1D-016D-441D-A692-73EEFE686E41}"/>
              </a:ext>
            </a:extLst>
          </p:cNvPr>
          <p:cNvSpPr>
            <a:spLocks noGrp="1"/>
          </p:cNvSpPr>
          <p:nvPr>
            <p:ph type="ftr" sz="quarter" idx="10"/>
          </p:nvPr>
        </p:nvSpPr>
        <p:spPr/>
        <p:txBody>
          <a:bodyPr/>
          <a:lstStyle/>
          <a:p>
            <a:r>
              <a:rPr lang="en-US" altLang="ja-JP"/>
              <a:t>© Presentation Design</a:t>
            </a:r>
            <a:endParaRPr lang="ja-JP" altLang="en-US" dirty="0"/>
          </a:p>
        </p:txBody>
      </p:sp>
      <p:sp>
        <p:nvSpPr>
          <p:cNvPr id="6" name="スライド番号プレースホルダー 5">
            <a:extLst>
              <a:ext uri="{FF2B5EF4-FFF2-40B4-BE49-F238E27FC236}">
                <a16:creationId xmlns:a16="http://schemas.microsoft.com/office/drawing/2014/main" id="{FD348E9A-A5EE-45A8-91DE-651938A71FEF}"/>
              </a:ext>
            </a:extLst>
          </p:cNvPr>
          <p:cNvSpPr>
            <a:spLocks noGrp="1"/>
          </p:cNvSpPr>
          <p:nvPr>
            <p:ph type="sldNum" sz="quarter" idx="11"/>
          </p:nvPr>
        </p:nvSpPr>
        <p:spPr/>
        <p:txBody>
          <a:bodyPr/>
          <a:lstStyle/>
          <a:p>
            <a:fld id="{FB3508C7-2FE0-4945-9CBD-863E05F850D2}" type="slidenum">
              <a:rPr lang="ja-JP" altLang="en-US" smtClean="0"/>
              <a:pPr/>
              <a:t>11</a:t>
            </a:fld>
            <a:endParaRPr lang="ja-JP" altLang="en-US" dirty="0"/>
          </a:p>
        </p:txBody>
      </p:sp>
      <p:sp>
        <p:nvSpPr>
          <p:cNvPr id="5" name="タイトル 4">
            <a:extLst>
              <a:ext uri="{FF2B5EF4-FFF2-40B4-BE49-F238E27FC236}">
                <a16:creationId xmlns:a16="http://schemas.microsoft.com/office/drawing/2014/main" id="{6A3A0BEB-BBC8-9246-BC12-7100799C7CD8}"/>
              </a:ext>
            </a:extLst>
          </p:cNvPr>
          <p:cNvSpPr>
            <a:spLocks noGrp="1"/>
          </p:cNvSpPr>
          <p:nvPr>
            <p:ph type="title"/>
          </p:nvPr>
        </p:nvSpPr>
        <p:spPr/>
        <p:txBody>
          <a:bodyPr/>
          <a:lstStyle/>
          <a:p>
            <a:r>
              <a:rPr lang="ja-JP" altLang="en-US" dirty="0"/>
              <a:t>レイアウトの切り替え方法</a:t>
            </a:r>
          </a:p>
        </p:txBody>
      </p:sp>
      <p:sp>
        <p:nvSpPr>
          <p:cNvPr id="7" name="円/楕円 6">
            <a:extLst>
              <a:ext uri="{FF2B5EF4-FFF2-40B4-BE49-F238E27FC236}">
                <a16:creationId xmlns:a16="http://schemas.microsoft.com/office/drawing/2014/main" id="{F9FFD16F-B008-EC4F-AF80-63E82F40F9E8}"/>
              </a:ext>
            </a:extLst>
          </p:cNvPr>
          <p:cNvSpPr/>
          <p:nvPr/>
        </p:nvSpPr>
        <p:spPr bwMode="auto">
          <a:xfrm>
            <a:off x="1543603" y="4257092"/>
            <a:ext cx="457069" cy="457069"/>
          </a:xfrm>
          <a:prstGeom prst="ellipse">
            <a:avLst/>
          </a:prstGeom>
          <a:solidFill>
            <a:srgbClr val="FFFF00">
              <a:alpha val="69804"/>
            </a:srgbClr>
          </a:solidFill>
          <a:ln w="6350">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mn-ea"/>
              <a:cs typeface="メイリオ" pitchFamily="50" charset="-128"/>
            </a:endParaRPr>
          </a:p>
        </p:txBody>
      </p:sp>
      <p:sp>
        <p:nvSpPr>
          <p:cNvPr id="8" name="AutoShape 3">
            <a:extLst>
              <a:ext uri="{FF2B5EF4-FFF2-40B4-BE49-F238E27FC236}">
                <a16:creationId xmlns:a16="http://schemas.microsoft.com/office/drawing/2014/main" id="{52C47555-7E4C-724C-8FC5-1F763B210537}"/>
              </a:ext>
            </a:extLst>
          </p:cNvPr>
          <p:cNvSpPr>
            <a:spLocks noChangeArrowheads="1"/>
          </p:cNvSpPr>
          <p:nvPr/>
        </p:nvSpPr>
        <p:spPr bwMode="auto">
          <a:xfrm>
            <a:off x="812800" y="972000"/>
            <a:ext cx="8280399"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lgn="just">
              <a:lnSpc>
                <a:spcPct val="130000"/>
              </a:lnSpc>
            </a:pPr>
            <a:r>
              <a:rPr lang="ja-JP" altLang="en-US" sz="1600" dirty="0">
                <a:latin typeface="+mn-ea"/>
                <a:cs typeface="メイリオ" pitchFamily="50" charset="-128"/>
              </a:rPr>
              <a:t>レイアウトの切り替えは、切り替え対象のスライドを選択した状態で「レイアウト」メニューを呼び出し、任意のレイアウトを指定する。</a:t>
            </a:r>
          </a:p>
        </p:txBody>
      </p:sp>
      <p:pic>
        <p:nvPicPr>
          <p:cNvPr id="12" name="Picture 3" descr="Z:\PPTテンプレート\_2_コンテンツ｜パワーポイントデザイン｜アイコン\files-and-folders\cursor.png">
            <a:extLst>
              <a:ext uri="{FF2B5EF4-FFF2-40B4-BE49-F238E27FC236}">
                <a16:creationId xmlns:a16="http://schemas.microsoft.com/office/drawing/2014/main" id="{A52C31D3-B7B3-2B48-A706-89CFE367EC1C}"/>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632336" y="4347266"/>
            <a:ext cx="368336" cy="343780"/>
          </a:xfrm>
          <a:prstGeom prst="rect">
            <a:avLst/>
          </a:prstGeom>
          <a:noFill/>
          <a:extLst>
            <a:ext uri="{909E8E84-426E-40DD-AFC4-6F175D3DCCD1}">
              <a14:hiddenFill xmlns:a14="http://schemas.microsoft.com/office/drawing/2010/main">
                <a:solidFill>
                  <a:srgbClr val="FFFFFF"/>
                </a:solidFill>
              </a14:hiddenFill>
            </a:ext>
          </a:extLst>
        </p:spPr>
      </p:pic>
      <p:sp>
        <p:nvSpPr>
          <p:cNvPr id="14" name="二等辺三角形 13">
            <a:extLst>
              <a:ext uri="{FF2B5EF4-FFF2-40B4-BE49-F238E27FC236}">
                <a16:creationId xmlns:a16="http://schemas.microsoft.com/office/drawing/2014/main" id="{3A7BAB99-230C-7A4B-9E7E-9ABF6BADF017}"/>
              </a:ext>
            </a:extLst>
          </p:cNvPr>
          <p:cNvSpPr/>
          <p:nvPr/>
        </p:nvSpPr>
        <p:spPr bwMode="auto">
          <a:xfrm rot="5400000" flipH="1">
            <a:off x="3352064" y="4552287"/>
            <a:ext cx="216024" cy="110495"/>
          </a:xfrm>
          <a:prstGeom prst="triangle">
            <a:avLst/>
          </a:prstGeom>
          <a:solidFill>
            <a:schemeClr val="tx1"/>
          </a:solidFill>
          <a:ln>
            <a:noFill/>
          </a:ln>
          <a:effectLst/>
        </p:spPr>
        <p:txBody>
          <a:bodyPr wrap="square" lIns="0" tIns="0" rIns="0" bIns="0" rtlCol="0" anchor="ctr">
            <a:noAutofit/>
          </a:bodyPr>
          <a:lstStyle/>
          <a:p>
            <a:pPr algn="just">
              <a:lnSpc>
                <a:spcPct val="140000"/>
              </a:lnSpc>
              <a:spcBef>
                <a:spcPct val="0"/>
              </a:spcBef>
              <a:spcAft>
                <a:spcPts val="600"/>
              </a:spcAft>
            </a:pPr>
            <a:endParaRPr kumimoji="1" lang="ja-JP" altLang="en-US" sz="2000" dirty="0">
              <a:solidFill>
                <a:srgbClr val="4D4D4D"/>
              </a:solidFill>
              <a:latin typeface="+mn-ea"/>
              <a:cs typeface="メイリオ" pitchFamily="50" charset="-128"/>
            </a:endParaRPr>
          </a:p>
        </p:txBody>
      </p:sp>
      <p:sp>
        <p:nvSpPr>
          <p:cNvPr id="15" name="二等辺三角形 15">
            <a:extLst>
              <a:ext uri="{FF2B5EF4-FFF2-40B4-BE49-F238E27FC236}">
                <a16:creationId xmlns:a16="http://schemas.microsoft.com/office/drawing/2014/main" id="{D1E3CD3F-B7BE-384E-AAD1-241565BB9A20}"/>
              </a:ext>
            </a:extLst>
          </p:cNvPr>
          <p:cNvSpPr/>
          <p:nvPr/>
        </p:nvSpPr>
        <p:spPr bwMode="auto">
          <a:xfrm rot="5400000" flipH="1">
            <a:off x="6337554" y="4555032"/>
            <a:ext cx="216024" cy="110495"/>
          </a:xfrm>
          <a:prstGeom prst="triangle">
            <a:avLst/>
          </a:prstGeom>
          <a:solidFill>
            <a:schemeClr val="tx1"/>
          </a:solidFill>
          <a:ln>
            <a:noFill/>
          </a:ln>
          <a:effectLst/>
        </p:spPr>
        <p:txBody>
          <a:bodyPr wrap="square" lIns="0" tIns="0" rIns="0" bIns="0" rtlCol="0" anchor="ctr">
            <a:noAutofit/>
          </a:bodyPr>
          <a:lstStyle/>
          <a:p>
            <a:pPr algn="just">
              <a:lnSpc>
                <a:spcPct val="140000"/>
              </a:lnSpc>
              <a:spcBef>
                <a:spcPct val="0"/>
              </a:spcBef>
              <a:spcAft>
                <a:spcPts val="600"/>
              </a:spcAft>
            </a:pPr>
            <a:endParaRPr kumimoji="1" lang="ja-JP" altLang="en-US" sz="2000" dirty="0">
              <a:solidFill>
                <a:srgbClr val="4D4D4D"/>
              </a:solidFill>
              <a:latin typeface="+mn-ea"/>
              <a:cs typeface="メイリオ" pitchFamily="50" charset="-128"/>
            </a:endParaRPr>
          </a:p>
        </p:txBody>
      </p:sp>
      <p:graphicFrame>
        <p:nvGraphicFramePr>
          <p:cNvPr id="16" name="Group 55">
            <a:extLst>
              <a:ext uri="{FF2B5EF4-FFF2-40B4-BE49-F238E27FC236}">
                <a16:creationId xmlns:a16="http://schemas.microsoft.com/office/drawing/2014/main" id="{B1DEA256-1B6B-2F4D-A687-1D2C6BAB5AF3}"/>
              </a:ext>
            </a:extLst>
          </p:cNvPr>
          <p:cNvGraphicFramePr>
            <a:graphicFrameLocks noGrp="1"/>
          </p:cNvGraphicFramePr>
          <p:nvPr>
            <p:extLst>
              <p:ext uri="{D42A27DB-BD31-4B8C-83A1-F6EECF244321}">
                <p14:modId xmlns:p14="http://schemas.microsoft.com/office/powerpoint/2010/main" val="3641691978"/>
              </p:ext>
            </p:extLst>
          </p:nvPr>
        </p:nvGraphicFramePr>
        <p:xfrm>
          <a:off x="812540" y="2688356"/>
          <a:ext cx="2392474" cy="699516"/>
        </p:xfrm>
        <a:graphic>
          <a:graphicData uri="http://schemas.openxmlformats.org/drawingml/2006/table">
            <a:tbl>
              <a:tblPr/>
              <a:tblGrid>
                <a:gridCol w="215764">
                  <a:extLst>
                    <a:ext uri="{9D8B030D-6E8A-4147-A177-3AD203B41FA5}">
                      <a16:colId xmlns:a16="http://schemas.microsoft.com/office/drawing/2014/main" val="20000"/>
                    </a:ext>
                  </a:extLst>
                </a:gridCol>
                <a:gridCol w="2176710">
                  <a:extLst>
                    <a:ext uri="{9D8B030D-6E8A-4147-A177-3AD203B41FA5}">
                      <a16:colId xmlns:a16="http://schemas.microsoft.com/office/drawing/2014/main" val="20001"/>
                    </a:ext>
                  </a:extLst>
                </a:gridCol>
              </a:tblGrid>
              <a:tr h="330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chemeClr val="tx2"/>
                          </a:solidFill>
                          <a:effectLst/>
                          <a:uLnTx/>
                          <a:uFillTx/>
                          <a:latin typeface="+mj-ea"/>
                          <a:ea typeface="+mj-ea"/>
                          <a:cs typeface="メイリオ" pitchFamily="50" charset="-128"/>
                        </a:rPr>
                        <a:t>1</a:t>
                      </a:r>
                      <a:endParaRPr kumimoji="1" lang="ja-JP" altLang="en-US" sz="2400" b="1" i="0" u="none" strike="noStrike" kern="1200" cap="none" spc="0" normalizeH="0" baseline="0" noProof="0" dirty="0">
                        <a:ln>
                          <a:noFill/>
                        </a:ln>
                        <a:solidFill>
                          <a:schemeClr val="tx2"/>
                        </a:solidFill>
                        <a:effectLst/>
                        <a:uLnTx/>
                        <a:uFillTx/>
                        <a:latin typeface="+mj-ea"/>
                        <a:ea typeface="+mj-ea"/>
                        <a:cs typeface="メイリオ" pitchFamily="50" charset="-128"/>
                      </a:endParaRPr>
                    </a:p>
                  </a:txBody>
                  <a:tcPr marL="0" marR="180000" marT="0" marB="0"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ea"/>
                          <a:ea typeface="+mn-ea"/>
                          <a:cs typeface="メイリオ" pitchFamily="50" charset="-128"/>
                        </a:rPr>
                        <a:t>画面左のスライド一覧より、レイアウトを変更したいスライドをクリックする。</a:t>
                      </a:r>
                    </a:p>
                  </a:txBody>
                  <a:tcPr marL="180000" marR="0" marT="0" marB="0"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7" name="Group 55">
            <a:extLst>
              <a:ext uri="{FF2B5EF4-FFF2-40B4-BE49-F238E27FC236}">
                <a16:creationId xmlns:a16="http://schemas.microsoft.com/office/drawing/2014/main" id="{F087CCA5-9891-B64C-9F61-93AF80FE217F}"/>
              </a:ext>
            </a:extLst>
          </p:cNvPr>
          <p:cNvGraphicFramePr>
            <a:graphicFrameLocks noGrp="1"/>
          </p:cNvGraphicFramePr>
          <p:nvPr>
            <p:extLst>
              <p:ext uri="{D42A27DB-BD31-4B8C-83A1-F6EECF244321}">
                <p14:modId xmlns:p14="http://schemas.microsoft.com/office/powerpoint/2010/main" val="3132403117"/>
              </p:ext>
            </p:extLst>
          </p:nvPr>
        </p:nvGraphicFramePr>
        <p:xfrm>
          <a:off x="3748658" y="2688356"/>
          <a:ext cx="2392474" cy="684076"/>
        </p:xfrm>
        <a:graphic>
          <a:graphicData uri="http://schemas.openxmlformats.org/drawingml/2006/table">
            <a:tbl>
              <a:tblPr/>
              <a:tblGrid>
                <a:gridCol w="215764">
                  <a:extLst>
                    <a:ext uri="{9D8B030D-6E8A-4147-A177-3AD203B41FA5}">
                      <a16:colId xmlns:a16="http://schemas.microsoft.com/office/drawing/2014/main" val="20000"/>
                    </a:ext>
                  </a:extLst>
                </a:gridCol>
                <a:gridCol w="2176710">
                  <a:extLst>
                    <a:ext uri="{9D8B030D-6E8A-4147-A177-3AD203B41FA5}">
                      <a16:colId xmlns:a16="http://schemas.microsoft.com/office/drawing/2014/main" val="20001"/>
                    </a:ext>
                  </a:extLst>
                </a:gridCol>
              </a:tblGrid>
              <a:tr h="6840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chemeClr val="tx2"/>
                          </a:solidFill>
                          <a:effectLst/>
                          <a:uLnTx/>
                          <a:uFillTx/>
                          <a:latin typeface="+mj-ea"/>
                          <a:ea typeface="+mj-ea"/>
                          <a:cs typeface="メイリオ" pitchFamily="50" charset="-128"/>
                        </a:rPr>
                        <a:t>2</a:t>
                      </a:r>
                      <a:endParaRPr kumimoji="1" lang="ja-JP" altLang="en-US" sz="2400" b="1" i="0" u="none" strike="noStrike" kern="1200" cap="none" spc="0" normalizeH="0" baseline="0" noProof="0" dirty="0">
                        <a:ln>
                          <a:noFill/>
                        </a:ln>
                        <a:solidFill>
                          <a:schemeClr val="tx2"/>
                        </a:solidFill>
                        <a:effectLst/>
                        <a:uLnTx/>
                        <a:uFillTx/>
                        <a:latin typeface="+mj-ea"/>
                        <a:ea typeface="+mj-ea"/>
                        <a:cs typeface="メイリオ" pitchFamily="50" charset="-128"/>
                      </a:endParaRPr>
                    </a:p>
                  </a:txBody>
                  <a:tcPr marL="0" marR="180000" marT="0" marB="0"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ea"/>
                          <a:ea typeface="+mn-ea"/>
                          <a:cs typeface="メイリオ" pitchFamily="50" charset="-128"/>
                        </a:rPr>
                        <a:t>右クリックし、「レイアウト」を選択。</a:t>
                      </a:r>
                    </a:p>
                  </a:txBody>
                  <a:tcPr marL="180000" marR="0" marT="0" marB="0"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8" name="Group 55">
            <a:extLst>
              <a:ext uri="{FF2B5EF4-FFF2-40B4-BE49-F238E27FC236}">
                <a16:creationId xmlns:a16="http://schemas.microsoft.com/office/drawing/2014/main" id="{2E50E5E4-812C-2C45-AA4D-1F557CB1E2CF}"/>
              </a:ext>
            </a:extLst>
          </p:cNvPr>
          <p:cNvGraphicFramePr>
            <a:graphicFrameLocks noGrp="1"/>
          </p:cNvGraphicFramePr>
          <p:nvPr>
            <p:extLst>
              <p:ext uri="{D42A27DB-BD31-4B8C-83A1-F6EECF244321}">
                <p14:modId xmlns:p14="http://schemas.microsoft.com/office/powerpoint/2010/main" val="1046357638"/>
              </p:ext>
            </p:extLst>
          </p:nvPr>
        </p:nvGraphicFramePr>
        <p:xfrm>
          <a:off x="6717196" y="2672916"/>
          <a:ext cx="2392474" cy="699516"/>
        </p:xfrm>
        <a:graphic>
          <a:graphicData uri="http://schemas.openxmlformats.org/drawingml/2006/table">
            <a:tbl>
              <a:tblPr/>
              <a:tblGrid>
                <a:gridCol w="215764">
                  <a:extLst>
                    <a:ext uri="{9D8B030D-6E8A-4147-A177-3AD203B41FA5}">
                      <a16:colId xmlns:a16="http://schemas.microsoft.com/office/drawing/2014/main" val="20000"/>
                    </a:ext>
                  </a:extLst>
                </a:gridCol>
                <a:gridCol w="2176710">
                  <a:extLst>
                    <a:ext uri="{9D8B030D-6E8A-4147-A177-3AD203B41FA5}">
                      <a16:colId xmlns:a16="http://schemas.microsoft.com/office/drawing/2014/main" val="20001"/>
                    </a:ext>
                  </a:extLst>
                </a:gridCol>
              </a:tblGrid>
              <a:tr h="330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chemeClr val="tx2"/>
                          </a:solidFill>
                          <a:effectLst/>
                          <a:uLnTx/>
                          <a:uFillTx/>
                          <a:latin typeface="+mj-ea"/>
                          <a:ea typeface="+mj-ea"/>
                          <a:cs typeface="メイリオ" pitchFamily="50" charset="-128"/>
                        </a:rPr>
                        <a:t>3</a:t>
                      </a:r>
                      <a:endParaRPr kumimoji="1" lang="ja-JP" altLang="en-US" sz="2400" b="1" i="0" u="none" strike="noStrike" kern="1200" cap="none" spc="0" normalizeH="0" baseline="0" noProof="0" dirty="0">
                        <a:ln>
                          <a:noFill/>
                        </a:ln>
                        <a:solidFill>
                          <a:schemeClr val="tx2"/>
                        </a:solidFill>
                        <a:effectLst/>
                        <a:uLnTx/>
                        <a:uFillTx/>
                        <a:latin typeface="+mj-ea"/>
                        <a:ea typeface="+mj-ea"/>
                        <a:cs typeface="メイリオ" pitchFamily="50" charset="-128"/>
                      </a:endParaRPr>
                    </a:p>
                  </a:txBody>
                  <a:tcPr marL="0" marR="180000" marT="0" marB="0"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ea"/>
                          <a:ea typeface="+mn-ea"/>
                          <a:cs typeface="メイリオ" pitchFamily="50" charset="-128"/>
                        </a:rPr>
                        <a:t>登録済みのレイアウト一覧から、任意のレイアウトを指定する。</a:t>
                      </a:r>
                    </a:p>
                  </a:txBody>
                  <a:tcPr marL="180000" marR="0" marT="0" marB="0"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9" name="円/楕円 18">
            <a:extLst>
              <a:ext uri="{FF2B5EF4-FFF2-40B4-BE49-F238E27FC236}">
                <a16:creationId xmlns:a16="http://schemas.microsoft.com/office/drawing/2014/main" id="{3D2EE857-7DBB-8440-AEE1-AAB05EC5E70B}"/>
              </a:ext>
            </a:extLst>
          </p:cNvPr>
          <p:cNvSpPr/>
          <p:nvPr/>
        </p:nvSpPr>
        <p:spPr bwMode="auto">
          <a:xfrm>
            <a:off x="5349044" y="5121188"/>
            <a:ext cx="457069" cy="457069"/>
          </a:xfrm>
          <a:prstGeom prst="ellipse">
            <a:avLst/>
          </a:prstGeom>
          <a:solidFill>
            <a:srgbClr val="FFFF00">
              <a:alpha val="69804"/>
            </a:srgbClr>
          </a:solidFill>
          <a:ln w="6350">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mn-ea"/>
              <a:cs typeface="メイリオ" pitchFamily="50" charset="-128"/>
            </a:endParaRPr>
          </a:p>
        </p:txBody>
      </p:sp>
      <p:pic>
        <p:nvPicPr>
          <p:cNvPr id="20" name="Picture 3" descr="Z:\PPTテンプレート\_2_コンテンツ｜パワーポイントデザイン｜アイコン\files-and-folders\cursor.png">
            <a:extLst>
              <a:ext uri="{FF2B5EF4-FFF2-40B4-BE49-F238E27FC236}">
                <a16:creationId xmlns:a16="http://schemas.microsoft.com/office/drawing/2014/main" id="{EE019BCA-1440-FF44-B2BD-37D00BD20662}"/>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422179" y="5219135"/>
            <a:ext cx="368336" cy="343780"/>
          </a:xfrm>
          <a:prstGeom prst="rect">
            <a:avLst/>
          </a:prstGeom>
          <a:noFill/>
          <a:extLst>
            <a:ext uri="{909E8E84-426E-40DD-AFC4-6F175D3DCCD1}">
              <a14:hiddenFill xmlns:a14="http://schemas.microsoft.com/office/drawing/2010/main">
                <a:solidFill>
                  <a:srgbClr val="FFFFFF"/>
                </a:solidFill>
              </a14:hiddenFill>
            </a:ext>
          </a:extLst>
        </p:spPr>
      </p:pic>
      <p:sp>
        <p:nvSpPr>
          <p:cNvPr id="21" name="円/楕円 20">
            <a:extLst>
              <a:ext uri="{FF2B5EF4-FFF2-40B4-BE49-F238E27FC236}">
                <a16:creationId xmlns:a16="http://schemas.microsoft.com/office/drawing/2014/main" id="{1ED204DA-8D43-4146-9026-D4CECA7E81BF}"/>
              </a:ext>
            </a:extLst>
          </p:cNvPr>
          <p:cNvSpPr/>
          <p:nvPr/>
        </p:nvSpPr>
        <p:spPr bwMode="auto">
          <a:xfrm>
            <a:off x="7544537" y="4365104"/>
            <a:ext cx="457069" cy="457069"/>
          </a:xfrm>
          <a:prstGeom prst="ellipse">
            <a:avLst/>
          </a:prstGeom>
          <a:solidFill>
            <a:srgbClr val="FFFF00">
              <a:alpha val="69804"/>
            </a:srgbClr>
          </a:solidFill>
          <a:ln w="6350">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mn-ea"/>
              <a:cs typeface="メイリオ" pitchFamily="50" charset="-128"/>
            </a:endParaRPr>
          </a:p>
        </p:txBody>
      </p:sp>
      <p:pic>
        <p:nvPicPr>
          <p:cNvPr id="22" name="Picture 3" descr="Z:\PPTテンプレート\_2_コンテンツ｜パワーポイントデザイン｜アイコン\files-and-folders\cursor.png">
            <a:extLst>
              <a:ext uri="{FF2B5EF4-FFF2-40B4-BE49-F238E27FC236}">
                <a16:creationId xmlns:a16="http://schemas.microsoft.com/office/drawing/2014/main" id="{D7679135-0A16-6148-A64F-8044ACE8283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17296" y="4449535"/>
            <a:ext cx="368336" cy="343780"/>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3">
            <a:extLst>
              <a:ext uri="{FF2B5EF4-FFF2-40B4-BE49-F238E27FC236}">
                <a16:creationId xmlns:a16="http://schemas.microsoft.com/office/drawing/2014/main" id="{9B1336C0-B86E-4293-AA01-B1BEEDDB187A}"/>
              </a:ext>
            </a:extLst>
          </p:cNvPr>
          <p:cNvSpPr>
            <a:spLocks noChangeArrowheads="1"/>
          </p:cNvSpPr>
          <p:nvPr/>
        </p:nvSpPr>
        <p:spPr bwMode="auto">
          <a:xfrm>
            <a:off x="3901478" y="1887396"/>
            <a:ext cx="2103044"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レイアウトの切り替え方</a:t>
            </a:r>
          </a:p>
        </p:txBody>
      </p:sp>
    </p:spTree>
    <p:extLst>
      <p:ext uri="{BB962C8B-B14F-4D97-AF65-F5344CB8AC3E}">
        <p14:creationId xmlns:p14="http://schemas.microsoft.com/office/powerpoint/2010/main" val="1607262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8DE025D1-504D-49C2-9BBC-71F0A636E109}"/>
              </a:ext>
            </a:extLst>
          </p:cNvPr>
          <p:cNvSpPr>
            <a:spLocks noGrp="1"/>
          </p:cNvSpPr>
          <p:nvPr>
            <p:ph type="title"/>
          </p:nvPr>
        </p:nvSpPr>
        <p:spPr/>
        <p:txBody>
          <a:bodyPr/>
          <a:lstStyle/>
          <a:p>
            <a:r>
              <a:rPr lang="en-US" altLang="ja-JP" dirty="0"/>
              <a:t>4. </a:t>
            </a:r>
            <a:r>
              <a:rPr lang="ja-JP" altLang="en-US" dirty="0"/>
              <a:t>ガイド</a:t>
            </a:r>
          </a:p>
        </p:txBody>
      </p:sp>
      <p:sp>
        <p:nvSpPr>
          <p:cNvPr id="2" name="フッター プレースホルダー 1">
            <a:extLst>
              <a:ext uri="{FF2B5EF4-FFF2-40B4-BE49-F238E27FC236}">
                <a16:creationId xmlns:a16="http://schemas.microsoft.com/office/drawing/2014/main" id="{C67E6ABF-146E-472F-82C9-4B22B13DA540}"/>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50FA6939-85E3-45E1-82F1-99B67442B646}"/>
              </a:ext>
            </a:extLst>
          </p:cNvPr>
          <p:cNvSpPr>
            <a:spLocks noGrp="1"/>
          </p:cNvSpPr>
          <p:nvPr>
            <p:ph type="sldNum" sz="quarter" idx="11"/>
          </p:nvPr>
        </p:nvSpPr>
        <p:spPr/>
        <p:txBody>
          <a:bodyPr/>
          <a:lstStyle/>
          <a:p>
            <a:fld id="{FB3508C7-2FE0-4945-9CBD-863E05F850D2}" type="slidenum">
              <a:rPr lang="ja-JP" altLang="en-US" smtClean="0"/>
              <a:pPr/>
              <a:t>12</a:t>
            </a:fld>
            <a:endParaRPr lang="ja-JP" altLang="en-US" dirty="0"/>
          </a:p>
        </p:txBody>
      </p:sp>
      <p:sp>
        <p:nvSpPr>
          <p:cNvPr id="6" name="AutoShape 3">
            <a:extLst>
              <a:ext uri="{FF2B5EF4-FFF2-40B4-BE49-F238E27FC236}">
                <a16:creationId xmlns:a16="http://schemas.microsoft.com/office/drawing/2014/main" id="{874C78AC-8FF2-4577-A432-F7703029A00D}"/>
              </a:ext>
            </a:extLst>
          </p:cNvPr>
          <p:cNvSpPr>
            <a:spLocks noChangeArrowheads="1"/>
          </p:cNvSpPr>
          <p:nvPr/>
        </p:nvSpPr>
        <p:spPr bwMode="auto">
          <a:xfrm>
            <a:off x="1339124" y="1887399"/>
            <a:ext cx="1453636"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センターガイド</a:t>
            </a:r>
          </a:p>
        </p:txBody>
      </p:sp>
      <p:sp>
        <p:nvSpPr>
          <p:cNvPr id="7" name="AutoShape 3">
            <a:extLst>
              <a:ext uri="{FF2B5EF4-FFF2-40B4-BE49-F238E27FC236}">
                <a16:creationId xmlns:a16="http://schemas.microsoft.com/office/drawing/2014/main" id="{38D63518-9DEE-4B75-B27B-06D326CB8C08}"/>
              </a:ext>
            </a:extLst>
          </p:cNvPr>
          <p:cNvSpPr>
            <a:spLocks noChangeArrowheads="1"/>
          </p:cNvSpPr>
          <p:nvPr/>
        </p:nvSpPr>
        <p:spPr bwMode="auto">
          <a:xfrm>
            <a:off x="4359108" y="1887399"/>
            <a:ext cx="1187784"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en-US" altLang="ja-JP" sz="1200" dirty="0">
                <a:solidFill>
                  <a:schemeClr val="bg1"/>
                </a:solidFill>
                <a:latin typeface="+mj-ea"/>
                <a:ea typeface="+mj-ea"/>
                <a:cs typeface="メイリオ" pitchFamily="50" charset="-128"/>
              </a:rPr>
              <a:t>2</a:t>
            </a:r>
            <a:r>
              <a:rPr lang="ja-JP" altLang="en-US" sz="1200" dirty="0">
                <a:solidFill>
                  <a:schemeClr val="bg1"/>
                </a:solidFill>
                <a:latin typeface="+mj-ea"/>
                <a:ea typeface="+mj-ea"/>
                <a:cs typeface="メイリオ" pitchFamily="50" charset="-128"/>
              </a:rPr>
              <a:t>分割ガイド</a:t>
            </a:r>
          </a:p>
        </p:txBody>
      </p:sp>
      <p:sp>
        <p:nvSpPr>
          <p:cNvPr id="8" name="AutoShape 3">
            <a:extLst>
              <a:ext uri="{FF2B5EF4-FFF2-40B4-BE49-F238E27FC236}">
                <a16:creationId xmlns:a16="http://schemas.microsoft.com/office/drawing/2014/main" id="{D692CD74-2D97-44A3-A66C-2D821364B3AC}"/>
              </a:ext>
            </a:extLst>
          </p:cNvPr>
          <p:cNvSpPr>
            <a:spLocks noChangeArrowheads="1"/>
          </p:cNvSpPr>
          <p:nvPr/>
        </p:nvSpPr>
        <p:spPr bwMode="auto">
          <a:xfrm>
            <a:off x="7243966" y="1887399"/>
            <a:ext cx="1187784"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en-US" altLang="ja-JP" sz="1200" dirty="0">
                <a:solidFill>
                  <a:schemeClr val="bg1"/>
                </a:solidFill>
                <a:latin typeface="+mj-ea"/>
                <a:ea typeface="+mj-ea"/>
                <a:cs typeface="メイリオ" pitchFamily="50" charset="-128"/>
              </a:rPr>
              <a:t>3</a:t>
            </a:r>
            <a:r>
              <a:rPr lang="ja-JP" altLang="en-US" sz="1200" dirty="0">
                <a:solidFill>
                  <a:schemeClr val="bg1"/>
                </a:solidFill>
                <a:latin typeface="+mj-ea"/>
                <a:ea typeface="+mj-ea"/>
                <a:cs typeface="メイリオ" pitchFamily="50" charset="-128"/>
              </a:rPr>
              <a:t>分割ガイド</a:t>
            </a:r>
          </a:p>
        </p:txBody>
      </p:sp>
      <p:grpSp>
        <p:nvGrpSpPr>
          <p:cNvPr id="35" name="グループ化 34">
            <a:extLst>
              <a:ext uri="{FF2B5EF4-FFF2-40B4-BE49-F238E27FC236}">
                <a16:creationId xmlns:a16="http://schemas.microsoft.com/office/drawing/2014/main" id="{DBF3A52C-5A3B-4AA1-AA16-1C66046B67CC}"/>
              </a:ext>
            </a:extLst>
          </p:cNvPr>
          <p:cNvGrpSpPr/>
          <p:nvPr/>
        </p:nvGrpSpPr>
        <p:grpSpPr>
          <a:xfrm>
            <a:off x="812800" y="2528900"/>
            <a:ext cx="2519363" cy="1741488"/>
            <a:chOff x="812800" y="2803525"/>
            <a:chExt cx="2519363" cy="1741488"/>
          </a:xfrm>
        </p:grpSpPr>
        <p:sp>
          <p:nvSpPr>
            <p:cNvPr id="11" name="AutoShape 3">
              <a:extLst>
                <a:ext uri="{FF2B5EF4-FFF2-40B4-BE49-F238E27FC236}">
                  <a16:creationId xmlns:a16="http://schemas.microsoft.com/office/drawing/2014/main" id="{13FAFA4C-C3A2-4B78-BA18-D653DAD1CCBC}"/>
                </a:ext>
              </a:extLst>
            </p:cNvPr>
            <p:cNvSpPr>
              <a:spLocks noChangeAspect="1" noChangeArrowheads="1" noTextEdit="1"/>
            </p:cNvSpPr>
            <p:nvPr/>
          </p:nvSpPr>
          <p:spPr bwMode="auto">
            <a:xfrm>
              <a:off x="812800" y="2803525"/>
              <a:ext cx="2519363"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Rectangle 5">
              <a:extLst>
                <a:ext uri="{FF2B5EF4-FFF2-40B4-BE49-F238E27FC236}">
                  <a16:creationId xmlns:a16="http://schemas.microsoft.com/office/drawing/2014/main" id="{2BFFBCF0-E18F-437D-8F39-F25BDCBE9429}"/>
                </a:ext>
              </a:extLst>
            </p:cNvPr>
            <p:cNvSpPr>
              <a:spLocks noChangeArrowheads="1"/>
            </p:cNvSpPr>
            <p:nvPr/>
          </p:nvSpPr>
          <p:spPr bwMode="auto">
            <a:xfrm>
              <a:off x="812800" y="2803525"/>
              <a:ext cx="2519363" cy="1741488"/>
            </a:xfrm>
            <a:prstGeom prst="rect">
              <a:avLst/>
            </a:prstGeom>
            <a:solidFill>
              <a:schemeClr val="bg1"/>
            </a:solidFill>
            <a:ln w="6350">
              <a:solidFill>
                <a:schemeClr val="tx1">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13" name="Freeform 6">
              <a:extLst>
                <a:ext uri="{FF2B5EF4-FFF2-40B4-BE49-F238E27FC236}">
                  <a16:creationId xmlns:a16="http://schemas.microsoft.com/office/drawing/2014/main" id="{6ACC3737-7C6E-49B8-9771-A0C7146F7540}"/>
                </a:ext>
              </a:extLst>
            </p:cNvPr>
            <p:cNvSpPr>
              <a:spLocks noEditPoints="1"/>
            </p:cNvSpPr>
            <p:nvPr/>
          </p:nvSpPr>
          <p:spPr bwMode="auto">
            <a:xfrm>
              <a:off x="812800" y="3670300"/>
              <a:ext cx="2519363" cy="7938"/>
            </a:xfrm>
            <a:custGeom>
              <a:avLst/>
              <a:gdLst>
                <a:gd name="T0" fmla="*/ 3174 w 3174"/>
                <a:gd name="T1" fmla="*/ 0 h 9"/>
                <a:gd name="T2" fmla="*/ 3073 w 3174"/>
                <a:gd name="T3" fmla="*/ 0 h 9"/>
                <a:gd name="T4" fmla="*/ 3009 w 3174"/>
                <a:gd name="T5" fmla="*/ 9 h 9"/>
                <a:gd name="T6" fmla="*/ 2982 w 3174"/>
                <a:gd name="T7" fmla="*/ 9 h 9"/>
                <a:gd name="T8" fmla="*/ 2982 w 3174"/>
                <a:gd name="T9" fmla="*/ 9 h 9"/>
                <a:gd name="T10" fmla="*/ 2918 w 3174"/>
                <a:gd name="T11" fmla="*/ 0 h 9"/>
                <a:gd name="T12" fmla="*/ 2817 w 3174"/>
                <a:gd name="T13" fmla="*/ 0 h 9"/>
                <a:gd name="T14" fmla="*/ 2753 w 3174"/>
                <a:gd name="T15" fmla="*/ 9 h 9"/>
                <a:gd name="T16" fmla="*/ 2725 w 3174"/>
                <a:gd name="T17" fmla="*/ 9 h 9"/>
                <a:gd name="T18" fmla="*/ 2725 w 3174"/>
                <a:gd name="T19" fmla="*/ 9 h 9"/>
                <a:gd name="T20" fmla="*/ 2661 w 3174"/>
                <a:gd name="T21" fmla="*/ 0 h 9"/>
                <a:gd name="T22" fmla="*/ 2561 w 3174"/>
                <a:gd name="T23" fmla="*/ 0 h 9"/>
                <a:gd name="T24" fmla="*/ 2496 w 3174"/>
                <a:gd name="T25" fmla="*/ 9 h 9"/>
                <a:gd name="T26" fmla="*/ 2469 w 3174"/>
                <a:gd name="T27" fmla="*/ 9 h 9"/>
                <a:gd name="T28" fmla="*/ 2469 w 3174"/>
                <a:gd name="T29" fmla="*/ 9 h 9"/>
                <a:gd name="T30" fmla="*/ 2405 w 3174"/>
                <a:gd name="T31" fmla="*/ 0 h 9"/>
                <a:gd name="T32" fmla="*/ 2304 w 3174"/>
                <a:gd name="T33" fmla="*/ 0 h 9"/>
                <a:gd name="T34" fmla="*/ 2240 w 3174"/>
                <a:gd name="T35" fmla="*/ 9 h 9"/>
                <a:gd name="T36" fmla="*/ 2213 w 3174"/>
                <a:gd name="T37" fmla="*/ 9 h 9"/>
                <a:gd name="T38" fmla="*/ 2213 w 3174"/>
                <a:gd name="T39" fmla="*/ 9 h 9"/>
                <a:gd name="T40" fmla="*/ 2149 w 3174"/>
                <a:gd name="T41" fmla="*/ 0 h 9"/>
                <a:gd name="T42" fmla="*/ 2048 w 3174"/>
                <a:gd name="T43" fmla="*/ 0 h 9"/>
                <a:gd name="T44" fmla="*/ 1984 w 3174"/>
                <a:gd name="T45" fmla="*/ 9 h 9"/>
                <a:gd name="T46" fmla="*/ 1956 w 3174"/>
                <a:gd name="T47" fmla="*/ 9 h 9"/>
                <a:gd name="T48" fmla="*/ 1956 w 3174"/>
                <a:gd name="T49" fmla="*/ 9 h 9"/>
                <a:gd name="T50" fmla="*/ 1892 w 3174"/>
                <a:gd name="T51" fmla="*/ 0 h 9"/>
                <a:gd name="T52" fmla="*/ 1791 w 3174"/>
                <a:gd name="T53" fmla="*/ 0 h 9"/>
                <a:gd name="T54" fmla="*/ 1727 w 3174"/>
                <a:gd name="T55" fmla="*/ 9 h 9"/>
                <a:gd name="T56" fmla="*/ 1700 w 3174"/>
                <a:gd name="T57" fmla="*/ 9 h 9"/>
                <a:gd name="T58" fmla="*/ 1700 w 3174"/>
                <a:gd name="T59" fmla="*/ 9 h 9"/>
                <a:gd name="T60" fmla="*/ 1636 w 3174"/>
                <a:gd name="T61" fmla="*/ 0 h 9"/>
                <a:gd name="T62" fmla="*/ 1535 w 3174"/>
                <a:gd name="T63" fmla="*/ 0 h 9"/>
                <a:gd name="T64" fmla="*/ 1471 w 3174"/>
                <a:gd name="T65" fmla="*/ 9 h 9"/>
                <a:gd name="T66" fmla="*/ 1444 w 3174"/>
                <a:gd name="T67" fmla="*/ 9 h 9"/>
                <a:gd name="T68" fmla="*/ 1444 w 3174"/>
                <a:gd name="T69" fmla="*/ 9 h 9"/>
                <a:gd name="T70" fmla="*/ 1379 w 3174"/>
                <a:gd name="T71" fmla="*/ 0 h 9"/>
                <a:gd name="T72" fmla="*/ 1279 w 3174"/>
                <a:gd name="T73" fmla="*/ 0 h 9"/>
                <a:gd name="T74" fmla="*/ 1215 w 3174"/>
                <a:gd name="T75" fmla="*/ 9 h 9"/>
                <a:gd name="T76" fmla="*/ 1187 w 3174"/>
                <a:gd name="T77" fmla="*/ 9 h 9"/>
                <a:gd name="T78" fmla="*/ 1187 w 3174"/>
                <a:gd name="T79" fmla="*/ 9 h 9"/>
                <a:gd name="T80" fmla="*/ 1123 w 3174"/>
                <a:gd name="T81" fmla="*/ 0 h 9"/>
                <a:gd name="T82" fmla="*/ 1022 w 3174"/>
                <a:gd name="T83" fmla="*/ 0 h 9"/>
                <a:gd name="T84" fmla="*/ 958 w 3174"/>
                <a:gd name="T85" fmla="*/ 9 h 9"/>
                <a:gd name="T86" fmla="*/ 931 w 3174"/>
                <a:gd name="T87" fmla="*/ 9 h 9"/>
                <a:gd name="T88" fmla="*/ 931 w 3174"/>
                <a:gd name="T89" fmla="*/ 9 h 9"/>
                <a:gd name="T90" fmla="*/ 867 w 3174"/>
                <a:gd name="T91" fmla="*/ 0 h 9"/>
                <a:gd name="T92" fmla="*/ 766 w 3174"/>
                <a:gd name="T93" fmla="*/ 0 h 9"/>
                <a:gd name="T94" fmla="*/ 702 w 3174"/>
                <a:gd name="T95" fmla="*/ 9 h 9"/>
                <a:gd name="T96" fmla="*/ 674 w 3174"/>
                <a:gd name="T97" fmla="*/ 9 h 9"/>
                <a:gd name="T98" fmla="*/ 674 w 3174"/>
                <a:gd name="T99" fmla="*/ 9 h 9"/>
                <a:gd name="T100" fmla="*/ 610 w 3174"/>
                <a:gd name="T101" fmla="*/ 0 h 9"/>
                <a:gd name="T102" fmla="*/ 510 w 3174"/>
                <a:gd name="T103" fmla="*/ 0 h 9"/>
                <a:gd name="T104" fmla="*/ 446 w 3174"/>
                <a:gd name="T105" fmla="*/ 9 h 9"/>
                <a:gd name="T106" fmla="*/ 418 w 3174"/>
                <a:gd name="T107" fmla="*/ 9 h 9"/>
                <a:gd name="T108" fmla="*/ 418 w 3174"/>
                <a:gd name="T109" fmla="*/ 9 h 9"/>
                <a:gd name="T110" fmla="*/ 354 w 3174"/>
                <a:gd name="T111" fmla="*/ 0 h 9"/>
                <a:gd name="T112" fmla="*/ 253 w 3174"/>
                <a:gd name="T113" fmla="*/ 0 h 9"/>
                <a:gd name="T114" fmla="*/ 189 w 3174"/>
                <a:gd name="T115" fmla="*/ 9 h 9"/>
                <a:gd name="T116" fmla="*/ 162 w 3174"/>
                <a:gd name="T117" fmla="*/ 9 h 9"/>
                <a:gd name="T118" fmla="*/ 162 w 3174"/>
                <a:gd name="T119" fmla="*/ 9 h 9"/>
                <a:gd name="T120" fmla="*/ 98 w 3174"/>
                <a:gd name="T121" fmla="*/ 0 h 9"/>
                <a:gd name="T122" fmla="*/ 0 w 3174"/>
                <a:gd name="T1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4" h="9">
                  <a:moveTo>
                    <a:pt x="3174" y="9"/>
                  </a:moveTo>
                  <a:lnTo>
                    <a:pt x="3137" y="9"/>
                  </a:lnTo>
                  <a:lnTo>
                    <a:pt x="3137" y="0"/>
                  </a:lnTo>
                  <a:lnTo>
                    <a:pt x="3174" y="0"/>
                  </a:lnTo>
                  <a:lnTo>
                    <a:pt x="3174" y="9"/>
                  </a:lnTo>
                  <a:close/>
                  <a:moveTo>
                    <a:pt x="3110" y="9"/>
                  </a:moveTo>
                  <a:lnTo>
                    <a:pt x="3073" y="9"/>
                  </a:lnTo>
                  <a:lnTo>
                    <a:pt x="3073" y="0"/>
                  </a:lnTo>
                  <a:lnTo>
                    <a:pt x="3110" y="0"/>
                  </a:lnTo>
                  <a:lnTo>
                    <a:pt x="3110" y="9"/>
                  </a:lnTo>
                  <a:close/>
                  <a:moveTo>
                    <a:pt x="3046" y="9"/>
                  </a:moveTo>
                  <a:lnTo>
                    <a:pt x="3009" y="9"/>
                  </a:lnTo>
                  <a:lnTo>
                    <a:pt x="3009" y="0"/>
                  </a:lnTo>
                  <a:lnTo>
                    <a:pt x="3046" y="0"/>
                  </a:lnTo>
                  <a:lnTo>
                    <a:pt x="3046" y="9"/>
                  </a:lnTo>
                  <a:close/>
                  <a:moveTo>
                    <a:pt x="2982" y="9"/>
                  </a:moveTo>
                  <a:lnTo>
                    <a:pt x="2945" y="9"/>
                  </a:lnTo>
                  <a:lnTo>
                    <a:pt x="2945" y="0"/>
                  </a:lnTo>
                  <a:lnTo>
                    <a:pt x="2982" y="0"/>
                  </a:lnTo>
                  <a:lnTo>
                    <a:pt x="2982" y="9"/>
                  </a:lnTo>
                  <a:close/>
                  <a:moveTo>
                    <a:pt x="2918" y="9"/>
                  </a:moveTo>
                  <a:lnTo>
                    <a:pt x="2881" y="9"/>
                  </a:lnTo>
                  <a:lnTo>
                    <a:pt x="2881" y="0"/>
                  </a:lnTo>
                  <a:lnTo>
                    <a:pt x="2918" y="0"/>
                  </a:lnTo>
                  <a:lnTo>
                    <a:pt x="2918" y="9"/>
                  </a:lnTo>
                  <a:close/>
                  <a:moveTo>
                    <a:pt x="2854" y="9"/>
                  </a:moveTo>
                  <a:lnTo>
                    <a:pt x="2817" y="9"/>
                  </a:lnTo>
                  <a:lnTo>
                    <a:pt x="2817" y="0"/>
                  </a:lnTo>
                  <a:lnTo>
                    <a:pt x="2854" y="0"/>
                  </a:lnTo>
                  <a:lnTo>
                    <a:pt x="2854" y="9"/>
                  </a:lnTo>
                  <a:close/>
                  <a:moveTo>
                    <a:pt x="2789" y="9"/>
                  </a:moveTo>
                  <a:lnTo>
                    <a:pt x="2753" y="9"/>
                  </a:lnTo>
                  <a:lnTo>
                    <a:pt x="2753" y="0"/>
                  </a:lnTo>
                  <a:lnTo>
                    <a:pt x="2789" y="0"/>
                  </a:lnTo>
                  <a:lnTo>
                    <a:pt x="2789" y="9"/>
                  </a:lnTo>
                  <a:close/>
                  <a:moveTo>
                    <a:pt x="2725" y="9"/>
                  </a:moveTo>
                  <a:lnTo>
                    <a:pt x="2689" y="9"/>
                  </a:lnTo>
                  <a:lnTo>
                    <a:pt x="2689" y="0"/>
                  </a:lnTo>
                  <a:lnTo>
                    <a:pt x="2725" y="0"/>
                  </a:lnTo>
                  <a:lnTo>
                    <a:pt x="2725" y="9"/>
                  </a:lnTo>
                  <a:close/>
                  <a:moveTo>
                    <a:pt x="2661" y="9"/>
                  </a:moveTo>
                  <a:lnTo>
                    <a:pt x="2625" y="9"/>
                  </a:lnTo>
                  <a:lnTo>
                    <a:pt x="2625" y="0"/>
                  </a:lnTo>
                  <a:lnTo>
                    <a:pt x="2661" y="0"/>
                  </a:lnTo>
                  <a:lnTo>
                    <a:pt x="2661" y="9"/>
                  </a:lnTo>
                  <a:close/>
                  <a:moveTo>
                    <a:pt x="2597" y="9"/>
                  </a:moveTo>
                  <a:lnTo>
                    <a:pt x="2561" y="9"/>
                  </a:lnTo>
                  <a:lnTo>
                    <a:pt x="2561" y="0"/>
                  </a:lnTo>
                  <a:lnTo>
                    <a:pt x="2597" y="0"/>
                  </a:lnTo>
                  <a:lnTo>
                    <a:pt x="2597" y="9"/>
                  </a:lnTo>
                  <a:close/>
                  <a:moveTo>
                    <a:pt x="2533" y="9"/>
                  </a:moveTo>
                  <a:lnTo>
                    <a:pt x="2496" y="9"/>
                  </a:lnTo>
                  <a:lnTo>
                    <a:pt x="2496" y="0"/>
                  </a:lnTo>
                  <a:lnTo>
                    <a:pt x="2533" y="0"/>
                  </a:lnTo>
                  <a:lnTo>
                    <a:pt x="2533" y="9"/>
                  </a:lnTo>
                  <a:close/>
                  <a:moveTo>
                    <a:pt x="2469" y="9"/>
                  </a:moveTo>
                  <a:lnTo>
                    <a:pt x="2432" y="9"/>
                  </a:lnTo>
                  <a:lnTo>
                    <a:pt x="2432" y="0"/>
                  </a:lnTo>
                  <a:lnTo>
                    <a:pt x="2469" y="0"/>
                  </a:lnTo>
                  <a:lnTo>
                    <a:pt x="2469" y="9"/>
                  </a:lnTo>
                  <a:close/>
                  <a:moveTo>
                    <a:pt x="2405" y="9"/>
                  </a:moveTo>
                  <a:lnTo>
                    <a:pt x="2368" y="9"/>
                  </a:lnTo>
                  <a:lnTo>
                    <a:pt x="2368" y="0"/>
                  </a:lnTo>
                  <a:lnTo>
                    <a:pt x="2405" y="0"/>
                  </a:lnTo>
                  <a:lnTo>
                    <a:pt x="2405" y="9"/>
                  </a:lnTo>
                  <a:close/>
                  <a:moveTo>
                    <a:pt x="2341" y="9"/>
                  </a:moveTo>
                  <a:lnTo>
                    <a:pt x="2304" y="9"/>
                  </a:lnTo>
                  <a:lnTo>
                    <a:pt x="2304" y="0"/>
                  </a:lnTo>
                  <a:lnTo>
                    <a:pt x="2341" y="0"/>
                  </a:lnTo>
                  <a:lnTo>
                    <a:pt x="2341" y="9"/>
                  </a:lnTo>
                  <a:close/>
                  <a:moveTo>
                    <a:pt x="2277" y="9"/>
                  </a:moveTo>
                  <a:lnTo>
                    <a:pt x="2240" y="9"/>
                  </a:lnTo>
                  <a:lnTo>
                    <a:pt x="2240" y="0"/>
                  </a:lnTo>
                  <a:lnTo>
                    <a:pt x="2277" y="0"/>
                  </a:lnTo>
                  <a:lnTo>
                    <a:pt x="2277" y="9"/>
                  </a:lnTo>
                  <a:close/>
                  <a:moveTo>
                    <a:pt x="2213" y="9"/>
                  </a:moveTo>
                  <a:lnTo>
                    <a:pt x="2176" y="9"/>
                  </a:lnTo>
                  <a:lnTo>
                    <a:pt x="2176" y="0"/>
                  </a:lnTo>
                  <a:lnTo>
                    <a:pt x="2213" y="0"/>
                  </a:lnTo>
                  <a:lnTo>
                    <a:pt x="2213" y="9"/>
                  </a:lnTo>
                  <a:close/>
                  <a:moveTo>
                    <a:pt x="2149" y="9"/>
                  </a:moveTo>
                  <a:lnTo>
                    <a:pt x="2112" y="9"/>
                  </a:lnTo>
                  <a:lnTo>
                    <a:pt x="2112" y="0"/>
                  </a:lnTo>
                  <a:lnTo>
                    <a:pt x="2149" y="0"/>
                  </a:lnTo>
                  <a:lnTo>
                    <a:pt x="2149" y="9"/>
                  </a:lnTo>
                  <a:close/>
                  <a:moveTo>
                    <a:pt x="2084" y="9"/>
                  </a:moveTo>
                  <a:lnTo>
                    <a:pt x="2048" y="9"/>
                  </a:lnTo>
                  <a:lnTo>
                    <a:pt x="2048" y="0"/>
                  </a:lnTo>
                  <a:lnTo>
                    <a:pt x="2084" y="0"/>
                  </a:lnTo>
                  <a:lnTo>
                    <a:pt x="2084" y="9"/>
                  </a:lnTo>
                  <a:close/>
                  <a:moveTo>
                    <a:pt x="2020" y="9"/>
                  </a:moveTo>
                  <a:lnTo>
                    <a:pt x="1984" y="9"/>
                  </a:lnTo>
                  <a:lnTo>
                    <a:pt x="1984" y="0"/>
                  </a:lnTo>
                  <a:lnTo>
                    <a:pt x="2020" y="0"/>
                  </a:lnTo>
                  <a:lnTo>
                    <a:pt x="2020" y="9"/>
                  </a:lnTo>
                  <a:close/>
                  <a:moveTo>
                    <a:pt x="1956" y="9"/>
                  </a:moveTo>
                  <a:lnTo>
                    <a:pt x="1920" y="9"/>
                  </a:lnTo>
                  <a:lnTo>
                    <a:pt x="1920" y="0"/>
                  </a:lnTo>
                  <a:lnTo>
                    <a:pt x="1956" y="0"/>
                  </a:lnTo>
                  <a:lnTo>
                    <a:pt x="1956" y="9"/>
                  </a:lnTo>
                  <a:close/>
                  <a:moveTo>
                    <a:pt x="1892" y="9"/>
                  </a:moveTo>
                  <a:lnTo>
                    <a:pt x="1856" y="9"/>
                  </a:lnTo>
                  <a:lnTo>
                    <a:pt x="1856" y="0"/>
                  </a:lnTo>
                  <a:lnTo>
                    <a:pt x="1892" y="0"/>
                  </a:lnTo>
                  <a:lnTo>
                    <a:pt x="1892" y="9"/>
                  </a:lnTo>
                  <a:close/>
                  <a:moveTo>
                    <a:pt x="1828" y="9"/>
                  </a:moveTo>
                  <a:lnTo>
                    <a:pt x="1791" y="9"/>
                  </a:lnTo>
                  <a:lnTo>
                    <a:pt x="1791" y="0"/>
                  </a:lnTo>
                  <a:lnTo>
                    <a:pt x="1828" y="0"/>
                  </a:lnTo>
                  <a:lnTo>
                    <a:pt x="1828" y="9"/>
                  </a:lnTo>
                  <a:close/>
                  <a:moveTo>
                    <a:pt x="1764" y="9"/>
                  </a:moveTo>
                  <a:lnTo>
                    <a:pt x="1727" y="9"/>
                  </a:lnTo>
                  <a:lnTo>
                    <a:pt x="1727" y="0"/>
                  </a:lnTo>
                  <a:lnTo>
                    <a:pt x="1764" y="0"/>
                  </a:lnTo>
                  <a:lnTo>
                    <a:pt x="1764" y="9"/>
                  </a:lnTo>
                  <a:close/>
                  <a:moveTo>
                    <a:pt x="1700" y="9"/>
                  </a:moveTo>
                  <a:lnTo>
                    <a:pt x="1663" y="9"/>
                  </a:lnTo>
                  <a:lnTo>
                    <a:pt x="1663" y="0"/>
                  </a:lnTo>
                  <a:lnTo>
                    <a:pt x="1700" y="0"/>
                  </a:lnTo>
                  <a:lnTo>
                    <a:pt x="1700" y="9"/>
                  </a:lnTo>
                  <a:close/>
                  <a:moveTo>
                    <a:pt x="1636" y="9"/>
                  </a:moveTo>
                  <a:lnTo>
                    <a:pt x="1599" y="9"/>
                  </a:lnTo>
                  <a:lnTo>
                    <a:pt x="1599" y="0"/>
                  </a:lnTo>
                  <a:lnTo>
                    <a:pt x="1636" y="0"/>
                  </a:lnTo>
                  <a:lnTo>
                    <a:pt x="1636" y="9"/>
                  </a:lnTo>
                  <a:close/>
                  <a:moveTo>
                    <a:pt x="1572" y="9"/>
                  </a:moveTo>
                  <a:lnTo>
                    <a:pt x="1535" y="9"/>
                  </a:lnTo>
                  <a:lnTo>
                    <a:pt x="1535" y="0"/>
                  </a:lnTo>
                  <a:lnTo>
                    <a:pt x="1572" y="0"/>
                  </a:lnTo>
                  <a:lnTo>
                    <a:pt x="1572" y="9"/>
                  </a:lnTo>
                  <a:close/>
                  <a:moveTo>
                    <a:pt x="1508" y="9"/>
                  </a:moveTo>
                  <a:lnTo>
                    <a:pt x="1471" y="9"/>
                  </a:lnTo>
                  <a:lnTo>
                    <a:pt x="1471" y="0"/>
                  </a:lnTo>
                  <a:lnTo>
                    <a:pt x="1508" y="0"/>
                  </a:lnTo>
                  <a:lnTo>
                    <a:pt x="1508" y="9"/>
                  </a:lnTo>
                  <a:close/>
                  <a:moveTo>
                    <a:pt x="1444" y="9"/>
                  </a:moveTo>
                  <a:lnTo>
                    <a:pt x="1407" y="9"/>
                  </a:lnTo>
                  <a:lnTo>
                    <a:pt x="1407" y="0"/>
                  </a:lnTo>
                  <a:lnTo>
                    <a:pt x="1444" y="0"/>
                  </a:lnTo>
                  <a:lnTo>
                    <a:pt x="1444" y="9"/>
                  </a:lnTo>
                  <a:close/>
                  <a:moveTo>
                    <a:pt x="1379" y="9"/>
                  </a:moveTo>
                  <a:lnTo>
                    <a:pt x="1343" y="9"/>
                  </a:lnTo>
                  <a:lnTo>
                    <a:pt x="1343" y="0"/>
                  </a:lnTo>
                  <a:lnTo>
                    <a:pt x="1379" y="0"/>
                  </a:lnTo>
                  <a:lnTo>
                    <a:pt x="1379" y="9"/>
                  </a:lnTo>
                  <a:close/>
                  <a:moveTo>
                    <a:pt x="1315" y="9"/>
                  </a:moveTo>
                  <a:lnTo>
                    <a:pt x="1279" y="9"/>
                  </a:lnTo>
                  <a:lnTo>
                    <a:pt x="1279" y="0"/>
                  </a:lnTo>
                  <a:lnTo>
                    <a:pt x="1315" y="0"/>
                  </a:lnTo>
                  <a:lnTo>
                    <a:pt x="1315" y="9"/>
                  </a:lnTo>
                  <a:close/>
                  <a:moveTo>
                    <a:pt x="1251" y="9"/>
                  </a:moveTo>
                  <a:lnTo>
                    <a:pt x="1215" y="9"/>
                  </a:lnTo>
                  <a:lnTo>
                    <a:pt x="1215" y="0"/>
                  </a:lnTo>
                  <a:lnTo>
                    <a:pt x="1251" y="0"/>
                  </a:lnTo>
                  <a:lnTo>
                    <a:pt x="1251" y="9"/>
                  </a:lnTo>
                  <a:close/>
                  <a:moveTo>
                    <a:pt x="1187" y="9"/>
                  </a:moveTo>
                  <a:lnTo>
                    <a:pt x="1151" y="9"/>
                  </a:lnTo>
                  <a:lnTo>
                    <a:pt x="1151" y="0"/>
                  </a:lnTo>
                  <a:lnTo>
                    <a:pt x="1187" y="0"/>
                  </a:lnTo>
                  <a:lnTo>
                    <a:pt x="1187" y="9"/>
                  </a:lnTo>
                  <a:close/>
                  <a:moveTo>
                    <a:pt x="1123" y="9"/>
                  </a:moveTo>
                  <a:lnTo>
                    <a:pt x="1086" y="9"/>
                  </a:lnTo>
                  <a:lnTo>
                    <a:pt x="1086" y="0"/>
                  </a:lnTo>
                  <a:lnTo>
                    <a:pt x="1123" y="0"/>
                  </a:lnTo>
                  <a:lnTo>
                    <a:pt x="1123" y="9"/>
                  </a:lnTo>
                  <a:close/>
                  <a:moveTo>
                    <a:pt x="1059" y="9"/>
                  </a:moveTo>
                  <a:lnTo>
                    <a:pt x="1022" y="9"/>
                  </a:lnTo>
                  <a:lnTo>
                    <a:pt x="1022" y="0"/>
                  </a:lnTo>
                  <a:lnTo>
                    <a:pt x="1059" y="0"/>
                  </a:lnTo>
                  <a:lnTo>
                    <a:pt x="1059" y="9"/>
                  </a:lnTo>
                  <a:close/>
                  <a:moveTo>
                    <a:pt x="995" y="9"/>
                  </a:moveTo>
                  <a:lnTo>
                    <a:pt x="958" y="9"/>
                  </a:lnTo>
                  <a:lnTo>
                    <a:pt x="958" y="0"/>
                  </a:lnTo>
                  <a:lnTo>
                    <a:pt x="995" y="0"/>
                  </a:lnTo>
                  <a:lnTo>
                    <a:pt x="995" y="9"/>
                  </a:lnTo>
                  <a:close/>
                  <a:moveTo>
                    <a:pt x="931" y="9"/>
                  </a:moveTo>
                  <a:lnTo>
                    <a:pt x="894" y="9"/>
                  </a:lnTo>
                  <a:lnTo>
                    <a:pt x="894" y="0"/>
                  </a:lnTo>
                  <a:lnTo>
                    <a:pt x="931" y="0"/>
                  </a:lnTo>
                  <a:lnTo>
                    <a:pt x="931" y="9"/>
                  </a:lnTo>
                  <a:close/>
                  <a:moveTo>
                    <a:pt x="867" y="9"/>
                  </a:moveTo>
                  <a:lnTo>
                    <a:pt x="830" y="9"/>
                  </a:lnTo>
                  <a:lnTo>
                    <a:pt x="830" y="0"/>
                  </a:lnTo>
                  <a:lnTo>
                    <a:pt x="867" y="0"/>
                  </a:lnTo>
                  <a:lnTo>
                    <a:pt x="867" y="9"/>
                  </a:lnTo>
                  <a:close/>
                  <a:moveTo>
                    <a:pt x="803" y="9"/>
                  </a:moveTo>
                  <a:lnTo>
                    <a:pt x="766" y="9"/>
                  </a:lnTo>
                  <a:lnTo>
                    <a:pt x="766" y="0"/>
                  </a:lnTo>
                  <a:lnTo>
                    <a:pt x="803" y="0"/>
                  </a:lnTo>
                  <a:lnTo>
                    <a:pt x="803" y="9"/>
                  </a:lnTo>
                  <a:close/>
                  <a:moveTo>
                    <a:pt x="739" y="9"/>
                  </a:moveTo>
                  <a:lnTo>
                    <a:pt x="702" y="9"/>
                  </a:lnTo>
                  <a:lnTo>
                    <a:pt x="702" y="0"/>
                  </a:lnTo>
                  <a:lnTo>
                    <a:pt x="739" y="0"/>
                  </a:lnTo>
                  <a:lnTo>
                    <a:pt x="739" y="9"/>
                  </a:lnTo>
                  <a:close/>
                  <a:moveTo>
                    <a:pt x="674" y="9"/>
                  </a:moveTo>
                  <a:lnTo>
                    <a:pt x="638" y="9"/>
                  </a:lnTo>
                  <a:lnTo>
                    <a:pt x="638" y="0"/>
                  </a:lnTo>
                  <a:lnTo>
                    <a:pt x="674" y="0"/>
                  </a:lnTo>
                  <a:lnTo>
                    <a:pt x="674" y="9"/>
                  </a:lnTo>
                  <a:close/>
                  <a:moveTo>
                    <a:pt x="610" y="9"/>
                  </a:moveTo>
                  <a:lnTo>
                    <a:pt x="574" y="9"/>
                  </a:lnTo>
                  <a:lnTo>
                    <a:pt x="574" y="0"/>
                  </a:lnTo>
                  <a:lnTo>
                    <a:pt x="610" y="0"/>
                  </a:lnTo>
                  <a:lnTo>
                    <a:pt x="610" y="9"/>
                  </a:lnTo>
                  <a:close/>
                  <a:moveTo>
                    <a:pt x="546" y="9"/>
                  </a:moveTo>
                  <a:lnTo>
                    <a:pt x="510" y="9"/>
                  </a:lnTo>
                  <a:lnTo>
                    <a:pt x="510" y="0"/>
                  </a:lnTo>
                  <a:lnTo>
                    <a:pt x="546" y="0"/>
                  </a:lnTo>
                  <a:lnTo>
                    <a:pt x="546" y="9"/>
                  </a:lnTo>
                  <a:close/>
                  <a:moveTo>
                    <a:pt x="482" y="9"/>
                  </a:moveTo>
                  <a:lnTo>
                    <a:pt x="446" y="9"/>
                  </a:lnTo>
                  <a:lnTo>
                    <a:pt x="446" y="0"/>
                  </a:lnTo>
                  <a:lnTo>
                    <a:pt x="482" y="0"/>
                  </a:lnTo>
                  <a:lnTo>
                    <a:pt x="482" y="9"/>
                  </a:lnTo>
                  <a:close/>
                  <a:moveTo>
                    <a:pt x="418" y="9"/>
                  </a:moveTo>
                  <a:lnTo>
                    <a:pt x="381" y="9"/>
                  </a:lnTo>
                  <a:lnTo>
                    <a:pt x="381" y="0"/>
                  </a:lnTo>
                  <a:lnTo>
                    <a:pt x="418" y="0"/>
                  </a:lnTo>
                  <a:lnTo>
                    <a:pt x="418" y="9"/>
                  </a:lnTo>
                  <a:close/>
                  <a:moveTo>
                    <a:pt x="354" y="9"/>
                  </a:moveTo>
                  <a:lnTo>
                    <a:pt x="317" y="9"/>
                  </a:lnTo>
                  <a:lnTo>
                    <a:pt x="317" y="0"/>
                  </a:lnTo>
                  <a:lnTo>
                    <a:pt x="354" y="0"/>
                  </a:lnTo>
                  <a:lnTo>
                    <a:pt x="354" y="9"/>
                  </a:lnTo>
                  <a:close/>
                  <a:moveTo>
                    <a:pt x="290" y="9"/>
                  </a:moveTo>
                  <a:lnTo>
                    <a:pt x="253" y="9"/>
                  </a:lnTo>
                  <a:lnTo>
                    <a:pt x="253" y="0"/>
                  </a:lnTo>
                  <a:lnTo>
                    <a:pt x="290" y="0"/>
                  </a:lnTo>
                  <a:lnTo>
                    <a:pt x="290" y="9"/>
                  </a:lnTo>
                  <a:close/>
                  <a:moveTo>
                    <a:pt x="226" y="9"/>
                  </a:moveTo>
                  <a:lnTo>
                    <a:pt x="189" y="9"/>
                  </a:lnTo>
                  <a:lnTo>
                    <a:pt x="189" y="0"/>
                  </a:lnTo>
                  <a:lnTo>
                    <a:pt x="226" y="0"/>
                  </a:lnTo>
                  <a:lnTo>
                    <a:pt x="226" y="9"/>
                  </a:lnTo>
                  <a:close/>
                  <a:moveTo>
                    <a:pt x="162" y="9"/>
                  </a:moveTo>
                  <a:lnTo>
                    <a:pt x="125" y="9"/>
                  </a:lnTo>
                  <a:lnTo>
                    <a:pt x="125" y="0"/>
                  </a:lnTo>
                  <a:lnTo>
                    <a:pt x="162" y="0"/>
                  </a:lnTo>
                  <a:lnTo>
                    <a:pt x="162" y="9"/>
                  </a:lnTo>
                  <a:close/>
                  <a:moveTo>
                    <a:pt x="98" y="9"/>
                  </a:moveTo>
                  <a:lnTo>
                    <a:pt x="61" y="9"/>
                  </a:lnTo>
                  <a:lnTo>
                    <a:pt x="61" y="0"/>
                  </a:lnTo>
                  <a:lnTo>
                    <a:pt x="98" y="0"/>
                  </a:lnTo>
                  <a:lnTo>
                    <a:pt x="98" y="9"/>
                  </a:lnTo>
                  <a:close/>
                  <a:moveTo>
                    <a:pt x="34" y="9"/>
                  </a:moveTo>
                  <a:lnTo>
                    <a:pt x="0" y="9"/>
                  </a:lnTo>
                  <a:lnTo>
                    <a:pt x="0" y="0"/>
                  </a:lnTo>
                  <a:lnTo>
                    <a:pt x="34" y="0"/>
                  </a:lnTo>
                  <a:lnTo>
                    <a:pt x="34" y="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7">
              <a:extLst>
                <a:ext uri="{FF2B5EF4-FFF2-40B4-BE49-F238E27FC236}">
                  <a16:creationId xmlns:a16="http://schemas.microsoft.com/office/drawing/2014/main" id="{81A44AE1-E241-45BE-A2BD-06957B70E50C}"/>
                </a:ext>
              </a:extLst>
            </p:cNvPr>
            <p:cNvSpPr>
              <a:spLocks noEditPoints="1"/>
            </p:cNvSpPr>
            <p:nvPr/>
          </p:nvSpPr>
          <p:spPr bwMode="auto">
            <a:xfrm>
              <a:off x="2068513" y="2803525"/>
              <a:ext cx="7938" cy="1741488"/>
            </a:xfrm>
            <a:custGeom>
              <a:avLst/>
              <a:gdLst>
                <a:gd name="T0" fmla="*/ 0 w 9"/>
                <a:gd name="T1" fmla="*/ 2157 h 2194"/>
                <a:gd name="T2" fmla="*/ 9 w 9"/>
                <a:gd name="T3" fmla="*/ 2130 h 2194"/>
                <a:gd name="T4" fmla="*/ 9 w 9"/>
                <a:gd name="T5" fmla="*/ 2093 h 2194"/>
                <a:gd name="T6" fmla="*/ 0 w 9"/>
                <a:gd name="T7" fmla="*/ 2066 h 2194"/>
                <a:gd name="T8" fmla="*/ 9 w 9"/>
                <a:gd name="T9" fmla="*/ 2066 h 2194"/>
                <a:gd name="T10" fmla="*/ 0 w 9"/>
                <a:gd name="T11" fmla="*/ 1965 h 2194"/>
                <a:gd name="T12" fmla="*/ 9 w 9"/>
                <a:gd name="T13" fmla="*/ 1938 h 2194"/>
                <a:gd name="T14" fmla="*/ 9 w 9"/>
                <a:gd name="T15" fmla="*/ 1901 h 2194"/>
                <a:gd name="T16" fmla="*/ 0 w 9"/>
                <a:gd name="T17" fmla="*/ 1874 h 2194"/>
                <a:gd name="T18" fmla="*/ 9 w 9"/>
                <a:gd name="T19" fmla="*/ 1874 h 2194"/>
                <a:gd name="T20" fmla="*/ 0 w 9"/>
                <a:gd name="T21" fmla="*/ 1773 h 2194"/>
                <a:gd name="T22" fmla="*/ 9 w 9"/>
                <a:gd name="T23" fmla="*/ 1746 h 2194"/>
                <a:gd name="T24" fmla="*/ 9 w 9"/>
                <a:gd name="T25" fmla="*/ 1709 h 2194"/>
                <a:gd name="T26" fmla="*/ 0 w 9"/>
                <a:gd name="T27" fmla="*/ 1682 h 2194"/>
                <a:gd name="T28" fmla="*/ 9 w 9"/>
                <a:gd name="T29" fmla="*/ 1682 h 2194"/>
                <a:gd name="T30" fmla="*/ 0 w 9"/>
                <a:gd name="T31" fmla="*/ 1582 h 2194"/>
                <a:gd name="T32" fmla="*/ 9 w 9"/>
                <a:gd name="T33" fmla="*/ 1554 h 2194"/>
                <a:gd name="T34" fmla="*/ 9 w 9"/>
                <a:gd name="T35" fmla="*/ 1518 h 2194"/>
                <a:gd name="T36" fmla="*/ 0 w 9"/>
                <a:gd name="T37" fmla="*/ 1490 h 2194"/>
                <a:gd name="T38" fmla="*/ 9 w 9"/>
                <a:gd name="T39" fmla="*/ 1490 h 2194"/>
                <a:gd name="T40" fmla="*/ 0 w 9"/>
                <a:gd name="T41" fmla="*/ 1390 h 2194"/>
                <a:gd name="T42" fmla="*/ 9 w 9"/>
                <a:gd name="T43" fmla="*/ 1362 h 2194"/>
                <a:gd name="T44" fmla="*/ 9 w 9"/>
                <a:gd name="T45" fmla="*/ 1326 h 2194"/>
                <a:gd name="T46" fmla="*/ 0 w 9"/>
                <a:gd name="T47" fmla="*/ 1298 h 2194"/>
                <a:gd name="T48" fmla="*/ 9 w 9"/>
                <a:gd name="T49" fmla="*/ 1298 h 2194"/>
                <a:gd name="T50" fmla="*/ 0 w 9"/>
                <a:gd name="T51" fmla="*/ 1198 h 2194"/>
                <a:gd name="T52" fmla="*/ 9 w 9"/>
                <a:gd name="T53" fmla="*/ 1170 h 2194"/>
                <a:gd name="T54" fmla="*/ 9 w 9"/>
                <a:gd name="T55" fmla="*/ 1134 h 2194"/>
                <a:gd name="T56" fmla="*/ 0 w 9"/>
                <a:gd name="T57" fmla="*/ 1106 h 2194"/>
                <a:gd name="T58" fmla="*/ 9 w 9"/>
                <a:gd name="T59" fmla="*/ 1106 h 2194"/>
                <a:gd name="T60" fmla="*/ 0 w 9"/>
                <a:gd name="T61" fmla="*/ 1006 h 2194"/>
                <a:gd name="T62" fmla="*/ 9 w 9"/>
                <a:gd name="T63" fmla="*/ 978 h 2194"/>
                <a:gd name="T64" fmla="*/ 9 w 9"/>
                <a:gd name="T65" fmla="*/ 942 h 2194"/>
                <a:gd name="T66" fmla="*/ 0 w 9"/>
                <a:gd name="T67" fmla="*/ 914 h 2194"/>
                <a:gd name="T68" fmla="*/ 9 w 9"/>
                <a:gd name="T69" fmla="*/ 914 h 2194"/>
                <a:gd name="T70" fmla="*/ 0 w 9"/>
                <a:gd name="T71" fmla="*/ 814 h 2194"/>
                <a:gd name="T72" fmla="*/ 9 w 9"/>
                <a:gd name="T73" fmla="*/ 786 h 2194"/>
                <a:gd name="T74" fmla="*/ 9 w 9"/>
                <a:gd name="T75" fmla="*/ 750 h 2194"/>
                <a:gd name="T76" fmla="*/ 0 w 9"/>
                <a:gd name="T77" fmla="*/ 722 h 2194"/>
                <a:gd name="T78" fmla="*/ 9 w 9"/>
                <a:gd name="T79" fmla="*/ 722 h 2194"/>
                <a:gd name="T80" fmla="*/ 0 w 9"/>
                <a:gd name="T81" fmla="*/ 622 h 2194"/>
                <a:gd name="T82" fmla="*/ 9 w 9"/>
                <a:gd name="T83" fmla="*/ 594 h 2194"/>
                <a:gd name="T84" fmla="*/ 9 w 9"/>
                <a:gd name="T85" fmla="*/ 558 h 2194"/>
                <a:gd name="T86" fmla="*/ 0 w 9"/>
                <a:gd name="T87" fmla="*/ 530 h 2194"/>
                <a:gd name="T88" fmla="*/ 9 w 9"/>
                <a:gd name="T89" fmla="*/ 530 h 2194"/>
                <a:gd name="T90" fmla="*/ 0 w 9"/>
                <a:gd name="T91" fmla="*/ 430 h 2194"/>
                <a:gd name="T92" fmla="*/ 9 w 9"/>
                <a:gd name="T93" fmla="*/ 402 h 2194"/>
                <a:gd name="T94" fmla="*/ 9 w 9"/>
                <a:gd name="T95" fmla="*/ 366 h 2194"/>
                <a:gd name="T96" fmla="*/ 0 w 9"/>
                <a:gd name="T97" fmla="*/ 338 h 2194"/>
                <a:gd name="T98" fmla="*/ 9 w 9"/>
                <a:gd name="T99" fmla="*/ 338 h 2194"/>
                <a:gd name="T100" fmla="*/ 0 w 9"/>
                <a:gd name="T101" fmla="*/ 238 h 2194"/>
                <a:gd name="T102" fmla="*/ 9 w 9"/>
                <a:gd name="T103" fmla="*/ 210 h 2194"/>
                <a:gd name="T104" fmla="*/ 9 w 9"/>
                <a:gd name="T105" fmla="*/ 174 h 2194"/>
                <a:gd name="T106" fmla="*/ 0 w 9"/>
                <a:gd name="T107" fmla="*/ 146 h 2194"/>
                <a:gd name="T108" fmla="*/ 9 w 9"/>
                <a:gd name="T109" fmla="*/ 146 h 2194"/>
                <a:gd name="T110" fmla="*/ 0 w 9"/>
                <a:gd name="T111" fmla="*/ 46 h 2194"/>
                <a:gd name="T112" fmla="*/ 9 w 9"/>
                <a:gd name="T113" fmla="*/ 18 h 2194"/>
                <a:gd name="T114" fmla="*/ 9 w 9"/>
                <a:gd name="T115"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4">
                  <a:moveTo>
                    <a:pt x="9" y="2194"/>
                  </a:moveTo>
                  <a:lnTo>
                    <a:pt x="0" y="2194"/>
                  </a:lnTo>
                  <a:lnTo>
                    <a:pt x="0" y="2157"/>
                  </a:lnTo>
                  <a:lnTo>
                    <a:pt x="9" y="2157"/>
                  </a:lnTo>
                  <a:lnTo>
                    <a:pt x="9" y="2194"/>
                  </a:lnTo>
                  <a:close/>
                  <a:moveTo>
                    <a:pt x="9" y="2130"/>
                  </a:moveTo>
                  <a:lnTo>
                    <a:pt x="0" y="2130"/>
                  </a:lnTo>
                  <a:lnTo>
                    <a:pt x="0" y="2093"/>
                  </a:lnTo>
                  <a:lnTo>
                    <a:pt x="9" y="2093"/>
                  </a:lnTo>
                  <a:lnTo>
                    <a:pt x="9" y="2130"/>
                  </a:lnTo>
                  <a:close/>
                  <a:moveTo>
                    <a:pt x="9" y="2066"/>
                  </a:moveTo>
                  <a:lnTo>
                    <a:pt x="0" y="2066"/>
                  </a:lnTo>
                  <a:lnTo>
                    <a:pt x="0" y="2029"/>
                  </a:lnTo>
                  <a:lnTo>
                    <a:pt x="9" y="2029"/>
                  </a:lnTo>
                  <a:lnTo>
                    <a:pt x="9" y="2066"/>
                  </a:lnTo>
                  <a:close/>
                  <a:moveTo>
                    <a:pt x="9" y="2002"/>
                  </a:moveTo>
                  <a:lnTo>
                    <a:pt x="0" y="2002"/>
                  </a:lnTo>
                  <a:lnTo>
                    <a:pt x="0" y="1965"/>
                  </a:lnTo>
                  <a:lnTo>
                    <a:pt x="9" y="1965"/>
                  </a:lnTo>
                  <a:lnTo>
                    <a:pt x="9" y="2002"/>
                  </a:lnTo>
                  <a:close/>
                  <a:moveTo>
                    <a:pt x="9" y="1938"/>
                  </a:moveTo>
                  <a:lnTo>
                    <a:pt x="0" y="1938"/>
                  </a:lnTo>
                  <a:lnTo>
                    <a:pt x="0" y="1901"/>
                  </a:lnTo>
                  <a:lnTo>
                    <a:pt x="9" y="1901"/>
                  </a:lnTo>
                  <a:lnTo>
                    <a:pt x="9" y="1938"/>
                  </a:lnTo>
                  <a:close/>
                  <a:moveTo>
                    <a:pt x="9" y="1874"/>
                  </a:moveTo>
                  <a:lnTo>
                    <a:pt x="0" y="1874"/>
                  </a:lnTo>
                  <a:lnTo>
                    <a:pt x="0" y="1837"/>
                  </a:lnTo>
                  <a:lnTo>
                    <a:pt x="9" y="1837"/>
                  </a:lnTo>
                  <a:lnTo>
                    <a:pt x="9" y="1874"/>
                  </a:lnTo>
                  <a:close/>
                  <a:moveTo>
                    <a:pt x="9" y="1810"/>
                  </a:moveTo>
                  <a:lnTo>
                    <a:pt x="0" y="1810"/>
                  </a:lnTo>
                  <a:lnTo>
                    <a:pt x="0" y="1773"/>
                  </a:lnTo>
                  <a:lnTo>
                    <a:pt x="9" y="1773"/>
                  </a:lnTo>
                  <a:lnTo>
                    <a:pt x="9" y="1810"/>
                  </a:lnTo>
                  <a:close/>
                  <a:moveTo>
                    <a:pt x="9" y="1746"/>
                  </a:moveTo>
                  <a:lnTo>
                    <a:pt x="0" y="1746"/>
                  </a:lnTo>
                  <a:lnTo>
                    <a:pt x="0" y="1709"/>
                  </a:lnTo>
                  <a:lnTo>
                    <a:pt x="9" y="1709"/>
                  </a:lnTo>
                  <a:lnTo>
                    <a:pt x="9" y="1746"/>
                  </a:lnTo>
                  <a:close/>
                  <a:moveTo>
                    <a:pt x="9" y="1682"/>
                  </a:moveTo>
                  <a:lnTo>
                    <a:pt x="0" y="1682"/>
                  </a:lnTo>
                  <a:lnTo>
                    <a:pt x="0" y="1646"/>
                  </a:lnTo>
                  <a:lnTo>
                    <a:pt x="9" y="1646"/>
                  </a:lnTo>
                  <a:lnTo>
                    <a:pt x="9" y="1682"/>
                  </a:lnTo>
                  <a:close/>
                  <a:moveTo>
                    <a:pt x="9" y="1618"/>
                  </a:moveTo>
                  <a:lnTo>
                    <a:pt x="0" y="1618"/>
                  </a:lnTo>
                  <a:lnTo>
                    <a:pt x="0" y="1582"/>
                  </a:lnTo>
                  <a:lnTo>
                    <a:pt x="9" y="1582"/>
                  </a:lnTo>
                  <a:lnTo>
                    <a:pt x="9" y="1618"/>
                  </a:lnTo>
                  <a:close/>
                  <a:moveTo>
                    <a:pt x="9" y="1554"/>
                  </a:moveTo>
                  <a:lnTo>
                    <a:pt x="0" y="1554"/>
                  </a:lnTo>
                  <a:lnTo>
                    <a:pt x="0" y="1518"/>
                  </a:lnTo>
                  <a:lnTo>
                    <a:pt x="9" y="1518"/>
                  </a:lnTo>
                  <a:lnTo>
                    <a:pt x="9" y="1554"/>
                  </a:lnTo>
                  <a:close/>
                  <a:moveTo>
                    <a:pt x="9" y="1490"/>
                  </a:moveTo>
                  <a:lnTo>
                    <a:pt x="0" y="1490"/>
                  </a:lnTo>
                  <a:lnTo>
                    <a:pt x="0" y="1454"/>
                  </a:lnTo>
                  <a:lnTo>
                    <a:pt x="9" y="1454"/>
                  </a:lnTo>
                  <a:lnTo>
                    <a:pt x="9" y="1490"/>
                  </a:lnTo>
                  <a:close/>
                  <a:moveTo>
                    <a:pt x="9" y="1426"/>
                  </a:moveTo>
                  <a:lnTo>
                    <a:pt x="0" y="1426"/>
                  </a:lnTo>
                  <a:lnTo>
                    <a:pt x="0" y="1390"/>
                  </a:lnTo>
                  <a:lnTo>
                    <a:pt x="9" y="1390"/>
                  </a:lnTo>
                  <a:lnTo>
                    <a:pt x="9" y="1426"/>
                  </a:lnTo>
                  <a:close/>
                  <a:moveTo>
                    <a:pt x="9" y="1362"/>
                  </a:moveTo>
                  <a:lnTo>
                    <a:pt x="0" y="1362"/>
                  </a:lnTo>
                  <a:lnTo>
                    <a:pt x="0" y="1326"/>
                  </a:lnTo>
                  <a:lnTo>
                    <a:pt x="9" y="1326"/>
                  </a:lnTo>
                  <a:lnTo>
                    <a:pt x="9" y="1362"/>
                  </a:lnTo>
                  <a:close/>
                  <a:moveTo>
                    <a:pt x="9" y="1298"/>
                  </a:moveTo>
                  <a:lnTo>
                    <a:pt x="0" y="1298"/>
                  </a:lnTo>
                  <a:lnTo>
                    <a:pt x="0" y="1262"/>
                  </a:lnTo>
                  <a:lnTo>
                    <a:pt x="9" y="1262"/>
                  </a:lnTo>
                  <a:lnTo>
                    <a:pt x="9" y="1298"/>
                  </a:lnTo>
                  <a:close/>
                  <a:moveTo>
                    <a:pt x="9" y="1234"/>
                  </a:moveTo>
                  <a:lnTo>
                    <a:pt x="0" y="1234"/>
                  </a:lnTo>
                  <a:lnTo>
                    <a:pt x="0" y="1198"/>
                  </a:lnTo>
                  <a:lnTo>
                    <a:pt x="9" y="1198"/>
                  </a:lnTo>
                  <a:lnTo>
                    <a:pt x="9" y="1234"/>
                  </a:lnTo>
                  <a:close/>
                  <a:moveTo>
                    <a:pt x="9" y="1170"/>
                  </a:moveTo>
                  <a:lnTo>
                    <a:pt x="0" y="1170"/>
                  </a:lnTo>
                  <a:lnTo>
                    <a:pt x="0" y="1134"/>
                  </a:lnTo>
                  <a:lnTo>
                    <a:pt x="9" y="1134"/>
                  </a:lnTo>
                  <a:lnTo>
                    <a:pt x="9" y="1170"/>
                  </a:lnTo>
                  <a:close/>
                  <a:moveTo>
                    <a:pt x="9" y="1106"/>
                  </a:moveTo>
                  <a:lnTo>
                    <a:pt x="0" y="1106"/>
                  </a:lnTo>
                  <a:lnTo>
                    <a:pt x="0" y="1070"/>
                  </a:lnTo>
                  <a:lnTo>
                    <a:pt x="9" y="1070"/>
                  </a:lnTo>
                  <a:lnTo>
                    <a:pt x="9" y="1106"/>
                  </a:lnTo>
                  <a:close/>
                  <a:moveTo>
                    <a:pt x="9" y="1042"/>
                  </a:moveTo>
                  <a:lnTo>
                    <a:pt x="0" y="1042"/>
                  </a:lnTo>
                  <a:lnTo>
                    <a:pt x="0" y="1006"/>
                  </a:lnTo>
                  <a:lnTo>
                    <a:pt x="9" y="1006"/>
                  </a:lnTo>
                  <a:lnTo>
                    <a:pt x="9" y="1042"/>
                  </a:lnTo>
                  <a:close/>
                  <a:moveTo>
                    <a:pt x="9" y="978"/>
                  </a:moveTo>
                  <a:lnTo>
                    <a:pt x="0" y="978"/>
                  </a:lnTo>
                  <a:lnTo>
                    <a:pt x="0" y="942"/>
                  </a:lnTo>
                  <a:lnTo>
                    <a:pt x="9" y="942"/>
                  </a:lnTo>
                  <a:lnTo>
                    <a:pt x="9" y="978"/>
                  </a:lnTo>
                  <a:close/>
                  <a:moveTo>
                    <a:pt x="9" y="914"/>
                  </a:moveTo>
                  <a:lnTo>
                    <a:pt x="0" y="914"/>
                  </a:lnTo>
                  <a:lnTo>
                    <a:pt x="0" y="878"/>
                  </a:lnTo>
                  <a:lnTo>
                    <a:pt x="9" y="878"/>
                  </a:lnTo>
                  <a:lnTo>
                    <a:pt x="9" y="914"/>
                  </a:lnTo>
                  <a:close/>
                  <a:moveTo>
                    <a:pt x="9" y="850"/>
                  </a:moveTo>
                  <a:lnTo>
                    <a:pt x="0" y="850"/>
                  </a:lnTo>
                  <a:lnTo>
                    <a:pt x="0" y="814"/>
                  </a:lnTo>
                  <a:lnTo>
                    <a:pt x="9" y="814"/>
                  </a:lnTo>
                  <a:lnTo>
                    <a:pt x="9" y="850"/>
                  </a:lnTo>
                  <a:close/>
                  <a:moveTo>
                    <a:pt x="9" y="786"/>
                  </a:moveTo>
                  <a:lnTo>
                    <a:pt x="0" y="786"/>
                  </a:lnTo>
                  <a:lnTo>
                    <a:pt x="0" y="750"/>
                  </a:lnTo>
                  <a:lnTo>
                    <a:pt x="9" y="750"/>
                  </a:lnTo>
                  <a:lnTo>
                    <a:pt x="9" y="786"/>
                  </a:lnTo>
                  <a:close/>
                  <a:moveTo>
                    <a:pt x="9" y="722"/>
                  </a:moveTo>
                  <a:lnTo>
                    <a:pt x="0" y="722"/>
                  </a:lnTo>
                  <a:lnTo>
                    <a:pt x="0" y="686"/>
                  </a:lnTo>
                  <a:lnTo>
                    <a:pt x="9" y="686"/>
                  </a:lnTo>
                  <a:lnTo>
                    <a:pt x="9" y="722"/>
                  </a:lnTo>
                  <a:close/>
                  <a:moveTo>
                    <a:pt x="9" y="658"/>
                  </a:moveTo>
                  <a:lnTo>
                    <a:pt x="0" y="658"/>
                  </a:lnTo>
                  <a:lnTo>
                    <a:pt x="0" y="622"/>
                  </a:lnTo>
                  <a:lnTo>
                    <a:pt x="9" y="622"/>
                  </a:lnTo>
                  <a:lnTo>
                    <a:pt x="9" y="658"/>
                  </a:lnTo>
                  <a:close/>
                  <a:moveTo>
                    <a:pt x="9" y="594"/>
                  </a:moveTo>
                  <a:lnTo>
                    <a:pt x="0" y="594"/>
                  </a:lnTo>
                  <a:lnTo>
                    <a:pt x="0" y="558"/>
                  </a:lnTo>
                  <a:lnTo>
                    <a:pt x="9" y="558"/>
                  </a:lnTo>
                  <a:lnTo>
                    <a:pt x="9" y="594"/>
                  </a:lnTo>
                  <a:close/>
                  <a:moveTo>
                    <a:pt x="9" y="530"/>
                  </a:moveTo>
                  <a:lnTo>
                    <a:pt x="0" y="530"/>
                  </a:lnTo>
                  <a:lnTo>
                    <a:pt x="0" y="494"/>
                  </a:lnTo>
                  <a:lnTo>
                    <a:pt x="9" y="494"/>
                  </a:lnTo>
                  <a:lnTo>
                    <a:pt x="9" y="530"/>
                  </a:lnTo>
                  <a:close/>
                  <a:moveTo>
                    <a:pt x="9" y="466"/>
                  </a:moveTo>
                  <a:lnTo>
                    <a:pt x="0" y="466"/>
                  </a:lnTo>
                  <a:lnTo>
                    <a:pt x="0" y="430"/>
                  </a:lnTo>
                  <a:lnTo>
                    <a:pt x="9" y="430"/>
                  </a:lnTo>
                  <a:lnTo>
                    <a:pt x="9" y="466"/>
                  </a:lnTo>
                  <a:close/>
                  <a:moveTo>
                    <a:pt x="9" y="402"/>
                  </a:moveTo>
                  <a:lnTo>
                    <a:pt x="0" y="402"/>
                  </a:lnTo>
                  <a:lnTo>
                    <a:pt x="0" y="366"/>
                  </a:lnTo>
                  <a:lnTo>
                    <a:pt x="9" y="366"/>
                  </a:lnTo>
                  <a:lnTo>
                    <a:pt x="9" y="402"/>
                  </a:lnTo>
                  <a:close/>
                  <a:moveTo>
                    <a:pt x="9" y="338"/>
                  </a:moveTo>
                  <a:lnTo>
                    <a:pt x="0" y="338"/>
                  </a:lnTo>
                  <a:lnTo>
                    <a:pt x="0" y="302"/>
                  </a:lnTo>
                  <a:lnTo>
                    <a:pt x="9" y="302"/>
                  </a:lnTo>
                  <a:lnTo>
                    <a:pt x="9" y="338"/>
                  </a:lnTo>
                  <a:close/>
                  <a:moveTo>
                    <a:pt x="9" y="274"/>
                  </a:moveTo>
                  <a:lnTo>
                    <a:pt x="0" y="274"/>
                  </a:lnTo>
                  <a:lnTo>
                    <a:pt x="0" y="238"/>
                  </a:lnTo>
                  <a:lnTo>
                    <a:pt x="9" y="238"/>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8">
              <a:extLst>
                <a:ext uri="{FF2B5EF4-FFF2-40B4-BE49-F238E27FC236}">
                  <a16:creationId xmlns:a16="http://schemas.microsoft.com/office/drawing/2014/main" id="{1D95441A-5683-439E-A99A-6CE4CF8F337D}"/>
                </a:ext>
              </a:extLst>
            </p:cNvPr>
            <p:cNvSpPr>
              <a:spLocks noEditPoints="1"/>
            </p:cNvSpPr>
            <p:nvPr/>
          </p:nvSpPr>
          <p:spPr bwMode="auto">
            <a:xfrm>
              <a:off x="1914525" y="4497388"/>
              <a:ext cx="23813" cy="23813"/>
            </a:xfrm>
            <a:custGeom>
              <a:avLst/>
              <a:gdLst>
                <a:gd name="T0" fmla="*/ 15 w 30"/>
                <a:gd name="T1" fmla="*/ 31 h 31"/>
                <a:gd name="T2" fmla="*/ 4 w 30"/>
                <a:gd name="T3" fmla="*/ 26 h 31"/>
                <a:gd name="T4" fmla="*/ 1 w 30"/>
                <a:gd name="T5" fmla="*/ 21 h 31"/>
                <a:gd name="T6" fmla="*/ 0 w 30"/>
                <a:gd name="T7" fmla="*/ 15 h 31"/>
                <a:gd name="T8" fmla="*/ 4 w 30"/>
                <a:gd name="T9" fmla="*/ 4 h 31"/>
                <a:gd name="T10" fmla="*/ 9 w 30"/>
                <a:gd name="T11" fmla="*/ 1 h 31"/>
                <a:gd name="T12" fmla="*/ 15 w 30"/>
                <a:gd name="T13" fmla="*/ 0 h 31"/>
                <a:gd name="T14" fmla="*/ 25 w 30"/>
                <a:gd name="T15" fmla="*/ 4 h 31"/>
                <a:gd name="T16" fmla="*/ 29 w 30"/>
                <a:gd name="T17" fmla="*/ 9 h 31"/>
                <a:gd name="T18" fmla="*/ 30 w 30"/>
                <a:gd name="T19" fmla="*/ 15 h 31"/>
                <a:gd name="T20" fmla="*/ 25 w 30"/>
                <a:gd name="T21" fmla="*/ 26 h 31"/>
                <a:gd name="T22" fmla="*/ 21 w 30"/>
                <a:gd name="T23" fmla="*/ 30 h 31"/>
                <a:gd name="T24" fmla="*/ 15 w 30"/>
                <a:gd name="T25" fmla="*/ 31 h 31"/>
                <a:gd name="T26" fmla="*/ 15 w 30"/>
                <a:gd name="T27" fmla="*/ 2 h 31"/>
                <a:gd name="T28" fmla="*/ 5 w 30"/>
                <a:gd name="T29" fmla="*/ 6 h 31"/>
                <a:gd name="T30" fmla="*/ 3 w 30"/>
                <a:gd name="T31" fmla="*/ 10 h 31"/>
                <a:gd name="T32" fmla="*/ 2 w 30"/>
                <a:gd name="T33" fmla="*/ 15 h 31"/>
                <a:gd name="T34" fmla="*/ 5 w 30"/>
                <a:gd name="T35" fmla="*/ 24 h 31"/>
                <a:gd name="T36" fmla="*/ 10 w 30"/>
                <a:gd name="T37" fmla="*/ 27 h 31"/>
                <a:gd name="T38" fmla="*/ 15 w 30"/>
                <a:gd name="T39" fmla="*/ 29 h 31"/>
                <a:gd name="T40" fmla="*/ 24 w 30"/>
                <a:gd name="T41" fmla="*/ 24 h 31"/>
                <a:gd name="T42" fmla="*/ 27 w 30"/>
                <a:gd name="T43" fmla="*/ 20 h 31"/>
                <a:gd name="T44" fmla="*/ 28 w 30"/>
                <a:gd name="T45" fmla="*/ 15 h 31"/>
                <a:gd name="T46" fmla="*/ 24 w 30"/>
                <a:gd name="T47" fmla="*/ 6 h 31"/>
                <a:gd name="T48" fmla="*/ 20 w 30"/>
                <a:gd name="T49" fmla="*/ 3 h 31"/>
                <a:gd name="T50" fmla="*/ 15 w 30"/>
                <a:gd name="T51" fmla="*/ 2 h 31"/>
                <a:gd name="T52" fmla="*/ 21 w 30"/>
                <a:gd name="T53" fmla="*/ 22 h 31"/>
                <a:gd name="T54" fmla="*/ 15 w 30"/>
                <a:gd name="T55" fmla="*/ 23 h 31"/>
                <a:gd name="T56" fmla="*/ 9 w 30"/>
                <a:gd name="T57" fmla="*/ 21 h 31"/>
                <a:gd name="T58" fmla="*/ 7 w 30"/>
                <a:gd name="T59" fmla="*/ 18 h 31"/>
                <a:gd name="T60" fmla="*/ 7 w 30"/>
                <a:gd name="T61" fmla="*/ 15 h 31"/>
                <a:gd name="T62" fmla="*/ 9 w 30"/>
                <a:gd name="T63" fmla="*/ 9 h 31"/>
                <a:gd name="T64" fmla="*/ 12 w 30"/>
                <a:gd name="T65" fmla="*/ 7 h 31"/>
                <a:gd name="T66" fmla="*/ 15 w 30"/>
                <a:gd name="T67" fmla="*/ 6 h 31"/>
                <a:gd name="T68" fmla="*/ 21 w 30"/>
                <a:gd name="T69" fmla="*/ 8 h 31"/>
                <a:gd name="T70" fmla="*/ 21 w 30"/>
                <a:gd name="T71" fmla="*/ 11 h 31"/>
                <a:gd name="T72" fmla="*/ 18 w 30"/>
                <a:gd name="T73" fmla="*/ 9 h 31"/>
                <a:gd name="T74" fmla="*/ 15 w 30"/>
                <a:gd name="T75" fmla="*/ 9 h 31"/>
                <a:gd name="T76" fmla="*/ 11 w 30"/>
                <a:gd name="T77" fmla="*/ 10 h 31"/>
                <a:gd name="T78" fmla="*/ 10 w 30"/>
                <a:gd name="T79" fmla="*/ 15 h 31"/>
                <a:gd name="T80" fmla="*/ 10 w 30"/>
                <a:gd name="T81" fmla="*/ 17 h 31"/>
                <a:gd name="T82" fmla="*/ 13 w 30"/>
                <a:gd name="T83" fmla="*/ 20 h 31"/>
                <a:gd name="T84" fmla="*/ 15 w 30"/>
                <a:gd name="T85" fmla="*/ 21 h 31"/>
                <a:gd name="T86" fmla="*/ 21 w 30"/>
                <a:gd name="T87" fmla="*/ 19 h 31"/>
                <a:gd name="T88" fmla="*/ 21 w 30"/>
                <a:gd name="T8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31">
                  <a:moveTo>
                    <a:pt x="15" y="31"/>
                  </a:moveTo>
                  <a:lnTo>
                    <a:pt x="15" y="31"/>
                  </a:lnTo>
                  <a:lnTo>
                    <a:pt x="9" y="30"/>
                  </a:lnTo>
                  <a:lnTo>
                    <a:pt x="4" y="26"/>
                  </a:lnTo>
                  <a:lnTo>
                    <a:pt x="4" y="26"/>
                  </a:lnTo>
                  <a:lnTo>
                    <a:pt x="1" y="21"/>
                  </a:lnTo>
                  <a:lnTo>
                    <a:pt x="0" y="15"/>
                  </a:lnTo>
                  <a:lnTo>
                    <a:pt x="0" y="15"/>
                  </a:lnTo>
                  <a:lnTo>
                    <a:pt x="1" y="9"/>
                  </a:lnTo>
                  <a:lnTo>
                    <a:pt x="4" y="4"/>
                  </a:lnTo>
                  <a:lnTo>
                    <a:pt x="4" y="4"/>
                  </a:lnTo>
                  <a:lnTo>
                    <a:pt x="9" y="1"/>
                  </a:lnTo>
                  <a:lnTo>
                    <a:pt x="15" y="0"/>
                  </a:lnTo>
                  <a:lnTo>
                    <a:pt x="15" y="0"/>
                  </a:lnTo>
                  <a:lnTo>
                    <a:pt x="21" y="1"/>
                  </a:lnTo>
                  <a:lnTo>
                    <a:pt x="25" y="4"/>
                  </a:lnTo>
                  <a:lnTo>
                    <a:pt x="25" y="4"/>
                  </a:lnTo>
                  <a:lnTo>
                    <a:pt x="29" y="9"/>
                  </a:lnTo>
                  <a:lnTo>
                    <a:pt x="30" y="15"/>
                  </a:lnTo>
                  <a:lnTo>
                    <a:pt x="30" y="15"/>
                  </a:lnTo>
                  <a:lnTo>
                    <a:pt x="29" y="21"/>
                  </a:lnTo>
                  <a:lnTo>
                    <a:pt x="25" y="26"/>
                  </a:lnTo>
                  <a:lnTo>
                    <a:pt x="25" y="26"/>
                  </a:lnTo>
                  <a:lnTo>
                    <a:pt x="21" y="30"/>
                  </a:lnTo>
                  <a:lnTo>
                    <a:pt x="15" y="31"/>
                  </a:lnTo>
                  <a:lnTo>
                    <a:pt x="15" y="31"/>
                  </a:lnTo>
                  <a:close/>
                  <a:moveTo>
                    <a:pt x="15" y="2"/>
                  </a:moveTo>
                  <a:lnTo>
                    <a:pt x="15" y="2"/>
                  </a:lnTo>
                  <a:lnTo>
                    <a:pt x="10" y="3"/>
                  </a:lnTo>
                  <a:lnTo>
                    <a:pt x="5" y="6"/>
                  </a:lnTo>
                  <a:lnTo>
                    <a:pt x="5" y="6"/>
                  </a:lnTo>
                  <a:lnTo>
                    <a:pt x="3" y="10"/>
                  </a:lnTo>
                  <a:lnTo>
                    <a:pt x="2" y="15"/>
                  </a:lnTo>
                  <a:lnTo>
                    <a:pt x="2" y="15"/>
                  </a:lnTo>
                  <a:lnTo>
                    <a:pt x="3" y="20"/>
                  </a:lnTo>
                  <a:lnTo>
                    <a:pt x="5" y="24"/>
                  </a:lnTo>
                  <a:lnTo>
                    <a:pt x="5" y="24"/>
                  </a:lnTo>
                  <a:lnTo>
                    <a:pt x="10" y="27"/>
                  </a:lnTo>
                  <a:lnTo>
                    <a:pt x="15" y="29"/>
                  </a:lnTo>
                  <a:lnTo>
                    <a:pt x="15" y="29"/>
                  </a:lnTo>
                  <a:lnTo>
                    <a:pt x="20" y="27"/>
                  </a:lnTo>
                  <a:lnTo>
                    <a:pt x="24" y="24"/>
                  </a:lnTo>
                  <a:lnTo>
                    <a:pt x="24" y="24"/>
                  </a:lnTo>
                  <a:lnTo>
                    <a:pt x="27" y="20"/>
                  </a:lnTo>
                  <a:lnTo>
                    <a:pt x="28" y="15"/>
                  </a:lnTo>
                  <a:lnTo>
                    <a:pt x="28" y="15"/>
                  </a:lnTo>
                  <a:lnTo>
                    <a:pt x="27" y="10"/>
                  </a:lnTo>
                  <a:lnTo>
                    <a:pt x="24" y="6"/>
                  </a:lnTo>
                  <a:lnTo>
                    <a:pt x="24" y="6"/>
                  </a:lnTo>
                  <a:lnTo>
                    <a:pt x="20" y="3"/>
                  </a:lnTo>
                  <a:lnTo>
                    <a:pt x="15" y="2"/>
                  </a:lnTo>
                  <a:lnTo>
                    <a:pt x="15" y="2"/>
                  </a:lnTo>
                  <a:close/>
                  <a:moveTo>
                    <a:pt x="21" y="22"/>
                  </a:moveTo>
                  <a:lnTo>
                    <a:pt x="21" y="22"/>
                  </a:lnTo>
                  <a:lnTo>
                    <a:pt x="15" y="23"/>
                  </a:lnTo>
                  <a:lnTo>
                    <a:pt x="15" y="23"/>
                  </a:lnTo>
                  <a:lnTo>
                    <a:pt x="12" y="23"/>
                  </a:lnTo>
                  <a:lnTo>
                    <a:pt x="9" y="21"/>
                  </a:lnTo>
                  <a:lnTo>
                    <a:pt x="9" y="21"/>
                  </a:lnTo>
                  <a:lnTo>
                    <a:pt x="7" y="18"/>
                  </a:lnTo>
                  <a:lnTo>
                    <a:pt x="7" y="15"/>
                  </a:lnTo>
                  <a:lnTo>
                    <a:pt x="7" y="15"/>
                  </a:lnTo>
                  <a:lnTo>
                    <a:pt x="7" y="11"/>
                  </a:lnTo>
                  <a:lnTo>
                    <a:pt x="9" y="9"/>
                  </a:lnTo>
                  <a:lnTo>
                    <a:pt x="9" y="9"/>
                  </a:lnTo>
                  <a:lnTo>
                    <a:pt x="12" y="7"/>
                  </a:lnTo>
                  <a:lnTo>
                    <a:pt x="15" y="6"/>
                  </a:lnTo>
                  <a:lnTo>
                    <a:pt x="15" y="6"/>
                  </a:lnTo>
                  <a:lnTo>
                    <a:pt x="18" y="7"/>
                  </a:lnTo>
                  <a:lnTo>
                    <a:pt x="21" y="8"/>
                  </a:lnTo>
                  <a:lnTo>
                    <a:pt x="21" y="11"/>
                  </a:lnTo>
                  <a:lnTo>
                    <a:pt x="21" y="11"/>
                  </a:lnTo>
                  <a:lnTo>
                    <a:pt x="21" y="11"/>
                  </a:lnTo>
                  <a:lnTo>
                    <a:pt x="18" y="9"/>
                  </a:lnTo>
                  <a:lnTo>
                    <a:pt x="15" y="9"/>
                  </a:lnTo>
                  <a:lnTo>
                    <a:pt x="15" y="9"/>
                  </a:lnTo>
                  <a:lnTo>
                    <a:pt x="13" y="9"/>
                  </a:lnTo>
                  <a:lnTo>
                    <a:pt x="11" y="10"/>
                  </a:lnTo>
                  <a:lnTo>
                    <a:pt x="10" y="12"/>
                  </a:lnTo>
                  <a:lnTo>
                    <a:pt x="10" y="15"/>
                  </a:lnTo>
                  <a:lnTo>
                    <a:pt x="10" y="15"/>
                  </a:lnTo>
                  <a:lnTo>
                    <a:pt x="10" y="17"/>
                  </a:lnTo>
                  <a:lnTo>
                    <a:pt x="11" y="19"/>
                  </a:lnTo>
                  <a:lnTo>
                    <a:pt x="13" y="20"/>
                  </a:lnTo>
                  <a:lnTo>
                    <a:pt x="15" y="21"/>
                  </a:lnTo>
                  <a:lnTo>
                    <a:pt x="15" y="21"/>
                  </a:lnTo>
                  <a:lnTo>
                    <a:pt x="18" y="20"/>
                  </a:lnTo>
                  <a:lnTo>
                    <a:pt x="21" y="19"/>
                  </a:lnTo>
                  <a:lnTo>
                    <a:pt x="21" y="19"/>
                  </a:lnTo>
                  <a:lnTo>
                    <a:pt x="21"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9">
              <a:extLst>
                <a:ext uri="{FF2B5EF4-FFF2-40B4-BE49-F238E27FC236}">
                  <a16:creationId xmlns:a16="http://schemas.microsoft.com/office/drawing/2014/main" id="{47E17BDC-10BD-45D6-BC2A-A543EE97A70E}"/>
                </a:ext>
              </a:extLst>
            </p:cNvPr>
            <p:cNvSpPr>
              <a:spLocks noEditPoints="1"/>
            </p:cNvSpPr>
            <p:nvPr/>
          </p:nvSpPr>
          <p:spPr bwMode="auto">
            <a:xfrm>
              <a:off x="1952625" y="4497388"/>
              <a:ext cx="14288" cy="22225"/>
            </a:xfrm>
            <a:custGeom>
              <a:avLst/>
              <a:gdLst>
                <a:gd name="T0" fmla="*/ 3 w 18"/>
                <a:gd name="T1" fmla="*/ 17 h 27"/>
                <a:gd name="T2" fmla="*/ 3 w 18"/>
                <a:gd name="T3" fmla="*/ 27 h 27"/>
                <a:gd name="T4" fmla="*/ 0 w 18"/>
                <a:gd name="T5" fmla="*/ 27 h 27"/>
                <a:gd name="T6" fmla="*/ 0 w 18"/>
                <a:gd name="T7" fmla="*/ 0 h 27"/>
                <a:gd name="T8" fmla="*/ 8 w 18"/>
                <a:gd name="T9" fmla="*/ 0 h 27"/>
                <a:gd name="T10" fmla="*/ 8 w 18"/>
                <a:gd name="T11" fmla="*/ 0 h 27"/>
                <a:gd name="T12" fmla="*/ 13 w 18"/>
                <a:gd name="T13" fmla="*/ 1 h 27"/>
                <a:gd name="T14" fmla="*/ 16 w 18"/>
                <a:gd name="T15" fmla="*/ 2 h 27"/>
                <a:gd name="T16" fmla="*/ 16 w 18"/>
                <a:gd name="T17" fmla="*/ 2 h 27"/>
                <a:gd name="T18" fmla="*/ 18 w 18"/>
                <a:gd name="T19" fmla="*/ 5 h 27"/>
                <a:gd name="T20" fmla="*/ 18 w 18"/>
                <a:gd name="T21" fmla="*/ 8 h 27"/>
                <a:gd name="T22" fmla="*/ 18 w 18"/>
                <a:gd name="T23" fmla="*/ 8 h 27"/>
                <a:gd name="T24" fmla="*/ 18 w 18"/>
                <a:gd name="T25" fmla="*/ 12 h 27"/>
                <a:gd name="T26" fmla="*/ 16 w 18"/>
                <a:gd name="T27" fmla="*/ 14 h 27"/>
                <a:gd name="T28" fmla="*/ 16 w 18"/>
                <a:gd name="T29" fmla="*/ 14 h 27"/>
                <a:gd name="T30" fmla="*/ 12 w 18"/>
                <a:gd name="T31" fmla="*/ 16 h 27"/>
                <a:gd name="T32" fmla="*/ 8 w 18"/>
                <a:gd name="T33" fmla="*/ 17 h 27"/>
                <a:gd name="T34" fmla="*/ 3 w 18"/>
                <a:gd name="T35" fmla="*/ 17 h 27"/>
                <a:gd name="T36" fmla="*/ 3 w 18"/>
                <a:gd name="T37" fmla="*/ 3 h 27"/>
                <a:gd name="T38" fmla="*/ 3 w 18"/>
                <a:gd name="T39" fmla="*/ 14 h 27"/>
                <a:gd name="T40" fmla="*/ 8 w 18"/>
                <a:gd name="T41" fmla="*/ 14 h 27"/>
                <a:gd name="T42" fmla="*/ 8 w 18"/>
                <a:gd name="T43" fmla="*/ 14 h 27"/>
                <a:gd name="T44" fmla="*/ 11 w 18"/>
                <a:gd name="T45" fmla="*/ 14 h 27"/>
                <a:gd name="T46" fmla="*/ 13 w 18"/>
                <a:gd name="T47" fmla="*/ 12 h 27"/>
                <a:gd name="T48" fmla="*/ 13 w 18"/>
                <a:gd name="T49" fmla="*/ 12 h 27"/>
                <a:gd name="T50" fmla="*/ 14 w 18"/>
                <a:gd name="T51" fmla="*/ 11 h 27"/>
                <a:gd name="T52" fmla="*/ 15 w 18"/>
                <a:gd name="T53" fmla="*/ 8 h 27"/>
                <a:gd name="T54" fmla="*/ 15 w 18"/>
                <a:gd name="T55" fmla="*/ 8 h 27"/>
                <a:gd name="T56" fmla="*/ 15 w 18"/>
                <a:gd name="T57" fmla="*/ 6 h 27"/>
                <a:gd name="T58" fmla="*/ 13 w 18"/>
                <a:gd name="T59" fmla="*/ 4 h 27"/>
                <a:gd name="T60" fmla="*/ 13 w 18"/>
                <a:gd name="T61" fmla="*/ 4 h 27"/>
                <a:gd name="T62" fmla="*/ 11 w 18"/>
                <a:gd name="T63" fmla="*/ 3 h 27"/>
                <a:gd name="T64" fmla="*/ 8 w 18"/>
                <a:gd name="T65" fmla="*/ 3 h 27"/>
                <a:gd name="T66" fmla="*/ 3 w 18"/>
                <a:gd name="T67"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7">
                  <a:moveTo>
                    <a:pt x="3" y="17"/>
                  </a:moveTo>
                  <a:lnTo>
                    <a:pt x="3" y="27"/>
                  </a:lnTo>
                  <a:lnTo>
                    <a:pt x="0" y="27"/>
                  </a:lnTo>
                  <a:lnTo>
                    <a:pt x="0" y="0"/>
                  </a:lnTo>
                  <a:lnTo>
                    <a:pt x="8" y="0"/>
                  </a:lnTo>
                  <a:lnTo>
                    <a:pt x="8" y="0"/>
                  </a:lnTo>
                  <a:lnTo>
                    <a:pt x="13" y="1"/>
                  </a:lnTo>
                  <a:lnTo>
                    <a:pt x="16" y="2"/>
                  </a:lnTo>
                  <a:lnTo>
                    <a:pt x="16" y="2"/>
                  </a:lnTo>
                  <a:lnTo>
                    <a:pt x="18" y="5"/>
                  </a:lnTo>
                  <a:lnTo>
                    <a:pt x="18" y="8"/>
                  </a:lnTo>
                  <a:lnTo>
                    <a:pt x="18" y="8"/>
                  </a:lnTo>
                  <a:lnTo>
                    <a:pt x="18" y="12"/>
                  </a:lnTo>
                  <a:lnTo>
                    <a:pt x="16" y="14"/>
                  </a:lnTo>
                  <a:lnTo>
                    <a:pt x="16" y="14"/>
                  </a:lnTo>
                  <a:lnTo>
                    <a:pt x="12" y="16"/>
                  </a:lnTo>
                  <a:lnTo>
                    <a:pt x="8" y="17"/>
                  </a:lnTo>
                  <a:lnTo>
                    <a:pt x="3" y="17"/>
                  </a:lnTo>
                  <a:close/>
                  <a:moveTo>
                    <a:pt x="3" y="3"/>
                  </a:moveTo>
                  <a:lnTo>
                    <a:pt x="3" y="14"/>
                  </a:lnTo>
                  <a:lnTo>
                    <a:pt x="8" y="14"/>
                  </a:lnTo>
                  <a:lnTo>
                    <a:pt x="8" y="14"/>
                  </a:lnTo>
                  <a:lnTo>
                    <a:pt x="11" y="14"/>
                  </a:lnTo>
                  <a:lnTo>
                    <a:pt x="13" y="12"/>
                  </a:lnTo>
                  <a:lnTo>
                    <a:pt x="13" y="12"/>
                  </a:lnTo>
                  <a:lnTo>
                    <a:pt x="14" y="11"/>
                  </a:lnTo>
                  <a:lnTo>
                    <a:pt x="15" y="8"/>
                  </a:lnTo>
                  <a:lnTo>
                    <a:pt x="15" y="8"/>
                  </a:lnTo>
                  <a:lnTo>
                    <a:pt x="15" y="6"/>
                  </a:lnTo>
                  <a:lnTo>
                    <a:pt x="13" y="4"/>
                  </a:lnTo>
                  <a:lnTo>
                    <a:pt x="13" y="4"/>
                  </a:lnTo>
                  <a:lnTo>
                    <a:pt x="11" y="3"/>
                  </a:lnTo>
                  <a:lnTo>
                    <a:pt x="8"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10">
              <a:extLst>
                <a:ext uri="{FF2B5EF4-FFF2-40B4-BE49-F238E27FC236}">
                  <a16:creationId xmlns:a16="http://schemas.microsoft.com/office/drawing/2014/main" id="{A148A09B-3BA4-4A38-986E-A8762CA14DC4}"/>
                </a:ext>
              </a:extLst>
            </p:cNvPr>
            <p:cNvSpPr>
              <a:spLocks/>
            </p:cNvSpPr>
            <p:nvPr/>
          </p:nvSpPr>
          <p:spPr bwMode="auto">
            <a:xfrm>
              <a:off x="1970088" y="4503738"/>
              <a:ext cx="9525" cy="15875"/>
            </a:xfrm>
            <a:custGeom>
              <a:avLst/>
              <a:gdLst>
                <a:gd name="T0" fmla="*/ 0 w 12"/>
                <a:gd name="T1" fmla="*/ 20 h 20"/>
                <a:gd name="T2" fmla="*/ 0 w 12"/>
                <a:gd name="T3" fmla="*/ 0 h 20"/>
                <a:gd name="T4" fmla="*/ 3 w 12"/>
                <a:gd name="T5" fmla="*/ 0 h 20"/>
                <a:gd name="T6" fmla="*/ 3 w 12"/>
                <a:gd name="T7" fmla="*/ 3 h 20"/>
                <a:gd name="T8" fmla="*/ 3 w 12"/>
                <a:gd name="T9" fmla="*/ 3 h 20"/>
                <a:gd name="T10" fmla="*/ 7 w 12"/>
                <a:gd name="T11" fmla="*/ 1 h 20"/>
                <a:gd name="T12" fmla="*/ 10 w 12"/>
                <a:gd name="T13" fmla="*/ 0 h 20"/>
                <a:gd name="T14" fmla="*/ 10 w 12"/>
                <a:gd name="T15" fmla="*/ 0 h 20"/>
                <a:gd name="T16" fmla="*/ 12 w 12"/>
                <a:gd name="T17" fmla="*/ 0 h 20"/>
                <a:gd name="T18" fmla="*/ 12 w 12"/>
                <a:gd name="T19" fmla="*/ 3 h 20"/>
                <a:gd name="T20" fmla="*/ 12 w 12"/>
                <a:gd name="T21" fmla="*/ 3 h 20"/>
                <a:gd name="T22" fmla="*/ 12 w 12"/>
                <a:gd name="T23" fmla="*/ 3 h 20"/>
                <a:gd name="T24" fmla="*/ 9 w 12"/>
                <a:gd name="T25" fmla="*/ 3 h 20"/>
                <a:gd name="T26" fmla="*/ 9 w 12"/>
                <a:gd name="T27" fmla="*/ 3 h 20"/>
                <a:gd name="T28" fmla="*/ 6 w 12"/>
                <a:gd name="T29" fmla="*/ 4 h 20"/>
                <a:gd name="T30" fmla="*/ 3 w 12"/>
                <a:gd name="T31" fmla="*/ 5 h 20"/>
                <a:gd name="T32" fmla="*/ 3 w 12"/>
                <a:gd name="T33" fmla="*/ 20 h 20"/>
                <a:gd name="T34" fmla="*/ 0 w 12"/>
                <a:gd name="T3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0">
                  <a:moveTo>
                    <a:pt x="0" y="20"/>
                  </a:moveTo>
                  <a:lnTo>
                    <a:pt x="0" y="0"/>
                  </a:lnTo>
                  <a:lnTo>
                    <a:pt x="3" y="0"/>
                  </a:lnTo>
                  <a:lnTo>
                    <a:pt x="3" y="3"/>
                  </a:lnTo>
                  <a:lnTo>
                    <a:pt x="3" y="3"/>
                  </a:lnTo>
                  <a:lnTo>
                    <a:pt x="7" y="1"/>
                  </a:lnTo>
                  <a:lnTo>
                    <a:pt x="10" y="0"/>
                  </a:lnTo>
                  <a:lnTo>
                    <a:pt x="10" y="0"/>
                  </a:lnTo>
                  <a:lnTo>
                    <a:pt x="12" y="0"/>
                  </a:lnTo>
                  <a:lnTo>
                    <a:pt x="12" y="3"/>
                  </a:lnTo>
                  <a:lnTo>
                    <a:pt x="12" y="3"/>
                  </a:lnTo>
                  <a:lnTo>
                    <a:pt x="12" y="3"/>
                  </a:lnTo>
                  <a:lnTo>
                    <a:pt x="9" y="3"/>
                  </a:lnTo>
                  <a:lnTo>
                    <a:pt x="9" y="3"/>
                  </a:lnTo>
                  <a:lnTo>
                    <a:pt x="6" y="4"/>
                  </a:lnTo>
                  <a:lnTo>
                    <a:pt x="3" y="5"/>
                  </a:lnTo>
                  <a:lnTo>
                    <a:pt x="3" y="20"/>
                  </a:lnTo>
                  <a:lnTo>
                    <a:pt x="0"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11">
              <a:extLst>
                <a:ext uri="{FF2B5EF4-FFF2-40B4-BE49-F238E27FC236}">
                  <a16:creationId xmlns:a16="http://schemas.microsoft.com/office/drawing/2014/main" id="{CE4F0A1C-B184-404E-98CA-65DD72D39FD9}"/>
                </a:ext>
              </a:extLst>
            </p:cNvPr>
            <p:cNvSpPr>
              <a:spLocks noEditPoints="1"/>
            </p:cNvSpPr>
            <p:nvPr/>
          </p:nvSpPr>
          <p:spPr bwMode="auto">
            <a:xfrm>
              <a:off x="1981200" y="4502150"/>
              <a:ext cx="14288" cy="17463"/>
            </a:xfrm>
            <a:custGeom>
              <a:avLst/>
              <a:gdLst>
                <a:gd name="T0" fmla="*/ 10 w 18"/>
                <a:gd name="T1" fmla="*/ 21 h 21"/>
                <a:gd name="T2" fmla="*/ 10 w 18"/>
                <a:gd name="T3" fmla="*/ 21 h 21"/>
                <a:gd name="T4" fmla="*/ 6 w 18"/>
                <a:gd name="T5" fmla="*/ 21 h 21"/>
                <a:gd name="T6" fmla="*/ 2 w 18"/>
                <a:gd name="T7" fmla="*/ 19 h 21"/>
                <a:gd name="T8" fmla="*/ 2 w 18"/>
                <a:gd name="T9" fmla="*/ 19 h 21"/>
                <a:gd name="T10" fmla="*/ 0 w 18"/>
                <a:gd name="T11" fmla="*/ 15 h 21"/>
                <a:gd name="T12" fmla="*/ 0 w 18"/>
                <a:gd name="T13" fmla="*/ 11 h 21"/>
                <a:gd name="T14" fmla="*/ 0 w 18"/>
                <a:gd name="T15" fmla="*/ 11 h 21"/>
                <a:gd name="T16" fmla="*/ 0 w 18"/>
                <a:gd name="T17" fmla="*/ 7 h 21"/>
                <a:gd name="T18" fmla="*/ 2 w 18"/>
                <a:gd name="T19" fmla="*/ 3 h 21"/>
                <a:gd name="T20" fmla="*/ 2 w 18"/>
                <a:gd name="T21" fmla="*/ 3 h 21"/>
                <a:gd name="T22" fmla="*/ 5 w 18"/>
                <a:gd name="T23" fmla="*/ 1 h 21"/>
                <a:gd name="T24" fmla="*/ 9 w 18"/>
                <a:gd name="T25" fmla="*/ 0 h 21"/>
                <a:gd name="T26" fmla="*/ 9 w 18"/>
                <a:gd name="T27" fmla="*/ 0 h 21"/>
                <a:gd name="T28" fmla="*/ 13 w 18"/>
                <a:gd name="T29" fmla="*/ 1 h 21"/>
                <a:gd name="T30" fmla="*/ 15 w 18"/>
                <a:gd name="T31" fmla="*/ 3 h 21"/>
                <a:gd name="T32" fmla="*/ 15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3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1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3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2" y="19"/>
                  </a:lnTo>
                  <a:lnTo>
                    <a:pt x="2" y="19"/>
                  </a:lnTo>
                  <a:lnTo>
                    <a:pt x="0" y="15"/>
                  </a:lnTo>
                  <a:lnTo>
                    <a:pt x="0" y="11"/>
                  </a:lnTo>
                  <a:lnTo>
                    <a:pt x="0" y="11"/>
                  </a:lnTo>
                  <a:lnTo>
                    <a:pt x="0" y="7"/>
                  </a:lnTo>
                  <a:lnTo>
                    <a:pt x="2" y="3"/>
                  </a:lnTo>
                  <a:lnTo>
                    <a:pt x="2" y="3"/>
                  </a:lnTo>
                  <a:lnTo>
                    <a:pt x="5" y="1"/>
                  </a:lnTo>
                  <a:lnTo>
                    <a:pt x="9" y="0"/>
                  </a:lnTo>
                  <a:lnTo>
                    <a:pt x="9" y="0"/>
                  </a:lnTo>
                  <a:lnTo>
                    <a:pt x="13" y="1"/>
                  </a:lnTo>
                  <a:lnTo>
                    <a:pt x="15" y="3"/>
                  </a:lnTo>
                  <a:lnTo>
                    <a:pt x="15" y="3"/>
                  </a:lnTo>
                  <a:lnTo>
                    <a:pt x="17" y="6"/>
                  </a:lnTo>
                  <a:lnTo>
                    <a:pt x="18" y="9"/>
                  </a:lnTo>
                  <a:lnTo>
                    <a:pt x="18" y="11"/>
                  </a:lnTo>
                  <a:lnTo>
                    <a:pt x="3" y="11"/>
                  </a:lnTo>
                  <a:lnTo>
                    <a:pt x="3" y="11"/>
                  </a:lnTo>
                  <a:lnTo>
                    <a:pt x="3"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1" y="3"/>
                  </a:lnTo>
                  <a:lnTo>
                    <a:pt x="9" y="3"/>
                  </a:lnTo>
                  <a:lnTo>
                    <a:pt x="9" y="3"/>
                  </a:lnTo>
                  <a:lnTo>
                    <a:pt x="7" y="3"/>
                  </a:lnTo>
                  <a:lnTo>
                    <a:pt x="5" y="4"/>
                  </a:lnTo>
                  <a:lnTo>
                    <a:pt x="5" y="4"/>
                  </a:lnTo>
                  <a:lnTo>
                    <a:pt x="3"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12">
              <a:extLst>
                <a:ext uri="{FF2B5EF4-FFF2-40B4-BE49-F238E27FC236}">
                  <a16:creationId xmlns:a16="http://schemas.microsoft.com/office/drawing/2014/main" id="{E32F5401-D8E1-40B9-803A-808008A7F754}"/>
                </a:ext>
              </a:extLst>
            </p:cNvPr>
            <p:cNvSpPr>
              <a:spLocks/>
            </p:cNvSpPr>
            <p:nvPr/>
          </p:nvSpPr>
          <p:spPr bwMode="auto">
            <a:xfrm>
              <a:off x="1997075" y="4502150"/>
              <a:ext cx="12700" cy="17463"/>
            </a:xfrm>
            <a:custGeom>
              <a:avLst/>
              <a:gdLst>
                <a:gd name="T0" fmla="*/ 8 w 17"/>
                <a:gd name="T1" fmla="*/ 21 h 21"/>
                <a:gd name="T2" fmla="*/ 8 w 17"/>
                <a:gd name="T3" fmla="*/ 21 h 21"/>
                <a:gd name="T4" fmla="*/ 4 w 17"/>
                <a:gd name="T5" fmla="*/ 21 h 21"/>
                <a:gd name="T6" fmla="*/ 0 w 17"/>
                <a:gd name="T7" fmla="*/ 20 h 21"/>
                <a:gd name="T8" fmla="*/ 0 w 17"/>
                <a:gd name="T9" fmla="*/ 16 h 21"/>
                <a:gd name="T10" fmla="*/ 1 w 17"/>
                <a:gd name="T11" fmla="*/ 16 h 21"/>
                <a:gd name="T12" fmla="*/ 1 w 17"/>
                <a:gd name="T13" fmla="*/ 16 h 21"/>
                <a:gd name="T14" fmla="*/ 4 w 17"/>
                <a:gd name="T15" fmla="*/ 18 h 21"/>
                <a:gd name="T16" fmla="*/ 9 w 17"/>
                <a:gd name="T17" fmla="*/ 19 h 21"/>
                <a:gd name="T18" fmla="*/ 9 w 17"/>
                <a:gd name="T19" fmla="*/ 19 h 21"/>
                <a:gd name="T20" fmla="*/ 12 w 17"/>
                <a:gd name="T21" fmla="*/ 18 h 21"/>
                <a:gd name="T22" fmla="*/ 13 w 17"/>
                <a:gd name="T23" fmla="*/ 17 h 21"/>
                <a:gd name="T24" fmla="*/ 14 w 17"/>
                <a:gd name="T25" fmla="*/ 16 h 21"/>
                <a:gd name="T26" fmla="*/ 14 w 17"/>
                <a:gd name="T27" fmla="*/ 16 h 21"/>
                <a:gd name="T28" fmla="*/ 13 w 17"/>
                <a:gd name="T29" fmla="*/ 14 h 21"/>
                <a:gd name="T30" fmla="*/ 13 w 17"/>
                <a:gd name="T31" fmla="*/ 14 h 21"/>
                <a:gd name="T32" fmla="*/ 10 w 17"/>
                <a:gd name="T33" fmla="*/ 13 h 21"/>
                <a:gd name="T34" fmla="*/ 10 w 17"/>
                <a:gd name="T35" fmla="*/ 13 h 21"/>
                <a:gd name="T36" fmla="*/ 5 w 17"/>
                <a:gd name="T37" fmla="*/ 12 h 21"/>
                <a:gd name="T38" fmla="*/ 5 w 17"/>
                <a:gd name="T39" fmla="*/ 12 h 21"/>
                <a:gd name="T40" fmla="*/ 2 w 17"/>
                <a:gd name="T41" fmla="*/ 10 h 21"/>
                <a:gd name="T42" fmla="*/ 2 w 17"/>
                <a:gd name="T43" fmla="*/ 10 h 21"/>
                <a:gd name="T44" fmla="*/ 1 w 17"/>
                <a:gd name="T45" fmla="*/ 8 h 21"/>
                <a:gd name="T46" fmla="*/ 1 w 17"/>
                <a:gd name="T47" fmla="*/ 6 h 21"/>
                <a:gd name="T48" fmla="*/ 1 w 17"/>
                <a:gd name="T49" fmla="*/ 6 h 21"/>
                <a:gd name="T50" fmla="*/ 1 w 17"/>
                <a:gd name="T51" fmla="*/ 4 h 21"/>
                <a:gd name="T52" fmla="*/ 3 w 17"/>
                <a:gd name="T53" fmla="*/ 2 h 21"/>
                <a:gd name="T54" fmla="*/ 3 w 17"/>
                <a:gd name="T55" fmla="*/ 2 h 21"/>
                <a:gd name="T56" fmla="*/ 5 w 17"/>
                <a:gd name="T57" fmla="*/ 1 h 21"/>
                <a:gd name="T58" fmla="*/ 9 w 17"/>
                <a:gd name="T59" fmla="*/ 0 h 21"/>
                <a:gd name="T60" fmla="*/ 9 w 17"/>
                <a:gd name="T61" fmla="*/ 0 h 21"/>
                <a:gd name="T62" fmla="*/ 13 w 17"/>
                <a:gd name="T63" fmla="*/ 1 h 21"/>
                <a:gd name="T64" fmla="*/ 16 w 17"/>
                <a:gd name="T65" fmla="*/ 2 h 21"/>
                <a:gd name="T66" fmla="*/ 16 w 17"/>
                <a:gd name="T67" fmla="*/ 5 h 21"/>
                <a:gd name="T68" fmla="*/ 16 w 17"/>
                <a:gd name="T69" fmla="*/ 5 h 21"/>
                <a:gd name="T70" fmla="*/ 16 w 17"/>
                <a:gd name="T71" fmla="*/ 5 h 21"/>
                <a:gd name="T72" fmla="*/ 13 w 17"/>
                <a:gd name="T73" fmla="*/ 4 h 21"/>
                <a:gd name="T74" fmla="*/ 9 w 17"/>
                <a:gd name="T75" fmla="*/ 3 h 21"/>
                <a:gd name="T76" fmla="*/ 9 w 17"/>
                <a:gd name="T77" fmla="*/ 3 h 21"/>
                <a:gd name="T78" fmla="*/ 5 w 17"/>
                <a:gd name="T79" fmla="*/ 4 h 21"/>
                <a:gd name="T80" fmla="*/ 5 w 17"/>
                <a:gd name="T81" fmla="*/ 4 h 21"/>
                <a:gd name="T82" fmla="*/ 4 w 17"/>
                <a:gd name="T83" fmla="*/ 5 h 21"/>
                <a:gd name="T84" fmla="*/ 4 w 17"/>
                <a:gd name="T85" fmla="*/ 6 h 21"/>
                <a:gd name="T86" fmla="*/ 4 w 17"/>
                <a:gd name="T87" fmla="*/ 6 h 21"/>
                <a:gd name="T88" fmla="*/ 4 w 17"/>
                <a:gd name="T89" fmla="*/ 8 h 21"/>
                <a:gd name="T90" fmla="*/ 4 w 17"/>
                <a:gd name="T91" fmla="*/ 8 h 21"/>
                <a:gd name="T92" fmla="*/ 8 w 17"/>
                <a:gd name="T93" fmla="*/ 9 h 21"/>
                <a:gd name="T94" fmla="*/ 12 w 17"/>
                <a:gd name="T95" fmla="*/ 10 h 21"/>
                <a:gd name="T96" fmla="*/ 12 w 17"/>
                <a:gd name="T97" fmla="*/ 10 h 21"/>
                <a:gd name="T98" fmla="*/ 14 w 17"/>
                <a:gd name="T99" fmla="*/ 11 h 21"/>
                <a:gd name="T100" fmla="*/ 15 w 17"/>
                <a:gd name="T101" fmla="*/ 12 h 21"/>
                <a:gd name="T102" fmla="*/ 15 w 17"/>
                <a:gd name="T103" fmla="*/ 12 h 21"/>
                <a:gd name="T104" fmla="*/ 16 w 17"/>
                <a:gd name="T105" fmla="*/ 13 h 21"/>
                <a:gd name="T106" fmla="*/ 17 w 17"/>
                <a:gd name="T107" fmla="*/ 15 h 21"/>
                <a:gd name="T108" fmla="*/ 17 w 17"/>
                <a:gd name="T109" fmla="*/ 15 h 21"/>
                <a:gd name="T110" fmla="*/ 16 w 17"/>
                <a:gd name="T111" fmla="*/ 18 h 21"/>
                <a:gd name="T112" fmla="*/ 14 w 17"/>
                <a:gd name="T113" fmla="*/ 20 h 21"/>
                <a:gd name="T114" fmla="*/ 14 w 17"/>
                <a:gd name="T115" fmla="*/ 20 h 21"/>
                <a:gd name="T116" fmla="*/ 12 w 17"/>
                <a:gd name="T117" fmla="*/ 21 h 21"/>
                <a:gd name="T118" fmla="*/ 8 w 17"/>
                <a:gd name="T119" fmla="*/ 21 h 21"/>
                <a:gd name="T120" fmla="*/ 8 w 17"/>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 h="21">
                  <a:moveTo>
                    <a:pt x="8" y="21"/>
                  </a:moveTo>
                  <a:lnTo>
                    <a:pt x="8" y="21"/>
                  </a:lnTo>
                  <a:lnTo>
                    <a:pt x="4" y="21"/>
                  </a:lnTo>
                  <a:lnTo>
                    <a:pt x="0" y="20"/>
                  </a:lnTo>
                  <a:lnTo>
                    <a:pt x="0" y="16"/>
                  </a:lnTo>
                  <a:lnTo>
                    <a:pt x="1" y="16"/>
                  </a:lnTo>
                  <a:lnTo>
                    <a:pt x="1" y="16"/>
                  </a:lnTo>
                  <a:lnTo>
                    <a:pt x="4" y="18"/>
                  </a:lnTo>
                  <a:lnTo>
                    <a:pt x="9" y="19"/>
                  </a:lnTo>
                  <a:lnTo>
                    <a:pt x="9" y="19"/>
                  </a:lnTo>
                  <a:lnTo>
                    <a:pt x="12" y="18"/>
                  </a:lnTo>
                  <a:lnTo>
                    <a:pt x="13" y="17"/>
                  </a:lnTo>
                  <a:lnTo>
                    <a:pt x="14" y="16"/>
                  </a:lnTo>
                  <a:lnTo>
                    <a:pt x="14" y="16"/>
                  </a:lnTo>
                  <a:lnTo>
                    <a:pt x="13" y="14"/>
                  </a:lnTo>
                  <a:lnTo>
                    <a:pt x="13" y="14"/>
                  </a:lnTo>
                  <a:lnTo>
                    <a:pt x="10" y="13"/>
                  </a:lnTo>
                  <a:lnTo>
                    <a:pt x="10" y="13"/>
                  </a:lnTo>
                  <a:lnTo>
                    <a:pt x="5" y="12"/>
                  </a:lnTo>
                  <a:lnTo>
                    <a:pt x="5" y="12"/>
                  </a:lnTo>
                  <a:lnTo>
                    <a:pt x="2" y="10"/>
                  </a:lnTo>
                  <a:lnTo>
                    <a:pt x="2" y="10"/>
                  </a:lnTo>
                  <a:lnTo>
                    <a:pt x="1" y="8"/>
                  </a:lnTo>
                  <a:lnTo>
                    <a:pt x="1" y="6"/>
                  </a:lnTo>
                  <a:lnTo>
                    <a:pt x="1" y="6"/>
                  </a:lnTo>
                  <a:lnTo>
                    <a:pt x="1" y="4"/>
                  </a:lnTo>
                  <a:lnTo>
                    <a:pt x="3" y="2"/>
                  </a:lnTo>
                  <a:lnTo>
                    <a:pt x="3" y="2"/>
                  </a:lnTo>
                  <a:lnTo>
                    <a:pt x="5" y="1"/>
                  </a:lnTo>
                  <a:lnTo>
                    <a:pt x="9" y="0"/>
                  </a:lnTo>
                  <a:lnTo>
                    <a:pt x="9" y="0"/>
                  </a:lnTo>
                  <a:lnTo>
                    <a:pt x="13" y="1"/>
                  </a:lnTo>
                  <a:lnTo>
                    <a:pt x="16" y="2"/>
                  </a:lnTo>
                  <a:lnTo>
                    <a:pt x="16" y="5"/>
                  </a:lnTo>
                  <a:lnTo>
                    <a:pt x="16" y="5"/>
                  </a:lnTo>
                  <a:lnTo>
                    <a:pt x="16" y="5"/>
                  </a:lnTo>
                  <a:lnTo>
                    <a:pt x="13" y="4"/>
                  </a:lnTo>
                  <a:lnTo>
                    <a:pt x="9" y="3"/>
                  </a:lnTo>
                  <a:lnTo>
                    <a:pt x="9" y="3"/>
                  </a:lnTo>
                  <a:lnTo>
                    <a:pt x="5" y="4"/>
                  </a:lnTo>
                  <a:lnTo>
                    <a:pt x="5" y="4"/>
                  </a:lnTo>
                  <a:lnTo>
                    <a:pt x="4" y="5"/>
                  </a:lnTo>
                  <a:lnTo>
                    <a:pt x="4" y="6"/>
                  </a:lnTo>
                  <a:lnTo>
                    <a:pt x="4" y="6"/>
                  </a:lnTo>
                  <a:lnTo>
                    <a:pt x="4" y="8"/>
                  </a:lnTo>
                  <a:lnTo>
                    <a:pt x="4" y="8"/>
                  </a:lnTo>
                  <a:lnTo>
                    <a:pt x="8" y="9"/>
                  </a:lnTo>
                  <a:lnTo>
                    <a:pt x="12" y="10"/>
                  </a:lnTo>
                  <a:lnTo>
                    <a:pt x="12" y="10"/>
                  </a:lnTo>
                  <a:lnTo>
                    <a:pt x="14" y="11"/>
                  </a:lnTo>
                  <a:lnTo>
                    <a:pt x="15" y="12"/>
                  </a:lnTo>
                  <a:lnTo>
                    <a:pt x="15" y="12"/>
                  </a:lnTo>
                  <a:lnTo>
                    <a:pt x="16" y="13"/>
                  </a:lnTo>
                  <a:lnTo>
                    <a:pt x="17" y="15"/>
                  </a:lnTo>
                  <a:lnTo>
                    <a:pt x="17" y="15"/>
                  </a:lnTo>
                  <a:lnTo>
                    <a:pt x="16" y="18"/>
                  </a:lnTo>
                  <a:lnTo>
                    <a:pt x="14" y="20"/>
                  </a:lnTo>
                  <a:lnTo>
                    <a:pt x="14" y="20"/>
                  </a:lnTo>
                  <a:lnTo>
                    <a:pt x="12" y="21"/>
                  </a:lnTo>
                  <a:lnTo>
                    <a:pt x="8" y="21"/>
                  </a:lnTo>
                  <a:lnTo>
                    <a:pt x="8"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13">
              <a:extLst>
                <a:ext uri="{FF2B5EF4-FFF2-40B4-BE49-F238E27FC236}">
                  <a16:creationId xmlns:a16="http://schemas.microsoft.com/office/drawing/2014/main" id="{A3C09066-362B-41CB-A5D4-1DADF5132A7F}"/>
                </a:ext>
              </a:extLst>
            </p:cNvPr>
            <p:cNvSpPr>
              <a:spLocks noEditPoints="1"/>
            </p:cNvSpPr>
            <p:nvPr/>
          </p:nvSpPr>
          <p:spPr bwMode="auto">
            <a:xfrm>
              <a:off x="2011363" y="4502150"/>
              <a:ext cx="15875" cy="17463"/>
            </a:xfrm>
            <a:custGeom>
              <a:avLst/>
              <a:gdLst>
                <a:gd name="T0" fmla="*/ 11 w 18"/>
                <a:gd name="T1" fmla="*/ 21 h 21"/>
                <a:gd name="T2" fmla="*/ 11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3 w 18"/>
                <a:gd name="T19" fmla="*/ 3 h 21"/>
                <a:gd name="T20" fmla="*/ 3 w 18"/>
                <a:gd name="T21" fmla="*/ 3 h 21"/>
                <a:gd name="T22" fmla="*/ 6 w 18"/>
                <a:gd name="T23" fmla="*/ 1 h 21"/>
                <a:gd name="T24" fmla="*/ 10 w 18"/>
                <a:gd name="T25" fmla="*/ 0 h 21"/>
                <a:gd name="T26" fmla="*/ 10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8 w 18"/>
                <a:gd name="T51" fmla="*/ 18 h 21"/>
                <a:gd name="T52" fmla="*/ 11 w 18"/>
                <a:gd name="T53" fmla="*/ 19 h 21"/>
                <a:gd name="T54" fmla="*/ 11 w 18"/>
                <a:gd name="T55" fmla="*/ 19 h 21"/>
                <a:gd name="T56" fmla="*/ 14 w 18"/>
                <a:gd name="T57" fmla="*/ 18 h 21"/>
                <a:gd name="T58" fmla="*/ 17 w 18"/>
                <a:gd name="T59" fmla="*/ 16 h 21"/>
                <a:gd name="T60" fmla="*/ 18 w 18"/>
                <a:gd name="T61" fmla="*/ 16 h 21"/>
                <a:gd name="T62" fmla="*/ 18 w 18"/>
                <a:gd name="T63" fmla="*/ 20 h 21"/>
                <a:gd name="T64" fmla="*/ 18 w 18"/>
                <a:gd name="T65" fmla="*/ 20 h 21"/>
                <a:gd name="T66" fmla="*/ 14 w 18"/>
                <a:gd name="T67" fmla="*/ 21 h 21"/>
                <a:gd name="T68" fmla="*/ 11 w 18"/>
                <a:gd name="T69" fmla="*/ 21 h 21"/>
                <a:gd name="T70" fmla="*/ 11 w 18"/>
                <a:gd name="T71" fmla="*/ 21 h 21"/>
                <a:gd name="T72" fmla="*/ 3 w 18"/>
                <a:gd name="T73" fmla="*/ 9 h 21"/>
                <a:gd name="T74" fmla="*/ 15 w 18"/>
                <a:gd name="T75" fmla="*/ 9 h 21"/>
                <a:gd name="T76" fmla="*/ 15 w 18"/>
                <a:gd name="T77" fmla="*/ 9 h 21"/>
                <a:gd name="T78" fmla="*/ 15 w 18"/>
                <a:gd name="T79" fmla="*/ 6 h 21"/>
                <a:gd name="T80" fmla="*/ 14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1" y="21"/>
                  </a:moveTo>
                  <a:lnTo>
                    <a:pt x="11" y="21"/>
                  </a:lnTo>
                  <a:lnTo>
                    <a:pt x="6" y="21"/>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8" y="18"/>
                  </a:lnTo>
                  <a:lnTo>
                    <a:pt x="11" y="19"/>
                  </a:lnTo>
                  <a:lnTo>
                    <a:pt x="11" y="19"/>
                  </a:lnTo>
                  <a:lnTo>
                    <a:pt x="14" y="18"/>
                  </a:lnTo>
                  <a:lnTo>
                    <a:pt x="17" y="16"/>
                  </a:lnTo>
                  <a:lnTo>
                    <a:pt x="18" y="16"/>
                  </a:lnTo>
                  <a:lnTo>
                    <a:pt x="18" y="20"/>
                  </a:lnTo>
                  <a:lnTo>
                    <a:pt x="18" y="20"/>
                  </a:lnTo>
                  <a:lnTo>
                    <a:pt x="14" y="21"/>
                  </a:lnTo>
                  <a:lnTo>
                    <a:pt x="11" y="21"/>
                  </a:lnTo>
                  <a:lnTo>
                    <a:pt x="11" y="21"/>
                  </a:lnTo>
                  <a:close/>
                  <a:moveTo>
                    <a:pt x="3" y="9"/>
                  </a:moveTo>
                  <a:lnTo>
                    <a:pt x="15" y="9"/>
                  </a:lnTo>
                  <a:lnTo>
                    <a:pt x="15" y="9"/>
                  </a:lnTo>
                  <a:lnTo>
                    <a:pt x="15" y="6"/>
                  </a:lnTo>
                  <a:lnTo>
                    <a:pt x="14"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14">
              <a:extLst>
                <a:ext uri="{FF2B5EF4-FFF2-40B4-BE49-F238E27FC236}">
                  <a16:creationId xmlns:a16="http://schemas.microsoft.com/office/drawing/2014/main" id="{7F929BFB-9ADA-41CA-A006-F3777F2D92FC}"/>
                </a:ext>
              </a:extLst>
            </p:cNvPr>
            <p:cNvSpPr>
              <a:spLocks/>
            </p:cNvSpPr>
            <p:nvPr/>
          </p:nvSpPr>
          <p:spPr bwMode="auto">
            <a:xfrm>
              <a:off x="2030413" y="4502150"/>
              <a:ext cx="12700" cy="17463"/>
            </a:xfrm>
            <a:custGeom>
              <a:avLst/>
              <a:gdLst>
                <a:gd name="T0" fmla="*/ 17 w 17"/>
                <a:gd name="T1" fmla="*/ 21 h 21"/>
                <a:gd name="T2" fmla="*/ 14 w 17"/>
                <a:gd name="T3" fmla="*/ 21 h 21"/>
                <a:gd name="T4" fmla="*/ 14 w 17"/>
                <a:gd name="T5" fmla="*/ 10 h 21"/>
                <a:gd name="T6" fmla="*/ 14 w 17"/>
                <a:gd name="T7" fmla="*/ 10 h 21"/>
                <a:gd name="T8" fmla="*/ 13 w 17"/>
                <a:gd name="T9" fmla="*/ 6 h 21"/>
                <a:gd name="T10" fmla="*/ 13 w 17"/>
                <a:gd name="T11" fmla="*/ 4 h 21"/>
                <a:gd name="T12" fmla="*/ 13 w 17"/>
                <a:gd name="T13" fmla="*/ 4 h 21"/>
                <a:gd name="T14" fmla="*/ 11 w 17"/>
                <a:gd name="T15" fmla="*/ 4 h 21"/>
                <a:gd name="T16" fmla="*/ 9 w 17"/>
                <a:gd name="T17" fmla="*/ 3 h 21"/>
                <a:gd name="T18" fmla="*/ 9 w 17"/>
                <a:gd name="T19" fmla="*/ 3 h 21"/>
                <a:gd name="T20" fmla="*/ 6 w 17"/>
                <a:gd name="T21" fmla="*/ 4 h 21"/>
                <a:gd name="T22" fmla="*/ 3 w 17"/>
                <a:gd name="T23" fmla="*/ 6 h 21"/>
                <a:gd name="T24" fmla="*/ 3 w 17"/>
                <a:gd name="T25" fmla="*/ 21 h 21"/>
                <a:gd name="T26" fmla="*/ 0 w 17"/>
                <a:gd name="T27" fmla="*/ 21 h 21"/>
                <a:gd name="T28" fmla="*/ 0 w 17"/>
                <a:gd name="T29" fmla="*/ 1 h 21"/>
                <a:gd name="T30" fmla="*/ 3 w 17"/>
                <a:gd name="T31" fmla="*/ 1 h 21"/>
                <a:gd name="T32" fmla="*/ 3 w 17"/>
                <a:gd name="T33" fmla="*/ 3 h 21"/>
                <a:gd name="T34" fmla="*/ 3 w 17"/>
                <a:gd name="T35" fmla="*/ 3 h 21"/>
                <a:gd name="T36" fmla="*/ 7 w 17"/>
                <a:gd name="T37" fmla="*/ 1 h 21"/>
                <a:gd name="T38" fmla="*/ 10 w 17"/>
                <a:gd name="T39" fmla="*/ 0 h 21"/>
                <a:gd name="T40" fmla="*/ 10 w 17"/>
                <a:gd name="T41" fmla="*/ 0 h 21"/>
                <a:gd name="T42" fmla="*/ 13 w 17"/>
                <a:gd name="T43" fmla="*/ 1 h 21"/>
                <a:gd name="T44" fmla="*/ 15 w 17"/>
                <a:gd name="T45" fmla="*/ 2 h 21"/>
                <a:gd name="T46" fmla="*/ 15 w 17"/>
                <a:gd name="T47" fmla="*/ 2 h 21"/>
                <a:gd name="T48" fmla="*/ 16 w 17"/>
                <a:gd name="T49" fmla="*/ 5 h 21"/>
                <a:gd name="T50" fmla="*/ 17 w 17"/>
                <a:gd name="T51" fmla="*/ 8 h 21"/>
                <a:gd name="T52" fmla="*/ 17 w 17"/>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1">
                  <a:moveTo>
                    <a:pt x="17" y="21"/>
                  </a:moveTo>
                  <a:lnTo>
                    <a:pt x="14" y="21"/>
                  </a:lnTo>
                  <a:lnTo>
                    <a:pt x="14" y="10"/>
                  </a:lnTo>
                  <a:lnTo>
                    <a:pt x="14" y="10"/>
                  </a:lnTo>
                  <a:lnTo>
                    <a:pt x="13" y="6"/>
                  </a:lnTo>
                  <a:lnTo>
                    <a:pt x="13" y="4"/>
                  </a:lnTo>
                  <a:lnTo>
                    <a:pt x="13" y="4"/>
                  </a:lnTo>
                  <a:lnTo>
                    <a:pt x="11" y="4"/>
                  </a:lnTo>
                  <a:lnTo>
                    <a:pt x="9" y="3"/>
                  </a:lnTo>
                  <a:lnTo>
                    <a:pt x="9" y="3"/>
                  </a:lnTo>
                  <a:lnTo>
                    <a:pt x="6" y="4"/>
                  </a:lnTo>
                  <a:lnTo>
                    <a:pt x="3" y="6"/>
                  </a:lnTo>
                  <a:lnTo>
                    <a:pt x="3" y="21"/>
                  </a:lnTo>
                  <a:lnTo>
                    <a:pt x="0" y="21"/>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15">
              <a:extLst>
                <a:ext uri="{FF2B5EF4-FFF2-40B4-BE49-F238E27FC236}">
                  <a16:creationId xmlns:a16="http://schemas.microsoft.com/office/drawing/2014/main" id="{3B53F5A7-111B-492B-A66B-F5D401196828}"/>
                </a:ext>
              </a:extLst>
            </p:cNvPr>
            <p:cNvSpPr>
              <a:spLocks/>
            </p:cNvSpPr>
            <p:nvPr/>
          </p:nvSpPr>
          <p:spPr bwMode="auto">
            <a:xfrm>
              <a:off x="2046288" y="4498975"/>
              <a:ext cx="9525" cy="20638"/>
            </a:xfrm>
            <a:custGeom>
              <a:avLst/>
              <a:gdLst>
                <a:gd name="T0" fmla="*/ 10 w 13"/>
                <a:gd name="T1" fmla="*/ 26 h 26"/>
                <a:gd name="T2" fmla="*/ 10 w 13"/>
                <a:gd name="T3" fmla="*/ 26 h 26"/>
                <a:gd name="T4" fmla="*/ 7 w 13"/>
                <a:gd name="T5" fmla="*/ 26 h 26"/>
                <a:gd name="T6" fmla="*/ 4 w 13"/>
                <a:gd name="T7" fmla="*/ 24 h 26"/>
                <a:gd name="T8" fmla="*/ 3 w 13"/>
                <a:gd name="T9" fmla="*/ 22 h 26"/>
                <a:gd name="T10" fmla="*/ 2 w 13"/>
                <a:gd name="T11" fmla="*/ 19 h 26"/>
                <a:gd name="T12" fmla="*/ 2 w 13"/>
                <a:gd name="T13" fmla="*/ 8 h 26"/>
                <a:gd name="T14" fmla="*/ 0 w 13"/>
                <a:gd name="T15" fmla="*/ 8 h 26"/>
                <a:gd name="T16" fmla="*/ 0 w 13"/>
                <a:gd name="T17" fmla="*/ 6 h 26"/>
                <a:gd name="T18" fmla="*/ 2 w 13"/>
                <a:gd name="T19" fmla="*/ 6 h 26"/>
                <a:gd name="T20" fmla="*/ 2 w 13"/>
                <a:gd name="T21" fmla="*/ 0 h 26"/>
                <a:gd name="T22" fmla="*/ 6 w 13"/>
                <a:gd name="T23" fmla="*/ 0 h 26"/>
                <a:gd name="T24" fmla="*/ 6 w 13"/>
                <a:gd name="T25" fmla="*/ 6 h 26"/>
                <a:gd name="T26" fmla="*/ 13 w 13"/>
                <a:gd name="T27" fmla="*/ 6 h 26"/>
                <a:gd name="T28" fmla="*/ 13 w 13"/>
                <a:gd name="T29" fmla="*/ 8 h 26"/>
                <a:gd name="T30" fmla="*/ 6 w 13"/>
                <a:gd name="T31" fmla="*/ 8 h 26"/>
                <a:gd name="T32" fmla="*/ 6 w 13"/>
                <a:gd name="T33" fmla="*/ 18 h 26"/>
                <a:gd name="T34" fmla="*/ 6 w 13"/>
                <a:gd name="T35" fmla="*/ 18 h 26"/>
                <a:gd name="T36" fmla="*/ 7 w 13"/>
                <a:gd name="T37" fmla="*/ 22 h 26"/>
                <a:gd name="T38" fmla="*/ 7 w 13"/>
                <a:gd name="T39" fmla="*/ 22 h 26"/>
                <a:gd name="T40" fmla="*/ 8 w 13"/>
                <a:gd name="T41" fmla="*/ 23 h 26"/>
                <a:gd name="T42" fmla="*/ 8 w 13"/>
                <a:gd name="T43" fmla="*/ 23 h 26"/>
                <a:gd name="T44" fmla="*/ 10 w 13"/>
                <a:gd name="T45" fmla="*/ 23 h 26"/>
                <a:gd name="T46" fmla="*/ 10 w 13"/>
                <a:gd name="T47" fmla="*/ 23 h 26"/>
                <a:gd name="T48" fmla="*/ 13 w 13"/>
                <a:gd name="T49" fmla="*/ 23 h 26"/>
                <a:gd name="T50" fmla="*/ 13 w 13"/>
                <a:gd name="T51" fmla="*/ 23 h 26"/>
                <a:gd name="T52" fmla="*/ 13 w 13"/>
                <a:gd name="T53" fmla="*/ 26 h 26"/>
                <a:gd name="T54" fmla="*/ 13 w 13"/>
                <a:gd name="T55" fmla="*/ 26 h 26"/>
                <a:gd name="T56" fmla="*/ 10 w 13"/>
                <a:gd name="T57" fmla="*/ 26 h 26"/>
                <a:gd name="T58" fmla="*/ 10 w 13"/>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26">
                  <a:moveTo>
                    <a:pt x="10" y="26"/>
                  </a:moveTo>
                  <a:lnTo>
                    <a:pt x="10" y="26"/>
                  </a:lnTo>
                  <a:lnTo>
                    <a:pt x="7" y="26"/>
                  </a:lnTo>
                  <a:lnTo>
                    <a:pt x="4" y="24"/>
                  </a:lnTo>
                  <a:lnTo>
                    <a:pt x="3" y="22"/>
                  </a:lnTo>
                  <a:lnTo>
                    <a:pt x="2" y="19"/>
                  </a:lnTo>
                  <a:lnTo>
                    <a:pt x="2" y="8"/>
                  </a:lnTo>
                  <a:lnTo>
                    <a:pt x="0" y="8"/>
                  </a:lnTo>
                  <a:lnTo>
                    <a:pt x="0" y="6"/>
                  </a:lnTo>
                  <a:lnTo>
                    <a:pt x="2" y="6"/>
                  </a:lnTo>
                  <a:lnTo>
                    <a:pt x="2" y="0"/>
                  </a:lnTo>
                  <a:lnTo>
                    <a:pt x="6" y="0"/>
                  </a:lnTo>
                  <a:lnTo>
                    <a:pt x="6" y="6"/>
                  </a:lnTo>
                  <a:lnTo>
                    <a:pt x="13" y="6"/>
                  </a:lnTo>
                  <a:lnTo>
                    <a:pt x="13" y="8"/>
                  </a:lnTo>
                  <a:lnTo>
                    <a:pt x="6" y="8"/>
                  </a:lnTo>
                  <a:lnTo>
                    <a:pt x="6" y="18"/>
                  </a:lnTo>
                  <a:lnTo>
                    <a:pt x="6" y="18"/>
                  </a:lnTo>
                  <a:lnTo>
                    <a:pt x="7" y="22"/>
                  </a:lnTo>
                  <a:lnTo>
                    <a:pt x="7" y="22"/>
                  </a:lnTo>
                  <a:lnTo>
                    <a:pt x="8" y="23"/>
                  </a:lnTo>
                  <a:lnTo>
                    <a:pt x="8" y="23"/>
                  </a:lnTo>
                  <a:lnTo>
                    <a:pt x="10" y="23"/>
                  </a:lnTo>
                  <a:lnTo>
                    <a:pt x="10" y="23"/>
                  </a:lnTo>
                  <a:lnTo>
                    <a:pt x="13" y="23"/>
                  </a:lnTo>
                  <a:lnTo>
                    <a:pt x="13" y="23"/>
                  </a:lnTo>
                  <a:lnTo>
                    <a:pt x="13" y="26"/>
                  </a:lnTo>
                  <a:lnTo>
                    <a:pt x="13" y="26"/>
                  </a:lnTo>
                  <a:lnTo>
                    <a:pt x="10" y="26"/>
                  </a:lnTo>
                  <a:lnTo>
                    <a:pt x="1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16">
              <a:extLst>
                <a:ext uri="{FF2B5EF4-FFF2-40B4-BE49-F238E27FC236}">
                  <a16:creationId xmlns:a16="http://schemas.microsoft.com/office/drawing/2014/main" id="{D8D46484-EEFA-4FC5-84E5-2C0056E1D2D5}"/>
                </a:ext>
              </a:extLst>
            </p:cNvPr>
            <p:cNvSpPr>
              <a:spLocks noEditPoints="1"/>
            </p:cNvSpPr>
            <p:nvPr/>
          </p:nvSpPr>
          <p:spPr bwMode="auto">
            <a:xfrm>
              <a:off x="2057400" y="4502150"/>
              <a:ext cx="12700" cy="17463"/>
            </a:xfrm>
            <a:custGeom>
              <a:avLst/>
              <a:gdLst>
                <a:gd name="T0" fmla="*/ 14 w 17"/>
                <a:gd name="T1" fmla="*/ 21 h 21"/>
                <a:gd name="T2" fmla="*/ 14 w 17"/>
                <a:gd name="T3" fmla="*/ 19 h 21"/>
                <a:gd name="T4" fmla="*/ 14 w 17"/>
                <a:gd name="T5" fmla="*/ 19 h 21"/>
                <a:gd name="T6" fmla="*/ 10 w 17"/>
                <a:gd name="T7" fmla="*/ 21 h 21"/>
                <a:gd name="T8" fmla="*/ 10 w 17"/>
                <a:gd name="T9" fmla="*/ 21 h 21"/>
                <a:gd name="T10" fmla="*/ 6 w 17"/>
                <a:gd name="T11" fmla="*/ 21 h 21"/>
                <a:gd name="T12" fmla="*/ 6 w 17"/>
                <a:gd name="T13" fmla="*/ 21 h 21"/>
                <a:gd name="T14" fmla="*/ 4 w 17"/>
                <a:gd name="T15" fmla="*/ 21 h 21"/>
                <a:gd name="T16" fmla="*/ 2 w 17"/>
                <a:gd name="T17" fmla="*/ 20 h 21"/>
                <a:gd name="T18" fmla="*/ 2 w 17"/>
                <a:gd name="T19" fmla="*/ 20 h 21"/>
                <a:gd name="T20" fmla="*/ 1 w 17"/>
                <a:gd name="T21" fmla="*/ 18 h 21"/>
                <a:gd name="T22" fmla="*/ 0 w 17"/>
                <a:gd name="T23" fmla="*/ 15 h 21"/>
                <a:gd name="T24" fmla="*/ 0 w 17"/>
                <a:gd name="T25" fmla="*/ 15 h 21"/>
                <a:gd name="T26" fmla="*/ 1 w 17"/>
                <a:gd name="T27" fmla="*/ 12 h 21"/>
                <a:gd name="T28" fmla="*/ 3 w 17"/>
                <a:gd name="T29" fmla="*/ 10 h 21"/>
                <a:gd name="T30" fmla="*/ 3 w 17"/>
                <a:gd name="T31" fmla="*/ 10 h 21"/>
                <a:gd name="T32" fmla="*/ 7 w 17"/>
                <a:gd name="T33" fmla="*/ 8 h 21"/>
                <a:gd name="T34" fmla="*/ 14 w 17"/>
                <a:gd name="T35" fmla="*/ 8 h 21"/>
                <a:gd name="T36" fmla="*/ 14 w 17"/>
                <a:gd name="T37" fmla="*/ 7 h 21"/>
                <a:gd name="T38" fmla="*/ 14 w 17"/>
                <a:gd name="T39" fmla="*/ 7 h 21"/>
                <a:gd name="T40" fmla="*/ 13 w 17"/>
                <a:gd name="T41" fmla="*/ 5 h 21"/>
                <a:gd name="T42" fmla="*/ 12 w 17"/>
                <a:gd name="T43" fmla="*/ 4 h 21"/>
                <a:gd name="T44" fmla="*/ 12 w 17"/>
                <a:gd name="T45" fmla="*/ 4 h 21"/>
                <a:gd name="T46" fmla="*/ 11 w 17"/>
                <a:gd name="T47" fmla="*/ 3 h 21"/>
                <a:gd name="T48" fmla="*/ 8 w 17"/>
                <a:gd name="T49" fmla="*/ 3 h 21"/>
                <a:gd name="T50" fmla="*/ 8 w 17"/>
                <a:gd name="T51" fmla="*/ 3 h 21"/>
                <a:gd name="T52" fmla="*/ 5 w 17"/>
                <a:gd name="T53" fmla="*/ 3 h 21"/>
                <a:gd name="T54" fmla="*/ 2 w 17"/>
                <a:gd name="T55" fmla="*/ 5 h 21"/>
                <a:gd name="T56" fmla="*/ 2 w 17"/>
                <a:gd name="T57" fmla="*/ 5 h 21"/>
                <a:gd name="T58" fmla="*/ 2 w 17"/>
                <a:gd name="T59" fmla="*/ 1 h 21"/>
                <a:gd name="T60" fmla="*/ 2 w 17"/>
                <a:gd name="T61" fmla="*/ 1 h 21"/>
                <a:gd name="T62" fmla="*/ 8 w 17"/>
                <a:gd name="T63" fmla="*/ 0 h 21"/>
                <a:gd name="T64" fmla="*/ 8 w 17"/>
                <a:gd name="T65" fmla="*/ 0 h 21"/>
                <a:gd name="T66" fmla="*/ 12 w 17"/>
                <a:gd name="T67" fmla="*/ 1 h 21"/>
                <a:gd name="T68" fmla="*/ 15 w 17"/>
                <a:gd name="T69" fmla="*/ 2 h 21"/>
                <a:gd name="T70" fmla="*/ 15 w 17"/>
                <a:gd name="T71" fmla="*/ 2 h 21"/>
                <a:gd name="T72" fmla="*/ 16 w 17"/>
                <a:gd name="T73" fmla="*/ 4 h 21"/>
                <a:gd name="T74" fmla="*/ 17 w 17"/>
                <a:gd name="T75" fmla="*/ 7 h 21"/>
                <a:gd name="T76" fmla="*/ 17 w 17"/>
                <a:gd name="T77" fmla="*/ 21 h 21"/>
                <a:gd name="T78" fmla="*/ 14 w 17"/>
                <a:gd name="T79" fmla="*/ 21 h 21"/>
                <a:gd name="T80" fmla="*/ 14 w 17"/>
                <a:gd name="T81" fmla="*/ 16 h 21"/>
                <a:gd name="T82" fmla="*/ 14 w 17"/>
                <a:gd name="T83" fmla="*/ 10 h 21"/>
                <a:gd name="T84" fmla="*/ 14 w 17"/>
                <a:gd name="T85" fmla="*/ 10 h 21"/>
                <a:gd name="T86" fmla="*/ 8 w 17"/>
                <a:gd name="T87" fmla="*/ 11 h 21"/>
                <a:gd name="T88" fmla="*/ 5 w 17"/>
                <a:gd name="T89" fmla="*/ 12 h 21"/>
                <a:gd name="T90" fmla="*/ 5 w 17"/>
                <a:gd name="T91" fmla="*/ 12 h 21"/>
                <a:gd name="T92" fmla="*/ 4 w 17"/>
                <a:gd name="T93" fmla="*/ 13 h 21"/>
                <a:gd name="T94" fmla="*/ 3 w 17"/>
                <a:gd name="T95" fmla="*/ 15 h 21"/>
                <a:gd name="T96" fmla="*/ 3 w 17"/>
                <a:gd name="T97" fmla="*/ 15 h 21"/>
                <a:gd name="T98" fmla="*/ 4 w 17"/>
                <a:gd name="T99" fmla="*/ 16 h 21"/>
                <a:gd name="T100" fmla="*/ 5 w 17"/>
                <a:gd name="T101" fmla="*/ 18 h 21"/>
                <a:gd name="T102" fmla="*/ 8 w 17"/>
                <a:gd name="T103" fmla="*/ 18 h 21"/>
                <a:gd name="T104" fmla="*/ 8 w 17"/>
                <a:gd name="T105" fmla="*/ 18 h 21"/>
                <a:gd name="T106" fmla="*/ 11 w 17"/>
                <a:gd name="T107" fmla="*/ 18 h 21"/>
                <a:gd name="T108" fmla="*/ 14 w 17"/>
                <a:gd name="T109" fmla="*/ 16 h 21"/>
                <a:gd name="T110" fmla="*/ 14 w 17"/>
                <a:gd name="T111"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 h="21">
                  <a:moveTo>
                    <a:pt x="14" y="21"/>
                  </a:moveTo>
                  <a:lnTo>
                    <a:pt x="14" y="19"/>
                  </a:lnTo>
                  <a:lnTo>
                    <a:pt x="14" y="19"/>
                  </a:lnTo>
                  <a:lnTo>
                    <a:pt x="10" y="21"/>
                  </a:lnTo>
                  <a:lnTo>
                    <a:pt x="10" y="21"/>
                  </a:lnTo>
                  <a:lnTo>
                    <a:pt x="6" y="21"/>
                  </a:lnTo>
                  <a:lnTo>
                    <a:pt x="6" y="21"/>
                  </a:lnTo>
                  <a:lnTo>
                    <a:pt x="4" y="21"/>
                  </a:lnTo>
                  <a:lnTo>
                    <a:pt x="2" y="20"/>
                  </a:lnTo>
                  <a:lnTo>
                    <a:pt x="2" y="20"/>
                  </a:lnTo>
                  <a:lnTo>
                    <a:pt x="1" y="18"/>
                  </a:lnTo>
                  <a:lnTo>
                    <a:pt x="0" y="15"/>
                  </a:lnTo>
                  <a:lnTo>
                    <a:pt x="0" y="15"/>
                  </a:lnTo>
                  <a:lnTo>
                    <a:pt x="1" y="12"/>
                  </a:lnTo>
                  <a:lnTo>
                    <a:pt x="3" y="10"/>
                  </a:lnTo>
                  <a:lnTo>
                    <a:pt x="3" y="10"/>
                  </a:lnTo>
                  <a:lnTo>
                    <a:pt x="7" y="8"/>
                  </a:lnTo>
                  <a:lnTo>
                    <a:pt x="14" y="8"/>
                  </a:lnTo>
                  <a:lnTo>
                    <a:pt x="14" y="7"/>
                  </a:lnTo>
                  <a:lnTo>
                    <a:pt x="14" y="7"/>
                  </a:lnTo>
                  <a:lnTo>
                    <a:pt x="13" y="5"/>
                  </a:lnTo>
                  <a:lnTo>
                    <a:pt x="12" y="4"/>
                  </a:lnTo>
                  <a:lnTo>
                    <a:pt x="12" y="4"/>
                  </a:lnTo>
                  <a:lnTo>
                    <a:pt x="11" y="3"/>
                  </a:lnTo>
                  <a:lnTo>
                    <a:pt x="8" y="3"/>
                  </a:lnTo>
                  <a:lnTo>
                    <a:pt x="8" y="3"/>
                  </a:lnTo>
                  <a:lnTo>
                    <a:pt x="5" y="3"/>
                  </a:lnTo>
                  <a:lnTo>
                    <a:pt x="2" y="5"/>
                  </a:lnTo>
                  <a:lnTo>
                    <a:pt x="2" y="5"/>
                  </a:lnTo>
                  <a:lnTo>
                    <a:pt x="2" y="1"/>
                  </a:lnTo>
                  <a:lnTo>
                    <a:pt x="2" y="1"/>
                  </a:lnTo>
                  <a:lnTo>
                    <a:pt x="8" y="0"/>
                  </a:lnTo>
                  <a:lnTo>
                    <a:pt x="8" y="0"/>
                  </a:lnTo>
                  <a:lnTo>
                    <a:pt x="12" y="1"/>
                  </a:lnTo>
                  <a:lnTo>
                    <a:pt x="15" y="2"/>
                  </a:lnTo>
                  <a:lnTo>
                    <a:pt x="15" y="2"/>
                  </a:lnTo>
                  <a:lnTo>
                    <a:pt x="16" y="4"/>
                  </a:lnTo>
                  <a:lnTo>
                    <a:pt x="17" y="7"/>
                  </a:lnTo>
                  <a:lnTo>
                    <a:pt x="17" y="21"/>
                  </a:lnTo>
                  <a:lnTo>
                    <a:pt x="14" y="21"/>
                  </a:lnTo>
                  <a:close/>
                  <a:moveTo>
                    <a:pt x="14" y="16"/>
                  </a:moveTo>
                  <a:lnTo>
                    <a:pt x="14" y="10"/>
                  </a:lnTo>
                  <a:lnTo>
                    <a:pt x="14" y="10"/>
                  </a:lnTo>
                  <a:lnTo>
                    <a:pt x="8" y="11"/>
                  </a:lnTo>
                  <a:lnTo>
                    <a:pt x="5" y="12"/>
                  </a:lnTo>
                  <a:lnTo>
                    <a:pt x="5" y="12"/>
                  </a:lnTo>
                  <a:lnTo>
                    <a:pt x="4" y="13"/>
                  </a:lnTo>
                  <a:lnTo>
                    <a:pt x="3" y="15"/>
                  </a:lnTo>
                  <a:lnTo>
                    <a:pt x="3" y="15"/>
                  </a:lnTo>
                  <a:lnTo>
                    <a:pt x="4" y="16"/>
                  </a:lnTo>
                  <a:lnTo>
                    <a:pt x="5" y="18"/>
                  </a:lnTo>
                  <a:lnTo>
                    <a:pt x="8" y="18"/>
                  </a:lnTo>
                  <a:lnTo>
                    <a:pt x="8" y="18"/>
                  </a:lnTo>
                  <a:lnTo>
                    <a:pt x="11" y="18"/>
                  </a:lnTo>
                  <a:lnTo>
                    <a:pt x="14" y="16"/>
                  </a:lnTo>
                  <a:lnTo>
                    <a:pt x="14"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 name="Freeform 17">
              <a:extLst>
                <a:ext uri="{FF2B5EF4-FFF2-40B4-BE49-F238E27FC236}">
                  <a16:creationId xmlns:a16="http://schemas.microsoft.com/office/drawing/2014/main" id="{34E51F89-32DA-48E7-A0AF-AB8F7BE6B942}"/>
                </a:ext>
              </a:extLst>
            </p:cNvPr>
            <p:cNvSpPr>
              <a:spLocks/>
            </p:cNvSpPr>
            <p:nvPr/>
          </p:nvSpPr>
          <p:spPr bwMode="auto">
            <a:xfrm>
              <a:off x="2074863" y="4498975"/>
              <a:ext cx="9525" cy="20638"/>
            </a:xfrm>
            <a:custGeom>
              <a:avLst/>
              <a:gdLst>
                <a:gd name="T0" fmla="*/ 8 w 12"/>
                <a:gd name="T1" fmla="*/ 26 h 26"/>
                <a:gd name="T2" fmla="*/ 8 w 12"/>
                <a:gd name="T3" fmla="*/ 26 h 26"/>
                <a:gd name="T4" fmla="*/ 5 w 12"/>
                <a:gd name="T5" fmla="*/ 26 h 26"/>
                <a:gd name="T6" fmla="*/ 3 w 12"/>
                <a:gd name="T7" fmla="*/ 24 h 26"/>
                <a:gd name="T8" fmla="*/ 2 w 12"/>
                <a:gd name="T9" fmla="*/ 22 h 26"/>
                <a:gd name="T10" fmla="*/ 2 w 12"/>
                <a:gd name="T11" fmla="*/ 19 h 26"/>
                <a:gd name="T12" fmla="*/ 2 w 12"/>
                <a:gd name="T13" fmla="*/ 8 h 26"/>
                <a:gd name="T14" fmla="*/ 0 w 12"/>
                <a:gd name="T15" fmla="*/ 8 h 26"/>
                <a:gd name="T16" fmla="*/ 0 w 12"/>
                <a:gd name="T17" fmla="*/ 6 h 26"/>
                <a:gd name="T18" fmla="*/ 2 w 12"/>
                <a:gd name="T19" fmla="*/ 6 h 26"/>
                <a:gd name="T20" fmla="*/ 2 w 12"/>
                <a:gd name="T21" fmla="*/ 0 h 26"/>
                <a:gd name="T22" fmla="*/ 5 w 12"/>
                <a:gd name="T23" fmla="*/ 0 h 26"/>
                <a:gd name="T24" fmla="*/ 5 w 12"/>
                <a:gd name="T25" fmla="*/ 6 h 26"/>
                <a:gd name="T26" fmla="*/ 12 w 12"/>
                <a:gd name="T27" fmla="*/ 6 h 26"/>
                <a:gd name="T28" fmla="*/ 12 w 12"/>
                <a:gd name="T29" fmla="*/ 8 h 26"/>
                <a:gd name="T30" fmla="*/ 5 w 12"/>
                <a:gd name="T31" fmla="*/ 8 h 26"/>
                <a:gd name="T32" fmla="*/ 5 w 12"/>
                <a:gd name="T33" fmla="*/ 18 h 26"/>
                <a:gd name="T34" fmla="*/ 5 w 12"/>
                <a:gd name="T35" fmla="*/ 18 h 26"/>
                <a:gd name="T36" fmla="*/ 5 w 12"/>
                <a:gd name="T37" fmla="*/ 22 h 26"/>
                <a:gd name="T38" fmla="*/ 5 w 12"/>
                <a:gd name="T39" fmla="*/ 22 h 26"/>
                <a:gd name="T40" fmla="*/ 7 w 12"/>
                <a:gd name="T41" fmla="*/ 23 h 26"/>
                <a:gd name="T42" fmla="*/ 7 w 12"/>
                <a:gd name="T43" fmla="*/ 23 h 26"/>
                <a:gd name="T44" fmla="*/ 9 w 12"/>
                <a:gd name="T45" fmla="*/ 23 h 26"/>
                <a:gd name="T46" fmla="*/ 9 w 12"/>
                <a:gd name="T47" fmla="*/ 23 h 26"/>
                <a:gd name="T48" fmla="*/ 12 w 12"/>
                <a:gd name="T49" fmla="*/ 23 h 26"/>
                <a:gd name="T50" fmla="*/ 12 w 12"/>
                <a:gd name="T51" fmla="*/ 23 h 26"/>
                <a:gd name="T52" fmla="*/ 12 w 12"/>
                <a:gd name="T53" fmla="*/ 26 h 26"/>
                <a:gd name="T54" fmla="*/ 12 w 12"/>
                <a:gd name="T55" fmla="*/ 26 h 26"/>
                <a:gd name="T56" fmla="*/ 8 w 12"/>
                <a:gd name="T57" fmla="*/ 26 h 26"/>
                <a:gd name="T58" fmla="*/ 8 w 12"/>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6">
                  <a:moveTo>
                    <a:pt x="8" y="26"/>
                  </a:moveTo>
                  <a:lnTo>
                    <a:pt x="8" y="26"/>
                  </a:lnTo>
                  <a:lnTo>
                    <a:pt x="5" y="26"/>
                  </a:lnTo>
                  <a:lnTo>
                    <a:pt x="3" y="24"/>
                  </a:lnTo>
                  <a:lnTo>
                    <a:pt x="2" y="22"/>
                  </a:lnTo>
                  <a:lnTo>
                    <a:pt x="2" y="19"/>
                  </a:lnTo>
                  <a:lnTo>
                    <a:pt x="2" y="8"/>
                  </a:lnTo>
                  <a:lnTo>
                    <a:pt x="0" y="8"/>
                  </a:lnTo>
                  <a:lnTo>
                    <a:pt x="0" y="6"/>
                  </a:lnTo>
                  <a:lnTo>
                    <a:pt x="2" y="6"/>
                  </a:lnTo>
                  <a:lnTo>
                    <a:pt x="2" y="0"/>
                  </a:lnTo>
                  <a:lnTo>
                    <a:pt x="5" y="0"/>
                  </a:lnTo>
                  <a:lnTo>
                    <a:pt x="5" y="6"/>
                  </a:lnTo>
                  <a:lnTo>
                    <a:pt x="12" y="6"/>
                  </a:lnTo>
                  <a:lnTo>
                    <a:pt x="12" y="8"/>
                  </a:lnTo>
                  <a:lnTo>
                    <a:pt x="5" y="8"/>
                  </a:lnTo>
                  <a:lnTo>
                    <a:pt x="5" y="18"/>
                  </a:lnTo>
                  <a:lnTo>
                    <a:pt x="5" y="18"/>
                  </a:lnTo>
                  <a:lnTo>
                    <a:pt x="5" y="22"/>
                  </a:lnTo>
                  <a:lnTo>
                    <a:pt x="5" y="22"/>
                  </a:lnTo>
                  <a:lnTo>
                    <a:pt x="7" y="23"/>
                  </a:lnTo>
                  <a:lnTo>
                    <a:pt x="7" y="23"/>
                  </a:lnTo>
                  <a:lnTo>
                    <a:pt x="9" y="23"/>
                  </a:lnTo>
                  <a:lnTo>
                    <a:pt x="9" y="23"/>
                  </a:lnTo>
                  <a:lnTo>
                    <a:pt x="12" y="23"/>
                  </a:lnTo>
                  <a:lnTo>
                    <a:pt x="12" y="23"/>
                  </a:lnTo>
                  <a:lnTo>
                    <a:pt x="12" y="26"/>
                  </a:lnTo>
                  <a:lnTo>
                    <a:pt x="12" y="26"/>
                  </a:lnTo>
                  <a:lnTo>
                    <a:pt x="8" y="26"/>
                  </a:lnTo>
                  <a:lnTo>
                    <a:pt x="8"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18">
              <a:extLst>
                <a:ext uri="{FF2B5EF4-FFF2-40B4-BE49-F238E27FC236}">
                  <a16:creationId xmlns:a16="http://schemas.microsoft.com/office/drawing/2014/main" id="{0FC44280-E9C4-42F3-9168-E3C68C5FEC3F}"/>
                </a:ext>
              </a:extLst>
            </p:cNvPr>
            <p:cNvSpPr>
              <a:spLocks noEditPoints="1"/>
            </p:cNvSpPr>
            <p:nvPr/>
          </p:nvSpPr>
          <p:spPr bwMode="auto">
            <a:xfrm>
              <a:off x="2085975" y="4497388"/>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3 w 4"/>
                <a:gd name="T11" fmla="*/ 27 h 27"/>
                <a:gd name="T12" fmla="*/ 0 w 4"/>
                <a:gd name="T13" fmla="*/ 27 h 27"/>
                <a:gd name="T14" fmla="*/ 0 w 4"/>
                <a:gd name="T15" fmla="*/ 7 h 27"/>
                <a:gd name="T16" fmla="*/ 3 w 4"/>
                <a:gd name="T17" fmla="*/ 7 h 27"/>
                <a:gd name="T18" fmla="*/ 3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3" y="27"/>
                  </a:moveTo>
                  <a:lnTo>
                    <a:pt x="0" y="27"/>
                  </a:lnTo>
                  <a:lnTo>
                    <a:pt x="0" y="7"/>
                  </a:lnTo>
                  <a:lnTo>
                    <a:pt x="3" y="7"/>
                  </a:lnTo>
                  <a:lnTo>
                    <a:pt x="3"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19">
              <a:extLst>
                <a:ext uri="{FF2B5EF4-FFF2-40B4-BE49-F238E27FC236}">
                  <a16:creationId xmlns:a16="http://schemas.microsoft.com/office/drawing/2014/main" id="{C63E4EBE-8AFD-4117-B1C3-F06BFB543718}"/>
                </a:ext>
              </a:extLst>
            </p:cNvPr>
            <p:cNvSpPr>
              <a:spLocks noEditPoints="1"/>
            </p:cNvSpPr>
            <p:nvPr/>
          </p:nvSpPr>
          <p:spPr bwMode="auto">
            <a:xfrm>
              <a:off x="2092325" y="4502150"/>
              <a:ext cx="14288" cy="17463"/>
            </a:xfrm>
            <a:custGeom>
              <a:avLst/>
              <a:gdLst>
                <a:gd name="T0" fmla="*/ 10 w 19"/>
                <a:gd name="T1" fmla="*/ 21 h 21"/>
                <a:gd name="T2" fmla="*/ 10 w 19"/>
                <a:gd name="T3" fmla="*/ 21 h 21"/>
                <a:gd name="T4" fmla="*/ 6 w 19"/>
                <a:gd name="T5" fmla="*/ 21 h 21"/>
                <a:gd name="T6" fmla="*/ 2 w 19"/>
                <a:gd name="T7" fmla="*/ 18 h 21"/>
                <a:gd name="T8" fmla="*/ 2 w 19"/>
                <a:gd name="T9" fmla="*/ 18 h 21"/>
                <a:gd name="T10" fmla="*/ 1 w 19"/>
                <a:gd name="T11" fmla="*/ 15 h 21"/>
                <a:gd name="T12" fmla="*/ 0 w 19"/>
                <a:gd name="T13" fmla="*/ 11 h 21"/>
                <a:gd name="T14" fmla="*/ 0 w 19"/>
                <a:gd name="T15" fmla="*/ 11 h 21"/>
                <a:gd name="T16" fmla="*/ 1 w 19"/>
                <a:gd name="T17" fmla="*/ 6 h 21"/>
                <a:gd name="T18" fmla="*/ 2 w 19"/>
                <a:gd name="T19" fmla="*/ 3 h 21"/>
                <a:gd name="T20" fmla="*/ 2 w 19"/>
                <a:gd name="T21" fmla="*/ 3 h 21"/>
                <a:gd name="T22" fmla="*/ 6 w 19"/>
                <a:gd name="T23" fmla="*/ 1 h 21"/>
                <a:gd name="T24" fmla="*/ 10 w 19"/>
                <a:gd name="T25" fmla="*/ 0 h 21"/>
                <a:gd name="T26" fmla="*/ 10 w 19"/>
                <a:gd name="T27" fmla="*/ 0 h 21"/>
                <a:gd name="T28" fmla="*/ 14 w 19"/>
                <a:gd name="T29" fmla="*/ 1 h 21"/>
                <a:gd name="T30" fmla="*/ 17 w 19"/>
                <a:gd name="T31" fmla="*/ 3 h 21"/>
                <a:gd name="T32" fmla="*/ 17 w 19"/>
                <a:gd name="T33" fmla="*/ 3 h 21"/>
                <a:gd name="T34" fmla="*/ 19 w 19"/>
                <a:gd name="T35" fmla="*/ 6 h 21"/>
                <a:gd name="T36" fmla="*/ 19 w 19"/>
                <a:gd name="T37" fmla="*/ 11 h 21"/>
                <a:gd name="T38" fmla="*/ 19 w 19"/>
                <a:gd name="T39" fmla="*/ 11 h 21"/>
                <a:gd name="T40" fmla="*/ 19 w 19"/>
                <a:gd name="T41" fmla="*/ 15 h 21"/>
                <a:gd name="T42" fmla="*/ 17 w 19"/>
                <a:gd name="T43" fmla="*/ 18 h 21"/>
                <a:gd name="T44" fmla="*/ 17 w 19"/>
                <a:gd name="T45" fmla="*/ 18 h 21"/>
                <a:gd name="T46" fmla="*/ 14 w 19"/>
                <a:gd name="T47" fmla="*/ 21 h 21"/>
                <a:gd name="T48" fmla="*/ 10 w 19"/>
                <a:gd name="T49" fmla="*/ 21 h 21"/>
                <a:gd name="T50" fmla="*/ 10 w 19"/>
                <a:gd name="T51" fmla="*/ 21 h 21"/>
                <a:gd name="T52" fmla="*/ 10 w 19"/>
                <a:gd name="T53" fmla="*/ 3 h 21"/>
                <a:gd name="T54" fmla="*/ 10 w 19"/>
                <a:gd name="T55" fmla="*/ 3 h 21"/>
                <a:gd name="T56" fmla="*/ 8 w 19"/>
                <a:gd name="T57" fmla="*/ 3 h 21"/>
                <a:gd name="T58" fmla="*/ 6 w 19"/>
                <a:gd name="T59" fmla="*/ 5 h 21"/>
                <a:gd name="T60" fmla="*/ 6 w 19"/>
                <a:gd name="T61" fmla="*/ 5 h 21"/>
                <a:gd name="T62" fmla="*/ 5 w 19"/>
                <a:gd name="T63" fmla="*/ 7 h 21"/>
                <a:gd name="T64" fmla="*/ 3 w 19"/>
                <a:gd name="T65" fmla="*/ 11 h 21"/>
                <a:gd name="T66" fmla="*/ 3 w 19"/>
                <a:gd name="T67" fmla="*/ 11 h 21"/>
                <a:gd name="T68" fmla="*/ 5 w 19"/>
                <a:gd name="T69" fmla="*/ 14 h 21"/>
                <a:gd name="T70" fmla="*/ 6 w 19"/>
                <a:gd name="T71" fmla="*/ 17 h 21"/>
                <a:gd name="T72" fmla="*/ 6 w 19"/>
                <a:gd name="T73" fmla="*/ 17 h 21"/>
                <a:gd name="T74" fmla="*/ 8 w 19"/>
                <a:gd name="T75" fmla="*/ 18 h 21"/>
                <a:gd name="T76" fmla="*/ 10 w 19"/>
                <a:gd name="T77" fmla="*/ 19 h 21"/>
                <a:gd name="T78" fmla="*/ 10 w 19"/>
                <a:gd name="T79" fmla="*/ 19 h 21"/>
                <a:gd name="T80" fmla="*/ 13 w 19"/>
                <a:gd name="T81" fmla="*/ 18 h 21"/>
                <a:gd name="T82" fmla="*/ 15 w 19"/>
                <a:gd name="T83" fmla="*/ 17 h 21"/>
                <a:gd name="T84" fmla="*/ 15 w 19"/>
                <a:gd name="T85" fmla="*/ 17 h 21"/>
                <a:gd name="T86" fmla="*/ 16 w 19"/>
                <a:gd name="T87" fmla="*/ 14 h 21"/>
                <a:gd name="T88" fmla="*/ 16 w 19"/>
                <a:gd name="T89" fmla="*/ 11 h 21"/>
                <a:gd name="T90" fmla="*/ 16 w 19"/>
                <a:gd name="T91" fmla="*/ 11 h 21"/>
                <a:gd name="T92" fmla="*/ 16 w 19"/>
                <a:gd name="T93" fmla="*/ 7 h 21"/>
                <a:gd name="T94" fmla="*/ 15 w 19"/>
                <a:gd name="T95" fmla="*/ 5 h 21"/>
                <a:gd name="T96" fmla="*/ 13 w 19"/>
                <a:gd name="T97" fmla="*/ 3 h 21"/>
                <a:gd name="T98" fmla="*/ 10 w 19"/>
                <a:gd name="T99" fmla="*/ 3 h 21"/>
                <a:gd name="T100" fmla="*/ 10 w 19"/>
                <a:gd name="T10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 h="21">
                  <a:moveTo>
                    <a:pt x="10" y="21"/>
                  </a:moveTo>
                  <a:lnTo>
                    <a:pt x="10" y="21"/>
                  </a:lnTo>
                  <a:lnTo>
                    <a:pt x="6" y="21"/>
                  </a:lnTo>
                  <a:lnTo>
                    <a:pt x="2" y="18"/>
                  </a:lnTo>
                  <a:lnTo>
                    <a:pt x="2" y="18"/>
                  </a:lnTo>
                  <a:lnTo>
                    <a:pt x="1" y="15"/>
                  </a:lnTo>
                  <a:lnTo>
                    <a:pt x="0" y="11"/>
                  </a:lnTo>
                  <a:lnTo>
                    <a:pt x="0" y="11"/>
                  </a:lnTo>
                  <a:lnTo>
                    <a:pt x="1" y="6"/>
                  </a:lnTo>
                  <a:lnTo>
                    <a:pt x="2" y="3"/>
                  </a:lnTo>
                  <a:lnTo>
                    <a:pt x="2" y="3"/>
                  </a:lnTo>
                  <a:lnTo>
                    <a:pt x="6" y="1"/>
                  </a:lnTo>
                  <a:lnTo>
                    <a:pt x="10" y="0"/>
                  </a:lnTo>
                  <a:lnTo>
                    <a:pt x="10" y="0"/>
                  </a:lnTo>
                  <a:lnTo>
                    <a:pt x="14" y="1"/>
                  </a:lnTo>
                  <a:lnTo>
                    <a:pt x="17" y="3"/>
                  </a:lnTo>
                  <a:lnTo>
                    <a:pt x="17" y="3"/>
                  </a:lnTo>
                  <a:lnTo>
                    <a:pt x="19" y="6"/>
                  </a:lnTo>
                  <a:lnTo>
                    <a:pt x="19" y="11"/>
                  </a:lnTo>
                  <a:lnTo>
                    <a:pt x="19" y="11"/>
                  </a:lnTo>
                  <a:lnTo>
                    <a:pt x="19" y="15"/>
                  </a:lnTo>
                  <a:lnTo>
                    <a:pt x="17" y="18"/>
                  </a:lnTo>
                  <a:lnTo>
                    <a:pt x="17" y="18"/>
                  </a:lnTo>
                  <a:lnTo>
                    <a:pt x="14" y="21"/>
                  </a:lnTo>
                  <a:lnTo>
                    <a:pt x="10" y="21"/>
                  </a:lnTo>
                  <a:lnTo>
                    <a:pt x="10" y="21"/>
                  </a:lnTo>
                  <a:close/>
                  <a:moveTo>
                    <a:pt x="10" y="3"/>
                  </a:moveTo>
                  <a:lnTo>
                    <a:pt x="10" y="3"/>
                  </a:lnTo>
                  <a:lnTo>
                    <a:pt x="8" y="3"/>
                  </a:lnTo>
                  <a:lnTo>
                    <a:pt x="6" y="5"/>
                  </a:lnTo>
                  <a:lnTo>
                    <a:pt x="6" y="5"/>
                  </a:lnTo>
                  <a:lnTo>
                    <a:pt x="5" y="7"/>
                  </a:lnTo>
                  <a:lnTo>
                    <a:pt x="3" y="11"/>
                  </a:lnTo>
                  <a:lnTo>
                    <a:pt x="3" y="11"/>
                  </a:lnTo>
                  <a:lnTo>
                    <a:pt x="5" y="14"/>
                  </a:lnTo>
                  <a:lnTo>
                    <a:pt x="6" y="17"/>
                  </a:lnTo>
                  <a:lnTo>
                    <a:pt x="6" y="17"/>
                  </a:lnTo>
                  <a:lnTo>
                    <a:pt x="8" y="18"/>
                  </a:lnTo>
                  <a:lnTo>
                    <a:pt x="10" y="19"/>
                  </a:lnTo>
                  <a:lnTo>
                    <a:pt x="10" y="19"/>
                  </a:lnTo>
                  <a:lnTo>
                    <a:pt x="13" y="18"/>
                  </a:lnTo>
                  <a:lnTo>
                    <a:pt x="15" y="17"/>
                  </a:lnTo>
                  <a:lnTo>
                    <a:pt x="15" y="17"/>
                  </a:lnTo>
                  <a:lnTo>
                    <a:pt x="16" y="14"/>
                  </a:lnTo>
                  <a:lnTo>
                    <a:pt x="16" y="11"/>
                  </a:lnTo>
                  <a:lnTo>
                    <a:pt x="16" y="11"/>
                  </a:lnTo>
                  <a:lnTo>
                    <a:pt x="16" y="7"/>
                  </a:lnTo>
                  <a:lnTo>
                    <a:pt x="15" y="5"/>
                  </a:lnTo>
                  <a:lnTo>
                    <a:pt x="13" y="3"/>
                  </a:lnTo>
                  <a:lnTo>
                    <a:pt x="10" y="3"/>
                  </a:lnTo>
                  <a:lnTo>
                    <a:pt x="10"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20">
              <a:extLst>
                <a:ext uri="{FF2B5EF4-FFF2-40B4-BE49-F238E27FC236}">
                  <a16:creationId xmlns:a16="http://schemas.microsoft.com/office/drawing/2014/main" id="{D9998094-F31B-42AA-8EC3-1339657BD5C8}"/>
                </a:ext>
              </a:extLst>
            </p:cNvPr>
            <p:cNvSpPr>
              <a:spLocks/>
            </p:cNvSpPr>
            <p:nvPr/>
          </p:nvSpPr>
          <p:spPr bwMode="auto">
            <a:xfrm>
              <a:off x="2111375" y="4502150"/>
              <a:ext cx="12700" cy="17463"/>
            </a:xfrm>
            <a:custGeom>
              <a:avLst/>
              <a:gdLst>
                <a:gd name="T0" fmla="*/ 16 w 16"/>
                <a:gd name="T1" fmla="*/ 21 h 21"/>
                <a:gd name="T2" fmla="*/ 13 w 16"/>
                <a:gd name="T3" fmla="*/ 21 h 21"/>
                <a:gd name="T4" fmla="*/ 13 w 16"/>
                <a:gd name="T5" fmla="*/ 10 h 21"/>
                <a:gd name="T6" fmla="*/ 13 w 16"/>
                <a:gd name="T7" fmla="*/ 10 h 21"/>
                <a:gd name="T8" fmla="*/ 13 w 16"/>
                <a:gd name="T9" fmla="*/ 6 h 21"/>
                <a:gd name="T10" fmla="*/ 12 w 16"/>
                <a:gd name="T11" fmla="*/ 4 h 21"/>
                <a:gd name="T12" fmla="*/ 12 w 16"/>
                <a:gd name="T13" fmla="*/ 4 h 21"/>
                <a:gd name="T14" fmla="*/ 11 w 16"/>
                <a:gd name="T15" fmla="*/ 4 h 21"/>
                <a:gd name="T16" fmla="*/ 9 w 16"/>
                <a:gd name="T17" fmla="*/ 3 h 21"/>
                <a:gd name="T18" fmla="*/ 9 w 16"/>
                <a:gd name="T19" fmla="*/ 3 h 21"/>
                <a:gd name="T20" fmla="*/ 6 w 16"/>
                <a:gd name="T21" fmla="*/ 4 h 21"/>
                <a:gd name="T22" fmla="*/ 3 w 16"/>
                <a:gd name="T23" fmla="*/ 6 h 21"/>
                <a:gd name="T24" fmla="*/ 3 w 16"/>
                <a:gd name="T25" fmla="*/ 21 h 21"/>
                <a:gd name="T26" fmla="*/ 0 w 16"/>
                <a:gd name="T27" fmla="*/ 21 h 21"/>
                <a:gd name="T28" fmla="*/ 0 w 16"/>
                <a:gd name="T29" fmla="*/ 1 h 21"/>
                <a:gd name="T30" fmla="*/ 3 w 16"/>
                <a:gd name="T31" fmla="*/ 1 h 21"/>
                <a:gd name="T32" fmla="*/ 3 w 16"/>
                <a:gd name="T33" fmla="*/ 3 h 21"/>
                <a:gd name="T34" fmla="*/ 3 w 16"/>
                <a:gd name="T35" fmla="*/ 3 h 21"/>
                <a:gd name="T36" fmla="*/ 6 w 16"/>
                <a:gd name="T37" fmla="*/ 1 h 21"/>
                <a:gd name="T38" fmla="*/ 10 w 16"/>
                <a:gd name="T39" fmla="*/ 0 h 21"/>
                <a:gd name="T40" fmla="*/ 10 w 16"/>
                <a:gd name="T41" fmla="*/ 0 h 21"/>
                <a:gd name="T42" fmla="*/ 13 w 16"/>
                <a:gd name="T43" fmla="*/ 1 h 21"/>
                <a:gd name="T44" fmla="*/ 15 w 16"/>
                <a:gd name="T45" fmla="*/ 2 h 21"/>
                <a:gd name="T46" fmla="*/ 15 w 16"/>
                <a:gd name="T47" fmla="*/ 2 h 21"/>
                <a:gd name="T48" fmla="*/ 16 w 16"/>
                <a:gd name="T49" fmla="*/ 5 h 21"/>
                <a:gd name="T50" fmla="*/ 16 w 16"/>
                <a:gd name="T51" fmla="*/ 8 h 21"/>
                <a:gd name="T52" fmla="*/ 16 w 16"/>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1">
                  <a:moveTo>
                    <a:pt x="16"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5" y="2"/>
                  </a:lnTo>
                  <a:lnTo>
                    <a:pt x="15" y="2"/>
                  </a:lnTo>
                  <a:lnTo>
                    <a:pt x="16" y="5"/>
                  </a:lnTo>
                  <a:lnTo>
                    <a:pt x="16" y="8"/>
                  </a:lnTo>
                  <a:lnTo>
                    <a:pt x="16"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21">
              <a:extLst>
                <a:ext uri="{FF2B5EF4-FFF2-40B4-BE49-F238E27FC236}">
                  <a16:creationId xmlns:a16="http://schemas.microsoft.com/office/drawing/2014/main" id="{45E84A16-A000-4C60-822E-5A072F612310}"/>
                </a:ext>
              </a:extLst>
            </p:cNvPr>
            <p:cNvSpPr>
              <a:spLocks noEditPoints="1"/>
            </p:cNvSpPr>
            <p:nvPr/>
          </p:nvSpPr>
          <p:spPr bwMode="auto">
            <a:xfrm>
              <a:off x="2139950" y="4497388"/>
              <a:ext cx="17463" cy="22225"/>
            </a:xfrm>
            <a:custGeom>
              <a:avLst/>
              <a:gdLst>
                <a:gd name="T0" fmla="*/ 0 w 23"/>
                <a:gd name="T1" fmla="*/ 27 h 27"/>
                <a:gd name="T2" fmla="*/ 0 w 23"/>
                <a:gd name="T3" fmla="*/ 0 h 27"/>
                <a:gd name="T4" fmla="*/ 7 w 23"/>
                <a:gd name="T5" fmla="*/ 0 h 27"/>
                <a:gd name="T6" fmla="*/ 7 w 23"/>
                <a:gd name="T7" fmla="*/ 0 h 27"/>
                <a:gd name="T8" fmla="*/ 12 w 23"/>
                <a:gd name="T9" fmla="*/ 1 h 27"/>
                <a:gd name="T10" fmla="*/ 16 w 23"/>
                <a:gd name="T11" fmla="*/ 2 h 27"/>
                <a:gd name="T12" fmla="*/ 16 w 23"/>
                <a:gd name="T13" fmla="*/ 2 h 27"/>
                <a:gd name="T14" fmla="*/ 19 w 23"/>
                <a:gd name="T15" fmla="*/ 4 h 27"/>
                <a:gd name="T16" fmla="*/ 21 w 23"/>
                <a:gd name="T17" fmla="*/ 6 h 27"/>
                <a:gd name="T18" fmla="*/ 21 w 23"/>
                <a:gd name="T19" fmla="*/ 6 h 27"/>
                <a:gd name="T20" fmla="*/ 22 w 23"/>
                <a:gd name="T21" fmla="*/ 10 h 27"/>
                <a:gd name="T22" fmla="*/ 23 w 23"/>
                <a:gd name="T23" fmla="*/ 14 h 27"/>
                <a:gd name="T24" fmla="*/ 23 w 23"/>
                <a:gd name="T25" fmla="*/ 14 h 27"/>
                <a:gd name="T26" fmla="*/ 22 w 23"/>
                <a:gd name="T27" fmla="*/ 19 h 27"/>
                <a:gd name="T28" fmla="*/ 19 w 23"/>
                <a:gd name="T29" fmla="*/ 23 h 27"/>
                <a:gd name="T30" fmla="*/ 19 w 23"/>
                <a:gd name="T31" fmla="*/ 23 h 27"/>
                <a:gd name="T32" fmla="*/ 17 w 23"/>
                <a:gd name="T33" fmla="*/ 25 h 27"/>
                <a:gd name="T34" fmla="*/ 14 w 23"/>
                <a:gd name="T35" fmla="*/ 26 h 27"/>
                <a:gd name="T36" fmla="*/ 7 w 23"/>
                <a:gd name="T37" fmla="*/ 27 h 27"/>
                <a:gd name="T38" fmla="*/ 0 w 23"/>
                <a:gd name="T39" fmla="*/ 27 h 27"/>
                <a:gd name="T40" fmla="*/ 4 w 23"/>
                <a:gd name="T41" fmla="*/ 3 h 27"/>
                <a:gd name="T42" fmla="*/ 4 w 23"/>
                <a:gd name="T43" fmla="*/ 24 h 27"/>
                <a:gd name="T44" fmla="*/ 7 w 23"/>
                <a:gd name="T45" fmla="*/ 24 h 27"/>
                <a:gd name="T46" fmla="*/ 7 w 23"/>
                <a:gd name="T47" fmla="*/ 24 h 27"/>
                <a:gd name="T48" fmla="*/ 13 w 23"/>
                <a:gd name="T49" fmla="*/ 23 h 27"/>
                <a:gd name="T50" fmla="*/ 16 w 23"/>
                <a:gd name="T51" fmla="*/ 21 h 27"/>
                <a:gd name="T52" fmla="*/ 16 w 23"/>
                <a:gd name="T53" fmla="*/ 21 h 27"/>
                <a:gd name="T54" fmla="*/ 19 w 23"/>
                <a:gd name="T55" fmla="*/ 18 h 27"/>
                <a:gd name="T56" fmla="*/ 19 w 23"/>
                <a:gd name="T57" fmla="*/ 13 h 27"/>
                <a:gd name="T58" fmla="*/ 19 w 23"/>
                <a:gd name="T59" fmla="*/ 13 h 27"/>
                <a:gd name="T60" fmla="*/ 19 w 23"/>
                <a:gd name="T61" fmla="*/ 9 h 27"/>
                <a:gd name="T62" fmla="*/ 16 w 23"/>
                <a:gd name="T63" fmla="*/ 6 h 27"/>
                <a:gd name="T64" fmla="*/ 16 w 23"/>
                <a:gd name="T65" fmla="*/ 6 h 27"/>
                <a:gd name="T66" fmla="*/ 13 w 23"/>
                <a:gd name="T67" fmla="*/ 4 h 27"/>
                <a:gd name="T68" fmla="*/ 7 w 23"/>
                <a:gd name="T69" fmla="*/ 3 h 27"/>
                <a:gd name="T70" fmla="*/ 4 w 23"/>
                <a:gd name="T71"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7">
                  <a:moveTo>
                    <a:pt x="0" y="27"/>
                  </a:moveTo>
                  <a:lnTo>
                    <a:pt x="0" y="0"/>
                  </a:lnTo>
                  <a:lnTo>
                    <a:pt x="7" y="0"/>
                  </a:lnTo>
                  <a:lnTo>
                    <a:pt x="7" y="0"/>
                  </a:lnTo>
                  <a:lnTo>
                    <a:pt x="12" y="1"/>
                  </a:lnTo>
                  <a:lnTo>
                    <a:pt x="16" y="2"/>
                  </a:lnTo>
                  <a:lnTo>
                    <a:pt x="16" y="2"/>
                  </a:lnTo>
                  <a:lnTo>
                    <a:pt x="19" y="4"/>
                  </a:lnTo>
                  <a:lnTo>
                    <a:pt x="21" y="6"/>
                  </a:lnTo>
                  <a:lnTo>
                    <a:pt x="21" y="6"/>
                  </a:lnTo>
                  <a:lnTo>
                    <a:pt x="22" y="10"/>
                  </a:lnTo>
                  <a:lnTo>
                    <a:pt x="23" y="14"/>
                  </a:lnTo>
                  <a:lnTo>
                    <a:pt x="23" y="14"/>
                  </a:lnTo>
                  <a:lnTo>
                    <a:pt x="22" y="19"/>
                  </a:lnTo>
                  <a:lnTo>
                    <a:pt x="19" y="23"/>
                  </a:lnTo>
                  <a:lnTo>
                    <a:pt x="19" y="23"/>
                  </a:lnTo>
                  <a:lnTo>
                    <a:pt x="17" y="25"/>
                  </a:lnTo>
                  <a:lnTo>
                    <a:pt x="14" y="26"/>
                  </a:lnTo>
                  <a:lnTo>
                    <a:pt x="7" y="27"/>
                  </a:lnTo>
                  <a:lnTo>
                    <a:pt x="0" y="27"/>
                  </a:lnTo>
                  <a:close/>
                  <a:moveTo>
                    <a:pt x="4" y="3"/>
                  </a:moveTo>
                  <a:lnTo>
                    <a:pt x="4" y="24"/>
                  </a:lnTo>
                  <a:lnTo>
                    <a:pt x="7" y="24"/>
                  </a:lnTo>
                  <a:lnTo>
                    <a:pt x="7" y="24"/>
                  </a:lnTo>
                  <a:lnTo>
                    <a:pt x="13" y="23"/>
                  </a:lnTo>
                  <a:lnTo>
                    <a:pt x="16" y="21"/>
                  </a:lnTo>
                  <a:lnTo>
                    <a:pt x="16" y="21"/>
                  </a:lnTo>
                  <a:lnTo>
                    <a:pt x="19" y="18"/>
                  </a:lnTo>
                  <a:lnTo>
                    <a:pt x="19" y="13"/>
                  </a:lnTo>
                  <a:lnTo>
                    <a:pt x="19" y="13"/>
                  </a:lnTo>
                  <a:lnTo>
                    <a:pt x="19" y="9"/>
                  </a:lnTo>
                  <a:lnTo>
                    <a:pt x="16" y="6"/>
                  </a:lnTo>
                  <a:lnTo>
                    <a:pt x="16" y="6"/>
                  </a:lnTo>
                  <a:lnTo>
                    <a:pt x="13" y="4"/>
                  </a:lnTo>
                  <a:lnTo>
                    <a:pt x="7" y="3"/>
                  </a:lnTo>
                  <a:lnTo>
                    <a:pt x="4"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22">
              <a:extLst>
                <a:ext uri="{FF2B5EF4-FFF2-40B4-BE49-F238E27FC236}">
                  <a16:creationId xmlns:a16="http://schemas.microsoft.com/office/drawing/2014/main" id="{C6976CB8-6FA3-4BB6-B568-0FB823BD9670}"/>
                </a:ext>
              </a:extLst>
            </p:cNvPr>
            <p:cNvSpPr>
              <a:spLocks noEditPoints="1"/>
            </p:cNvSpPr>
            <p:nvPr/>
          </p:nvSpPr>
          <p:spPr bwMode="auto">
            <a:xfrm>
              <a:off x="2160588" y="4502150"/>
              <a:ext cx="14288" cy="17463"/>
            </a:xfrm>
            <a:custGeom>
              <a:avLst/>
              <a:gdLst>
                <a:gd name="T0" fmla="*/ 10 w 18"/>
                <a:gd name="T1" fmla="*/ 21 h 21"/>
                <a:gd name="T2" fmla="*/ 10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2 w 18"/>
                <a:gd name="T19" fmla="*/ 3 h 21"/>
                <a:gd name="T20" fmla="*/ 2 w 18"/>
                <a:gd name="T21" fmla="*/ 3 h 21"/>
                <a:gd name="T22" fmla="*/ 6 w 18"/>
                <a:gd name="T23" fmla="*/ 1 h 21"/>
                <a:gd name="T24" fmla="*/ 9 w 18"/>
                <a:gd name="T25" fmla="*/ 0 h 21"/>
                <a:gd name="T26" fmla="*/ 9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3" y="19"/>
                  </a:lnTo>
                  <a:lnTo>
                    <a:pt x="3" y="19"/>
                  </a:lnTo>
                  <a:lnTo>
                    <a:pt x="1" y="15"/>
                  </a:lnTo>
                  <a:lnTo>
                    <a:pt x="0" y="11"/>
                  </a:lnTo>
                  <a:lnTo>
                    <a:pt x="0" y="11"/>
                  </a:lnTo>
                  <a:lnTo>
                    <a:pt x="1" y="7"/>
                  </a:lnTo>
                  <a:lnTo>
                    <a:pt x="2" y="3"/>
                  </a:lnTo>
                  <a:lnTo>
                    <a:pt x="2" y="3"/>
                  </a:lnTo>
                  <a:lnTo>
                    <a:pt x="6" y="1"/>
                  </a:lnTo>
                  <a:lnTo>
                    <a:pt x="9" y="0"/>
                  </a:lnTo>
                  <a:lnTo>
                    <a:pt x="9" y="0"/>
                  </a:lnTo>
                  <a:lnTo>
                    <a:pt x="13" y="1"/>
                  </a:lnTo>
                  <a:lnTo>
                    <a:pt x="16" y="3"/>
                  </a:lnTo>
                  <a:lnTo>
                    <a:pt x="16" y="3"/>
                  </a:lnTo>
                  <a:lnTo>
                    <a:pt x="17" y="6"/>
                  </a:lnTo>
                  <a:lnTo>
                    <a:pt x="18" y="9"/>
                  </a:lnTo>
                  <a:lnTo>
                    <a:pt x="18" y="11"/>
                  </a:lnTo>
                  <a:lnTo>
                    <a:pt x="3" y="11"/>
                  </a:lnTo>
                  <a:lnTo>
                    <a:pt x="3" y="11"/>
                  </a:lnTo>
                  <a:lnTo>
                    <a:pt x="4"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23">
              <a:extLst>
                <a:ext uri="{FF2B5EF4-FFF2-40B4-BE49-F238E27FC236}">
                  <a16:creationId xmlns:a16="http://schemas.microsoft.com/office/drawing/2014/main" id="{983B2681-2D84-4430-8FFB-8EA6380E15B5}"/>
                </a:ext>
              </a:extLst>
            </p:cNvPr>
            <p:cNvSpPr>
              <a:spLocks/>
            </p:cNvSpPr>
            <p:nvPr/>
          </p:nvSpPr>
          <p:spPr bwMode="auto">
            <a:xfrm>
              <a:off x="2178050" y="4502150"/>
              <a:ext cx="11113" cy="17463"/>
            </a:xfrm>
            <a:custGeom>
              <a:avLst/>
              <a:gdLst>
                <a:gd name="T0" fmla="*/ 7 w 16"/>
                <a:gd name="T1" fmla="*/ 21 h 21"/>
                <a:gd name="T2" fmla="*/ 7 w 16"/>
                <a:gd name="T3" fmla="*/ 21 h 21"/>
                <a:gd name="T4" fmla="*/ 3 w 16"/>
                <a:gd name="T5" fmla="*/ 21 h 21"/>
                <a:gd name="T6" fmla="*/ 0 w 16"/>
                <a:gd name="T7" fmla="*/ 20 h 21"/>
                <a:gd name="T8" fmla="*/ 0 w 16"/>
                <a:gd name="T9" fmla="*/ 16 h 21"/>
                <a:gd name="T10" fmla="*/ 0 w 16"/>
                <a:gd name="T11" fmla="*/ 16 h 21"/>
                <a:gd name="T12" fmla="*/ 0 w 16"/>
                <a:gd name="T13" fmla="*/ 16 h 21"/>
                <a:gd name="T14" fmla="*/ 3 w 16"/>
                <a:gd name="T15" fmla="*/ 18 h 21"/>
                <a:gd name="T16" fmla="*/ 7 w 16"/>
                <a:gd name="T17" fmla="*/ 19 h 21"/>
                <a:gd name="T18" fmla="*/ 7 w 16"/>
                <a:gd name="T19" fmla="*/ 19 h 21"/>
                <a:gd name="T20" fmla="*/ 10 w 16"/>
                <a:gd name="T21" fmla="*/ 18 h 21"/>
                <a:gd name="T22" fmla="*/ 11 w 16"/>
                <a:gd name="T23" fmla="*/ 17 h 21"/>
                <a:gd name="T24" fmla="*/ 12 w 16"/>
                <a:gd name="T25" fmla="*/ 16 h 21"/>
                <a:gd name="T26" fmla="*/ 12 w 16"/>
                <a:gd name="T27" fmla="*/ 16 h 21"/>
                <a:gd name="T28" fmla="*/ 11 w 16"/>
                <a:gd name="T29" fmla="*/ 14 h 21"/>
                <a:gd name="T30" fmla="*/ 11 w 16"/>
                <a:gd name="T31" fmla="*/ 14 h 21"/>
                <a:gd name="T32" fmla="*/ 8 w 16"/>
                <a:gd name="T33" fmla="*/ 13 h 21"/>
                <a:gd name="T34" fmla="*/ 8 w 16"/>
                <a:gd name="T35" fmla="*/ 13 h 21"/>
                <a:gd name="T36" fmla="*/ 4 w 16"/>
                <a:gd name="T37" fmla="*/ 12 h 21"/>
                <a:gd name="T38" fmla="*/ 4 w 16"/>
                <a:gd name="T39" fmla="*/ 12 h 21"/>
                <a:gd name="T40" fmla="*/ 1 w 16"/>
                <a:gd name="T41" fmla="*/ 10 h 21"/>
                <a:gd name="T42" fmla="*/ 1 w 16"/>
                <a:gd name="T43" fmla="*/ 10 h 21"/>
                <a:gd name="T44" fmla="*/ 0 w 16"/>
                <a:gd name="T45" fmla="*/ 8 h 21"/>
                <a:gd name="T46" fmla="*/ 0 w 16"/>
                <a:gd name="T47" fmla="*/ 6 h 21"/>
                <a:gd name="T48" fmla="*/ 0 w 16"/>
                <a:gd name="T49" fmla="*/ 6 h 21"/>
                <a:gd name="T50" fmla="*/ 0 w 16"/>
                <a:gd name="T51" fmla="*/ 4 h 21"/>
                <a:gd name="T52" fmla="*/ 2 w 16"/>
                <a:gd name="T53" fmla="*/ 2 h 21"/>
                <a:gd name="T54" fmla="*/ 2 w 16"/>
                <a:gd name="T55" fmla="*/ 2 h 21"/>
                <a:gd name="T56" fmla="*/ 4 w 16"/>
                <a:gd name="T57" fmla="*/ 1 h 21"/>
                <a:gd name="T58" fmla="*/ 7 w 16"/>
                <a:gd name="T59" fmla="*/ 0 h 21"/>
                <a:gd name="T60" fmla="*/ 7 w 16"/>
                <a:gd name="T61" fmla="*/ 0 h 21"/>
                <a:gd name="T62" fmla="*/ 11 w 16"/>
                <a:gd name="T63" fmla="*/ 1 h 21"/>
                <a:gd name="T64" fmla="*/ 14 w 16"/>
                <a:gd name="T65" fmla="*/ 2 h 21"/>
                <a:gd name="T66" fmla="*/ 14 w 16"/>
                <a:gd name="T67" fmla="*/ 5 h 21"/>
                <a:gd name="T68" fmla="*/ 14 w 16"/>
                <a:gd name="T69" fmla="*/ 5 h 21"/>
                <a:gd name="T70" fmla="*/ 14 w 16"/>
                <a:gd name="T71" fmla="*/ 5 h 21"/>
                <a:gd name="T72" fmla="*/ 11 w 16"/>
                <a:gd name="T73" fmla="*/ 4 h 21"/>
                <a:gd name="T74" fmla="*/ 7 w 16"/>
                <a:gd name="T75" fmla="*/ 3 h 21"/>
                <a:gd name="T76" fmla="*/ 7 w 16"/>
                <a:gd name="T77" fmla="*/ 3 h 21"/>
                <a:gd name="T78" fmla="*/ 4 w 16"/>
                <a:gd name="T79" fmla="*/ 4 h 21"/>
                <a:gd name="T80" fmla="*/ 4 w 16"/>
                <a:gd name="T81" fmla="*/ 4 h 21"/>
                <a:gd name="T82" fmla="*/ 3 w 16"/>
                <a:gd name="T83" fmla="*/ 5 h 21"/>
                <a:gd name="T84" fmla="*/ 3 w 16"/>
                <a:gd name="T85" fmla="*/ 6 h 21"/>
                <a:gd name="T86" fmla="*/ 3 w 16"/>
                <a:gd name="T87" fmla="*/ 6 h 21"/>
                <a:gd name="T88" fmla="*/ 3 w 16"/>
                <a:gd name="T89" fmla="*/ 8 h 21"/>
                <a:gd name="T90" fmla="*/ 3 w 16"/>
                <a:gd name="T91" fmla="*/ 8 h 21"/>
                <a:gd name="T92" fmla="*/ 6 w 16"/>
                <a:gd name="T93" fmla="*/ 9 h 21"/>
                <a:gd name="T94" fmla="*/ 10 w 16"/>
                <a:gd name="T95" fmla="*/ 10 h 21"/>
                <a:gd name="T96" fmla="*/ 10 w 16"/>
                <a:gd name="T97" fmla="*/ 10 h 21"/>
                <a:gd name="T98" fmla="*/ 12 w 16"/>
                <a:gd name="T99" fmla="*/ 11 h 21"/>
                <a:gd name="T100" fmla="*/ 14 w 16"/>
                <a:gd name="T101" fmla="*/ 12 h 21"/>
                <a:gd name="T102" fmla="*/ 14 w 16"/>
                <a:gd name="T103" fmla="*/ 12 h 21"/>
                <a:gd name="T104" fmla="*/ 14 w 16"/>
                <a:gd name="T105" fmla="*/ 13 h 21"/>
                <a:gd name="T106" fmla="*/ 16 w 16"/>
                <a:gd name="T107" fmla="*/ 15 h 21"/>
                <a:gd name="T108" fmla="*/ 16 w 16"/>
                <a:gd name="T109" fmla="*/ 15 h 21"/>
                <a:gd name="T110" fmla="*/ 14 w 16"/>
                <a:gd name="T111" fmla="*/ 18 h 21"/>
                <a:gd name="T112" fmla="*/ 12 w 16"/>
                <a:gd name="T113" fmla="*/ 20 h 21"/>
                <a:gd name="T114" fmla="*/ 12 w 16"/>
                <a:gd name="T115" fmla="*/ 20 h 21"/>
                <a:gd name="T116" fmla="*/ 10 w 16"/>
                <a:gd name="T117" fmla="*/ 21 h 21"/>
                <a:gd name="T118" fmla="*/ 7 w 16"/>
                <a:gd name="T119" fmla="*/ 21 h 21"/>
                <a:gd name="T120" fmla="*/ 7 w 16"/>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 h="21">
                  <a:moveTo>
                    <a:pt x="7" y="21"/>
                  </a:moveTo>
                  <a:lnTo>
                    <a:pt x="7" y="21"/>
                  </a:lnTo>
                  <a:lnTo>
                    <a:pt x="3" y="21"/>
                  </a:lnTo>
                  <a:lnTo>
                    <a:pt x="0" y="20"/>
                  </a:lnTo>
                  <a:lnTo>
                    <a:pt x="0" y="16"/>
                  </a:lnTo>
                  <a:lnTo>
                    <a:pt x="0" y="16"/>
                  </a:lnTo>
                  <a:lnTo>
                    <a:pt x="0" y="16"/>
                  </a:lnTo>
                  <a:lnTo>
                    <a:pt x="3" y="18"/>
                  </a:lnTo>
                  <a:lnTo>
                    <a:pt x="7" y="19"/>
                  </a:lnTo>
                  <a:lnTo>
                    <a:pt x="7" y="19"/>
                  </a:lnTo>
                  <a:lnTo>
                    <a:pt x="10" y="18"/>
                  </a:lnTo>
                  <a:lnTo>
                    <a:pt x="11" y="17"/>
                  </a:lnTo>
                  <a:lnTo>
                    <a:pt x="12" y="16"/>
                  </a:lnTo>
                  <a:lnTo>
                    <a:pt x="12" y="16"/>
                  </a:lnTo>
                  <a:lnTo>
                    <a:pt x="11" y="14"/>
                  </a:lnTo>
                  <a:lnTo>
                    <a:pt x="11" y="14"/>
                  </a:lnTo>
                  <a:lnTo>
                    <a:pt x="8" y="13"/>
                  </a:lnTo>
                  <a:lnTo>
                    <a:pt x="8" y="13"/>
                  </a:lnTo>
                  <a:lnTo>
                    <a:pt x="4" y="12"/>
                  </a:lnTo>
                  <a:lnTo>
                    <a:pt x="4" y="12"/>
                  </a:lnTo>
                  <a:lnTo>
                    <a:pt x="1" y="10"/>
                  </a:lnTo>
                  <a:lnTo>
                    <a:pt x="1" y="10"/>
                  </a:lnTo>
                  <a:lnTo>
                    <a:pt x="0" y="8"/>
                  </a:lnTo>
                  <a:lnTo>
                    <a:pt x="0" y="6"/>
                  </a:lnTo>
                  <a:lnTo>
                    <a:pt x="0" y="6"/>
                  </a:lnTo>
                  <a:lnTo>
                    <a:pt x="0" y="4"/>
                  </a:lnTo>
                  <a:lnTo>
                    <a:pt x="2" y="2"/>
                  </a:lnTo>
                  <a:lnTo>
                    <a:pt x="2" y="2"/>
                  </a:lnTo>
                  <a:lnTo>
                    <a:pt x="4" y="1"/>
                  </a:lnTo>
                  <a:lnTo>
                    <a:pt x="7" y="0"/>
                  </a:lnTo>
                  <a:lnTo>
                    <a:pt x="7" y="0"/>
                  </a:lnTo>
                  <a:lnTo>
                    <a:pt x="11" y="1"/>
                  </a:lnTo>
                  <a:lnTo>
                    <a:pt x="14" y="2"/>
                  </a:lnTo>
                  <a:lnTo>
                    <a:pt x="14" y="5"/>
                  </a:lnTo>
                  <a:lnTo>
                    <a:pt x="14" y="5"/>
                  </a:lnTo>
                  <a:lnTo>
                    <a:pt x="14" y="5"/>
                  </a:lnTo>
                  <a:lnTo>
                    <a:pt x="11" y="4"/>
                  </a:lnTo>
                  <a:lnTo>
                    <a:pt x="7" y="3"/>
                  </a:lnTo>
                  <a:lnTo>
                    <a:pt x="7" y="3"/>
                  </a:lnTo>
                  <a:lnTo>
                    <a:pt x="4" y="4"/>
                  </a:lnTo>
                  <a:lnTo>
                    <a:pt x="4" y="4"/>
                  </a:lnTo>
                  <a:lnTo>
                    <a:pt x="3" y="5"/>
                  </a:lnTo>
                  <a:lnTo>
                    <a:pt x="3" y="6"/>
                  </a:lnTo>
                  <a:lnTo>
                    <a:pt x="3" y="6"/>
                  </a:lnTo>
                  <a:lnTo>
                    <a:pt x="3" y="8"/>
                  </a:lnTo>
                  <a:lnTo>
                    <a:pt x="3" y="8"/>
                  </a:lnTo>
                  <a:lnTo>
                    <a:pt x="6" y="9"/>
                  </a:lnTo>
                  <a:lnTo>
                    <a:pt x="10" y="10"/>
                  </a:lnTo>
                  <a:lnTo>
                    <a:pt x="10" y="10"/>
                  </a:lnTo>
                  <a:lnTo>
                    <a:pt x="12" y="11"/>
                  </a:lnTo>
                  <a:lnTo>
                    <a:pt x="14" y="12"/>
                  </a:lnTo>
                  <a:lnTo>
                    <a:pt x="14" y="12"/>
                  </a:lnTo>
                  <a:lnTo>
                    <a:pt x="14" y="13"/>
                  </a:lnTo>
                  <a:lnTo>
                    <a:pt x="16" y="15"/>
                  </a:lnTo>
                  <a:lnTo>
                    <a:pt x="16" y="15"/>
                  </a:lnTo>
                  <a:lnTo>
                    <a:pt x="14" y="18"/>
                  </a:lnTo>
                  <a:lnTo>
                    <a:pt x="12" y="20"/>
                  </a:lnTo>
                  <a:lnTo>
                    <a:pt x="12" y="20"/>
                  </a:lnTo>
                  <a:lnTo>
                    <a:pt x="10" y="21"/>
                  </a:lnTo>
                  <a:lnTo>
                    <a:pt x="7" y="21"/>
                  </a:lnTo>
                  <a:lnTo>
                    <a:pt x="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24">
              <a:extLst>
                <a:ext uri="{FF2B5EF4-FFF2-40B4-BE49-F238E27FC236}">
                  <a16:creationId xmlns:a16="http://schemas.microsoft.com/office/drawing/2014/main" id="{16D33623-FF1B-4CC4-A947-0E1A66B910A9}"/>
                </a:ext>
              </a:extLst>
            </p:cNvPr>
            <p:cNvSpPr>
              <a:spLocks noEditPoints="1"/>
            </p:cNvSpPr>
            <p:nvPr/>
          </p:nvSpPr>
          <p:spPr bwMode="auto">
            <a:xfrm>
              <a:off x="2192338" y="4497388"/>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4 w 4"/>
                <a:gd name="T11" fmla="*/ 27 h 27"/>
                <a:gd name="T12" fmla="*/ 1 w 4"/>
                <a:gd name="T13" fmla="*/ 27 h 27"/>
                <a:gd name="T14" fmla="*/ 1 w 4"/>
                <a:gd name="T15" fmla="*/ 7 h 27"/>
                <a:gd name="T16" fmla="*/ 4 w 4"/>
                <a:gd name="T17" fmla="*/ 7 h 27"/>
                <a:gd name="T18" fmla="*/ 4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4" y="27"/>
                  </a:moveTo>
                  <a:lnTo>
                    <a:pt x="1" y="27"/>
                  </a:lnTo>
                  <a:lnTo>
                    <a:pt x="1" y="7"/>
                  </a:lnTo>
                  <a:lnTo>
                    <a:pt x="4" y="7"/>
                  </a:lnTo>
                  <a:lnTo>
                    <a:pt x="4"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25">
              <a:extLst>
                <a:ext uri="{FF2B5EF4-FFF2-40B4-BE49-F238E27FC236}">
                  <a16:creationId xmlns:a16="http://schemas.microsoft.com/office/drawing/2014/main" id="{23CC040E-C14E-4807-A2B0-B601561C15BD}"/>
                </a:ext>
              </a:extLst>
            </p:cNvPr>
            <p:cNvSpPr>
              <a:spLocks noEditPoints="1"/>
            </p:cNvSpPr>
            <p:nvPr/>
          </p:nvSpPr>
          <p:spPr bwMode="auto">
            <a:xfrm>
              <a:off x="2198688" y="4502150"/>
              <a:ext cx="14288" cy="22225"/>
            </a:xfrm>
            <a:custGeom>
              <a:avLst/>
              <a:gdLst>
                <a:gd name="T0" fmla="*/ 18 w 18"/>
                <a:gd name="T1" fmla="*/ 18 h 29"/>
                <a:gd name="T2" fmla="*/ 18 w 18"/>
                <a:gd name="T3" fmla="*/ 18 h 29"/>
                <a:gd name="T4" fmla="*/ 17 w 18"/>
                <a:gd name="T5" fmla="*/ 24 h 29"/>
                <a:gd name="T6" fmla="*/ 15 w 18"/>
                <a:gd name="T7" fmla="*/ 27 h 29"/>
                <a:gd name="T8" fmla="*/ 12 w 18"/>
                <a:gd name="T9" fmla="*/ 29 h 29"/>
                <a:gd name="T10" fmla="*/ 8 w 18"/>
                <a:gd name="T11" fmla="*/ 29 h 29"/>
                <a:gd name="T12" fmla="*/ 8 w 18"/>
                <a:gd name="T13" fmla="*/ 29 h 29"/>
                <a:gd name="T14" fmla="*/ 2 w 18"/>
                <a:gd name="T15" fmla="*/ 28 h 29"/>
                <a:gd name="T16" fmla="*/ 2 w 18"/>
                <a:gd name="T17" fmla="*/ 25 h 29"/>
                <a:gd name="T18" fmla="*/ 2 w 18"/>
                <a:gd name="T19" fmla="*/ 25 h 29"/>
                <a:gd name="T20" fmla="*/ 2 w 18"/>
                <a:gd name="T21" fmla="*/ 25 h 29"/>
                <a:gd name="T22" fmla="*/ 6 w 18"/>
                <a:gd name="T23" fmla="*/ 26 h 29"/>
                <a:gd name="T24" fmla="*/ 9 w 18"/>
                <a:gd name="T25" fmla="*/ 27 h 29"/>
                <a:gd name="T26" fmla="*/ 9 w 18"/>
                <a:gd name="T27" fmla="*/ 27 h 29"/>
                <a:gd name="T28" fmla="*/ 11 w 18"/>
                <a:gd name="T29" fmla="*/ 26 h 29"/>
                <a:gd name="T30" fmla="*/ 13 w 18"/>
                <a:gd name="T31" fmla="*/ 25 h 29"/>
                <a:gd name="T32" fmla="*/ 13 w 18"/>
                <a:gd name="T33" fmla="*/ 25 h 29"/>
                <a:gd name="T34" fmla="*/ 14 w 18"/>
                <a:gd name="T35" fmla="*/ 23 h 29"/>
                <a:gd name="T36" fmla="*/ 15 w 18"/>
                <a:gd name="T37" fmla="*/ 20 h 29"/>
                <a:gd name="T38" fmla="*/ 15 w 18"/>
                <a:gd name="T39" fmla="*/ 18 h 29"/>
                <a:gd name="T40" fmla="*/ 15 w 18"/>
                <a:gd name="T41" fmla="*/ 18 h 29"/>
                <a:gd name="T42" fmla="*/ 11 w 18"/>
                <a:gd name="T43" fmla="*/ 20 h 29"/>
                <a:gd name="T44" fmla="*/ 8 w 18"/>
                <a:gd name="T45" fmla="*/ 20 h 29"/>
                <a:gd name="T46" fmla="*/ 8 w 18"/>
                <a:gd name="T47" fmla="*/ 20 h 29"/>
                <a:gd name="T48" fmla="*/ 5 w 18"/>
                <a:gd name="T49" fmla="*/ 20 h 29"/>
                <a:gd name="T50" fmla="*/ 2 w 18"/>
                <a:gd name="T51" fmla="*/ 18 h 29"/>
                <a:gd name="T52" fmla="*/ 2 w 18"/>
                <a:gd name="T53" fmla="*/ 18 h 29"/>
                <a:gd name="T54" fmla="*/ 1 w 18"/>
                <a:gd name="T55" fmla="*/ 15 h 29"/>
                <a:gd name="T56" fmla="*/ 0 w 18"/>
                <a:gd name="T57" fmla="*/ 11 h 29"/>
                <a:gd name="T58" fmla="*/ 0 w 18"/>
                <a:gd name="T59" fmla="*/ 11 h 29"/>
                <a:gd name="T60" fmla="*/ 1 w 18"/>
                <a:gd name="T61" fmla="*/ 6 h 29"/>
                <a:gd name="T62" fmla="*/ 3 w 18"/>
                <a:gd name="T63" fmla="*/ 3 h 29"/>
                <a:gd name="T64" fmla="*/ 3 w 18"/>
                <a:gd name="T65" fmla="*/ 3 h 29"/>
                <a:gd name="T66" fmla="*/ 6 w 18"/>
                <a:gd name="T67" fmla="*/ 1 h 29"/>
                <a:gd name="T68" fmla="*/ 9 w 18"/>
                <a:gd name="T69" fmla="*/ 0 h 29"/>
                <a:gd name="T70" fmla="*/ 9 w 18"/>
                <a:gd name="T71" fmla="*/ 0 h 29"/>
                <a:gd name="T72" fmla="*/ 12 w 18"/>
                <a:gd name="T73" fmla="*/ 1 h 29"/>
                <a:gd name="T74" fmla="*/ 15 w 18"/>
                <a:gd name="T75" fmla="*/ 2 h 29"/>
                <a:gd name="T76" fmla="*/ 15 w 18"/>
                <a:gd name="T77" fmla="*/ 1 h 29"/>
                <a:gd name="T78" fmla="*/ 18 w 18"/>
                <a:gd name="T79" fmla="*/ 1 h 29"/>
                <a:gd name="T80" fmla="*/ 18 w 18"/>
                <a:gd name="T81" fmla="*/ 18 h 29"/>
                <a:gd name="T82" fmla="*/ 15 w 18"/>
                <a:gd name="T83" fmla="*/ 15 h 29"/>
                <a:gd name="T84" fmla="*/ 15 w 18"/>
                <a:gd name="T85" fmla="*/ 4 h 29"/>
                <a:gd name="T86" fmla="*/ 15 w 18"/>
                <a:gd name="T87" fmla="*/ 4 h 29"/>
                <a:gd name="T88" fmla="*/ 10 w 18"/>
                <a:gd name="T89" fmla="*/ 3 h 29"/>
                <a:gd name="T90" fmla="*/ 10 w 18"/>
                <a:gd name="T91" fmla="*/ 3 h 29"/>
                <a:gd name="T92" fmla="*/ 7 w 18"/>
                <a:gd name="T93" fmla="*/ 4 h 29"/>
                <a:gd name="T94" fmla="*/ 5 w 18"/>
                <a:gd name="T95" fmla="*/ 5 h 29"/>
                <a:gd name="T96" fmla="*/ 5 w 18"/>
                <a:gd name="T97" fmla="*/ 5 h 29"/>
                <a:gd name="T98" fmla="*/ 4 w 18"/>
                <a:gd name="T99" fmla="*/ 7 h 29"/>
                <a:gd name="T100" fmla="*/ 4 w 18"/>
                <a:gd name="T101" fmla="*/ 10 h 29"/>
                <a:gd name="T102" fmla="*/ 4 w 18"/>
                <a:gd name="T103" fmla="*/ 10 h 29"/>
                <a:gd name="T104" fmla="*/ 4 w 18"/>
                <a:gd name="T105" fmla="*/ 14 h 29"/>
                <a:gd name="T106" fmla="*/ 5 w 18"/>
                <a:gd name="T107" fmla="*/ 16 h 29"/>
                <a:gd name="T108" fmla="*/ 7 w 18"/>
                <a:gd name="T109" fmla="*/ 17 h 29"/>
                <a:gd name="T110" fmla="*/ 9 w 18"/>
                <a:gd name="T111" fmla="*/ 18 h 29"/>
                <a:gd name="T112" fmla="*/ 9 w 18"/>
                <a:gd name="T113" fmla="*/ 18 h 29"/>
                <a:gd name="T114" fmla="*/ 12 w 18"/>
                <a:gd name="T115" fmla="*/ 17 h 29"/>
                <a:gd name="T116" fmla="*/ 15 w 18"/>
                <a:gd name="T117" fmla="*/ 15 h 29"/>
                <a:gd name="T118" fmla="*/ 15 w 18"/>
                <a:gd name="T1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29">
                  <a:moveTo>
                    <a:pt x="18" y="18"/>
                  </a:moveTo>
                  <a:lnTo>
                    <a:pt x="18" y="18"/>
                  </a:lnTo>
                  <a:lnTo>
                    <a:pt x="17" y="24"/>
                  </a:lnTo>
                  <a:lnTo>
                    <a:pt x="15" y="27"/>
                  </a:lnTo>
                  <a:lnTo>
                    <a:pt x="12" y="29"/>
                  </a:lnTo>
                  <a:lnTo>
                    <a:pt x="8" y="29"/>
                  </a:lnTo>
                  <a:lnTo>
                    <a:pt x="8" y="29"/>
                  </a:lnTo>
                  <a:lnTo>
                    <a:pt x="2" y="28"/>
                  </a:lnTo>
                  <a:lnTo>
                    <a:pt x="2" y="25"/>
                  </a:lnTo>
                  <a:lnTo>
                    <a:pt x="2" y="25"/>
                  </a:lnTo>
                  <a:lnTo>
                    <a:pt x="2" y="25"/>
                  </a:lnTo>
                  <a:lnTo>
                    <a:pt x="6" y="26"/>
                  </a:lnTo>
                  <a:lnTo>
                    <a:pt x="9" y="27"/>
                  </a:lnTo>
                  <a:lnTo>
                    <a:pt x="9" y="27"/>
                  </a:lnTo>
                  <a:lnTo>
                    <a:pt x="11" y="26"/>
                  </a:lnTo>
                  <a:lnTo>
                    <a:pt x="13" y="25"/>
                  </a:lnTo>
                  <a:lnTo>
                    <a:pt x="13" y="25"/>
                  </a:lnTo>
                  <a:lnTo>
                    <a:pt x="14" y="23"/>
                  </a:lnTo>
                  <a:lnTo>
                    <a:pt x="15" y="20"/>
                  </a:lnTo>
                  <a:lnTo>
                    <a:pt x="15" y="18"/>
                  </a:lnTo>
                  <a:lnTo>
                    <a:pt x="15" y="18"/>
                  </a:lnTo>
                  <a:lnTo>
                    <a:pt x="11" y="20"/>
                  </a:lnTo>
                  <a:lnTo>
                    <a:pt x="8" y="20"/>
                  </a:lnTo>
                  <a:lnTo>
                    <a:pt x="8" y="20"/>
                  </a:lnTo>
                  <a:lnTo>
                    <a:pt x="5" y="20"/>
                  </a:lnTo>
                  <a:lnTo>
                    <a:pt x="2" y="18"/>
                  </a:lnTo>
                  <a:lnTo>
                    <a:pt x="2" y="18"/>
                  </a:lnTo>
                  <a:lnTo>
                    <a:pt x="1" y="15"/>
                  </a:lnTo>
                  <a:lnTo>
                    <a:pt x="0" y="11"/>
                  </a:lnTo>
                  <a:lnTo>
                    <a:pt x="0" y="11"/>
                  </a:lnTo>
                  <a:lnTo>
                    <a:pt x="1" y="6"/>
                  </a:lnTo>
                  <a:lnTo>
                    <a:pt x="3" y="3"/>
                  </a:lnTo>
                  <a:lnTo>
                    <a:pt x="3" y="3"/>
                  </a:lnTo>
                  <a:lnTo>
                    <a:pt x="6" y="1"/>
                  </a:lnTo>
                  <a:lnTo>
                    <a:pt x="9" y="0"/>
                  </a:lnTo>
                  <a:lnTo>
                    <a:pt x="9" y="0"/>
                  </a:lnTo>
                  <a:lnTo>
                    <a:pt x="12" y="1"/>
                  </a:lnTo>
                  <a:lnTo>
                    <a:pt x="15" y="2"/>
                  </a:lnTo>
                  <a:lnTo>
                    <a:pt x="15" y="1"/>
                  </a:lnTo>
                  <a:lnTo>
                    <a:pt x="18" y="1"/>
                  </a:lnTo>
                  <a:lnTo>
                    <a:pt x="18" y="18"/>
                  </a:lnTo>
                  <a:close/>
                  <a:moveTo>
                    <a:pt x="15" y="15"/>
                  </a:moveTo>
                  <a:lnTo>
                    <a:pt x="15" y="4"/>
                  </a:lnTo>
                  <a:lnTo>
                    <a:pt x="15" y="4"/>
                  </a:lnTo>
                  <a:lnTo>
                    <a:pt x="10" y="3"/>
                  </a:lnTo>
                  <a:lnTo>
                    <a:pt x="10" y="3"/>
                  </a:lnTo>
                  <a:lnTo>
                    <a:pt x="7" y="4"/>
                  </a:lnTo>
                  <a:lnTo>
                    <a:pt x="5" y="5"/>
                  </a:lnTo>
                  <a:lnTo>
                    <a:pt x="5" y="5"/>
                  </a:lnTo>
                  <a:lnTo>
                    <a:pt x="4" y="7"/>
                  </a:lnTo>
                  <a:lnTo>
                    <a:pt x="4" y="10"/>
                  </a:lnTo>
                  <a:lnTo>
                    <a:pt x="4" y="10"/>
                  </a:lnTo>
                  <a:lnTo>
                    <a:pt x="4" y="14"/>
                  </a:lnTo>
                  <a:lnTo>
                    <a:pt x="5" y="16"/>
                  </a:lnTo>
                  <a:lnTo>
                    <a:pt x="7" y="17"/>
                  </a:lnTo>
                  <a:lnTo>
                    <a:pt x="9" y="18"/>
                  </a:lnTo>
                  <a:lnTo>
                    <a:pt x="9" y="18"/>
                  </a:lnTo>
                  <a:lnTo>
                    <a:pt x="12" y="17"/>
                  </a:lnTo>
                  <a:lnTo>
                    <a:pt x="15" y="15"/>
                  </a:lnTo>
                  <a:lnTo>
                    <a:pt x="15"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26">
              <a:extLst>
                <a:ext uri="{FF2B5EF4-FFF2-40B4-BE49-F238E27FC236}">
                  <a16:creationId xmlns:a16="http://schemas.microsoft.com/office/drawing/2014/main" id="{89DDE78B-1D2F-4264-B1A3-A68C19AA2DD3}"/>
                </a:ext>
              </a:extLst>
            </p:cNvPr>
            <p:cNvSpPr>
              <a:spLocks/>
            </p:cNvSpPr>
            <p:nvPr/>
          </p:nvSpPr>
          <p:spPr bwMode="auto">
            <a:xfrm>
              <a:off x="2217738" y="4502150"/>
              <a:ext cx="12700" cy="17463"/>
            </a:xfrm>
            <a:custGeom>
              <a:avLst/>
              <a:gdLst>
                <a:gd name="T0" fmla="*/ 16 w 16"/>
                <a:gd name="T1" fmla="*/ 21 h 21"/>
                <a:gd name="T2" fmla="*/ 13 w 16"/>
                <a:gd name="T3" fmla="*/ 21 h 21"/>
                <a:gd name="T4" fmla="*/ 13 w 16"/>
                <a:gd name="T5" fmla="*/ 10 h 21"/>
                <a:gd name="T6" fmla="*/ 13 w 16"/>
                <a:gd name="T7" fmla="*/ 10 h 21"/>
                <a:gd name="T8" fmla="*/ 13 w 16"/>
                <a:gd name="T9" fmla="*/ 6 h 21"/>
                <a:gd name="T10" fmla="*/ 12 w 16"/>
                <a:gd name="T11" fmla="*/ 4 h 21"/>
                <a:gd name="T12" fmla="*/ 12 w 16"/>
                <a:gd name="T13" fmla="*/ 4 h 21"/>
                <a:gd name="T14" fmla="*/ 11 w 16"/>
                <a:gd name="T15" fmla="*/ 4 h 21"/>
                <a:gd name="T16" fmla="*/ 9 w 16"/>
                <a:gd name="T17" fmla="*/ 3 h 21"/>
                <a:gd name="T18" fmla="*/ 9 w 16"/>
                <a:gd name="T19" fmla="*/ 3 h 21"/>
                <a:gd name="T20" fmla="*/ 6 w 16"/>
                <a:gd name="T21" fmla="*/ 4 h 21"/>
                <a:gd name="T22" fmla="*/ 3 w 16"/>
                <a:gd name="T23" fmla="*/ 6 h 21"/>
                <a:gd name="T24" fmla="*/ 3 w 16"/>
                <a:gd name="T25" fmla="*/ 21 h 21"/>
                <a:gd name="T26" fmla="*/ 0 w 16"/>
                <a:gd name="T27" fmla="*/ 21 h 21"/>
                <a:gd name="T28" fmla="*/ 0 w 16"/>
                <a:gd name="T29" fmla="*/ 1 h 21"/>
                <a:gd name="T30" fmla="*/ 3 w 16"/>
                <a:gd name="T31" fmla="*/ 1 h 21"/>
                <a:gd name="T32" fmla="*/ 3 w 16"/>
                <a:gd name="T33" fmla="*/ 3 h 21"/>
                <a:gd name="T34" fmla="*/ 3 w 16"/>
                <a:gd name="T35" fmla="*/ 3 h 21"/>
                <a:gd name="T36" fmla="*/ 6 w 16"/>
                <a:gd name="T37" fmla="*/ 1 h 21"/>
                <a:gd name="T38" fmla="*/ 10 w 16"/>
                <a:gd name="T39" fmla="*/ 0 h 21"/>
                <a:gd name="T40" fmla="*/ 10 w 16"/>
                <a:gd name="T41" fmla="*/ 0 h 21"/>
                <a:gd name="T42" fmla="*/ 13 w 16"/>
                <a:gd name="T43" fmla="*/ 1 h 21"/>
                <a:gd name="T44" fmla="*/ 15 w 16"/>
                <a:gd name="T45" fmla="*/ 2 h 21"/>
                <a:gd name="T46" fmla="*/ 15 w 16"/>
                <a:gd name="T47" fmla="*/ 2 h 21"/>
                <a:gd name="T48" fmla="*/ 16 w 16"/>
                <a:gd name="T49" fmla="*/ 5 h 21"/>
                <a:gd name="T50" fmla="*/ 16 w 16"/>
                <a:gd name="T51" fmla="*/ 8 h 21"/>
                <a:gd name="T52" fmla="*/ 16 w 16"/>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1">
                  <a:moveTo>
                    <a:pt x="16"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5" y="2"/>
                  </a:lnTo>
                  <a:lnTo>
                    <a:pt x="15" y="2"/>
                  </a:lnTo>
                  <a:lnTo>
                    <a:pt x="16" y="5"/>
                  </a:lnTo>
                  <a:lnTo>
                    <a:pt x="16" y="8"/>
                  </a:lnTo>
                  <a:lnTo>
                    <a:pt x="16"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27">
              <a:extLst>
                <a:ext uri="{FF2B5EF4-FFF2-40B4-BE49-F238E27FC236}">
                  <a16:creationId xmlns:a16="http://schemas.microsoft.com/office/drawing/2014/main" id="{DFF1F016-DF66-4E2B-9F68-720543EC632B}"/>
                </a:ext>
              </a:extLst>
            </p:cNvPr>
            <p:cNvSpPr>
              <a:spLocks noEditPoints="1"/>
            </p:cNvSpPr>
            <p:nvPr/>
          </p:nvSpPr>
          <p:spPr bwMode="auto">
            <a:xfrm>
              <a:off x="3271838" y="4494213"/>
              <a:ext cx="19050" cy="25400"/>
            </a:xfrm>
            <a:custGeom>
              <a:avLst/>
              <a:gdLst>
                <a:gd name="T0" fmla="*/ 11 w 23"/>
                <a:gd name="T1" fmla="*/ 31 h 31"/>
                <a:gd name="T2" fmla="*/ 11 w 23"/>
                <a:gd name="T3" fmla="*/ 31 h 31"/>
                <a:gd name="T4" fmla="*/ 6 w 23"/>
                <a:gd name="T5" fmla="*/ 30 h 31"/>
                <a:gd name="T6" fmla="*/ 4 w 23"/>
                <a:gd name="T7" fmla="*/ 29 h 31"/>
                <a:gd name="T8" fmla="*/ 2 w 23"/>
                <a:gd name="T9" fmla="*/ 27 h 31"/>
                <a:gd name="T10" fmla="*/ 2 w 23"/>
                <a:gd name="T11" fmla="*/ 27 h 31"/>
                <a:gd name="T12" fmla="*/ 0 w 23"/>
                <a:gd name="T13" fmla="*/ 23 h 31"/>
                <a:gd name="T14" fmla="*/ 0 w 23"/>
                <a:gd name="T15" fmla="*/ 16 h 31"/>
                <a:gd name="T16" fmla="*/ 0 w 23"/>
                <a:gd name="T17" fmla="*/ 16 h 31"/>
                <a:gd name="T18" fmla="*/ 0 w 23"/>
                <a:gd name="T19" fmla="*/ 9 h 31"/>
                <a:gd name="T20" fmla="*/ 2 w 23"/>
                <a:gd name="T21" fmla="*/ 4 h 31"/>
                <a:gd name="T22" fmla="*/ 2 w 23"/>
                <a:gd name="T23" fmla="*/ 4 h 31"/>
                <a:gd name="T24" fmla="*/ 4 w 23"/>
                <a:gd name="T25" fmla="*/ 3 h 31"/>
                <a:gd name="T26" fmla="*/ 6 w 23"/>
                <a:gd name="T27" fmla="*/ 1 h 31"/>
                <a:gd name="T28" fmla="*/ 11 w 23"/>
                <a:gd name="T29" fmla="*/ 0 h 31"/>
                <a:gd name="T30" fmla="*/ 11 w 23"/>
                <a:gd name="T31" fmla="*/ 0 h 31"/>
                <a:gd name="T32" fmla="*/ 16 w 23"/>
                <a:gd name="T33" fmla="*/ 1 h 31"/>
                <a:gd name="T34" fmla="*/ 18 w 23"/>
                <a:gd name="T35" fmla="*/ 3 h 31"/>
                <a:gd name="T36" fmla="*/ 20 w 23"/>
                <a:gd name="T37" fmla="*/ 4 h 31"/>
                <a:gd name="T38" fmla="*/ 20 w 23"/>
                <a:gd name="T39" fmla="*/ 4 h 31"/>
                <a:gd name="T40" fmla="*/ 22 w 23"/>
                <a:gd name="T41" fmla="*/ 9 h 31"/>
                <a:gd name="T42" fmla="*/ 23 w 23"/>
                <a:gd name="T43" fmla="*/ 16 h 31"/>
                <a:gd name="T44" fmla="*/ 23 w 23"/>
                <a:gd name="T45" fmla="*/ 16 h 31"/>
                <a:gd name="T46" fmla="*/ 22 w 23"/>
                <a:gd name="T47" fmla="*/ 23 h 31"/>
                <a:gd name="T48" fmla="*/ 20 w 23"/>
                <a:gd name="T49" fmla="*/ 27 h 31"/>
                <a:gd name="T50" fmla="*/ 20 w 23"/>
                <a:gd name="T51" fmla="*/ 27 h 31"/>
                <a:gd name="T52" fmla="*/ 18 w 23"/>
                <a:gd name="T53" fmla="*/ 29 h 31"/>
                <a:gd name="T54" fmla="*/ 16 w 23"/>
                <a:gd name="T55" fmla="*/ 30 h 31"/>
                <a:gd name="T56" fmla="*/ 11 w 23"/>
                <a:gd name="T57" fmla="*/ 31 h 31"/>
                <a:gd name="T58" fmla="*/ 11 w 23"/>
                <a:gd name="T59" fmla="*/ 31 h 31"/>
                <a:gd name="T60" fmla="*/ 11 w 23"/>
                <a:gd name="T61" fmla="*/ 5 h 31"/>
                <a:gd name="T62" fmla="*/ 11 w 23"/>
                <a:gd name="T63" fmla="*/ 5 h 31"/>
                <a:gd name="T64" fmla="*/ 9 w 23"/>
                <a:gd name="T65" fmla="*/ 6 h 31"/>
                <a:gd name="T66" fmla="*/ 7 w 23"/>
                <a:gd name="T67" fmla="*/ 8 h 31"/>
                <a:gd name="T68" fmla="*/ 7 w 23"/>
                <a:gd name="T69" fmla="*/ 8 h 31"/>
                <a:gd name="T70" fmla="*/ 6 w 23"/>
                <a:gd name="T71" fmla="*/ 11 h 31"/>
                <a:gd name="T72" fmla="*/ 6 w 23"/>
                <a:gd name="T73" fmla="*/ 16 h 31"/>
                <a:gd name="T74" fmla="*/ 6 w 23"/>
                <a:gd name="T75" fmla="*/ 16 h 31"/>
                <a:gd name="T76" fmla="*/ 6 w 23"/>
                <a:gd name="T77" fmla="*/ 21 h 31"/>
                <a:gd name="T78" fmla="*/ 7 w 23"/>
                <a:gd name="T79" fmla="*/ 24 h 31"/>
                <a:gd name="T80" fmla="*/ 7 w 23"/>
                <a:gd name="T81" fmla="*/ 24 h 31"/>
                <a:gd name="T82" fmla="*/ 9 w 23"/>
                <a:gd name="T83" fmla="*/ 26 h 31"/>
                <a:gd name="T84" fmla="*/ 11 w 23"/>
                <a:gd name="T85" fmla="*/ 26 h 31"/>
                <a:gd name="T86" fmla="*/ 11 w 23"/>
                <a:gd name="T87" fmla="*/ 26 h 31"/>
                <a:gd name="T88" fmla="*/ 13 w 23"/>
                <a:gd name="T89" fmla="*/ 26 h 31"/>
                <a:gd name="T90" fmla="*/ 15 w 23"/>
                <a:gd name="T91" fmla="*/ 24 h 31"/>
                <a:gd name="T92" fmla="*/ 15 w 23"/>
                <a:gd name="T93" fmla="*/ 24 h 31"/>
                <a:gd name="T94" fmla="*/ 16 w 23"/>
                <a:gd name="T95" fmla="*/ 21 h 31"/>
                <a:gd name="T96" fmla="*/ 16 w 23"/>
                <a:gd name="T97" fmla="*/ 16 h 31"/>
                <a:gd name="T98" fmla="*/ 16 w 23"/>
                <a:gd name="T99" fmla="*/ 16 h 31"/>
                <a:gd name="T100" fmla="*/ 16 w 23"/>
                <a:gd name="T101" fmla="*/ 11 h 31"/>
                <a:gd name="T102" fmla="*/ 15 w 23"/>
                <a:gd name="T103" fmla="*/ 8 h 31"/>
                <a:gd name="T104" fmla="*/ 15 w 23"/>
                <a:gd name="T105" fmla="*/ 8 h 31"/>
                <a:gd name="T106" fmla="*/ 13 w 23"/>
                <a:gd name="T107" fmla="*/ 6 h 31"/>
                <a:gd name="T108" fmla="*/ 11 w 23"/>
                <a:gd name="T109" fmla="*/ 5 h 31"/>
                <a:gd name="T110" fmla="*/ 11 w 23"/>
                <a:gd name="T111"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 h="31">
                  <a:moveTo>
                    <a:pt x="11" y="31"/>
                  </a:moveTo>
                  <a:lnTo>
                    <a:pt x="11" y="31"/>
                  </a:lnTo>
                  <a:lnTo>
                    <a:pt x="6" y="30"/>
                  </a:lnTo>
                  <a:lnTo>
                    <a:pt x="4" y="29"/>
                  </a:lnTo>
                  <a:lnTo>
                    <a:pt x="2" y="27"/>
                  </a:lnTo>
                  <a:lnTo>
                    <a:pt x="2" y="27"/>
                  </a:lnTo>
                  <a:lnTo>
                    <a:pt x="0" y="23"/>
                  </a:lnTo>
                  <a:lnTo>
                    <a:pt x="0" y="16"/>
                  </a:lnTo>
                  <a:lnTo>
                    <a:pt x="0" y="16"/>
                  </a:lnTo>
                  <a:lnTo>
                    <a:pt x="0" y="9"/>
                  </a:lnTo>
                  <a:lnTo>
                    <a:pt x="2" y="4"/>
                  </a:lnTo>
                  <a:lnTo>
                    <a:pt x="2" y="4"/>
                  </a:lnTo>
                  <a:lnTo>
                    <a:pt x="4" y="3"/>
                  </a:lnTo>
                  <a:lnTo>
                    <a:pt x="6" y="1"/>
                  </a:lnTo>
                  <a:lnTo>
                    <a:pt x="11" y="0"/>
                  </a:lnTo>
                  <a:lnTo>
                    <a:pt x="11" y="0"/>
                  </a:lnTo>
                  <a:lnTo>
                    <a:pt x="16" y="1"/>
                  </a:lnTo>
                  <a:lnTo>
                    <a:pt x="18" y="3"/>
                  </a:lnTo>
                  <a:lnTo>
                    <a:pt x="20" y="4"/>
                  </a:lnTo>
                  <a:lnTo>
                    <a:pt x="20" y="4"/>
                  </a:lnTo>
                  <a:lnTo>
                    <a:pt x="22" y="9"/>
                  </a:lnTo>
                  <a:lnTo>
                    <a:pt x="23" y="16"/>
                  </a:lnTo>
                  <a:lnTo>
                    <a:pt x="23" y="16"/>
                  </a:lnTo>
                  <a:lnTo>
                    <a:pt x="22" y="23"/>
                  </a:lnTo>
                  <a:lnTo>
                    <a:pt x="20" y="27"/>
                  </a:lnTo>
                  <a:lnTo>
                    <a:pt x="20" y="27"/>
                  </a:lnTo>
                  <a:lnTo>
                    <a:pt x="18" y="29"/>
                  </a:lnTo>
                  <a:lnTo>
                    <a:pt x="16" y="30"/>
                  </a:lnTo>
                  <a:lnTo>
                    <a:pt x="11" y="31"/>
                  </a:lnTo>
                  <a:lnTo>
                    <a:pt x="11" y="31"/>
                  </a:lnTo>
                  <a:close/>
                  <a:moveTo>
                    <a:pt x="11" y="5"/>
                  </a:moveTo>
                  <a:lnTo>
                    <a:pt x="11" y="5"/>
                  </a:lnTo>
                  <a:lnTo>
                    <a:pt x="9" y="6"/>
                  </a:lnTo>
                  <a:lnTo>
                    <a:pt x="7" y="8"/>
                  </a:lnTo>
                  <a:lnTo>
                    <a:pt x="7" y="8"/>
                  </a:lnTo>
                  <a:lnTo>
                    <a:pt x="6" y="11"/>
                  </a:lnTo>
                  <a:lnTo>
                    <a:pt x="6" y="16"/>
                  </a:lnTo>
                  <a:lnTo>
                    <a:pt x="6" y="16"/>
                  </a:lnTo>
                  <a:lnTo>
                    <a:pt x="6" y="21"/>
                  </a:lnTo>
                  <a:lnTo>
                    <a:pt x="7" y="24"/>
                  </a:lnTo>
                  <a:lnTo>
                    <a:pt x="7" y="24"/>
                  </a:lnTo>
                  <a:lnTo>
                    <a:pt x="9" y="26"/>
                  </a:lnTo>
                  <a:lnTo>
                    <a:pt x="11" y="26"/>
                  </a:lnTo>
                  <a:lnTo>
                    <a:pt x="11" y="26"/>
                  </a:lnTo>
                  <a:lnTo>
                    <a:pt x="13" y="26"/>
                  </a:lnTo>
                  <a:lnTo>
                    <a:pt x="15" y="24"/>
                  </a:lnTo>
                  <a:lnTo>
                    <a:pt x="15" y="24"/>
                  </a:lnTo>
                  <a:lnTo>
                    <a:pt x="16" y="21"/>
                  </a:lnTo>
                  <a:lnTo>
                    <a:pt x="16" y="16"/>
                  </a:lnTo>
                  <a:lnTo>
                    <a:pt x="16" y="16"/>
                  </a:lnTo>
                  <a:lnTo>
                    <a:pt x="16" y="11"/>
                  </a:lnTo>
                  <a:lnTo>
                    <a:pt x="15" y="8"/>
                  </a:lnTo>
                  <a:lnTo>
                    <a:pt x="15" y="8"/>
                  </a:lnTo>
                  <a:lnTo>
                    <a:pt x="13" y="6"/>
                  </a:lnTo>
                  <a:lnTo>
                    <a:pt x="11" y="5"/>
                  </a:lnTo>
                  <a:lnTo>
                    <a:pt x="11"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84" name="AutoShape 3">
            <a:extLst>
              <a:ext uri="{FF2B5EF4-FFF2-40B4-BE49-F238E27FC236}">
                <a16:creationId xmlns:a16="http://schemas.microsoft.com/office/drawing/2014/main" id="{08A23E87-6D78-43ED-BD34-B3AA3D6702F5}"/>
              </a:ext>
            </a:extLst>
          </p:cNvPr>
          <p:cNvSpPr>
            <a:spLocks noChangeArrowheads="1"/>
          </p:cNvSpPr>
          <p:nvPr/>
        </p:nvSpPr>
        <p:spPr bwMode="auto">
          <a:xfrm>
            <a:off x="812800" y="1147159"/>
            <a:ext cx="8280399" cy="3016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スライドに要素を配置するときは、ガイドを目安として利用する。</a:t>
            </a:r>
          </a:p>
        </p:txBody>
      </p:sp>
      <p:sp>
        <p:nvSpPr>
          <p:cNvPr id="1045" name="AutoShape 76">
            <a:extLst>
              <a:ext uri="{FF2B5EF4-FFF2-40B4-BE49-F238E27FC236}">
                <a16:creationId xmlns:a16="http://schemas.microsoft.com/office/drawing/2014/main" id="{02A123F8-C649-439B-8A23-531965015D36}"/>
              </a:ext>
            </a:extLst>
          </p:cNvPr>
          <p:cNvSpPr>
            <a:spLocks noChangeAspect="1" noChangeArrowheads="1" noTextEdit="1"/>
          </p:cNvSpPr>
          <p:nvPr/>
        </p:nvSpPr>
        <p:spPr bwMode="auto">
          <a:xfrm>
            <a:off x="812800" y="4459288"/>
            <a:ext cx="2519363"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102" name="Picture 78">
            <a:extLst>
              <a:ext uri="{FF2B5EF4-FFF2-40B4-BE49-F238E27FC236}">
                <a16:creationId xmlns:a16="http://schemas.microsoft.com/office/drawing/2014/main" id="{2B577FF6-A6CC-45F7-9EB1-AA40188DD89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2800" y="4459288"/>
            <a:ext cx="2519363"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6" name="Rectangle 79">
            <a:extLst>
              <a:ext uri="{FF2B5EF4-FFF2-40B4-BE49-F238E27FC236}">
                <a16:creationId xmlns:a16="http://schemas.microsoft.com/office/drawing/2014/main" id="{435302A8-60E4-4A7F-9112-355A1B01A21F}"/>
              </a:ext>
            </a:extLst>
          </p:cNvPr>
          <p:cNvSpPr>
            <a:spLocks noChangeArrowheads="1"/>
          </p:cNvSpPr>
          <p:nvPr/>
        </p:nvSpPr>
        <p:spPr bwMode="auto">
          <a:xfrm>
            <a:off x="812800" y="4459288"/>
            <a:ext cx="2519363" cy="1741487"/>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7" name="Freeform 80">
            <a:extLst>
              <a:ext uri="{FF2B5EF4-FFF2-40B4-BE49-F238E27FC236}">
                <a16:creationId xmlns:a16="http://schemas.microsoft.com/office/drawing/2014/main" id="{66A26D44-3DB7-42DC-AE89-7991A637F6C4}"/>
              </a:ext>
            </a:extLst>
          </p:cNvPr>
          <p:cNvSpPr>
            <a:spLocks noEditPoints="1"/>
          </p:cNvSpPr>
          <p:nvPr/>
        </p:nvSpPr>
        <p:spPr bwMode="auto">
          <a:xfrm>
            <a:off x="1181100" y="5327650"/>
            <a:ext cx="107950" cy="101600"/>
          </a:xfrm>
          <a:custGeom>
            <a:avLst/>
            <a:gdLst>
              <a:gd name="T0" fmla="*/ 35 w 135"/>
              <a:gd name="T1" fmla="*/ 128 h 128"/>
              <a:gd name="T2" fmla="*/ 15 w 135"/>
              <a:gd name="T3" fmla="*/ 128 h 128"/>
              <a:gd name="T4" fmla="*/ 15 w 135"/>
              <a:gd name="T5" fmla="*/ 51 h 128"/>
              <a:gd name="T6" fmla="*/ 0 w 135"/>
              <a:gd name="T7" fmla="*/ 51 h 128"/>
              <a:gd name="T8" fmla="*/ 0 w 135"/>
              <a:gd name="T9" fmla="*/ 35 h 128"/>
              <a:gd name="T10" fmla="*/ 15 w 135"/>
              <a:gd name="T11" fmla="*/ 35 h 128"/>
              <a:gd name="T12" fmla="*/ 15 w 135"/>
              <a:gd name="T13" fmla="*/ 2 h 128"/>
              <a:gd name="T14" fmla="*/ 35 w 135"/>
              <a:gd name="T15" fmla="*/ 2 h 128"/>
              <a:gd name="T16" fmla="*/ 35 w 135"/>
              <a:gd name="T17" fmla="*/ 35 h 128"/>
              <a:gd name="T18" fmla="*/ 55 w 135"/>
              <a:gd name="T19" fmla="*/ 35 h 128"/>
              <a:gd name="T20" fmla="*/ 55 w 135"/>
              <a:gd name="T21" fmla="*/ 0 h 128"/>
              <a:gd name="T22" fmla="*/ 74 w 135"/>
              <a:gd name="T23" fmla="*/ 0 h 128"/>
              <a:gd name="T24" fmla="*/ 74 w 135"/>
              <a:gd name="T25" fmla="*/ 35 h 128"/>
              <a:gd name="T26" fmla="*/ 93 w 135"/>
              <a:gd name="T27" fmla="*/ 35 h 128"/>
              <a:gd name="T28" fmla="*/ 93 w 135"/>
              <a:gd name="T29" fmla="*/ 1 h 128"/>
              <a:gd name="T30" fmla="*/ 115 w 135"/>
              <a:gd name="T31" fmla="*/ 1 h 128"/>
              <a:gd name="T32" fmla="*/ 115 w 135"/>
              <a:gd name="T33" fmla="*/ 35 h 128"/>
              <a:gd name="T34" fmla="*/ 135 w 135"/>
              <a:gd name="T35" fmla="*/ 35 h 128"/>
              <a:gd name="T36" fmla="*/ 135 w 135"/>
              <a:gd name="T37" fmla="*/ 51 h 128"/>
              <a:gd name="T38" fmla="*/ 115 w 135"/>
              <a:gd name="T39" fmla="*/ 51 h 128"/>
              <a:gd name="T40" fmla="*/ 115 w 135"/>
              <a:gd name="T41" fmla="*/ 89 h 128"/>
              <a:gd name="T42" fmla="*/ 55 w 135"/>
              <a:gd name="T43" fmla="*/ 89 h 128"/>
              <a:gd name="T44" fmla="*/ 55 w 135"/>
              <a:gd name="T45" fmla="*/ 51 h 128"/>
              <a:gd name="T46" fmla="*/ 35 w 135"/>
              <a:gd name="T47" fmla="*/ 51 h 128"/>
              <a:gd name="T48" fmla="*/ 35 w 135"/>
              <a:gd name="T49" fmla="*/ 107 h 128"/>
              <a:gd name="T50" fmla="*/ 132 w 135"/>
              <a:gd name="T51" fmla="*/ 107 h 128"/>
              <a:gd name="T52" fmla="*/ 132 w 135"/>
              <a:gd name="T53" fmla="*/ 123 h 128"/>
              <a:gd name="T54" fmla="*/ 35 w 135"/>
              <a:gd name="T55" fmla="*/ 123 h 128"/>
              <a:gd name="T56" fmla="*/ 35 w 135"/>
              <a:gd name="T57" fmla="*/ 128 h 128"/>
              <a:gd name="T58" fmla="*/ 93 w 135"/>
              <a:gd name="T59" fmla="*/ 51 h 128"/>
              <a:gd name="T60" fmla="*/ 74 w 135"/>
              <a:gd name="T61" fmla="*/ 51 h 128"/>
              <a:gd name="T62" fmla="*/ 74 w 135"/>
              <a:gd name="T63" fmla="*/ 73 h 128"/>
              <a:gd name="T64" fmla="*/ 93 w 135"/>
              <a:gd name="T65" fmla="*/ 73 h 128"/>
              <a:gd name="T66" fmla="*/ 93 w 135"/>
              <a:gd name="T67" fmla="*/ 5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28">
                <a:moveTo>
                  <a:pt x="35" y="128"/>
                </a:moveTo>
                <a:lnTo>
                  <a:pt x="15" y="128"/>
                </a:lnTo>
                <a:lnTo>
                  <a:pt x="15" y="51"/>
                </a:lnTo>
                <a:lnTo>
                  <a:pt x="0" y="51"/>
                </a:lnTo>
                <a:lnTo>
                  <a:pt x="0" y="35"/>
                </a:lnTo>
                <a:lnTo>
                  <a:pt x="15" y="35"/>
                </a:lnTo>
                <a:lnTo>
                  <a:pt x="15" y="2"/>
                </a:lnTo>
                <a:lnTo>
                  <a:pt x="35" y="2"/>
                </a:lnTo>
                <a:lnTo>
                  <a:pt x="35" y="35"/>
                </a:lnTo>
                <a:lnTo>
                  <a:pt x="55" y="35"/>
                </a:lnTo>
                <a:lnTo>
                  <a:pt x="55" y="0"/>
                </a:lnTo>
                <a:lnTo>
                  <a:pt x="74" y="0"/>
                </a:lnTo>
                <a:lnTo>
                  <a:pt x="74" y="35"/>
                </a:lnTo>
                <a:lnTo>
                  <a:pt x="93" y="35"/>
                </a:lnTo>
                <a:lnTo>
                  <a:pt x="93" y="1"/>
                </a:lnTo>
                <a:lnTo>
                  <a:pt x="115" y="1"/>
                </a:lnTo>
                <a:lnTo>
                  <a:pt x="115" y="35"/>
                </a:lnTo>
                <a:lnTo>
                  <a:pt x="135" y="35"/>
                </a:lnTo>
                <a:lnTo>
                  <a:pt x="135" y="51"/>
                </a:lnTo>
                <a:lnTo>
                  <a:pt x="115" y="51"/>
                </a:lnTo>
                <a:lnTo>
                  <a:pt x="115" y="89"/>
                </a:lnTo>
                <a:lnTo>
                  <a:pt x="55" y="89"/>
                </a:lnTo>
                <a:lnTo>
                  <a:pt x="55" y="51"/>
                </a:lnTo>
                <a:lnTo>
                  <a:pt x="35" y="51"/>
                </a:lnTo>
                <a:lnTo>
                  <a:pt x="35" y="107"/>
                </a:lnTo>
                <a:lnTo>
                  <a:pt x="132" y="107"/>
                </a:lnTo>
                <a:lnTo>
                  <a:pt x="132" y="123"/>
                </a:lnTo>
                <a:lnTo>
                  <a:pt x="35" y="123"/>
                </a:lnTo>
                <a:lnTo>
                  <a:pt x="35" y="128"/>
                </a:lnTo>
                <a:close/>
                <a:moveTo>
                  <a:pt x="93" y="51"/>
                </a:moveTo>
                <a:lnTo>
                  <a:pt x="74" y="51"/>
                </a:lnTo>
                <a:lnTo>
                  <a:pt x="74" y="73"/>
                </a:lnTo>
                <a:lnTo>
                  <a:pt x="93" y="73"/>
                </a:lnTo>
                <a:lnTo>
                  <a:pt x="93" y="5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8" name="Freeform 81">
            <a:extLst>
              <a:ext uri="{FF2B5EF4-FFF2-40B4-BE49-F238E27FC236}">
                <a16:creationId xmlns:a16="http://schemas.microsoft.com/office/drawing/2014/main" id="{229E8760-12E7-4EC5-A53B-C0B24461ADA1}"/>
              </a:ext>
            </a:extLst>
          </p:cNvPr>
          <p:cNvSpPr>
            <a:spLocks noEditPoints="1"/>
          </p:cNvSpPr>
          <p:nvPr/>
        </p:nvSpPr>
        <p:spPr bwMode="auto">
          <a:xfrm>
            <a:off x="1304925" y="5330825"/>
            <a:ext cx="114300" cy="100012"/>
          </a:xfrm>
          <a:custGeom>
            <a:avLst/>
            <a:gdLst>
              <a:gd name="T0" fmla="*/ 53 w 144"/>
              <a:gd name="T1" fmla="*/ 86 h 126"/>
              <a:gd name="T2" fmla="*/ 51 w 144"/>
              <a:gd name="T3" fmla="*/ 100 h 126"/>
              <a:gd name="T4" fmla="*/ 46 w 144"/>
              <a:gd name="T5" fmla="*/ 110 h 126"/>
              <a:gd name="T6" fmla="*/ 36 w 144"/>
              <a:gd name="T7" fmla="*/ 119 h 126"/>
              <a:gd name="T8" fmla="*/ 22 w 144"/>
              <a:gd name="T9" fmla="*/ 126 h 126"/>
              <a:gd name="T10" fmla="*/ 13 w 144"/>
              <a:gd name="T11" fmla="*/ 114 h 126"/>
              <a:gd name="T12" fmla="*/ 28 w 144"/>
              <a:gd name="T13" fmla="*/ 103 h 126"/>
              <a:gd name="T14" fmla="*/ 30 w 144"/>
              <a:gd name="T15" fmla="*/ 99 h 126"/>
              <a:gd name="T16" fmla="*/ 33 w 144"/>
              <a:gd name="T17" fmla="*/ 88 h 126"/>
              <a:gd name="T18" fmla="*/ 34 w 144"/>
              <a:gd name="T19" fmla="*/ 82 h 126"/>
              <a:gd name="T20" fmla="*/ 6 w 144"/>
              <a:gd name="T21" fmla="*/ 92 h 126"/>
              <a:gd name="T22" fmla="*/ 0 w 144"/>
              <a:gd name="T23" fmla="*/ 77 h 126"/>
              <a:gd name="T24" fmla="*/ 22 w 144"/>
              <a:gd name="T25" fmla="*/ 70 h 126"/>
              <a:gd name="T26" fmla="*/ 43 w 144"/>
              <a:gd name="T27" fmla="*/ 59 h 126"/>
              <a:gd name="T28" fmla="*/ 12 w 144"/>
              <a:gd name="T29" fmla="*/ 0 h 126"/>
              <a:gd name="T30" fmla="*/ 129 w 144"/>
              <a:gd name="T31" fmla="*/ 59 h 126"/>
              <a:gd name="T32" fmla="*/ 99 w 144"/>
              <a:gd name="T33" fmla="*/ 59 h 126"/>
              <a:gd name="T34" fmla="*/ 120 w 144"/>
              <a:gd name="T35" fmla="*/ 68 h 126"/>
              <a:gd name="T36" fmla="*/ 144 w 144"/>
              <a:gd name="T37" fmla="*/ 75 h 126"/>
              <a:gd name="T38" fmla="*/ 135 w 144"/>
              <a:gd name="T39" fmla="*/ 92 h 126"/>
              <a:gd name="T40" fmla="*/ 109 w 144"/>
              <a:gd name="T41" fmla="*/ 83 h 126"/>
              <a:gd name="T42" fmla="*/ 89 w 144"/>
              <a:gd name="T43" fmla="*/ 124 h 126"/>
              <a:gd name="T44" fmla="*/ 89 w 144"/>
              <a:gd name="T45" fmla="*/ 73 h 126"/>
              <a:gd name="T46" fmla="*/ 72 w 144"/>
              <a:gd name="T47" fmla="*/ 59 h 126"/>
              <a:gd name="T48" fmla="*/ 70 w 144"/>
              <a:gd name="T49" fmla="*/ 59 h 126"/>
              <a:gd name="T50" fmla="*/ 53 w 144"/>
              <a:gd name="T51" fmla="*/ 72 h 126"/>
              <a:gd name="T52" fmla="*/ 31 w 144"/>
              <a:gd name="T53" fmla="*/ 24 h 126"/>
              <a:gd name="T54" fmla="*/ 61 w 144"/>
              <a:gd name="T55" fmla="*/ 14 h 126"/>
              <a:gd name="T56" fmla="*/ 31 w 144"/>
              <a:gd name="T57" fmla="*/ 24 h 126"/>
              <a:gd name="T58" fmla="*/ 31 w 144"/>
              <a:gd name="T59" fmla="*/ 36 h 126"/>
              <a:gd name="T60" fmla="*/ 61 w 144"/>
              <a:gd name="T61" fmla="*/ 45 h 126"/>
              <a:gd name="T62" fmla="*/ 79 w 144"/>
              <a:gd name="T63" fmla="*/ 24 h 126"/>
              <a:gd name="T64" fmla="*/ 109 w 144"/>
              <a:gd name="T65" fmla="*/ 14 h 126"/>
              <a:gd name="T66" fmla="*/ 79 w 144"/>
              <a:gd name="T67" fmla="*/ 24 h 126"/>
              <a:gd name="T68" fmla="*/ 79 w 144"/>
              <a:gd name="T69" fmla="*/ 36 h 126"/>
              <a:gd name="T70" fmla="*/ 109 w 144"/>
              <a:gd name="T71" fmla="*/ 4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 h="126">
                <a:moveTo>
                  <a:pt x="53" y="86"/>
                </a:moveTo>
                <a:lnTo>
                  <a:pt x="53" y="86"/>
                </a:lnTo>
                <a:lnTo>
                  <a:pt x="53" y="93"/>
                </a:lnTo>
                <a:lnTo>
                  <a:pt x="51" y="100"/>
                </a:lnTo>
                <a:lnTo>
                  <a:pt x="49" y="105"/>
                </a:lnTo>
                <a:lnTo>
                  <a:pt x="46" y="110"/>
                </a:lnTo>
                <a:lnTo>
                  <a:pt x="41" y="115"/>
                </a:lnTo>
                <a:lnTo>
                  <a:pt x="36" y="119"/>
                </a:lnTo>
                <a:lnTo>
                  <a:pt x="30" y="123"/>
                </a:lnTo>
                <a:lnTo>
                  <a:pt x="22" y="126"/>
                </a:lnTo>
                <a:lnTo>
                  <a:pt x="13" y="114"/>
                </a:lnTo>
                <a:lnTo>
                  <a:pt x="13" y="114"/>
                </a:lnTo>
                <a:lnTo>
                  <a:pt x="21" y="109"/>
                </a:lnTo>
                <a:lnTo>
                  <a:pt x="28" y="103"/>
                </a:lnTo>
                <a:lnTo>
                  <a:pt x="28" y="103"/>
                </a:lnTo>
                <a:lnTo>
                  <a:pt x="30" y="99"/>
                </a:lnTo>
                <a:lnTo>
                  <a:pt x="32" y="93"/>
                </a:lnTo>
                <a:lnTo>
                  <a:pt x="33" y="88"/>
                </a:lnTo>
                <a:lnTo>
                  <a:pt x="34" y="82"/>
                </a:lnTo>
                <a:lnTo>
                  <a:pt x="34" y="82"/>
                </a:lnTo>
                <a:lnTo>
                  <a:pt x="21" y="87"/>
                </a:lnTo>
                <a:lnTo>
                  <a:pt x="6" y="92"/>
                </a:lnTo>
                <a:lnTo>
                  <a:pt x="0" y="77"/>
                </a:lnTo>
                <a:lnTo>
                  <a:pt x="0" y="77"/>
                </a:lnTo>
                <a:lnTo>
                  <a:pt x="11" y="74"/>
                </a:lnTo>
                <a:lnTo>
                  <a:pt x="22" y="70"/>
                </a:lnTo>
                <a:lnTo>
                  <a:pt x="32" y="65"/>
                </a:lnTo>
                <a:lnTo>
                  <a:pt x="43" y="59"/>
                </a:lnTo>
                <a:lnTo>
                  <a:pt x="12" y="59"/>
                </a:lnTo>
                <a:lnTo>
                  <a:pt x="12" y="0"/>
                </a:lnTo>
                <a:lnTo>
                  <a:pt x="129" y="0"/>
                </a:lnTo>
                <a:lnTo>
                  <a:pt x="129" y="59"/>
                </a:lnTo>
                <a:lnTo>
                  <a:pt x="99" y="59"/>
                </a:lnTo>
                <a:lnTo>
                  <a:pt x="99" y="59"/>
                </a:lnTo>
                <a:lnTo>
                  <a:pt x="108" y="64"/>
                </a:lnTo>
                <a:lnTo>
                  <a:pt x="120" y="68"/>
                </a:lnTo>
                <a:lnTo>
                  <a:pt x="131" y="72"/>
                </a:lnTo>
                <a:lnTo>
                  <a:pt x="144" y="75"/>
                </a:lnTo>
                <a:lnTo>
                  <a:pt x="135" y="92"/>
                </a:lnTo>
                <a:lnTo>
                  <a:pt x="135" y="92"/>
                </a:lnTo>
                <a:lnTo>
                  <a:pt x="122" y="88"/>
                </a:lnTo>
                <a:lnTo>
                  <a:pt x="109" y="83"/>
                </a:lnTo>
                <a:lnTo>
                  <a:pt x="109" y="124"/>
                </a:lnTo>
                <a:lnTo>
                  <a:pt x="89" y="124"/>
                </a:lnTo>
                <a:lnTo>
                  <a:pt x="89" y="73"/>
                </a:lnTo>
                <a:lnTo>
                  <a:pt x="89" y="73"/>
                </a:lnTo>
                <a:lnTo>
                  <a:pt x="81" y="67"/>
                </a:lnTo>
                <a:lnTo>
                  <a:pt x="72" y="59"/>
                </a:lnTo>
                <a:lnTo>
                  <a:pt x="70" y="59"/>
                </a:lnTo>
                <a:lnTo>
                  <a:pt x="70" y="59"/>
                </a:lnTo>
                <a:lnTo>
                  <a:pt x="63" y="65"/>
                </a:lnTo>
                <a:lnTo>
                  <a:pt x="53" y="72"/>
                </a:lnTo>
                <a:lnTo>
                  <a:pt x="53" y="86"/>
                </a:lnTo>
                <a:close/>
                <a:moveTo>
                  <a:pt x="31" y="24"/>
                </a:moveTo>
                <a:lnTo>
                  <a:pt x="61" y="24"/>
                </a:lnTo>
                <a:lnTo>
                  <a:pt x="61" y="14"/>
                </a:lnTo>
                <a:lnTo>
                  <a:pt x="31" y="14"/>
                </a:lnTo>
                <a:lnTo>
                  <a:pt x="31" y="24"/>
                </a:lnTo>
                <a:close/>
                <a:moveTo>
                  <a:pt x="61" y="36"/>
                </a:moveTo>
                <a:lnTo>
                  <a:pt x="31" y="36"/>
                </a:lnTo>
                <a:lnTo>
                  <a:pt x="31" y="45"/>
                </a:lnTo>
                <a:lnTo>
                  <a:pt x="61" y="45"/>
                </a:lnTo>
                <a:lnTo>
                  <a:pt x="61" y="36"/>
                </a:lnTo>
                <a:close/>
                <a:moveTo>
                  <a:pt x="79" y="24"/>
                </a:moveTo>
                <a:lnTo>
                  <a:pt x="109" y="24"/>
                </a:lnTo>
                <a:lnTo>
                  <a:pt x="109" y="14"/>
                </a:lnTo>
                <a:lnTo>
                  <a:pt x="79" y="14"/>
                </a:lnTo>
                <a:lnTo>
                  <a:pt x="79" y="24"/>
                </a:lnTo>
                <a:close/>
                <a:moveTo>
                  <a:pt x="109" y="36"/>
                </a:moveTo>
                <a:lnTo>
                  <a:pt x="79" y="36"/>
                </a:lnTo>
                <a:lnTo>
                  <a:pt x="79" y="45"/>
                </a:lnTo>
                <a:lnTo>
                  <a:pt x="109" y="45"/>
                </a:lnTo>
                <a:lnTo>
                  <a:pt x="109" y="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9" name="Freeform 82">
            <a:extLst>
              <a:ext uri="{FF2B5EF4-FFF2-40B4-BE49-F238E27FC236}">
                <a16:creationId xmlns:a16="http://schemas.microsoft.com/office/drawing/2014/main" id="{41DFEBA5-DC21-4A26-B2C5-11EB90F2185F}"/>
              </a:ext>
            </a:extLst>
          </p:cNvPr>
          <p:cNvSpPr>
            <a:spLocks noEditPoints="1"/>
          </p:cNvSpPr>
          <p:nvPr/>
        </p:nvSpPr>
        <p:spPr bwMode="auto">
          <a:xfrm>
            <a:off x="1438275" y="5327650"/>
            <a:ext cx="96838" cy="103187"/>
          </a:xfrm>
          <a:custGeom>
            <a:avLst/>
            <a:gdLst>
              <a:gd name="T0" fmla="*/ 102 w 122"/>
              <a:gd name="T1" fmla="*/ 87 h 130"/>
              <a:gd name="T2" fmla="*/ 72 w 122"/>
              <a:gd name="T3" fmla="*/ 87 h 130"/>
              <a:gd name="T4" fmla="*/ 72 w 122"/>
              <a:gd name="T5" fmla="*/ 130 h 130"/>
              <a:gd name="T6" fmla="*/ 50 w 122"/>
              <a:gd name="T7" fmla="*/ 130 h 130"/>
              <a:gd name="T8" fmla="*/ 50 w 122"/>
              <a:gd name="T9" fmla="*/ 87 h 130"/>
              <a:gd name="T10" fmla="*/ 21 w 122"/>
              <a:gd name="T11" fmla="*/ 87 h 130"/>
              <a:gd name="T12" fmla="*/ 21 w 122"/>
              <a:gd name="T13" fmla="*/ 93 h 130"/>
              <a:gd name="T14" fmla="*/ 0 w 122"/>
              <a:gd name="T15" fmla="*/ 93 h 130"/>
              <a:gd name="T16" fmla="*/ 0 w 122"/>
              <a:gd name="T17" fmla="*/ 19 h 130"/>
              <a:gd name="T18" fmla="*/ 50 w 122"/>
              <a:gd name="T19" fmla="*/ 19 h 130"/>
              <a:gd name="T20" fmla="*/ 50 w 122"/>
              <a:gd name="T21" fmla="*/ 0 h 130"/>
              <a:gd name="T22" fmla="*/ 72 w 122"/>
              <a:gd name="T23" fmla="*/ 0 h 130"/>
              <a:gd name="T24" fmla="*/ 72 w 122"/>
              <a:gd name="T25" fmla="*/ 19 h 130"/>
              <a:gd name="T26" fmla="*/ 122 w 122"/>
              <a:gd name="T27" fmla="*/ 19 h 130"/>
              <a:gd name="T28" fmla="*/ 122 w 122"/>
              <a:gd name="T29" fmla="*/ 93 h 130"/>
              <a:gd name="T30" fmla="*/ 102 w 122"/>
              <a:gd name="T31" fmla="*/ 93 h 130"/>
              <a:gd name="T32" fmla="*/ 102 w 122"/>
              <a:gd name="T33" fmla="*/ 87 h 130"/>
              <a:gd name="T34" fmla="*/ 21 w 122"/>
              <a:gd name="T35" fmla="*/ 71 h 130"/>
              <a:gd name="T36" fmla="*/ 50 w 122"/>
              <a:gd name="T37" fmla="*/ 71 h 130"/>
              <a:gd name="T38" fmla="*/ 50 w 122"/>
              <a:gd name="T39" fmla="*/ 36 h 130"/>
              <a:gd name="T40" fmla="*/ 21 w 122"/>
              <a:gd name="T41" fmla="*/ 36 h 130"/>
              <a:gd name="T42" fmla="*/ 21 w 122"/>
              <a:gd name="T43" fmla="*/ 71 h 130"/>
              <a:gd name="T44" fmla="*/ 72 w 122"/>
              <a:gd name="T45" fmla="*/ 71 h 130"/>
              <a:gd name="T46" fmla="*/ 102 w 122"/>
              <a:gd name="T47" fmla="*/ 71 h 130"/>
              <a:gd name="T48" fmla="*/ 102 w 122"/>
              <a:gd name="T49" fmla="*/ 36 h 130"/>
              <a:gd name="T50" fmla="*/ 72 w 122"/>
              <a:gd name="T51" fmla="*/ 36 h 130"/>
              <a:gd name="T52" fmla="*/ 72 w 122"/>
              <a:gd name="T53" fmla="*/ 7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 h="130">
                <a:moveTo>
                  <a:pt x="102" y="87"/>
                </a:moveTo>
                <a:lnTo>
                  <a:pt x="72" y="87"/>
                </a:lnTo>
                <a:lnTo>
                  <a:pt x="72" y="130"/>
                </a:lnTo>
                <a:lnTo>
                  <a:pt x="50" y="130"/>
                </a:lnTo>
                <a:lnTo>
                  <a:pt x="50" y="87"/>
                </a:lnTo>
                <a:lnTo>
                  <a:pt x="21" y="87"/>
                </a:lnTo>
                <a:lnTo>
                  <a:pt x="21" y="93"/>
                </a:lnTo>
                <a:lnTo>
                  <a:pt x="0" y="93"/>
                </a:lnTo>
                <a:lnTo>
                  <a:pt x="0" y="19"/>
                </a:lnTo>
                <a:lnTo>
                  <a:pt x="50" y="19"/>
                </a:lnTo>
                <a:lnTo>
                  <a:pt x="50" y="0"/>
                </a:lnTo>
                <a:lnTo>
                  <a:pt x="72" y="0"/>
                </a:lnTo>
                <a:lnTo>
                  <a:pt x="72" y="19"/>
                </a:lnTo>
                <a:lnTo>
                  <a:pt x="122" y="19"/>
                </a:lnTo>
                <a:lnTo>
                  <a:pt x="122" y="93"/>
                </a:lnTo>
                <a:lnTo>
                  <a:pt x="102" y="93"/>
                </a:lnTo>
                <a:lnTo>
                  <a:pt x="102" y="87"/>
                </a:lnTo>
                <a:close/>
                <a:moveTo>
                  <a:pt x="21" y="71"/>
                </a:moveTo>
                <a:lnTo>
                  <a:pt x="50" y="71"/>
                </a:lnTo>
                <a:lnTo>
                  <a:pt x="50" y="36"/>
                </a:lnTo>
                <a:lnTo>
                  <a:pt x="21" y="36"/>
                </a:lnTo>
                <a:lnTo>
                  <a:pt x="21" y="71"/>
                </a:lnTo>
                <a:close/>
                <a:moveTo>
                  <a:pt x="72" y="71"/>
                </a:moveTo>
                <a:lnTo>
                  <a:pt x="102" y="71"/>
                </a:lnTo>
                <a:lnTo>
                  <a:pt x="102" y="36"/>
                </a:lnTo>
                <a:lnTo>
                  <a:pt x="72" y="36"/>
                </a:lnTo>
                <a:lnTo>
                  <a:pt x="72"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0" name="Freeform 83">
            <a:extLst>
              <a:ext uri="{FF2B5EF4-FFF2-40B4-BE49-F238E27FC236}">
                <a16:creationId xmlns:a16="http://schemas.microsoft.com/office/drawing/2014/main" id="{5C00A0AE-99DF-4597-B5BB-45F1F660FE82}"/>
              </a:ext>
            </a:extLst>
          </p:cNvPr>
          <p:cNvSpPr>
            <a:spLocks noEditPoints="1"/>
          </p:cNvSpPr>
          <p:nvPr/>
        </p:nvSpPr>
        <p:spPr bwMode="auto">
          <a:xfrm>
            <a:off x="1557338" y="5337175"/>
            <a:ext cx="111125" cy="92075"/>
          </a:xfrm>
          <a:custGeom>
            <a:avLst/>
            <a:gdLst>
              <a:gd name="T0" fmla="*/ 60 w 139"/>
              <a:gd name="T1" fmla="*/ 99 h 116"/>
              <a:gd name="T2" fmla="*/ 73 w 139"/>
              <a:gd name="T3" fmla="*/ 97 h 116"/>
              <a:gd name="T4" fmla="*/ 95 w 139"/>
              <a:gd name="T5" fmla="*/ 90 h 116"/>
              <a:gd name="T6" fmla="*/ 103 w 139"/>
              <a:gd name="T7" fmla="*/ 85 h 116"/>
              <a:gd name="T8" fmla="*/ 114 w 139"/>
              <a:gd name="T9" fmla="*/ 73 h 116"/>
              <a:gd name="T10" fmla="*/ 117 w 139"/>
              <a:gd name="T11" fmla="*/ 56 h 116"/>
              <a:gd name="T12" fmla="*/ 117 w 139"/>
              <a:gd name="T13" fmla="*/ 48 h 116"/>
              <a:gd name="T14" fmla="*/ 112 w 139"/>
              <a:gd name="T15" fmla="*/ 35 h 116"/>
              <a:gd name="T16" fmla="*/ 107 w 139"/>
              <a:gd name="T17" fmla="*/ 30 h 116"/>
              <a:gd name="T18" fmla="*/ 95 w 139"/>
              <a:gd name="T19" fmla="*/ 21 h 116"/>
              <a:gd name="T20" fmla="*/ 78 w 139"/>
              <a:gd name="T21" fmla="*/ 17 h 116"/>
              <a:gd name="T22" fmla="*/ 77 w 139"/>
              <a:gd name="T23" fmla="*/ 37 h 116"/>
              <a:gd name="T24" fmla="*/ 69 w 139"/>
              <a:gd name="T25" fmla="*/ 69 h 116"/>
              <a:gd name="T26" fmla="*/ 63 w 139"/>
              <a:gd name="T27" fmla="*/ 82 h 116"/>
              <a:gd name="T28" fmla="*/ 52 w 139"/>
              <a:gd name="T29" fmla="*/ 98 h 116"/>
              <a:gd name="T30" fmla="*/ 44 w 139"/>
              <a:gd name="T31" fmla="*/ 104 h 116"/>
              <a:gd name="T32" fmla="*/ 35 w 139"/>
              <a:gd name="T33" fmla="*/ 107 h 116"/>
              <a:gd name="T34" fmla="*/ 29 w 139"/>
              <a:gd name="T35" fmla="*/ 107 h 116"/>
              <a:gd name="T36" fmla="*/ 17 w 139"/>
              <a:gd name="T37" fmla="*/ 104 h 116"/>
              <a:gd name="T38" fmla="*/ 8 w 139"/>
              <a:gd name="T39" fmla="*/ 95 h 116"/>
              <a:gd name="T40" fmla="*/ 4 w 139"/>
              <a:gd name="T41" fmla="*/ 89 h 116"/>
              <a:gd name="T42" fmla="*/ 0 w 139"/>
              <a:gd name="T43" fmla="*/ 74 h 116"/>
              <a:gd name="T44" fmla="*/ 0 w 139"/>
              <a:gd name="T45" fmla="*/ 64 h 116"/>
              <a:gd name="T46" fmla="*/ 0 w 139"/>
              <a:gd name="T47" fmla="*/ 58 h 116"/>
              <a:gd name="T48" fmla="*/ 3 w 139"/>
              <a:gd name="T49" fmla="*/ 47 h 116"/>
              <a:gd name="T50" fmla="*/ 7 w 139"/>
              <a:gd name="T51" fmla="*/ 36 h 116"/>
              <a:gd name="T52" fmla="*/ 19 w 139"/>
              <a:gd name="T53" fmla="*/ 20 h 116"/>
              <a:gd name="T54" fmla="*/ 24 w 139"/>
              <a:gd name="T55" fmla="*/ 16 h 116"/>
              <a:gd name="T56" fmla="*/ 36 w 139"/>
              <a:gd name="T57" fmla="*/ 8 h 116"/>
              <a:gd name="T58" fmla="*/ 49 w 139"/>
              <a:gd name="T59" fmla="*/ 3 h 116"/>
              <a:gd name="T60" fmla="*/ 70 w 139"/>
              <a:gd name="T61" fmla="*/ 0 h 116"/>
              <a:gd name="T62" fmla="*/ 73 w 139"/>
              <a:gd name="T63" fmla="*/ 0 h 116"/>
              <a:gd name="T64" fmla="*/ 100 w 139"/>
              <a:gd name="T65" fmla="*/ 3 h 116"/>
              <a:gd name="T66" fmla="*/ 120 w 139"/>
              <a:gd name="T67" fmla="*/ 14 h 116"/>
              <a:gd name="T68" fmla="*/ 125 w 139"/>
              <a:gd name="T69" fmla="*/ 18 h 116"/>
              <a:gd name="T70" fmla="*/ 132 w 139"/>
              <a:gd name="T71" fmla="*/ 28 h 116"/>
              <a:gd name="T72" fmla="*/ 136 w 139"/>
              <a:gd name="T73" fmla="*/ 37 h 116"/>
              <a:gd name="T74" fmla="*/ 138 w 139"/>
              <a:gd name="T75" fmla="*/ 49 h 116"/>
              <a:gd name="T76" fmla="*/ 139 w 139"/>
              <a:gd name="T77" fmla="*/ 55 h 116"/>
              <a:gd name="T78" fmla="*/ 138 w 139"/>
              <a:gd name="T79" fmla="*/ 67 h 116"/>
              <a:gd name="T80" fmla="*/ 134 w 139"/>
              <a:gd name="T81" fmla="*/ 79 h 116"/>
              <a:gd name="T82" fmla="*/ 128 w 139"/>
              <a:gd name="T83" fmla="*/ 90 h 116"/>
              <a:gd name="T84" fmla="*/ 120 w 139"/>
              <a:gd name="T85" fmla="*/ 98 h 116"/>
              <a:gd name="T86" fmla="*/ 115 w 139"/>
              <a:gd name="T87" fmla="*/ 102 h 116"/>
              <a:gd name="T88" fmla="*/ 98 w 139"/>
              <a:gd name="T89" fmla="*/ 110 h 116"/>
              <a:gd name="T90" fmla="*/ 65 w 139"/>
              <a:gd name="T91" fmla="*/ 116 h 116"/>
              <a:gd name="T92" fmla="*/ 58 w 139"/>
              <a:gd name="T93" fmla="*/ 19 h 116"/>
              <a:gd name="T94" fmla="*/ 51 w 139"/>
              <a:gd name="T95" fmla="*/ 22 h 116"/>
              <a:gd name="T96" fmla="*/ 37 w 139"/>
              <a:gd name="T97" fmla="*/ 31 h 116"/>
              <a:gd name="T98" fmla="*/ 30 w 139"/>
              <a:gd name="T99" fmla="*/ 37 h 116"/>
              <a:gd name="T100" fmla="*/ 22 w 139"/>
              <a:gd name="T101" fmla="*/ 50 h 116"/>
              <a:gd name="T102" fmla="*/ 19 w 139"/>
              <a:gd name="T103" fmla="*/ 65 h 116"/>
              <a:gd name="T104" fmla="*/ 20 w 139"/>
              <a:gd name="T105" fmla="*/ 73 h 116"/>
              <a:gd name="T106" fmla="*/ 22 w 139"/>
              <a:gd name="T107" fmla="*/ 80 h 116"/>
              <a:gd name="T108" fmla="*/ 25 w 139"/>
              <a:gd name="T109" fmla="*/ 85 h 116"/>
              <a:gd name="T110" fmla="*/ 30 w 139"/>
              <a:gd name="T111" fmla="*/ 87 h 116"/>
              <a:gd name="T112" fmla="*/ 36 w 139"/>
              <a:gd name="T113" fmla="*/ 85 h 116"/>
              <a:gd name="T114" fmla="*/ 45 w 139"/>
              <a:gd name="T115" fmla="*/ 76 h 116"/>
              <a:gd name="T116" fmla="*/ 49 w 139"/>
              <a:gd name="T117" fmla="*/ 67 h 116"/>
              <a:gd name="T118" fmla="*/ 55 w 139"/>
              <a:gd name="T119" fmla="*/ 46 h 116"/>
              <a:gd name="T120" fmla="*/ 58 w 139"/>
              <a:gd name="T121" fmla="*/ 1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116">
                <a:moveTo>
                  <a:pt x="65" y="116"/>
                </a:moveTo>
                <a:lnTo>
                  <a:pt x="60" y="99"/>
                </a:lnTo>
                <a:lnTo>
                  <a:pt x="60" y="99"/>
                </a:lnTo>
                <a:lnTo>
                  <a:pt x="73" y="97"/>
                </a:lnTo>
                <a:lnTo>
                  <a:pt x="85" y="94"/>
                </a:lnTo>
                <a:lnTo>
                  <a:pt x="95" y="90"/>
                </a:lnTo>
                <a:lnTo>
                  <a:pt x="103" y="85"/>
                </a:lnTo>
                <a:lnTo>
                  <a:pt x="103" y="85"/>
                </a:lnTo>
                <a:lnTo>
                  <a:pt x="109" y="79"/>
                </a:lnTo>
                <a:lnTo>
                  <a:pt x="114" y="73"/>
                </a:lnTo>
                <a:lnTo>
                  <a:pt x="116" y="65"/>
                </a:lnTo>
                <a:lnTo>
                  <a:pt x="117" y="56"/>
                </a:lnTo>
                <a:lnTo>
                  <a:pt x="117" y="56"/>
                </a:lnTo>
                <a:lnTo>
                  <a:pt x="117" y="48"/>
                </a:lnTo>
                <a:lnTo>
                  <a:pt x="115" y="41"/>
                </a:lnTo>
                <a:lnTo>
                  <a:pt x="112" y="35"/>
                </a:lnTo>
                <a:lnTo>
                  <a:pt x="107" y="30"/>
                </a:lnTo>
                <a:lnTo>
                  <a:pt x="107" y="30"/>
                </a:lnTo>
                <a:lnTo>
                  <a:pt x="102" y="25"/>
                </a:lnTo>
                <a:lnTo>
                  <a:pt x="95" y="21"/>
                </a:lnTo>
                <a:lnTo>
                  <a:pt x="87" y="18"/>
                </a:lnTo>
                <a:lnTo>
                  <a:pt x="78" y="17"/>
                </a:lnTo>
                <a:lnTo>
                  <a:pt x="78" y="17"/>
                </a:lnTo>
                <a:lnTo>
                  <a:pt x="77" y="37"/>
                </a:lnTo>
                <a:lnTo>
                  <a:pt x="74" y="54"/>
                </a:lnTo>
                <a:lnTo>
                  <a:pt x="69" y="69"/>
                </a:lnTo>
                <a:lnTo>
                  <a:pt x="63" y="82"/>
                </a:lnTo>
                <a:lnTo>
                  <a:pt x="63" y="82"/>
                </a:lnTo>
                <a:lnTo>
                  <a:pt x="56" y="94"/>
                </a:lnTo>
                <a:lnTo>
                  <a:pt x="52" y="98"/>
                </a:lnTo>
                <a:lnTo>
                  <a:pt x="48" y="101"/>
                </a:lnTo>
                <a:lnTo>
                  <a:pt x="44" y="104"/>
                </a:lnTo>
                <a:lnTo>
                  <a:pt x="40" y="106"/>
                </a:lnTo>
                <a:lnTo>
                  <a:pt x="35" y="107"/>
                </a:lnTo>
                <a:lnTo>
                  <a:pt x="29" y="107"/>
                </a:lnTo>
                <a:lnTo>
                  <a:pt x="29" y="107"/>
                </a:lnTo>
                <a:lnTo>
                  <a:pt x="23" y="107"/>
                </a:lnTo>
                <a:lnTo>
                  <a:pt x="17" y="104"/>
                </a:lnTo>
                <a:lnTo>
                  <a:pt x="12" y="100"/>
                </a:lnTo>
                <a:lnTo>
                  <a:pt x="8" y="95"/>
                </a:lnTo>
                <a:lnTo>
                  <a:pt x="8" y="95"/>
                </a:lnTo>
                <a:lnTo>
                  <a:pt x="4" y="89"/>
                </a:lnTo>
                <a:lnTo>
                  <a:pt x="2" y="81"/>
                </a:lnTo>
                <a:lnTo>
                  <a:pt x="0" y="74"/>
                </a:lnTo>
                <a:lnTo>
                  <a:pt x="0" y="66"/>
                </a:lnTo>
                <a:lnTo>
                  <a:pt x="0" y="64"/>
                </a:lnTo>
                <a:lnTo>
                  <a:pt x="0" y="64"/>
                </a:lnTo>
                <a:lnTo>
                  <a:pt x="0" y="58"/>
                </a:lnTo>
                <a:lnTo>
                  <a:pt x="1" y="52"/>
                </a:lnTo>
                <a:lnTo>
                  <a:pt x="3" y="47"/>
                </a:lnTo>
                <a:lnTo>
                  <a:pt x="5" y="41"/>
                </a:lnTo>
                <a:lnTo>
                  <a:pt x="7" y="36"/>
                </a:lnTo>
                <a:lnTo>
                  <a:pt x="11" y="31"/>
                </a:lnTo>
                <a:lnTo>
                  <a:pt x="19" y="20"/>
                </a:lnTo>
                <a:lnTo>
                  <a:pt x="19" y="20"/>
                </a:lnTo>
                <a:lnTo>
                  <a:pt x="24" y="16"/>
                </a:lnTo>
                <a:lnTo>
                  <a:pt x="30" y="12"/>
                </a:lnTo>
                <a:lnTo>
                  <a:pt x="36" y="8"/>
                </a:lnTo>
                <a:lnTo>
                  <a:pt x="43" y="6"/>
                </a:lnTo>
                <a:lnTo>
                  <a:pt x="49" y="3"/>
                </a:lnTo>
                <a:lnTo>
                  <a:pt x="55" y="2"/>
                </a:lnTo>
                <a:lnTo>
                  <a:pt x="70" y="0"/>
                </a:lnTo>
                <a:lnTo>
                  <a:pt x="73" y="0"/>
                </a:lnTo>
                <a:lnTo>
                  <a:pt x="73" y="0"/>
                </a:lnTo>
                <a:lnTo>
                  <a:pt x="86" y="1"/>
                </a:lnTo>
                <a:lnTo>
                  <a:pt x="100" y="3"/>
                </a:lnTo>
                <a:lnTo>
                  <a:pt x="111" y="8"/>
                </a:lnTo>
                <a:lnTo>
                  <a:pt x="120" y="14"/>
                </a:lnTo>
                <a:lnTo>
                  <a:pt x="120" y="14"/>
                </a:lnTo>
                <a:lnTo>
                  <a:pt x="125" y="18"/>
                </a:lnTo>
                <a:lnTo>
                  <a:pt x="128" y="22"/>
                </a:lnTo>
                <a:lnTo>
                  <a:pt x="132" y="28"/>
                </a:lnTo>
                <a:lnTo>
                  <a:pt x="134" y="32"/>
                </a:lnTo>
                <a:lnTo>
                  <a:pt x="136" y="37"/>
                </a:lnTo>
                <a:lnTo>
                  <a:pt x="138" y="43"/>
                </a:lnTo>
                <a:lnTo>
                  <a:pt x="138" y="49"/>
                </a:lnTo>
                <a:lnTo>
                  <a:pt x="139" y="55"/>
                </a:lnTo>
                <a:lnTo>
                  <a:pt x="139" y="55"/>
                </a:lnTo>
                <a:lnTo>
                  <a:pt x="138" y="61"/>
                </a:lnTo>
                <a:lnTo>
                  <a:pt x="138" y="67"/>
                </a:lnTo>
                <a:lnTo>
                  <a:pt x="136" y="73"/>
                </a:lnTo>
                <a:lnTo>
                  <a:pt x="134" y="79"/>
                </a:lnTo>
                <a:lnTo>
                  <a:pt x="132" y="84"/>
                </a:lnTo>
                <a:lnTo>
                  <a:pt x="128" y="90"/>
                </a:lnTo>
                <a:lnTo>
                  <a:pt x="125" y="94"/>
                </a:lnTo>
                <a:lnTo>
                  <a:pt x="120" y="98"/>
                </a:lnTo>
                <a:lnTo>
                  <a:pt x="120" y="98"/>
                </a:lnTo>
                <a:lnTo>
                  <a:pt x="115" y="102"/>
                </a:lnTo>
                <a:lnTo>
                  <a:pt x="110" y="105"/>
                </a:lnTo>
                <a:lnTo>
                  <a:pt x="98" y="110"/>
                </a:lnTo>
                <a:lnTo>
                  <a:pt x="82" y="114"/>
                </a:lnTo>
                <a:lnTo>
                  <a:pt x="65" y="116"/>
                </a:lnTo>
                <a:lnTo>
                  <a:pt x="65" y="116"/>
                </a:lnTo>
                <a:close/>
                <a:moveTo>
                  <a:pt x="58" y="19"/>
                </a:moveTo>
                <a:lnTo>
                  <a:pt x="58" y="19"/>
                </a:lnTo>
                <a:lnTo>
                  <a:pt x="51" y="22"/>
                </a:lnTo>
                <a:lnTo>
                  <a:pt x="44" y="26"/>
                </a:lnTo>
                <a:lnTo>
                  <a:pt x="37" y="31"/>
                </a:lnTo>
                <a:lnTo>
                  <a:pt x="30" y="37"/>
                </a:lnTo>
                <a:lnTo>
                  <a:pt x="30" y="37"/>
                </a:lnTo>
                <a:lnTo>
                  <a:pt x="26" y="43"/>
                </a:lnTo>
                <a:lnTo>
                  <a:pt x="22" y="50"/>
                </a:lnTo>
                <a:lnTo>
                  <a:pt x="20" y="58"/>
                </a:lnTo>
                <a:lnTo>
                  <a:pt x="19" y="65"/>
                </a:lnTo>
                <a:lnTo>
                  <a:pt x="19" y="65"/>
                </a:lnTo>
                <a:lnTo>
                  <a:pt x="20" y="73"/>
                </a:lnTo>
                <a:lnTo>
                  <a:pt x="22" y="80"/>
                </a:lnTo>
                <a:lnTo>
                  <a:pt x="22" y="80"/>
                </a:lnTo>
                <a:lnTo>
                  <a:pt x="24" y="83"/>
                </a:lnTo>
                <a:lnTo>
                  <a:pt x="25" y="85"/>
                </a:lnTo>
                <a:lnTo>
                  <a:pt x="27" y="86"/>
                </a:lnTo>
                <a:lnTo>
                  <a:pt x="30" y="87"/>
                </a:lnTo>
                <a:lnTo>
                  <a:pt x="30" y="87"/>
                </a:lnTo>
                <a:lnTo>
                  <a:pt x="36" y="85"/>
                </a:lnTo>
                <a:lnTo>
                  <a:pt x="40" y="82"/>
                </a:lnTo>
                <a:lnTo>
                  <a:pt x="45" y="76"/>
                </a:lnTo>
                <a:lnTo>
                  <a:pt x="49" y="67"/>
                </a:lnTo>
                <a:lnTo>
                  <a:pt x="49" y="67"/>
                </a:lnTo>
                <a:lnTo>
                  <a:pt x="52" y="57"/>
                </a:lnTo>
                <a:lnTo>
                  <a:pt x="55" y="46"/>
                </a:lnTo>
                <a:lnTo>
                  <a:pt x="57" y="34"/>
                </a:lnTo>
                <a:lnTo>
                  <a:pt x="58" y="19"/>
                </a:lnTo>
                <a:lnTo>
                  <a:pt x="58" y="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1" name="Freeform 84">
            <a:extLst>
              <a:ext uri="{FF2B5EF4-FFF2-40B4-BE49-F238E27FC236}">
                <a16:creationId xmlns:a16="http://schemas.microsoft.com/office/drawing/2014/main" id="{7CAE2343-12BF-4D9F-89D7-F899DFF3A88B}"/>
              </a:ext>
            </a:extLst>
          </p:cNvPr>
          <p:cNvSpPr>
            <a:spLocks/>
          </p:cNvSpPr>
          <p:nvPr/>
        </p:nvSpPr>
        <p:spPr bwMode="auto">
          <a:xfrm>
            <a:off x="1685925" y="5330825"/>
            <a:ext cx="107950" cy="98425"/>
          </a:xfrm>
          <a:custGeom>
            <a:avLst/>
            <a:gdLst>
              <a:gd name="T0" fmla="*/ 69 w 136"/>
              <a:gd name="T1" fmla="*/ 73 h 125"/>
              <a:gd name="T2" fmla="*/ 69 w 136"/>
              <a:gd name="T3" fmla="*/ 73 h 125"/>
              <a:gd name="T4" fmla="*/ 65 w 136"/>
              <a:gd name="T5" fmla="*/ 82 h 125"/>
              <a:gd name="T6" fmla="*/ 59 w 136"/>
              <a:gd name="T7" fmla="*/ 90 h 125"/>
              <a:gd name="T8" fmla="*/ 53 w 136"/>
              <a:gd name="T9" fmla="*/ 98 h 125"/>
              <a:gd name="T10" fmla="*/ 45 w 136"/>
              <a:gd name="T11" fmla="*/ 105 h 125"/>
              <a:gd name="T12" fmla="*/ 37 w 136"/>
              <a:gd name="T13" fmla="*/ 111 h 125"/>
              <a:gd name="T14" fmla="*/ 29 w 136"/>
              <a:gd name="T15" fmla="*/ 116 h 125"/>
              <a:gd name="T16" fmla="*/ 19 w 136"/>
              <a:gd name="T17" fmla="*/ 121 h 125"/>
              <a:gd name="T18" fmla="*/ 8 w 136"/>
              <a:gd name="T19" fmla="*/ 125 h 125"/>
              <a:gd name="T20" fmla="*/ 0 w 136"/>
              <a:gd name="T21" fmla="*/ 109 h 125"/>
              <a:gd name="T22" fmla="*/ 0 w 136"/>
              <a:gd name="T23" fmla="*/ 109 h 125"/>
              <a:gd name="T24" fmla="*/ 13 w 136"/>
              <a:gd name="T25" fmla="*/ 104 h 125"/>
              <a:gd name="T26" fmla="*/ 24 w 136"/>
              <a:gd name="T27" fmla="*/ 97 h 125"/>
              <a:gd name="T28" fmla="*/ 24 w 136"/>
              <a:gd name="T29" fmla="*/ 97 h 125"/>
              <a:gd name="T30" fmla="*/ 33 w 136"/>
              <a:gd name="T31" fmla="*/ 89 h 125"/>
              <a:gd name="T32" fmla="*/ 40 w 136"/>
              <a:gd name="T33" fmla="*/ 81 h 125"/>
              <a:gd name="T34" fmla="*/ 40 w 136"/>
              <a:gd name="T35" fmla="*/ 81 h 125"/>
              <a:gd name="T36" fmla="*/ 47 w 136"/>
              <a:gd name="T37" fmla="*/ 73 h 125"/>
              <a:gd name="T38" fmla="*/ 51 w 136"/>
              <a:gd name="T39" fmla="*/ 64 h 125"/>
              <a:gd name="T40" fmla="*/ 51 w 136"/>
              <a:gd name="T41" fmla="*/ 64 h 125"/>
              <a:gd name="T42" fmla="*/ 53 w 136"/>
              <a:gd name="T43" fmla="*/ 56 h 125"/>
              <a:gd name="T44" fmla="*/ 55 w 136"/>
              <a:gd name="T45" fmla="*/ 48 h 125"/>
              <a:gd name="T46" fmla="*/ 55 w 136"/>
              <a:gd name="T47" fmla="*/ 48 h 125"/>
              <a:gd name="T48" fmla="*/ 56 w 136"/>
              <a:gd name="T49" fmla="*/ 19 h 125"/>
              <a:gd name="T50" fmla="*/ 55 w 136"/>
              <a:gd name="T51" fmla="*/ 0 h 125"/>
              <a:gd name="T52" fmla="*/ 76 w 136"/>
              <a:gd name="T53" fmla="*/ 0 h 125"/>
              <a:gd name="T54" fmla="*/ 76 w 136"/>
              <a:gd name="T55" fmla="*/ 36 h 125"/>
              <a:gd name="T56" fmla="*/ 76 w 136"/>
              <a:gd name="T57" fmla="*/ 36 h 125"/>
              <a:gd name="T58" fmla="*/ 77 w 136"/>
              <a:gd name="T59" fmla="*/ 41 h 125"/>
              <a:gd name="T60" fmla="*/ 79 w 136"/>
              <a:gd name="T61" fmla="*/ 49 h 125"/>
              <a:gd name="T62" fmla="*/ 79 w 136"/>
              <a:gd name="T63" fmla="*/ 49 h 125"/>
              <a:gd name="T64" fmla="*/ 83 w 136"/>
              <a:gd name="T65" fmla="*/ 58 h 125"/>
              <a:gd name="T66" fmla="*/ 88 w 136"/>
              <a:gd name="T67" fmla="*/ 69 h 125"/>
              <a:gd name="T68" fmla="*/ 88 w 136"/>
              <a:gd name="T69" fmla="*/ 69 h 125"/>
              <a:gd name="T70" fmla="*/ 97 w 136"/>
              <a:gd name="T71" fmla="*/ 79 h 125"/>
              <a:gd name="T72" fmla="*/ 109 w 136"/>
              <a:gd name="T73" fmla="*/ 89 h 125"/>
              <a:gd name="T74" fmla="*/ 109 w 136"/>
              <a:gd name="T75" fmla="*/ 89 h 125"/>
              <a:gd name="T76" fmla="*/ 121 w 136"/>
              <a:gd name="T77" fmla="*/ 99 h 125"/>
              <a:gd name="T78" fmla="*/ 136 w 136"/>
              <a:gd name="T79" fmla="*/ 106 h 125"/>
              <a:gd name="T80" fmla="*/ 123 w 136"/>
              <a:gd name="T81" fmla="*/ 124 h 125"/>
              <a:gd name="T82" fmla="*/ 123 w 136"/>
              <a:gd name="T83" fmla="*/ 124 h 125"/>
              <a:gd name="T84" fmla="*/ 114 w 136"/>
              <a:gd name="T85" fmla="*/ 119 h 125"/>
              <a:gd name="T86" fmla="*/ 104 w 136"/>
              <a:gd name="T87" fmla="*/ 114 h 125"/>
              <a:gd name="T88" fmla="*/ 96 w 136"/>
              <a:gd name="T89" fmla="*/ 108 h 125"/>
              <a:gd name="T90" fmla="*/ 89 w 136"/>
              <a:gd name="T91" fmla="*/ 102 h 125"/>
              <a:gd name="T92" fmla="*/ 89 w 136"/>
              <a:gd name="T93" fmla="*/ 102 h 125"/>
              <a:gd name="T94" fmla="*/ 83 w 136"/>
              <a:gd name="T95" fmla="*/ 94 h 125"/>
              <a:gd name="T96" fmla="*/ 77 w 136"/>
              <a:gd name="T97" fmla="*/ 87 h 125"/>
              <a:gd name="T98" fmla="*/ 73 w 136"/>
              <a:gd name="T99" fmla="*/ 80 h 125"/>
              <a:gd name="T100" fmla="*/ 69 w 136"/>
              <a:gd name="T101" fmla="*/ 73 h 125"/>
              <a:gd name="T102" fmla="*/ 69 w 136"/>
              <a:gd name="T103" fmla="*/ 7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6" h="125">
                <a:moveTo>
                  <a:pt x="69" y="73"/>
                </a:moveTo>
                <a:lnTo>
                  <a:pt x="69" y="73"/>
                </a:lnTo>
                <a:lnTo>
                  <a:pt x="65" y="82"/>
                </a:lnTo>
                <a:lnTo>
                  <a:pt x="59" y="90"/>
                </a:lnTo>
                <a:lnTo>
                  <a:pt x="53" y="98"/>
                </a:lnTo>
                <a:lnTo>
                  <a:pt x="45" y="105"/>
                </a:lnTo>
                <a:lnTo>
                  <a:pt x="37" y="111"/>
                </a:lnTo>
                <a:lnTo>
                  <a:pt x="29" y="116"/>
                </a:lnTo>
                <a:lnTo>
                  <a:pt x="19" y="121"/>
                </a:lnTo>
                <a:lnTo>
                  <a:pt x="8" y="125"/>
                </a:lnTo>
                <a:lnTo>
                  <a:pt x="0" y="109"/>
                </a:lnTo>
                <a:lnTo>
                  <a:pt x="0" y="109"/>
                </a:lnTo>
                <a:lnTo>
                  <a:pt x="13" y="104"/>
                </a:lnTo>
                <a:lnTo>
                  <a:pt x="24" y="97"/>
                </a:lnTo>
                <a:lnTo>
                  <a:pt x="24" y="97"/>
                </a:lnTo>
                <a:lnTo>
                  <a:pt x="33" y="89"/>
                </a:lnTo>
                <a:lnTo>
                  <a:pt x="40" y="81"/>
                </a:lnTo>
                <a:lnTo>
                  <a:pt x="40" y="81"/>
                </a:lnTo>
                <a:lnTo>
                  <a:pt x="47" y="73"/>
                </a:lnTo>
                <a:lnTo>
                  <a:pt x="51" y="64"/>
                </a:lnTo>
                <a:lnTo>
                  <a:pt x="51" y="64"/>
                </a:lnTo>
                <a:lnTo>
                  <a:pt x="53" y="56"/>
                </a:lnTo>
                <a:lnTo>
                  <a:pt x="55" y="48"/>
                </a:lnTo>
                <a:lnTo>
                  <a:pt x="55" y="48"/>
                </a:lnTo>
                <a:lnTo>
                  <a:pt x="56" y="19"/>
                </a:lnTo>
                <a:lnTo>
                  <a:pt x="55" y="0"/>
                </a:lnTo>
                <a:lnTo>
                  <a:pt x="76" y="0"/>
                </a:lnTo>
                <a:lnTo>
                  <a:pt x="76" y="36"/>
                </a:lnTo>
                <a:lnTo>
                  <a:pt x="76" y="36"/>
                </a:lnTo>
                <a:lnTo>
                  <a:pt x="77" y="41"/>
                </a:lnTo>
                <a:lnTo>
                  <a:pt x="79" y="49"/>
                </a:lnTo>
                <a:lnTo>
                  <a:pt x="79" y="49"/>
                </a:lnTo>
                <a:lnTo>
                  <a:pt x="83" y="58"/>
                </a:lnTo>
                <a:lnTo>
                  <a:pt x="88" y="69"/>
                </a:lnTo>
                <a:lnTo>
                  <a:pt x="88" y="69"/>
                </a:lnTo>
                <a:lnTo>
                  <a:pt x="97" y="79"/>
                </a:lnTo>
                <a:lnTo>
                  <a:pt x="109" y="89"/>
                </a:lnTo>
                <a:lnTo>
                  <a:pt x="109" y="89"/>
                </a:lnTo>
                <a:lnTo>
                  <a:pt x="121" y="99"/>
                </a:lnTo>
                <a:lnTo>
                  <a:pt x="136" y="106"/>
                </a:lnTo>
                <a:lnTo>
                  <a:pt x="123" y="124"/>
                </a:lnTo>
                <a:lnTo>
                  <a:pt x="123" y="124"/>
                </a:lnTo>
                <a:lnTo>
                  <a:pt x="114" y="119"/>
                </a:lnTo>
                <a:lnTo>
                  <a:pt x="104" y="114"/>
                </a:lnTo>
                <a:lnTo>
                  <a:pt x="96" y="108"/>
                </a:lnTo>
                <a:lnTo>
                  <a:pt x="89" y="102"/>
                </a:lnTo>
                <a:lnTo>
                  <a:pt x="89" y="102"/>
                </a:lnTo>
                <a:lnTo>
                  <a:pt x="83" y="94"/>
                </a:lnTo>
                <a:lnTo>
                  <a:pt x="77" y="87"/>
                </a:lnTo>
                <a:lnTo>
                  <a:pt x="73" y="80"/>
                </a:lnTo>
                <a:lnTo>
                  <a:pt x="69" y="73"/>
                </a:lnTo>
                <a:lnTo>
                  <a:pt x="69" y="7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2" name="Freeform 85">
            <a:extLst>
              <a:ext uri="{FF2B5EF4-FFF2-40B4-BE49-F238E27FC236}">
                <a16:creationId xmlns:a16="http://schemas.microsoft.com/office/drawing/2014/main" id="{7F8657AF-4166-4D7B-AB88-43D4B25CA269}"/>
              </a:ext>
            </a:extLst>
          </p:cNvPr>
          <p:cNvSpPr>
            <a:spLocks/>
          </p:cNvSpPr>
          <p:nvPr/>
        </p:nvSpPr>
        <p:spPr bwMode="auto">
          <a:xfrm>
            <a:off x="1811338" y="5340350"/>
            <a:ext cx="100013" cy="93662"/>
          </a:xfrm>
          <a:custGeom>
            <a:avLst/>
            <a:gdLst>
              <a:gd name="T0" fmla="*/ 126 w 126"/>
              <a:gd name="T1" fmla="*/ 26 h 118"/>
              <a:gd name="T2" fmla="*/ 126 w 126"/>
              <a:gd name="T3" fmla="*/ 26 h 118"/>
              <a:gd name="T4" fmla="*/ 120 w 126"/>
              <a:gd name="T5" fmla="*/ 38 h 118"/>
              <a:gd name="T6" fmla="*/ 112 w 126"/>
              <a:gd name="T7" fmla="*/ 54 h 118"/>
              <a:gd name="T8" fmla="*/ 112 w 126"/>
              <a:gd name="T9" fmla="*/ 54 h 118"/>
              <a:gd name="T10" fmla="*/ 101 w 126"/>
              <a:gd name="T11" fmla="*/ 71 h 118"/>
              <a:gd name="T12" fmla="*/ 90 w 126"/>
              <a:gd name="T13" fmla="*/ 87 h 118"/>
              <a:gd name="T14" fmla="*/ 90 w 126"/>
              <a:gd name="T15" fmla="*/ 87 h 118"/>
              <a:gd name="T16" fmla="*/ 103 w 126"/>
              <a:gd name="T17" fmla="*/ 97 h 118"/>
              <a:gd name="T18" fmla="*/ 111 w 126"/>
              <a:gd name="T19" fmla="*/ 104 h 118"/>
              <a:gd name="T20" fmla="*/ 96 w 126"/>
              <a:gd name="T21" fmla="*/ 118 h 118"/>
              <a:gd name="T22" fmla="*/ 96 w 126"/>
              <a:gd name="T23" fmla="*/ 118 h 118"/>
              <a:gd name="T24" fmla="*/ 84 w 126"/>
              <a:gd name="T25" fmla="*/ 107 h 118"/>
              <a:gd name="T26" fmla="*/ 68 w 126"/>
              <a:gd name="T27" fmla="*/ 94 h 118"/>
              <a:gd name="T28" fmla="*/ 68 w 126"/>
              <a:gd name="T29" fmla="*/ 94 h 118"/>
              <a:gd name="T30" fmla="*/ 51 w 126"/>
              <a:gd name="T31" fmla="*/ 82 h 118"/>
              <a:gd name="T32" fmla="*/ 40 w 126"/>
              <a:gd name="T33" fmla="*/ 75 h 118"/>
              <a:gd name="T34" fmla="*/ 52 w 126"/>
              <a:gd name="T35" fmla="*/ 61 h 118"/>
              <a:gd name="T36" fmla="*/ 52 w 126"/>
              <a:gd name="T37" fmla="*/ 61 h 118"/>
              <a:gd name="T38" fmla="*/ 75 w 126"/>
              <a:gd name="T39" fmla="*/ 75 h 118"/>
              <a:gd name="T40" fmla="*/ 75 w 126"/>
              <a:gd name="T41" fmla="*/ 75 h 118"/>
              <a:gd name="T42" fmla="*/ 83 w 126"/>
              <a:gd name="T43" fmla="*/ 65 h 118"/>
              <a:gd name="T44" fmla="*/ 90 w 126"/>
              <a:gd name="T45" fmla="*/ 54 h 118"/>
              <a:gd name="T46" fmla="*/ 95 w 126"/>
              <a:gd name="T47" fmla="*/ 45 h 118"/>
              <a:gd name="T48" fmla="*/ 99 w 126"/>
              <a:gd name="T49" fmla="*/ 36 h 118"/>
              <a:gd name="T50" fmla="*/ 56 w 126"/>
              <a:gd name="T51" fmla="*/ 36 h 118"/>
              <a:gd name="T52" fmla="*/ 56 w 126"/>
              <a:gd name="T53" fmla="*/ 36 h 118"/>
              <a:gd name="T54" fmla="*/ 46 w 126"/>
              <a:gd name="T55" fmla="*/ 51 h 118"/>
              <a:gd name="T56" fmla="*/ 36 w 126"/>
              <a:gd name="T57" fmla="*/ 64 h 118"/>
              <a:gd name="T58" fmla="*/ 24 w 126"/>
              <a:gd name="T59" fmla="*/ 76 h 118"/>
              <a:gd name="T60" fmla="*/ 12 w 126"/>
              <a:gd name="T61" fmla="*/ 87 h 118"/>
              <a:gd name="T62" fmla="*/ 0 w 126"/>
              <a:gd name="T63" fmla="*/ 74 h 118"/>
              <a:gd name="T64" fmla="*/ 0 w 126"/>
              <a:gd name="T65" fmla="*/ 74 h 118"/>
              <a:gd name="T66" fmla="*/ 8 w 126"/>
              <a:gd name="T67" fmla="*/ 67 h 118"/>
              <a:gd name="T68" fmla="*/ 16 w 126"/>
              <a:gd name="T69" fmla="*/ 59 h 118"/>
              <a:gd name="T70" fmla="*/ 24 w 126"/>
              <a:gd name="T71" fmla="*/ 50 h 118"/>
              <a:gd name="T72" fmla="*/ 31 w 126"/>
              <a:gd name="T73" fmla="*/ 40 h 118"/>
              <a:gd name="T74" fmla="*/ 31 w 126"/>
              <a:gd name="T75" fmla="*/ 40 h 118"/>
              <a:gd name="T76" fmla="*/ 37 w 126"/>
              <a:gd name="T77" fmla="*/ 30 h 118"/>
              <a:gd name="T78" fmla="*/ 43 w 126"/>
              <a:gd name="T79" fmla="*/ 19 h 118"/>
              <a:gd name="T80" fmla="*/ 47 w 126"/>
              <a:gd name="T81" fmla="*/ 9 h 118"/>
              <a:gd name="T82" fmla="*/ 51 w 126"/>
              <a:gd name="T83" fmla="*/ 0 h 118"/>
              <a:gd name="T84" fmla="*/ 72 w 126"/>
              <a:gd name="T85" fmla="*/ 3 h 118"/>
              <a:gd name="T86" fmla="*/ 72 w 126"/>
              <a:gd name="T87" fmla="*/ 3 h 118"/>
              <a:gd name="T88" fmla="*/ 65 w 126"/>
              <a:gd name="T89" fmla="*/ 21 h 118"/>
              <a:gd name="T90" fmla="*/ 119 w 126"/>
              <a:gd name="T91" fmla="*/ 21 h 118"/>
              <a:gd name="T92" fmla="*/ 126 w 126"/>
              <a:gd name="T93" fmla="*/ 2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6" h="118">
                <a:moveTo>
                  <a:pt x="126" y="26"/>
                </a:moveTo>
                <a:lnTo>
                  <a:pt x="126" y="26"/>
                </a:lnTo>
                <a:lnTo>
                  <a:pt x="120" y="38"/>
                </a:lnTo>
                <a:lnTo>
                  <a:pt x="112" y="54"/>
                </a:lnTo>
                <a:lnTo>
                  <a:pt x="112" y="54"/>
                </a:lnTo>
                <a:lnTo>
                  <a:pt x="101" y="71"/>
                </a:lnTo>
                <a:lnTo>
                  <a:pt x="90" y="87"/>
                </a:lnTo>
                <a:lnTo>
                  <a:pt x="90" y="87"/>
                </a:lnTo>
                <a:lnTo>
                  <a:pt x="103" y="97"/>
                </a:lnTo>
                <a:lnTo>
                  <a:pt x="111" y="104"/>
                </a:lnTo>
                <a:lnTo>
                  <a:pt x="96" y="118"/>
                </a:lnTo>
                <a:lnTo>
                  <a:pt x="96" y="118"/>
                </a:lnTo>
                <a:lnTo>
                  <a:pt x="84" y="107"/>
                </a:lnTo>
                <a:lnTo>
                  <a:pt x="68" y="94"/>
                </a:lnTo>
                <a:lnTo>
                  <a:pt x="68" y="94"/>
                </a:lnTo>
                <a:lnTo>
                  <a:pt x="51" y="82"/>
                </a:lnTo>
                <a:lnTo>
                  <a:pt x="40" y="75"/>
                </a:lnTo>
                <a:lnTo>
                  <a:pt x="52" y="61"/>
                </a:lnTo>
                <a:lnTo>
                  <a:pt x="52" y="61"/>
                </a:lnTo>
                <a:lnTo>
                  <a:pt x="75" y="75"/>
                </a:lnTo>
                <a:lnTo>
                  <a:pt x="75" y="75"/>
                </a:lnTo>
                <a:lnTo>
                  <a:pt x="83" y="65"/>
                </a:lnTo>
                <a:lnTo>
                  <a:pt x="90" y="54"/>
                </a:lnTo>
                <a:lnTo>
                  <a:pt x="95" y="45"/>
                </a:lnTo>
                <a:lnTo>
                  <a:pt x="99" y="36"/>
                </a:lnTo>
                <a:lnTo>
                  <a:pt x="56" y="36"/>
                </a:lnTo>
                <a:lnTo>
                  <a:pt x="56" y="36"/>
                </a:lnTo>
                <a:lnTo>
                  <a:pt x="46" y="51"/>
                </a:lnTo>
                <a:lnTo>
                  <a:pt x="36" y="64"/>
                </a:lnTo>
                <a:lnTo>
                  <a:pt x="24" y="76"/>
                </a:lnTo>
                <a:lnTo>
                  <a:pt x="12" y="87"/>
                </a:lnTo>
                <a:lnTo>
                  <a:pt x="0" y="74"/>
                </a:lnTo>
                <a:lnTo>
                  <a:pt x="0" y="74"/>
                </a:lnTo>
                <a:lnTo>
                  <a:pt x="8" y="67"/>
                </a:lnTo>
                <a:lnTo>
                  <a:pt x="16" y="59"/>
                </a:lnTo>
                <a:lnTo>
                  <a:pt x="24" y="50"/>
                </a:lnTo>
                <a:lnTo>
                  <a:pt x="31" y="40"/>
                </a:lnTo>
                <a:lnTo>
                  <a:pt x="31" y="40"/>
                </a:lnTo>
                <a:lnTo>
                  <a:pt x="37" y="30"/>
                </a:lnTo>
                <a:lnTo>
                  <a:pt x="43" y="19"/>
                </a:lnTo>
                <a:lnTo>
                  <a:pt x="47" y="9"/>
                </a:lnTo>
                <a:lnTo>
                  <a:pt x="51" y="0"/>
                </a:lnTo>
                <a:lnTo>
                  <a:pt x="72" y="3"/>
                </a:lnTo>
                <a:lnTo>
                  <a:pt x="72" y="3"/>
                </a:lnTo>
                <a:lnTo>
                  <a:pt x="65" y="21"/>
                </a:lnTo>
                <a:lnTo>
                  <a:pt x="119" y="21"/>
                </a:lnTo>
                <a:lnTo>
                  <a:pt x="126"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3" name="Freeform 86">
            <a:extLst>
              <a:ext uri="{FF2B5EF4-FFF2-40B4-BE49-F238E27FC236}">
                <a16:creationId xmlns:a16="http://schemas.microsoft.com/office/drawing/2014/main" id="{9C32106F-B8B4-46CA-A150-F033252F679F}"/>
              </a:ext>
            </a:extLst>
          </p:cNvPr>
          <p:cNvSpPr>
            <a:spLocks noEditPoints="1"/>
          </p:cNvSpPr>
          <p:nvPr/>
        </p:nvSpPr>
        <p:spPr bwMode="auto">
          <a:xfrm>
            <a:off x="1936750" y="5337175"/>
            <a:ext cx="109538" cy="92075"/>
          </a:xfrm>
          <a:custGeom>
            <a:avLst/>
            <a:gdLst>
              <a:gd name="T0" fmla="*/ 60 w 139"/>
              <a:gd name="T1" fmla="*/ 99 h 116"/>
              <a:gd name="T2" fmla="*/ 73 w 139"/>
              <a:gd name="T3" fmla="*/ 97 h 116"/>
              <a:gd name="T4" fmla="*/ 95 w 139"/>
              <a:gd name="T5" fmla="*/ 90 h 116"/>
              <a:gd name="T6" fmla="*/ 103 w 139"/>
              <a:gd name="T7" fmla="*/ 85 h 116"/>
              <a:gd name="T8" fmla="*/ 114 w 139"/>
              <a:gd name="T9" fmla="*/ 73 h 116"/>
              <a:gd name="T10" fmla="*/ 117 w 139"/>
              <a:gd name="T11" fmla="*/ 56 h 116"/>
              <a:gd name="T12" fmla="*/ 117 w 139"/>
              <a:gd name="T13" fmla="*/ 48 h 116"/>
              <a:gd name="T14" fmla="*/ 111 w 139"/>
              <a:gd name="T15" fmla="*/ 35 h 116"/>
              <a:gd name="T16" fmla="*/ 107 w 139"/>
              <a:gd name="T17" fmla="*/ 30 h 116"/>
              <a:gd name="T18" fmla="*/ 95 w 139"/>
              <a:gd name="T19" fmla="*/ 21 h 116"/>
              <a:gd name="T20" fmla="*/ 78 w 139"/>
              <a:gd name="T21" fmla="*/ 17 h 116"/>
              <a:gd name="T22" fmla="*/ 77 w 139"/>
              <a:gd name="T23" fmla="*/ 37 h 116"/>
              <a:gd name="T24" fmla="*/ 69 w 139"/>
              <a:gd name="T25" fmla="*/ 69 h 116"/>
              <a:gd name="T26" fmla="*/ 63 w 139"/>
              <a:gd name="T27" fmla="*/ 82 h 116"/>
              <a:gd name="T28" fmla="*/ 52 w 139"/>
              <a:gd name="T29" fmla="*/ 98 h 116"/>
              <a:gd name="T30" fmla="*/ 44 w 139"/>
              <a:gd name="T31" fmla="*/ 104 h 116"/>
              <a:gd name="T32" fmla="*/ 35 w 139"/>
              <a:gd name="T33" fmla="*/ 107 h 116"/>
              <a:gd name="T34" fmla="*/ 30 w 139"/>
              <a:gd name="T35" fmla="*/ 107 h 116"/>
              <a:gd name="T36" fmla="*/ 17 w 139"/>
              <a:gd name="T37" fmla="*/ 104 h 116"/>
              <a:gd name="T38" fmla="*/ 8 w 139"/>
              <a:gd name="T39" fmla="*/ 95 h 116"/>
              <a:gd name="T40" fmla="*/ 4 w 139"/>
              <a:gd name="T41" fmla="*/ 89 h 116"/>
              <a:gd name="T42" fmla="*/ 0 w 139"/>
              <a:gd name="T43" fmla="*/ 74 h 116"/>
              <a:gd name="T44" fmla="*/ 0 w 139"/>
              <a:gd name="T45" fmla="*/ 64 h 116"/>
              <a:gd name="T46" fmla="*/ 0 w 139"/>
              <a:gd name="T47" fmla="*/ 58 h 116"/>
              <a:gd name="T48" fmla="*/ 2 w 139"/>
              <a:gd name="T49" fmla="*/ 47 h 116"/>
              <a:gd name="T50" fmla="*/ 7 w 139"/>
              <a:gd name="T51" fmla="*/ 36 h 116"/>
              <a:gd name="T52" fmla="*/ 19 w 139"/>
              <a:gd name="T53" fmla="*/ 20 h 116"/>
              <a:gd name="T54" fmla="*/ 24 w 139"/>
              <a:gd name="T55" fmla="*/ 16 h 116"/>
              <a:gd name="T56" fmla="*/ 36 w 139"/>
              <a:gd name="T57" fmla="*/ 8 h 116"/>
              <a:gd name="T58" fmla="*/ 49 w 139"/>
              <a:gd name="T59" fmla="*/ 3 h 116"/>
              <a:gd name="T60" fmla="*/ 70 w 139"/>
              <a:gd name="T61" fmla="*/ 0 h 116"/>
              <a:gd name="T62" fmla="*/ 72 w 139"/>
              <a:gd name="T63" fmla="*/ 0 h 116"/>
              <a:gd name="T64" fmla="*/ 99 w 139"/>
              <a:gd name="T65" fmla="*/ 3 h 116"/>
              <a:gd name="T66" fmla="*/ 120 w 139"/>
              <a:gd name="T67" fmla="*/ 14 h 116"/>
              <a:gd name="T68" fmla="*/ 125 w 139"/>
              <a:gd name="T69" fmla="*/ 18 h 116"/>
              <a:gd name="T70" fmla="*/ 131 w 139"/>
              <a:gd name="T71" fmla="*/ 28 h 116"/>
              <a:gd name="T72" fmla="*/ 136 w 139"/>
              <a:gd name="T73" fmla="*/ 37 h 116"/>
              <a:gd name="T74" fmla="*/ 138 w 139"/>
              <a:gd name="T75" fmla="*/ 49 h 116"/>
              <a:gd name="T76" fmla="*/ 139 w 139"/>
              <a:gd name="T77" fmla="*/ 55 h 116"/>
              <a:gd name="T78" fmla="*/ 137 w 139"/>
              <a:gd name="T79" fmla="*/ 67 h 116"/>
              <a:gd name="T80" fmla="*/ 134 w 139"/>
              <a:gd name="T81" fmla="*/ 79 h 116"/>
              <a:gd name="T82" fmla="*/ 128 w 139"/>
              <a:gd name="T83" fmla="*/ 90 h 116"/>
              <a:gd name="T84" fmla="*/ 120 w 139"/>
              <a:gd name="T85" fmla="*/ 98 h 116"/>
              <a:gd name="T86" fmla="*/ 115 w 139"/>
              <a:gd name="T87" fmla="*/ 102 h 116"/>
              <a:gd name="T88" fmla="*/ 97 w 139"/>
              <a:gd name="T89" fmla="*/ 110 h 116"/>
              <a:gd name="T90" fmla="*/ 65 w 139"/>
              <a:gd name="T91" fmla="*/ 116 h 116"/>
              <a:gd name="T92" fmla="*/ 58 w 139"/>
              <a:gd name="T93" fmla="*/ 19 h 116"/>
              <a:gd name="T94" fmla="*/ 51 w 139"/>
              <a:gd name="T95" fmla="*/ 22 h 116"/>
              <a:gd name="T96" fmla="*/ 37 w 139"/>
              <a:gd name="T97" fmla="*/ 31 h 116"/>
              <a:gd name="T98" fmla="*/ 31 w 139"/>
              <a:gd name="T99" fmla="*/ 37 h 116"/>
              <a:gd name="T100" fmla="*/ 22 w 139"/>
              <a:gd name="T101" fmla="*/ 50 h 116"/>
              <a:gd name="T102" fmla="*/ 19 w 139"/>
              <a:gd name="T103" fmla="*/ 65 h 116"/>
              <a:gd name="T104" fmla="*/ 20 w 139"/>
              <a:gd name="T105" fmla="*/ 73 h 116"/>
              <a:gd name="T106" fmla="*/ 22 w 139"/>
              <a:gd name="T107" fmla="*/ 80 h 116"/>
              <a:gd name="T108" fmla="*/ 26 w 139"/>
              <a:gd name="T109" fmla="*/ 85 h 116"/>
              <a:gd name="T110" fmla="*/ 31 w 139"/>
              <a:gd name="T111" fmla="*/ 87 h 116"/>
              <a:gd name="T112" fmla="*/ 36 w 139"/>
              <a:gd name="T113" fmla="*/ 85 h 116"/>
              <a:gd name="T114" fmla="*/ 45 w 139"/>
              <a:gd name="T115" fmla="*/ 76 h 116"/>
              <a:gd name="T116" fmla="*/ 49 w 139"/>
              <a:gd name="T117" fmla="*/ 67 h 116"/>
              <a:gd name="T118" fmla="*/ 55 w 139"/>
              <a:gd name="T119" fmla="*/ 46 h 116"/>
              <a:gd name="T120" fmla="*/ 58 w 139"/>
              <a:gd name="T121" fmla="*/ 1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116">
                <a:moveTo>
                  <a:pt x="65" y="116"/>
                </a:moveTo>
                <a:lnTo>
                  <a:pt x="60" y="99"/>
                </a:lnTo>
                <a:lnTo>
                  <a:pt x="60" y="99"/>
                </a:lnTo>
                <a:lnTo>
                  <a:pt x="73" y="97"/>
                </a:lnTo>
                <a:lnTo>
                  <a:pt x="86" y="94"/>
                </a:lnTo>
                <a:lnTo>
                  <a:pt x="95" y="90"/>
                </a:lnTo>
                <a:lnTo>
                  <a:pt x="103" y="85"/>
                </a:lnTo>
                <a:lnTo>
                  <a:pt x="103" y="85"/>
                </a:lnTo>
                <a:lnTo>
                  <a:pt x="109" y="79"/>
                </a:lnTo>
                <a:lnTo>
                  <a:pt x="114" y="73"/>
                </a:lnTo>
                <a:lnTo>
                  <a:pt x="116" y="65"/>
                </a:lnTo>
                <a:lnTo>
                  <a:pt x="117" y="56"/>
                </a:lnTo>
                <a:lnTo>
                  <a:pt x="117" y="56"/>
                </a:lnTo>
                <a:lnTo>
                  <a:pt x="117" y="48"/>
                </a:lnTo>
                <a:lnTo>
                  <a:pt x="115" y="41"/>
                </a:lnTo>
                <a:lnTo>
                  <a:pt x="111" y="35"/>
                </a:lnTo>
                <a:lnTo>
                  <a:pt x="107" y="30"/>
                </a:lnTo>
                <a:lnTo>
                  <a:pt x="107" y="30"/>
                </a:lnTo>
                <a:lnTo>
                  <a:pt x="101" y="25"/>
                </a:lnTo>
                <a:lnTo>
                  <a:pt x="95" y="21"/>
                </a:lnTo>
                <a:lnTo>
                  <a:pt x="87" y="18"/>
                </a:lnTo>
                <a:lnTo>
                  <a:pt x="78" y="17"/>
                </a:lnTo>
                <a:lnTo>
                  <a:pt x="78" y="17"/>
                </a:lnTo>
                <a:lnTo>
                  <a:pt x="77" y="37"/>
                </a:lnTo>
                <a:lnTo>
                  <a:pt x="74" y="54"/>
                </a:lnTo>
                <a:lnTo>
                  <a:pt x="69" y="69"/>
                </a:lnTo>
                <a:lnTo>
                  <a:pt x="63" y="82"/>
                </a:lnTo>
                <a:lnTo>
                  <a:pt x="63" y="82"/>
                </a:lnTo>
                <a:lnTo>
                  <a:pt x="56" y="94"/>
                </a:lnTo>
                <a:lnTo>
                  <a:pt x="52" y="98"/>
                </a:lnTo>
                <a:lnTo>
                  <a:pt x="48" y="101"/>
                </a:lnTo>
                <a:lnTo>
                  <a:pt x="44" y="104"/>
                </a:lnTo>
                <a:lnTo>
                  <a:pt x="40" y="106"/>
                </a:lnTo>
                <a:lnTo>
                  <a:pt x="35" y="107"/>
                </a:lnTo>
                <a:lnTo>
                  <a:pt x="30" y="107"/>
                </a:lnTo>
                <a:lnTo>
                  <a:pt x="30" y="107"/>
                </a:lnTo>
                <a:lnTo>
                  <a:pt x="23" y="107"/>
                </a:lnTo>
                <a:lnTo>
                  <a:pt x="17" y="104"/>
                </a:lnTo>
                <a:lnTo>
                  <a:pt x="12" y="100"/>
                </a:lnTo>
                <a:lnTo>
                  <a:pt x="8" y="95"/>
                </a:lnTo>
                <a:lnTo>
                  <a:pt x="8" y="95"/>
                </a:lnTo>
                <a:lnTo>
                  <a:pt x="4" y="89"/>
                </a:lnTo>
                <a:lnTo>
                  <a:pt x="2" y="81"/>
                </a:lnTo>
                <a:lnTo>
                  <a:pt x="0" y="74"/>
                </a:lnTo>
                <a:lnTo>
                  <a:pt x="0" y="66"/>
                </a:lnTo>
                <a:lnTo>
                  <a:pt x="0" y="64"/>
                </a:lnTo>
                <a:lnTo>
                  <a:pt x="0" y="64"/>
                </a:lnTo>
                <a:lnTo>
                  <a:pt x="0" y="58"/>
                </a:lnTo>
                <a:lnTo>
                  <a:pt x="1" y="52"/>
                </a:lnTo>
                <a:lnTo>
                  <a:pt x="2" y="47"/>
                </a:lnTo>
                <a:lnTo>
                  <a:pt x="5" y="41"/>
                </a:lnTo>
                <a:lnTo>
                  <a:pt x="7" y="36"/>
                </a:lnTo>
                <a:lnTo>
                  <a:pt x="11" y="31"/>
                </a:lnTo>
                <a:lnTo>
                  <a:pt x="19" y="20"/>
                </a:lnTo>
                <a:lnTo>
                  <a:pt x="19" y="20"/>
                </a:lnTo>
                <a:lnTo>
                  <a:pt x="24" y="16"/>
                </a:lnTo>
                <a:lnTo>
                  <a:pt x="31" y="12"/>
                </a:lnTo>
                <a:lnTo>
                  <a:pt x="36" y="8"/>
                </a:lnTo>
                <a:lnTo>
                  <a:pt x="42" y="6"/>
                </a:lnTo>
                <a:lnTo>
                  <a:pt x="49" y="3"/>
                </a:lnTo>
                <a:lnTo>
                  <a:pt x="55" y="2"/>
                </a:lnTo>
                <a:lnTo>
                  <a:pt x="70" y="0"/>
                </a:lnTo>
                <a:lnTo>
                  <a:pt x="72" y="0"/>
                </a:lnTo>
                <a:lnTo>
                  <a:pt x="72" y="0"/>
                </a:lnTo>
                <a:lnTo>
                  <a:pt x="87" y="1"/>
                </a:lnTo>
                <a:lnTo>
                  <a:pt x="99" y="3"/>
                </a:lnTo>
                <a:lnTo>
                  <a:pt x="110" y="8"/>
                </a:lnTo>
                <a:lnTo>
                  <a:pt x="120" y="14"/>
                </a:lnTo>
                <a:lnTo>
                  <a:pt x="120" y="14"/>
                </a:lnTo>
                <a:lnTo>
                  <a:pt x="125" y="18"/>
                </a:lnTo>
                <a:lnTo>
                  <a:pt x="128" y="22"/>
                </a:lnTo>
                <a:lnTo>
                  <a:pt x="131" y="28"/>
                </a:lnTo>
                <a:lnTo>
                  <a:pt x="134" y="32"/>
                </a:lnTo>
                <a:lnTo>
                  <a:pt x="136" y="37"/>
                </a:lnTo>
                <a:lnTo>
                  <a:pt x="137" y="43"/>
                </a:lnTo>
                <a:lnTo>
                  <a:pt x="138" y="49"/>
                </a:lnTo>
                <a:lnTo>
                  <a:pt x="139" y="55"/>
                </a:lnTo>
                <a:lnTo>
                  <a:pt x="139" y="55"/>
                </a:lnTo>
                <a:lnTo>
                  <a:pt x="138" y="61"/>
                </a:lnTo>
                <a:lnTo>
                  <a:pt x="137" y="67"/>
                </a:lnTo>
                <a:lnTo>
                  <a:pt x="136" y="73"/>
                </a:lnTo>
                <a:lnTo>
                  <a:pt x="134" y="79"/>
                </a:lnTo>
                <a:lnTo>
                  <a:pt x="131" y="84"/>
                </a:lnTo>
                <a:lnTo>
                  <a:pt x="128" y="90"/>
                </a:lnTo>
                <a:lnTo>
                  <a:pt x="124" y="94"/>
                </a:lnTo>
                <a:lnTo>
                  <a:pt x="120" y="98"/>
                </a:lnTo>
                <a:lnTo>
                  <a:pt x="120" y="98"/>
                </a:lnTo>
                <a:lnTo>
                  <a:pt x="115" y="102"/>
                </a:lnTo>
                <a:lnTo>
                  <a:pt x="110" y="105"/>
                </a:lnTo>
                <a:lnTo>
                  <a:pt x="97" y="110"/>
                </a:lnTo>
                <a:lnTo>
                  <a:pt x="82" y="114"/>
                </a:lnTo>
                <a:lnTo>
                  <a:pt x="65" y="116"/>
                </a:lnTo>
                <a:lnTo>
                  <a:pt x="65" y="116"/>
                </a:lnTo>
                <a:close/>
                <a:moveTo>
                  <a:pt x="58" y="19"/>
                </a:moveTo>
                <a:lnTo>
                  <a:pt x="58" y="19"/>
                </a:lnTo>
                <a:lnTo>
                  <a:pt x="51" y="22"/>
                </a:lnTo>
                <a:lnTo>
                  <a:pt x="44" y="26"/>
                </a:lnTo>
                <a:lnTo>
                  <a:pt x="37" y="31"/>
                </a:lnTo>
                <a:lnTo>
                  <a:pt x="31" y="37"/>
                </a:lnTo>
                <a:lnTo>
                  <a:pt x="31" y="37"/>
                </a:lnTo>
                <a:lnTo>
                  <a:pt x="26" y="43"/>
                </a:lnTo>
                <a:lnTo>
                  <a:pt x="22" y="50"/>
                </a:lnTo>
                <a:lnTo>
                  <a:pt x="20" y="58"/>
                </a:lnTo>
                <a:lnTo>
                  <a:pt x="19" y="65"/>
                </a:lnTo>
                <a:lnTo>
                  <a:pt x="19" y="65"/>
                </a:lnTo>
                <a:lnTo>
                  <a:pt x="20" y="73"/>
                </a:lnTo>
                <a:lnTo>
                  <a:pt x="22" y="80"/>
                </a:lnTo>
                <a:lnTo>
                  <a:pt x="22" y="80"/>
                </a:lnTo>
                <a:lnTo>
                  <a:pt x="24" y="83"/>
                </a:lnTo>
                <a:lnTo>
                  <a:pt x="26" y="85"/>
                </a:lnTo>
                <a:lnTo>
                  <a:pt x="28" y="86"/>
                </a:lnTo>
                <a:lnTo>
                  <a:pt x="31" y="87"/>
                </a:lnTo>
                <a:lnTo>
                  <a:pt x="31" y="87"/>
                </a:lnTo>
                <a:lnTo>
                  <a:pt x="36" y="85"/>
                </a:lnTo>
                <a:lnTo>
                  <a:pt x="40" y="82"/>
                </a:lnTo>
                <a:lnTo>
                  <a:pt x="45" y="76"/>
                </a:lnTo>
                <a:lnTo>
                  <a:pt x="49" y="67"/>
                </a:lnTo>
                <a:lnTo>
                  <a:pt x="49" y="67"/>
                </a:lnTo>
                <a:lnTo>
                  <a:pt x="52" y="57"/>
                </a:lnTo>
                <a:lnTo>
                  <a:pt x="55" y="46"/>
                </a:lnTo>
                <a:lnTo>
                  <a:pt x="57" y="34"/>
                </a:lnTo>
                <a:lnTo>
                  <a:pt x="58" y="19"/>
                </a:lnTo>
                <a:lnTo>
                  <a:pt x="58" y="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4" name="Freeform 87">
            <a:extLst>
              <a:ext uri="{FF2B5EF4-FFF2-40B4-BE49-F238E27FC236}">
                <a16:creationId xmlns:a16="http://schemas.microsoft.com/office/drawing/2014/main" id="{F1973EDA-F71A-49FC-BF3B-260DF4C588A7}"/>
              </a:ext>
            </a:extLst>
          </p:cNvPr>
          <p:cNvSpPr>
            <a:spLocks noEditPoints="1"/>
          </p:cNvSpPr>
          <p:nvPr/>
        </p:nvSpPr>
        <p:spPr bwMode="auto">
          <a:xfrm>
            <a:off x="2063750" y="5337175"/>
            <a:ext cx="84138" cy="111125"/>
          </a:xfrm>
          <a:custGeom>
            <a:avLst/>
            <a:gdLst>
              <a:gd name="T0" fmla="*/ 106 w 106"/>
              <a:gd name="T1" fmla="*/ 137 h 139"/>
              <a:gd name="T2" fmla="*/ 83 w 106"/>
              <a:gd name="T3" fmla="*/ 139 h 139"/>
              <a:gd name="T4" fmla="*/ 77 w 106"/>
              <a:gd name="T5" fmla="*/ 139 h 139"/>
              <a:gd name="T6" fmla="*/ 65 w 106"/>
              <a:gd name="T7" fmla="*/ 135 h 139"/>
              <a:gd name="T8" fmla="*/ 60 w 106"/>
              <a:gd name="T9" fmla="*/ 132 h 139"/>
              <a:gd name="T10" fmla="*/ 54 w 106"/>
              <a:gd name="T11" fmla="*/ 124 h 139"/>
              <a:gd name="T12" fmla="*/ 51 w 106"/>
              <a:gd name="T13" fmla="*/ 112 h 139"/>
              <a:gd name="T14" fmla="*/ 40 w 106"/>
              <a:gd name="T15" fmla="*/ 111 h 139"/>
              <a:gd name="T16" fmla="*/ 21 w 106"/>
              <a:gd name="T17" fmla="*/ 103 h 139"/>
              <a:gd name="T18" fmla="*/ 13 w 106"/>
              <a:gd name="T19" fmla="*/ 97 h 139"/>
              <a:gd name="T20" fmla="*/ 3 w 106"/>
              <a:gd name="T21" fmla="*/ 79 h 139"/>
              <a:gd name="T22" fmla="*/ 0 w 106"/>
              <a:gd name="T23" fmla="*/ 56 h 139"/>
              <a:gd name="T24" fmla="*/ 0 w 106"/>
              <a:gd name="T25" fmla="*/ 44 h 139"/>
              <a:gd name="T26" fmla="*/ 7 w 106"/>
              <a:gd name="T27" fmla="*/ 22 h 139"/>
              <a:gd name="T28" fmla="*/ 13 w 106"/>
              <a:gd name="T29" fmla="*/ 14 h 139"/>
              <a:gd name="T30" fmla="*/ 30 w 106"/>
              <a:gd name="T31" fmla="*/ 3 h 139"/>
              <a:gd name="T32" fmla="*/ 52 w 106"/>
              <a:gd name="T33" fmla="*/ 0 h 139"/>
              <a:gd name="T34" fmla="*/ 64 w 106"/>
              <a:gd name="T35" fmla="*/ 1 h 139"/>
              <a:gd name="T36" fmla="*/ 83 w 106"/>
              <a:gd name="T37" fmla="*/ 8 h 139"/>
              <a:gd name="T38" fmla="*/ 90 w 106"/>
              <a:gd name="T39" fmla="*/ 14 h 139"/>
              <a:gd name="T40" fmla="*/ 102 w 106"/>
              <a:gd name="T41" fmla="*/ 33 h 139"/>
              <a:gd name="T42" fmla="*/ 105 w 106"/>
              <a:gd name="T43" fmla="*/ 56 h 139"/>
              <a:gd name="T44" fmla="*/ 105 w 106"/>
              <a:gd name="T45" fmla="*/ 65 h 139"/>
              <a:gd name="T46" fmla="*/ 101 w 106"/>
              <a:gd name="T47" fmla="*/ 81 h 139"/>
              <a:gd name="T48" fmla="*/ 96 w 106"/>
              <a:gd name="T49" fmla="*/ 90 h 139"/>
              <a:gd name="T50" fmla="*/ 86 w 106"/>
              <a:gd name="T51" fmla="*/ 101 h 139"/>
              <a:gd name="T52" fmla="*/ 73 w 106"/>
              <a:gd name="T53" fmla="*/ 109 h 139"/>
              <a:gd name="T54" fmla="*/ 74 w 106"/>
              <a:gd name="T55" fmla="*/ 115 h 139"/>
              <a:gd name="T56" fmla="*/ 77 w 106"/>
              <a:gd name="T57" fmla="*/ 120 h 139"/>
              <a:gd name="T58" fmla="*/ 80 w 106"/>
              <a:gd name="T59" fmla="*/ 121 h 139"/>
              <a:gd name="T60" fmla="*/ 90 w 106"/>
              <a:gd name="T61" fmla="*/ 123 h 139"/>
              <a:gd name="T62" fmla="*/ 96 w 106"/>
              <a:gd name="T63" fmla="*/ 123 h 139"/>
              <a:gd name="T64" fmla="*/ 106 w 106"/>
              <a:gd name="T65" fmla="*/ 120 h 139"/>
              <a:gd name="T66" fmla="*/ 52 w 106"/>
              <a:gd name="T67" fmla="*/ 16 h 139"/>
              <a:gd name="T68" fmla="*/ 46 w 106"/>
              <a:gd name="T69" fmla="*/ 17 h 139"/>
              <a:gd name="T70" fmla="*/ 35 w 106"/>
              <a:gd name="T71" fmla="*/ 22 h 139"/>
              <a:gd name="T72" fmla="*/ 31 w 106"/>
              <a:gd name="T73" fmla="*/ 27 h 139"/>
              <a:gd name="T74" fmla="*/ 26 w 106"/>
              <a:gd name="T75" fmla="*/ 40 h 139"/>
              <a:gd name="T76" fmla="*/ 24 w 106"/>
              <a:gd name="T77" fmla="*/ 56 h 139"/>
              <a:gd name="T78" fmla="*/ 24 w 106"/>
              <a:gd name="T79" fmla="*/ 65 h 139"/>
              <a:gd name="T80" fmla="*/ 28 w 106"/>
              <a:gd name="T81" fmla="*/ 79 h 139"/>
              <a:gd name="T82" fmla="*/ 31 w 106"/>
              <a:gd name="T83" fmla="*/ 84 h 139"/>
              <a:gd name="T84" fmla="*/ 41 w 106"/>
              <a:gd name="T85" fmla="*/ 93 h 139"/>
              <a:gd name="T86" fmla="*/ 52 w 106"/>
              <a:gd name="T87" fmla="*/ 95 h 139"/>
              <a:gd name="T88" fmla="*/ 58 w 106"/>
              <a:gd name="T89" fmla="*/ 95 h 139"/>
              <a:gd name="T90" fmla="*/ 68 w 106"/>
              <a:gd name="T91" fmla="*/ 90 h 139"/>
              <a:gd name="T92" fmla="*/ 72 w 106"/>
              <a:gd name="T93" fmla="*/ 84 h 139"/>
              <a:gd name="T94" fmla="*/ 78 w 106"/>
              <a:gd name="T95" fmla="*/ 72 h 139"/>
              <a:gd name="T96" fmla="*/ 80 w 106"/>
              <a:gd name="T97" fmla="*/ 56 h 139"/>
              <a:gd name="T98" fmla="*/ 79 w 106"/>
              <a:gd name="T99" fmla="*/ 47 h 139"/>
              <a:gd name="T100" fmla="*/ 76 w 106"/>
              <a:gd name="T101" fmla="*/ 33 h 139"/>
              <a:gd name="T102" fmla="*/ 72 w 106"/>
              <a:gd name="T103" fmla="*/ 27 h 139"/>
              <a:gd name="T104" fmla="*/ 64 w 106"/>
              <a:gd name="T105" fmla="*/ 19 h 139"/>
              <a:gd name="T106" fmla="*/ 52 w 106"/>
              <a:gd name="T107" fmla="*/ 1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9">
                <a:moveTo>
                  <a:pt x="106" y="137"/>
                </a:moveTo>
                <a:lnTo>
                  <a:pt x="106" y="137"/>
                </a:lnTo>
                <a:lnTo>
                  <a:pt x="95" y="139"/>
                </a:lnTo>
                <a:lnTo>
                  <a:pt x="83" y="139"/>
                </a:lnTo>
                <a:lnTo>
                  <a:pt x="83" y="139"/>
                </a:lnTo>
                <a:lnTo>
                  <a:pt x="77" y="139"/>
                </a:lnTo>
                <a:lnTo>
                  <a:pt x="70" y="138"/>
                </a:lnTo>
                <a:lnTo>
                  <a:pt x="65" y="135"/>
                </a:lnTo>
                <a:lnTo>
                  <a:pt x="60" y="132"/>
                </a:lnTo>
                <a:lnTo>
                  <a:pt x="60" y="132"/>
                </a:lnTo>
                <a:lnTo>
                  <a:pt x="57" y="128"/>
                </a:lnTo>
                <a:lnTo>
                  <a:pt x="54" y="124"/>
                </a:lnTo>
                <a:lnTo>
                  <a:pt x="52" y="118"/>
                </a:lnTo>
                <a:lnTo>
                  <a:pt x="51" y="112"/>
                </a:lnTo>
                <a:lnTo>
                  <a:pt x="51" y="112"/>
                </a:lnTo>
                <a:lnTo>
                  <a:pt x="40" y="111"/>
                </a:lnTo>
                <a:lnTo>
                  <a:pt x="29" y="108"/>
                </a:lnTo>
                <a:lnTo>
                  <a:pt x="21" y="103"/>
                </a:lnTo>
                <a:lnTo>
                  <a:pt x="13" y="97"/>
                </a:lnTo>
                <a:lnTo>
                  <a:pt x="13" y="97"/>
                </a:lnTo>
                <a:lnTo>
                  <a:pt x="7" y="89"/>
                </a:lnTo>
                <a:lnTo>
                  <a:pt x="3" y="79"/>
                </a:lnTo>
                <a:lnTo>
                  <a:pt x="0" y="68"/>
                </a:lnTo>
                <a:lnTo>
                  <a:pt x="0" y="56"/>
                </a:lnTo>
                <a:lnTo>
                  <a:pt x="0" y="56"/>
                </a:lnTo>
                <a:lnTo>
                  <a:pt x="0" y="44"/>
                </a:lnTo>
                <a:lnTo>
                  <a:pt x="3" y="33"/>
                </a:lnTo>
                <a:lnTo>
                  <a:pt x="7" y="22"/>
                </a:lnTo>
                <a:lnTo>
                  <a:pt x="13" y="14"/>
                </a:lnTo>
                <a:lnTo>
                  <a:pt x="13" y="14"/>
                </a:lnTo>
                <a:lnTo>
                  <a:pt x="21" y="8"/>
                </a:lnTo>
                <a:lnTo>
                  <a:pt x="30" y="3"/>
                </a:lnTo>
                <a:lnTo>
                  <a:pt x="41" y="1"/>
                </a:lnTo>
                <a:lnTo>
                  <a:pt x="52" y="0"/>
                </a:lnTo>
                <a:lnTo>
                  <a:pt x="52" y="0"/>
                </a:lnTo>
                <a:lnTo>
                  <a:pt x="64" y="1"/>
                </a:lnTo>
                <a:lnTo>
                  <a:pt x="74" y="3"/>
                </a:lnTo>
                <a:lnTo>
                  <a:pt x="83" y="8"/>
                </a:lnTo>
                <a:lnTo>
                  <a:pt x="90" y="14"/>
                </a:lnTo>
                <a:lnTo>
                  <a:pt x="90" y="14"/>
                </a:lnTo>
                <a:lnTo>
                  <a:pt x="96" y="24"/>
                </a:lnTo>
                <a:lnTo>
                  <a:pt x="102" y="33"/>
                </a:lnTo>
                <a:lnTo>
                  <a:pt x="104" y="44"/>
                </a:lnTo>
                <a:lnTo>
                  <a:pt x="105" y="56"/>
                </a:lnTo>
                <a:lnTo>
                  <a:pt x="105" y="56"/>
                </a:lnTo>
                <a:lnTo>
                  <a:pt x="105" y="65"/>
                </a:lnTo>
                <a:lnTo>
                  <a:pt x="103" y="74"/>
                </a:lnTo>
                <a:lnTo>
                  <a:pt x="101" y="81"/>
                </a:lnTo>
                <a:lnTo>
                  <a:pt x="96" y="90"/>
                </a:lnTo>
                <a:lnTo>
                  <a:pt x="96" y="90"/>
                </a:lnTo>
                <a:lnTo>
                  <a:pt x="92" y="96"/>
                </a:lnTo>
                <a:lnTo>
                  <a:pt x="86" y="101"/>
                </a:lnTo>
                <a:lnTo>
                  <a:pt x="80" y="105"/>
                </a:lnTo>
                <a:lnTo>
                  <a:pt x="73" y="109"/>
                </a:lnTo>
                <a:lnTo>
                  <a:pt x="73" y="109"/>
                </a:lnTo>
                <a:lnTo>
                  <a:pt x="74" y="115"/>
                </a:lnTo>
                <a:lnTo>
                  <a:pt x="76" y="118"/>
                </a:lnTo>
                <a:lnTo>
                  <a:pt x="77" y="120"/>
                </a:lnTo>
                <a:lnTo>
                  <a:pt x="77" y="120"/>
                </a:lnTo>
                <a:lnTo>
                  <a:pt x="80" y="121"/>
                </a:lnTo>
                <a:lnTo>
                  <a:pt x="82" y="122"/>
                </a:lnTo>
                <a:lnTo>
                  <a:pt x="90" y="123"/>
                </a:lnTo>
                <a:lnTo>
                  <a:pt x="90" y="123"/>
                </a:lnTo>
                <a:lnTo>
                  <a:pt x="96" y="123"/>
                </a:lnTo>
                <a:lnTo>
                  <a:pt x="104" y="120"/>
                </a:lnTo>
                <a:lnTo>
                  <a:pt x="106" y="120"/>
                </a:lnTo>
                <a:lnTo>
                  <a:pt x="106" y="137"/>
                </a:lnTo>
                <a:close/>
                <a:moveTo>
                  <a:pt x="52" y="16"/>
                </a:moveTo>
                <a:lnTo>
                  <a:pt x="52" y="16"/>
                </a:lnTo>
                <a:lnTo>
                  <a:pt x="46" y="17"/>
                </a:lnTo>
                <a:lnTo>
                  <a:pt x="41" y="19"/>
                </a:lnTo>
                <a:lnTo>
                  <a:pt x="35" y="22"/>
                </a:lnTo>
                <a:lnTo>
                  <a:pt x="31" y="27"/>
                </a:lnTo>
                <a:lnTo>
                  <a:pt x="31" y="27"/>
                </a:lnTo>
                <a:lnTo>
                  <a:pt x="28" y="33"/>
                </a:lnTo>
                <a:lnTo>
                  <a:pt x="26" y="40"/>
                </a:lnTo>
                <a:lnTo>
                  <a:pt x="24" y="47"/>
                </a:lnTo>
                <a:lnTo>
                  <a:pt x="24" y="56"/>
                </a:lnTo>
                <a:lnTo>
                  <a:pt x="24" y="56"/>
                </a:lnTo>
                <a:lnTo>
                  <a:pt x="24" y="65"/>
                </a:lnTo>
                <a:lnTo>
                  <a:pt x="26" y="72"/>
                </a:lnTo>
                <a:lnTo>
                  <a:pt x="28" y="79"/>
                </a:lnTo>
                <a:lnTo>
                  <a:pt x="31" y="84"/>
                </a:lnTo>
                <a:lnTo>
                  <a:pt x="31" y="84"/>
                </a:lnTo>
                <a:lnTo>
                  <a:pt x="35" y="90"/>
                </a:lnTo>
                <a:lnTo>
                  <a:pt x="41" y="93"/>
                </a:lnTo>
                <a:lnTo>
                  <a:pt x="46" y="95"/>
                </a:lnTo>
                <a:lnTo>
                  <a:pt x="52" y="95"/>
                </a:lnTo>
                <a:lnTo>
                  <a:pt x="52" y="95"/>
                </a:lnTo>
                <a:lnTo>
                  <a:pt x="58" y="95"/>
                </a:lnTo>
                <a:lnTo>
                  <a:pt x="64" y="93"/>
                </a:lnTo>
                <a:lnTo>
                  <a:pt x="68" y="90"/>
                </a:lnTo>
                <a:lnTo>
                  <a:pt x="72" y="84"/>
                </a:lnTo>
                <a:lnTo>
                  <a:pt x="72" y="84"/>
                </a:lnTo>
                <a:lnTo>
                  <a:pt x="76" y="79"/>
                </a:lnTo>
                <a:lnTo>
                  <a:pt x="78" y="72"/>
                </a:lnTo>
                <a:lnTo>
                  <a:pt x="79" y="65"/>
                </a:lnTo>
                <a:lnTo>
                  <a:pt x="80" y="56"/>
                </a:lnTo>
                <a:lnTo>
                  <a:pt x="80" y="56"/>
                </a:lnTo>
                <a:lnTo>
                  <a:pt x="79" y="47"/>
                </a:lnTo>
                <a:lnTo>
                  <a:pt x="78" y="40"/>
                </a:lnTo>
                <a:lnTo>
                  <a:pt x="76" y="33"/>
                </a:lnTo>
                <a:lnTo>
                  <a:pt x="72" y="27"/>
                </a:lnTo>
                <a:lnTo>
                  <a:pt x="72" y="27"/>
                </a:lnTo>
                <a:lnTo>
                  <a:pt x="68" y="22"/>
                </a:lnTo>
                <a:lnTo>
                  <a:pt x="64" y="19"/>
                </a:lnTo>
                <a:lnTo>
                  <a:pt x="58" y="17"/>
                </a:lnTo>
                <a:lnTo>
                  <a:pt x="52" y="16"/>
                </a:lnTo>
                <a:lnTo>
                  <a:pt x="52"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88">
            <a:extLst>
              <a:ext uri="{FF2B5EF4-FFF2-40B4-BE49-F238E27FC236}">
                <a16:creationId xmlns:a16="http://schemas.microsoft.com/office/drawing/2014/main" id="{B138B2A5-E443-4F73-BC14-6653A453E13D}"/>
              </a:ext>
            </a:extLst>
          </p:cNvPr>
          <p:cNvSpPr>
            <a:spLocks noEditPoints="1"/>
          </p:cNvSpPr>
          <p:nvPr/>
        </p:nvSpPr>
        <p:spPr bwMode="auto">
          <a:xfrm>
            <a:off x="2166938" y="5337175"/>
            <a:ext cx="82550" cy="88900"/>
          </a:xfrm>
          <a:custGeom>
            <a:avLst/>
            <a:gdLst>
              <a:gd name="T0" fmla="*/ 52 w 105"/>
              <a:gd name="T1" fmla="*/ 112 h 112"/>
              <a:gd name="T2" fmla="*/ 31 w 105"/>
              <a:gd name="T3" fmla="*/ 108 h 112"/>
              <a:gd name="T4" fmla="*/ 13 w 105"/>
              <a:gd name="T5" fmla="*/ 97 h 112"/>
              <a:gd name="T6" fmla="*/ 7 w 105"/>
              <a:gd name="T7" fmla="*/ 89 h 112"/>
              <a:gd name="T8" fmla="*/ 0 w 105"/>
              <a:gd name="T9" fmla="*/ 68 h 112"/>
              <a:gd name="T10" fmla="*/ 0 w 105"/>
              <a:gd name="T11" fmla="*/ 56 h 112"/>
              <a:gd name="T12" fmla="*/ 3 w 105"/>
              <a:gd name="T13" fmla="*/ 33 h 112"/>
              <a:gd name="T14" fmla="*/ 13 w 105"/>
              <a:gd name="T15" fmla="*/ 14 h 112"/>
              <a:gd name="T16" fmla="*/ 21 w 105"/>
              <a:gd name="T17" fmla="*/ 8 h 112"/>
              <a:gd name="T18" fmla="*/ 41 w 105"/>
              <a:gd name="T19" fmla="*/ 1 h 112"/>
              <a:gd name="T20" fmla="*/ 52 w 105"/>
              <a:gd name="T21" fmla="*/ 0 h 112"/>
              <a:gd name="T22" fmla="*/ 74 w 105"/>
              <a:gd name="T23" fmla="*/ 3 h 112"/>
              <a:gd name="T24" fmla="*/ 91 w 105"/>
              <a:gd name="T25" fmla="*/ 14 h 112"/>
              <a:gd name="T26" fmla="*/ 98 w 105"/>
              <a:gd name="T27" fmla="*/ 24 h 112"/>
              <a:gd name="T28" fmla="*/ 104 w 105"/>
              <a:gd name="T29" fmla="*/ 44 h 112"/>
              <a:gd name="T30" fmla="*/ 105 w 105"/>
              <a:gd name="T31" fmla="*/ 56 h 112"/>
              <a:gd name="T32" fmla="*/ 102 w 105"/>
              <a:gd name="T33" fmla="*/ 79 h 112"/>
              <a:gd name="T34" fmla="*/ 92 w 105"/>
              <a:gd name="T35" fmla="*/ 97 h 112"/>
              <a:gd name="T36" fmla="*/ 83 w 105"/>
              <a:gd name="T37" fmla="*/ 104 h 112"/>
              <a:gd name="T38" fmla="*/ 64 w 105"/>
              <a:gd name="T39" fmla="*/ 111 h 112"/>
              <a:gd name="T40" fmla="*/ 52 w 105"/>
              <a:gd name="T41" fmla="*/ 112 h 112"/>
              <a:gd name="T42" fmla="*/ 52 w 105"/>
              <a:gd name="T43" fmla="*/ 16 h 112"/>
              <a:gd name="T44" fmla="*/ 41 w 105"/>
              <a:gd name="T45" fmla="*/ 19 h 112"/>
              <a:gd name="T46" fmla="*/ 32 w 105"/>
              <a:gd name="T47" fmla="*/ 27 h 112"/>
              <a:gd name="T48" fmla="*/ 29 w 105"/>
              <a:gd name="T49" fmla="*/ 33 h 112"/>
              <a:gd name="T50" fmla="*/ 24 w 105"/>
              <a:gd name="T51" fmla="*/ 47 h 112"/>
              <a:gd name="T52" fmla="*/ 24 w 105"/>
              <a:gd name="T53" fmla="*/ 56 h 112"/>
              <a:gd name="T54" fmla="*/ 26 w 105"/>
              <a:gd name="T55" fmla="*/ 72 h 112"/>
              <a:gd name="T56" fmla="*/ 32 w 105"/>
              <a:gd name="T57" fmla="*/ 84 h 112"/>
              <a:gd name="T58" fmla="*/ 36 w 105"/>
              <a:gd name="T59" fmla="*/ 90 h 112"/>
              <a:gd name="T60" fmla="*/ 46 w 105"/>
              <a:gd name="T61" fmla="*/ 95 h 112"/>
              <a:gd name="T62" fmla="*/ 52 w 105"/>
              <a:gd name="T63" fmla="*/ 95 h 112"/>
              <a:gd name="T64" fmla="*/ 64 w 105"/>
              <a:gd name="T65" fmla="*/ 93 h 112"/>
              <a:gd name="T66" fmla="*/ 72 w 105"/>
              <a:gd name="T67" fmla="*/ 84 h 112"/>
              <a:gd name="T68" fmla="*/ 76 w 105"/>
              <a:gd name="T69" fmla="*/ 79 h 112"/>
              <a:gd name="T70" fmla="*/ 79 w 105"/>
              <a:gd name="T71" fmla="*/ 65 h 112"/>
              <a:gd name="T72" fmla="*/ 80 w 105"/>
              <a:gd name="T73" fmla="*/ 56 h 112"/>
              <a:gd name="T74" fmla="*/ 78 w 105"/>
              <a:gd name="T75" fmla="*/ 40 h 112"/>
              <a:gd name="T76" fmla="*/ 72 w 105"/>
              <a:gd name="T77" fmla="*/ 27 h 112"/>
              <a:gd name="T78" fmla="*/ 68 w 105"/>
              <a:gd name="T79" fmla="*/ 22 h 112"/>
              <a:gd name="T80" fmla="*/ 58 w 105"/>
              <a:gd name="T81" fmla="*/ 17 h 112"/>
              <a:gd name="T82" fmla="*/ 52 w 105"/>
              <a:gd name="T83"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112">
                <a:moveTo>
                  <a:pt x="52" y="112"/>
                </a:moveTo>
                <a:lnTo>
                  <a:pt x="52" y="112"/>
                </a:lnTo>
                <a:lnTo>
                  <a:pt x="41" y="111"/>
                </a:lnTo>
                <a:lnTo>
                  <a:pt x="31" y="108"/>
                </a:lnTo>
                <a:lnTo>
                  <a:pt x="21" y="104"/>
                </a:lnTo>
                <a:lnTo>
                  <a:pt x="13" y="97"/>
                </a:lnTo>
                <a:lnTo>
                  <a:pt x="13" y="97"/>
                </a:lnTo>
                <a:lnTo>
                  <a:pt x="7" y="89"/>
                </a:lnTo>
                <a:lnTo>
                  <a:pt x="3" y="79"/>
                </a:lnTo>
                <a:lnTo>
                  <a:pt x="0" y="68"/>
                </a:lnTo>
                <a:lnTo>
                  <a:pt x="0" y="56"/>
                </a:lnTo>
                <a:lnTo>
                  <a:pt x="0" y="56"/>
                </a:lnTo>
                <a:lnTo>
                  <a:pt x="0" y="44"/>
                </a:lnTo>
                <a:lnTo>
                  <a:pt x="3" y="33"/>
                </a:lnTo>
                <a:lnTo>
                  <a:pt x="7" y="22"/>
                </a:lnTo>
                <a:lnTo>
                  <a:pt x="13" y="14"/>
                </a:lnTo>
                <a:lnTo>
                  <a:pt x="13" y="14"/>
                </a:lnTo>
                <a:lnTo>
                  <a:pt x="21" y="8"/>
                </a:lnTo>
                <a:lnTo>
                  <a:pt x="31" y="3"/>
                </a:lnTo>
                <a:lnTo>
                  <a:pt x="41" y="1"/>
                </a:lnTo>
                <a:lnTo>
                  <a:pt x="52" y="0"/>
                </a:lnTo>
                <a:lnTo>
                  <a:pt x="52" y="0"/>
                </a:lnTo>
                <a:lnTo>
                  <a:pt x="64" y="1"/>
                </a:lnTo>
                <a:lnTo>
                  <a:pt x="74" y="3"/>
                </a:lnTo>
                <a:lnTo>
                  <a:pt x="83" y="8"/>
                </a:lnTo>
                <a:lnTo>
                  <a:pt x="91" y="14"/>
                </a:lnTo>
                <a:lnTo>
                  <a:pt x="91" y="14"/>
                </a:lnTo>
                <a:lnTo>
                  <a:pt x="98" y="24"/>
                </a:lnTo>
                <a:lnTo>
                  <a:pt x="102" y="33"/>
                </a:lnTo>
                <a:lnTo>
                  <a:pt x="104" y="44"/>
                </a:lnTo>
                <a:lnTo>
                  <a:pt x="105" y="56"/>
                </a:lnTo>
                <a:lnTo>
                  <a:pt x="105" y="56"/>
                </a:lnTo>
                <a:lnTo>
                  <a:pt x="104" y="68"/>
                </a:lnTo>
                <a:lnTo>
                  <a:pt x="102" y="79"/>
                </a:lnTo>
                <a:lnTo>
                  <a:pt x="98" y="89"/>
                </a:lnTo>
                <a:lnTo>
                  <a:pt x="92" y="97"/>
                </a:lnTo>
                <a:lnTo>
                  <a:pt x="92" y="97"/>
                </a:lnTo>
                <a:lnTo>
                  <a:pt x="83" y="104"/>
                </a:lnTo>
                <a:lnTo>
                  <a:pt x="74" y="108"/>
                </a:lnTo>
                <a:lnTo>
                  <a:pt x="64" y="111"/>
                </a:lnTo>
                <a:lnTo>
                  <a:pt x="52" y="112"/>
                </a:lnTo>
                <a:lnTo>
                  <a:pt x="52" y="112"/>
                </a:lnTo>
                <a:close/>
                <a:moveTo>
                  <a:pt x="52" y="16"/>
                </a:moveTo>
                <a:lnTo>
                  <a:pt x="52" y="16"/>
                </a:lnTo>
                <a:lnTo>
                  <a:pt x="46" y="17"/>
                </a:lnTo>
                <a:lnTo>
                  <a:pt x="41" y="19"/>
                </a:lnTo>
                <a:lnTo>
                  <a:pt x="36" y="22"/>
                </a:lnTo>
                <a:lnTo>
                  <a:pt x="32" y="27"/>
                </a:lnTo>
                <a:lnTo>
                  <a:pt x="32" y="27"/>
                </a:lnTo>
                <a:lnTo>
                  <a:pt x="29" y="33"/>
                </a:lnTo>
                <a:lnTo>
                  <a:pt x="26" y="40"/>
                </a:lnTo>
                <a:lnTo>
                  <a:pt x="24" y="47"/>
                </a:lnTo>
                <a:lnTo>
                  <a:pt x="24" y="56"/>
                </a:lnTo>
                <a:lnTo>
                  <a:pt x="24" y="56"/>
                </a:lnTo>
                <a:lnTo>
                  <a:pt x="24" y="65"/>
                </a:lnTo>
                <a:lnTo>
                  <a:pt x="26" y="72"/>
                </a:lnTo>
                <a:lnTo>
                  <a:pt x="29" y="79"/>
                </a:lnTo>
                <a:lnTo>
                  <a:pt x="32" y="84"/>
                </a:lnTo>
                <a:lnTo>
                  <a:pt x="32" y="84"/>
                </a:lnTo>
                <a:lnTo>
                  <a:pt x="36" y="90"/>
                </a:lnTo>
                <a:lnTo>
                  <a:pt x="41" y="93"/>
                </a:lnTo>
                <a:lnTo>
                  <a:pt x="46" y="95"/>
                </a:lnTo>
                <a:lnTo>
                  <a:pt x="52" y="95"/>
                </a:lnTo>
                <a:lnTo>
                  <a:pt x="52" y="95"/>
                </a:lnTo>
                <a:lnTo>
                  <a:pt x="58" y="95"/>
                </a:lnTo>
                <a:lnTo>
                  <a:pt x="64" y="93"/>
                </a:lnTo>
                <a:lnTo>
                  <a:pt x="68" y="90"/>
                </a:lnTo>
                <a:lnTo>
                  <a:pt x="72" y="84"/>
                </a:lnTo>
                <a:lnTo>
                  <a:pt x="72" y="84"/>
                </a:lnTo>
                <a:lnTo>
                  <a:pt x="76" y="79"/>
                </a:lnTo>
                <a:lnTo>
                  <a:pt x="78" y="72"/>
                </a:lnTo>
                <a:lnTo>
                  <a:pt x="79" y="65"/>
                </a:lnTo>
                <a:lnTo>
                  <a:pt x="80" y="56"/>
                </a:lnTo>
                <a:lnTo>
                  <a:pt x="80" y="56"/>
                </a:lnTo>
                <a:lnTo>
                  <a:pt x="79" y="47"/>
                </a:lnTo>
                <a:lnTo>
                  <a:pt x="78" y="40"/>
                </a:lnTo>
                <a:lnTo>
                  <a:pt x="76" y="33"/>
                </a:lnTo>
                <a:lnTo>
                  <a:pt x="72" y="27"/>
                </a:lnTo>
                <a:lnTo>
                  <a:pt x="72" y="27"/>
                </a:lnTo>
                <a:lnTo>
                  <a:pt x="68" y="22"/>
                </a:lnTo>
                <a:lnTo>
                  <a:pt x="64" y="19"/>
                </a:lnTo>
                <a:lnTo>
                  <a:pt x="58" y="17"/>
                </a:lnTo>
                <a:lnTo>
                  <a:pt x="52" y="16"/>
                </a:lnTo>
                <a:lnTo>
                  <a:pt x="52"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89">
            <a:extLst>
              <a:ext uri="{FF2B5EF4-FFF2-40B4-BE49-F238E27FC236}">
                <a16:creationId xmlns:a16="http://schemas.microsoft.com/office/drawing/2014/main" id="{4687DC74-A134-4109-9AEA-2BD4ACF0EAA6}"/>
              </a:ext>
            </a:extLst>
          </p:cNvPr>
          <p:cNvSpPr>
            <a:spLocks/>
          </p:cNvSpPr>
          <p:nvPr/>
        </p:nvSpPr>
        <p:spPr bwMode="auto">
          <a:xfrm>
            <a:off x="2274888" y="5338763"/>
            <a:ext cx="58738" cy="85725"/>
          </a:xfrm>
          <a:custGeom>
            <a:avLst/>
            <a:gdLst>
              <a:gd name="T0" fmla="*/ 76 w 76"/>
              <a:gd name="T1" fmla="*/ 108 h 108"/>
              <a:gd name="T2" fmla="*/ 0 w 76"/>
              <a:gd name="T3" fmla="*/ 108 h 108"/>
              <a:gd name="T4" fmla="*/ 0 w 76"/>
              <a:gd name="T5" fmla="*/ 0 h 108"/>
              <a:gd name="T6" fmla="*/ 25 w 76"/>
              <a:gd name="T7" fmla="*/ 0 h 108"/>
              <a:gd name="T8" fmla="*/ 25 w 76"/>
              <a:gd name="T9" fmla="*/ 90 h 108"/>
              <a:gd name="T10" fmla="*/ 76 w 76"/>
              <a:gd name="T11" fmla="*/ 90 h 108"/>
              <a:gd name="T12" fmla="*/ 76 w 76"/>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76" h="108">
                <a:moveTo>
                  <a:pt x="76" y="108"/>
                </a:moveTo>
                <a:lnTo>
                  <a:pt x="0" y="108"/>
                </a:lnTo>
                <a:lnTo>
                  <a:pt x="0" y="0"/>
                </a:lnTo>
                <a:lnTo>
                  <a:pt x="25" y="0"/>
                </a:lnTo>
                <a:lnTo>
                  <a:pt x="25" y="90"/>
                </a:lnTo>
                <a:lnTo>
                  <a:pt x="76" y="90"/>
                </a:lnTo>
                <a:lnTo>
                  <a:pt x="76"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90">
            <a:extLst>
              <a:ext uri="{FF2B5EF4-FFF2-40B4-BE49-F238E27FC236}">
                <a16:creationId xmlns:a16="http://schemas.microsoft.com/office/drawing/2014/main" id="{366270E2-6F7F-4834-A3BB-43EBB8799FB2}"/>
              </a:ext>
            </a:extLst>
          </p:cNvPr>
          <p:cNvSpPr>
            <a:spLocks/>
          </p:cNvSpPr>
          <p:nvPr/>
        </p:nvSpPr>
        <p:spPr bwMode="auto">
          <a:xfrm>
            <a:off x="2347913" y="5327650"/>
            <a:ext cx="107950" cy="101600"/>
          </a:xfrm>
          <a:custGeom>
            <a:avLst/>
            <a:gdLst>
              <a:gd name="T0" fmla="*/ 73 w 135"/>
              <a:gd name="T1" fmla="*/ 105 h 128"/>
              <a:gd name="T2" fmla="*/ 73 w 135"/>
              <a:gd name="T3" fmla="*/ 76 h 128"/>
              <a:gd name="T4" fmla="*/ 54 w 135"/>
              <a:gd name="T5" fmla="*/ 88 h 128"/>
              <a:gd name="T6" fmla="*/ 49 w 135"/>
              <a:gd name="T7" fmla="*/ 96 h 128"/>
              <a:gd name="T8" fmla="*/ 48 w 135"/>
              <a:gd name="T9" fmla="*/ 100 h 128"/>
              <a:gd name="T10" fmla="*/ 50 w 135"/>
              <a:gd name="T11" fmla="*/ 105 h 128"/>
              <a:gd name="T12" fmla="*/ 54 w 135"/>
              <a:gd name="T13" fmla="*/ 108 h 128"/>
              <a:gd name="T14" fmla="*/ 72 w 135"/>
              <a:gd name="T15" fmla="*/ 111 h 128"/>
              <a:gd name="T16" fmla="*/ 80 w 135"/>
              <a:gd name="T17" fmla="*/ 111 h 128"/>
              <a:gd name="T18" fmla="*/ 129 w 135"/>
              <a:gd name="T19" fmla="*/ 108 h 128"/>
              <a:gd name="T20" fmla="*/ 130 w 135"/>
              <a:gd name="T21" fmla="*/ 126 h 128"/>
              <a:gd name="T22" fmla="*/ 90 w 135"/>
              <a:gd name="T23" fmla="*/ 128 h 128"/>
              <a:gd name="T24" fmla="*/ 73 w 135"/>
              <a:gd name="T25" fmla="*/ 127 h 128"/>
              <a:gd name="T26" fmla="*/ 49 w 135"/>
              <a:gd name="T27" fmla="*/ 124 h 128"/>
              <a:gd name="T28" fmla="*/ 41 w 135"/>
              <a:gd name="T29" fmla="*/ 122 h 128"/>
              <a:gd name="T30" fmla="*/ 31 w 135"/>
              <a:gd name="T31" fmla="*/ 114 h 128"/>
              <a:gd name="T32" fmla="*/ 28 w 135"/>
              <a:gd name="T33" fmla="*/ 102 h 128"/>
              <a:gd name="T34" fmla="*/ 28 w 135"/>
              <a:gd name="T35" fmla="*/ 96 h 128"/>
              <a:gd name="T36" fmla="*/ 34 w 135"/>
              <a:gd name="T37" fmla="*/ 85 h 128"/>
              <a:gd name="T38" fmla="*/ 45 w 135"/>
              <a:gd name="T39" fmla="*/ 75 h 128"/>
              <a:gd name="T40" fmla="*/ 60 w 135"/>
              <a:gd name="T41" fmla="*/ 65 h 128"/>
              <a:gd name="T42" fmla="*/ 70 w 135"/>
              <a:gd name="T43" fmla="*/ 59 h 128"/>
              <a:gd name="T44" fmla="*/ 64 w 135"/>
              <a:gd name="T45" fmla="*/ 57 h 128"/>
              <a:gd name="T46" fmla="*/ 57 w 135"/>
              <a:gd name="T47" fmla="*/ 58 h 128"/>
              <a:gd name="T48" fmla="*/ 48 w 135"/>
              <a:gd name="T49" fmla="*/ 62 h 128"/>
              <a:gd name="T50" fmla="*/ 24 w 135"/>
              <a:gd name="T51" fmla="*/ 77 h 128"/>
              <a:gd name="T52" fmla="*/ 12 w 135"/>
              <a:gd name="T53" fmla="*/ 88 h 128"/>
              <a:gd name="T54" fmla="*/ 0 w 135"/>
              <a:gd name="T55" fmla="*/ 74 h 128"/>
              <a:gd name="T56" fmla="*/ 21 w 135"/>
              <a:gd name="T57" fmla="*/ 55 h 128"/>
              <a:gd name="T58" fmla="*/ 38 w 135"/>
              <a:gd name="T59" fmla="*/ 33 h 128"/>
              <a:gd name="T60" fmla="*/ 7 w 135"/>
              <a:gd name="T61" fmla="*/ 16 h 128"/>
              <a:gd name="T62" fmla="*/ 45 w 135"/>
              <a:gd name="T63" fmla="*/ 16 h 128"/>
              <a:gd name="T64" fmla="*/ 70 w 135"/>
              <a:gd name="T65" fmla="*/ 1 h 128"/>
              <a:gd name="T66" fmla="*/ 66 w 135"/>
              <a:gd name="T67" fmla="*/ 16 h 128"/>
              <a:gd name="T68" fmla="*/ 114 w 135"/>
              <a:gd name="T69" fmla="*/ 33 h 128"/>
              <a:gd name="T70" fmla="*/ 60 w 135"/>
              <a:gd name="T71" fmla="*/ 33 h 128"/>
              <a:gd name="T72" fmla="*/ 53 w 135"/>
              <a:gd name="T73" fmla="*/ 45 h 128"/>
              <a:gd name="T74" fmla="*/ 66 w 135"/>
              <a:gd name="T75" fmla="*/ 43 h 128"/>
              <a:gd name="T76" fmla="*/ 73 w 135"/>
              <a:gd name="T77" fmla="*/ 43 h 128"/>
              <a:gd name="T78" fmla="*/ 83 w 135"/>
              <a:gd name="T79" fmla="*/ 48 h 128"/>
              <a:gd name="T80" fmla="*/ 87 w 135"/>
              <a:gd name="T81" fmla="*/ 52 h 128"/>
              <a:gd name="T82" fmla="*/ 135 w 135"/>
              <a:gd name="T83" fmla="*/ 53 h 128"/>
              <a:gd name="T84" fmla="*/ 92 w 135"/>
              <a:gd name="T85" fmla="*/ 68 h 128"/>
              <a:gd name="T86" fmla="*/ 93 w 135"/>
              <a:gd name="T87" fmla="*/ 7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5" h="128">
                <a:moveTo>
                  <a:pt x="93" y="105"/>
                </a:moveTo>
                <a:lnTo>
                  <a:pt x="73" y="105"/>
                </a:lnTo>
                <a:lnTo>
                  <a:pt x="73" y="76"/>
                </a:lnTo>
                <a:lnTo>
                  <a:pt x="73" y="76"/>
                </a:lnTo>
                <a:lnTo>
                  <a:pt x="62" y="82"/>
                </a:lnTo>
                <a:lnTo>
                  <a:pt x="54" y="88"/>
                </a:lnTo>
                <a:lnTo>
                  <a:pt x="50" y="94"/>
                </a:lnTo>
                <a:lnTo>
                  <a:pt x="49" y="96"/>
                </a:lnTo>
                <a:lnTo>
                  <a:pt x="48" y="100"/>
                </a:lnTo>
                <a:lnTo>
                  <a:pt x="48" y="100"/>
                </a:lnTo>
                <a:lnTo>
                  <a:pt x="49" y="103"/>
                </a:lnTo>
                <a:lnTo>
                  <a:pt x="50" y="105"/>
                </a:lnTo>
                <a:lnTo>
                  <a:pt x="52" y="107"/>
                </a:lnTo>
                <a:lnTo>
                  <a:pt x="54" y="108"/>
                </a:lnTo>
                <a:lnTo>
                  <a:pt x="62" y="110"/>
                </a:lnTo>
                <a:lnTo>
                  <a:pt x="72" y="111"/>
                </a:lnTo>
                <a:lnTo>
                  <a:pt x="80" y="111"/>
                </a:lnTo>
                <a:lnTo>
                  <a:pt x="80" y="111"/>
                </a:lnTo>
                <a:lnTo>
                  <a:pt x="109" y="110"/>
                </a:lnTo>
                <a:lnTo>
                  <a:pt x="129" y="108"/>
                </a:lnTo>
                <a:lnTo>
                  <a:pt x="130" y="126"/>
                </a:lnTo>
                <a:lnTo>
                  <a:pt x="130" y="126"/>
                </a:lnTo>
                <a:lnTo>
                  <a:pt x="110" y="127"/>
                </a:lnTo>
                <a:lnTo>
                  <a:pt x="90" y="128"/>
                </a:lnTo>
                <a:lnTo>
                  <a:pt x="90" y="128"/>
                </a:lnTo>
                <a:lnTo>
                  <a:pt x="73" y="127"/>
                </a:lnTo>
                <a:lnTo>
                  <a:pt x="60" y="126"/>
                </a:lnTo>
                <a:lnTo>
                  <a:pt x="49" y="124"/>
                </a:lnTo>
                <a:lnTo>
                  <a:pt x="41" y="122"/>
                </a:lnTo>
                <a:lnTo>
                  <a:pt x="41" y="122"/>
                </a:lnTo>
                <a:lnTo>
                  <a:pt x="36" y="118"/>
                </a:lnTo>
                <a:lnTo>
                  <a:pt x="31" y="114"/>
                </a:lnTo>
                <a:lnTo>
                  <a:pt x="29" y="108"/>
                </a:lnTo>
                <a:lnTo>
                  <a:pt x="28" y="102"/>
                </a:lnTo>
                <a:lnTo>
                  <a:pt x="28" y="102"/>
                </a:lnTo>
                <a:lnTo>
                  <a:pt x="28" y="96"/>
                </a:lnTo>
                <a:lnTo>
                  <a:pt x="30" y="91"/>
                </a:lnTo>
                <a:lnTo>
                  <a:pt x="34" y="85"/>
                </a:lnTo>
                <a:lnTo>
                  <a:pt x="39" y="80"/>
                </a:lnTo>
                <a:lnTo>
                  <a:pt x="45" y="75"/>
                </a:lnTo>
                <a:lnTo>
                  <a:pt x="52" y="70"/>
                </a:lnTo>
                <a:lnTo>
                  <a:pt x="60" y="65"/>
                </a:lnTo>
                <a:lnTo>
                  <a:pt x="70" y="59"/>
                </a:lnTo>
                <a:lnTo>
                  <a:pt x="70" y="59"/>
                </a:lnTo>
                <a:lnTo>
                  <a:pt x="67" y="58"/>
                </a:lnTo>
                <a:lnTo>
                  <a:pt x="64" y="57"/>
                </a:lnTo>
                <a:lnTo>
                  <a:pt x="64" y="57"/>
                </a:lnTo>
                <a:lnTo>
                  <a:pt x="57" y="58"/>
                </a:lnTo>
                <a:lnTo>
                  <a:pt x="48" y="62"/>
                </a:lnTo>
                <a:lnTo>
                  <a:pt x="48" y="62"/>
                </a:lnTo>
                <a:lnTo>
                  <a:pt x="37" y="68"/>
                </a:lnTo>
                <a:lnTo>
                  <a:pt x="24" y="77"/>
                </a:lnTo>
                <a:lnTo>
                  <a:pt x="24" y="77"/>
                </a:lnTo>
                <a:lnTo>
                  <a:pt x="12" y="88"/>
                </a:lnTo>
                <a:lnTo>
                  <a:pt x="0" y="74"/>
                </a:lnTo>
                <a:lnTo>
                  <a:pt x="0" y="74"/>
                </a:lnTo>
                <a:lnTo>
                  <a:pt x="11" y="65"/>
                </a:lnTo>
                <a:lnTo>
                  <a:pt x="21" y="55"/>
                </a:lnTo>
                <a:lnTo>
                  <a:pt x="30" y="45"/>
                </a:lnTo>
                <a:lnTo>
                  <a:pt x="38" y="33"/>
                </a:lnTo>
                <a:lnTo>
                  <a:pt x="7" y="33"/>
                </a:lnTo>
                <a:lnTo>
                  <a:pt x="7" y="16"/>
                </a:lnTo>
                <a:lnTo>
                  <a:pt x="45" y="16"/>
                </a:lnTo>
                <a:lnTo>
                  <a:pt x="45" y="16"/>
                </a:lnTo>
                <a:lnTo>
                  <a:pt x="50" y="0"/>
                </a:lnTo>
                <a:lnTo>
                  <a:pt x="70" y="1"/>
                </a:lnTo>
                <a:lnTo>
                  <a:pt x="70" y="1"/>
                </a:lnTo>
                <a:lnTo>
                  <a:pt x="66" y="16"/>
                </a:lnTo>
                <a:lnTo>
                  <a:pt x="114" y="16"/>
                </a:lnTo>
                <a:lnTo>
                  <a:pt x="114" y="33"/>
                </a:lnTo>
                <a:lnTo>
                  <a:pt x="60" y="33"/>
                </a:lnTo>
                <a:lnTo>
                  <a:pt x="60" y="33"/>
                </a:lnTo>
                <a:lnTo>
                  <a:pt x="53" y="45"/>
                </a:lnTo>
                <a:lnTo>
                  <a:pt x="53" y="45"/>
                </a:lnTo>
                <a:lnTo>
                  <a:pt x="60" y="43"/>
                </a:lnTo>
                <a:lnTo>
                  <a:pt x="66" y="43"/>
                </a:lnTo>
                <a:lnTo>
                  <a:pt x="66" y="43"/>
                </a:lnTo>
                <a:lnTo>
                  <a:pt x="73" y="43"/>
                </a:lnTo>
                <a:lnTo>
                  <a:pt x="79" y="45"/>
                </a:lnTo>
                <a:lnTo>
                  <a:pt x="83" y="48"/>
                </a:lnTo>
                <a:lnTo>
                  <a:pt x="87" y="52"/>
                </a:lnTo>
                <a:lnTo>
                  <a:pt x="87" y="52"/>
                </a:lnTo>
                <a:lnTo>
                  <a:pt x="127" y="36"/>
                </a:lnTo>
                <a:lnTo>
                  <a:pt x="135" y="53"/>
                </a:lnTo>
                <a:lnTo>
                  <a:pt x="135" y="53"/>
                </a:lnTo>
                <a:lnTo>
                  <a:pt x="92" y="68"/>
                </a:lnTo>
                <a:lnTo>
                  <a:pt x="92" y="68"/>
                </a:lnTo>
                <a:lnTo>
                  <a:pt x="93" y="79"/>
                </a:lnTo>
                <a:lnTo>
                  <a:pt x="93" y="10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91">
            <a:extLst>
              <a:ext uri="{FF2B5EF4-FFF2-40B4-BE49-F238E27FC236}">
                <a16:creationId xmlns:a16="http://schemas.microsoft.com/office/drawing/2014/main" id="{29D1DBF3-79D8-424E-AE23-F88FBBA835F7}"/>
              </a:ext>
            </a:extLst>
          </p:cNvPr>
          <p:cNvSpPr>
            <a:spLocks noEditPoints="1"/>
          </p:cNvSpPr>
          <p:nvPr/>
        </p:nvSpPr>
        <p:spPr bwMode="auto">
          <a:xfrm>
            <a:off x="2478088" y="5327650"/>
            <a:ext cx="100013" cy="101600"/>
          </a:xfrm>
          <a:custGeom>
            <a:avLst/>
            <a:gdLst>
              <a:gd name="T0" fmla="*/ 126 w 126"/>
              <a:gd name="T1" fmla="*/ 114 h 129"/>
              <a:gd name="T2" fmla="*/ 126 w 126"/>
              <a:gd name="T3" fmla="*/ 114 h 129"/>
              <a:gd name="T4" fmla="*/ 126 w 126"/>
              <a:gd name="T5" fmla="*/ 117 h 129"/>
              <a:gd name="T6" fmla="*/ 125 w 126"/>
              <a:gd name="T7" fmla="*/ 119 h 129"/>
              <a:gd name="T8" fmla="*/ 123 w 126"/>
              <a:gd name="T9" fmla="*/ 122 h 129"/>
              <a:gd name="T10" fmla="*/ 121 w 126"/>
              <a:gd name="T11" fmla="*/ 124 h 129"/>
              <a:gd name="T12" fmla="*/ 121 w 126"/>
              <a:gd name="T13" fmla="*/ 124 h 129"/>
              <a:gd name="T14" fmla="*/ 116 w 126"/>
              <a:gd name="T15" fmla="*/ 127 h 129"/>
              <a:gd name="T16" fmla="*/ 109 w 126"/>
              <a:gd name="T17" fmla="*/ 128 h 129"/>
              <a:gd name="T18" fmla="*/ 89 w 126"/>
              <a:gd name="T19" fmla="*/ 128 h 129"/>
              <a:gd name="T20" fmla="*/ 86 w 126"/>
              <a:gd name="T21" fmla="*/ 111 h 129"/>
              <a:gd name="T22" fmla="*/ 102 w 126"/>
              <a:gd name="T23" fmla="*/ 111 h 129"/>
              <a:gd name="T24" fmla="*/ 102 w 126"/>
              <a:gd name="T25" fmla="*/ 111 h 129"/>
              <a:gd name="T26" fmla="*/ 103 w 126"/>
              <a:gd name="T27" fmla="*/ 110 h 129"/>
              <a:gd name="T28" fmla="*/ 106 w 126"/>
              <a:gd name="T29" fmla="*/ 110 h 129"/>
              <a:gd name="T30" fmla="*/ 107 w 126"/>
              <a:gd name="T31" fmla="*/ 108 h 129"/>
              <a:gd name="T32" fmla="*/ 107 w 126"/>
              <a:gd name="T33" fmla="*/ 107 h 129"/>
              <a:gd name="T34" fmla="*/ 107 w 126"/>
              <a:gd name="T35" fmla="*/ 37 h 129"/>
              <a:gd name="T36" fmla="*/ 20 w 126"/>
              <a:gd name="T37" fmla="*/ 37 h 129"/>
              <a:gd name="T38" fmla="*/ 20 w 126"/>
              <a:gd name="T39" fmla="*/ 129 h 129"/>
              <a:gd name="T40" fmla="*/ 0 w 126"/>
              <a:gd name="T41" fmla="*/ 129 h 129"/>
              <a:gd name="T42" fmla="*/ 0 w 126"/>
              <a:gd name="T43" fmla="*/ 20 h 129"/>
              <a:gd name="T44" fmla="*/ 43 w 126"/>
              <a:gd name="T45" fmla="*/ 20 h 129"/>
              <a:gd name="T46" fmla="*/ 43 w 126"/>
              <a:gd name="T47" fmla="*/ 20 h 129"/>
              <a:gd name="T48" fmla="*/ 50 w 126"/>
              <a:gd name="T49" fmla="*/ 0 h 129"/>
              <a:gd name="T50" fmla="*/ 71 w 126"/>
              <a:gd name="T51" fmla="*/ 4 h 129"/>
              <a:gd name="T52" fmla="*/ 71 w 126"/>
              <a:gd name="T53" fmla="*/ 4 h 129"/>
              <a:gd name="T54" fmla="*/ 64 w 126"/>
              <a:gd name="T55" fmla="*/ 20 h 129"/>
              <a:gd name="T56" fmla="*/ 126 w 126"/>
              <a:gd name="T57" fmla="*/ 20 h 129"/>
              <a:gd name="T58" fmla="*/ 126 w 126"/>
              <a:gd name="T59" fmla="*/ 114 h 129"/>
              <a:gd name="T60" fmla="*/ 49 w 126"/>
              <a:gd name="T61" fmla="*/ 102 h 129"/>
              <a:gd name="T62" fmla="*/ 49 w 126"/>
              <a:gd name="T63" fmla="*/ 109 h 129"/>
              <a:gd name="T64" fmla="*/ 30 w 126"/>
              <a:gd name="T65" fmla="*/ 109 h 129"/>
              <a:gd name="T66" fmla="*/ 30 w 126"/>
              <a:gd name="T67" fmla="*/ 49 h 129"/>
              <a:gd name="T68" fmla="*/ 95 w 126"/>
              <a:gd name="T69" fmla="*/ 49 h 129"/>
              <a:gd name="T70" fmla="*/ 95 w 126"/>
              <a:gd name="T71" fmla="*/ 102 h 129"/>
              <a:gd name="T72" fmla="*/ 49 w 126"/>
              <a:gd name="T73" fmla="*/ 102 h 129"/>
              <a:gd name="T74" fmla="*/ 49 w 126"/>
              <a:gd name="T75" fmla="*/ 86 h 129"/>
              <a:gd name="T76" fmla="*/ 77 w 126"/>
              <a:gd name="T77" fmla="*/ 86 h 129"/>
              <a:gd name="T78" fmla="*/ 77 w 126"/>
              <a:gd name="T79" fmla="*/ 64 h 129"/>
              <a:gd name="T80" fmla="*/ 49 w 126"/>
              <a:gd name="T81" fmla="*/ 64 h 129"/>
              <a:gd name="T82" fmla="*/ 49 w 126"/>
              <a:gd name="T83" fmla="*/ 8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6" h="129">
                <a:moveTo>
                  <a:pt x="126" y="114"/>
                </a:moveTo>
                <a:lnTo>
                  <a:pt x="126" y="114"/>
                </a:lnTo>
                <a:lnTo>
                  <a:pt x="126" y="117"/>
                </a:lnTo>
                <a:lnTo>
                  <a:pt x="125" y="119"/>
                </a:lnTo>
                <a:lnTo>
                  <a:pt x="123" y="122"/>
                </a:lnTo>
                <a:lnTo>
                  <a:pt x="121" y="124"/>
                </a:lnTo>
                <a:lnTo>
                  <a:pt x="121" y="124"/>
                </a:lnTo>
                <a:lnTo>
                  <a:pt x="116" y="127"/>
                </a:lnTo>
                <a:lnTo>
                  <a:pt x="109" y="128"/>
                </a:lnTo>
                <a:lnTo>
                  <a:pt x="89" y="128"/>
                </a:lnTo>
                <a:lnTo>
                  <a:pt x="86" y="111"/>
                </a:lnTo>
                <a:lnTo>
                  <a:pt x="102" y="111"/>
                </a:lnTo>
                <a:lnTo>
                  <a:pt x="102" y="111"/>
                </a:lnTo>
                <a:lnTo>
                  <a:pt x="103" y="110"/>
                </a:lnTo>
                <a:lnTo>
                  <a:pt x="106" y="110"/>
                </a:lnTo>
                <a:lnTo>
                  <a:pt x="107" y="108"/>
                </a:lnTo>
                <a:lnTo>
                  <a:pt x="107" y="107"/>
                </a:lnTo>
                <a:lnTo>
                  <a:pt x="107" y="37"/>
                </a:lnTo>
                <a:lnTo>
                  <a:pt x="20" y="37"/>
                </a:lnTo>
                <a:lnTo>
                  <a:pt x="20" y="129"/>
                </a:lnTo>
                <a:lnTo>
                  <a:pt x="0" y="129"/>
                </a:lnTo>
                <a:lnTo>
                  <a:pt x="0" y="20"/>
                </a:lnTo>
                <a:lnTo>
                  <a:pt x="43" y="20"/>
                </a:lnTo>
                <a:lnTo>
                  <a:pt x="43" y="20"/>
                </a:lnTo>
                <a:lnTo>
                  <a:pt x="50" y="0"/>
                </a:lnTo>
                <a:lnTo>
                  <a:pt x="71" y="4"/>
                </a:lnTo>
                <a:lnTo>
                  <a:pt x="71" y="4"/>
                </a:lnTo>
                <a:lnTo>
                  <a:pt x="64" y="20"/>
                </a:lnTo>
                <a:lnTo>
                  <a:pt x="126" y="20"/>
                </a:lnTo>
                <a:lnTo>
                  <a:pt x="126" y="114"/>
                </a:lnTo>
                <a:close/>
                <a:moveTo>
                  <a:pt x="49" y="102"/>
                </a:moveTo>
                <a:lnTo>
                  <a:pt x="49" y="109"/>
                </a:lnTo>
                <a:lnTo>
                  <a:pt x="30" y="109"/>
                </a:lnTo>
                <a:lnTo>
                  <a:pt x="30" y="49"/>
                </a:lnTo>
                <a:lnTo>
                  <a:pt x="95" y="49"/>
                </a:lnTo>
                <a:lnTo>
                  <a:pt x="95" y="102"/>
                </a:lnTo>
                <a:lnTo>
                  <a:pt x="49" y="102"/>
                </a:lnTo>
                <a:close/>
                <a:moveTo>
                  <a:pt x="49" y="86"/>
                </a:moveTo>
                <a:lnTo>
                  <a:pt x="77" y="86"/>
                </a:lnTo>
                <a:lnTo>
                  <a:pt x="77" y="64"/>
                </a:lnTo>
                <a:lnTo>
                  <a:pt x="49" y="64"/>
                </a:lnTo>
                <a:lnTo>
                  <a:pt x="49"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92">
            <a:extLst>
              <a:ext uri="{FF2B5EF4-FFF2-40B4-BE49-F238E27FC236}">
                <a16:creationId xmlns:a16="http://schemas.microsoft.com/office/drawing/2014/main" id="{05984167-565C-45EC-B203-6C09BBE9B58A}"/>
              </a:ext>
            </a:extLst>
          </p:cNvPr>
          <p:cNvSpPr>
            <a:spLocks/>
          </p:cNvSpPr>
          <p:nvPr/>
        </p:nvSpPr>
        <p:spPr bwMode="auto">
          <a:xfrm>
            <a:off x="2601913" y="5330825"/>
            <a:ext cx="104775" cy="95250"/>
          </a:xfrm>
          <a:custGeom>
            <a:avLst/>
            <a:gdLst>
              <a:gd name="T0" fmla="*/ 133 w 133"/>
              <a:gd name="T1" fmla="*/ 121 h 121"/>
              <a:gd name="T2" fmla="*/ 0 w 133"/>
              <a:gd name="T3" fmla="*/ 121 h 121"/>
              <a:gd name="T4" fmla="*/ 0 w 133"/>
              <a:gd name="T5" fmla="*/ 103 h 121"/>
              <a:gd name="T6" fmla="*/ 53 w 133"/>
              <a:gd name="T7" fmla="*/ 103 h 121"/>
              <a:gd name="T8" fmla="*/ 53 w 133"/>
              <a:gd name="T9" fmla="*/ 0 h 121"/>
              <a:gd name="T10" fmla="*/ 75 w 133"/>
              <a:gd name="T11" fmla="*/ 0 h 121"/>
              <a:gd name="T12" fmla="*/ 75 w 133"/>
              <a:gd name="T13" fmla="*/ 35 h 121"/>
              <a:gd name="T14" fmla="*/ 122 w 133"/>
              <a:gd name="T15" fmla="*/ 35 h 121"/>
              <a:gd name="T16" fmla="*/ 122 w 133"/>
              <a:gd name="T17" fmla="*/ 53 h 121"/>
              <a:gd name="T18" fmla="*/ 75 w 133"/>
              <a:gd name="T19" fmla="*/ 53 h 121"/>
              <a:gd name="T20" fmla="*/ 75 w 133"/>
              <a:gd name="T21" fmla="*/ 103 h 121"/>
              <a:gd name="T22" fmla="*/ 133 w 133"/>
              <a:gd name="T23" fmla="*/ 103 h 121"/>
              <a:gd name="T24" fmla="*/ 133 w 133"/>
              <a:gd name="T25"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21">
                <a:moveTo>
                  <a:pt x="133" y="121"/>
                </a:moveTo>
                <a:lnTo>
                  <a:pt x="0" y="121"/>
                </a:lnTo>
                <a:lnTo>
                  <a:pt x="0" y="103"/>
                </a:lnTo>
                <a:lnTo>
                  <a:pt x="53" y="103"/>
                </a:lnTo>
                <a:lnTo>
                  <a:pt x="53" y="0"/>
                </a:lnTo>
                <a:lnTo>
                  <a:pt x="75" y="0"/>
                </a:lnTo>
                <a:lnTo>
                  <a:pt x="75" y="35"/>
                </a:lnTo>
                <a:lnTo>
                  <a:pt x="122" y="35"/>
                </a:lnTo>
                <a:lnTo>
                  <a:pt x="122" y="53"/>
                </a:lnTo>
                <a:lnTo>
                  <a:pt x="75" y="53"/>
                </a:lnTo>
                <a:lnTo>
                  <a:pt x="75" y="103"/>
                </a:lnTo>
                <a:lnTo>
                  <a:pt x="133" y="103"/>
                </a:lnTo>
                <a:lnTo>
                  <a:pt x="133" y="1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93">
            <a:extLst>
              <a:ext uri="{FF2B5EF4-FFF2-40B4-BE49-F238E27FC236}">
                <a16:creationId xmlns:a16="http://schemas.microsoft.com/office/drawing/2014/main" id="{52D56325-6D45-4894-AEF2-6DCDEBA6F889}"/>
              </a:ext>
            </a:extLst>
          </p:cNvPr>
          <p:cNvSpPr>
            <a:spLocks noEditPoints="1"/>
          </p:cNvSpPr>
          <p:nvPr/>
        </p:nvSpPr>
        <p:spPr bwMode="auto">
          <a:xfrm>
            <a:off x="2727325" y="5327650"/>
            <a:ext cx="106363" cy="103187"/>
          </a:xfrm>
          <a:custGeom>
            <a:avLst/>
            <a:gdLst>
              <a:gd name="T0" fmla="*/ 91 w 133"/>
              <a:gd name="T1" fmla="*/ 31 h 130"/>
              <a:gd name="T2" fmla="*/ 91 w 133"/>
              <a:gd name="T3" fmla="*/ 59 h 130"/>
              <a:gd name="T4" fmla="*/ 94 w 133"/>
              <a:gd name="T5" fmla="*/ 68 h 130"/>
              <a:gd name="T6" fmla="*/ 95 w 133"/>
              <a:gd name="T7" fmla="*/ 80 h 130"/>
              <a:gd name="T8" fmla="*/ 91 w 133"/>
              <a:gd name="T9" fmla="*/ 101 h 130"/>
              <a:gd name="T10" fmla="*/ 79 w 133"/>
              <a:gd name="T11" fmla="*/ 116 h 130"/>
              <a:gd name="T12" fmla="*/ 71 w 133"/>
              <a:gd name="T13" fmla="*/ 122 h 130"/>
              <a:gd name="T14" fmla="*/ 51 w 133"/>
              <a:gd name="T15" fmla="*/ 129 h 130"/>
              <a:gd name="T16" fmla="*/ 34 w 133"/>
              <a:gd name="T17" fmla="*/ 113 h 130"/>
              <a:gd name="T18" fmla="*/ 42 w 133"/>
              <a:gd name="T19" fmla="*/ 112 h 130"/>
              <a:gd name="T20" fmla="*/ 54 w 133"/>
              <a:gd name="T21" fmla="*/ 109 h 130"/>
              <a:gd name="T22" fmla="*/ 64 w 133"/>
              <a:gd name="T23" fmla="*/ 104 h 130"/>
              <a:gd name="T24" fmla="*/ 71 w 133"/>
              <a:gd name="T25" fmla="*/ 95 h 130"/>
              <a:gd name="T26" fmla="*/ 73 w 133"/>
              <a:gd name="T27" fmla="*/ 90 h 130"/>
              <a:gd name="T28" fmla="*/ 65 w 133"/>
              <a:gd name="T29" fmla="*/ 95 h 130"/>
              <a:gd name="T30" fmla="*/ 55 w 133"/>
              <a:gd name="T31" fmla="*/ 96 h 130"/>
              <a:gd name="T32" fmla="*/ 49 w 133"/>
              <a:gd name="T33" fmla="*/ 95 h 130"/>
              <a:gd name="T34" fmla="*/ 39 w 133"/>
              <a:gd name="T35" fmla="*/ 92 h 130"/>
              <a:gd name="T36" fmla="*/ 34 w 133"/>
              <a:gd name="T37" fmla="*/ 89 h 130"/>
              <a:gd name="T38" fmla="*/ 28 w 133"/>
              <a:gd name="T39" fmla="*/ 80 h 130"/>
              <a:gd name="T40" fmla="*/ 25 w 133"/>
              <a:gd name="T41" fmla="*/ 70 h 130"/>
              <a:gd name="T42" fmla="*/ 26 w 133"/>
              <a:gd name="T43" fmla="*/ 63 h 130"/>
              <a:gd name="T44" fmla="*/ 31 w 133"/>
              <a:gd name="T45" fmla="*/ 53 h 130"/>
              <a:gd name="T46" fmla="*/ 35 w 133"/>
              <a:gd name="T47" fmla="*/ 48 h 130"/>
              <a:gd name="T48" fmla="*/ 45 w 133"/>
              <a:gd name="T49" fmla="*/ 42 h 130"/>
              <a:gd name="T50" fmla="*/ 57 w 133"/>
              <a:gd name="T51" fmla="*/ 40 h 130"/>
              <a:gd name="T52" fmla="*/ 63 w 133"/>
              <a:gd name="T53" fmla="*/ 40 h 130"/>
              <a:gd name="T54" fmla="*/ 69 w 133"/>
              <a:gd name="T55" fmla="*/ 31 h 130"/>
              <a:gd name="T56" fmla="*/ 0 w 133"/>
              <a:gd name="T57" fmla="*/ 15 h 130"/>
              <a:gd name="T58" fmla="*/ 69 w 133"/>
              <a:gd name="T59" fmla="*/ 0 h 130"/>
              <a:gd name="T60" fmla="*/ 91 w 133"/>
              <a:gd name="T61" fmla="*/ 15 h 130"/>
              <a:gd name="T62" fmla="*/ 133 w 133"/>
              <a:gd name="T63" fmla="*/ 31 h 130"/>
              <a:gd name="T64" fmla="*/ 70 w 133"/>
              <a:gd name="T65" fmla="*/ 60 h 130"/>
              <a:gd name="T66" fmla="*/ 68 w 133"/>
              <a:gd name="T67" fmla="*/ 58 h 130"/>
              <a:gd name="T68" fmla="*/ 61 w 133"/>
              <a:gd name="T69" fmla="*/ 56 h 130"/>
              <a:gd name="T70" fmla="*/ 57 w 133"/>
              <a:gd name="T71" fmla="*/ 55 h 130"/>
              <a:gd name="T72" fmla="*/ 49 w 133"/>
              <a:gd name="T73" fmla="*/ 59 h 130"/>
              <a:gd name="T74" fmla="*/ 46 w 133"/>
              <a:gd name="T75" fmla="*/ 64 h 130"/>
              <a:gd name="T76" fmla="*/ 45 w 133"/>
              <a:gd name="T77" fmla="*/ 68 h 130"/>
              <a:gd name="T78" fmla="*/ 48 w 133"/>
              <a:gd name="T79" fmla="*/ 76 h 130"/>
              <a:gd name="T80" fmla="*/ 51 w 133"/>
              <a:gd name="T81" fmla="*/ 78 h 130"/>
              <a:gd name="T82" fmla="*/ 55 w 133"/>
              <a:gd name="T83" fmla="*/ 79 h 130"/>
              <a:gd name="T84" fmla="*/ 64 w 133"/>
              <a:gd name="T85" fmla="*/ 77 h 130"/>
              <a:gd name="T86" fmla="*/ 66 w 133"/>
              <a:gd name="T87" fmla="*/ 75 h 130"/>
              <a:gd name="T88" fmla="*/ 69 w 133"/>
              <a:gd name="T89" fmla="*/ 70 h 130"/>
              <a:gd name="T90" fmla="*/ 70 w 133"/>
              <a:gd name="T91" fmla="*/ 6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 h="130">
                <a:moveTo>
                  <a:pt x="133" y="31"/>
                </a:moveTo>
                <a:lnTo>
                  <a:pt x="91" y="31"/>
                </a:lnTo>
                <a:lnTo>
                  <a:pt x="91" y="59"/>
                </a:lnTo>
                <a:lnTo>
                  <a:pt x="91" y="59"/>
                </a:lnTo>
                <a:lnTo>
                  <a:pt x="93" y="63"/>
                </a:lnTo>
                <a:lnTo>
                  <a:pt x="94" y="68"/>
                </a:lnTo>
                <a:lnTo>
                  <a:pt x="95" y="80"/>
                </a:lnTo>
                <a:lnTo>
                  <a:pt x="95" y="80"/>
                </a:lnTo>
                <a:lnTo>
                  <a:pt x="94" y="91"/>
                </a:lnTo>
                <a:lnTo>
                  <a:pt x="91" y="101"/>
                </a:lnTo>
                <a:lnTo>
                  <a:pt x="87" y="109"/>
                </a:lnTo>
                <a:lnTo>
                  <a:pt x="79" y="116"/>
                </a:lnTo>
                <a:lnTo>
                  <a:pt x="79" y="116"/>
                </a:lnTo>
                <a:lnTo>
                  <a:pt x="71" y="122"/>
                </a:lnTo>
                <a:lnTo>
                  <a:pt x="62" y="126"/>
                </a:lnTo>
                <a:lnTo>
                  <a:pt x="51" y="129"/>
                </a:lnTo>
                <a:lnTo>
                  <a:pt x="39" y="130"/>
                </a:lnTo>
                <a:lnTo>
                  <a:pt x="34" y="113"/>
                </a:lnTo>
                <a:lnTo>
                  <a:pt x="34" y="113"/>
                </a:lnTo>
                <a:lnTo>
                  <a:pt x="42" y="112"/>
                </a:lnTo>
                <a:lnTo>
                  <a:pt x="48" y="111"/>
                </a:lnTo>
                <a:lnTo>
                  <a:pt x="54" y="109"/>
                </a:lnTo>
                <a:lnTo>
                  <a:pt x="59" y="107"/>
                </a:lnTo>
                <a:lnTo>
                  <a:pt x="64" y="104"/>
                </a:lnTo>
                <a:lnTo>
                  <a:pt x="68" y="99"/>
                </a:lnTo>
                <a:lnTo>
                  <a:pt x="71" y="95"/>
                </a:lnTo>
                <a:lnTo>
                  <a:pt x="73" y="90"/>
                </a:lnTo>
                <a:lnTo>
                  <a:pt x="73" y="90"/>
                </a:lnTo>
                <a:lnTo>
                  <a:pt x="69" y="93"/>
                </a:lnTo>
                <a:lnTo>
                  <a:pt x="65" y="95"/>
                </a:lnTo>
                <a:lnTo>
                  <a:pt x="60" y="96"/>
                </a:lnTo>
                <a:lnTo>
                  <a:pt x="55" y="96"/>
                </a:lnTo>
                <a:lnTo>
                  <a:pt x="55" y="96"/>
                </a:lnTo>
                <a:lnTo>
                  <a:pt x="49" y="95"/>
                </a:lnTo>
                <a:lnTo>
                  <a:pt x="44" y="94"/>
                </a:lnTo>
                <a:lnTo>
                  <a:pt x="39" y="92"/>
                </a:lnTo>
                <a:lnTo>
                  <a:pt x="34" y="89"/>
                </a:lnTo>
                <a:lnTo>
                  <a:pt x="34" y="89"/>
                </a:lnTo>
                <a:lnTo>
                  <a:pt x="31" y="85"/>
                </a:lnTo>
                <a:lnTo>
                  <a:pt x="28" y="80"/>
                </a:lnTo>
                <a:lnTo>
                  <a:pt x="25" y="75"/>
                </a:lnTo>
                <a:lnTo>
                  <a:pt x="25" y="70"/>
                </a:lnTo>
                <a:lnTo>
                  <a:pt x="25" y="70"/>
                </a:lnTo>
                <a:lnTo>
                  <a:pt x="26" y="63"/>
                </a:lnTo>
                <a:lnTo>
                  <a:pt x="28" y="58"/>
                </a:lnTo>
                <a:lnTo>
                  <a:pt x="31" y="53"/>
                </a:lnTo>
                <a:lnTo>
                  <a:pt x="35" y="48"/>
                </a:lnTo>
                <a:lnTo>
                  <a:pt x="35" y="48"/>
                </a:lnTo>
                <a:lnTo>
                  <a:pt x="39" y="44"/>
                </a:lnTo>
                <a:lnTo>
                  <a:pt x="45" y="42"/>
                </a:lnTo>
                <a:lnTo>
                  <a:pt x="51" y="40"/>
                </a:lnTo>
                <a:lnTo>
                  <a:pt x="57" y="40"/>
                </a:lnTo>
                <a:lnTo>
                  <a:pt x="57" y="40"/>
                </a:lnTo>
                <a:lnTo>
                  <a:pt x="63" y="40"/>
                </a:lnTo>
                <a:lnTo>
                  <a:pt x="69" y="42"/>
                </a:lnTo>
                <a:lnTo>
                  <a:pt x="69" y="31"/>
                </a:lnTo>
                <a:lnTo>
                  <a:pt x="0" y="31"/>
                </a:lnTo>
                <a:lnTo>
                  <a:pt x="0" y="15"/>
                </a:lnTo>
                <a:lnTo>
                  <a:pt x="69" y="15"/>
                </a:lnTo>
                <a:lnTo>
                  <a:pt x="69" y="0"/>
                </a:lnTo>
                <a:lnTo>
                  <a:pt x="91" y="0"/>
                </a:lnTo>
                <a:lnTo>
                  <a:pt x="91" y="15"/>
                </a:lnTo>
                <a:lnTo>
                  <a:pt x="133" y="15"/>
                </a:lnTo>
                <a:lnTo>
                  <a:pt x="133" y="31"/>
                </a:lnTo>
                <a:close/>
                <a:moveTo>
                  <a:pt x="70" y="64"/>
                </a:moveTo>
                <a:lnTo>
                  <a:pt x="70" y="60"/>
                </a:lnTo>
                <a:lnTo>
                  <a:pt x="70" y="60"/>
                </a:lnTo>
                <a:lnTo>
                  <a:pt x="68" y="58"/>
                </a:lnTo>
                <a:lnTo>
                  <a:pt x="65" y="57"/>
                </a:lnTo>
                <a:lnTo>
                  <a:pt x="61" y="56"/>
                </a:lnTo>
                <a:lnTo>
                  <a:pt x="57" y="55"/>
                </a:lnTo>
                <a:lnTo>
                  <a:pt x="57" y="55"/>
                </a:lnTo>
                <a:lnTo>
                  <a:pt x="53" y="56"/>
                </a:lnTo>
                <a:lnTo>
                  <a:pt x="49" y="59"/>
                </a:lnTo>
                <a:lnTo>
                  <a:pt x="49" y="59"/>
                </a:lnTo>
                <a:lnTo>
                  <a:pt x="46" y="64"/>
                </a:lnTo>
                <a:lnTo>
                  <a:pt x="45" y="68"/>
                </a:lnTo>
                <a:lnTo>
                  <a:pt x="45" y="68"/>
                </a:lnTo>
                <a:lnTo>
                  <a:pt x="45" y="72"/>
                </a:lnTo>
                <a:lnTo>
                  <a:pt x="48" y="76"/>
                </a:lnTo>
                <a:lnTo>
                  <a:pt x="48" y="76"/>
                </a:lnTo>
                <a:lnTo>
                  <a:pt x="51" y="78"/>
                </a:lnTo>
                <a:lnTo>
                  <a:pt x="55" y="79"/>
                </a:lnTo>
                <a:lnTo>
                  <a:pt x="55" y="79"/>
                </a:lnTo>
                <a:lnTo>
                  <a:pt x="61" y="78"/>
                </a:lnTo>
                <a:lnTo>
                  <a:pt x="64" y="77"/>
                </a:lnTo>
                <a:lnTo>
                  <a:pt x="66" y="75"/>
                </a:lnTo>
                <a:lnTo>
                  <a:pt x="66" y="75"/>
                </a:lnTo>
                <a:lnTo>
                  <a:pt x="68" y="73"/>
                </a:lnTo>
                <a:lnTo>
                  <a:pt x="69" y="70"/>
                </a:lnTo>
                <a:lnTo>
                  <a:pt x="70" y="64"/>
                </a:lnTo>
                <a:lnTo>
                  <a:pt x="70" y="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94">
            <a:extLst>
              <a:ext uri="{FF2B5EF4-FFF2-40B4-BE49-F238E27FC236}">
                <a16:creationId xmlns:a16="http://schemas.microsoft.com/office/drawing/2014/main" id="{FC9B60C5-EDEF-413F-8E28-AE5E4854217A}"/>
              </a:ext>
            </a:extLst>
          </p:cNvPr>
          <p:cNvSpPr>
            <a:spLocks noEditPoints="1"/>
          </p:cNvSpPr>
          <p:nvPr/>
        </p:nvSpPr>
        <p:spPr bwMode="auto">
          <a:xfrm>
            <a:off x="2854325" y="5335588"/>
            <a:ext cx="98425" cy="95250"/>
          </a:xfrm>
          <a:custGeom>
            <a:avLst/>
            <a:gdLst>
              <a:gd name="T0" fmla="*/ 86 w 125"/>
              <a:gd name="T1" fmla="*/ 100 h 121"/>
              <a:gd name="T2" fmla="*/ 99 w 125"/>
              <a:gd name="T3" fmla="*/ 90 h 121"/>
              <a:gd name="T4" fmla="*/ 105 w 125"/>
              <a:gd name="T5" fmla="*/ 77 h 121"/>
              <a:gd name="T6" fmla="*/ 104 w 125"/>
              <a:gd name="T7" fmla="*/ 72 h 121"/>
              <a:gd name="T8" fmla="*/ 99 w 125"/>
              <a:gd name="T9" fmla="*/ 64 h 121"/>
              <a:gd name="T10" fmla="*/ 95 w 125"/>
              <a:gd name="T11" fmla="*/ 61 h 121"/>
              <a:gd name="T12" fmla="*/ 86 w 125"/>
              <a:gd name="T13" fmla="*/ 56 h 121"/>
              <a:gd name="T14" fmla="*/ 74 w 125"/>
              <a:gd name="T15" fmla="*/ 55 h 121"/>
              <a:gd name="T16" fmla="*/ 72 w 125"/>
              <a:gd name="T17" fmla="*/ 55 h 121"/>
              <a:gd name="T18" fmla="*/ 59 w 125"/>
              <a:gd name="T19" fmla="*/ 57 h 121"/>
              <a:gd name="T20" fmla="*/ 52 w 125"/>
              <a:gd name="T21" fmla="*/ 59 h 121"/>
              <a:gd name="T22" fmla="*/ 45 w 125"/>
              <a:gd name="T23" fmla="*/ 62 h 121"/>
              <a:gd name="T24" fmla="*/ 32 w 125"/>
              <a:gd name="T25" fmla="*/ 68 h 121"/>
              <a:gd name="T26" fmla="*/ 0 w 125"/>
              <a:gd name="T27" fmla="*/ 69 h 121"/>
              <a:gd name="T28" fmla="*/ 48 w 125"/>
              <a:gd name="T29" fmla="*/ 36 h 121"/>
              <a:gd name="T30" fmla="*/ 14 w 125"/>
              <a:gd name="T31" fmla="*/ 16 h 121"/>
              <a:gd name="T32" fmla="*/ 100 w 125"/>
              <a:gd name="T33" fmla="*/ 0 h 121"/>
              <a:gd name="T34" fmla="*/ 111 w 125"/>
              <a:gd name="T35" fmla="*/ 11 h 121"/>
              <a:gd name="T36" fmla="*/ 65 w 125"/>
              <a:gd name="T37" fmla="*/ 42 h 121"/>
              <a:gd name="T38" fmla="*/ 80 w 125"/>
              <a:gd name="T39" fmla="*/ 40 h 121"/>
              <a:gd name="T40" fmla="*/ 89 w 125"/>
              <a:gd name="T41" fmla="*/ 41 h 121"/>
              <a:gd name="T42" fmla="*/ 107 w 125"/>
              <a:gd name="T43" fmla="*/ 45 h 121"/>
              <a:gd name="T44" fmla="*/ 113 w 125"/>
              <a:gd name="T45" fmla="*/ 50 h 121"/>
              <a:gd name="T46" fmla="*/ 122 w 125"/>
              <a:gd name="T47" fmla="*/ 61 h 121"/>
              <a:gd name="T48" fmla="*/ 125 w 125"/>
              <a:gd name="T49" fmla="*/ 77 h 121"/>
              <a:gd name="T50" fmla="*/ 124 w 125"/>
              <a:gd name="T51" fmla="*/ 86 h 121"/>
              <a:gd name="T52" fmla="*/ 116 w 125"/>
              <a:gd name="T53" fmla="*/ 103 h 121"/>
              <a:gd name="T54" fmla="*/ 108 w 125"/>
              <a:gd name="T55" fmla="*/ 109 h 121"/>
              <a:gd name="T56" fmla="*/ 88 w 125"/>
              <a:gd name="T57" fmla="*/ 118 h 121"/>
              <a:gd name="T58" fmla="*/ 63 w 125"/>
              <a:gd name="T59" fmla="*/ 121 h 121"/>
              <a:gd name="T60" fmla="*/ 55 w 125"/>
              <a:gd name="T61" fmla="*/ 120 h 121"/>
              <a:gd name="T62" fmla="*/ 40 w 125"/>
              <a:gd name="T63" fmla="*/ 117 h 121"/>
              <a:gd name="T64" fmla="*/ 34 w 125"/>
              <a:gd name="T65" fmla="*/ 115 h 121"/>
              <a:gd name="T66" fmla="*/ 26 w 125"/>
              <a:gd name="T67" fmla="*/ 107 h 121"/>
              <a:gd name="T68" fmla="*/ 24 w 125"/>
              <a:gd name="T69" fmla="*/ 97 h 121"/>
              <a:gd name="T70" fmla="*/ 24 w 125"/>
              <a:gd name="T71" fmla="*/ 93 h 121"/>
              <a:gd name="T72" fmla="*/ 29 w 125"/>
              <a:gd name="T73" fmla="*/ 84 h 121"/>
              <a:gd name="T74" fmla="*/ 32 w 125"/>
              <a:gd name="T75" fmla="*/ 81 h 121"/>
              <a:gd name="T76" fmla="*/ 42 w 125"/>
              <a:gd name="T77" fmla="*/ 76 h 121"/>
              <a:gd name="T78" fmla="*/ 53 w 125"/>
              <a:gd name="T79" fmla="*/ 75 h 121"/>
              <a:gd name="T80" fmla="*/ 59 w 125"/>
              <a:gd name="T81" fmla="*/ 75 h 121"/>
              <a:gd name="T82" fmla="*/ 70 w 125"/>
              <a:gd name="T83" fmla="*/ 78 h 121"/>
              <a:gd name="T84" fmla="*/ 78 w 125"/>
              <a:gd name="T85" fmla="*/ 84 h 121"/>
              <a:gd name="T86" fmla="*/ 84 w 125"/>
              <a:gd name="T87" fmla="*/ 94 h 121"/>
              <a:gd name="T88" fmla="*/ 86 w 125"/>
              <a:gd name="T89" fmla="*/ 100 h 121"/>
              <a:gd name="T90" fmla="*/ 68 w 125"/>
              <a:gd name="T91" fmla="*/ 105 h 121"/>
              <a:gd name="T92" fmla="*/ 62 w 125"/>
              <a:gd name="T93" fmla="*/ 94 h 121"/>
              <a:gd name="T94" fmla="*/ 52 w 125"/>
              <a:gd name="T95" fmla="*/ 89 h 121"/>
              <a:gd name="T96" fmla="*/ 48 w 125"/>
              <a:gd name="T97" fmla="*/ 90 h 121"/>
              <a:gd name="T98" fmla="*/ 45 w 125"/>
              <a:gd name="T99" fmla="*/ 92 h 121"/>
              <a:gd name="T100" fmla="*/ 42 w 125"/>
              <a:gd name="T101" fmla="*/ 97 h 121"/>
              <a:gd name="T102" fmla="*/ 42 w 125"/>
              <a:gd name="T103" fmla="*/ 99 h 121"/>
              <a:gd name="T104" fmla="*/ 47 w 125"/>
              <a:gd name="T105" fmla="*/ 103 h 121"/>
              <a:gd name="T106" fmla="*/ 61 w 125"/>
              <a:gd name="T107" fmla="*/ 105 h 121"/>
              <a:gd name="T108" fmla="*/ 68 w 125"/>
              <a:gd name="T109" fmla="*/ 10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5" h="121">
                <a:moveTo>
                  <a:pt x="86" y="100"/>
                </a:moveTo>
                <a:lnTo>
                  <a:pt x="86" y="100"/>
                </a:lnTo>
                <a:lnTo>
                  <a:pt x="94" y="96"/>
                </a:lnTo>
                <a:lnTo>
                  <a:pt x="99" y="90"/>
                </a:lnTo>
                <a:lnTo>
                  <a:pt x="104" y="84"/>
                </a:lnTo>
                <a:lnTo>
                  <a:pt x="105" y="77"/>
                </a:lnTo>
                <a:lnTo>
                  <a:pt x="105" y="77"/>
                </a:lnTo>
                <a:lnTo>
                  <a:pt x="104" y="72"/>
                </a:lnTo>
                <a:lnTo>
                  <a:pt x="101" y="68"/>
                </a:lnTo>
                <a:lnTo>
                  <a:pt x="99" y="64"/>
                </a:lnTo>
                <a:lnTo>
                  <a:pt x="95" y="61"/>
                </a:lnTo>
                <a:lnTo>
                  <a:pt x="95" y="61"/>
                </a:lnTo>
                <a:lnTo>
                  <a:pt x="91" y="58"/>
                </a:lnTo>
                <a:lnTo>
                  <a:pt x="86" y="56"/>
                </a:lnTo>
                <a:lnTo>
                  <a:pt x="80" y="55"/>
                </a:lnTo>
                <a:lnTo>
                  <a:pt x="74" y="55"/>
                </a:lnTo>
                <a:lnTo>
                  <a:pt x="72" y="55"/>
                </a:lnTo>
                <a:lnTo>
                  <a:pt x="72" y="55"/>
                </a:lnTo>
                <a:lnTo>
                  <a:pt x="66" y="55"/>
                </a:lnTo>
                <a:lnTo>
                  <a:pt x="59" y="57"/>
                </a:lnTo>
                <a:lnTo>
                  <a:pt x="59" y="57"/>
                </a:lnTo>
                <a:lnTo>
                  <a:pt x="52" y="59"/>
                </a:lnTo>
                <a:lnTo>
                  <a:pt x="45" y="62"/>
                </a:lnTo>
                <a:lnTo>
                  <a:pt x="45" y="62"/>
                </a:lnTo>
                <a:lnTo>
                  <a:pt x="32" y="68"/>
                </a:lnTo>
                <a:lnTo>
                  <a:pt x="32" y="68"/>
                </a:lnTo>
                <a:lnTo>
                  <a:pt x="11" y="83"/>
                </a:lnTo>
                <a:lnTo>
                  <a:pt x="0" y="69"/>
                </a:lnTo>
                <a:lnTo>
                  <a:pt x="0" y="69"/>
                </a:lnTo>
                <a:lnTo>
                  <a:pt x="48" y="36"/>
                </a:lnTo>
                <a:lnTo>
                  <a:pt x="75" y="16"/>
                </a:lnTo>
                <a:lnTo>
                  <a:pt x="14" y="16"/>
                </a:lnTo>
                <a:lnTo>
                  <a:pt x="14" y="0"/>
                </a:lnTo>
                <a:lnTo>
                  <a:pt x="100" y="0"/>
                </a:lnTo>
                <a:lnTo>
                  <a:pt x="111" y="11"/>
                </a:lnTo>
                <a:lnTo>
                  <a:pt x="111" y="11"/>
                </a:lnTo>
                <a:lnTo>
                  <a:pt x="65" y="42"/>
                </a:lnTo>
                <a:lnTo>
                  <a:pt x="65" y="42"/>
                </a:lnTo>
                <a:lnTo>
                  <a:pt x="73" y="41"/>
                </a:lnTo>
                <a:lnTo>
                  <a:pt x="80" y="40"/>
                </a:lnTo>
                <a:lnTo>
                  <a:pt x="80" y="40"/>
                </a:lnTo>
                <a:lnTo>
                  <a:pt x="89" y="41"/>
                </a:lnTo>
                <a:lnTo>
                  <a:pt x="98" y="42"/>
                </a:lnTo>
                <a:lnTo>
                  <a:pt x="107" y="45"/>
                </a:lnTo>
                <a:lnTo>
                  <a:pt x="113" y="50"/>
                </a:lnTo>
                <a:lnTo>
                  <a:pt x="113" y="50"/>
                </a:lnTo>
                <a:lnTo>
                  <a:pt x="118" y="55"/>
                </a:lnTo>
                <a:lnTo>
                  <a:pt x="122" y="61"/>
                </a:lnTo>
                <a:lnTo>
                  <a:pt x="124" y="68"/>
                </a:lnTo>
                <a:lnTo>
                  <a:pt x="125" y="77"/>
                </a:lnTo>
                <a:lnTo>
                  <a:pt x="125" y="77"/>
                </a:lnTo>
                <a:lnTo>
                  <a:pt x="124" y="86"/>
                </a:lnTo>
                <a:lnTo>
                  <a:pt x="121" y="96"/>
                </a:lnTo>
                <a:lnTo>
                  <a:pt x="116" y="103"/>
                </a:lnTo>
                <a:lnTo>
                  <a:pt x="108" y="109"/>
                </a:lnTo>
                <a:lnTo>
                  <a:pt x="108" y="109"/>
                </a:lnTo>
                <a:lnTo>
                  <a:pt x="98" y="114"/>
                </a:lnTo>
                <a:lnTo>
                  <a:pt x="88" y="118"/>
                </a:lnTo>
                <a:lnTo>
                  <a:pt x="76" y="120"/>
                </a:lnTo>
                <a:lnTo>
                  <a:pt x="63" y="121"/>
                </a:lnTo>
                <a:lnTo>
                  <a:pt x="63" y="121"/>
                </a:lnTo>
                <a:lnTo>
                  <a:pt x="55" y="120"/>
                </a:lnTo>
                <a:lnTo>
                  <a:pt x="47" y="119"/>
                </a:lnTo>
                <a:lnTo>
                  <a:pt x="40" y="117"/>
                </a:lnTo>
                <a:lnTo>
                  <a:pt x="34" y="115"/>
                </a:lnTo>
                <a:lnTo>
                  <a:pt x="34" y="115"/>
                </a:lnTo>
                <a:lnTo>
                  <a:pt x="29" y="111"/>
                </a:lnTo>
                <a:lnTo>
                  <a:pt x="26" y="107"/>
                </a:lnTo>
                <a:lnTo>
                  <a:pt x="24" y="103"/>
                </a:lnTo>
                <a:lnTo>
                  <a:pt x="24" y="97"/>
                </a:lnTo>
                <a:lnTo>
                  <a:pt x="24" y="97"/>
                </a:lnTo>
                <a:lnTo>
                  <a:pt x="24" y="93"/>
                </a:lnTo>
                <a:lnTo>
                  <a:pt x="26" y="88"/>
                </a:lnTo>
                <a:lnTo>
                  <a:pt x="29" y="84"/>
                </a:lnTo>
                <a:lnTo>
                  <a:pt x="32" y="81"/>
                </a:lnTo>
                <a:lnTo>
                  <a:pt x="32" y="81"/>
                </a:lnTo>
                <a:lnTo>
                  <a:pt x="37" y="78"/>
                </a:lnTo>
                <a:lnTo>
                  <a:pt x="42" y="76"/>
                </a:lnTo>
                <a:lnTo>
                  <a:pt x="48" y="75"/>
                </a:lnTo>
                <a:lnTo>
                  <a:pt x="53" y="75"/>
                </a:lnTo>
                <a:lnTo>
                  <a:pt x="53" y="75"/>
                </a:lnTo>
                <a:lnTo>
                  <a:pt x="59" y="75"/>
                </a:lnTo>
                <a:lnTo>
                  <a:pt x="65" y="76"/>
                </a:lnTo>
                <a:lnTo>
                  <a:pt x="70" y="78"/>
                </a:lnTo>
                <a:lnTo>
                  <a:pt x="75" y="81"/>
                </a:lnTo>
                <a:lnTo>
                  <a:pt x="78" y="84"/>
                </a:lnTo>
                <a:lnTo>
                  <a:pt x="82" y="88"/>
                </a:lnTo>
                <a:lnTo>
                  <a:pt x="84" y="94"/>
                </a:lnTo>
                <a:lnTo>
                  <a:pt x="86" y="100"/>
                </a:lnTo>
                <a:lnTo>
                  <a:pt x="86" y="100"/>
                </a:lnTo>
                <a:close/>
                <a:moveTo>
                  <a:pt x="68" y="105"/>
                </a:moveTo>
                <a:lnTo>
                  <a:pt x="68" y="105"/>
                </a:lnTo>
                <a:lnTo>
                  <a:pt x="66" y="98"/>
                </a:lnTo>
                <a:lnTo>
                  <a:pt x="62" y="94"/>
                </a:lnTo>
                <a:lnTo>
                  <a:pt x="57" y="90"/>
                </a:lnTo>
                <a:lnTo>
                  <a:pt x="52" y="89"/>
                </a:lnTo>
                <a:lnTo>
                  <a:pt x="52" y="89"/>
                </a:lnTo>
                <a:lnTo>
                  <a:pt x="48" y="90"/>
                </a:lnTo>
                <a:lnTo>
                  <a:pt x="45" y="92"/>
                </a:lnTo>
                <a:lnTo>
                  <a:pt x="45" y="92"/>
                </a:lnTo>
                <a:lnTo>
                  <a:pt x="42" y="94"/>
                </a:lnTo>
                <a:lnTo>
                  <a:pt x="42" y="97"/>
                </a:lnTo>
                <a:lnTo>
                  <a:pt x="42" y="97"/>
                </a:lnTo>
                <a:lnTo>
                  <a:pt x="42" y="99"/>
                </a:lnTo>
                <a:lnTo>
                  <a:pt x="43" y="101"/>
                </a:lnTo>
                <a:lnTo>
                  <a:pt x="47" y="103"/>
                </a:lnTo>
                <a:lnTo>
                  <a:pt x="53" y="104"/>
                </a:lnTo>
                <a:lnTo>
                  <a:pt x="61" y="105"/>
                </a:lnTo>
                <a:lnTo>
                  <a:pt x="61" y="105"/>
                </a:lnTo>
                <a:lnTo>
                  <a:pt x="68" y="105"/>
                </a:lnTo>
                <a:lnTo>
                  <a:pt x="68" y="10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95">
            <a:extLst>
              <a:ext uri="{FF2B5EF4-FFF2-40B4-BE49-F238E27FC236}">
                <a16:creationId xmlns:a16="http://schemas.microsoft.com/office/drawing/2014/main" id="{8CF4AC97-266A-4FF7-A73C-207DD9FF5894}"/>
              </a:ext>
            </a:extLst>
          </p:cNvPr>
          <p:cNvSpPr>
            <a:spLocks noEditPoints="1"/>
          </p:cNvSpPr>
          <p:nvPr/>
        </p:nvSpPr>
        <p:spPr bwMode="auto">
          <a:xfrm>
            <a:off x="1914525" y="6153150"/>
            <a:ext cx="23813" cy="23812"/>
          </a:xfrm>
          <a:custGeom>
            <a:avLst/>
            <a:gdLst>
              <a:gd name="T0" fmla="*/ 15 w 30"/>
              <a:gd name="T1" fmla="*/ 31 h 31"/>
              <a:gd name="T2" fmla="*/ 4 w 30"/>
              <a:gd name="T3" fmla="*/ 26 h 31"/>
              <a:gd name="T4" fmla="*/ 1 w 30"/>
              <a:gd name="T5" fmla="*/ 21 h 31"/>
              <a:gd name="T6" fmla="*/ 0 w 30"/>
              <a:gd name="T7" fmla="*/ 15 h 31"/>
              <a:gd name="T8" fmla="*/ 4 w 30"/>
              <a:gd name="T9" fmla="*/ 4 h 31"/>
              <a:gd name="T10" fmla="*/ 9 w 30"/>
              <a:gd name="T11" fmla="*/ 1 h 31"/>
              <a:gd name="T12" fmla="*/ 15 w 30"/>
              <a:gd name="T13" fmla="*/ 0 h 31"/>
              <a:gd name="T14" fmla="*/ 25 w 30"/>
              <a:gd name="T15" fmla="*/ 4 h 31"/>
              <a:gd name="T16" fmla="*/ 29 w 30"/>
              <a:gd name="T17" fmla="*/ 9 h 31"/>
              <a:gd name="T18" fmla="*/ 30 w 30"/>
              <a:gd name="T19" fmla="*/ 15 h 31"/>
              <a:gd name="T20" fmla="*/ 25 w 30"/>
              <a:gd name="T21" fmla="*/ 26 h 31"/>
              <a:gd name="T22" fmla="*/ 21 w 30"/>
              <a:gd name="T23" fmla="*/ 30 h 31"/>
              <a:gd name="T24" fmla="*/ 15 w 30"/>
              <a:gd name="T25" fmla="*/ 31 h 31"/>
              <a:gd name="T26" fmla="*/ 15 w 30"/>
              <a:gd name="T27" fmla="*/ 2 h 31"/>
              <a:gd name="T28" fmla="*/ 5 w 30"/>
              <a:gd name="T29" fmla="*/ 6 h 31"/>
              <a:gd name="T30" fmla="*/ 3 w 30"/>
              <a:gd name="T31" fmla="*/ 10 h 31"/>
              <a:gd name="T32" fmla="*/ 2 w 30"/>
              <a:gd name="T33" fmla="*/ 15 h 31"/>
              <a:gd name="T34" fmla="*/ 5 w 30"/>
              <a:gd name="T35" fmla="*/ 24 h 31"/>
              <a:gd name="T36" fmla="*/ 10 w 30"/>
              <a:gd name="T37" fmla="*/ 27 h 31"/>
              <a:gd name="T38" fmla="*/ 15 w 30"/>
              <a:gd name="T39" fmla="*/ 29 h 31"/>
              <a:gd name="T40" fmla="*/ 24 w 30"/>
              <a:gd name="T41" fmla="*/ 24 h 31"/>
              <a:gd name="T42" fmla="*/ 27 w 30"/>
              <a:gd name="T43" fmla="*/ 20 h 31"/>
              <a:gd name="T44" fmla="*/ 28 w 30"/>
              <a:gd name="T45" fmla="*/ 15 h 31"/>
              <a:gd name="T46" fmla="*/ 24 w 30"/>
              <a:gd name="T47" fmla="*/ 6 h 31"/>
              <a:gd name="T48" fmla="*/ 20 w 30"/>
              <a:gd name="T49" fmla="*/ 3 h 31"/>
              <a:gd name="T50" fmla="*/ 15 w 30"/>
              <a:gd name="T51" fmla="*/ 2 h 31"/>
              <a:gd name="T52" fmla="*/ 21 w 30"/>
              <a:gd name="T53" fmla="*/ 22 h 31"/>
              <a:gd name="T54" fmla="*/ 15 w 30"/>
              <a:gd name="T55" fmla="*/ 23 h 31"/>
              <a:gd name="T56" fmla="*/ 9 w 30"/>
              <a:gd name="T57" fmla="*/ 21 h 31"/>
              <a:gd name="T58" fmla="*/ 7 w 30"/>
              <a:gd name="T59" fmla="*/ 18 h 31"/>
              <a:gd name="T60" fmla="*/ 7 w 30"/>
              <a:gd name="T61" fmla="*/ 15 h 31"/>
              <a:gd name="T62" fmla="*/ 9 w 30"/>
              <a:gd name="T63" fmla="*/ 9 h 31"/>
              <a:gd name="T64" fmla="*/ 12 w 30"/>
              <a:gd name="T65" fmla="*/ 7 h 31"/>
              <a:gd name="T66" fmla="*/ 15 w 30"/>
              <a:gd name="T67" fmla="*/ 6 h 31"/>
              <a:gd name="T68" fmla="*/ 21 w 30"/>
              <a:gd name="T69" fmla="*/ 8 h 31"/>
              <a:gd name="T70" fmla="*/ 21 w 30"/>
              <a:gd name="T71" fmla="*/ 11 h 31"/>
              <a:gd name="T72" fmla="*/ 18 w 30"/>
              <a:gd name="T73" fmla="*/ 9 h 31"/>
              <a:gd name="T74" fmla="*/ 15 w 30"/>
              <a:gd name="T75" fmla="*/ 9 h 31"/>
              <a:gd name="T76" fmla="*/ 11 w 30"/>
              <a:gd name="T77" fmla="*/ 10 h 31"/>
              <a:gd name="T78" fmla="*/ 10 w 30"/>
              <a:gd name="T79" fmla="*/ 15 h 31"/>
              <a:gd name="T80" fmla="*/ 10 w 30"/>
              <a:gd name="T81" fmla="*/ 17 h 31"/>
              <a:gd name="T82" fmla="*/ 13 w 30"/>
              <a:gd name="T83" fmla="*/ 20 h 31"/>
              <a:gd name="T84" fmla="*/ 15 w 30"/>
              <a:gd name="T85" fmla="*/ 21 h 31"/>
              <a:gd name="T86" fmla="*/ 21 w 30"/>
              <a:gd name="T87" fmla="*/ 19 h 31"/>
              <a:gd name="T88" fmla="*/ 21 w 30"/>
              <a:gd name="T8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31">
                <a:moveTo>
                  <a:pt x="15" y="31"/>
                </a:moveTo>
                <a:lnTo>
                  <a:pt x="15" y="31"/>
                </a:lnTo>
                <a:lnTo>
                  <a:pt x="9" y="30"/>
                </a:lnTo>
                <a:lnTo>
                  <a:pt x="4" y="26"/>
                </a:lnTo>
                <a:lnTo>
                  <a:pt x="4" y="26"/>
                </a:lnTo>
                <a:lnTo>
                  <a:pt x="1" y="21"/>
                </a:lnTo>
                <a:lnTo>
                  <a:pt x="0" y="15"/>
                </a:lnTo>
                <a:lnTo>
                  <a:pt x="0" y="15"/>
                </a:lnTo>
                <a:lnTo>
                  <a:pt x="1" y="9"/>
                </a:lnTo>
                <a:lnTo>
                  <a:pt x="4" y="4"/>
                </a:lnTo>
                <a:lnTo>
                  <a:pt x="4" y="4"/>
                </a:lnTo>
                <a:lnTo>
                  <a:pt x="9" y="1"/>
                </a:lnTo>
                <a:lnTo>
                  <a:pt x="15" y="0"/>
                </a:lnTo>
                <a:lnTo>
                  <a:pt x="15" y="0"/>
                </a:lnTo>
                <a:lnTo>
                  <a:pt x="21" y="1"/>
                </a:lnTo>
                <a:lnTo>
                  <a:pt x="25" y="4"/>
                </a:lnTo>
                <a:lnTo>
                  <a:pt x="25" y="4"/>
                </a:lnTo>
                <a:lnTo>
                  <a:pt x="29" y="9"/>
                </a:lnTo>
                <a:lnTo>
                  <a:pt x="30" y="15"/>
                </a:lnTo>
                <a:lnTo>
                  <a:pt x="30" y="15"/>
                </a:lnTo>
                <a:lnTo>
                  <a:pt x="29" y="21"/>
                </a:lnTo>
                <a:lnTo>
                  <a:pt x="25" y="26"/>
                </a:lnTo>
                <a:lnTo>
                  <a:pt x="25" y="26"/>
                </a:lnTo>
                <a:lnTo>
                  <a:pt x="21" y="30"/>
                </a:lnTo>
                <a:lnTo>
                  <a:pt x="15" y="31"/>
                </a:lnTo>
                <a:lnTo>
                  <a:pt x="15" y="31"/>
                </a:lnTo>
                <a:close/>
                <a:moveTo>
                  <a:pt x="15" y="2"/>
                </a:moveTo>
                <a:lnTo>
                  <a:pt x="15" y="2"/>
                </a:lnTo>
                <a:lnTo>
                  <a:pt x="10" y="3"/>
                </a:lnTo>
                <a:lnTo>
                  <a:pt x="5" y="6"/>
                </a:lnTo>
                <a:lnTo>
                  <a:pt x="5" y="6"/>
                </a:lnTo>
                <a:lnTo>
                  <a:pt x="3" y="10"/>
                </a:lnTo>
                <a:lnTo>
                  <a:pt x="2" y="15"/>
                </a:lnTo>
                <a:lnTo>
                  <a:pt x="2" y="15"/>
                </a:lnTo>
                <a:lnTo>
                  <a:pt x="3" y="20"/>
                </a:lnTo>
                <a:lnTo>
                  <a:pt x="5" y="24"/>
                </a:lnTo>
                <a:lnTo>
                  <a:pt x="5" y="24"/>
                </a:lnTo>
                <a:lnTo>
                  <a:pt x="10" y="27"/>
                </a:lnTo>
                <a:lnTo>
                  <a:pt x="15" y="29"/>
                </a:lnTo>
                <a:lnTo>
                  <a:pt x="15" y="29"/>
                </a:lnTo>
                <a:lnTo>
                  <a:pt x="20" y="27"/>
                </a:lnTo>
                <a:lnTo>
                  <a:pt x="24" y="24"/>
                </a:lnTo>
                <a:lnTo>
                  <a:pt x="24" y="24"/>
                </a:lnTo>
                <a:lnTo>
                  <a:pt x="27" y="20"/>
                </a:lnTo>
                <a:lnTo>
                  <a:pt x="28" y="15"/>
                </a:lnTo>
                <a:lnTo>
                  <a:pt x="28" y="15"/>
                </a:lnTo>
                <a:lnTo>
                  <a:pt x="27" y="10"/>
                </a:lnTo>
                <a:lnTo>
                  <a:pt x="24" y="6"/>
                </a:lnTo>
                <a:lnTo>
                  <a:pt x="24" y="6"/>
                </a:lnTo>
                <a:lnTo>
                  <a:pt x="20" y="3"/>
                </a:lnTo>
                <a:lnTo>
                  <a:pt x="15" y="2"/>
                </a:lnTo>
                <a:lnTo>
                  <a:pt x="15" y="2"/>
                </a:lnTo>
                <a:close/>
                <a:moveTo>
                  <a:pt x="21" y="22"/>
                </a:moveTo>
                <a:lnTo>
                  <a:pt x="21" y="22"/>
                </a:lnTo>
                <a:lnTo>
                  <a:pt x="15" y="23"/>
                </a:lnTo>
                <a:lnTo>
                  <a:pt x="15" y="23"/>
                </a:lnTo>
                <a:lnTo>
                  <a:pt x="12" y="23"/>
                </a:lnTo>
                <a:lnTo>
                  <a:pt x="9" y="21"/>
                </a:lnTo>
                <a:lnTo>
                  <a:pt x="9" y="21"/>
                </a:lnTo>
                <a:lnTo>
                  <a:pt x="7" y="18"/>
                </a:lnTo>
                <a:lnTo>
                  <a:pt x="7" y="15"/>
                </a:lnTo>
                <a:lnTo>
                  <a:pt x="7" y="15"/>
                </a:lnTo>
                <a:lnTo>
                  <a:pt x="7" y="11"/>
                </a:lnTo>
                <a:lnTo>
                  <a:pt x="9" y="9"/>
                </a:lnTo>
                <a:lnTo>
                  <a:pt x="9" y="9"/>
                </a:lnTo>
                <a:lnTo>
                  <a:pt x="12" y="7"/>
                </a:lnTo>
                <a:lnTo>
                  <a:pt x="15" y="6"/>
                </a:lnTo>
                <a:lnTo>
                  <a:pt x="15" y="6"/>
                </a:lnTo>
                <a:lnTo>
                  <a:pt x="18" y="7"/>
                </a:lnTo>
                <a:lnTo>
                  <a:pt x="21" y="8"/>
                </a:lnTo>
                <a:lnTo>
                  <a:pt x="21" y="11"/>
                </a:lnTo>
                <a:lnTo>
                  <a:pt x="21" y="11"/>
                </a:lnTo>
                <a:lnTo>
                  <a:pt x="21" y="11"/>
                </a:lnTo>
                <a:lnTo>
                  <a:pt x="18" y="9"/>
                </a:lnTo>
                <a:lnTo>
                  <a:pt x="15" y="9"/>
                </a:lnTo>
                <a:lnTo>
                  <a:pt x="15" y="9"/>
                </a:lnTo>
                <a:lnTo>
                  <a:pt x="13" y="9"/>
                </a:lnTo>
                <a:lnTo>
                  <a:pt x="11" y="10"/>
                </a:lnTo>
                <a:lnTo>
                  <a:pt x="10" y="12"/>
                </a:lnTo>
                <a:lnTo>
                  <a:pt x="10" y="15"/>
                </a:lnTo>
                <a:lnTo>
                  <a:pt x="10" y="15"/>
                </a:lnTo>
                <a:lnTo>
                  <a:pt x="10" y="17"/>
                </a:lnTo>
                <a:lnTo>
                  <a:pt x="11" y="19"/>
                </a:lnTo>
                <a:lnTo>
                  <a:pt x="13" y="20"/>
                </a:lnTo>
                <a:lnTo>
                  <a:pt x="15" y="21"/>
                </a:lnTo>
                <a:lnTo>
                  <a:pt x="15" y="21"/>
                </a:lnTo>
                <a:lnTo>
                  <a:pt x="18" y="20"/>
                </a:lnTo>
                <a:lnTo>
                  <a:pt x="21" y="19"/>
                </a:lnTo>
                <a:lnTo>
                  <a:pt x="21" y="19"/>
                </a:lnTo>
                <a:lnTo>
                  <a:pt x="21"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96">
            <a:extLst>
              <a:ext uri="{FF2B5EF4-FFF2-40B4-BE49-F238E27FC236}">
                <a16:creationId xmlns:a16="http://schemas.microsoft.com/office/drawing/2014/main" id="{1D6263D6-7291-4978-9DAF-FA4B5555D80C}"/>
              </a:ext>
            </a:extLst>
          </p:cNvPr>
          <p:cNvSpPr>
            <a:spLocks noEditPoints="1"/>
          </p:cNvSpPr>
          <p:nvPr/>
        </p:nvSpPr>
        <p:spPr bwMode="auto">
          <a:xfrm>
            <a:off x="1952625" y="6153150"/>
            <a:ext cx="14288" cy="22225"/>
          </a:xfrm>
          <a:custGeom>
            <a:avLst/>
            <a:gdLst>
              <a:gd name="T0" fmla="*/ 3 w 18"/>
              <a:gd name="T1" fmla="*/ 17 h 27"/>
              <a:gd name="T2" fmla="*/ 3 w 18"/>
              <a:gd name="T3" fmla="*/ 27 h 27"/>
              <a:gd name="T4" fmla="*/ 0 w 18"/>
              <a:gd name="T5" fmla="*/ 27 h 27"/>
              <a:gd name="T6" fmla="*/ 0 w 18"/>
              <a:gd name="T7" fmla="*/ 0 h 27"/>
              <a:gd name="T8" fmla="*/ 8 w 18"/>
              <a:gd name="T9" fmla="*/ 0 h 27"/>
              <a:gd name="T10" fmla="*/ 8 w 18"/>
              <a:gd name="T11" fmla="*/ 0 h 27"/>
              <a:gd name="T12" fmla="*/ 13 w 18"/>
              <a:gd name="T13" fmla="*/ 1 h 27"/>
              <a:gd name="T14" fmla="*/ 16 w 18"/>
              <a:gd name="T15" fmla="*/ 2 h 27"/>
              <a:gd name="T16" fmla="*/ 16 w 18"/>
              <a:gd name="T17" fmla="*/ 2 h 27"/>
              <a:gd name="T18" fmla="*/ 18 w 18"/>
              <a:gd name="T19" fmla="*/ 5 h 27"/>
              <a:gd name="T20" fmla="*/ 18 w 18"/>
              <a:gd name="T21" fmla="*/ 8 h 27"/>
              <a:gd name="T22" fmla="*/ 18 w 18"/>
              <a:gd name="T23" fmla="*/ 8 h 27"/>
              <a:gd name="T24" fmla="*/ 18 w 18"/>
              <a:gd name="T25" fmla="*/ 12 h 27"/>
              <a:gd name="T26" fmla="*/ 16 w 18"/>
              <a:gd name="T27" fmla="*/ 14 h 27"/>
              <a:gd name="T28" fmla="*/ 16 w 18"/>
              <a:gd name="T29" fmla="*/ 14 h 27"/>
              <a:gd name="T30" fmla="*/ 12 w 18"/>
              <a:gd name="T31" fmla="*/ 16 h 27"/>
              <a:gd name="T32" fmla="*/ 8 w 18"/>
              <a:gd name="T33" fmla="*/ 17 h 27"/>
              <a:gd name="T34" fmla="*/ 3 w 18"/>
              <a:gd name="T35" fmla="*/ 17 h 27"/>
              <a:gd name="T36" fmla="*/ 3 w 18"/>
              <a:gd name="T37" fmla="*/ 3 h 27"/>
              <a:gd name="T38" fmla="*/ 3 w 18"/>
              <a:gd name="T39" fmla="*/ 14 h 27"/>
              <a:gd name="T40" fmla="*/ 8 w 18"/>
              <a:gd name="T41" fmla="*/ 14 h 27"/>
              <a:gd name="T42" fmla="*/ 8 w 18"/>
              <a:gd name="T43" fmla="*/ 14 h 27"/>
              <a:gd name="T44" fmla="*/ 11 w 18"/>
              <a:gd name="T45" fmla="*/ 14 h 27"/>
              <a:gd name="T46" fmla="*/ 13 w 18"/>
              <a:gd name="T47" fmla="*/ 12 h 27"/>
              <a:gd name="T48" fmla="*/ 13 w 18"/>
              <a:gd name="T49" fmla="*/ 12 h 27"/>
              <a:gd name="T50" fmla="*/ 14 w 18"/>
              <a:gd name="T51" fmla="*/ 11 h 27"/>
              <a:gd name="T52" fmla="*/ 15 w 18"/>
              <a:gd name="T53" fmla="*/ 8 h 27"/>
              <a:gd name="T54" fmla="*/ 15 w 18"/>
              <a:gd name="T55" fmla="*/ 8 h 27"/>
              <a:gd name="T56" fmla="*/ 15 w 18"/>
              <a:gd name="T57" fmla="*/ 6 h 27"/>
              <a:gd name="T58" fmla="*/ 13 w 18"/>
              <a:gd name="T59" fmla="*/ 4 h 27"/>
              <a:gd name="T60" fmla="*/ 13 w 18"/>
              <a:gd name="T61" fmla="*/ 4 h 27"/>
              <a:gd name="T62" fmla="*/ 11 w 18"/>
              <a:gd name="T63" fmla="*/ 3 h 27"/>
              <a:gd name="T64" fmla="*/ 8 w 18"/>
              <a:gd name="T65" fmla="*/ 3 h 27"/>
              <a:gd name="T66" fmla="*/ 3 w 18"/>
              <a:gd name="T67"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7">
                <a:moveTo>
                  <a:pt x="3" y="17"/>
                </a:moveTo>
                <a:lnTo>
                  <a:pt x="3" y="27"/>
                </a:lnTo>
                <a:lnTo>
                  <a:pt x="0" y="27"/>
                </a:lnTo>
                <a:lnTo>
                  <a:pt x="0" y="0"/>
                </a:lnTo>
                <a:lnTo>
                  <a:pt x="8" y="0"/>
                </a:lnTo>
                <a:lnTo>
                  <a:pt x="8" y="0"/>
                </a:lnTo>
                <a:lnTo>
                  <a:pt x="13" y="1"/>
                </a:lnTo>
                <a:lnTo>
                  <a:pt x="16" y="2"/>
                </a:lnTo>
                <a:lnTo>
                  <a:pt x="16" y="2"/>
                </a:lnTo>
                <a:lnTo>
                  <a:pt x="18" y="5"/>
                </a:lnTo>
                <a:lnTo>
                  <a:pt x="18" y="8"/>
                </a:lnTo>
                <a:lnTo>
                  <a:pt x="18" y="8"/>
                </a:lnTo>
                <a:lnTo>
                  <a:pt x="18" y="12"/>
                </a:lnTo>
                <a:lnTo>
                  <a:pt x="16" y="14"/>
                </a:lnTo>
                <a:lnTo>
                  <a:pt x="16" y="14"/>
                </a:lnTo>
                <a:lnTo>
                  <a:pt x="12" y="16"/>
                </a:lnTo>
                <a:lnTo>
                  <a:pt x="8" y="17"/>
                </a:lnTo>
                <a:lnTo>
                  <a:pt x="3" y="17"/>
                </a:lnTo>
                <a:close/>
                <a:moveTo>
                  <a:pt x="3" y="3"/>
                </a:moveTo>
                <a:lnTo>
                  <a:pt x="3" y="14"/>
                </a:lnTo>
                <a:lnTo>
                  <a:pt x="8" y="14"/>
                </a:lnTo>
                <a:lnTo>
                  <a:pt x="8" y="14"/>
                </a:lnTo>
                <a:lnTo>
                  <a:pt x="11" y="14"/>
                </a:lnTo>
                <a:lnTo>
                  <a:pt x="13" y="12"/>
                </a:lnTo>
                <a:lnTo>
                  <a:pt x="13" y="12"/>
                </a:lnTo>
                <a:lnTo>
                  <a:pt x="14" y="11"/>
                </a:lnTo>
                <a:lnTo>
                  <a:pt x="15" y="8"/>
                </a:lnTo>
                <a:lnTo>
                  <a:pt x="15" y="8"/>
                </a:lnTo>
                <a:lnTo>
                  <a:pt x="15" y="6"/>
                </a:lnTo>
                <a:lnTo>
                  <a:pt x="13" y="4"/>
                </a:lnTo>
                <a:lnTo>
                  <a:pt x="13" y="4"/>
                </a:lnTo>
                <a:lnTo>
                  <a:pt x="11" y="3"/>
                </a:lnTo>
                <a:lnTo>
                  <a:pt x="8" y="3"/>
                </a:lnTo>
                <a:lnTo>
                  <a:pt x="3" y="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97">
            <a:extLst>
              <a:ext uri="{FF2B5EF4-FFF2-40B4-BE49-F238E27FC236}">
                <a16:creationId xmlns:a16="http://schemas.microsoft.com/office/drawing/2014/main" id="{1D04960E-C1B7-4050-939C-F1E69BD8B7F3}"/>
              </a:ext>
            </a:extLst>
          </p:cNvPr>
          <p:cNvSpPr>
            <a:spLocks/>
          </p:cNvSpPr>
          <p:nvPr/>
        </p:nvSpPr>
        <p:spPr bwMode="auto">
          <a:xfrm>
            <a:off x="1970088" y="6159500"/>
            <a:ext cx="9525" cy="15875"/>
          </a:xfrm>
          <a:custGeom>
            <a:avLst/>
            <a:gdLst>
              <a:gd name="T0" fmla="*/ 0 w 12"/>
              <a:gd name="T1" fmla="*/ 20 h 20"/>
              <a:gd name="T2" fmla="*/ 0 w 12"/>
              <a:gd name="T3" fmla="*/ 0 h 20"/>
              <a:gd name="T4" fmla="*/ 3 w 12"/>
              <a:gd name="T5" fmla="*/ 0 h 20"/>
              <a:gd name="T6" fmla="*/ 3 w 12"/>
              <a:gd name="T7" fmla="*/ 3 h 20"/>
              <a:gd name="T8" fmla="*/ 3 w 12"/>
              <a:gd name="T9" fmla="*/ 3 h 20"/>
              <a:gd name="T10" fmla="*/ 7 w 12"/>
              <a:gd name="T11" fmla="*/ 1 h 20"/>
              <a:gd name="T12" fmla="*/ 10 w 12"/>
              <a:gd name="T13" fmla="*/ 0 h 20"/>
              <a:gd name="T14" fmla="*/ 10 w 12"/>
              <a:gd name="T15" fmla="*/ 0 h 20"/>
              <a:gd name="T16" fmla="*/ 12 w 12"/>
              <a:gd name="T17" fmla="*/ 0 h 20"/>
              <a:gd name="T18" fmla="*/ 12 w 12"/>
              <a:gd name="T19" fmla="*/ 3 h 20"/>
              <a:gd name="T20" fmla="*/ 12 w 12"/>
              <a:gd name="T21" fmla="*/ 3 h 20"/>
              <a:gd name="T22" fmla="*/ 12 w 12"/>
              <a:gd name="T23" fmla="*/ 3 h 20"/>
              <a:gd name="T24" fmla="*/ 9 w 12"/>
              <a:gd name="T25" fmla="*/ 3 h 20"/>
              <a:gd name="T26" fmla="*/ 9 w 12"/>
              <a:gd name="T27" fmla="*/ 3 h 20"/>
              <a:gd name="T28" fmla="*/ 6 w 12"/>
              <a:gd name="T29" fmla="*/ 4 h 20"/>
              <a:gd name="T30" fmla="*/ 3 w 12"/>
              <a:gd name="T31" fmla="*/ 5 h 20"/>
              <a:gd name="T32" fmla="*/ 3 w 12"/>
              <a:gd name="T33" fmla="*/ 20 h 20"/>
              <a:gd name="T34" fmla="*/ 0 w 12"/>
              <a:gd name="T3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0">
                <a:moveTo>
                  <a:pt x="0" y="20"/>
                </a:moveTo>
                <a:lnTo>
                  <a:pt x="0" y="0"/>
                </a:lnTo>
                <a:lnTo>
                  <a:pt x="3" y="0"/>
                </a:lnTo>
                <a:lnTo>
                  <a:pt x="3" y="3"/>
                </a:lnTo>
                <a:lnTo>
                  <a:pt x="3" y="3"/>
                </a:lnTo>
                <a:lnTo>
                  <a:pt x="7" y="1"/>
                </a:lnTo>
                <a:lnTo>
                  <a:pt x="10" y="0"/>
                </a:lnTo>
                <a:lnTo>
                  <a:pt x="10" y="0"/>
                </a:lnTo>
                <a:lnTo>
                  <a:pt x="12" y="0"/>
                </a:lnTo>
                <a:lnTo>
                  <a:pt x="12" y="3"/>
                </a:lnTo>
                <a:lnTo>
                  <a:pt x="12" y="3"/>
                </a:lnTo>
                <a:lnTo>
                  <a:pt x="12" y="3"/>
                </a:lnTo>
                <a:lnTo>
                  <a:pt x="9" y="3"/>
                </a:lnTo>
                <a:lnTo>
                  <a:pt x="9" y="3"/>
                </a:lnTo>
                <a:lnTo>
                  <a:pt x="6" y="4"/>
                </a:lnTo>
                <a:lnTo>
                  <a:pt x="3" y="5"/>
                </a:lnTo>
                <a:lnTo>
                  <a:pt x="3" y="20"/>
                </a:lnTo>
                <a:lnTo>
                  <a:pt x="0" y="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98">
            <a:extLst>
              <a:ext uri="{FF2B5EF4-FFF2-40B4-BE49-F238E27FC236}">
                <a16:creationId xmlns:a16="http://schemas.microsoft.com/office/drawing/2014/main" id="{86C895BE-57C5-41A2-87BD-59111BC3BA90}"/>
              </a:ext>
            </a:extLst>
          </p:cNvPr>
          <p:cNvSpPr>
            <a:spLocks noEditPoints="1"/>
          </p:cNvSpPr>
          <p:nvPr/>
        </p:nvSpPr>
        <p:spPr bwMode="auto">
          <a:xfrm>
            <a:off x="1981200" y="6157913"/>
            <a:ext cx="14288" cy="17462"/>
          </a:xfrm>
          <a:custGeom>
            <a:avLst/>
            <a:gdLst>
              <a:gd name="T0" fmla="*/ 10 w 18"/>
              <a:gd name="T1" fmla="*/ 21 h 21"/>
              <a:gd name="T2" fmla="*/ 10 w 18"/>
              <a:gd name="T3" fmla="*/ 21 h 21"/>
              <a:gd name="T4" fmla="*/ 6 w 18"/>
              <a:gd name="T5" fmla="*/ 21 h 21"/>
              <a:gd name="T6" fmla="*/ 2 w 18"/>
              <a:gd name="T7" fmla="*/ 19 h 21"/>
              <a:gd name="T8" fmla="*/ 2 w 18"/>
              <a:gd name="T9" fmla="*/ 19 h 21"/>
              <a:gd name="T10" fmla="*/ 0 w 18"/>
              <a:gd name="T11" fmla="*/ 15 h 21"/>
              <a:gd name="T12" fmla="*/ 0 w 18"/>
              <a:gd name="T13" fmla="*/ 11 h 21"/>
              <a:gd name="T14" fmla="*/ 0 w 18"/>
              <a:gd name="T15" fmla="*/ 11 h 21"/>
              <a:gd name="T16" fmla="*/ 0 w 18"/>
              <a:gd name="T17" fmla="*/ 7 h 21"/>
              <a:gd name="T18" fmla="*/ 2 w 18"/>
              <a:gd name="T19" fmla="*/ 3 h 21"/>
              <a:gd name="T20" fmla="*/ 2 w 18"/>
              <a:gd name="T21" fmla="*/ 3 h 21"/>
              <a:gd name="T22" fmla="*/ 5 w 18"/>
              <a:gd name="T23" fmla="*/ 1 h 21"/>
              <a:gd name="T24" fmla="*/ 9 w 18"/>
              <a:gd name="T25" fmla="*/ 0 h 21"/>
              <a:gd name="T26" fmla="*/ 9 w 18"/>
              <a:gd name="T27" fmla="*/ 0 h 21"/>
              <a:gd name="T28" fmla="*/ 13 w 18"/>
              <a:gd name="T29" fmla="*/ 1 h 21"/>
              <a:gd name="T30" fmla="*/ 15 w 18"/>
              <a:gd name="T31" fmla="*/ 3 h 21"/>
              <a:gd name="T32" fmla="*/ 15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3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1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3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2" y="19"/>
                </a:lnTo>
                <a:lnTo>
                  <a:pt x="2" y="19"/>
                </a:lnTo>
                <a:lnTo>
                  <a:pt x="0" y="15"/>
                </a:lnTo>
                <a:lnTo>
                  <a:pt x="0" y="11"/>
                </a:lnTo>
                <a:lnTo>
                  <a:pt x="0" y="11"/>
                </a:lnTo>
                <a:lnTo>
                  <a:pt x="0" y="7"/>
                </a:lnTo>
                <a:lnTo>
                  <a:pt x="2" y="3"/>
                </a:lnTo>
                <a:lnTo>
                  <a:pt x="2" y="3"/>
                </a:lnTo>
                <a:lnTo>
                  <a:pt x="5" y="1"/>
                </a:lnTo>
                <a:lnTo>
                  <a:pt x="9" y="0"/>
                </a:lnTo>
                <a:lnTo>
                  <a:pt x="9" y="0"/>
                </a:lnTo>
                <a:lnTo>
                  <a:pt x="13" y="1"/>
                </a:lnTo>
                <a:lnTo>
                  <a:pt x="15" y="3"/>
                </a:lnTo>
                <a:lnTo>
                  <a:pt x="15" y="3"/>
                </a:lnTo>
                <a:lnTo>
                  <a:pt x="17" y="6"/>
                </a:lnTo>
                <a:lnTo>
                  <a:pt x="18" y="9"/>
                </a:lnTo>
                <a:lnTo>
                  <a:pt x="18" y="11"/>
                </a:lnTo>
                <a:lnTo>
                  <a:pt x="3" y="11"/>
                </a:lnTo>
                <a:lnTo>
                  <a:pt x="3" y="11"/>
                </a:lnTo>
                <a:lnTo>
                  <a:pt x="3"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1" y="3"/>
                </a:lnTo>
                <a:lnTo>
                  <a:pt x="9" y="3"/>
                </a:lnTo>
                <a:lnTo>
                  <a:pt x="9" y="3"/>
                </a:lnTo>
                <a:lnTo>
                  <a:pt x="7" y="3"/>
                </a:lnTo>
                <a:lnTo>
                  <a:pt x="5" y="4"/>
                </a:lnTo>
                <a:lnTo>
                  <a:pt x="5" y="4"/>
                </a:lnTo>
                <a:lnTo>
                  <a:pt x="3" y="6"/>
                </a:lnTo>
                <a:lnTo>
                  <a:pt x="3" y="9"/>
                </a:lnTo>
                <a:lnTo>
                  <a:pt x="3"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99">
            <a:extLst>
              <a:ext uri="{FF2B5EF4-FFF2-40B4-BE49-F238E27FC236}">
                <a16:creationId xmlns:a16="http://schemas.microsoft.com/office/drawing/2014/main" id="{CF4FEF58-D96A-4EE7-B23D-C48571574303}"/>
              </a:ext>
            </a:extLst>
          </p:cNvPr>
          <p:cNvSpPr>
            <a:spLocks/>
          </p:cNvSpPr>
          <p:nvPr/>
        </p:nvSpPr>
        <p:spPr bwMode="auto">
          <a:xfrm>
            <a:off x="1997075" y="6157913"/>
            <a:ext cx="12700" cy="17462"/>
          </a:xfrm>
          <a:custGeom>
            <a:avLst/>
            <a:gdLst>
              <a:gd name="T0" fmla="*/ 8 w 17"/>
              <a:gd name="T1" fmla="*/ 21 h 21"/>
              <a:gd name="T2" fmla="*/ 8 w 17"/>
              <a:gd name="T3" fmla="*/ 21 h 21"/>
              <a:gd name="T4" fmla="*/ 4 w 17"/>
              <a:gd name="T5" fmla="*/ 21 h 21"/>
              <a:gd name="T6" fmla="*/ 0 w 17"/>
              <a:gd name="T7" fmla="*/ 20 h 21"/>
              <a:gd name="T8" fmla="*/ 0 w 17"/>
              <a:gd name="T9" fmla="*/ 16 h 21"/>
              <a:gd name="T10" fmla="*/ 1 w 17"/>
              <a:gd name="T11" fmla="*/ 16 h 21"/>
              <a:gd name="T12" fmla="*/ 1 w 17"/>
              <a:gd name="T13" fmla="*/ 16 h 21"/>
              <a:gd name="T14" fmla="*/ 4 w 17"/>
              <a:gd name="T15" fmla="*/ 18 h 21"/>
              <a:gd name="T16" fmla="*/ 9 w 17"/>
              <a:gd name="T17" fmla="*/ 19 h 21"/>
              <a:gd name="T18" fmla="*/ 9 w 17"/>
              <a:gd name="T19" fmla="*/ 19 h 21"/>
              <a:gd name="T20" fmla="*/ 12 w 17"/>
              <a:gd name="T21" fmla="*/ 18 h 21"/>
              <a:gd name="T22" fmla="*/ 13 w 17"/>
              <a:gd name="T23" fmla="*/ 17 h 21"/>
              <a:gd name="T24" fmla="*/ 14 w 17"/>
              <a:gd name="T25" fmla="*/ 16 h 21"/>
              <a:gd name="T26" fmla="*/ 14 w 17"/>
              <a:gd name="T27" fmla="*/ 16 h 21"/>
              <a:gd name="T28" fmla="*/ 13 w 17"/>
              <a:gd name="T29" fmla="*/ 14 h 21"/>
              <a:gd name="T30" fmla="*/ 13 w 17"/>
              <a:gd name="T31" fmla="*/ 14 h 21"/>
              <a:gd name="T32" fmla="*/ 10 w 17"/>
              <a:gd name="T33" fmla="*/ 13 h 21"/>
              <a:gd name="T34" fmla="*/ 10 w 17"/>
              <a:gd name="T35" fmla="*/ 13 h 21"/>
              <a:gd name="T36" fmla="*/ 5 w 17"/>
              <a:gd name="T37" fmla="*/ 12 h 21"/>
              <a:gd name="T38" fmla="*/ 5 w 17"/>
              <a:gd name="T39" fmla="*/ 12 h 21"/>
              <a:gd name="T40" fmla="*/ 2 w 17"/>
              <a:gd name="T41" fmla="*/ 10 h 21"/>
              <a:gd name="T42" fmla="*/ 2 w 17"/>
              <a:gd name="T43" fmla="*/ 10 h 21"/>
              <a:gd name="T44" fmla="*/ 1 w 17"/>
              <a:gd name="T45" fmla="*/ 8 h 21"/>
              <a:gd name="T46" fmla="*/ 1 w 17"/>
              <a:gd name="T47" fmla="*/ 6 h 21"/>
              <a:gd name="T48" fmla="*/ 1 w 17"/>
              <a:gd name="T49" fmla="*/ 6 h 21"/>
              <a:gd name="T50" fmla="*/ 1 w 17"/>
              <a:gd name="T51" fmla="*/ 4 h 21"/>
              <a:gd name="T52" fmla="*/ 3 w 17"/>
              <a:gd name="T53" fmla="*/ 2 h 21"/>
              <a:gd name="T54" fmla="*/ 3 w 17"/>
              <a:gd name="T55" fmla="*/ 2 h 21"/>
              <a:gd name="T56" fmla="*/ 5 w 17"/>
              <a:gd name="T57" fmla="*/ 1 h 21"/>
              <a:gd name="T58" fmla="*/ 9 w 17"/>
              <a:gd name="T59" fmla="*/ 0 h 21"/>
              <a:gd name="T60" fmla="*/ 9 w 17"/>
              <a:gd name="T61" fmla="*/ 0 h 21"/>
              <a:gd name="T62" fmla="*/ 13 w 17"/>
              <a:gd name="T63" fmla="*/ 1 h 21"/>
              <a:gd name="T64" fmla="*/ 16 w 17"/>
              <a:gd name="T65" fmla="*/ 2 h 21"/>
              <a:gd name="T66" fmla="*/ 16 w 17"/>
              <a:gd name="T67" fmla="*/ 5 h 21"/>
              <a:gd name="T68" fmla="*/ 16 w 17"/>
              <a:gd name="T69" fmla="*/ 5 h 21"/>
              <a:gd name="T70" fmla="*/ 16 w 17"/>
              <a:gd name="T71" fmla="*/ 5 h 21"/>
              <a:gd name="T72" fmla="*/ 13 w 17"/>
              <a:gd name="T73" fmla="*/ 4 h 21"/>
              <a:gd name="T74" fmla="*/ 9 w 17"/>
              <a:gd name="T75" fmla="*/ 3 h 21"/>
              <a:gd name="T76" fmla="*/ 9 w 17"/>
              <a:gd name="T77" fmla="*/ 3 h 21"/>
              <a:gd name="T78" fmla="*/ 5 w 17"/>
              <a:gd name="T79" fmla="*/ 4 h 21"/>
              <a:gd name="T80" fmla="*/ 5 w 17"/>
              <a:gd name="T81" fmla="*/ 4 h 21"/>
              <a:gd name="T82" fmla="*/ 4 w 17"/>
              <a:gd name="T83" fmla="*/ 5 h 21"/>
              <a:gd name="T84" fmla="*/ 4 w 17"/>
              <a:gd name="T85" fmla="*/ 6 h 21"/>
              <a:gd name="T86" fmla="*/ 4 w 17"/>
              <a:gd name="T87" fmla="*/ 6 h 21"/>
              <a:gd name="T88" fmla="*/ 4 w 17"/>
              <a:gd name="T89" fmla="*/ 8 h 21"/>
              <a:gd name="T90" fmla="*/ 4 w 17"/>
              <a:gd name="T91" fmla="*/ 8 h 21"/>
              <a:gd name="T92" fmla="*/ 8 w 17"/>
              <a:gd name="T93" fmla="*/ 9 h 21"/>
              <a:gd name="T94" fmla="*/ 12 w 17"/>
              <a:gd name="T95" fmla="*/ 10 h 21"/>
              <a:gd name="T96" fmla="*/ 12 w 17"/>
              <a:gd name="T97" fmla="*/ 10 h 21"/>
              <a:gd name="T98" fmla="*/ 14 w 17"/>
              <a:gd name="T99" fmla="*/ 11 h 21"/>
              <a:gd name="T100" fmla="*/ 15 w 17"/>
              <a:gd name="T101" fmla="*/ 12 h 21"/>
              <a:gd name="T102" fmla="*/ 15 w 17"/>
              <a:gd name="T103" fmla="*/ 12 h 21"/>
              <a:gd name="T104" fmla="*/ 16 w 17"/>
              <a:gd name="T105" fmla="*/ 13 h 21"/>
              <a:gd name="T106" fmla="*/ 17 w 17"/>
              <a:gd name="T107" fmla="*/ 15 h 21"/>
              <a:gd name="T108" fmla="*/ 17 w 17"/>
              <a:gd name="T109" fmla="*/ 15 h 21"/>
              <a:gd name="T110" fmla="*/ 16 w 17"/>
              <a:gd name="T111" fmla="*/ 18 h 21"/>
              <a:gd name="T112" fmla="*/ 14 w 17"/>
              <a:gd name="T113" fmla="*/ 20 h 21"/>
              <a:gd name="T114" fmla="*/ 14 w 17"/>
              <a:gd name="T115" fmla="*/ 20 h 21"/>
              <a:gd name="T116" fmla="*/ 12 w 17"/>
              <a:gd name="T117" fmla="*/ 21 h 21"/>
              <a:gd name="T118" fmla="*/ 8 w 17"/>
              <a:gd name="T119" fmla="*/ 21 h 21"/>
              <a:gd name="T120" fmla="*/ 8 w 17"/>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 h="21">
                <a:moveTo>
                  <a:pt x="8" y="21"/>
                </a:moveTo>
                <a:lnTo>
                  <a:pt x="8" y="21"/>
                </a:lnTo>
                <a:lnTo>
                  <a:pt x="4" y="21"/>
                </a:lnTo>
                <a:lnTo>
                  <a:pt x="0" y="20"/>
                </a:lnTo>
                <a:lnTo>
                  <a:pt x="0" y="16"/>
                </a:lnTo>
                <a:lnTo>
                  <a:pt x="1" y="16"/>
                </a:lnTo>
                <a:lnTo>
                  <a:pt x="1" y="16"/>
                </a:lnTo>
                <a:lnTo>
                  <a:pt x="4" y="18"/>
                </a:lnTo>
                <a:lnTo>
                  <a:pt x="9" y="19"/>
                </a:lnTo>
                <a:lnTo>
                  <a:pt x="9" y="19"/>
                </a:lnTo>
                <a:lnTo>
                  <a:pt x="12" y="18"/>
                </a:lnTo>
                <a:lnTo>
                  <a:pt x="13" y="17"/>
                </a:lnTo>
                <a:lnTo>
                  <a:pt x="14" y="16"/>
                </a:lnTo>
                <a:lnTo>
                  <a:pt x="14" y="16"/>
                </a:lnTo>
                <a:lnTo>
                  <a:pt x="13" y="14"/>
                </a:lnTo>
                <a:lnTo>
                  <a:pt x="13" y="14"/>
                </a:lnTo>
                <a:lnTo>
                  <a:pt x="10" y="13"/>
                </a:lnTo>
                <a:lnTo>
                  <a:pt x="10" y="13"/>
                </a:lnTo>
                <a:lnTo>
                  <a:pt x="5" y="12"/>
                </a:lnTo>
                <a:lnTo>
                  <a:pt x="5" y="12"/>
                </a:lnTo>
                <a:lnTo>
                  <a:pt x="2" y="10"/>
                </a:lnTo>
                <a:lnTo>
                  <a:pt x="2" y="10"/>
                </a:lnTo>
                <a:lnTo>
                  <a:pt x="1" y="8"/>
                </a:lnTo>
                <a:lnTo>
                  <a:pt x="1" y="6"/>
                </a:lnTo>
                <a:lnTo>
                  <a:pt x="1" y="6"/>
                </a:lnTo>
                <a:lnTo>
                  <a:pt x="1" y="4"/>
                </a:lnTo>
                <a:lnTo>
                  <a:pt x="3" y="2"/>
                </a:lnTo>
                <a:lnTo>
                  <a:pt x="3" y="2"/>
                </a:lnTo>
                <a:lnTo>
                  <a:pt x="5" y="1"/>
                </a:lnTo>
                <a:lnTo>
                  <a:pt x="9" y="0"/>
                </a:lnTo>
                <a:lnTo>
                  <a:pt x="9" y="0"/>
                </a:lnTo>
                <a:lnTo>
                  <a:pt x="13" y="1"/>
                </a:lnTo>
                <a:lnTo>
                  <a:pt x="16" y="2"/>
                </a:lnTo>
                <a:lnTo>
                  <a:pt x="16" y="5"/>
                </a:lnTo>
                <a:lnTo>
                  <a:pt x="16" y="5"/>
                </a:lnTo>
                <a:lnTo>
                  <a:pt x="16" y="5"/>
                </a:lnTo>
                <a:lnTo>
                  <a:pt x="13" y="4"/>
                </a:lnTo>
                <a:lnTo>
                  <a:pt x="9" y="3"/>
                </a:lnTo>
                <a:lnTo>
                  <a:pt x="9" y="3"/>
                </a:lnTo>
                <a:lnTo>
                  <a:pt x="5" y="4"/>
                </a:lnTo>
                <a:lnTo>
                  <a:pt x="5" y="4"/>
                </a:lnTo>
                <a:lnTo>
                  <a:pt x="4" y="5"/>
                </a:lnTo>
                <a:lnTo>
                  <a:pt x="4" y="6"/>
                </a:lnTo>
                <a:lnTo>
                  <a:pt x="4" y="6"/>
                </a:lnTo>
                <a:lnTo>
                  <a:pt x="4" y="8"/>
                </a:lnTo>
                <a:lnTo>
                  <a:pt x="4" y="8"/>
                </a:lnTo>
                <a:lnTo>
                  <a:pt x="8" y="9"/>
                </a:lnTo>
                <a:lnTo>
                  <a:pt x="12" y="10"/>
                </a:lnTo>
                <a:lnTo>
                  <a:pt x="12" y="10"/>
                </a:lnTo>
                <a:lnTo>
                  <a:pt x="14" y="11"/>
                </a:lnTo>
                <a:lnTo>
                  <a:pt x="15" y="12"/>
                </a:lnTo>
                <a:lnTo>
                  <a:pt x="15" y="12"/>
                </a:lnTo>
                <a:lnTo>
                  <a:pt x="16" y="13"/>
                </a:lnTo>
                <a:lnTo>
                  <a:pt x="17" y="15"/>
                </a:lnTo>
                <a:lnTo>
                  <a:pt x="17" y="15"/>
                </a:lnTo>
                <a:lnTo>
                  <a:pt x="16" y="18"/>
                </a:lnTo>
                <a:lnTo>
                  <a:pt x="14" y="20"/>
                </a:lnTo>
                <a:lnTo>
                  <a:pt x="14" y="20"/>
                </a:lnTo>
                <a:lnTo>
                  <a:pt x="12" y="21"/>
                </a:lnTo>
                <a:lnTo>
                  <a:pt x="8" y="21"/>
                </a:lnTo>
                <a:lnTo>
                  <a:pt x="8" y="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100">
            <a:extLst>
              <a:ext uri="{FF2B5EF4-FFF2-40B4-BE49-F238E27FC236}">
                <a16:creationId xmlns:a16="http://schemas.microsoft.com/office/drawing/2014/main" id="{A9590035-E2CE-44E6-8958-17B9417E3C8E}"/>
              </a:ext>
            </a:extLst>
          </p:cNvPr>
          <p:cNvSpPr>
            <a:spLocks noEditPoints="1"/>
          </p:cNvSpPr>
          <p:nvPr/>
        </p:nvSpPr>
        <p:spPr bwMode="auto">
          <a:xfrm>
            <a:off x="2011363" y="6157913"/>
            <a:ext cx="15875" cy="17462"/>
          </a:xfrm>
          <a:custGeom>
            <a:avLst/>
            <a:gdLst>
              <a:gd name="T0" fmla="*/ 11 w 18"/>
              <a:gd name="T1" fmla="*/ 21 h 21"/>
              <a:gd name="T2" fmla="*/ 11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3 w 18"/>
              <a:gd name="T19" fmla="*/ 3 h 21"/>
              <a:gd name="T20" fmla="*/ 3 w 18"/>
              <a:gd name="T21" fmla="*/ 3 h 21"/>
              <a:gd name="T22" fmla="*/ 6 w 18"/>
              <a:gd name="T23" fmla="*/ 1 h 21"/>
              <a:gd name="T24" fmla="*/ 10 w 18"/>
              <a:gd name="T25" fmla="*/ 0 h 21"/>
              <a:gd name="T26" fmla="*/ 10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8 w 18"/>
              <a:gd name="T51" fmla="*/ 18 h 21"/>
              <a:gd name="T52" fmla="*/ 11 w 18"/>
              <a:gd name="T53" fmla="*/ 19 h 21"/>
              <a:gd name="T54" fmla="*/ 11 w 18"/>
              <a:gd name="T55" fmla="*/ 19 h 21"/>
              <a:gd name="T56" fmla="*/ 14 w 18"/>
              <a:gd name="T57" fmla="*/ 18 h 21"/>
              <a:gd name="T58" fmla="*/ 17 w 18"/>
              <a:gd name="T59" fmla="*/ 16 h 21"/>
              <a:gd name="T60" fmla="*/ 18 w 18"/>
              <a:gd name="T61" fmla="*/ 16 h 21"/>
              <a:gd name="T62" fmla="*/ 18 w 18"/>
              <a:gd name="T63" fmla="*/ 20 h 21"/>
              <a:gd name="T64" fmla="*/ 18 w 18"/>
              <a:gd name="T65" fmla="*/ 20 h 21"/>
              <a:gd name="T66" fmla="*/ 14 w 18"/>
              <a:gd name="T67" fmla="*/ 21 h 21"/>
              <a:gd name="T68" fmla="*/ 11 w 18"/>
              <a:gd name="T69" fmla="*/ 21 h 21"/>
              <a:gd name="T70" fmla="*/ 11 w 18"/>
              <a:gd name="T71" fmla="*/ 21 h 21"/>
              <a:gd name="T72" fmla="*/ 3 w 18"/>
              <a:gd name="T73" fmla="*/ 9 h 21"/>
              <a:gd name="T74" fmla="*/ 15 w 18"/>
              <a:gd name="T75" fmla="*/ 9 h 21"/>
              <a:gd name="T76" fmla="*/ 15 w 18"/>
              <a:gd name="T77" fmla="*/ 9 h 21"/>
              <a:gd name="T78" fmla="*/ 15 w 18"/>
              <a:gd name="T79" fmla="*/ 6 h 21"/>
              <a:gd name="T80" fmla="*/ 14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1" y="21"/>
                </a:moveTo>
                <a:lnTo>
                  <a:pt x="11" y="21"/>
                </a:lnTo>
                <a:lnTo>
                  <a:pt x="6" y="21"/>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8" y="18"/>
                </a:lnTo>
                <a:lnTo>
                  <a:pt x="11" y="19"/>
                </a:lnTo>
                <a:lnTo>
                  <a:pt x="11" y="19"/>
                </a:lnTo>
                <a:lnTo>
                  <a:pt x="14" y="18"/>
                </a:lnTo>
                <a:lnTo>
                  <a:pt x="17" y="16"/>
                </a:lnTo>
                <a:lnTo>
                  <a:pt x="18" y="16"/>
                </a:lnTo>
                <a:lnTo>
                  <a:pt x="18" y="20"/>
                </a:lnTo>
                <a:lnTo>
                  <a:pt x="18" y="20"/>
                </a:lnTo>
                <a:lnTo>
                  <a:pt x="14" y="21"/>
                </a:lnTo>
                <a:lnTo>
                  <a:pt x="11" y="21"/>
                </a:lnTo>
                <a:lnTo>
                  <a:pt x="11" y="21"/>
                </a:lnTo>
                <a:close/>
                <a:moveTo>
                  <a:pt x="3" y="9"/>
                </a:moveTo>
                <a:lnTo>
                  <a:pt x="15" y="9"/>
                </a:lnTo>
                <a:lnTo>
                  <a:pt x="15" y="9"/>
                </a:lnTo>
                <a:lnTo>
                  <a:pt x="15" y="6"/>
                </a:lnTo>
                <a:lnTo>
                  <a:pt x="14" y="4"/>
                </a:lnTo>
                <a:lnTo>
                  <a:pt x="12" y="3"/>
                </a:lnTo>
                <a:lnTo>
                  <a:pt x="9" y="3"/>
                </a:lnTo>
                <a:lnTo>
                  <a:pt x="9" y="3"/>
                </a:lnTo>
                <a:lnTo>
                  <a:pt x="7" y="3"/>
                </a:lnTo>
                <a:lnTo>
                  <a:pt x="5" y="4"/>
                </a:lnTo>
                <a:lnTo>
                  <a:pt x="5" y="4"/>
                </a:lnTo>
                <a:lnTo>
                  <a:pt x="4" y="6"/>
                </a:lnTo>
                <a:lnTo>
                  <a:pt x="3" y="9"/>
                </a:lnTo>
                <a:lnTo>
                  <a:pt x="3"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01">
            <a:extLst>
              <a:ext uri="{FF2B5EF4-FFF2-40B4-BE49-F238E27FC236}">
                <a16:creationId xmlns:a16="http://schemas.microsoft.com/office/drawing/2014/main" id="{BCEE890E-0597-479C-A7E6-2D14184EAA13}"/>
              </a:ext>
            </a:extLst>
          </p:cNvPr>
          <p:cNvSpPr>
            <a:spLocks/>
          </p:cNvSpPr>
          <p:nvPr/>
        </p:nvSpPr>
        <p:spPr bwMode="auto">
          <a:xfrm>
            <a:off x="2030413" y="6157913"/>
            <a:ext cx="12700" cy="17462"/>
          </a:xfrm>
          <a:custGeom>
            <a:avLst/>
            <a:gdLst>
              <a:gd name="T0" fmla="*/ 17 w 17"/>
              <a:gd name="T1" fmla="*/ 21 h 21"/>
              <a:gd name="T2" fmla="*/ 14 w 17"/>
              <a:gd name="T3" fmla="*/ 21 h 21"/>
              <a:gd name="T4" fmla="*/ 14 w 17"/>
              <a:gd name="T5" fmla="*/ 10 h 21"/>
              <a:gd name="T6" fmla="*/ 14 w 17"/>
              <a:gd name="T7" fmla="*/ 10 h 21"/>
              <a:gd name="T8" fmla="*/ 13 w 17"/>
              <a:gd name="T9" fmla="*/ 6 h 21"/>
              <a:gd name="T10" fmla="*/ 13 w 17"/>
              <a:gd name="T11" fmla="*/ 4 h 21"/>
              <a:gd name="T12" fmla="*/ 13 w 17"/>
              <a:gd name="T13" fmla="*/ 4 h 21"/>
              <a:gd name="T14" fmla="*/ 11 w 17"/>
              <a:gd name="T15" fmla="*/ 4 h 21"/>
              <a:gd name="T16" fmla="*/ 9 w 17"/>
              <a:gd name="T17" fmla="*/ 3 h 21"/>
              <a:gd name="T18" fmla="*/ 9 w 17"/>
              <a:gd name="T19" fmla="*/ 3 h 21"/>
              <a:gd name="T20" fmla="*/ 6 w 17"/>
              <a:gd name="T21" fmla="*/ 4 h 21"/>
              <a:gd name="T22" fmla="*/ 3 w 17"/>
              <a:gd name="T23" fmla="*/ 6 h 21"/>
              <a:gd name="T24" fmla="*/ 3 w 17"/>
              <a:gd name="T25" fmla="*/ 21 h 21"/>
              <a:gd name="T26" fmla="*/ 0 w 17"/>
              <a:gd name="T27" fmla="*/ 21 h 21"/>
              <a:gd name="T28" fmla="*/ 0 w 17"/>
              <a:gd name="T29" fmla="*/ 1 h 21"/>
              <a:gd name="T30" fmla="*/ 3 w 17"/>
              <a:gd name="T31" fmla="*/ 1 h 21"/>
              <a:gd name="T32" fmla="*/ 3 w 17"/>
              <a:gd name="T33" fmla="*/ 3 h 21"/>
              <a:gd name="T34" fmla="*/ 3 w 17"/>
              <a:gd name="T35" fmla="*/ 3 h 21"/>
              <a:gd name="T36" fmla="*/ 7 w 17"/>
              <a:gd name="T37" fmla="*/ 1 h 21"/>
              <a:gd name="T38" fmla="*/ 10 w 17"/>
              <a:gd name="T39" fmla="*/ 0 h 21"/>
              <a:gd name="T40" fmla="*/ 10 w 17"/>
              <a:gd name="T41" fmla="*/ 0 h 21"/>
              <a:gd name="T42" fmla="*/ 13 w 17"/>
              <a:gd name="T43" fmla="*/ 1 h 21"/>
              <a:gd name="T44" fmla="*/ 15 w 17"/>
              <a:gd name="T45" fmla="*/ 2 h 21"/>
              <a:gd name="T46" fmla="*/ 15 w 17"/>
              <a:gd name="T47" fmla="*/ 2 h 21"/>
              <a:gd name="T48" fmla="*/ 16 w 17"/>
              <a:gd name="T49" fmla="*/ 5 h 21"/>
              <a:gd name="T50" fmla="*/ 17 w 17"/>
              <a:gd name="T51" fmla="*/ 8 h 21"/>
              <a:gd name="T52" fmla="*/ 17 w 17"/>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1">
                <a:moveTo>
                  <a:pt x="17" y="21"/>
                </a:moveTo>
                <a:lnTo>
                  <a:pt x="14" y="21"/>
                </a:lnTo>
                <a:lnTo>
                  <a:pt x="14" y="10"/>
                </a:lnTo>
                <a:lnTo>
                  <a:pt x="14" y="10"/>
                </a:lnTo>
                <a:lnTo>
                  <a:pt x="13" y="6"/>
                </a:lnTo>
                <a:lnTo>
                  <a:pt x="13" y="4"/>
                </a:lnTo>
                <a:lnTo>
                  <a:pt x="13" y="4"/>
                </a:lnTo>
                <a:lnTo>
                  <a:pt x="11" y="4"/>
                </a:lnTo>
                <a:lnTo>
                  <a:pt x="9" y="3"/>
                </a:lnTo>
                <a:lnTo>
                  <a:pt x="9" y="3"/>
                </a:lnTo>
                <a:lnTo>
                  <a:pt x="6" y="4"/>
                </a:lnTo>
                <a:lnTo>
                  <a:pt x="3" y="6"/>
                </a:lnTo>
                <a:lnTo>
                  <a:pt x="3" y="21"/>
                </a:lnTo>
                <a:lnTo>
                  <a:pt x="0" y="21"/>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102">
            <a:extLst>
              <a:ext uri="{FF2B5EF4-FFF2-40B4-BE49-F238E27FC236}">
                <a16:creationId xmlns:a16="http://schemas.microsoft.com/office/drawing/2014/main" id="{2B6C5FC6-B424-43CF-9529-266813180F63}"/>
              </a:ext>
            </a:extLst>
          </p:cNvPr>
          <p:cNvSpPr>
            <a:spLocks/>
          </p:cNvSpPr>
          <p:nvPr/>
        </p:nvSpPr>
        <p:spPr bwMode="auto">
          <a:xfrm>
            <a:off x="2046288" y="6154738"/>
            <a:ext cx="9525" cy="20637"/>
          </a:xfrm>
          <a:custGeom>
            <a:avLst/>
            <a:gdLst>
              <a:gd name="T0" fmla="*/ 10 w 13"/>
              <a:gd name="T1" fmla="*/ 26 h 26"/>
              <a:gd name="T2" fmla="*/ 10 w 13"/>
              <a:gd name="T3" fmla="*/ 26 h 26"/>
              <a:gd name="T4" fmla="*/ 7 w 13"/>
              <a:gd name="T5" fmla="*/ 26 h 26"/>
              <a:gd name="T6" fmla="*/ 4 w 13"/>
              <a:gd name="T7" fmla="*/ 24 h 26"/>
              <a:gd name="T8" fmla="*/ 3 w 13"/>
              <a:gd name="T9" fmla="*/ 22 h 26"/>
              <a:gd name="T10" fmla="*/ 2 w 13"/>
              <a:gd name="T11" fmla="*/ 19 h 26"/>
              <a:gd name="T12" fmla="*/ 2 w 13"/>
              <a:gd name="T13" fmla="*/ 8 h 26"/>
              <a:gd name="T14" fmla="*/ 0 w 13"/>
              <a:gd name="T15" fmla="*/ 8 h 26"/>
              <a:gd name="T16" fmla="*/ 0 w 13"/>
              <a:gd name="T17" fmla="*/ 6 h 26"/>
              <a:gd name="T18" fmla="*/ 2 w 13"/>
              <a:gd name="T19" fmla="*/ 6 h 26"/>
              <a:gd name="T20" fmla="*/ 2 w 13"/>
              <a:gd name="T21" fmla="*/ 0 h 26"/>
              <a:gd name="T22" fmla="*/ 6 w 13"/>
              <a:gd name="T23" fmla="*/ 0 h 26"/>
              <a:gd name="T24" fmla="*/ 6 w 13"/>
              <a:gd name="T25" fmla="*/ 6 h 26"/>
              <a:gd name="T26" fmla="*/ 13 w 13"/>
              <a:gd name="T27" fmla="*/ 6 h 26"/>
              <a:gd name="T28" fmla="*/ 13 w 13"/>
              <a:gd name="T29" fmla="*/ 8 h 26"/>
              <a:gd name="T30" fmla="*/ 6 w 13"/>
              <a:gd name="T31" fmla="*/ 8 h 26"/>
              <a:gd name="T32" fmla="*/ 6 w 13"/>
              <a:gd name="T33" fmla="*/ 18 h 26"/>
              <a:gd name="T34" fmla="*/ 6 w 13"/>
              <a:gd name="T35" fmla="*/ 18 h 26"/>
              <a:gd name="T36" fmla="*/ 7 w 13"/>
              <a:gd name="T37" fmla="*/ 22 h 26"/>
              <a:gd name="T38" fmla="*/ 7 w 13"/>
              <a:gd name="T39" fmla="*/ 22 h 26"/>
              <a:gd name="T40" fmla="*/ 8 w 13"/>
              <a:gd name="T41" fmla="*/ 23 h 26"/>
              <a:gd name="T42" fmla="*/ 8 w 13"/>
              <a:gd name="T43" fmla="*/ 23 h 26"/>
              <a:gd name="T44" fmla="*/ 10 w 13"/>
              <a:gd name="T45" fmla="*/ 23 h 26"/>
              <a:gd name="T46" fmla="*/ 10 w 13"/>
              <a:gd name="T47" fmla="*/ 23 h 26"/>
              <a:gd name="T48" fmla="*/ 13 w 13"/>
              <a:gd name="T49" fmla="*/ 23 h 26"/>
              <a:gd name="T50" fmla="*/ 13 w 13"/>
              <a:gd name="T51" fmla="*/ 23 h 26"/>
              <a:gd name="T52" fmla="*/ 13 w 13"/>
              <a:gd name="T53" fmla="*/ 26 h 26"/>
              <a:gd name="T54" fmla="*/ 13 w 13"/>
              <a:gd name="T55" fmla="*/ 26 h 26"/>
              <a:gd name="T56" fmla="*/ 10 w 13"/>
              <a:gd name="T57" fmla="*/ 26 h 26"/>
              <a:gd name="T58" fmla="*/ 10 w 13"/>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26">
                <a:moveTo>
                  <a:pt x="10" y="26"/>
                </a:moveTo>
                <a:lnTo>
                  <a:pt x="10" y="26"/>
                </a:lnTo>
                <a:lnTo>
                  <a:pt x="7" y="26"/>
                </a:lnTo>
                <a:lnTo>
                  <a:pt x="4" y="24"/>
                </a:lnTo>
                <a:lnTo>
                  <a:pt x="3" y="22"/>
                </a:lnTo>
                <a:lnTo>
                  <a:pt x="2" y="19"/>
                </a:lnTo>
                <a:lnTo>
                  <a:pt x="2" y="8"/>
                </a:lnTo>
                <a:lnTo>
                  <a:pt x="0" y="8"/>
                </a:lnTo>
                <a:lnTo>
                  <a:pt x="0" y="6"/>
                </a:lnTo>
                <a:lnTo>
                  <a:pt x="2" y="6"/>
                </a:lnTo>
                <a:lnTo>
                  <a:pt x="2" y="0"/>
                </a:lnTo>
                <a:lnTo>
                  <a:pt x="6" y="0"/>
                </a:lnTo>
                <a:lnTo>
                  <a:pt x="6" y="6"/>
                </a:lnTo>
                <a:lnTo>
                  <a:pt x="13" y="6"/>
                </a:lnTo>
                <a:lnTo>
                  <a:pt x="13" y="8"/>
                </a:lnTo>
                <a:lnTo>
                  <a:pt x="6" y="8"/>
                </a:lnTo>
                <a:lnTo>
                  <a:pt x="6" y="18"/>
                </a:lnTo>
                <a:lnTo>
                  <a:pt x="6" y="18"/>
                </a:lnTo>
                <a:lnTo>
                  <a:pt x="7" y="22"/>
                </a:lnTo>
                <a:lnTo>
                  <a:pt x="7" y="22"/>
                </a:lnTo>
                <a:lnTo>
                  <a:pt x="8" y="23"/>
                </a:lnTo>
                <a:lnTo>
                  <a:pt x="8" y="23"/>
                </a:lnTo>
                <a:lnTo>
                  <a:pt x="10" y="23"/>
                </a:lnTo>
                <a:lnTo>
                  <a:pt x="10" y="23"/>
                </a:lnTo>
                <a:lnTo>
                  <a:pt x="13" y="23"/>
                </a:lnTo>
                <a:lnTo>
                  <a:pt x="13" y="23"/>
                </a:lnTo>
                <a:lnTo>
                  <a:pt x="13" y="26"/>
                </a:lnTo>
                <a:lnTo>
                  <a:pt x="13" y="26"/>
                </a:lnTo>
                <a:lnTo>
                  <a:pt x="10" y="26"/>
                </a:lnTo>
                <a:lnTo>
                  <a:pt x="10"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103">
            <a:extLst>
              <a:ext uri="{FF2B5EF4-FFF2-40B4-BE49-F238E27FC236}">
                <a16:creationId xmlns:a16="http://schemas.microsoft.com/office/drawing/2014/main" id="{C8A76035-7A2B-4753-A31F-9FDA943E7361}"/>
              </a:ext>
            </a:extLst>
          </p:cNvPr>
          <p:cNvSpPr>
            <a:spLocks noEditPoints="1"/>
          </p:cNvSpPr>
          <p:nvPr/>
        </p:nvSpPr>
        <p:spPr bwMode="auto">
          <a:xfrm>
            <a:off x="2057400" y="6157913"/>
            <a:ext cx="12700" cy="17462"/>
          </a:xfrm>
          <a:custGeom>
            <a:avLst/>
            <a:gdLst>
              <a:gd name="T0" fmla="*/ 14 w 17"/>
              <a:gd name="T1" fmla="*/ 21 h 21"/>
              <a:gd name="T2" fmla="*/ 14 w 17"/>
              <a:gd name="T3" fmla="*/ 19 h 21"/>
              <a:gd name="T4" fmla="*/ 14 w 17"/>
              <a:gd name="T5" fmla="*/ 19 h 21"/>
              <a:gd name="T6" fmla="*/ 10 w 17"/>
              <a:gd name="T7" fmla="*/ 21 h 21"/>
              <a:gd name="T8" fmla="*/ 10 w 17"/>
              <a:gd name="T9" fmla="*/ 21 h 21"/>
              <a:gd name="T10" fmla="*/ 6 w 17"/>
              <a:gd name="T11" fmla="*/ 21 h 21"/>
              <a:gd name="T12" fmla="*/ 6 w 17"/>
              <a:gd name="T13" fmla="*/ 21 h 21"/>
              <a:gd name="T14" fmla="*/ 4 w 17"/>
              <a:gd name="T15" fmla="*/ 21 h 21"/>
              <a:gd name="T16" fmla="*/ 2 w 17"/>
              <a:gd name="T17" fmla="*/ 20 h 21"/>
              <a:gd name="T18" fmla="*/ 2 w 17"/>
              <a:gd name="T19" fmla="*/ 20 h 21"/>
              <a:gd name="T20" fmla="*/ 1 w 17"/>
              <a:gd name="T21" fmla="*/ 18 h 21"/>
              <a:gd name="T22" fmla="*/ 0 w 17"/>
              <a:gd name="T23" fmla="*/ 15 h 21"/>
              <a:gd name="T24" fmla="*/ 0 w 17"/>
              <a:gd name="T25" fmla="*/ 15 h 21"/>
              <a:gd name="T26" fmla="*/ 1 w 17"/>
              <a:gd name="T27" fmla="*/ 12 h 21"/>
              <a:gd name="T28" fmla="*/ 3 w 17"/>
              <a:gd name="T29" fmla="*/ 10 h 21"/>
              <a:gd name="T30" fmla="*/ 3 w 17"/>
              <a:gd name="T31" fmla="*/ 10 h 21"/>
              <a:gd name="T32" fmla="*/ 7 w 17"/>
              <a:gd name="T33" fmla="*/ 8 h 21"/>
              <a:gd name="T34" fmla="*/ 14 w 17"/>
              <a:gd name="T35" fmla="*/ 8 h 21"/>
              <a:gd name="T36" fmla="*/ 14 w 17"/>
              <a:gd name="T37" fmla="*/ 7 h 21"/>
              <a:gd name="T38" fmla="*/ 14 w 17"/>
              <a:gd name="T39" fmla="*/ 7 h 21"/>
              <a:gd name="T40" fmla="*/ 13 w 17"/>
              <a:gd name="T41" fmla="*/ 5 h 21"/>
              <a:gd name="T42" fmla="*/ 12 w 17"/>
              <a:gd name="T43" fmla="*/ 4 h 21"/>
              <a:gd name="T44" fmla="*/ 12 w 17"/>
              <a:gd name="T45" fmla="*/ 4 h 21"/>
              <a:gd name="T46" fmla="*/ 11 w 17"/>
              <a:gd name="T47" fmla="*/ 3 h 21"/>
              <a:gd name="T48" fmla="*/ 8 w 17"/>
              <a:gd name="T49" fmla="*/ 3 h 21"/>
              <a:gd name="T50" fmla="*/ 8 w 17"/>
              <a:gd name="T51" fmla="*/ 3 h 21"/>
              <a:gd name="T52" fmla="*/ 5 w 17"/>
              <a:gd name="T53" fmla="*/ 3 h 21"/>
              <a:gd name="T54" fmla="*/ 2 w 17"/>
              <a:gd name="T55" fmla="*/ 5 h 21"/>
              <a:gd name="T56" fmla="*/ 2 w 17"/>
              <a:gd name="T57" fmla="*/ 5 h 21"/>
              <a:gd name="T58" fmla="*/ 2 w 17"/>
              <a:gd name="T59" fmla="*/ 1 h 21"/>
              <a:gd name="T60" fmla="*/ 2 w 17"/>
              <a:gd name="T61" fmla="*/ 1 h 21"/>
              <a:gd name="T62" fmla="*/ 8 w 17"/>
              <a:gd name="T63" fmla="*/ 0 h 21"/>
              <a:gd name="T64" fmla="*/ 8 w 17"/>
              <a:gd name="T65" fmla="*/ 0 h 21"/>
              <a:gd name="T66" fmla="*/ 12 w 17"/>
              <a:gd name="T67" fmla="*/ 1 h 21"/>
              <a:gd name="T68" fmla="*/ 15 w 17"/>
              <a:gd name="T69" fmla="*/ 2 h 21"/>
              <a:gd name="T70" fmla="*/ 15 w 17"/>
              <a:gd name="T71" fmla="*/ 2 h 21"/>
              <a:gd name="T72" fmla="*/ 16 w 17"/>
              <a:gd name="T73" fmla="*/ 4 h 21"/>
              <a:gd name="T74" fmla="*/ 17 w 17"/>
              <a:gd name="T75" fmla="*/ 7 h 21"/>
              <a:gd name="T76" fmla="*/ 17 w 17"/>
              <a:gd name="T77" fmla="*/ 21 h 21"/>
              <a:gd name="T78" fmla="*/ 14 w 17"/>
              <a:gd name="T79" fmla="*/ 21 h 21"/>
              <a:gd name="T80" fmla="*/ 14 w 17"/>
              <a:gd name="T81" fmla="*/ 16 h 21"/>
              <a:gd name="T82" fmla="*/ 14 w 17"/>
              <a:gd name="T83" fmla="*/ 10 h 21"/>
              <a:gd name="T84" fmla="*/ 14 w 17"/>
              <a:gd name="T85" fmla="*/ 10 h 21"/>
              <a:gd name="T86" fmla="*/ 8 w 17"/>
              <a:gd name="T87" fmla="*/ 11 h 21"/>
              <a:gd name="T88" fmla="*/ 5 w 17"/>
              <a:gd name="T89" fmla="*/ 12 h 21"/>
              <a:gd name="T90" fmla="*/ 5 w 17"/>
              <a:gd name="T91" fmla="*/ 12 h 21"/>
              <a:gd name="T92" fmla="*/ 4 w 17"/>
              <a:gd name="T93" fmla="*/ 13 h 21"/>
              <a:gd name="T94" fmla="*/ 3 w 17"/>
              <a:gd name="T95" fmla="*/ 15 h 21"/>
              <a:gd name="T96" fmla="*/ 3 w 17"/>
              <a:gd name="T97" fmla="*/ 15 h 21"/>
              <a:gd name="T98" fmla="*/ 4 w 17"/>
              <a:gd name="T99" fmla="*/ 16 h 21"/>
              <a:gd name="T100" fmla="*/ 5 w 17"/>
              <a:gd name="T101" fmla="*/ 18 h 21"/>
              <a:gd name="T102" fmla="*/ 8 w 17"/>
              <a:gd name="T103" fmla="*/ 18 h 21"/>
              <a:gd name="T104" fmla="*/ 8 w 17"/>
              <a:gd name="T105" fmla="*/ 18 h 21"/>
              <a:gd name="T106" fmla="*/ 11 w 17"/>
              <a:gd name="T107" fmla="*/ 18 h 21"/>
              <a:gd name="T108" fmla="*/ 14 w 17"/>
              <a:gd name="T109" fmla="*/ 16 h 21"/>
              <a:gd name="T110" fmla="*/ 14 w 17"/>
              <a:gd name="T111"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 h="21">
                <a:moveTo>
                  <a:pt x="14" y="21"/>
                </a:moveTo>
                <a:lnTo>
                  <a:pt x="14" y="19"/>
                </a:lnTo>
                <a:lnTo>
                  <a:pt x="14" y="19"/>
                </a:lnTo>
                <a:lnTo>
                  <a:pt x="10" y="21"/>
                </a:lnTo>
                <a:lnTo>
                  <a:pt x="10" y="21"/>
                </a:lnTo>
                <a:lnTo>
                  <a:pt x="6" y="21"/>
                </a:lnTo>
                <a:lnTo>
                  <a:pt x="6" y="21"/>
                </a:lnTo>
                <a:lnTo>
                  <a:pt x="4" y="21"/>
                </a:lnTo>
                <a:lnTo>
                  <a:pt x="2" y="20"/>
                </a:lnTo>
                <a:lnTo>
                  <a:pt x="2" y="20"/>
                </a:lnTo>
                <a:lnTo>
                  <a:pt x="1" y="18"/>
                </a:lnTo>
                <a:lnTo>
                  <a:pt x="0" y="15"/>
                </a:lnTo>
                <a:lnTo>
                  <a:pt x="0" y="15"/>
                </a:lnTo>
                <a:lnTo>
                  <a:pt x="1" y="12"/>
                </a:lnTo>
                <a:lnTo>
                  <a:pt x="3" y="10"/>
                </a:lnTo>
                <a:lnTo>
                  <a:pt x="3" y="10"/>
                </a:lnTo>
                <a:lnTo>
                  <a:pt x="7" y="8"/>
                </a:lnTo>
                <a:lnTo>
                  <a:pt x="14" y="8"/>
                </a:lnTo>
                <a:lnTo>
                  <a:pt x="14" y="7"/>
                </a:lnTo>
                <a:lnTo>
                  <a:pt x="14" y="7"/>
                </a:lnTo>
                <a:lnTo>
                  <a:pt x="13" y="5"/>
                </a:lnTo>
                <a:lnTo>
                  <a:pt x="12" y="4"/>
                </a:lnTo>
                <a:lnTo>
                  <a:pt x="12" y="4"/>
                </a:lnTo>
                <a:lnTo>
                  <a:pt x="11" y="3"/>
                </a:lnTo>
                <a:lnTo>
                  <a:pt x="8" y="3"/>
                </a:lnTo>
                <a:lnTo>
                  <a:pt x="8" y="3"/>
                </a:lnTo>
                <a:lnTo>
                  <a:pt x="5" y="3"/>
                </a:lnTo>
                <a:lnTo>
                  <a:pt x="2" y="5"/>
                </a:lnTo>
                <a:lnTo>
                  <a:pt x="2" y="5"/>
                </a:lnTo>
                <a:lnTo>
                  <a:pt x="2" y="1"/>
                </a:lnTo>
                <a:lnTo>
                  <a:pt x="2" y="1"/>
                </a:lnTo>
                <a:lnTo>
                  <a:pt x="8" y="0"/>
                </a:lnTo>
                <a:lnTo>
                  <a:pt x="8" y="0"/>
                </a:lnTo>
                <a:lnTo>
                  <a:pt x="12" y="1"/>
                </a:lnTo>
                <a:lnTo>
                  <a:pt x="15" y="2"/>
                </a:lnTo>
                <a:lnTo>
                  <a:pt x="15" y="2"/>
                </a:lnTo>
                <a:lnTo>
                  <a:pt x="16" y="4"/>
                </a:lnTo>
                <a:lnTo>
                  <a:pt x="17" y="7"/>
                </a:lnTo>
                <a:lnTo>
                  <a:pt x="17" y="21"/>
                </a:lnTo>
                <a:lnTo>
                  <a:pt x="14" y="21"/>
                </a:lnTo>
                <a:close/>
                <a:moveTo>
                  <a:pt x="14" y="16"/>
                </a:moveTo>
                <a:lnTo>
                  <a:pt x="14" y="10"/>
                </a:lnTo>
                <a:lnTo>
                  <a:pt x="14" y="10"/>
                </a:lnTo>
                <a:lnTo>
                  <a:pt x="8" y="11"/>
                </a:lnTo>
                <a:lnTo>
                  <a:pt x="5" y="12"/>
                </a:lnTo>
                <a:lnTo>
                  <a:pt x="5" y="12"/>
                </a:lnTo>
                <a:lnTo>
                  <a:pt x="4" y="13"/>
                </a:lnTo>
                <a:lnTo>
                  <a:pt x="3" y="15"/>
                </a:lnTo>
                <a:lnTo>
                  <a:pt x="3" y="15"/>
                </a:lnTo>
                <a:lnTo>
                  <a:pt x="4" y="16"/>
                </a:lnTo>
                <a:lnTo>
                  <a:pt x="5" y="18"/>
                </a:lnTo>
                <a:lnTo>
                  <a:pt x="8" y="18"/>
                </a:lnTo>
                <a:lnTo>
                  <a:pt x="8" y="18"/>
                </a:lnTo>
                <a:lnTo>
                  <a:pt x="11" y="18"/>
                </a:lnTo>
                <a:lnTo>
                  <a:pt x="14" y="16"/>
                </a:lnTo>
                <a:lnTo>
                  <a:pt x="14"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104">
            <a:extLst>
              <a:ext uri="{FF2B5EF4-FFF2-40B4-BE49-F238E27FC236}">
                <a16:creationId xmlns:a16="http://schemas.microsoft.com/office/drawing/2014/main" id="{79DE4401-D6E8-433E-BA23-AAA33D3AB824}"/>
              </a:ext>
            </a:extLst>
          </p:cNvPr>
          <p:cNvSpPr>
            <a:spLocks/>
          </p:cNvSpPr>
          <p:nvPr/>
        </p:nvSpPr>
        <p:spPr bwMode="auto">
          <a:xfrm>
            <a:off x="2074863" y="6154738"/>
            <a:ext cx="9525" cy="20637"/>
          </a:xfrm>
          <a:custGeom>
            <a:avLst/>
            <a:gdLst>
              <a:gd name="T0" fmla="*/ 8 w 12"/>
              <a:gd name="T1" fmla="*/ 26 h 26"/>
              <a:gd name="T2" fmla="*/ 8 w 12"/>
              <a:gd name="T3" fmla="*/ 26 h 26"/>
              <a:gd name="T4" fmla="*/ 5 w 12"/>
              <a:gd name="T5" fmla="*/ 26 h 26"/>
              <a:gd name="T6" fmla="*/ 3 w 12"/>
              <a:gd name="T7" fmla="*/ 24 h 26"/>
              <a:gd name="T8" fmla="*/ 2 w 12"/>
              <a:gd name="T9" fmla="*/ 22 h 26"/>
              <a:gd name="T10" fmla="*/ 2 w 12"/>
              <a:gd name="T11" fmla="*/ 19 h 26"/>
              <a:gd name="T12" fmla="*/ 2 w 12"/>
              <a:gd name="T13" fmla="*/ 8 h 26"/>
              <a:gd name="T14" fmla="*/ 0 w 12"/>
              <a:gd name="T15" fmla="*/ 8 h 26"/>
              <a:gd name="T16" fmla="*/ 0 w 12"/>
              <a:gd name="T17" fmla="*/ 6 h 26"/>
              <a:gd name="T18" fmla="*/ 2 w 12"/>
              <a:gd name="T19" fmla="*/ 6 h 26"/>
              <a:gd name="T20" fmla="*/ 2 w 12"/>
              <a:gd name="T21" fmla="*/ 0 h 26"/>
              <a:gd name="T22" fmla="*/ 5 w 12"/>
              <a:gd name="T23" fmla="*/ 0 h 26"/>
              <a:gd name="T24" fmla="*/ 5 w 12"/>
              <a:gd name="T25" fmla="*/ 6 h 26"/>
              <a:gd name="T26" fmla="*/ 12 w 12"/>
              <a:gd name="T27" fmla="*/ 6 h 26"/>
              <a:gd name="T28" fmla="*/ 12 w 12"/>
              <a:gd name="T29" fmla="*/ 8 h 26"/>
              <a:gd name="T30" fmla="*/ 5 w 12"/>
              <a:gd name="T31" fmla="*/ 8 h 26"/>
              <a:gd name="T32" fmla="*/ 5 w 12"/>
              <a:gd name="T33" fmla="*/ 18 h 26"/>
              <a:gd name="T34" fmla="*/ 5 w 12"/>
              <a:gd name="T35" fmla="*/ 18 h 26"/>
              <a:gd name="T36" fmla="*/ 5 w 12"/>
              <a:gd name="T37" fmla="*/ 22 h 26"/>
              <a:gd name="T38" fmla="*/ 5 w 12"/>
              <a:gd name="T39" fmla="*/ 22 h 26"/>
              <a:gd name="T40" fmla="*/ 7 w 12"/>
              <a:gd name="T41" fmla="*/ 23 h 26"/>
              <a:gd name="T42" fmla="*/ 7 w 12"/>
              <a:gd name="T43" fmla="*/ 23 h 26"/>
              <a:gd name="T44" fmla="*/ 9 w 12"/>
              <a:gd name="T45" fmla="*/ 23 h 26"/>
              <a:gd name="T46" fmla="*/ 9 w 12"/>
              <a:gd name="T47" fmla="*/ 23 h 26"/>
              <a:gd name="T48" fmla="*/ 12 w 12"/>
              <a:gd name="T49" fmla="*/ 23 h 26"/>
              <a:gd name="T50" fmla="*/ 12 w 12"/>
              <a:gd name="T51" fmla="*/ 23 h 26"/>
              <a:gd name="T52" fmla="*/ 12 w 12"/>
              <a:gd name="T53" fmla="*/ 26 h 26"/>
              <a:gd name="T54" fmla="*/ 12 w 12"/>
              <a:gd name="T55" fmla="*/ 26 h 26"/>
              <a:gd name="T56" fmla="*/ 8 w 12"/>
              <a:gd name="T57" fmla="*/ 26 h 26"/>
              <a:gd name="T58" fmla="*/ 8 w 12"/>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6">
                <a:moveTo>
                  <a:pt x="8" y="26"/>
                </a:moveTo>
                <a:lnTo>
                  <a:pt x="8" y="26"/>
                </a:lnTo>
                <a:lnTo>
                  <a:pt x="5" y="26"/>
                </a:lnTo>
                <a:lnTo>
                  <a:pt x="3" y="24"/>
                </a:lnTo>
                <a:lnTo>
                  <a:pt x="2" y="22"/>
                </a:lnTo>
                <a:lnTo>
                  <a:pt x="2" y="19"/>
                </a:lnTo>
                <a:lnTo>
                  <a:pt x="2" y="8"/>
                </a:lnTo>
                <a:lnTo>
                  <a:pt x="0" y="8"/>
                </a:lnTo>
                <a:lnTo>
                  <a:pt x="0" y="6"/>
                </a:lnTo>
                <a:lnTo>
                  <a:pt x="2" y="6"/>
                </a:lnTo>
                <a:lnTo>
                  <a:pt x="2" y="0"/>
                </a:lnTo>
                <a:lnTo>
                  <a:pt x="5" y="0"/>
                </a:lnTo>
                <a:lnTo>
                  <a:pt x="5" y="6"/>
                </a:lnTo>
                <a:lnTo>
                  <a:pt x="12" y="6"/>
                </a:lnTo>
                <a:lnTo>
                  <a:pt x="12" y="8"/>
                </a:lnTo>
                <a:lnTo>
                  <a:pt x="5" y="8"/>
                </a:lnTo>
                <a:lnTo>
                  <a:pt x="5" y="18"/>
                </a:lnTo>
                <a:lnTo>
                  <a:pt x="5" y="18"/>
                </a:lnTo>
                <a:lnTo>
                  <a:pt x="5" y="22"/>
                </a:lnTo>
                <a:lnTo>
                  <a:pt x="5" y="22"/>
                </a:lnTo>
                <a:lnTo>
                  <a:pt x="7" y="23"/>
                </a:lnTo>
                <a:lnTo>
                  <a:pt x="7" y="23"/>
                </a:lnTo>
                <a:lnTo>
                  <a:pt x="9" y="23"/>
                </a:lnTo>
                <a:lnTo>
                  <a:pt x="9" y="23"/>
                </a:lnTo>
                <a:lnTo>
                  <a:pt x="12" y="23"/>
                </a:lnTo>
                <a:lnTo>
                  <a:pt x="12" y="23"/>
                </a:lnTo>
                <a:lnTo>
                  <a:pt x="12" y="26"/>
                </a:lnTo>
                <a:lnTo>
                  <a:pt x="12" y="26"/>
                </a:lnTo>
                <a:lnTo>
                  <a:pt x="8" y="26"/>
                </a:lnTo>
                <a:lnTo>
                  <a:pt x="8"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105">
            <a:extLst>
              <a:ext uri="{FF2B5EF4-FFF2-40B4-BE49-F238E27FC236}">
                <a16:creationId xmlns:a16="http://schemas.microsoft.com/office/drawing/2014/main" id="{FD5699CC-E168-4130-92B8-13717C74E299}"/>
              </a:ext>
            </a:extLst>
          </p:cNvPr>
          <p:cNvSpPr>
            <a:spLocks noEditPoints="1"/>
          </p:cNvSpPr>
          <p:nvPr/>
        </p:nvSpPr>
        <p:spPr bwMode="auto">
          <a:xfrm>
            <a:off x="2085975" y="6153150"/>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3 w 4"/>
              <a:gd name="T11" fmla="*/ 27 h 27"/>
              <a:gd name="T12" fmla="*/ 0 w 4"/>
              <a:gd name="T13" fmla="*/ 27 h 27"/>
              <a:gd name="T14" fmla="*/ 0 w 4"/>
              <a:gd name="T15" fmla="*/ 7 h 27"/>
              <a:gd name="T16" fmla="*/ 3 w 4"/>
              <a:gd name="T17" fmla="*/ 7 h 27"/>
              <a:gd name="T18" fmla="*/ 3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3" y="27"/>
                </a:moveTo>
                <a:lnTo>
                  <a:pt x="0" y="27"/>
                </a:lnTo>
                <a:lnTo>
                  <a:pt x="0" y="7"/>
                </a:lnTo>
                <a:lnTo>
                  <a:pt x="3" y="7"/>
                </a:lnTo>
                <a:lnTo>
                  <a:pt x="3"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Freeform 106">
            <a:extLst>
              <a:ext uri="{FF2B5EF4-FFF2-40B4-BE49-F238E27FC236}">
                <a16:creationId xmlns:a16="http://schemas.microsoft.com/office/drawing/2014/main" id="{96F3C918-360F-4F79-AB94-07FD895DFE36}"/>
              </a:ext>
            </a:extLst>
          </p:cNvPr>
          <p:cNvSpPr>
            <a:spLocks noEditPoints="1"/>
          </p:cNvSpPr>
          <p:nvPr/>
        </p:nvSpPr>
        <p:spPr bwMode="auto">
          <a:xfrm>
            <a:off x="2092325" y="6157913"/>
            <a:ext cx="14288" cy="17462"/>
          </a:xfrm>
          <a:custGeom>
            <a:avLst/>
            <a:gdLst>
              <a:gd name="T0" fmla="*/ 10 w 19"/>
              <a:gd name="T1" fmla="*/ 21 h 21"/>
              <a:gd name="T2" fmla="*/ 10 w 19"/>
              <a:gd name="T3" fmla="*/ 21 h 21"/>
              <a:gd name="T4" fmla="*/ 6 w 19"/>
              <a:gd name="T5" fmla="*/ 21 h 21"/>
              <a:gd name="T6" fmla="*/ 2 w 19"/>
              <a:gd name="T7" fmla="*/ 18 h 21"/>
              <a:gd name="T8" fmla="*/ 2 w 19"/>
              <a:gd name="T9" fmla="*/ 18 h 21"/>
              <a:gd name="T10" fmla="*/ 1 w 19"/>
              <a:gd name="T11" fmla="*/ 15 h 21"/>
              <a:gd name="T12" fmla="*/ 0 w 19"/>
              <a:gd name="T13" fmla="*/ 11 h 21"/>
              <a:gd name="T14" fmla="*/ 0 w 19"/>
              <a:gd name="T15" fmla="*/ 11 h 21"/>
              <a:gd name="T16" fmla="*/ 1 w 19"/>
              <a:gd name="T17" fmla="*/ 6 h 21"/>
              <a:gd name="T18" fmla="*/ 2 w 19"/>
              <a:gd name="T19" fmla="*/ 3 h 21"/>
              <a:gd name="T20" fmla="*/ 2 w 19"/>
              <a:gd name="T21" fmla="*/ 3 h 21"/>
              <a:gd name="T22" fmla="*/ 6 w 19"/>
              <a:gd name="T23" fmla="*/ 1 h 21"/>
              <a:gd name="T24" fmla="*/ 10 w 19"/>
              <a:gd name="T25" fmla="*/ 0 h 21"/>
              <a:gd name="T26" fmla="*/ 10 w 19"/>
              <a:gd name="T27" fmla="*/ 0 h 21"/>
              <a:gd name="T28" fmla="*/ 14 w 19"/>
              <a:gd name="T29" fmla="*/ 1 h 21"/>
              <a:gd name="T30" fmla="*/ 17 w 19"/>
              <a:gd name="T31" fmla="*/ 3 h 21"/>
              <a:gd name="T32" fmla="*/ 17 w 19"/>
              <a:gd name="T33" fmla="*/ 3 h 21"/>
              <a:gd name="T34" fmla="*/ 19 w 19"/>
              <a:gd name="T35" fmla="*/ 6 h 21"/>
              <a:gd name="T36" fmla="*/ 19 w 19"/>
              <a:gd name="T37" fmla="*/ 11 h 21"/>
              <a:gd name="T38" fmla="*/ 19 w 19"/>
              <a:gd name="T39" fmla="*/ 11 h 21"/>
              <a:gd name="T40" fmla="*/ 19 w 19"/>
              <a:gd name="T41" fmla="*/ 15 h 21"/>
              <a:gd name="T42" fmla="*/ 17 w 19"/>
              <a:gd name="T43" fmla="*/ 18 h 21"/>
              <a:gd name="T44" fmla="*/ 17 w 19"/>
              <a:gd name="T45" fmla="*/ 18 h 21"/>
              <a:gd name="T46" fmla="*/ 14 w 19"/>
              <a:gd name="T47" fmla="*/ 21 h 21"/>
              <a:gd name="T48" fmla="*/ 10 w 19"/>
              <a:gd name="T49" fmla="*/ 21 h 21"/>
              <a:gd name="T50" fmla="*/ 10 w 19"/>
              <a:gd name="T51" fmla="*/ 21 h 21"/>
              <a:gd name="T52" fmla="*/ 10 w 19"/>
              <a:gd name="T53" fmla="*/ 3 h 21"/>
              <a:gd name="T54" fmla="*/ 10 w 19"/>
              <a:gd name="T55" fmla="*/ 3 h 21"/>
              <a:gd name="T56" fmla="*/ 8 w 19"/>
              <a:gd name="T57" fmla="*/ 3 h 21"/>
              <a:gd name="T58" fmla="*/ 6 w 19"/>
              <a:gd name="T59" fmla="*/ 5 h 21"/>
              <a:gd name="T60" fmla="*/ 6 w 19"/>
              <a:gd name="T61" fmla="*/ 5 h 21"/>
              <a:gd name="T62" fmla="*/ 5 w 19"/>
              <a:gd name="T63" fmla="*/ 7 h 21"/>
              <a:gd name="T64" fmla="*/ 3 w 19"/>
              <a:gd name="T65" fmla="*/ 11 h 21"/>
              <a:gd name="T66" fmla="*/ 3 w 19"/>
              <a:gd name="T67" fmla="*/ 11 h 21"/>
              <a:gd name="T68" fmla="*/ 5 w 19"/>
              <a:gd name="T69" fmla="*/ 14 h 21"/>
              <a:gd name="T70" fmla="*/ 6 w 19"/>
              <a:gd name="T71" fmla="*/ 17 h 21"/>
              <a:gd name="T72" fmla="*/ 6 w 19"/>
              <a:gd name="T73" fmla="*/ 17 h 21"/>
              <a:gd name="T74" fmla="*/ 8 w 19"/>
              <a:gd name="T75" fmla="*/ 18 h 21"/>
              <a:gd name="T76" fmla="*/ 10 w 19"/>
              <a:gd name="T77" fmla="*/ 19 h 21"/>
              <a:gd name="T78" fmla="*/ 10 w 19"/>
              <a:gd name="T79" fmla="*/ 19 h 21"/>
              <a:gd name="T80" fmla="*/ 13 w 19"/>
              <a:gd name="T81" fmla="*/ 18 h 21"/>
              <a:gd name="T82" fmla="*/ 15 w 19"/>
              <a:gd name="T83" fmla="*/ 17 h 21"/>
              <a:gd name="T84" fmla="*/ 15 w 19"/>
              <a:gd name="T85" fmla="*/ 17 h 21"/>
              <a:gd name="T86" fmla="*/ 16 w 19"/>
              <a:gd name="T87" fmla="*/ 14 h 21"/>
              <a:gd name="T88" fmla="*/ 16 w 19"/>
              <a:gd name="T89" fmla="*/ 11 h 21"/>
              <a:gd name="T90" fmla="*/ 16 w 19"/>
              <a:gd name="T91" fmla="*/ 11 h 21"/>
              <a:gd name="T92" fmla="*/ 16 w 19"/>
              <a:gd name="T93" fmla="*/ 7 h 21"/>
              <a:gd name="T94" fmla="*/ 15 w 19"/>
              <a:gd name="T95" fmla="*/ 5 h 21"/>
              <a:gd name="T96" fmla="*/ 13 w 19"/>
              <a:gd name="T97" fmla="*/ 3 h 21"/>
              <a:gd name="T98" fmla="*/ 10 w 19"/>
              <a:gd name="T99" fmla="*/ 3 h 21"/>
              <a:gd name="T100" fmla="*/ 10 w 19"/>
              <a:gd name="T10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 h="21">
                <a:moveTo>
                  <a:pt x="10" y="21"/>
                </a:moveTo>
                <a:lnTo>
                  <a:pt x="10" y="21"/>
                </a:lnTo>
                <a:lnTo>
                  <a:pt x="6" y="21"/>
                </a:lnTo>
                <a:lnTo>
                  <a:pt x="2" y="18"/>
                </a:lnTo>
                <a:lnTo>
                  <a:pt x="2" y="18"/>
                </a:lnTo>
                <a:lnTo>
                  <a:pt x="1" y="15"/>
                </a:lnTo>
                <a:lnTo>
                  <a:pt x="0" y="11"/>
                </a:lnTo>
                <a:lnTo>
                  <a:pt x="0" y="11"/>
                </a:lnTo>
                <a:lnTo>
                  <a:pt x="1" y="6"/>
                </a:lnTo>
                <a:lnTo>
                  <a:pt x="2" y="3"/>
                </a:lnTo>
                <a:lnTo>
                  <a:pt x="2" y="3"/>
                </a:lnTo>
                <a:lnTo>
                  <a:pt x="6" y="1"/>
                </a:lnTo>
                <a:lnTo>
                  <a:pt x="10" y="0"/>
                </a:lnTo>
                <a:lnTo>
                  <a:pt x="10" y="0"/>
                </a:lnTo>
                <a:lnTo>
                  <a:pt x="14" y="1"/>
                </a:lnTo>
                <a:lnTo>
                  <a:pt x="17" y="3"/>
                </a:lnTo>
                <a:lnTo>
                  <a:pt x="17" y="3"/>
                </a:lnTo>
                <a:lnTo>
                  <a:pt x="19" y="6"/>
                </a:lnTo>
                <a:lnTo>
                  <a:pt x="19" y="11"/>
                </a:lnTo>
                <a:lnTo>
                  <a:pt x="19" y="11"/>
                </a:lnTo>
                <a:lnTo>
                  <a:pt x="19" y="15"/>
                </a:lnTo>
                <a:lnTo>
                  <a:pt x="17" y="18"/>
                </a:lnTo>
                <a:lnTo>
                  <a:pt x="17" y="18"/>
                </a:lnTo>
                <a:lnTo>
                  <a:pt x="14" y="21"/>
                </a:lnTo>
                <a:lnTo>
                  <a:pt x="10" y="21"/>
                </a:lnTo>
                <a:lnTo>
                  <a:pt x="10" y="21"/>
                </a:lnTo>
                <a:close/>
                <a:moveTo>
                  <a:pt x="10" y="3"/>
                </a:moveTo>
                <a:lnTo>
                  <a:pt x="10" y="3"/>
                </a:lnTo>
                <a:lnTo>
                  <a:pt x="8" y="3"/>
                </a:lnTo>
                <a:lnTo>
                  <a:pt x="6" y="5"/>
                </a:lnTo>
                <a:lnTo>
                  <a:pt x="6" y="5"/>
                </a:lnTo>
                <a:lnTo>
                  <a:pt x="5" y="7"/>
                </a:lnTo>
                <a:lnTo>
                  <a:pt x="3" y="11"/>
                </a:lnTo>
                <a:lnTo>
                  <a:pt x="3" y="11"/>
                </a:lnTo>
                <a:lnTo>
                  <a:pt x="5" y="14"/>
                </a:lnTo>
                <a:lnTo>
                  <a:pt x="6" y="17"/>
                </a:lnTo>
                <a:lnTo>
                  <a:pt x="6" y="17"/>
                </a:lnTo>
                <a:lnTo>
                  <a:pt x="8" y="18"/>
                </a:lnTo>
                <a:lnTo>
                  <a:pt x="10" y="19"/>
                </a:lnTo>
                <a:lnTo>
                  <a:pt x="10" y="19"/>
                </a:lnTo>
                <a:lnTo>
                  <a:pt x="13" y="18"/>
                </a:lnTo>
                <a:lnTo>
                  <a:pt x="15" y="17"/>
                </a:lnTo>
                <a:lnTo>
                  <a:pt x="15" y="17"/>
                </a:lnTo>
                <a:lnTo>
                  <a:pt x="16" y="14"/>
                </a:lnTo>
                <a:lnTo>
                  <a:pt x="16" y="11"/>
                </a:lnTo>
                <a:lnTo>
                  <a:pt x="16" y="11"/>
                </a:lnTo>
                <a:lnTo>
                  <a:pt x="16" y="7"/>
                </a:lnTo>
                <a:lnTo>
                  <a:pt x="15" y="5"/>
                </a:lnTo>
                <a:lnTo>
                  <a:pt x="13" y="3"/>
                </a:lnTo>
                <a:lnTo>
                  <a:pt x="10" y="3"/>
                </a:lnTo>
                <a:lnTo>
                  <a:pt x="10" y="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Freeform 107">
            <a:extLst>
              <a:ext uri="{FF2B5EF4-FFF2-40B4-BE49-F238E27FC236}">
                <a16:creationId xmlns:a16="http://schemas.microsoft.com/office/drawing/2014/main" id="{671F9739-D657-4249-B0C0-58DD835F27BB}"/>
              </a:ext>
            </a:extLst>
          </p:cNvPr>
          <p:cNvSpPr>
            <a:spLocks/>
          </p:cNvSpPr>
          <p:nvPr/>
        </p:nvSpPr>
        <p:spPr bwMode="auto">
          <a:xfrm>
            <a:off x="2111375" y="6157913"/>
            <a:ext cx="12700" cy="17462"/>
          </a:xfrm>
          <a:custGeom>
            <a:avLst/>
            <a:gdLst>
              <a:gd name="T0" fmla="*/ 16 w 16"/>
              <a:gd name="T1" fmla="*/ 21 h 21"/>
              <a:gd name="T2" fmla="*/ 13 w 16"/>
              <a:gd name="T3" fmla="*/ 21 h 21"/>
              <a:gd name="T4" fmla="*/ 13 w 16"/>
              <a:gd name="T5" fmla="*/ 10 h 21"/>
              <a:gd name="T6" fmla="*/ 13 w 16"/>
              <a:gd name="T7" fmla="*/ 10 h 21"/>
              <a:gd name="T8" fmla="*/ 13 w 16"/>
              <a:gd name="T9" fmla="*/ 6 h 21"/>
              <a:gd name="T10" fmla="*/ 12 w 16"/>
              <a:gd name="T11" fmla="*/ 4 h 21"/>
              <a:gd name="T12" fmla="*/ 12 w 16"/>
              <a:gd name="T13" fmla="*/ 4 h 21"/>
              <a:gd name="T14" fmla="*/ 11 w 16"/>
              <a:gd name="T15" fmla="*/ 4 h 21"/>
              <a:gd name="T16" fmla="*/ 9 w 16"/>
              <a:gd name="T17" fmla="*/ 3 h 21"/>
              <a:gd name="T18" fmla="*/ 9 w 16"/>
              <a:gd name="T19" fmla="*/ 3 h 21"/>
              <a:gd name="T20" fmla="*/ 6 w 16"/>
              <a:gd name="T21" fmla="*/ 4 h 21"/>
              <a:gd name="T22" fmla="*/ 3 w 16"/>
              <a:gd name="T23" fmla="*/ 6 h 21"/>
              <a:gd name="T24" fmla="*/ 3 w 16"/>
              <a:gd name="T25" fmla="*/ 21 h 21"/>
              <a:gd name="T26" fmla="*/ 0 w 16"/>
              <a:gd name="T27" fmla="*/ 21 h 21"/>
              <a:gd name="T28" fmla="*/ 0 w 16"/>
              <a:gd name="T29" fmla="*/ 1 h 21"/>
              <a:gd name="T30" fmla="*/ 3 w 16"/>
              <a:gd name="T31" fmla="*/ 1 h 21"/>
              <a:gd name="T32" fmla="*/ 3 w 16"/>
              <a:gd name="T33" fmla="*/ 3 h 21"/>
              <a:gd name="T34" fmla="*/ 3 w 16"/>
              <a:gd name="T35" fmla="*/ 3 h 21"/>
              <a:gd name="T36" fmla="*/ 6 w 16"/>
              <a:gd name="T37" fmla="*/ 1 h 21"/>
              <a:gd name="T38" fmla="*/ 10 w 16"/>
              <a:gd name="T39" fmla="*/ 0 h 21"/>
              <a:gd name="T40" fmla="*/ 10 w 16"/>
              <a:gd name="T41" fmla="*/ 0 h 21"/>
              <a:gd name="T42" fmla="*/ 13 w 16"/>
              <a:gd name="T43" fmla="*/ 1 h 21"/>
              <a:gd name="T44" fmla="*/ 15 w 16"/>
              <a:gd name="T45" fmla="*/ 2 h 21"/>
              <a:gd name="T46" fmla="*/ 15 w 16"/>
              <a:gd name="T47" fmla="*/ 2 h 21"/>
              <a:gd name="T48" fmla="*/ 16 w 16"/>
              <a:gd name="T49" fmla="*/ 5 h 21"/>
              <a:gd name="T50" fmla="*/ 16 w 16"/>
              <a:gd name="T51" fmla="*/ 8 h 21"/>
              <a:gd name="T52" fmla="*/ 16 w 16"/>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1">
                <a:moveTo>
                  <a:pt x="16"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5" y="2"/>
                </a:lnTo>
                <a:lnTo>
                  <a:pt x="15" y="2"/>
                </a:lnTo>
                <a:lnTo>
                  <a:pt x="16" y="5"/>
                </a:lnTo>
                <a:lnTo>
                  <a:pt x="16" y="8"/>
                </a:lnTo>
                <a:lnTo>
                  <a:pt x="16" y="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Freeform 108">
            <a:extLst>
              <a:ext uri="{FF2B5EF4-FFF2-40B4-BE49-F238E27FC236}">
                <a16:creationId xmlns:a16="http://schemas.microsoft.com/office/drawing/2014/main" id="{E1F95A72-DFBD-4686-AE43-E3FA5CF1ED19}"/>
              </a:ext>
            </a:extLst>
          </p:cNvPr>
          <p:cNvSpPr>
            <a:spLocks noEditPoints="1"/>
          </p:cNvSpPr>
          <p:nvPr/>
        </p:nvSpPr>
        <p:spPr bwMode="auto">
          <a:xfrm>
            <a:off x="2139950" y="6153150"/>
            <a:ext cx="17463" cy="22225"/>
          </a:xfrm>
          <a:custGeom>
            <a:avLst/>
            <a:gdLst>
              <a:gd name="T0" fmla="*/ 0 w 23"/>
              <a:gd name="T1" fmla="*/ 27 h 27"/>
              <a:gd name="T2" fmla="*/ 0 w 23"/>
              <a:gd name="T3" fmla="*/ 0 h 27"/>
              <a:gd name="T4" fmla="*/ 7 w 23"/>
              <a:gd name="T5" fmla="*/ 0 h 27"/>
              <a:gd name="T6" fmla="*/ 7 w 23"/>
              <a:gd name="T7" fmla="*/ 0 h 27"/>
              <a:gd name="T8" fmla="*/ 12 w 23"/>
              <a:gd name="T9" fmla="*/ 1 h 27"/>
              <a:gd name="T10" fmla="*/ 16 w 23"/>
              <a:gd name="T11" fmla="*/ 2 h 27"/>
              <a:gd name="T12" fmla="*/ 16 w 23"/>
              <a:gd name="T13" fmla="*/ 2 h 27"/>
              <a:gd name="T14" fmla="*/ 19 w 23"/>
              <a:gd name="T15" fmla="*/ 4 h 27"/>
              <a:gd name="T16" fmla="*/ 21 w 23"/>
              <a:gd name="T17" fmla="*/ 6 h 27"/>
              <a:gd name="T18" fmla="*/ 21 w 23"/>
              <a:gd name="T19" fmla="*/ 6 h 27"/>
              <a:gd name="T20" fmla="*/ 22 w 23"/>
              <a:gd name="T21" fmla="*/ 10 h 27"/>
              <a:gd name="T22" fmla="*/ 23 w 23"/>
              <a:gd name="T23" fmla="*/ 14 h 27"/>
              <a:gd name="T24" fmla="*/ 23 w 23"/>
              <a:gd name="T25" fmla="*/ 14 h 27"/>
              <a:gd name="T26" fmla="*/ 22 w 23"/>
              <a:gd name="T27" fmla="*/ 19 h 27"/>
              <a:gd name="T28" fmla="*/ 19 w 23"/>
              <a:gd name="T29" fmla="*/ 23 h 27"/>
              <a:gd name="T30" fmla="*/ 19 w 23"/>
              <a:gd name="T31" fmla="*/ 23 h 27"/>
              <a:gd name="T32" fmla="*/ 17 w 23"/>
              <a:gd name="T33" fmla="*/ 25 h 27"/>
              <a:gd name="T34" fmla="*/ 14 w 23"/>
              <a:gd name="T35" fmla="*/ 26 h 27"/>
              <a:gd name="T36" fmla="*/ 7 w 23"/>
              <a:gd name="T37" fmla="*/ 27 h 27"/>
              <a:gd name="T38" fmla="*/ 0 w 23"/>
              <a:gd name="T39" fmla="*/ 27 h 27"/>
              <a:gd name="T40" fmla="*/ 4 w 23"/>
              <a:gd name="T41" fmla="*/ 3 h 27"/>
              <a:gd name="T42" fmla="*/ 4 w 23"/>
              <a:gd name="T43" fmla="*/ 24 h 27"/>
              <a:gd name="T44" fmla="*/ 7 w 23"/>
              <a:gd name="T45" fmla="*/ 24 h 27"/>
              <a:gd name="T46" fmla="*/ 7 w 23"/>
              <a:gd name="T47" fmla="*/ 24 h 27"/>
              <a:gd name="T48" fmla="*/ 13 w 23"/>
              <a:gd name="T49" fmla="*/ 23 h 27"/>
              <a:gd name="T50" fmla="*/ 16 w 23"/>
              <a:gd name="T51" fmla="*/ 21 h 27"/>
              <a:gd name="T52" fmla="*/ 16 w 23"/>
              <a:gd name="T53" fmla="*/ 21 h 27"/>
              <a:gd name="T54" fmla="*/ 19 w 23"/>
              <a:gd name="T55" fmla="*/ 18 h 27"/>
              <a:gd name="T56" fmla="*/ 19 w 23"/>
              <a:gd name="T57" fmla="*/ 13 h 27"/>
              <a:gd name="T58" fmla="*/ 19 w 23"/>
              <a:gd name="T59" fmla="*/ 13 h 27"/>
              <a:gd name="T60" fmla="*/ 19 w 23"/>
              <a:gd name="T61" fmla="*/ 9 h 27"/>
              <a:gd name="T62" fmla="*/ 16 w 23"/>
              <a:gd name="T63" fmla="*/ 6 h 27"/>
              <a:gd name="T64" fmla="*/ 16 w 23"/>
              <a:gd name="T65" fmla="*/ 6 h 27"/>
              <a:gd name="T66" fmla="*/ 13 w 23"/>
              <a:gd name="T67" fmla="*/ 4 h 27"/>
              <a:gd name="T68" fmla="*/ 7 w 23"/>
              <a:gd name="T69" fmla="*/ 3 h 27"/>
              <a:gd name="T70" fmla="*/ 4 w 23"/>
              <a:gd name="T71"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7">
                <a:moveTo>
                  <a:pt x="0" y="27"/>
                </a:moveTo>
                <a:lnTo>
                  <a:pt x="0" y="0"/>
                </a:lnTo>
                <a:lnTo>
                  <a:pt x="7" y="0"/>
                </a:lnTo>
                <a:lnTo>
                  <a:pt x="7" y="0"/>
                </a:lnTo>
                <a:lnTo>
                  <a:pt x="12" y="1"/>
                </a:lnTo>
                <a:lnTo>
                  <a:pt x="16" y="2"/>
                </a:lnTo>
                <a:lnTo>
                  <a:pt x="16" y="2"/>
                </a:lnTo>
                <a:lnTo>
                  <a:pt x="19" y="4"/>
                </a:lnTo>
                <a:lnTo>
                  <a:pt x="21" y="6"/>
                </a:lnTo>
                <a:lnTo>
                  <a:pt x="21" y="6"/>
                </a:lnTo>
                <a:lnTo>
                  <a:pt x="22" y="10"/>
                </a:lnTo>
                <a:lnTo>
                  <a:pt x="23" y="14"/>
                </a:lnTo>
                <a:lnTo>
                  <a:pt x="23" y="14"/>
                </a:lnTo>
                <a:lnTo>
                  <a:pt x="22" y="19"/>
                </a:lnTo>
                <a:lnTo>
                  <a:pt x="19" y="23"/>
                </a:lnTo>
                <a:lnTo>
                  <a:pt x="19" y="23"/>
                </a:lnTo>
                <a:lnTo>
                  <a:pt x="17" y="25"/>
                </a:lnTo>
                <a:lnTo>
                  <a:pt x="14" y="26"/>
                </a:lnTo>
                <a:lnTo>
                  <a:pt x="7" y="27"/>
                </a:lnTo>
                <a:lnTo>
                  <a:pt x="0" y="27"/>
                </a:lnTo>
                <a:close/>
                <a:moveTo>
                  <a:pt x="4" y="3"/>
                </a:moveTo>
                <a:lnTo>
                  <a:pt x="4" y="24"/>
                </a:lnTo>
                <a:lnTo>
                  <a:pt x="7" y="24"/>
                </a:lnTo>
                <a:lnTo>
                  <a:pt x="7" y="24"/>
                </a:lnTo>
                <a:lnTo>
                  <a:pt x="13" y="23"/>
                </a:lnTo>
                <a:lnTo>
                  <a:pt x="16" y="21"/>
                </a:lnTo>
                <a:lnTo>
                  <a:pt x="16" y="21"/>
                </a:lnTo>
                <a:lnTo>
                  <a:pt x="19" y="18"/>
                </a:lnTo>
                <a:lnTo>
                  <a:pt x="19" y="13"/>
                </a:lnTo>
                <a:lnTo>
                  <a:pt x="19" y="13"/>
                </a:lnTo>
                <a:lnTo>
                  <a:pt x="19" y="9"/>
                </a:lnTo>
                <a:lnTo>
                  <a:pt x="16" y="6"/>
                </a:lnTo>
                <a:lnTo>
                  <a:pt x="16" y="6"/>
                </a:lnTo>
                <a:lnTo>
                  <a:pt x="13" y="4"/>
                </a:lnTo>
                <a:lnTo>
                  <a:pt x="7" y="3"/>
                </a:lnTo>
                <a:lnTo>
                  <a:pt x="4" y="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Freeform 109">
            <a:extLst>
              <a:ext uri="{FF2B5EF4-FFF2-40B4-BE49-F238E27FC236}">
                <a16:creationId xmlns:a16="http://schemas.microsoft.com/office/drawing/2014/main" id="{1F78EBD6-3BE5-4029-BE77-2AB502F0CA54}"/>
              </a:ext>
            </a:extLst>
          </p:cNvPr>
          <p:cNvSpPr>
            <a:spLocks noEditPoints="1"/>
          </p:cNvSpPr>
          <p:nvPr/>
        </p:nvSpPr>
        <p:spPr bwMode="auto">
          <a:xfrm>
            <a:off x="2160588" y="6157913"/>
            <a:ext cx="14288" cy="17462"/>
          </a:xfrm>
          <a:custGeom>
            <a:avLst/>
            <a:gdLst>
              <a:gd name="T0" fmla="*/ 10 w 18"/>
              <a:gd name="T1" fmla="*/ 21 h 21"/>
              <a:gd name="T2" fmla="*/ 10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2 w 18"/>
              <a:gd name="T19" fmla="*/ 3 h 21"/>
              <a:gd name="T20" fmla="*/ 2 w 18"/>
              <a:gd name="T21" fmla="*/ 3 h 21"/>
              <a:gd name="T22" fmla="*/ 6 w 18"/>
              <a:gd name="T23" fmla="*/ 1 h 21"/>
              <a:gd name="T24" fmla="*/ 9 w 18"/>
              <a:gd name="T25" fmla="*/ 0 h 21"/>
              <a:gd name="T26" fmla="*/ 9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3" y="19"/>
                </a:lnTo>
                <a:lnTo>
                  <a:pt x="3" y="19"/>
                </a:lnTo>
                <a:lnTo>
                  <a:pt x="1" y="15"/>
                </a:lnTo>
                <a:lnTo>
                  <a:pt x="0" y="11"/>
                </a:lnTo>
                <a:lnTo>
                  <a:pt x="0" y="11"/>
                </a:lnTo>
                <a:lnTo>
                  <a:pt x="1" y="7"/>
                </a:lnTo>
                <a:lnTo>
                  <a:pt x="2" y="3"/>
                </a:lnTo>
                <a:lnTo>
                  <a:pt x="2" y="3"/>
                </a:lnTo>
                <a:lnTo>
                  <a:pt x="6" y="1"/>
                </a:lnTo>
                <a:lnTo>
                  <a:pt x="9" y="0"/>
                </a:lnTo>
                <a:lnTo>
                  <a:pt x="9" y="0"/>
                </a:lnTo>
                <a:lnTo>
                  <a:pt x="13" y="1"/>
                </a:lnTo>
                <a:lnTo>
                  <a:pt x="16" y="3"/>
                </a:lnTo>
                <a:lnTo>
                  <a:pt x="16" y="3"/>
                </a:lnTo>
                <a:lnTo>
                  <a:pt x="17" y="6"/>
                </a:lnTo>
                <a:lnTo>
                  <a:pt x="18" y="9"/>
                </a:lnTo>
                <a:lnTo>
                  <a:pt x="18" y="11"/>
                </a:lnTo>
                <a:lnTo>
                  <a:pt x="3" y="11"/>
                </a:lnTo>
                <a:lnTo>
                  <a:pt x="3" y="11"/>
                </a:lnTo>
                <a:lnTo>
                  <a:pt x="4"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2" y="3"/>
                </a:lnTo>
                <a:lnTo>
                  <a:pt x="9" y="3"/>
                </a:lnTo>
                <a:lnTo>
                  <a:pt x="9" y="3"/>
                </a:lnTo>
                <a:lnTo>
                  <a:pt x="7" y="3"/>
                </a:lnTo>
                <a:lnTo>
                  <a:pt x="5" y="4"/>
                </a:lnTo>
                <a:lnTo>
                  <a:pt x="5" y="4"/>
                </a:lnTo>
                <a:lnTo>
                  <a:pt x="4" y="6"/>
                </a:lnTo>
                <a:lnTo>
                  <a:pt x="3" y="9"/>
                </a:lnTo>
                <a:lnTo>
                  <a:pt x="3"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Freeform 110">
            <a:extLst>
              <a:ext uri="{FF2B5EF4-FFF2-40B4-BE49-F238E27FC236}">
                <a16:creationId xmlns:a16="http://schemas.microsoft.com/office/drawing/2014/main" id="{BCAD2494-5F0C-428B-AF0A-66D5D91902E6}"/>
              </a:ext>
            </a:extLst>
          </p:cNvPr>
          <p:cNvSpPr>
            <a:spLocks/>
          </p:cNvSpPr>
          <p:nvPr/>
        </p:nvSpPr>
        <p:spPr bwMode="auto">
          <a:xfrm>
            <a:off x="2178050" y="6157913"/>
            <a:ext cx="11113" cy="17462"/>
          </a:xfrm>
          <a:custGeom>
            <a:avLst/>
            <a:gdLst>
              <a:gd name="T0" fmla="*/ 7 w 16"/>
              <a:gd name="T1" fmla="*/ 21 h 21"/>
              <a:gd name="T2" fmla="*/ 7 w 16"/>
              <a:gd name="T3" fmla="*/ 21 h 21"/>
              <a:gd name="T4" fmla="*/ 3 w 16"/>
              <a:gd name="T5" fmla="*/ 21 h 21"/>
              <a:gd name="T6" fmla="*/ 0 w 16"/>
              <a:gd name="T7" fmla="*/ 20 h 21"/>
              <a:gd name="T8" fmla="*/ 0 w 16"/>
              <a:gd name="T9" fmla="*/ 16 h 21"/>
              <a:gd name="T10" fmla="*/ 0 w 16"/>
              <a:gd name="T11" fmla="*/ 16 h 21"/>
              <a:gd name="T12" fmla="*/ 0 w 16"/>
              <a:gd name="T13" fmla="*/ 16 h 21"/>
              <a:gd name="T14" fmla="*/ 3 w 16"/>
              <a:gd name="T15" fmla="*/ 18 h 21"/>
              <a:gd name="T16" fmla="*/ 7 w 16"/>
              <a:gd name="T17" fmla="*/ 19 h 21"/>
              <a:gd name="T18" fmla="*/ 7 w 16"/>
              <a:gd name="T19" fmla="*/ 19 h 21"/>
              <a:gd name="T20" fmla="*/ 10 w 16"/>
              <a:gd name="T21" fmla="*/ 18 h 21"/>
              <a:gd name="T22" fmla="*/ 11 w 16"/>
              <a:gd name="T23" fmla="*/ 17 h 21"/>
              <a:gd name="T24" fmla="*/ 12 w 16"/>
              <a:gd name="T25" fmla="*/ 16 h 21"/>
              <a:gd name="T26" fmla="*/ 12 w 16"/>
              <a:gd name="T27" fmla="*/ 16 h 21"/>
              <a:gd name="T28" fmla="*/ 11 w 16"/>
              <a:gd name="T29" fmla="*/ 14 h 21"/>
              <a:gd name="T30" fmla="*/ 11 w 16"/>
              <a:gd name="T31" fmla="*/ 14 h 21"/>
              <a:gd name="T32" fmla="*/ 8 w 16"/>
              <a:gd name="T33" fmla="*/ 13 h 21"/>
              <a:gd name="T34" fmla="*/ 8 w 16"/>
              <a:gd name="T35" fmla="*/ 13 h 21"/>
              <a:gd name="T36" fmla="*/ 4 w 16"/>
              <a:gd name="T37" fmla="*/ 12 h 21"/>
              <a:gd name="T38" fmla="*/ 4 w 16"/>
              <a:gd name="T39" fmla="*/ 12 h 21"/>
              <a:gd name="T40" fmla="*/ 1 w 16"/>
              <a:gd name="T41" fmla="*/ 10 h 21"/>
              <a:gd name="T42" fmla="*/ 1 w 16"/>
              <a:gd name="T43" fmla="*/ 10 h 21"/>
              <a:gd name="T44" fmla="*/ 0 w 16"/>
              <a:gd name="T45" fmla="*/ 8 h 21"/>
              <a:gd name="T46" fmla="*/ 0 w 16"/>
              <a:gd name="T47" fmla="*/ 6 h 21"/>
              <a:gd name="T48" fmla="*/ 0 w 16"/>
              <a:gd name="T49" fmla="*/ 6 h 21"/>
              <a:gd name="T50" fmla="*/ 0 w 16"/>
              <a:gd name="T51" fmla="*/ 4 h 21"/>
              <a:gd name="T52" fmla="*/ 2 w 16"/>
              <a:gd name="T53" fmla="*/ 2 h 21"/>
              <a:gd name="T54" fmla="*/ 2 w 16"/>
              <a:gd name="T55" fmla="*/ 2 h 21"/>
              <a:gd name="T56" fmla="*/ 4 w 16"/>
              <a:gd name="T57" fmla="*/ 1 h 21"/>
              <a:gd name="T58" fmla="*/ 7 w 16"/>
              <a:gd name="T59" fmla="*/ 0 h 21"/>
              <a:gd name="T60" fmla="*/ 7 w 16"/>
              <a:gd name="T61" fmla="*/ 0 h 21"/>
              <a:gd name="T62" fmla="*/ 11 w 16"/>
              <a:gd name="T63" fmla="*/ 1 h 21"/>
              <a:gd name="T64" fmla="*/ 14 w 16"/>
              <a:gd name="T65" fmla="*/ 2 h 21"/>
              <a:gd name="T66" fmla="*/ 14 w 16"/>
              <a:gd name="T67" fmla="*/ 5 h 21"/>
              <a:gd name="T68" fmla="*/ 14 w 16"/>
              <a:gd name="T69" fmla="*/ 5 h 21"/>
              <a:gd name="T70" fmla="*/ 14 w 16"/>
              <a:gd name="T71" fmla="*/ 5 h 21"/>
              <a:gd name="T72" fmla="*/ 11 w 16"/>
              <a:gd name="T73" fmla="*/ 4 h 21"/>
              <a:gd name="T74" fmla="*/ 7 w 16"/>
              <a:gd name="T75" fmla="*/ 3 h 21"/>
              <a:gd name="T76" fmla="*/ 7 w 16"/>
              <a:gd name="T77" fmla="*/ 3 h 21"/>
              <a:gd name="T78" fmla="*/ 4 w 16"/>
              <a:gd name="T79" fmla="*/ 4 h 21"/>
              <a:gd name="T80" fmla="*/ 4 w 16"/>
              <a:gd name="T81" fmla="*/ 4 h 21"/>
              <a:gd name="T82" fmla="*/ 3 w 16"/>
              <a:gd name="T83" fmla="*/ 5 h 21"/>
              <a:gd name="T84" fmla="*/ 3 w 16"/>
              <a:gd name="T85" fmla="*/ 6 h 21"/>
              <a:gd name="T86" fmla="*/ 3 w 16"/>
              <a:gd name="T87" fmla="*/ 6 h 21"/>
              <a:gd name="T88" fmla="*/ 3 w 16"/>
              <a:gd name="T89" fmla="*/ 8 h 21"/>
              <a:gd name="T90" fmla="*/ 3 w 16"/>
              <a:gd name="T91" fmla="*/ 8 h 21"/>
              <a:gd name="T92" fmla="*/ 6 w 16"/>
              <a:gd name="T93" fmla="*/ 9 h 21"/>
              <a:gd name="T94" fmla="*/ 10 w 16"/>
              <a:gd name="T95" fmla="*/ 10 h 21"/>
              <a:gd name="T96" fmla="*/ 10 w 16"/>
              <a:gd name="T97" fmla="*/ 10 h 21"/>
              <a:gd name="T98" fmla="*/ 12 w 16"/>
              <a:gd name="T99" fmla="*/ 11 h 21"/>
              <a:gd name="T100" fmla="*/ 14 w 16"/>
              <a:gd name="T101" fmla="*/ 12 h 21"/>
              <a:gd name="T102" fmla="*/ 14 w 16"/>
              <a:gd name="T103" fmla="*/ 12 h 21"/>
              <a:gd name="T104" fmla="*/ 14 w 16"/>
              <a:gd name="T105" fmla="*/ 13 h 21"/>
              <a:gd name="T106" fmla="*/ 16 w 16"/>
              <a:gd name="T107" fmla="*/ 15 h 21"/>
              <a:gd name="T108" fmla="*/ 16 w 16"/>
              <a:gd name="T109" fmla="*/ 15 h 21"/>
              <a:gd name="T110" fmla="*/ 14 w 16"/>
              <a:gd name="T111" fmla="*/ 18 h 21"/>
              <a:gd name="T112" fmla="*/ 12 w 16"/>
              <a:gd name="T113" fmla="*/ 20 h 21"/>
              <a:gd name="T114" fmla="*/ 12 w 16"/>
              <a:gd name="T115" fmla="*/ 20 h 21"/>
              <a:gd name="T116" fmla="*/ 10 w 16"/>
              <a:gd name="T117" fmla="*/ 21 h 21"/>
              <a:gd name="T118" fmla="*/ 7 w 16"/>
              <a:gd name="T119" fmla="*/ 21 h 21"/>
              <a:gd name="T120" fmla="*/ 7 w 16"/>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 h="21">
                <a:moveTo>
                  <a:pt x="7" y="21"/>
                </a:moveTo>
                <a:lnTo>
                  <a:pt x="7" y="21"/>
                </a:lnTo>
                <a:lnTo>
                  <a:pt x="3" y="21"/>
                </a:lnTo>
                <a:lnTo>
                  <a:pt x="0" y="20"/>
                </a:lnTo>
                <a:lnTo>
                  <a:pt x="0" y="16"/>
                </a:lnTo>
                <a:lnTo>
                  <a:pt x="0" y="16"/>
                </a:lnTo>
                <a:lnTo>
                  <a:pt x="0" y="16"/>
                </a:lnTo>
                <a:lnTo>
                  <a:pt x="3" y="18"/>
                </a:lnTo>
                <a:lnTo>
                  <a:pt x="7" y="19"/>
                </a:lnTo>
                <a:lnTo>
                  <a:pt x="7" y="19"/>
                </a:lnTo>
                <a:lnTo>
                  <a:pt x="10" y="18"/>
                </a:lnTo>
                <a:lnTo>
                  <a:pt x="11" y="17"/>
                </a:lnTo>
                <a:lnTo>
                  <a:pt x="12" y="16"/>
                </a:lnTo>
                <a:lnTo>
                  <a:pt x="12" y="16"/>
                </a:lnTo>
                <a:lnTo>
                  <a:pt x="11" y="14"/>
                </a:lnTo>
                <a:lnTo>
                  <a:pt x="11" y="14"/>
                </a:lnTo>
                <a:lnTo>
                  <a:pt x="8" y="13"/>
                </a:lnTo>
                <a:lnTo>
                  <a:pt x="8" y="13"/>
                </a:lnTo>
                <a:lnTo>
                  <a:pt x="4" y="12"/>
                </a:lnTo>
                <a:lnTo>
                  <a:pt x="4" y="12"/>
                </a:lnTo>
                <a:lnTo>
                  <a:pt x="1" y="10"/>
                </a:lnTo>
                <a:lnTo>
                  <a:pt x="1" y="10"/>
                </a:lnTo>
                <a:lnTo>
                  <a:pt x="0" y="8"/>
                </a:lnTo>
                <a:lnTo>
                  <a:pt x="0" y="6"/>
                </a:lnTo>
                <a:lnTo>
                  <a:pt x="0" y="6"/>
                </a:lnTo>
                <a:lnTo>
                  <a:pt x="0" y="4"/>
                </a:lnTo>
                <a:lnTo>
                  <a:pt x="2" y="2"/>
                </a:lnTo>
                <a:lnTo>
                  <a:pt x="2" y="2"/>
                </a:lnTo>
                <a:lnTo>
                  <a:pt x="4" y="1"/>
                </a:lnTo>
                <a:lnTo>
                  <a:pt x="7" y="0"/>
                </a:lnTo>
                <a:lnTo>
                  <a:pt x="7" y="0"/>
                </a:lnTo>
                <a:lnTo>
                  <a:pt x="11" y="1"/>
                </a:lnTo>
                <a:lnTo>
                  <a:pt x="14" y="2"/>
                </a:lnTo>
                <a:lnTo>
                  <a:pt x="14" y="5"/>
                </a:lnTo>
                <a:lnTo>
                  <a:pt x="14" y="5"/>
                </a:lnTo>
                <a:lnTo>
                  <a:pt x="14" y="5"/>
                </a:lnTo>
                <a:lnTo>
                  <a:pt x="11" y="4"/>
                </a:lnTo>
                <a:lnTo>
                  <a:pt x="7" y="3"/>
                </a:lnTo>
                <a:lnTo>
                  <a:pt x="7" y="3"/>
                </a:lnTo>
                <a:lnTo>
                  <a:pt x="4" y="4"/>
                </a:lnTo>
                <a:lnTo>
                  <a:pt x="4" y="4"/>
                </a:lnTo>
                <a:lnTo>
                  <a:pt x="3" y="5"/>
                </a:lnTo>
                <a:lnTo>
                  <a:pt x="3" y="6"/>
                </a:lnTo>
                <a:lnTo>
                  <a:pt x="3" y="6"/>
                </a:lnTo>
                <a:lnTo>
                  <a:pt x="3" y="8"/>
                </a:lnTo>
                <a:lnTo>
                  <a:pt x="3" y="8"/>
                </a:lnTo>
                <a:lnTo>
                  <a:pt x="6" y="9"/>
                </a:lnTo>
                <a:lnTo>
                  <a:pt x="10" y="10"/>
                </a:lnTo>
                <a:lnTo>
                  <a:pt x="10" y="10"/>
                </a:lnTo>
                <a:lnTo>
                  <a:pt x="12" y="11"/>
                </a:lnTo>
                <a:lnTo>
                  <a:pt x="14" y="12"/>
                </a:lnTo>
                <a:lnTo>
                  <a:pt x="14" y="12"/>
                </a:lnTo>
                <a:lnTo>
                  <a:pt x="14" y="13"/>
                </a:lnTo>
                <a:lnTo>
                  <a:pt x="16" y="15"/>
                </a:lnTo>
                <a:lnTo>
                  <a:pt x="16" y="15"/>
                </a:lnTo>
                <a:lnTo>
                  <a:pt x="14" y="18"/>
                </a:lnTo>
                <a:lnTo>
                  <a:pt x="12" y="20"/>
                </a:lnTo>
                <a:lnTo>
                  <a:pt x="12" y="20"/>
                </a:lnTo>
                <a:lnTo>
                  <a:pt x="10" y="21"/>
                </a:lnTo>
                <a:lnTo>
                  <a:pt x="7" y="21"/>
                </a:lnTo>
                <a:lnTo>
                  <a:pt x="7" y="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Freeform 111">
            <a:extLst>
              <a:ext uri="{FF2B5EF4-FFF2-40B4-BE49-F238E27FC236}">
                <a16:creationId xmlns:a16="http://schemas.microsoft.com/office/drawing/2014/main" id="{672A7711-FC2B-4026-BA06-866EB51629DC}"/>
              </a:ext>
            </a:extLst>
          </p:cNvPr>
          <p:cNvSpPr>
            <a:spLocks noEditPoints="1"/>
          </p:cNvSpPr>
          <p:nvPr/>
        </p:nvSpPr>
        <p:spPr bwMode="auto">
          <a:xfrm>
            <a:off x="2192338" y="6153150"/>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4 w 4"/>
              <a:gd name="T11" fmla="*/ 27 h 27"/>
              <a:gd name="T12" fmla="*/ 1 w 4"/>
              <a:gd name="T13" fmla="*/ 27 h 27"/>
              <a:gd name="T14" fmla="*/ 1 w 4"/>
              <a:gd name="T15" fmla="*/ 7 h 27"/>
              <a:gd name="T16" fmla="*/ 4 w 4"/>
              <a:gd name="T17" fmla="*/ 7 h 27"/>
              <a:gd name="T18" fmla="*/ 4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4" y="27"/>
                </a:moveTo>
                <a:lnTo>
                  <a:pt x="1" y="27"/>
                </a:lnTo>
                <a:lnTo>
                  <a:pt x="1" y="7"/>
                </a:lnTo>
                <a:lnTo>
                  <a:pt x="4" y="7"/>
                </a:lnTo>
                <a:lnTo>
                  <a:pt x="4"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Freeform 112">
            <a:extLst>
              <a:ext uri="{FF2B5EF4-FFF2-40B4-BE49-F238E27FC236}">
                <a16:creationId xmlns:a16="http://schemas.microsoft.com/office/drawing/2014/main" id="{E95DA71B-1DE3-472F-B7FF-AFFEAD391548}"/>
              </a:ext>
            </a:extLst>
          </p:cNvPr>
          <p:cNvSpPr>
            <a:spLocks noEditPoints="1"/>
          </p:cNvSpPr>
          <p:nvPr/>
        </p:nvSpPr>
        <p:spPr bwMode="auto">
          <a:xfrm>
            <a:off x="2198688" y="6157913"/>
            <a:ext cx="14288" cy="22225"/>
          </a:xfrm>
          <a:custGeom>
            <a:avLst/>
            <a:gdLst>
              <a:gd name="T0" fmla="*/ 18 w 18"/>
              <a:gd name="T1" fmla="*/ 18 h 29"/>
              <a:gd name="T2" fmla="*/ 18 w 18"/>
              <a:gd name="T3" fmla="*/ 18 h 29"/>
              <a:gd name="T4" fmla="*/ 17 w 18"/>
              <a:gd name="T5" fmla="*/ 24 h 29"/>
              <a:gd name="T6" fmla="*/ 15 w 18"/>
              <a:gd name="T7" fmla="*/ 27 h 29"/>
              <a:gd name="T8" fmla="*/ 12 w 18"/>
              <a:gd name="T9" fmla="*/ 29 h 29"/>
              <a:gd name="T10" fmla="*/ 8 w 18"/>
              <a:gd name="T11" fmla="*/ 29 h 29"/>
              <a:gd name="T12" fmla="*/ 8 w 18"/>
              <a:gd name="T13" fmla="*/ 29 h 29"/>
              <a:gd name="T14" fmla="*/ 2 w 18"/>
              <a:gd name="T15" fmla="*/ 28 h 29"/>
              <a:gd name="T16" fmla="*/ 2 w 18"/>
              <a:gd name="T17" fmla="*/ 25 h 29"/>
              <a:gd name="T18" fmla="*/ 2 w 18"/>
              <a:gd name="T19" fmla="*/ 25 h 29"/>
              <a:gd name="T20" fmla="*/ 2 w 18"/>
              <a:gd name="T21" fmla="*/ 25 h 29"/>
              <a:gd name="T22" fmla="*/ 6 w 18"/>
              <a:gd name="T23" fmla="*/ 26 h 29"/>
              <a:gd name="T24" fmla="*/ 9 w 18"/>
              <a:gd name="T25" fmla="*/ 27 h 29"/>
              <a:gd name="T26" fmla="*/ 9 w 18"/>
              <a:gd name="T27" fmla="*/ 27 h 29"/>
              <a:gd name="T28" fmla="*/ 11 w 18"/>
              <a:gd name="T29" fmla="*/ 26 h 29"/>
              <a:gd name="T30" fmla="*/ 13 w 18"/>
              <a:gd name="T31" fmla="*/ 25 h 29"/>
              <a:gd name="T32" fmla="*/ 13 w 18"/>
              <a:gd name="T33" fmla="*/ 25 h 29"/>
              <a:gd name="T34" fmla="*/ 14 w 18"/>
              <a:gd name="T35" fmla="*/ 23 h 29"/>
              <a:gd name="T36" fmla="*/ 15 w 18"/>
              <a:gd name="T37" fmla="*/ 20 h 29"/>
              <a:gd name="T38" fmla="*/ 15 w 18"/>
              <a:gd name="T39" fmla="*/ 18 h 29"/>
              <a:gd name="T40" fmla="*/ 15 w 18"/>
              <a:gd name="T41" fmla="*/ 18 h 29"/>
              <a:gd name="T42" fmla="*/ 11 w 18"/>
              <a:gd name="T43" fmla="*/ 20 h 29"/>
              <a:gd name="T44" fmla="*/ 8 w 18"/>
              <a:gd name="T45" fmla="*/ 20 h 29"/>
              <a:gd name="T46" fmla="*/ 8 w 18"/>
              <a:gd name="T47" fmla="*/ 20 h 29"/>
              <a:gd name="T48" fmla="*/ 5 w 18"/>
              <a:gd name="T49" fmla="*/ 20 h 29"/>
              <a:gd name="T50" fmla="*/ 2 w 18"/>
              <a:gd name="T51" fmla="*/ 18 h 29"/>
              <a:gd name="T52" fmla="*/ 2 w 18"/>
              <a:gd name="T53" fmla="*/ 18 h 29"/>
              <a:gd name="T54" fmla="*/ 1 w 18"/>
              <a:gd name="T55" fmla="*/ 15 h 29"/>
              <a:gd name="T56" fmla="*/ 0 w 18"/>
              <a:gd name="T57" fmla="*/ 11 h 29"/>
              <a:gd name="T58" fmla="*/ 0 w 18"/>
              <a:gd name="T59" fmla="*/ 11 h 29"/>
              <a:gd name="T60" fmla="*/ 1 w 18"/>
              <a:gd name="T61" fmla="*/ 6 h 29"/>
              <a:gd name="T62" fmla="*/ 3 w 18"/>
              <a:gd name="T63" fmla="*/ 3 h 29"/>
              <a:gd name="T64" fmla="*/ 3 w 18"/>
              <a:gd name="T65" fmla="*/ 3 h 29"/>
              <a:gd name="T66" fmla="*/ 6 w 18"/>
              <a:gd name="T67" fmla="*/ 1 h 29"/>
              <a:gd name="T68" fmla="*/ 9 w 18"/>
              <a:gd name="T69" fmla="*/ 0 h 29"/>
              <a:gd name="T70" fmla="*/ 9 w 18"/>
              <a:gd name="T71" fmla="*/ 0 h 29"/>
              <a:gd name="T72" fmla="*/ 12 w 18"/>
              <a:gd name="T73" fmla="*/ 1 h 29"/>
              <a:gd name="T74" fmla="*/ 15 w 18"/>
              <a:gd name="T75" fmla="*/ 2 h 29"/>
              <a:gd name="T76" fmla="*/ 15 w 18"/>
              <a:gd name="T77" fmla="*/ 1 h 29"/>
              <a:gd name="T78" fmla="*/ 18 w 18"/>
              <a:gd name="T79" fmla="*/ 1 h 29"/>
              <a:gd name="T80" fmla="*/ 18 w 18"/>
              <a:gd name="T81" fmla="*/ 18 h 29"/>
              <a:gd name="T82" fmla="*/ 15 w 18"/>
              <a:gd name="T83" fmla="*/ 15 h 29"/>
              <a:gd name="T84" fmla="*/ 15 w 18"/>
              <a:gd name="T85" fmla="*/ 4 h 29"/>
              <a:gd name="T86" fmla="*/ 15 w 18"/>
              <a:gd name="T87" fmla="*/ 4 h 29"/>
              <a:gd name="T88" fmla="*/ 10 w 18"/>
              <a:gd name="T89" fmla="*/ 3 h 29"/>
              <a:gd name="T90" fmla="*/ 10 w 18"/>
              <a:gd name="T91" fmla="*/ 3 h 29"/>
              <a:gd name="T92" fmla="*/ 7 w 18"/>
              <a:gd name="T93" fmla="*/ 4 h 29"/>
              <a:gd name="T94" fmla="*/ 5 w 18"/>
              <a:gd name="T95" fmla="*/ 5 h 29"/>
              <a:gd name="T96" fmla="*/ 5 w 18"/>
              <a:gd name="T97" fmla="*/ 5 h 29"/>
              <a:gd name="T98" fmla="*/ 4 w 18"/>
              <a:gd name="T99" fmla="*/ 7 h 29"/>
              <a:gd name="T100" fmla="*/ 4 w 18"/>
              <a:gd name="T101" fmla="*/ 10 h 29"/>
              <a:gd name="T102" fmla="*/ 4 w 18"/>
              <a:gd name="T103" fmla="*/ 10 h 29"/>
              <a:gd name="T104" fmla="*/ 4 w 18"/>
              <a:gd name="T105" fmla="*/ 14 h 29"/>
              <a:gd name="T106" fmla="*/ 5 w 18"/>
              <a:gd name="T107" fmla="*/ 16 h 29"/>
              <a:gd name="T108" fmla="*/ 7 w 18"/>
              <a:gd name="T109" fmla="*/ 17 h 29"/>
              <a:gd name="T110" fmla="*/ 9 w 18"/>
              <a:gd name="T111" fmla="*/ 18 h 29"/>
              <a:gd name="T112" fmla="*/ 9 w 18"/>
              <a:gd name="T113" fmla="*/ 18 h 29"/>
              <a:gd name="T114" fmla="*/ 12 w 18"/>
              <a:gd name="T115" fmla="*/ 17 h 29"/>
              <a:gd name="T116" fmla="*/ 15 w 18"/>
              <a:gd name="T117" fmla="*/ 15 h 29"/>
              <a:gd name="T118" fmla="*/ 15 w 18"/>
              <a:gd name="T1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29">
                <a:moveTo>
                  <a:pt x="18" y="18"/>
                </a:moveTo>
                <a:lnTo>
                  <a:pt x="18" y="18"/>
                </a:lnTo>
                <a:lnTo>
                  <a:pt x="17" y="24"/>
                </a:lnTo>
                <a:lnTo>
                  <a:pt x="15" y="27"/>
                </a:lnTo>
                <a:lnTo>
                  <a:pt x="12" y="29"/>
                </a:lnTo>
                <a:lnTo>
                  <a:pt x="8" y="29"/>
                </a:lnTo>
                <a:lnTo>
                  <a:pt x="8" y="29"/>
                </a:lnTo>
                <a:lnTo>
                  <a:pt x="2" y="28"/>
                </a:lnTo>
                <a:lnTo>
                  <a:pt x="2" y="25"/>
                </a:lnTo>
                <a:lnTo>
                  <a:pt x="2" y="25"/>
                </a:lnTo>
                <a:lnTo>
                  <a:pt x="2" y="25"/>
                </a:lnTo>
                <a:lnTo>
                  <a:pt x="6" y="26"/>
                </a:lnTo>
                <a:lnTo>
                  <a:pt x="9" y="27"/>
                </a:lnTo>
                <a:lnTo>
                  <a:pt x="9" y="27"/>
                </a:lnTo>
                <a:lnTo>
                  <a:pt x="11" y="26"/>
                </a:lnTo>
                <a:lnTo>
                  <a:pt x="13" y="25"/>
                </a:lnTo>
                <a:lnTo>
                  <a:pt x="13" y="25"/>
                </a:lnTo>
                <a:lnTo>
                  <a:pt x="14" y="23"/>
                </a:lnTo>
                <a:lnTo>
                  <a:pt x="15" y="20"/>
                </a:lnTo>
                <a:lnTo>
                  <a:pt x="15" y="18"/>
                </a:lnTo>
                <a:lnTo>
                  <a:pt x="15" y="18"/>
                </a:lnTo>
                <a:lnTo>
                  <a:pt x="11" y="20"/>
                </a:lnTo>
                <a:lnTo>
                  <a:pt x="8" y="20"/>
                </a:lnTo>
                <a:lnTo>
                  <a:pt x="8" y="20"/>
                </a:lnTo>
                <a:lnTo>
                  <a:pt x="5" y="20"/>
                </a:lnTo>
                <a:lnTo>
                  <a:pt x="2" y="18"/>
                </a:lnTo>
                <a:lnTo>
                  <a:pt x="2" y="18"/>
                </a:lnTo>
                <a:lnTo>
                  <a:pt x="1" y="15"/>
                </a:lnTo>
                <a:lnTo>
                  <a:pt x="0" y="11"/>
                </a:lnTo>
                <a:lnTo>
                  <a:pt x="0" y="11"/>
                </a:lnTo>
                <a:lnTo>
                  <a:pt x="1" y="6"/>
                </a:lnTo>
                <a:lnTo>
                  <a:pt x="3" y="3"/>
                </a:lnTo>
                <a:lnTo>
                  <a:pt x="3" y="3"/>
                </a:lnTo>
                <a:lnTo>
                  <a:pt x="6" y="1"/>
                </a:lnTo>
                <a:lnTo>
                  <a:pt x="9" y="0"/>
                </a:lnTo>
                <a:lnTo>
                  <a:pt x="9" y="0"/>
                </a:lnTo>
                <a:lnTo>
                  <a:pt x="12" y="1"/>
                </a:lnTo>
                <a:lnTo>
                  <a:pt x="15" y="2"/>
                </a:lnTo>
                <a:lnTo>
                  <a:pt x="15" y="1"/>
                </a:lnTo>
                <a:lnTo>
                  <a:pt x="18" y="1"/>
                </a:lnTo>
                <a:lnTo>
                  <a:pt x="18" y="18"/>
                </a:lnTo>
                <a:close/>
                <a:moveTo>
                  <a:pt x="15" y="15"/>
                </a:moveTo>
                <a:lnTo>
                  <a:pt x="15" y="4"/>
                </a:lnTo>
                <a:lnTo>
                  <a:pt x="15" y="4"/>
                </a:lnTo>
                <a:lnTo>
                  <a:pt x="10" y="3"/>
                </a:lnTo>
                <a:lnTo>
                  <a:pt x="10" y="3"/>
                </a:lnTo>
                <a:lnTo>
                  <a:pt x="7" y="4"/>
                </a:lnTo>
                <a:lnTo>
                  <a:pt x="5" y="5"/>
                </a:lnTo>
                <a:lnTo>
                  <a:pt x="5" y="5"/>
                </a:lnTo>
                <a:lnTo>
                  <a:pt x="4" y="7"/>
                </a:lnTo>
                <a:lnTo>
                  <a:pt x="4" y="10"/>
                </a:lnTo>
                <a:lnTo>
                  <a:pt x="4" y="10"/>
                </a:lnTo>
                <a:lnTo>
                  <a:pt x="4" y="14"/>
                </a:lnTo>
                <a:lnTo>
                  <a:pt x="5" y="16"/>
                </a:lnTo>
                <a:lnTo>
                  <a:pt x="7" y="17"/>
                </a:lnTo>
                <a:lnTo>
                  <a:pt x="9" y="18"/>
                </a:lnTo>
                <a:lnTo>
                  <a:pt x="9" y="18"/>
                </a:lnTo>
                <a:lnTo>
                  <a:pt x="12" y="17"/>
                </a:lnTo>
                <a:lnTo>
                  <a:pt x="15" y="15"/>
                </a:lnTo>
                <a:lnTo>
                  <a:pt x="15" y="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Freeform 113">
            <a:extLst>
              <a:ext uri="{FF2B5EF4-FFF2-40B4-BE49-F238E27FC236}">
                <a16:creationId xmlns:a16="http://schemas.microsoft.com/office/drawing/2014/main" id="{A719766D-4E25-4B35-9008-059CF406064D}"/>
              </a:ext>
            </a:extLst>
          </p:cNvPr>
          <p:cNvSpPr>
            <a:spLocks/>
          </p:cNvSpPr>
          <p:nvPr/>
        </p:nvSpPr>
        <p:spPr bwMode="auto">
          <a:xfrm>
            <a:off x="2217738" y="6157913"/>
            <a:ext cx="12700" cy="17462"/>
          </a:xfrm>
          <a:custGeom>
            <a:avLst/>
            <a:gdLst>
              <a:gd name="T0" fmla="*/ 16 w 16"/>
              <a:gd name="T1" fmla="*/ 21 h 21"/>
              <a:gd name="T2" fmla="*/ 13 w 16"/>
              <a:gd name="T3" fmla="*/ 21 h 21"/>
              <a:gd name="T4" fmla="*/ 13 w 16"/>
              <a:gd name="T5" fmla="*/ 10 h 21"/>
              <a:gd name="T6" fmla="*/ 13 w 16"/>
              <a:gd name="T7" fmla="*/ 10 h 21"/>
              <a:gd name="T8" fmla="*/ 13 w 16"/>
              <a:gd name="T9" fmla="*/ 6 h 21"/>
              <a:gd name="T10" fmla="*/ 12 w 16"/>
              <a:gd name="T11" fmla="*/ 4 h 21"/>
              <a:gd name="T12" fmla="*/ 12 w 16"/>
              <a:gd name="T13" fmla="*/ 4 h 21"/>
              <a:gd name="T14" fmla="*/ 11 w 16"/>
              <a:gd name="T15" fmla="*/ 4 h 21"/>
              <a:gd name="T16" fmla="*/ 9 w 16"/>
              <a:gd name="T17" fmla="*/ 3 h 21"/>
              <a:gd name="T18" fmla="*/ 9 w 16"/>
              <a:gd name="T19" fmla="*/ 3 h 21"/>
              <a:gd name="T20" fmla="*/ 6 w 16"/>
              <a:gd name="T21" fmla="*/ 4 h 21"/>
              <a:gd name="T22" fmla="*/ 3 w 16"/>
              <a:gd name="T23" fmla="*/ 6 h 21"/>
              <a:gd name="T24" fmla="*/ 3 w 16"/>
              <a:gd name="T25" fmla="*/ 21 h 21"/>
              <a:gd name="T26" fmla="*/ 0 w 16"/>
              <a:gd name="T27" fmla="*/ 21 h 21"/>
              <a:gd name="T28" fmla="*/ 0 w 16"/>
              <a:gd name="T29" fmla="*/ 1 h 21"/>
              <a:gd name="T30" fmla="*/ 3 w 16"/>
              <a:gd name="T31" fmla="*/ 1 h 21"/>
              <a:gd name="T32" fmla="*/ 3 w 16"/>
              <a:gd name="T33" fmla="*/ 3 h 21"/>
              <a:gd name="T34" fmla="*/ 3 w 16"/>
              <a:gd name="T35" fmla="*/ 3 h 21"/>
              <a:gd name="T36" fmla="*/ 6 w 16"/>
              <a:gd name="T37" fmla="*/ 1 h 21"/>
              <a:gd name="T38" fmla="*/ 10 w 16"/>
              <a:gd name="T39" fmla="*/ 0 h 21"/>
              <a:gd name="T40" fmla="*/ 10 w 16"/>
              <a:gd name="T41" fmla="*/ 0 h 21"/>
              <a:gd name="T42" fmla="*/ 13 w 16"/>
              <a:gd name="T43" fmla="*/ 1 h 21"/>
              <a:gd name="T44" fmla="*/ 15 w 16"/>
              <a:gd name="T45" fmla="*/ 2 h 21"/>
              <a:gd name="T46" fmla="*/ 15 w 16"/>
              <a:gd name="T47" fmla="*/ 2 h 21"/>
              <a:gd name="T48" fmla="*/ 16 w 16"/>
              <a:gd name="T49" fmla="*/ 5 h 21"/>
              <a:gd name="T50" fmla="*/ 16 w 16"/>
              <a:gd name="T51" fmla="*/ 8 h 21"/>
              <a:gd name="T52" fmla="*/ 16 w 16"/>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1">
                <a:moveTo>
                  <a:pt x="16"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5" y="2"/>
                </a:lnTo>
                <a:lnTo>
                  <a:pt x="15" y="2"/>
                </a:lnTo>
                <a:lnTo>
                  <a:pt x="16" y="5"/>
                </a:lnTo>
                <a:lnTo>
                  <a:pt x="16" y="8"/>
                </a:lnTo>
                <a:lnTo>
                  <a:pt x="16" y="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Freeform 114">
            <a:extLst>
              <a:ext uri="{FF2B5EF4-FFF2-40B4-BE49-F238E27FC236}">
                <a16:creationId xmlns:a16="http://schemas.microsoft.com/office/drawing/2014/main" id="{5DB33BAB-FC9E-4B8A-AA8D-C88D575085E3}"/>
              </a:ext>
            </a:extLst>
          </p:cNvPr>
          <p:cNvSpPr>
            <a:spLocks/>
          </p:cNvSpPr>
          <p:nvPr/>
        </p:nvSpPr>
        <p:spPr bwMode="auto">
          <a:xfrm>
            <a:off x="3275013" y="6151563"/>
            <a:ext cx="14288" cy="22225"/>
          </a:xfrm>
          <a:custGeom>
            <a:avLst/>
            <a:gdLst>
              <a:gd name="T0" fmla="*/ 18 w 18"/>
              <a:gd name="T1" fmla="*/ 29 h 29"/>
              <a:gd name="T2" fmla="*/ 0 w 18"/>
              <a:gd name="T3" fmla="*/ 29 h 29"/>
              <a:gd name="T4" fmla="*/ 0 w 18"/>
              <a:gd name="T5" fmla="*/ 25 h 29"/>
              <a:gd name="T6" fmla="*/ 6 w 18"/>
              <a:gd name="T7" fmla="*/ 25 h 29"/>
              <a:gd name="T8" fmla="*/ 6 w 18"/>
              <a:gd name="T9" fmla="*/ 8 h 29"/>
              <a:gd name="T10" fmla="*/ 0 w 18"/>
              <a:gd name="T11" fmla="*/ 8 h 29"/>
              <a:gd name="T12" fmla="*/ 0 w 18"/>
              <a:gd name="T13" fmla="*/ 4 h 29"/>
              <a:gd name="T14" fmla="*/ 0 w 18"/>
              <a:gd name="T15" fmla="*/ 4 h 29"/>
              <a:gd name="T16" fmla="*/ 3 w 18"/>
              <a:gd name="T17" fmla="*/ 4 h 29"/>
              <a:gd name="T18" fmla="*/ 5 w 18"/>
              <a:gd name="T19" fmla="*/ 3 h 29"/>
              <a:gd name="T20" fmla="*/ 5 w 18"/>
              <a:gd name="T21" fmla="*/ 3 h 29"/>
              <a:gd name="T22" fmla="*/ 6 w 18"/>
              <a:gd name="T23" fmla="*/ 2 h 29"/>
              <a:gd name="T24" fmla="*/ 7 w 18"/>
              <a:gd name="T25" fmla="*/ 0 h 29"/>
              <a:gd name="T26" fmla="*/ 12 w 18"/>
              <a:gd name="T27" fmla="*/ 0 h 29"/>
              <a:gd name="T28" fmla="*/ 12 w 18"/>
              <a:gd name="T29" fmla="*/ 25 h 29"/>
              <a:gd name="T30" fmla="*/ 18 w 18"/>
              <a:gd name="T31" fmla="*/ 25 h 29"/>
              <a:gd name="T32" fmla="*/ 18 w 18"/>
              <a:gd name="T3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9">
                <a:moveTo>
                  <a:pt x="18" y="29"/>
                </a:moveTo>
                <a:lnTo>
                  <a:pt x="0" y="29"/>
                </a:lnTo>
                <a:lnTo>
                  <a:pt x="0" y="25"/>
                </a:lnTo>
                <a:lnTo>
                  <a:pt x="6" y="25"/>
                </a:lnTo>
                <a:lnTo>
                  <a:pt x="6" y="8"/>
                </a:lnTo>
                <a:lnTo>
                  <a:pt x="0" y="8"/>
                </a:lnTo>
                <a:lnTo>
                  <a:pt x="0" y="4"/>
                </a:lnTo>
                <a:lnTo>
                  <a:pt x="0" y="4"/>
                </a:lnTo>
                <a:lnTo>
                  <a:pt x="3" y="4"/>
                </a:lnTo>
                <a:lnTo>
                  <a:pt x="5" y="3"/>
                </a:lnTo>
                <a:lnTo>
                  <a:pt x="5" y="3"/>
                </a:lnTo>
                <a:lnTo>
                  <a:pt x="6" y="2"/>
                </a:lnTo>
                <a:lnTo>
                  <a:pt x="7" y="0"/>
                </a:lnTo>
                <a:lnTo>
                  <a:pt x="12" y="0"/>
                </a:lnTo>
                <a:lnTo>
                  <a:pt x="12" y="25"/>
                </a:lnTo>
                <a:lnTo>
                  <a:pt x="18" y="25"/>
                </a:lnTo>
                <a:lnTo>
                  <a:pt x="18" y="2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Freeform 115">
            <a:extLst>
              <a:ext uri="{FF2B5EF4-FFF2-40B4-BE49-F238E27FC236}">
                <a16:creationId xmlns:a16="http://schemas.microsoft.com/office/drawing/2014/main" id="{A1AB7380-168E-4D2A-AA6A-57EB38782354}"/>
              </a:ext>
            </a:extLst>
          </p:cNvPr>
          <p:cNvSpPr>
            <a:spLocks noEditPoints="1"/>
          </p:cNvSpPr>
          <p:nvPr/>
        </p:nvSpPr>
        <p:spPr bwMode="auto">
          <a:xfrm>
            <a:off x="1814513" y="5078413"/>
            <a:ext cx="515938" cy="155575"/>
          </a:xfrm>
          <a:custGeom>
            <a:avLst/>
            <a:gdLst>
              <a:gd name="T0" fmla="*/ 634 w 650"/>
              <a:gd name="T1" fmla="*/ 197 h 197"/>
              <a:gd name="T2" fmla="*/ 16 w 650"/>
              <a:gd name="T3" fmla="*/ 197 h 197"/>
              <a:gd name="T4" fmla="*/ 16 w 650"/>
              <a:gd name="T5" fmla="*/ 197 h 197"/>
              <a:gd name="T6" fmla="*/ 10 w 650"/>
              <a:gd name="T7" fmla="*/ 196 h 197"/>
              <a:gd name="T8" fmla="*/ 5 w 650"/>
              <a:gd name="T9" fmla="*/ 193 h 197"/>
              <a:gd name="T10" fmla="*/ 1 w 650"/>
              <a:gd name="T11" fmla="*/ 189 h 197"/>
              <a:gd name="T12" fmla="*/ 0 w 650"/>
              <a:gd name="T13" fmla="*/ 183 h 197"/>
              <a:gd name="T14" fmla="*/ 0 w 650"/>
              <a:gd name="T15" fmla="*/ 14 h 197"/>
              <a:gd name="T16" fmla="*/ 0 w 650"/>
              <a:gd name="T17" fmla="*/ 14 h 197"/>
              <a:gd name="T18" fmla="*/ 1 w 650"/>
              <a:gd name="T19" fmla="*/ 9 h 197"/>
              <a:gd name="T20" fmla="*/ 5 w 650"/>
              <a:gd name="T21" fmla="*/ 4 h 197"/>
              <a:gd name="T22" fmla="*/ 10 w 650"/>
              <a:gd name="T23" fmla="*/ 1 h 197"/>
              <a:gd name="T24" fmla="*/ 16 w 650"/>
              <a:gd name="T25" fmla="*/ 0 h 197"/>
              <a:gd name="T26" fmla="*/ 634 w 650"/>
              <a:gd name="T27" fmla="*/ 0 h 197"/>
              <a:gd name="T28" fmla="*/ 634 w 650"/>
              <a:gd name="T29" fmla="*/ 0 h 197"/>
              <a:gd name="T30" fmla="*/ 640 w 650"/>
              <a:gd name="T31" fmla="*/ 1 h 197"/>
              <a:gd name="T32" fmla="*/ 645 w 650"/>
              <a:gd name="T33" fmla="*/ 4 h 197"/>
              <a:gd name="T34" fmla="*/ 649 w 650"/>
              <a:gd name="T35" fmla="*/ 9 h 197"/>
              <a:gd name="T36" fmla="*/ 650 w 650"/>
              <a:gd name="T37" fmla="*/ 14 h 197"/>
              <a:gd name="T38" fmla="*/ 650 w 650"/>
              <a:gd name="T39" fmla="*/ 183 h 197"/>
              <a:gd name="T40" fmla="*/ 650 w 650"/>
              <a:gd name="T41" fmla="*/ 183 h 197"/>
              <a:gd name="T42" fmla="*/ 649 w 650"/>
              <a:gd name="T43" fmla="*/ 189 h 197"/>
              <a:gd name="T44" fmla="*/ 645 w 650"/>
              <a:gd name="T45" fmla="*/ 193 h 197"/>
              <a:gd name="T46" fmla="*/ 640 w 650"/>
              <a:gd name="T47" fmla="*/ 196 h 197"/>
              <a:gd name="T48" fmla="*/ 634 w 650"/>
              <a:gd name="T49" fmla="*/ 197 h 197"/>
              <a:gd name="T50" fmla="*/ 634 w 650"/>
              <a:gd name="T51" fmla="*/ 197 h 197"/>
              <a:gd name="T52" fmla="*/ 16 w 650"/>
              <a:gd name="T53" fmla="*/ 2 h 197"/>
              <a:gd name="T54" fmla="*/ 16 w 650"/>
              <a:gd name="T55" fmla="*/ 2 h 197"/>
              <a:gd name="T56" fmla="*/ 11 w 650"/>
              <a:gd name="T57" fmla="*/ 3 h 197"/>
              <a:gd name="T58" fmla="*/ 7 w 650"/>
              <a:gd name="T59" fmla="*/ 6 h 197"/>
              <a:gd name="T60" fmla="*/ 4 w 650"/>
              <a:gd name="T61" fmla="*/ 10 h 197"/>
              <a:gd name="T62" fmla="*/ 3 w 650"/>
              <a:gd name="T63" fmla="*/ 14 h 197"/>
              <a:gd name="T64" fmla="*/ 3 w 650"/>
              <a:gd name="T65" fmla="*/ 183 h 197"/>
              <a:gd name="T66" fmla="*/ 3 w 650"/>
              <a:gd name="T67" fmla="*/ 183 h 197"/>
              <a:gd name="T68" fmla="*/ 4 w 650"/>
              <a:gd name="T69" fmla="*/ 188 h 197"/>
              <a:gd name="T70" fmla="*/ 7 w 650"/>
              <a:gd name="T71" fmla="*/ 192 h 197"/>
              <a:gd name="T72" fmla="*/ 11 w 650"/>
              <a:gd name="T73" fmla="*/ 195 h 197"/>
              <a:gd name="T74" fmla="*/ 16 w 650"/>
              <a:gd name="T75" fmla="*/ 195 h 197"/>
              <a:gd name="T76" fmla="*/ 634 w 650"/>
              <a:gd name="T77" fmla="*/ 195 h 197"/>
              <a:gd name="T78" fmla="*/ 634 w 650"/>
              <a:gd name="T79" fmla="*/ 195 h 197"/>
              <a:gd name="T80" fmla="*/ 639 w 650"/>
              <a:gd name="T81" fmla="*/ 195 h 197"/>
              <a:gd name="T82" fmla="*/ 643 w 650"/>
              <a:gd name="T83" fmla="*/ 192 h 197"/>
              <a:gd name="T84" fmla="*/ 646 w 650"/>
              <a:gd name="T85" fmla="*/ 188 h 197"/>
              <a:gd name="T86" fmla="*/ 647 w 650"/>
              <a:gd name="T87" fmla="*/ 183 h 197"/>
              <a:gd name="T88" fmla="*/ 647 w 650"/>
              <a:gd name="T89" fmla="*/ 14 h 197"/>
              <a:gd name="T90" fmla="*/ 647 w 650"/>
              <a:gd name="T91" fmla="*/ 14 h 197"/>
              <a:gd name="T92" fmla="*/ 646 w 650"/>
              <a:gd name="T93" fmla="*/ 10 h 197"/>
              <a:gd name="T94" fmla="*/ 643 w 650"/>
              <a:gd name="T95" fmla="*/ 6 h 197"/>
              <a:gd name="T96" fmla="*/ 639 w 650"/>
              <a:gd name="T97" fmla="*/ 3 h 197"/>
              <a:gd name="T98" fmla="*/ 634 w 650"/>
              <a:gd name="T99" fmla="*/ 2 h 197"/>
              <a:gd name="T100" fmla="*/ 16 w 650"/>
              <a:gd name="T101" fmla="*/ 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0" h="197">
                <a:moveTo>
                  <a:pt x="634" y="197"/>
                </a:moveTo>
                <a:lnTo>
                  <a:pt x="16" y="197"/>
                </a:lnTo>
                <a:lnTo>
                  <a:pt x="16" y="197"/>
                </a:lnTo>
                <a:lnTo>
                  <a:pt x="10" y="196"/>
                </a:lnTo>
                <a:lnTo>
                  <a:pt x="5" y="193"/>
                </a:lnTo>
                <a:lnTo>
                  <a:pt x="1" y="189"/>
                </a:lnTo>
                <a:lnTo>
                  <a:pt x="0" y="183"/>
                </a:lnTo>
                <a:lnTo>
                  <a:pt x="0" y="14"/>
                </a:lnTo>
                <a:lnTo>
                  <a:pt x="0" y="14"/>
                </a:lnTo>
                <a:lnTo>
                  <a:pt x="1" y="9"/>
                </a:lnTo>
                <a:lnTo>
                  <a:pt x="5" y="4"/>
                </a:lnTo>
                <a:lnTo>
                  <a:pt x="10" y="1"/>
                </a:lnTo>
                <a:lnTo>
                  <a:pt x="16" y="0"/>
                </a:lnTo>
                <a:lnTo>
                  <a:pt x="634" y="0"/>
                </a:lnTo>
                <a:lnTo>
                  <a:pt x="634" y="0"/>
                </a:lnTo>
                <a:lnTo>
                  <a:pt x="640" y="1"/>
                </a:lnTo>
                <a:lnTo>
                  <a:pt x="645" y="4"/>
                </a:lnTo>
                <a:lnTo>
                  <a:pt x="649" y="9"/>
                </a:lnTo>
                <a:lnTo>
                  <a:pt x="650" y="14"/>
                </a:lnTo>
                <a:lnTo>
                  <a:pt x="650" y="183"/>
                </a:lnTo>
                <a:lnTo>
                  <a:pt x="650" y="183"/>
                </a:lnTo>
                <a:lnTo>
                  <a:pt x="649" y="189"/>
                </a:lnTo>
                <a:lnTo>
                  <a:pt x="645" y="193"/>
                </a:lnTo>
                <a:lnTo>
                  <a:pt x="640" y="196"/>
                </a:lnTo>
                <a:lnTo>
                  <a:pt x="634" y="197"/>
                </a:lnTo>
                <a:lnTo>
                  <a:pt x="634" y="197"/>
                </a:lnTo>
                <a:close/>
                <a:moveTo>
                  <a:pt x="16" y="2"/>
                </a:moveTo>
                <a:lnTo>
                  <a:pt x="16" y="2"/>
                </a:lnTo>
                <a:lnTo>
                  <a:pt x="11" y="3"/>
                </a:lnTo>
                <a:lnTo>
                  <a:pt x="7" y="6"/>
                </a:lnTo>
                <a:lnTo>
                  <a:pt x="4" y="10"/>
                </a:lnTo>
                <a:lnTo>
                  <a:pt x="3" y="14"/>
                </a:lnTo>
                <a:lnTo>
                  <a:pt x="3" y="183"/>
                </a:lnTo>
                <a:lnTo>
                  <a:pt x="3" y="183"/>
                </a:lnTo>
                <a:lnTo>
                  <a:pt x="4" y="188"/>
                </a:lnTo>
                <a:lnTo>
                  <a:pt x="7" y="192"/>
                </a:lnTo>
                <a:lnTo>
                  <a:pt x="11" y="195"/>
                </a:lnTo>
                <a:lnTo>
                  <a:pt x="16" y="195"/>
                </a:lnTo>
                <a:lnTo>
                  <a:pt x="634" y="195"/>
                </a:lnTo>
                <a:lnTo>
                  <a:pt x="634" y="195"/>
                </a:lnTo>
                <a:lnTo>
                  <a:pt x="639" y="195"/>
                </a:lnTo>
                <a:lnTo>
                  <a:pt x="643" y="192"/>
                </a:lnTo>
                <a:lnTo>
                  <a:pt x="646" y="188"/>
                </a:lnTo>
                <a:lnTo>
                  <a:pt x="647" y="183"/>
                </a:lnTo>
                <a:lnTo>
                  <a:pt x="647" y="14"/>
                </a:lnTo>
                <a:lnTo>
                  <a:pt x="647" y="14"/>
                </a:lnTo>
                <a:lnTo>
                  <a:pt x="646" y="10"/>
                </a:lnTo>
                <a:lnTo>
                  <a:pt x="643" y="6"/>
                </a:lnTo>
                <a:lnTo>
                  <a:pt x="639" y="3"/>
                </a:lnTo>
                <a:lnTo>
                  <a:pt x="634" y="2"/>
                </a:lnTo>
                <a:lnTo>
                  <a:pt x="16"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Freeform 116">
            <a:extLst>
              <a:ext uri="{FF2B5EF4-FFF2-40B4-BE49-F238E27FC236}">
                <a16:creationId xmlns:a16="http://schemas.microsoft.com/office/drawing/2014/main" id="{35003F75-2B3C-413A-8362-DA1C73BE1BE8}"/>
              </a:ext>
            </a:extLst>
          </p:cNvPr>
          <p:cNvSpPr>
            <a:spLocks/>
          </p:cNvSpPr>
          <p:nvPr/>
        </p:nvSpPr>
        <p:spPr bwMode="auto">
          <a:xfrm>
            <a:off x="1933575" y="5127625"/>
            <a:ext cx="50800" cy="57150"/>
          </a:xfrm>
          <a:custGeom>
            <a:avLst/>
            <a:gdLst>
              <a:gd name="T0" fmla="*/ 65 w 65"/>
              <a:gd name="T1" fmla="*/ 0 h 72"/>
              <a:gd name="T2" fmla="*/ 37 w 65"/>
              <a:gd name="T3" fmla="*/ 72 h 72"/>
              <a:gd name="T4" fmla="*/ 28 w 65"/>
              <a:gd name="T5" fmla="*/ 72 h 72"/>
              <a:gd name="T6" fmla="*/ 0 w 65"/>
              <a:gd name="T7" fmla="*/ 0 h 72"/>
              <a:gd name="T8" fmla="*/ 9 w 65"/>
              <a:gd name="T9" fmla="*/ 0 h 72"/>
              <a:gd name="T10" fmla="*/ 33 w 65"/>
              <a:gd name="T11" fmla="*/ 60 h 72"/>
              <a:gd name="T12" fmla="*/ 56 w 65"/>
              <a:gd name="T13" fmla="*/ 0 h 72"/>
              <a:gd name="T14" fmla="*/ 65 w 65"/>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72">
                <a:moveTo>
                  <a:pt x="65" y="0"/>
                </a:moveTo>
                <a:lnTo>
                  <a:pt x="37" y="72"/>
                </a:lnTo>
                <a:lnTo>
                  <a:pt x="28" y="72"/>
                </a:lnTo>
                <a:lnTo>
                  <a:pt x="0" y="0"/>
                </a:lnTo>
                <a:lnTo>
                  <a:pt x="9" y="0"/>
                </a:lnTo>
                <a:lnTo>
                  <a:pt x="33" y="60"/>
                </a:lnTo>
                <a:lnTo>
                  <a:pt x="56" y="0"/>
                </a:lnTo>
                <a:lnTo>
                  <a:pt x="6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Freeform 117">
            <a:extLst>
              <a:ext uri="{FF2B5EF4-FFF2-40B4-BE49-F238E27FC236}">
                <a16:creationId xmlns:a16="http://schemas.microsoft.com/office/drawing/2014/main" id="{76050F47-4B35-403B-96E7-BBEA00470300}"/>
              </a:ext>
            </a:extLst>
          </p:cNvPr>
          <p:cNvSpPr>
            <a:spLocks/>
          </p:cNvSpPr>
          <p:nvPr/>
        </p:nvSpPr>
        <p:spPr bwMode="auto">
          <a:xfrm>
            <a:off x="1989138" y="5127625"/>
            <a:ext cx="22225" cy="57150"/>
          </a:xfrm>
          <a:custGeom>
            <a:avLst/>
            <a:gdLst>
              <a:gd name="T0" fmla="*/ 28 w 28"/>
              <a:gd name="T1" fmla="*/ 72 h 72"/>
              <a:gd name="T2" fmla="*/ 0 w 28"/>
              <a:gd name="T3" fmla="*/ 72 h 72"/>
              <a:gd name="T4" fmla="*/ 0 w 28"/>
              <a:gd name="T5" fmla="*/ 65 h 72"/>
              <a:gd name="T6" fmla="*/ 9 w 28"/>
              <a:gd name="T7" fmla="*/ 65 h 72"/>
              <a:gd name="T8" fmla="*/ 9 w 28"/>
              <a:gd name="T9" fmla="*/ 7 h 72"/>
              <a:gd name="T10" fmla="*/ 0 w 28"/>
              <a:gd name="T11" fmla="*/ 7 h 72"/>
              <a:gd name="T12" fmla="*/ 0 w 28"/>
              <a:gd name="T13" fmla="*/ 0 h 72"/>
              <a:gd name="T14" fmla="*/ 28 w 28"/>
              <a:gd name="T15" fmla="*/ 0 h 72"/>
              <a:gd name="T16" fmla="*/ 28 w 28"/>
              <a:gd name="T17" fmla="*/ 7 h 72"/>
              <a:gd name="T18" fmla="*/ 19 w 28"/>
              <a:gd name="T19" fmla="*/ 7 h 72"/>
              <a:gd name="T20" fmla="*/ 19 w 28"/>
              <a:gd name="T21" fmla="*/ 65 h 72"/>
              <a:gd name="T22" fmla="*/ 28 w 28"/>
              <a:gd name="T23" fmla="*/ 65 h 72"/>
              <a:gd name="T24" fmla="*/ 28 w 28"/>
              <a:gd name="T2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72">
                <a:moveTo>
                  <a:pt x="28" y="72"/>
                </a:moveTo>
                <a:lnTo>
                  <a:pt x="0" y="72"/>
                </a:lnTo>
                <a:lnTo>
                  <a:pt x="0" y="65"/>
                </a:lnTo>
                <a:lnTo>
                  <a:pt x="9" y="65"/>
                </a:lnTo>
                <a:lnTo>
                  <a:pt x="9" y="7"/>
                </a:lnTo>
                <a:lnTo>
                  <a:pt x="0" y="7"/>
                </a:lnTo>
                <a:lnTo>
                  <a:pt x="0" y="0"/>
                </a:lnTo>
                <a:lnTo>
                  <a:pt x="28" y="0"/>
                </a:lnTo>
                <a:lnTo>
                  <a:pt x="28" y="7"/>
                </a:lnTo>
                <a:lnTo>
                  <a:pt x="19" y="7"/>
                </a:lnTo>
                <a:lnTo>
                  <a:pt x="19" y="65"/>
                </a:lnTo>
                <a:lnTo>
                  <a:pt x="28" y="65"/>
                </a:lnTo>
                <a:lnTo>
                  <a:pt x="28" y="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Freeform 118">
            <a:extLst>
              <a:ext uri="{FF2B5EF4-FFF2-40B4-BE49-F238E27FC236}">
                <a16:creationId xmlns:a16="http://schemas.microsoft.com/office/drawing/2014/main" id="{17991A2E-8E35-4347-B9B0-999CE78AB771}"/>
              </a:ext>
            </a:extLst>
          </p:cNvPr>
          <p:cNvSpPr>
            <a:spLocks/>
          </p:cNvSpPr>
          <p:nvPr/>
        </p:nvSpPr>
        <p:spPr bwMode="auto">
          <a:xfrm>
            <a:off x="2020888" y="5127625"/>
            <a:ext cx="41275" cy="58737"/>
          </a:xfrm>
          <a:custGeom>
            <a:avLst/>
            <a:gdLst>
              <a:gd name="T0" fmla="*/ 25 w 53"/>
              <a:gd name="T1" fmla="*/ 74 h 74"/>
              <a:gd name="T2" fmla="*/ 13 w 53"/>
              <a:gd name="T3" fmla="*/ 73 h 74"/>
              <a:gd name="T4" fmla="*/ 0 w 53"/>
              <a:gd name="T5" fmla="*/ 68 h 74"/>
              <a:gd name="T6" fmla="*/ 0 w 53"/>
              <a:gd name="T7" fmla="*/ 57 h 74"/>
              <a:gd name="T8" fmla="*/ 6 w 53"/>
              <a:gd name="T9" fmla="*/ 61 h 74"/>
              <a:gd name="T10" fmla="*/ 18 w 53"/>
              <a:gd name="T11" fmla="*/ 66 h 74"/>
              <a:gd name="T12" fmla="*/ 25 w 53"/>
              <a:gd name="T13" fmla="*/ 67 h 74"/>
              <a:gd name="T14" fmla="*/ 39 w 53"/>
              <a:gd name="T15" fmla="*/ 63 h 74"/>
              <a:gd name="T16" fmla="*/ 41 w 53"/>
              <a:gd name="T17" fmla="*/ 61 h 74"/>
              <a:gd name="T18" fmla="*/ 44 w 53"/>
              <a:gd name="T19" fmla="*/ 57 h 74"/>
              <a:gd name="T20" fmla="*/ 44 w 53"/>
              <a:gd name="T21" fmla="*/ 54 h 74"/>
              <a:gd name="T22" fmla="*/ 42 w 53"/>
              <a:gd name="T23" fmla="*/ 47 h 74"/>
              <a:gd name="T24" fmla="*/ 39 w 53"/>
              <a:gd name="T25" fmla="*/ 45 h 74"/>
              <a:gd name="T26" fmla="*/ 18 w 53"/>
              <a:gd name="T27" fmla="*/ 40 h 74"/>
              <a:gd name="T28" fmla="*/ 10 w 53"/>
              <a:gd name="T29" fmla="*/ 37 h 74"/>
              <a:gd name="T30" fmla="*/ 5 w 53"/>
              <a:gd name="T31" fmla="*/ 33 h 74"/>
              <a:gd name="T32" fmla="*/ 3 w 53"/>
              <a:gd name="T33" fmla="*/ 31 h 74"/>
              <a:gd name="T34" fmla="*/ 0 w 53"/>
              <a:gd name="T35" fmla="*/ 24 h 74"/>
              <a:gd name="T36" fmla="*/ 0 w 53"/>
              <a:gd name="T37" fmla="*/ 20 h 74"/>
              <a:gd name="T38" fmla="*/ 2 w 53"/>
              <a:gd name="T39" fmla="*/ 12 h 74"/>
              <a:gd name="T40" fmla="*/ 7 w 53"/>
              <a:gd name="T41" fmla="*/ 5 h 74"/>
              <a:gd name="T42" fmla="*/ 11 w 53"/>
              <a:gd name="T43" fmla="*/ 3 h 74"/>
              <a:gd name="T44" fmla="*/ 20 w 53"/>
              <a:gd name="T45" fmla="*/ 0 h 74"/>
              <a:gd name="T46" fmla="*/ 26 w 53"/>
              <a:gd name="T47" fmla="*/ 0 h 74"/>
              <a:gd name="T48" fmla="*/ 38 w 53"/>
              <a:gd name="T49" fmla="*/ 1 h 74"/>
              <a:gd name="T50" fmla="*/ 50 w 53"/>
              <a:gd name="T51" fmla="*/ 5 h 74"/>
              <a:gd name="T52" fmla="*/ 49 w 53"/>
              <a:gd name="T53" fmla="*/ 15 h 74"/>
              <a:gd name="T54" fmla="*/ 44 w 53"/>
              <a:gd name="T55" fmla="*/ 12 h 74"/>
              <a:gd name="T56" fmla="*/ 32 w 53"/>
              <a:gd name="T57" fmla="*/ 8 h 74"/>
              <a:gd name="T58" fmla="*/ 26 w 53"/>
              <a:gd name="T59" fmla="*/ 7 h 74"/>
              <a:gd name="T60" fmla="*/ 14 w 53"/>
              <a:gd name="T61" fmla="*/ 10 h 74"/>
              <a:gd name="T62" fmla="*/ 10 w 53"/>
              <a:gd name="T63" fmla="*/ 14 h 74"/>
              <a:gd name="T64" fmla="*/ 9 w 53"/>
              <a:gd name="T65" fmla="*/ 19 h 74"/>
              <a:gd name="T66" fmla="*/ 10 w 53"/>
              <a:gd name="T67" fmla="*/ 23 h 74"/>
              <a:gd name="T68" fmla="*/ 15 w 53"/>
              <a:gd name="T69" fmla="*/ 29 h 74"/>
              <a:gd name="T70" fmla="*/ 19 w 53"/>
              <a:gd name="T71" fmla="*/ 31 h 74"/>
              <a:gd name="T72" fmla="*/ 33 w 53"/>
              <a:gd name="T73" fmla="*/ 34 h 74"/>
              <a:gd name="T74" fmla="*/ 44 w 53"/>
              <a:gd name="T75" fmla="*/ 37 h 74"/>
              <a:gd name="T76" fmla="*/ 49 w 53"/>
              <a:gd name="T77" fmla="*/ 41 h 74"/>
              <a:gd name="T78" fmla="*/ 52 w 53"/>
              <a:gd name="T79" fmla="*/ 46 h 74"/>
              <a:gd name="T80" fmla="*/ 53 w 53"/>
              <a:gd name="T81" fmla="*/ 53 h 74"/>
              <a:gd name="T82" fmla="*/ 52 w 53"/>
              <a:gd name="T83" fmla="*/ 57 h 74"/>
              <a:gd name="T84" fmla="*/ 49 w 53"/>
              <a:gd name="T85" fmla="*/ 65 h 74"/>
              <a:gd name="T86" fmla="*/ 45 w 53"/>
              <a:gd name="T87" fmla="*/ 68 h 74"/>
              <a:gd name="T88" fmla="*/ 37 w 53"/>
              <a:gd name="T89" fmla="*/ 72 h 74"/>
              <a:gd name="T90" fmla="*/ 25 w 53"/>
              <a:gd name="T9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74">
                <a:moveTo>
                  <a:pt x="25" y="74"/>
                </a:moveTo>
                <a:lnTo>
                  <a:pt x="25" y="74"/>
                </a:lnTo>
                <a:lnTo>
                  <a:pt x="19" y="74"/>
                </a:lnTo>
                <a:lnTo>
                  <a:pt x="13" y="73"/>
                </a:lnTo>
                <a:lnTo>
                  <a:pt x="6" y="71"/>
                </a:lnTo>
                <a:lnTo>
                  <a:pt x="0" y="68"/>
                </a:lnTo>
                <a:lnTo>
                  <a:pt x="0" y="57"/>
                </a:lnTo>
                <a:lnTo>
                  <a:pt x="0" y="57"/>
                </a:lnTo>
                <a:lnTo>
                  <a:pt x="0" y="57"/>
                </a:lnTo>
                <a:lnTo>
                  <a:pt x="6" y="61"/>
                </a:lnTo>
                <a:lnTo>
                  <a:pt x="12" y="64"/>
                </a:lnTo>
                <a:lnTo>
                  <a:pt x="18" y="66"/>
                </a:lnTo>
                <a:lnTo>
                  <a:pt x="25" y="67"/>
                </a:lnTo>
                <a:lnTo>
                  <a:pt x="25" y="67"/>
                </a:lnTo>
                <a:lnTo>
                  <a:pt x="32" y="66"/>
                </a:lnTo>
                <a:lnTo>
                  <a:pt x="39" y="63"/>
                </a:lnTo>
                <a:lnTo>
                  <a:pt x="39" y="63"/>
                </a:lnTo>
                <a:lnTo>
                  <a:pt x="41" y="61"/>
                </a:lnTo>
                <a:lnTo>
                  <a:pt x="43" y="59"/>
                </a:lnTo>
                <a:lnTo>
                  <a:pt x="44" y="57"/>
                </a:lnTo>
                <a:lnTo>
                  <a:pt x="44" y="54"/>
                </a:lnTo>
                <a:lnTo>
                  <a:pt x="44" y="54"/>
                </a:lnTo>
                <a:lnTo>
                  <a:pt x="43" y="50"/>
                </a:lnTo>
                <a:lnTo>
                  <a:pt x="42" y="47"/>
                </a:lnTo>
                <a:lnTo>
                  <a:pt x="42" y="47"/>
                </a:lnTo>
                <a:lnTo>
                  <a:pt x="39" y="45"/>
                </a:lnTo>
                <a:lnTo>
                  <a:pt x="34" y="43"/>
                </a:lnTo>
                <a:lnTo>
                  <a:pt x="18" y="40"/>
                </a:lnTo>
                <a:lnTo>
                  <a:pt x="18" y="40"/>
                </a:lnTo>
                <a:lnTo>
                  <a:pt x="10" y="37"/>
                </a:lnTo>
                <a:lnTo>
                  <a:pt x="7" y="36"/>
                </a:lnTo>
                <a:lnTo>
                  <a:pt x="5" y="33"/>
                </a:lnTo>
                <a:lnTo>
                  <a:pt x="5" y="33"/>
                </a:lnTo>
                <a:lnTo>
                  <a:pt x="3" y="31"/>
                </a:lnTo>
                <a:lnTo>
                  <a:pt x="1" y="27"/>
                </a:lnTo>
                <a:lnTo>
                  <a:pt x="0" y="24"/>
                </a:lnTo>
                <a:lnTo>
                  <a:pt x="0" y="20"/>
                </a:lnTo>
                <a:lnTo>
                  <a:pt x="0" y="20"/>
                </a:lnTo>
                <a:lnTo>
                  <a:pt x="1" y="16"/>
                </a:lnTo>
                <a:lnTo>
                  <a:pt x="2" y="12"/>
                </a:lnTo>
                <a:lnTo>
                  <a:pt x="4" y="9"/>
                </a:lnTo>
                <a:lnTo>
                  <a:pt x="7" y="5"/>
                </a:lnTo>
                <a:lnTo>
                  <a:pt x="7" y="5"/>
                </a:lnTo>
                <a:lnTo>
                  <a:pt x="11" y="3"/>
                </a:lnTo>
                <a:lnTo>
                  <a:pt x="15" y="1"/>
                </a:lnTo>
                <a:lnTo>
                  <a:pt x="20" y="0"/>
                </a:lnTo>
                <a:lnTo>
                  <a:pt x="26" y="0"/>
                </a:lnTo>
                <a:lnTo>
                  <a:pt x="26" y="0"/>
                </a:lnTo>
                <a:lnTo>
                  <a:pt x="31" y="0"/>
                </a:lnTo>
                <a:lnTo>
                  <a:pt x="38" y="1"/>
                </a:lnTo>
                <a:lnTo>
                  <a:pt x="44" y="3"/>
                </a:lnTo>
                <a:lnTo>
                  <a:pt x="50" y="5"/>
                </a:lnTo>
                <a:lnTo>
                  <a:pt x="50" y="15"/>
                </a:lnTo>
                <a:lnTo>
                  <a:pt x="49" y="15"/>
                </a:lnTo>
                <a:lnTo>
                  <a:pt x="49" y="15"/>
                </a:lnTo>
                <a:lnTo>
                  <a:pt x="44" y="12"/>
                </a:lnTo>
                <a:lnTo>
                  <a:pt x="39" y="9"/>
                </a:lnTo>
                <a:lnTo>
                  <a:pt x="32" y="8"/>
                </a:lnTo>
                <a:lnTo>
                  <a:pt x="26" y="7"/>
                </a:lnTo>
                <a:lnTo>
                  <a:pt x="26" y="7"/>
                </a:lnTo>
                <a:lnTo>
                  <a:pt x="19" y="8"/>
                </a:lnTo>
                <a:lnTo>
                  <a:pt x="14" y="10"/>
                </a:lnTo>
                <a:lnTo>
                  <a:pt x="14" y="10"/>
                </a:lnTo>
                <a:lnTo>
                  <a:pt x="10" y="14"/>
                </a:lnTo>
                <a:lnTo>
                  <a:pt x="10" y="16"/>
                </a:lnTo>
                <a:lnTo>
                  <a:pt x="9" y="19"/>
                </a:lnTo>
                <a:lnTo>
                  <a:pt x="9" y="19"/>
                </a:lnTo>
                <a:lnTo>
                  <a:pt x="10" y="23"/>
                </a:lnTo>
                <a:lnTo>
                  <a:pt x="12" y="26"/>
                </a:lnTo>
                <a:lnTo>
                  <a:pt x="15" y="29"/>
                </a:lnTo>
                <a:lnTo>
                  <a:pt x="19" y="31"/>
                </a:lnTo>
                <a:lnTo>
                  <a:pt x="19" y="31"/>
                </a:lnTo>
                <a:lnTo>
                  <a:pt x="33" y="34"/>
                </a:lnTo>
                <a:lnTo>
                  <a:pt x="33" y="34"/>
                </a:lnTo>
                <a:lnTo>
                  <a:pt x="40" y="36"/>
                </a:lnTo>
                <a:lnTo>
                  <a:pt x="44" y="37"/>
                </a:lnTo>
                <a:lnTo>
                  <a:pt x="44" y="37"/>
                </a:lnTo>
                <a:lnTo>
                  <a:pt x="49" y="41"/>
                </a:lnTo>
                <a:lnTo>
                  <a:pt x="49" y="41"/>
                </a:lnTo>
                <a:lnTo>
                  <a:pt x="52" y="46"/>
                </a:lnTo>
                <a:lnTo>
                  <a:pt x="52" y="46"/>
                </a:lnTo>
                <a:lnTo>
                  <a:pt x="53" y="53"/>
                </a:lnTo>
                <a:lnTo>
                  <a:pt x="53" y="53"/>
                </a:lnTo>
                <a:lnTo>
                  <a:pt x="52" y="57"/>
                </a:lnTo>
                <a:lnTo>
                  <a:pt x="51" y="61"/>
                </a:lnTo>
                <a:lnTo>
                  <a:pt x="49" y="65"/>
                </a:lnTo>
                <a:lnTo>
                  <a:pt x="45" y="68"/>
                </a:lnTo>
                <a:lnTo>
                  <a:pt x="45" y="68"/>
                </a:lnTo>
                <a:lnTo>
                  <a:pt x="41" y="71"/>
                </a:lnTo>
                <a:lnTo>
                  <a:pt x="37" y="72"/>
                </a:lnTo>
                <a:lnTo>
                  <a:pt x="31" y="74"/>
                </a:lnTo>
                <a:lnTo>
                  <a:pt x="25" y="74"/>
                </a:lnTo>
                <a:lnTo>
                  <a:pt x="25" y="7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7" name="Freeform 119">
            <a:extLst>
              <a:ext uri="{FF2B5EF4-FFF2-40B4-BE49-F238E27FC236}">
                <a16:creationId xmlns:a16="http://schemas.microsoft.com/office/drawing/2014/main" id="{DC4B86BD-AC60-431D-A28C-1F571F793975}"/>
              </a:ext>
            </a:extLst>
          </p:cNvPr>
          <p:cNvSpPr>
            <a:spLocks/>
          </p:cNvSpPr>
          <p:nvPr/>
        </p:nvSpPr>
        <p:spPr bwMode="auto">
          <a:xfrm>
            <a:off x="2070100" y="5127625"/>
            <a:ext cx="22225" cy="57150"/>
          </a:xfrm>
          <a:custGeom>
            <a:avLst/>
            <a:gdLst>
              <a:gd name="T0" fmla="*/ 27 w 27"/>
              <a:gd name="T1" fmla="*/ 72 h 72"/>
              <a:gd name="T2" fmla="*/ 0 w 27"/>
              <a:gd name="T3" fmla="*/ 72 h 72"/>
              <a:gd name="T4" fmla="*/ 0 w 27"/>
              <a:gd name="T5" fmla="*/ 65 h 72"/>
              <a:gd name="T6" fmla="*/ 9 w 27"/>
              <a:gd name="T7" fmla="*/ 65 h 72"/>
              <a:gd name="T8" fmla="*/ 9 w 27"/>
              <a:gd name="T9" fmla="*/ 7 h 72"/>
              <a:gd name="T10" fmla="*/ 0 w 27"/>
              <a:gd name="T11" fmla="*/ 7 h 72"/>
              <a:gd name="T12" fmla="*/ 0 w 27"/>
              <a:gd name="T13" fmla="*/ 0 h 72"/>
              <a:gd name="T14" fmla="*/ 27 w 27"/>
              <a:gd name="T15" fmla="*/ 0 h 72"/>
              <a:gd name="T16" fmla="*/ 27 w 27"/>
              <a:gd name="T17" fmla="*/ 7 h 72"/>
              <a:gd name="T18" fmla="*/ 18 w 27"/>
              <a:gd name="T19" fmla="*/ 7 h 72"/>
              <a:gd name="T20" fmla="*/ 18 w 27"/>
              <a:gd name="T21" fmla="*/ 65 h 72"/>
              <a:gd name="T22" fmla="*/ 27 w 27"/>
              <a:gd name="T23" fmla="*/ 65 h 72"/>
              <a:gd name="T24" fmla="*/ 27 w 27"/>
              <a:gd name="T2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72">
                <a:moveTo>
                  <a:pt x="27" y="72"/>
                </a:moveTo>
                <a:lnTo>
                  <a:pt x="0" y="72"/>
                </a:lnTo>
                <a:lnTo>
                  <a:pt x="0" y="65"/>
                </a:lnTo>
                <a:lnTo>
                  <a:pt x="9" y="65"/>
                </a:lnTo>
                <a:lnTo>
                  <a:pt x="9" y="7"/>
                </a:lnTo>
                <a:lnTo>
                  <a:pt x="0" y="7"/>
                </a:lnTo>
                <a:lnTo>
                  <a:pt x="0" y="0"/>
                </a:lnTo>
                <a:lnTo>
                  <a:pt x="27" y="0"/>
                </a:lnTo>
                <a:lnTo>
                  <a:pt x="27" y="7"/>
                </a:lnTo>
                <a:lnTo>
                  <a:pt x="18" y="7"/>
                </a:lnTo>
                <a:lnTo>
                  <a:pt x="18" y="65"/>
                </a:lnTo>
                <a:lnTo>
                  <a:pt x="27" y="65"/>
                </a:lnTo>
                <a:lnTo>
                  <a:pt x="27" y="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8" name="Freeform 120">
            <a:extLst>
              <a:ext uri="{FF2B5EF4-FFF2-40B4-BE49-F238E27FC236}">
                <a16:creationId xmlns:a16="http://schemas.microsoft.com/office/drawing/2014/main" id="{909F174A-122C-41FB-A548-66CE8F226809}"/>
              </a:ext>
            </a:extLst>
          </p:cNvPr>
          <p:cNvSpPr>
            <a:spLocks noEditPoints="1"/>
          </p:cNvSpPr>
          <p:nvPr/>
        </p:nvSpPr>
        <p:spPr bwMode="auto">
          <a:xfrm>
            <a:off x="2100263" y="5127625"/>
            <a:ext cx="52388" cy="58737"/>
          </a:xfrm>
          <a:custGeom>
            <a:avLst/>
            <a:gdLst>
              <a:gd name="T0" fmla="*/ 33 w 66"/>
              <a:gd name="T1" fmla="*/ 74 h 74"/>
              <a:gd name="T2" fmla="*/ 19 w 66"/>
              <a:gd name="T3" fmla="*/ 72 h 74"/>
              <a:gd name="T4" fmla="*/ 9 w 66"/>
              <a:gd name="T5" fmla="*/ 64 h 74"/>
              <a:gd name="T6" fmla="*/ 5 w 66"/>
              <a:gd name="T7" fmla="*/ 59 h 74"/>
              <a:gd name="T8" fmla="*/ 1 w 66"/>
              <a:gd name="T9" fmla="*/ 46 h 74"/>
              <a:gd name="T10" fmla="*/ 0 w 66"/>
              <a:gd name="T11" fmla="*/ 37 h 74"/>
              <a:gd name="T12" fmla="*/ 3 w 66"/>
              <a:gd name="T13" fmla="*/ 21 h 74"/>
              <a:gd name="T14" fmla="*/ 9 w 66"/>
              <a:gd name="T15" fmla="*/ 9 h 74"/>
              <a:gd name="T16" fmla="*/ 14 w 66"/>
              <a:gd name="T17" fmla="*/ 5 h 74"/>
              <a:gd name="T18" fmla="*/ 26 w 66"/>
              <a:gd name="T19" fmla="*/ 0 h 74"/>
              <a:gd name="T20" fmla="*/ 33 w 66"/>
              <a:gd name="T21" fmla="*/ 0 h 74"/>
              <a:gd name="T22" fmla="*/ 46 w 66"/>
              <a:gd name="T23" fmla="*/ 2 h 74"/>
              <a:gd name="T24" fmla="*/ 57 w 66"/>
              <a:gd name="T25" fmla="*/ 9 h 74"/>
              <a:gd name="T26" fmla="*/ 61 w 66"/>
              <a:gd name="T27" fmla="*/ 15 h 74"/>
              <a:gd name="T28" fmla="*/ 65 w 66"/>
              <a:gd name="T29" fmla="*/ 28 h 74"/>
              <a:gd name="T30" fmla="*/ 66 w 66"/>
              <a:gd name="T31" fmla="*/ 37 h 74"/>
              <a:gd name="T32" fmla="*/ 64 w 66"/>
              <a:gd name="T33" fmla="*/ 53 h 74"/>
              <a:gd name="T34" fmla="*/ 57 w 66"/>
              <a:gd name="T35" fmla="*/ 64 h 74"/>
              <a:gd name="T36" fmla="*/ 52 w 66"/>
              <a:gd name="T37" fmla="*/ 69 h 74"/>
              <a:gd name="T38" fmla="*/ 40 w 66"/>
              <a:gd name="T39" fmla="*/ 74 h 74"/>
              <a:gd name="T40" fmla="*/ 33 w 66"/>
              <a:gd name="T41" fmla="*/ 74 h 74"/>
              <a:gd name="T42" fmla="*/ 33 w 66"/>
              <a:gd name="T43" fmla="*/ 7 h 74"/>
              <a:gd name="T44" fmla="*/ 23 w 66"/>
              <a:gd name="T45" fmla="*/ 9 h 74"/>
              <a:gd name="T46" fmla="*/ 16 w 66"/>
              <a:gd name="T47" fmla="*/ 15 h 74"/>
              <a:gd name="T48" fmla="*/ 13 w 66"/>
              <a:gd name="T49" fmla="*/ 19 h 74"/>
              <a:gd name="T50" fmla="*/ 10 w 66"/>
              <a:gd name="T51" fmla="*/ 31 h 74"/>
              <a:gd name="T52" fmla="*/ 10 w 66"/>
              <a:gd name="T53" fmla="*/ 37 h 74"/>
              <a:gd name="T54" fmla="*/ 11 w 66"/>
              <a:gd name="T55" fmla="*/ 50 h 74"/>
              <a:gd name="T56" fmla="*/ 16 w 66"/>
              <a:gd name="T57" fmla="*/ 59 h 74"/>
              <a:gd name="T58" fmla="*/ 19 w 66"/>
              <a:gd name="T59" fmla="*/ 62 h 74"/>
              <a:gd name="T60" fmla="*/ 27 w 66"/>
              <a:gd name="T61" fmla="*/ 66 h 74"/>
              <a:gd name="T62" fmla="*/ 33 w 66"/>
              <a:gd name="T63" fmla="*/ 67 h 74"/>
              <a:gd name="T64" fmla="*/ 42 w 66"/>
              <a:gd name="T65" fmla="*/ 65 h 74"/>
              <a:gd name="T66" fmla="*/ 50 w 66"/>
              <a:gd name="T67" fmla="*/ 59 h 74"/>
              <a:gd name="T68" fmla="*/ 52 w 66"/>
              <a:gd name="T69" fmla="*/ 55 h 74"/>
              <a:gd name="T70" fmla="*/ 56 w 66"/>
              <a:gd name="T71" fmla="*/ 44 h 74"/>
              <a:gd name="T72" fmla="*/ 57 w 66"/>
              <a:gd name="T73" fmla="*/ 37 h 74"/>
              <a:gd name="T74" fmla="*/ 55 w 66"/>
              <a:gd name="T75" fmla="*/ 24 h 74"/>
              <a:gd name="T76" fmla="*/ 50 w 66"/>
              <a:gd name="T77" fmla="*/ 15 h 74"/>
              <a:gd name="T78" fmla="*/ 46 w 66"/>
              <a:gd name="T79" fmla="*/ 11 h 74"/>
              <a:gd name="T80" fmla="*/ 38 w 66"/>
              <a:gd name="T81" fmla="*/ 8 h 74"/>
              <a:gd name="T82" fmla="*/ 33 w 66"/>
              <a:gd name="T83" fmla="*/ 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74">
                <a:moveTo>
                  <a:pt x="33" y="74"/>
                </a:moveTo>
                <a:lnTo>
                  <a:pt x="33" y="74"/>
                </a:lnTo>
                <a:lnTo>
                  <a:pt x="26" y="74"/>
                </a:lnTo>
                <a:lnTo>
                  <a:pt x="19" y="72"/>
                </a:lnTo>
                <a:lnTo>
                  <a:pt x="14" y="69"/>
                </a:lnTo>
                <a:lnTo>
                  <a:pt x="9" y="64"/>
                </a:lnTo>
                <a:lnTo>
                  <a:pt x="9" y="64"/>
                </a:lnTo>
                <a:lnTo>
                  <a:pt x="5" y="59"/>
                </a:lnTo>
                <a:lnTo>
                  <a:pt x="3" y="53"/>
                </a:lnTo>
                <a:lnTo>
                  <a:pt x="1" y="46"/>
                </a:lnTo>
                <a:lnTo>
                  <a:pt x="0" y="37"/>
                </a:lnTo>
                <a:lnTo>
                  <a:pt x="0" y="37"/>
                </a:lnTo>
                <a:lnTo>
                  <a:pt x="1" y="28"/>
                </a:lnTo>
                <a:lnTo>
                  <a:pt x="3" y="21"/>
                </a:lnTo>
                <a:lnTo>
                  <a:pt x="5" y="15"/>
                </a:lnTo>
                <a:lnTo>
                  <a:pt x="9" y="9"/>
                </a:lnTo>
                <a:lnTo>
                  <a:pt x="9" y="9"/>
                </a:lnTo>
                <a:lnTo>
                  <a:pt x="14" y="5"/>
                </a:lnTo>
                <a:lnTo>
                  <a:pt x="19" y="2"/>
                </a:lnTo>
                <a:lnTo>
                  <a:pt x="26" y="0"/>
                </a:lnTo>
                <a:lnTo>
                  <a:pt x="33" y="0"/>
                </a:lnTo>
                <a:lnTo>
                  <a:pt x="33" y="0"/>
                </a:lnTo>
                <a:lnTo>
                  <a:pt x="40" y="0"/>
                </a:lnTo>
                <a:lnTo>
                  <a:pt x="46" y="2"/>
                </a:lnTo>
                <a:lnTo>
                  <a:pt x="52" y="5"/>
                </a:lnTo>
                <a:lnTo>
                  <a:pt x="57" y="9"/>
                </a:lnTo>
                <a:lnTo>
                  <a:pt x="57" y="9"/>
                </a:lnTo>
                <a:lnTo>
                  <a:pt x="61" y="15"/>
                </a:lnTo>
                <a:lnTo>
                  <a:pt x="64" y="21"/>
                </a:lnTo>
                <a:lnTo>
                  <a:pt x="65" y="28"/>
                </a:lnTo>
                <a:lnTo>
                  <a:pt x="66" y="37"/>
                </a:lnTo>
                <a:lnTo>
                  <a:pt x="66" y="37"/>
                </a:lnTo>
                <a:lnTo>
                  <a:pt x="65" y="46"/>
                </a:lnTo>
                <a:lnTo>
                  <a:pt x="64" y="53"/>
                </a:lnTo>
                <a:lnTo>
                  <a:pt x="61" y="59"/>
                </a:lnTo>
                <a:lnTo>
                  <a:pt x="57" y="64"/>
                </a:lnTo>
                <a:lnTo>
                  <a:pt x="57" y="64"/>
                </a:lnTo>
                <a:lnTo>
                  <a:pt x="52" y="69"/>
                </a:lnTo>
                <a:lnTo>
                  <a:pt x="46" y="72"/>
                </a:lnTo>
                <a:lnTo>
                  <a:pt x="40" y="74"/>
                </a:lnTo>
                <a:lnTo>
                  <a:pt x="33" y="74"/>
                </a:lnTo>
                <a:lnTo>
                  <a:pt x="33" y="74"/>
                </a:lnTo>
                <a:close/>
                <a:moveTo>
                  <a:pt x="33" y="7"/>
                </a:moveTo>
                <a:lnTo>
                  <a:pt x="33" y="7"/>
                </a:lnTo>
                <a:lnTo>
                  <a:pt x="27" y="8"/>
                </a:lnTo>
                <a:lnTo>
                  <a:pt x="23" y="9"/>
                </a:lnTo>
                <a:lnTo>
                  <a:pt x="19" y="11"/>
                </a:lnTo>
                <a:lnTo>
                  <a:pt x="16" y="15"/>
                </a:lnTo>
                <a:lnTo>
                  <a:pt x="16" y="15"/>
                </a:lnTo>
                <a:lnTo>
                  <a:pt x="13" y="19"/>
                </a:lnTo>
                <a:lnTo>
                  <a:pt x="11" y="24"/>
                </a:lnTo>
                <a:lnTo>
                  <a:pt x="10" y="31"/>
                </a:lnTo>
                <a:lnTo>
                  <a:pt x="10" y="37"/>
                </a:lnTo>
                <a:lnTo>
                  <a:pt x="10" y="37"/>
                </a:lnTo>
                <a:lnTo>
                  <a:pt x="10" y="44"/>
                </a:lnTo>
                <a:lnTo>
                  <a:pt x="11" y="50"/>
                </a:lnTo>
                <a:lnTo>
                  <a:pt x="13" y="55"/>
                </a:lnTo>
                <a:lnTo>
                  <a:pt x="16" y="59"/>
                </a:lnTo>
                <a:lnTo>
                  <a:pt x="16" y="59"/>
                </a:lnTo>
                <a:lnTo>
                  <a:pt x="19" y="62"/>
                </a:lnTo>
                <a:lnTo>
                  <a:pt x="23" y="65"/>
                </a:lnTo>
                <a:lnTo>
                  <a:pt x="27" y="66"/>
                </a:lnTo>
                <a:lnTo>
                  <a:pt x="33" y="67"/>
                </a:lnTo>
                <a:lnTo>
                  <a:pt x="33" y="67"/>
                </a:lnTo>
                <a:lnTo>
                  <a:pt x="38" y="66"/>
                </a:lnTo>
                <a:lnTo>
                  <a:pt x="42" y="65"/>
                </a:lnTo>
                <a:lnTo>
                  <a:pt x="46" y="62"/>
                </a:lnTo>
                <a:lnTo>
                  <a:pt x="50" y="59"/>
                </a:lnTo>
                <a:lnTo>
                  <a:pt x="50" y="59"/>
                </a:lnTo>
                <a:lnTo>
                  <a:pt x="52" y="55"/>
                </a:lnTo>
                <a:lnTo>
                  <a:pt x="55" y="50"/>
                </a:lnTo>
                <a:lnTo>
                  <a:pt x="56" y="44"/>
                </a:lnTo>
                <a:lnTo>
                  <a:pt x="57" y="37"/>
                </a:lnTo>
                <a:lnTo>
                  <a:pt x="57" y="37"/>
                </a:lnTo>
                <a:lnTo>
                  <a:pt x="56" y="31"/>
                </a:lnTo>
                <a:lnTo>
                  <a:pt x="55" y="24"/>
                </a:lnTo>
                <a:lnTo>
                  <a:pt x="52" y="19"/>
                </a:lnTo>
                <a:lnTo>
                  <a:pt x="50" y="15"/>
                </a:lnTo>
                <a:lnTo>
                  <a:pt x="50" y="15"/>
                </a:lnTo>
                <a:lnTo>
                  <a:pt x="46" y="11"/>
                </a:lnTo>
                <a:lnTo>
                  <a:pt x="42" y="9"/>
                </a:lnTo>
                <a:lnTo>
                  <a:pt x="38" y="8"/>
                </a:lnTo>
                <a:lnTo>
                  <a:pt x="33" y="7"/>
                </a:lnTo>
                <a:lnTo>
                  <a:pt x="33"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9" name="Freeform 121">
            <a:extLst>
              <a:ext uri="{FF2B5EF4-FFF2-40B4-BE49-F238E27FC236}">
                <a16:creationId xmlns:a16="http://schemas.microsoft.com/office/drawing/2014/main" id="{A4C18034-CD50-4B94-93E8-E636F1513D66}"/>
              </a:ext>
            </a:extLst>
          </p:cNvPr>
          <p:cNvSpPr>
            <a:spLocks/>
          </p:cNvSpPr>
          <p:nvPr/>
        </p:nvSpPr>
        <p:spPr bwMode="auto">
          <a:xfrm>
            <a:off x="2162175" y="5127625"/>
            <a:ext cx="44450" cy="57150"/>
          </a:xfrm>
          <a:custGeom>
            <a:avLst/>
            <a:gdLst>
              <a:gd name="T0" fmla="*/ 55 w 55"/>
              <a:gd name="T1" fmla="*/ 72 h 72"/>
              <a:gd name="T2" fmla="*/ 45 w 55"/>
              <a:gd name="T3" fmla="*/ 72 h 72"/>
              <a:gd name="T4" fmla="*/ 8 w 55"/>
              <a:gd name="T5" fmla="*/ 9 h 72"/>
              <a:gd name="T6" fmla="*/ 8 w 55"/>
              <a:gd name="T7" fmla="*/ 72 h 72"/>
              <a:gd name="T8" fmla="*/ 0 w 55"/>
              <a:gd name="T9" fmla="*/ 72 h 72"/>
              <a:gd name="T10" fmla="*/ 0 w 55"/>
              <a:gd name="T11" fmla="*/ 0 h 72"/>
              <a:gd name="T12" fmla="*/ 12 w 55"/>
              <a:gd name="T13" fmla="*/ 0 h 72"/>
              <a:gd name="T14" fmla="*/ 47 w 55"/>
              <a:gd name="T15" fmla="*/ 59 h 72"/>
              <a:gd name="T16" fmla="*/ 47 w 55"/>
              <a:gd name="T17" fmla="*/ 0 h 72"/>
              <a:gd name="T18" fmla="*/ 55 w 55"/>
              <a:gd name="T19" fmla="*/ 0 h 72"/>
              <a:gd name="T20" fmla="*/ 55 w 55"/>
              <a:gd name="T2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72">
                <a:moveTo>
                  <a:pt x="55" y="72"/>
                </a:moveTo>
                <a:lnTo>
                  <a:pt x="45" y="72"/>
                </a:lnTo>
                <a:lnTo>
                  <a:pt x="8" y="9"/>
                </a:lnTo>
                <a:lnTo>
                  <a:pt x="8" y="72"/>
                </a:lnTo>
                <a:lnTo>
                  <a:pt x="0" y="72"/>
                </a:lnTo>
                <a:lnTo>
                  <a:pt x="0" y="0"/>
                </a:lnTo>
                <a:lnTo>
                  <a:pt x="12" y="0"/>
                </a:lnTo>
                <a:lnTo>
                  <a:pt x="47" y="59"/>
                </a:lnTo>
                <a:lnTo>
                  <a:pt x="47" y="0"/>
                </a:lnTo>
                <a:lnTo>
                  <a:pt x="55" y="0"/>
                </a:lnTo>
                <a:lnTo>
                  <a:pt x="55" y="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260" name="グループ化 1259">
            <a:extLst>
              <a:ext uri="{FF2B5EF4-FFF2-40B4-BE49-F238E27FC236}">
                <a16:creationId xmlns:a16="http://schemas.microsoft.com/office/drawing/2014/main" id="{0AF54043-E661-40C6-BC6E-661C5283BEDC}"/>
              </a:ext>
            </a:extLst>
          </p:cNvPr>
          <p:cNvGrpSpPr/>
          <p:nvPr/>
        </p:nvGrpSpPr>
        <p:grpSpPr>
          <a:xfrm>
            <a:off x="3694113" y="2528900"/>
            <a:ext cx="2519362" cy="1743075"/>
            <a:chOff x="3694113" y="2532063"/>
            <a:chExt cx="2519362" cy="1743075"/>
          </a:xfrm>
        </p:grpSpPr>
        <p:sp>
          <p:nvSpPr>
            <p:cNvPr id="1228" name="AutoShape 286">
              <a:extLst>
                <a:ext uri="{FF2B5EF4-FFF2-40B4-BE49-F238E27FC236}">
                  <a16:creationId xmlns:a16="http://schemas.microsoft.com/office/drawing/2014/main" id="{530B4324-DA09-4FB8-84B4-767B693B063F}"/>
                </a:ext>
              </a:extLst>
            </p:cNvPr>
            <p:cNvSpPr>
              <a:spLocks noChangeAspect="1" noChangeArrowheads="1" noTextEdit="1"/>
            </p:cNvSpPr>
            <p:nvPr/>
          </p:nvSpPr>
          <p:spPr bwMode="auto">
            <a:xfrm>
              <a:off x="3694113" y="2532063"/>
              <a:ext cx="2519362"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9" name="Rectangle 288">
              <a:extLst>
                <a:ext uri="{FF2B5EF4-FFF2-40B4-BE49-F238E27FC236}">
                  <a16:creationId xmlns:a16="http://schemas.microsoft.com/office/drawing/2014/main" id="{66347CDB-D245-4119-AEF8-527F71E5CE92}"/>
                </a:ext>
              </a:extLst>
            </p:cNvPr>
            <p:cNvSpPr>
              <a:spLocks noChangeArrowheads="1"/>
            </p:cNvSpPr>
            <p:nvPr/>
          </p:nvSpPr>
          <p:spPr bwMode="auto">
            <a:xfrm>
              <a:off x="3694113" y="2532063"/>
              <a:ext cx="2519362" cy="1743075"/>
            </a:xfrm>
            <a:prstGeom prst="rect">
              <a:avLst/>
            </a:prstGeom>
            <a:solidFill>
              <a:schemeClr val="bg1"/>
            </a:solidFill>
            <a:ln w="6350">
              <a:solidFill>
                <a:schemeClr val="tx1">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30" name="Rectangle 289">
              <a:extLst>
                <a:ext uri="{FF2B5EF4-FFF2-40B4-BE49-F238E27FC236}">
                  <a16:creationId xmlns:a16="http://schemas.microsoft.com/office/drawing/2014/main" id="{7C9A79DA-EE15-4D4D-B61B-BE1B6D6F7AF8}"/>
                </a:ext>
              </a:extLst>
            </p:cNvPr>
            <p:cNvSpPr>
              <a:spLocks noChangeArrowheads="1"/>
            </p:cNvSpPr>
            <p:nvPr/>
          </p:nvSpPr>
          <p:spPr bwMode="auto">
            <a:xfrm>
              <a:off x="3900488" y="2532063"/>
              <a:ext cx="979487" cy="1743075"/>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Freeform 290">
              <a:extLst>
                <a:ext uri="{FF2B5EF4-FFF2-40B4-BE49-F238E27FC236}">
                  <a16:creationId xmlns:a16="http://schemas.microsoft.com/office/drawing/2014/main" id="{412AFE6B-59AA-4BE2-BC18-D92454E4A34B}"/>
                </a:ext>
              </a:extLst>
            </p:cNvPr>
            <p:cNvSpPr>
              <a:spLocks/>
            </p:cNvSpPr>
            <p:nvPr/>
          </p:nvSpPr>
          <p:spPr bwMode="auto">
            <a:xfrm>
              <a:off x="4251325" y="3175001"/>
              <a:ext cx="303212" cy="476250"/>
            </a:xfrm>
            <a:custGeom>
              <a:avLst/>
              <a:gdLst>
                <a:gd name="T0" fmla="*/ 381 w 381"/>
                <a:gd name="T1" fmla="*/ 600 h 600"/>
                <a:gd name="T2" fmla="*/ 0 w 381"/>
                <a:gd name="T3" fmla="*/ 600 h 600"/>
                <a:gd name="T4" fmla="*/ 0 w 381"/>
                <a:gd name="T5" fmla="*/ 513 h 600"/>
                <a:gd name="T6" fmla="*/ 128 w 381"/>
                <a:gd name="T7" fmla="*/ 513 h 600"/>
                <a:gd name="T8" fmla="*/ 128 w 381"/>
                <a:gd name="T9" fmla="*/ 166 h 600"/>
                <a:gd name="T10" fmla="*/ 0 w 381"/>
                <a:gd name="T11" fmla="*/ 166 h 600"/>
                <a:gd name="T12" fmla="*/ 0 w 381"/>
                <a:gd name="T13" fmla="*/ 86 h 600"/>
                <a:gd name="T14" fmla="*/ 0 w 381"/>
                <a:gd name="T15" fmla="*/ 86 h 600"/>
                <a:gd name="T16" fmla="*/ 18 w 381"/>
                <a:gd name="T17" fmla="*/ 86 h 600"/>
                <a:gd name="T18" fmla="*/ 36 w 381"/>
                <a:gd name="T19" fmla="*/ 84 h 600"/>
                <a:gd name="T20" fmla="*/ 51 w 381"/>
                <a:gd name="T21" fmla="*/ 83 h 600"/>
                <a:gd name="T22" fmla="*/ 65 w 381"/>
                <a:gd name="T23" fmla="*/ 80 h 600"/>
                <a:gd name="T24" fmla="*/ 78 w 381"/>
                <a:gd name="T25" fmla="*/ 77 h 600"/>
                <a:gd name="T26" fmla="*/ 89 w 381"/>
                <a:gd name="T27" fmla="*/ 73 h 600"/>
                <a:gd name="T28" fmla="*/ 100 w 381"/>
                <a:gd name="T29" fmla="*/ 69 h 600"/>
                <a:gd name="T30" fmla="*/ 108 w 381"/>
                <a:gd name="T31" fmla="*/ 64 h 600"/>
                <a:gd name="T32" fmla="*/ 108 w 381"/>
                <a:gd name="T33" fmla="*/ 64 h 600"/>
                <a:gd name="T34" fmla="*/ 116 w 381"/>
                <a:gd name="T35" fmla="*/ 59 h 600"/>
                <a:gd name="T36" fmla="*/ 122 w 381"/>
                <a:gd name="T37" fmla="*/ 53 h 600"/>
                <a:gd name="T38" fmla="*/ 128 w 381"/>
                <a:gd name="T39" fmla="*/ 46 h 600"/>
                <a:gd name="T40" fmla="*/ 133 w 381"/>
                <a:gd name="T41" fmla="*/ 38 h 600"/>
                <a:gd name="T42" fmla="*/ 137 w 381"/>
                <a:gd name="T43" fmla="*/ 30 h 600"/>
                <a:gd name="T44" fmla="*/ 140 w 381"/>
                <a:gd name="T45" fmla="*/ 21 h 600"/>
                <a:gd name="T46" fmla="*/ 143 w 381"/>
                <a:gd name="T47" fmla="*/ 10 h 600"/>
                <a:gd name="T48" fmla="*/ 145 w 381"/>
                <a:gd name="T49" fmla="*/ 0 h 600"/>
                <a:gd name="T50" fmla="*/ 256 w 381"/>
                <a:gd name="T51" fmla="*/ 0 h 600"/>
                <a:gd name="T52" fmla="*/ 256 w 381"/>
                <a:gd name="T53" fmla="*/ 513 h 600"/>
                <a:gd name="T54" fmla="*/ 381 w 381"/>
                <a:gd name="T55" fmla="*/ 513 h 600"/>
                <a:gd name="T56" fmla="*/ 381 w 381"/>
                <a:gd name="T57"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1" h="600">
                  <a:moveTo>
                    <a:pt x="381" y="600"/>
                  </a:moveTo>
                  <a:lnTo>
                    <a:pt x="0" y="600"/>
                  </a:lnTo>
                  <a:lnTo>
                    <a:pt x="0" y="513"/>
                  </a:lnTo>
                  <a:lnTo>
                    <a:pt x="128" y="513"/>
                  </a:lnTo>
                  <a:lnTo>
                    <a:pt x="128" y="166"/>
                  </a:lnTo>
                  <a:lnTo>
                    <a:pt x="0" y="166"/>
                  </a:lnTo>
                  <a:lnTo>
                    <a:pt x="0" y="86"/>
                  </a:lnTo>
                  <a:lnTo>
                    <a:pt x="0" y="86"/>
                  </a:lnTo>
                  <a:lnTo>
                    <a:pt x="18" y="86"/>
                  </a:lnTo>
                  <a:lnTo>
                    <a:pt x="36" y="84"/>
                  </a:lnTo>
                  <a:lnTo>
                    <a:pt x="51" y="83"/>
                  </a:lnTo>
                  <a:lnTo>
                    <a:pt x="65" y="80"/>
                  </a:lnTo>
                  <a:lnTo>
                    <a:pt x="78" y="77"/>
                  </a:lnTo>
                  <a:lnTo>
                    <a:pt x="89" y="73"/>
                  </a:lnTo>
                  <a:lnTo>
                    <a:pt x="100" y="69"/>
                  </a:lnTo>
                  <a:lnTo>
                    <a:pt x="108" y="64"/>
                  </a:lnTo>
                  <a:lnTo>
                    <a:pt x="108" y="64"/>
                  </a:lnTo>
                  <a:lnTo>
                    <a:pt x="116" y="59"/>
                  </a:lnTo>
                  <a:lnTo>
                    <a:pt x="122" y="53"/>
                  </a:lnTo>
                  <a:lnTo>
                    <a:pt x="128" y="46"/>
                  </a:lnTo>
                  <a:lnTo>
                    <a:pt x="133" y="38"/>
                  </a:lnTo>
                  <a:lnTo>
                    <a:pt x="137" y="30"/>
                  </a:lnTo>
                  <a:lnTo>
                    <a:pt x="140" y="21"/>
                  </a:lnTo>
                  <a:lnTo>
                    <a:pt x="143" y="10"/>
                  </a:lnTo>
                  <a:lnTo>
                    <a:pt x="145" y="0"/>
                  </a:lnTo>
                  <a:lnTo>
                    <a:pt x="256" y="0"/>
                  </a:lnTo>
                  <a:lnTo>
                    <a:pt x="256" y="513"/>
                  </a:lnTo>
                  <a:lnTo>
                    <a:pt x="381" y="513"/>
                  </a:lnTo>
                  <a:lnTo>
                    <a:pt x="381" y="6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2" name="Rectangle 291">
              <a:extLst>
                <a:ext uri="{FF2B5EF4-FFF2-40B4-BE49-F238E27FC236}">
                  <a16:creationId xmlns:a16="http://schemas.microsoft.com/office/drawing/2014/main" id="{FEBB8293-CE4B-4EC1-B860-F2BAB2869368}"/>
                </a:ext>
              </a:extLst>
            </p:cNvPr>
            <p:cNvSpPr>
              <a:spLocks noChangeArrowheads="1"/>
            </p:cNvSpPr>
            <p:nvPr/>
          </p:nvSpPr>
          <p:spPr bwMode="auto">
            <a:xfrm>
              <a:off x="5026025" y="2532063"/>
              <a:ext cx="981075" cy="1743075"/>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3" name="Freeform 292">
              <a:extLst>
                <a:ext uri="{FF2B5EF4-FFF2-40B4-BE49-F238E27FC236}">
                  <a16:creationId xmlns:a16="http://schemas.microsoft.com/office/drawing/2014/main" id="{DD20B6E7-190F-4379-8756-2D1CA4DE9E1D}"/>
                </a:ext>
              </a:extLst>
            </p:cNvPr>
            <p:cNvSpPr>
              <a:spLocks/>
            </p:cNvSpPr>
            <p:nvPr/>
          </p:nvSpPr>
          <p:spPr bwMode="auto">
            <a:xfrm>
              <a:off x="5346700" y="3167063"/>
              <a:ext cx="358775" cy="484188"/>
            </a:xfrm>
            <a:custGeom>
              <a:avLst/>
              <a:gdLst>
                <a:gd name="T0" fmla="*/ 0 w 452"/>
                <a:gd name="T1" fmla="*/ 611 h 611"/>
                <a:gd name="T2" fmla="*/ 0 w 452"/>
                <a:gd name="T3" fmla="*/ 517 h 611"/>
                <a:gd name="T4" fmla="*/ 79 w 452"/>
                <a:gd name="T5" fmla="*/ 456 h 611"/>
                <a:gd name="T6" fmla="*/ 143 w 452"/>
                <a:gd name="T7" fmla="*/ 402 h 611"/>
                <a:gd name="T8" fmla="*/ 194 w 452"/>
                <a:gd name="T9" fmla="*/ 355 h 611"/>
                <a:gd name="T10" fmla="*/ 230 w 452"/>
                <a:gd name="T11" fmla="*/ 315 h 611"/>
                <a:gd name="T12" fmla="*/ 245 w 452"/>
                <a:gd name="T13" fmla="*/ 298 h 611"/>
                <a:gd name="T14" fmla="*/ 266 w 452"/>
                <a:gd name="T15" fmla="*/ 264 h 611"/>
                <a:gd name="T16" fmla="*/ 281 w 452"/>
                <a:gd name="T17" fmla="*/ 233 h 611"/>
                <a:gd name="T18" fmla="*/ 288 w 452"/>
                <a:gd name="T19" fmla="*/ 204 h 611"/>
                <a:gd name="T20" fmla="*/ 289 w 452"/>
                <a:gd name="T21" fmla="*/ 190 h 611"/>
                <a:gd name="T22" fmla="*/ 287 w 452"/>
                <a:gd name="T23" fmla="*/ 170 h 611"/>
                <a:gd name="T24" fmla="*/ 282 w 452"/>
                <a:gd name="T25" fmla="*/ 152 h 611"/>
                <a:gd name="T26" fmla="*/ 273 w 452"/>
                <a:gd name="T27" fmla="*/ 135 h 611"/>
                <a:gd name="T28" fmla="*/ 261 w 452"/>
                <a:gd name="T29" fmla="*/ 122 h 611"/>
                <a:gd name="T30" fmla="*/ 254 w 452"/>
                <a:gd name="T31" fmla="*/ 117 h 611"/>
                <a:gd name="T32" fmla="*/ 236 w 452"/>
                <a:gd name="T33" fmla="*/ 108 h 611"/>
                <a:gd name="T34" fmla="*/ 217 w 452"/>
                <a:gd name="T35" fmla="*/ 102 h 611"/>
                <a:gd name="T36" fmla="*/ 195 w 452"/>
                <a:gd name="T37" fmla="*/ 99 h 611"/>
                <a:gd name="T38" fmla="*/ 183 w 452"/>
                <a:gd name="T39" fmla="*/ 99 h 611"/>
                <a:gd name="T40" fmla="*/ 145 w 452"/>
                <a:gd name="T41" fmla="*/ 102 h 611"/>
                <a:gd name="T42" fmla="*/ 106 w 452"/>
                <a:gd name="T43" fmla="*/ 112 h 611"/>
                <a:gd name="T44" fmla="*/ 67 w 452"/>
                <a:gd name="T45" fmla="*/ 128 h 611"/>
                <a:gd name="T46" fmla="*/ 26 w 452"/>
                <a:gd name="T47" fmla="*/ 152 h 611"/>
                <a:gd name="T48" fmla="*/ 16 w 452"/>
                <a:gd name="T49" fmla="*/ 38 h 611"/>
                <a:gd name="T50" fmla="*/ 40 w 452"/>
                <a:gd name="T51" fmla="*/ 29 h 611"/>
                <a:gd name="T52" fmla="*/ 88 w 452"/>
                <a:gd name="T53" fmla="*/ 15 h 611"/>
                <a:gd name="T54" fmla="*/ 135 w 452"/>
                <a:gd name="T55" fmla="*/ 5 h 611"/>
                <a:gd name="T56" fmla="*/ 181 w 452"/>
                <a:gd name="T57" fmla="*/ 1 h 611"/>
                <a:gd name="T58" fmla="*/ 204 w 452"/>
                <a:gd name="T59" fmla="*/ 0 h 611"/>
                <a:gd name="T60" fmla="*/ 254 w 452"/>
                <a:gd name="T61" fmla="*/ 3 h 611"/>
                <a:gd name="T62" fmla="*/ 297 w 452"/>
                <a:gd name="T63" fmla="*/ 11 h 611"/>
                <a:gd name="T64" fmla="*/ 335 w 452"/>
                <a:gd name="T65" fmla="*/ 27 h 611"/>
                <a:gd name="T66" fmla="*/ 367 w 452"/>
                <a:gd name="T67" fmla="*/ 47 h 611"/>
                <a:gd name="T68" fmla="*/ 381 w 452"/>
                <a:gd name="T69" fmla="*/ 59 h 611"/>
                <a:gd name="T70" fmla="*/ 402 w 452"/>
                <a:gd name="T71" fmla="*/ 87 h 611"/>
                <a:gd name="T72" fmla="*/ 416 w 452"/>
                <a:gd name="T73" fmla="*/ 119 h 611"/>
                <a:gd name="T74" fmla="*/ 424 w 452"/>
                <a:gd name="T75" fmla="*/ 156 h 611"/>
                <a:gd name="T76" fmla="*/ 425 w 452"/>
                <a:gd name="T77" fmla="*/ 176 h 611"/>
                <a:gd name="T78" fmla="*/ 422 w 452"/>
                <a:gd name="T79" fmla="*/ 209 h 611"/>
                <a:gd name="T80" fmla="*/ 412 w 452"/>
                <a:gd name="T81" fmla="*/ 242 h 611"/>
                <a:gd name="T82" fmla="*/ 398 w 452"/>
                <a:gd name="T83" fmla="*/ 277 h 611"/>
                <a:gd name="T84" fmla="*/ 378 w 452"/>
                <a:gd name="T85" fmla="*/ 312 h 611"/>
                <a:gd name="T86" fmla="*/ 365 w 452"/>
                <a:gd name="T87" fmla="*/ 332 h 611"/>
                <a:gd name="T88" fmla="*/ 325 w 452"/>
                <a:gd name="T89" fmla="*/ 374 h 611"/>
                <a:gd name="T90" fmla="*/ 271 w 452"/>
                <a:gd name="T91" fmla="*/ 425 h 611"/>
                <a:gd name="T92" fmla="*/ 202 w 452"/>
                <a:gd name="T93" fmla="*/ 483 h 611"/>
                <a:gd name="T94" fmla="*/ 452 w 452"/>
                <a:gd name="T95" fmla="*/ 515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2" h="611">
                  <a:moveTo>
                    <a:pt x="452" y="611"/>
                  </a:moveTo>
                  <a:lnTo>
                    <a:pt x="0" y="611"/>
                  </a:lnTo>
                  <a:lnTo>
                    <a:pt x="0" y="517"/>
                  </a:lnTo>
                  <a:lnTo>
                    <a:pt x="0" y="517"/>
                  </a:lnTo>
                  <a:lnTo>
                    <a:pt x="41" y="485"/>
                  </a:lnTo>
                  <a:lnTo>
                    <a:pt x="79" y="456"/>
                  </a:lnTo>
                  <a:lnTo>
                    <a:pt x="112" y="427"/>
                  </a:lnTo>
                  <a:lnTo>
                    <a:pt x="143" y="402"/>
                  </a:lnTo>
                  <a:lnTo>
                    <a:pt x="170" y="377"/>
                  </a:lnTo>
                  <a:lnTo>
                    <a:pt x="194" y="355"/>
                  </a:lnTo>
                  <a:lnTo>
                    <a:pt x="214" y="335"/>
                  </a:lnTo>
                  <a:lnTo>
                    <a:pt x="230" y="315"/>
                  </a:lnTo>
                  <a:lnTo>
                    <a:pt x="230" y="315"/>
                  </a:lnTo>
                  <a:lnTo>
                    <a:pt x="245" y="298"/>
                  </a:lnTo>
                  <a:lnTo>
                    <a:pt x="256" y="282"/>
                  </a:lnTo>
                  <a:lnTo>
                    <a:pt x="266" y="264"/>
                  </a:lnTo>
                  <a:lnTo>
                    <a:pt x="275" y="249"/>
                  </a:lnTo>
                  <a:lnTo>
                    <a:pt x="281" y="233"/>
                  </a:lnTo>
                  <a:lnTo>
                    <a:pt x="285" y="219"/>
                  </a:lnTo>
                  <a:lnTo>
                    <a:pt x="288" y="204"/>
                  </a:lnTo>
                  <a:lnTo>
                    <a:pt x="289" y="190"/>
                  </a:lnTo>
                  <a:lnTo>
                    <a:pt x="289" y="190"/>
                  </a:lnTo>
                  <a:lnTo>
                    <a:pt x="289" y="179"/>
                  </a:lnTo>
                  <a:lnTo>
                    <a:pt x="287" y="170"/>
                  </a:lnTo>
                  <a:lnTo>
                    <a:pt x="285" y="160"/>
                  </a:lnTo>
                  <a:lnTo>
                    <a:pt x="282" y="152"/>
                  </a:lnTo>
                  <a:lnTo>
                    <a:pt x="278" y="143"/>
                  </a:lnTo>
                  <a:lnTo>
                    <a:pt x="273" y="135"/>
                  </a:lnTo>
                  <a:lnTo>
                    <a:pt x="268" y="128"/>
                  </a:lnTo>
                  <a:lnTo>
                    <a:pt x="261" y="122"/>
                  </a:lnTo>
                  <a:lnTo>
                    <a:pt x="261" y="122"/>
                  </a:lnTo>
                  <a:lnTo>
                    <a:pt x="254" y="117"/>
                  </a:lnTo>
                  <a:lnTo>
                    <a:pt x="246" y="112"/>
                  </a:lnTo>
                  <a:lnTo>
                    <a:pt x="236" y="108"/>
                  </a:lnTo>
                  <a:lnTo>
                    <a:pt x="227" y="104"/>
                  </a:lnTo>
                  <a:lnTo>
                    <a:pt x="217" y="102"/>
                  </a:lnTo>
                  <a:lnTo>
                    <a:pt x="206" y="100"/>
                  </a:lnTo>
                  <a:lnTo>
                    <a:pt x="195" y="99"/>
                  </a:lnTo>
                  <a:lnTo>
                    <a:pt x="183" y="99"/>
                  </a:lnTo>
                  <a:lnTo>
                    <a:pt x="183" y="99"/>
                  </a:lnTo>
                  <a:lnTo>
                    <a:pt x="164" y="99"/>
                  </a:lnTo>
                  <a:lnTo>
                    <a:pt x="145" y="102"/>
                  </a:lnTo>
                  <a:lnTo>
                    <a:pt x="126" y="106"/>
                  </a:lnTo>
                  <a:lnTo>
                    <a:pt x="106" y="112"/>
                  </a:lnTo>
                  <a:lnTo>
                    <a:pt x="86" y="119"/>
                  </a:lnTo>
                  <a:lnTo>
                    <a:pt x="67" y="128"/>
                  </a:lnTo>
                  <a:lnTo>
                    <a:pt x="46" y="139"/>
                  </a:lnTo>
                  <a:lnTo>
                    <a:pt x="26" y="152"/>
                  </a:lnTo>
                  <a:lnTo>
                    <a:pt x="16" y="152"/>
                  </a:lnTo>
                  <a:lnTo>
                    <a:pt x="16" y="38"/>
                  </a:lnTo>
                  <a:lnTo>
                    <a:pt x="16" y="38"/>
                  </a:lnTo>
                  <a:lnTo>
                    <a:pt x="40" y="29"/>
                  </a:lnTo>
                  <a:lnTo>
                    <a:pt x="65" y="21"/>
                  </a:lnTo>
                  <a:lnTo>
                    <a:pt x="88" y="15"/>
                  </a:lnTo>
                  <a:lnTo>
                    <a:pt x="112" y="9"/>
                  </a:lnTo>
                  <a:lnTo>
                    <a:pt x="135" y="5"/>
                  </a:lnTo>
                  <a:lnTo>
                    <a:pt x="158" y="2"/>
                  </a:lnTo>
                  <a:lnTo>
                    <a:pt x="181" y="1"/>
                  </a:lnTo>
                  <a:lnTo>
                    <a:pt x="204" y="0"/>
                  </a:lnTo>
                  <a:lnTo>
                    <a:pt x="204" y="0"/>
                  </a:lnTo>
                  <a:lnTo>
                    <a:pt x="229" y="1"/>
                  </a:lnTo>
                  <a:lnTo>
                    <a:pt x="254" y="3"/>
                  </a:lnTo>
                  <a:lnTo>
                    <a:pt x="276" y="6"/>
                  </a:lnTo>
                  <a:lnTo>
                    <a:pt x="297" y="11"/>
                  </a:lnTo>
                  <a:lnTo>
                    <a:pt x="317" y="18"/>
                  </a:lnTo>
                  <a:lnTo>
                    <a:pt x="335" y="27"/>
                  </a:lnTo>
                  <a:lnTo>
                    <a:pt x="352" y="36"/>
                  </a:lnTo>
                  <a:lnTo>
                    <a:pt x="367" y="47"/>
                  </a:lnTo>
                  <a:lnTo>
                    <a:pt x="367" y="47"/>
                  </a:lnTo>
                  <a:lnTo>
                    <a:pt x="381" y="59"/>
                  </a:lnTo>
                  <a:lnTo>
                    <a:pt x="392" y="72"/>
                  </a:lnTo>
                  <a:lnTo>
                    <a:pt x="402" y="87"/>
                  </a:lnTo>
                  <a:lnTo>
                    <a:pt x="410" y="102"/>
                  </a:lnTo>
                  <a:lnTo>
                    <a:pt x="416" y="119"/>
                  </a:lnTo>
                  <a:lnTo>
                    <a:pt x="421" y="136"/>
                  </a:lnTo>
                  <a:lnTo>
                    <a:pt x="424" y="156"/>
                  </a:lnTo>
                  <a:lnTo>
                    <a:pt x="425" y="176"/>
                  </a:lnTo>
                  <a:lnTo>
                    <a:pt x="425" y="176"/>
                  </a:lnTo>
                  <a:lnTo>
                    <a:pt x="424" y="192"/>
                  </a:lnTo>
                  <a:lnTo>
                    <a:pt x="422" y="209"/>
                  </a:lnTo>
                  <a:lnTo>
                    <a:pt x="418" y="226"/>
                  </a:lnTo>
                  <a:lnTo>
                    <a:pt x="412" y="242"/>
                  </a:lnTo>
                  <a:lnTo>
                    <a:pt x="406" y="259"/>
                  </a:lnTo>
                  <a:lnTo>
                    <a:pt x="398" y="277"/>
                  </a:lnTo>
                  <a:lnTo>
                    <a:pt x="389" y="294"/>
                  </a:lnTo>
                  <a:lnTo>
                    <a:pt x="378" y="312"/>
                  </a:lnTo>
                  <a:lnTo>
                    <a:pt x="378" y="312"/>
                  </a:lnTo>
                  <a:lnTo>
                    <a:pt x="365" y="332"/>
                  </a:lnTo>
                  <a:lnTo>
                    <a:pt x="346" y="352"/>
                  </a:lnTo>
                  <a:lnTo>
                    <a:pt x="325" y="374"/>
                  </a:lnTo>
                  <a:lnTo>
                    <a:pt x="301" y="399"/>
                  </a:lnTo>
                  <a:lnTo>
                    <a:pt x="271" y="425"/>
                  </a:lnTo>
                  <a:lnTo>
                    <a:pt x="238" y="453"/>
                  </a:lnTo>
                  <a:lnTo>
                    <a:pt x="202" y="483"/>
                  </a:lnTo>
                  <a:lnTo>
                    <a:pt x="161" y="515"/>
                  </a:lnTo>
                  <a:lnTo>
                    <a:pt x="452" y="515"/>
                  </a:lnTo>
                  <a:lnTo>
                    <a:pt x="452" y="6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4" name="Freeform 293">
              <a:extLst>
                <a:ext uri="{FF2B5EF4-FFF2-40B4-BE49-F238E27FC236}">
                  <a16:creationId xmlns:a16="http://schemas.microsoft.com/office/drawing/2014/main" id="{856D59EE-5B15-4472-9C4E-024868E615A4}"/>
                </a:ext>
              </a:extLst>
            </p:cNvPr>
            <p:cNvSpPr>
              <a:spLocks noEditPoints="1"/>
            </p:cNvSpPr>
            <p:nvPr/>
          </p:nvSpPr>
          <p:spPr bwMode="auto">
            <a:xfrm>
              <a:off x="3897313" y="2532063"/>
              <a:ext cx="7937" cy="1743075"/>
            </a:xfrm>
            <a:custGeom>
              <a:avLst/>
              <a:gdLst>
                <a:gd name="T0" fmla="*/ 0 w 10"/>
                <a:gd name="T1" fmla="*/ 2159 h 2196"/>
                <a:gd name="T2" fmla="*/ 10 w 10"/>
                <a:gd name="T3" fmla="*/ 2132 h 2196"/>
                <a:gd name="T4" fmla="*/ 10 w 10"/>
                <a:gd name="T5" fmla="*/ 2095 h 2196"/>
                <a:gd name="T6" fmla="*/ 0 w 10"/>
                <a:gd name="T7" fmla="*/ 2068 h 2196"/>
                <a:gd name="T8" fmla="*/ 10 w 10"/>
                <a:gd name="T9" fmla="*/ 2068 h 2196"/>
                <a:gd name="T10" fmla="*/ 0 w 10"/>
                <a:gd name="T11" fmla="*/ 1967 h 2196"/>
                <a:gd name="T12" fmla="*/ 10 w 10"/>
                <a:gd name="T13" fmla="*/ 1940 h 2196"/>
                <a:gd name="T14" fmla="*/ 10 w 10"/>
                <a:gd name="T15" fmla="*/ 1903 h 2196"/>
                <a:gd name="T16" fmla="*/ 0 w 10"/>
                <a:gd name="T17" fmla="*/ 1876 h 2196"/>
                <a:gd name="T18" fmla="*/ 10 w 10"/>
                <a:gd name="T19" fmla="*/ 1876 h 2196"/>
                <a:gd name="T20" fmla="*/ 0 w 10"/>
                <a:gd name="T21" fmla="*/ 1775 h 2196"/>
                <a:gd name="T22" fmla="*/ 10 w 10"/>
                <a:gd name="T23" fmla="*/ 1748 h 2196"/>
                <a:gd name="T24" fmla="*/ 10 w 10"/>
                <a:gd name="T25" fmla="*/ 1711 h 2196"/>
                <a:gd name="T26" fmla="*/ 0 w 10"/>
                <a:gd name="T27" fmla="*/ 1684 h 2196"/>
                <a:gd name="T28" fmla="*/ 10 w 10"/>
                <a:gd name="T29" fmla="*/ 1684 h 2196"/>
                <a:gd name="T30" fmla="*/ 0 w 10"/>
                <a:gd name="T31" fmla="*/ 1583 h 2196"/>
                <a:gd name="T32" fmla="*/ 10 w 10"/>
                <a:gd name="T33" fmla="*/ 1556 h 2196"/>
                <a:gd name="T34" fmla="*/ 10 w 10"/>
                <a:gd name="T35" fmla="*/ 1519 h 2196"/>
                <a:gd name="T36" fmla="*/ 0 w 10"/>
                <a:gd name="T37" fmla="*/ 1491 h 2196"/>
                <a:gd name="T38" fmla="*/ 10 w 10"/>
                <a:gd name="T39" fmla="*/ 1491 h 2196"/>
                <a:gd name="T40" fmla="*/ 0 w 10"/>
                <a:gd name="T41" fmla="*/ 1391 h 2196"/>
                <a:gd name="T42" fmla="*/ 10 w 10"/>
                <a:gd name="T43" fmla="*/ 1363 h 2196"/>
                <a:gd name="T44" fmla="*/ 10 w 10"/>
                <a:gd name="T45" fmla="*/ 1327 h 2196"/>
                <a:gd name="T46" fmla="*/ 0 w 10"/>
                <a:gd name="T47" fmla="*/ 1299 h 2196"/>
                <a:gd name="T48" fmla="*/ 10 w 10"/>
                <a:gd name="T49" fmla="*/ 1299 h 2196"/>
                <a:gd name="T50" fmla="*/ 0 w 10"/>
                <a:gd name="T51" fmla="*/ 1199 h 2196"/>
                <a:gd name="T52" fmla="*/ 10 w 10"/>
                <a:gd name="T53" fmla="*/ 1171 h 2196"/>
                <a:gd name="T54" fmla="*/ 10 w 10"/>
                <a:gd name="T55" fmla="*/ 1135 h 2196"/>
                <a:gd name="T56" fmla="*/ 0 w 10"/>
                <a:gd name="T57" fmla="*/ 1107 h 2196"/>
                <a:gd name="T58" fmla="*/ 10 w 10"/>
                <a:gd name="T59" fmla="*/ 1107 h 2196"/>
                <a:gd name="T60" fmla="*/ 0 w 10"/>
                <a:gd name="T61" fmla="*/ 1007 h 2196"/>
                <a:gd name="T62" fmla="*/ 10 w 10"/>
                <a:gd name="T63" fmla="*/ 979 h 2196"/>
                <a:gd name="T64" fmla="*/ 10 w 10"/>
                <a:gd name="T65" fmla="*/ 942 h 2196"/>
                <a:gd name="T66" fmla="*/ 0 w 10"/>
                <a:gd name="T67" fmla="*/ 915 h 2196"/>
                <a:gd name="T68" fmla="*/ 10 w 10"/>
                <a:gd name="T69" fmla="*/ 915 h 2196"/>
                <a:gd name="T70" fmla="*/ 0 w 10"/>
                <a:gd name="T71" fmla="*/ 814 h 2196"/>
                <a:gd name="T72" fmla="*/ 10 w 10"/>
                <a:gd name="T73" fmla="*/ 787 h 2196"/>
                <a:gd name="T74" fmla="*/ 10 w 10"/>
                <a:gd name="T75" fmla="*/ 750 h 2196"/>
                <a:gd name="T76" fmla="*/ 0 w 10"/>
                <a:gd name="T77" fmla="*/ 723 h 2196"/>
                <a:gd name="T78" fmla="*/ 10 w 10"/>
                <a:gd name="T79" fmla="*/ 723 h 2196"/>
                <a:gd name="T80" fmla="*/ 0 w 10"/>
                <a:gd name="T81" fmla="*/ 622 h 2196"/>
                <a:gd name="T82" fmla="*/ 10 w 10"/>
                <a:gd name="T83" fmla="*/ 595 h 2196"/>
                <a:gd name="T84" fmla="*/ 10 w 10"/>
                <a:gd name="T85" fmla="*/ 558 h 2196"/>
                <a:gd name="T86" fmla="*/ 0 w 10"/>
                <a:gd name="T87" fmla="*/ 531 h 2196"/>
                <a:gd name="T88" fmla="*/ 10 w 10"/>
                <a:gd name="T89" fmla="*/ 531 h 2196"/>
                <a:gd name="T90" fmla="*/ 0 w 10"/>
                <a:gd name="T91" fmla="*/ 430 h 2196"/>
                <a:gd name="T92" fmla="*/ 10 w 10"/>
                <a:gd name="T93" fmla="*/ 403 h 2196"/>
                <a:gd name="T94" fmla="*/ 10 w 10"/>
                <a:gd name="T95" fmla="*/ 366 h 2196"/>
                <a:gd name="T96" fmla="*/ 0 w 10"/>
                <a:gd name="T97" fmla="*/ 339 h 2196"/>
                <a:gd name="T98" fmla="*/ 10 w 10"/>
                <a:gd name="T99" fmla="*/ 339 h 2196"/>
                <a:gd name="T100" fmla="*/ 0 w 10"/>
                <a:gd name="T101" fmla="*/ 238 h 2196"/>
                <a:gd name="T102" fmla="*/ 10 w 10"/>
                <a:gd name="T103" fmla="*/ 210 h 2196"/>
                <a:gd name="T104" fmla="*/ 10 w 10"/>
                <a:gd name="T105" fmla="*/ 174 h 2196"/>
                <a:gd name="T106" fmla="*/ 0 w 10"/>
                <a:gd name="T107" fmla="*/ 146 h 2196"/>
                <a:gd name="T108" fmla="*/ 10 w 10"/>
                <a:gd name="T109" fmla="*/ 146 h 2196"/>
                <a:gd name="T110" fmla="*/ 0 w 10"/>
                <a:gd name="T111" fmla="*/ 46 h 2196"/>
                <a:gd name="T112" fmla="*/ 10 w 10"/>
                <a:gd name="T113" fmla="*/ 18 h 2196"/>
                <a:gd name="T114" fmla="*/ 10 w 10"/>
                <a:gd name="T115" fmla="*/ 0 h 2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 h="2196">
                  <a:moveTo>
                    <a:pt x="10" y="2196"/>
                  </a:moveTo>
                  <a:lnTo>
                    <a:pt x="0" y="2196"/>
                  </a:lnTo>
                  <a:lnTo>
                    <a:pt x="0" y="2159"/>
                  </a:lnTo>
                  <a:lnTo>
                    <a:pt x="10" y="2159"/>
                  </a:lnTo>
                  <a:lnTo>
                    <a:pt x="10" y="2196"/>
                  </a:lnTo>
                  <a:close/>
                  <a:moveTo>
                    <a:pt x="10" y="2132"/>
                  </a:moveTo>
                  <a:lnTo>
                    <a:pt x="0" y="2132"/>
                  </a:lnTo>
                  <a:lnTo>
                    <a:pt x="0" y="2095"/>
                  </a:lnTo>
                  <a:lnTo>
                    <a:pt x="10" y="2095"/>
                  </a:lnTo>
                  <a:lnTo>
                    <a:pt x="10" y="2132"/>
                  </a:lnTo>
                  <a:close/>
                  <a:moveTo>
                    <a:pt x="10" y="2068"/>
                  </a:moveTo>
                  <a:lnTo>
                    <a:pt x="0" y="2068"/>
                  </a:lnTo>
                  <a:lnTo>
                    <a:pt x="0" y="2031"/>
                  </a:lnTo>
                  <a:lnTo>
                    <a:pt x="10" y="2031"/>
                  </a:lnTo>
                  <a:lnTo>
                    <a:pt x="10" y="2068"/>
                  </a:lnTo>
                  <a:close/>
                  <a:moveTo>
                    <a:pt x="10" y="2004"/>
                  </a:moveTo>
                  <a:lnTo>
                    <a:pt x="0" y="2004"/>
                  </a:lnTo>
                  <a:lnTo>
                    <a:pt x="0" y="1967"/>
                  </a:lnTo>
                  <a:lnTo>
                    <a:pt x="10" y="1967"/>
                  </a:lnTo>
                  <a:lnTo>
                    <a:pt x="10" y="2004"/>
                  </a:lnTo>
                  <a:close/>
                  <a:moveTo>
                    <a:pt x="10" y="1940"/>
                  </a:moveTo>
                  <a:lnTo>
                    <a:pt x="0" y="1940"/>
                  </a:lnTo>
                  <a:lnTo>
                    <a:pt x="0" y="1903"/>
                  </a:lnTo>
                  <a:lnTo>
                    <a:pt x="10" y="1903"/>
                  </a:lnTo>
                  <a:lnTo>
                    <a:pt x="10" y="1940"/>
                  </a:lnTo>
                  <a:close/>
                  <a:moveTo>
                    <a:pt x="10" y="1876"/>
                  </a:moveTo>
                  <a:lnTo>
                    <a:pt x="0" y="1876"/>
                  </a:lnTo>
                  <a:lnTo>
                    <a:pt x="0" y="1839"/>
                  </a:lnTo>
                  <a:lnTo>
                    <a:pt x="10" y="1839"/>
                  </a:lnTo>
                  <a:lnTo>
                    <a:pt x="10" y="1876"/>
                  </a:lnTo>
                  <a:close/>
                  <a:moveTo>
                    <a:pt x="10" y="1812"/>
                  </a:moveTo>
                  <a:lnTo>
                    <a:pt x="0" y="1812"/>
                  </a:lnTo>
                  <a:lnTo>
                    <a:pt x="0" y="1775"/>
                  </a:lnTo>
                  <a:lnTo>
                    <a:pt x="10" y="1775"/>
                  </a:lnTo>
                  <a:lnTo>
                    <a:pt x="10" y="1812"/>
                  </a:lnTo>
                  <a:close/>
                  <a:moveTo>
                    <a:pt x="10" y="1748"/>
                  </a:moveTo>
                  <a:lnTo>
                    <a:pt x="0" y="1748"/>
                  </a:lnTo>
                  <a:lnTo>
                    <a:pt x="0" y="1711"/>
                  </a:lnTo>
                  <a:lnTo>
                    <a:pt x="10" y="1711"/>
                  </a:lnTo>
                  <a:lnTo>
                    <a:pt x="10" y="1748"/>
                  </a:lnTo>
                  <a:close/>
                  <a:moveTo>
                    <a:pt x="10" y="1684"/>
                  </a:moveTo>
                  <a:lnTo>
                    <a:pt x="0" y="1684"/>
                  </a:lnTo>
                  <a:lnTo>
                    <a:pt x="0" y="1647"/>
                  </a:lnTo>
                  <a:lnTo>
                    <a:pt x="10" y="1647"/>
                  </a:lnTo>
                  <a:lnTo>
                    <a:pt x="10" y="1684"/>
                  </a:lnTo>
                  <a:close/>
                  <a:moveTo>
                    <a:pt x="10" y="1620"/>
                  </a:moveTo>
                  <a:lnTo>
                    <a:pt x="0" y="1620"/>
                  </a:lnTo>
                  <a:lnTo>
                    <a:pt x="0" y="1583"/>
                  </a:lnTo>
                  <a:lnTo>
                    <a:pt x="10" y="1583"/>
                  </a:lnTo>
                  <a:lnTo>
                    <a:pt x="10" y="1620"/>
                  </a:lnTo>
                  <a:close/>
                  <a:moveTo>
                    <a:pt x="10" y="1556"/>
                  </a:moveTo>
                  <a:lnTo>
                    <a:pt x="0" y="1556"/>
                  </a:lnTo>
                  <a:lnTo>
                    <a:pt x="0" y="1519"/>
                  </a:lnTo>
                  <a:lnTo>
                    <a:pt x="10" y="1519"/>
                  </a:lnTo>
                  <a:lnTo>
                    <a:pt x="10" y="1556"/>
                  </a:lnTo>
                  <a:close/>
                  <a:moveTo>
                    <a:pt x="10" y="1491"/>
                  </a:moveTo>
                  <a:lnTo>
                    <a:pt x="0" y="1491"/>
                  </a:lnTo>
                  <a:lnTo>
                    <a:pt x="0" y="1455"/>
                  </a:lnTo>
                  <a:lnTo>
                    <a:pt x="10" y="1455"/>
                  </a:lnTo>
                  <a:lnTo>
                    <a:pt x="10" y="1491"/>
                  </a:lnTo>
                  <a:close/>
                  <a:moveTo>
                    <a:pt x="10" y="1427"/>
                  </a:moveTo>
                  <a:lnTo>
                    <a:pt x="0" y="1427"/>
                  </a:lnTo>
                  <a:lnTo>
                    <a:pt x="0" y="1391"/>
                  </a:lnTo>
                  <a:lnTo>
                    <a:pt x="10" y="1391"/>
                  </a:lnTo>
                  <a:lnTo>
                    <a:pt x="10" y="1427"/>
                  </a:lnTo>
                  <a:close/>
                  <a:moveTo>
                    <a:pt x="10" y="1363"/>
                  </a:moveTo>
                  <a:lnTo>
                    <a:pt x="0" y="1363"/>
                  </a:lnTo>
                  <a:lnTo>
                    <a:pt x="0" y="1327"/>
                  </a:lnTo>
                  <a:lnTo>
                    <a:pt x="10" y="1327"/>
                  </a:lnTo>
                  <a:lnTo>
                    <a:pt x="10" y="1363"/>
                  </a:lnTo>
                  <a:close/>
                  <a:moveTo>
                    <a:pt x="10" y="1299"/>
                  </a:moveTo>
                  <a:lnTo>
                    <a:pt x="0" y="1299"/>
                  </a:lnTo>
                  <a:lnTo>
                    <a:pt x="0" y="1263"/>
                  </a:lnTo>
                  <a:lnTo>
                    <a:pt x="10" y="1263"/>
                  </a:lnTo>
                  <a:lnTo>
                    <a:pt x="10" y="1299"/>
                  </a:lnTo>
                  <a:close/>
                  <a:moveTo>
                    <a:pt x="10" y="1235"/>
                  </a:moveTo>
                  <a:lnTo>
                    <a:pt x="0" y="1235"/>
                  </a:lnTo>
                  <a:lnTo>
                    <a:pt x="0" y="1199"/>
                  </a:lnTo>
                  <a:lnTo>
                    <a:pt x="10" y="1199"/>
                  </a:lnTo>
                  <a:lnTo>
                    <a:pt x="10" y="1235"/>
                  </a:lnTo>
                  <a:close/>
                  <a:moveTo>
                    <a:pt x="10" y="1171"/>
                  </a:moveTo>
                  <a:lnTo>
                    <a:pt x="0" y="1171"/>
                  </a:lnTo>
                  <a:lnTo>
                    <a:pt x="0" y="1135"/>
                  </a:lnTo>
                  <a:lnTo>
                    <a:pt x="10" y="1135"/>
                  </a:lnTo>
                  <a:lnTo>
                    <a:pt x="10" y="1171"/>
                  </a:lnTo>
                  <a:close/>
                  <a:moveTo>
                    <a:pt x="10" y="1107"/>
                  </a:moveTo>
                  <a:lnTo>
                    <a:pt x="0" y="1107"/>
                  </a:lnTo>
                  <a:lnTo>
                    <a:pt x="0" y="1071"/>
                  </a:lnTo>
                  <a:lnTo>
                    <a:pt x="10" y="1071"/>
                  </a:lnTo>
                  <a:lnTo>
                    <a:pt x="10" y="1107"/>
                  </a:lnTo>
                  <a:close/>
                  <a:moveTo>
                    <a:pt x="10" y="1043"/>
                  </a:moveTo>
                  <a:lnTo>
                    <a:pt x="0" y="1043"/>
                  </a:lnTo>
                  <a:lnTo>
                    <a:pt x="0" y="1007"/>
                  </a:lnTo>
                  <a:lnTo>
                    <a:pt x="10" y="1007"/>
                  </a:lnTo>
                  <a:lnTo>
                    <a:pt x="10" y="1043"/>
                  </a:lnTo>
                  <a:close/>
                  <a:moveTo>
                    <a:pt x="10" y="979"/>
                  </a:moveTo>
                  <a:lnTo>
                    <a:pt x="0" y="979"/>
                  </a:lnTo>
                  <a:lnTo>
                    <a:pt x="0" y="942"/>
                  </a:lnTo>
                  <a:lnTo>
                    <a:pt x="10" y="942"/>
                  </a:lnTo>
                  <a:lnTo>
                    <a:pt x="10" y="979"/>
                  </a:lnTo>
                  <a:close/>
                  <a:moveTo>
                    <a:pt x="10" y="915"/>
                  </a:moveTo>
                  <a:lnTo>
                    <a:pt x="0" y="915"/>
                  </a:lnTo>
                  <a:lnTo>
                    <a:pt x="0" y="878"/>
                  </a:lnTo>
                  <a:lnTo>
                    <a:pt x="10" y="878"/>
                  </a:lnTo>
                  <a:lnTo>
                    <a:pt x="10" y="915"/>
                  </a:lnTo>
                  <a:close/>
                  <a:moveTo>
                    <a:pt x="10" y="851"/>
                  </a:moveTo>
                  <a:lnTo>
                    <a:pt x="0" y="851"/>
                  </a:lnTo>
                  <a:lnTo>
                    <a:pt x="0" y="814"/>
                  </a:lnTo>
                  <a:lnTo>
                    <a:pt x="10" y="814"/>
                  </a:lnTo>
                  <a:lnTo>
                    <a:pt x="10" y="851"/>
                  </a:lnTo>
                  <a:close/>
                  <a:moveTo>
                    <a:pt x="10" y="787"/>
                  </a:moveTo>
                  <a:lnTo>
                    <a:pt x="0" y="787"/>
                  </a:lnTo>
                  <a:lnTo>
                    <a:pt x="0" y="750"/>
                  </a:lnTo>
                  <a:lnTo>
                    <a:pt x="10" y="750"/>
                  </a:lnTo>
                  <a:lnTo>
                    <a:pt x="10" y="787"/>
                  </a:lnTo>
                  <a:close/>
                  <a:moveTo>
                    <a:pt x="10" y="723"/>
                  </a:moveTo>
                  <a:lnTo>
                    <a:pt x="0" y="723"/>
                  </a:lnTo>
                  <a:lnTo>
                    <a:pt x="0" y="686"/>
                  </a:lnTo>
                  <a:lnTo>
                    <a:pt x="10" y="686"/>
                  </a:lnTo>
                  <a:lnTo>
                    <a:pt x="10" y="723"/>
                  </a:lnTo>
                  <a:close/>
                  <a:moveTo>
                    <a:pt x="10" y="659"/>
                  </a:moveTo>
                  <a:lnTo>
                    <a:pt x="0" y="659"/>
                  </a:lnTo>
                  <a:lnTo>
                    <a:pt x="0" y="622"/>
                  </a:lnTo>
                  <a:lnTo>
                    <a:pt x="10" y="622"/>
                  </a:lnTo>
                  <a:lnTo>
                    <a:pt x="10" y="659"/>
                  </a:lnTo>
                  <a:close/>
                  <a:moveTo>
                    <a:pt x="10" y="595"/>
                  </a:moveTo>
                  <a:lnTo>
                    <a:pt x="0" y="595"/>
                  </a:lnTo>
                  <a:lnTo>
                    <a:pt x="0" y="558"/>
                  </a:lnTo>
                  <a:lnTo>
                    <a:pt x="10" y="558"/>
                  </a:lnTo>
                  <a:lnTo>
                    <a:pt x="10" y="595"/>
                  </a:lnTo>
                  <a:close/>
                  <a:moveTo>
                    <a:pt x="10" y="531"/>
                  </a:moveTo>
                  <a:lnTo>
                    <a:pt x="0" y="531"/>
                  </a:lnTo>
                  <a:lnTo>
                    <a:pt x="0" y="494"/>
                  </a:lnTo>
                  <a:lnTo>
                    <a:pt x="10" y="494"/>
                  </a:lnTo>
                  <a:lnTo>
                    <a:pt x="10" y="531"/>
                  </a:lnTo>
                  <a:close/>
                  <a:moveTo>
                    <a:pt x="10" y="467"/>
                  </a:moveTo>
                  <a:lnTo>
                    <a:pt x="0" y="467"/>
                  </a:lnTo>
                  <a:lnTo>
                    <a:pt x="0" y="430"/>
                  </a:lnTo>
                  <a:lnTo>
                    <a:pt x="10" y="430"/>
                  </a:lnTo>
                  <a:lnTo>
                    <a:pt x="10" y="467"/>
                  </a:lnTo>
                  <a:close/>
                  <a:moveTo>
                    <a:pt x="10" y="403"/>
                  </a:moveTo>
                  <a:lnTo>
                    <a:pt x="0" y="403"/>
                  </a:lnTo>
                  <a:lnTo>
                    <a:pt x="0" y="366"/>
                  </a:lnTo>
                  <a:lnTo>
                    <a:pt x="10" y="366"/>
                  </a:lnTo>
                  <a:lnTo>
                    <a:pt x="10" y="403"/>
                  </a:lnTo>
                  <a:close/>
                  <a:moveTo>
                    <a:pt x="10" y="339"/>
                  </a:moveTo>
                  <a:lnTo>
                    <a:pt x="0" y="339"/>
                  </a:lnTo>
                  <a:lnTo>
                    <a:pt x="0" y="302"/>
                  </a:lnTo>
                  <a:lnTo>
                    <a:pt x="10" y="302"/>
                  </a:lnTo>
                  <a:lnTo>
                    <a:pt x="10" y="339"/>
                  </a:lnTo>
                  <a:close/>
                  <a:moveTo>
                    <a:pt x="10" y="275"/>
                  </a:moveTo>
                  <a:lnTo>
                    <a:pt x="0" y="275"/>
                  </a:lnTo>
                  <a:lnTo>
                    <a:pt x="0" y="238"/>
                  </a:lnTo>
                  <a:lnTo>
                    <a:pt x="10" y="238"/>
                  </a:lnTo>
                  <a:lnTo>
                    <a:pt x="10" y="275"/>
                  </a:lnTo>
                  <a:close/>
                  <a:moveTo>
                    <a:pt x="10" y="210"/>
                  </a:moveTo>
                  <a:lnTo>
                    <a:pt x="0" y="210"/>
                  </a:lnTo>
                  <a:lnTo>
                    <a:pt x="0" y="174"/>
                  </a:lnTo>
                  <a:lnTo>
                    <a:pt x="10" y="174"/>
                  </a:lnTo>
                  <a:lnTo>
                    <a:pt x="10" y="210"/>
                  </a:lnTo>
                  <a:close/>
                  <a:moveTo>
                    <a:pt x="10" y="146"/>
                  </a:moveTo>
                  <a:lnTo>
                    <a:pt x="0" y="146"/>
                  </a:lnTo>
                  <a:lnTo>
                    <a:pt x="0" y="110"/>
                  </a:lnTo>
                  <a:lnTo>
                    <a:pt x="10" y="110"/>
                  </a:lnTo>
                  <a:lnTo>
                    <a:pt x="10" y="146"/>
                  </a:lnTo>
                  <a:close/>
                  <a:moveTo>
                    <a:pt x="10" y="82"/>
                  </a:moveTo>
                  <a:lnTo>
                    <a:pt x="0" y="82"/>
                  </a:lnTo>
                  <a:lnTo>
                    <a:pt x="0" y="46"/>
                  </a:lnTo>
                  <a:lnTo>
                    <a:pt x="10" y="46"/>
                  </a:lnTo>
                  <a:lnTo>
                    <a:pt x="10" y="82"/>
                  </a:lnTo>
                  <a:close/>
                  <a:moveTo>
                    <a:pt x="10" y="18"/>
                  </a:moveTo>
                  <a:lnTo>
                    <a:pt x="0" y="18"/>
                  </a:lnTo>
                  <a:lnTo>
                    <a:pt x="0" y="0"/>
                  </a:lnTo>
                  <a:lnTo>
                    <a:pt x="10" y="0"/>
                  </a:lnTo>
                  <a:lnTo>
                    <a:pt x="10"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5" name="Freeform 294">
              <a:extLst>
                <a:ext uri="{FF2B5EF4-FFF2-40B4-BE49-F238E27FC236}">
                  <a16:creationId xmlns:a16="http://schemas.microsoft.com/office/drawing/2014/main" id="{7350B120-43B6-4580-B0F7-2B21227CF84D}"/>
                </a:ext>
              </a:extLst>
            </p:cNvPr>
            <p:cNvSpPr>
              <a:spLocks noEditPoints="1"/>
            </p:cNvSpPr>
            <p:nvPr/>
          </p:nvSpPr>
          <p:spPr bwMode="auto">
            <a:xfrm>
              <a:off x="6003925" y="2532063"/>
              <a:ext cx="6350" cy="1743075"/>
            </a:xfrm>
            <a:custGeom>
              <a:avLst/>
              <a:gdLst>
                <a:gd name="T0" fmla="*/ 0 w 9"/>
                <a:gd name="T1" fmla="*/ 2159 h 2196"/>
                <a:gd name="T2" fmla="*/ 9 w 9"/>
                <a:gd name="T3" fmla="*/ 2132 h 2196"/>
                <a:gd name="T4" fmla="*/ 9 w 9"/>
                <a:gd name="T5" fmla="*/ 2095 h 2196"/>
                <a:gd name="T6" fmla="*/ 0 w 9"/>
                <a:gd name="T7" fmla="*/ 2068 h 2196"/>
                <a:gd name="T8" fmla="*/ 9 w 9"/>
                <a:gd name="T9" fmla="*/ 2068 h 2196"/>
                <a:gd name="T10" fmla="*/ 0 w 9"/>
                <a:gd name="T11" fmla="*/ 1967 h 2196"/>
                <a:gd name="T12" fmla="*/ 9 w 9"/>
                <a:gd name="T13" fmla="*/ 1940 h 2196"/>
                <a:gd name="T14" fmla="*/ 9 w 9"/>
                <a:gd name="T15" fmla="*/ 1903 h 2196"/>
                <a:gd name="T16" fmla="*/ 0 w 9"/>
                <a:gd name="T17" fmla="*/ 1876 h 2196"/>
                <a:gd name="T18" fmla="*/ 9 w 9"/>
                <a:gd name="T19" fmla="*/ 1876 h 2196"/>
                <a:gd name="T20" fmla="*/ 0 w 9"/>
                <a:gd name="T21" fmla="*/ 1775 h 2196"/>
                <a:gd name="T22" fmla="*/ 9 w 9"/>
                <a:gd name="T23" fmla="*/ 1748 h 2196"/>
                <a:gd name="T24" fmla="*/ 9 w 9"/>
                <a:gd name="T25" fmla="*/ 1711 h 2196"/>
                <a:gd name="T26" fmla="*/ 0 w 9"/>
                <a:gd name="T27" fmla="*/ 1684 h 2196"/>
                <a:gd name="T28" fmla="*/ 9 w 9"/>
                <a:gd name="T29" fmla="*/ 1684 h 2196"/>
                <a:gd name="T30" fmla="*/ 0 w 9"/>
                <a:gd name="T31" fmla="*/ 1583 h 2196"/>
                <a:gd name="T32" fmla="*/ 9 w 9"/>
                <a:gd name="T33" fmla="*/ 1556 h 2196"/>
                <a:gd name="T34" fmla="*/ 9 w 9"/>
                <a:gd name="T35" fmla="*/ 1519 h 2196"/>
                <a:gd name="T36" fmla="*/ 0 w 9"/>
                <a:gd name="T37" fmla="*/ 1491 h 2196"/>
                <a:gd name="T38" fmla="*/ 9 w 9"/>
                <a:gd name="T39" fmla="*/ 1491 h 2196"/>
                <a:gd name="T40" fmla="*/ 0 w 9"/>
                <a:gd name="T41" fmla="*/ 1391 h 2196"/>
                <a:gd name="T42" fmla="*/ 9 w 9"/>
                <a:gd name="T43" fmla="*/ 1363 h 2196"/>
                <a:gd name="T44" fmla="*/ 9 w 9"/>
                <a:gd name="T45" fmla="*/ 1327 h 2196"/>
                <a:gd name="T46" fmla="*/ 0 w 9"/>
                <a:gd name="T47" fmla="*/ 1299 h 2196"/>
                <a:gd name="T48" fmla="*/ 9 w 9"/>
                <a:gd name="T49" fmla="*/ 1299 h 2196"/>
                <a:gd name="T50" fmla="*/ 0 w 9"/>
                <a:gd name="T51" fmla="*/ 1199 h 2196"/>
                <a:gd name="T52" fmla="*/ 9 w 9"/>
                <a:gd name="T53" fmla="*/ 1171 h 2196"/>
                <a:gd name="T54" fmla="*/ 9 w 9"/>
                <a:gd name="T55" fmla="*/ 1135 h 2196"/>
                <a:gd name="T56" fmla="*/ 0 w 9"/>
                <a:gd name="T57" fmla="*/ 1107 h 2196"/>
                <a:gd name="T58" fmla="*/ 9 w 9"/>
                <a:gd name="T59" fmla="*/ 1107 h 2196"/>
                <a:gd name="T60" fmla="*/ 0 w 9"/>
                <a:gd name="T61" fmla="*/ 1007 h 2196"/>
                <a:gd name="T62" fmla="*/ 9 w 9"/>
                <a:gd name="T63" fmla="*/ 979 h 2196"/>
                <a:gd name="T64" fmla="*/ 9 w 9"/>
                <a:gd name="T65" fmla="*/ 942 h 2196"/>
                <a:gd name="T66" fmla="*/ 0 w 9"/>
                <a:gd name="T67" fmla="*/ 915 h 2196"/>
                <a:gd name="T68" fmla="*/ 9 w 9"/>
                <a:gd name="T69" fmla="*/ 915 h 2196"/>
                <a:gd name="T70" fmla="*/ 0 w 9"/>
                <a:gd name="T71" fmla="*/ 814 h 2196"/>
                <a:gd name="T72" fmla="*/ 9 w 9"/>
                <a:gd name="T73" fmla="*/ 787 h 2196"/>
                <a:gd name="T74" fmla="*/ 9 w 9"/>
                <a:gd name="T75" fmla="*/ 750 h 2196"/>
                <a:gd name="T76" fmla="*/ 0 w 9"/>
                <a:gd name="T77" fmla="*/ 723 h 2196"/>
                <a:gd name="T78" fmla="*/ 9 w 9"/>
                <a:gd name="T79" fmla="*/ 723 h 2196"/>
                <a:gd name="T80" fmla="*/ 0 w 9"/>
                <a:gd name="T81" fmla="*/ 622 h 2196"/>
                <a:gd name="T82" fmla="*/ 9 w 9"/>
                <a:gd name="T83" fmla="*/ 595 h 2196"/>
                <a:gd name="T84" fmla="*/ 9 w 9"/>
                <a:gd name="T85" fmla="*/ 558 h 2196"/>
                <a:gd name="T86" fmla="*/ 0 w 9"/>
                <a:gd name="T87" fmla="*/ 531 h 2196"/>
                <a:gd name="T88" fmla="*/ 9 w 9"/>
                <a:gd name="T89" fmla="*/ 531 h 2196"/>
                <a:gd name="T90" fmla="*/ 0 w 9"/>
                <a:gd name="T91" fmla="*/ 430 h 2196"/>
                <a:gd name="T92" fmla="*/ 9 w 9"/>
                <a:gd name="T93" fmla="*/ 403 h 2196"/>
                <a:gd name="T94" fmla="*/ 9 w 9"/>
                <a:gd name="T95" fmla="*/ 366 h 2196"/>
                <a:gd name="T96" fmla="*/ 0 w 9"/>
                <a:gd name="T97" fmla="*/ 339 h 2196"/>
                <a:gd name="T98" fmla="*/ 9 w 9"/>
                <a:gd name="T99" fmla="*/ 339 h 2196"/>
                <a:gd name="T100" fmla="*/ 0 w 9"/>
                <a:gd name="T101" fmla="*/ 238 h 2196"/>
                <a:gd name="T102" fmla="*/ 9 w 9"/>
                <a:gd name="T103" fmla="*/ 210 h 2196"/>
                <a:gd name="T104" fmla="*/ 9 w 9"/>
                <a:gd name="T105" fmla="*/ 174 h 2196"/>
                <a:gd name="T106" fmla="*/ 0 w 9"/>
                <a:gd name="T107" fmla="*/ 146 h 2196"/>
                <a:gd name="T108" fmla="*/ 9 w 9"/>
                <a:gd name="T109" fmla="*/ 146 h 2196"/>
                <a:gd name="T110" fmla="*/ 0 w 9"/>
                <a:gd name="T111" fmla="*/ 46 h 2196"/>
                <a:gd name="T112" fmla="*/ 9 w 9"/>
                <a:gd name="T113" fmla="*/ 18 h 2196"/>
                <a:gd name="T114" fmla="*/ 9 w 9"/>
                <a:gd name="T115" fmla="*/ 0 h 2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6">
                  <a:moveTo>
                    <a:pt x="9" y="2196"/>
                  </a:moveTo>
                  <a:lnTo>
                    <a:pt x="0" y="2196"/>
                  </a:lnTo>
                  <a:lnTo>
                    <a:pt x="0" y="2159"/>
                  </a:lnTo>
                  <a:lnTo>
                    <a:pt x="9" y="2159"/>
                  </a:lnTo>
                  <a:lnTo>
                    <a:pt x="9" y="2196"/>
                  </a:lnTo>
                  <a:close/>
                  <a:moveTo>
                    <a:pt x="9" y="2132"/>
                  </a:moveTo>
                  <a:lnTo>
                    <a:pt x="0" y="2132"/>
                  </a:lnTo>
                  <a:lnTo>
                    <a:pt x="0" y="2095"/>
                  </a:lnTo>
                  <a:lnTo>
                    <a:pt x="9" y="2095"/>
                  </a:lnTo>
                  <a:lnTo>
                    <a:pt x="9" y="2132"/>
                  </a:lnTo>
                  <a:close/>
                  <a:moveTo>
                    <a:pt x="9" y="2068"/>
                  </a:moveTo>
                  <a:lnTo>
                    <a:pt x="0" y="2068"/>
                  </a:lnTo>
                  <a:lnTo>
                    <a:pt x="0" y="2031"/>
                  </a:lnTo>
                  <a:lnTo>
                    <a:pt x="9" y="2031"/>
                  </a:lnTo>
                  <a:lnTo>
                    <a:pt x="9" y="2068"/>
                  </a:lnTo>
                  <a:close/>
                  <a:moveTo>
                    <a:pt x="9" y="2004"/>
                  </a:moveTo>
                  <a:lnTo>
                    <a:pt x="0" y="2004"/>
                  </a:lnTo>
                  <a:lnTo>
                    <a:pt x="0" y="1967"/>
                  </a:lnTo>
                  <a:lnTo>
                    <a:pt x="9" y="1967"/>
                  </a:lnTo>
                  <a:lnTo>
                    <a:pt x="9" y="2004"/>
                  </a:lnTo>
                  <a:close/>
                  <a:moveTo>
                    <a:pt x="9" y="1940"/>
                  </a:moveTo>
                  <a:lnTo>
                    <a:pt x="0" y="1940"/>
                  </a:lnTo>
                  <a:lnTo>
                    <a:pt x="0" y="1903"/>
                  </a:lnTo>
                  <a:lnTo>
                    <a:pt x="9" y="1903"/>
                  </a:lnTo>
                  <a:lnTo>
                    <a:pt x="9" y="1940"/>
                  </a:lnTo>
                  <a:close/>
                  <a:moveTo>
                    <a:pt x="9" y="1876"/>
                  </a:moveTo>
                  <a:lnTo>
                    <a:pt x="0" y="1876"/>
                  </a:lnTo>
                  <a:lnTo>
                    <a:pt x="0" y="1839"/>
                  </a:lnTo>
                  <a:lnTo>
                    <a:pt x="9" y="1839"/>
                  </a:lnTo>
                  <a:lnTo>
                    <a:pt x="9" y="1876"/>
                  </a:lnTo>
                  <a:close/>
                  <a:moveTo>
                    <a:pt x="9" y="1812"/>
                  </a:moveTo>
                  <a:lnTo>
                    <a:pt x="0" y="1812"/>
                  </a:lnTo>
                  <a:lnTo>
                    <a:pt x="0" y="1775"/>
                  </a:lnTo>
                  <a:lnTo>
                    <a:pt x="9" y="1775"/>
                  </a:lnTo>
                  <a:lnTo>
                    <a:pt x="9" y="1812"/>
                  </a:lnTo>
                  <a:close/>
                  <a:moveTo>
                    <a:pt x="9" y="1748"/>
                  </a:moveTo>
                  <a:lnTo>
                    <a:pt x="0" y="1748"/>
                  </a:lnTo>
                  <a:lnTo>
                    <a:pt x="0" y="1711"/>
                  </a:lnTo>
                  <a:lnTo>
                    <a:pt x="9" y="1711"/>
                  </a:lnTo>
                  <a:lnTo>
                    <a:pt x="9" y="1748"/>
                  </a:lnTo>
                  <a:close/>
                  <a:moveTo>
                    <a:pt x="9" y="1684"/>
                  </a:moveTo>
                  <a:lnTo>
                    <a:pt x="0" y="1684"/>
                  </a:lnTo>
                  <a:lnTo>
                    <a:pt x="0" y="1647"/>
                  </a:lnTo>
                  <a:lnTo>
                    <a:pt x="9" y="1647"/>
                  </a:lnTo>
                  <a:lnTo>
                    <a:pt x="9" y="1684"/>
                  </a:lnTo>
                  <a:close/>
                  <a:moveTo>
                    <a:pt x="9" y="1620"/>
                  </a:moveTo>
                  <a:lnTo>
                    <a:pt x="0" y="1620"/>
                  </a:lnTo>
                  <a:lnTo>
                    <a:pt x="0" y="1583"/>
                  </a:lnTo>
                  <a:lnTo>
                    <a:pt x="9" y="1583"/>
                  </a:lnTo>
                  <a:lnTo>
                    <a:pt x="9" y="1620"/>
                  </a:lnTo>
                  <a:close/>
                  <a:moveTo>
                    <a:pt x="9" y="1556"/>
                  </a:moveTo>
                  <a:lnTo>
                    <a:pt x="0" y="1556"/>
                  </a:lnTo>
                  <a:lnTo>
                    <a:pt x="0" y="1519"/>
                  </a:lnTo>
                  <a:lnTo>
                    <a:pt x="9" y="1519"/>
                  </a:lnTo>
                  <a:lnTo>
                    <a:pt x="9" y="1556"/>
                  </a:lnTo>
                  <a:close/>
                  <a:moveTo>
                    <a:pt x="9" y="1491"/>
                  </a:moveTo>
                  <a:lnTo>
                    <a:pt x="0" y="1491"/>
                  </a:lnTo>
                  <a:lnTo>
                    <a:pt x="0" y="1455"/>
                  </a:lnTo>
                  <a:lnTo>
                    <a:pt x="9" y="1455"/>
                  </a:lnTo>
                  <a:lnTo>
                    <a:pt x="9" y="1491"/>
                  </a:lnTo>
                  <a:close/>
                  <a:moveTo>
                    <a:pt x="9" y="1427"/>
                  </a:moveTo>
                  <a:lnTo>
                    <a:pt x="0" y="1427"/>
                  </a:lnTo>
                  <a:lnTo>
                    <a:pt x="0" y="1391"/>
                  </a:lnTo>
                  <a:lnTo>
                    <a:pt x="9" y="1391"/>
                  </a:lnTo>
                  <a:lnTo>
                    <a:pt x="9" y="1427"/>
                  </a:lnTo>
                  <a:close/>
                  <a:moveTo>
                    <a:pt x="9" y="1363"/>
                  </a:moveTo>
                  <a:lnTo>
                    <a:pt x="0" y="1363"/>
                  </a:lnTo>
                  <a:lnTo>
                    <a:pt x="0" y="1327"/>
                  </a:lnTo>
                  <a:lnTo>
                    <a:pt x="9" y="1327"/>
                  </a:lnTo>
                  <a:lnTo>
                    <a:pt x="9" y="1363"/>
                  </a:lnTo>
                  <a:close/>
                  <a:moveTo>
                    <a:pt x="9" y="1299"/>
                  </a:moveTo>
                  <a:lnTo>
                    <a:pt x="0" y="1299"/>
                  </a:lnTo>
                  <a:lnTo>
                    <a:pt x="0" y="1263"/>
                  </a:lnTo>
                  <a:lnTo>
                    <a:pt x="9" y="1263"/>
                  </a:lnTo>
                  <a:lnTo>
                    <a:pt x="9" y="1299"/>
                  </a:lnTo>
                  <a:close/>
                  <a:moveTo>
                    <a:pt x="9" y="1235"/>
                  </a:moveTo>
                  <a:lnTo>
                    <a:pt x="0" y="1235"/>
                  </a:lnTo>
                  <a:lnTo>
                    <a:pt x="0" y="1199"/>
                  </a:lnTo>
                  <a:lnTo>
                    <a:pt x="9" y="1199"/>
                  </a:lnTo>
                  <a:lnTo>
                    <a:pt x="9" y="1235"/>
                  </a:lnTo>
                  <a:close/>
                  <a:moveTo>
                    <a:pt x="9" y="1171"/>
                  </a:moveTo>
                  <a:lnTo>
                    <a:pt x="0" y="1171"/>
                  </a:lnTo>
                  <a:lnTo>
                    <a:pt x="0" y="1135"/>
                  </a:lnTo>
                  <a:lnTo>
                    <a:pt x="9" y="1135"/>
                  </a:lnTo>
                  <a:lnTo>
                    <a:pt x="9" y="1171"/>
                  </a:lnTo>
                  <a:close/>
                  <a:moveTo>
                    <a:pt x="9" y="1107"/>
                  </a:moveTo>
                  <a:lnTo>
                    <a:pt x="0" y="1107"/>
                  </a:lnTo>
                  <a:lnTo>
                    <a:pt x="0" y="1071"/>
                  </a:lnTo>
                  <a:lnTo>
                    <a:pt x="9" y="1071"/>
                  </a:lnTo>
                  <a:lnTo>
                    <a:pt x="9" y="1107"/>
                  </a:lnTo>
                  <a:close/>
                  <a:moveTo>
                    <a:pt x="9" y="1043"/>
                  </a:moveTo>
                  <a:lnTo>
                    <a:pt x="0" y="1043"/>
                  </a:lnTo>
                  <a:lnTo>
                    <a:pt x="0" y="1007"/>
                  </a:lnTo>
                  <a:lnTo>
                    <a:pt x="9" y="1007"/>
                  </a:lnTo>
                  <a:lnTo>
                    <a:pt x="9" y="1043"/>
                  </a:lnTo>
                  <a:close/>
                  <a:moveTo>
                    <a:pt x="9" y="979"/>
                  </a:moveTo>
                  <a:lnTo>
                    <a:pt x="0" y="979"/>
                  </a:lnTo>
                  <a:lnTo>
                    <a:pt x="0" y="942"/>
                  </a:lnTo>
                  <a:lnTo>
                    <a:pt x="9" y="942"/>
                  </a:lnTo>
                  <a:lnTo>
                    <a:pt x="9" y="979"/>
                  </a:lnTo>
                  <a:close/>
                  <a:moveTo>
                    <a:pt x="9" y="915"/>
                  </a:moveTo>
                  <a:lnTo>
                    <a:pt x="0" y="915"/>
                  </a:lnTo>
                  <a:lnTo>
                    <a:pt x="0" y="878"/>
                  </a:lnTo>
                  <a:lnTo>
                    <a:pt x="9" y="878"/>
                  </a:lnTo>
                  <a:lnTo>
                    <a:pt x="9" y="915"/>
                  </a:lnTo>
                  <a:close/>
                  <a:moveTo>
                    <a:pt x="9" y="851"/>
                  </a:moveTo>
                  <a:lnTo>
                    <a:pt x="0" y="851"/>
                  </a:lnTo>
                  <a:lnTo>
                    <a:pt x="0" y="814"/>
                  </a:lnTo>
                  <a:lnTo>
                    <a:pt x="9" y="814"/>
                  </a:lnTo>
                  <a:lnTo>
                    <a:pt x="9" y="851"/>
                  </a:lnTo>
                  <a:close/>
                  <a:moveTo>
                    <a:pt x="9" y="787"/>
                  </a:moveTo>
                  <a:lnTo>
                    <a:pt x="0" y="787"/>
                  </a:lnTo>
                  <a:lnTo>
                    <a:pt x="0" y="750"/>
                  </a:lnTo>
                  <a:lnTo>
                    <a:pt x="9" y="750"/>
                  </a:lnTo>
                  <a:lnTo>
                    <a:pt x="9" y="787"/>
                  </a:lnTo>
                  <a:close/>
                  <a:moveTo>
                    <a:pt x="9" y="723"/>
                  </a:moveTo>
                  <a:lnTo>
                    <a:pt x="0" y="723"/>
                  </a:lnTo>
                  <a:lnTo>
                    <a:pt x="0" y="686"/>
                  </a:lnTo>
                  <a:lnTo>
                    <a:pt x="9" y="686"/>
                  </a:lnTo>
                  <a:lnTo>
                    <a:pt x="9" y="723"/>
                  </a:lnTo>
                  <a:close/>
                  <a:moveTo>
                    <a:pt x="9" y="659"/>
                  </a:moveTo>
                  <a:lnTo>
                    <a:pt x="0" y="659"/>
                  </a:lnTo>
                  <a:lnTo>
                    <a:pt x="0" y="622"/>
                  </a:lnTo>
                  <a:lnTo>
                    <a:pt x="9" y="622"/>
                  </a:lnTo>
                  <a:lnTo>
                    <a:pt x="9" y="659"/>
                  </a:lnTo>
                  <a:close/>
                  <a:moveTo>
                    <a:pt x="9" y="595"/>
                  </a:moveTo>
                  <a:lnTo>
                    <a:pt x="0" y="595"/>
                  </a:lnTo>
                  <a:lnTo>
                    <a:pt x="0" y="558"/>
                  </a:lnTo>
                  <a:lnTo>
                    <a:pt x="9" y="558"/>
                  </a:lnTo>
                  <a:lnTo>
                    <a:pt x="9" y="595"/>
                  </a:lnTo>
                  <a:close/>
                  <a:moveTo>
                    <a:pt x="9" y="531"/>
                  </a:moveTo>
                  <a:lnTo>
                    <a:pt x="0" y="531"/>
                  </a:lnTo>
                  <a:lnTo>
                    <a:pt x="0" y="494"/>
                  </a:lnTo>
                  <a:lnTo>
                    <a:pt x="9" y="494"/>
                  </a:lnTo>
                  <a:lnTo>
                    <a:pt x="9" y="531"/>
                  </a:lnTo>
                  <a:close/>
                  <a:moveTo>
                    <a:pt x="9" y="467"/>
                  </a:moveTo>
                  <a:lnTo>
                    <a:pt x="0" y="467"/>
                  </a:lnTo>
                  <a:lnTo>
                    <a:pt x="0" y="430"/>
                  </a:lnTo>
                  <a:lnTo>
                    <a:pt x="9" y="430"/>
                  </a:lnTo>
                  <a:lnTo>
                    <a:pt x="9" y="467"/>
                  </a:lnTo>
                  <a:close/>
                  <a:moveTo>
                    <a:pt x="9" y="403"/>
                  </a:moveTo>
                  <a:lnTo>
                    <a:pt x="0" y="403"/>
                  </a:lnTo>
                  <a:lnTo>
                    <a:pt x="0" y="366"/>
                  </a:lnTo>
                  <a:lnTo>
                    <a:pt x="9" y="366"/>
                  </a:lnTo>
                  <a:lnTo>
                    <a:pt x="9" y="403"/>
                  </a:lnTo>
                  <a:close/>
                  <a:moveTo>
                    <a:pt x="9" y="339"/>
                  </a:moveTo>
                  <a:lnTo>
                    <a:pt x="0" y="339"/>
                  </a:lnTo>
                  <a:lnTo>
                    <a:pt x="0" y="302"/>
                  </a:lnTo>
                  <a:lnTo>
                    <a:pt x="9" y="302"/>
                  </a:lnTo>
                  <a:lnTo>
                    <a:pt x="9" y="339"/>
                  </a:lnTo>
                  <a:close/>
                  <a:moveTo>
                    <a:pt x="9" y="275"/>
                  </a:moveTo>
                  <a:lnTo>
                    <a:pt x="0" y="275"/>
                  </a:lnTo>
                  <a:lnTo>
                    <a:pt x="0" y="238"/>
                  </a:lnTo>
                  <a:lnTo>
                    <a:pt x="9" y="238"/>
                  </a:lnTo>
                  <a:lnTo>
                    <a:pt x="9" y="275"/>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6" name="Freeform 295">
              <a:extLst>
                <a:ext uri="{FF2B5EF4-FFF2-40B4-BE49-F238E27FC236}">
                  <a16:creationId xmlns:a16="http://schemas.microsoft.com/office/drawing/2014/main" id="{67534521-90E8-4306-AD9D-51C1D848151E}"/>
                </a:ext>
              </a:extLst>
            </p:cNvPr>
            <p:cNvSpPr>
              <a:spLocks noEditPoints="1"/>
            </p:cNvSpPr>
            <p:nvPr/>
          </p:nvSpPr>
          <p:spPr bwMode="auto">
            <a:xfrm>
              <a:off x="5022850" y="2532063"/>
              <a:ext cx="7937" cy="1743075"/>
            </a:xfrm>
            <a:custGeom>
              <a:avLst/>
              <a:gdLst>
                <a:gd name="T0" fmla="*/ 0 w 10"/>
                <a:gd name="T1" fmla="*/ 2159 h 2196"/>
                <a:gd name="T2" fmla="*/ 10 w 10"/>
                <a:gd name="T3" fmla="*/ 2132 h 2196"/>
                <a:gd name="T4" fmla="*/ 10 w 10"/>
                <a:gd name="T5" fmla="*/ 2095 h 2196"/>
                <a:gd name="T6" fmla="*/ 0 w 10"/>
                <a:gd name="T7" fmla="*/ 2068 h 2196"/>
                <a:gd name="T8" fmla="*/ 10 w 10"/>
                <a:gd name="T9" fmla="*/ 2068 h 2196"/>
                <a:gd name="T10" fmla="*/ 0 w 10"/>
                <a:gd name="T11" fmla="*/ 1967 h 2196"/>
                <a:gd name="T12" fmla="*/ 10 w 10"/>
                <a:gd name="T13" fmla="*/ 1940 h 2196"/>
                <a:gd name="T14" fmla="*/ 10 w 10"/>
                <a:gd name="T15" fmla="*/ 1903 h 2196"/>
                <a:gd name="T16" fmla="*/ 0 w 10"/>
                <a:gd name="T17" fmla="*/ 1876 h 2196"/>
                <a:gd name="T18" fmla="*/ 10 w 10"/>
                <a:gd name="T19" fmla="*/ 1876 h 2196"/>
                <a:gd name="T20" fmla="*/ 0 w 10"/>
                <a:gd name="T21" fmla="*/ 1775 h 2196"/>
                <a:gd name="T22" fmla="*/ 10 w 10"/>
                <a:gd name="T23" fmla="*/ 1748 h 2196"/>
                <a:gd name="T24" fmla="*/ 10 w 10"/>
                <a:gd name="T25" fmla="*/ 1711 h 2196"/>
                <a:gd name="T26" fmla="*/ 0 w 10"/>
                <a:gd name="T27" fmla="*/ 1684 h 2196"/>
                <a:gd name="T28" fmla="*/ 10 w 10"/>
                <a:gd name="T29" fmla="*/ 1684 h 2196"/>
                <a:gd name="T30" fmla="*/ 0 w 10"/>
                <a:gd name="T31" fmla="*/ 1583 h 2196"/>
                <a:gd name="T32" fmla="*/ 10 w 10"/>
                <a:gd name="T33" fmla="*/ 1556 h 2196"/>
                <a:gd name="T34" fmla="*/ 10 w 10"/>
                <a:gd name="T35" fmla="*/ 1519 h 2196"/>
                <a:gd name="T36" fmla="*/ 0 w 10"/>
                <a:gd name="T37" fmla="*/ 1491 h 2196"/>
                <a:gd name="T38" fmla="*/ 10 w 10"/>
                <a:gd name="T39" fmla="*/ 1491 h 2196"/>
                <a:gd name="T40" fmla="*/ 0 w 10"/>
                <a:gd name="T41" fmla="*/ 1391 h 2196"/>
                <a:gd name="T42" fmla="*/ 10 w 10"/>
                <a:gd name="T43" fmla="*/ 1363 h 2196"/>
                <a:gd name="T44" fmla="*/ 10 w 10"/>
                <a:gd name="T45" fmla="*/ 1327 h 2196"/>
                <a:gd name="T46" fmla="*/ 0 w 10"/>
                <a:gd name="T47" fmla="*/ 1299 h 2196"/>
                <a:gd name="T48" fmla="*/ 10 w 10"/>
                <a:gd name="T49" fmla="*/ 1299 h 2196"/>
                <a:gd name="T50" fmla="*/ 0 w 10"/>
                <a:gd name="T51" fmla="*/ 1199 h 2196"/>
                <a:gd name="T52" fmla="*/ 10 w 10"/>
                <a:gd name="T53" fmla="*/ 1171 h 2196"/>
                <a:gd name="T54" fmla="*/ 10 w 10"/>
                <a:gd name="T55" fmla="*/ 1135 h 2196"/>
                <a:gd name="T56" fmla="*/ 0 w 10"/>
                <a:gd name="T57" fmla="*/ 1107 h 2196"/>
                <a:gd name="T58" fmla="*/ 10 w 10"/>
                <a:gd name="T59" fmla="*/ 1107 h 2196"/>
                <a:gd name="T60" fmla="*/ 0 w 10"/>
                <a:gd name="T61" fmla="*/ 1007 h 2196"/>
                <a:gd name="T62" fmla="*/ 10 w 10"/>
                <a:gd name="T63" fmla="*/ 979 h 2196"/>
                <a:gd name="T64" fmla="*/ 10 w 10"/>
                <a:gd name="T65" fmla="*/ 942 h 2196"/>
                <a:gd name="T66" fmla="*/ 0 w 10"/>
                <a:gd name="T67" fmla="*/ 915 h 2196"/>
                <a:gd name="T68" fmla="*/ 10 w 10"/>
                <a:gd name="T69" fmla="*/ 915 h 2196"/>
                <a:gd name="T70" fmla="*/ 0 w 10"/>
                <a:gd name="T71" fmla="*/ 814 h 2196"/>
                <a:gd name="T72" fmla="*/ 10 w 10"/>
                <a:gd name="T73" fmla="*/ 787 h 2196"/>
                <a:gd name="T74" fmla="*/ 10 w 10"/>
                <a:gd name="T75" fmla="*/ 750 h 2196"/>
                <a:gd name="T76" fmla="*/ 0 w 10"/>
                <a:gd name="T77" fmla="*/ 723 h 2196"/>
                <a:gd name="T78" fmla="*/ 10 w 10"/>
                <a:gd name="T79" fmla="*/ 723 h 2196"/>
                <a:gd name="T80" fmla="*/ 0 w 10"/>
                <a:gd name="T81" fmla="*/ 622 h 2196"/>
                <a:gd name="T82" fmla="*/ 10 w 10"/>
                <a:gd name="T83" fmla="*/ 595 h 2196"/>
                <a:gd name="T84" fmla="*/ 10 w 10"/>
                <a:gd name="T85" fmla="*/ 558 h 2196"/>
                <a:gd name="T86" fmla="*/ 0 w 10"/>
                <a:gd name="T87" fmla="*/ 531 h 2196"/>
                <a:gd name="T88" fmla="*/ 10 w 10"/>
                <a:gd name="T89" fmla="*/ 531 h 2196"/>
                <a:gd name="T90" fmla="*/ 0 w 10"/>
                <a:gd name="T91" fmla="*/ 430 h 2196"/>
                <a:gd name="T92" fmla="*/ 10 w 10"/>
                <a:gd name="T93" fmla="*/ 403 h 2196"/>
                <a:gd name="T94" fmla="*/ 10 w 10"/>
                <a:gd name="T95" fmla="*/ 366 h 2196"/>
                <a:gd name="T96" fmla="*/ 0 w 10"/>
                <a:gd name="T97" fmla="*/ 339 h 2196"/>
                <a:gd name="T98" fmla="*/ 10 w 10"/>
                <a:gd name="T99" fmla="*/ 339 h 2196"/>
                <a:gd name="T100" fmla="*/ 0 w 10"/>
                <a:gd name="T101" fmla="*/ 238 h 2196"/>
                <a:gd name="T102" fmla="*/ 10 w 10"/>
                <a:gd name="T103" fmla="*/ 210 h 2196"/>
                <a:gd name="T104" fmla="*/ 10 w 10"/>
                <a:gd name="T105" fmla="*/ 174 h 2196"/>
                <a:gd name="T106" fmla="*/ 0 w 10"/>
                <a:gd name="T107" fmla="*/ 146 h 2196"/>
                <a:gd name="T108" fmla="*/ 10 w 10"/>
                <a:gd name="T109" fmla="*/ 146 h 2196"/>
                <a:gd name="T110" fmla="*/ 0 w 10"/>
                <a:gd name="T111" fmla="*/ 46 h 2196"/>
                <a:gd name="T112" fmla="*/ 10 w 10"/>
                <a:gd name="T113" fmla="*/ 18 h 2196"/>
                <a:gd name="T114" fmla="*/ 10 w 10"/>
                <a:gd name="T115" fmla="*/ 0 h 2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 h="2196">
                  <a:moveTo>
                    <a:pt x="10" y="2196"/>
                  </a:moveTo>
                  <a:lnTo>
                    <a:pt x="0" y="2196"/>
                  </a:lnTo>
                  <a:lnTo>
                    <a:pt x="0" y="2159"/>
                  </a:lnTo>
                  <a:lnTo>
                    <a:pt x="10" y="2159"/>
                  </a:lnTo>
                  <a:lnTo>
                    <a:pt x="10" y="2196"/>
                  </a:lnTo>
                  <a:close/>
                  <a:moveTo>
                    <a:pt x="10" y="2132"/>
                  </a:moveTo>
                  <a:lnTo>
                    <a:pt x="0" y="2132"/>
                  </a:lnTo>
                  <a:lnTo>
                    <a:pt x="0" y="2095"/>
                  </a:lnTo>
                  <a:lnTo>
                    <a:pt x="10" y="2095"/>
                  </a:lnTo>
                  <a:lnTo>
                    <a:pt x="10" y="2132"/>
                  </a:lnTo>
                  <a:close/>
                  <a:moveTo>
                    <a:pt x="10" y="2068"/>
                  </a:moveTo>
                  <a:lnTo>
                    <a:pt x="0" y="2068"/>
                  </a:lnTo>
                  <a:lnTo>
                    <a:pt x="0" y="2031"/>
                  </a:lnTo>
                  <a:lnTo>
                    <a:pt x="10" y="2031"/>
                  </a:lnTo>
                  <a:lnTo>
                    <a:pt x="10" y="2068"/>
                  </a:lnTo>
                  <a:close/>
                  <a:moveTo>
                    <a:pt x="10" y="2004"/>
                  </a:moveTo>
                  <a:lnTo>
                    <a:pt x="0" y="2004"/>
                  </a:lnTo>
                  <a:lnTo>
                    <a:pt x="0" y="1967"/>
                  </a:lnTo>
                  <a:lnTo>
                    <a:pt x="10" y="1967"/>
                  </a:lnTo>
                  <a:lnTo>
                    <a:pt x="10" y="2004"/>
                  </a:lnTo>
                  <a:close/>
                  <a:moveTo>
                    <a:pt x="10" y="1940"/>
                  </a:moveTo>
                  <a:lnTo>
                    <a:pt x="0" y="1940"/>
                  </a:lnTo>
                  <a:lnTo>
                    <a:pt x="0" y="1903"/>
                  </a:lnTo>
                  <a:lnTo>
                    <a:pt x="10" y="1903"/>
                  </a:lnTo>
                  <a:lnTo>
                    <a:pt x="10" y="1940"/>
                  </a:lnTo>
                  <a:close/>
                  <a:moveTo>
                    <a:pt x="10" y="1876"/>
                  </a:moveTo>
                  <a:lnTo>
                    <a:pt x="0" y="1876"/>
                  </a:lnTo>
                  <a:lnTo>
                    <a:pt x="0" y="1839"/>
                  </a:lnTo>
                  <a:lnTo>
                    <a:pt x="10" y="1839"/>
                  </a:lnTo>
                  <a:lnTo>
                    <a:pt x="10" y="1876"/>
                  </a:lnTo>
                  <a:close/>
                  <a:moveTo>
                    <a:pt x="10" y="1812"/>
                  </a:moveTo>
                  <a:lnTo>
                    <a:pt x="0" y="1812"/>
                  </a:lnTo>
                  <a:lnTo>
                    <a:pt x="0" y="1775"/>
                  </a:lnTo>
                  <a:lnTo>
                    <a:pt x="10" y="1775"/>
                  </a:lnTo>
                  <a:lnTo>
                    <a:pt x="10" y="1812"/>
                  </a:lnTo>
                  <a:close/>
                  <a:moveTo>
                    <a:pt x="10" y="1748"/>
                  </a:moveTo>
                  <a:lnTo>
                    <a:pt x="0" y="1748"/>
                  </a:lnTo>
                  <a:lnTo>
                    <a:pt x="0" y="1711"/>
                  </a:lnTo>
                  <a:lnTo>
                    <a:pt x="10" y="1711"/>
                  </a:lnTo>
                  <a:lnTo>
                    <a:pt x="10" y="1748"/>
                  </a:lnTo>
                  <a:close/>
                  <a:moveTo>
                    <a:pt x="10" y="1684"/>
                  </a:moveTo>
                  <a:lnTo>
                    <a:pt x="0" y="1684"/>
                  </a:lnTo>
                  <a:lnTo>
                    <a:pt x="0" y="1647"/>
                  </a:lnTo>
                  <a:lnTo>
                    <a:pt x="10" y="1647"/>
                  </a:lnTo>
                  <a:lnTo>
                    <a:pt x="10" y="1684"/>
                  </a:lnTo>
                  <a:close/>
                  <a:moveTo>
                    <a:pt x="10" y="1620"/>
                  </a:moveTo>
                  <a:lnTo>
                    <a:pt x="0" y="1620"/>
                  </a:lnTo>
                  <a:lnTo>
                    <a:pt x="0" y="1583"/>
                  </a:lnTo>
                  <a:lnTo>
                    <a:pt x="10" y="1583"/>
                  </a:lnTo>
                  <a:lnTo>
                    <a:pt x="10" y="1620"/>
                  </a:lnTo>
                  <a:close/>
                  <a:moveTo>
                    <a:pt x="10" y="1556"/>
                  </a:moveTo>
                  <a:lnTo>
                    <a:pt x="0" y="1556"/>
                  </a:lnTo>
                  <a:lnTo>
                    <a:pt x="0" y="1519"/>
                  </a:lnTo>
                  <a:lnTo>
                    <a:pt x="10" y="1519"/>
                  </a:lnTo>
                  <a:lnTo>
                    <a:pt x="10" y="1556"/>
                  </a:lnTo>
                  <a:close/>
                  <a:moveTo>
                    <a:pt x="10" y="1491"/>
                  </a:moveTo>
                  <a:lnTo>
                    <a:pt x="0" y="1491"/>
                  </a:lnTo>
                  <a:lnTo>
                    <a:pt x="0" y="1455"/>
                  </a:lnTo>
                  <a:lnTo>
                    <a:pt x="10" y="1455"/>
                  </a:lnTo>
                  <a:lnTo>
                    <a:pt x="10" y="1491"/>
                  </a:lnTo>
                  <a:close/>
                  <a:moveTo>
                    <a:pt x="10" y="1427"/>
                  </a:moveTo>
                  <a:lnTo>
                    <a:pt x="0" y="1427"/>
                  </a:lnTo>
                  <a:lnTo>
                    <a:pt x="0" y="1391"/>
                  </a:lnTo>
                  <a:lnTo>
                    <a:pt x="10" y="1391"/>
                  </a:lnTo>
                  <a:lnTo>
                    <a:pt x="10" y="1427"/>
                  </a:lnTo>
                  <a:close/>
                  <a:moveTo>
                    <a:pt x="10" y="1363"/>
                  </a:moveTo>
                  <a:lnTo>
                    <a:pt x="0" y="1363"/>
                  </a:lnTo>
                  <a:lnTo>
                    <a:pt x="0" y="1327"/>
                  </a:lnTo>
                  <a:lnTo>
                    <a:pt x="10" y="1327"/>
                  </a:lnTo>
                  <a:lnTo>
                    <a:pt x="10" y="1363"/>
                  </a:lnTo>
                  <a:close/>
                  <a:moveTo>
                    <a:pt x="10" y="1299"/>
                  </a:moveTo>
                  <a:lnTo>
                    <a:pt x="0" y="1299"/>
                  </a:lnTo>
                  <a:lnTo>
                    <a:pt x="0" y="1263"/>
                  </a:lnTo>
                  <a:lnTo>
                    <a:pt x="10" y="1263"/>
                  </a:lnTo>
                  <a:lnTo>
                    <a:pt x="10" y="1299"/>
                  </a:lnTo>
                  <a:close/>
                  <a:moveTo>
                    <a:pt x="10" y="1235"/>
                  </a:moveTo>
                  <a:lnTo>
                    <a:pt x="0" y="1235"/>
                  </a:lnTo>
                  <a:lnTo>
                    <a:pt x="0" y="1199"/>
                  </a:lnTo>
                  <a:lnTo>
                    <a:pt x="10" y="1199"/>
                  </a:lnTo>
                  <a:lnTo>
                    <a:pt x="10" y="1235"/>
                  </a:lnTo>
                  <a:close/>
                  <a:moveTo>
                    <a:pt x="10" y="1171"/>
                  </a:moveTo>
                  <a:lnTo>
                    <a:pt x="0" y="1171"/>
                  </a:lnTo>
                  <a:lnTo>
                    <a:pt x="0" y="1135"/>
                  </a:lnTo>
                  <a:lnTo>
                    <a:pt x="10" y="1135"/>
                  </a:lnTo>
                  <a:lnTo>
                    <a:pt x="10" y="1171"/>
                  </a:lnTo>
                  <a:close/>
                  <a:moveTo>
                    <a:pt x="10" y="1107"/>
                  </a:moveTo>
                  <a:lnTo>
                    <a:pt x="0" y="1107"/>
                  </a:lnTo>
                  <a:lnTo>
                    <a:pt x="0" y="1071"/>
                  </a:lnTo>
                  <a:lnTo>
                    <a:pt x="10" y="1071"/>
                  </a:lnTo>
                  <a:lnTo>
                    <a:pt x="10" y="1107"/>
                  </a:lnTo>
                  <a:close/>
                  <a:moveTo>
                    <a:pt x="10" y="1043"/>
                  </a:moveTo>
                  <a:lnTo>
                    <a:pt x="0" y="1043"/>
                  </a:lnTo>
                  <a:lnTo>
                    <a:pt x="0" y="1007"/>
                  </a:lnTo>
                  <a:lnTo>
                    <a:pt x="10" y="1007"/>
                  </a:lnTo>
                  <a:lnTo>
                    <a:pt x="10" y="1043"/>
                  </a:lnTo>
                  <a:close/>
                  <a:moveTo>
                    <a:pt x="10" y="979"/>
                  </a:moveTo>
                  <a:lnTo>
                    <a:pt x="0" y="979"/>
                  </a:lnTo>
                  <a:lnTo>
                    <a:pt x="0" y="942"/>
                  </a:lnTo>
                  <a:lnTo>
                    <a:pt x="10" y="942"/>
                  </a:lnTo>
                  <a:lnTo>
                    <a:pt x="10" y="979"/>
                  </a:lnTo>
                  <a:close/>
                  <a:moveTo>
                    <a:pt x="10" y="915"/>
                  </a:moveTo>
                  <a:lnTo>
                    <a:pt x="0" y="915"/>
                  </a:lnTo>
                  <a:lnTo>
                    <a:pt x="0" y="878"/>
                  </a:lnTo>
                  <a:lnTo>
                    <a:pt x="10" y="878"/>
                  </a:lnTo>
                  <a:lnTo>
                    <a:pt x="10" y="915"/>
                  </a:lnTo>
                  <a:close/>
                  <a:moveTo>
                    <a:pt x="10" y="851"/>
                  </a:moveTo>
                  <a:lnTo>
                    <a:pt x="0" y="851"/>
                  </a:lnTo>
                  <a:lnTo>
                    <a:pt x="0" y="814"/>
                  </a:lnTo>
                  <a:lnTo>
                    <a:pt x="10" y="814"/>
                  </a:lnTo>
                  <a:lnTo>
                    <a:pt x="10" y="851"/>
                  </a:lnTo>
                  <a:close/>
                  <a:moveTo>
                    <a:pt x="10" y="787"/>
                  </a:moveTo>
                  <a:lnTo>
                    <a:pt x="0" y="787"/>
                  </a:lnTo>
                  <a:lnTo>
                    <a:pt x="0" y="750"/>
                  </a:lnTo>
                  <a:lnTo>
                    <a:pt x="10" y="750"/>
                  </a:lnTo>
                  <a:lnTo>
                    <a:pt x="10" y="787"/>
                  </a:lnTo>
                  <a:close/>
                  <a:moveTo>
                    <a:pt x="10" y="723"/>
                  </a:moveTo>
                  <a:lnTo>
                    <a:pt x="0" y="723"/>
                  </a:lnTo>
                  <a:lnTo>
                    <a:pt x="0" y="686"/>
                  </a:lnTo>
                  <a:lnTo>
                    <a:pt x="10" y="686"/>
                  </a:lnTo>
                  <a:lnTo>
                    <a:pt x="10" y="723"/>
                  </a:lnTo>
                  <a:close/>
                  <a:moveTo>
                    <a:pt x="10" y="659"/>
                  </a:moveTo>
                  <a:lnTo>
                    <a:pt x="0" y="659"/>
                  </a:lnTo>
                  <a:lnTo>
                    <a:pt x="0" y="622"/>
                  </a:lnTo>
                  <a:lnTo>
                    <a:pt x="10" y="622"/>
                  </a:lnTo>
                  <a:lnTo>
                    <a:pt x="10" y="659"/>
                  </a:lnTo>
                  <a:close/>
                  <a:moveTo>
                    <a:pt x="10" y="595"/>
                  </a:moveTo>
                  <a:lnTo>
                    <a:pt x="0" y="595"/>
                  </a:lnTo>
                  <a:lnTo>
                    <a:pt x="0" y="558"/>
                  </a:lnTo>
                  <a:lnTo>
                    <a:pt x="10" y="558"/>
                  </a:lnTo>
                  <a:lnTo>
                    <a:pt x="10" y="595"/>
                  </a:lnTo>
                  <a:close/>
                  <a:moveTo>
                    <a:pt x="10" y="531"/>
                  </a:moveTo>
                  <a:lnTo>
                    <a:pt x="0" y="531"/>
                  </a:lnTo>
                  <a:lnTo>
                    <a:pt x="0" y="494"/>
                  </a:lnTo>
                  <a:lnTo>
                    <a:pt x="10" y="494"/>
                  </a:lnTo>
                  <a:lnTo>
                    <a:pt x="10" y="531"/>
                  </a:lnTo>
                  <a:close/>
                  <a:moveTo>
                    <a:pt x="10" y="467"/>
                  </a:moveTo>
                  <a:lnTo>
                    <a:pt x="0" y="467"/>
                  </a:lnTo>
                  <a:lnTo>
                    <a:pt x="0" y="430"/>
                  </a:lnTo>
                  <a:lnTo>
                    <a:pt x="10" y="430"/>
                  </a:lnTo>
                  <a:lnTo>
                    <a:pt x="10" y="467"/>
                  </a:lnTo>
                  <a:close/>
                  <a:moveTo>
                    <a:pt x="10" y="403"/>
                  </a:moveTo>
                  <a:lnTo>
                    <a:pt x="0" y="403"/>
                  </a:lnTo>
                  <a:lnTo>
                    <a:pt x="0" y="366"/>
                  </a:lnTo>
                  <a:lnTo>
                    <a:pt x="10" y="366"/>
                  </a:lnTo>
                  <a:lnTo>
                    <a:pt x="10" y="403"/>
                  </a:lnTo>
                  <a:close/>
                  <a:moveTo>
                    <a:pt x="10" y="339"/>
                  </a:moveTo>
                  <a:lnTo>
                    <a:pt x="0" y="339"/>
                  </a:lnTo>
                  <a:lnTo>
                    <a:pt x="0" y="302"/>
                  </a:lnTo>
                  <a:lnTo>
                    <a:pt x="10" y="302"/>
                  </a:lnTo>
                  <a:lnTo>
                    <a:pt x="10" y="339"/>
                  </a:lnTo>
                  <a:close/>
                  <a:moveTo>
                    <a:pt x="10" y="275"/>
                  </a:moveTo>
                  <a:lnTo>
                    <a:pt x="0" y="275"/>
                  </a:lnTo>
                  <a:lnTo>
                    <a:pt x="0" y="238"/>
                  </a:lnTo>
                  <a:lnTo>
                    <a:pt x="10" y="238"/>
                  </a:lnTo>
                  <a:lnTo>
                    <a:pt x="10" y="275"/>
                  </a:lnTo>
                  <a:close/>
                  <a:moveTo>
                    <a:pt x="10" y="210"/>
                  </a:moveTo>
                  <a:lnTo>
                    <a:pt x="0" y="210"/>
                  </a:lnTo>
                  <a:lnTo>
                    <a:pt x="0" y="174"/>
                  </a:lnTo>
                  <a:lnTo>
                    <a:pt x="10" y="174"/>
                  </a:lnTo>
                  <a:lnTo>
                    <a:pt x="10" y="210"/>
                  </a:lnTo>
                  <a:close/>
                  <a:moveTo>
                    <a:pt x="10" y="146"/>
                  </a:moveTo>
                  <a:lnTo>
                    <a:pt x="0" y="146"/>
                  </a:lnTo>
                  <a:lnTo>
                    <a:pt x="0" y="110"/>
                  </a:lnTo>
                  <a:lnTo>
                    <a:pt x="10" y="110"/>
                  </a:lnTo>
                  <a:lnTo>
                    <a:pt x="10" y="146"/>
                  </a:lnTo>
                  <a:close/>
                  <a:moveTo>
                    <a:pt x="10" y="82"/>
                  </a:moveTo>
                  <a:lnTo>
                    <a:pt x="0" y="82"/>
                  </a:lnTo>
                  <a:lnTo>
                    <a:pt x="0" y="46"/>
                  </a:lnTo>
                  <a:lnTo>
                    <a:pt x="10" y="46"/>
                  </a:lnTo>
                  <a:lnTo>
                    <a:pt x="10" y="82"/>
                  </a:lnTo>
                  <a:close/>
                  <a:moveTo>
                    <a:pt x="10" y="18"/>
                  </a:moveTo>
                  <a:lnTo>
                    <a:pt x="0" y="18"/>
                  </a:lnTo>
                  <a:lnTo>
                    <a:pt x="0" y="0"/>
                  </a:lnTo>
                  <a:lnTo>
                    <a:pt x="10" y="0"/>
                  </a:lnTo>
                  <a:lnTo>
                    <a:pt x="10"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7" name="Freeform 296">
              <a:extLst>
                <a:ext uri="{FF2B5EF4-FFF2-40B4-BE49-F238E27FC236}">
                  <a16:creationId xmlns:a16="http://schemas.microsoft.com/office/drawing/2014/main" id="{86B0AD38-81BC-45CD-9657-A7EFF28F7429}"/>
                </a:ext>
              </a:extLst>
            </p:cNvPr>
            <p:cNvSpPr>
              <a:spLocks noEditPoints="1"/>
            </p:cNvSpPr>
            <p:nvPr/>
          </p:nvSpPr>
          <p:spPr bwMode="auto">
            <a:xfrm>
              <a:off x="4876800" y="2532063"/>
              <a:ext cx="7937" cy="1743075"/>
            </a:xfrm>
            <a:custGeom>
              <a:avLst/>
              <a:gdLst>
                <a:gd name="T0" fmla="*/ 0 w 10"/>
                <a:gd name="T1" fmla="*/ 2159 h 2196"/>
                <a:gd name="T2" fmla="*/ 10 w 10"/>
                <a:gd name="T3" fmla="*/ 2132 h 2196"/>
                <a:gd name="T4" fmla="*/ 10 w 10"/>
                <a:gd name="T5" fmla="*/ 2095 h 2196"/>
                <a:gd name="T6" fmla="*/ 0 w 10"/>
                <a:gd name="T7" fmla="*/ 2068 h 2196"/>
                <a:gd name="T8" fmla="*/ 10 w 10"/>
                <a:gd name="T9" fmla="*/ 2068 h 2196"/>
                <a:gd name="T10" fmla="*/ 0 w 10"/>
                <a:gd name="T11" fmla="*/ 1967 h 2196"/>
                <a:gd name="T12" fmla="*/ 10 w 10"/>
                <a:gd name="T13" fmla="*/ 1940 h 2196"/>
                <a:gd name="T14" fmla="*/ 10 w 10"/>
                <a:gd name="T15" fmla="*/ 1903 h 2196"/>
                <a:gd name="T16" fmla="*/ 0 w 10"/>
                <a:gd name="T17" fmla="*/ 1876 h 2196"/>
                <a:gd name="T18" fmla="*/ 10 w 10"/>
                <a:gd name="T19" fmla="*/ 1876 h 2196"/>
                <a:gd name="T20" fmla="*/ 0 w 10"/>
                <a:gd name="T21" fmla="*/ 1775 h 2196"/>
                <a:gd name="T22" fmla="*/ 10 w 10"/>
                <a:gd name="T23" fmla="*/ 1748 h 2196"/>
                <a:gd name="T24" fmla="*/ 10 w 10"/>
                <a:gd name="T25" fmla="*/ 1711 h 2196"/>
                <a:gd name="T26" fmla="*/ 0 w 10"/>
                <a:gd name="T27" fmla="*/ 1684 h 2196"/>
                <a:gd name="T28" fmla="*/ 10 w 10"/>
                <a:gd name="T29" fmla="*/ 1684 h 2196"/>
                <a:gd name="T30" fmla="*/ 0 w 10"/>
                <a:gd name="T31" fmla="*/ 1583 h 2196"/>
                <a:gd name="T32" fmla="*/ 10 w 10"/>
                <a:gd name="T33" fmla="*/ 1556 h 2196"/>
                <a:gd name="T34" fmla="*/ 10 w 10"/>
                <a:gd name="T35" fmla="*/ 1519 h 2196"/>
                <a:gd name="T36" fmla="*/ 0 w 10"/>
                <a:gd name="T37" fmla="*/ 1491 h 2196"/>
                <a:gd name="T38" fmla="*/ 10 w 10"/>
                <a:gd name="T39" fmla="*/ 1491 h 2196"/>
                <a:gd name="T40" fmla="*/ 0 w 10"/>
                <a:gd name="T41" fmla="*/ 1391 h 2196"/>
                <a:gd name="T42" fmla="*/ 10 w 10"/>
                <a:gd name="T43" fmla="*/ 1363 h 2196"/>
                <a:gd name="T44" fmla="*/ 10 w 10"/>
                <a:gd name="T45" fmla="*/ 1327 h 2196"/>
                <a:gd name="T46" fmla="*/ 0 w 10"/>
                <a:gd name="T47" fmla="*/ 1299 h 2196"/>
                <a:gd name="T48" fmla="*/ 10 w 10"/>
                <a:gd name="T49" fmla="*/ 1299 h 2196"/>
                <a:gd name="T50" fmla="*/ 0 w 10"/>
                <a:gd name="T51" fmla="*/ 1199 h 2196"/>
                <a:gd name="T52" fmla="*/ 10 w 10"/>
                <a:gd name="T53" fmla="*/ 1171 h 2196"/>
                <a:gd name="T54" fmla="*/ 10 w 10"/>
                <a:gd name="T55" fmla="*/ 1135 h 2196"/>
                <a:gd name="T56" fmla="*/ 0 w 10"/>
                <a:gd name="T57" fmla="*/ 1107 h 2196"/>
                <a:gd name="T58" fmla="*/ 10 w 10"/>
                <a:gd name="T59" fmla="*/ 1107 h 2196"/>
                <a:gd name="T60" fmla="*/ 0 w 10"/>
                <a:gd name="T61" fmla="*/ 1007 h 2196"/>
                <a:gd name="T62" fmla="*/ 10 w 10"/>
                <a:gd name="T63" fmla="*/ 979 h 2196"/>
                <a:gd name="T64" fmla="*/ 10 w 10"/>
                <a:gd name="T65" fmla="*/ 942 h 2196"/>
                <a:gd name="T66" fmla="*/ 0 w 10"/>
                <a:gd name="T67" fmla="*/ 915 h 2196"/>
                <a:gd name="T68" fmla="*/ 10 w 10"/>
                <a:gd name="T69" fmla="*/ 915 h 2196"/>
                <a:gd name="T70" fmla="*/ 0 w 10"/>
                <a:gd name="T71" fmla="*/ 814 h 2196"/>
                <a:gd name="T72" fmla="*/ 10 w 10"/>
                <a:gd name="T73" fmla="*/ 787 h 2196"/>
                <a:gd name="T74" fmla="*/ 10 w 10"/>
                <a:gd name="T75" fmla="*/ 750 h 2196"/>
                <a:gd name="T76" fmla="*/ 0 w 10"/>
                <a:gd name="T77" fmla="*/ 723 h 2196"/>
                <a:gd name="T78" fmla="*/ 10 w 10"/>
                <a:gd name="T79" fmla="*/ 723 h 2196"/>
                <a:gd name="T80" fmla="*/ 0 w 10"/>
                <a:gd name="T81" fmla="*/ 622 h 2196"/>
                <a:gd name="T82" fmla="*/ 10 w 10"/>
                <a:gd name="T83" fmla="*/ 595 h 2196"/>
                <a:gd name="T84" fmla="*/ 10 w 10"/>
                <a:gd name="T85" fmla="*/ 558 h 2196"/>
                <a:gd name="T86" fmla="*/ 0 w 10"/>
                <a:gd name="T87" fmla="*/ 531 h 2196"/>
                <a:gd name="T88" fmla="*/ 10 w 10"/>
                <a:gd name="T89" fmla="*/ 531 h 2196"/>
                <a:gd name="T90" fmla="*/ 0 w 10"/>
                <a:gd name="T91" fmla="*/ 430 h 2196"/>
                <a:gd name="T92" fmla="*/ 10 w 10"/>
                <a:gd name="T93" fmla="*/ 403 h 2196"/>
                <a:gd name="T94" fmla="*/ 10 w 10"/>
                <a:gd name="T95" fmla="*/ 366 h 2196"/>
                <a:gd name="T96" fmla="*/ 0 w 10"/>
                <a:gd name="T97" fmla="*/ 339 h 2196"/>
                <a:gd name="T98" fmla="*/ 10 w 10"/>
                <a:gd name="T99" fmla="*/ 339 h 2196"/>
                <a:gd name="T100" fmla="*/ 0 w 10"/>
                <a:gd name="T101" fmla="*/ 238 h 2196"/>
                <a:gd name="T102" fmla="*/ 10 w 10"/>
                <a:gd name="T103" fmla="*/ 210 h 2196"/>
                <a:gd name="T104" fmla="*/ 10 w 10"/>
                <a:gd name="T105" fmla="*/ 174 h 2196"/>
                <a:gd name="T106" fmla="*/ 0 w 10"/>
                <a:gd name="T107" fmla="*/ 146 h 2196"/>
                <a:gd name="T108" fmla="*/ 10 w 10"/>
                <a:gd name="T109" fmla="*/ 146 h 2196"/>
                <a:gd name="T110" fmla="*/ 0 w 10"/>
                <a:gd name="T111" fmla="*/ 46 h 2196"/>
                <a:gd name="T112" fmla="*/ 10 w 10"/>
                <a:gd name="T113" fmla="*/ 18 h 2196"/>
                <a:gd name="T114" fmla="*/ 10 w 10"/>
                <a:gd name="T115" fmla="*/ 0 h 2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 h="2196">
                  <a:moveTo>
                    <a:pt x="10" y="2196"/>
                  </a:moveTo>
                  <a:lnTo>
                    <a:pt x="0" y="2196"/>
                  </a:lnTo>
                  <a:lnTo>
                    <a:pt x="0" y="2159"/>
                  </a:lnTo>
                  <a:lnTo>
                    <a:pt x="10" y="2159"/>
                  </a:lnTo>
                  <a:lnTo>
                    <a:pt x="10" y="2196"/>
                  </a:lnTo>
                  <a:close/>
                  <a:moveTo>
                    <a:pt x="10" y="2132"/>
                  </a:moveTo>
                  <a:lnTo>
                    <a:pt x="0" y="2132"/>
                  </a:lnTo>
                  <a:lnTo>
                    <a:pt x="0" y="2095"/>
                  </a:lnTo>
                  <a:lnTo>
                    <a:pt x="10" y="2095"/>
                  </a:lnTo>
                  <a:lnTo>
                    <a:pt x="10" y="2132"/>
                  </a:lnTo>
                  <a:close/>
                  <a:moveTo>
                    <a:pt x="10" y="2068"/>
                  </a:moveTo>
                  <a:lnTo>
                    <a:pt x="0" y="2068"/>
                  </a:lnTo>
                  <a:lnTo>
                    <a:pt x="0" y="2031"/>
                  </a:lnTo>
                  <a:lnTo>
                    <a:pt x="10" y="2031"/>
                  </a:lnTo>
                  <a:lnTo>
                    <a:pt x="10" y="2068"/>
                  </a:lnTo>
                  <a:close/>
                  <a:moveTo>
                    <a:pt x="10" y="2004"/>
                  </a:moveTo>
                  <a:lnTo>
                    <a:pt x="0" y="2004"/>
                  </a:lnTo>
                  <a:lnTo>
                    <a:pt x="0" y="1967"/>
                  </a:lnTo>
                  <a:lnTo>
                    <a:pt x="10" y="1967"/>
                  </a:lnTo>
                  <a:lnTo>
                    <a:pt x="10" y="2004"/>
                  </a:lnTo>
                  <a:close/>
                  <a:moveTo>
                    <a:pt x="10" y="1940"/>
                  </a:moveTo>
                  <a:lnTo>
                    <a:pt x="0" y="1940"/>
                  </a:lnTo>
                  <a:lnTo>
                    <a:pt x="0" y="1903"/>
                  </a:lnTo>
                  <a:lnTo>
                    <a:pt x="10" y="1903"/>
                  </a:lnTo>
                  <a:lnTo>
                    <a:pt x="10" y="1940"/>
                  </a:lnTo>
                  <a:close/>
                  <a:moveTo>
                    <a:pt x="10" y="1876"/>
                  </a:moveTo>
                  <a:lnTo>
                    <a:pt x="0" y="1876"/>
                  </a:lnTo>
                  <a:lnTo>
                    <a:pt x="0" y="1839"/>
                  </a:lnTo>
                  <a:lnTo>
                    <a:pt x="10" y="1839"/>
                  </a:lnTo>
                  <a:lnTo>
                    <a:pt x="10" y="1876"/>
                  </a:lnTo>
                  <a:close/>
                  <a:moveTo>
                    <a:pt x="10" y="1812"/>
                  </a:moveTo>
                  <a:lnTo>
                    <a:pt x="0" y="1812"/>
                  </a:lnTo>
                  <a:lnTo>
                    <a:pt x="0" y="1775"/>
                  </a:lnTo>
                  <a:lnTo>
                    <a:pt x="10" y="1775"/>
                  </a:lnTo>
                  <a:lnTo>
                    <a:pt x="10" y="1812"/>
                  </a:lnTo>
                  <a:close/>
                  <a:moveTo>
                    <a:pt x="10" y="1748"/>
                  </a:moveTo>
                  <a:lnTo>
                    <a:pt x="0" y="1748"/>
                  </a:lnTo>
                  <a:lnTo>
                    <a:pt x="0" y="1711"/>
                  </a:lnTo>
                  <a:lnTo>
                    <a:pt x="10" y="1711"/>
                  </a:lnTo>
                  <a:lnTo>
                    <a:pt x="10" y="1748"/>
                  </a:lnTo>
                  <a:close/>
                  <a:moveTo>
                    <a:pt x="10" y="1684"/>
                  </a:moveTo>
                  <a:lnTo>
                    <a:pt x="0" y="1684"/>
                  </a:lnTo>
                  <a:lnTo>
                    <a:pt x="0" y="1647"/>
                  </a:lnTo>
                  <a:lnTo>
                    <a:pt x="10" y="1647"/>
                  </a:lnTo>
                  <a:lnTo>
                    <a:pt x="10" y="1684"/>
                  </a:lnTo>
                  <a:close/>
                  <a:moveTo>
                    <a:pt x="10" y="1620"/>
                  </a:moveTo>
                  <a:lnTo>
                    <a:pt x="0" y="1620"/>
                  </a:lnTo>
                  <a:lnTo>
                    <a:pt x="0" y="1583"/>
                  </a:lnTo>
                  <a:lnTo>
                    <a:pt x="10" y="1583"/>
                  </a:lnTo>
                  <a:lnTo>
                    <a:pt x="10" y="1620"/>
                  </a:lnTo>
                  <a:close/>
                  <a:moveTo>
                    <a:pt x="10" y="1556"/>
                  </a:moveTo>
                  <a:lnTo>
                    <a:pt x="0" y="1556"/>
                  </a:lnTo>
                  <a:lnTo>
                    <a:pt x="0" y="1519"/>
                  </a:lnTo>
                  <a:lnTo>
                    <a:pt x="10" y="1519"/>
                  </a:lnTo>
                  <a:lnTo>
                    <a:pt x="10" y="1556"/>
                  </a:lnTo>
                  <a:close/>
                  <a:moveTo>
                    <a:pt x="10" y="1491"/>
                  </a:moveTo>
                  <a:lnTo>
                    <a:pt x="0" y="1491"/>
                  </a:lnTo>
                  <a:lnTo>
                    <a:pt x="0" y="1455"/>
                  </a:lnTo>
                  <a:lnTo>
                    <a:pt x="10" y="1455"/>
                  </a:lnTo>
                  <a:lnTo>
                    <a:pt x="10" y="1491"/>
                  </a:lnTo>
                  <a:close/>
                  <a:moveTo>
                    <a:pt x="10" y="1427"/>
                  </a:moveTo>
                  <a:lnTo>
                    <a:pt x="0" y="1427"/>
                  </a:lnTo>
                  <a:lnTo>
                    <a:pt x="0" y="1391"/>
                  </a:lnTo>
                  <a:lnTo>
                    <a:pt x="10" y="1391"/>
                  </a:lnTo>
                  <a:lnTo>
                    <a:pt x="10" y="1427"/>
                  </a:lnTo>
                  <a:close/>
                  <a:moveTo>
                    <a:pt x="10" y="1363"/>
                  </a:moveTo>
                  <a:lnTo>
                    <a:pt x="0" y="1363"/>
                  </a:lnTo>
                  <a:lnTo>
                    <a:pt x="0" y="1327"/>
                  </a:lnTo>
                  <a:lnTo>
                    <a:pt x="10" y="1327"/>
                  </a:lnTo>
                  <a:lnTo>
                    <a:pt x="10" y="1363"/>
                  </a:lnTo>
                  <a:close/>
                  <a:moveTo>
                    <a:pt x="10" y="1299"/>
                  </a:moveTo>
                  <a:lnTo>
                    <a:pt x="0" y="1299"/>
                  </a:lnTo>
                  <a:lnTo>
                    <a:pt x="0" y="1263"/>
                  </a:lnTo>
                  <a:lnTo>
                    <a:pt x="10" y="1263"/>
                  </a:lnTo>
                  <a:lnTo>
                    <a:pt x="10" y="1299"/>
                  </a:lnTo>
                  <a:close/>
                  <a:moveTo>
                    <a:pt x="10" y="1235"/>
                  </a:moveTo>
                  <a:lnTo>
                    <a:pt x="0" y="1235"/>
                  </a:lnTo>
                  <a:lnTo>
                    <a:pt x="0" y="1199"/>
                  </a:lnTo>
                  <a:lnTo>
                    <a:pt x="10" y="1199"/>
                  </a:lnTo>
                  <a:lnTo>
                    <a:pt x="10" y="1235"/>
                  </a:lnTo>
                  <a:close/>
                  <a:moveTo>
                    <a:pt x="10" y="1171"/>
                  </a:moveTo>
                  <a:lnTo>
                    <a:pt x="0" y="1171"/>
                  </a:lnTo>
                  <a:lnTo>
                    <a:pt x="0" y="1135"/>
                  </a:lnTo>
                  <a:lnTo>
                    <a:pt x="10" y="1135"/>
                  </a:lnTo>
                  <a:lnTo>
                    <a:pt x="10" y="1171"/>
                  </a:lnTo>
                  <a:close/>
                  <a:moveTo>
                    <a:pt x="10" y="1107"/>
                  </a:moveTo>
                  <a:lnTo>
                    <a:pt x="0" y="1107"/>
                  </a:lnTo>
                  <a:lnTo>
                    <a:pt x="0" y="1071"/>
                  </a:lnTo>
                  <a:lnTo>
                    <a:pt x="10" y="1071"/>
                  </a:lnTo>
                  <a:lnTo>
                    <a:pt x="10" y="1107"/>
                  </a:lnTo>
                  <a:close/>
                  <a:moveTo>
                    <a:pt x="10" y="1043"/>
                  </a:moveTo>
                  <a:lnTo>
                    <a:pt x="0" y="1043"/>
                  </a:lnTo>
                  <a:lnTo>
                    <a:pt x="0" y="1007"/>
                  </a:lnTo>
                  <a:lnTo>
                    <a:pt x="10" y="1007"/>
                  </a:lnTo>
                  <a:lnTo>
                    <a:pt x="10" y="1043"/>
                  </a:lnTo>
                  <a:close/>
                  <a:moveTo>
                    <a:pt x="10" y="979"/>
                  </a:moveTo>
                  <a:lnTo>
                    <a:pt x="0" y="979"/>
                  </a:lnTo>
                  <a:lnTo>
                    <a:pt x="0" y="942"/>
                  </a:lnTo>
                  <a:lnTo>
                    <a:pt x="10" y="942"/>
                  </a:lnTo>
                  <a:lnTo>
                    <a:pt x="10" y="979"/>
                  </a:lnTo>
                  <a:close/>
                  <a:moveTo>
                    <a:pt x="10" y="915"/>
                  </a:moveTo>
                  <a:lnTo>
                    <a:pt x="0" y="915"/>
                  </a:lnTo>
                  <a:lnTo>
                    <a:pt x="0" y="878"/>
                  </a:lnTo>
                  <a:lnTo>
                    <a:pt x="10" y="878"/>
                  </a:lnTo>
                  <a:lnTo>
                    <a:pt x="10" y="915"/>
                  </a:lnTo>
                  <a:close/>
                  <a:moveTo>
                    <a:pt x="10" y="851"/>
                  </a:moveTo>
                  <a:lnTo>
                    <a:pt x="0" y="851"/>
                  </a:lnTo>
                  <a:lnTo>
                    <a:pt x="0" y="814"/>
                  </a:lnTo>
                  <a:lnTo>
                    <a:pt x="10" y="814"/>
                  </a:lnTo>
                  <a:lnTo>
                    <a:pt x="10" y="851"/>
                  </a:lnTo>
                  <a:close/>
                  <a:moveTo>
                    <a:pt x="10" y="787"/>
                  </a:moveTo>
                  <a:lnTo>
                    <a:pt x="0" y="787"/>
                  </a:lnTo>
                  <a:lnTo>
                    <a:pt x="0" y="750"/>
                  </a:lnTo>
                  <a:lnTo>
                    <a:pt x="10" y="750"/>
                  </a:lnTo>
                  <a:lnTo>
                    <a:pt x="10" y="787"/>
                  </a:lnTo>
                  <a:close/>
                  <a:moveTo>
                    <a:pt x="10" y="723"/>
                  </a:moveTo>
                  <a:lnTo>
                    <a:pt x="0" y="723"/>
                  </a:lnTo>
                  <a:lnTo>
                    <a:pt x="0" y="686"/>
                  </a:lnTo>
                  <a:lnTo>
                    <a:pt x="10" y="686"/>
                  </a:lnTo>
                  <a:lnTo>
                    <a:pt x="10" y="723"/>
                  </a:lnTo>
                  <a:close/>
                  <a:moveTo>
                    <a:pt x="10" y="659"/>
                  </a:moveTo>
                  <a:lnTo>
                    <a:pt x="0" y="659"/>
                  </a:lnTo>
                  <a:lnTo>
                    <a:pt x="0" y="622"/>
                  </a:lnTo>
                  <a:lnTo>
                    <a:pt x="10" y="622"/>
                  </a:lnTo>
                  <a:lnTo>
                    <a:pt x="10" y="659"/>
                  </a:lnTo>
                  <a:close/>
                  <a:moveTo>
                    <a:pt x="10" y="595"/>
                  </a:moveTo>
                  <a:lnTo>
                    <a:pt x="0" y="595"/>
                  </a:lnTo>
                  <a:lnTo>
                    <a:pt x="0" y="558"/>
                  </a:lnTo>
                  <a:lnTo>
                    <a:pt x="10" y="558"/>
                  </a:lnTo>
                  <a:lnTo>
                    <a:pt x="10" y="595"/>
                  </a:lnTo>
                  <a:close/>
                  <a:moveTo>
                    <a:pt x="10" y="531"/>
                  </a:moveTo>
                  <a:lnTo>
                    <a:pt x="0" y="531"/>
                  </a:lnTo>
                  <a:lnTo>
                    <a:pt x="0" y="494"/>
                  </a:lnTo>
                  <a:lnTo>
                    <a:pt x="10" y="494"/>
                  </a:lnTo>
                  <a:lnTo>
                    <a:pt x="10" y="531"/>
                  </a:lnTo>
                  <a:close/>
                  <a:moveTo>
                    <a:pt x="10" y="467"/>
                  </a:moveTo>
                  <a:lnTo>
                    <a:pt x="0" y="467"/>
                  </a:lnTo>
                  <a:lnTo>
                    <a:pt x="0" y="430"/>
                  </a:lnTo>
                  <a:lnTo>
                    <a:pt x="10" y="430"/>
                  </a:lnTo>
                  <a:lnTo>
                    <a:pt x="10" y="467"/>
                  </a:lnTo>
                  <a:close/>
                  <a:moveTo>
                    <a:pt x="10" y="403"/>
                  </a:moveTo>
                  <a:lnTo>
                    <a:pt x="0" y="403"/>
                  </a:lnTo>
                  <a:lnTo>
                    <a:pt x="0" y="366"/>
                  </a:lnTo>
                  <a:lnTo>
                    <a:pt x="10" y="366"/>
                  </a:lnTo>
                  <a:lnTo>
                    <a:pt x="10" y="403"/>
                  </a:lnTo>
                  <a:close/>
                  <a:moveTo>
                    <a:pt x="10" y="339"/>
                  </a:moveTo>
                  <a:lnTo>
                    <a:pt x="0" y="339"/>
                  </a:lnTo>
                  <a:lnTo>
                    <a:pt x="0" y="302"/>
                  </a:lnTo>
                  <a:lnTo>
                    <a:pt x="10" y="302"/>
                  </a:lnTo>
                  <a:lnTo>
                    <a:pt x="10" y="339"/>
                  </a:lnTo>
                  <a:close/>
                  <a:moveTo>
                    <a:pt x="10" y="275"/>
                  </a:moveTo>
                  <a:lnTo>
                    <a:pt x="0" y="275"/>
                  </a:lnTo>
                  <a:lnTo>
                    <a:pt x="0" y="238"/>
                  </a:lnTo>
                  <a:lnTo>
                    <a:pt x="10" y="238"/>
                  </a:lnTo>
                  <a:lnTo>
                    <a:pt x="10" y="275"/>
                  </a:lnTo>
                  <a:close/>
                  <a:moveTo>
                    <a:pt x="10" y="210"/>
                  </a:moveTo>
                  <a:lnTo>
                    <a:pt x="0" y="210"/>
                  </a:lnTo>
                  <a:lnTo>
                    <a:pt x="0" y="174"/>
                  </a:lnTo>
                  <a:lnTo>
                    <a:pt x="10" y="174"/>
                  </a:lnTo>
                  <a:lnTo>
                    <a:pt x="10" y="210"/>
                  </a:lnTo>
                  <a:close/>
                  <a:moveTo>
                    <a:pt x="10" y="146"/>
                  </a:moveTo>
                  <a:lnTo>
                    <a:pt x="0" y="146"/>
                  </a:lnTo>
                  <a:lnTo>
                    <a:pt x="0" y="110"/>
                  </a:lnTo>
                  <a:lnTo>
                    <a:pt x="10" y="110"/>
                  </a:lnTo>
                  <a:lnTo>
                    <a:pt x="10" y="146"/>
                  </a:lnTo>
                  <a:close/>
                  <a:moveTo>
                    <a:pt x="10" y="82"/>
                  </a:moveTo>
                  <a:lnTo>
                    <a:pt x="0" y="82"/>
                  </a:lnTo>
                  <a:lnTo>
                    <a:pt x="0" y="46"/>
                  </a:lnTo>
                  <a:lnTo>
                    <a:pt x="10" y="46"/>
                  </a:lnTo>
                  <a:lnTo>
                    <a:pt x="10" y="82"/>
                  </a:lnTo>
                  <a:close/>
                  <a:moveTo>
                    <a:pt x="10" y="18"/>
                  </a:moveTo>
                  <a:lnTo>
                    <a:pt x="0" y="18"/>
                  </a:lnTo>
                  <a:lnTo>
                    <a:pt x="0" y="0"/>
                  </a:lnTo>
                  <a:lnTo>
                    <a:pt x="10" y="0"/>
                  </a:lnTo>
                  <a:lnTo>
                    <a:pt x="10"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8" name="Freeform 297">
              <a:extLst>
                <a:ext uri="{FF2B5EF4-FFF2-40B4-BE49-F238E27FC236}">
                  <a16:creationId xmlns:a16="http://schemas.microsoft.com/office/drawing/2014/main" id="{29F1628D-8DFF-4FC0-8015-1B8AC47F7664}"/>
                </a:ext>
              </a:extLst>
            </p:cNvPr>
            <p:cNvSpPr>
              <a:spLocks noEditPoints="1"/>
            </p:cNvSpPr>
            <p:nvPr/>
          </p:nvSpPr>
          <p:spPr bwMode="auto">
            <a:xfrm>
              <a:off x="4795838" y="4227513"/>
              <a:ext cx="23812" cy="23813"/>
            </a:xfrm>
            <a:custGeom>
              <a:avLst/>
              <a:gdLst>
                <a:gd name="T0" fmla="*/ 15 w 30"/>
                <a:gd name="T1" fmla="*/ 31 h 31"/>
                <a:gd name="T2" fmla="*/ 4 w 30"/>
                <a:gd name="T3" fmla="*/ 26 h 31"/>
                <a:gd name="T4" fmla="*/ 1 w 30"/>
                <a:gd name="T5" fmla="*/ 21 h 31"/>
                <a:gd name="T6" fmla="*/ 0 w 30"/>
                <a:gd name="T7" fmla="*/ 15 h 31"/>
                <a:gd name="T8" fmla="*/ 4 w 30"/>
                <a:gd name="T9" fmla="*/ 4 h 31"/>
                <a:gd name="T10" fmla="*/ 9 w 30"/>
                <a:gd name="T11" fmla="*/ 1 h 31"/>
                <a:gd name="T12" fmla="*/ 15 w 30"/>
                <a:gd name="T13" fmla="*/ 0 h 31"/>
                <a:gd name="T14" fmla="*/ 25 w 30"/>
                <a:gd name="T15" fmla="*/ 4 h 31"/>
                <a:gd name="T16" fmla="*/ 29 w 30"/>
                <a:gd name="T17" fmla="*/ 9 h 31"/>
                <a:gd name="T18" fmla="*/ 30 w 30"/>
                <a:gd name="T19" fmla="*/ 15 h 31"/>
                <a:gd name="T20" fmla="*/ 25 w 30"/>
                <a:gd name="T21" fmla="*/ 26 h 31"/>
                <a:gd name="T22" fmla="*/ 21 w 30"/>
                <a:gd name="T23" fmla="*/ 30 h 31"/>
                <a:gd name="T24" fmla="*/ 15 w 30"/>
                <a:gd name="T25" fmla="*/ 31 h 31"/>
                <a:gd name="T26" fmla="*/ 15 w 30"/>
                <a:gd name="T27" fmla="*/ 2 h 31"/>
                <a:gd name="T28" fmla="*/ 5 w 30"/>
                <a:gd name="T29" fmla="*/ 6 h 31"/>
                <a:gd name="T30" fmla="*/ 3 w 30"/>
                <a:gd name="T31" fmla="*/ 10 h 31"/>
                <a:gd name="T32" fmla="*/ 2 w 30"/>
                <a:gd name="T33" fmla="*/ 15 h 31"/>
                <a:gd name="T34" fmla="*/ 5 w 30"/>
                <a:gd name="T35" fmla="*/ 24 h 31"/>
                <a:gd name="T36" fmla="*/ 10 w 30"/>
                <a:gd name="T37" fmla="*/ 27 h 31"/>
                <a:gd name="T38" fmla="*/ 15 w 30"/>
                <a:gd name="T39" fmla="*/ 28 h 31"/>
                <a:gd name="T40" fmla="*/ 24 w 30"/>
                <a:gd name="T41" fmla="*/ 24 h 31"/>
                <a:gd name="T42" fmla="*/ 27 w 30"/>
                <a:gd name="T43" fmla="*/ 20 h 31"/>
                <a:gd name="T44" fmla="*/ 28 w 30"/>
                <a:gd name="T45" fmla="*/ 15 h 31"/>
                <a:gd name="T46" fmla="*/ 24 w 30"/>
                <a:gd name="T47" fmla="*/ 6 h 31"/>
                <a:gd name="T48" fmla="*/ 20 w 30"/>
                <a:gd name="T49" fmla="*/ 3 h 31"/>
                <a:gd name="T50" fmla="*/ 15 w 30"/>
                <a:gd name="T51" fmla="*/ 2 h 31"/>
                <a:gd name="T52" fmla="*/ 21 w 30"/>
                <a:gd name="T53" fmla="*/ 22 h 31"/>
                <a:gd name="T54" fmla="*/ 15 w 30"/>
                <a:gd name="T55" fmla="*/ 23 h 31"/>
                <a:gd name="T56" fmla="*/ 9 w 30"/>
                <a:gd name="T57" fmla="*/ 21 h 31"/>
                <a:gd name="T58" fmla="*/ 7 w 30"/>
                <a:gd name="T59" fmla="*/ 18 h 31"/>
                <a:gd name="T60" fmla="*/ 7 w 30"/>
                <a:gd name="T61" fmla="*/ 15 h 31"/>
                <a:gd name="T62" fmla="*/ 9 w 30"/>
                <a:gd name="T63" fmla="*/ 9 h 31"/>
                <a:gd name="T64" fmla="*/ 12 w 30"/>
                <a:gd name="T65" fmla="*/ 7 h 31"/>
                <a:gd name="T66" fmla="*/ 15 w 30"/>
                <a:gd name="T67" fmla="*/ 6 h 31"/>
                <a:gd name="T68" fmla="*/ 21 w 30"/>
                <a:gd name="T69" fmla="*/ 8 h 31"/>
                <a:gd name="T70" fmla="*/ 21 w 30"/>
                <a:gd name="T71" fmla="*/ 11 h 31"/>
                <a:gd name="T72" fmla="*/ 18 w 30"/>
                <a:gd name="T73" fmla="*/ 9 h 31"/>
                <a:gd name="T74" fmla="*/ 15 w 30"/>
                <a:gd name="T75" fmla="*/ 9 h 31"/>
                <a:gd name="T76" fmla="*/ 11 w 30"/>
                <a:gd name="T77" fmla="*/ 10 h 31"/>
                <a:gd name="T78" fmla="*/ 10 w 30"/>
                <a:gd name="T79" fmla="*/ 15 h 31"/>
                <a:gd name="T80" fmla="*/ 10 w 30"/>
                <a:gd name="T81" fmla="*/ 17 h 31"/>
                <a:gd name="T82" fmla="*/ 13 w 30"/>
                <a:gd name="T83" fmla="*/ 20 h 31"/>
                <a:gd name="T84" fmla="*/ 15 w 30"/>
                <a:gd name="T85" fmla="*/ 21 h 31"/>
                <a:gd name="T86" fmla="*/ 21 w 30"/>
                <a:gd name="T87" fmla="*/ 19 h 31"/>
                <a:gd name="T88" fmla="*/ 21 w 30"/>
                <a:gd name="T8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31">
                  <a:moveTo>
                    <a:pt x="15" y="31"/>
                  </a:moveTo>
                  <a:lnTo>
                    <a:pt x="15" y="31"/>
                  </a:lnTo>
                  <a:lnTo>
                    <a:pt x="9" y="30"/>
                  </a:lnTo>
                  <a:lnTo>
                    <a:pt x="4" y="26"/>
                  </a:lnTo>
                  <a:lnTo>
                    <a:pt x="4" y="26"/>
                  </a:lnTo>
                  <a:lnTo>
                    <a:pt x="1" y="21"/>
                  </a:lnTo>
                  <a:lnTo>
                    <a:pt x="0" y="15"/>
                  </a:lnTo>
                  <a:lnTo>
                    <a:pt x="0" y="15"/>
                  </a:lnTo>
                  <a:lnTo>
                    <a:pt x="1" y="9"/>
                  </a:lnTo>
                  <a:lnTo>
                    <a:pt x="4" y="4"/>
                  </a:lnTo>
                  <a:lnTo>
                    <a:pt x="4" y="4"/>
                  </a:lnTo>
                  <a:lnTo>
                    <a:pt x="9" y="1"/>
                  </a:lnTo>
                  <a:lnTo>
                    <a:pt x="15" y="0"/>
                  </a:lnTo>
                  <a:lnTo>
                    <a:pt x="15" y="0"/>
                  </a:lnTo>
                  <a:lnTo>
                    <a:pt x="21" y="1"/>
                  </a:lnTo>
                  <a:lnTo>
                    <a:pt x="25" y="4"/>
                  </a:lnTo>
                  <a:lnTo>
                    <a:pt x="25" y="4"/>
                  </a:lnTo>
                  <a:lnTo>
                    <a:pt x="29" y="9"/>
                  </a:lnTo>
                  <a:lnTo>
                    <a:pt x="30" y="15"/>
                  </a:lnTo>
                  <a:lnTo>
                    <a:pt x="30" y="15"/>
                  </a:lnTo>
                  <a:lnTo>
                    <a:pt x="29" y="21"/>
                  </a:lnTo>
                  <a:lnTo>
                    <a:pt x="25" y="26"/>
                  </a:lnTo>
                  <a:lnTo>
                    <a:pt x="25" y="26"/>
                  </a:lnTo>
                  <a:lnTo>
                    <a:pt x="21" y="30"/>
                  </a:lnTo>
                  <a:lnTo>
                    <a:pt x="15" y="31"/>
                  </a:lnTo>
                  <a:lnTo>
                    <a:pt x="15" y="31"/>
                  </a:lnTo>
                  <a:close/>
                  <a:moveTo>
                    <a:pt x="15" y="2"/>
                  </a:moveTo>
                  <a:lnTo>
                    <a:pt x="15" y="2"/>
                  </a:lnTo>
                  <a:lnTo>
                    <a:pt x="10" y="3"/>
                  </a:lnTo>
                  <a:lnTo>
                    <a:pt x="5" y="6"/>
                  </a:lnTo>
                  <a:lnTo>
                    <a:pt x="5" y="6"/>
                  </a:lnTo>
                  <a:lnTo>
                    <a:pt x="3" y="10"/>
                  </a:lnTo>
                  <a:lnTo>
                    <a:pt x="2" y="15"/>
                  </a:lnTo>
                  <a:lnTo>
                    <a:pt x="2" y="15"/>
                  </a:lnTo>
                  <a:lnTo>
                    <a:pt x="3" y="20"/>
                  </a:lnTo>
                  <a:lnTo>
                    <a:pt x="5" y="24"/>
                  </a:lnTo>
                  <a:lnTo>
                    <a:pt x="5" y="24"/>
                  </a:lnTo>
                  <a:lnTo>
                    <a:pt x="10" y="27"/>
                  </a:lnTo>
                  <a:lnTo>
                    <a:pt x="15" y="28"/>
                  </a:lnTo>
                  <a:lnTo>
                    <a:pt x="15" y="28"/>
                  </a:lnTo>
                  <a:lnTo>
                    <a:pt x="20" y="27"/>
                  </a:lnTo>
                  <a:lnTo>
                    <a:pt x="24" y="24"/>
                  </a:lnTo>
                  <a:lnTo>
                    <a:pt x="24" y="24"/>
                  </a:lnTo>
                  <a:lnTo>
                    <a:pt x="27" y="20"/>
                  </a:lnTo>
                  <a:lnTo>
                    <a:pt x="28" y="15"/>
                  </a:lnTo>
                  <a:lnTo>
                    <a:pt x="28" y="15"/>
                  </a:lnTo>
                  <a:lnTo>
                    <a:pt x="27" y="10"/>
                  </a:lnTo>
                  <a:lnTo>
                    <a:pt x="24" y="6"/>
                  </a:lnTo>
                  <a:lnTo>
                    <a:pt x="24" y="6"/>
                  </a:lnTo>
                  <a:lnTo>
                    <a:pt x="20" y="3"/>
                  </a:lnTo>
                  <a:lnTo>
                    <a:pt x="15" y="2"/>
                  </a:lnTo>
                  <a:lnTo>
                    <a:pt x="15" y="2"/>
                  </a:lnTo>
                  <a:close/>
                  <a:moveTo>
                    <a:pt x="21" y="22"/>
                  </a:moveTo>
                  <a:lnTo>
                    <a:pt x="21" y="22"/>
                  </a:lnTo>
                  <a:lnTo>
                    <a:pt x="15" y="23"/>
                  </a:lnTo>
                  <a:lnTo>
                    <a:pt x="15" y="23"/>
                  </a:lnTo>
                  <a:lnTo>
                    <a:pt x="12" y="23"/>
                  </a:lnTo>
                  <a:lnTo>
                    <a:pt x="9" y="21"/>
                  </a:lnTo>
                  <a:lnTo>
                    <a:pt x="9" y="21"/>
                  </a:lnTo>
                  <a:lnTo>
                    <a:pt x="7" y="18"/>
                  </a:lnTo>
                  <a:lnTo>
                    <a:pt x="7" y="15"/>
                  </a:lnTo>
                  <a:lnTo>
                    <a:pt x="7" y="15"/>
                  </a:lnTo>
                  <a:lnTo>
                    <a:pt x="7" y="11"/>
                  </a:lnTo>
                  <a:lnTo>
                    <a:pt x="9" y="9"/>
                  </a:lnTo>
                  <a:lnTo>
                    <a:pt x="9" y="9"/>
                  </a:lnTo>
                  <a:lnTo>
                    <a:pt x="12" y="7"/>
                  </a:lnTo>
                  <a:lnTo>
                    <a:pt x="15" y="6"/>
                  </a:lnTo>
                  <a:lnTo>
                    <a:pt x="15" y="6"/>
                  </a:lnTo>
                  <a:lnTo>
                    <a:pt x="18" y="7"/>
                  </a:lnTo>
                  <a:lnTo>
                    <a:pt x="21" y="8"/>
                  </a:lnTo>
                  <a:lnTo>
                    <a:pt x="21" y="11"/>
                  </a:lnTo>
                  <a:lnTo>
                    <a:pt x="21" y="11"/>
                  </a:lnTo>
                  <a:lnTo>
                    <a:pt x="21" y="11"/>
                  </a:lnTo>
                  <a:lnTo>
                    <a:pt x="18" y="9"/>
                  </a:lnTo>
                  <a:lnTo>
                    <a:pt x="15" y="9"/>
                  </a:lnTo>
                  <a:lnTo>
                    <a:pt x="15" y="9"/>
                  </a:lnTo>
                  <a:lnTo>
                    <a:pt x="13" y="9"/>
                  </a:lnTo>
                  <a:lnTo>
                    <a:pt x="11" y="10"/>
                  </a:lnTo>
                  <a:lnTo>
                    <a:pt x="10" y="12"/>
                  </a:lnTo>
                  <a:lnTo>
                    <a:pt x="10" y="15"/>
                  </a:lnTo>
                  <a:lnTo>
                    <a:pt x="10" y="15"/>
                  </a:lnTo>
                  <a:lnTo>
                    <a:pt x="10" y="17"/>
                  </a:lnTo>
                  <a:lnTo>
                    <a:pt x="11" y="19"/>
                  </a:lnTo>
                  <a:lnTo>
                    <a:pt x="13" y="20"/>
                  </a:lnTo>
                  <a:lnTo>
                    <a:pt x="15" y="21"/>
                  </a:lnTo>
                  <a:lnTo>
                    <a:pt x="15" y="21"/>
                  </a:lnTo>
                  <a:lnTo>
                    <a:pt x="18" y="20"/>
                  </a:lnTo>
                  <a:lnTo>
                    <a:pt x="21" y="19"/>
                  </a:lnTo>
                  <a:lnTo>
                    <a:pt x="21" y="19"/>
                  </a:lnTo>
                  <a:lnTo>
                    <a:pt x="21"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9" name="Freeform 298">
              <a:extLst>
                <a:ext uri="{FF2B5EF4-FFF2-40B4-BE49-F238E27FC236}">
                  <a16:creationId xmlns:a16="http://schemas.microsoft.com/office/drawing/2014/main" id="{8565B224-4719-47AC-B039-A1C3126FA6E5}"/>
                </a:ext>
              </a:extLst>
            </p:cNvPr>
            <p:cNvSpPr>
              <a:spLocks noEditPoints="1"/>
            </p:cNvSpPr>
            <p:nvPr/>
          </p:nvSpPr>
          <p:spPr bwMode="auto">
            <a:xfrm>
              <a:off x="4833938" y="4227513"/>
              <a:ext cx="14287" cy="22225"/>
            </a:xfrm>
            <a:custGeom>
              <a:avLst/>
              <a:gdLst>
                <a:gd name="T0" fmla="*/ 3 w 18"/>
                <a:gd name="T1" fmla="*/ 17 h 27"/>
                <a:gd name="T2" fmla="*/ 3 w 18"/>
                <a:gd name="T3" fmla="*/ 27 h 27"/>
                <a:gd name="T4" fmla="*/ 0 w 18"/>
                <a:gd name="T5" fmla="*/ 27 h 27"/>
                <a:gd name="T6" fmla="*/ 0 w 18"/>
                <a:gd name="T7" fmla="*/ 0 h 27"/>
                <a:gd name="T8" fmla="*/ 8 w 18"/>
                <a:gd name="T9" fmla="*/ 0 h 27"/>
                <a:gd name="T10" fmla="*/ 8 w 18"/>
                <a:gd name="T11" fmla="*/ 0 h 27"/>
                <a:gd name="T12" fmla="*/ 13 w 18"/>
                <a:gd name="T13" fmla="*/ 1 h 27"/>
                <a:gd name="T14" fmla="*/ 16 w 18"/>
                <a:gd name="T15" fmla="*/ 2 h 27"/>
                <a:gd name="T16" fmla="*/ 16 w 18"/>
                <a:gd name="T17" fmla="*/ 2 h 27"/>
                <a:gd name="T18" fmla="*/ 18 w 18"/>
                <a:gd name="T19" fmla="*/ 5 h 27"/>
                <a:gd name="T20" fmla="*/ 18 w 18"/>
                <a:gd name="T21" fmla="*/ 8 h 27"/>
                <a:gd name="T22" fmla="*/ 18 w 18"/>
                <a:gd name="T23" fmla="*/ 8 h 27"/>
                <a:gd name="T24" fmla="*/ 18 w 18"/>
                <a:gd name="T25" fmla="*/ 12 h 27"/>
                <a:gd name="T26" fmla="*/ 16 w 18"/>
                <a:gd name="T27" fmla="*/ 14 h 27"/>
                <a:gd name="T28" fmla="*/ 16 w 18"/>
                <a:gd name="T29" fmla="*/ 14 h 27"/>
                <a:gd name="T30" fmla="*/ 12 w 18"/>
                <a:gd name="T31" fmla="*/ 16 h 27"/>
                <a:gd name="T32" fmla="*/ 8 w 18"/>
                <a:gd name="T33" fmla="*/ 17 h 27"/>
                <a:gd name="T34" fmla="*/ 3 w 18"/>
                <a:gd name="T35" fmla="*/ 17 h 27"/>
                <a:gd name="T36" fmla="*/ 3 w 18"/>
                <a:gd name="T37" fmla="*/ 3 h 27"/>
                <a:gd name="T38" fmla="*/ 3 w 18"/>
                <a:gd name="T39" fmla="*/ 14 h 27"/>
                <a:gd name="T40" fmla="*/ 8 w 18"/>
                <a:gd name="T41" fmla="*/ 14 h 27"/>
                <a:gd name="T42" fmla="*/ 8 w 18"/>
                <a:gd name="T43" fmla="*/ 14 h 27"/>
                <a:gd name="T44" fmla="*/ 11 w 18"/>
                <a:gd name="T45" fmla="*/ 14 h 27"/>
                <a:gd name="T46" fmla="*/ 13 w 18"/>
                <a:gd name="T47" fmla="*/ 12 h 27"/>
                <a:gd name="T48" fmla="*/ 13 w 18"/>
                <a:gd name="T49" fmla="*/ 12 h 27"/>
                <a:gd name="T50" fmla="*/ 14 w 18"/>
                <a:gd name="T51" fmla="*/ 11 h 27"/>
                <a:gd name="T52" fmla="*/ 15 w 18"/>
                <a:gd name="T53" fmla="*/ 8 h 27"/>
                <a:gd name="T54" fmla="*/ 15 w 18"/>
                <a:gd name="T55" fmla="*/ 8 h 27"/>
                <a:gd name="T56" fmla="*/ 15 w 18"/>
                <a:gd name="T57" fmla="*/ 6 h 27"/>
                <a:gd name="T58" fmla="*/ 13 w 18"/>
                <a:gd name="T59" fmla="*/ 4 h 27"/>
                <a:gd name="T60" fmla="*/ 13 w 18"/>
                <a:gd name="T61" fmla="*/ 4 h 27"/>
                <a:gd name="T62" fmla="*/ 11 w 18"/>
                <a:gd name="T63" fmla="*/ 3 h 27"/>
                <a:gd name="T64" fmla="*/ 8 w 18"/>
                <a:gd name="T65" fmla="*/ 3 h 27"/>
                <a:gd name="T66" fmla="*/ 3 w 18"/>
                <a:gd name="T67"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7">
                  <a:moveTo>
                    <a:pt x="3" y="17"/>
                  </a:moveTo>
                  <a:lnTo>
                    <a:pt x="3" y="27"/>
                  </a:lnTo>
                  <a:lnTo>
                    <a:pt x="0" y="27"/>
                  </a:lnTo>
                  <a:lnTo>
                    <a:pt x="0" y="0"/>
                  </a:lnTo>
                  <a:lnTo>
                    <a:pt x="8" y="0"/>
                  </a:lnTo>
                  <a:lnTo>
                    <a:pt x="8" y="0"/>
                  </a:lnTo>
                  <a:lnTo>
                    <a:pt x="13" y="1"/>
                  </a:lnTo>
                  <a:lnTo>
                    <a:pt x="16" y="2"/>
                  </a:lnTo>
                  <a:lnTo>
                    <a:pt x="16" y="2"/>
                  </a:lnTo>
                  <a:lnTo>
                    <a:pt x="18" y="5"/>
                  </a:lnTo>
                  <a:lnTo>
                    <a:pt x="18" y="8"/>
                  </a:lnTo>
                  <a:lnTo>
                    <a:pt x="18" y="8"/>
                  </a:lnTo>
                  <a:lnTo>
                    <a:pt x="18" y="12"/>
                  </a:lnTo>
                  <a:lnTo>
                    <a:pt x="16" y="14"/>
                  </a:lnTo>
                  <a:lnTo>
                    <a:pt x="16" y="14"/>
                  </a:lnTo>
                  <a:lnTo>
                    <a:pt x="12" y="16"/>
                  </a:lnTo>
                  <a:lnTo>
                    <a:pt x="8" y="17"/>
                  </a:lnTo>
                  <a:lnTo>
                    <a:pt x="3" y="17"/>
                  </a:lnTo>
                  <a:close/>
                  <a:moveTo>
                    <a:pt x="3" y="3"/>
                  </a:moveTo>
                  <a:lnTo>
                    <a:pt x="3" y="14"/>
                  </a:lnTo>
                  <a:lnTo>
                    <a:pt x="8" y="14"/>
                  </a:lnTo>
                  <a:lnTo>
                    <a:pt x="8" y="14"/>
                  </a:lnTo>
                  <a:lnTo>
                    <a:pt x="11" y="14"/>
                  </a:lnTo>
                  <a:lnTo>
                    <a:pt x="13" y="12"/>
                  </a:lnTo>
                  <a:lnTo>
                    <a:pt x="13" y="12"/>
                  </a:lnTo>
                  <a:lnTo>
                    <a:pt x="14" y="11"/>
                  </a:lnTo>
                  <a:lnTo>
                    <a:pt x="15" y="8"/>
                  </a:lnTo>
                  <a:lnTo>
                    <a:pt x="15" y="8"/>
                  </a:lnTo>
                  <a:lnTo>
                    <a:pt x="15" y="6"/>
                  </a:lnTo>
                  <a:lnTo>
                    <a:pt x="13" y="4"/>
                  </a:lnTo>
                  <a:lnTo>
                    <a:pt x="13" y="4"/>
                  </a:lnTo>
                  <a:lnTo>
                    <a:pt x="11" y="3"/>
                  </a:lnTo>
                  <a:lnTo>
                    <a:pt x="8"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0" name="Freeform 299">
              <a:extLst>
                <a:ext uri="{FF2B5EF4-FFF2-40B4-BE49-F238E27FC236}">
                  <a16:creationId xmlns:a16="http://schemas.microsoft.com/office/drawing/2014/main" id="{2D7C8190-A80C-42DC-915A-77EF64DE7125}"/>
                </a:ext>
              </a:extLst>
            </p:cNvPr>
            <p:cNvSpPr>
              <a:spLocks/>
            </p:cNvSpPr>
            <p:nvPr/>
          </p:nvSpPr>
          <p:spPr bwMode="auto">
            <a:xfrm>
              <a:off x="4851400" y="4233863"/>
              <a:ext cx="9525" cy="15875"/>
            </a:xfrm>
            <a:custGeom>
              <a:avLst/>
              <a:gdLst>
                <a:gd name="T0" fmla="*/ 0 w 12"/>
                <a:gd name="T1" fmla="*/ 20 h 20"/>
                <a:gd name="T2" fmla="*/ 0 w 12"/>
                <a:gd name="T3" fmla="*/ 0 h 20"/>
                <a:gd name="T4" fmla="*/ 3 w 12"/>
                <a:gd name="T5" fmla="*/ 0 h 20"/>
                <a:gd name="T6" fmla="*/ 3 w 12"/>
                <a:gd name="T7" fmla="*/ 3 h 20"/>
                <a:gd name="T8" fmla="*/ 3 w 12"/>
                <a:gd name="T9" fmla="*/ 3 h 20"/>
                <a:gd name="T10" fmla="*/ 7 w 12"/>
                <a:gd name="T11" fmla="*/ 1 h 20"/>
                <a:gd name="T12" fmla="*/ 10 w 12"/>
                <a:gd name="T13" fmla="*/ 0 h 20"/>
                <a:gd name="T14" fmla="*/ 10 w 12"/>
                <a:gd name="T15" fmla="*/ 0 h 20"/>
                <a:gd name="T16" fmla="*/ 12 w 12"/>
                <a:gd name="T17" fmla="*/ 0 h 20"/>
                <a:gd name="T18" fmla="*/ 12 w 12"/>
                <a:gd name="T19" fmla="*/ 3 h 20"/>
                <a:gd name="T20" fmla="*/ 12 w 12"/>
                <a:gd name="T21" fmla="*/ 3 h 20"/>
                <a:gd name="T22" fmla="*/ 12 w 12"/>
                <a:gd name="T23" fmla="*/ 3 h 20"/>
                <a:gd name="T24" fmla="*/ 9 w 12"/>
                <a:gd name="T25" fmla="*/ 3 h 20"/>
                <a:gd name="T26" fmla="*/ 9 w 12"/>
                <a:gd name="T27" fmla="*/ 3 h 20"/>
                <a:gd name="T28" fmla="*/ 6 w 12"/>
                <a:gd name="T29" fmla="*/ 4 h 20"/>
                <a:gd name="T30" fmla="*/ 3 w 12"/>
                <a:gd name="T31" fmla="*/ 5 h 20"/>
                <a:gd name="T32" fmla="*/ 3 w 12"/>
                <a:gd name="T33" fmla="*/ 20 h 20"/>
                <a:gd name="T34" fmla="*/ 0 w 12"/>
                <a:gd name="T3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0">
                  <a:moveTo>
                    <a:pt x="0" y="20"/>
                  </a:moveTo>
                  <a:lnTo>
                    <a:pt x="0" y="0"/>
                  </a:lnTo>
                  <a:lnTo>
                    <a:pt x="3" y="0"/>
                  </a:lnTo>
                  <a:lnTo>
                    <a:pt x="3" y="3"/>
                  </a:lnTo>
                  <a:lnTo>
                    <a:pt x="3" y="3"/>
                  </a:lnTo>
                  <a:lnTo>
                    <a:pt x="7" y="1"/>
                  </a:lnTo>
                  <a:lnTo>
                    <a:pt x="10" y="0"/>
                  </a:lnTo>
                  <a:lnTo>
                    <a:pt x="10" y="0"/>
                  </a:lnTo>
                  <a:lnTo>
                    <a:pt x="12" y="0"/>
                  </a:lnTo>
                  <a:lnTo>
                    <a:pt x="12" y="3"/>
                  </a:lnTo>
                  <a:lnTo>
                    <a:pt x="12" y="3"/>
                  </a:lnTo>
                  <a:lnTo>
                    <a:pt x="12" y="3"/>
                  </a:lnTo>
                  <a:lnTo>
                    <a:pt x="9" y="3"/>
                  </a:lnTo>
                  <a:lnTo>
                    <a:pt x="9" y="3"/>
                  </a:lnTo>
                  <a:lnTo>
                    <a:pt x="6" y="4"/>
                  </a:lnTo>
                  <a:lnTo>
                    <a:pt x="3" y="5"/>
                  </a:lnTo>
                  <a:lnTo>
                    <a:pt x="3" y="20"/>
                  </a:lnTo>
                  <a:lnTo>
                    <a:pt x="0"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1" name="Freeform 300">
              <a:extLst>
                <a:ext uri="{FF2B5EF4-FFF2-40B4-BE49-F238E27FC236}">
                  <a16:creationId xmlns:a16="http://schemas.microsoft.com/office/drawing/2014/main" id="{E24CE85B-4339-479A-A50E-92CED54E194A}"/>
                </a:ext>
              </a:extLst>
            </p:cNvPr>
            <p:cNvSpPr>
              <a:spLocks noEditPoints="1"/>
            </p:cNvSpPr>
            <p:nvPr/>
          </p:nvSpPr>
          <p:spPr bwMode="auto">
            <a:xfrm>
              <a:off x="4862513" y="4232276"/>
              <a:ext cx="14287" cy="17463"/>
            </a:xfrm>
            <a:custGeom>
              <a:avLst/>
              <a:gdLst>
                <a:gd name="T0" fmla="*/ 10 w 18"/>
                <a:gd name="T1" fmla="*/ 21 h 21"/>
                <a:gd name="T2" fmla="*/ 10 w 18"/>
                <a:gd name="T3" fmla="*/ 21 h 21"/>
                <a:gd name="T4" fmla="*/ 6 w 18"/>
                <a:gd name="T5" fmla="*/ 21 h 21"/>
                <a:gd name="T6" fmla="*/ 2 w 18"/>
                <a:gd name="T7" fmla="*/ 19 h 21"/>
                <a:gd name="T8" fmla="*/ 2 w 18"/>
                <a:gd name="T9" fmla="*/ 19 h 21"/>
                <a:gd name="T10" fmla="*/ 0 w 18"/>
                <a:gd name="T11" fmla="*/ 15 h 21"/>
                <a:gd name="T12" fmla="*/ 0 w 18"/>
                <a:gd name="T13" fmla="*/ 11 h 21"/>
                <a:gd name="T14" fmla="*/ 0 w 18"/>
                <a:gd name="T15" fmla="*/ 11 h 21"/>
                <a:gd name="T16" fmla="*/ 0 w 18"/>
                <a:gd name="T17" fmla="*/ 7 h 21"/>
                <a:gd name="T18" fmla="*/ 2 w 18"/>
                <a:gd name="T19" fmla="*/ 3 h 21"/>
                <a:gd name="T20" fmla="*/ 2 w 18"/>
                <a:gd name="T21" fmla="*/ 3 h 21"/>
                <a:gd name="T22" fmla="*/ 5 w 18"/>
                <a:gd name="T23" fmla="*/ 1 h 21"/>
                <a:gd name="T24" fmla="*/ 9 w 18"/>
                <a:gd name="T25" fmla="*/ 0 h 21"/>
                <a:gd name="T26" fmla="*/ 9 w 18"/>
                <a:gd name="T27" fmla="*/ 0 h 21"/>
                <a:gd name="T28" fmla="*/ 13 w 18"/>
                <a:gd name="T29" fmla="*/ 1 h 21"/>
                <a:gd name="T30" fmla="*/ 15 w 18"/>
                <a:gd name="T31" fmla="*/ 3 h 21"/>
                <a:gd name="T32" fmla="*/ 15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3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1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3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2" y="19"/>
                  </a:lnTo>
                  <a:lnTo>
                    <a:pt x="2" y="19"/>
                  </a:lnTo>
                  <a:lnTo>
                    <a:pt x="0" y="15"/>
                  </a:lnTo>
                  <a:lnTo>
                    <a:pt x="0" y="11"/>
                  </a:lnTo>
                  <a:lnTo>
                    <a:pt x="0" y="11"/>
                  </a:lnTo>
                  <a:lnTo>
                    <a:pt x="0" y="7"/>
                  </a:lnTo>
                  <a:lnTo>
                    <a:pt x="2" y="3"/>
                  </a:lnTo>
                  <a:lnTo>
                    <a:pt x="2" y="3"/>
                  </a:lnTo>
                  <a:lnTo>
                    <a:pt x="5" y="1"/>
                  </a:lnTo>
                  <a:lnTo>
                    <a:pt x="9" y="0"/>
                  </a:lnTo>
                  <a:lnTo>
                    <a:pt x="9" y="0"/>
                  </a:lnTo>
                  <a:lnTo>
                    <a:pt x="13" y="1"/>
                  </a:lnTo>
                  <a:lnTo>
                    <a:pt x="15" y="3"/>
                  </a:lnTo>
                  <a:lnTo>
                    <a:pt x="15" y="3"/>
                  </a:lnTo>
                  <a:lnTo>
                    <a:pt x="17" y="6"/>
                  </a:lnTo>
                  <a:lnTo>
                    <a:pt x="18" y="9"/>
                  </a:lnTo>
                  <a:lnTo>
                    <a:pt x="18" y="11"/>
                  </a:lnTo>
                  <a:lnTo>
                    <a:pt x="3" y="11"/>
                  </a:lnTo>
                  <a:lnTo>
                    <a:pt x="3" y="11"/>
                  </a:lnTo>
                  <a:lnTo>
                    <a:pt x="3"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1" y="3"/>
                  </a:lnTo>
                  <a:lnTo>
                    <a:pt x="9" y="3"/>
                  </a:lnTo>
                  <a:lnTo>
                    <a:pt x="9" y="3"/>
                  </a:lnTo>
                  <a:lnTo>
                    <a:pt x="7" y="3"/>
                  </a:lnTo>
                  <a:lnTo>
                    <a:pt x="5" y="4"/>
                  </a:lnTo>
                  <a:lnTo>
                    <a:pt x="5" y="4"/>
                  </a:lnTo>
                  <a:lnTo>
                    <a:pt x="3"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2" name="Freeform 301">
              <a:extLst>
                <a:ext uri="{FF2B5EF4-FFF2-40B4-BE49-F238E27FC236}">
                  <a16:creationId xmlns:a16="http://schemas.microsoft.com/office/drawing/2014/main" id="{1CD88B4C-03AD-4F24-8173-F4345C147699}"/>
                </a:ext>
              </a:extLst>
            </p:cNvPr>
            <p:cNvSpPr>
              <a:spLocks/>
            </p:cNvSpPr>
            <p:nvPr/>
          </p:nvSpPr>
          <p:spPr bwMode="auto">
            <a:xfrm>
              <a:off x="4878388" y="4232276"/>
              <a:ext cx="12700" cy="17463"/>
            </a:xfrm>
            <a:custGeom>
              <a:avLst/>
              <a:gdLst>
                <a:gd name="T0" fmla="*/ 8 w 17"/>
                <a:gd name="T1" fmla="*/ 21 h 21"/>
                <a:gd name="T2" fmla="*/ 8 w 17"/>
                <a:gd name="T3" fmla="*/ 21 h 21"/>
                <a:gd name="T4" fmla="*/ 4 w 17"/>
                <a:gd name="T5" fmla="*/ 21 h 21"/>
                <a:gd name="T6" fmla="*/ 0 w 17"/>
                <a:gd name="T7" fmla="*/ 20 h 21"/>
                <a:gd name="T8" fmla="*/ 0 w 17"/>
                <a:gd name="T9" fmla="*/ 16 h 21"/>
                <a:gd name="T10" fmla="*/ 1 w 17"/>
                <a:gd name="T11" fmla="*/ 16 h 21"/>
                <a:gd name="T12" fmla="*/ 1 w 17"/>
                <a:gd name="T13" fmla="*/ 16 h 21"/>
                <a:gd name="T14" fmla="*/ 4 w 17"/>
                <a:gd name="T15" fmla="*/ 18 h 21"/>
                <a:gd name="T16" fmla="*/ 9 w 17"/>
                <a:gd name="T17" fmla="*/ 19 h 21"/>
                <a:gd name="T18" fmla="*/ 9 w 17"/>
                <a:gd name="T19" fmla="*/ 19 h 21"/>
                <a:gd name="T20" fmla="*/ 12 w 17"/>
                <a:gd name="T21" fmla="*/ 18 h 21"/>
                <a:gd name="T22" fmla="*/ 13 w 17"/>
                <a:gd name="T23" fmla="*/ 17 h 21"/>
                <a:gd name="T24" fmla="*/ 14 w 17"/>
                <a:gd name="T25" fmla="*/ 16 h 21"/>
                <a:gd name="T26" fmla="*/ 14 w 17"/>
                <a:gd name="T27" fmla="*/ 16 h 21"/>
                <a:gd name="T28" fmla="*/ 13 w 17"/>
                <a:gd name="T29" fmla="*/ 14 h 21"/>
                <a:gd name="T30" fmla="*/ 13 w 17"/>
                <a:gd name="T31" fmla="*/ 14 h 21"/>
                <a:gd name="T32" fmla="*/ 10 w 17"/>
                <a:gd name="T33" fmla="*/ 13 h 21"/>
                <a:gd name="T34" fmla="*/ 10 w 17"/>
                <a:gd name="T35" fmla="*/ 13 h 21"/>
                <a:gd name="T36" fmla="*/ 5 w 17"/>
                <a:gd name="T37" fmla="*/ 12 h 21"/>
                <a:gd name="T38" fmla="*/ 5 w 17"/>
                <a:gd name="T39" fmla="*/ 12 h 21"/>
                <a:gd name="T40" fmla="*/ 2 w 17"/>
                <a:gd name="T41" fmla="*/ 10 h 21"/>
                <a:gd name="T42" fmla="*/ 2 w 17"/>
                <a:gd name="T43" fmla="*/ 10 h 21"/>
                <a:gd name="T44" fmla="*/ 1 w 17"/>
                <a:gd name="T45" fmla="*/ 8 h 21"/>
                <a:gd name="T46" fmla="*/ 1 w 17"/>
                <a:gd name="T47" fmla="*/ 6 h 21"/>
                <a:gd name="T48" fmla="*/ 1 w 17"/>
                <a:gd name="T49" fmla="*/ 6 h 21"/>
                <a:gd name="T50" fmla="*/ 1 w 17"/>
                <a:gd name="T51" fmla="*/ 4 h 21"/>
                <a:gd name="T52" fmla="*/ 3 w 17"/>
                <a:gd name="T53" fmla="*/ 2 h 21"/>
                <a:gd name="T54" fmla="*/ 3 w 17"/>
                <a:gd name="T55" fmla="*/ 2 h 21"/>
                <a:gd name="T56" fmla="*/ 5 w 17"/>
                <a:gd name="T57" fmla="*/ 1 h 21"/>
                <a:gd name="T58" fmla="*/ 9 w 17"/>
                <a:gd name="T59" fmla="*/ 0 h 21"/>
                <a:gd name="T60" fmla="*/ 9 w 17"/>
                <a:gd name="T61" fmla="*/ 0 h 21"/>
                <a:gd name="T62" fmla="*/ 13 w 17"/>
                <a:gd name="T63" fmla="*/ 1 h 21"/>
                <a:gd name="T64" fmla="*/ 16 w 17"/>
                <a:gd name="T65" fmla="*/ 2 h 21"/>
                <a:gd name="T66" fmla="*/ 16 w 17"/>
                <a:gd name="T67" fmla="*/ 5 h 21"/>
                <a:gd name="T68" fmla="*/ 16 w 17"/>
                <a:gd name="T69" fmla="*/ 5 h 21"/>
                <a:gd name="T70" fmla="*/ 16 w 17"/>
                <a:gd name="T71" fmla="*/ 5 h 21"/>
                <a:gd name="T72" fmla="*/ 13 w 17"/>
                <a:gd name="T73" fmla="*/ 4 h 21"/>
                <a:gd name="T74" fmla="*/ 9 w 17"/>
                <a:gd name="T75" fmla="*/ 3 h 21"/>
                <a:gd name="T76" fmla="*/ 9 w 17"/>
                <a:gd name="T77" fmla="*/ 3 h 21"/>
                <a:gd name="T78" fmla="*/ 5 w 17"/>
                <a:gd name="T79" fmla="*/ 4 h 21"/>
                <a:gd name="T80" fmla="*/ 5 w 17"/>
                <a:gd name="T81" fmla="*/ 4 h 21"/>
                <a:gd name="T82" fmla="*/ 4 w 17"/>
                <a:gd name="T83" fmla="*/ 5 h 21"/>
                <a:gd name="T84" fmla="*/ 4 w 17"/>
                <a:gd name="T85" fmla="*/ 6 h 21"/>
                <a:gd name="T86" fmla="*/ 4 w 17"/>
                <a:gd name="T87" fmla="*/ 6 h 21"/>
                <a:gd name="T88" fmla="*/ 4 w 17"/>
                <a:gd name="T89" fmla="*/ 8 h 21"/>
                <a:gd name="T90" fmla="*/ 4 w 17"/>
                <a:gd name="T91" fmla="*/ 8 h 21"/>
                <a:gd name="T92" fmla="*/ 8 w 17"/>
                <a:gd name="T93" fmla="*/ 9 h 21"/>
                <a:gd name="T94" fmla="*/ 12 w 17"/>
                <a:gd name="T95" fmla="*/ 10 h 21"/>
                <a:gd name="T96" fmla="*/ 12 w 17"/>
                <a:gd name="T97" fmla="*/ 10 h 21"/>
                <a:gd name="T98" fmla="*/ 14 w 17"/>
                <a:gd name="T99" fmla="*/ 11 h 21"/>
                <a:gd name="T100" fmla="*/ 15 w 17"/>
                <a:gd name="T101" fmla="*/ 12 h 21"/>
                <a:gd name="T102" fmla="*/ 15 w 17"/>
                <a:gd name="T103" fmla="*/ 12 h 21"/>
                <a:gd name="T104" fmla="*/ 16 w 17"/>
                <a:gd name="T105" fmla="*/ 13 h 21"/>
                <a:gd name="T106" fmla="*/ 17 w 17"/>
                <a:gd name="T107" fmla="*/ 15 h 21"/>
                <a:gd name="T108" fmla="*/ 17 w 17"/>
                <a:gd name="T109" fmla="*/ 15 h 21"/>
                <a:gd name="T110" fmla="*/ 16 w 17"/>
                <a:gd name="T111" fmla="*/ 18 h 21"/>
                <a:gd name="T112" fmla="*/ 14 w 17"/>
                <a:gd name="T113" fmla="*/ 20 h 21"/>
                <a:gd name="T114" fmla="*/ 14 w 17"/>
                <a:gd name="T115" fmla="*/ 20 h 21"/>
                <a:gd name="T116" fmla="*/ 12 w 17"/>
                <a:gd name="T117" fmla="*/ 21 h 21"/>
                <a:gd name="T118" fmla="*/ 8 w 17"/>
                <a:gd name="T119" fmla="*/ 21 h 21"/>
                <a:gd name="T120" fmla="*/ 8 w 17"/>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 h="21">
                  <a:moveTo>
                    <a:pt x="8" y="21"/>
                  </a:moveTo>
                  <a:lnTo>
                    <a:pt x="8" y="21"/>
                  </a:lnTo>
                  <a:lnTo>
                    <a:pt x="4" y="21"/>
                  </a:lnTo>
                  <a:lnTo>
                    <a:pt x="0" y="20"/>
                  </a:lnTo>
                  <a:lnTo>
                    <a:pt x="0" y="16"/>
                  </a:lnTo>
                  <a:lnTo>
                    <a:pt x="1" y="16"/>
                  </a:lnTo>
                  <a:lnTo>
                    <a:pt x="1" y="16"/>
                  </a:lnTo>
                  <a:lnTo>
                    <a:pt x="4" y="18"/>
                  </a:lnTo>
                  <a:lnTo>
                    <a:pt x="9" y="19"/>
                  </a:lnTo>
                  <a:lnTo>
                    <a:pt x="9" y="19"/>
                  </a:lnTo>
                  <a:lnTo>
                    <a:pt x="12" y="18"/>
                  </a:lnTo>
                  <a:lnTo>
                    <a:pt x="13" y="17"/>
                  </a:lnTo>
                  <a:lnTo>
                    <a:pt x="14" y="16"/>
                  </a:lnTo>
                  <a:lnTo>
                    <a:pt x="14" y="16"/>
                  </a:lnTo>
                  <a:lnTo>
                    <a:pt x="13" y="14"/>
                  </a:lnTo>
                  <a:lnTo>
                    <a:pt x="13" y="14"/>
                  </a:lnTo>
                  <a:lnTo>
                    <a:pt x="10" y="13"/>
                  </a:lnTo>
                  <a:lnTo>
                    <a:pt x="10" y="13"/>
                  </a:lnTo>
                  <a:lnTo>
                    <a:pt x="5" y="12"/>
                  </a:lnTo>
                  <a:lnTo>
                    <a:pt x="5" y="12"/>
                  </a:lnTo>
                  <a:lnTo>
                    <a:pt x="2" y="10"/>
                  </a:lnTo>
                  <a:lnTo>
                    <a:pt x="2" y="10"/>
                  </a:lnTo>
                  <a:lnTo>
                    <a:pt x="1" y="8"/>
                  </a:lnTo>
                  <a:lnTo>
                    <a:pt x="1" y="6"/>
                  </a:lnTo>
                  <a:lnTo>
                    <a:pt x="1" y="6"/>
                  </a:lnTo>
                  <a:lnTo>
                    <a:pt x="1" y="4"/>
                  </a:lnTo>
                  <a:lnTo>
                    <a:pt x="3" y="2"/>
                  </a:lnTo>
                  <a:lnTo>
                    <a:pt x="3" y="2"/>
                  </a:lnTo>
                  <a:lnTo>
                    <a:pt x="5" y="1"/>
                  </a:lnTo>
                  <a:lnTo>
                    <a:pt x="9" y="0"/>
                  </a:lnTo>
                  <a:lnTo>
                    <a:pt x="9" y="0"/>
                  </a:lnTo>
                  <a:lnTo>
                    <a:pt x="13" y="1"/>
                  </a:lnTo>
                  <a:lnTo>
                    <a:pt x="16" y="2"/>
                  </a:lnTo>
                  <a:lnTo>
                    <a:pt x="16" y="5"/>
                  </a:lnTo>
                  <a:lnTo>
                    <a:pt x="16" y="5"/>
                  </a:lnTo>
                  <a:lnTo>
                    <a:pt x="16" y="5"/>
                  </a:lnTo>
                  <a:lnTo>
                    <a:pt x="13" y="4"/>
                  </a:lnTo>
                  <a:lnTo>
                    <a:pt x="9" y="3"/>
                  </a:lnTo>
                  <a:lnTo>
                    <a:pt x="9" y="3"/>
                  </a:lnTo>
                  <a:lnTo>
                    <a:pt x="5" y="4"/>
                  </a:lnTo>
                  <a:lnTo>
                    <a:pt x="5" y="4"/>
                  </a:lnTo>
                  <a:lnTo>
                    <a:pt x="4" y="5"/>
                  </a:lnTo>
                  <a:lnTo>
                    <a:pt x="4" y="6"/>
                  </a:lnTo>
                  <a:lnTo>
                    <a:pt x="4" y="6"/>
                  </a:lnTo>
                  <a:lnTo>
                    <a:pt x="4" y="8"/>
                  </a:lnTo>
                  <a:lnTo>
                    <a:pt x="4" y="8"/>
                  </a:lnTo>
                  <a:lnTo>
                    <a:pt x="8" y="9"/>
                  </a:lnTo>
                  <a:lnTo>
                    <a:pt x="12" y="10"/>
                  </a:lnTo>
                  <a:lnTo>
                    <a:pt x="12" y="10"/>
                  </a:lnTo>
                  <a:lnTo>
                    <a:pt x="14" y="11"/>
                  </a:lnTo>
                  <a:lnTo>
                    <a:pt x="15" y="12"/>
                  </a:lnTo>
                  <a:lnTo>
                    <a:pt x="15" y="12"/>
                  </a:lnTo>
                  <a:lnTo>
                    <a:pt x="16" y="13"/>
                  </a:lnTo>
                  <a:lnTo>
                    <a:pt x="17" y="15"/>
                  </a:lnTo>
                  <a:lnTo>
                    <a:pt x="17" y="15"/>
                  </a:lnTo>
                  <a:lnTo>
                    <a:pt x="16" y="18"/>
                  </a:lnTo>
                  <a:lnTo>
                    <a:pt x="14" y="20"/>
                  </a:lnTo>
                  <a:lnTo>
                    <a:pt x="14" y="20"/>
                  </a:lnTo>
                  <a:lnTo>
                    <a:pt x="12" y="21"/>
                  </a:lnTo>
                  <a:lnTo>
                    <a:pt x="8" y="21"/>
                  </a:lnTo>
                  <a:lnTo>
                    <a:pt x="8"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3" name="Freeform 302">
              <a:extLst>
                <a:ext uri="{FF2B5EF4-FFF2-40B4-BE49-F238E27FC236}">
                  <a16:creationId xmlns:a16="http://schemas.microsoft.com/office/drawing/2014/main" id="{B3342050-2095-4FCD-B28C-526C506A887C}"/>
                </a:ext>
              </a:extLst>
            </p:cNvPr>
            <p:cNvSpPr>
              <a:spLocks noEditPoints="1"/>
            </p:cNvSpPr>
            <p:nvPr/>
          </p:nvSpPr>
          <p:spPr bwMode="auto">
            <a:xfrm>
              <a:off x="4892675" y="4232276"/>
              <a:ext cx="15875" cy="17463"/>
            </a:xfrm>
            <a:custGeom>
              <a:avLst/>
              <a:gdLst>
                <a:gd name="T0" fmla="*/ 11 w 18"/>
                <a:gd name="T1" fmla="*/ 21 h 21"/>
                <a:gd name="T2" fmla="*/ 11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3 w 18"/>
                <a:gd name="T19" fmla="*/ 3 h 21"/>
                <a:gd name="T20" fmla="*/ 3 w 18"/>
                <a:gd name="T21" fmla="*/ 3 h 21"/>
                <a:gd name="T22" fmla="*/ 6 w 18"/>
                <a:gd name="T23" fmla="*/ 1 h 21"/>
                <a:gd name="T24" fmla="*/ 10 w 18"/>
                <a:gd name="T25" fmla="*/ 0 h 21"/>
                <a:gd name="T26" fmla="*/ 10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8 w 18"/>
                <a:gd name="T51" fmla="*/ 18 h 21"/>
                <a:gd name="T52" fmla="*/ 11 w 18"/>
                <a:gd name="T53" fmla="*/ 19 h 21"/>
                <a:gd name="T54" fmla="*/ 11 w 18"/>
                <a:gd name="T55" fmla="*/ 19 h 21"/>
                <a:gd name="T56" fmla="*/ 14 w 18"/>
                <a:gd name="T57" fmla="*/ 18 h 21"/>
                <a:gd name="T58" fmla="*/ 17 w 18"/>
                <a:gd name="T59" fmla="*/ 16 h 21"/>
                <a:gd name="T60" fmla="*/ 18 w 18"/>
                <a:gd name="T61" fmla="*/ 16 h 21"/>
                <a:gd name="T62" fmla="*/ 18 w 18"/>
                <a:gd name="T63" fmla="*/ 20 h 21"/>
                <a:gd name="T64" fmla="*/ 18 w 18"/>
                <a:gd name="T65" fmla="*/ 20 h 21"/>
                <a:gd name="T66" fmla="*/ 14 w 18"/>
                <a:gd name="T67" fmla="*/ 21 h 21"/>
                <a:gd name="T68" fmla="*/ 11 w 18"/>
                <a:gd name="T69" fmla="*/ 21 h 21"/>
                <a:gd name="T70" fmla="*/ 11 w 18"/>
                <a:gd name="T71" fmla="*/ 21 h 21"/>
                <a:gd name="T72" fmla="*/ 3 w 18"/>
                <a:gd name="T73" fmla="*/ 9 h 21"/>
                <a:gd name="T74" fmla="*/ 15 w 18"/>
                <a:gd name="T75" fmla="*/ 9 h 21"/>
                <a:gd name="T76" fmla="*/ 15 w 18"/>
                <a:gd name="T77" fmla="*/ 9 h 21"/>
                <a:gd name="T78" fmla="*/ 15 w 18"/>
                <a:gd name="T79" fmla="*/ 6 h 21"/>
                <a:gd name="T80" fmla="*/ 14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1" y="21"/>
                  </a:moveTo>
                  <a:lnTo>
                    <a:pt x="11" y="21"/>
                  </a:lnTo>
                  <a:lnTo>
                    <a:pt x="6" y="21"/>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8" y="18"/>
                  </a:lnTo>
                  <a:lnTo>
                    <a:pt x="11" y="19"/>
                  </a:lnTo>
                  <a:lnTo>
                    <a:pt x="11" y="19"/>
                  </a:lnTo>
                  <a:lnTo>
                    <a:pt x="14" y="18"/>
                  </a:lnTo>
                  <a:lnTo>
                    <a:pt x="17" y="16"/>
                  </a:lnTo>
                  <a:lnTo>
                    <a:pt x="18" y="16"/>
                  </a:lnTo>
                  <a:lnTo>
                    <a:pt x="18" y="20"/>
                  </a:lnTo>
                  <a:lnTo>
                    <a:pt x="18" y="20"/>
                  </a:lnTo>
                  <a:lnTo>
                    <a:pt x="14" y="21"/>
                  </a:lnTo>
                  <a:lnTo>
                    <a:pt x="11" y="21"/>
                  </a:lnTo>
                  <a:lnTo>
                    <a:pt x="11" y="21"/>
                  </a:lnTo>
                  <a:close/>
                  <a:moveTo>
                    <a:pt x="3" y="9"/>
                  </a:moveTo>
                  <a:lnTo>
                    <a:pt x="15" y="9"/>
                  </a:lnTo>
                  <a:lnTo>
                    <a:pt x="15" y="9"/>
                  </a:lnTo>
                  <a:lnTo>
                    <a:pt x="15" y="6"/>
                  </a:lnTo>
                  <a:lnTo>
                    <a:pt x="14"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4" name="Freeform 303">
              <a:extLst>
                <a:ext uri="{FF2B5EF4-FFF2-40B4-BE49-F238E27FC236}">
                  <a16:creationId xmlns:a16="http://schemas.microsoft.com/office/drawing/2014/main" id="{38E581B0-3C61-4063-BFA0-4BB1373CF2C0}"/>
                </a:ext>
              </a:extLst>
            </p:cNvPr>
            <p:cNvSpPr>
              <a:spLocks/>
            </p:cNvSpPr>
            <p:nvPr/>
          </p:nvSpPr>
          <p:spPr bwMode="auto">
            <a:xfrm>
              <a:off x="4911725" y="4232276"/>
              <a:ext cx="12700" cy="17463"/>
            </a:xfrm>
            <a:custGeom>
              <a:avLst/>
              <a:gdLst>
                <a:gd name="T0" fmla="*/ 17 w 17"/>
                <a:gd name="T1" fmla="*/ 21 h 21"/>
                <a:gd name="T2" fmla="*/ 14 w 17"/>
                <a:gd name="T3" fmla="*/ 21 h 21"/>
                <a:gd name="T4" fmla="*/ 14 w 17"/>
                <a:gd name="T5" fmla="*/ 10 h 21"/>
                <a:gd name="T6" fmla="*/ 14 w 17"/>
                <a:gd name="T7" fmla="*/ 10 h 21"/>
                <a:gd name="T8" fmla="*/ 13 w 17"/>
                <a:gd name="T9" fmla="*/ 6 h 21"/>
                <a:gd name="T10" fmla="*/ 13 w 17"/>
                <a:gd name="T11" fmla="*/ 4 h 21"/>
                <a:gd name="T12" fmla="*/ 13 w 17"/>
                <a:gd name="T13" fmla="*/ 4 h 21"/>
                <a:gd name="T14" fmla="*/ 11 w 17"/>
                <a:gd name="T15" fmla="*/ 4 h 21"/>
                <a:gd name="T16" fmla="*/ 9 w 17"/>
                <a:gd name="T17" fmla="*/ 3 h 21"/>
                <a:gd name="T18" fmla="*/ 9 w 17"/>
                <a:gd name="T19" fmla="*/ 3 h 21"/>
                <a:gd name="T20" fmla="*/ 6 w 17"/>
                <a:gd name="T21" fmla="*/ 4 h 21"/>
                <a:gd name="T22" fmla="*/ 3 w 17"/>
                <a:gd name="T23" fmla="*/ 6 h 21"/>
                <a:gd name="T24" fmla="*/ 3 w 17"/>
                <a:gd name="T25" fmla="*/ 21 h 21"/>
                <a:gd name="T26" fmla="*/ 0 w 17"/>
                <a:gd name="T27" fmla="*/ 21 h 21"/>
                <a:gd name="T28" fmla="*/ 0 w 17"/>
                <a:gd name="T29" fmla="*/ 1 h 21"/>
                <a:gd name="T30" fmla="*/ 3 w 17"/>
                <a:gd name="T31" fmla="*/ 1 h 21"/>
                <a:gd name="T32" fmla="*/ 3 w 17"/>
                <a:gd name="T33" fmla="*/ 3 h 21"/>
                <a:gd name="T34" fmla="*/ 3 w 17"/>
                <a:gd name="T35" fmla="*/ 3 h 21"/>
                <a:gd name="T36" fmla="*/ 7 w 17"/>
                <a:gd name="T37" fmla="*/ 1 h 21"/>
                <a:gd name="T38" fmla="*/ 10 w 17"/>
                <a:gd name="T39" fmla="*/ 0 h 21"/>
                <a:gd name="T40" fmla="*/ 10 w 17"/>
                <a:gd name="T41" fmla="*/ 0 h 21"/>
                <a:gd name="T42" fmla="*/ 13 w 17"/>
                <a:gd name="T43" fmla="*/ 1 h 21"/>
                <a:gd name="T44" fmla="*/ 15 w 17"/>
                <a:gd name="T45" fmla="*/ 2 h 21"/>
                <a:gd name="T46" fmla="*/ 15 w 17"/>
                <a:gd name="T47" fmla="*/ 2 h 21"/>
                <a:gd name="T48" fmla="*/ 16 w 17"/>
                <a:gd name="T49" fmla="*/ 5 h 21"/>
                <a:gd name="T50" fmla="*/ 17 w 17"/>
                <a:gd name="T51" fmla="*/ 8 h 21"/>
                <a:gd name="T52" fmla="*/ 17 w 17"/>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1">
                  <a:moveTo>
                    <a:pt x="17" y="21"/>
                  </a:moveTo>
                  <a:lnTo>
                    <a:pt x="14" y="21"/>
                  </a:lnTo>
                  <a:lnTo>
                    <a:pt x="14" y="10"/>
                  </a:lnTo>
                  <a:lnTo>
                    <a:pt x="14" y="10"/>
                  </a:lnTo>
                  <a:lnTo>
                    <a:pt x="13" y="6"/>
                  </a:lnTo>
                  <a:lnTo>
                    <a:pt x="13" y="4"/>
                  </a:lnTo>
                  <a:lnTo>
                    <a:pt x="13" y="4"/>
                  </a:lnTo>
                  <a:lnTo>
                    <a:pt x="11" y="4"/>
                  </a:lnTo>
                  <a:lnTo>
                    <a:pt x="9" y="3"/>
                  </a:lnTo>
                  <a:lnTo>
                    <a:pt x="9" y="3"/>
                  </a:lnTo>
                  <a:lnTo>
                    <a:pt x="6" y="4"/>
                  </a:lnTo>
                  <a:lnTo>
                    <a:pt x="3" y="6"/>
                  </a:lnTo>
                  <a:lnTo>
                    <a:pt x="3" y="21"/>
                  </a:lnTo>
                  <a:lnTo>
                    <a:pt x="0" y="21"/>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5" name="Freeform 304">
              <a:extLst>
                <a:ext uri="{FF2B5EF4-FFF2-40B4-BE49-F238E27FC236}">
                  <a16:creationId xmlns:a16="http://schemas.microsoft.com/office/drawing/2014/main" id="{15AF9B44-EF48-4197-8D24-4FFAC9AF04B0}"/>
                </a:ext>
              </a:extLst>
            </p:cNvPr>
            <p:cNvSpPr>
              <a:spLocks/>
            </p:cNvSpPr>
            <p:nvPr/>
          </p:nvSpPr>
          <p:spPr bwMode="auto">
            <a:xfrm>
              <a:off x="4927600" y="4229101"/>
              <a:ext cx="9525" cy="20638"/>
            </a:xfrm>
            <a:custGeom>
              <a:avLst/>
              <a:gdLst>
                <a:gd name="T0" fmla="*/ 10 w 13"/>
                <a:gd name="T1" fmla="*/ 26 h 26"/>
                <a:gd name="T2" fmla="*/ 10 w 13"/>
                <a:gd name="T3" fmla="*/ 26 h 26"/>
                <a:gd name="T4" fmla="*/ 7 w 13"/>
                <a:gd name="T5" fmla="*/ 26 h 26"/>
                <a:gd name="T6" fmla="*/ 4 w 13"/>
                <a:gd name="T7" fmla="*/ 24 h 26"/>
                <a:gd name="T8" fmla="*/ 3 w 13"/>
                <a:gd name="T9" fmla="*/ 22 h 26"/>
                <a:gd name="T10" fmla="*/ 2 w 13"/>
                <a:gd name="T11" fmla="*/ 19 h 26"/>
                <a:gd name="T12" fmla="*/ 2 w 13"/>
                <a:gd name="T13" fmla="*/ 8 h 26"/>
                <a:gd name="T14" fmla="*/ 0 w 13"/>
                <a:gd name="T15" fmla="*/ 8 h 26"/>
                <a:gd name="T16" fmla="*/ 0 w 13"/>
                <a:gd name="T17" fmla="*/ 6 h 26"/>
                <a:gd name="T18" fmla="*/ 2 w 13"/>
                <a:gd name="T19" fmla="*/ 6 h 26"/>
                <a:gd name="T20" fmla="*/ 2 w 13"/>
                <a:gd name="T21" fmla="*/ 0 h 26"/>
                <a:gd name="T22" fmla="*/ 6 w 13"/>
                <a:gd name="T23" fmla="*/ 0 h 26"/>
                <a:gd name="T24" fmla="*/ 6 w 13"/>
                <a:gd name="T25" fmla="*/ 6 h 26"/>
                <a:gd name="T26" fmla="*/ 13 w 13"/>
                <a:gd name="T27" fmla="*/ 6 h 26"/>
                <a:gd name="T28" fmla="*/ 13 w 13"/>
                <a:gd name="T29" fmla="*/ 8 h 26"/>
                <a:gd name="T30" fmla="*/ 6 w 13"/>
                <a:gd name="T31" fmla="*/ 8 h 26"/>
                <a:gd name="T32" fmla="*/ 6 w 13"/>
                <a:gd name="T33" fmla="*/ 18 h 26"/>
                <a:gd name="T34" fmla="*/ 6 w 13"/>
                <a:gd name="T35" fmla="*/ 18 h 26"/>
                <a:gd name="T36" fmla="*/ 7 w 13"/>
                <a:gd name="T37" fmla="*/ 22 h 26"/>
                <a:gd name="T38" fmla="*/ 7 w 13"/>
                <a:gd name="T39" fmla="*/ 22 h 26"/>
                <a:gd name="T40" fmla="*/ 8 w 13"/>
                <a:gd name="T41" fmla="*/ 23 h 26"/>
                <a:gd name="T42" fmla="*/ 8 w 13"/>
                <a:gd name="T43" fmla="*/ 23 h 26"/>
                <a:gd name="T44" fmla="*/ 10 w 13"/>
                <a:gd name="T45" fmla="*/ 23 h 26"/>
                <a:gd name="T46" fmla="*/ 10 w 13"/>
                <a:gd name="T47" fmla="*/ 23 h 26"/>
                <a:gd name="T48" fmla="*/ 13 w 13"/>
                <a:gd name="T49" fmla="*/ 23 h 26"/>
                <a:gd name="T50" fmla="*/ 13 w 13"/>
                <a:gd name="T51" fmla="*/ 23 h 26"/>
                <a:gd name="T52" fmla="*/ 13 w 13"/>
                <a:gd name="T53" fmla="*/ 26 h 26"/>
                <a:gd name="T54" fmla="*/ 13 w 13"/>
                <a:gd name="T55" fmla="*/ 26 h 26"/>
                <a:gd name="T56" fmla="*/ 10 w 13"/>
                <a:gd name="T57" fmla="*/ 26 h 26"/>
                <a:gd name="T58" fmla="*/ 10 w 13"/>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26">
                  <a:moveTo>
                    <a:pt x="10" y="26"/>
                  </a:moveTo>
                  <a:lnTo>
                    <a:pt x="10" y="26"/>
                  </a:lnTo>
                  <a:lnTo>
                    <a:pt x="7" y="26"/>
                  </a:lnTo>
                  <a:lnTo>
                    <a:pt x="4" y="24"/>
                  </a:lnTo>
                  <a:lnTo>
                    <a:pt x="3" y="22"/>
                  </a:lnTo>
                  <a:lnTo>
                    <a:pt x="2" y="19"/>
                  </a:lnTo>
                  <a:lnTo>
                    <a:pt x="2" y="8"/>
                  </a:lnTo>
                  <a:lnTo>
                    <a:pt x="0" y="8"/>
                  </a:lnTo>
                  <a:lnTo>
                    <a:pt x="0" y="6"/>
                  </a:lnTo>
                  <a:lnTo>
                    <a:pt x="2" y="6"/>
                  </a:lnTo>
                  <a:lnTo>
                    <a:pt x="2" y="0"/>
                  </a:lnTo>
                  <a:lnTo>
                    <a:pt x="6" y="0"/>
                  </a:lnTo>
                  <a:lnTo>
                    <a:pt x="6" y="6"/>
                  </a:lnTo>
                  <a:lnTo>
                    <a:pt x="13" y="6"/>
                  </a:lnTo>
                  <a:lnTo>
                    <a:pt x="13" y="8"/>
                  </a:lnTo>
                  <a:lnTo>
                    <a:pt x="6" y="8"/>
                  </a:lnTo>
                  <a:lnTo>
                    <a:pt x="6" y="18"/>
                  </a:lnTo>
                  <a:lnTo>
                    <a:pt x="6" y="18"/>
                  </a:lnTo>
                  <a:lnTo>
                    <a:pt x="7" y="22"/>
                  </a:lnTo>
                  <a:lnTo>
                    <a:pt x="7" y="22"/>
                  </a:lnTo>
                  <a:lnTo>
                    <a:pt x="8" y="23"/>
                  </a:lnTo>
                  <a:lnTo>
                    <a:pt x="8" y="23"/>
                  </a:lnTo>
                  <a:lnTo>
                    <a:pt x="10" y="23"/>
                  </a:lnTo>
                  <a:lnTo>
                    <a:pt x="10" y="23"/>
                  </a:lnTo>
                  <a:lnTo>
                    <a:pt x="13" y="23"/>
                  </a:lnTo>
                  <a:lnTo>
                    <a:pt x="13" y="23"/>
                  </a:lnTo>
                  <a:lnTo>
                    <a:pt x="13" y="26"/>
                  </a:lnTo>
                  <a:lnTo>
                    <a:pt x="13" y="26"/>
                  </a:lnTo>
                  <a:lnTo>
                    <a:pt x="10" y="26"/>
                  </a:lnTo>
                  <a:lnTo>
                    <a:pt x="1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6" name="Freeform 305">
              <a:extLst>
                <a:ext uri="{FF2B5EF4-FFF2-40B4-BE49-F238E27FC236}">
                  <a16:creationId xmlns:a16="http://schemas.microsoft.com/office/drawing/2014/main" id="{11A086F5-053E-479B-B131-E4994307C680}"/>
                </a:ext>
              </a:extLst>
            </p:cNvPr>
            <p:cNvSpPr>
              <a:spLocks noEditPoints="1"/>
            </p:cNvSpPr>
            <p:nvPr/>
          </p:nvSpPr>
          <p:spPr bwMode="auto">
            <a:xfrm>
              <a:off x="4938713" y="4232276"/>
              <a:ext cx="12700" cy="17463"/>
            </a:xfrm>
            <a:custGeom>
              <a:avLst/>
              <a:gdLst>
                <a:gd name="T0" fmla="*/ 14 w 17"/>
                <a:gd name="T1" fmla="*/ 21 h 21"/>
                <a:gd name="T2" fmla="*/ 14 w 17"/>
                <a:gd name="T3" fmla="*/ 19 h 21"/>
                <a:gd name="T4" fmla="*/ 14 w 17"/>
                <a:gd name="T5" fmla="*/ 19 h 21"/>
                <a:gd name="T6" fmla="*/ 10 w 17"/>
                <a:gd name="T7" fmla="*/ 21 h 21"/>
                <a:gd name="T8" fmla="*/ 10 w 17"/>
                <a:gd name="T9" fmla="*/ 21 h 21"/>
                <a:gd name="T10" fmla="*/ 6 w 17"/>
                <a:gd name="T11" fmla="*/ 21 h 21"/>
                <a:gd name="T12" fmla="*/ 6 w 17"/>
                <a:gd name="T13" fmla="*/ 21 h 21"/>
                <a:gd name="T14" fmla="*/ 4 w 17"/>
                <a:gd name="T15" fmla="*/ 21 h 21"/>
                <a:gd name="T16" fmla="*/ 2 w 17"/>
                <a:gd name="T17" fmla="*/ 20 h 21"/>
                <a:gd name="T18" fmla="*/ 2 w 17"/>
                <a:gd name="T19" fmla="*/ 20 h 21"/>
                <a:gd name="T20" fmla="*/ 1 w 17"/>
                <a:gd name="T21" fmla="*/ 18 h 21"/>
                <a:gd name="T22" fmla="*/ 0 w 17"/>
                <a:gd name="T23" fmla="*/ 15 h 21"/>
                <a:gd name="T24" fmla="*/ 0 w 17"/>
                <a:gd name="T25" fmla="*/ 15 h 21"/>
                <a:gd name="T26" fmla="*/ 1 w 17"/>
                <a:gd name="T27" fmla="*/ 12 h 21"/>
                <a:gd name="T28" fmla="*/ 3 w 17"/>
                <a:gd name="T29" fmla="*/ 10 h 21"/>
                <a:gd name="T30" fmla="*/ 3 w 17"/>
                <a:gd name="T31" fmla="*/ 10 h 21"/>
                <a:gd name="T32" fmla="*/ 7 w 17"/>
                <a:gd name="T33" fmla="*/ 8 h 21"/>
                <a:gd name="T34" fmla="*/ 14 w 17"/>
                <a:gd name="T35" fmla="*/ 8 h 21"/>
                <a:gd name="T36" fmla="*/ 14 w 17"/>
                <a:gd name="T37" fmla="*/ 7 h 21"/>
                <a:gd name="T38" fmla="*/ 14 w 17"/>
                <a:gd name="T39" fmla="*/ 7 h 21"/>
                <a:gd name="T40" fmla="*/ 13 w 17"/>
                <a:gd name="T41" fmla="*/ 5 h 21"/>
                <a:gd name="T42" fmla="*/ 12 w 17"/>
                <a:gd name="T43" fmla="*/ 4 h 21"/>
                <a:gd name="T44" fmla="*/ 12 w 17"/>
                <a:gd name="T45" fmla="*/ 4 h 21"/>
                <a:gd name="T46" fmla="*/ 11 w 17"/>
                <a:gd name="T47" fmla="*/ 3 h 21"/>
                <a:gd name="T48" fmla="*/ 8 w 17"/>
                <a:gd name="T49" fmla="*/ 3 h 21"/>
                <a:gd name="T50" fmla="*/ 8 w 17"/>
                <a:gd name="T51" fmla="*/ 3 h 21"/>
                <a:gd name="T52" fmla="*/ 5 w 17"/>
                <a:gd name="T53" fmla="*/ 3 h 21"/>
                <a:gd name="T54" fmla="*/ 2 w 17"/>
                <a:gd name="T55" fmla="*/ 5 h 21"/>
                <a:gd name="T56" fmla="*/ 2 w 17"/>
                <a:gd name="T57" fmla="*/ 5 h 21"/>
                <a:gd name="T58" fmla="*/ 2 w 17"/>
                <a:gd name="T59" fmla="*/ 1 h 21"/>
                <a:gd name="T60" fmla="*/ 2 w 17"/>
                <a:gd name="T61" fmla="*/ 1 h 21"/>
                <a:gd name="T62" fmla="*/ 8 w 17"/>
                <a:gd name="T63" fmla="*/ 0 h 21"/>
                <a:gd name="T64" fmla="*/ 8 w 17"/>
                <a:gd name="T65" fmla="*/ 0 h 21"/>
                <a:gd name="T66" fmla="*/ 12 w 17"/>
                <a:gd name="T67" fmla="*/ 1 h 21"/>
                <a:gd name="T68" fmla="*/ 15 w 17"/>
                <a:gd name="T69" fmla="*/ 2 h 21"/>
                <a:gd name="T70" fmla="*/ 15 w 17"/>
                <a:gd name="T71" fmla="*/ 2 h 21"/>
                <a:gd name="T72" fmla="*/ 16 w 17"/>
                <a:gd name="T73" fmla="*/ 4 h 21"/>
                <a:gd name="T74" fmla="*/ 17 w 17"/>
                <a:gd name="T75" fmla="*/ 7 h 21"/>
                <a:gd name="T76" fmla="*/ 17 w 17"/>
                <a:gd name="T77" fmla="*/ 21 h 21"/>
                <a:gd name="T78" fmla="*/ 14 w 17"/>
                <a:gd name="T79" fmla="*/ 21 h 21"/>
                <a:gd name="T80" fmla="*/ 14 w 17"/>
                <a:gd name="T81" fmla="*/ 16 h 21"/>
                <a:gd name="T82" fmla="*/ 14 w 17"/>
                <a:gd name="T83" fmla="*/ 10 h 21"/>
                <a:gd name="T84" fmla="*/ 14 w 17"/>
                <a:gd name="T85" fmla="*/ 10 h 21"/>
                <a:gd name="T86" fmla="*/ 8 w 17"/>
                <a:gd name="T87" fmla="*/ 11 h 21"/>
                <a:gd name="T88" fmla="*/ 5 w 17"/>
                <a:gd name="T89" fmla="*/ 12 h 21"/>
                <a:gd name="T90" fmla="*/ 5 w 17"/>
                <a:gd name="T91" fmla="*/ 12 h 21"/>
                <a:gd name="T92" fmla="*/ 4 w 17"/>
                <a:gd name="T93" fmla="*/ 13 h 21"/>
                <a:gd name="T94" fmla="*/ 3 w 17"/>
                <a:gd name="T95" fmla="*/ 15 h 21"/>
                <a:gd name="T96" fmla="*/ 3 w 17"/>
                <a:gd name="T97" fmla="*/ 15 h 21"/>
                <a:gd name="T98" fmla="*/ 4 w 17"/>
                <a:gd name="T99" fmla="*/ 16 h 21"/>
                <a:gd name="T100" fmla="*/ 5 w 17"/>
                <a:gd name="T101" fmla="*/ 18 h 21"/>
                <a:gd name="T102" fmla="*/ 8 w 17"/>
                <a:gd name="T103" fmla="*/ 18 h 21"/>
                <a:gd name="T104" fmla="*/ 8 w 17"/>
                <a:gd name="T105" fmla="*/ 18 h 21"/>
                <a:gd name="T106" fmla="*/ 11 w 17"/>
                <a:gd name="T107" fmla="*/ 18 h 21"/>
                <a:gd name="T108" fmla="*/ 14 w 17"/>
                <a:gd name="T109" fmla="*/ 16 h 21"/>
                <a:gd name="T110" fmla="*/ 14 w 17"/>
                <a:gd name="T111"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 h="21">
                  <a:moveTo>
                    <a:pt x="14" y="21"/>
                  </a:moveTo>
                  <a:lnTo>
                    <a:pt x="14" y="19"/>
                  </a:lnTo>
                  <a:lnTo>
                    <a:pt x="14" y="19"/>
                  </a:lnTo>
                  <a:lnTo>
                    <a:pt x="10" y="21"/>
                  </a:lnTo>
                  <a:lnTo>
                    <a:pt x="10" y="21"/>
                  </a:lnTo>
                  <a:lnTo>
                    <a:pt x="6" y="21"/>
                  </a:lnTo>
                  <a:lnTo>
                    <a:pt x="6" y="21"/>
                  </a:lnTo>
                  <a:lnTo>
                    <a:pt x="4" y="21"/>
                  </a:lnTo>
                  <a:lnTo>
                    <a:pt x="2" y="20"/>
                  </a:lnTo>
                  <a:lnTo>
                    <a:pt x="2" y="20"/>
                  </a:lnTo>
                  <a:lnTo>
                    <a:pt x="1" y="18"/>
                  </a:lnTo>
                  <a:lnTo>
                    <a:pt x="0" y="15"/>
                  </a:lnTo>
                  <a:lnTo>
                    <a:pt x="0" y="15"/>
                  </a:lnTo>
                  <a:lnTo>
                    <a:pt x="1" y="12"/>
                  </a:lnTo>
                  <a:lnTo>
                    <a:pt x="3" y="10"/>
                  </a:lnTo>
                  <a:lnTo>
                    <a:pt x="3" y="10"/>
                  </a:lnTo>
                  <a:lnTo>
                    <a:pt x="7" y="8"/>
                  </a:lnTo>
                  <a:lnTo>
                    <a:pt x="14" y="8"/>
                  </a:lnTo>
                  <a:lnTo>
                    <a:pt x="14" y="7"/>
                  </a:lnTo>
                  <a:lnTo>
                    <a:pt x="14" y="7"/>
                  </a:lnTo>
                  <a:lnTo>
                    <a:pt x="13" y="5"/>
                  </a:lnTo>
                  <a:lnTo>
                    <a:pt x="12" y="4"/>
                  </a:lnTo>
                  <a:lnTo>
                    <a:pt x="12" y="4"/>
                  </a:lnTo>
                  <a:lnTo>
                    <a:pt x="11" y="3"/>
                  </a:lnTo>
                  <a:lnTo>
                    <a:pt x="8" y="3"/>
                  </a:lnTo>
                  <a:lnTo>
                    <a:pt x="8" y="3"/>
                  </a:lnTo>
                  <a:lnTo>
                    <a:pt x="5" y="3"/>
                  </a:lnTo>
                  <a:lnTo>
                    <a:pt x="2" y="5"/>
                  </a:lnTo>
                  <a:lnTo>
                    <a:pt x="2" y="5"/>
                  </a:lnTo>
                  <a:lnTo>
                    <a:pt x="2" y="1"/>
                  </a:lnTo>
                  <a:lnTo>
                    <a:pt x="2" y="1"/>
                  </a:lnTo>
                  <a:lnTo>
                    <a:pt x="8" y="0"/>
                  </a:lnTo>
                  <a:lnTo>
                    <a:pt x="8" y="0"/>
                  </a:lnTo>
                  <a:lnTo>
                    <a:pt x="12" y="1"/>
                  </a:lnTo>
                  <a:lnTo>
                    <a:pt x="15" y="2"/>
                  </a:lnTo>
                  <a:lnTo>
                    <a:pt x="15" y="2"/>
                  </a:lnTo>
                  <a:lnTo>
                    <a:pt x="16" y="4"/>
                  </a:lnTo>
                  <a:lnTo>
                    <a:pt x="17" y="7"/>
                  </a:lnTo>
                  <a:lnTo>
                    <a:pt x="17" y="21"/>
                  </a:lnTo>
                  <a:lnTo>
                    <a:pt x="14" y="21"/>
                  </a:lnTo>
                  <a:close/>
                  <a:moveTo>
                    <a:pt x="14" y="16"/>
                  </a:moveTo>
                  <a:lnTo>
                    <a:pt x="14" y="10"/>
                  </a:lnTo>
                  <a:lnTo>
                    <a:pt x="14" y="10"/>
                  </a:lnTo>
                  <a:lnTo>
                    <a:pt x="8" y="11"/>
                  </a:lnTo>
                  <a:lnTo>
                    <a:pt x="5" y="12"/>
                  </a:lnTo>
                  <a:lnTo>
                    <a:pt x="5" y="12"/>
                  </a:lnTo>
                  <a:lnTo>
                    <a:pt x="4" y="13"/>
                  </a:lnTo>
                  <a:lnTo>
                    <a:pt x="3" y="15"/>
                  </a:lnTo>
                  <a:lnTo>
                    <a:pt x="3" y="15"/>
                  </a:lnTo>
                  <a:lnTo>
                    <a:pt x="4" y="16"/>
                  </a:lnTo>
                  <a:lnTo>
                    <a:pt x="5" y="18"/>
                  </a:lnTo>
                  <a:lnTo>
                    <a:pt x="8" y="18"/>
                  </a:lnTo>
                  <a:lnTo>
                    <a:pt x="8" y="18"/>
                  </a:lnTo>
                  <a:lnTo>
                    <a:pt x="11" y="18"/>
                  </a:lnTo>
                  <a:lnTo>
                    <a:pt x="14" y="16"/>
                  </a:lnTo>
                  <a:lnTo>
                    <a:pt x="14"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7" name="Freeform 306">
              <a:extLst>
                <a:ext uri="{FF2B5EF4-FFF2-40B4-BE49-F238E27FC236}">
                  <a16:creationId xmlns:a16="http://schemas.microsoft.com/office/drawing/2014/main" id="{B8F13E10-F537-40B9-8F39-360AA63E8B3D}"/>
                </a:ext>
              </a:extLst>
            </p:cNvPr>
            <p:cNvSpPr>
              <a:spLocks/>
            </p:cNvSpPr>
            <p:nvPr/>
          </p:nvSpPr>
          <p:spPr bwMode="auto">
            <a:xfrm>
              <a:off x="4956175" y="4229101"/>
              <a:ext cx="9525" cy="20638"/>
            </a:xfrm>
            <a:custGeom>
              <a:avLst/>
              <a:gdLst>
                <a:gd name="T0" fmla="*/ 8 w 12"/>
                <a:gd name="T1" fmla="*/ 26 h 26"/>
                <a:gd name="T2" fmla="*/ 8 w 12"/>
                <a:gd name="T3" fmla="*/ 26 h 26"/>
                <a:gd name="T4" fmla="*/ 5 w 12"/>
                <a:gd name="T5" fmla="*/ 26 h 26"/>
                <a:gd name="T6" fmla="*/ 3 w 12"/>
                <a:gd name="T7" fmla="*/ 24 h 26"/>
                <a:gd name="T8" fmla="*/ 2 w 12"/>
                <a:gd name="T9" fmla="*/ 22 h 26"/>
                <a:gd name="T10" fmla="*/ 2 w 12"/>
                <a:gd name="T11" fmla="*/ 19 h 26"/>
                <a:gd name="T12" fmla="*/ 2 w 12"/>
                <a:gd name="T13" fmla="*/ 8 h 26"/>
                <a:gd name="T14" fmla="*/ 0 w 12"/>
                <a:gd name="T15" fmla="*/ 8 h 26"/>
                <a:gd name="T16" fmla="*/ 0 w 12"/>
                <a:gd name="T17" fmla="*/ 6 h 26"/>
                <a:gd name="T18" fmla="*/ 2 w 12"/>
                <a:gd name="T19" fmla="*/ 6 h 26"/>
                <a:gd name="T20" fmla="*/ 2 w 12"/>
                <a:gd name="T21" fmla="*/ 0 h 26"/>
                <a:gd name="T22" fmla="*/ 5 w 12"/>
                <a:gd name="T23" fmla="*/ 0 h 26"/>
                <a:gd name="T24" fmla="*/ 5 w 12"/>
                <a:gd name="T25" fmla="*/ 6 h 26"/>
                <a:gd name="T26" fmla="*/ 12 w 12"/>
                <a:gd name="T27" fmla="*/ 6 h 26"/>
                <a:gd name="T28" fmla="*/ 12 w 12"/>
                <a:gd name="T29" fmla="*/ 8 h 26"/>
                <a:gd name="T30" fmla="*/ 5 w 12"/>
                <a:gd name="T31" fmla="*/ 8 h 26"/>
                <a:gd name="T32" fmla="*/ 5 w 12"/>
                <a:gd name="T33" fmla="*/ 18 h 26"/>
                <a:gd name="T34" fmla="*/ 5 w 12"/>
                <a:gd name="T35" fmla="*/ 18 h 26"/>
                <a:gd name="T36" fmla="*/ 5 w 12"/>
                <a:gd name="T37" fmla="*/ 22 h 26"/>
                <a:gd name="T38" fmla="*/ 5 w 12"/>
                <a:gd name="T39" fmla="*/ 22 h 26"/>
                <a:gd name="T40" fmla="*/ 7 w 12"/>
                <a:gd name="T41" fmla="*/ 23 h 26"/>
                <a:gd name="T42" fmla="*/ 7 w 12"/>
                <a:gd name="T43" fmla="*/ 23 h 26"/>
                <a:gd name="T44" fmla="*/ 9 w 12"/>
                <a:gd name="T45" fmla="*/ 23 h 26"/>
                <a:gd name="T46" fmla="*/ 9 w 12"/>
                <a:gd name="T47" fmla="*/ 23 h 26"/>
                <a:gd name="T48" fmla="*/ 12 w 12"/>
                <a:gd name="T49" fmla="*/ 23 h 26"/>
                <a:gd name="T50" fmla="*/ 12 w 12"/>
                <a:gd name="T51" fmla="*/ 23 h 26"/>
                <a:gd name="T52" fmla="*/ 12 w 12"/>
                <a:gd name="T53" fmla="*/ 26 h 26"/>
                <a:gd name="T54" fmla="*/ 12 w 12"/>
                <a:gd name="T55" fmla="*/ 26 h 26"/>
                <a:gd name="T56" fmla="*/ 8 w 12"/>
                <a:gd name="T57" fmla="*/ 26 h 26"/>
                <a:gd name="T58" fmla="*/ 8 w 12"/>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6">
                  <a:moveTo>
                    <a:pt x="8" y="26"/>
                  </a:moveTo>
                  <a:lnTo>
                    <a:pt x="8" y="26"/>
                  </a:lnTo>
                  <a:lnTo>
                    <a:pt x="5" y="26"/>
                  </a:lnTo>
                  <a:lnTo>
                    <a:pt x="3" y="24"/>
                  </a:lnTo>
                  <a:lnTo>
                    <a:pt x="2" y="22"/>
                  </a:lnTo>
                  <a:lnTo>
                    <a:pt x="2" y="19"/>
                  </a:lnTo>
                  <a:lnTo>
                    <a:pt x="2" y="8"/>
                  </a:lnTo>
                  <a:lnTo>
                    <a:pt x="0" y="8"/>
                  </a:lnTo>
                  <a:lnTo>
                    <a:pt x="0" y="6"/>
                  </a:lnTo>
                  <a:lnTo>
                    <a:pt x="2" y="6"/>
                  </a:lnTo>
                  <a:lnTo>
                    <a:pt x="2" y="0"/>
                  </a:lnTo>
                  <a:lnTo>
                    <a:pt x="5" y="0"/>
                  </a:lnTo>
                  <a:lnTo>
                    <a:pt x="5" y="6"/>
                  </a:lnTo>
                  <a:lnTo>
                    <a:pt x="12" y="6"/>
                  </a:lnTo>
                  <a:lnTo>
                    <a:pt x="12" y="8"/>
                  </a:lnTo>
                  <a:lnTo>
                    <a:pt x="5" y="8"/>
                  </a:lnTo>
                  <a:lnTo>
                    <a:pt x="5" y="18"/>
                  </a:lnTo>
                  <a:lnTo>
                    <a:pt x="5" y="18"/>
                  </a:lnTo>
                  <a:lnTo>
                    <a:pt x="5" y="22"/>
                  </a:lnTo>
                  <a:lnTo>
                    <a:pt x="5" y="22"/>
                  </a:lnTo>
                  <a:lnTo>
                    <a:pt x="7" y="23"/>
                  </a:lnTo>
                  <a:lnTo>
                    <a:pt x="7" y="23"/>
                  </a:lnTo>
                  <a:lnTo>
                    <a:pt x="9" y="23"/>
                  </a:lnTo>
                  <a:lnTo>
                    <a:pt x="9" y="23"/>
                  </a:lnTo>
                  <a:lnTo>
                    <a:pt x="12" y="23"/>
                  </a:lnTo>
                  <a:lnTo>
                    <a:pt x="12" y="23"/>
                  </a:lnTo>
                  <a:lnTo>
                    <a:pt x="12" y="26"/>
                  </a:lnTo>
                  <a:lnTo>
                    <a:pt x="12" y="26"/>
                  </a:lnTo>
                  <a:lnTo>
                    <a:pt x="8" y="26"/>
                  </a:lnTo>
                  <a:lnTo>
                    <a:pt x="8"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8" name="Freeform 307">
              <a:extLst>
                <a:ext uri="{FF2B5EF4-FFF2-40B4-BE49-F238E27FC236}">
                  <a16:creationId xmlns:a16="http://schemas.microsoft.com/office/drawing/2014/main" id="{1C62E973-2727-432F-A5E1-AB12760BA482}"/>
                </a:ext>
              </a:extLst>
            </p:cNvPr>
            <p:cNvSpPr>
              <a:spLocks noEditPoints="1"/>
            </p:cNvSpPr>
            <p:nvPr/>
          </p:nvSpPr>
          <p:spPr bwMode="auto">
            <a:xfrm>
              <a:off x="4967288" y="4227513"/>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3 w 4"/>
                <a:gd name="T11" fmla="*/ 27 h 27"/>
                <a:gd name="T12" fmla="*/ 0 w 4"/>
                <a:gd name="T13" fmla="*/ 27 h 27"/>
                <a:gd name="T14" fmla="*/ 0 w 4"/>
                <a:gd name="T15" fmla="*/ 7 h 27"/>
                <a:gd name="T16" fmla="*/ 3 w 4"/>
                <a:gd name="T17" fmla="*/ 7 h 27"/>
                <a:gd name="T18" fmla="*/ 3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3" y="27"/>
                  </a:moveTo>
                  <a:lnTo>
                    <a:pt x="0" y="27"/>
                  </a:lnTo>
                  <a:lnTo>
                    <a:pt x="0" y="7"/>
                  </a:lnTo>
                  <a:lnTo>
                    <a:pt x="3" y="7"/>
                  </a:lnTo>
                  <a:lnTo>
                    <a:pt x="3"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9" name="Freeform 308">
              <a:extLst>
                <a:ext uri="{FF2B5EF4-FFF2-40B4-BE49-F238E27FC236}">
                  <a16:creationId xmlns:a16="http://schemas.microsoft.com/office/drawing/2014/main" id="{4CA2038A-338C-443F-BD8E-41009D5A52AE}"/>
                </a:ext>
              </a:extLst>
            </p:cNvPr>
            <p:cNvSpPr>
              <a:spLocks noEditPoints="1"/>
            </p:cNvSpPr>
            <p:nvPr/>
          </p:nvSpPr>
          <p:spPr bwMode="auto">
            <a:xfrm>
              <a:off x="4973638" y="4232276"/>
              <a:ext cx="14287" cy="17463"/>
            </a:xfrm>
            <a:custGeom>
              <a:avLst/>
              <a:gdLst>
                <a:gd name="T0" fmla="*/ 10 w 19"/>
                <a:gd name="T1" fmla="*/ 21 h 21"/>
                <a:gd name="T2" fmla="*/ 10 w 19"/>
                <a:gd name="T3" fmla="*/ 21 h 21"/>
                <a:gd name="T4" fmla="*/ 6 w 19"/>
                <a:gd name="T5" fmla="*/ 21 h 21"/>
                <a:gd name="T6" fmla="*/ 2 w 19"/>
                <a:gd name="T7" fmla="*/ 18 h 21"/>
                <a:gd name="T8" fmla="*/ 2 w 19"/>
                <a:gd name="T9" fmla="*/ 18 h 21"/>
                <a:gd name="T10" fmla="*/ 1 w 19"/>
                <a:gd name="T11" fmla="*/ 15 h 21"/>
                <a:gd name="T12" fmla="*/ 0 w 19"/>
                <a:gd name="T13" fmla="*/ 11 h 21"/>
                <a:gd name="T14" fmla="*/ 0 w 19"/>
                <a:gd name="T15" fmla="*/ 11 h 21"/>
                <a:gd name="T16" fmla="*/ 1 w 19"/>
                <a:gd name="T17" fmla="*/ 6 h 21"/>
                <a:gd name="T18" fmla="*/ 2 w 19"/>
                <a:gd name="T19" fmla="*/ 3 h 21"/>
                <a:gd name="T20" fmla="*/ 2 w 19"/>
                <a:gd name="T21" fmla="*/ 3 h 21"/>
                <a:gd name="T22" fmla="*/ 6 w 19"/>
                <a:gd name="T23" fmla="*/ 1 h 21"/>
                <a:gd name="T24" fmla="*/ 10 w 19"/>
                <a:gd name="T25" fmla="*/ 0 h 21"/>
                <a:gd name="T26" fmla="*/ 10 w 19"/>
                <a:gd name="T27" fmla="*/ 0 h 21"/>
                <a:gd name="T28" fmla="*/ 14 w 19"/>
                <a:gd name="T29" fmla="*/ 1 h 21"/>
                <a:gd name="T30" fmla="*/ 17 w 19"/>
                <a:gd name="T31" fmla="*/ 3 h 21"/>
                <a:gd name="T32" fmla="*/ 17 w 19"/>
                <a:gd name="T33" fmla="*/ 3 h 21"/>
                <a:gd name="T34" fmla="*/ 19 w 19"/>
                <a:gd name="T35" fmla="*/ 6 h 21"/>
                <a:gd name="T36" fmla="*/ 19 w 19"/>
                <a:gd name="T37" fmla="*/ 11 h 21"/>
                <a:gd name="T38" fmla="*/ 19 w 19"/>
                <a:gd name="T39" fmla="*/ 11 h 21"/>
                <a:gd name="T40" fmla="*/ 19 w 19"/>
                <a:gd name="T41" fmla="*/ 15 h 21"/>
                <a:gd name="T42" fmla="*/ 17 w 19"/>
                <a:gd name="T43" fmla="*/ 18 h 21"/>
                <a:gd name="T44" fmla="*/ 17 w 19"/>
                <a:gd name="T45" fmla="*/ 18 h 21"/>
                <a:gd name="T46" fmla="*/ 14 w 19"/>
                <a:gd name="T47" fmla="*/ 21 h 21"/>
                <a:gd name="T48" fmla="*/ 10 w 19"/>
                <a:gd name="T49" fmla="*/ 21 h 21"/>
                <a:gd name="T50" fmla="*/ 10 w 19"/>
                <a:gd name="T51" fmla="*/ 21 h 21"/>
                <a:gd name="T52" fmla="*/ 10 w 19"/>
                <a:gd name="T53" fmla="*/ 3 h 21"/>
                <a:gd name="T54" fmla="*/ 10 w 19"/>
                <a:gd name="T55" fmla="*/ 3 h 21"/>
                <a:gd name="T56" fmla="*/ 8 w 19"/>
                <a:gd name="T57" fmla="*/ 3 h 21"/>
                <a:gd name="T58" fmla="*/ 6 w 19"/>
                <a:gd name="T59" fmla="*/ 5 h 21"/>
                <a:gd name="T60" fmla="*/ 6 w 19"/>
                <a:gd name="T61" fmla="*/ 5 h 21"/>
                <a:gd name="T62" fmla="*/ 5 w 19"/>
                <a:gd name="T63" fmla="*/ 7 h 21"/>
                <a:gd name="T64" fmla="*/ 3 w 19"/>
                <a:gd name="T65" fmla="*/ 11 h 21"/>
                <a:gd name="T66" fmla="*/ 3 w 19"/>
                <a:gd name="T67" fmla="*/ 11 h 21"/>
                <a:gd name="T68" fmla="*/ 5 w 19"/>
                <a:gd name="T69" fmla="*/ 14 h 21"/>
                <a:gd name="T70" fmla="*/ 6 w 19"/>
                <a:gd name="T71" fmla="*/ 17 h 21"/>
                <a:gd name="T72" fmla="*/ 6 w 19"/>
                <a:gd name="T73" fmla="*/ 17 h 21"/>
                <a:gd name="T74" fmla="*/ 8 w 19"/>
                <a:gd name="T75" fmla="*/ 18 h 21"/>
                <a:gd name="T76" fmla="*/ 10 w 19"/>
                <a:gd name="T77" fmla="*/ 19 h 21"/>
                <a:gd name="T78" fmla="*/ 10 w 19"/>
                <a:gd name="T79" fmla="*/ 19 h 21"/>
                <a:gd name="T80" fmla="*/ 13 w 19"/>
                <a:gd name="T81" fmla="*/ 18 h 21"/>
                <a:gd name="T82" fmla="*/ 15 w 19"/>
                <a:gd name="T83" fmla="*/ 17 h 21"/>
                <a:gd name="T84" fmla="*/ 15 w 19"/>
                <a:gd name="T85" fmla="*/ 17 h 21"/>
                <a:gd name="T86" fmla="*/ 16 w 19"/>
                <a:gd name="T87" fmla="*/ 14 h 21"/>
                <a:gd name="T88" fmla="*/ 16 w 19"/>
                <a:gd name="T89" fmla="*/ 11 h 21"/>
                <a:gd name="T90" fmla="*/ 16 w 19"/>
                <a:gd name="T91" fmla="*/ 11 h 21"/>
                <a:gd name="T92" fmla="*/ 16 w 19"/>
                <a:gd name="T93" fmla="*/ 7 h 21"/>
                <a:gd name="T94" fmla="*/ 15 w 19"/>
                <a:gd name="T95" fmla="*/ 5 h 21"/>
                <a:gd name="T96" fmla="*/ 13 w 19"/>
                <a:gd name="T97" fmla="*/ 3 h 21"/>
                <a:gd name="T98" fmla="*/ 10 w 19"/>
                <a:gd name="T99" fmla="*/ 3 h 21"/>
                <a:gd name="T100" fmla="*/ 10 w 19"/>
                <a:gd name="T10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 h="21">
                  <a:moveTo>
                    <a:pt x="10" y="21"/>
                  </a:moveTo>
                  <a:lnTo>
                    <a:pt x="10" y="21"/>
                  </a:lnTo>
                  <a:lnTo>
                    <a:pt x="6" y="21"/>
                  </a:lnTo>
                  <a:lnTo>
                    <a:pt x="2" y="18"/>
                  </a:lnTo>
                  <a:lnTo>
                    <a:pt x="2" y="18"/>
                  </a:lnTo>
                  <a:lnTo>
                    <a:pt x="1" y="15"/>
                  </a:lnTo>
                  <a:lnTo>
                    <a:pt x="0" y="11"/>
                  </a:lnTo>
                  <a:lnTo>
                    <a:pt x="0" y="11"/>
                  </a:lnTo>
                  <a:lnTo>
                    <a:pt x="1" y="6"/>
                  </a:lnTo>
                  <a:lnTo>
                    <a:pt x="2" y="3"/>
                  </a:lnTo>
                  <a:lnTo>
                    <a:pt x="2" y="3"/>
                  </a:lnTo>
                  <a:lnTo>
                    <a:pt x="6" y="1"/>
                  </a:lnTo>
                  <a:lnTo>
                    <a:pt x="10" y="0"/>
                  </a:lnTo>
                  <a:lnTo>
                    <a:pt x="10" y="0"/>
                  </a:lnTo>
                  <a:lnTo>
                    <a:pt x="14" y="1"/>
                  </a:lnTo>
                  <a:lnTo>
                    <a:pt x="17" y="3"/>
                  </a:lnTo>
                  <a:lnTo>
                    <a:pt x="17" y="3"/>
                  </a:lnTo>
                  <a:lnTo>
                    <a:pt x="19" y="6"/>
                  </a:lnTo>
                  <a:lnTo>
                    <a:pt x="19" y="11"/>
                  </a:lnTo>
                  <a:lnTo>
                    <a:pt x="19" y="11"/>
                  </a:lnTo>
                  <a:lnTo>
                    <a:pt x="19" y="15"/>
                  </a:lnTo>
                  <a:lnTo>
                    <a:pt x="17" y="18"/>
                  </a:lnTo>
                  <a:lnTo>
                    <a:pt x="17" y="18"/>
                  </a:lnTo>
                  <a:lnTo>
                    <a:pt x="14" y="21"/>
                  </a:lnTo>
                  <a:lnTo>
                    <a:pt x="10" y="21"/>
                  </a:lnTo>
                  <a:lnTo>
                    <a:pt x="10" y="21"/>
                  </a:lnTo>
                  <a:close/>
                  <a:moveTo>
                    <a:pt x="10" y="3"/>
                  </a:moveTo>
                  <a:lnTo>
                    <a:pt x="10" y="3"/>
                  </a:lnTo>
                  <a:lnTo>
                    <a:pt x="8" y="3"/>
                  </a:lnTo>
                  <a:lnTo>
                    <a:pt x="6" y="5"/>
                  </a:lnTo>
                  <a:lnTo>
                    <a:pt x="6" y="5"/>
                  </a:lnTo>
                  <a:lnTo>
                    <a:pt x="5" y="7"/>
                  </a:lnTo>
                  <a:lnTo>
                    <a:pt x="3" y="11"/>
                  </a:lnTo>
                  <a:lnTo>
                    <a:pt x="3" y="11"/>
                  </a:lnTo>
                  <a:lnTo>
                    <a:pt x="5" y="14"/>
                  </a:lnTo>
                  <a:lnTo>
                    <a:pt x="6" y="17"/>
                  </a:lnTo>
                  <a:lnTo>
                    <a:pt x="6" y="17"/>
                  </a:lnTo>
                  <a:lnTo>
                    <a:pt x="8" y="18"/>
                  </a:lnTo>
                  <a:lnTo>
                    <a:pt x="10" y="19"/>
                  </a:lnTo>
                  <a:lnTo>
                    <a:pt x="10" y="19"/>
                  </a:lnTo>
                  <a:lnTo>
                    <a:pt x="13" y="18"/>
                  </a:lnTo>
                  <a:lnTo>
                    <a:pt x="15" y="17"/>
                  </a:lnTo>
                  <a:lnTo>
                    <a:pt x="15" y="17"/>
                  </a:lnTo>
                  <a:lnTo>
                    <a:pt x="16" y="14"/>
                  </a:lnTo>
                  <a:lnTo>
                    <a:pt x="16" y="11"/>
                  </a:lnTo>
                  <a:lnTo>
                    <a:pt x="16" y="11"/>
                  </a:lnTo>
                  <a:lnTo>
                    <a:pt x="16" y="7"/>
                  </a:lnTo>
                  <a:lnTo>
                    <a:pt x="15" y="5"/>
                  </a:lnTo>
                  <a:lnTo>
                    <a:pt x="13" y="3"/>
                  </a:lnTo>
                  <a:lnTo>
                    <a:pt x="10" y="3"/>
                  </a:lnTo>
                  <a:lnTo>
                    <a:pt x="10"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0" name="Freeform 309">
              <a:extLst>
                <a:ext uri="{FF2B5EF4-FFF2-40B4-BE49-F238E27FC236}">
                  <a16:creationId xmlns:a16="http://schemas.microsoft.com/office/drawing/2014/main" id="{E66A7861-C5F7-4BF1-B00C-ED6FC974D544}"/>
                </a:ext>
              </a:extLst>
            </p:cNvPr>
            <p:cNvSpPr>
              <a:spLocks/>
            </p:cNvSpPr>
            <p:nvPr/>
          </p:nvSpPr>
          <p:spPr bwMode="auto">
            <a:xfrm>
              <a:off x="4992688" y="4232276"/>
              <a:ext cx="12700" cy="17463"/>
            </a:xfrm>
            <a:custGeom>
              <a:avLst/>
              <a:gdLst>
                <a:gd name="T0" fmla="*/ 16 w 16"/>
                <a:gd name="T1" fmla="*/ 21 h 21"/>
                <a:gd name="T2" fmla="*/ 13 w 16"/>
                <a:gd name="T3" fmla="*/ 21 h 21"/>
                <a:gd name="T4" fmla="*/ 13 w 16"/>
                <a:gd name="T5" fmla="*/ 10 h 21"/>
                <a:gd name="T6" fmla="*/ 13 w 16"/>
                <a:gd name="T7" fmla="*/ 10 h 21"/>
                <a:gd name="T8" fmla="*/ 13 w 16"/>
                <a:gd name="T9" fmla="*/ 6 h 21"/>
                <a:gd name="T10" fmla="*/ 12 w 16"/>
                <a:gd name="T11" fmla="*/ 4 h 21"/>
                <a:gd name="T12" fmla="*/ 12 w 16"/>
                <a:gd name="T13" fmla="*/ 4 h 21"/>
                <a:gd name="T14" fmla="*/ 11 w 16"/>
                <a:gd name="T15" fmla="*/ 4 h 21"/>
                <a:gd name="T16" fmla="*/ 9 w 16"/>
                <a:gd name="T17" fmla="*/ 3 h 21"/>
                <a:gd name="T18" fmla="*/ 9 w 16"/>
                <a:gd name="T19" fmla="*/ 3 h 21"/>
                <a:gd name="T20" fmla="*/ 6 w 16"/>
                <a:gd name="T21" fmla="*/ 4 h 21"/>
                <a:gd name="T22" fmla="*/ 3 w 16"/>
                <a:gd name="T23" fmla="*/ 6 h 21"/>
                <a:gd name="T24" fmla="*/ 3 w 16"/>
                <a:gd name="T25" fmla="*/ 21 h 21"/>
                <a:gd name="T26" fmla="*/ 0 w 16"/>
                <a:gd name="T27" fmla="*/ 21 h 21"/>
                <a:gd name="T28" fmla="*/ 0 w 16"/>
                <a:gd name="T29" fmla="*/ 1 h 21"/>
                <a:gd name="T30" fmla="*/ 3 w 16"/>
                <a:gd name="T31" fmla="*/ 1 h 21"/>
                <a:gd name="T32" fmla="*/ 3 w 16"/>
                <a:gd name="T33" fmla="*/ 3 h 21"/>
                <a:gd name="T34" fmla="*/ 3 w 16"/>
                <a:gd name="T35" fmla="*/ 3 h 21"/>
                <a:gd name="T36" fmla="*/ 6 w 16"/>
                <a:gd name="T37" fmla="*/ 1 h 21"/>
                <a:gd name="T38" fmla="*/ 10 w 16"/>
                <a:gd name="T39" fmla="*/ 0 h 21"/>
                <a:gd name="T40" fmla="*/ 10 w 16"/>
                <a:gd name="T41" fmla="*/ 0 h 21"/>
                <a:gd name="T42" fmla="*/ 13 w 16"/>
                <a:gd name="T43" fmla="*/ 1 h 21"/>
                <a:gd name="T44" fmla="*/ 15 w 16"/>
                <a:gd name="T45" fmla="*/ 2 h 21"/>
                <a:gd name="T46" fmla="*/ 15 w 16"/>
                <a:gd name="T47" fmla="*/ 2 h 21"/>
                <a:gd name="T48" fmla="*/ 16 w 16"/>
                <a:gd name="T49" fmla="*/ 5 h 21"/>
                <a:gd name="T50" fmla="*/ 16 w 16"/>
                <a:gd name="T51" fmla="*/ 8 h 21"/>
                <a:gd name="T52" fmla="*/ 16 w 16"/>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1">
                  <a:moveTo>
                    <a:pt x="16"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5" y="2"/>
                  </a:lnTo>
                  <a:lnTo>
                    <a:pt x="15" y="2"/>
                  </a:lnTo>
                  <a:lnTo>
                    <a:pt x="16" y="5"/>
                  </a:lnTo>
                  <a:lnTo>
                    <a:pt x="16" y="8"/>
                  </a:lnTo>
                  <a:lnTo>
                    <a:pt x="16"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1" name="Freeform 310">
              <a:extLst>
                <a:ext uri="{FF2B5EF4-FFF2-40B4-BE49-F238E27FC236}">
                  <a16:creationId xmlns:a16="http://schemas.microsoft.com/office/drawing/2014/main" id="{7BC986A7-1F0B-497B-9B27-F58A15CDCA14}"/>
                </a:ext>
              </a:extLst>
            </p:cNvPr>
            <p:cNvSpPr>
              <a:spLocks noEditPoints="1"/>
            </p:cNvSpPr>
            <p:nvPr/>
          </p:nvSpPr>
          <p:spPr bwMode="auto">
            <a:xfrm>
              <a:off x="5021263" y="4227513"/>
              <a:ext cx="17462" cy="22225"/>
            </a:xfrm>
            <a:custGeom>
              <a:avLst/>
              <a:gdLst>
                <a:gd name="T0" fmla="*/ 0 w 23"/>
                <a:gd name="T1" fmla="*/ 27 h 27"/>
                <a:gd name="T2" fmla="*/ 0 w 23"/>
                <a:gd name="T3" fmla="*/ 0 h 27"/>
                <a:gd name="T4" fmla="*/ 7 w 23"/>
                <a:gd name="T5" fmla="*/ 0 h 27"/>
                <a:gd name="T6" fmla="*/ 7 w 23"/>
                <a:gd name="T7" fmla="*/ 0 h 27"/>
                <a:gd name="T8" fmla="*/ 12 w 23"/>
                <a:gd name="T9" fmla="*/ 1 h 27"/>
                <a:gd name="T10" fmla="*/ 16 w 23"/>
                <a:gd name="T11" fmla="*/ 2 h 27"/>
                <a:gd name="T12" fmla="*/ 16 w 23"/>
                <a:gd name="T13" fmla="*/ 2 h 27"/>
                <a:gd name="T14" fmla="*/ 19 w 23"/>
                <a:gd name="T15" fmla="*/ 4 h 27"/>
                <a:gd name="T16" fmla="*/ 21 w 23"/>
                <a:gd name="T17" fmla="*/ 6 h 27"/>
                <a:gd name="T18" fmla="*/ 21 w 23"/>
                <a:gd name="T19" fmla="*/ 6 h 27"/>
                <a:gd name="T20" fmla="*/ 22 w 23"/>
                <a:gd name="T21" fmla="*/ 10 h 27"/>
                <a:gd name="T22" fmla="*/ 23 w 23"/>
                <a:gd name="T23" fmla="*/ 14 h 27"/>
                <a:gd name="T24" fmla="*/ 23 w 23"/>
                <a:gd name="T25" fmla="*/ 14 h 27"/>
                <a:gd name="T26" fmla="*/ 22 w 23"/>
                <a:gd name="T27" fmla="*/ 19 h 27"/>
                <a:gd name="T28" fmla="*/ 19 w 23"/>
                <a:gd name="T29" fmla="*/ 23 h 27"/>
                <a:gd name="T30" fmla="*/ 19 w 23"/>
                <a:gd name="T31" fmla="*/ 23 h 27"/>
                <a:gd name="T32" fmla="*/ 17 w 23"/>
                <a:gd name="T33" fmla="*/ 25 h 27"/>
                <a:gd name="T34" fmla="*/ 14 w 23"/>
                <a:gd name="T35" fmla="*/ 26 h 27"/>
                <a:gd name="T36" fmla="*/ 7 w 23"/>
                <a:gd name="T37" fmla="*/ 27 h 27"/>
                <a:gd name="T38" fmla="*/ 0 w 23"/>
                <a:gd name="T39" fmla="*/ 27 h 27"/>
                <a:gd name="T40" fmla="*/ 4 w 23"/>
                <a:gd name="T41" fmla="*/ 3 h 27"/>
                <a:gd name="T42" fmla="*/ 4 w 23"/>
                <a:gd name="T43" fmla="*/ 24 h 27"/>
                <a:gd name="T44" fmla="*/ 7 w 23"/>
                <a:gd name="T45" fmla="*/ 24 h 27"/>
                <a:gd name="T46" fmla="*/ 7 w 23"/>
                <a:gd name="T47" fmla="*/ 24 h 27"/>
                <a:gd name="T48" fmla="*/ 13 w 23"/>
                <a:gd name="T49" fmla="*/ 23 h 27"/>
                <a:gd name="T50" fmla="*/ 16 w 23"/>
                <a:gd name="T51" fmla="*/ 21 h 27"/>
                <a:gd name="T52" fmla="*/ 16 w 23"/>
                <a:gd name="T53" fmla="*/ 21 h 27"/>
                <a:gd name="T54" fmla="*/ 19 w 23"/>
                <a:gd name="T55" fmla="*/ 18 h 27"/>
                <a:gd name="T56" fmla="*/ 19 w 23"/>
                <a:gd name="T57" fmla="*/ 13 h 27"/>
                <a:gd name="T58" fmla="*/ 19 w 23"/>
                <a:gd name="T59" fmla="*/ 13 h 27"/>
                <a:gd name="T60" fmla="*/ 19 w 23"/>
                <a:gd name="T61" fmla="*/ 9 h 27"/>
                <a:gd name="T62" fmla="*/ 16 w 23"/>
                <a:gd name="T63" fmla="*/ 6 h 27"/>
                <a:gd name="T64" fmla="*/ 16 w 23"/>
                <a:gd name="T65" fmla="*/ 6 h 27"/>
                <a:gd name="T66" fmla="*/ 13 w 23"/>
                <a:gd name="T67" fmla="*/ 4 h 27"/>
                <a:gd name="T68" fmla="*/ 7 w 23"/>
                <a:gd name="T69" fmla="*/ 3 h 27"/>
                <a:gd name="T70" fmla="*/ 4 w 23"/>
                <a:gd name="T71"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7">
                  <a:moveTo>
                    <a:pt x="0" y="27"/>
                  </a:moveTo>
                  <a:lnTo>
                    <a:pt x="0" y="0"/>
                  </a:lnTo>
                  <a:lnTo>
                    <a:pt x="7" y="0"/>
                  </a:lnTo>
                  <a:lnTo>
                    <a:pt x="7" y="0"/>
                  </a:lnTo>
                  <a:lnTo>
                    <a:pt x="12" y="1"/>
                  </a:lnTo>
                  <a:lnTo>
                    <a:pt x="16" y="2"/>
                  </a:lnTo>
                  <a:lnTo>
                    <a:pt x="16" y="2"/>
                  </a:lnTo>
                  <a:lnTo>
                    <a:pt x="19" y="4"/>
                  </a:lnTo>
                  <a:lnTo>
                    <a:pt x="21" y="6"/>
                  </a:lnTo>
                  <a:lnTo>
                    <a:pt x="21" y="6"/>
                  </a:lnTo>
                  <a:lnTo>
                    <a:pt x="22" y="10"/>
                  </a:lnTo>
                  <a:lnTo>
                    <a:pt x="23" y="14"/>
                  </a:lnTo>
                  <a:lnTo>
                    <a:pt x="23" y="14"/>
                  </a:lnTo>
                  <a:lnTo>
                    <a:pt x="22" y="19"/>
                  </a:lnTo>
                  <a:lnTo>
                    <a:pt x="19" y="23"/>
                  </a:lnTo>
                  <a:lnTo>
                    <a:pt x="19" y="23"/>
                  </a:lnTo>
                  <a:lnTo>
                    <a:pt x="17" y="25"/>
                  </a:lnTo>
                  <a:lnTo>
                    <a:pt x="14" y="26"/>
                  </a:lnTo>
                  <a:lnTo>
                    <a:pt x="7" y="27"/>
                  </a:lnTo>
                  <a:lnTo>
                    <a:pt x="0" y="27"/>
                  </a:lnTo>
                  <a:close/>
                  <a:moveTo>
                    <a:pt x="4" y="3"/>
                  </a:moveTo>
                  <a:lnTo>
                    <a:pt x="4" y="24"/>
                  </a:lnTo>
                  <a:lnTo>
                    <a:pt x="7" y="24"/>
                  </a:lnTo>
                  <a:lnTo>
                    <a:pt x="7" y="24"/>
                  </a:lnTo>
                  <a:lnTo>
                    <a:pt x="13" y="23"/>
                  </a:lnTo>
                  <a:lnTo>
                    <a:pt x="16" y="21"/>
                  </a:lnTo>
                  <a:lnTo>
                    <a:pt x="16" y="21"/>
                  </a:lnTo>
                  <a:lnTo>
                    <a:pt x="19" y="18"/>
                  </a:lnTo>
                  <a:lnTo>
                    <a:pt x="19" y="13"/>
                  </a:lnTo>
                  <a:lnTo>
                    <a:pt x="19" y="13"/>
                  </a:lnTo>
                  <a:lnTo>
                    <a:pt x="19" y="9"/>
                  </a:lnTo>
                  <a:lnTo>
                    <a:pt x="16" y="6"/>
                  </a:lnTo>
                  <a:lnTo>
                    <a:pt x="16" y="6"/>
                  </a:lnTo>
                  <a:lnTo>
                    <a:pt x="13" y="4"/>
                  </a:lnTo>
                  <a:lnTo>
                    <a:pt x="7" y="3"/>
                  </a:lnTo>
                  <a:lnTo>
                    <a:pt x="4"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2" name="Freeform 311">
              <a:extLst>
                <a:ext uri="{FF2B5EF4-FFF2-40B4-BE49-F238E27FC236}">
                  <a16:creationId xmlns:a16="http://schemas.microsoft.com/office/drawing/2014/main" id="{039C8235-DE83-46B1-B488-53746ABC7AB4}"/>
                </a:ext>
              </a:extLst>
            </p:cNvPr>
            <p:cNvSpPr>
              <a:spLocks noEditPoints="1"/>
            </p:cNvSpPr>
            <p:nvPr/>
          </p:nvSpPr>
          <p:spPr bwMode="auto">
            <a:xfrm>
              <a:off x="5041900" y="4232276"/>
              <a:ext cx="14287" cy="17463"/>
            </a:xfrm>
            <a:custGeom>
              <a:avLst/>
              <a:gdLst>
                <a:gd name="T0" fmla="*/ 10 w 18"/>
                <a:gd name="T1" fmla="*/ 21 h 21"/>
                <a:gd name="T2" fmla="*/ 10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2 w 18"/>
                <a:gd name="T19" fmla="*/ 3 h 21"/>
                <a:gd name="T20" fmla="*/ 2 w 18"/>
                <a:gd name="T21" fmla="*/ 3 h 21"/>
                <a:gd name="T22" fmla="*/ 6 w 18"/>
                <a:gd name="T23" fmla="*/ 1 h 21"/>
                <a:gd name="T24" fmla="*/ 9 w 18"/>
                <a:gd name="T25" fmla="*/ 0 h 21"/>
                <a:gd name="T26" fmla="*/ 9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3" y="19"/>
                  </a:lnTo>
                  <a:lnTo>
                    <a:pt x="3" y="19"/>
                  </a:lnTo>
                  <a:lnTo>
                    <a:pt x="1" y="15"/>
                  </a:lnTo>
                  <a:lnTo>
                    <a:pt x="0" y="11"/>
                  </a:lnTo>
                  <a:lnTo>
                    <a:pt x="0" y="11"/>
                  </a:lnTo>
                  <a:lnTo>
                    <a:pt x="1" y="7"/>
                  </a:lnTo>
                  <a:lnTo>
                    <a:pt x="2" y="3"/>
                  </a:lnTo>
                  <a:lnTo>
                    <a:pt x="2" y="3"/>
                  </a:lnTo>
                  <a:lnTo>
                    <a:pt x="6" y="1"/>
                  </a:lnTo>
                  <a:lnTo>
                    <a:pt x="9" y="0"/>
                  </a:lnTo>
                  <a:lnTo>
                    <a:pt x="9" y="0"/>
                  </a:lnTo>
                  <a:lnTo>
                    <a:pt x="13" y="1"/>
                  </a:lnTo>
                  <a:lnTo>
                    <a:pt x="16" y="3"/>
                  </a:lnTo>
                  <a:lnTo>
                    <a:pt x="16" y="3"/>
                  </a:lnTo>
                  <a:lnTo>
                    <a:pt x="17" y="6"/>
                  </a:lnTo>
                  <a:lnTo>
                    <a:pt x="18" y="9"/>
                  </a:lnTo>
                  <a:lnTo>
                    <a:pt x="18" y="11"/>
                  </a:lnTo>
                  <a:lnTo>
                    <a:pt x="3" y="11"/>
                  </a:lnTo>
                  <a:lnTo>
                    <a:pt x="3" y="11"/>
                  </a:lnTo>
                  <a:lnTo>
                    <a:pt x="4"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3" name="Freeform 312">
              <a:extLst>
                <a:ext uri="{FF2B5EF4-FFF2-40B4-BE49-F238E27FC236}">
                  <a16:creationId xmlns:a16="http://schemas.microsoft.com/office/drawing/2014/main" id="{3E5A084E-7C03-49C4-A688-044605173AAE}"/>
                </a:ext>
              </a:extLst>
            </p:cNvPr>
            <p:cNvSpPr>
              <a:spLocks/>
            </p:cNvSpPr>
            <p:nvPr/>
          </p:nvSpPr>
          <p:spPr bwMode="auto">
            <a:xfrm>
              <a:off x="5059363" y="4232276"/>
              <a:ext cx="11112" cy="17463"/>
            </a:xfrm>
            <a:custGeom>
              <a:avLst/>
              <a:gdLst>
                <a:gd name="T0" fmla="*/ 7 w 16"/>
                <a:gd name="T1" fmla="*/ 21 h 21"/>
                <a:gd name="T2" fmla="*/ 7 w 16"/>
                <a:gd name="T3" fmla="*/ 21 h 21"/>
                <a:gd name="T4" fmla="*/ 3 w 16"/>
                <a:gd name="T5" fmla="*/ 21 h 21"/>
                <a:gd name="T6" fmla="*/ 0 w 16"/>
                <a:gd name="T7" fmla="*/ 20 h 21"/>
                <a:gd name="T8" fmla="*/ 0 w 16"/>
                <a:gd name="T9" fmla="*/ 16 h 21"/>
                <a:gd name="T10" fmla="*/ 0 w 16"/>
                <a:gd name="T11" fmla="*/ 16 h 21"/>
                <a:gd name="T12" fmla="*/ 0 w 16"/>
                <a:gd name="T13" fmla="*/ 16 h 21"/>
                <a:gd name="T14" fmla="*/ 3 w 16"/>
                <a:gd name="T15" fmla="*/ 18 h 21"/>
                <a:gd name="T16" fmla="*/ 7 w 16"/>
                <a:gd name="T17" fmla="*/ 19 h 21"/>
                <a:gd name="T18" fmla="*/ 7 w 16"/>
                <a:gd name="T19" fmla="*/ 19 h 21"/>
                <a:gd name="T20" fmla="*/ 10 w 16"/>
                <a:gd name="T21" fmla="*/ 18 h 21"/>
                <a:gd name="T22" fmla="*/ 11 w 16"/>
                <a:gd name="T23" fmla="*/ 17 h 21"/>
                <a:gd name="T24" fmla="*/ 12 w 16"/>
                <a:gd name="T25" fmla="*/ 16 h 21"/>
                <a:gd name="T26" fmla="*/ 12 w 16"/>
                <a:gd name="T27" fmla="*/ 16 h 21"/>
                <a:gd name="T28" fmla="*/ 11 w 16"/>
                <a:gd name="T29" fmla="*/ 14 h 21"/>
                <a:gd name="T30" fmla="*/ 11 w 16"/>
                <a:gd name="T31" fmla="*/ 14 h 21"/>
                <a:gd name="T32" fmla="*/ 8 w 16"/>
                <a:gd name="T33" fmla="*/ 13 h 21"/>
                <a:gd name="T34" fmla="*/ 8 w 16"/>
                <a:gd name="T35" fmla="*/ 13 h 21"/>
                <a:gd name="T36" fmla="*/ 4 w 16"/>
                <a:gd name="T37" fmla="*/ 12 h 21"/>
                <a:gd name="T38" fmla="*/ 4 w 16"/>
                <a:gd name="T39" fmla="*/ 12 h 21"/>
                <a:gd name="T40" fmla="*/ 1 w 16"/>
                <a:gd name="T41" fmla="*/ 10 h 21"/>
                <a:gd name="T42" fmla="*/ 1 w 16"/>
                <a:gd name="T43" fmla="*/ 10 h 21"/>
                <a:gd name="T44" fmla="*/ 0 w 16"/>
                <a:gd name="T45" fmla="*/ 8 h 21"/>
                <a:gd name="T46" fmla="*/ 0 w 16"/>
                <a:gd name="T47" fmla="*/ 6 h 21"/>
                <a:gd name="T48" fmla="*/ 0 w 16"/>
                <a:gd name="T49" fmla="*/ 6 h 21"/>
                <a:gd name="T50" fmla="*/ 0 w 16"/>
                <a:gd name="T51" fmla="*/ 4 h 21"/>
                <a:gd name="T52" fmla="*/ 2 w 16"/>
                <a:gd name="T53" fmla="*/ 2 h 21"/>
                <a:gd name="T54" fmla="*/ 2 w 16"/>
                <a:gd name="T55" fmla="*/ 2 h 21"/>
                <a:gd name="T56" fmla="*/ 4 w 16"/>
                <a:gd name="T57" fmla="*/ 1 h 21"/>
                <a:gd name="T58" fmla="*/ 7 w 16"/>
                <a:gd name="T59" fmla="*/ 0 h 21"/>
                <a:gd name="T60" fmla="*/ 7 w 16"/>
                <a:gd name="T61" fmla="*/ 0 h 21"/>
                <a:gd name="T62" fmla="*/ 11 w 16"/>
                <a:gd name="T63" fmla="*/ 1 h 21"/>
                <a:gd name="T64" fmla="*/ 14 w 16"/>
                <a:gd name="T65" fmla="*/ 2 h 21"/>
                <a:gd name="T66" fmla="*/ 14 w 16"/>
                <a:gd name="T67" fmla="*/ 5 h 21"/>
                <a:gd name="T68" fmla="*/ 14 w 16"/>
                <a:gd name="T69" fmla="*/ 5 h 21"/>
                <a:gd name="T70" fmla="*/ 14 w 16"/>
                <a:gd name="T71" fmla="*/ 5 h 21"/>
                <a:gd name="T72" fmla="*/ 11 w 16"/>
                <a:gd name="T73" fmla="*/ 4 h 21"/>
                <a:gd name="T74" fmla="*/ 7 w 16"/>
                <a:gd name="T75" fmla="*/ 3 h 21"/>
                <a:gd name="T76" fmla="*/ 7 w 16"/>
                <a:gd name="T77" fmla="*/ 3 h 21"/>
                <a:gd name="T78" fmla="*/ 4 w 16"/>
                <a:gd name="T79" fmla="*/ 4 h 21"/>
                <a:gd name="T80" fmla="*/ 4 w 16"/>
                <a:gd name="T81" fmla="*/ 4 h 21"/>
                <a:gd name="T82" fmla="*/ 3 w 16"/>
                <a:gd name="T83" fmla="*/ 5 h 21"/>
                <a:gd name="T84" fmla="*/ 3 w 16"/>
                <a:gd name="T85" fmla="*/ 6 h 21"/>
                <a:gd name="T86" fmla="*/ 3 w 16"/>
                <a:gd name="T87" fmla="*/ 6 h 21"/>
                <a:gd name="T88" fmla="*/ 3 w 16"/>
                <a:gd name="T89" fmla="*/ 8 h 21"/>
                <a:gd name="T90" fmla="*/ 3 w 16"/>
                <a:gd name="T91" fmla="*/ 8 h 21"/>
                <a:gd name="T92" fmla="*/ 6 w 16"/>
                <a:gd name="T93" fmla="*/ 9 h 21"/>
                <a:gd name="T94" fmla="*/ 10 w 16"/>
                <a:gd name="T95" fmla="*/ 10 h 21"/>
                <a:gd name="T96" fmla="*/ 10 w 16"/>
                <a:gd name="T97" fmla="*/ 10 h 21"/>
                <a:gd name="T98" fmla="*/ 12 w 16"/>
                <a:gd name="T99" fmla="*/ 11 h 21"/>
                <a:gd name="T100" fmla="*/ 14 w 16"/>
                <a:gd name="T101" fmla="*/ 12 h 21"/>
                <a:gd name="T102" fmla="*/ 14 w 16"/>
                <a:gd name="T103" fmla="*/ 12 h 21"/>
                <a:gd name="T104" fmla="*/ 14 w 16"/>
                <a:gd name="T105" fmla="*/ 13 h 21"/>
                <a:gd name="T106" fmla="*/ 16 w 16"/>
                <a:gd name="T107" fmla="*/ 15 h 21"/>
                <a:gd name="T108" fmla="*/ 16 w 16"/>
                <a:gd name="T109" fmla="*/ 15 h 21"/>
                <a:gd name="T110" fmla="*/ 14 w 16"/>
                <a:gd name="T111" fmla="*/ 18 h 21"/>
                <a:gd name="T112" fmla="*/ 12 w 16"/>
                <a:gd name="T113" fmla="*/ 20 h 21"/>
                <a:gd name="T114" fmla="*/ 12 w 16"/>
                <a:gd name="T115" fmla="*/ 20 h 21"/>
                <a:gd name="T116" fmla="*/ 10 w 16"/>
                <a:gd name="T117" fmla="*/ 21 h 21"/>
                <a:gd name="T118" fmla="*/ 7 w 16"/>
                <a:gd name="T119" fmla="*/ 21 h 21"/>
                <a:gd name="T120" fmla="*/ 7 w 16"/>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 h="21">
                  <a:moveTo>
                    <a:pt x="7" y="21"/>
                  </a:moveTo>
                  <a:lnTo>
                    <a:pt x="7" y="21"/>
                  </a:lnTo>
                  <a:lnTo>
                    <a:pt x="3" y="21"/>
                  </a:lnTo>
                  <a:lnTo>
                    <a:pt x="0" y="20"/>
                  </a:lnTo>
                  <a:lnTo>
                    <a:pt x="0" y="16"/>
                  </a:lnTo>
                  <a:lnTo>
                    <a:pt x="0" y="16"/>
                  </a:lnTo>
                  <a:lnTo>
                    <a:pt x="0" y="16"/>
                  </a:lnTo>
                  <a:lnTo>
                    <a:pt x="3" y="18"/>
                  </a:lnTo>
                  <a:lnTo>
                    <a:pt x="7" y="19"/>
                  </a:lnTo>
                  <a:lnTo>
                    <a:pt x="7" y="19"/>
                  </a:lnTo>
                  <a:lnTo>
                    <a:pt x="10" y="18"/>
                  </a:lnTo>
                  <a:lnTo>
                    <a:pt x="11" y="17"/>
                  </a:lnTo>
                  <a:lnTo>
                    <a:pt x="12" y="16"/>
                  </a:lnTo>
                  <a:lnTo>
                    <a:pt x="12" y="16"/>
                  </a:lnTo>
                  <a:lnTo>
                    <a:pt x="11" y="14"/>
                  </a:lnTo>
                  <a:lnTo>
                    <a:pt x="11" y="14"/>
                  </a:lnTo>
                  <a:lnTo>
                    <a:pt x="8" y="13"/>
                  </a:lnTo>
                  <a:lnTo>
                    <a:pt x="8" y="13"/>
                  </a:lnTo>
                  <a:lnTo>
                    <a:pt x="4" y="12"/>
                  </a:lnTo>
                  <a:lnTo>
                    <a:pt x="4" y="12"/>
                  </a:lnTo>
                  <a:lnTo>
                    <a:pt x="1" y="10"/>
                  </a:lnTo>
                  <a:lnTo>
                    <a:pt x="1" y="10"/>
                  </a:lnTo>
                  <a:lnTo>
                    <a:pt x="0" y="8"/>
                  </a:lnTo>
                  <a:lnTo>
                    <a:pt x="0" y="6"/>
                  </a:lnTo>
                  <a:lnTo>
                    <a:pt x="0" y="6"/>
                  </a:lnTo>
                  <a:lnTo>
                    <a:pt x="0" y="4"/>
                  </a:lnTo>
                  <a:lnTo>
                    <a:pt x="2" y="2"/>
                  </a:lnTo>
                  <a:lnTo>
                    <a:pt x="2" y="2"/>
                  </a:lnTo>
                  <a:lnTo>
                    <a:pt x="4" y="1"/>
                  </a:lnTo>
                  <a:lnTo>
                    <a:pt x="7" y="0"/>
                  </a:lnTo>
                  <a:lnTo>
                    <a:pt x="7" y="0"/>
                  </a:lnTo>
                  <a:lnTo>
                    <a:pt x="11" y="1"/>
                  </a:lnTo>
                  <a:lnTo>
                    <a:pt x="14" y="2"/>
                  </a:lnTo>
                  <a:lnTo>
                    <a:pt x="14" y="5"/>
                  </a:lnTo>
                  <a:lnTo>
                    <a:pt x="14" y="5"/>
                  </a:lnTo>
                  <a:lnTo>
                    <a:pt x="14" y="5"/>
                  </a:lnTo>
                  <a:lnTo>
                    <a:pt x="11" y="4"/>
                  </a:lnTo>
                  <a:lnTo>
                    <a:pt x="7" y="3"/>
                  </a:lnTo>
                  <a:lnTo>
                    <a:pt x="7" y="3"/>
                  </a:lnTo>
                  <a:lnTo>
                    <a:pt x="4" y="4"/>
                  </a:lnTo>
                  <a:lnTo>
                    <a:pt x="4" y="4"/>
                  </a:lnTo>
                  <a:lnTo>
                    <a:pt x="3" y="5"/>
                  </a:lnTo>
                  <a:lnTo>
                    <a:pt x="3" y="6"/>
                  </a:lnTo>
                  <a:lnTo>
                    <a:pt x="3" y="6"/>
                  </a:lnTo>
                  <a:lnTo>
                    <a:pt x="3" y="8"/>
                  </a:lnTo>
                  <a:lnTo>
                    <a:pt x="3" y="8"/>
                  </a:lnTo>
                  <a:lnTo>
                    <a:pt x="6" y="9"/>
                  </a:lnTo>
                  <a:lnTo>
                    <a:pt x="10" y="10"/>
                  </a:lnTo>
                  <a:lnTo>
                    <a:pt x="10" y="10"/>
                  </a:lnTo>
                  <a:lnTo>
                    <a:pt x="12" y="11"/>
                  </a:lnTo>
                  <a:lnTo>
                    <a:pt x="14" y="12"/>
                  </a:lnTo>
                  <a:lnTo>
                    <a:pt x="14" y="12"/>
                  </a:lnTo>
                  <a:lnTo>
                    <a:pt x="14" y="13"/>
                  </a:lnTo>
                  <a:lnTo>
                    <a:pt x="16" y="15"/>
                  </a:lnTo>
                  <a:lnTo>
                    <a:pt x="16" y="15"/>
                  </a:lnTo>
                  <a:lnTo>
                    <a:pt x="14" y="18"/>
                  </a:lnTo>
                  <a:lnTo>
                    <a:pt x="12" y="20"/>
                  </a:lnTo>
                  <a:lnTo>
                    <a:pt x="12" y="20"/>
                  </a:lnTo>
                  <a:lnTo>
                    <a:pt x="10" y="21"/>
                  </a:lnTo>
                  <a:lnTo>
                    <a:pt x="7" y="21"/>
                  </a:lnTo>
                  <a:lnTo>
                    <a:pt x="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4" name="Freeform 313">
              <a:extLst>
                <a:ext uri="{FF2B5EF4-FFF2-40B4-BE49-F238E27FC236}">
                  <a16:creationId xmlns:a16="http://schemas.microsoft.com/office/drawing/2014/main" id="{0591093F-F63D-4084-98C4-3B327E3A1951}"/>
                </a:ext>
              </a:extLst>
            </p:cNvPr>
            <p:cNvSpPr>
              <a:spLocks noEditPoints="1"/>
            </p:cNvSpPr>
            <p:nvPr/>
          </p:nvSpPr>
          <p:spPr bwMode="auto">
            <a:xfrm>
              <a:off x="5073650" y="4227513"/>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4 w 4"/>
                <a:gd name="T11" fmla="*/ 27 h 27"/>
                <a:gd name="T12" fmla="*/ 1 w 4"/>
                <a:gd name="T13" fmla="*/ 27 h 27"/>
                <a:gd name="T14" fmla="*/ 1 w 4"/>
                <a:gd name="T15" fmla="*/ 7 h 27"/>
                <a:gd name="T16" fmla="*/ 4 w 4"/>
                <a:gd name="T17" fmla="*/ 7 h 27"/>
                <a:gd name="T18" fmla="*/ 4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4" y="27"/>
                  </a:moveTo>
                  <a:lnTo>
                    <a:pt x="1" y="27"/>
                  </a:lnTo>
                  <a:lnTo>
                    <a:pt x="1" y="7"/>
                  </a:lnTo>
                  <a:lnTo>
                    <a:pt x="4" y="7"/>
                  </a:lnTo>
                  <a:lnTo>
                    <a:pt x="4"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5" name="Freeform 314">
              <a:extLst>
                <a:ext uri="{FF2B5EF4-FFF2-40B4-BE49-F238E27FC236}">
                  <a16:creationId xmlns:a16="http://schemas.microsoft.com/office/drawing/2014/main" id="{A169D35C-A8A7-4624-8B44-5A215C7C289D}"/>
                </a:ext>
              </a:extLst>
            </p:cNvPr>
            <p:cNvSpPr>
              <a:spLocks noEditPoints="1"/>
            </p:cNvSpPr>
            <p:nvPr/>
          </p:nvSpPr>
          <p:spPr bwMode="auto">
            <a:xfrm>
              <a:off x="5080000" y="4232276"/>
              <a:ext cx="14287" cy="22225"/>
            </a:xfrm>
            <a:custGeom>
              <a:avLst/>
              <a:gdLst>
                <a:gd name="T0" fmla="*/ 18 w 18"/>
                <a:gd name="T1" fmla="*/ 18 h 29"/>
                <a:gd name="T2" fmla="*/ 18 w 18"/>
                <a:gd name="T3" fmla="*/ 18 h 29"/>
                <a:gd name="T4" fmla="*/ 17 w 18"/>
                <a:gd name="T5" fmla="*/ 24 h 29"/>
                <a:gd name="T6" fmla="*/ 15 w 18"/>
                <a:gd name="T7" fmla="*/ 27 h 29"/>
                <a:gd name="T8" fmla="*/ 12 w 18"/>
                <a:gd name="T9" fmla="*/ 29 h 29"/>
                <a:gd name="T10" fmla="*/ 8 w 18"/>
                <a:gd name="T11" fmla="*/ 29 h 29"/>
                <a:gd name="T12" fmla="*/ 8 w 18"/>
                <a:gd name="T13" fmla="*/ 29 h 29"/>
                <a:gd name="T14" fmla="*/ 2 w 18"/>
                <a:gd name="T15" fmla="*/ 28 h 29"/>
                <a:gd name="T16" fmla="*/ 2 w 18"/>
                <a:gd name="T17" fmla="*/ 25 h 29"/>
                <a:gd name="T18" fmla="*/ 2 w 18"/>
                <a:gd name="T19" fmla="*/ 25 h 29"/>
                <a:gd name="T20" fmla="*/ 2 w 18"/>
                <a:gd name="T21" fmla="*/ 25 h 29"/>
                <a:gd name="T22" fmla="*/ 6 w 18"/>
                <a:gd name="T23" fmla="*/ 26 h 29"/>
                <a:gd name="T24" fmla="*/ 9 w 18"/>
                <a:gd name="T25" fmla="*/ 27 h 29"/>
                <a:gd name="T26" fmla="*/ 9 w 18"/>
                <a:gd name="T27" fmla="*/ 27 h 29"/>
                <a:gd name="T28" fmla="*/ 11 w 18"/>
                <a:gd name="T29" fmla="*/ 26 h 29"/>
                <a:gd name="T30" fmla="*/ 13 w 18"/>
                <a:gd name="T31" fmla="*/ 25 h 29"/>
                <a:gd name="T32" fmla="*/ 13 w 18"/>
                <a:gd name="T33" fmla="*/ 25 h 29"/>
                <a:gd name="T34" fmla="*/ 14 w 18"/>
                <a:gd name="T35" fmla="*/ 22 h 29"/>
                <a:gd name="T36" fmla="*/ 15 w 18"/>
                <a:gd name="T37" fmla="*/ 20 h 29"/>
                <a:gd name="T38" fmla="*/ 15 w 18"/>
                <a:gd name="T39" fmla="*/ 18 h 29"/>
                <a:gd name="T40" fmla="*/ 15 w 18"/>
                <a:gd name="T41" fmla="*/ 18 h 29"/>
                <a:gd name="T42" fmla="*/ 11 w 18"/>
                <a:gd name="T43" fmla="*/ 20 h 29"/>
                <a:gd name="T44" fmla="*/ 8 w 18"/>
                <a:gd name="T45" fmla="*/ 20 h 29"/>
                <a:gd name="T46" fmla="*/ 8 w 18"/>
                <a:gd name="T47" fmla="*/ 20 h 29"/>
                <a:gd name="T48" fmla="*/ 5 w 18"/>
                <a:gd name="T49" fmla="*/ 20 h 29"/>
                <a:gd name="T50" fmla="*/ 2 w 18"/>
                <a:gd name="T51" fmla="*/ 18 h 29"/>
                <a:gd name="T52" fmla="*/ 2 w 18"/>
                <a:gd name="T53" fmla="*/ 18 h 29"/>
                <a:gd name="T54" fmla="*/ 1 w 18"/>
                <a:gd name="T55" fmla="*/ 15 h 29"/>
                <a:gd name="T56" fmla="*/ 0 w 18"/>
                <a:gd name="T57" fmla="*/ 11 h 29"/>
                <a:gd name="T58" fmla="*/ 0 w 18"/>
                <a:gd name="T59" fmla="*/ 11 h 29"/>
                <a:gd name="T60" fmla="*/ 1 w 18"/>
                <a:gd name="T61" fmla="*/ 6 h 29"/>
                <a:gd name="T62" fmla="*/ 3 w 18"/>
                <a:gd name="T63" fmla="*/ 3 h 29"/>
                <a:gd name="T64" fmla="*/ 3 w 18"/>
                <a:gd name="T65" fmla="*/ 3 h 29"/>
                <a:gd name="T66" fmla="*/ 6 w 18"/>
                <a:gd name="T67" fmla="*/ 1 h 29"/>
                <a:gd name="T68" fmla="*/ 9 w 18"/>
                <a:gd name="T69" fmla="*/ 0 h 29"/>
                <a:gd name="T70" fmla="*/ 9 w 18"/>
                <a:gd name="T71" fmla="*/ 0 h 29"/>
                <a:gd name="T72" fmla="*/ 12 w 18"/>
                <a:gd name="T73" fmla="*/ 1 h 29"/>
                <a:gd name="T74" fmla="*/ 15 w 18"/>
                <a:gd name="T75" fmla="*/ 2 h 29"/>
                <a:gd name="T76" fmla="*/ 15 w 18"/>
                <a:gd name="T77" fmla="*/ 1 h 29"/>
                <a:gd name="T78" fmla="*/ 18 w 18"/>
                <a:gd name="T79" fmla="*/ 1 h 29"/>
                <a:gd name="T80" fmla="*/ 18 w 18"/>
                <a:gd name="T81" fmla="*/ 18 h 29"/>
                <a:gd name="T82" fmla="*/ 15 w 18"/>
                <a:gd name="T83" fmla="*/ 15 h 29"/>
                <a:gd name="T84" fmla="*/ 15 w 18"/>
                <a:gd name="T85" fmla="*/ 4 h 29"/>
                <a:gd name="T86" fmla="*/ 15 w 18"/>
                <a:gd name="T87" fmla="*/ 4 h 29"/>
                <a:gd name="T88" fmla="*/ 10 w 18"/>
                <a:gd name="T89" fmla="*/ 3 h 29"/>
                <a:gd name="T90" fmla="*/ 10 w 18"/>
                <a:gd name="T91" fmla="*/ 3 h 29"/>
                <a:gd name="T92" fmla="*/ 7 w 18"/>
                <a:gd name="T93" fmla="*/ 4 h 29"/>
                <a:gd name="T94" fmla="*/ 5 w 18"/>
                <a:gd name="T95" fmla="*/ 5 h 29"/>
                <a:gd name="T96" fmla="*/ 5 w 18"/>
                <a:gd name="T97" fmla="*/ 5 h 29"/>
                <a:gd name="T98" fmla="*/ 4 w 18"/>
                <a:gd name="T99" fmla="*/ 7 h 29"/>
                <a:gd name="T100" fmla="*/ 4 w 18"/>
                <a:gd name="T101" fmla="*/ 10 h 29"/>
                <a:gd name="T102" fmla="*/ 4 w 18"/>
                <a:gd name="T103" fmla="*/ 10 h 29"/>
                <a:gd name="T104" fmla="*/ 4 w 18"/>
                <a:gd name="T105" fmla="*/ 14 h 29"/>
                <a:gd name="T106" fmla="*/ 5 w 18"/>
                <a:gd name="T107" fmla="*/ 16 h 29"/>
                <a:gd name="T108" fmla="*/ 7 w 18"/>
                <a:gd name="T109" fmla="*/ 17 h 29"/>
                <a:gd name="T110" fmla="*/ 9 w 18"/>
                <a:gd name="T111" fmla="*/ 18 h 29"/>
                <a:gd name="T112" fmla="*/ 9 w 18"/>
                <a:gd name="T113" fmla="*/ 18 h 29"/>
                <a:gd name="T114" fmla="*/ 12 w 18"/>
                <a:gd name="T115" fmla="*/ 17 h 29"/>
                <a:gd name="T116" fmla="*/ 15 w 18"/>
                <a:gd name="T117" fmla="*/ 15 h 29"/>
                <a:gd name="T118" fmla="*/ 15 w 18"/>
                <a:gd name="T1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29">
                  <a:moveTo>
                    <a:pt x="18" y="18"/>
                  </a:moveTo>
                  <a:lnTo>
                    <a:pt x="18" y="18"/>
                  </a:lnTo>
                  <a:lnTo>
                    <a:pt x="17" y="24"/>
                  </a:lnTo>
                  <a:lnTo>
                    <a:pt x="15" y="27"/>
                  </a:lnTo>
                  <a:lnTo>
                    <a:pt x="12" y="29"/>
                  </a:lnTo>
                  <a:lnTo>
                    <a:pt x="8" y="29"/>
                  </a:lnTo>
                  <a:lnTo>
                    <a:pt x="8" y="29"/>
                  </a:lnTo>
                  <a:lnTo>
                    <a:pt x="2" y="28"/>
                  </a:lnTo>
                  <a:lnTo>
                    <a:pt x="2" y="25"/>
                  </a:lnTo>
                  <a:lnTo>
                    <a:pt x="2" y="25"/>
                  </a:lnTo>
                  <a:lnTo>
                    <a:pt x="2" y="25"/>
                  </a:lnTo>
                  <a:lnTo>
                    <a:pt x="6" y="26"/>
                  </a:lnTo>
                  <a:lnTo>
                    <a:pt x="9" y="27"/>
                  </a:lnTo>
                  <a:lnTo>
                    <a:pt x="9" y="27"/>
                  </a:lnTo>
                  <a:lnTo>
                    <a:pt x="11" y="26"/>
                  </a:lnTo>
                  <a:lnTo>
                    <a:pt x="13" y="25"/>
                  </a:lnTo>
                  <a:lnTo>
                    <a:pt x="13" y="25"/>
                  </a:lnTo>
                  <a:lnTo>
                    <a:pt x="14" y="22"/>
                  </a:lnTo>
                  <a:lnTo>
                    <a:pt x="15" y="20"/>
                  </a:lnTo>
                  <a:lnTo>
                    <a:pt x="15" y="18"/>
                  </a:lnTo>
                  <a:lnTo>
                    <a:pt x="15" y="18"/>
                  </a:lnTo>
                  <a:lnTo>
                    <a:pt x="11" y="20"/>
                  </a:lnTo>
                  <a:lnTo>
                    <a:pt x="8" y="20"/>
                  </a:lnTo>
                  <a:lnTo>
                    <a:pt x="8" y="20"/>
                  </a:lnTo>
                  <a:lnTo>
                    <a:pt x="5" y="20"/>
                  </a:lnTo>
                  <a:lnTo>
                    <a:pt x="2" y="18"/>
                  </a:lnTo>
                  <a:lnTo>
                    <a:pt x="2" y="18"/>
                  </a:lnTo>
                  <a:lnTo>
                    <a:pt x="1" y="15"/>
                  </a:lnTo>
                  <a:lnTo>
                    <a:pt x="0" y="11"/>
                  </a:lnTo>
                  <a:lnTo>
                    <a:pt x="0" y="11"/>
                  </a:lnTo>
                  <a:lnTo>
                    <a:pt x="1" y="6"/>
                  </a:lnTo>
                  <a:lnTo>
                    <a:pt x="3" y="3"/>
                  </a:lnTo>
                  <a:lnTo>
                    <a:pt x="3" y="3"/>
                  </a:lnTo>
                  <a:lnTo>
                    <a:pt x="6" y="1"/>
                  </a:lnTo>
                  <a:lnTo>
                    <a:pt x="9" y="0"/>
                  </a:lnTo>
                  <a:lnTo>
                    <a:pt x="9" y="0"/>
                  </a:lnTo>
                  <a:lnTo>
                    <a:pt x="12" y="1"/>
                  </a:lnTo>
                  <a:lnTo>
                    <a:pt x="15" y="2"/>
                  </a:lnTo>
                  <a:lnTo>
                    <a:pt x="15" y="1"/>
                  </a:lnTo>
                  <a:lnTo>
                    <a:pt x="18" y="1"/>
                  </a:lnTo>
                  <a:lnTo>
                    <a:pt x="18" y="18"/>
                  </a:lnTo>
                  <a:close/>
                  <a:moveTo>
                    <a:pt x="15" y="15"/>
                  </a:moveTo>
                  <a:lnTo>
                    <a:pt x="15" y="4"/>
                  </a:lnTo>
                  <a:lnTo>
                    <a:pt x="15" y="4"/>
                  </a:lnTo>
                  <a:lnTo>
                    <a:pt x="10" y="3"/>
                  </a:lnTo>
                  <a:lnTo>
                    <a:pt x="10" y="3"/>
                  </a:lnTo>
                  <a:lnTo>
                    <a:pt x="7" y="4"/>
                  </a:lnTo>
                  <a:lnTo>
                    <a:pt x="5" y="5"/>
                  </a:lnTo>
                  <a:lnTo>
                    <a:pt x="5" y="5"/>
                  </a:lnTo>
                  <a:lnTo>
                    <a:pt x="4" y="7"/>
                  </a:lnTo>
                  <a:lnTo>
                    <a:pt x="4" y="10"/>
                  </a:lnTo>
                  <a:lnTo>
                    <a:pt x="4" y="10"/>
                  </a:lnTo>
                  <a:lnTo>
                    <a:pt x="4" y="14"/>
                  </a:lnTo>
                  <a:lnTo>
                    <a:pt x="5" y="16"/>
                  </a:lnTo>
                  <a:lnTo>
                    <a:pt x="7" y="17"/>
                  </a:lnTo>
                  <a:lnTo>
                    <a:pt x="9" y="18"/>
                  </a:lnTo>
                  <a:lnTo>
                    <a:pt x="9" y="18"/>
                  </a:lnTo>
                  <a:lnTo>
                    <a:pt x="12" y="17"/>
                  </a:lnTo>
                  <a:lnTo>
                    <a:pt x="15" y="15"/>
                  </a:lnTo>
                  <a:lnTo>
                    <a:pt x="15"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6" name="Freeform 315">
              <a:extLst>
                <a:ext uri="{FF2B5EF4-FFF2-40B4-BE49-F238E27FC236}">
                  <a16:creationId xmlns:a16="http://schemas.microsoft.com/office/drawing/2014/main" id="{C804ADB0-FB03-4198-83ED-EA710FD8AECF}"/>
                </a:ext>
              </a:extLst>
            </p:cNvPr>
            <p:cNvSpPr>
              <a:spLocks/>
            </p:cNvSpPr>
            <p:nvPr/>
          </p:nvSpPr>
          <p:spPr bwMode="auto">
            <a:xfrm>
              <a:off x="5099050" y="4232276"/>
              <a:ext cx="12700" cy="17463"/>
            </a:xfrm>
            <a:custGeom>
              <a:avLst/>
              <a:gdLst>
                <a:gd name="T0" fmla="*/ 16 w 16"/>
                <a:gd name="T1" fmla="*/ 21 h 21"/>
                <a:gd name="T2" fmla="*/ 13 w 16"/>
                <a:gd name="T3" fmla="*/ 21 h 21"/>
                <a:gd name="T4" fmla="*/ 13 w 16"/>
                <a:gd name="T5" fmla="*/ 10 h 21"/>
                <a:gd name="T6" fmla="*/ 13 w 16"/>
                <a:gd name="T7" fmla="*/ 10 h 21"/>
                <a:gd name="T8" fmla="*/ 13 w 16"/>
                <a:gd name="T9" fmla="*/ 6 h 21"/>
                <a:gd name="T10" fmla="*/ 12 w 16"/>
                <a:gd name="T11" fmla="*/ 4 h 21"/>
                <a:gd name="T12" fmla="*/ 12 w 16"/>
                <a:gd name="T13" fmla="*/ 4 h 21"/>
                <a:gd name="T14" fmla="*/ 11 w 16"/>
                <a:gd name="T15" fmla="*/ 4 h 21"/>
                <a:gd name="T16" fmla="*/ 9 w 16"/>
                <a:gd name="T17" fmla="*/ 3 h 21"/>
                <a:gd name="T18" fmla="*/ 9 w 16"/>
                <a:gd name="T19" fmla="*/ 3 h 21"/>
                <a:gd name="T20" fmla="*/ 6 w 16"/>
                <a:gd name="T21" fmla="*/ 4 h 21"/>
                <a:gd name="T22" fmla="*/ 3 w 16"/>
                <a:gd name="T23" fmla="*/ 6 h 21"/>
                <a:gd name="T24" fmla="*/ 3 w 16"/>
                <a:gd name="T25" fmla="*/ 21 h 21"/>
                <a:gd name="T26" fmla="*/ 0 w 16"/>
                <a:gd name="T27" fmla="*/ 21 h 21"/>
                <a:gd name="T28" fmla="*/ 0 w 16"/>
                <a:gd name="T29" fmla="*/ 1 h 21"/>
                <a:gd name="T30" fmla="*/ 3 w 16"/>
                <a:gd name="T31" fmla="*/ 1 h 21"/>
                <a:gd name="T32" fmla="*/ 3 w 16"/>
                <a:gd name="T33" fmla="*/ 3 h 21"/>
                <a:gd name="T34" fmla="*/ 3 w 16"/>
                <a:gd name="T35" fmla="*/ 3 h 21"/>
                <a:gd name="T36" fmla="*/ 6 w 16"/>
                <a:gd name="T37" fmla="*/ 1 h 21"/>
                <a:gd name="T38" fmla="*/ 10 w 16"/>
                <a:gd name="T39" fmla="*/ 0 h 21"/>
                <a:gd name="T40" fmla="*/ 10 w 16"/>
                <a:gd name="T41" fmla="*/ 0 h 21"/>
                <a:gd name="T42" fmla="*/ 13 w 16"/>
                <a:gd name="T43" fmla="*/ 1 h 21"/>
                <a:gd name="T44" fmla="*/ 15 w 16"/>
                <a:gd name="T45" fmla="*/ 2 h 21"/>
                <a:gd name="T46" fmla="*/ 15 w 16"/>
                <a:gd name="T47" fmla="*/ 2 h 21"/>
                <a:gd name="T48" fmla="*/ 16 w 16"/>
                <a:gd name="T49" fmla="*/ 5 h 21"/>
                <a:gd name="T50" fmla="*/ 16 w 16"/>
                <a:gd name="T51" fmla="*/ 8 h 21"/>
                <a:gd name="T52" fmla="*/ 16 w 16"/>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1">
                  <a:moveTo>
                    <a:pt x="16"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5" y="2"/>
                  </a:lnTo>
                  <a:lnTo>
                    <a:pt x="15" y="2"/>
                  </a:lnTo>
                  <a:lnTo>
                    <a:pt x="16" y="5"/>
                  </a:lnTo>
                  <a:lnTo>
                    <a:pt x="16" y="8"/>
                  </a:lnTo>
                  <a:lnTo>
                    <a:pt x="16"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7" name="Freeform 316">
              <a:extLst>
                <a:ext uri="{FF2B5EF4-FFF2-40B4-BE49-F238E27FC236}">
                  <a16:creationId xmlns:a16="http://schemas.microsoft.com/office/drawing/2014/main" id="{51A59876-59A0-4F34-B46B-0F848220FCDA}"/>
                </a:ext>
              </a:extLst>
            </p:cNvPr>
            <p:cNvSpPr>
              <a:spLocks/>
            </p:cNvSpPr>
            <p:nvPr/>
          </p:nvSpPr>
          <p:spPr bwMode="auto">
            <a:xfrm>
              <a:off x="6154738" y="4224338"/>
              <a:ext cx="17462" cy="23813"/>
            </a:xfrm>
            <a:custGeom>
              <a:avLst/>
              <a:gdLst>
                <a:gd name="T0" fmla="*/ 22 w 22"/>
                <a:gd name="T1" fmla="*/ 30 h 30"/>
                <a:gd name="T2" fmla="*/ 0 w 22"/>
                <a:gd name="T3" fmla="*/ 30 h 30"/>
                <a:gd name="T4" fmla="*/ 0 w 22"/>
                <a:gd name="T5" fmla="*/ 26 h 30"/>
                <a:gd name="T6" fmla="*/ 0 w 22"/>
                <a:gd name="T7" fmla="*/ 26 h 30"/>
                <a:gd name="T8" fmla="*/ 7 w 22"/>
                <a:gd name="T9" fmla="*/ 20 h 30"/>
                <a:gd name="T10" fmla="*/ 11 w 22"/>
                <a:gd name="T11" fmla="*/ 16 h 30"/>
                <a:gd name="T12" fmla="*/ 11 w 22"/>
                <a:gd name="T13" fmla="*/ 16 h 30"/>
                <a:gd name="T14" fmla="*/ 13 w 22"/>
                <a:gd name="T15" fmla="*/ 13 h 30"/>
                <a:gd name="T16" fmla="*/ 14 w 22"/>
                <a:gd name="T17" fmla="*/ 10 h 30"/>
                <a:gd name="T18" fmla="*/ 14 w 22"/>
                <a:gd name="T19" fmla="*/ 10 h 30"/>
                <a:gd name="T20" fmla="*/ 13 w 22"/>
                <a:gd name="T21" fmla="*/ 8 h 30"/>
                <a:gd name="T22" fmla="*/ 12 w 22"/>
                <a:gd name="T23" fmla="*/ 6 h 30"/>
                <a:gd name="T24" fmla="*/ 12 w 22"/>
                <a:gd name="T25" fmla="*/ 6 h 30"/>
                <a:gd name="T26" fmla="*/ 11 w 22"/>
                <a:gd name="T27" fmla="*/ 6 h 30"/>
                <a:gd name="T28" fmla="*/ 8 w 22"/>
                <a:gd name="T29" fmla="*/ 5 h 30"/>
                <a:gd name="T30" fmla="*/ 8 w 22"/>
                <a:gd name="T31" fmla="*/ 5 h 30"/>
                <a:gd name="T32" fmla="*/ 5 w 22"/>
                <a:gd name="T33" fmla="*/ 6 h 30"/>
                <a:gd name="T34" fmla="*/ 1 w 22"/>
                <a:gd name="T35" fmla="*/ 8 h 30"/>
                <a:gd name="T36" fmla="*/ 0 w 22"/>
                <a:gd name="T37" fmla="*/ 8 h 30"/>
                <a:gd name="T38" fmla="*/ 0 w 22"/>
                <a:gd name="T39" fmla="*/ 2 h 30"/>
                <a:gd name="T40" fmla="*/ 0 w 22"/>
                <a:gd name="T41" fmla="*/ 2 h 30"/>
                <a:gd name="T42" fmla="*/ 5 w 22"/>
                <a:gd name="T43" fmla="*/ 1 h 30"/>
                <a:gd name="T44" fmla="*/ 10 w 22"/>
                <a:gd name="T45" fmla="*/ 0 h 30"/>
                <a:gd name="T46" fmla="*/ 10 w 22"/>
                <a:gd name="T47" fmla="*/ 0 h 30"/>
                <a:gd name="T48" fmla="*/ 14 w 22"/>
                <a:gd name="T49" fmla="*/ 1 h 30"/>
                <a:gd name="T50" fmla="*/ 18 w 22"/>
                <a:gd name="T51" fmla="*/ 3 h 30"/>
                <a:gd name="T52" fmla="*/ 18 w 22"/>
                <a:gd name="T53" fmla="*/ 3 h 30"/>
                <a:gd name="T54" fmla="*/ 20 w 22"/>
                <a:gd name="T55" fmla="*/ 5 h 30"/>
                <a:gd name="T56" fmla="*/ 20 w 22"/>
                <a:gd name="T57" fmla="*/ 9 h 30"/>
                <a:gd name="T58" fmla="*/ 20 w 22"/>
                <a:gd name="T59" fmla="*/ 9 h 30"/>
                <a:gd name="T60" fmla="*/ 20 w 22"/>
                <a:gd name="T61" fmla="*/ 12 h 30"/>
                <a:gd name="T62" fmla="*/ 18 w 22"/>
                <a:gd name="T63" fmla="*/ 16 h 30"/>
                <a:gd name="T64" fmla="*/ 18 w 22"/>
                <a:gd name="T65" fmla="*/ 16 h 30"/>
                <a:gd name="T66" fmla="*/ 14 w 22"/>
                <a:gd name="T67" fmla="*/ 20 h 30"/>
                <a:gd name="T68" fmla="*/ 7 w 22"/>
                <a:gd name="T69" fmla="*/ 26 h 30"/>
                <a:gd name="T70" fmla="*/ 22 w 22"/>
                <a:gd name="T71" fmla="*/ 26 h 30"/>
                <a:gd name="T72" fmla="*/ 22 w 22"/>
                <a:gd name="T7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 h="30">
                  <a:moveTo>
                    <a:pt x="22" y="30"/>
                  </a:moveTo>
                  <a:lnTo>
                    <a:pt x="0" y="30"/>
                  </a:lnTo>
                  <a:lnTo>
                    <a:pt x="0" y="26"/>
                  </a:lnTo>
                  <a:lnTo>
                    <a:pt x="0" y="26"/>
                  </a:lnTo>
                  <a:lnTo>
                    <a:pt x="7" y="20"/>
                  </a:lnTo>
                  <a:lnTo>
                    <a:pt x="11" y="16"/>
                  </a:lnTo>
                  <a:lnTo>
                    <a:pt x="11" y="16"/>
                  </a:lnTo>
                  <a:lnTo>
                    <a:pt x="13" y="13"/>
                  </a:lnTo>
                  <a:lnTo>
                    <a:pt x="14" y="10"/>
                  </a:lnTo>
                  <a:lnTo>
                    <a:pt x="14" y="10"/>
                  </a:lnTo>
                  <a:lnTo>
                    <a:pt x="13" y="8"/>
                  </a:lnTo>
                  <a:lnTo>
                    <a:pt x="12" y="6"/>
                  </a:lnTo>
                  <a:lnTo>
                    <a:pt x="12" y="6"/>
                  </a:lnTo>
                  <a:lnTo>
                    <a:pt x="11" y="6"/>
                  </a:lnTo>
                  <a:lnTo>
                    <a:pt x="8" y="5"/>
                  </a:lnTo>
                  <a:lnTo>
                    <a:pt x="8" y="5"/>
                  </a:lnTo>
                  <a:lnTo>
                    <a:pt x="5" y="6"/>
                  </a:lnTo>
                  <a:lnTo>
                    <a:pt x="1" y="8"/>
                  </a:lnTo>
                  <a:lnTo>
                    <a:pt x="0" y="8"/>
                  </a:lnTo>
                  <a:lnTo>
                    <a:pt x="0" y="2"/>
                  </a:lnTo>
                  <a:lnTo>
                    <a:pt x="0" y="2"/>
                  </a:lnTo>
                  <a:lnTo>
                    <a:pt x="5" y="1"/>
                  </a:lnTo>
                  <a:lnTo>
                    <a:pt x="10" y="0"/>
                  </a:lnTo>
                  <a:lnTo>
                    <a:pt x="10" y="0"/>
                  </a:lnTo>
                  <a:lnTo>
                    <a:pt x="14" y="1"/>
                  </a:lnTo>
                  <a:lnTo>
                    <a:pt x="18" y="3"/>
                  </a:lnTo>
                  <a:lnTo>
                    <a:pt x="18" y="3"/>
                  </a:lnTo>
                  <a:lnTo>
                    <a:pt x="20" y="5"/>
                  </a:lnTo>
                  <a:lnTo>
                    <a:pt x="20" y="9"/>
                  </a:lnTo>
                  <a:lnTo>
                    <a:pt x="20" y="9"/>
                  </a:lnTo>
                  <a:lnTo>
                    <a:pt x="20" y="12"/>
                  </a:lnTo>
                  <a:lnTo>
                    <a:pt x="18" y="16"/>
                  </a:lnTo>
                  <a:lnTo>
                    <a:pt x="18" y="16"/>
                  </a:lnTo>
                  <a:lnTo>
                    <a:pt x="14" y="20"/>
                  </a:lnTo>
                  <a:lnTo>
                    <a:pt x="7" y="26"/>
                  </a:lnTo>
                  <a:lnTo>
                    <a:pt x="22" y="26"/>
                  </a:lnTo>
                  <a:lnTo>
                    <a:pt x="22" y="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4" name="グループ化 3">
            <a:extLst>
              <a:ext uri="{FF2B5EF4-FFF2-40B4-BE49-F238E27FC236}">
                <a16:creationId xmlns:a16="http://schemas.microsoft.com/office/drawing/2014/main" id="{E9E3568C-5179-4F54-A30E-413BCE06566E}"/>
              </a:ext>
            </a:extLst>
          </p:cNvPr>
          <p:cNvGrpSpPr/>
          <p:nvPr/>
        </p:nvGrpSpPr>
        <p:grpSpPr>
          <a:xfrm>
            <a:off x="6577013" y="2528888"/>
            <a:ext cx="2520950" cy="1741487"/>
            <a:chOff x="6577013" y="2528888"/>
            <a:chExt cx="2520950" cy="1741487"/>
          </a:xfrm>
        </p:grpSpPr>
        <p:sp>
          <p:nvSpPr>
            <p:cNvPr id="1297" name="AutoShape 354">
              <a:extLst>
                <a:ext uri="{FF2B5EF4-FFF2-40B4-BE49-F238E27FC236}">
                  <a16:creationId xmlns:a16="http://schemas.microsoft.com/office/drawing/2014/main" id="{B82BFB1D-42BB-45DA-90EB-2E4603B3F0E0}"/>
                </a:ext>
              </a:extLst>
            </p:cNvPr>
            <p:cNvSpPr>
              <a:spLocks noChangeAspect="1" noChangeArrowheads="1" noTextEdit="1"/>
            </p:cNvSpPr>
            <p:nvPr/>
          </p:nvSpPr>
          <p:spPr bwMode="auto">
            <a:xfrm>
              <a:off x="6577013" y="2528888"/>
              <a:ext cx="2520950"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8" name="Rectangle 356">
              <a:extLst>
                <a:ext uri="{FF2B5EF4-FFF2-40B4-BE49-F238E27FC236}">
                  <a16:creationId xmlns:a16="http://schemas.microsoft.com/office/drawing/2014/main" id="{32723F5B-5131-4015-AC79-1245540AEB56}"/>
                </a:ext>
              </a:extLst>
            </p:cNvPr>
            <p:cNvSpPr>
              <a:spLocks noChangeArrowheads="1"/>
            </p:cNvSpPr>
            <p:nvPr/>
          </p:nvSpPr>
          <p:spPr bwMode="auto">
            <a:xfrm>
              <a:off x="6577013" y="2528888"/>
              <a:ext cx="2520950" cy="1741487"/>
            </a:xfrm>
            <a:prstGeom prst="rect">
              <a:avLst/>
            </a:prstGeom>
            <a:solidFill>
              <a:schemeClr val="bg1"/>
            </a:solidFill>
            <a:ln w="6350">
              <a:solidFill>
                <a:schemeClr val="tx1">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99" name="Rectangle 357">
              <a:extLst>
                <a:ext uri="{FF2B5EF4-FFF2-40B4-BE49-F238E27FC236}">
                  <a16:creationId xmlns:a16="http://schemas.microsoft.com/office/drawing/2014/main" id="{EC009D37-99E4-4639-9CA5-D153DEBF49B3}"/>
                </a:ext>
              </a:extLst>
            </p:cNvPr>
            <p:cNvSpPr>
              <a:spLocks noChangeArrowheads="1"/>
            </p:cNvSpPr>
            <p:nvPr/>
          </p:nvSpPr>
          <p:spPr bwMode="auto">
            <a:xfrm>
              <a:off x="6783388" y="2528888"/>
              <a:ext cx="646113" cy="1741487"/>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Freeform 358">
              <a:extLst>
                <a:ext uri="{FF2B5EF4-FFF2-40B4-BE49-F238E27FC236}">
                  <a16:creationId xmlns:a16="http://schemas.microsoft.com/office/drawing/2014/main" id="{8760B6A2-FCDF-40AD-85FD-619017F13D76}"/>
                </a:ext>
              </a:extLst>
            </p:cNvPr>
            <p:cNvSpPr>
              <a:spLocks/>
            </p:cNvSpPr>
            <p:nvPr/>
          </p:nvSpPr>
          <p:spPr bwMode="auto">
            <a:xfrm>
              <a:off x="6967538" y="3171825"/>
              <a:ext cx="303213" cy="474662"/>
            </a:xfrm>
            <a:custGeom>
              <a:avLst/>
              <a:gdLst>
                <a:gd name="T0" fmla="*/ 381 w 381"/>
                <a:gd name="T1" fmla="*/ 599 h 599"/>
                <a:gd name="T2" fmla="*/ 0 w 381"/>
                <a:gd name="T3" fmla="*/ 599 h 599"/>
                <a:gd name="T4" fmla="*/ 0 w 381"/>
                <a:gd name="T5" fmla="*/ 511 h 599"/>
                <a:gd name="T6" fmla="*/ 128 w 381"/>
                <a:gd name="T7" fmla="*/ 511 h 599"/>
                <a:gd name="T8" fmla="*/ 128 w 381"/>
                <a:gd name="T9" fmla="*/ 165 h 599"/>
                <a:gd name="T10" fmla="*/ 0 w 381"/>
                <a:gd name="T11" fmla="*/ 165 h 599"/>
                <a:gd name="T12" fmla="*/ 0 w 381"/>
                <a:gd name="T13" fmla="*/ 85 h 599"/>
                <a:gd name="T14" fmla="*/ 0 w 381"/>
                <a:gd name="T15" fmla="*/ 85 h 599"/>
                <a:gd name="T16" fmla="*/ 18 w 381"/>
                <a:gd name="T17" fmla="*/ 85 h 599"/>
                <a:gd name="T18" fmla="*/ 35 w 381"/>
                <a:gd name="T19" fmla="*/ 83 h 599"/>
                <a:gd name="T20" fmla="*/ 51 w 381"/>
                <a:gd name="T21" fmla="*/ 82 h 599"/>
                <a:gd name="T22" fmla="*/ 65 w 381"/>
                <a:gd name="T23" fmla="*/ 79 h 599"/>
                <a:gd name="T24" fmla="*/ 77 w 381"/>
                <a:gd name="T25" fmla="*/ 76 h 599"/>
                <a:gd name="T26" fmla="*/ 89 w 381"/>
                <a:gd name="T27" fmla="*/ 73 h 599"/>
                <a:gd name="T28" fmla="*/ 98 w 381"/>
                <a:gd name="T29" fmla="*/ 69 h 599"/>
                <a:gd name="T30" fmla="*/ 108 w 381"/>
                <a:gd name="T31" fmla="*/ 64 h 599"/>
                <a:gd name="T32" fmla="*/ 108 w 381"/>
                <a:gd name="T33" fmla="*/ 64 h 599"/>
                <a:gd name="T34" fmla="*/ 115 w 381"/>
                <a:gd name="T35" fmla="*/ 58 h 599"/>
                <a:gd name="T36" fmla="*/ 122 w 381"/>
                <a:gd name="T37" fmla="*/ 52 h 599"/>
                <a:gd name="T38" fmla="*/ 128 w 381"/>
                <a:gd name="T39" fmla="*/ 45 h 599"/>
                <a:gd name="T40" fmla="*/ 132 w 381"/>
                <a:gd name="T41" fmla="*/ 37 h 599"/>
                <a:gd name="T42" fmla="*/ 137 w 381"/>
                <a:gd name="T43" fmla="*/ 29 h 599"/>
                <a:gd name="T44" fmla="*/ 140 w 381"/>
                <a:gd name="T45" fmla="*/ 20 h 599"/>
                <a:gd name="T46" fmla="*/ 142 w 381"/>
                <a:gd name="T47" fmla="*/ 10 h 599"/>
                <a:gd name="T48" fmla="*/ 144 w 381"/>
                <a:gd name="T49" fmla="*/ 0 h 599"/>
                <a:gd name="T50" fmla="*/ 255 w 381"/>
                <a:gd name="T51" fmla="*/ 0 h 599"/>
                <a:gd name="T52" fmla="*/ 255 w 381"/>
                <a:gd name="T53" fmla="*/ 511 h 599"/>
                <a:gd name="T54" fmla="*/ 381 w 381"/>
                <a:gd name="T55" fmla="*/ 511 h 599"/>
                <a:gd name="T56" fmla="*/ 381 w 381"/>
                <a:gd name="T57" fmla="*/ 599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1" h="599">
                  <a:moveTo>
                    <a:pt x="381" y="599"/>
                  </a:moveTo>
                  <a:lnTo>
                    <a:pt x="0" y="599"/>
                  </a:lnTo>
                  <a:lnTo>
                    <a:pt x="0" y="511"/>
                  </a:lnTo>
                  <a:lnTo>
                    <a:pt x="128" y="511"/>
                  </a:lnTo>
                  <a:lnTo>
                    <a:pt x="128" y="165"/>
                  </a:lnTo>
                  <a:lnTo>
                    <a:pt x="0" y="165"/>
                  </a:lnTo>
                  <a:lnTo>
                    <a:pt x="0" y="85"/>
                  </a:lnTo>
                  <a:lnTo>
                    <a:pt x="0" y="85"/>
                  </a:lnTo>
                  <a:lnTo>
                    <a:pt x="18" y="85"/>
                  </a:lnTo>
                  <a:lnTo>
                    <a:pt x="35" y="83"/>
                  </a:lnTo>
                  <a:lnTo>
                    <a:pt x="51" y="82"/>
                  </a:lnTo>
                  <a:lnTo>
                    <a:pt x="65" y="79"/>
                  </a:lnTo>
                  <a:lnTo>
                    <a:pt x="77" y="76"/>
                  </a:lnTo>
                  <a:lnTo>
                    <a:pt x="89" y="73"/>
                  </a:lnTo>
                  <a:lnTo>
                    <a:pt x="98" y="69"/>
                  </a:lnTo>
                  <a:lnTo>
                    <a:pt x="108" y="64"/>
                  </a:lnTo>
                  <a:lnTo>
                    <a:pt x="108" y="64"/>
                  </a:lnTo>
                  <a:lnTo>
                    <a:pt x="115" y="58"/>
                  </a:lnTo>
                  <a:lnTo>
                    <a:pt x="122" y="52"/>
                  </a:lnTo>
                  <a:lnTo>
                    <a:pt x="128" y="45"/>
                  </a:lnTo>
                  <a:lnTo>
                    <a:pt x="132" y="37"/>
                  </a:lnTo>
                  <a:lnTo>
                    <a:pt x="137" y="29"/>
                  </a:lnTo>
                  <a:lnTo>
                    <a:pt x="140" y="20"/>
                  </a:lnTo>
                  <a:lnTo>
                    <a:pt x="142" y="10"/>
                  </a:lnTo>
                  <a:lnTo>
                    <a:pt x="144" y="0"/>
                  </a:lnTo>
                  <a:lnTo>
                    <a:pt x="255" y="0"/>
                  </a:lnTo>
                  <a:lnTo>
                    <a:pt x="255" y="511"/>
                  </a:lnTo>
                  <a:lnTo>
                    <a:pt x="381" y="511"/>
                  </a:lnTo>
                  <a:lnTo>
                    <a:pt x="381" y="5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Rectangle 359">
              <a:extLst>
                <a:ext uri="{FF2B5EF4-FFF2-40B4-BE49-F238E27FC236}">
                  <a16:creationId xmlns:a16="http://schemas.microsoft.com/office/drawing/2014/main" id="{EF1FB1FA-9042-4EDF-97D8-70209AAD9274}"/>
                </a:ext>
              </a:extLst>
            </p:cNvPr>
            <p:cNvSpPr>
              <a:spLocks noChangeArrowheads="1"/>
            </p:cNvSpPr>
            <p:nvPr/>
          </p:nvSpPr>
          <p:spPr bwMode="auto">
            <a:xfrm>
              <a:off x="8255001" y="2528888"/>
              <a:ext cx="638175" cy="1741487"/>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Freeform 360">
              <a:extLst>
                <a:ext uri="{FF2B5EF4-FFF2-40B4-BE49-F238E27FC236}">
                  <a16:creationId xmlns:a16="http://schemas.microsoft.com/office/drawing/2014/main" id="{2CE0AC47-2190-4467-AB1D-2248A820B3A4}"/>
                </a:ext>
              </a:extLst>
            </p:cNvPr>
            <p:cNvSpPr>
              <a:spLocks/>
            </p:cNvSpPr>
            <p:nvPr/>
          </p:nvSpPr>
          <p:spPr bwMode="auto">
            <a:xfrm>
              <a:off x="8394701" y="3162300"/>
              <a:ext cx="357188" cy="495300"/>
            </a:xfrm>
            <a:custGeom>
              <a:avLst/>
              <a:gdLst>
                <a:gd name="T0" fmla="*/ 13 w 451"/>
                <a:gd name="T1" fmla="*/ 473 h 623"/>
                <a:gd name="T2" fmla="*/ 57 w 451"/>
                <a:gd name="T3" fmla="*/ 495 h 623"/>
                <a:gd name="T4" fmla="*/ 123 w 451"/>
                <a:gd name="T5" fmla="*/ 517 h 623"/>
                <a:gd name="T6" fmla="*/ 184 w 451"/>
                <a:gd name="T7" fmla="*/ 524 h 623"/>
                <a:gd name="T8" fmla="*/ 213 w 451"/>
                <a:gd name="T9" fmla="*/ 523 h 623"/>
                <a:gd name="T10" fmla="*/ 252 w 451"/>
                <a:gd name="T11" fmla="*/ 514 h 623"/>
                <a:gd name="T12" fmla="*/ 282 w 451"/>
                <a:gd name="T13" fmla="*/ 499 h 623"/>
                <a:gd name="T14" fmla="*/ 298 w 451"/>
                <a:gd name="T15" fmla="*/ 484 h 623"/>
                <a:gd name="T16" fmla="*/ 312 w 451"/>
                <a:gd name="T17" fmla="*/ 456 h 623"/>
                <a:gd name="T18" fmla="*/ 317 w 451"/>
                <a:gd name="T19" fmla="*/ 423 h 623"/>
                <a:gd name="T20" fmla="*/ 316 w 451"/>
                <a:gd name="T21" fmla="*/ 404 h 623"/>
                <a:gd name="T22" fmla="*/ 307 w 451"/>
                <a:gd name="T23" fmla="*/ 380 h 623"/>
                <a:gd name="T24" fmla="*/ 289 w 451"/>
                <a:gd name="T25" fmla="*/ 361 h 623"/>
                <a:gd name="T26" fmla="*/ 272 w 451"/>
                <a:gd name="T27" fmla="*/ 352 h 623"/>
                <a:gd name="T28" fmla="*/ 232 w 451"/>
                <a:gd name="T29" fmla="*/ 343 h 623"/>
                <a:gd name="T30" fmla="*/ 175 w 451"/>
                <a:gd name="T31" fmla="*/ 340 h 623"/>
                <a:gd name="T32" fmla="*/ 173 w 451"/>
                <a:gd name="T33" fmla="*/ 249 h 623"/>
                <a:gd name="T34" fmla="*/ 205 w 451"/>
                <a:gd name="T35" fmla="*/ 248 h 623"/>
                <a:gd name="T36" fmla="*/ 244 w 451"/>
                <a:gd name="T37" fmla="*/ 242 h 623"/>
                <a:gd name="T38" fmla="*/ 273 w 451"/>
                <a:gd name="T39" fmla="*/ 229 h 623"/>
                <a:gd name="T40" fmla="*/ 294 w 451"/>
                <a:gd name="T41" fmla="*/ 212 h 623"/>
                <a:gd name="T42" fmla="*/ 305 w 451"/>
                <a:gd name="T43" fmla="*/ 187 h 623"/>
                <a:gd name="T44" fmla="*/ 307 w 451"/>
                <a:gd name="T45" fmla="*/ 168 h 623"/>
                <a:gd name="T46" fmla="*/ 303 w 451"/>
                <a:gd name="T47" fmla="*/ 145 h 623"/>
                <a:gd name="T48" fmla="*/ 290 w 451"/>
                <a:gd name="T49" fmla="*/ 126 h 623"/>
                <a:gd name="T50" fmla="*/ 278 w 451"/>
                <a:gd name="T51" fmla="*/ 116 h 623"/>
                <a:gd name="T52" fmla="*/ 254 w 451"/>
                <a:gd name="T53" fmla="*/ 106 h 623"/>
                <a:gd name="T54" fmla="*/ 221 w 451"/>
                <a:gd name="T55" fmla="*/ 100 h 623"/>
                <a:gd name="T56" fmla="*/ 179 w 451"/>
                <a:gd name="T57" fmla="*/ 100 h 623"/>
                <a:gd name="T58" fmla="*/ 119 w 451"/>
                <a:gd name="T59" fmla="*/ 111 h 623"/>
                <a:gd name="T60" fmla="*/ 53 w 451"/>
                <a:gd name="T61" fmla="*/ 137 h 623"/>
                <a:gd name="T62" fmla="*/ 18 w 451"/>
                <a:gd name="T63" fmla="*/ 38 h 623"/>
                <a:gd name="T64" fmla="*/ 68 w 451"/>
                <a:gd name="T65" fmla="*/ 22 h 623"/>
                <a:gd name="T66" fmla="*/ 141 w 451"/>
                <a:gd name="T67" fmla="*/ 5 h 623"/>
                <a:gd name="T68" fmla="*/ 212 w 451"/>
                <a:gd name="T69" fmla="*/ 0 h 623"/>
                <a:gd name="T70" fmla="*/ 264 w 451"/>
                <a:gd name="T71" fmla="*/ 3 h 623"/>
                <a:gd name="T72" fmla="*/ 329 w 451"/>
                <a:gd name="T73" fmla="*/ 17 h 623"/>
                <a:gd name="T74" fmla="*/ 379 w 451"/>
                <a:gd name="T75" fmla="*/ 41 h 623"/>
                <a:gd name="T76" fmla="*/ 404 w 451"/>
                <a:gd name="T77" fmla="*/ 62 h 623"/>
                <a:gd name="T78" fmla="*/ 428 w 451"/>
                <a:gd name="T79" fmla="*/ 102 h 623"/>
                <a:gd name="T80" fmla="*/ 436 w 451"/>
                <a:gd name="T81" fmla="*/ 149 h 623"/>
                <a:gd name="T82" fmla="*/ 434 w 451"/>
                <a:gd name="T83" fmla="*/ 173 h 623"/>
                <a:gd name="T84" fmla="*/ 424 w 451"/>
                <a:gd name="T85" fmla="*/ 207 h 623"/>
                <a:gd name="T86" fmla="*/ 404 w 451"/>
                <a:gd name="T87" fmla="*/ 236 h 623"/>
                <a:gd name="T88" fmla="*/ 388 w 451"/>
                <a:gd name="T89" fmla="*/ 253 h 623"/>
                <a:gd name="T90" fmla="*/ 358 w 451"/>
                <a:gd name="T91" fmla="*/ 274 h 623"/>
                <a:gd name="T92" fmla="*/ 321 w 451"/>
                <a:gd name="T93" fmla="*/ 286 h 623"/>
                <a:gd name="T94" fmla="*/ 335 w 451"/>
                <a:gd name="T95" fmla="*/ 295 h 623"/>
                <a:gd name="T96" fmla="*/ 375 w 451"/>
                <a:gd name="T97" fmla="*/ 309 h 623"/>
                <a:gd name="T98" fmla="*/ 407 w 451"/>
                <a:gd name="T99" fmla="*/ 329 h 623"/>
                <a:gd name="T100" fmla="*/ 424 w 451"/>
                <a:gd name="T101" fmla="*/ 348 h 623"/>
                <a:gd name="T102" fmla="*/ 442 w 451"/>
                <a:gd name="T103" fmla="*/ 379 h 623"/>
                <a:gd name="T104" fmla="*/ 450 w 451"/>
                <a:gd name="T105" fmla="*/ 417 h 623"/>
                <a:gd name="T106" fmla="*/ 450 w 451"/>
                <a:gd name="T107" fmla="*/ 452 h 623"/>
                <a:gd name="T108" fmla="*/ 434 w 451"/>
                <a:gd name="T109" fmla="*/ 509 h 623"/>
                <a:gd name="T110" fmla="*/ 399 w 451"/>
                <a:gd name="T111" fmla="*/ 557 h 623"/>
                <a:gd name="T112" fmla="*/ 367 w 451"/>
                <a:gd name="T113" fmla="*/ 583 h 623"/>
                <a:gd name="T114" fmla="*/ 306 w 451"/>
                <a:gd name="T115" fmla="*/ 610 h 623"/>
                <a:gd name="T116" fmla="*/ 230 w 451"/>
                <a:gd name="T117" fmla="*/ 622 h 623"/>
                <a:gd name="T118" fmla="*/ 175 w 451"/>
                <a:gd name="T119" fmla="*/ 623 h 623"/>
                <a:gd name="T120" fmla="*/ 97 w 451"/>
                <a:gd name="T121" fmla="*/ 614 h 623"/>
                <a:gd name="T122" fmla="*/ 24 w 451"/>
                <a:gd name="T123" fmla="*/ 595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1" h="623">
                  <a:moveTo>
                    <a:pt x="0" y="585"/>
                  </a:moveTo>
                  <a:lnTo>
                    <a:pt x="0" y="473"/>
                  </a:lnTo>
                  <a:lnTo>
                    <a:pt x="13" y="473"/>
                  </a:lnTo>
                  <a:lnTo>
                    <a:pt x="13" y="473"/>
                  </a:lnTo>
                  <a:lnTo>
                    <a:pt x="36" y="485"/>
                  </a:lnTo>
                  <a:lnTo>
                    <a:pt x="57" y="495"/>
                  </a:lnTo>
                  <a:lnTo>
                    <a:pt x="80" y="504"/>
                  </a:lnTo>
                  <a:lnTo>
                    <a:pt x="101" y="511"/>
                  </a:lnTo>
                  <a:lnTo>
                    <a:pt x="123" y="517"/>
                  </a:lnTo>
                  <a:lnTo>
                    <a:pt x="143" y="521"/>
                  </a:lnTo>
                  <a:lnTo>
                    <a:pt x="163" y="523"/>
                  </a:lnTo>
                  <a:lnTo>
                    <a:pt x="184" y="524"/>
                  </a:lnTo>
                  <a:lnTo>
                    <a:pt x="184" y="524"/>
                  </a:lnTo>
                  <a:lnTo>
                    <a:pt x="199" y="524"/>
                  </a:lnTo>
                  <a:lnTo>
                    <a:pt x="213" y="523"/>
                  </a:lnTo>
                  <a:lnTo>
                    <a:pt x="227" y="521"/>
                  </a:lnTo>
                  <a:lnTo>
                    <a:pt x="240" y="518"/>
                  </a:lnTo>
                  <a:lnTo>
                    <a:pt x="252" y="514"/>
                  </a:lnTo>
                  <a:lnTo>
                    <a:pt x="262" y="510"/>
                  </a:lnTo>
                  <a:lnTo>
                    <a:pt x="272" y="505"/>
                  </a:lnTo>
                  <a:lnTo>
                    <a:pt x="282" y="499"/>
                  </a:lnTo>
                  <a:lnTo>
                    <a:pt x="282" y="499"/>
                  </a:lnTo>
                  <a:lnTo>
                    <a:pt x="290" y="492"/>
                  </a:lnTo>
                  <a:lnTo>
                    <a:pt x="298" y="484"/>
                  </a:lnTo>
                  <a:lnTo>
                    <a:pt x="304" y="476"/>
                  </a:lnTo>
                  <a:lnTo>
                    <a:pt x="309" y="467"/>
                  </a:lnTo>
                  <a:lnTo>
                    <a:pt x="312" y="456"/>
                  </a:lnTo>
                  <a:lnTo>
                    <a:pt x="315" y="446"/>
                  </a:lnTo>
                  <a:lnTo>
                    <a:pt x="317" y="435"/>
                  </a:lnTo>
                  <a:lnTo>
                    <a:pt x="317" y="423"/>
                  </a:lnTo>
                  <a:lnTo>
                    <a:pt x="317" y="423"/>
                  </a:lnTo>
                  <a:lnTo>
                    <a:pt x="317" y="413"/>
                  </a:lnTo>
                  <a:lnTo>
                    <a:pt x="316" y="404"/>
                  </a:lnTo>
                  <a:lnTo>
                    <a:pt x="313" y="395"/>
                  </a:lnTo>
                  <a:lnTo>
                    <a:pt x="311" y="387"/>
                  </a:lnTo>
                  <a:lnTo>
                    <a:pt x="307" y="380"/>
                  </a:lnTo>
                  <a:lnTo>
                    <a:pt x="302" y="373"/>
                  </a:lnTo>
                  <a:lnTo>
                    <a:pt x="297" y="367"/>
                  </a:lnTo>
                  <a:lnTo>
                    <a:pt x="289" y="361"/>
                  </a:lnTo>
                  <a:lnTo>
                    <a:pt x="289" y="361"/>
                  </a:lnTo>
                  <a:lnTo>
                    <a:pt x="281" y="356"/>
                  </a:lnTo>
                  <a:lnTo>
                    <a:pt x="272" y="352"/>
                  </a:lnTo>
                  <a:lnTo>
                    <a:pt x="261" y="348"/>
                  </a:lnTo>
                  <a:lnTo>
                    <a:pt x="247" y="345"/>
                  </a:lnTo>
                  <a:lnTo>
                    <a:pt x="232" y="343"/>
                  </a:lnTo>
                  <a:lnTo>
                    <a:pt x="215" y="341"/>
                  </a:lnTo>
                  <a:lnTo>
                    <a:pt x="196" y="340"/>
                  </a:lnTo>
                  <a:lnTo>
                    <a:pt x="175" y="340"/>
                  </a:lnTo>
                  <a:lnTo>
                    <a:pt x="140" y="340"/>
                  </a:lnTo>
                  <a:lnTo>
                    <a:pt x="140" y="249"/>
                  </a:lnTo>
                  <a:lnTo>
                    <a:pt x="173" y="249"/>
                  </a:lnTo>
                  <a:lnTo>
                    <a:pt x="173" y="249"/>
                  </a:lnTo>
                  <a:lnTo>
                    <a:pt x="190" y="249"/>
                  </a:lnTo>
                  <a:lnTo>
                    <a:pt x="205" y="248"/>
                  </a:lnTo>
                  <a:lnTo>
                    <a:pt x="218" y="247"/>
                  </a:lnTo>
                  <a:lnTo>
                    <a:pt x="231" y="244"/>
                  </a:lnTo>
                  <a:lnTo>
                    <a:pt x="244" y="242"/>
                  </a:lnTo>
                  <a:lnTo>
                    <a:pt x="255" y="238"/>
                  </a:lnTo>
                  <a:lnTo>
                    <a:pt x="265" y="234"/>
                  </a:lnTo>
                  <a:lnTo>
                    <a:pt x="273" y="229"/>
                  </a:lnTo>
                  <a:lnTo>
                    <a:pt x="281" y="224"/>
                  </a:lnTo>
                  <a:lnTo>
                    <a:pt x="288" y="218"/>
                  </a:lnTo>
                  <a:lnTo>
                    <a:pt x="294" y="212"/>
                  </a:lnTo>
                  <a:lnTo>
                    <a:pt x="299" y="204"/>
                  </a:lnTo>
                  <a:lnTo>
                    <a:pt x="303" y="196"/>
                  </a:lnTo>
                  <a:lnTo>
                    <a:pt x="305" y="187"/>
                  </a:lnTo>
                  <a:lnTo>
                    <a:pt x="307" y="178"/>
                  </a:lnTo>
                  <a:lnTo>
                    <a:pt x="307" y="168"/>
                  </a:lnTo>
                  <a:lnTo>
                    <a:pt x="307" y="168"/>
                  </a:lnTo>
                  <a:lnTo>
                    <a:pt x="307" y="160"/>
                  </a:lnTo>
                  <a:lnTo>
                    <a:pt x="305" y="153"/>
                  </a:lnTo>
                  <a:lnTo>
                    <a:pt x="303" y="145"/>
                  </a:lnTo>
                  <a:lnTo>
                    <a:pt x="300" y="139"/>
                  </a:lnTo>
                  <a:lnTo>
                    <a:pt x="296" y="132"/>
                  </a:lnTo>
                  <a:lnTo>
                    <a:pt x="290" y="126"/>
                  </a:lnTo>
                  <a:lnTo>
                    <a:pt x="285" y="121"/>
                  </a:lnTo>
                  <a:lnTo>
                    <a:pt x="278" y="116"/>
                  </a:lnTo>
                  <a:lnTo>
                    <a:pt x="278" y="116"/>
                  </a:lnTo>
                  <a:lnTo>
                    <a:pt x="271" y="112"/>
                  </a:lnTo>
                  <a:lnTo>
                    <a:pt x="262" y="109"/>
                  </a:lnTo>
                  <a:lnTo>
                    <a:pt x="254" y="106"/>
                  </a:lnTo>
                  <a:lnTo>
                    <a:pt x="244" y="103"/>
                  </a:lnTo>
                  <a:lnTo>
                    <a:pt x="233" y="101"/>
                  </a:lnTo>
                  <a:lnTo>
                    <a:pt x="221" y="100"/>
                  </a:lnTo>
                  <a:lnTo>
                    <a:pt x="197" y="99"/>
                  </a:lnTo>
                  <a:lnTo>
                    <a:pt x="197" y="99"/>
                  </a:lnTo>
                  <a:lnTo>
                    <a:pt x="179" y="100"/>
                  </a:lnTo>
                  <a:lnTo>
                    <a:pt x="159" y="102"/>
                  </a:lnTo>
                  <a:lnTo>
                    <a:pt x="140" y="106"/>
                  </a:lnTo>
                  <a:lnTo>
                    <a:pt x="119" y="111"/>
                  </a:lnTo>
                  <a:lnTo>
                    <a:pt x="98" y="119"/>
                  </a:lnTo>
                  <a:lnTo>
                    <a:pt x="76" y="127"/>
                  </a:lnTo>
                  <a:lnTo>
                    <a:pt x="53" y="137"/>
                  </a:lnTo>
                  <a:lnTo>
                    <a:pt x="30" y="150"/>
                  </a:lnTo>
                  <a:lnTo>
                    <a:pt x="18" y="150"/>
                  </a:lnTo>
                  <a:lnTo>
                    <a:pt x="18" y="38"/>
                  </a:lnTo>
                  <a:lnTo>
                    <a:pt x="18" y="38"/>
                  </a:lnTo>
                  <a:lnTo>
                    <a:pt x="43" y="29"/>
                  </a:lnTo>
                  <a:lnTo>
                    <a:pt x="68" y="22"/>
                  </a:lnTo>
                  <a:lnTo>
                    <a:pt x="92" y="16"/>
                  </a:lnTo>
                  <a:lnTo>
                    <a:pt x="116" y="10"/>
                  </a:lnTo>
                  <a:lnTo>
                    <a:pt x="141" y="5"/>
                  </a:lnTo>
                  <a:lnTo>
                    <a:pt x="165" y="2"/>
                  </a:lnTo>
                  <a:lnTo>
                    <a:pt x="189" y="1"/>
                  </a:lnTo>
                  <a:lnTo>
                    <a:pt x="212" y="0"/>
                  </a:lnTo>
                  <a:lnTo>
                    <a:pt x="212" y="0"/>
                  </a:lnTo>
                  <a:lnTo>
                    <a:pt x="239" y="1"/>
                  </a:lnTo>
                  <a:lnTo>
                    <a:pt x="264" y="3"/>
                  </a:lnTo>
                  <a:lnTo>
                    <a:pt x="287" y="6"/>
                  </a:lnTo>
                  <a:lnTo>
                    <a:pt x="310" y="11"/>
                  </a:lnTo>
                  <a:lnTo>
                    <a:pt x="329" y="17"/>
                  </a:lnTo>
                  <a:lnTo>
                    <a:pt x="347" y="23"/>
                  </a:lnTo>
                  <a:lnTo>
                    <a:pt x="365" y="32"/>
                  </a:lnTo>
                  <a:lnTo>
                    <a:pt x="379" y="41"/>
                  </a:lnTo>
                  <a:lnTo>
                    <a:pt x="379" y="41"/>
                  </a:lnTo>
                  <a:lnTo>
                    <a:pt x="393" y="51"/>
                  </a:lnTo>
                  <a:lnTo>
                    <a:pt x="404" y="62"/>
                  </a:lnTo>
                  <a:lnTo>
                    <a:pt x="414" y="75"/>
                  </a:lnTo>
                  <a:lnTo>
                    <a:pt x="422" y="88"/>
                  </a:lnTo>
                  <a:lnTo>
                    <a:pt x="428" y="102"/>
                  </a:lnTo>
                  <a:lnTo>
                    <a:pt x="433" y="116"/>
                  </a:lnTo>
                  <a:lnTo>
                    <a:pt x="435" y="132"/>
                  </a:lnTo>
                  <a:lnTo>
                    <a:pt x="436" y="149"/>
                  </a:lnTo>
                  <a:lnTo>
                    <a:pt x="436" y="149"/>
                  </a:lnTo>
                  <a:lnTo>
                    <a:pt x="436" y="161"/>
                  </a:lnTo>
                  <a:lnTo>
                    <a:pt x="434" y="173"/>
                  </a:lnTo>
                  <a:lnTo>
                    <a:pt x="432" y="184"/>
                  </a:lnTo>
                  <a:lnTo>
                    <a:pt x="428" y="195"/>
                  </a:lnTo>
                  <a:lnTo>
                    <a:pt x="424" y="207"/>
                  </a:lnTo>
                  <a:lnTo>
                    <a:pt x="419" y="217"/>
                  </a:lnTo>
                  <a:lnTo>
                    <a:pt x="412" y="227"/>
                  </a:lnTo>
                  <a:lnTo>
                    <a:pt x="404" y="236"/>
                  </a:lnTo>
                  <a:lnTo>
                    <a:pt x="404" y="236"/>
                  </a:lnTo>
                  <a:lnTo>
                    <a:pt x="396" y="245"/>
                  </a:lnTo>
                  <a:lnTo>
                    <a:pt x="388" y="253"/>
                  </a:lnTo>
                  <a:lnTo>
                    <a:pt x="378" y="260"/>
                  </a:lnTo>
                  <a:lnTo>
                    <a:pt x="368" y="268"/>
                  </a:lnTo>
                  <a:lnTo>
                    <a:pt x="358" y="274"/>
                  </a:lnTo>
                  <a:lnTo>
                    <a:pt x="345" y="279"/>
                  </a:lnTo>
                  <a:lnTo>
                    <a:pt x="333" y="283"/>
                  </a:lnTo>
                  <a:lnTo>
                    <a:pt x="321" y="286"/>
                  </a:lnTo>
                  <a:lnTo>
                    <a:pt x="321" y="292"/>
                  </a:lnTo>
                  <a:lnTo>
                    <a:pt x="321" y="292"/>
                  </a:lnTo>
                  <a:lnTo>
                    <a:pt x="335" y="295"/>
                  </a:lnTo>
                  <a:lnTo>
                    <a:pt x="350" y="299"/>
                  </a:lnTo>
                  <a:lnTo>
                    <a:pt x="363" y="303"/>
                  </a:lnTo>
                  <a:lnTo>
                    <a:pt x="375" y="309"/>
                  </a:lnTo>
                  <a:lnTo>
                    <a:pt x="386" y="315"/>
                  </a:lnTo>
                  <a:lnTo>
                    <a:pt x="396" y="322"/>
                  </a:lnTo>
                  <a:lnTo>
                    <a:pt x="407" y="329"/>
                  </a:lnTo>
                  <a:lnTo>
                    <a:pt x="416" y="339"/>
                  </a:lnTo>
                  <a:lnTo>
                    <a:pt x="416" y="339"/>
                  </a:lnTo>
                  <a:lnTo>
                    <a:pt x="424" y="348"/>
                  </a:lnTo>
                  <a:lnTo>
                    <a:pt x="431" y="358"/>
                  </a:lnTo>
                  <a:lnTo>
                    <a:pt x="437" y="368"/>
                  </a:lnTo>
                  <a:lnTo>
                    <a:pt x="442" y="379"/>
                  </a:lnTo>
                  <a:lnTo>
                    <a:pt x="446" y="391"/>
                  </a:lnTo>
                  <a:lnTo>
                    <a:pt x="448" y="404"/>
                  </a:lnTo>
                  <a:lnTo>
                    <a:pt x="450" y="417"/>
                  </a:lnTo>
                  <a:lnTo>
                    <a:pt x="451" y="431"/>
                  </a:lnTo>
                  <a:lnTo>
                    <a:pt x="451" y="431"/>
                  </a:lnTo>
                  <a:lnTo>
                    <a:pt x="450" y="452"/>
                  </a:lnTo>
                  <a:lnTo>
                    <a:pt x="446" y="473"/>
                  </a:lnTo>
                  <a:lnTo>
                    <a:pt x="441" y="492"/>
                  </a:lnTo>
                  <a:lnTo>
                    <a:pt x="434" y="509"/>
                  </a:lnTo>
                  <a:lnTo>
                    <a:pt x="425" y="527"/>
                  </a:lnTo>
                  <a:lnTo>
                    <a:pt x="414" y="543"/>
                  </a:lnTo>
                  <a:lnTo>
                    <a:pt x="399" y="557"/>
                  </a:lnTo>
                  <a:lnTo>
                    <a:pt x="384" y="571"/>
                  </a:lnTo>
                  <a:lnTo>
                    <a:pt x="384" y="571"/>
                  </a:lnTo>
                  <a:lnTo>
                    <a:pt x="367" y="583"/>
                  </a:lnTo>
                  <a:lnTo>
                    <a:pt x="347" y="594"/>
                  </a:lnTo>
                  <a:lnTo>
                    <a:pt x="327" y="603"/>
                  </a:lnTo>
                  <a:lnTo>
                    <a:pt x="306" y="610"/>
                  </a:lnTo>
                  <a:lnTo>
                    <a:pt x="282" y="616"/>
                  </a:lnTo>
                  <a:lnTo>
                    <a:pt x="257" y="620"/>
                  </a:lnTo>
                  <a:lnTo>
                    <a:pt x="230" y="622"/>
                  </a:lnTo>
                  <a:lnTo>
                    <a:pt x="203" y="623"/>
                  </a:lnTo>
                  <a:lnTo>
                    <a:pt x="203" y="623"/>
                  </a:lnTo>
                  <a:lnTo>
                    <a:pt x="175" y="623"/>
                  </a:lnTo>
                  <a:lnTo>
                    <a:pt x="149" y="621"/>
                  </a:lnTo>
                  <a:lnTo>
                    <a:pt x="123" y="618"/>
                  </a:lnTo>
                  <a:lnTo>
                    <a:pt x="97" y="614"/>
                  </a:lnTo>
                  <a:lnTo>
                    <a:pt x="72" y="609"/>
                  </a:lnTo>
                  <a:lnTo>
                    <a:pt x="47" y="602"/>
                  </a:lnTo>
                  <a:lnTo>
                    <a:pt x="24" y="595"/>
                  </a:lnTo>
                  <a:lnTo>
                    <a:pt x="0" y="585"/>
                  </a:lnTo>
                  <a:lnTo>
                    <a:pt x="0" y="5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Rectangle 361">
              <a:extLst>
                <a:ext uri="{FF2B5EF4-FFF2-40B4-BE49-F238E27FC236}">
                  <a16:creationId xmlns:a16="http://schemas.microsoft.com/office/drawing/2014/main" id="{66D6824E-A3DD-483E-A148-1AE6A20808C7}"/>
                </a:ext>
              </a:extLst>
            </p:cNvPr>
            <p:cNvSpPr>
              <a:spLocks noChangeArrowheads="1"/>
            </p:cNvSpPr>
            <p:nvPr/>
          </p:nvSpPr>
          <p:spPr bwMode="auto">
            <a:xfrm>
              <a:off x="7516813" y="2528888"/>
              <a:ext cx="641350" cy="1741487"/>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Freeform 362">
              <a:extLst>
                <a:ext uri="{FF2B5EF4-FFF2-40B4-BE49-F238E27FC236}">
                  <a16:creationId xmlns:a16="http://schemas.microsoft.com/office/drawing/2014/main" id="{59773B57-A0DD-4418-BB35-3C0AA053CB9F}"/>
                </a:ext>
              </a:extLst>
            </p:cNvPr>
            <p:cNvSpPr>
              <a:spLocks/>
            </p:cNvSpPr>
            <p:nvPr/>
          </p:nvSpPr>
          <p:spPr bwMode="auto">
            <a:xfrm>
              <a:off x="7666038" y="3162300"/>
              <a:ext cx="358775" cy="484187"/>
            </a:xfrm>
            <a:custGeom>
              <a:avLst/>
              <a:gdLst>
                <a:gd name="T0" fmla="*/ 0 w 452"/>
                <a:gd name="T1" fmla="*/ 611 h 611"/>
                <a:gd name="T2" fmla="*/ 0 w 452"/>
                <a:gd name="T3" fmla="*/ 516 h 611"/>
                <a:gd name="T4" fmla="*/ 80 w 452"/>
                <a:gd name="T5" fmla="*/ 455 h 611"/>
                <a:gd name="T6" fmla="*/ 144 w 452"/>
                <a:gd name="T7" fmla="*/ 402 h 611"/>
                <a:gd name="T8" fmla="*/ 195 w 452"/>
                <a:gd name="T9" fmla="*/ 355 h 611"/>
                <a:gd name="T10" fmla="*/ 231 w 452"/>
                <a:gd name="T11" fmla="*/ 315 h 611"/>
                <a:gd name="T12" fmla="*/ 245 w 452"/>
                <a:gd name="T13" fmla="*/ 298 h 611"/>
                <a:gd name="T14" fmla="*/ 267 w 452"/>
                <a:gd name="T15" fmla="*/ 264 h 611"/>
                <a:gd name="T16" fmla="*/ 282 w 452"/>
                <a:gd name="T17" fmla="*/ 233 h 611"/>
                <a:gd name="T18" fmla="*/ 289 w 452"/>
                <a:gd name="T19" fmla="*/ 205 h 611"/>
                <a:gd name="T20" fmla="*/ 290 w 452"/>
                <a:gd name="T21" fmla="*/ 190 h 611"/>
                <a:gd name="T22" fmla="*/ 288 w 452"/>
                <a:gd name="T23" fmla="*/ 170 h 611"/>
                <a:gd name="T24" fmla="*/ 283 w 452"/>
                <a:gd name="T25" fmla="*/ 152 h 611"/>
                <a:gd name="T26" fmla="*/ 274 w 452"/>
                <a:gd name="T27" fmla="*/ 135 h 611"/>
                <a:gd name="T28" fmla="*/ 262 w 452"/>
                <a:gd name="T29" fmla="*/ 122 h 611"/>
                <a:gd name="T30" fmla="*/ 255 w 452"/>
                <a:gd name="T31" fmla="*/ 117 h 611"/>
                <a:gd name="T32" fmla="*/ 237 w 452"/>
                <a:gd name="T33" fmla="*/ 108 h 611"/>
                <a:gd name="T34" fmla="*/ 218 w 452"/>
                <a:gd name="T35" fmla="*/ 102 h 611"/>
                <a:gd name="T36" fmla="*/ 196 w 452"/>
                <a:gd name="T37" fmla="*/ 99 h 611"/>
                <a:gd name="T38" fmla="*/ 183 w 452"/>
                <a:gd name="T39" fmla="*/ 99 h 611"/>
                <a:gd name="T40" fmla="*/ 146 w 452"/>
                <a:gd name="T41" fmla="*/ 102 h 611"/>
                <a:gd name="T42" fmla="*/ 106 w 452"/>
                <a:gd name="T43" fmla="*/ 112 h 611"/>
                <a:gd name="T44" fmla="*/ 66 w 452"/>
                <a:gd name="T45" fmla="*/ 128 h 611"/>
                <a:gd name="T46" fmla="*/ 26 w 452"/>
                <a:gd name="T47" fmla="*/ 152 h 611"/>
                <a:gd name="T48" fmla="*/ 16 w 452"/>
                <a:gd name="T49" fmla="*/ 38 h 611"/>
                <a:gd name="T50" fmla="*/ 41 w 452"/>
                <a:gd name="T51" fmla="*/ 29 h 611"/>
                <a:gd name="T52" fmla="*/ 89 w 452"/>
                <a:gd name="T53" fmla="*/ 16 h 611"/>
                <a:gd name="T54" fmla="*/ 136 w 452"/>
                <a:gd name="T55" fmla="*/ 5 h 611"/>
                <a:gd name="T56" fmla="*/ 181 w 452"/>
                <a:gd name="T57" fmla="*/ 1 h 611"/>
                <a:gd name="T58" fmla="*/ 204 w 452"/>
                <a:gd name="T59" fmla="*/ 0 h 611"/>
                <a:gd name="T60" fmla="*/ 255 w 452"/>
                <a:gd name="T61" fmla="*/ 3 h 611"/>
                <a:gd name="T62" fmla="*/ 298 w 452"/>
                <a:gd name="T63" fmla="*/ 12 h 611"/>
                <a:gd name="T64" fmla="*/ 336 w 452"/>
                <a:gd name="T65" fmla="*/ 27 h 611"/>
                <a:gd name="T66" fmla="*/ 368 w 452"/>
                <a:gd name="T67" fmla="*/ 47 h 611"/>
                <a:gd name="T68" fmla="*/ 381 w 452"/>
                <a:gd name="T69" fmla="*/ 59 h 611"/>
                <a:gd name="T70" fmla="*/ 403 w 452"/>
                <a:gd name="T71" fmla="*/ 87 h 611"/>
                <a:gd name="T72" fmla="*/ 418 w 452"/>
                <a:gd name="T73" fmla="*/ 119 h 611"/>
                <a:gd name="T74" fmla="*/ 425 w 452"/>
                <a:gd name="T75" fmla="*/ 156 h 611"/>
                <a:gd name="T76" fmla="*/ 426 w 452"/>
                <a:gd name="T77" fmla="*/ 176 h 611"/>
                <a:gd name="T78" fmla="*/ 423 w 452"/>
                <a:gd name="T79" fmla="*/ 209 h 611"/>
                <a:gd name="T80" fmla="*/ 413 w 452"/>
                <a:gd name="T81" fmla="*/ 242 h 611"/>
                <a:gd name="T82" fmla="*/ 399 w 452"/>
                <a:gd name="T83" fmla="*/ 277 h 611"/>
                <a:gd name="T84" fmla="*/ 379 w 452"/>
                <a:gd name="T85" fmla="*/ 312 h 611"/>
                <a:gd name="T86" fmla="*/ 365 w 452"/>
                <a:gd name="T87" fmla="*/ 332 h 611"/>
                <a:gd name="T88" fmla="*/ 326 w 452"/>
                <a:gd name="T89" fmla="*/ 374 h 611"/>
                <a:gd name="T90" fmla="*/ 272 w 452"/>
                <a:gd name="T91" fmla="*/ 425 h 611"/>
                <a:gd name="T92" fmla="*/ 202 w 452"/>
                <a:gd name="T93" fmla="*/ 483 h 611"/>
                <a:gd name="T94" fmla="*/ 452 w 452"/>
                <a:gd name="T95" fmla="*/ 514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2" h="611">
                  <a:moveTo>
                    <a:pt x="452" y="611"/>
                  </a:moveTo>
                  <a:lnTo>
                    <a:pt x="0" y="611"/>
                  </a:lnTo>
                  <a:lnTo>
                    <a:pt x="0" y="516"/>
                  </a:lnTo>
                  <a:lnTo>
                    <a:pt x="0" y="516"/>
                  </a:lnTo>
                  <a:lnTo>
                    <a:pt x="42" y="485"/>
                  </a:lnTo>
                  <a:lnTo>
                    <a:pt x="80" y="455"/>
                  </a:lnTo>
                  <a:lnTo>
                    <a:pt x="113" y="427"/>
                  </a:lnTo>
                  <a:lnTo>
                    <a:pt x="144" y="402"/>
                  </a:lnTo>
                  <a:lnTo>
                    <a:pt x="171" y="377"/>
                  </a:lnTo>
                  <a:lnTo>
                    <a:pt x="195" y="355"/>
                  </a:lnTo>
                  <a:lnTo>
                    <a:pt x="215" y="335"/>
                  </a:lnTo>
                  <a:lnTo>
                    <a:pt x="231" y="315"/>
                  </a:lnTo>
                  <a:lnTo>
                    <a:pt x="231" y="315"/>
                  </a:lnTo>
                  <a:lnTo>
                    <a:pt x="245" y="298"/>
                  </a:lnTo>
                  <a:lnTo>
                    <a:pt x="257" y="282"/>
                  </a:lnTo>
                  <a:lnTo>
                    <a:pt x="267" y="264"/>
                  </a:lnTo>
                  <a:lnTo>
                    <a:pt x="275" y="249"/>
                  </a:lnTo>
                  <a:lnTo>
                    <a:pt x="282" y="233"/>
                  </a:lnTo>
                  <a:lnTo>
                    <a:pt x="286" y="219"/>
                  </a:lnTo>
                  <a:lnTo>
                    <a:pt x="289" y="205"/>
                  </a:lnTo>
                  <a:lnTo>
                    <a:pt x="290" y="190"/>
                  </a:lnTo>
                  <a:lnTo>
                    <a:pt x="290" y="190"/>
                  </a:lnTo>
                  <a:lnTo>
                    <a:pt x="289" y="179"/>
                  </a:lnTo>
                  <a:lnTo>
                    <a:pt x="288" y="170"/>
                  </a:lnTo>
                  <a:lnTo>
                    <a:pt x="286" y="160"/>
                  </a:lnTo>
                  <a:lnTo>
                    <a:pt x="283" y="152"/>
                  </a:lnTo>
                  <a:lnTo>
                    <a:pt x="279" y="144"/>
                  </a:lnTo>
                  <a:lnTo>
                    <a:pt x="274" y="135"/>
                  </a:lnTo>
                  <a:lnTo>
                    <a:pt x="268" y="128"/>
                  </a:lnTo>
                  <a:lnTo>
                    <a:pt x="262" y="122"/>
                  </a:lnTo>
                  <a:lnTo>
                    <a:pt x="262" y="122"/>
                  </a:lnTo>
                  <a:lnTo>
                    <a:pt x="255" y="117"/>
                  </a:lnTo>
                  <a:lnTo>
                    <a:pt x="247" y="112"/>
                  </a:lnTo>
                  <a:lnTo>
                    <a:pt x="237" y="108"/>
                  </a:lnTo>
                  <a:lnTo>
                    <a:pt x="228" y="104"/>
                  </a:lnTo>
                  <a:lnTo>
                    <a:pt x="218" y="102"/>
                  </a:lnTo>
                  <a:lnTo>
                    <a:pt x="207" y="100"/>
                  </a:lnTo>
                  <a:lnTo>
                    <a:pt x="196" y="99"/>
                  </a:lnTo>
                  <a:lnTo>
                    <a:pt x="183" y="99"/>
                  </a:lnTo>
                  <a:lnTo>
                    <a:pt x="183" y="99"/>
                  </a:lnTo>
                  <a:lnTo>
                    <a:pt x="164" y="99"/>
                  </a:lnTo>
                  <a:lnTo>
                    <a:pt x="146" y="102"/>
                  </a:lnTo>
                  <a:lnTo>
                    <a:pt x="126" y="106"/>
                  </a:lnTo>
                  <a:lnTo>
                    <a:pt x="106" y="112"/>
                  </a:lnTo>
                  <a:lnTo>
                    <a:pt x="87" y="119"/>
                  </a:lnTo>
                  <a:lnTo>
                    <a:pt x="66" y="128"/>
                  </a:lnTo>
                  <a:lnTo>
                    <a:pt x="46" y="140"/>
                  </a:lnTo>
                  <a:lnTo>
                    <a:pt x="26" y="152"/>
                  </a:lnTo>
                  <a:lnTo>
                    <a:pt x="16" y="152"/>
                  </a:lnTo>
                  <a:lnTo>
                    <a:pt x="16" y="38"/>
                  </a:lnTo>
                  <a:lnTo>
                    <a:pt x="16" y="38"/>
                  </a:lnTo>
                  <a:lnTo>
                    <a:pt x="41" y="29"/>
                  </a:lnTo>
                  <a:lnTo>
                    <a:pt x="64" y="22"/>
                  </a:lnTo>
                  <a:lnTo>
                    <a:pt x="89" y="16"/>
                  </a:lnTo>
                  <a:lnTo>
                    <a:pt x="112" y="10"/>
                  </a:lnTo>
                  <a:lnTo>
                    <a:pt x="136" y="5"/>
                  </a:lnTo>
                  <a:lnTo>
                    <a:pt x="159" y="2"/>
                  </a:lnTo>
                  <a:lnTo>
                    <a:pt x="181" y="1"/>
                  </a:lnTo>
                  <a:lnTo>
                    <a:pt x="204" y="0"/>
                  </a:lnTo>
                  <a:lnTo>
                    <a:pt x="204" y="0"/>
                  </a:lnTo>
                  <a:lnTo>
                    <a:pt x="230" y="1"/>
                  </a:lnTo>
                  <a:lnTo>
                    <a:pt x="255" y="3"/>
                  </a:lnTo>
                  <a:lnTo>
                    <a:pt x="277" y="6"/>
                  </a:lnTo>
                  <a:lnTo>
                    <a:pt x="298" y="12"/>
                  </a:lnTo>
                  <a:lnTo>
                    <a:pt x="318" y="19"/>
                  </a:lnTo>
                  <a:lnTo>
                    <a:pt x="336" y="27"/>
                  </a:lnTo>
                  <a:lnTo>
                    <a:pt x="352" y="36"/>
                  </a:lnTo>
                  <a:lnTo>
                    <a:pt x="368" y="47"/>
                  </a:lnTo>
                  <a:lnTo>
                    <a:pt x="368" y="47"/>
                  </a:lnTo>
                  <a:lnTo>
                    <a:pt x="381" y="59"/>
                  </a:lnTo>
                  <a:lnTo>
                    <a:pt x="393" y="72"/>
                  </a:lnTo>
                  <a:lnTo>
                    <a:pt x="403" y="87"/>
                  </a:lnTo>
                  <a:lnTo>
                    <a:pt x="411" y="102"/>
                  </a:lnTo>
                  <a:lnTo>
                    <a:pt x="418" y="119"/>
                  </a:lnTo>
                  <a:lnTo>
                    <a:pt x="422" y="136"/>
                  </a:lnTo>
                  <a:lnTo>
                    <a:pt x="425" y="156"/>
                  </a:lnTo>
                  <a:lnTo>
                    <a:pt x="426" y="176"/>
                  </a:lnTo>
                  <a:lnTo>
                    <a:pt x="426" y="176"/>
                  </a:lnTo>
                  <a:lnTo>
                    <a:pt x="425" y="192"/>
                  </a:lnTo>
                  <a:lnTo>
                    <a:pt x="423" y="209"/>
                  </a:lnTo>
                  <a:lnTo>
                    <a:pt x="419" y="226"/>
                  </a:lnTo>
                  <a:lnTo>
                    <a:pt x="413" y="242"/>
                  </a:lnTo>
                  <a:lnTo>
                    <a:pt x="407" y="259"/>
                  </a:lnTo>
                  <a:lnTo>
                    <a:pt x="399" y="277"/>
                  </a:lnTo>
                  <a:lnTo>
                    <a:pt x="390" y="294"/>
                  </a:lnTo>
                  <a:lnTo>
                    <a:pt x="379" y="312"/>
                  </a:lnTo>
                  <a:lnTo>
                    <a:pt x="379" y="312"/>
                  </a:lnTo>
                  <a:lnTo>
                    <a:pt x="365" y="332"/>
                  </a:lnTo>
                  <a:lnTo>
                    <a:pt x="347" y="352"/>
                  </a:lnTo>
                  <a:lnTo>
                    <a:pt x="326" y="374"/>
                  </a:lnTo>
                  <a:lnTo>
                    <a:pt x="300" y="399"/>
                  </a:lnTo>
                  <a:lnTo>
                    <a:pt x="272" y="425"/>
                  </a:lnTo>
                  <a:lnTo>
                    <a:pt x="238" y="452"/>
                  </a:lnTo>
                  <a:lnTo>
                    <a:pt x="202" y="483"/>
                  </a:lnTo>
                  <a:lnTo>
                    <a:pt x="161" y="514"/>
                  </a:lnTo>
                  <a:lnTo>
                    <a:pt x="452" y="514"/>
                  </a:lnTo>
                  <a:lnTo>
                    <a:pt x="452" y="6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Freeform 363">
              <a:extLst>
                <a:ext uri="{FF2B5EF4-FFF2-40B4-BE49-F238E27FC236}">
                  <a16:creationId xmlns:a16="http://schemas.microsoft.com/office/drawing/2014/main" id="{9D7BFAEB-9944-4DAA-94A6-E58FC234FF72}"/>
                </a:ext>
              </a:extLst>
            </p:cNvPr>
            <p:cNvSpPr>
              <a:spLocks noEditPoints="1"/>
            </p:cNvSpPr>
            <p:nvPr/>
          </p:nvSpPr>
          <p:spPr bwMode="auto">
            <a:xfrm>
              <a:off x="6780213" y="2528888"/>
              <a:ext cx="7938" cy="1741487"/>
            </a:xfrm>
            <a:custGeom>
              <a:avLst/>
              <a:gdLst>
                <a:gd name="T0" fmla="*/ 0 w 9"/>
                <a:gd name="T1" fmla="*/ 2157 h 2194"/>
                <a:gd name="T2" fmla="*/ 9 w 9"/>
                <a:gd name="T3" fmla="*/ 2130 h 2194"/>
                <a:gd name="T4" fmla="*/ 9 w 9"/>
                <a:gd name="T5" fmla="*/ 2093 h 2194"/>
                <a:gd name="T6" fmla="*/ 0 w 9"/>
                <a:gd name="T7" fmla="*/ 2066 h 2194"/>
                <a:gd name="T8" fmla="*/ 9 w 9"/>
                <a:gd name="T9" fmla="*/ 2066 h 2194"/>
                <a:gd name="T10" fmla="*/ 0 w 9"/>
                <a:gd name="T11" fmla="*/ 1965 h 2194"/>
                <a:gd name="T12" fmla="*/ 9 w 9"/>
                <a:gd name="T13" fmla="*/ 1938 h 2194"/>
                <a:gd name="T14" fmla="*/ 9 w 9"/>
                <a:gd name="T15" fmla="*/ 1901 h 2194"/>
                <a:gd name="T16" fmla="*/ 0 w 9"/>
                <a:gd name="T17" fmla="*/ 1874 h 2194"/>
                <a:gd name="T18" fmla="*/ 9 w 9"/>
                <a:gd name="T19" fmla="*/ 1874 h 2194"/>
                <a:gd name="T20" fmla="*/ 0 w 9"/>
                <a:gd name="T21" fmla="*/ 1773 h 2194"/>
                <a:gd name="T22" fmla="*/ 9 w 9"/>
                <a:gd name="T23" fmla="*/ 1746 h 2194"/>
                <a:gd name="T24" fmla="*/ 9 w 9"/>
                <a:gd name="T25" fmla="*/ 1709 h 2194"/>
                <a:gd name="T26" fmla="*/ 0 w 9"/>
                <a:gd name="T27" fmla="*/ 1682 h 2194"/>
                <a:gd name="T28" fmla="*/ 9 w 9"/>
                <a:gd name="T29" fmla="*/ 1682 h 2194"/>
                <a:gd name="T30" fmla="*/ 0 w 9"/>
                <a:gd name="T31" fmla="*/ 1582 h 2194"/>
                <a:gd name="T32" fmla="*/ 9 w 9"/>
                <a:gd name="T33" fmla="*/ 1554 h 2194"/>
                <a:gd name="T34" fmla="*/ 9 w 9"/>
                <a:gd name="T35" fmla="*/ 1518 h 2194"/>
                <a:gd name="T36" fmla="*/ 0 w 9"/>
                <a:gd name="T37" fmla="*/ 1490 h 2194"/>
                <a:gd name="T38" fmla="*/ 9 w 9"/>
                <a:gd name="T39" fmla="*/ 1490 h 2194"/>
                <a:gd name="T40" fmla="*/ 0 w 9"/>
                <a:gd name="T41" fmla="*/ 1390 h 2194"/>
                <a:gd name="T42" fmla="*/ 9 w 9"/>
                <a:gd name="T43" fmla="*/ 1362 h 2194"/>
                <a:gd name="T44" fmla="*/ 9 w 9"/>
                <a:gd name="T45" fmla="*/ 1326 h 2194"/>
                <a:gd name="T46" fmla="*/ 0 w 9"/>
                <a:gd name="T47" fmla="*/ 1298 h 2194"/>
                <a:gd name="T48" fmla="*/ 9 w 9"/>
                <a:gd name="T49" fmla="*/ 1298 h 2194"/>
                <a:gd name="T50" fmla="*/ 0 w 9"/>
                <a:gd name="T51" fmla="*/ 1198 h 2194"/>
                <a:gd name="T52" fmla="*/ 9 w 9"/>
                <a:gd name="T53" fmla="*/ 1170 h 2194"/>
                <a:gd name="T54" fmla="*/ 9 w 9"/>
                <a:gd name="T55" fmla="*/ 1134 h 2194"/>
                <a:gd name="T56" fmla="*/ 0 w 9"/>
                <a:gd name="T57" fmla="*/ 1106 h 2194"/>
                <a:gd name="T58" fmla="*/ 9 w 9"/>
                <a:gd name="T59" fmla="*/ 1106 h 2194"/>
                <a:gd name="T60" fmla="*/ 0 w 9"/>
                <a:gd name="T61" fmla="*/ 1006 h 2194"/>
                <a:gd name="T62" fmla="*/ 9 w 9"/>
                <a:gd name="T63" fmla="*/ 978 h 2194"/>
                <a:gd name="T64" fmla="*/ 9 w 9"/>
                <a:gd name="T65" fmla="*/ 942 h 2194"/>
                <a:gd name="T66" fmla="*/ 0 w 9"/>
                <a:gd name="T67" fmla="*/ 914 h 2194"/>
                <a:gd name="T68" fmla="*/ 9 w 9"/>
                <a:gd name="T69" fmla="*/ 914 h 2194"/>
                <a:gd name="T70" fmla="*/ 0 w 9"/>
                <a:gd name="T71" fmla="*/ 814 h 2194"/>
                <a:gd name="T72" fmla="*/ 9 w 9"/>
                <a:gd name="T73" fmla="*/ 786 h 2194"/>
                <a:gd name="T74" fmla="*/ 9 w 9"/>
                <a:gd name="T75" fmla="*/ 750 h 2194"/>
                <a:gd name="T76" fmla="*/ 0 w 9"/>
                <a:gd name="T77" fmla="*/ 722 h 2194"/>
                <a:gd name="T78" fmla="*/ 9 w 9"/>
                <a:gd name="T79" fmla="*/ 722 h 2194"/>
                <a:gd name="T80" fmla="*/ 0 w 9"/>
                <a:gd name="T81" fmla="*/ 622 h 2194"/>
                <a:gd name="T82" fmla="*/ 9 w 9"/>
                <a:gd name="T83" fmla="*/ 594 h 2194"/>
                <a:gd name="T84" fmla="*/ 9 w 9"/>
                <a:gd name="T85" fmla="*/ 558 h 2194"/>
                <a:gd name="T86" fmla="*/ 0 w 9"/>
                <a:gd name="T87" fmla="*/ 530 h 2194"/>
                <a:gd name="T88" fmla="*/ 9 w 9"/>
                <a:gd name="T89" fmla="*/ 530 h 2194"/>
                <a:gd name="T90" fmla="*/ 0 w 9"/>
                <a:gd name="T91" fmla="*/ 430 h 2194"/>
                <a:gd name="T92" fmla="*/ 9 w 9"/>
                <a:gd name="T93" fmla="*/ 402 h 2194"/>
                <a:gd name="T94" fmla="*/ 9 w 9"/>
                <a:gd name="T95" fmla="*/ 366 h 2194"/>
                <a:gd name="T96" fmla="*/ 0 w 9"/>
                <a:gd name="T97" fmla="*/ 338 h 2194"/>
                <a:gd name="T98" fmla="*/ 9 w 9"/>
                <a:gd name="T99" fmla="*/ 338 h 2194"/>
                <a:gd name="T100" fmla="*/ 0 w 9"/>
                <a:gd name="T101" fmla="*/ 238 h 2194"/>
                <a:gd name="T102" fmla="*/ 9 w 9"/>
                <a:gd name="T103" fmla="*/ 210 h 2194"/>
                <a:gd name="T104" fmla="*/ 9 w 9"/>
                <a:gd name="T105" fmla="*/ 174 h 2194"/>
                <a:gd name="T106" fmla="*/ 0 w 9"/>
                <a:gd name="T107" fmla="*/ 146 h 2194"/>
                <a:gd name="T108" fmla="*/ 9 w 9"/>
                <a:gd name="T109" fmla="*/ 146 h 2194"/>
                <a:gd name="T110" fmla="*/ 0 w 9"/>
                <a:gd name="T111" fmla="*/ 46 h 2194"/>
                <a:gd name="T112" fmla="*/ 9 w 9"/>
                <a:gd name="T113" fmla="*/ 18 h 2194"/>
                <a:gd name="T114" fmla="*/ 9 w 9"/>
                <a:gd name="T115"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4">
                  <a:moveTo>
                    <a:pt x="9" y="2194"/>
                  </a:moveTo>
                  <a:lnTo>
                    <a:pt x="0" y="2194"/>
                  </a:lnTo>
                  <a:lnTo>
                    <a:pt x="0" y="2157"/>
                  </a:lnTo>
                  <a:lnTo>
                    <a:pt x="9" y="2157"/>
                  </a:lnTo>
                  <a:lnTo>
                    <a:pt x="9" y="2194"/>
                  </a:lnTo>
                  <a:close/>
                  <a:moveTo>
                    <a:pt x="9" y="2130"/>
                  </a:moveTo>
                  <a:lnTo>
                    <a:pt x="0" y="2130"/>
                  </a:lnTo>
                  <a:lnTo>
                    <a:pt x="0" y="2093"/>
                  </a:lnTo>
                  <a:lnTo>
                    <a:pt x="9" y="2093"/>
                  </a:lnTo>
                  <a:lnTo>
                    <a:pt x="9" y="2130"/>
                  </a:lnTo>
                  <a:close/>
                  <a:moveTo>
                    <a:pt x="9" y="2066"/>
                  </a:moveTo>
                  <a:lnTo>
                    <a:pt x="0" y="2066"/>
                  </a:lnTo>
                  <a:lnTo>
                    <a:pt x="0" y="2029"/>
                  </a:lnTo>
                  <a:lnTo>
                    <a:pt x="9" y="2029"/>
                  </a:lnTo>
                  <a:lnTo>
                    <a:pt x="9" y="2066"/>
                  </a:lnTo>
                  <a:close/>
                  <a:moveTo>
                    <a:pt x="9" y="2002"/>
                  </a:moveTo>
                  <a:lnTo>
                    <a:pt x="0" y="2002"/>
                  </a:lnTo>
                  <a:lnTo>
                    <a:pt x="0" y="1965"/>
                  </a:lnTo>
                  <a:lnTo>
                    <a:pt x="9" y="1965"/>
                  </a:lnTo>
                  <a:lnTo>
                    <a:pt x="9" y="2002"/>
                  </a:lnTo>
                  <a:close/>
                  <a:moveTo>
                    <a:pt x="9" y="1938"/>
                  </a:moveTo>
                  <a:lnTo>
                    <a:pt x="0" y="1938"/>
                  </a:lnTo>
                  <a:lnTo>
                    <a:pt x="0" y="1901"/>
                  </a:lnTo>
                  <a:lnTo>
                    <a:pt x="9" y="1901"/>
                  </a:lnTo>
                  <a:lnTo>
                    <a:pt x="9" y="1938"/>
                  </a:lnTo>
                  <a:close/>
                  <a:moveTo>
                    <a:pt x="9" y="1874"/>
                  </a:moveTo>
                  <a:lnTo>
                    <a:pt x="0" y="1874"/>
                  </a:lnTo>
                  <a:lnTo>
                    <a:pt x="0" y="1837"/>
                  </a:lnTo>
                  <a:lnTo>
                    <a:pt x="9" y="1837"/>
                  </a:lnTo>
                  <a:lnTo>
                    <a:pt x="9" y="1874"/>
                  </a:lnTo>
                  <a:close/>
                  <a:moveTo>
                    <a:pt x="9" y="1810"/>
                  </a:moveTo>
                  <a:lnTo>
                    <a:pt x="0" y="1810"/>
                  </a:lnTo>
                  <a:lnTo>
                    <a:pt x="0" y="1773"/>
                  </a:lnTo>
                  <a:lnTo>
                    <a:pt x="9" y="1773"/>
                  </a:lnTo>
                  <a:lnTo>
                    <a:pt x="9" y="1810"/>
                  </a:lnTo>
                  <a:close/>
                  <a:moveTo>
                    <a:pt x="9" y="1746"/>
                  </a:moveTo>
                  <a:lnTo>
                    <a:pt x="0" y="1746"/>
                  </a:lnTo>
                  <a:lnTo>
                    <a:pt x="0" y="1709"/>
                  </a:lnTo>
                  <a:lnTo>
                    <a:pt x="9" y="1709"/>
                  </a:lnTo>
                  <a:lnTo>
                    <a:pt x="9" y="1746"/>
                  </a:lnTo>
                  <a:close/>
                  <a:moveTo>
                    <a:pt x="9" y="1682"/>
                  </a:moveTo>
                  <a:lnTo>
                    <a:pt x="0" y="1682"/>
                  </a:lnTo>
                  <a:lnTo>
                    <a:pt x="0" y="1646"/>
                  </a:lnTo>
                  <a:lnTo>
                    <a:pt x="9" y="1646"/>
                  </a:lnTo>
                  <a:lnTo>
                    <a:pt x="9" y="1682"/>
                  </a:lnTo>
                  <a:close/>
                  <a:moveTo>
                    <a:pt x="9" y="1618"/>
                  </a:moveTo>
                  <a:lnTo>
                    <a:pt x="0" y="1618"/>
                  </a:lnTo>
                  <a:lnTo>
                    <a:pt x="0" y="1582"/>
                  </a:lnTo>
                  <a:lnTo>
                    <a:pt x="9" y="1582"/>
                  </a:lnTo>
                  <a:lnTo>
                    <a:pt x="9" y="1618"/>
                  </a:lnTo>
                  <a:close/>
                  <a:moveTo>
                    <a:pt x="9" y="1554"/>
                  </a:moveTo>
                  <a:lnTo>
                    <a:pt x="0" y="1554"/>
                  </a:lnTo>
                  <a:lnTo>
                    <a:pt x="0" y="1518"/>
                  </a:lnTo>
                  <a:lnTo>
                    <a:pt x="9" y="1518"/>
                  </a:lnTo>
                  <a:lnTo>
                    <a:pt x="9" y="1554"/>
                  </a:lnTo>
                  <a:close/>
                  <a:moveTo>
                    <a:pt x="9" y="1490"/>
                  </a:moveTo>
                  <a:lnTo>
                    <a:pt x="0" y="1490"/>
                  </a:lnTo>
                  <a:lnTo>
                    <a:pt x="0" y="1454"/>
                  </a:lnTo>
                  <a:lnTo>
                    <a:pt x="9" y="1454"/>
                  </a:lnTo>
                  <a:lnTo>
                    <a:pt x="9" y="1490"/>
                  </a:lnTo>
                  <a:close/>
                  <a:moveTo>
                    <a:pt x="9" y="1426"/>
                  </a:moveTo>
                  <a:lnTo>
                    <a:pt x="0" y="1426"/>
                  </a:lnTo>
                  <a:lnTo>
                    <a:pt x="0" y="1390"/>
                  </a:lnTo>
                  <a:lnTo>
                    <a:pt x="9" y="1390"/>
                  </a:lnTo>
                  <a:lnTo>
                    <a:pt x="9" y="1426"/>
                  </a:lnTo>
                  <a:close/>
                  <a:moveTo>
                    <a:pt x="9" y="1362"/>
                  </a:moveTo>
                  <a:lnTo>
                    <a:pt x="0" y="1362"/>
                  </a:lnTo>
                  <a:lnTo>
                    <a:pt x="0" y="1326"/>
                  </a:lnTo>
                  <a:lnTo>
                    <a:pt x="9" y="1326"/>
                  </a:lnTo>
                  <a:lnTo>
                    <a:pt x="9" y="1362"/>
                  </a:lnTo>
                  <a:close/>
                  <a:moveTo>
                    <a:pt x="9" y="1298"/>
                  </a:moveTo>
                  <a:lnTo>
                    <a:pt x="0" y="1298"/>
                  </a:lnTo>
                  <a:lnTo>
                    <a:pt x="0" y="1262"/>
                  </a:lnTo>
                  <a:lnTo>
                    <a:pt x="9" y="1262"/>
                  </a:lnTo>
                  <a:lnTo>
                    <a:pt x="9" y="1298"/>
                  </a:lnTo>
                  <a:close/>
                  <a:moveTo>
                    <a:pt x="9" y="1234"/>
                  </a:moveTo>
                  <a:lnTo>
                    <a:pt x="0" y="1234"/>
                  </a:lnTo>
                  <a:lnTo>
                    <a:pt x="0" y="1198"/>
                  </a:lnTo>
                  <a:lnTo>
                    <a:pt x="9" y="1198"/>
                  </a:lnTo>
                  <a:lnTo>
                    <a:pt x="9" y="1234"/>
                  </a:lnTo>
                  <a:close/>
                  <a:moveTo>
                    <a:pt x="9" y="1170"/>
                  </a:moveTo>
                  <a:lnTo>
                    <a:pt x="0" y="1170"/>
                  </a:lnTo>
                  <a:lnTo>
                    <a:pt x="0" y="1134"/>
                  </a:lnTo>
                  <a:lnTo>
                    <a:pt x="9" y="1134"/>
                  </a:lnTo>
                  <a:lnTo>
                    <a:pt x="9" y="1170"/>
                  </a:lnTo>
                  <a:close/>
                  <a:moveTo>
                    <a:pt x="9" y="1106"/>
                  </a:moveTo>
                  <a:lnTo>
                    <a:pt x="0" y="1106"/>
                  </a:lnTo>
                  <a:lnTo>
                    <a:pt x="0" y="1070"/>
                  </a:lnTo>
                  <a:lnTo>
                    <a:pt x="9" y="1070"/>
                  </a:lnTo>
                  <a:lnTo>
                    <a:pt x="9" y="1106"/>
                  </a:lnTo>
                  <a:close/>
                  <a:moveTo>
                    <a:pt x="9" y="1042"/>
                  </a:moveTo>
                  <a:lnTo>
                    <a:pt x="0" y="1042"/>
                  </a:lnTo>
                  <a:lnTo>
                    <a:pt x="0" y="1006"/>
                  </a:lnTo>
                  <a:lnTo>
                    <a:pt x="9" y="1006"/>
                  </a:lnTo>
                  <a:lnTo>
                    <a:pt x="9" y="1042"/>
                  </a:lnTo>
                  <a:close/>
                  <a:moveTo>
                    <a:pt x="9" y="978"/>
                  </a:moveTo>
                  <a:lnTo>
                    <a:pt x="0" y="978"/>
                  </a:lnTo>
                  <a:lnTo>
                    <a:pt x="0" y="942"/>
                  </a:lnTo>
                  <a:lnTo>
                    <a:pt x="9" y="942"/>
                  </a:lnTo>
                  <a:lnTo>
                    <a:pt x="9" y="978"/>
                  </a:lnTo>
                  <a:close/>
                  <a:moveTo>
                    <a:pt x="9" y="914"/>
                  </a:moveTo>
                  <a:lnTo>
                    <a:pt x="0" y="914"/>
                  </a:lnTo>
                  <a:lnTo>
                    <a:pt x="0" y="878"/>
                  </a:lnTo>
                  <a:lnTo>
                    <a:pt x="9" y="878"/>
                  </a:lnTo>
                  <a:lnTo>
                    <a:pt x="9" y="914"/>
                  </a:lnTo>
                  <a:close/>
                  <a:moveTo>
                    <a:pt x="9" y="850"/>
                  </a:moveTo>
                  <a:lnTo>
                    <a:pt x="0" y="850"/>
                  </a:lnTo>
                  <a:lnTo>
                    <a:pt x="0" y="814"/>
                  </a:lnTo>
                  <a:lnTo>
                    <a:pt x="9" y="814"/>
                  </a:lnTo>
                  <a:lnTo>
                    <a:pt x="9" y="850"/>
                  </a:lnTo>
                  <a:close/>
                  <a:moveTo>
                    <a:pt x="9" y="786"/>
                  </a:moveTo>
                  <a:lnTo>
                    <a:pt x="0" y="786"/>
                  </a:lnTo>
                  <a:lnTo>
                    <a:pt x="0" y="750"/>
                  </a:lnTo>
                  <a:lnTo>
                    <a:pt x="9" y="750"/>
                  </a:lnTo>
                  <a:lnTo>
                    <a:pt x="9" y="786"/>
                  </a:lnTo>
                  <a:close/>
                  <a:moveTo>
                    <a:pt x="9" y="722"/>
                  </a:moveTo>
                  <a:lnTo>
                    <a:pt x="0" y="722"/>
                  </a:lnTo>
                  <a:lnTo>
                    <a:pt x="0" y="686"/>
                  </a:lnTo>
                  <a:lnTo>
                    <a:pt x="9" y="686"/>
                  </a:lnTo>
                  <a:lnTo>
                    <a:pt x="9" y="722"/>
                  </a:lnTo>
                  <a:close/>
                  <a:moveTo>
                    <a:pt x="9" y="658"/>
                  </a:moveTo>
                  <a:lnTo>
                    <a:pt x="0" y="658"/>
                  </a:lnTo>
                  <a:lnTo>
                    <a:pt x="0" y="622"/>
                  </a:lnTo>
                  <a:lnTo>
                    <a:pt x="9" y="622"/>
                  </a:lnTo>
                  <a:lnTo>
                    <a:pt x="9" y="658"/>
                  </a:lnTo>
                  <a:close/>
                  <a:moveTo>
                    <a:pt x="9" y="594"/>
                  </a:moveTo>
                  <a:lnTo>
                    <a:pt x="0" y="594"/>
                  </a:lnTo>
                  <a:lnTo>
                    <a:pt x="0" y="558"/>
                  </a:lnTo>
                  <a:lnTo>
                    <a:pt x="9" y="558"/>
                  </a:lnTo>
                  <a:lnTo>
                    <a:pt x="9" y="594"/>
                  </a:lnTo>
                  <a:close/>
                  <a:moveTo>
                    <a:pt x="9" y="530"/>
                  </a:moveTo>
                  <a:lnTo>
                    <a:pt x="0" y="530"/>
                  </a:lnTo>
                  <a:lnTo>
                    <a:pt x="0" y="494"/>
                  </a:lnTo>
                  <a:lnTo>
                    <a:pt x="9" y="494"/>
                  </a:lnTo>
                  <a:lnTo>
                    <a:pt x="9" y="530"/>
                  </a:lnTo>
                  <a:close/>
                  <a:moveTo>
                    <a:pt x="9" y="466"/>
                  </a:moveTo>
                  <a:lnTo>
                    <a:pt x="0" y="466"/>
                  </a:lnTo>
                  <a:lnTo>
                    <a:pt x="0" y="430"/>
                  </a:lnTo>
                  <a:lnTo>
                    <a:pt x="9" y="430"/>
                  </a:lnTo>
                  <a:lnTo>
                    <a:pt x="9" y="466"/>
                  </a:lnTo>
                  <a:close/>
                  <a:moveTo>
                    <a:pt x="9" y="402"/>
                  </a:moveTo>
                  <a:lnTo>
                    <a:pt x="0" y="402"/>
                  </a:lnTo>
                  <a:lnTo>
                    <a:pt x="0" y="366"/>
                  </a:lnTo>
                  <a:lnTo>
                    <a:pt x="9" y="366"/>
                  </a:lnTo>
                  <a:lnTo>
                    <a:pt x="9" y="402"/>
                  </a:lnTo>
                  <a:close/>
                  <a:moveTo>
                    <a:pt x="9" y="338"/>
                  </a:moveTo>
                  <a:lnTo>
                    <a:pt x="0" y="338"/>
                  </a:lnTo>
                  <a:lnTo>
                    <a:pt x="0" y="302"/>
                  </a:lnTo>
                  <a:lnTo>
                    <a:pt x="9" y="302"/>
                  </a:lnTo>
                  <a:lnTo>
                    <a:pt x="9" y="338"/>
                  </a:lnTo>
                  <a:close/>
                  <a:moveTo>
                    <a:pt x="9" y="274"/>
                  </a:moveTo>
                  <a:lnTo>
                    <a:pt x="0" y="274"/>
                  </a:lnTo>
                  <a:lnTo>
                    <a:pt x="0" y="238"/>
                  </a:lnTo>
                  <a:lnTo>
                    <a:pt x="9" y="238"/>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Freeform 364">
              <a:extLst>
                <a:ext uri="{FF2B5EF4-FFF2-40B4-BE49-F238E27FC236}">
                  <a16:creationId xmlns:a16="http://schemas.microsoft.com/office/drawing/2014/main" id="{AE24844A-F091-40A0-9CFD-604A87D2B411}"/>
                </a:ext>
              </a:extLst>
            </p:cNvPr>
            <p:cNvSpPr>
              <a:spLocks noEditPoints="1"/>
            </p:cNvSpPr>
            <p:nvPr/>
          </p:nvSpPr>
          <p:spPr bwMode="auto">
            <a:xfrm>
              <a:off x="7421563" y="2528888"/>
              <a:ext cx="7938" cy="1741487"/>
            </a:xfrm>
            <a:custGeom>
              <a:avLst/>
              <a:gdLst>
                <a:gd name="T0" fmla="*/ 0 w 9"/>
                <a:gd name="T1" fmla="*/ 2157 h 2194"/>
                <a:gd name="T2" fmla="*/ 9 w 9"/>
                <a:gd name="T3" fmla="*/ 2130 h 2194"/>
                <a:gd name="T4" fmla="*/ 9 w 9"/>
                <a:gd name="T5" fmla="*/ 2093 h 2194"/>
                <a:gd name="T6" fmla="*/ 0 w 9"/>
                <a:gd name="T7" fmla="*/ 2066 h 2194"/>
                <a:gd name="T8" fmla="*/ 9 w 9"/>
                <a:gd name="T9" fmla="*/ 2066 h 2194"/>
                <a:gd name="T10" fmla="*/ 0 w 9"/>
                <a:gd name="T11" fmla="*/ 1965 h 2194"/>
                <a:gd name="T12" fmla="*/ 9 w 9"/>
                <a:gd name="T13" fmla="*/ 1938 h 2194"/>
                <a:gd name="T14" fmla="*/ 9 w 9"/>
                <a:gd name="T15" fmla="*/ 1901 h 2194"/>
                <a:gd name="T16" fmla="*/ 0 w 9"/>
                <a:gd name="T17" fmla="*/ 1874 h 2194"/>
                <a:gd name="T18" fmla="*/ 9 w 9"/>
                <a:gd name="T19" fmla="*/ 1874 h 2194"/>
                <a:gd name="T20" fmla="*/ 0 w 9"/>
                <a:gd name="T21" fmla="*/ 1773 h 2194"/>
                <a:gd name="T22" fmla="*/ 9 w 9"/>
                <a:gd name="T23" fmla="*/ 1746 h 2194"/>
                <a:gd name="T24" fmla="*/ 9 w 9"/>
                <a:gd name="T25" fmla="*/ 1709 h 2194"/>
                <a:gd name="T26" fmla="*/ 0 w 9"/>
                <a:gd name="T27" fmla="*/ 1682 h 2194"/>
                <a:gd name="T28" fmla="*/ 9 w 9"/>
                <a:gd name="T29" fmla="*/ 1682 h 2194"/>
                <a:gd name="T30" fmla="*/ 0 w 9"/>
                <a:gd name="T31" fmla="*/ 1582 h 2194"/>
                <a:gd name="T32" fmla="*/ 9 w 9"/>
                <a:gd name="T33" fmla="*/ 1554 h 2194"/>
                <a:gd name="T34" fmla="*/ 9 w 9"/>
                <a:gd name="T35" fmla="*/ 1518 h 2194"/>
                <a:gd name="T36" fmla="*/ 0 w 9"/>
                <a:gd name="T37" fmla="*/ 1490 h 2194"/>
                <a:gd name="T38" fmla="*/ 9 w 9"/>
                <a:gd name="T39" fmla="*/ 1490 h 2194"/>
                <a:gd name="T40" fmla="*/ 0 w 9"/>
                <a:gd name="T41" fmla="*/ 1390 h 2194"/>
                <a:gd name="T42" fmla="*/ 9 w 9"/>
                <a:gd name="T43" fmla="*/ 1362 h 2194"/>
                <a:gd name="T44" fmla="*/ 9 w 9"/>
                <a:gd name="T45" fmla="*/ 1326 h 2194"/>
                <a:gd name="T46" fmla="*/ 0 w 9"/>
                <a:gd name="T47" fmla="*/ 1298 h 2194"/>
                <a:gd name="T48" fmla="*/ 9 w 9"/>
                <a:gd name="T49" fmla="*/ 1298 h 2194"/>
                <a:gd name="T50" fmla="*/ 0 w 9"/>
                <a:gd name="T51" fmla="*/ 1198 h 2194"/>
                <a:gd name="T52" fmla="*/ 9 w 9"/>
                <a:gd name="T53" fmla="*/ 1170 h 2194"/>
                <a:gd name="T54" fmla="*/ 9 w 9"/>
                <a:gd name="T55" fmla="*/ 1134 h 2194"/>
                <a:gd name="T56" fmla="*/ 0 w 9"/>
                <a:gd name="T57" fmla="*/ 1106 h 2194"/>
                <a:gd name="T58" fmla="*/ 9 w 9"/>
                <a:gd name="T59" fmla="*/ 1106 h 2194"/>
                <a:gd name="T60" fmla="*/ 0 w 9"/>
                <a:gd name="T61" fmla="*/ 1006 h 2194"/>
                <a:gd name="T62" fmla="*/ 9 w 9"/>
                <a:gd name="T63" fmla="*/ 978 h 2194"/>
                <a:gd name="T64" fmla="*/ 9 w 9"/>
                <a:gd name="T65" fmla="*/ 942 h 2194"/>
                <a:gd name="T66" fmla="*/ 0 w 9"/>
                <a:gd name="T67" fmla="*/ 914 h 2194"/>
                <a:gd name="T68" fmla="*/ 9 w 9"/>
                <a:gd name="T69" fmla="*/ 914 h 2194"/>
                <a:gd name="T70" fmla="*/ 0 w 9"/>
                <a:gd name="T71" fmla="*/ 814 h 2194"/>
                <a:gd name="T72" fmla="*/ 9 w 9"/>
                <a:gd name="T73" fmla="*/ 786 h 2194"/>
                <a:gd name="T74" fmla="*/ 9 w 9"/>
                <a:gd name="T75" fmla="*/ 750 h 2194"/>
                <a:gd name="T76" fmla="*/ 0 w 9"/>
                <a:gd name="T77" fmla="*/ 722 h 2194"/>
                <a:gd name="T78" fmla="*/ 9 w 9"/>
                <a:gd name="T79" fmla="*/ 722 h 2194"/>
                <a:gd name="T80" fmla="*/ 0 w 9"/>
                <a:gd name="T81" fmla="*/ 622 h 2194"/>
                <a:gd name="T82" fmla="*/ 9 w 9"/>
                <a:gd name="T83" fmla="*/ 594 h 2194"/>
                <a:gd name="T84" fmla="*/ 9 w 9"/>
                <a:gd name="T85" fmla="*/ 558 h 2194"/>
                <a:gd name="T86" fmla="*/ 0 w 9"/>
                <a:gd name="T87" fmla="*/ 530 h 2194"/>
                <a:gd name="T88" fmla="*/ 9 w 9"/>
                <a:gd name="T89" fmla="*/ 530 h 2194"/>
                <a:gd name="T90" fmla="*/ 0 w 9"/>
                <a:gd name="T91" fmla="*/ 430 h 2194"/>
                <a:gd name="T92" fmla="*/ 9 w 9"/>
                <a:gd name="T93" fmla="*/ 402 h 2194"/>
                <a:gd name="T94" fmla="*/ 9 w 9"/>
                <a:gd name="T95" fmla="*/ 366 h 2194"/>
                <a:gd name="T96" fmla="*/ 0 w 9"/>
                <a:gd name="T97" fmla="*/ 338 h 2194"/>
                <a:gd name="T98" fmla="*/ 9 w 9"/>
                <a:gd name="T99" fmla="*/ 338 h 2194"/>
                <a:gd name="T100" fmla="*/ 0 w 9"/>
                <a:gd name="T101" fmla="*/ 238 h 2194"/>
                <a:gd name="T102" fmla="*/ 9 w 9"/>
                <a:gd name="T103" fmla="*/ 210 h 2194"/>
                <a:gd name="T104" fmla="*/ 9 w 9"/>
                <a:gd name="T105" fmla="*/ 174 h 2194"/>
                <a:gd name="T106" fmla="*/ 0 w 9"/>
                <a:gd name="T107" fmla="*/ 146 h 2194"/>
                <a:gd name="T108" fmla="*/ 9 w 9"/>
                <a:gd name="T109" fmla="*/ 146 h 2194"/>
                <a:gd name="T110" fmla="*/ 0 w 9"/>
                <a:gd name="T111" fmla="*/ 46 h 2194"/>
                <a:gd name="T112" fmla="*/ 9 w 9"/>
                <a:gd name="T113" fmla="*/ 18 h 2194"/>
                <a:gd name="T114" fmla="*/ 9 w 9"/>
                <a:gd name="T115"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4">
                  <a:moveTo>
                    <a:pt x="9" y="2194"/>
                  </a:moveTo>
                  <a:lnTo>
                    <a:pt x="0" y="2194"/>
                  </a:lnTo>
                  <a:lnTo>
                    <a:pt x="0" y="2157"/>
                  </a:lnTo>
                  <a:lnTo>
                    <a:pt x="9" y="2157"/>
                  </a:lnTo>
                  <a:lnTo>
                    <a:pt x="9" y="2194"/>
                  </a:lnTo>
                  <a:close/>
                  <a:moveTo>
                    <a:pt x="9" y="2130"/>
                  </a:moveTo>
                  <a:lnTo>
                    <a:pt x="0" y="2130"/>
                  </a:lnTo>
                  <a:lnTo>
                    <a:pt x="0" y="2093"/>
                  </a:lnTo>
                  <a:lnTo>
                    <a:pt x="9" y="2093"/>
                  </a:lnTo>
                  <a:lnTo>
                    <a:pt x="9" y="2130"/>
                  </a:lnTo>
                  <a:close/>
                  <a:moveTo>
                    <a:pt x="9" y="2066"/>
                  </a:moveTo>
                  <a:lnTo>
                    <a:pt x="0" y="2066"/>
                  </a:lnTo>
                  <a:lnTo>
                    <a:pt x="0" y="2029"/>
                  </a:lnTo>
                  <a:lnTo>
                    <a:pt x="9" y="2029"/>
                  </a:lnTo>
                  <a:lnTo>
                    <a:pt x="9" y="2066"/>
                  </a:lnTo>
                  <a:close/>
                  <a:moveTo>
                    <a:pt x="9" y="2002"/>
                  </a:moveTo>
                  <a:lnTo>
                    <a:pt x="0" y="2002"/>
                  </a:lnTo>
                  <a:lnTo>
                    <a:pt x="0" y="1965"/>
                  </a:lnTo>
                  <a:lnTo>
                    <a:pt x="9" y="1965"/>
                  </a:lnTo>
                  <a:lnTo>
                    <a:pt x="9" y="2002"/>
                  </a:lnTo>
                  <a:close/>
                  <a:moveTo>
                    <a:pt x="9" y="1938"/>
                  </a:moveTo>
                  <a:lnTo>
                    <a:pt x="0" y="1938"/>
                  </a:lnTo>
                  <a:lnTo>
                    <a:pt x="0" y="1901"/>
                  </a:lnTo>
                  <a:lnTo>
                    <a:pt x="9" y="1901"/>
                  </a:lnTo>
                  <a:lnTo>
                    <a:pt x="9" y="1938"/>
                  </a:lnTo>
                  <a:close/>
                  <a:moveTo>
                    <a:pt x="9" y="1874"/>
                  </a:moveTo>
                  <a:lnTo>
                    <a:pt x="0" y="1874"/>
                  </a:lnTo>
                  <a:lnTo>
                    <a:pt x="0" y="1837"/>
                  </a:lnTo>
                  <a:lnTo>
                    <a:pt x="9" y="1837"/>
                  </a:lnTo>
                  <a:lnTo>
                    <a:pt x="9" y="1874"/>
                  </a:lnTo>
                  <a:close/>
                  <a:moveTo>
                    <a:pt x="9" y="1810"/>
                  </a:moveTo>
                  <a:lnTo>
                    <a:pt x="0" y="1810"/>
                  </a:lnTo>
                  <a:lnTo>
                    <a:pt x="0" y="1773"/>
                  </a:lnTo>
                  <a:lnTo>
                    <a:pt x="9" y="1773"/>
                  </a:lnTo>
                  <a:lnTo>
                    <a:pt x="9" y="1810"/>
                  </a:lnTo>
                  <a:close/>
                  <a:moveTo>
                    <a:pt x="9" y="1746"/>
                  </a:moveTo>
                  <a:lnTo>
                    <a:pt x="0" y="1746"/>
                  </a:lnTo>
                  <a:lnTo>
                    <a:pt x="0" y="1709"/>
                  </a:lnTo>
                  <a:lnTo>
                    <a:pt x="9" y="1709"/>
                  </a:lnTo>
                  <a:lnTo>
                    <a:pt x="9" y="1746"/>
                  </a:lnTo>
                  <a:close/>
                  <a:moveTo>
                    <a:pt x="9" y="1682"/>
                  </a:moveTo>
                  <a:lnTo>
                    <a:pt x="0" y="1682"/>
                  </a:lnTo>
                  <a:lnTo>
                    <a:pt x="0" y="1646"/>
                  </a:lnTo>
                  <a:lnTo>
                    <a:pt x="9" y="1646"/>
                  </a:lnTo>
                  <a:lnTo>
                    <a:pt x="9" y="1682"/>
                  </a:lnTo>
                  <a:close/>
                  <a:moveTo>
                    <a:pt x="9" y="1618"/>
                  </a:moveTo>
                  <a:lnTo>
                    <a:pt x="0" y="1618"/>
                  </a:lnTo>
                  <a:lnTo>
                    <a:pt x="0" y="1582"/>
                  </a:lnTo>
                  <a:lnTo>
                    <a:pt x="9" y="1582"/>
                  </a:lnTo>
                  <a:lnTo>
                    <a:pt x="9" y="1618"/>
                  </a:lnTo>
                  <a:close/>
                  <a:moveTo>
                    <a:pt x="9" y="1554"/>
                  </a:moveTo>
                  <a:lnTo>
                    <a:pt x="0" y="1554"/>
                  </a:lnTo>
                  <a:lnTo>
                    <a:pt x="0" y="1518"/>
                  </a:lnTo>
                  <a:lnTo>
                    <a:pt x="9" y="1518"/>
                  </a:lnTo>
                  <a:lnTo>
                    <a:pt x="9" y="1554"/>
                  </a:lnTo>
                  <a:close/>
                  <a:moveTo>
                    <a:pt x="9" y="1490"/>
                  </a:moveTo>
                  <a:lnTo>
                    <a:pt x="0" y="1490"/>
                  </a:lnTo>
                  <a:lnTo>
                    <a:pt x="0" y="1454"/>
                  </a:lnTo>
                  <a:lnTo>
                    <a:pt x="9" y="1454"/>
                  </a:lnTo>
                  <a:lnTo>
                    <a:pt x="9" y="1490"/>
                  </a:lnTo>
                  <a:close/>
                  <a:moveTo>
                    <a:pt x="9" y="1426"/>
                  </a:moveTo>
                  <a:lnTo>
                    <a:pt x="0" y="1426"/>
                  </a:lnTo>
                  <a:lnTo>
                    <a:pt x="0" y="1390"/>
                  </a:lnTo>
                  <a:lnTo>
                    <a:pt x="9" y="1390"/>
                  </a:lnTo>
                  <a:lnTo>
                    <a:pt x="9" y="1426"/>
                  </a:lnTo>
                  <a:close/>
                  <a:moveTo>
                    <a:pt x="9" y="1362"/>
                  </a:moveTo>
                  <a:lnTo>
                    <a:pt x="0" y="1362"/>
                  </a:lnTo>
                  <a:lnTo>
                    <a:pt x="0" y="1326"/>
                  </a:lnTo>
                  <a:lnTo>
                    <a:pt x="9" y="1326"/>
                  </a:lnTo>
                  <a:lnTo>
                    <a:pt x="9" y="1362"/>
                  </a:lnTo>
                  <a:close/>
                  <a:moveTo>
                    <a:pt x="9" y="1298"/>
                  </a:moveTo>
                  <a:lnTo>
                    <a:pt x="0" y="1298"/>
                  </a:lnTo>
                  <a:lnTo>
                    <a:pt x="0" y="1262"/>
                  </a:lnTo>
                  <a:lnTo>
                    <a:pt x="9" y="1262"/>
                  </a:lnTo>
                  <a:lnTo>
                    <a:pt x="9" y="1298"/>
                  </a:lnTo>
                  <a:close/>
                  <a:moveTo>
                    <a:pt x="9" y="1234"/>
                  </a:moveTo>
                  <a:lnTo>
                    <a:pt x="0" y="1234"/>
                  </a:lnTo>
                  <a:lnTo>
                    <a:pt x="0" y="1198"/>
                  </a:lnTo>
                  <a:lnTo>
                    <a:pt x="9" y="1198"/>
                  </a:lnTo>
                  <a:lnTo>
                    <a:pt x="9" y="1234"/>
                  </a:lnTo>
                  <a:close/>
                  <a:moveTo>
                    <a:pt x="9" y="1170"/>
                  </a:moveTo>
                  <a:lnTo>
                    <a:pt x="0" y="1170"/>
                  </a:lnTo>
                  <a:lnTo>
                    <a:pt x="0" y="1134"/>
                  </a:lnTo>
                  <a:lnTo>
                    <a:pt x="9" y="1134"/>
                  </a:lnTo>
                  <a:lnTo>
                    <a:pt x="9" y="1170"/>
                  </a:lnTo>
                  <a:close/>
                  <a:moveTo>
                    <a:pt x="9" y="1106"/>
                  </a:moveTo>
                  <a:lnTo>
                    <a:pt x="0" y="1106"/>
                  </a:lnTo>
                  <a:lnTo>
                    <a:pt x="0" y="1070"/>
                  </a:lnTo>
                  <a:lnTo>
                    <a:pt x="9" y="1070"/>
                  </a:lnTo>
                  <a:lnTo>
                    <a:pt x="9" y="1106"/>
                  </a:lnTo>
                  <a:close/>
                  <a:moveTo>
                    <a:pt x="9" y="1042"/>
                  </a:moveTo>
                  <a:lnTo>
                    <a:pt x="0" y="1042"/>
                  </a:lnTo>
                  <a:lnTo>
                    <a:pt x="0" y="1006"/>
                  </a:lnTo>
                  <a:lnTo>
                    <a:pt x="9" y="1006"/>
                  </a:lnTo>
                  <a:lnTo>
                    <a:pt x="9" y="1042"/>
                  </a:lnTo>
                  <a:close/>
                  <a:moveTo>
                    <a:pt x="9" y="978"/>
                  </a:moveTo>
                  <a:lnTo>
                    <a:pt x="0" y="978"/>
                  </a:lnTo>
                  <a:lnTo>
                    <a:pt x="0" y="942"/>
                  </a:lnTo>
                  <a:lnTo>
                    <a:pt x="9" y="942"/>
                  </a:lnTo>
                  <a:lnTo>
                    <a:pt x="9" y="978"/>
                  </a:lnTo>
                  <a:close/>
                  <a:moveTo>
                    <a:pt x="9" y="914"/>
                  </a:moveTo>
                  <a:lnTo>
                    <a:pt x="0" y="914"/>
                  </a:lnTo>
                  <a:lnTo>
                    <a:pt x="0" y="878"/>
                  </a:lnTo>
                  <a:lnTo>
                    <a:pt x="9" y="878"/>
                  </a:lnTo>
                  <a:lnTo>
                    <a:pt x="9" y="914"/>
                  </a:lnTo>
                  <a:close/>
                  <a:moveTo>
                    <a:pt x="9" y="850"/>
                  </a:moveTo>
                  <a:lnTo>
                    <a:pt x="0" y="850"/>
                  </a:lnTo>
                  <a:lnTo>
                    <a:pt x="0" y="814"/>
                  </a:lnTo>
                  <a:lnTo>
                    <a:pt x="9" y="814"/>
                  </a:lnTo>
                  <a:lnTo>
                    <a:pt x="9" y="850"/>
                  </a:lnTo>
                  <a:close/>
                  <a:moveTo>
                    <a:pt x="9" y="786"/>
                  </a:moveTo>
                  <a:lnTo>
                    <a:pt x="0" y="786"/>
                  </a:lnTo>
                  <a:lnTo>
                    <a:pt x="0" y="750"/>
                  </a:lnTo>
                  <a:lnTo>
                    <a:pt x="9" y="750"/>
                  </a:lnTo>
                  <a:lnTo>
                    <a:pt x="9" y="786"/>
                  </a:lnTo>
                  <a:close/>
                  <a:moveTo>
                    <a:pt x="9" y="722"/>
                  </a:moveTo>
                  <a:lnTo>
                    <a:pt x="0" y="722"/>
                  </a:lnTo>
                  <a:lnTo>
                    <a:pt x="0" y="686"/>
                  </a:lnTo>
                  <a:lnTo>
                    <a:pt x="9" y="686"/>
                  </a:lnTo>
                  <a:lnTo>
                    <a:pt x="9" y="722"/>
                  </a:lnTo>
                  <a:close/>
                  <a:moveTo>
                    <a:pt x="9" y="658"/>
                  </a:moveTo>
                  <a:lnTo>
                    <a:pt x="0" y="658"/>
                  </a:lnTo>
                  <a:lnTo>
                    <a:pt x="0" y="622"/>
                  </a:lnTo>
                  <a:lnTo>
                    <a:pt x="9" y="622"/>
                  </a:lnTo>
                  <a:lnTo>
                    <a:pt x="9" y="658"/>
                  </a:lnTo>
                  <a:close/>
                  <a:moveTo>
                    <a:pt x="9" y="594"/>
                  </a:moveTo>
                  <a:lnTo>
                    <a:pt x="0" y="594"/>
                  </a:lnTo>
                  <a:lnTo>
                    <a:pt x="0" y="558"/>
                  </a:lnTo>
                  <a:lnTo>
                    <a:pt x="9" y="558"/>
                  </a:lnTo>
                  <a:lnTo>
                    <a:pt x="9" y="594"/>
                  </a:lnTo>
                  <a:close/>
                  <a:moveTo>
                    <a:pt x="9" y="530"/>
                  </a:moveTo>
                  <a:lnTo>
                    <a:pt x="0" y="530"/>
                  </a:lnTo>
                  <a:lnTo>
                    <a:pt x="0" y="494"/>
                  </a:lnTo>
                  <a:lnTo>
                    <a:pt x="9" y="494"/>
                  </a:lnTo>
                  <a:lnTo>
                    <a:pt x="9" y="530"/>
                  </a:lnTo>
                  <a:close/>
                  <a:moveTo>
                    <a:pt x="9" y="466"/>
                  </a:moveTo>
                  <a:lnTo>
                    <a:pt x="0" y="466"/>
                  </a:lnTo>
                  <a:lnTo>
                    <a:pt x="0" y="430"/>
                  </a:lnTo>
                  <a:lnTo>
                    <a:pt x="9" y="430"/>
                  </a:lnTo>
                  <a:lnTo>
                    <a:pt x="9" y="466"/>
                  </a:lnTo>
                  <a:close/>
                  <a:moveTo>
                    <a:pt x="9" y="402"/>
                  </a:moveTo>
                  <a:lnTo>
                    <a:pt x="0" y="402"/>
                  </a:lnTo>
                  <a:lnTo>
                    <a:pt x="0" y="366"/>
                  </a:lnTo>
                  <a:lnTo>
                    <a:pt x="9" y="366"/>
                  </a:lnTo>
                  <a:lnTo>
                    <a:pt x="9" y="402"/>
                  </a:lnTo>
                  <a:close/>
                  <a:moveTo>
                    <a:pt x="9" y="338"/>
                  </a:moveTo>
                  <a:lnTo>
                    <a:pt x="0" y="338"/>
                  </a:lnTo>
                  <a:lnTo>
                    <a:pt x="0" y="302"/>
                  </a:lnTo>
                  <a:lnTo>
                    <a:pt x="9" y="302"/>
                  </a:lnTo>
                  <a:lnTo>
                    <a:pt x="9" y="338"/>
                  </a:lnTo>
                  <a:close/>
                  <a:moveTo>
                    <a:pt x="9" y="274"/>
                  </a:moveTo>
                  <a:lnTo>
                    <a:pt x="0" y="274"/>
                  </a:lnTo>
                  <a:lnTo>
                    <a:pt x="0" y="238"/>
                  </a:lnTo>
                  <a:lnTo>
                    <a:pt x="9" y="238"/>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Freeform 365">
              <a:extLst>
                <a:ext uri="{FF2B5EF4-FFF2-40B4-BE49-F238E27FC236}">
                  <a16:creationId xmlns:a16="http://schemas.microsoft.com/office/drawing/2014/main" id="{BBC45525-431E-43CA-B04F-6FF5EE5C6B34}"/>
                </a:ext>
              </a:extLst>
            </p:cNvPr>
            <p:cNvSpPr>
              <a:spLocks noEditPoints="1"/>
            </p:cNvSpPr>
            <p:nvPr/>
          </p:nvSpPr>
          <p:spPr bwMode="auto">
            <a:xfrm>
              <a:off x="8247063" y="2528888"/>
              <a:ext cx="6350" cy="1741487"/>
            </a:xfrm>
            <a:custGeom>
              <a:avLst/>
              <a:gdLst>
                <a:gd name="T0" fmla="*/ 0 w 9"/>
                <a:gd name="T1" fmla="*/ 2157 h 2194"/>
                <a:gd name="T2" fmla="*/ 9 w 9"/>
                <a:gd name="T3" fmla="*/ 2130 h 2194"/>
                <a:gd name="T4" fmla="*/ 9 w 9"/>
                <a:gd name="T5" fmla="*/ 2093 h 2194"/>
                <a:gd name="T6" fmla="*/ 0 w 9"/>
                <a:gd name="T7" fmla="*/ 2066 h 2194"/>
                <a:gd name="T8" fmla="*/ 9 w 9"/>
                <a:gd name="T9" fmla="*/ 2066 h 2194"/>
                <a:gd name="T10" fmla="*/ 0 w 9"/>
                <a:gd name="T11" fmla="*/ 1965 h 2194"/>
                <a:gd name="T12" fmla="*/ 9 w 9"/>
                <a:gd name="T13" fmla="*/ 1938 h 2194"/>
                <a:gd name="T14" fmla="*/ 9 w 9"/>
                <a:gd name="T15" fmla="*/ 1901 h 2194"/>
                <a:gd name="T16" fmla="*/ 0 w 9"/>
                <a:gd name="T17" fmla="*/ 1874 h 2194"/>
                <a:gd name="T18" fmla="*/ 9 w 9"/>
                <a:gd name="T19" fmla="*/ 1874 h 2194"/>
                <a:gd name="T20" fmla="*/ 0 w 9"/>
                <a:gd name="T21" fmla="*/ 1773 h 2194"/>
                <a:gd name="T22" fmla="*/ 9 w 9"/>
                <a:gd name="T23" fmla="*/ 1746 h 2194"/>
                <a:gd name="T24" fmla="*/ 9 w 9"/>
                <a:gd name="T25" fmla="*/ 1709 h 2194"/>
                <a:gd name="T26" fmla="*/ 0 w 9"/>
                <a:gd name="T27" fmla="*/ 1682 h 2194"/>
                <a:gd name="T28" fmla="*/ 9 w 9"/>
                <a:gd name="T29" fmla="*/ 1682 h 2194"/>
                <a:gd name="T30" fmla="*/ 0 w 9"/>
                <a:gd name="T31" fmla="*/ 1582 h 2194"/>
                <a:gd name="T32" fmla="*/ 9 w 9"/>
                <a:gd name="T33" fmla="*/ 1554 h 2194"/>
                <a:gd name="T34" fmla="*/ 9 w 9"/>
                <a:gd name="T35" fmla="*/ 1518 h 2194"/>
                <a:gd name="T36" fmla="*/ 0 w 9"/>
                <a:gd name="T37" fmla="*/ 1490 h 2194"/>
                <a:gd name="T38" fmla="*/ 9 w 9"/>
                <a:gd name="T39" fmla="*/ 1490 h 2194"/>
                <a:gd name="T40" fmla="*/ 0 w 9"/>
                <a:gd name="T41" fmla="*/ 1390 h 2194"/>
                <a:gd name="T42" fmla="*/ 9 w 9"/>
                <a:gd name="T43" fmla="*/ 1362 h 2194"/>
                <a:gd name="T44" fmla="*/ 9 w 9"/>
                <a:gd name="T45" fmla="*/ 1326 h 2194"/>
                <a:gd name="T46" fmla="*/ 0 w 9"/>
                <a:gd name="T47" fmla="*/ 1298 h 2194"/>
                <a:gd name="T48" fmla="*/ 9 w 9"/>
                <a:gd name="T49" fmla="*/ 1298 h 2194"/>
                <a:gd name="T50" fmla="*/ 0 w 9"/>
                <a:gd name="T51" fmla="*/ 1198 h 2194"/>
                <a:gd name="T52" fmla="*/ 9 w 9"/>
                <a:gd name="T53" fmla="*/ 1170 h 2194"/>
                <a:gd name="T54" fmla="*/ 9 w 9"/>
                <a:gd name="T55" fmla="*/ 1134 h 2194"/>
                <a:gd name="T56" fmla="*/ 0 w 9"/>
                <a:gd name="T57" fmla="*/ 1106 h 2194"/>
                <a:gd name="T58" fmla="*/ 9 w 9"/>
                <a:gd name="T59" fmla="*/ 1106 h 2194"/>
                <a:gd name="T60" fmla="*/ 0 w 9"/>
                <a:gd name="T61" fmla="*/ 1006 h 2194"/>
                <a:gd name="T62" fmla="*/ 9 w 9"/>
                <a:gd name="T63" fmla="*/ 978 h 2194"/>
                <a:gd name="T64" fmla="*/ 9 w 9"/>
                <a:gd name="T65" fmla="*/ 942 h 2194"/>
                <a:gd name="T66" fmla="*/ 0 w 9"/>
                <a:gd name="T67" fmla="*/ 914 h 2194"/>
                <a:gd name="T68" fmla="*/ 9 w 9"/>
                <a:gd name="T69" fmla="*/ 914 h 2194"/>
                <a:gd name="T70" fmla="*/ 0 w 9"/>
                <a:gd name="T71" fmla="*/ 814 h 2194"/>
                <a:gd name="T72" fmla="*/ 9 w 9"/>
                <a:gd name="T73" fmla="*/ 786 h 2194"/>
                <a:gd name="T74" fmla="*/ 9 w 9"/>
                <a:gd name="T75" fmla="*/ 750 h 2194"/>
                <a:gd name="T76" fmla="*/ 0 w 9"/>
                <a:gd name="T77" fmla="*/ 722 h 2194"/>
                <a:gd name="T78" fmla="*/ 9 w 9"/>
                <a:gd name="T79" fmla="*/ 722 h 2194"/>
                <a:gd name="T80" fmla="*/ 0 w 9"/>
                <a:gd name="T81" fmla="*/ 622 h 2194"/>
                <a:gd name="T82" fmla="*/ 9 w 9"/>
                <a:gd name="T83" fmla="*/ 594 h 2194"/>
                <a:gd name="T84" fmla="*/ 9 w 9"/>
                <a:gd name="T85" fmla="*/ 558 h 2194"/>
                <a:gd name="T86" fmla="*/ 0 w 9"/>
                <a:gd name="T87" fmla="*/ 530 h 2194"/>
                <a:gd name="T88" fmla="*/ 9 w 9"/>
                <a:gd name="T89" fmla="*/ 530 h 2194"/>
                <a:gd name="T90" fmla="*/ 0 w 9"/>
                <a:gd name="T91" fmla="*/ 430 h 2194"/>
                <a:gd name="T92" fmla="*/ 9 w 9"/>
                <a:gd name="T93" fmla="*/ 402 h 2194"/>
                <a:gd name="T94" fmla="*/ 9 w 9"/>
                <a:gd name="T95" fmla="*/ 366 h 2194"/>
                <a:gd name="T96" fmla="*/ 0 w 9"/>
                <a:gd name="T97" fmla="*/ 338 h 2194"/>
                <a:gd name="T98" fmla="*/ 9 w 9"/>
                <a:gd name="T99" fmla="*/ 338 h 2194"/>
                <a:gd name="T100" fmla="*/ 0 w 9"/>
                <a:gd name="T101" fmla="*/ 238 h 2194"/>
                <a:gd name="T102" fmla="*/ 9 w 9"/>
                <a:gd name="T103" fmla="*/ 210 h 2194"/>
                <a:gd name="T104" fmla="*/ 9 w 9"/>
                <a:gd name="T105" fmla="*/ 174 h 2194"/>
                <a:gd name="T106" fmla="*/ 0 w 9"/>
                <a:gd name="T107" fmla="*/ 146 h 2194"/>
                <a:gd name="T108" fmla="*/ 9 w 9"/>
                <a:gd name="T109" fmla="*/ 146 h 2194"/>
                <a:gd name="T110" fmla="*/ 0 w 9"/>
                <a:gd name="T111" fmla="*/ 46 h 2194"/>
                <a:gd name="T112" fmla="*/ 9 w 9"/>
                <a:gd name="T113" fmla="*/ 18 h 2194"/>
                <a:gd name="T114" fmla="*/ 9 w 9"/>
                <a:gd name="T115"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4">
                  <a:moveTo>
                    <a:pt x="9" y="2194"/>
                  </a:moveTo>
                  <a:lnTo>
                    <a:pt x="0" y="2194"/>
                  </a:lnTo>
                  <a:lnTo>
                    <a:pt x="0" y="2157"/>
                  </a:lnTo>
                  <a:lnTo>
                    <a:pt x="9" y="2157"/>
                  </a:lnTo>
                  <a:lnTo>
                    <a:pt x="9" y="2194"/>
                  </a:lnTo>
                  <a:close/>
                  <a:moveTo>
                    <a:pt x="9" y="2130"/>
                  </a:moveTo>
                  <a:lnTo>
                    <a:pt x="0" y="2130"/>
                  </a:lnTo>
                  <a:lnTo>
                    <a:pt x="0" y="2093"/>
                  </a:lnTo>
                  <a:lnTo>
                    <a:pt x="9" y="2093"/>
                  </a:lnTo>
                  <a:lnTo>
                    <a:pt x="9" y="2130"/>
                  </a:lnTo>
                  <a:close/>
                  <a:moveTo>
                    <a:pt x="9" y="2066"/>
                  </a:moveTo>
                  <a:lnTo>
                    <a:pt x="0" y="2066"/>
                  </a:lnTo>
                  <a:lnTo>
                    <a:pt x="0" y="2029"/>
                  </a:lnTo>
                  <a:lnTo>
                    <a:pt x="9" y="2029"/>
                  </a:lnTo>
                  <a:lnTo>
                    <a:pt x="9" y="2066"/>
                  </a:lnTo>
                  <a:close/>
                  <a:moveTo>
                    <a:pt x="9" y="2002"/>
                  </a:moveTo>
                  <a:lnTo>
                    <a:pt x="0" y="2002"/>
                  </a:lnTo>
                  <a:lnTo>
                    <a:pt x="0" y="1965"/>
                  </a:lnTo>
                  <a:lnTo>
                    <a:pt x="9" y="1965"/>
                  </a:lnTo>
                  <a:lnTo>
                    <a:pt x="9" y="2002"/>
                  </a:lnTo>
                  <a:close/>
                  <a:moveTo>
                    <a:pt x="9" y="1938"/>
                  </a:moveTo>
                  <a:lnTo>
                    <a:pt x="0" y="1938"/>
                  </a:lnTo>
                  <a:lnTo>
                    <a:pt x="0" y="1901"/>
                  </a:lnTo>
                  <a:lnTo>
                    <a:pt x="9" y="1901"/>
                  </a:lnTo>
                  <a:lnTo>
                    <a:pt x="9" y="1938"/>
                  </a:lnTo>
                  <a:close/>
                  <a:moveTo>
                    <a:pt x="9" y="1874"/>
                  </a:moveTo>
                  <a:lnTo>
                    <a:pt x="0" y="1874"/>
                  </a:lnTo>
                  <a:lnTo>
                    <a:pt x="0" y="1837"/>
                  </a:lnTo>
                  <a:lnTo>
                    <a:pt x="9" y="1837"/>
                  </a:lnTo>
                  <a:lnTo>
                    <a:pt x="9" y="1874"/>
                  </a:lnTo>
                  <a:close/>
                  <a:moveTo>
                    <a:pt x="9" y="1810"/>
                  </a:moveTo>
                  <a:lnTo>
                    <a:pt x="0" y="1810"/>
                  </a:lnTo>
                  <a:lnTo>
                    <a:pt x="0" y="1773"/>
                  </a:lnTo>
                  <a:lnTo>
                    <a:pt x="9" y="1773"/>
                  </a:lnTo>
                  <a:lnTo>
                    <a:pt x="9" y="1810"/>
                  </a:lnTo>
                  <a:close/>
                  <a:moveTo>
                    <a:pt x="9" y="1746"/>
                  </a:moveTo>
                  <a:lnTo>
                    <a:pt x="0" y="1746"/>
                  </a:lnTo>
                  <a:lnTo>
                    <a:pt x="0" y="1709"/>
                  </a:lnTo>
                  <a:lnTo>
                    <a:pt x="9" y="1709"/>
                  </a:lnTo>
                  <a:lnTo>
                    <a:pt x="9" y="1746"/>
                  </a:lnTo>
                  <a:close/>
                  <a:moveTo>
                    <a:pt x="9" y="1682"/>
                  </a:moveTo>
                  <a:lnTo>
                    <a:pt x="0" y="1682"/>
                  </a:lnTo>
                  <a:lnTo>
                    <a:pt x="0" y="1646"/>
                  </a:lnTo>
                  <a:lnTo>
                    <a:pt x="9" y="1646"/>
                  </a:lnTo>
                  <a:lnTo>
                    <a:pt x="9" y="1682"/>
                  </a:lnTo>
                  <a:close/>
                  <a:moveTo>
                    <a:pt x="9" y="1618"/>
                  </a:moveTo>
                  <a:lnTo>
                    <a:pt x="0" y="1618"/>
                  </a:lnTo>
                  <a:lnTo>
                    <a:pt x="0" y="1582"/>
                  </a:lnTo>
                  <a:lnTo>
                    <a:pt x="9" y="1582"/>
                  </a:lnTo>
                  <a:lnTo>
                    <a:pt x="9" y="1618"/>
                  </a:lnTo>
                  <a:close/>
                  <a:moveTo>
                    <a:pt x="9" y="1554"/>
                  </a:moveTo>
                  <a:lnTo>
                    <a:pt x="0" y="1554"/>
                  </a:lnTo>
                  <a:lnTo>
                    <a:pt x="0" y="1518"/>
                  </a:lnTo>
                  <a:lnTo>
                    <a:pt x="9" y="1518"/>
                  </a:lnTo>
                  <a:lnTo>
                    <a:pt x="9" y="1554"/>
                  </a:lnTo>
                  <a:close/>
                  <a:moveTo>
                    <a:pt x="9" y="1490"/>
                  </a:moveTo>
                  <a:lnTo>
                    <a:pt x="0" y="1490"/>
                  </a:lnTo>
                  <a:lnTo>
                    <a:pt x="0" y="1454"/>
                  </a:lnTo>
                  <a:lnTo>
                    <a:pt x="9" y="1454"/>
                  </a:lnTo>
                  <a:lnTo>
                    <a:pt x="9" y="1490"/>
                  </a:lnTo>
                  <a:close/>
                  <a:moveTo>
                    <a:pt x="9" y="1426"/>
                  </a:moveTo>
                  <a:lnTo>
                    <a:pt x="0" y="1426"/>
                  </a:lnTo>
                  <a:lnTo>
                    <a:pt x="0" y="1390"/>
                  </a:lnTo>
                  <a:lnTo>
                    <a:pt x="9" y="1390"/>
                  </a:lnTo>
                  <a:lnTo>
                    <a:pt x="9" y="1426"/>
                  </a:lnTo>
                  <a:close/>
                  <a:moveTo>
                    <a:pt x="9" y="1362"/>
                  </a:moveTo>
                  <a:lnTo>
                    <a:pt x="0" y="1362"/>
                  </a:lnTo>
                  <a:lnTo>
                    <a:pt x="0" y="1326"/>
                  </a:lnTo>
                  <a:lnTo>
                    <a:pt x="9" y="1326"/>
                  </a:lnTo>
                  <a:lnTo>
                    <a:pt x="9" y="1362"/>
                  </a:lnTo>
                  <a:close/>
                  <a:moveTo>
                    <a:pt x="9" y="1298"/>
                  </a:moveTo>
                  <a:lnTo>
                    <a:pt x="0" y="1298"/>
                  </a:lnTo>
                  <a:lnTo>
                    <a:pt x="0" y="1262"/>
                  </a:lnTo>
                  <a:lnTo>
                    <a:pt x="9" y="1262"/>
                  </a:lnTo>
                  <a:lnTo>
                    <a:pt x="9" y="1298"/>
                  </a:lnTo>
                  <a:close/>
                  <a:moveTo>
                    <a:pt x="9" y="1234"/>
                  </a:moveTo>
                  <a:lnTo>
                    <a:pt x="0" y="1234"/>
                  </a:lnTo>
                  <a:lnTo>
                    <a:pt x="0" y="1198"/>
                  </a:lnTo>
                  <a:lnTo>
                    <a:pt x="9" y="1198"/>
                  </a:lnTo>
                  <a:lnTo>
                    <a:pt x="9" y="1234"/>
                  </a:lnTo>
                  <a:close/>
                  <a:moveTo>
                    <a:pt x="9" y="1170"/>
                  </a:moveTo>
                  <a:lnTo>
                    <a:pt x="0" y="1170"/>
                  </a:lnTo>
                  <a:lnTo>
                    <a:pt x="0" y="1134"/>
                  </a:lnTo>
                  <a:lnTo>
                    <a:pt x="9" y="1134"/>
                  </a:lnTo>
                  <a:lnTo>
                    <a:pt x="9" y="1170"/>
                  </a:lnTo>
                  <a:close/>
                  <a:moveTo>
                    <a:pt x="9" y="1106"/>
                  </a:moveTo>
                  <a:lnTo>
                    <a:pt x="0" y="1106"/>
                  </a:lnTo>
                  <a:lnTo>
                    <a:pt x="0" y="1070"/>
                  </a:lnTo>
                  <a:lnTo>
                    <a:pt x="9" y="1070"/>
                  </a:lnTo>
                  <a:lnTo>
                    <a:pt x="9" y="1106"/>
                  </a:lnTo>
                  <a:close/>
                  <a:moveTo>
                    <a:pt x="9" y="1042"/>
                  </a:moveTo>
                  <a:lnTo>
                    <a:pt x="0" y="1042"/>
                  </a:lnTo>
                  <a:lnTo>
                    <a:pt x="0" y="1006"/>
                  </a:lnTo>
                  <a:lnTo>
                    <a:pt x="9" y="1006"/>
                  </a:lnTo>
                  <a:lnTo>
                    <a:pt x="9" y="1042"/>
                  </a:lnTo>
                  <a:close/>
                  <a:moveTo>
                    <a:pt x="9" y="978"/>
                  </a:moveTo>
                  <a:lnTo>
                    <a:pt x="0" y="978"/>
                  </a:lnTo>
                  <a:lnTo>
                    <a:pt x="0" y="942"/>
                  </a:lnTo>
                  <a:lnTo>
                    <a:pt x="9" y="942"/>
                  </a:lnTo>
                  <a:lnTo>
                    <a:pt x="9" y="978"/>
                  </a:lnTo>
                  <a:close/>
                  <a:moveTo>
                    <a:pt x="9" y="914"/>
                  </a:moveTo>
                  <a:lnTo>
                    <a:pt x="0" y="914"/>
                  </a:lnTo>
                  <a:lnTo>
                    <a:pt x="0" y="878"/>
                  </a:lnTo>
                  <a:lnTo>
                    <a:pt x="9" y="878"/>
                  </a:lnTo>
                  <a:lnTo>
                    <a:pt x="9" y="914"/>
                  </a:lnTo>
                  <a:close/>
                  <a:moveTo>
                    <a:pt x="9" y="850"/>
                  </a:moveTo>
                  <a:lnTo>
                    <a:pt x="0" y="850"/>
                  </a:lnTo>
                  <a:lnTo>
                    <a:pt x="0" y="814"/>
                  </a:lnTo>
                  <a:lnTo>
                    <a:pt x="9" y="814"/>
                  </a:lnTo>
                  <a:lnTo>
                    <a:pt x="9" y="850"/>
                  </a:lnTo>
                  <a:close/>
                  <a:moveTo>
                    <a:pt x="9" y="786"/>
                  </a:moveTo>
                  <a:lnTo>
                    <a:pt x="0" y="786"/>
                  </a:lnTo>
                  <a:lnTo>
                    <a:pt x="0" y="750"/>
                  </a:lnTo>
                  <a:lnTo>
                    <a:pt x="9" y="750"/>
                  </a:lnTo>
                  <a:lnTo>
                    <a:pt x="9" y="786"/>
                  </a:lnTo>
                  <a:close/>
                  <a:moveTo>
                    <a:pt x="9" y="722"/>
                  </a:moveTo>
                  <a:lnTo>
                    <a:pt x="0" y="722"/>
                  </a:lnTo>
                  <a:lnTo>
                    <a:pt x="0" y="686"/>
                  </a:lnTo>
                  <a:lnTo>
                    <a:pt x="9" y="686"/>
                  </a:lnTo>
                  <a:lnTo>
                    <a:pt x="9" y="722"/>
                  </a:lnTo>
                  <a:close/>
                  <a:moveTo>
                    <a:pt x="9" y="658"/>
                  </a:moveTo>
                  <a:lnTo>
                    <a:pt x="0" y="658"/>
                  </a:lnTo>
                  <a:lnTo>
                    <a:pt x="0" y="622"/>
                  </a:lnTo>
                  <a:lnTo>
                    <a:pt x="9" y="622"/>
                  </a:lnTo>
                  <a:lnTo>
                    <a:pt x="9" y="658"/>
                  </a:lnTo>
                  <a:close/>
                  <a:moveTo>
                    <a:pt x="9" y="594"/>
                  </a:moveTo>
                  <a:lnTo>
                    <a:pt x="0" y="594"/>
                  </a:lnTo>
                  <a:lnTo>
                    <a:pt x="0" y="558"/>
                  </a:lnTo>
                  <a:lnTo>
                    <a:pt x="9" y="558"/>
                  </a:lnTo>
                  <a:lnTo>
                    <a:pt x="9" y="594"/>
                  </a:lnTo>
                  <a:close/>
                  <a:moveTo>
                    <a:pt x="9" y="530"/>
                  </a:moveTo>
                  <a:lnTo>
                    <a:pt x="0" y="530"/>
                  </a:lnTo>
                  <a:lnTo>
                    <a:pt x="0" y="494"/>
                  </a:lnTo>
                  <a:lnTo>
                    <a:pt x="9" y="494"/>
                  </a:lnTo>
                  <a:lnTo>
                    <a:pt x="9" y="530"/>
                  </a:lnTo>
                  <a:close/>
                  <a:moveTo>
                    <a:pt x="9" y="466"/>
                  </a:moveTo>
                  <a:lnTo>
                    <a:pt x="0" y="466"/>
                  </a:lnTo>
                  <a:lnTo>
                    <a:pt x="0" y="430"/>
                  </a:lnTo>
                  <a:lnTo>
                    <a:pt x="9" y="430"/>
                  </a:lnTo>
                  <a:lnTo>
                    <a:pt x="9" y="466"/>
                  </a:lnTo>
                  <a:close/>
                  <a:moveTo>
                    <a:pt x="9" y="402"/>
                  </a:moveTo>
                  <a:lnTo>
                    <a:pt x="0" y="402"/>
                  </a:lnTo>
                  <a:lnTo>
                    <a:pt x="0" y="366"/>
                  </a:lnTo>
                  <a:lnTo>
                    <a:pt x="9" y="366"/>
                  </a:lnTo>
                  <a:lnTo>
                    <a:pt x="9" y="402"/>
                  </a:lnTo>
                  <a:close/>
                  <a:moveTo>
                    <a:pt x="9" y="338"/>
                  </a:moveTo>
                  <a:lnTo>
                    <a:pt x="0" y="338"/>
                  </a:lnTo>
                  <a:lnTo>
                    <a:pt x="0" y="302"/>
                  </a:lnTo>
                  <a:lnTo>
                    <a:pt x="9" y="302"/>
                  </a:lnTo>
                  <a:lnTo>
                    <a:pt x="9" y="338"/>
                  </a:lnTo>
                  <a:close/>
                  <a:moveTo>
                    <a:pt x="9" y="274"/>
                  </a:moveTo>
                  <a:lnTo>
                    <a:pt x="0" y="274"/>
                  </a:lnTo>
                  <a:lnTo>
                    <a:pt x="0" y="238"/>
                  </a:lnTo>
                  <a:lnTo>
                    <a:pt x="9" y="238"/>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Freeform 366">
              <a:extLst>
                <a:ext uri="{FF2B5EF4-FFF2-40B4-BE49-F238E27FC236}">
                  <a16:creationId xmlns:a16="http://schemas.microsoft.com/office/drawing/2014/main" id="{67D80545-37DD-4063-9D95-276DD3ABC7F3}"/>
                </a:ext>
              </a:extLst>
            </p:cNvPr>
            <p:cNvSpPr>
              <a:spLocks noEditPoints="1"/>
            </p:cNvSpPr>
            <p:nvPr/>
          </p:nvSpPr>
          <p:spPr bwMode="auto">
            <a:xfrm>
              <a:off x="8888413" y="2528888"/>
              <a:ext cx="6350" cy="1741487"/>
            </a:xfrm>
            <a:custGeom>
              <a:avLst/>
              <a:gdLst>
                <a:gd name="T0" fmla="*/ 0 w 9"/>
                <a:gd name="T1" fmla="*/ 2157 h 2194"/>
                <a:gd name="T2" fmla="*/ 9 w 9"/>
                <a:gd name="T3" fmla="*/ 2130 h 2194"/>
                <a:gd name="T4" fmla="*/ 9 w 9"/>
                <a:gd name="T5" fmla="*/ 2093 h 2194"/>
                <a:gd name="T6" fmla="*/ 0 w 9"/>
                <a:gd name="T7" fmla="*/ 2066 h 2194"/>
                <a:gd name="T8" fmla="*/ 9 w 9"/>
                <a:gd name="T9" fmla="*/ 2066 h 2194"/>
                <a:gd name="T10" fmla="*/ 0 w 9"/>
                <a:gd name="T11" fmla="*/ 1965 h 2194"/>
                <a:gd name="T12" fmla="*/ 9 w 9"/>
                <a:gd name="T13" fmla="*/ 1938 h 2194"/>
                <a:gd name="T14" fmla="*/ 9 w 9"/>
                <a:gd name="T15" fmla="*/ 1901 h 2194"/>
                <a:gd name="T16" fmla="*/ 0 w 9"/>
                <a:gd name="T17" fmla="*/ 1874 h 2194"/>
                <a:gd name="T18" fmla="*/ 9 w 9"/>
                <a:gd name="T19" fmla="*/ 1874 h 2194"/>
                <a:gd name="T20" fmla="*/ 0 w 9"/>
                <a:gd name="T21" fmla="*/ 1773 h 2194"/>
                <a:gd name="T22" fmla="*/ 9 w 9"/>
                <a:gd name="T23" fmla="*/ 1746 h 2194"/>
                <a:gd name="T24" fmla="*/ 9 w 9"/>
                <a:gd name="T25" fmla="*/ 1709 h 2194"/>
                <a:gd name="T26" fmla="*/ 0 w 9"/>
                <a:gd name="T27" fmla="*/ 1682 h 2194"/>
                <a:gd name="T28" fmla="*/ 9 w 9"/>
                <a:gd name="T29" fmla="*/ 1682 h 2194"/>
                <a:gd name="T30" fmla="*/ 0 w 9"/>
                <a:gd name="T31" fmla="*/ 1582 h 2194"/>
                <a:gd name="T32" fmla="*/ 9 w 9"/>
                <a:gd name="T33" fmla="*/ 1554 h 2194"/>
                <a:gd name="T34" fmla="*/ 9 w 9"/>
                <a:gd name="T35" fmla="*/ 1518 h 2194"/>
                <a:gd name="T36" fmla="*/ 0 w 9"/>
                <a:gd name="T37" fmla="*/ 1490 h 2194"/>
                <a:gd name="T38" fmla="*/ 9 w 9"/>
                <a:gd name="T39" fmla="*/ 1490 h 2194"/>
                <a:gd name="T40" fmla="*/ 0 w 9"/>
                <a:gd name="T41" fmla="*/ 1390 h 2194"/>
                <a:gd name="T42" fmla="*/ 9 w 9"/>
                <a:gd name="T43" fmla="*/ 1362 h 2194"/>
                <a:gd name="T44" fmla="*/ 9 w 9"/>
                <a:gd name="T45" fmla="*/ 1326 h 2194"/>
                <a:gd name="T46" fmla="*/ 0 w 9"/>
                <a:gd name="T47" fmla="*/ 1298 h 2194"/>
                <a:gd name="T48" fmla="*/ 9 w 9"/>
                <a:gd name="T49" fmla="*/ 1298 h 2194"/>
                <a:gd name="T50" fmla="*/ 0 w 9"/>
                <a:gd name="T51" fmla="*/ 1198 h 2194"/>
                <a:gd name="T52" fmla="*/ 9 w 9"/>
                <a:gd name="T53" fmla="*/ 1170 h 2194"/>
                <a:gd name="T54" fmla="*/ 9 w 9"/>
                <a:gd name="T55" fmla="*/ 1134 h 2194"/>
                <a:gd name="T56" fmla="*/ 0 w 9"/>
                <a:gd name="T57" fmla="*/ 1106 h 2194"/>
                <a:gd name="T58" fmla="*/ 9 w 9"/>
                <a:gd name="T59" fmla="*/ 1106 h 2194"/>
                <a:gd name="T60" fmla="*/ 0 w 9"/>
                <a:gd name="T61" fmla="*/ 1006 h 2194"/>
                <a:gd name="T62" fmla="*/ 9 w 9"/>
                <a:gd name="T63" fmla="*/ 978 h 2194"/>
                <a:gd name="T64" fmla="*/ 9 w 9"/>
                <a:gd name="T65" fmla="*/ 942 h 2194"/>
                <a:gd name="T66" fmla="*/ 0 w 9"/>
                <a:gd name="T67" fmla="*/ 914 h 2194"/>
                <a:gd name="T68" fmla="*/ 9 w 9"/>
                <a:gd name="T69" fmla="*/ 914 h 2194"/>
                <a:gd name="T70" fmla="*/ 0 w 9"/>
                <a:gd name="T71" fmla="*/ 814 h 2194"/>
                <a:gd name="T72" fmla="*/ 9 w 9"/>
                <a:gd name="T73" fmla="*/ 786 h 2194"/>
                <a:gd name="T74" fmla="*/ 9 w 9"/>
                <a:gd name="T75" fmla="*/ 750 h 2194"/>
                <a:gd name="T76" fmla="*/ 0 w 9"/>
                <a:gd name="T77" fmla="*/ 722 h 2194"/>
                <a:gd name="T78" fmla="*/ 9 w 9"/>
                <a:gd name="T79" fmla="*/ 722 h 2194"/>
                <a:gd name="T80" fmla="*/ 0 w 9"/>
                <a:gd name="T81" fmla="*/ 622 h 2194"/>
                <a:gd name="T82" fmla="*/ 9 w 9"/>
                <a:gd name="T83" fmla="*/ 594 h 2194"/>
                <a:gd name="T84" fmla="*/ 9 w 9"/>
                <a:gd name="T85" fmla="*/ 558 h 2194"/>
                <a:gd name="T86" fmla="*/ 0 w 9"/>
                <a:gd name="T87" fmla="*/ 530 h 2194"/>
                <a:gd name="T88" fmla="*/ 9 w 9"/>
                <a:gd name="T89" fmla="*/ 530 h 2194"/>
                <a:gd name="T90" fmla="*/ 0 w 9"/>
                <a:gd name="T91" fmla="*/ 430 h 2194"/>
                <a:gd name="T92" fmla="*/ 9 w 9"/>
                <a:gd name="T93" fmla="*/ 402 h 2194"/>
                <a:gd name="T94" fmla="*/ 9 w 9"/>
                <a:gd name="T95" fmla="*/ 366 h 2194"/>
                <a:gd name="T96" fmla="*/ 0 w 9"/>
                <a:gd name="T97" fmla="*/ 338 h 2194"/>
                <a:gd name="T98" fmla="*/ 9 w 9"/>
                <a:gd name="T99" fmla="*/ 338 h 2194"/>
                <a:gd name="T100" fmla="*/ 0 w 9"/>
                <a:gd name="T101" fmla="*/ 238 h 2194"/>
                <a:gd name="T102" fmla="*/ 9 w 9"/>
                <a:gd name="T103" fmla="*/ 210 h 2194"/>
                <a:gd name="T104" fmla="*/ 9 w 9"/>
                <a:gd name="T105" fmla="*/ 174 h 2194"/>
                <a:gd name="T106" fmla="*/ 0 w 9"/>
                <a:gd name="T107" fmla="*/ 146 h 2194"/>
                <a:gd name="T108" fmla="*/ 9 w 9"/>
                <a:gd name="T109" fmla="*/ 146 h 2194"/>
                <a:gd name="T110" fmla="*/ 0 w 9"/>
                <a:gd name="T111" fmla="*/ 46 h 2194"/>
                <a:gd name="T112" fmla="*/ 9 w 9"/>
                <a:gd name="T113" fmla="*/ 18 h 2194"/>
                <a:gd name="T114" fmla="*/ 9 w 9"/>
                <a:gd name="T115"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4">
                  <a:moveTo>
                    <a:pt x="9" y="2194"/>
                  </a:moveTo>
                  <a:lnTo>
                    <a:pt x="0" y="2194"/>
                  </a:lnTo>
                  <a:lnTo>
                    <a:pt x="0" y="2157"/>
                  </a:lnTo>
                  <a:lnTo>
                    <a:pt x="9" y="2157"/>
                  </a:lnTo>
                  <a:lnTo>
                    <a:pt x="9" y="2194"/>
                  </a:lnTo>
                  <a:close/>
                  <a:moveTo>
                    <a:pt x="9" y="2130"/>
                  </a:moveTo>
                  <a:lnTo>
                    <a:pt x="0" y="2130"/>
                  </a:lnTo>
                  <a:lnTo>
                    <a:pt x="0" y="2093"/>
                  </a:lnTo>
                  <a:lnTo>
                    <a:pt x="9" y="2093"/>
                  </a:lnTo>
                  <a:lnTo>
                    <a:pt x="9" y="2130"/>
                  </a:lnTo>
                  <a:close/>
                  <a:moveTo>
                    <a:pt x="9" y="2066"/>
                  </a:moveTo>
                  <a:lnTo>
                    <a:pt x="0" y="2066"/>
                  </a:lnTo>
                  <a:lnTo>
                    <a:pt x="0" y="2029"/>
                  </a:lnTo>
                  <a:lnTo>
                    <a:pt x="9" y="2029"/>
                  </a:lnTo>
                  <a:lnTo>
                    <a:pt x="9" y="2066"/>
                  </a:lnTo>
                  <a:close/>
                  <a:moveTo>
                    <a:pt x="9" y="2002"/>
                  </a:moveTo>
                  <a:lnTo>
                    <a:pt x="0" y="2002"/>
                  </a:lnTo>
                  <a:lnTo>
                    <a:pt x="0" y="1965"/>
                  </a:lnTo>
                  <a:lnTo>
                    <a:pt x="9" y="1965"/>
                  </a:lnTo>
                  <a:lnTo>
                    <a:pt x="9" y="2002"/>
                  </a:lnTo>
                  <a:close/>
                  <a:moveTo>
                    <a:pt x="9" y="1938"/>
                  </a:moveTo>
                  <a:lnTo>
                    <a:pt x="0" y="1938"/>
                  </a:lnTo>
                  <a:lnTo>
                    <a:pt x="0" y="1901"/>
                  </a:lnTo>
                  <a:lnTo>
                    <a:pt x="9" y="1901"/>
                  </a:lnTo>
                  <a:lnTo>
                    <a:pt x="9" y="1938"/>
                  </a:lnTo>
                  <a:close/>
                  <a:moveTo>
                    <a:pt x="9" y="1874"/>
                  </a:moveTo>
                  <a:lnTo>
                    <a:pt x="0" y="1874"/>
                  </a:lnTo>
                  <a:lnTo>
                    <a:pt x="0" y="1837"/>
                  </a:lnTo>
                  <a:lnTo>
                    <a:pt x="9" y="1837"/>
                  </a:lnTo>
                  <a:lnTo>
                    <a:pt x="9" y="1874"/>
                  </a:lnTo>
                  <a:close/>
                  <a:moveTo>
                    <a:pt x="9" y="1810"/>
                  </a:moveTo>
                  <a:lnTo>
                    <a:pt x="0" y="1810"/>
                  </a:lnTo>
                  <a:lnTo>
                    <a:pt x="0" y="1773"/>
                  </a:lnTo>
                  <a:lnTo>
                    <a:pt x="9" y="1773"/>
                  </a:lnTo>
                  <a:lnTo>
                    <a:pt x="9" y="1810"/>
                  </a:lnTo>
                  <a:close/>
                  <a:moveTo>
                    <a:pt x="9" y="1746"/>
                  </a:moveTo>
                  <a:lnTo>
                    <a:pt x="0" y="1746"/>
                  </a:lnTo>
                  <a:lnTo>
                    <a:pt x="0" y="1709"/>
                  </a:lnTo>
                  <a:lnTo>
                    <a:pt x="9" y="1709"/>
                  </a:lnTo>
                  <a:lnTo>
                    <a:pt x="9" y="1746"/>
                  </a:lnTo>
                  <a:close/>
                  <a:moveTo>
                    <a:pt x="9" y="1682"/>
                  </a:moveTo>
                  <a:lnTo>
                    <a:pt x="0" y="1682"/>
                  </a:lnTo>
                  <a:lnTo>
                    <a:pt x="0" y="1646"/>
                  </a:lnTo>
                  <a:lnTo>
                    <a:pt x="9" y="1646"/>
                  </a:lnTo>
                  <a:lnTo>
                    <a:pt x="9" y="1682"/>
                  </a:lnTo>
                  <a:close/>
                  <a:moveTo>
                    <a:pt x="9" y="1618"/>
                  </a:moveTo>
                  <a:lnTo>
                    <a:pt x="0" y="1618"/>
                  </a:lnTo>
                  <a:lnTo>
                    <a:pt x="0" y="1582"/>
                  </a:lnTo>
                  <a:lnTo>
                    <a:pt x="9" y="1582"/>
                  </a:lnTo>
                  <a:lnTo>
                    <a:pt x="9" y="1618"/>
                  </a:lnTo>
                  <a:close/>
                  <a:moveTo>
                    <a:pt x="9" y="1554"/>
                  </a:moveTo>
                  <a:lnTo>
                    <a:pt x="0" y="1554"/>
                  </a:lnTo>
                  <a:lnTo>
                    <a:pt x="0" y="1518"/>
                  </a:lnTo>
                  <a:lnTo>
                    <a:pt x="9" y="1518"/>
                  </a:lnTo>
                  <a:lnTo>
                    <a:pt x="9" y="1554"/>
                  </a:lnTo>
                  <a:close/>
                  <a:moveTo>
                    <a:pt x="9" y="1490"/>
                  </a:moveTo>
                  <a:lnTo>
                    <a:pt x="0" y="1490"/>
                  </a:lnTo>
                  <a:lnTo>
                    <a:pt x="0" y="1454"/>
                  </a:lnTo>
                  <a:lnTo>
                    <a:pt x="9" y="1454"/>
                  </a:lnTo>
                  <a:lnTo>
                    <a:pt x="9" y="1490"/>
                  </a:lnTo>
                  <a:close/>
                  <a:moveTo>
                    <a:pt x="9" y="1426"/>
                  </a:moveTo>
                  <a:lnTo>
                    <a:pt x="0" y="1426"/>
                  </a:lnTo>
                  <a:lnTo>
                    <a:pt x="0" y="1390"/>
                  </a:lnTo>
                  <a:lnTo>
                    <a:pt x="9" y="1390"/>
                  </a:lnTo>
                  <a:lnTo>
                    <a:pt x="9" y="1426"/>
                  </a:lnTo>
                  <a:close/>
                  <a:moveTo>
                    <a:pt x="9" y="1362"/>
                  </a:moveTo>
                  <a:lnTo>
                    <a:pt x="0" y="1362"/>
                  </a:lnTo>
                  <a:lnTo>
                    <a:pt x="0" y="1326"/>
                  </a:lnTo>
                  <a:lnTo>
                    <a:pt x="9" y="1326"/>
                  </a:lnTo>
                  <a:lnTo>
                    <a:pt x="9" y="1362"/>
                  </a:lnTo>
                  <a:close/>
                  <a:moveTo>
                    <a:pt x="9" y="1298"/>
                  </a:moveTo>
                  <a:lnTo>
                    <a:pt x="0" y="1298"/>
                  </a:lnTo>
                  <a:lnTo>
                    <a:pt x="0" y="1262"/>
                  </a:lnTo>
                  <a:lnTo>
                    <a:pt x="9" y="1262"/>
                  </a:lnTo>
                  <a:lnTo>
                    <a:pt x="9" y="1298"/>
                  </a:lnTo>
                  <a:close/>
                  <a:moveTo>
                    <a:pt x="9" y="1234"/>
                  </a:moveTo>
                  <a:lnTo>
                    <a:pt x="0" y="1234"/>
                  </a:lnTo>
                  <a:lnTo>
                    <a:pt x="0" y="1198"/>
                  </a:lnTo>
                  <a:lnTo>
                    <a:pt x="9" y="1198"/>
                  </a:lnTo>
                  <a:lnTo>
                    <a:pt x="9" y="1234"/>
                  </a:lnTo>
                  <a:close/>
                  <a:moveTo>
                    <a:pt x="9" y="1170"/>
                  </a:moveTo>
                  <a:lnTo>
                    <a:pt x="0" y="1170"/>
                  </a:lnTo>
                  <a:lnTo>
                    <a:pt x="0" y="1134"/>
                  </a:lnTo>
                  <a:lnTo>
                    <a:pt x="9" y="1134"/>
                  </a:lnTo>
                  <a:lnTo>
                    <a:pt x="9" y="1170"/>
                  </a:lnTo>
                  <a:close/>
                  <a:moveTo>
                    <a:pt x="9" y="1106"/>
                  </a:moveTo>
                  <a:lnTo>
                    <a:pt x="0" y="1106"/>
                  </a:lnTo>
                  <a:lnTo>
                    <a:pt x="0" y="1070"/>
                  </a:lnTo>
                  <a:lnTo>
                    <a:pt x="9" y="1070"/>
                  </a:lnTo>
                  <a:lnTo>
                    <a:pt x="9" y="1106"/>
                  </a:lnTo>
                  <a:close/>
                  <a:moveTo>
                    <a:pt x="9" y="1042"/>
                  </a:moveTo>
                  <a:lnTo>
                    <a:pt x="0" y="1042"/>
                  </a:lnTo>
                  <a:lnTo>
                    <a:pt x="0" y="1006"/>
                  </a:lnTo>
                  <a:lnTo>
                    <a:pt x="9" y="1006"/>
                  </a:lnTo>
                  <a:lnTo>
                    <a:pt x="9" y="1042"/>
                  </a:lnTo>
                  <a:close/>
                  <a:moveTo>
                    <a:pt x="9" y="978"/>
                  </a:moveTo>
                  <a:lnTo>
                    <a:pt x="0" y="978"/>
                  </a:lnTo>
                  <a:lnTo>
                    <a:pt x="0" y="942"/>
                  </a:lnTo>
                  <a:lnTo>
                    <a:pt x="9" y="942"/>
                  </a:lnTo>
                  <a:lnTo>
                    <a:pt x="9" y="978"/>
                  </a:lnTo>
                  <a:close/>
                  <a:moveTo>
                    <a:pt x="9" y="914"/>
                  </a:moveTo>
                  <a:lnTo>
                    <a:pt x="0" y="914"/>
                  </a:lnTo>
                  <a:lnTo>
                    <a:pt x="0" y="878"/>
                  </a:lnTo>
                  <a:lnTo>
                    <a:pt x="9" y="878"/>
                  </a:lnTo>
                  <a:lnTo>
                    <a:pt x="9" y="914"/>
                  </a:lnTo>
                  <a:close/>
                  <a:moveTo>
                    <a:pt x="9" y="850"/>
                  </a:moveTo>
                  <a:lnTo>
                    <a:pt x="0" y="850"/>
                  </a:lnTo>
                  <a:lnTo>
                    <a:pt x="0" y="814"/>
                  </a:lnTo>
                  <a:lnTo>
                    <a:pt x="9" y="814"/>
                  </a:lnTo>
                  <a:lnTo>
                    <a:pt x="9" y="850"/>
                  </a:lnTo>
                  <a:close/>
                  <a:moveTo>
                    <a:pt x="9" y="786"/>
                  </a:moveTo>
                  <a:lnTo>
                    <a:pt x="0" y="786"/>
                  </a:lnTo>
                  <a:lnTo>
                    <a:pt x="0" y="750"/>
                  </a:lnTo>
                  <a:lnTo>
                    <a:pt x="9" y="750"/>
                  </a:lnTo>
                  <a:lnTo>
                    <a:pt x="9" y="786"/>
                  </a:lnTo>
                  <a:close/>
                  <a:moveTo>
                    <a:pt x="9" y="722"/>
                  </a:moveTo>
                  <a:lnTo>
                    <a:pt x="0" y="722"/>
                  </a:lnTo>
                  <a:lnTo>
                    <a:pt x="0" y="686"/>
                  </a:lnTo>
                  <a:lnTo>
                    <a:pt x="9" y="686"/>
                  </a:lnTo>
                  <a:lnTo>
                    <a:pt x="9" y="722"/>
                  </a:lnTo>
                  <a:close/>
                  <a:moveTo>
                    <a:pt x="9" y="658"/>
                  </a:moveTo>
                  <a:lnTo>
                    <a:pt x="0" y="658"/>
                  </a:lnTo>
                  <a:lnTo>
                    <a:pt x="0" y="622"/>
                  </a:lnTo>
                  <a:lnTo>
                    <a:pt x="9" y="622"/>
                  </a:lnTo>
                  <a:lnTo>
                    <a:pt x="9" y="658"/>
                  </a:lnTo>
                  <a:close/>
                  <a:moveTo>
                    <a:pt x="9" y="594"/>
                  </a:moveTo>
                  <a:lnTo>
                    <a:pt x="0" y="594"/>
                  </a:lnTo>
                  <a:lnTo>
                    <a:pt x="0" y="558"/>
                  </a:lnTo>
                  <a:lnTo>
                    <a:pt x="9" y="558"/>
                  </a:lnTo>
                  <a:lnTo>
                    <a:pt x="9" y="594"/>
                  </a:lnTo>
                  <a:close/>
                  <a:moveTo>
                    <a:pt x="9" y="530"/>
                  </a:moveTo>
                  <a:lnTo>
                    <a:pt x="0" y="530"/>
                  </a:lnTo>
                  <a:lnTo>
                    <a:pt x="0" y="494"/>
                  </a:lnTo>
                  <a:lnTo>
                    <a:pt x="9" y="494"/>
                  </a:lnTo>
                  <a:lnTo>
                    <a:pt x="9" y="530"/>
                  </a:lnTo>
                  <a:close/>
                  <a:moveTo>
                    <a:pt x="9" y="466"/>
                  </a:moveTo>
                  <a:lnTo>
                    <a:pt x="0" y="466"/>
                  </a:lnTo>
                  <a:lnTo>
                    <a:pt x="0" y="430"/>
                  </a:lnTo>
                  <a:lnTo>
                    <a:pt x="9" y="430"/>
                  </a:lnTo>
                  <a:lnTo>
                    <a:pt x="9" y="466"/>
                  </a:lnTo>
                  <a:close/>
                  <a:moveTo>
                    <a:pt x="9" y="402"/>
                  </a:moveTo>
                  <a:lnTo>
                    <a:pt x="0" y="402"/>
                  </a:lnTo>
                  <a:lnTo>
                    <a:pt x="0" y="366"/>
                  </a:lnTo>
                  <a:lnTo>
                    <a:pt x="9" y="366"/>
                  </a:lnTo>
                  <a:lnTo>
                    <a:pt x="9" y="402"/>
                  </a:lnTo>
                  <a:close/>
                  <a:moveTo>
                    <a:pt x="9" y="338"/>
                  </a:moveTo>
                  <a:lnTo>
                    <a:pt x="0" y="338"/>
                  </a:lnTo>
                  <a:lnTo>
                    <a:pt x="0" y="302"/>
                  </a:lnTo>
                  <a:lnTo>
                    <a:pt x="9" y="302"/>
                  </a:lnTo>
                  <a:lnTo>
                    <a:pt x="9" y="338"/>
                  </a:lnTo>
                  <a:close/>
                  <a:moveTo>
                    <a:pt x="9" y="274"/>
                  </a:moveTo>
                  <a:lnTo>
                    <a:pt x="0" y="274"/>
                  </a:lnTo>
                  <a:lnTo>
                    <a:pt x="0" y="238"/>
                  </a:lnTo>
                  <a:lnTo>
                    <a:pt x="9" y="238"/>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Freeform 367">
              <a:extLst>
                <a:ext uri="{FF2B5EF4-FFF2-40B4-BE49-F238E27FC236}">
                  <a16:creationId xmlns:a16="http://schemas.microsoft.com/office/drawing/2014/main" id="{5A68AD66-3F90-460A-AA9C-F0FC4BEA8EE6}"/>
                </a:ext>
              </a:extLst>
            </p:cNvPr>
            <p:cNvSpPr>
              <a:spLocks noEditPoints="1"/>
            </p:cNvSpPr>
            <p:nvPr/>
          </p:nvSpPr>
          <p:spPr bwMode="auto">
            <a:xfrm>
              <a:off x="7513638" y="2528888"/>
              <a:ext cx="6350" cy="1741487"/>
            </a:xfrm>
            <a:custGeom>
              <a:avLst/>
              <a:gdLst>
                <a:gd name="T0" fmla="*/ 0 w 9"/>
                <a:gd name="T1" fmla="*/ 2157 h 2194"/>
                <a:gd name="T2" fmla="*/ 9 w 9"/>
                <a:gd name="T3" fmla="*/ 2130 h 2194"/>
                <a:gd name="T4" fmla="*/ 9 w 9"/>
                <a:gd name="T5" fmla="*/ 2093 h 2194"/>
                <a:gd name="T6" fmla="*/ 0 w 9"/>
                <a:gd name="T7" fmla="*/ 2066 h 2194"/>
                <a:gd name="T8" fmla="*/ 9 w 9"/>
                <a:gd name="T9" fmla="*/ 2066 h 2194"/>
                <a:gd name="T10" fmla="*/ 0 w 9"/>
                <a:gd name="T11" fmla="*/ 1965 h 2194"/>
                <a:gd name="T12" fmla="*/ 9 w 9"/>
                <a:gd name="T13" fmla="*/ 1938 h 2194"/>
                <a:gd name="T14" fmla="*/ 9 w 9"/>
                <a:gd name="T15" fmla="*/ 1901 h 2194"/>
                <a:gd name="T16" fmla="*/ 0 w 9"/>
                <a:gd name="T17" fmla="*/ 1874 h 2194"/>
                <a:gd name="T18" fmla="*/ 9 w 9"/>
                <a:gd name="T19" fmla="*/ 1874 h 2194"/>
                <a:gd name="T20" fmla="*/ 0 w 9"/>
                <a:gd name="T21" fmla="*/ 1773 h 2194"/>
                <a:gd name="T22" fmla="*/ 9 w 9"/>
                <a:gd name="T23" fmla="*/ 1746 h 2194"/>
                <a:gd name="T24" fmla="*/ 9 w 9"/>
                <a:gd name="T25" fmla="*/ 1709 h 2194"/>
                <a:gd name="T26" fmla="*/ 0 w 9"/>
                <a:gd name="T27" fmla="*/ 1682 h 2194"/>
                <a:gd name="T28" fmla="*/ 9 w 9"/>
                <a:gd name="T29" fmla="*/ 1682 h 2194"/>
                <a:gd name="T30" fmla="*/ 0 w 9"/>
                <a:gd name="T31" fmla="*/ 1582 h 2194"/>
                <a:gd name="T32" fmla="*/ 9 w 9"/>
                <a:gd name="T33" fmla="*/ 1554 h 2194"/>
                <a:gd name="T34" fmla="*/ 9 w 9"/>
                <a:gd name="T35" fmla="*/ 1518 h 2194"/>
                <a:gd name="T36" fmla="*/ 0 w 9"/>
                <a:gd name="T37" fmla="*/ 1490 h 2194"/>
                <a:gd name="T38" fmla="*/ 9 w 9"/>
                <a:gd name="T39" fmla="*/ 1490 h 2194"/>
                <a:gd name="T40" fmla="*/ 0 w 9"/>
                <a:gd name="T41" fmla="*/ 1390 h 2194"/>
                <a:gd name="T42" fmla="*/ 9 w 9"/>
                <a:gd name="T43" fmla="*/ 1362 h 2194"/>
                <a:gd name="T44" fmla="*/ 9 w 9"/>
                <a:gd name="T45" fmla="*/ 1326 h 2194"/>
                <a:gd name="T46" fmla="*/ 0 w 9"/>
                <a:gd name="T47" fmla="*/ 1298 h 2194"/>
                <a:gd name="T48" fmla="*/ 9 w 9"/>
                <a:gd name="T49" fmla="*/ 1298 h 2194"/>
                <a:gd name="T50" fmla="*/ 0 w 9"/>
                <a:gd name="T51" fmla="*/ 1198 h 2194"/>
                <a:gd name="T52" fmla="*/ 9 w 9"/>
                <a:gd name="T53" fmla="*/ 1170 h 2194"/>
                <a:gd name="T54" fmla="*/ 9 w 9"/>
                <a:gd name="T55" fmla="*/ 1134 h 2194"/>
                <a:gd name="T56" fmla="*/ 0 w 9"/>
                <a:gd name="T57" fmla="*/ 1106 h 2194"/>
                <a:gd name="T58" fmla="*/ 9 w 9"/>
                <a:gd name="T59" fmla="*/ 1106 h 2194"/>
                <a:gd name="T60" fmla="*/ 0 w 9"/>
                <a:gd name="T61" fmla="*/ 1006 h 2194"/>
                <a:gd name="T62" fmla="*/ 9 w 9"/>
                <a:gd name="T63" fmla="*/ 978 h 2194"/>
                <a:gd name="T64" fmla="*/ 9 w 9"/>
                <a:gd name="T65" fmla="*/ 942 h 2194"/>
                <a:gd name="T66" fmla="*/ 0 w 9"/>
                <a:gd name="T67" fmla="*/ 914 h 2194"/>
                <a:gd name="T68" fmla="*/ 9 w 9"/>
                <a:gd name="T69" fmla="*/ 914 h 2194"/>
                <a:gd name="T70" fmla="*/ 0 w 9"/>
                <a:gd name="T71" fmla="*/ 814 h 2194"/>
                <a:gd name="T72" fmla="*/ 9 w 9"/>
                <a:gd name="T73" fmla="*/ 786 h 2194"/>
                <a:gd name="T74" fmla="*/ 9 w 9"/>
                <a:gd name="T75" fmla="*/ 750 h 2194"/>
                <a:gd name="T76" fmla="*/ 0 w 9"/>
                <a:gd name="T77" fmla="*/ 722 h 2194"/>
                <a:gd name="T78" fmla="*/ 9 w 9"/>
                <a:gd name="T79" fmla="*/ 722 h 2194"/>
                <a:gd name="T80" fmla="*/ 0 w 9"/>
                <a:gd name="T81" fmla="*/ 622 h 2194"/>
                <a:gd name="T82" fmla="*/ 9 w 9"/>
                <a:gd name="T83" fmla="*/ 594 h 2194"/>
                <a:gd name="T84" fmla="*/ 9 w 9"/>
                <a:gd name="T85" fmla="*/ 558 h 2194"/>
                <a:gd name="T86" fmla="*/ 0 w 9"/>
                <a:gd name="T87" fmla="*/ 530 h 2194"/>
                <a:gd name="T88" fmla="*/ 9 w 9"/>
                <a:gd name="T89" fmla="*/ 530 h 2194"/>
                <a:gd name="T90" fmla="*/ 0 w 9"/>
                <a:gd name="T91" fmla="*/ 430 h 2194"/>
                <a:gd name="T92" fmla="*/ 9 w 9"/>
                <a:gd name="T93" fmla="*/ 402 h 2194"/>
                <a:gd name="T94" fmla="*/ 9 w 9"/>
                <a:gd name="T95" fmla="*/ 366 h 2194"/>
                <a:gd name="T96" fmla="*/ 0 w 9"/>
                <a:gd name="T97" fmla="*/ 338 h 2194"/>
                <a:gd name="T98" fmla="*/ 9 w 9"/>
                <a:gd name="T99" fmla="*/ 338 h 2194"/>
                <a:gd name="T100" fmla="*/ 0 w 9"/>
                <a:gd name="T101" fmla="*/ 238 h 2194"/>
                <a:gd name="T102" fmla="*/ 9 w 9"/>
                <a:gd name="T103" fmla="*/ 210 h 2194"/>
                <a:gd name="T104" fmla="*/ 9 w 9"/>
                <a:gd name="T105" fmla="*/ 174 h 2194"/>
                <a:gd name="T106" fmla="*/ 0 w 9"/>
                <a:gd name="T107" fmla="*/ 146 h 2194"/>
                <a:gd name="T108" fmla="*/ 9 w 9"/>
                <a:gd name="T109" fmla="*/ 146 h 2194"/>
                <a:gd name="T110" fmla="*/ 0 w 9"/>
                <a:gd name="T111" fmla="*/ 46 h 2194"/>
                <a:gd name="T112" fmla="*/ 9 w 9"/>
                <a:gd name="T113" fmla="*/ 18 h 2194"/>
                <a:gd name="T114" fmla="*/ 9 w 9"/>
                <a:gd name="T115"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4">
                  <a:moveTo>
                    <a:pt x="9" y="2194"/>
                  </a:moveTo>
                  <a:lnTo>
                    <a:pt x="0" y="2194"/>
                  </a:lnTo>
                  <a:lnTo>
                    <a:pt x="0" y="2157"/>
                  </a:lnTo>
                  <a:lnTo>
                    <a:pt x="9" y="2157"/>
                  </a:lnTo>
                  <a:lnTo>
                    <a:pt x="9" y="2194"/>
                  </a:lnTo>
                  <a:close/>
                  <a:moveTo>
                    <a:pt x="9" y="2130"/>
                  </a:moveTo>
                  <a:lnTo>
                    <a:pt x="0" y="2130"/>
                  </a:lnTo>
                  <a:lnTo>
                    <a:pt x="0" y="2093"/>
                  </a:lnTo>
                  <a:lnTo>
                    <a:pt x="9" y="2093"/>
                  </a:lnTo>
                  <a:lnTo>
                    <a:pt x="9" y="2130"/>
                  </a:lnTo>
                  <a:close/>
                  <a:moveTo>
                    <a:pt x="9" y="2066"/>
                  </a:moveTo>
                  <a:lnTo>
                    <a:pt x="0" y="2066"/>
                  </a:lnTo>
                  <a:lnTo>
                    <a:pt x="0" y="2029"/>
                  </a:lnTo>
                  <a:lnTo>
                    <a:pt x="9" y="2029"/>
                  </a:lnTo>
                  <a:lnTo>
                    <a:pt x="9" y="2066"/>
                  </a:lnTo>
                  <a:close/>
                  <a:moveTo>
                    <a:pt x="9" y="2002"/>
                  </a:moveTo>
                  <a:lnTo>
                    <a:pt x="0" y="2002"/>
                  </a:lnTo>
                  <a:lnTo>
                    <a:pt x="0" y="1965"/>
                  </a:lnTo>
                  <a:lnTo>
                    <a:pt x="9" y="1965"/>
                  </a:lnTo>
                  <a:lnTo>
                    <a:pt x="9" y="2002"/>
                  </a:lnTo>
                  <a:close/>
                  <a:moveTo>
                    <a:pt x="9" y="1938"/>
                  </a:moveTo>
                  <a:lnTo>
                    <a:pt x="0" y="1938"/>
                  </a:lnTo>
                  <a:lnTo>
                    <a:pt x="0" y="1901"/>
                  </a:lnTo>
                  <a:lnTo>
                    <a:pt x="9" y="1901"/>
                  </a:lnTo>
                  <a:lnTo>
                    <a:pt x="9" y="1938"/>
                  </a:lnTo>
                  <a:close/>
                  <a:moveTo>
                    <a:pt x="9" y="1874"/>
                  </a:moveTo>
                  <a:lnTo>
                    <a:pt x="0" y="1874"/>
                  </a:lnTo>
                  <a:lnTo>
                    <a:pt x="0" y="1837"/>
                  </a:lnTo>
                  <a:lnTo>
                    <a:pt x="9" y="1837"/>
                  </a:lnTo>
                  <a:lnTo>
                    <a:pt x="9" y="1874"/>
                  </a:lnTo>
                  <a:close/>
                  <a:moveTo>
                    <a:pt x="9" y="1810"/>
                  </a:moveTo>
                  <a:lnTo>
                    <a:pt x="0" y="1810"/>
                  </a:lnTo>
                  <a:lnTo>
                    <a:pt x="0" y="1773"/>
                  </a:lnTo>
                  <a:lnTo>
                    <a:pt x="9" y="1773"/>
                  </a:lnTo>
                  <a:lnTo>
                    <a:pt x="9" y="1810"/>
                  </a:lnTo>
                  <a:close/>
                  <a:moveTo>
                    <a:pt x="9" y="1746"/>
                  </a:moveTo>
                  <a:lnTo>
                    <a:pt x="0" y="1746"/>
                  </a:lnTo>
                  <a:lnTo>
                    <a:pt x="0" y="1709"/>
                  </a:lnTo>
                  <a:lnTo>
                    <a:pt x="9" y="1709"/>
                  </a:lnTo>
                  <a:lnTo>
                    <a:pt x="9" y="1746"/>
                  </a:lnTo>
                  <a:close/>
                  <a:moveTo>
                    <a:pt x="9" y="1682"/>
                  </a:moveTo>
                  <a:lnTo>
                    <a:pt x="0" y="1682"/>
                  </a:lnTo>
                  <a:lnTo>
                    <a:pt x="0" y="1646"/>
                  </a:lnTo>
                  <a:lnTo>
                    <a:pt x="9" y="1646"/>
                  </a:lnTo>
                  <a:lnTo>
                    <a:pt x="9" y="1682"/>
                  </a:lnTo>
                  <a:close/>
                  <a:moveTo>
                    <a:pt x="9" y="1618"/>
                  </a:moveTo>
                  <a:lnTo>
                    <a:pt x="0" y="1618"/>
                  </a:lnTo>
                  <a:lnTo>
                    <a:pt x="0" y="1582"/>
                  </a:lnTo>
                  <a:lnTo>
                    <a:pt x="9" y="1582"/>
                  </a:lnTo>
                  <a:lnTo>
                    <a:pt x="9" y="1618"/>
                  </a:lnTo>
                  <a:close/>
                  <a:moveTo>
                    <a:pt x="9" y="1554"/>
                  </a:moveTo>
                  <a:lnTo>
                    <a:pt x="0" y="1554"/>
                  </a:lnTo>
                  <a:lnTo>
                    <a:pt x="0" y="1518"/>
                  </a:lnTo>
                  <a:lnTo>
                    <a:pt x="9" y="1518"/>
                  </a:lnTo>
                  <a:lnTo>
                    <a:pt x="9" y="1554"/>
                  </a:lnTo>
                  <a:close/>
                  <a:moveTo>
                    <a:pt x="9" y="1490"/>
                  </a:moveTo>
                  <a:lnTo>
                    <a:pt x="0" y="1490"/>
                  </a:lnTo>
                  <a:lnTo>
                    <a:pt x="0" y="1454"/>
                  </a:lnTo>
                  <a:lnTo>
                    <a:pt x="9" y="1454"/>
                  </a:lnTo>
                  <a:lnTo>
                    <a:pt x="9" y="1490"/>
                  </a:lnTo>
                  <a:close/>
                  <a:moveTo>
                    <a:pt x="9" y="1426"/>
                  </a:moveTo>
                  <a:lnTo>
                    <a:pt x="0" y="1426"/>
                  </a:lnTo>
                  <a:lnTo>
                    <a:pt x="0" y="1390"/>
                  </a:lnTo>
                  <a:lnTo>
                    <a:pt x="9" y="1390"/>
                  </a:lnTo>
                  <a:lnTo>
                    <a:pt x="9" y="1426"/>
                  </a:lnTo>
                  <a:close/>
                  <a:moveTo>
                    <a:pt x="9" y="1362"/>
                  </a:moveTo>
                  <a:lnTo>
                    <a:pt x="0" y="1362"/>
                  </a:lnTo>
                  <a:lnTo>
                    <a:pt x="0" y="1326"/>
                  </a:lnTo>
                  <a:lnTo>
                    <a:pt x="9" y="1326"/>
                  </a:lnTo>
                  <a:lnTo>
                    <a:pt x="9" y="1362"/>
                  </a:lnTo>
                  <a:close/>
                  <a:moveTo>
                    <a:pt x="9" y="1298"/>
                  </a:moveTo>
                  <a:lnTo>
                    <a:pt x="0" y="1298"/>
                  </a:lnTo>
                  <a:lnTo>
                    <a:pt x="0" y="1262"/>
                  </a:lnTo>
                  <a:lnTo>
                    <a:pt x="9" y="1262"/>
                  </a:lnTo>
                  <a:lnTo>
                    <a:pt x="9" y="1298"/>
                  </a:lnTo>
                  <a:close/>
                  <a:moveTo>
                    <a:pt x="9" y="1234"/>
                  </a:moveTo>
                  <a:lnTo>
                    <a:pt x="0" y="1234"/>
                  </a:lnTo>
                  <a:lnTo>
                    <a:pt x="0" y="1198"/>
                  </a:lnTo>
                  <a:lnTo>
                    <a:pt x="9" y="1198"/>
                  </a:lnTo>
                  <a:lnTo>
                    <a:pt x="9" y="1234"/>
                  </a:lnTo>
                  <a:close/>
                  <a:moveTo>
                    <a:pt x="9" y="1170"/>
                  </a:moveTo>
                  <a:lnTo>
                    <a:pt x="0" y="1170"/>
                  </a:lnTo>
                  <a:lnTo>
                    <a:pt x="0" y="1134"/>
                  </a:lnTo>
                  <a:lnTo>
                    <a:pt x="9" y="1134"/>
                  </a:lnTo>
                  <a:lnTo>
                    <a:pt x="9" y="1170"/>
                  </a:lnTo>
                  <a:close/>
                  <a:moveTo>
                    <a:pt x="9" y="1106"/>
                  </a:moveTo>
                  <a:lnTo>
                    <a:pt x="0" y="1106"/>
                  </a:lnTo>
                  <a:lnTo>
                    <a:pt x="0" y="1070"/>
                  </a:lnTo>
                  <a:lnTo>
                    <a:pt x="9" y="1070"/>
                  </a:lnTo>
                  <a:lnTo>
                    <a:pt x="9" y="1106"/>
                  </a:lnTo>
                  <a:close/>
                  <a:moveTo>
                    <a:pt x="9" y="1042"/>
                  </a:moveTo>
                  <a:lnTo>
                    <a:pt x="0" y="1042"/>
                  </a:lnTo>
                  <a:lnTo>
                    <a:pt x="0" y="1006"/>
                  </a:lnTo>
                  <a:lnTo>
                    <a:pt x="9" y="1006"/>
                  </a:lnTo>
                  <a:lnTo>
                    <a:pt x="9" y="1042"/>
                  </a:lnTo>
                  <a:close/>
                  <a:moveTo>
                    <a:pt x="9" y="978"/>
                  </a:moveTo>
                  <a:lnTo>
                    <a:pt x="0" y="978"/>
                  </a:lnTo>
                  <a:lnTo>
                    <a:pt x="0" y="942"/>
                  </a:lnTo>
                  <a:lnTo>
                    <a:pt x="9" y="942"/>
                  </a:lnTo>
                  <a:lnTo>
                    <a:pt x="9" y="978"/>
                  </a:lnTo>
                  <a:close/>
                  <a:moveTo>
                    <a:pt x="9" y="914"/>
                  </a:moveTo>
                  <a:lnTo>
                    <a:pt x="0" y="914"/>
                  </a:lnTo>
                  <a:lnTo>
                    <a:pt x="0" y="878"/>
                  </a:lnTo>
                  <a:lnTo>
                    <a:pt x="9" y="878"/>
                  </a:lnTo>
                  <a:lnTo>
                    <a:pt x="9" y="914"/>
                  </a:lnTo>
                  <a:close/>
                  <a:moveTo>
                    <a:pt x="9" y="850"/>
                  </a:moveTo>
                  <a:lnTo>
                    <a:pt x="0" y="850"/>
                  </a:lnTo>
                  <a:lnTo>
                    <a:pt x="0" y="814"/>
                  </a:lnTo>
                  <a:lnTo>
                    <a:pt x="9" y="814"/>
                  </a:lnTo>
                  <a:lnTo>
                    <a:pt x="9" y="850"/>
                  </a:lnTo>
                  <a:close/>
                  <a:moveTo>
                    <a:pt x="9" y="786"/>
                  </a:moveTo>
                  <a:lnTo>
                    <a:pt x="0" y="786"/>
                  </a:lnTo>
                  <a:lnTo>
                    <a:pt x="0" y="750"/>
                  </a:lnTo>
                  <a:lnTo>
                    <a:pt x="9" y="750"/>
                  </a:lnTo>
                  <a:lnTo>
                    <a:pt x="9" y="786"/>
                  </a:lnTo>
                  <a:close/>
                  <a:moveTo>
                    <a:pt x="9" y="722"/>
                  </a:moveTo>
                  <a:lnTo>
                    <a:pt x="0" y="722"/>
                  </a:lnTo>
                  <a:lnTo>
                    <a:pt x="0" y="686"/>
                  </a:lnTo>
                  <a:lnTo>
                    <a:pt x="9" y="686"/>
                  </a:lnTo>
                  <a:lnTo>
                    <a:pt x="9" y="722"/>
                  </a:lnTo>
                  <a:close/>
                  <a:moveTo>
                    <a:pt x="9" y="658"/>
                  </a:moveTo>
                  <a:lnTo>
                    <a:pt x="0" y="658"/>
                  </a:lnTo>
                  <a:lnTo>
                    <a:pt x="0" y="622"/>
                  </a:lnTo>
                  <a:lnTo>
                    <a:pt x="9" y="622"/>
                  </a:lnTo>
                  <a:lnTo>
                    <a:pt x="9" y="658"/>
                  </a:lnTo>
                  <a:close/>
                  <a:moveTo>
                    <a:pt x="9" y="594"/>
                  </a:moveTo>
                  <a:lnTo>
                    <a:pt x="0" y="594"/>
                  </a:lnTo>
                  <a:lnTo>
                    <a:pt x="0" y="558"/>
                  </a:lnTo>
                  <a:lnTo>
                    <a:pt x="9" y="558"/>
                  </a:lnTo>
                  <a:lnTo>
                    <a:pt x="9" y="594"/>
                  </a:lnTo>
                  <a:close/>
                  <a:moveTo>
                    <a:pt x="9" y="530"/>
                  </a:moveTo>
                  <a:lnTo>
                    <a:pt x="0" y="530"/>
                  </a:lnTo>
                  <a:lnTo>
                    <a:pt x="0" y="494"/>
                  </a:lnTo>
                  <a:lnTo>
                    <a:pt x="9" y="494"/>
                  </a:lnTo>
                  <a:lnTo>
                    <a:pt x="9" y="530"/>
                  </a:lnTo>
                  <a:close/>
                  <a:moveTo>
                    <a:pt x="9" y="466"/>
                  </a:moveTo>
                  <a:lnTo>
                    <a:pt x="0" y="466"/>
                  </a:lnTo>
                  <a:lnTo>
                    <a:pt x="0" y="430"/>
                  </a:lnTo>
                  <a:lnTo>
                    <a:pt x="9" y="430"/>
                  </a:lnTo>
                  <a:lnTo>
                    <a:pt x="9" y="466"/>
                  </a:lnTo>
                  <a:close/>
                  <a:moveTo>
                    <a:pt x="9" y="402"/>
                  </a:moveTo>
                  <a:lnTo>
                    <a:pt x="0" y="402"/>
                  </a:lnTo>
                  <a:lnTo>
                    <a:pt x="0" y="366"/>
                  </a:lnTo>
                  <a:lnTo>
                    <a:pt x="9" y="366"/>
                  </a:lnTo>
                  <a:lnTo>
                    <a:pt x="9" y="402"/>
                  </a:lnTo>
                  <a:close/>
                  <a:moveTo>
                    <a:pt x="9" y="338"/>
                  </a:moveTo>
                  <a:lnTo>
                    <a:pt x="0" y="338"/>
                  </a:lnTo>
                  <a:lnTo>
                    <a:pt x="0" y="302"/>
                  </a:lnTo>
                  <a:lnTo>
                    <a:pt x="9" y="302"/>
                  </a:lnTo>
                  <a:lnTo>
                    <a:pt x="9" y="338"/>
                  </a:lnTo>
                  <a:close/>
                  <a:moveTo>
                    <a:pt x="9" y="274"/>
                  </a:moveTo>
                  <a:lnTo>
                    <a:pt x="0" y="274"/>
                  </a:lnTo>
                  <a:lnTo>
                    <a:pt x="0" y="238"/>
                  </a:lnTo>
                  <a:lnTo>
                    <a:pt x="9" y="238"/>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Freeform 368">
              <a:extLst>
                <a:ext uri="{FF2B5EF4-FFF2-40B4-BE49-F238E27FC236}">
                  <a16:creationId xmlns:a16="http://schemas.microsoft.com/office/drawing/2014/main" id="{8EBD2426-764D-484D-AD53-15CB1E557154}"/>
                </a:ext>
              </a:extLst>
            </p:cNvPr>
            <p:cNvSpPr>
              <a:spLocks noEditPoints="1"/>
            </p:cNvSpPr>
            <p:nvPr/>
          </p:nvSpPr>
          <p:spPr bwMode="auto">
            <a:xfrm>
              <a:off x="8154988" y="2528888"/>
              <a:ext cx="7938" cy="1741487"/>
            </a:xfrm>
            <a:custGeom>
              <a:avLst/>
              <a:gdLst>
                <a:gd name="T0" fmla="*/ 0 w 9"/>
                <a:gd name="T1" fmla="*/ 2157 h 2194"/>
                <a:gd name="T2" fmla="*/ 9 w 9"/>
                <a:gd name="T3" fmla="*/ 2130 h 2194"/>
                <a:gd name="T4" fmla="*/ 9 w 9"/>
                <a:gd name="T5" fmla="*/ 2093 h 2194"/>
                <a:gd name="T6" fmla="*/ 0 w 9"/>
                <a:gd name="T7" fmla="*/ 2066 h 2194"/>
                <a:gd name="T8" fmla="*/ 9 w 9"/>
                <a:gd name="T9" fmla="*/ 2066 h 2194"/>
                <a:gd name="T10" fmla="*/ 0 w 9"/>
                <a:gd name="T11" fmla="*/ 1965 h 2194"/>
                <a:gd name="T12" fmla="*/ 9 w 9"/>
                <a:gd name="T13" fmla="*/ 1938 h 2194"/>
                <a:gd name="T14" fmla="*/ 9 w 9"/>
                <a:gd name="T15" fmla="*/ 1901 h 2194"/>
                <a:gd name="T16" fmla="*/ 0 w 9"/>
                <a:gd name="T17" fmla="*/ 1874 h 2194"/>
                <a:gd name="T18" fmla="*/ 9 w 9"/>
                <a:gd name="T19" fmla="*/ 1874 h 2194"/>
                <a:gd name="T20" fmla="*/ 0 w 9"/>
                <a:gd name="T21" fmla="*/ 1773 h 2194"/>
                <a:gd name="T22" fmla="*/ 9 w 9"/>
                <a:gd name="T23" fmla="*/ 1746 h 2194"/>
                <a:gd name="T24" fmla="*/ 9 w 9"/>
                <a:gd name="T25" fmla="*/ 1709 h 2194"/>
                <a:gd name="T26" fmla="*/ 0 w 9"/>
                <a:gd name="T27" fmla="*/ 1682 h 2194"/>
                <a:gd name="T28" fmla="*/ 9 w 9"/>
                <a:gd name="T29" fmla="*/ 1682 h 2194"/>
                <a:gd name="T30" fmla="*/ 0 w 9"/>
                <a:gd name="T31" fmla="*/ 1582 h 2194"/>
                <a:gd name="T32" fmla="*/ 9 w 9"/>
                <a:gd name="T33" fmla="*/ 1554 h 2194"/>
                <a:gd name="T34" fmla="*/ 9 w 9"/>
                <a:gd name="T35" fmla="*/ 1518 h 2194"/>
                <a:gd name="T36" fmla="*/ 0 w 9"/>
                <a:gd name="T37" fmla="*/ 1490 h 2194"/>
                <a:gd name="T38" fmla="*/ 9 w 9"/>
                <a:gd name="T39" fmla="*/ 1490 h 2194"/>
                <a:gd name="T40" fmla="*/ 0 w 9"/>
                <a:gd name="T41" fmla="*/ 1390 h 2194"/>
                <a:gd name="T42" fmla="*/ 9 w 9"/>
                <a:gd name="T43" fmla="*/ 1362 h 2194"/>
                <a:gd name="T44" fmla="*/ 9 w 9"/>
                <a:gd name="T45" fmla="*/ 1326 h 2194"/>
                <a:gd name="T46" fmla="*/ 0 w 9"/>
                <a:gd name="T47" fmla="*/ 1298 h 2194"/>
                <a:gd name="T48" fmla="*/ 9 w 9"/>
                <a:gd name="T49" fmla="*/ 1298 h 2194"/>
                <a:gd name="T50" fmla="*/ 0 w 9"/>
                <a:gd name="T51" fmla="*/ 1198 h 2194"/>
                <a:gd name="T52" fmla="*/ 9 w 9"/>
                <a:gd name="T53" fmla="*/ 1170 h 2194"/>
                <a:gd name="T54" fmla="*/ 9 w 9"/>
                <a:gd name="T55" fmla="*/ 1134 h 2194"/>
                <a:gd name="T56" fmla="*/ 0 w 9"/>
                <a:gd name="T57" fmla="*/ 1106 h 2194"/>
                <a:gd name="T58" fmla="*/ 9 w 9"/>
                <a:gd name="T59" fmla="*/ 1106 h 2194"/>
                <a:gd name="T60" fmla="*/ 0 w 9"/>
                <a:gd name="T61" fmla="*/ 1006 h 2194"/>
                <a:gd name="T62" fmla="*/ 9 w 9"/>
                <a:gd name="T63" fmla="*/ 978 h 2194"/>
                <a:gd name="T64" fmla="*/ 9 w 9"/>
                <a:gd name="T65" fmla="*/ 942 h 2194"/>
                <a:gd name="T66" fmla="*/ 0 w 9"/>
                <a:gd name="T67" fmla="*/ 914 h 2194"/>
                <a:gd name="T68" fmla="*/ 9 w 9"/>
                <a:gd name="T69" fmla="*/ 914 h 2194"/>
                <a:gd name="T70" fmla="*/ 0 w 9"/>
                <a:gd name="T71" fmla="*/ 814 h 2194"/>
                <a:gd name="T72" fmla="*/ 9 w 9"/>
                <a:gd name="T73" fmla="*/ 786 h 2194"/>
                <a:gd name="T74" fmla="*/ 9 w 9"/>
                <a:gd name="T75" fmla="*/ 750 h 2194"/>
                <a:gd name="T76" fmla="*/ 0 w 9"/>
                <a:gd name="T77" fmla="*/ 722 h 2194"/>
                <a:gd name="T78" fmla="*/ 9 w 9"/>
                <a:gd name="T79" fmla="*/ 722 h 2194"/>
                <a:gd name="T80" fmla="*/ 0 w 9"/>
                <a:gd name="T81" fmla="*/ 622 h 2194"/>
                <a:gd name="T82" fmla="*/ 9 w 9"/>
                <a:gd name="T83" fmla="*/ 594 h 2194"/>
                <a:gd name="T84" fmla="*/ 9 w 9"/>
                <a:gd name="T85" fmla="*/ 558 h 2194"/>
                <a:gd name="T86" fmla="*/ 0 w 9"/>
                <a:gd name="T87" fmla="*/ 530 h 2194"/>
                <a:gd name="T88" fmla="*/ 9 w 9"/>
                <a:gd name="T89" fmla="*/ 530 h 2194"/>
                <a:gd name="T90" fmla="*/ 0 w 9"/>
                <a:gd name="T91" fmla="*/ 430 h 2194"/>
                <a:gd name="T92" fmla="*/ 9 w 9"/>
                <a:gd name="T93" fmla="*/ 402 h 2194"/>
                <a:gd name="T94" fmla="*/ 9 w 9"/>
                <a:gd name="T95" fmla="*/ 366 h 2194"/>
                <a:gd name="T96" fmla="*/ 0 w 9"/>
                <a:gd name="T97" fmla="*/ 338 h 2194"/>
                <a:gd name="T98" fmla="*/ 9 w 9"/>
                <a:gd name="T99" fmla="*/ 338 h 2194"/>
                <a:gd name="T100" fmla="*/ 0 w 9"/>
                <a:gd name="T101" fmla="*/ 238 h 2194"/>
                <a:gd name="T102" fmla="*/ 9 w 9"/>
                <a:gd name="T103" fmla="*/ 210 h 2194"/>
                <a:gd name="T104" fmla="*/ 9 w 9"/>
                <a:gd name="T105" fmla="*/ 174 h 2194"/>
                <a:gd name="T106" fmla="*/ 0 w 9"/>
                <a:gd name="T107" fmla="*/ 146 h 2194"/>
                <a:gd name="T108" fmla="*/ 9 w 9"/>
                <a:gd name="T109" fmla="*/ 146 h 2194"/>
                <a:gd name="T110" fmla="*/ 0 w 9"/>
                <a:gd name="T111" fmla="*/ 46 h 2194"/>
                <a:gd name="T112" fmla="*/ 9 w 9"/>
                <a:gd name="T113" fmla="*/ 18 h 2194"/>
                <a:gd name="T114" fmla="*/ 9 w 9"/>
                <a:gd name="T115"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4">
                  <a:moveTo>
                    <a:pt x="9" y="2194"/>
                  </a:moveTo>
                  <a:lnTo>
                    <a:pt x="0" y="2194"/>
                  </a:lnTo>
                  <a:lnTo>
                    <a:pt x="0" y="2157"/>
                  </a:lnTo>
                  <a:lnTo>
                    <a:pt x="9" y="2157"/>
                  </a:lnTo>
                  <a:lnTo>
                    <a:pt x="9" y="2194"/>
                  </a:lnTo>
                  <a:close/>
                  <a:moveTo>
                    <a:pt x="9" y="2130"/>
                  </a:moveTo>
                  <a:lnTo>
                    <a:pt x="0" y="2130"/>
                  </a:lnTo>
                  <a:lnTo>
                    <a:pt x="0" y="2093"/>
                  </a:lnTo>
                  <a:lnTo>
                    <a:pt x="9" y="2093"/>
                  </a:lnTo>
                  <a:lnTo>
                    <a:pt x="9" y="2130"/>
                  </a:lnTo>
                  <a:close/>
                  <a:moveTo>
                    <a:pt x="9" y="2066"/>
                  </a:moveTo>
                  <a:lnTo>
                    <a:pt x="0" y="2066"/>
                  </a:lnTo>
                  <a:lnTo>
                    <a:pt x="0" y="2029"/>
                  </a:lnTo>
                  <a:lnTo>
                    <a:pt x="9" y="2029"/>
                  </a:lnTo>
                  <a:lnTo>
                    <a:pt x="9" y="2066"/>
                  </a:lnTo>
                  <a:close/>
                  <a:moveTo>
                    <a:pt x="9" y="2002"/>
                  </a:moveTo>
                  <a:lnTo>
                    <a:pt x="0" y="2002"/>
                  </a:lnTo>
                  <a:lnTo>
                    <a:pt x="0" y="1965"/>
                  </a:lnTo>
                  <a:lnTo>
                    <a:pt x="9" y="1965"/>
                  </a:lnTo>
                  <a:lnTo>
                    <a:pt x="9" y="2002"/>
                  </a:lnTo>
                  <a:close/>
                  <a:moveTo>
                    <a:pt x="9" y="1938"/>
                  </a:moveTo>
                  <a:lnTo>
                    <a:pt x="0" y="1938"/>
                  </a:lnTo>
                  <a:lnTo>
                    <a:pt x="0" y="1901"/>
                  </a:lnTo>
                  <a:lnTo>
                    <a:pt x="9" y="1901"/>
                  </a:lnTo>
                  <a:lnTo>
                    <a:pt x="9" y="1938"/>
                  </a:lnTo>
                  <a:close/>
                  <a:moveTo>
                    <a:pt x="9" y="1874"/>
                  </a:moveTo>
                  <a:lnTo>
                    <a:pt x="0" y="1874"/>
                  </a:lnTo>
                  <a:lnTo>
                    <a:pt x="0" y="1837"/>
                  </a:lnTo>
                  <a:lnTo>
                    <a:pt x="9" y="1837"/>
                  </a:lnTo>
                  <a:lnTo>
                    <a:pt x="9" y="1874"/>
                  </a:lnTo>
                  <a:close/>
                  <a:moveTo>
                    <a:pt x="9" y="1810"/>
                  </a:moveTo>
                  <a:lnTo>
                    <a:pt x="0" y="1810"/>
                  </a:lnTo>
                  <a:lnTo>
                    <a:pt x="0" y="1773"/>
                  </a:lnTo>
                  <a:lnTo>
                    <a:pt x="9" y="1773"/>
                  </a:lnTo>
                  <a:lnTo>
                    <a:pt x="9" y="1810"/>
                  </a:lnTo>
                  <a:close/>
                  <a:moveTo>
                    <a:pt x="9" y="1746"/>
                  </a:moveTo>
                  <a:lnTo>
                    <a:pt x="0" y="1746"/>
                  </a:lnTo>
                  <a:lnTo>
                    <a:pt x="0" y="1709"/>
                  </a:lnTo>
                  <a:lnTo>
                    <a:pt x="9" y="1709"/>
                  </a:lnTo>
                  <a:lnTo>
                    <a:pt x="9" y="1746"/>
                  </a:lnTo>
                  <a:close/>
                  <a:moveTo>
                    <a:pt x="9" y="1682"/>
                  </a:moveTo>
                  <a:lnTo>
                    <a:pt x="0" y="1682"/>
                  </a:lnTo>
                  <a:lnTo>
                    <a:pt x="0" y="1646"/>
                  </a:lnTo>
                  <a:lnTo>
                    <a:pt x="9" y="1646"/>
                  </a:lnTo>
                  <a:lnTo>
                    <a:pt x="9" y="1682"/>
                  </a:lnTo>
                  <a:close/>
                  <a:moveTo>
                    <a:pt x="9" y="1618"/>
                  </a:moveTo>
                  <a:lnTo>
                    <a:pt x="0" y="1618"/>
                  </a:lnTo>
                  <a:lnTo>
                    <a:pt x="0" y="1582"/>
                  </a:lnTo>
                  <a:lnTo>
                    <a:pt x="9" y="1582"/>
                  </a:lnTo>
                  <a:lnTo>
                    <a:pt x="9" y="1618"/>
                  </a:lnTo>
                  <a:close/>
                  <a:moveTo>
                    <a:pt x="9" y="1554"/>
                  </a:moveTo>
                  <a:lnTo>
                    <a:pt x="0" y="1554"/>
                  </a:lnTo>
                  <a:lnTo>
                    <a:pt x="0" y="1518"/>
                  </a:lnTo>
                  <a:lnTo>
                    <a:pt x="9" y="1518"/>
                  </a:lnTo>
                  <a:lnTo>
                    <a:pt x="9" y="1554"/>
                  </a:lnTo>
                  <a:close/>
                  <a:moveTo>
                    <a:pt x="9" y="1490"/>
                  </a:moveTo>
                  <a:lnTo>
                    <a:pt x="0" y="1490"/>
                  </a:lnTo>
                  <a:lnTo>
                    <a:pt x="0" y="1454"/>
                  </a:lnTo>
                  <a:lnTo>
                    <a:pt x="9" y="1454"/>
                  </a:lnTo>
                  <a:lnTo>
                    <a:pt x="9" y="1490"/>
                  </a:lnTo>
                  <a:close/>
                  <a:moveTo>
                    <a:pt x="9" y="1426"/>
                  </a:moveTo>
                  <a:lnTo>
                    <a:pt x="0" y="1426"/>
                  </a:lnTo>
                  <a:lnTo>
                    <a:pt x="0" y="1390"/>
                  </a:lnTo>
                  <a:lnTo>
                    <a:pt x="9" y="1390"/>
                  </a:lnTo>
                  <a:lnTo>
                    <a:pt x="9" y="1426"/>
                  </a:lnTo>
                  <a:close/>
                  <a:moveTo>
                    <a:pt x="9" y="1362"/>
                  </a:moveTo>
                  <a:lnTo>
                    <a:pt x="0" y="1362"/>
                  </a:lnTo>
                  <a:lnTo>
                    <a:pt x="0" y="1326"/>
                  </a:lnTo>
                  <a:lnTo>
                    <a:pt x="9" y="1326"/>
                  </a:lnTo>
                  <a:lnTo>
                    <a:pt x="9" y="1362"/>
                  </a:lnTo>
                  <a:close/>
                  <a:moveTo>
                    <a:pt x="9" y="1298"/>
                  </a:moveTo>
                  <a:lnTo>
                    <a:pt x="0" y="1298"/>
                  </a:lnTo>
                  <a:lnTo>
                    <a:pt x="0" y="1262"/>
                  </a:lnTo>
                  <a:lnTo>
                    <a:pt x="9" y="1262"/>
                  </a:lnTo>
                  <a:lnTo>
                    <a:pt x="9" y="1298"/>
                  </a:lnTo>
                  <a:close/>
                  <a:moveTo>
                    <a:pt x="9" y="1234"/>
                  </a:moveTo>
                  <a:lnTo>
                    <a:pt x="0" y="1234"/>
                  </a:lnTo>
                  <a:lnTo>
                    <a:pt x="0" y="1198"/>
                  </a:lnTo>
                  <a:lnTo>
                    <a:pt x="9" y="1198"/>
                  </a:lnTo>
                  <a:lnTo>
                    <a:pt x="9" y="1234"/>
                  </a:lnTo>
                  <a:close/>
                  <a:moveTo>
                    <a:pt x="9" y="1170"/>
                  </a:moveTo>
                  <a:lnTo>
                    <a:pt x="0" y="1170"/>
                  </a:lnTo>
                  <a:lnTo>
                    <a:pt x="0" y="1134"/>
                  </a:lnTo>
                  <a:lnTo>
                    <a:pt x="9" y="1134"/>
                  </a:lnTo>
                  <a:lnTo>
                    <a:pt x="9" y="1170"/>
                  </a:lnTo>
                  <a:close/>
                  <a:moveTo>
                    <a:pt x="9" y="1106"/>
                  </a:moveTo>
                  <a:lnTo>
                    <a:pt x="0" y="1106"/>
                  </a:lnTo>
                  <a:lnTo>
                    <a:pt x="0" y="1070"/>
                  </a:lnTo>
                  <a:lnTo>
                    <a:pt x="9" y="1070"/>
                  </a:lnTo>
                  <a:lnTo>
                    <a:pt x="9" y="1106"/>
                  </a:lnTo>
                  <a:close/>
                  <a:moveTo>
                    <a:pt x="9" y="1042"/>
                  </a:moveTo>
                  <a:lnTo>
                    <a:pt x="0" y="1042"/>
                  </a:lnTo>
                  <a:lnTo>
                    <a:pt x="0" y="1006"/>
                  </a:lnTo>
                  <a:lnTo>
                    <a:pt x="9" y="1006"/>
                  </a:lnTo>
                  <a:lnTo>
                    <a:pt x="9" y="1042"/>
                  </a:lnTo>
                  <a:close/>
                  <a:moveTo>
                    <a:pt x="9" y="978"/>
                  </a:moveTo>
                  <a:lnTo>
                    <a:pt x="0" y="978"/>
                  </a:lnTo>
                  <a:lnTo>
                    <a:pt x="0" y="942"/>
                  </a:lnTo>
                  <a:lnTo>
                    <a:pt x="9" y="942"/>
                  </a:lnTo>
                  <a:lnTo>
                    <a:pt x="9" y="978"/>
                  </a:lnTo>
                  <a:close/>
                  <a:moveTo>
                    <a:pt x="9" y="914"/>
                  </a:moveTo>
                  <a:lnTo>
                    <a:pt x="0" y="914"/>
                  </a:lnTo>
                  <a:lnTo>
                    <a:pt x="0" y="878"/>
                  </a:lnTo>
                  <a:lnTo>
                    <a:pt x="9" y="878"/>
                  </a:lnTo>
                  <a:lnTo>
                    <a:pt x="9" y="914"/>
                  </a:lnTo>
                  <a:close/>
                  <a:moveTo>
                    <a:pt x="9" y="850"/>
                  </a:moveTo>
                  <a:lnTo>
                    <a:pt x="0" y="850"/>
                  </a:lnTo>
                  <a:lnTo>
                    <a:pt x="0" y="814"/>
                  </a:lnTo>
                  <a:lnTo>
                    <a:pt x="9" y="814"/>
                  </a:lnTo>
                  <a:lnTo>
                    <a:pt x="9" y="850"/>
                  </a:lnTo>
                  <a:close/>
                  <a:moveTo>
                    <a:pt x="9" y="786"/>
                  </a:moveTo>
                  <a:lnTo>
                    <a:pt x="0" y="786"/>
                  </a:lnTo>
                  <a:lnTo>
                    <a:pt x="0" y="750"/>
                  </a:lnTo>
                  <a:lnTo>
                    <a:pt x="9" y="750"/>
                  </a:lnTo>
                  <a:lnTo>
                    <a:pt x="9" y="786"/>
                  </a:lnTo>
                  <a:close/>
                  <a:moveTo>
                    <a:pt x="9" y="722"/>
                  </a:moveTo>
                  <a:lnTo>
                    <a:pt x="0" y="722"/>
                  </a:lnTo>
                  <a:lnTo>
                    <a:pt x="0" y="686"/>
                  </a:lnTo>
                  <a:lnTo>
                    <a:pt x="9" y="686"/>
                  </a:lnTo>
                  <a:lnTo>
                    <a:pt x="9" y="722"/>
                  </a:lnTo>
                  <a:close/>
                  <a:moveTo>
                    <a:pt x="9" y="658"/>
                  </a:moveTo>
                  <a:lnTo>
                    <a:pt x="0" y="658"/>
                  </a:lnTo>
                  <a:lnTo>
                    <a:pt x="0" y="622"/>
                  </a:lnTo>
                  <a:lnTo>
                    <a:pt x="9" y="622"/>
                  </a:lnTo>
                  <a:lnTo>
                    <a:pt x="9" y="658"/>
                  </a:lnTo>
                  <a:close/>
                  <a:moveTo>
                    <a:pt x="9" y="594"/>
                  </a:moveTo>
                  <a:lnTo>
                    <a:pt x="0" y="594"/>
                  </a:lnTo>
                  <a:lnTo>
                    <a:pt x="0" y="558"/>
                  </a:lnTo>
                  <a:lnTo>
                    <a:pt x="9" y="558"/>
                  </a:lnTo>
                  <a:lnTo>
                    <a:pt x="9" y="594"/>
                  </a:lnTo>
                  <a:close/>
                  <a:moveTo>
                    <a:pt x="9" y="530"/>
                  </a:moveTo>
                  <a:lnTo>
                    <a:pt x="0" y="530"/>
                  </a:lnTo>
                  <a:lnTo>
                    <a:pt x="0" y="494"/>
                  </a:lnTo>
                  <a:lnTo>
                    <a:pt x="9" y="494"/>
                  </a:lnTo>
                  <a:lnTo>
                    <a:pt x="9" y="530"/>
                  </a:lnTo>
                  <a:close/>
                  <a:moveTo>
                    <a:pt x="9" y="466"/>
                  </a:moveTo>
                  <a:lnTo>
                    <a:pt x="0" y="466"/>
                  </a:lnTo>
                  <a:lnTo>
                    <a:pt x="0" y="430"/>
                  </a:lnTo>
                  <a:lnTo>
                    <a:pt x="9" y="430"/>
                  </a:lnTo>
                  <a:lnTo>
                    <a:pt x="9" y="466"/>
                  </a:lnTo>
                  <a:close/>
                  <a:moveTo>
                    <a:pt x="9" y="402"/>
                  </a:moveTo>
                  <a:lnTo>
                    <a:pt x="0" y="402"/>
                  </a:lnTo>
                  <a:lnTo>
                    <a:pt x="0" y="366"/>
                  </a:lnTo>
                  <a:lnTo>
                    <a:pt x="9" y="366"/>
                  </a:lnTo>
                  <a:lnTo>
                    <a:pt x="9" y="402"/>
                  </a:lnTo>
                  <a:close/>
                  <a:moveTo>
                    <a:pt x="9" y="338"/>
                  </a:moveTo>
                  <a:lnTo>
                    <a:pt x="0" y="338"/>
                  </a:lnTo>
                  <a:lnTo>
                    <a:pt x="0" y="302"/>
                  </a:lnTo>
                  <a:lnTo>
                    <a:pt x="9" y="302"/>
                  </a:lnTo>
                  <a:lnTo>
                    <a:pt x="9" y="338"/>
                  </a:lnTo>
                  <a:close/>
                  <a:moveTo>
                    <a:pt x="9" y="274"/>
                  </a:moveTo>
                  <a:lnTo>
                    <a:pt x="0" y="274"/>
                  </a:lnTo>
                  <a:lnTo>
                    <a:pt x="0" y="238"/>
                  </a:lnTo>
                  <a:lnTo>
                    <a:pt x="9" y="238"/>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Freeform 369">
              <a:extLst>
                <a:ext uri="{FF2B5EF4-FFF2-40B4-BE49-F238E27FC236}">
                  <a16:creationId xmlns:a16="http://schemas.microsoft.com/office/drawing/2014/main" id="{B762C62B-9C61-4C7D-8789-1F91A69EA7AE}"/>
                </a:ext>
              </a:extLst>
            </p:cNvPr>
            <p:cNvSpPr>
              <a:spLocks noEditPoints="1"/>
            </p:cNvSpPr>
            <p:nvPr/>
          </p:nvSpPr>
          <p:spPr bwMode="auto">
            <a:xfrm>
              <a:off x="7678738" y="4222750"/>
              <a:ext cx="25400" cy="23812"/>
            </a:xfrm>
            <a:custGeom>
              <a:avLst/>
              <a:gdLst>
                <a:gd name="T0" fmla="*/ 16 w 31"/>
                <a:gd name="T1" fmla="*/ 31 h 31"/>
                <a:gd name="T2" fmla="*/ 5 w 31"/>
                <a:gd name="T3" fmla="*/ 26 h 31"/>
                <a:gd name="T4" fmla="*/ 2 w 31"/>
                <a:gd name="T5" fmla="*/ 21 h 31"/>
                <a:gd name="T6" fmla="*/ 0 w 31"/>
                <a:gd name="T7" fmla="*/ 15 h 31"/>
                <a:gd name="T8" fmla="*/ 5 w 31"/>
                <a:gd name="T9" fmla="*/ 4 h 31"/>
                <a:gd name="T10" fmla="*/ 10 w 31"/>
                <a:gd name="T11" fmla="*/ 1 h 31"/>
                <a:gd name="T12" fmla="*/ 16 w 31"/>
                <a:gd name="T13" fmla="*/ 0 h 31"/>
                <a:gd name="T14" fmla="*/ 26 w 31"/>
                <a:gd name="T15" fmla="*/ 4 h 31"/>
                <a:gd name="T16" fmla="*/ 30 w 31"/>
                <a:gd name="T17" fmla="*/ 9 h 31"/>
                <a:gd name="T18" fmla="*/ 31 w 31"/>
                <a:gd name="T19" fmla="*/ 15 h 31"/>
                <a:gd name="T20" fmla="*/ 26 w 31"/>
                <a:gd name="T21" fmla="*/ 26 h 31"/>
                <a:gd name="T22" fmla="*/ 22 w 31"/>
                <a:gd name="T23" fmla="*/ 30 h 31"/>
                <a:gd name="T24" fmla="*/ 16 w 31"/>
                <a:gd name="T25" fmla="*/ 31 h 31"/>
                <a:gd name="T26" fmla="*/ 16 w 31"/>
                <a:gd name="T27" fmla="*/ 2 h 31"/>
                <a:gd name="T28" fmla="*/ 6 w 31"/>
                <a:gd name="T29" fmla="*/ 6 h 31"/>
                <a:gd name="T30" fmla="*/ 4 w 31"/>
                <a:gd name="T31" fmla="*/ 10 h 31"/>
                <a:gd name="T32" fmla="*/ 3 w 31"/>
                <a:gd name="T33" fmla="*/ 15 h 31"/>
                <a:gd name="T34" fmla="*/ 6 w 31"/>
                <a:gd name="T35" fmla="*/ 24 h 31"/>
                <a:gd name="T36" fmla="*/ 11 w 31"/>
                <a:gd name="T37" fmla="*/ 27 h 31"/>
                <a:gd name="T38" fmla="*/ 16 w 31"/>
                <a:gd name="T39" fmla="*/ 29 h 31"/>
                <a:gd name="T40" fmla="*/ 25 w 31"/>
                <a:gd name="T41" fmla="*/ 24 h 31"/>
                <a:gd name="T42" fmla="*/ 28 w 31"/>
                <a:gd name="T43" fmla="*/ 20 h 31"/>
                <a:gd name="T44" fmla="*/ 29 w 31"/>
                <a:gd name="T45" fmla="*/ 15 h 31"/>
                <a:gd name="T46" fmla="*/ 25 w 31"/>
                <a:gd name="T47" fmla="*/ 6 h 31"/>
                <a:gd name="T48" fmla="*/ 21 w 31"/>
                <a:gd name="T49" fmla="*/ 3 h 31"/>
                <a:gd name="T50" fmla="*/ 16 w 31"/>
                <a:gd name="T51" fmla="*/ 2 h 31"/>
                <a:gd name="T52" fmla="*/ 22 w 31"/>
                <a:gd name="T53" fmla="*/ 22 h 31"/>
                <a:gd name="T54" fmla="*/ 16 w 31"/>
                <a:gd name="T55" fmla="*/ 23 h 31"/>
                <a:gd name="T56" fmla="*/ 10 w 31"/>
                <a:gd name="T57" fmla="*/ 21 h 31"/>
                <a:gd name="T58" fmla="*/ 8 w 31"/>
                <a:gd name="T59" fmla="*/ 18 h 31"/>
                <a:gd name="T60" fmla="*/ 8 w 31"/>
                <a:gd name="T61" fmla="*/ 15 h 31"/>
                <a:gd name="T62" fmla="*/ 10 w 31"/>
                <a:gd name="T63" fmla="*/ 9 h 31"/>
                <a:gd name="T64" fmla="*/ 13 w 31"/>
                <a:gd name="T65" fmla="*/ 7 h 31"/>
                <a:gd name="T66" fmla="*/ 16 w 31"/>
                <a:gd name="T67" fmla="*/ 6 h 31"/>
                <a:gd name="T68" fmla="*/ 22 w 31"/>
                <a:gd name="T69" fmla="*/ 8 h 31"/>
                <a:gd name="T70" fmla="*/ 22 w 31"/>
                <a:gd name="T71" fmla="*/ 11 h 31"/>
                <a:gd name="T72" fmla="*/ 19 w 31"/>
                <a:gd name="T73" fmla="*/ 9 h 31"/>
                <a:gd name="T74" fmla="*/ 16 w 31"/>
                <a:gd name="T75" fmla="*/ 9 h 31"/>
                <a:gd name="T76" fmla="*/ 12 w 31"/>
                <a:gd name="T77" fmla="*/ 10 h 31"/>
                <a:gd name="T78" fmla="*/ 11 w 31"/>
                <a:gd name="T79" fmla="*/ 15 h 31"/>
                <a:gd name="T80" fmla="*/ 11 w 31"/>
                <a:gd name="T81" fmla="*/ 17 h 31"/>
                <a:gd name="T82" fmla="*/ 14 w 31"/>
                <a:gd name="T83" fmla="*/ 20 h 31"/>
                <a:gd name="T84" fmla="*/ 16 w 31"/>
                <a:gd name="T85" fmla="*/ 21 h 31"/>
                <a:gd name="T86" fmla="*/ 22 w 31"/>
                <a:gd name="T87" fmla="*/ 19 h 31"/>
                <a:gd name="T88" fmla="*/ 22 w 31"/>
                <a:gd name="T8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31">
                  <a:moveTo>
                    <a:pt x="16" y="31"/>
                  </a:moveTo>
                  <a:lnTo>
                    <a:pt x="16" y="31"/>
                  </a:lnTo>
                  <a:lnTo>
                    <a:pt x="10" y="30"/>
                  </a:lnTo>
                  <a:lnTo>
                    <a:pt x="5" y="26"/>
                  </a:lnTo>
                  <a:lnTo>
                    <a:pt x="5" y="26"/>
                  </a:lnTo>
                  <a:lnTo>
                    <a:pt x="2" y="21"/>
                  </a:lnTo>
                  <a:lnTo>
                    <a:pt x="0" y="15"/>
                  </a:lnTo>
                  <a:lnTo>
                    <a:pt x="0" y="15"/>
                  </a:lnTo>
                  <a:lnTo>
                    <a:pt x="2" y="9"/>
                  </a:lnTo>
                  <a:lnTo>
                    <a:pt x="5" y="4"/>
                  </a:lnTo>
                  <a:lnTo>
                    <a:pt x="5" y="4"/>
                  </a:lnTo>
                  <a:lnTo>
                    <a:pt x="10" y="1"/>
                  </a:lnTo>
                  <a:lnTo>
                    <a:pt x="16" y="0"/>
                  </a:lnTo>
                  <a:lnTo>
                    <a:pt x="16" y="0"/>
                  </a:lnTo>
                  <a:lnTo>
                    <a:pt x="22" y="1"/>
                  </a:lnTo>
                  <a:lnTo>
                    <a:pt x="26" y="4"/>
                  </a:lnTo>
                  <a:lnTo>
                    <a:pt x="26" y="4"/>
                  </a:lnTo>
                  <a:lnTo>
                    <a:pt x="30" y="9"/>
                  </a:lnTo>
                  <a:lnTo>
                    <a:pt x="31" y="15"/>
                  </a:lnTo>
                  <a:lnTo>
                    <a:pt x="31" y="15"/>
                  </a:lnTo>
                  <a:lnTo>
                    <a:pt x="30" y="21"/>
                  </a:lnTo>
                  <a:lnTo>
                    <a:pt x="26" y="26"/>
                  </a:lnTo>
                  <a:lnTo>
                    <a:pt x="26" y="26"/>
                  </a:lnTo>
                  <a:lnTo>
                    <a:pt x="22" y="30"/>
                  </a:lnTo>
                  <a:lnTo>
                    <a:pt x="16" y="31"/>
                  </a:lnTo>
                  <a:lnTo>
                    <a:pt x="16" y="31"/>
                  </a:lnTo>
                  <a:close/>
                  <a:moveTo>
                    <a:pt x="16" y="2"/>
                  </a:moveTo>
                  <a:lnTo>
                    <a:pt x="16" y="2"/>
                  </a:lnTo>
                  <a:lnTo>
                    <a:pt x="11" y="3"/>
                  </a:lnTo>
                  <a:lnTo>
                    <a:pt x="6" y="6"/>
                  </a:lnTo>
                  <a:lnTo>
                    <a:pt x="6" y="6"/>
                  </a:lnTo>
                  <a:lnTo>
                    <a:pt x="4" y="10"/>
                  </a:lnTo>
                  <a:lnTo>
                    <a:pt x="3" y="15"/>
                  </a:lnTo>
                  <a:lnTo>
                    <a:pt x="3" y="15"/>
                  </a:lnTo>
                  <a:lnTo>
                    <a:pt x="4" y="20"/>
                  </a:lnTo>
                  <a:lnTo>
                    <a:pt x="6" y="24"/>
                  </a:lnTo>
                  <a:lnTo>
                    <a:pt x="6" y="24"/>
                  </a:lnTo>
                  <a:lnTo>
                    <a:pt x="11" y="27"/>
                  </a:lnTo>
                  <a:lnTo>
                    <a:pt x="16" y="29"/>
                  </a:lnTo>
                  <a:lnTo>
                    <a:pt x="16" y="29"/>
                  </a:lnTo>
                  <a:lnTo>
                    <a:pt x="21" y="27"/>
                  </a:lnTo>
                  <a:lnTo>
                    <a:pt x="25" y="24"/>
                  </a:lnTo>
                  <a:lnTo>
                    <a:pt x="25" y="24"/>
                  </a:lnTo>
                  <a:lnTo>
                    <a:pt x="28" y="20"/>
                  </a:lnTo>
                  <a:lnTo>
                    <a:pt x="29" y="15"/>
                  </a:lnTo>
                  <a:lnTo>
                    <a:pt x="29" y="15"/>
                  </a:lnTo>
                  <a:lnTo>
                    <a:pt x="28" y="10"/>
                  </a:lnTo>
                  <a:lnTo>
                    <a:pt x="25" y="6"/>
                  </a:lnTo>
                  <a:lnTo>
                    <a:pt x="25" y="6"/>
                  </a:lnTo>
                  <a:lnTo>
                    <a:pt x="21" y="3"/>
                  </a:lnTo>
                  <a:lnTo>
                    <a:pt x="16" y="2"/>
                  </a:lnTo>
                  <a:lnTo>
                    <a:pt x="16" y="2"/>
                  </a:lnTo>
                  <a:close/>
                  <a:moveTo>
                    <a:pt x="22" y="22"/>
                  </a:moveTo>
                  <a:lnTo>
                    <a:pt x="22" y="22"/>
                  </a:lnTo>
                  <a:lnTo>
                    <a:pt x="16" y="23"/>
                  </a:lnTo>
                  <a:lnTo>
                    <a:pt x="16" y="23"/>
                  </a:lnTo>
                  <a:lnTo>
                    <a:pt x="13" y="23"/>
                  </a:lnTo>
                  <a:lnTo>
                    <a:pt x="10" y="21"/>
                  </a:lnTo>
                  <a:lnTo>
                    <a:pt x="10" y="21"/>
                  </a:lnTo>
                  <a:lnTo>
                    <a:pt x="8" y="18"/>
                  </a:lnTo>
                  <a:lnTo>
                    <a:pt x="8" y="15"/>
                  </a:lnTo>
                  <a:lnTo>
                    <a:pt x="8" y="15"/>
                  </a:lnTo>
                  <a:lnTo>
                    <a:pt x="8" y="11"/>
                  </a:lnTo>
                  <a:lnTo>
                    <a:pt x="10" y="9"/>
                  </a:lnTo>
                  <a:lnTo>
                    <a:pt x="10" y="9"/>
                  </a:lnTo>
                  <a:lnTo>
                    <a:pt x="13" y="7"/>
                  </a:lnTo>
                  <a:lnTo>
                    <a:pt x="16" y="6"/>
                  </a:lnTo>
                  <a:lnTo>
                    <a:pt x="16" y="6"/>
                  </a:lnTo>
                  <a:lnTo>
                    <a:pt x="19" y="7"/>
                  </a:lnTo>
                  <a:lnTo>
                    <a:pt x="22" y="8"/>
                  </a:lnTo>
                  <a:lnTo>
                    <a:pt x="22" y="11"/>
                  </a:lnTo>
                  <a:lnTo>
                    <a:pt x="22" y="11"/>
                  </a:lnTo>
                  <a:lnTo>
                    <a:pt x="22" y="11"/>
                  </a:lnTo>
                  <a:lnTo>
                    <a:pt x="19" y="9"/>
                  </a:lnTo>
                  <a:lnTo>
                    <a:pt x="16" y="9"/>
                  </a:lnTo>
                  <a:lnTo>
                    <a:pt x="16" y="9"/>
                  </a:lnTo>
                  <a:lnTo>
                    <a:pt x="14" y="9"/>
                  </a:lnTo>
                  <a:lnTo>
                    <a:pt x="12" y="10"/>
                  </a:lnTo>
                  <a:lnTo>
                    <a:pt x="11" y="12"/>
                  </a:lnTo>
                  <a:lnTo>
                    <a:pt x="11" y="15"/>
                  </a:lnTo>
                  <a:lnTo>
                    <a:pt x="11" y="15"/>
                  </a:lnTo>
                  <a:lnTo>
                    <a:pt x="11" y="17"/>
                  </a:lnTo>
                  <a:lnTo>
                    <a:pt x="12" y="19"/>
                  </a:lnTo>
                  <a:lnTo>
                    <a:pt x="14" y="20"/>
                  </a:lnTo>
                  <a:lnTo>
                    <a:pt x="16" y="21"/>
                  </a:lnTo>
                  <a:lnTo>
                    <a:pt x="16" y="21"/>
                  </a:lnTo>
                  <a:lnTo>
                    <a:pt x="19" y="20"/>
                  </a:lnTo>
                  <a:lnTo>
                    <a:pt x="22" y="19"/>
                  </a:lnTo>
                  <a:lnTo>
                    <a:pt x="22" y="19"/>
                  </a:lnTo>
                  <a:lnTo>
                    <a:pt x="22"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Freeform 370">
              <a:extLst>
                <a:ext uri="{FF2B5EF4-FFF2-40B4-BE49-F238E27FC236}">
                  <a16:creationId xmlns:a16="http://schemas.microsoft.com/office/drawing/2014/main" id="{71215D8B-B526-4FCA-A4C9-E6DA525A6997}"/>
                </a:ext>
              </a:extLst>
            </p:cNvPr>
            <p:cNvSpPr>
              <a:spLocks noEditPoints="1"/>
            </p:cNvSpPr>
            <p:nvPr/>
          </p:nvSpPr>
          <p:spPr bwMode="auto">
            <a:xfrm>
              <a:off x="7718426" y="4222750"/>
              <a:ext cx="12700" cy="22225"/>
            </a:xfrm>
            <a:custGeom>
              <a:avLst/>
              <a:gdLst>
                <a:gd name="T0" fmla="*/ 3 w 18"/>
                <a:gd name="T1" fmla="*/ 17 h 27"/>
                <a:gd name="T2" fmla="*/ 3 w 18"/>
                <a:gd name="T3" fmla="*/ 27 h 27"/>
                <a:gd name="T4" fmla="*/ 0 w 18"/>
                <a:gd name="T5" fmla="*/ 27 h 27"/>
                <a:gd name="T6" fmla="*/ 0 w 18"/>
                <a:gd name="T7" fmla="*/ 0 h 27"/>
                <a:gd name="T8" fmla="*/ 7 w 18"/>
                <a:gd name="T9" fmla="*/ 0 h 27"/>
                <a:gd name="T10" fmla="*/ 7 w 18"/>
                <a:gd name="T11" fmla="*/ 0 h 27"/>
                <a:gd name="T12" fmla="*/ 13 w 18"/>
                <a:gd name="T13" fmla="*/ 1 h 27"/>
                <a:gd name="T14" fmla="*/ 16 w 18"/>
                <a:gd name="T15" fmla="*/ 2 h 27"/>
                <a:gd name="T16" fmla="*/ 16 w 18"/>
                <a:gd name="T17" fmla="*/ 2 h 27"/>
                <a:gd name="T18" fmla="*/ 18 w 18"/>
                <a:gd name="T19" fmla="*/ 5 h 27"/>
                <a:gd name="T20" fmla="*/ 18 w 18"/>
                <a:gd name="T21" fmla="*/ 8 h 27"/>
                <a:gd name="T22" fmla="*/ 18 w 18"/>
                <a:gd name="T23" fmla="*/ 8 h 27"/>
                <a:gd name="T24" fmla="*/ 18 w 18"/>
                <a:gd name="T25" fmla="*/ 12 h 27"/>
                <a:gd name="T26" fmla="*/ 16 w 18"/>
                <a:gd name="T27" fmla="*/ 14 h 27"/>
                <a:gd name="T28" fmla="*/ 16 w 18"/>
                <a:gd name="T29" fmla="*/ 14 h 27"/>
                <a:gd name="T30" fmla="*/ 12 w 18"/>
                <a:gd name="T31" fmla="*/ 16 h 27"/>
                <a:gd name="T32" fmla="*/ 7 w 18"/>
                <a:gd name="T33" fmla="*/ 17 h 27"/>
                <a:gd name="T34" fmla="*/ 3 w 18"/>
                <a:gd name="T35" fmla="*/ 17 h 27"/>
                <a:gd name="T36" fmla="*/ 3 w 18"/>
                <a:gd name="T37" fmla="*/ 3 h 27"/>
                <a:gd name="T38" fmla="*/ 3 w 18"/>
                <a:gd name="T39" fmla="*/ 14 h 27"/>
                <a:gd name="T40" fmla="*/ 7 w 18"/>
                <a:gd name="T41" fmla="*/ 14 h 27"/>
                <a:gd name="T42" fmla="*/ 7 w 18"/>
                <a:gd name="T43" fmla="*/ 14 h 27"/>
                <a:gd name="T44" fmla="*/ 11 w 18"/>
                <a:gd name="T45" fmla="*/ 14 h 27"/>
                <a:gd name="T46" fmla="*/ 13 w 18"/>
                <a:gd name="T47" fmla="*/ 12 h 27"/>
                <a:gd name="T48" fmla="*/ 13 w 18"/>
                <a:gd name="T49" fmla="*/ 12 h 27"/>
                <a:gd name="T50" fmla="*/ 14 w 18"/>
                <a:gd name="T51" fmla="*/ 11 h 27"/>
                <a:gd name="T52" fmla="*/ 15 w 18"/>
                <a:gd name="T53" fmla="*/ 8 h 27"/>
                <a:gd name="T54" fmla="*/ 15 w 18"/>
                <a:gd name="T55" fmla="*/ 8 h 27"/>
                <a:gd name="T56" fmla="*/ 15 w 18"/>
                <a:gd name="T57" fmla="*/ 6 h 27"/>
                <a:gd name="T58" fmla="*/ 13 w 18"/>
                <a:gd name="T59" fmla="*/ 4 h 27"/>
                <a:gd name="T60" fmla="*/ 13 w 18"/>
                <a:gd name="T61" fmla="*/ 4 h 27"/>
                <a:gd name="T62" fmla="*/ 11 w 18"/>
                <a:gd name="T63" fmla="*/ 3 h 27"/>
                <a:gd name="T64" fmla="*/ 7 w 18"/>
                <a:gd name="T65" fmla="*/ 3 h 27"/>
                <a:gd name="T66" fmla="*/ 3 w 18"/>
                <a:gd name="T67"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7">
                  <a:moveTo>
                    <a:pt x="3" y="17"/>
                  </a:moveTo>
                  <a:lnTo>
                    <a:pt x="3" y="27"/>
                  </a:lnTo>
                  <a:lnTo>
                    <a:pt x="0" y="27"/>
                  </a:lnTo>
                  <a:lnTo>
                    <a:pt x="0" y="0"/>
                  </a:lnTo>
                  <a:lnTo>
                    <a:pt x="7" y="0"/>
                  </a:lnTo>
                  <a:lnTo>
                    <a:pt x="7" y="0"/>
                  </a:lnTo>
                  <a:lnTo>
                    <a:pt x="13" y="1"/>
                  </a:lnTo>
                  <a:lnTo>
                    <a:pt x="16" y="2"/>
                  </a:lnTo>
                  <a:lnTo>
                    <a:pt x="16" y="2"/>
                  </a:lnTo>
                  <a:lnTo>
                    <a:pt x="18" y="5"/>
                  </a:lnTo>
                  <a:lnTo>
                    <a:pt x="18" y="8"/>
                  </a:lnTo>
                  <a:lnTo>
                    <a:pt x="18" y="8"/>
                  </a:lnTo>
                  <a:lnTo>
                    <a:pt x="18" y="12"/>
                  </a:lnTo>
                  <a:lnTo>
                    <a:pt x="16" y="14"/>
                  </a:lnTo>
                  <a:lnTo>
                    <a:pt x="16" y="14"/>
                  </a:lnTo>
                  <a:lnTo>
                    <a:pt x="12" y="16"/>
                  </a:lnTo>
                  <a:lnTo>
                    <a:pt x="7" y="17"/>
                  </a:lnTo>
                  <a:lnTo>
                    <a:pt x="3" y="17"/>
                  </a:lnTo>
                  <a:close/>
                  <a:moveTo>
                    <a:pt x="3" y="3"/>
                  </a:moveTo>
                  <a:lnTo>
                    <a:pt x="3" y="14"/>
                  </a:lnTo>
                  <a:lnTo>
                    <a:pt x="7" y="14"/>
                  </a:lnTo>
                  <a:lnTo>
                    <a:pt x="7" y="14"/>
                  </a:lnTo>
                  <a:lnTo>
                    <a:pt x="11" y="14"/>
                  </a:lnTo>
                  <a:lnTo>
                    <a:pt x="13" y="12"/>
                  </a:lnTo>
                  <a:lnTo>
                    <a:pt x="13" y="12"/>
                  </a:lnTo>
                  <a:lnTo>
                    <a:pt x="14" y="11"/>
                  </a:lnTo>
                  <a:lnTo>
                    <a:pt x="15" y="8"/>
                  </a:lnTo>
                  <a:lnTo>
                    <a:pt x="15" y="8"/>
                  </a:lnTo>
                  <a:lnTo>
                    <a:pt x="15" y="6"/>
                  </a:lnTo>
                  <a:lnTo>
                    <a:pt x="13" y="4"/>
                  </a:lnTo>
                  <a:lnTo>
                    <a:pt x="13" y="4"/>
                  </a:lnTo>
                  <a:lnTo>
                    <a:pt x="11" y="3"/>
                  </a:lnTo>
                  <a:lnTo>
                    <a:pt x="7"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Freeform 371">
              <a:extLst>
                <a:ext uri="{FF2B5EF4-FFF2-40B4-BE49-F238E27FC236}">
                  <a16:creationId xmlns:a16="http://schemas.microsoft.com/office/drawing/2014/main" id="{1BF9C1D0-7D0F-4AB8-BE44-6620E5D74CFF}"/>
                </a:ext>
              </a:extLst>
            </p:cNvPr>
            <p:cNvSpPr>
              <a:spLocks/>
            </p:cNvSpPr>
            <p:nvPr/>
          </p:nvSpPr>
          <p:spPr bwMode="auto">
            <a:xfrm>
              <a:off x="7734301" y="4229100"/>
              <a:ext cx="9525" cy="15875"/>
            </a:xfrm>
            <a:custGeom>
              <a:avLst/>
              <a:gdLst>
                <a:gd name="T0" fmla="*/ 0 w 12"/>
                <a:gd name="T1" fmla="*/ 20 h 20"/>
                <a:gd name="T2" fmla="*/ 0 w 12"/>
                <a:gd name="T3" fmla="*/ 0 h 20"/>
                <a:gd name="T4" fmla="*/ 3 w 12"/>
                <a:gd name="T5" fmla="*/ 0 h 20"/>
                <a:gd name="T6" fmla="*/ 3 w 12"/>
                <a:gd name="T7" fmla="*/ 3 h 20"/>
                <a:gd name="T8" fmla="*/ 3 w 12"/>
                <a:gd name="T9" fmla="*/ 3 h 20"/>
                <a:gd name="T10" fmla="*/ 7 w 12"/>
                <a:gd name="T11" fmla="*/ 1 h 20"/>
                <a:gd name="T12" fmla="*/ 10 w 12"/>
                <a:gd name="T13" fmla="*/ 0 h 20"/>
                <a:gd name="T14" fmla="*/ 10 w 12"/>
                <a:gd name="T15" fmla="*/ 0 h 20"/>
                <a:gd name="T16" fmla="*/ 12 w 12"/>
                <a:gd name="T17" fmla="*/ 0 h 20"/>
                <a:gd name="T18" fmla="*/ 12 w 12"/>
                <a:gd name="T19" fmla="*/ 3 h 20"/>
                <a:gd name="T20" fmla="*/ 12 w 12"/>
                <a:gd name="T21" fmla="*/ 3 h 20"/>
                <a:gd name="T22" fmla="*/ 12 w 12"/>
                <a:gd name="T23" fmla="*/ 3 h 20"/>
                <a:gd name="T24" fmla="*/ 9 w 12"/>
                <a:gd name="T25" fmla="*/ 3 h 20"/>
                <a:gd name="T26" fmla="*/ 9 w 12"/>
                <a:gd name="T27" fmla="*/ 3 h 20"/>
                <a:gd name="T28" fmla="*/ 6 w 12"/>
                <a:gd name="T29" fmla="*/ 4 h 20"/>
                <a:gd name="T30" fmla="*/ 3 w 12"/>
                <a:gd name="T31" fmla="*/ 5 h 20"/>
                <a:gd name="T32" fmla="*/ 3 w 12"/>
                <a:gd name="T33" fmla="*/ 20 h 20"/>
                <a:gd name="T34" fmla="*/ 0 w 12"/>
                <a:gd name="T3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0">
                  <a:moveTo>
                    <a:pt x="0" y="20"/>
                  </a:moveTo>
                  <a:lnTo>
                    <a:pt x="0" y="0"/>
                  </a:lnTo>
                  <a:lnTo>
                    <a:pt x="3" y="0"/>
                  </a:lnTo>
                  <a:lnTo>
                    <a:pt x="3" y="3"/>
                  </a:lnTo>
                  <a:lnTo>
                    <a:pt x="3" y="3"/>
                  </a:lnTo>
                  <a:lnTo>
                    <a:pt x="7" y="1"/>
                  </a:lnTo>
                  <a:lnTo>
                    <a:pt x="10" y="0"/>
                  </a:lnTo>
                  <a:lnTo>
                    <a:pt x="10" y="0"/>
                  </a:lnTo>
                  <a:lnTo>
                    <a:pt x="12" y="0"/>
                  </a:lnTo>
                  <a:lnTo>
                    <a:pt x="12" y="3"/>
                  </a:lnTo>
                  <a:lnTo>
                    <a:pt x="12" y="3"/>
                  </a:lnTo>
                  <a:lnTo>
                    <a:pt x="12" y="3"/>
                  </a:lnTo>
                  <a:lnTo>
                    <a:pt x="9" y="3"/>
                  </a:lnTo>
                  <a:lnTo>
                    <a:pt x="9" y="3"/>
                  </a:lnTo>
                  <a:lnTo>
                    <a:pt x="6" y="4"/>
                  </a:lnTo>
                  <a:lnTo>
                    <a:pt x="3" y="5"/>
                  </a:lnTo>
                  <a:lnTo>
                    <a:pt x="3" y="20"/>
                  </a:lnTo>
                  <a:lnTo>
                    <a:pt x="0"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Freeform 372">
              <a:extLst>
                <a:ext uri="{FF2B5EF4-FFF2-40B4-BE49-F238E27FC236}">
                  <a16:creationId xmlns:a16="http://schemas.microsoft.com/office/drawing/2014/main" id="{59B86996-2DD9-43D9-8F23-E78FC7DE211C}"/>
                </a:ext>
              </a:extLst>
            </p:cNvPr>
            <p:cNvSpPr>
              <a:spLocks noEditPoints="1"/>
            </p:cNvSpPr>
            <p:nvPr/>
          </p:nvSpPr>
          <p:spPr bwMode="auto">
            <a:xfrm>
              <a:off x="7745413" y="4227513"/>
              <a:ext cx="15875" cy="17462"/>
            </a:xfrm>
            <a:custGeom>
              <a:avLst/>
              <a:gdLst>
                <a:gd name="T0" fmla="*/ 10 w 18"/>
                <a:gd name="T1" fmla="*/ 21 h 21"/>
                <a:gd name="T2" fmla="*/ 10 w 18"/>
                <a:gd name="T3" fmla="*/ 21 h 21"/>
                <a:gd name="T4" fmla="*/ 6 w 18"/>
                <a:gd name="T5" fmla="*/ 21 h 21"/>
                <a:gd name="T6" fmla="*/ 2 w 18"/>
                <a:gd name="T7" fmla="*/ 19 h 21"/>
                <a:gd name="T8" fmla="*/ 2 w 18"/>
                <a:gd name="T9" fmla="*/ 19 h 21"/>
                <a:gd name="T10" fmla="*/ 0 w 18"/>
                <a:gd name="T11" fmla="*/ 15 h 21"/>
                <a:gd name="T12" fmla="*/ 0 w 18"/>
                <a:gd name="T13" fmla="*/ 11 h 21"/>
                <a:gd name="T14" fmla="*/ 0 w 18"/>
                <a:gd name="T15" fmla="*/ 11 h 21"/>
                <a:gd name="T16" fmla="*/ 0 w 18"/>
                <a:gd name="T17" fmla="*/ 7 h 21"/>
                <a:gd name="T18" fmla="*/ 2 w 18"/>
                <a:gd name="T19" fmla="*/ 3 h 21"/>
                <a:gd name="T20" fmla="*/ 2 w 18"/>
                <a:gd name="T21" fmla="*/ 3 h 21"/>
                <a:gd name="T22" fmla="*/ 5 w 18"/>
                <a:gd name="T23" fmla="*/ 1 h 21"/>
                <a:gd name="T24" fmla="*/ 9 w 18"/>
                <a:gd name="T25" fmla="*/ 0 h 21"/>
                <a:gd name="T26" fmla="*/ 9 w 18"/>
                <a:gd name="T27" fmla="*/ 0 h 21"/>
                <a:gd name="T28" fmla="*/ 13 w 18"/>
                <a:gd name="T29" fmla="*/ 1 h 21"/>
                <a:gd name="T30" fmla="*/ 15 w 18"/>
                <a:gd name="T31" fmla="*/ 3 h 21"/>
                <a:gd name="T32" fmla="*/ 15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3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1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3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2" y="19"/>
                  </a:lnTo>
                  <a:lnTo>
                    <a:pt x="2" y="19"/>
                  </a:lnTo>
                  <a:lnTo>
                    <a:pt x="0" y="15"/>
                  </a:lnTo>
                  <a:lnTo>
                    <a:pt x="0" y="11"/>
                  </a:lnTo>
                  <a:lnTo>
                    <a:pt x="0" y="11"/>
                  </a:lnTo>
                  <a:lnTo>
                    <a:pt x="0" y="7"/>
                  </a:lnTo>
                  <a:lnTo>
                    <a:pt x="2" y="3"/>
                  </a:lnTo>
                  <a:lnTo>
                    <a:pt x="2" y="3"/>
                  </a:lnTo>
                  <a:lnTo>
                    <a:pt x="5" y="1"/>
                  </a:lnTo>
                  <a:lnTo>
                    <a:pt x="9" y="0"/>
                  </a:lnTo>
                  <a:lnTo>
                    <a:pt x="9" y="0"/>
                  </a:lnTo>
                  <a:lnTo>
                    <a:pt x="13" y="1"/>
                  </a:lnTo>
                  <a:lnTo>
                    <a:pt x="15" y="3"/>
                  </a:lnTo>
                  <a:lnTo>
                    <a:pt x="15" y="3"/>
                  </a:lnTo>
                  <a:lnTo>
                    <a:pt x="17" y="6"/>
                  </a:lnTo>
                  <a:lnTo>
                    <a:pt x="18" y="9"/>
                  </a:lnTo>
                  <a:lnTo>
                    <a:pt x="18" y="11"/>
                  </a:lnTo>
                  <a:lnTo>
                    <a:pt x="3" y="11"/>
                  </a:lnTo>
                  <a:lnTo>
                    <a:pt x="3" y="11"/>
                  </a:lnTo>
                  <a:lnTo>
                    <a:pt x="3"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1" y="3"/>
                  </a:lnTo>
                  <a:lnTo>
                    <a:pt x="9" y="3"/>
                  </a:lnTo>
                  <a:lnTo>
                    <a:pt x="9" y="3"/>
                  </a:lnTo>
                  <a:lnTo>
                    <a:pt x="7" y="3"/>
                  </a:lnTo>
                  <a:lnTo>
                    <a:pt x="5" y="4"/>
                  </a:lnTo>
                  <a:lnTo>
                    <a:pt x="5" y="4"/>
                  </a:lnTo>
                  <a:lnTo>
                    <a:pt x="3"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Freeform 373">
              <a:extLst>
                <a:ext uri="{FF2B5EF4-FFF2-40B4-BE49-F238E27FC236}">
                  <a16:creationId xmlns:a16="http://schemas.microsoft.com/office/drawing/2014/main" id="{3803FC1A-9EE3-4182-9837-7EA4B064E4A2}"/>
                </a:ext>
              </a:extLst>
            </p:cNvPr>
            <p:cNvSpPr>
              <a:spLocks/>
            </p:cNvSpPr>
            <p:nvPr/>
          </p:nvSpPr>
          <p:spPr bwMode="auto">
            <a:xfrm>
              <a:off x="7762876" y="4227513"/>
              <a:ext cx="12700" cy="17462"/>
            </a:xfrm>
            <a:custGeom>
              <a:avLst/>
              <a:gdLst>
                <a:gd name="T0" fmla="*/ 7 w 17"/>
                <a:gd name="T1" fmla="*/ 21 h 21"/>
                <a:gd name="T2" fmla="*/ 7 w 17"/>
                <a:gd name="T3" fmla="*/ 21 h 21"/>
                <a:gd name="T4" fmla="*/ 4 w 17"/>
                <a:gd name="T5" fmla="*/ 21 h 21"/>
                <a:gd name="T6" fmla="*/ 0 w 17"/>
                <a:gd name="T7" fmla="*/ 20 h 21"/>
                <a:gd name="T8" fmla="*/ 0 w 17"/>
                <a:gd name="T9" fmla="*/ 16 h 21"/>
                <a:gd name="T10" fmla="*/ 1 w 17"/>
                <a:gd name="T11" fmla="*/ 16 h 21"/>
                <a:gd name="T12" fmla="*/ 1 w 17"/>
                <a:gd name="T13" fmla="*/ 16 h 21"/>
                <a:gd name="T14" fmla="*/ 4 w 17"/>
                <a:gd name="T15" fmla="*/ 18 h 21"/>
                <a:gd name="T16" fmla="*/ 8 w 17"/>
                <a:gd name="T17" fmla="*/ 19 h 21"/>
                <a:gd name="T18" fmla="*/ 8 w 17"/>
                <a:gd name="T19" fmla="*/ 19 h 21"/>
                <a:gd name="T20" fmla="*/ 12 w 17"/>
                <a:gd name="T21" fmla="*/ 18 h 21"/>
                <a:gd name="T22" fmla="*/ 13 w 17"/>
                <a:gd name="T23" fmla="*/ 17 h 21"/>
                <a:gd name="T24" fmla="*/ 14 w 17"/>
                <a:gd name="T25" fmla="*/ 16 h 21"/>
                <a:gd name="T26" fmla="*/ 14 w 17"/>
                <a:gd name="T27" fmla="*/ 16 h 21"/>
                <a:gd name="T28" fmla="*/ 13 w 17"/>
                <a:gd name="T29" fmla="*/ 14 h 21"/>
                <a:gd name="T30" fmla="*/ 13 w 17"/>
                <a:gd name="T31" fmla="*/ 14 h 21"/>
                <a:gd name="T32" fmla="*/ 9 w 17"/>
                <a:gd name="T33" fmla="*/ 13 h 21"/>
                <a:gd name="T34" fmla="*/ 9 w 17"/>
                <a:gd name="T35" fmla="*/ 13 h 21"/>
                <a:gd name="T36" fmla="*/ 5 w 17"/>
                <a:gd name="T37" fmla="*/ 12 h 21"/>
                <a:gd name="T38" fmla="*/ 5 w 17"/>
                <a:gd name="T39" fmla="*/ 12 h 21"/>
                <a:gd name="T40" fmla="*/ 2 w 17"/>
                <a:gd name="T41" fmla="*/ 10 h 21"/>
                <a:gd name="T42" fmla="*/ 2 w 17"/>
                <a:gd name="T43" fmla="*/ 10 h 21"/>
                <a:gd name="T44" fmla="*/ 1 w 17"/>
                <a:gd name="T45" fmla="*/ 8 h 21"/>
                <a:gd name="T46" fmla="*/ 1 w 17"/>
                <a:gd name="T47" fmla="*/ 6 h 21"/>
                <a:gd name="T48" fmla="*/ 1 w 17"/>
                <a:gd name="T49" fmla="*/ 6 h 21"/>
                <a:gd name="T50" fmla="*/ 1 w 17"/>
                <a:gd name="T51" fmla="*/ 4 h 21"/>
                <a:gd name="T52" fmla="*/ 3 w 17"/>
                <a:gd name="T53" fmla="*/ 2 h 21"/>
                <a:gd name="T54" fmla="*/ 3 w 17"/>
                <a:gd name="T55" fmla="*/ 2 h 21"/>
                <a:gd name="T56" fmla="*/ 5 w 17"/>
                <a:gd name="T57" fmla="*/ 1 h 21"/>
                <a:gd name="T58" fmla="*/ 8 w 17"/>
                <a:gd name="T59" fmla="*/ 0 h 21"/>
                <a:gd name="T60" fmla="*/ 8 w 17"/>
                <a:gd name="T61" fmla="*/ 0 h 21"/>
                <a:gd name="T62" fmla="*/ 13 w 17"/>
                <a:gd name="T63" fmla="*/ 1 h 21"/>
                <a:gd name="T64" fmla="*/ 16 w 17"/>
                <a:gd name="T65" fmla="*/ 2 h 21"/>
                <a:gd name="T66" fmla="*/ 16 w 17"/>
                <a:gd name="T67" fmla="*/ 5 h 21"/>
                <a:gd name="T68" fmla="*/ 16 w 17"/>
                <a:gd name="T69" fmla="*/ 5 h 21"/>
                <a:gd name="T70" fmla="*/ 16 w 17"/>
                <a:gd name="T71" fmla="*/ 5 h 21"/>
                <a:gd name="T72" fmla="*/ 13 w 17"/>
                <a:gd name="T73" fmla="*/ 4 h 21"/>
                <a:gd name="T74" fmla="*/ 8 w 17"/>
                <a:gd name="T75" fmla="*/ 3 h 21"/>
                <a:gd name="T76" fmla="*/ 8 w 17"/>
                <a:gd name="T77" fmla="*/ 3 h 21"/>
                <a:gd name="T78" fmla="*/ 5 w 17"/>
                <a:gd name="T79" fmla="*/ 4 h 21"/>
                <a:gd name="T80" fmla="*/ 5 w 17"/>
                <a:gd name="T81" fmla="*/ 4 h 21"/>
                <a:gd name="T82" fmla="*/ 4 w 17"/>
                <a:gd name="T83" fmla="*/ 5 h 21"/>
                <a:gd name="T84" fmla="*/ 4 w 17"/>
                <a:gd name="T85" fmla="*/ 6 h 21"/>
                <a:gd name="T86" fmla="*/ 4 w 17"/>
                <a:gd name="T87" fmla="*/ 6 h 21"/>
                <a:gd name="T88" fmla="*/ 4 w 17"/>
                <a:gd name="T89" fmla="*/ 8 h 21"/>
                <a:gd name="T90" fmla="*/ 4 w 17"/>
                <a:gd name="T91" fmla="*/ 8 h 21"/>
                <a:gd name="T92" fmla="*/ 7 w 17"/>
                <a:gd name="T93" fmla="*/ 9 h 21"/>
                <a:gd name="T94" fmla="*/ 12 w 17"/>
                <a:gd name="T95" fmla="*/ 10 h 21"/>
                <a:gd name="T96" fmla="*/ 12 w 17"/>
                <a:gd name="T97" fmla="*/ 10 h 21"/>
                <a:gd name="T98" fmla="*/ 14 w 17"/>
                <a:gd name="T99" fmla="*/ 11 h 21"/>
                <a:gd name="T100" fmla="*/ 15 w 17"/>
                <a:gd name="T101" fmla="*/ 12 h 21"/>
                <a:gd name="T102" fmla="*/ 15 w 17"/>
                <a:gd name="T103" fmla="*/ 12 h 21"/>
                <a:gd name="T104" fmla="*/ 16 w 17"/>
                <a:gd name="T105" fmla="*/ 13 h 21"/>
                <a:gd name="T106" fmla="*/ 17 w 17"/>
                <a:gd name="T107" fmla="*/ 15 h 21"/>
                <a:gd name="T108" fmla="*/ 17 w 17"/>
                <a:gd name="T109" fmla="*/ 15 h 21"/>
                <a:gd name="T110" fmla="*/ 16 w 17"/>
                <a:gd name="T111" fmla="*/ 18 h 21"/>
                <a:gd name="T112" fmla="*/ 14 w 17"/>
                <a:gd name="T113" fmla="*/ 20 h 21"/>
                <a:gd name="T114" fmla="*/ 14 w 17"/>
                <a:gd name="T115" fmla="*/ 20 h 21"/>
                <a:gd name="T116" fmla="*/ 12 w 17"/>
                <a:gd name="T117" fmla="*/ 21 h 21"/>
                <a:gd name="T118" fmla="*/ 7 w 17"/>
                <a:gd name="T119" fmla="*/ 21 h 21"/>
                <a:gd name="T120" fmla="*/ 7 w 17"/>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 h="21">
                  <a:moveTo>
                    <a:pt x="7" y="21"/>
                  </a:moveTo>
                  <a:lnTo>
                    <a:pt x="7" y="21"/>
                  </a:lnTo>
                  <a:lnTo>
                    <a:pt x="4" y="21"/>
                  </a:lnTo>
                  <a:lnTo>
                    <a:pt x="0" y="20"/>
                  </a:lnTo>
                  <a:lnTo>
                    <a:pt x="0" y="16"/>
                  </a:lnTo>
                  <a:lnTo>
                    <a:pt x="1" y="16"/>
                  </a:lnTo>
                  <a:lnTo>
                    <a:pt x="1" y="16"/>
                  </a:lnTo>
                  <a:lnTo>
                    <a:pt x="4" y="18"/>
                  </a:lnTo>
                  <a:lnTo>
                    <a:pt x="8" y="19"/>
                  </a:lnTo>
                  <a:lnTo>
                    <a:pt x="8" y="19"/>
                  </a:lnTo>
                  <a:lnTo>
                    <a:pt x="12" y="18"/>
                  </a:lnTo>
                  <a:lnTo>
                    <a:pt x="13" y="17"/>
                  </a:lnTo>
                  <a:lnTo>
                    <a:pt x="14" y="16"/>
                  </a:lnTo>
                  <a:lnTo>
                    <a:pt x="14" y="16"/>
                  </a:lnTo>
                  <a:lnTo>
                    <a:pt x="13" y="14"/>
                  </a:lnTo>
                  <a:lnTo>
                    <a:pt x="13" y="14"/>
                  </a:lnTo>
                  <a:lnTo>
                    <a:pt x="9" y="13"/>
                  </a:lnTo>
                  <a:lnTo>
                    <a:pt x="9" y="13"/>
                  </a:lnTo>
                  <a:lnTo>
                    <a:pt x="5" y="12"/>
                  </a:lnTo>
                  <a:lnTo>
                    <a:pt x="5" y="12"/>
                  </a:lnTo>
                  <a:lnTo>
                    <a:pt x="2" y="10"/>
                  </a:lnTo>
                  <a:lnTo>
                    <a:pt x="2" y="10"/>
                  </a:lnTo>
                  <a:lnTo>
                    <a:pt x="1" y="8"/>
                  </a:lnTo>
                  <a:lnTo>
                    <a:pt x="1" y="6"/>
                  </a:lnTo>
                  <a:lnTo>
                    <a:pt x="1" y="6"/>
                  </a:lnTo>
                  <a:lnTo>
                    <a:pt x="1" y="4"/>
                  </a:lnTo>
                  <a:lnTo>
                    <a:pt x="3" y="2"/>
                  </a:lnTo>
                  <a:lnTo>
                    <a:pt x="3" y="2"/>
                  </a:lnTo>
                  <a:lnTo>
                    <a:pt x="5" y="1"/>
                  </a:lnTo>
                  <a:lnTo>
                    <a:pt x="8" y="0"/>
                  </a:lnTo>
                  <a:lnTo>
                    <a:pt x="8" y="0"/>
                  </a:lnTo>
                  <a:lnTo>
                    <a:pt x="13" y="1"/>
                  </a:lnTo>
                  <a:lnTo>
                    <a:pt x="16" y="2"/>
                  </a:lnTo>
                  <a:lnTo>
                    <a:pt x="16" y="5"/>
                  </a:lnTo>
                  <a:lnTo>
                    <a:pt x="16" y="5"/>
                  </a:lnTo>
                  <a:lnTo>
                    <a:pt x="16" y="5"/>
                  </a:lnTo>
                  <a:lnTo>
                    <a:pt x="13" y="4"/>
                  </a:lnTo>
                  <a:lnTo>
                    <a:pt x="8" y="3"/>
                  </a:lnTo>
                  <a:lnTo>
                    <a:pt x="8" y="3"/>
                  </a:lnTo>
                  <a:lnTo>
                    <a:pt x="5" y="4"/>
                  </a:lnTo>
                  <a:lnTo>
                    <a:pt x="5" y="4"/>
                  </a:lnTo>
                  <a:lnTo>
                    <a:pt x="4" y="5"/>
                  </a:lnTo>
                  <a:lnTo>
                    <a:pt x="4" y="6"/>
                  </a:lnTo>
                  <a:lnTo>
                    <a:pt x="4" y="6"/>
                  </a:lnTo>
                  <a:lnTo>
                    <a:pt x="4" y="8"/>
                  </a:lnTo>
                  <a:lnTo>
                    <a:pt x="4" y="8"/>
                  </a:lnTo>
                  <a:lnTo>
                    <a:pt x="7" y="9"/>
                  </a:lnTo>
                  <a:lnTo>
                    <a:pt x="12" y="10"/>
                  </a:lnTo>
                  <a:lnTo>
                    <a:pt x="12" y="10"/>
                  </a:lnTo>
                  <a:lnTo>
                    <a:pt x="14" y="11"/>
                  </a:lnTo>
                  <a:lnTo>
                    <a:pt x="15" y="12"/>
                  </a:lnTo>
                  <a:lnTo>
                    <a:pt x="15" y="12"/>
                  </a:lnTo>
                  <a:lnTo>
                    <a:pt x="16" y="13"/>
                  </a:lnTo>
                  <a:lnTo>
                    <a:pt x="17" y="15"/>
                  </a:lnTo>
                  <a:lnTo>
                    <a:pt x="17" y="15"/>
                  </a:lnTo>
                  <a:lnTo>
                    <a:pt x="16" y="18"/>
                  </a:lnTo>
                  <a:lnTo>
                    <a:pt x="14" y="20"/>
                  </a:lnTo>
                  <a:lnTo>
                    <a:pt x="14" y="20"/>
                  </a:lnTo>
                  <a:lnTo>
                    <a:pt x="12" y="21"/>
                  </a:lnTo>
                  <a:lnTo>
                    <a:pt x="7" y="21"/>
                  </a:lnTo>
                  <a:lnTo>
                    <a:pt x="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Freeform 374">
              <a:extLst>
                <a:ext uri="{FF2B5EF4-FFF2-40B4-BE49-F238E27FC236}">
                  <a16:creationId xmlns:a16="http://schemas.microsoft.com/office/drawing/2014/main" id="{5679A398-2FA5-4E26-8047-5B3E51DCCA10}"/>
                </a:ext>
              </a:extLst>
            </p:cNvPr>
            <p:cNvSpPr>
              <a:spLocks noEditPoints="1"/>
            </p:cNvSpPr>
            <p:nvPr/>
          </p:nvSpPr>
          <p:spPr bwMode="auto">
            <a:xfrm>
              <a:off x="7777163" y="4227513"/>
              <a:ext cx="14288" cy="17462"/>
            </a:xfrm>
            <a:custGeom>
              <a:avLst/>
              <a:gdLst>
                <a:gd name="T0" fmla="*/ 11 w 18"/>
                <a:gd name="T1" fmla="*/ 21 h 21"/>
                <a:gd name="T2" fmla="*/ 11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3 w 18"/>
                <a:gd name="T19" fmla="*/ 3 h 21"/>
                <a:gd name="T20" fmla="*/ 3 w 18"/>
                <a:gd name="T21" fmla="*/ 3 h 21"/>
                <a:gd name="T22" fmla="*/ 6 w 18"/>
                <a:gd name="T23" fmla="*/ 1 h 21"/>
                <a:gd name="T24" fmla="*/ 10 w 18"/>
                <a:gd name="T25" fmla="*/ 0 h 21"/>
                <a:gd name="T26" fmla="*/ 10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8 w 18"/>
                <a:gd name="T51" fmla="*/ 18 h 21"/>
                <a:gd name="T52" fmla="*/ 11 w 18"/>
                <a:gd name="T53" fmla="*/ 19 h 21"/>
                <a:gd name="T54" fmla="*/ 11 w 18"/>
                <a:gd name="T55" fmla="*/ 19 h 21"/>
                <a:gd name="T56" fmla="*/ 14 w 18"/>
                <a:gd name="T57" fmla="*/ 18 h 21"/>
                <a:gd name="T58" fmla="*/ 17 w 18"/>
                <a:gd name="T59" fmla="*/ 16 h 21"/>
                <a:gd name="T60" fmla="*/ 18 w 18"/>
                <a:gd name="T61" fmla="*/ 16 h 21"/>
                <a:gd name="T62" fmla="*/ 18 w 18"/>
                <a:gd name="T63" fmla="*/ 20 h 21"/>
                <a:gd name="T64" fmla="*/ 18 w 18"/>
                <a:gd name="T65" fmla="*/ 20 h 21"/>
                <a:gd name="T66" fmla="*/ 14 w 18"/>
                <a:gd name="T67" fmla="*/ 21 h 21"/>
                <a:gd name="T68" fmla="*/ 11 w 18"/>
                <a:gd name="T69" fmla="*/ 21 h 21"/>
                <a:gd name="T70" fmla="*/ 11 w 18"/>
                <a:gd name="T71" fmla="*/ 21 h 21"/>
                <a:gd name="T72" fmla="*/ 3 w 18"/>
                <a:gd name="T73" fmla="*/ 9 h 21"/>
                <a:gd name="T74" fmla="*/ 15 w 18"/>
                <a:gd name="T75" fmla="*/ 9 h 21"/>
                <a:gd name="T76" fmla="*/ 15 w 18"/>
                <a:gd name="T77" fmla="*/ 9 h 21"/>
                <a:gd name="T78" fmla="*/ 15 w 18"/>
                <a:gd name="T79" fmla="*/ 6 h 21"/>
                <a:gd name="T80" fmla="*/ 14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1" y="21"/>
                  </a:moveTo>
                  <a:lnTo>
                    <a:pt x="11" y="21"/>
                  </a:lnTo>
                  <a:lnTo>
                    <a:pt x="6" y="21"/>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8" y="18"/>
                  </a:lnTo>
                  <a:lnTo>
                    <a:pt x="11" y="19"/>
                  </a:lnTo>
                  <a:lnTo>
                    <a:pt x="11" y="19"/>
                  </a:lnTo>
                  <a:lnTo>
                    <a:pt x="14" y="18"/>
                  </a:lnTo>
                  <a:lnTo>
                    <a:pt x="17" y="16"/>
                  </a:lnTo>
                  <a:lnTo>
                    <a:pt x="18" y="16"/>
                  </a:lnTo>
                  <a:lnTo>
                    <a:pt x="18" y="20"/>
                  </a:lnTo>
                  <a:lnTo>
                    <a:pt x="18" y="20"/>
                  </a:lnTo>
                  <a:lnTo>
                    <a:pt x="14" y="21"/>
                  </a:lnTo>
                  <a:lnTo>
                    <a:pt x="11" y="21"/>
                  </a:lnTo>
                  <a:lnTo>
                    <a:pt x="11" y="21"/>
                  </a:lnTo>
                  <a:close/>
                  <a:moveTo>
                    <a:pt x="3" y="9"/>
                  </a:moveTo>
                  <a:lnTo>
                    <a:pt x="15" y="9"/>
                  </a:lnTo>
                  <a:lnTo>
                    <a:pt x="15" y="9"/>
                  </a:lnTo>
                  <a:lnTo>
                    <a:pt x="15" y="6"/>
                  </a:lnTo>
                  <a:lnTo>
                    <a:pt x="14"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Freeform 375">
              <a:extLst>
                <a:ext uri="{FF2B5EF4-FFF2-40B4-BE49-F238E27FC236}">
                  <a16:creationId xmlns:a16="http://schemas.microsoft.com/office/drawing/2014/main" id="{297D6988-7CF8-48B8-8240-9A1FEB942F80}"/>
                </a:ext>
              </a:extLst>
            </p:cNvPr>
            <p:cNvSpPr>
              <a:spLocks/>
            </p:cNvSpPr>
            <p:nvPr/>
          </p:nvSpPr>
          <p:spPr bwMode="auto">
            <a:xfrm>
              <a:off x="7794626" y="4227513"/>
              <a:ext cx="14288" cy="17462"/>
            </a:xfrm>
            <a:custGeom>
              <a:avLst/>
              <a:gdLst>
                <a:gd name="T0" fmla="*/ 17 w 17"/>
                <a:gd name="T1" fmla="*/ 21 h 21"/>
                <a:gd name="T2" fmla="*/ 14 w 17"/>
                <a:gd name="T3" fmla="*/ 21 h 21"/>
                <a:gd name="T4" fmla="*/ 14 w 17"/>
                <a:gd name="T5" fmla="*/ 10 h 21"/>
                <a:gd name="T6" fmla="*/ 14 w 17"/>
                <a:gd name="T7" fmla="*/ 10 h 21"/>
                <a:gd name="T8" fmla="*/ 13 w 17"/>
                <a:gd name="T9" fmla="*/ 6 h 21"/>
                <a:gd name="T10" fmla="*/ 13 w 17"/>
                <a:gd name="T11" fmla="*/ 4 h 21"/>
                <a:gd name="T12" fmla="*/ 13 w 17"/>
                <a:gd name="T13" fmla="*/ 4 h 21"/>
                <a:gd name="T14" fmla="*/ 11 w 17"/>
                <a:gd name="T15" fmla="*/ 4 h 21"/>
                <a:gd name="T16" fmla="*/ 9 w 17"/>
                <a:gd name="T17" fmla="*/ 3 h 21"/>
                <a:gd name="T18" fmla="*/ 9 w 17"/>
                <a:gd name="T19" fmla="*/ 3 h 21"/>
                <a:gd name="T20" fmla="*/ 6 w 17"/>
                <a:gd name="T21" fmla="*/ 4 h 21"/>
                <a:gd name="T22" fmla="*/ 3 w 17"/>
                <a:gd name="T23" fmla="*/ 6 h 21"/>
                <a:gd name="T24" fmla="*/ 3 w 17"/>
                <a:gd name="T25" fmla="*/ 21 h 21"/>
                <a:gd name="T26" fmla="*/ 0 w 17"/>
                <a:gd name="T27" fmla="*/ 21 h 21"/>
                <a:gd name="T28" fmla="*/ 0 w 17"/>
                <a:gd name="T29" fmla="*/ 1 h 21"/>
                <a:gd name="T30" fmla="*/ 3 w 17"/>
                <a:gd name="T31" fmla="*/ 1 h 21"/>
                <a:gd name="T32" fmla="*/ 3 w 17"/>
                <a:gd name="T33" fmla="*/ 3 h 21"/>
                <a:gd name="T34" fmla="*/ 3 w 17"/>
                <a:gd name="T35" fmla="*/ 3 h 21"/>
                <a:gd name="T36" fmla="*/ 7 w 17"/>
                <a:gd name="T37" fmla="*/ 1 h 21"/>
                <a:gd name="T38" fmla="*/ 10 w 17"/>
                <a:gd name="T39" fmla="*/ 0 h 21"/>
                <a:gd name="T40" fmla="*/ 10 w 17"/>
                <a:gd name="T41" fmla="*/ 0 h 21"/>
                <a:gd name="T42" fmla="*/ 13 w 17"/>
                <a:gd name="T43" fmla="*/ 1 h 21"/>
                <a:gd name="T44" fmla="*/ 15 w 17"/>
                <a:gd name="T45" fmla="*/ 2 h 21"/>
                <a:gd name="T46" fmla="*/ 15 w 17"/>
                <a:gd name="T47" fmla="*/ 2 h 21"/>
                <a:gd name="T48" fmla="*/ 16 w 17"/>
                <a:gd name="T49" fmla="*/ 5 h 21"/>
                <a:gd name="T50" fmla="*/ 17 w 17"/>
                <a:gd name="T51" fmla="*/ 8 h 21"/>
                <a:gd name="T52" fmla="*/ 17 w 17"/>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1">
                  <a:moveTo>
                    <a:pt x="17" y="21"/>
                  </a:moveTo>
                  <a:lnTo>
                    <a:pt x="14" y="21"/>
                  </a:lnTo>
                  <a:lnTo>
                    <a:pt x="14" y="10"/>
                  </a:lnTo>
                  <a:lnTo>
                    <a:pt x="14" y="10"/>
                  </a:lnTo>
                  <a:lnTo>
                    <a:pt x="13" y="6"/>
                  </a:lnTo>
                  <a:lnTo>
                    <a:pt x="13" y="4"/>
                  </a:lnTo>
                  <a:lnTo>
                    <a:pt x="13" y="4"/>
                  </a:lnTo>
                  <a:lnTo>
                    <a:pt x="11" y="4"/>
                  </a:lnTo>
                  <a:lnTo>
                    <a:pt x="9" y="3"/>
                  </a:lnTo>
                  <a:lnTo>
                    <a:pt x="9" y="3"/>
                  </a:lnTo>
                  <a:lnTo>
                    <a:pt x="6" y="4"/>
                  </a:lnTo>
                  <a:lnTo>
                    <a:pt x="3" y="6"/>
                  </a:lnTo>
                  <a:lnTo>
                    <a:pt x="3" y="21"/>
                  </a:lnTo>
                  <a:lnTo>
                    <a:pt x="0" y="21"/>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Freeform 376">
              <a:extLst>
                <a:ext uri="{FF2B5EF4-FFF2-40B4-BE49-F238E27FC236}">
                  <a16:creationId xmlns:a16="http://schemas.microsoft.com/office/drawing/2014/main" id="{397F189F-9EDD-4033-AED7-6D2795A4C165}"/>
                </a:ext>
              </a:extLst>
            </p:cNvPr>
            <p:cNvSpPr>
              <a:spLocks/>
            </p:cNvSpPr>
            <p:nvPr/>
          </p:nvSpPr>
          <p:spPr bwMode="auto">
            <a:xfrm>
              <a:off x="7810501" y="4224338"/>
              <a:ext cx="9525" cy="20637"/>
            </a:xfrm>
            <a:custGeom>
              <a:avLst/>
              <a:gdLst>
                <a:gd name="T0" fmla="*/ 10 w 13"/>
                <a:gd name="T1" fmla="*/ 26 h 26"/>
                <a:gd name="T2" fmla="*/ 10 w 13"/>
                <a:gd name="T3" fmla="*/ 26 h 26"/>
                <a:gd name="T4" fmla="*/ 7 w 13"/>
                <a:gd name="T5" fmla="*/ 26 h 26"/>
                <a:gd name="T6" fmla="*/ 4 w 13"/>
                <a:gd name="T7" fmla="*/ 24 h 26"/>
                <a:gd name="T8" fmla="*/ 3 w 13"/>
                <a:gd name="T9" fmla="*/ 22 h 26"/>
                <a:gd name="T10" fmla="*/ 2 w 13"/>
                <a:gd name="T11" fmla="*/ 19 h 26"/>
                <a:gd name="T12" fmla="*/ 2 w 13"/>
                <a:gd name="T13" fmla="*/ 8 h 26"/>
                <a:gd name="T14" fmla="*/ 0 w 13"/>
                <a:gd name="T15" fmla="*/ 8 h 26"/>
                <a:gd name="T16" fmla="*/ 0 w 13"/>
                <a:gd name="T17" fmla="*/ 6 h 26"/>
                <a:gd name="T18" fmla="*/ 2 w 13"/>
                <a:gd name="T19" fmla="*/ 6 h 26"/>
                <a:gd name="T20" fmla="*/ 2 w 13"/>
                <a:gd name="T21" fmla="*/ 0 h 26"/>
                <a:gd name="T22" fmla="*/ 5 w 13"/>
                <a:gd name="T23" fmla="*/ 0 h 26"/>
                <a:gd name="T24" fmla="*/ 5 w 13"/>
                <a:gd name="T25" fmla="*/ 6 h 26"/>
                <a:gd name="T26" fmla="*/ 13 w 13"/>
                <a:gd name="T27" fmla="*/ 6 h 26"/>
                <a:gd name="T28" fmla="*/ 13 w 13"/>
                <a:gd name="T29" fmla="*/ 8 h 26"/>
                <a:gd name="T30" fmla="*/ 5 w 13"/>
                <a:gd name="T31" fmla="*/ 8 h 26"/>
                <a:gd name="T32" fmla="*/ 5 w 13"/>
                <a:gd name="T33" fmla="*/ 18 h 26"/>
                <a:gd name="T34" fmla="*/ 5 w 13"/>
                <a:gd name="T35" fmla="*/ 18 h 26"/>
                <a:gd name="T36" fmla="*/ 7 w 13"/>
                <a:gd name="T37" fmla="*/ 22 h 26"/>
                <a:gd name="T38" fmla="*/ 7 w 13"/>
                <a:gd name="T39" fmla="*/ 22 h 26"/>
                <a:gd name="T40" fmla="*/ 8 w 13"/>
                <a:gd name="T41" fmla="*/ 23 h 26"/>
                <a:gd name="T42" fmla="*/ 8 w 13"/>
                <a:gd name="T43" fmla="*/ 23 h 26"/>
                <a:gd name="T44" fmla="*/ 10 w 13"/>
                <a:gd name="T45" fmla="*/ 23 h 26"/>
                <a:gd name="T46" fmla="*/ 10 w 13"/>
                <a:gd name="T47" fmla="*/ 23 h 26"/>
                <a:gd name="T48" fmla="*/ 13 w 13"/>
                <a:gd name="T49" fmla="*/ 23 h 26"/>
                <a:gd name="T50" fmla="*/ 13 w 13"/>
                <a:gd name="T51" fmla="*/ 23 h 26"/>
                <a:gd name="T52" fmla="*/ 13 w 13"/>
                <a:gd name="T53" fmla="*/ 26 h 26"/>
                <a:gd name="T54" fmla="*/ 13 w 13"/>
                <a:gd name="T55" fmla="*/ 26 h 26"/>
                <a:gd name="T56" fmla="*/ 10 w 13"/>
                <a:gd name="T57" fmla="*/ 26 h 26"/>
                <a:gd name="T58" fmla="*/ 10 w 13"/>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26">
                  <a:moveTo>
                    <a:pt x="10" y="26"/>
                  </a:moveTo>
                  <a:lnTo>
                    <a:pt x="10" y="26"/>
                  </a:lnTo>
                  <a:lnTo>
                    <a:pt x="7" y="26"/>
                  </a:lnTo>
                  <a:lnTo>
                    <a:pt x="4" y="24"/>
                  </a:lnTo>
                  <a:lnTo>
                    <a:pt x="3" y="22"/>
                  </a:lnTo>
                  <a:lnTo>
                    <a:pt x="2" y="19"/>
                  </a:lnTo>
                  <a:lnTo>
                    <a:pt x="2" y="8"/>
                  </a:lnTo>
                  <a:lnTo>
                    <a:pt x="0" y="8"/>
                  </a:lnTo>
                  <a:lnTo>
                    <a:pt x="0" y="6"/>
                  </a:lnTo>
                  <a:lnTo>
                    <a:pt x="2" y="6"/>
                  </a:lnTo>
                  <a:lnTo>
                    <a:pt x="2" y="0"/>
                  </a:lnTo>
                  <a:lnTo>
                    <a:pt x="5" y="0"/>
                  </a:lnTo>
                  <a:lnTo>
                    <a:pt x="5" y="6"/>
                  </a:lnTo>
                  <a:lnTo>
                    <a:pt x="13" y="6"/>
                  </a:lnTo>
                  <a:lnTo>
                    <a:pt x="13" y="8"/>
                  </a:lnTo>
                  <a:lnTo>
                    <a:pt x="5" y="8"/>
                  </a:lnTo>
                  <a:lnTo>
                    <a:pt x="5" y="18"/>
                  </a:lnTo>
                  <a:lnTo>
                    <a:pt x="5" y="18"/>
                  </a:lnTo>
                  <a:lnTo>
                    <a:pt x="7" y="22"/>
                  </a:lnTo>
                  <a:lnTo>
                    <a:pt x="7" y="22"/>
                  </a:lnTo>
                  <a:lnTo>
                    <a:pt x="8" y="23"/>
                  </a:lnTo>
                  <a:lnTo>
                    <a:pt x="8" y="23"/>
                  </a:lnTo>
                  <a:lnTo>
                    <a:pt x="10" y="23"/>
                  </a:lnTo>
                  <a:lnTo>
                    <a:pt x="10" y="23"/>
                  </a:lnTo>
                  <a:lnTo>
                    <a:pt x="13" y="23"/>
                  </a:lnTo>
                  <a:lnTo>
                    <a:pt x="13" y="23"/>
                  </a:lnTo>
                  <a:lnTo>
                    <a:pt x="13" y="26"/>
                  </a:lnTo>
                  <a:lnTo>
                    <a:pt x="13" y="26"/>
                  </a:lnTo>
                  <a:lnTo>
                    <a:pt x="10" y="26"/>
                  </a:lnTo>
                  <a:lnTo>
                    <a:pt x="1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Freeform 377">
              <a:extLst>
                <a:ext uri="{FF2B5EF4-FFF2-40B4-BE49-F238E27FC236}">
                  <a16:creationId xmlns:a16="http://schemas.microsoft.com/office/drawing/2014/main" id="{D545783A-8E8F-4AAB-811C-16027343955F}"/>
                </a:ext>
              </a:extLst>
            </p:cNvPr>
            <p:cNvSpPr>
              <a:spLocks noEditPoints="1"/>
            </p:cNvSpPr>
            <p:nvPr/>
          </p:nvSpPr>
          <p:spPr bwMode="auto">
            <a:xfrm>
              <a:off x="7821613" y="4227513"/>
              <a:ext cx="14288" cy="17462"/>
            </a:xfrm>
            <a:custGeom>
              <a:avLst/>
              <a:gdLst>
                <a:gd name="T0" fmla="*/ 14 w 17"/>
                <a:gd name="T1" fmla="*/ 21 h 21"/>
                <a:gd name="T2" fmla="*/ 14 w 17"/>
                <a:gd name="T3" fmla="*/ 19 h 21"/>
                <a:gd name="T4" fmla="*/ 14 w 17"/>
                <a:gd name="T5" fmla="*/ 19 h 21"/>
                <a:gd name="T6" fmla="*/ 10 w 17"/>
                <a:gd name="T7" fmla="*/ 21 h 21"/>
                <a:gd name="T8" fmla="*/ 10 w 17"/>
                <a:gd name="T9" fmla="*/ 21 h 21"/>
                <a:gd name="T10" fmla="*/ 6 w 17"/>
                <a:gd name="T11" fmla="*/ 21 h 21"/>
                <a:gd name="T12" fmla="*/ 6 w 17"/>
                <a:gd name="T13" fmla="*/ 21 h 21"/>
                <a:gd name="T14" fmla="*/ 4 w 17"/>
                <a:gd name="T15" fmla="*/ 21 h 21"/>
                <a:gd name="T16" fmla="*/ 2 w 17"/>
                <a:gd name="T17" fmla="*/ 20 h 21"/>
                <a:gd name="T18" fmla="*/ 2 w 17"/>
                <a:gd name="T19" fmla="*/ 20 h 21"/>
                <a:gd name="T20" fmla="*/ 1 w 17"/>
                <a:gd name="T21" fmla="*/ 18 h 21"/>
                <a:gd name="T22" fmla="*/ 0 w 17"/>
                <a:gd name="T23" fmla="*/ 15 h 21"/>
                <a:gd name="T24" fmla="*/ 0 w 17"/>
                <a:gd name="T25" fmla="*/ 15 h 21"/>
                <a:gd name="T26" fmla="*/ 1 w 17"/>
                <a:gd name="T27" fmla="*/ 12 h 21"/>
                <a:gd name="T28" fmla="*/ 3 w 17"/>
                <a:gd name="T29" fmla="*/ 10 h 21"/>
                <a:gd name="T30" fmla="*/ 3 w 17"/>
                <a:gd name="T31" fmla="*/ 10 h 21"/>
                <a:gd name="T32" fmla="*/ 7 w 17"/>
                <a:gd name="T33" fmla="*/ 8 h 21"/>
                <a:gd name="T34" fmla="*/ 14 w 17"/>
                <a:gd name="T35" fmla="*/ 8 h 21"/>
                <a:gd name="T36" fmla="*/ 14 w 17"/>
                <a:gd name="T37" fmla="*/ 7 h 21"/>
                <a:gd name="T38" fmla="*/ 14 w 17"/>
                <a:gd name="T39" fmla="*/ 7 h 21"/>
                <a:gd name="T40" fmla="*/ 13 w 17"/>
                <a:gd name="T41" fmla="*/ 5 h 21"/>
                <a:gd name="T42" fmla="*/ 12 w 17"/>
                <a:gd name="T43" fmla="*/ 4 h 21"/>
                <a:gd name="T44" fmla="*/ 12 w 17"/>
                <a:gd name="T45" fmla="*/ 4 h 21"/>
                <a:gd name="T46" fmla="*/ 11 w 17"/>
                <a:gd name="T47" fmla="*/ 3 h 21"/>
                <a:gd name="T48" fmla="*/ 8 w 17"/>
                <a:gd name="T49" fmla="*/ 3 h 21"/>
                <a:gd name="T50" fmla="*/ 8 w 17"/>
                <a:gd name="T51" fmla="*/ 3 h 21"/>
                <a:gd name="T52" fmla="*/ 5 w 17"/>
                <a:gd name="T53" fmla="*/ 3 h 21"/>
                <a:gd name="T54" fmla="*/ 2 w 17"/>
                <a:gd name="T55" fmla="*/ 5 h 21"/>
                <a:gd name="T56" fmla="*/ 2 w 17"/>
                <a:gd name="T57" fmla="*/ 5 h 21"/>
                <a:gd name="T58" fmla="*/ 2 w 17"/>
                <a:gd name="T59" fmla="*/ 1 h 21"/>
                <a:gd name="T60" fmla="*/ 2 w 17"/>
                <a:gd name="T61" fmla="*/ 1 h 21"/>
                <a:gd name="T62" fmla="*/ 8 w 17"/>
                <a:gd name="T63" fmla="*/ 0 h 21"/>
                <a:gd name="T64" fmla="*/ 8 w 17"/>
                <a:gd name="T65" fmla="*/ 0 h 21"/>
                <a:gd name="T66" fmla="*/ 12 w 17"/>
                <a:gd name="T67" fmla="*/ 1 h 21"/>
                <a:gd name="T68" fmla="*/ 15 w 17"/>
                <a:gd name="T69" fmla="*/ 2 h 21"/>
                <a:gd name="T70" fmla="*/ 15 w 17"/>
                <a:gd name="T71" fmla="*/ 2 h 21"/>
                <a:gd name="T72" fmla="*/ 16 w 17"/>
                <a:gd name="T73" fmla="*/ 4 h 21"/>
                <a:gd name="T74" fmla="*/ 17 w 17"/>
                <a:gd name="T75" fmla="*/ 7 h 21"/>
                <a:gd name="T76" fmla="*/ 17 w 17"/>
                <a:gd name="T77" fmla="*/ 21 h 21"/>
                <a:gd name="T78" fmla="*/ 14 w 17"/>
                <a:gd name="T79" fmla="*/ 21 h 21"/>
                <a:gd name="T80" fmla="*/ 14 w 17"/>
                <a:gd name="T81" fmla="*/ 16 h 21"/>
                <a:gd name="T82" fmla="*/ 14 w 17"/>
                <a:gd name="T83" fmla="*/ 10 h 21"/>
                <a:gd name="T84" fmla="*/ 14 w 17"/>
                <a:gd name="T85" fmla="*/ 10 h 21"/>
                <a:gd name="T86" fmla="*/ 8 w 17"/>
                <a:gd name="T87" fmla="*/ 11 h 21"/>
                <a:gd name="T88" fmla="*/ 5 w 17"/>
                <a:gd name="T89" fmla="*/ 12 h 21"/>
                <a:gd name="T90" fmla="*/ 5 w 17"/>
                <a:gd name="T91" fmla="*/ 12 h 21"/>
                <a:gd name="T92" fmla="*/ 4 w 17"/>
                <a:gd name="T93" fmla="*/ 13 h 21"/>
                <a:gd name="T94" fmla="*/ 3 w 17"/>
                <a:gd name="T95" fmla="*/ 15 h 21"/>
                <a:gd name="T96" fmla="*/ 3 w 17"/>
                <a:gd name="T97" fmla="*/ 15 h 21"/>
                <a:gd name="T98" fmla="*/ 4 w 17"/>
                <a:gd name="T99" fmla="*/ 16 h 21"/>
                <a:gd name="T100" fmla="*/ 5 w 17"/>
                <a:gd name="T101" fmla="*/ 18 h 21"/>
                <a:gd name="T102" fmla="*/ 8 w 17"/>
                <a:gd name="T103" fmla="*/ 18 h 21"/>
                <a:gd name="T104" fmla="*/ 8 w 17"/>
                <a:gd name="T105" fmla="*/ 18 h 21"/>
                <a:gd name="T106" fmla="*/ 11 w 17"/>
                <a:gd name="T107" fmla="*/ 18 h 21"/>
                <a:gd name="T108" fmla="*/ 14 w 17"/>
                <a:gd name="T109" fmla="*/ 16 h 21"/>
                <a:gd name="T110" fmla="*/ 14 w 17"/>
                <a:gd name="T111"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 h="21">
                  <a:moveTo>
                    <a:pt x="14" y="21"/>
                  </a:moveTo>
                  <a:lnTo>
                    <a:pt x="14" y="19"/>
                  </a:lnTo>
                  <a:lnTo>
                    <a:pt x="14" y="19"/>
                  </a:lnTo>
                  <a:lnTo>
                    <a:pt x="10" y="21"/>
                  </a:lnTo>
                  <a:lnTo>
                    <a:pt x="10" y="21"/>
                  </a:lnTo>
                  <a:lnTo>
                    <a:pt x="6" y="21"/>
                  </a:lnTo>
                  <a:lnTo>
                    <a:pt x="6" y="21"/>
                  </a:lnTo>
                  <a:lnTo>
                    <a:pt x="4" y="21"/>
                  </a:lnTo>
                  <a:lnTo>
                    <a:pt x="2" y="20"/>
                  </a:lnTo>
                  <a:lnTo>
                    <a:pt x="2" y="20"/>
                  </a:lnTo>
                  <a:lnTo>
                    <a:pt x="1" y="18"/>
                  </a:lnTo>
                  <a:lnTo>
                    <a:pt x="0" y="15"/>
                  </a:lnTo>
                  <a:lnTo>
                    <a:pt x="0" y="15"/>
                  </a:lnTo>
                  <a:lnTo>
                    <a:pt x="1" y="12"/>
                  </a:lnTo>
                  <a:lnTo>
                    <a:pt x="3" y="10"/>
                  </a:lnTo>
                  <a:lnTo>
                    <a:pt x="3" y="10"/>
                  </a:lnTo>
                  <a:lnTo>
                    <a:pt x="7" y="8"/>
                  </a:lnTo>
                  <a:lnTo>
                    <a:pt x="14" y="8"/>
                  </a:lnTo>
                  <a:lnTo>
                    <a:pt x="14" y="7"/>
                  </a:lnTo>
                  <a:lnTo>
                    <a:pt x="14" y="7"/>
                  </a:lnTo>
                  <a:lnTo>
                    <a:pt x="13" y="5"/>
                  </a:lnTo>
                  <a:lnTo>
                    <a:pt x="12" y="4"/>
                  </a:lnTo>
                  <a:lnTo>
                    <a:pt x="12" y="4"/>
                  </a:lnTo>
                  <a:lnTo>
                    <a:pt x="11" y="3"/>
                  </a:lnTo>
                  <a:lnTo>
                    <a:pt x="8" y="3"/>
                  </a:lnTo>
                  <a:lnTo>
                    <a:pt x="8" y="3"/>
                  </a:lnTo>
                  <a:lnTo>
                    <a:pt x="5" y="3"/>
                  </a:lnTo>
                  <a:lnTo>
                    <a:pt x="2" y="5"/>
                  </a:lnTo>
                  <a:lnTo>
                    <a:pt x="2" y="5"/>
                  </a:lnTo>
                  <a:lnTo>
                    <a:pt x="2" y="1"/>
                  </a:lnTo>
                  <a:lnTo>
                    <a:pt x="2" y="1"/>
                  </a:lnTo>
                  <a:lnTo>
                    <a:pt x="8" y="0"/>
                  </a:lnTo>
                  <a:lnTo>
                    <a:pt x="8" y="0"/>
                  </a:lnTo>
                  <a:lnTo>
                    <a:pt x="12" y="1"/>
                  </a:lnTo>
                  <a:lnTo>
                    <a:pt x="15" y="2"/>
                  </a:lnTo>
                  <a:lnTo>
                    <a:pt x="15" y="2"/>
                  </a:lnTo>
                  <a:lnTo>
                    <a:pt x="16" y="4"/>
                  </a:lnTo>
                  <a:lnTo>
                    <a:pt x="17" y="7"/>
                  </a:lnTo>
                  <a:lnTo>
                    <a:pt x="17" y="21"/>
                  </a:lnTo>
                  <a:lnTo>
                    <a:pt x="14" y="21"/>
                  </a:lnTo>
                  <a:close/>
                  <a:moveTo>
                    <a:pt x="14" y="16"/>
                  </a:moveTo>
                  <a:lnTo>
                    <a:pt x="14" y="10"/>
                  </a:lnTo>
                  <a:lnTo>
                    <a:pt x="14" y="10"/>
                  </a:lnTo>
                  <a:lnTo>
                    <a:pt x="8" y="11"/>
                  </a:lnTo>
                  <a:lnTo>
                    <a:pt x="5" y="12"/>
                  </a:lnTo>
                  <a:lnTo>
                    <a:pt x="5" y="12"/>
                  </a:lnTo>
                  <a:lnTo>
                    <a:pt x="4" y="13"/>
                  </a:lnTo>
                  <a:lnTo>
                    <a:pt x="3" y="15"/>
                  </a:lnTo>
                  <a:lnTo>
                    <a:pt x="3" y="15"/>
                  </a:lnTo>
                  <a:lnTo>
                    <a:pt x="4" y="16"/>
                  </a:lnTo>
                  <a:lnTo>
                    <a:pt x="5" y="18"/>
                  </a:lnTo>
                  <a:lnTo>
                    <a:pt x="8" y="18"/>
                  </a:lnTo>
                  <a:lnTo>
                    <a:pt x="8" y="18"/>
                  </a:lnTo>
                  <a:lnTo>
                    <a:pt x="11" y="18"/>
                  </a:lnTo>
                  <a:lnTo>
                    <a:pt x="14" y="16"/>
                  </a:lnTo>
                  <a:lnTo>
                    <a:pt x="14"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Freeform 378">
              <a:extLst>
                <a:ext uri="{FF2B5EF4-FFF2-40B4-BE49-F238E27FC236}">
                  <a16:creationId xmlns:a16="http://schemas.microsoft.com/office/drawing/2014/main" id="{DBC86A9E-AD59-4D22-80D8-F63F2B628D84}"/>
                </a:ext>
              </a:extLst>
            </p:cNvPr>
            <p:cNvSpPr>
              <a:spLocks/>
            </p:cNvSpPr>
            <p:nvPr/>
          </p:nvSpPr>
          <p:spPr bwMode="auto">
            <a:xfrm>
              <a:off x="7839076" y="4224338"/>
              <a:ext cx="9525" cy="20637"/>
            </a:xfrm>
            <a:custGeom>
              <a:avLst/>
              <a:gdLst>
                <a:gd name="T0" fmla="*/ 8 w 12"/>
                <a:gd name="T1" fmla="*/ 26 h 26"/>
                <a:gd name="T2" fmla="*/ 8 w 12"/>
                <a:gd name="T3" fmla="*/ 26 h 26"/>
                <a:gd name="T4" fmla="*/ 5 w 12"/>
                <a:gd name="T5" fmla="*/ 26 h 26"/>
                <a:gd name="T6" fmla="*/ 3 w 12"/>
                <a:gd name="T7" fmla="*/ 24 h 26"/>
                <a:gd name="T8" fmla="*/ 2 w 12"/>
                <a:gd name="T9" fmla="*/ 22 h 26"/>
                <a:gd name="T10" fmla="*/ 2 w 12"/>
                <a:gd name="T11" fmla="*/ 19 h 26"/>
                <a:gd name="T12" fmla="*/ 2 w 12"/>
                <a:gd name="T13" fmla="*/ 8 h 26"/>
                <a:gd name="T14" fmla="*/ 0 w 12"/>
                <a:gd name="T15" fmla="*/ 8 h 26"/>
                <a:gd name="T16" fmla="*/ 0 w 12"/>
                <a:gd name="T17" fmla="*/ 6 h 26"/>
                <a:gd name="T18" fmla="*/ 2 w 12"/>
                <a:gd name="T19" fmla="*/ 6 h 26"/>
                <a:gd name="T20" fmla="*/ 2 w 12"/>
                <a:gd name="T21" fmla="*/ 0 h 26"/>
                <a:gd name="T22" fmla="*/ 5 w 12"/>
                <a:gd name="T23" fmla="*/ 0 h 26"/>
                <a:gd name="T24" fmla="*/ 5 w 12"/>
                <a:gd name="T25" fmla="*/ 6 h 26"/>
                <a:gd name="T26" fmla="*/ 12 w 12"/>
                <a:gd name="T27" fmla="*/ 6 h 26"/>
                <a:gd name="T28" fmla="*/ 12 w 12"/>
                <a:gd name="T29" fmla="*/ 8 h 26"/>
                <a:gd name="T30" fmla="*/ 5 w 12"/>
                <a:gd name="T31" fmla="*/ 8 h 26"/>
                <a:gd name="T32" fmla="*/ 5 w 12"/>
                <a:gd name="T33" fmla="*/ 18 h 26"/>
                <a:gd name="T34" fmla="*/ 5 w 12"/>
                <a:gd name="T35" fmla="*/ 18 h 26"/>
                <a:gd name="T36" fmla="*/ 5 w 12"/>
                <a:gd name="T37" fmla="*/ 22 h 26"/>
                <a:gd name="T38" fmla="*/ 5 w 12"/>
                <a:gd name="T39" fmla="*/ 22 h 26"/>
                <a:gd name="T40" fmla="*/ 7 w 12"/>
                <a:gd name="T41" fmla="*/ 23 h 26"/>
                <a:gd name="T42" fmla="*/ 7 w 12"/>
                <a:gd name="T43" fmla="*/ 23 h 26"/>
                <a:gd name="T44" fmla="*/ 9 w 12"/>
                <a:gd name="T45" fmla="*/ 23 h 26"/>
                <a:gd name="T46" fmla="*/ 9 w 12"/>
                <a:gd name="T47" fmla="*/ 23 h 26"/>
                <a:gd name="T48" fmla="*/ 12 w 12"/>
                <a:gd name="T49" fmla="*/ 23 h 26"/>
                <a:gd name="T50" fmla="*/ 12 w 12"/>
                <a:gd name="T51" fmla="*/ 23 h 26"/>
                <a:gd name="T52" fmla="*/ 12 w 12"/>
                <a:gd name="T53" fmla="*/ 26 h 26"/>
                <a:gd name="T54" fmla="*/ 12 w 12"/>
                <a:gd name="T55" fmla="*/ 26 h 26"/>
                <a:gd name="T56" fmla="*/ 8 w 12"/>
                <a:gd name="T57" fmla="*/ 26 h 26"/>
                <a:gd name="T58" fmla="*/ 8 w 12"/>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6">
                  <a:moveTo>
                    <a:pt x="8" y="26"/>
                  </a:moveTo>
                  <a:lnTo>
                    <a:pt x="8" y="26"/>
                  </a:lnTo>
                  <a:lnTo>
                    <a:pt x="5" y="26"/>
                  </a:lnTo>
                  <a:lnTo>
                    <a:pt x="3" y="24"/>
                  </a:lnTo>
                  <a:lnTo>
                    <a:pt x="2" y="22"/>
                  </a:lnTo>
                  <a:lnTo>
                    <a:pt x="2" y="19"/>
                  </a:lnTo>
                  <a:lnTo>
                    <a:pt x="2" y="8"/>
                  </a:lnTo>
                  <a:lnTo>
                    <a:pt x="0" y="8"/>
                  </a:lnTo>
                  <a:lnTo>
                    <a:pt x="0" y="6"/>
                  </a:lnTo>
                  <a:lnTo>
                    <a:pt x="2" y="6"/>
                  </a:lnTo>
                  <a:lnTo>
                    <a:pt x="2" y="0"/>
                  </a:lnTo>
                  <a:lnTo>
                    <a:pt x="5" y="0"/>
                  </a:lnTo>
                  <a:lnTo>
                    <a:pt x="5" y="6"/>
                  </a:lnTo>
                  <a:lnTo>
                    <a:pt x="12" y="6"/>
                  </a:lnTo>
                  <a:lnTo>
                    <a:pt x="12" y="8"/>
                  </a:lnTo>
                  <a:lnTo>
                    <a:pt x="5" y="8"/>
                  </a:lnTo>
                  <a:lnTo>
                    <a:pt x="5" y="18"/>
                  </a:lnTo>
                  <a:lnTo>
                    <a:pt x="5" y="18"/>
                  </a:lnTo>
                  <a:lnTo>
                    <a:pt x="5" y="22"/>
                  </a:lnTo>
                  <a:lnTo>
                    <a:pt x="5" y="22"/>
                  </a:lnTo>
                  <a:lnTo>
                    <a:pt x="7" y="23"/>
                  </a:lnTo>
                  <a:lnTo>
                    <a:pt x="7" y="23"/>
                  </a:lnTo>
                  <a:lnTo>
                    <a:pt x="9" y="23"/>
                  </a:lnTo>
                  <a:lnTo>
                    <a:pt x="9" y="23"/>
                  </a:lnTo>
                  <a:lnTo>
                    <a:pt x="12" y="23"/>
                  </a:lnTo>
                  <a:lnTo>
                    <a:pt x="12" y="23"/>
                  </a:lnTo>
                  <a:lnTo>
                    <a:pt x="12" y="26"/>
                  </a:lnTo>
                  <a:lnTo>
                    <a:pt x="12" y="26"/>
                  </a:lnTo>
                  <a:lnTo>
                    <a:pt x="8" y="26"/>
                  </a:lnTo>
                  <a:lnTo>
                    <a:pt x="8"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Freeform 379">
              <a:extLst>
                <a:ext uri="{FF2B5EF4-FFF2-40B4-BE49-F238E27FC236}">
                  <a16:creationId xmlns:a16="http://schemas.microsoft.com/office/drawing/2014/main" id="{639CE54B-6FAC-4FC5-84BE-EF069A00A3D3}"/>
                </a:ext>
              </a:extLst>
            </p:cNvPr>
            <p:cNvSpPr>
              <a:spLocks noEditPoints="1"/>
            </p:cNvSpPr>
            <p:nvPr/>
          </p:nvSpPr>
          <p:spPr bwMode="auto">
            <a:xfrm>
              <a:off x="7851776" y="4222750"/>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3 w 4"/>
                <a:gd name="T11" fmla="*/ 27 h 27"/>
                <a:gd name="T12" fmla="*/ 0 w 4"/>
                <a:gd name="T13" fmla="*/ 27 h 27"/>
                <a:gd name="T14" fmla="*/ 0 w 4"/>
                <a:gd name="T15" fmla="*/ 7 h 27"/>
                <a:gd name="T16" fmla="*/ 3 w 4"/>
                <a:gd name="T17" fmla="*/ 7 h 27"/>
                <a:gd name="T18" fmla="*/ 3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3" y="27"/>
                  </a:moveTo>
                  <a:lnTo>
                    <a:pt x="0" y="27"/>
                  </a:lnTo>
                  <a:lnTo>
                    <a:pt x="0" y="7"/>
                  </a:lnTo>
                  <a:lnTo>
                    <a:pt x="3" y="7"/>
                  </a:lnTo>
                  <a:lnTo>
                    <a:pt x="3"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Freeform 380">
              <a:extLst>
                <a:ext uri="{FF2B5EF4-FFF2-40B4-BE49-F238E27FC236}">
                  <a16:creationId xmlns:a16="http://schemas.microsoft.com/office/drawing/2014/main" id="{914D4C97-D110-46F6-8B7B-9E3C75A215D4}"/>
                </a:ext>
              </a:extLst>
            </p:cNvPr>
            <p:cNvSpPr>
              <a:spLocks noEditPoints="1"/>
            </p:cNvSpPr>
            <p:nvPr/>
          </p:nvSpPr>
          <p:spPr bwMode="auto">
            <a:xfrm>
              <a:off x="7858126" y="4227513"/>
              <a:ext cx="14288" cy="17462"/>
            </a:xfrm>
            <a:custGeom>
              <a:avLst/>
              <a:gdLst>
                <a:gd name="T0" fmla="*/ 10 w 19"/>
                <a:gd name="T1" fmla="*/ 21 h 21"/>
                <a:gd name="T2" fmla="*/ 10 w 19"/>
                <a:gd name="T3" fmla="*/ 21 h 21"/>
                <a:gd name="T4" fmla="*/ 6 w 19"/>
                <a:gd name="T5" fmla="*/ 21 h 21"/>
                <a:gd name="T6" fmla="*/ 2 w 19"/>
                <a:gd name="T7" fmla="*/ 18 h 21"/>
                <a:gd name="T8" fmla="*/ 2 w 19"/>
                <a:gd name="T9" fmla="*/ 18 h 21"/>
                <a:gd name="T10" fmla="*/ 1 w 19"/>
                <a:gd name="T11" fmla="*/ 15 h 21"/>
                <a:gd name="T12" fmla="*/ 0 w 19"/>
                <a:gd name="T13" fmla="*/ 11 h 21"/>
                <a:gd name="T14" fmla="*/ 0 w 19"/>
                <a:gd name="T15" fmla="*/ 11 h 21"/>
                <a:gd name="T16" fmla="*/ 1 w 19"/>
                <a:gd name="T17" fmla="*/ 6 h 21"/>
                <a:gd name="T18" fmla="*/ 2 w 19"/>
                <a:gd name="T19" fmla="*/ 3 h 21"/>
                <a:gd name="T20" fmla="*/ 2 w 19"/>
                <a:gd name="T21" fmla="*/ 3 h 21"/>
                <a:gd name="T22" fmla="*/ 6 w 19"/>
                <a:gd name="T23" fmla="*/ 1 h 21"/>
                <a:gd name="T24" fmla="*/ 10 w 19"/>
                <a:gd name="T25" fmla="*/ 0 h 21"/>
                <a:gd name="T26" fmla="*/ 10 w 19"/>
                <a:gd name="T27" fmla="*/ 0 h 21"/>
                <a:gd name="T28" fmla="*/ 14 w 19"/>
                <a:gd name="T29" fmla="*/ 1 h 21"/>
                <a:gd name="T30" fmla="*/ 17 w 19"/>
                <a:gd name="T31" fmla="*/ 3 h 21"/>
                <a:gd name="T32" fmla="*/ 17 w 19"/>
                <a:gd name="T33" fmla="*/ 3 h 21"/>
                <a:gd name="T34" fmla="*/ 19 w 19"/>
                <a:gd name="T35" fmla="*/ 6 h 21"/>
                <a:gd name="T36" fmla="*/ 19 w 19"/>
                <a:gd name="T37" fmla="*/ 11 h 21"/>
                <a:gd name="T38" fmla="*/ 19 w 19"/>
                <a:gd name="T39" fmla="*/ 11 h 21"/>
                <a:gd name="T40" fmla="*/ 19 w 19"/>
                <a:gd name="T41" fmla="*/ 15 h 21"/>
                <a:gd name="T42" fmla="*/ 17 w 19"/>
                <a:gd name="T43" fmla="*/ 18 h 21"/>
                <a:gd name="T44" fmla="*/ 17 w 19"/>
                <a:gd name="T45" fmla="*/ 18 h 21"/>
                <a:gd name="T46" fmla="*/ 14 w 19"/>
                <a:gd name="T47" fmla="*/ 21 h 21"/>
                <a:gd name="T48" fmla="*/ 10 w 19"/>
                <a:gd name="T49" fmla="*/ 21 h 21"/>
                <a:gd name="T50" fmla="*/ 10 w 19"/>
                <a:gd name="T51" fmla="*/ 21 h 21"/>
                <a:gd name="T52" fmla="*/ 10 w 19"/>
                <a:gd name="T53" fmla="*/ 3 h 21"/>
                <a:gd name="T54" fmla="*/ 10 w 19"/>
                <a:gd name="T55" fmla="*/ 3 h 21"/>
                <a:gd name="T56" fmla="*/ 8 w 19"/>
                <a:gd name="T57" fmla="*/ 3 h 21"/>
                <a:gd name="T58" fmla="*/ 6 w 19"/>
                <a:gd name="T59" fmla="*/ 5 h 21"/>
                <a:gd name="T60" fmla="*/ 6 w 19"/>
                <a:gd name="T61" fmla="*/ 5 h 21"/>
                <a:gd name="T62" fmla="*/ 5 w 19"/>
                <a:gd name="T63" fmla="*/ 7 h 21"/>
                <a:gd name="T64" fmla="*/ 4 w 19"/>
                <a:gd name="T65" fmla="*/ 11 h 21"/>
                <a:gd name="T66" fmla="*/ 4 w 19"/>
                <a:gd name="T67" fmla="*/ 11 h 21"/>
                <a:gd name="T68" fmla="*/ 5 w 19"/>
                <a:gd name="T69" fmla="*/ 14 h 21"/>
                <a:gd name="T70" fmla="*/ 6 w 19"/>
                <a:gd name="T71" fmla="*/ 17 h 21"/>
                <a:gd name="T72" fmla="*/ 6 w 19"/>
                <a:gd name="T73" fmla="*/ 17 h 21"/>
                <a:gd name="T74" fmla="*/ 8 w 19"/>
                <a:gd name="T75" fmla="*/ 18 h 21"/>
                <a:gd name="T76" fmla="*/ 10 w 19"/>
                <a:gd name="T77" fmla="*/ 19 h 21"/>
                <a:gd name="T78" fmla="*/ 10 w 19"/>
                <a:gd name="T79" fmla="*/ 19 h 21"/>
                <a:gd name="T80" fmla="*/ 13 w 19"/>
                <a:gd name="T81" fmla="*/ 18 h 21"/>
                <a:gd name="T82" fmla="*/ 15 w 19"/>
                <a:gd name="T83" fmla="*/ 17 h 21"/>
                <a:gd name="T84" fmla="*/ 15 w 19"/>
                <a:gd name="T85" fmla="*/ 17 h 21"/>
                <a:gd name="T86" fmla="*/ 16 w 19"/>
                <a:gd name="T87" fmla="*/ 14 h 21"/>
                <a:gd name="T88" fmla="*/ 16 w 19"/>
                <a:gd name="T89" fmla="*/ 11 h 21"/>
                <a:gd name="T90" fmla="*/ 16 w 19"/>
                <a:gd name="T91" fmla="*/ 11 h 21"/>
                <a:gd name="T92" fmla="*/ 16 w 19"/>
                <a:gd name="T93" fmla="*/ 7 h 21"/>
                <a:gd name="T94" fmla="*/ 15 w 19"/>
                <a:gd name="T95" fmla="*/ 5 h 21"/>
                <a:gd name="T96" fmla="*/ 13 w 19"/>
                <a:gd name="T97" fmla="*/ 3 h 21"/>
                <a:gd name="T98" fmla="*/ 10 w 19"/>
                <a:gd name="T99" fmla="*/ 3 h 21"/>
                <a:gd name="T100" fmla="*/ 10 w 19"/>
                <a:gd name="T10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 h="21">
                  <a:moveTo>
                    <a:pt x="10" y="21"/>
                  </a:moveTo>
                  <a:lnTo>
                    <a:pt x="10" y="21"/>
                  </a:lnTo>
                  <a:lnTo>
                    <a:pt x="6" y="21"/>
                  </a:lnTo>
                  <a:lnTo>
                    <a:pt x="2" y="18"/>
                  </a:lnTo>
                  <a:lnTo>
                    <a:pt x="2" y="18"/>
                  </a:lnTo>
                  <a:lnTo>
                    <a:pt x="1" y="15"/>
                  </a:lnTo>
                  <a:lnTo>
                    <a:pt x="0" y="11"/>
                  </a:lnTo>
                  <a:lnTo>
                    <a:pt x="0" y="11"/>
                  </a:lnTo>
                  <a:lnTo>
                    <a:pt x="1" y="6"/>
                  </a:lnTo>
                  <a:lnTo>
                    <a:pt x="2" y="3"/>
                  </a:lnTo>
                  <a:lnTo>
                    <a:pt x="2" y="3"/>
                  </a:lnTo>
                  <a:lnTo>
                    <a:pt x="6" y="1"/>
                  </a:lnTo>
                  <a:lnTo>
                    <a:pt x="10" y="0"/>
                  </a:lnTo>
                  <a:lnTo>
                    <a:pt x="10" y="0"/>
                  </a:lnTo>
                  <a:lnTo>
                    <a:pt x="14" y="1"/>
                  </a:lnTo>
                  <a:lnTo>
                    <a:pt x="17" y="3"/>
                  </a:lnTo>
                  <a:lnTo>
                    <a:pt x="17" y="3"/>
                  </a:lnTo>
                  <a:lnTo>
                    <a:pt x="19" y="6"/>
                  </a:lnTo>
                  <a:lnTo>
                    <a:pt x="19" y="11"/>
                  </a:lnTo>
                  <a:lnTo>
                    <a:pt x="19" y="11"/>
                  </a:lnTo>
                  <a:lnTo>
                    <a:pt x="19" y="15"/>
                  </a:lnTo>
                  <a:lnTo>
                    <a:pt x="17" y="18"/>
                  </a:lnTo>
                  <a:lnTo>
                    <a:pt x="17" y="18"/>
                  </a:lnTo>
                  <a:lnTo>
                    <a:pt x="14" y="21"/>
                  </a:lnTo>
                  <a:lnTo>
                    <a:pt x="10" y="21"/>
                  </a:lnTo>
                  <a:lnTo>
                    <a:pt x="10" y="21"/>
                  </a:lnTo>
                  <a:close/>
                  <a:moveTo>
                    <a:pt x="10" y="3"/>
                  </a:moveTo>
                  <a:lnTo>
                    <a:pt x="10" y="3"/>
                  </a:lnTo>
                  <a:lnTo>
                    <a:pt x="8" y="3"/>
                  </a:lnTo>
                  <a:lnTo>
                    <a:pt x="6" y="5"/>
                  </a:lnTo>
                  <a:lnTo>
                    <a:pt x="6" y="5"/>
                  </a:lnTo>
                  <a:lnTo>
                    <a:pt x="5" y="7"/>
                  </a:lnTo>
                  <a:lnTo>
                    <a:pt x="4" y="11"/>
                  </a:lnTo>
                  <a:lnTo>
                    <a:pt x="4" y="11"/>
                  </a:lnTo>
                  <a:lnTo>
                    <a:pt x="5" y="14"/>
                  </a:lnTo>
                  <a:lnTo>
                    <a:pt x="6" y="17"/>
                  </a:lnTo>
                  <a:lnTo>
                    <a:pt x="6" y="17"/>
                  </a:lnTo>
                  <a:lnTo>
                    <a:pt x="8" y="18"/>
                  </a:lnTo>
                  <a:lnTo>
                    <a:pt x="10" y="19"/>
                  </a:lnTo>
                  <a:lnTo>
                    <a:pt x="10" y="19"/>
                  </a:lnTo>
                  <a:lnTo>
                    <a:pt x="13" y="18"/>
                  </a:lnTo>
                  <a:lnTo>
                    <a:pt x="15" y="17"/>
                  </a:lnTo>
                  <a:lnTo>
                    <a:pt x="15" y="17"/>
                  </a:lnTo>
                  <a:lnTo>
                    <a:pt x="16" y="14"/>
                  </a:lnTo>
                  <a:lnTo>
                    <a:pt x="16" y="11"/>
                  </a:lnTo>
                  <a:lnTo>
                    <a:pt x="16" y="11"/>
                  </a:lnTo>
                  <a:lnTo>
                    <a:pt x="16" y="7"/>
                  </a:lnTo>
                  <a:lnTo>
                    <a:pt x="15" y="5"/>
                  </a:lnTo>
                  <a:lnTo>
                    <a:pt x="13" y="3"/>
                  </a:lnTo>
                  <a:lnTo>
                    <a:pt x="10" y="3"/>
                  </a:lnTo>
                  <a:lnTo>
                    <a:pt x="10"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Freeform 381">
              <a:extLst>
                <a:ext uri="{FF2B5EF4-FFF2-40B4-BE49-F238E27FC236}">
                  <a16:creationId xmlns:a16="http://schemas.microsoft.com/office/drawing/2014/main" id="{28AA4494-5050-43F5-ADE1-2733215D97B0}"/>
                </a:ext>
              </a:extLst>
            </p:cNvPr>
            <p:cNvSpPr>
              <a:spLocks/>
            </p:cNvSpPr>
            <p:nvPr/>
          </p:nvSpPr>
          <p:spPr bwMode="auto">
            <a:xfrm>
              <a:off x="7875588" y="4227513"/>
              <a:ext cx="14288" cy="17462"/>
            </a:xfrm>
            <a:custGeom>
              <a:avLst/>
              <a:gdLst>
                <a:gd name="T0" fmla="*/ 16 w 16"/>
                <a:gd name="T1" fmla="*/ 21 h 21"/>
                <a:gd name="T2" fmla="*/ 13 w 16"/>
                <a:gd name="T3" fmla="*/ 21 h 21"/>
                <a:gd name="T4" fmla="*/ 13 w 16"/>
                <a:gd name="T5" fmla="*/ 10 h 21"/>
                <a:gd name="T6" fmla="*/ 13 w 16"/>
                <a:gd name="T7" fmla="*/ 10 h 21"/>
                <a:gd name="T8" fmla="*/ 13 w 16"/>
                <a:gd name="T9" fmla="*/ 6 h 21"/>
                <a:gd name="T10" fmla="*/ 12 w 16"/>
                <a:gd name="T11" fmla="*/ 4 h 21"/>
                <a:gd name="T12" fmla="*/ 12 w 16"/>
                <a:gd name="T13" fmla="*/ 4 h 21"/>
                <a:gd name="T14" fmla="*/ 11 w 16"/>
                <a:gd name="T15" fmla="*/ 4 h 21"/>
                <a:gd name="T16" fmla="*/ 9 w 16"/>
                <a:gd name="T17" fmla="*/ 3 h 21"/>
                <a:gd name="T18" fmla="*/ 9 w 16"/>
                <a:gd name="T19" fmla="*/ 3 h 21"/>
                <a:gd name="T20" fmla="*/ 6 w 16"/>
                <a:gd name="T21" fmla="*/ 4 h 21"/>
                <a:gd name="T22" fmla="*/ 3 w 16"/>
                <a:gd name="T23" fmla="*/ 6 h 21"/>
                <a:gd name="T24" fmla="*/ 3 w 16"/>
                <a:gd name="T25" fmla="*/ 21 h 21"/>
                <a:gd name="T26" fmla="*/ 0 w 16"/>
                <a:gd name="T27" fmla="*/ 21 h 21"/>
                <a:gd name="T28" fmla="*/ 0 w 16"/>
                <a:gd name="T29" fmla="*/ 1 h 21"/>
                <a:gd name="T30" fmla="*/ 3 w 16"/>
                <a:gd name="T31" fmla="*/ 1 h 21"/>
                <a:gd name="T32" fmla="*/ 3 w 16"/>
                <a:gd name="T33" fmla="*/ 3 h 21"/>
                <a:gd name="T34" fmla="*/ 3 w 16"/>
                <a:gd name="T35" fmla="*/ 3 h 21"/>
                <a:gd name="T36" fmla="*/ 6 w 16"/>
                <a:gd name="T37" fmla="*/ 1 h 21"/>
                <a:gd name="T38" fmla="*/ 10 w 16"/>
                <a:gd name="T39" fmla="*/ 0 h 21"/>
                <a:gd name="T40" fmla="*/ 10 w 16"/>
                <a:gd name="T41" fmla="*/ 0 h 21"/>
                <a:gd name="T42" fmla="*/ 13 w 16"/>
                <a:gd name="T43" fmla="*/ 1 h 21"/>
                <a:gd name="T44" fmla="*/ 15 w 16"/>
                <a:gd name="T45" fmla="*/ 2 h 21"/>
                <a:gd name="T46" fmla="*/ 15 w 16"/>
                <a:gd name="T47" fmla="*/ 2 h 21"/>
                <a:gd name="T48" fmla="*/ 16 w 16"/>
                <a:gd name="T49" fmla="*/ 5 h 21"/>
                <a:gd name="T50" fmla="*/ 16 w 16"/>
                <a:gd name="T51" fmla="*/ 8 h 21"/>
                <a:gd name="T52" fmla="*/ 16 w 16"/>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1">
                  <a:moveTo>
                    <a:pt x="16"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5" y="2"/>
                  </a:lnTo>
                  <a:lnTo>
                    <a:pt x="15" y="2"/>
                  </a:lnTo>
                  <a:lnTo>
                    <a:pt x="16" y="5"/>
                  </a:lnTo>
                  <a:lnTo>
                    <a:pt x="16" y="8"/>
                  </a:lnTo>
                  <a:lnTo>
                    <a:pt x="16"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Freeform 382">
              <a:extLst>
                <a:ext uri="{FF2B5EF4-FFF2-40B4-BE49-F238E27FC236}">
                  <a16:creationId xmlns:a16="http://schemas.microsoft.com/office/drawing/2014/main" id="{7D4A9FFD-8EA2-4FB2-BF7D-E0022FF87EFA}"/>
                </a:ext>
              </a:extLst>
            </p:cNvPr>
            <p:cNvSpPr>
              <a:spLocks noEditPoints="1"/>
            </p:cNvSpPr>
            <p:nvPr/>
          </p:nvSpPr>
          <p:spPr bwMode="auto">
            <a:xfrm>
              <a:off x="7905751" y="4222750"/>
              <a:ext cx="17463" cy="22225"/>
            </a:xfrm>
            <a:custGeom>
              <a:avLst/>
              <a:gdLst>
                <a:gd name="T0" fmla="*/ 0 w 22"/>
                <a:gd name="T1" fmla="*/ 27 h 27"/>
                <a:gd name="T2" fmla="*/ 0 w 22"/>
                <a:gd name="T3" fmla="*/ 0 h 27"/>
                <a:gd name="T4" fmla="*/ 6 w 22"/>
                <a:gd name="T5" fmla="*/ 0 h 27"/>
                <a:gd name="T6" fmla="*/ 6 w 22"/>
                <a:gd name="T7" fmla="*/ 0 h 27"/>
                <a:gd name="T8" fmla="*/ 11 w 22"/>
                <a:gd name="T9" fmla="*/ 1 h 27"/>
                <a:gd name="T10" fmla="*/ 15 w 22"/>
                <a:gd name="T11" fmla="*/ 2 h 27"/>
                <a:gd name="T12" fmla="*/ 15 w 22"/>
                <a:gd name="T13" fmla="*/ 2 h 27"/>
                <a:gd name="T14" fmla="*/ 18 w 22"/>
                <a:gd name="T15" fmla="*/ 4 h 27"/>
                <a:gd name="T16" fmla="*/ 20 w 22"/>
                <a:gd name="T17" fmla="*/ 6 h 27"/>
                <a:gd name="T18" fmla="*/ 20 w 22"/>
                <a:gd name="T19" fmla="*/ 6 h 27"/>
                <a:gd name="T20" fmla="*/ 21 w 22"/>
                <a:gd name="T21" fmla="*/ 10 h 27"/>
                <a:gd name="T22" fmla="*/ 22 w 22"/>
                <a:gd name="T23" fmla="*/ 14 h 27"/>
                <a:gd name="T24" fmla="*/ 22 w 22"/>
                <a:gd name="T25" fmla="*/ 14 h 27"/>
                <a:gd name="T26" fmla="*/ 21 w 22"/>
                <a:gd name="T27" fmla="*/ 19 h 27"/>
                <a:gd name="T28" fmla="*/ 18 w 22"/>
                <a:gd name="T29" fmla="*/ 23 h 27"/>
                <a:gd name="T30" fmla="*/ 18 w 22"/>
                <a:gd name="T31" fmla="*/ 23 h 27"/>
                <a:gd name="T32" fmla="*/ 16 w 22"/>
                <a:gd name="T33" fmla="*/ 25 h 27"/>
                <a:gd name="T34" fmla="*/ 13 w 22"/>
                <a:gd name="T35" fmla="*/ 26 h 27"/>
                <a:gd name="T36" fmla="*/ 6 w 22"/>
                <a:gd name="T37" fmla="*/ 27 h 27"/>
                <a:gd name="T38" fmla="*/ 0 w 22"/>
                <a:gd name="T39" fmla="*/ 27 h 27"/>
                <a:gd name="T40" fmla="*/ 3 w 22"/>
                <a:gd name="T41" fmla="*/ 3 h 27"/>
                <a:gd name="T42" fmla="*/ 3 w 22"/>
                <a:gd name="T43" fmla="*/ 24 h 27"/>
                <a:gd name="T44" fmla="*/ 6 w 22"/>
                <a:gd name="T45" fmla="*/ 24 h 27"/>
                <a:gd name="T46" fmla="*/ 6 w 22"/>
                <a:gd name="T47" fmla="*/ 24 h 27"/>
                <a:gd name="T48" fmla="*/ 12 w 22"/>
                <a:gd name="T49" fmla="*/ 23 h 27"/>
                <a:gd name="T50" fmla="*/ 15 w 22"/>
                <a:gd name="T51" fmla="*/ 21 h 27"/>
                <a:gd name="T52" fmla="*/ 15 w 22"/>
                <a:gd name="T53" fmla="*/ 21 h 27"/>
                <a:gd name="T54" fmla="*/ 18 w 22"/>
                <a:gd name="T55" fmla="*/ 18 h 27"/>
                <a:gd name="T56" fmla="*/ 18 w 22"/>
                <a:gd name="T57" fmla="*/ 13 h 27"/>
                <a:gd name="T58" fmla="*/ 18 w 22"/>
                <a:gd name="T59" fmla="*/ 13 h 27"/>
                <a:gd name="T60" fmla="*/ 18 w 22"/>
                <a:gd name="T61" fmla="*/ 9 h 27"/>
                <a:gd name="T62" fmla="*/ 15 w 22"/>
                <a:gd name="T63" fmla="*/ 6 h 27"/>
                <a:gd name="T64" fmla="*/ 15 w 22"/>
                <a:gd name="T65" fmla="*/ 6 h 27"/>
                <a:gd name="T66" fmla="*/ 12 w 22"/>
                <a:gd name="T67" fmla="*/ 4 h 27"/>
                <a:gd name="T68" fmla="*/ 6 w 22"/>
                <a:gd name="T69" fmla="*/ 3 h 27"/>
                <a:gd name="T70" fmla="*/ 3 w 22"/>
                <a:gd name="T71"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27">
                  <a:moveTo>
                    <a:pt x="0" y="27"/>
                  </a:moveTo>
                  <a:lnTo>
                    <a:pt x="0" y="0"/>
                  </a:lnTo>
                  <a:lnTo>
                    <a:pt x="6" y="0"/>
                  </a:lnTo>
                  <a:lnTo>
                    <a:pt x="6" y="0"/>
                  </a:lnTo>
                  <a:lnTo>
                    <a:pt x="11" y="1"/>
                  </a:lnTo>
                  <a:lnTo>
                    <a:pt x="15" y="2"/>
                  </a:lnTo>
                  <a:lnTo>
                    <a:pt x="15" y="2"/>
                  </a:lnTo>
                  <a:lnTo>
                    <a:pt x="18" y="4"/>
                  </a:lnTo>
                  <a:lnTo>
                    <a:pt x="20" y="6"/>
                  </a:lnTo>
                  <a:lnTo>
                    <a:pt x="20" y="6"/>
                  </a:lnTo>
                  <a:lnTo>
                    <a:pt x="21" y="10"/>
                  </a:lnTo>
                  <a:lnTo>
                    <a:pt x="22" y="14"/>
                  </a:lnTo>
                  <a:lnTo>
                    <a:pt x="22" y="14"/>
                  </a:lnTo>
                  <a:lnTo>
                    <a:pt x="21" y="19"/>
                  </a:lnTo>
                  <a:lnTo>
                    <a:pt x="18" y="23"/>
                  </a:lnTo>
                  <a:lnTo>
                    <a:pt x="18" y="23"/>
                  </a:lnTo>
                  <a:lnTo>
                    <a:pt x="16" y="25"/>
                  </a:lnTo>
                  <a:lnTo>
                    <a:pt x="13" y="26"/>
                  </a:lnTo>
                  <a:lnTo>
                    <a:pt x="6" y="27"/>
                  </a:lnTo>
                  <a:lnTo>
                    <a:pt x="0" y="27"/>
                  </a:lnTo>
                  <a:close/>
                  <a:moveTo>
                    <a:pt x="3" y="3"/>
                  </a:moveTo>
                  <a:lnTo>
                    <a:pt x="3" y="24"/>
                  </a:lnTo>
                  <a:lnTo>
                    <a:pt x="6" y="24"/>
                  </a:lnTo>
                  <a:lnTo>
                    <a:pt x="6" y="24"/>
                  </a:lnTo>
                  <a:lnTo>
                    <a:pt x="12" y="23"/>
                  </a:lnTo>
                  <a:lnTo>
                    <a:pt x="15" y="21"/>
                  </a:lnTo>
                  <a:lnTo>
                    <a:pt x="15" y="21"/>
                  </a:lnTo>
                  <a:lnTo>
                    <a:pt x="18" y="18"/>
                  </a:lnTo>
                  <a:lnTo>
                    <a:pt x="18" y="13"/>
                  </a:lnTo>
                  <a:lnTo>
                    <a:pt x="18" y="13"/>
                  </a:lnTo>
                  <a:lnTo>
                    <a:pt x="18" y="9"/>
                  </a:lnTo>
                  <a:lnTo>
                    <a:pt x="15" y="6"/>
                  </a:lnTo>
                  <a:lnTo>
                    <a:pt x="15" y="6"/>
                  </a:lnTo>
                  <a:lnTo>
                    <a:pt x="12" y="4"/>
                  </a:lnTo>
                  <a:lnTo>
                    <a:pt x="6"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Freeform 383">
              <a:extLst>
                <a:ext uri="{FF2B5EF4-FFF2-40B4-BE49-F238E27FC236}">
                  <a16:creationId xmlns:a16="http://schemas.microsoft.com/office/drawing/2014/main" id="{63B87E83-8E52-408F-BFFB-5BE079F9A3D5}"/>
                </a:ext>
              </a:extLst>
            </p:cNvPr>
            <p:cNvSpPr>
              <a:spLocks noEditPoints="1"/>
            </p:cNvSpPr>
            <p:nvPr/>
          </p:nvSpPr>
          <p:spPr bwMode="auto">
            <a:xfrm>
              <a:off x="7924801" y="4227513"/>
              <a:ext cx="15875" cy="17462"/>
            </a:xfrm>
            <a:custGeom>
              <a:avLst/>
              <a:gdLst>
                <a:gd name="T0" fmla="*/ 10 w 18"/>
                <a:gd name="T1" fmla="*/ 21 h 21"/>
                <a:gd name="T2" fmla="*/ 10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2 w 18"/>
                <a:gd name="T19" fmla="*/ 3 h 21"/>
                <a:gd name="T20" fmla="*/ 2 w 18"/>
                <a:gd name="T21" fmla="*/ 3 h 21"/>
                <a:gd name="T22" fmla="*/ 6 w 18"/>
                <a:gd name="T23" fmla="*/ 1 h 21"/>
                <a:gd name="T24" fmla="*/ 9 w 18"/>
                <a:gd name="T25" fmla="*/ 0 h 21"/>
                <a:gd name="T26" fmla="*/ 9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3" y="19"/>
                  </a:lnTo>
                  <a:lnTo>
                    <a:pt x="3" y="19"/>
                  </a:lnTo>
                  <a:lnTo>
                    <a:pt x="1" y="15"/>
                  </a:lnTo>
                  <a:lnTo>
                    <a:pt x="0" y="11"/>
                  </a:lnTo>
                  <a:lnTo>
                    <a:pt x="0" y="11"/>
                  </a:lnTo>
                  <a:lnTo>
                    <a:pt x="1" y="7"/>
                  </a:lnTo>
                  <a:lnTo>
                    <a:pt x="2" y="3"/>
                  </a:lnTo>
                  <a:lnTo>
                    <a:pt x="2" y="3"/>
                  </a:lnTo>
                  <a:lnTo>
                    <a:pt x="6" y="1"/>
                  </a:lnTo>
                  <a:lnTo>
                    <a:pt x="9" y="0"/>
                  </a:lnTo>
                  <a:lnTo>
                    <a:pt x="9" y="0"/>
                  </a:lnTo>
                  <a:lnTo>
                    <a:pt x="13" y="1"/>
                  </a:lnTo>
                  <a:lnTo>
                    <a:pt x="16" y="3"/>
                  </a:lnTo>
                  <a:lnTo>
                    <a:pt x="16" y="3"/>
                  </a:lnTo>
                  <a:lnTo>
                    <a:pt x="17" y="6"/>
                  </a:lnTo>
                  <a:lnTo>
                    <a:pt x="18" y="9"/>
                  </a:lnTo>
                  <a:lnTo>
                    <a:pt x="18" y="11"/>
                  </a:lnTo>
                  <a:lnTo>
                    <a:pt x="3" y="11"/>
                  </a:lnTo>
                  <a:lnTo>
                    <a:pt x="3" y="11"/>
                  </a:lnTo>
                  <a:lnTo>
                    <a:pt x="4"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Freeform 384">
              <a:extLst>
                <a:ext uri="{FF2B5EF4-FFF2-40B4-BE49-F238E27FC236}">
                  <a16:creationId xmlns:a16="http://schemas.microsoft.com/office/drawing/2014/main" id="{564611B2-46B8-40A8-88BE-9CE70231EF78}"/>
                </a:ext>
              </a:extLst>
            </p:cNvPr>
            <p:cNvSpPr>
              <a:spLocks/>
            </p:cNvSpPr>
            <p:nvPr/>
          </p:nvSpPr>
          <p:spPr bwMode="auto">
            <a:xfrm>
              <a:off x="7942263" y="4227513"/>
              <a:ext cx="12700" cy="17462"/>
            </a:xfrm>
            <a:custGeom>
              <a:avLst/>
              <a:gdLst>
                <a:gd name="T0" fmla="*/ 7 w 16"/>
                <a:gd name="T1" fmla="*/ 21 h 21"/>
                <a:gd name="T2" fmla="*/ 7 w 16"/>
                <a:gd name="T3" fmla="*/ 21 h 21"/>
                <a:gd name="T4" fmla="*/ 3 w 16"/>
                <a:gd name="T5" fmla="*/ 21 h 21"/>
                <a:gd name="T6" fmla="*/ 0 w 16"/>
                <a:gd name="T7" fmla="*/ 20 h 21"/>
                <a:gd name="T8" fmla="*/ 0 w 16"/>
                <a:gd name="T9" fmla="*/ 16 h 21"/>
                <a:gd name="T10" fmla="*/ 0 w 16"/>
                <a:gd name="T11" fmla="*/ 16 h 21"/>
                <a:gd name="T12" fmla="*/ 0 w 16"/>
                <a:gd name="T13" fmla="*/ 16 h 21"/>
                <a:gd name="T14" fmla="*/ 3 w 16"/>
                <a:gd name="T15" fmla="*/ 18 h 21"/>
                <a:gd name="T16" fmla="*/ 7 w 16"/>
                <a:gd name="T17" fmla="*/ 19 h 21"/>
                <a:gd name="T18" fmla="*/ 7 w 16"/>
                <a:gd name="T19" fmla="*/ 19 h 21"/>
                <a:gd name="T20" fmla="*/ 11 w 16"/>
                <a:gd name="T21" fmla="*/ 18 h 21"/>
                <a:gd name="T22" fmla="*/ 12 w 16"/>
                <a:gd name="T23" fmla="*/ 17 h 21"/>
                <a:gd name="T24" fmla="*/ 13 w 16"/>
                <a:gd name="T25" fmla="*/ 16 h 21"/>
                <a:gd name="T26" fmla="*/ 13 w 16"/>
                <a:gd name="T27" fmla="*/ 16 h 21"/>
                <a:gd name="T28" fmla="*/ 12 w 16"/>
                <a:gd name="T29" fmla="*/ 14 h 21"/>
                <a:gd name="T30" fmla="*/ 12 w 16"/>
                <a:gd name="T31" fmla="*/ 14 h 21"/>
                <a:gd name="T32" fmla="*/ 8 w 16"/>
                <a:gd name="T33" fmla="*/ 13 h 21"/>
                <a:gd name="T34" fmla="*/ 8 w 16"/>
                <a:gd name="T35" fmla="*/ 13 h 21"/>
                <a:gd name="T36" fmla="*/ 4 w 16"/>
                <a:gd name="T37" fmla="*/ 12 h 21"/>
                <a:gd name="T38" fmla="*/ 4 w 16"/>
                <a:gd name="T39" fmla="*/ 12 h 21"/>
                <a:gd name="T40" fmla="*/ 1 w 16"/>
                <a:gd name="T41" fmla="*/ 10 h 21"/>
                <a:gd name="T42" fmla="*/ 1 w 16"/>
                <a:gd name="T43" fmla="*/ 10 h 21"/>
                <a:gd name="T44" fmla="*/ 0 w 16"/>
                <a:gd name="T45" fmla="*/ 8 h 21"/>
                <a:gd name="T46" fmla="*/ 0 w 16"/>
                <a:gd name="T47" fmla="*/ 6 h 21"/>
                <a:gd name="T48" fmla="*/ 0 w 16"/>
                <a:gd name="T49" fmla="*/ 6 h 21"/>
                <a:gd name="T50" fmla="*/ 0 w 16"/>
                <a:gd name="T51" fmla="*/ 4 h 21"/>
                <a:gd name="T52" fmla="*/ 2 w 16"/>
                <a:gd name="T53" fmla="*/ 2 h 21"/>
                <a:gd name="T54" fmla="*/ 2 w 16"/>
                <a:gd name="T55" fmla="*/ 2 h 21"/>
                <a:gd name="T56" fmla="*/ 4 w 16"/>
                <a:gd name="T57" fmla="*/ 1 h 21"/>
                <a:gd name="T58" fmla="*/ 7 w 16"/>
                <a:gd name="T59" fmla="*/ 0 h 21"/>
                <a:gd name="T60" fmla="*/ 7 w 16"/>
                <a:gd name="T61" fmla="*/ 0 h 21"/>
                <a:gd name="T62" fmla="*/ 12 w 16"/>
                <a:gd name="T63" fmla="*/ 1 h 21"/>
                <a:gd name="T64" fmla="*/ 15 w 16"/>
                <a:gd name="T65" fmla="*/ 2 h 21"/>
                <a:gd name="T66" fmla="*/ 15 w 16"/>
                <a:gd name="T67" fmla="*/ 5 h 21"/>
                <a:gd name="T68" fmla="*/ 15 w 16"/>
                <a:gd name="T69" fmla="*/ 5 h 21"/>
                <a:gd name="T70" fmla="*/ 15 w 16"/>
                <a:gd name="T71" fmla="*/ 5 h 21"/>
                <a:gd name="T72" fmla="*/ 12 w 16"/>
                <a:gd name="T73" fmla="*/ 4 h 21"/>
                <a:gd name="T74" fmla="*/ 7 w 16"/>
                <a:gd name="T75" fmla="*/ 3 h 21"/>
                <a:gd name="T76" fmla="*/ 7 w 16"/>
                <a:gd name="T77" fmla="*/ 3 h 21"/>
                <a:gd name="T78" fmla="*/ 4 w 16"/>
                <a:gd name="T79" fmla="*/ 4 h 21"/>
                <a:gd name="T80" fmla="*/ 4 w 16"/>
                <a:gd name="T81" fmla="*/ 4 h 21"/>
                <a:gd name="T82" fmla="*/ 3 w 16"/>
                <a:gd name="T83" fmla="*/ 5 h 21"/>
                <a:gd name="T84" fmla="*/ 3 w 16"/>
                <a:gd name="T85" fmla="*/ 6 h 21"/>
                <a:gd name="T86" fmla="*/ 3 w 16"/>
                <a:gd name="T87" fmla="*/ 6 h 21"/>
                <a:gd name="T88" fmla="*/ 3 w 16"/>
                <a:gd name="T89" fmla="*/ 8 h 21"/>
                <a:gd name="T90" fmla="*/ 3 w 16"/>
                <a:gd name="T91" fmla="*/ 8 h 21"/>
                <a:gd name="T92" fmla="*/ 6 w 16"/>
                <a:gd name="T93" fmla="*/ 9 h 21"/>
                <a:gd name="T94" fmla="*/ 11 w 16"/>
                <a:gd name="T95" fmla="*/ 10 h 21"/>
                <a:gd name="T96" fmla="*/ 11 w 16"/>
                <a:gd name="T97" fmla="*/ 10 h 21"/>
                <a:gd name="T98" fmla="*/ 13 w 16"/>
                <a:gd name="T99" fmla="*/ 11 h 21"/>
                <a:gd name="T100" fmla="*/ 15 w 16"/>
                <a:gd name="T101" fmla="*/ 12 h 21"/>
                <a:gd name="T102" fmla="*/ 15 w 16"/>
                <a:gd name="T103" fmla="*/ 12 h 21"/>
                <a:gd name="T104" fmla="*/ 15 w 16"/>
                <a:gd name="T105" fmla="*/ 13 h 21"/>
                <a:gd name="T106" fmla="*/ 16 w 16"/>
                <a:gd name="T107" fmla="*/ 15 h 21"/>
                <a:gd name="T108" fmla="*/ 16 w 16"/>
                <a:gd name="T109" fmla="*/ 15 h 21"/>
                <a:gd name="T110" fmla="*/ 15 w 16"/>
                <a:gd name="T111" fmla="*/ 18 h 21"/>
                <a:gd name="T112" fmla="*/ 13 w 16"/>
                <a:gd name="T113" fmla="*/ 20 h 21"/>
                <a:gd name="T114" fmla="*/ 13 w 16"/>
                <a:gd name="T115" fmla="*/ 20 h 21"/>
                <a:gd name="T116" fmla="*/ 11 w 16"/>
                <a:gd name="T117" fmla="*/ 21 h 21"/>
                <a:gd name="T118" fmla="*/ 7 w 16"/>
                <a:gd name="T119" fmla="*/ 21 h 21"/>
                <a:gd name="T120" fmla="*/ 7 w 16"/>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 h="21">
                  <a:moveTo>
                    <a:pt x="7" y="21"/>
                  </a:moveTo>
                  <a:lnTo>
                    <a:pt x="7" y="21"/>
                  </a:lnTo>
                  <a:lnTo>
                    <a:pt x="3" y="21"/>
                  </a:lnTo>
                  <a:lnTo>
                    <a:pt x="0" y="20"/>
                  </a:lnTo>
                  <a:lnTo>
                    <a:pt x="0" y="16"/>
                  </a:lnTo>
                  <a:lnTo>
                    <a:pt x="0" y="16"/>
                  </a:lnTo>
                  <a:lnTo>
                    <a:pt x="0" y="16"/>
                  </a:lnTo>
                  <a:lnTo>
                    <a:pt x="3" y="18"/>
                  </a:lnTo>
                  <a:lnTo>
                    <a:pt x="7" y="19"/>
                  </a:lnTo>
                  <a:lnTo>
                    <a:pt x="7" y="19"/>
                  </a:lnTo>
                  <a:lnTo>
                    <a:pt x="11" y="18"/>
                  </a:lnTo>
                  <a:lnTo>
                    <a:pt x="12" y="17"/>
                  </a:lnTo>
                  <a:lnTo>
                    <a:pt x="13" y="16"/>
                  </a:lnTo>
                  <a:lnTo>
                    <a:pt x="13" y="16"/>
                  </a:lnTo>
                  <a:lnTo>
                    <a:pt x="12" y="14"/>
                  </a:lnTo>
                  <a:lnTo>
                    <a:pt x="12" y="14"/>
                  </a:lnTo>
                  <a:lnTo>
                    <a:pt x="8" y="13"/>
                  </a:lnTo>
                  <a:lnTo>
                    <a:pt x="8" y="13"/>
                  </a:lnTo>
                  <a:lnTo>
                    <a:pt x="4" y="12"/>
                  </a:lnTo>
                  <a:lnTo>
                    <a:pt x="4" y="12"/>
                  </a:lnTo>
                  <a:lnTo>
                    <a:pt x="1" y="10"/>
                  </a:lnTo>
                  <a:lnTo>
                    <a:pt x="1" y="10"/>
                  </a:lnTo>
                  <a:lnTo>
                    <a:pt x="0" y="8"/>
                  </a:lnTo>
                  <a:lnTo>
                    <a:pt x="0" y="6"/>
                  </a:lnTo>
                  <a:lnTo>
                    <a:pt x="0" y="6"/>
                  </a:lnTo>
                  <a:lnTo>
                    <a:pt x="0" y="4"/>
                  </a:lnTo>
                  <a:lnTo>
                    <a:pt x="2" y="2"/>
                  </a:lnTo>
                  <a:lnTo>
                    <a:pt x="2" y="2"/>
                  </a:lnTo>
                  <a:lnTo>
                    <a:pt x="4" y="1"/>
                  </a:lnTo>
                  <a:lnTo>
                    <a:pt x="7" y="0"/>
                  </a:lnTo>
                  <a:lnTo>
                    <a:pt x="7" y="0"/>
                  </a:lnTo>
                  <a:lnTo>
                    <a:pt x="12" y="1"/>
                  </a:lnTo>
                  <a:lnTo>
                    <a:pt x="15" y="2"/>
                  </a:lnTo>
                  <a:lnTo>
                    <a:pt x="15" y="5"/>
                  </a:lnTo>
                  <a:lnTo>
                    <a:pt x="15" y="5"/>
                  </a:lnTo>
                  <a:lnTo>
                    <a:pt x="15" y="5"/>
                  </a:lnTo>
                  <a:lnTo>
                    <a:pt x="12" y="4"/>
                  </a:lnTo>
                  <a:lnTo>
                    <a:pt x="7" y="3"/>
                  </a:lnTo>
                  <a:lnTo>
                    <a:pt x="7" y="3"/>
                  </a:lnTo>
                  <a:lnTo>
                    <a:pt x="4" y="4"/>
                  </a:lnTo>
                  <a:lnTo>
                    <a:pt x="4" y="4"/>
                  </a:lnTo>
                  <a:lnTo>
                    <a:pt x="3" y="5"/>
                  </a:lnTo>
                  <a:lnTo>
                    <a:pt x="3" y="6"/>
                  </a:lnTo>
                  <a:lnTo>
                    <a:pt x="3" y="6"/>
                  </a:lnTo>
                  <a:lnTo>
                    <a:pt x="3" y="8"/>
                  </a:lnTo>
                  <a:lnTo>
                    <a:pt x="3" y="8"/>
                  </a:lnTo>
                  <a:lnTo>
                    <a:pt x="6" y="9"/>
                  </a:lnTo>
                  <a:lnTo>
                    <a:pt x="11" y="10"/>
                  </a:lnTo>
                  <a:lnTo>
                    <a:pt x="11" y="10"/>
                  </a:lnTo>
                  <a:lnTo>
                    <a:pt x="13" y="11"/>
                  </a:lnTo>
                  <a:lnTo>
                    <a:pt x="15" y="12"/>
                  </a:lnTo>
                  <a:lnTo>
                    <a:pt x="15" y="12"/>
                  </a:lnTo>
                  <a:lnTo>
                    <a:pt x="15" y="13"/>
                  </a:lnTo>
                  <a:lnTo>
                    <a:pt x="16" y="15"/>
                  </a:lnTo>
                  <a:lnTo>
                    <a:pt x="16" y="15"/>
                  </a:lnTo>
                  <a:lnTo>
                    <a:pt x="15" y="18"/>
                  </a:lnTo>
                  <a:lnTo>
                    <a:pt x="13" y="20"/>
                  </a:lnTo>
                  <a:lnTo>
                    <a:pt x="13" y="20"/>
                  </a:lnTo>
                  <a:lnTo>
                    <a:pt x="11" y="21"/>
                  </a:lnTo>
                  <a:lnTo>
                    <a:pt x="7" y="21"/>
                  </a:lnTo>
                  <a:lnTo>
                    <a:pt x="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Freeform 385">
              <a:extLst>
                <a:ext uri="{FF2B5EF4-FFF2-40B4-BE49-F238E27FC236}">
                  <a16:creationId xmlns:a16="http://schemas.microsoft.com/office/drawing/2014/main" id="{D2773A2D-8AD3-408B-992B-B2101DDC4BA5}"/>
                </a:ext>
              </a:extLst>
            </p:cNvPr>
            <p:cNvSpPr>
              <a:spLocks noEditPoints="1"/>
            </p:cNvSpPr>
            <p:nvPr/>
          </p:nvSpPr>
          <p:spPr bwMode="auto">
            <a:xfrm>
              <a:off x="7956551" y="4222750"/>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4 w 4"/>
                <a:gd name="T11" fmla="*/ 27 h 27"/>
                <a:gd name="T12" fmla="*/ 1 w 4"/>
                <a:gd name="T13" fmla="*/ 27 h 27"/>
                <a:gd name="T14" fmla="*/ 1 w 4"/>
                <a:gd name="T15" fmla="*/ 7 h 27"/>
                <a:gd name="T16" fmla="*/ 4 w 4"/>
                <a:gd name="T17" fmla="*/ 7 h 27"/>
                <a:gd name="T18" fmla="*/ 4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4" y="27"/>
                  </a:moveTo>
                  <a:lnTo>
                    <a:pt x="1" y="27"/>
                  </a:lnTo>
                  <a:lnTo>
                    <a:pt x="1" y="7"/>
                  </a:lnTo>
                  <a:lnTo>
                    <a:pt x="4" y="7"/>
                  </a:lnTo>
                  <a:lnTo>
                    <a:pt x="4"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Freeform 386">
              <a:extLst>
                <a:ext uri="{FF2B5EF4-FFF2-40B4-BE49-F238E27FC236}">
                  <a16:creationId xmlns:a16="http://schemas.microsoft.com/office/drawing/2014/main" id="{6E4EBF21-112E-4CA8-A703-2D616DFA84B7}"/>
                </a:ext>
              </a:extLst>
            </p:cNvPr>
            <p:cNvSpPr>
              <a:spLocks noEditPoints="1"/>
            </p:cNvSpPr>
            <p:nvPr/>
          </p:nvSpPr>
          <p:spPr bwMode="auto">
            <a:xfrm>
              <a:off x="7962901" y="4227513"/>
              <a:ext cx="15875" cy="22225"/>
            </a:xfrm>
            <a:custGeom>
              <a:avLst/>
              <a:gdLst>
                <a:gd name="T0" fmla="*/ 18 w 18"/>
                <a:gd name="T1" fmla="*/ 18 h 29"/>
                <a:gd name="T2" fmla="*/ 18 w 18"/>
                <a:gd name="T3" fmla="*/ 18 h 29"/>
                <a:gd name="T4" fmla="*/ 17 w 18"/>
                <a:gd name="T5" fmla="*/ 24 h 29"/>
                <a:gd name="T6" fmla="*/ 15 w 18"/>
                <a:gd name="T7" fmla="*/ 27 h 29"/>
                <a:gd name="T8" fmla="*/ 12 w 18"/>
                <a:gd name="T9" fmla="*/ 29 h 29"/>
                <a:gd name="T10" fmla="*/ 8 w 18"/>
                <a:gd name="T11" fmla="*/ 29 h 29"/>
                <a:gd name="T12" fmla="*/ 8 w 18"/>
                <a:gd name="T13" fmla="*/ 29 h 29"/>
                <a:gd name="T14" fmla="*/ 2 w 18"/>
                <a:gd name="T15" fmla="*/ 28 h 29"/>
                <a:gd name="T16" fmla="*/ 2 w 18"/>
                <a:gd name="T17" fmla="*/ 25 h 29"/>
                <a:gd name="T18" fmla="*/ 2 w 18"/>
                <a:gd name="T19" fmla="*/ 25 h 29"/>
                <a:gd name="T20" fmla="*/ 2 w 18"/>
                <a:gd name="T21" fmla="*/ 25 h 29"/>
                <a:gd name="T22" fmla="*/ 6 w 18"/>
                <a:gd name="T23" fmla="*/ 26 h 29"/>
                <a:gd name="T24" fmla="*/ 9 w 18"/>
                <a:gd name="T25" fmla="*/ 27 h 29"/>
                <a:gd name="T26" fmla="*/ 9 w 18"/>
                <a:gd name="T27" fmla="*/ 27 h 29"/>
                <a:gd name="T28" fmla="*/ 11 w 18"/>
                <a:gd name="T29" fmla="*/ 26 h 29"/>
                <a:gd name="T30" fmla="*/ 13 w 18"/>
                <a:gd name="T31" fmla="*/ 25 h 29"/>
                <a:gd name="T32" fmla="*/ 13 w 18"/>
                <a:gd name="T33" fmla="*/ 25 h 29"/>
                <a:gd name="T34" fmla="*/ 14 w 18"/>
                <a:gd name="T35" fmla="*/ 23 h 29"/>
                <a:gd name="T36" fmla="*/ 15 w 18"/>
                <a:gd name="T37" fmla="*/ 20 h 29"/>
                <a:gd name="T38" fmla="*/ 15 w 18"/>
                <a:gd name="T39" fmla="*/ 18 h 29"/>
                <a:gd name="T40" fmla="*/ 15 w 18"/>
                <a:gd name="T41" fmla="*/ 18 h 29"/>
                <a:gd name="T42" fmla="*/ 11 w 18"/>
                <a:gd name="T43" fmla="*/ 20 h 29"/>
                <a:gd name="T44" fmla="*/ 8 w 18"/>
                <a:gd name="T45" fmla="*/ 20 h 29"/>
                <a:gd name="T46" fmla="*/ 8 w 18"/>
                <a:gd name="T47" fmla="*/ 20 h 29"/>
                <a:gd name="T48" fmla="*/ 5 w 18"/>
                <a:gd name="T49" fmla="*/ 20 h 29"/>
                <a:gd name="T50" fmla="*/ 2 w 18"/>
                <a:gd name="T51" fmla="*/ 18 h 29"/>
                <a:gd name="T52" fmla="*/ 2 w 18"/>
                <a:gd name="T53" fmla="*/ 18 h 29"/>
                <a:gd name="T54" fmla="*/ 1 w 18"/>
                <a:gd name="T55" fmla="*/ 15 h 29"/>
                <a:gd name="T56" fmla="*/ 0 w 18"/>
                <a:gd name="T57" fmla="*/ 11 h 29"/>
                <a:gd name="T58" fmla="*/ 0 w 18"/>
                <a:gd name="T59" fmla="*/ 11 h 29"/>
                <a:gd name="T60" fmla="*/ 1 w 18"/>
                <a:gd name="T61" fmla="*/ 6 h 29"/>
                <a:gd name="T62" fmla="*/ 3 w 18"/>
                <a:gd name="T63" fmla="*/ 3 h 29"/>
                <a:gd name="T64" fmla="*/ 3 w 18"/>
                <a:gd name="T65" fmla="*/ 3 h 29"/>
                <a:gd name="T66" fmla="*/ 6 w 18"/>
                <a:gd name="T67" fmla="*/ 1 h 29"/>
                <a:gd name="T68" fmla="*/ 9 w 18"/>
                <a:gd name="T69" fmla="*/ 0 h 29"/>
                <a:gd name="T70" fmla="*/ 9 w 18"/>
                <a:gd name="T71" fmla="*/ 0 h 29"/>
                <a:gd name="T72" fmla="*/ 12 w 18"/>
                <a:gd name="T73" fmla="*/ 1 h 29"/>
                <a:gd name="T74" fmla="*/ 15 w 18"/>
                <a:gd name="T75" fmla="*/ 2 h 29"/>
                <a:gd name="T76" fmla="*/ 15 w 18"/>
                <a:gd name="T77" fmla="*/ 1 h 29"/>
                <a:gd name="T78" fmla="*/ 18 w 18"/>
                <a:gd name="T79" fmla="*/ 1 h 29"/>
                <a:gd name="T80" fmla="*/ 18 w 18"/>
                <a:gd name="T81" fmla="*/ 18 h 29"/>
                <a:gd name="T82" fmla="*/ 15 w 18"/>
                <a:gd name="T83" fmla="*/ 15 h 29"/>
                <a:gd name="T84" fmla="*/ 15 w 18"/>
                <a:gd name="T85" fmla="*/ 4 h 29"/>
                <a:gd name="T86" fmla="*/ 15 w 18"/>
                <a:gd name="T87" fmla="*/ 4 h 29"/>
                <a:gd name="T88" fmla="*/ 10 w 18"/>
                <a:gd name="T89" fmla="*/ 3 h 29"/>
                <a:gd name="T90" fmla="*/ 10 w 18"/>
                <a:gd name="T91" fmla="*/ 3 h 29"/>
                <a:gd name="T92" fmla="*/ 7 w 18"/>
                <a:gd name="T93" fmla="*/ 4 h 29"/>
                <a:gd name="T94" fmla="*/ 5 w 18"/>
                <a:gd name="T95" fmla="*/ 5 h 29"/>
                <a:gd name="T96" fmla="*/ 5 w 18"/>
                <a:gd name="T97" fmla="*/ 5 h 29"/>
                <a:gd name="T98" fmla="*/ 4 w 18"/>
                <a:gd name="T99" fmla="*/ 7 h 29"/>
                <a:gd name="T100" fmla="*/ 4 w 18"/>
                <a:gd name="T101" fmla="*/ 10 h 29"/>
                <a:gd name="T102" fmla="*/ 4 w 18"/>
                <a:gd name="T103" fmla="*/ 10 h 29"/>
                <a:gd name="T104" fmla="*/ 4 w 18"/>
                <a:gd name="T105" fmla="*/ 14 h 29"/>
                <a:gd name="T106" fmla="*/ 5 w 18"/>
                <a:gd name="T107" fmla="*/ 16 h 29"/>
                <a:gd name="T108" fmla="*/ 7 w 18"/>
                <a:gd name="T109" fmla="*/ 17 h 29"/>
                <a:gd name="T110" fmla="*/ 9 w 18"/>
                <a:gd name="T111" fmla="*/ 18 h 29"/>
                <a:gd name="T112" fmla="*/ 9 w 18"/>
                <a:gd name="T113" fmla="*/ 18 h 29"/>
                <a:gd name="T114" fmla="*/ 12 w 18"/>
                <a:gd name="T115" fmla="*/ 17 h 29"/>
                <a:gd name="T116" fmla="*/ 15 w 18"/>
                <a:gd name="T117" fmla="*/ 15 h 29"/>
                <a:gd name="T118" fmla="*/ 15 w 18"/>
                <a:gd name="T1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29">
                  <a:moveTo>
                    <a:pt x="18" y="18"/>
                  </a:moveTo>
                  <a:lnTo>
                    <a:pt x="18" y="18"/>
                  </a:lnTo>
                  <a:lnTo>
                    <a:pt x="17" y="24"/>
                  </a:lnTo>
                  <a:lnTo>
                    <a:pt x="15" y="27"/>
                  </a:lnTo>
                  <a:lnTo>
                    <a:pt x="12" y="29"/>
                  </a:lnTo>
                  <a:lnTo>
                    <a:pt x="8" y="29"/>
                  </a:lnTo>
                  <a:lnTo>
                    <a:pt x="8" y="29"/>
                  </a:lnTo>
                  <a:lnTo>
                    <a:pt x="2" y="28"/>
                  </a:lnTo>
                  <a:lnTo>
                    <a:pt x="2" y="25"/>
                  </a:lnTo>
                  <a:lnTo>
                    <a:pt x="2" y="25"/>
                  </a:lnTo>
                  <a:lnTo>
                    <a:pt x="2" y="25"/>
                  </a:lnTo>
                  <a:lnTo>
                    <a:pt x="6" y="26"/>
                  </a:lnTo>
                  <a:lnTo>
                    <a:pt x="9" y="27"/>
                  </a:lnTo>
                  <a:lnTo>
                    <a:pt x="9" y="27"/>
                  </a:lnTo>
                  <a:lnTo>
                    <a:pt x="11" y="26"/>
                  </a:lnTo>
                  <a:lnTo>
                    <a:pt x="13" y="25"/>
                  </a:lnTo>
                  <a:lnTo>
                    <a:pt x="13" y="25"/>
                  </a:lnTo>
                  <a:lnTo>
                    <a:pt x="14" y="23"/>
                  </a:lnTo>
                  <a:lnTo>
                    <a:pt x="15" y="20"/>
                  </a:lnTo>
                  <a:lnTo>
                    <a:pt x="15" y="18"/>
                  </a:lnTo>
                  <a:lnTo>
                    <a:pt x="15" y="18"/>
                  </a:lnTo>
                  <a:lnTo>
                    <a:pt x="11" y="20"/>
                  </a:lnTo>
                  <a:lnTo>
                    <a:pt x="8" y="20"/>
                  </a:lnTo>
                  <a:lnTo>
                    <a:pt x="8" y="20"/>
                  </a:lnTo>
                  <a:lnTo>
                    <a:pt x="5" y="20"/>
                  </a:lnTo>
                  <a:lnTo>
                    <a:pt x="2" y="18"/>
                  </a:lnTo>
                  <a:lnTo>
                    <a:pt x="2" y="18"/>
                  </a:lnTo>
                  <a:lnTo>
                    <a:pt x="1" y="15"/>
                  </a:lnTo>
                  <a:lnTo>
                    <a:pt x="0" y="11"/>
                  </a:lnTo>
                  <a:lnTo>
                    <a:pt x="0" y="11"/>
                  </a:lnTo>
                  <a:lnTo>
                    <a:pt x="1" y="6"/>
                  </a:lnTo>
                  <a:lnTo>
                    <a:pt x="3" y="3"/>
                  </a:lnTo>
                  <a:lnTo>
                    <a:pt x="3" y="3"/>
                  </a:lnTo>
                  <a:lnTo>
                    <a:pt x="6" y="1"/>
                  </a:lnTo>
                  <a:lnTo>
                    <a:pt x="9" y="0"/>
                  </a:lnTo>
                  <a:lnTo>
                    <a:pt x="9" y="0"/>
                  </a:lnTo>
                  <a:lnTo>
                    <a:pt x="12" y="1"/>
                  </a:lnTo>
                  <a:lnTo>
                    <a:pt x="15" y="2"/>
                  </a:lnTo>
                  <a:lnTo>
                    <a:pt x="15" y="1"/>
                  </a:lnTo>
                  <a:lnTo>
                    <a:pt x="18" y="1"/>
                  </a:lnTo>
                  <a:lnTo>
                    <a:pt x="18" y="18"/>
                  </a:lnTo>
                  <a:close/>
                  <a:moveTo>
                    <a:pt x="15" y="15"/>
                  </a:moveTo>
                  <a:lnTo>
                    <a:pt x="15" y="4"/>
                  </a:lnTo>
                  <a:lnTo>
                    <a:pt x="15" y="4"/>
                  </a:lnTo>
                  <a:lnTo>
                    <a:pt x="10" y="3"/>
                  </a:lnTo>
                  <a:lnTo>
                    <a:pt x="10" y="3"/>
                  </a:lnTo>
                  <a:lnTo>
                    <a:pt x="7" y="4"/>
                  </a:lnTo>
                  <a:lnTo>
                    <a:pt x="5" y="5"/>
                  </a:lnTo>
                  <a:lnTo>
                    <a:pt x="5" y="5"/>
                  </a:lnTo>
                  <a:lnTo>
                    <a:pt x="4" y="7"/>
                  </a:lnTo>
                  <a:lnTo>
                    <a:pt x="4" y="10"/>
                  </a:lnTo>
                  <a:lnTo>
                    <a:pt x="4" y="10"/>
                  </a:lnTo>
                  <a:lnTo>
                    <a:pt x="4" y="14"/>
                  </a:lnTo>
                  <a:lnTo>
                    <a:pt x="5" y="16"/>
                  </a:lnTo>
                  <a:lnTo>
                    <a:pt x="7" y="17"/>
                  </a:lnTo>
                  <a:lnTo>
                    <a:pt x="9" y="18"/>
                  </a:lnTo>
                  <a:lnTo>
                    <a:pt x="9" y="18"/>
                  </a:lnTo>
                  <a:lnTo>
                    <a:pt x="12" y="17"/>
                  </a:lnTo>
                  <a:lnTo>
                    <a:pt x="15" y="15"/>
                  </a:lnTo>
                  <a:lnTo>
                    <a:pt x="15"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Freeform 387">
              <a:extLst>
                <a:ext uri="{FF2B5EF4-FFF2-40B4-BE49-F238E27FC236}">
                  <a16:creationId xmlns:a16="http://schemas.microsoft.com/office/drawing/2014/main" id="{8E518160-1FA0-404E-9788-C4A0093A8EBC}"/>
                </a:ext>
              </a:extLst>
            </p:cNvPr>
            <p:cNvSpPr>
              <a:spLocks/>
            </p:cNvSpPr>
            <p:nvPr/>
          </p:nvSpPr>
          <p:spPr bwMode="auto">
            <a:xfrm>
              <a:off x="7983538" y="4227513"/>
              <a:ext cx="12700" cy="17462"/>
            </a:xfrm>
            <a:custGeom>
              <a:avLst/>
              <a:gdLst>
                <a:gd name="T0" fmla="*/ 17 w 17"/>
                <a:gd name="T1" fmla="*/ 21 h 21"/>
                <a:gd name="T2" fmla="*/ 13 w 17"/>
                <a:gd name="T3" fmla="*/ 21 h 21"/>
                <a:gd name="T4" fmla="*/ 13 w 17"/>
                <a:gd name="T5" fmla="*/ 10 h 21"/>
                <a:gd name="T6" fmla="*/ 13 w 17"/>
                <a:gd name="T7" fmla="*/ 10 h 21"/>
                <a:gd name="T8" fmla="*/ 13 w 17"/>
                <a:gd name="T9" fmla="*/ 6 h 21"/>
                <a:gd name="T10" fmla="*/ 12 w 17"/>
                <a:gd name="T11" fmla="*/ 4 h 21"/>
                <a:gd name="T12" fmla="*/ 12 w 17"/>
                <a:gd name="T13" fmla="*/ 4 h 21"/>
                <a:gd name="T14" fmla="*/ 11 w 17"/>
                <a:gd name="T15" fmla="*/ 4 h 21"/>
                <a:gd name="T16" fmla="*/ 9 w 17"/>
                <a:gd name="T17" fmla="*/ 3 h 21"/>
                <a:gd name="T18" fmla="*/ 9 w 17"/>
                <a:gd name="T19" fmla="*/ 3 h 21"/>
                <a:gd name="T20" fmla="*/ 6 w 17"/>
                <a:gd name="T21" fmla="*/ 4 h 21"/>
                <a:gd name="T22" fmla="*/ 3 w 17"/>
                <a:gd name="T23" fmla="*/ 6 h 21"/>
                <a:gd name="T24" fmla="*/ 3 w 17"/>
                <a:gd name="T25" fmla="*/ 21 h 21"/>
                <a:gd name="T26" fmla="*/ 0 w 17"/>
                <a:gd name="T27" fmla="*/ 21 h 21"/>
                <a:gd name="T28" fmla="*/ 0 w 17"/>
                <a:gd name="T29" fmla="*/ 1 h 21"/>
                <a:gd name="T30" fmla="*/ 3 w 17"/>
                <a:gd name="T31" fmla="*/ 1 h 21"/>
                <a:gd name="T32" fmla="*/ 3 w 17"/>
                <a:gd name="T33" fmla="*/ 3 h 21"/>
                <a:gd name="T34" fmla="*/ 3 w 17"/>
                <a:gd name="T35" fmla="*/ 3 h 21"/>
                <a:gd name="T36" fmla="*/ 6 w 17"/>
                <a:gd name="T37" fmla="*/ 1 h 21"/>
                <a:gd name="T38" fmla="*/ 10 w 17"/>
                <a:gd name="T39" fmla="*/ 0 h 21"/>
                <a:gd name="T40" fmla="*/ 10 w 17"/>
                <a:gd name="T41" fmla="*/ 0 h 21"/>
                <a:gd name="T42" fmla="*/ 13 w 17"/>
                <a:gd name="T43" fmla="*/ 1 h 21"/>
                <a:gd name="T44" fmla="*/ 16 w 17"/>
                <a:gd name="T45" fmla="*/ 2 h 21"/>
                <a:gd name="T46" fmla="*/ 16 w 17"/>
                <a:gd name="T47" fmla="*/ 2 h 21"/>
                <a:gd name="T48" fmla="*/ 17 w 17"/>
                <a:gd name="T49" fmla="*/ 5 h 21"/>
                <a:gd name="T50" fmla="*/ 17 w 17"/>
                <a:gd name="T51" fmla="*/ 8 h 21"/>
                <a:gd name="T52" fmla="*/ 17 w 17"/>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1">
                  <a:moveTo>
                    <a:pt x="17"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6" y="2"/>
                  </a:lnTo>
                  <a:lnTo>
                    <a:pt x="16" y="2"/>
                  </a:lnTo>
                  <a:lnTo>
                    <a:pt x="17" y="5"/>
                  </a:lnTo>
                  <a:lnTo>
                    <a:pt x="17" y="8"/>
                  </a:lnTo>
                  <a:lnTo>
                    <a:pt x="1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Freeform 388">
              <a:extLst>
                <a:ext uri="{FF2B5EF4-FFF2-40B4-BE49-F238E27FC236}">
                  <a16:creationId xmlns:a16="http://schemas.microsoft.com/office/drawing/2014/main" id="{FC246DA6-824E-407C-A8AB-FCE906F6656F}"/>
                </a:ext>
              </a:extLst>
            </p:cNvPr>
            <p:cNvSpPr>
              <a:spLocks noEditPoints="1"/>
            </p:cNvSpPr>
            <p:nvPr/>
          </p:nvSpPr>
          <p:spPr bwMode="auto">
            <a:xfrm>
              <a:off x="9037638" y="4221163"/>
              <a:ext cx="19050" cy="22225"/>
            </a:xfrm>
            <a:custGeom>
              <a:avLst/>
              <a:gdLst>
                <a:gd name="T0" fmla="*/ 24 w 24"/>
                <a:gd name="T1" fmla="*/ 22 h 29"/>
                <a:gd name="T2" fmla="*/ 20 w 24"/>
                <a:gd name="T3" fmla="*/ 22 h 29"/>
                <a:gd name="T4" fmla="*/ 20 w 24"/>
                <a:gd name="T5" fmla="*/ 29 h 29"/>
                <a:gd name="T6" fmla="*/ 14 w 24"/>
                <a:gd name="T7" fmla="*/ 29 h 29"/>
                <a:gd name="T8" fmla="*/ 14 w 24"/>
                <a:gd name="T9" fmla="*/ 22 h 29"/>
                <a:gd name="T10" fmla="*/ 0 w 24"/>
                <a:gd name="T11" fmla="*/ 22 h 29"/>
                <a:gd name="T12" fmla="*/ 0 w 24"/>
                <a:gd name="T13" fmla="*/ 17 h 29"/>
                <a:gd name="T14" fmla="*/ 14 w 24"/>
                <a:gd name="T15" fmla="*/ 0 h 29"/>
                <a:gd name="T16" fmla="*/ 20 w 24"/>
                <a:gd name="T17" fmla="*/ 0 h 29"/>
                <a:gd name="T18" fmla="*/ 20 w 24"/>
                <a:gd name="T19" fmla="*/ 18 h 29"/>
                <a:gd name="T20" fmla="*/ 24 w 24"/>
                <a:gd name="T21" fmla="*/ 18 h 29"/>
                <a:gd name="T22" fmla="*/ 24 w 24"/>
                <a:gd name="T23" fmla="*/ 22 h 29"/>
                <a:gd name="T24" fmla="*/ 14 w 24"/>
                <a:gd name="T25" fmla="*/ 18 h 29"/>
                <a:gd name="T26" fmla="*/ 14 w 24"/>
                <a:gd name="T27" fmla="*/ 6 h 29"/>
                <a:gd name="T28" fmla="*/ 4 w 24"/>
                <a:gd name="T29" fmla="*/ 18 h 29"/>
                <a:gd name="T30" fmla="*/ 14 w 24"/>
                <a:gd name="T31"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9">
                  <a:moveTo>
                    <a:pt x="24" y="22"/>
                  </a:moveTo>
                  <a:lnTo>
                    <a:pt x="20" y="22"/>
                  </a:lnTo>
                  <a:lnTo>
                    <a:pt x="20" y="29"/>
                  </a:lnTo>
                  <a:lnTo>
                    <a:pt x="14" y="29"/>
                  </a:lnTo>
                  <a:lnTo>
                    <a:pt x="14" y="22"/>
                  </a:lnTo>
                  <a:lnTo>
                    <a:pt x="0" y="22"/>
                  </a:lnTo>
                  <a:lnTo>
                    <a:pt x="0" y="17"/>
                  </a:lnTo>
                  <a:lnTo>
                    <a:pt x="14" y="0"/>
                  </a:lnTo>
                  <a:lnTo>
                    <a:pt x="20" y="0"/>
                  </a:lnTo>
                  <a:lnTo>
                    <a:pt x="20" y="18"/>
                  </a:lnTo>
                  <a:lnTo>
                    <a:pt x="24" y="18"/>
                  </a:lnTo>
                  <a:lnTo>
                    <a:pt x="24" y="22"/>
                  </a:lnTo>
                  <a:close/>
                  <a:moveTo>
                    <a:pt x="14" y="18"/>
                  </a:moveTo>
                  <a:lnTo>
                    <a:pt x="14" y="6"/>
                  </a:lnTo>
                  <a:lnTo>
                    <a:pt x="4" y="18"/>
                  </a:lnTo>
                  <a:lnTo>
                    <a:pt x="14"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334" name="AutoShape 390">
            <a:extLst>
              <a:ext uri="{FF2B5EF4-FFF2-40B4-BE49-F238E27FC236}">
                <a16:creationId xmlns:a16="http://schemas.microsoft.com/office/drawing/2014/main" id="{B8019163-616B-4271-906B-7D3CF5C1DA35}"/>
              </a:ext>
            </a:extLst>
          </p:cNvPr>
          <p:cNvSpPr>
            <a:spLocks noChangeAspect="1" noChangeArrowheads="1" noTextEdit="1"/>
          </p:cNvSpPr>
          <p:nvPr/>
        </p:nvSpPr>
        <p:spPr bwMode="auto">
          <a:xfrm>
            <a:off x="6573838" y="4459288"/>
            <a:ext cx="2519362"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9" name="Rectangle 392">
            <a:extLst>
              <a:ext uri="{FF2B5EF4-FFF2-40B4-BE49-F238E27FC236}">
                <a16:creationId xmlns:a16="http://schemas.microsoft.com/office/drawing/2014/main" id="{0D97CD22-8589-4474-A020-6229BC72E4AD}"/>
              </a:ext>
            </a:extLst>
          </p:cNvPr>
          <p:cNvSpPr>
            <a:spLocks noChangeArrowheads="1"/>
          </p:cNvSpPr>
          <p:nvPr/>
        </p:nvSpPr>
        <p:spPr bwMode="auto">
          <a:xfrm>
            <a:off x="6573838" y="4459288"/>
            <a:ext cx="2519362" cy="1741487"/>
          </a:xfrm>
          <a:prstGeom prst="rect">
            <a:avLst/>
          </a:prstGeom>
          <a:solidFill>
            <a:schemeClr val="bg1"/>
          </a:solidFill>
          <a:ln w="6350">
            <a:solidFill>
              <a:schemeClr val="tx1">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90" name="Rectangle 393">
            <a:extLst>
              <a:ext uri="{FF2B5EF4-FFF2-40B4-BE49-F238E27FC236}">
                <a16:creationId xmlns:a16="http://schemas.microsoft.com/office/drawing/2014/main" id="{09ACA40D-3660-4874-B5B8-0EDF4B5EADF4}"/>
              </a:ext>
            </a:extLst>
          </p:cNvPr>
          <p:cNvSpPr>
            <a:spLocks noChangeArrowheads="1"/>
          </p:cNvSpPr>
          <p:nvPr/>
        </p:nvSpPr>
        <p:spPr bwMode="auto">
          <a:xfrm>
            <a:off x="6573838" y="4621213"/>
            <a:ext cx="2519362" cy="9525"/>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1" name="Freeform 394">
            <a:extLst>
              <a:ext uri="{FF2B5EF4-FFF2-40B4-BE49-F238E27FC236}">
                <a16:creationId xmlns:a16="http://schemas.microsoft.com/office/drawing/2014/main" id="{293E3B3F-024F-425D-8BC7-5E76150DECEA}"/>
              </a:ext>
            </a:extLst>
          </p:cNvPr>
          <p:cNvSpPr>
            <a:spLocks noEditPoints="1"/>
          </p:cNvSpPr>
          <p:nvPr/>
        </p:nvSpPr>
        <p:spPr bwMode="auto">
          <a:xfrm>
            <a:off x="6643688" y="4508500"/>
            <a:ext cx="76200" cy="69850"/>
          </a:xfrm>
          <a:custGeom>
            <a:avLst/>
            <a:gdLst>
              <a:gd name="T0" fmla="*/ 15 w 95"/>
              <a:gd name="T1" fmla="*/ 44 h 87"/>
              <a:gd name="T2" fmla="*/ 4 w 95"/>
              <a:gd name="T3" fmla="*/ 65 h 87"/>
              <a:gd name="T4" fmla="*/ 0 w 95"/>
              <a:gd name="T5" fmla="*/ 62 h 87"/>
              <a:gd name="T6" fmla="*/ 8 w 95"/>
              <a:gd name="T7" fmla="*/ 44 h 87"/>
              <a:gd name="T8" fmla="*/ 12 w 95"/>
              <a:gd name="T9" fmla="*/ 33 h 87"/>
              <a:gd name="T10" fmla="*/ 3 w 95"/>
              <a:gd name="T11" fmla="*/ 24 h 87"/>
              <a:gd name="T12" fmla="*/ 15 w 95"/>
              <a:gd name="T13" fmla="*/ 18 h 87"/>
              <a:gd name="T14" fmla="*/ 22 w 95"/>
              <a:gd name="T15" fmla="*/ 0 h 87"/>
              <a:gd name="T16" fmla="*/ 30 w 95"/>
              <a:gd name="T17" fmla="*/ 18 h 87"/>
              <a:gd name="T18" fmla="*/ 22 w 95"/>
              <a:gd name="T19" fmla="*/ 24 h 87"/>
              <a:gd name="T20" fmla="*/ 22 w 95"/>
              <a:gd name="T21" fmla="*/ 33 h 87"/>
              <a:gd name="T22" fmla="*/ 32 w 95"/>
              <a:gd name="T23" fmla="*/ 45 h 87"/>
              <a:gd name="T24" fmla="*/ 29 w 95"/>
              <a:gd name="T25" fmla="*/ 51 h 87"/>
              <a:gd name="T26" fmla="*/ 22 w 95"/>
              <a:gd name="T27" fmla="*/ 87 h 87"/>
              <a:gd name="T28" fmla="*/ 15 w 95"/>
              <a:gd name="T29" fmla="*/ 43 h 87"/>
              <a:gd name="T30" fmla="*/ 30 w 95"/>
              <a:gd name="T31" fmla="*/ 70 h 87"/>
              <a:gd name="T32" fmla="*/ 37 w 95"/>
              <a:gd name="T33" fmla="*/ 65 h 87"/>
              <a:gd name="T34" fmla="*/ 59 w 95"/>
              <a:gd name="T35" fmla="*/ 41 h 87"/>
              <a:gd name="T36" fmla="*/ 32 w 95"/>
              <a:gd name="T37" fmla="*/ 33 h 87"/>
              <a:gd name="T38" fmla="*/ 47 w 95"/>
              <a:gd name="T39" fmla="*/ 28 h 87"/>
              <a:gd name="T40" fmla="*/ 36 w 95"/>
              <a:gd name="T41" fmla="*/ 22 h 87"/>
              <a:gd name="T42" fmla="*/ 47 w 95"/>
              <a:gd name="T43" fmla="*/ 17 h 87"/>
              <a:gd name="T44" fmla="*/ 34 w 95"/>
              <a:gd name="T45" fmla="*/ 11 h 87"/>
              <a:gd name="T46" fmla="*/ 47 w 95"/>
              <a:gd name="T47" fmla="*/ 6 h 87"/>
              <a:gd name="T48" fmla="*/ 54 w 95"/>
              <a:gd name="T49" fmla="*/ 0 h 87"/>
              <a:gd name="T50" fmla="*/ 70 w 95"/>
              <a:gd name="T51" fmla="*/ 6 h 87"/>
              <a:gd name="T52" fmla="*/ 77 w 95"/>
              <a:gd name="T53" fmla="*/ 0 h 87"/>
              <a:gd name="T54" fmla="*/ 92 w 95"/>
              <a:gd name="T55" fmla="*/ 6 h 87"/>
              <a:gd name="T56" fmla="*/ 77 w 95"/>
              <a:gd name="T57" fmla="*/ 11 h 87"/>
              <a:gd name="T58" fmla="*/ 89 w 95"/>
              <a:gd name="T59" fmla="*/ 17 h 87"/>
              <a:gd name="T60" fmla="*/ 77 w 95"/>
              <a:gd name="T61" fmla="*/ 22 h 87"/>
              <a:gd name="T62" fmla="*/ 93 w 95"/>
              <a:gd name="T63" fmla="*/ 28 h 87"/>
              <a:gd name="T64" fmla="*/ 66 w 95"/>
              <a:gd name="T65" fmla="*/ 33 h 87"/>
              <a:gd name="T66" fmla="*/ 88 w 95"/>
              <a:gd name="T67" fmla="*/ 41 h 87"/>
              <a:gd name="T68" fmla="*/ 95 w 95"/>
              <a:gd name="T69" fmla="*/ 65 h 87"/>
              <a:gd name="T70" fmla="*/ 88 w 95"/>
              <a:gd name="T71" fmla="*/ 70 h 87"/>
              <a:gd name="T72" fmla="*/ 88 w 95"/>
              <a:gd name="T73" fmla="*/ 79 h 87"/>
              <a:gd name="T74" fmla="*/ 86 w 95"/>
              <a:gd name="T75" fmla="*/ 84 h 87"/>
              <a:gd name="T76" fmla="*/ 84 w 95"/>
              <a:gd name="T77" fmla="*/ 85 h 87"/>
              <a:gd name="T78" fmla="*/ 71 w 95"/>
              <a:gd name="T79" fmla="*/ 85 h 87"/>
              <a:gd name="T80" fmla="*/ 78 w 95"/>
              <a:gd name="T81" fmla="*/ 79 h 87"/>
              <a:gd name="T82" fmla="*/ 80 w 95"/>
              <a:gd name="T83" fmla="*/ 79 h 87"/>
              <a:gd name="T84" fmla="*/ 81 w 95"/>
              <a:gd name="T85" fmla="*/ 70 h 87"/>
              <a:gd name="T86" fmla="*/ 44 w 95"/>
              <a:gd name="T87" fmla="*/ 86 h 87"/>
              <a:gd name="T88" fmla="*/ 37 w 95"/>
              <a:gd name="T89" fmla="*/ 70 h 87"/>
              <a:gd name="T90" fmla="*/ 59 w 95"/>
              <a:gd name="T91" fmla="*/ 46 h 87"/>
              <a:gd name="T92" fmla="*/ 44 w 95"/>
              <a:gd name="T93" fmla="*/ 52 h 87"/>
              <a:gd name="T94" fmla="*/ 59 w 95"/>
              <a:gd name="T95" fmla="*/ 46 h 87"/>
              <a:gd name="T96" fmla="*/ 59 w 95"/>
              <a:gd name="T97" fmla="*/ 65 h 87"/>
              <a:gd name="T98" fmla="*/ 44 w 95"/>
              <a:gd name="T99" fmla="*/ 57 h 87"/>
              <a:gd name="T100" fmla="*/ 54 w 95"/>
              <a:gd name="T101" fmla="*/ 11 h 87"/>
              <a:gd name="T102" fmla="*/ 70 w 95"/>
              <a:gd name="T103" fmla="*/ 17 h 87"/>
              <a:gd name="T104" fmla="*/ 54 w 95"/>
              <a:gd name="T105" fmla="*/ 11 h 87"/>
              <a:gd name="T106" fmla="*/ 70 w 95"/>
              <a:gd name="T107" fmla="*/ 28 h 87"/>
              <a:gd name="T108" fmla="*/ 54 w 95"/>
              <a:gd name="T109" fmla="*/ 22 h 87"/>
              <a:gd name="T110" fmla="*/ 81 w 95"/>
              <a:gd name="T111" fmla="*/ 52 h 87"/>
              <a:gd name="T112" fmla="*/ 66 w 95"/>
              <a:gd name="T113" fmla="*/ 46 h 87"/>
              <a:gd name="T114" fmla="*/ 81 w 95"/>
              <a:gd name="T115" fmla="*/ 52 h 87"/>
              <a:gd name="T116" fmla="*/ 81 w 95"/>
              <a:gd name="T117" fmla="*/ 65 h 87"/>
              <a:gd name="T118" fmla="*/ 66 w 95"/>
              <a:gd name="T119"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87">
                <a:moveTo>
                  <a:pt x="15" y="44"/>
                </a:moveTo>
                <a:lnTo>
                  <a:pt x="15" y="44"/>
                </a:lnTo>
                <a:lnTo>
                  <a:pt x="10" y="56"/>
                </a:lnTo>
                <a:lnTo>
                  <a:pt x="4" y="65"/>
                </a:lnTo>
                <a:lnTo>
                  <a:pt x="0" y="62"/>
                </a:lnTo>
                <a:lnTo>
                  <a:pt x="0" y="62"/>
                </a:lnTo>
                <a:lnTo>
                  <a:pt x="4" y="54"/>
                </a:lnTo>
                <a:lnTo>
                  <a:pt x="8" y="44"/>
                </a:lnTo>
                <a:lnTo>
                  <a:pt x="8" y="44"/>
                </a:lnTo>
                <a:lnTo>
                  <a:pt x="12" y="33"/>
                </a:lnTo>
                <a:lnTo>
                  <a:pt x="14" y="24"/>
                </a:lnTo>
                <a:lnTo>
                  <a:pt x="3" y="24"/>
                </a:lnTo>
                <a:lnTo>
                  <a:pt x="3" y="18"/>
                </a:lnTo>
                <a:lnTo>
                  <a:pt x="15" y="18"/>
                </a:lnTo>
                <a:lnTo>
                  <a:pt x="15" y="0"/>
                </a:lnTo>
                <a:lnTo>
                  <a:pt x="22" y="0"/>
                </a:lnTo>
                <a:lnTo>
                  <a:pt x="22" y="18"/>
                </a:lnTo>
                <a:lnTo>
                  <a:pt x="30" y="18"/>
                </a:lnTo>
                <a:lnTo>
                  <a:pt x="30" y="24"/>
                </a:lnTo>
                <a:lnTo>
                  <a:pt x="22" y="24"/>
                </a:lnTo>
                <a:lnTo>
                  <a:pt x="22" y="33"/>
                </a:lnTo>
                <a:lnTo>
                  <a:pt x="22" y="33"/>
                </a:lnTo>
                <a:lnTo>
                  <a:pt x="28" y="41"/>
                </a:lnTo>
                <a:lnTo>
                  <a:pt x="32" y="45"/>
                </a:lnTo>
                <a:lnTo>
                  <a:pt x="29" y="51"/>
                </a:lnTo>
                <a:lnTo>
                  <a:pt x="29" y="51"/>
                </a:lnTo>
                <a:lnTo>
                  <a:pt x="22" y="43"/>
                </a:lnTo>
                <a:lnTo>
                  <a:pt x="22" y="87"/>
                </a:lnTo>
                <a:lnTo>
                  <a:pt x="15" y="87"/>
                </a:lnTo>
                <a:lnTo>
                  <a:pt x="15" y="43"/>
                </a:lnTo>
                <a:lnTo>
                  <a:pt x="15" y="44"/>
                </a:lnTo>
                <a:close/>
                <a:moveTo>
                  <a:pt x="30" y="70"/>
                </a:moveTo>
                <a:lnTo>
                  <a:pt x="30" y="65"/>
                </a:lnTo>
                <a:lnTo>
                  <a:pt x="37" y="65"/>
                </a:lnTo>
                <a:lnTo>
                  <a:pt x="37" y="41"/>
                </a:lnTo>
                <a:lnTo>
                  <a:pt x="59" y="41"/>
                </a:lnTo>
                <a:lnTo>
                  <a:pt x="59" y="33"/>
                </a:lnTo>
                <a:lnTo>
                  <a:pt x="32" y="33"/>
                </a:lnTo>
                <a:lnTo>
                  <a:pt x="32" y="28"/>
                </a:lnTo>
                <a:lnTo>
                  <a:pt x="47" y="28"/>
                </a:lnTo>
                <a:lnTo>
                  <a:pt x="47" y="22"/>
                </a:lnTo>
                <a:lnTo>
                  <a:pt x="36" y="22"/>
                </a:lnTo>
                <a:lnTo>
                  <a:pt x="36" y="17"/>
                </a:lnTo>
                <a:lnTo>
                  <a:pt x="47" y="17"/>
                </a:lnTo>
                <a:lnTo>
                  <a:pt x="47" y="11"/>
                </a:lnTo>
                <a:lnTo>
                  <a:pt x="34" y="11"/>
                </a:lnTo>
                <a:lnTo>
                  <a:pt x="34" y="6"/>
                </a:lnTo>
                <a:lnTo>
                  <a:pt x="47" y="6"/>
                </a:lnTo>
                <a:lnTo>
                  <a:pt x="47" y="0"/>
                </a:lnTo>
                <a:lnTo>
                  <a:pt x="54" y="0"/>
                </a:lnTo>
                <a:lnTo>
                  <a:pt x="54" y="6"/>
                </a:lnTo>
                <a:lnTo>
                  <a:pt x="70" y="6"/>
                </a:lnTo>
                <a:lnTo>
                  <a:pt x="70" y="0"/>
                </a:lnTo>
                <a:lnTo>
                  <a:pt x="77" y="0"/>
                </a:lnTo>
                <a:lnTo>
                  <a:pt x="77" y="6"/>
                </a:lnTo>
                <a:lnTo>
                  <a:pt x="92" y="6"/>
                </a:lnTo>
                <a:lnTo>
                  <a:pt x="92" y="11"/>
                </a:lnTo>
                <a:lnTo>
                  <a:pt x="77" y="11"/>
                </a:lnTo>
                <a:lnTo>
                  <a:pt x="77" y="17"/>
                </a:lnTo>
                <a:lnTo>
                  <a:pt x="89" y="17"/>
                </a:lnTo>
                <a:lnTo>
                  <a:pt x="89" y="22"/>
                </a:lnTo>
                <a:lnTo>
                  <a:pt x="77" y="22"/>
                </a:lnTo>
                <a:lnTo>
                  <a:pt x="77" y="28"/>
                </a:lnTo>
                <a:lnTo>
                  <a:pt x="93" y="28"/>
                </a:lnTo>
                <a:lnTo>
                  <a:pt x="93" y="33"/>
                </a:lnTo>
                <a:lnTo>
                  <a:pt x="66" y="33"/>
                </a:lnTo>
                <a:lnTo>
                  <a:pt x="66" y="41"/>
                </a:lnTo>
                <a:lnTo>
                  <a:pt x="88" y="41"/>
                </a:lnTo>
                <a:lnTo>
                  <a:pt x="88" y="65"/>
                </a:lnTo>
                <a:lnTo>
                  <a:pt x="95" y="65"/>
                </a:lnTo>
                <a:lnTo>
                  <a:pt x="95" y="70"/>
                </a:lnTo>
                <a:lnTo>
                  <a:pt x="88" y="70"/>
                </a:lnTo>
                <a:lnTo>
                  <a:pt x="88" y="79"/>
                </a:lnTo>
                <a:lnTo>
                  <a:pt x="88" y="79"/>
                </a:lnTo>
                <a:lnTo>
                  <a:pt x="88" y="82"/>
                </a:lnTo>
                <a:lnTo>
                  <a:pt x="86" y="84"/>
                </a:lnTo>
                <a:lnTo>
                  <a:pt x="86" y="84"/>
                </a:lnTo>
                <a:lnTo>
                  <a:pt x="84" y="85"/>
                </a:lnTo>
                <a:lnTo>
                  <a:pt x="81" y="85"/>
                </a:lnTo>
                <a:lnTo>
                  <a:pt x="71" y="85"/>
                </a:lnTo>
                <a:lnTo>
                  <a:pt x="70" y="79"/>
                </a:lnTo>
                <a:lnTo>
                  <a:pt x="78" y="79"/>
                </a:lnTo>
                <a:lnTo>
                  <a:pt x="78" y="79"/>
                </a:lnTo>
                <a:lnTo>
                  <a:pt x="80" y="79"/>
                </a:lnTo>
                <a:lnTo>
                  <a:pt x="81" y="76"/>
                </a:lnTo>
                <a:lnTo>
                  <a:pt x="81" y="70"/>
                </a:lnTo>
                <a:lnTo>
                  <a:pt x="44" y="70"/>
                </a:lnTo>
                <a:lnTo>
                  <a:pt x="44" y="86"/>
                </a:lnTo>
                <a:lnTo>
                  <a:pt x="37" y="86"/>
                </a:lnTo>
                <a:lnTo>
                  <a:pt x="37" y="70"/>
                </a:lnTo>
                <a:lnTo>
                  <a:pt x="30" y="70"/>
                </a:lnTo>
                <a:close/>
                <a:moveTo>
                  <a:pt x="59" y="46"/>
                </a:moveTo>
                <a:lnTo>
                  <a:pt x="44" y="46"/>
                </a:lnTo>
                <a:lnTo>
                  <a:pt x="44" y="52"/>
                </a:lnTo>
                <a:lnTo>
                  <a:pt x="59" y="52"/>
                </a:lnTo>
                <a:lnTo>
                  <a:pt x="59" y="46"/>
                </a:lnTo>
                <a:close/>
                <a:moveTo>
                  <a:pt x="44" y="65"/>
                </a:moveTo>
                <a:lnTo>
                  <a:pt x="59" y="65"/>
                </a:lnTo>
                <a:lnTo>
                  <a:pt x="59" y="57"/>
                </a:lnTo>
                <a:lnTo>
                  <a:pt x="44" y="57"/>
                </a:lnTo>
                <a:lnTo>
                  <a:pt x="44" y="65"/>
                </a:lnTo>
                <a:close/>
                <a:moveTo>
                  <a:pt x="54" y="11"/>
                </a:moveTo>
                <a:lnTo>
                  <a:pt x="54" y="17"/>
                </a:lnTo>
                <a:lnTo>
                  <a:pt x="70" y="17"/>
                </a:lnTo>
                <a:lnTo>
                  <a:pt x="70" y="11"/>
                </a:lnTo>
                <a:lnTo>
                  <a:pt x="54" y="11"/>
                </a:lnTo>
                <a:close/>
                <a:moveTo>
                  <a:pt x="54" y="28"/>
                </a:moveTo>
                <a:lnTo>
                  <a:pt x="70" y="28"/>
                </a:lnTo>
                <a:lnTo>
                  <a:pt x="70" y="22"/>
                </a:lnTo>
                <a:lnTo>
                  <a:pt x="54" y="22"/>
                </a:lnTo>
                <a:lnTo>
                  <a:pt x="54" y="28"/>
                </a:lnTo>
                <a:close/>
                <a:moveTo>
                  <a:pt x="81" y="52"/>
                </a:moveTo>
                <a:lnTo>
                  <a:pt x="81" y="46"/>
                </a:lnTo>
                <a:lnTo>
                  <a:pt x="66" y="46"/>
                </a:lnTo>
                <a:lnTo>
                  <a:pt x="66" y="52"/>
                </a:lnTo>
                <a:lnTo>
                  <a:pt x="81" y="52"/>
                </a:lnTo>
                <a:close/>
                <a:moveTo>
                  <a:pt x="66" y="65"/>
                </a:moveTo>
                <a:lnTo>
                  <a:pt x="81" y="65"/>
                </a:lnTo>
                <a:lnTo>
                  <a:pt x="81" y="57"/>
                </a:lnTo>
                <a:lnTo>
                  <a:pt x="66" y="57"/>
                </a:lnTo>
                <a:lnTo>
                  <a:pt x="66" y="6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2" name="Freeform 395">
            <a:extLst>
              <a:ext uri="{FF2B5EF4-FFF2-40B4-BE49-F238E27FC236}">
                <a16:creationId xmlns:a16="http://schemas.microsoft.com/office/drawing/2014/main" id="{1A6BC83B-1A79-4AB0-8D26-036314334B66}"/>
              </a:ext>
            </a:extLst>
          </p:cNvPr>
          <p:cNvSpPr>
            <a:spLocks noEditPoints="1"/>
          </p:cNvSpPr>
          <p:nvPr/>
        </p:nvSpPr>
        <p:spPr bwMode="auto">
          <a:xfrm>
            <a:off x="6723063" y="4506913"/>
            <a:ext cx="73025" cy="69850"/>
          </a:xfrm>
          <a:custGeom>
            <a:avLst/>
            <a:gdLst>
              <a:gd name="T0" fmla="*/ 0 w 93"/>
              <a:gd name="T1" fmla="*/ 80 h 87"/>
              <a:gd name="T2" fmla="*/ 23 w 93"/>
              <a:gd name="T3" fmla="*/ 73 h 87"/>
              <a:gd name="T4" fmla="*/ 4 w 93"/>
              <a:gd name="T5" fmla="*/ 64 h 87"/>
              <a:gd name="T6" fmla="*/ 42 w 93"/>
              <a:gd name="T7" fmla="*/ 54 h 87"/>
              <a:gd name="T8" fmla="*/ 90 w 93"/>
              <a:gd name="T9" fmla="*/ 59 h 87"/>
              <a:gd name="T10" fmla="*/ 53 w 93"/>
              <a:gd name="T11" fmla="*/ 64 h 87"/>
              <a:gd name="T12" fmla="*/ 72 w 93"/>
              <a:gd name="T13" fmla="*/ 73 h 87"/>
              <a:gd name="T14" fmla="*/ 90 w 93"/>
              <a:gd name="T15" fmla="*/ 85 h 87"/>
              <a:gd name="T16" fmla="*/ 68 w 93"/>
              <a:gd name="T17" fmla="*/ 78 h 87"/>
              <a:gd name="T18" fmla="*/ 49 w 93"/>
              <a:gd name="T19" fmla="*/ 68 h 87"/>
              <a:gd name="T20" fmla="*/ 43 w 93"/>
              <a:gd name="T21" fmla="*/ 69 h 87"/>
              <a:gd name="T22" fmla="*/ 24 w 93"/>
              <a:gd name="T23" fmla="*/ 79 h 87"/>
              <a:gd name="T24" fmla="*/ 3 w 93"/>
              <a:gd name="T25" fmla="*/ 85 h 87"/>
              <a:gd name="T26" fmla="*/ 15 w 93"/>
              <a:gd name="T27" fmla="*/ 12 h 87"/>
              <a:gd name="T28" fmla="*/ 1 w 93"/>
              <a:gd name="T29" fmla="*/ 19 h 87"/>
              <a:gd name="T30" fmla="*/ 12 w 93"/>
              <a:gd name="T31" fmla="*/ 5 h 87"/>
              <a:gd name="T32" fmla="*/ 22 w 93"/>
              <a:gd name="T33" fmla="*/ 1 h 87"/>
              <a:gd name="T34" fmla="*/ 44 w 93"/>
              <a:gd name="T35" fmla="*/ 12 h 87"/>
              <a:gd name="T36" fmla="*/ 27 w 93"/>
              <a:gd name="T37" fmla="*/ 20 h 87"/>
              <a:gd name="T38" fmla="*/ 4 w 93"/>
              <a:gd name="T39" fmla="*/ 53 h 87"/>
              <a:gd name="T40" fmla="*/ 18 w 93"/>
              <a:gd name="T41" fmla="*/ 46 h 87"/>
              <a:gd name="T42" fmla="*/ 5 w 93"/>
              <a:gd name="T43" fmla="*/ 25 h 87"/>
              <a:gd name="T44" fmla="*/ 26 w 93"/>
              <a:gd name="T45" fmla="*/ 30 h 87"/>
              <a:gd name="T46" fmla="*/ 37 w 93"/>
              <a:gd name="T47" fmla="*/ 43 h 87"/>
              <a:gd name="T48" fmla="*/ 4 w 93"/>
              <a:gd name="T49" fmla="*/ 53 h 87"/>
              <a:gd name="T50" fmla="*/ 50 w 93"/>
              <a:gd name="T51" fmla="*/ 27 h 87"/>
              <a:gd name="T52" fmla="*/ 50 w 93"/>
              <a:gd name="T53" fmla="*/ 40 h 87"/>
              <a:gd name="T54" fmla="*/ 45 w 93"/>
              <a:gd name="T55" fmla="*/ 50 h 87"/>
              <a:gd name="T56" fmla="*/ 37 w 93"/>
              <a:gd name="T57" fmla="*/ 51 h 87"/>
              <a:gd name="T58" fmla="*/ 42 w 93"/>
              <a:gd name="T59" fmla="*/ 44 h 87"/>
              <a:gd name="T60" fmla="*/ 44 w 93"/>
              <a:gd name="T61" fmla="*/ 23 h 87"/>
              <a:gd name="T62" fmla="*/ 75 w 93"/>
              <a:gd name="T63" fmla="*/ 44 h 87"/>
              <a:gd name="T64" fmla="*/ 80 w 93"/>
              <a:gd name="T65" fmla="*/ 47 h 87"/>
              <a:gd name="T66" fmla="*/ 82 w 93"/>
              <a:gd name="T67" fmla="*/ 47 h 87"/>
              <a:gd name="T68" fmla="*/ 85 w 93"/>
              <a:gd name="T69" fmla="*/ 45 h 87"/>
              <a:gd name="T70" fmla="*/ 85 w 93"/>
              <a:gd name="T71" fmla="*/ 41 h 87"/>
              <a:gd name="T72" fmla="*/ 90 w 93"/>
              <a:gd name="T73" fmla="*/ 46 h 87"/>
              <a:gd name="T74" fmla="*/ 88 w 93"/>
              <a:gd name="T75" fmla="*/ 51 h 87"/>
              <a:gd name="T76" fmla="*/ 80 w 93"/>
              <a:gd name="T77" fmla="*/ 52 h 87"/>
              <a:gd name="T78" fmla="*/ 73 w 93"/>
              <a:gd name="T79" fmla="*/ 52 h 87"/>
              <a:gd name="T80" fmla="*/ 69 w 93"/>
              <a:gd name="T81" fmla="*/ 48 h 87"/>
              <a:gd name="T82" fmla="*/ 56 w 93"/>
              <a:gd name="T83" fmla="*/ 12 h 87"/>
              <a:gd name="T84" fmla="*/ 44 w 93"/>
              <a:gd name="T85" fmla="*/ 17 h 87"/>
              <a:gd name="T86" fmla="*/ 56 w 93"/>
              <a:gd name="T87" fmla="*/ 0 h 87"/>
              <a:gd name="T88" fmla="*/ 60 w 93"/>
              <a:gd name="T89" fmla="*/ 7 h 87"/>
              <a:gd name="T90" fmla="*/ 73 w 93"/>
              <a:gd name="T91" fmla="*/ 12 h 87"/>
              <a:gd name="T92" fmla="*/ 66 w 93"/>
              <a:gd name="T93" fmla="*/ 12 h 87"/>
              <a:gd name="T94" fmla="*/ 61 w 93"/>
              <a:gd name="T95" fmla="*/ 45 h 87"/>
              <a:gd name="T96" fmla="*/ 56 w 93"/>
              <a:gd name="T97" fmla="*/ 3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 h="87">
                <a:moveTo>
                  <a:pt x="3" y="85"/>
                </a:moveTo>
                <a:lnTo>
                  <a:pt x="0" y="80"/>
                </a:lnTo>
                <a:lnTo>
                  <a:pt x="0" y="80"/>
                </a:lnTo>
                <a:lnTo>
                  <a:pt x="11" y="77"/>
                </a:lnTo>
                <a:lnTo>
                  <a:pt x="23" y="73"/>
                </a:lnTo>
                <a:lnTo>
                  <a:pt x="23" y="73"/>
                </a:lnTo>
                <a:lnTo>
                  <a:pt x="32" y="68"/>
                </a:lnTo>
                <a:lnTo>
                  <a:pt x="39" y="64"/>
                </a:lnTo>
                <a:lnTo>
                  <a:pt x="4" y="64"/>
                </a:lnTo>
                <a:lnTo>
                  <a:pt x="4" y="59"/>
                </a:lnTo>
                <a:lnTo>
                  <a:pt x="42" y="59"/>
                </a:lnTo>
                <a:lnTo>
                  <a:pt x="42" y="54"/>
                </a:lnTo>
                <a:lnTo>
                  <a:pt x="50" y="54"/>
                </a:lnTo>
                <a:lnTo>
                  <a:pt x="50" y="59"/>
                </a:lnTo>
                <a:lnTo>
                  <a:pt x="90" y="59"/>
                </a:lnTo>
                <a:lnTo>
                  <a:pt x="90" y="64"/>
                </a:lnTo>
                <a:lnTo>
                  <a:pt x="53" y="64"/>
                </a:lnTo>
                <a:lnTo>
                  <a:pt x="53" y="64"/>
                </a:lnTo>
                <a:lnTo>
                  <a:pt x="62" y="69"/>
                </a:lnTo>
                <a:lnTo>
                  <a:pt x="72" y="73"/>
                </a:lnTo>
                <a:lnTo>
                  <a:pt x="72" y="73"/>
                </a:lnTo>
                <a:lnTo>
                  <a:pt x="83" y="77"/>
                </a:lnTo>
                <a:lnTo>
                  <a:pt x="93" y="79"/>
                </a:lnTo>
                <a:lnTo>
                  <a:pt x="90" y="85"/>
                </a:lnTo>
                <a:lnTo>
                  <a:pt x="90" y="85"/>
                </a:lnTo>
                <a:lnTo>
                  <a:pt x="79" y="82"/>
                </a:lnTo>
                <a:lnTo>
                  <a:pt x="68" y="78"/>
                </a:lnTo>
                <a:lnTo>
                  <a:pt x="68" y="78"/>
                </a:lnTo>
                <a:lnTo>
                  <a:pt x="58" y="74"/>
                </a:lnTo>
                <a:lnTo>
                  <a:pt x="49" y="68"/>
                </a:lnTo>
                <a:lnTo>
                  <a:pt x="49" y="87"/>
                </a:lnTo>
                <a:lnTo>
                  <a:pt x="43" y="87"/>
                </a:lnTo>
                <a:lnTo>
                  <a:pt x="43" y="69"/>
                </a:lnTo>
                <a:lnTo>
                  <a:pt x="43" y="69"/>
                </a:lnTo>
                <a:lnTo>
                  <a:pt x="34" y="74"/>
                </a:lnTo>
                <a:lnTo>
                  <a:pt x="24" y="79"/>
                </a:lnTo>
                <a:lnTo>
                  <a:pt x="24" y="79"/>
                </a:lnTo>
                <a:lnTo>
                  <a:pt x="11" y="83"/>
                </a:lnTo>
                <a:lnTo>
                  <a:pt x="3" y="85"/>
                </a:lnTo>
                <a:lnTo>
                  <a:pt x="3" y="85"/>
                </a:lnTo>
                <a:close/>
                <a:moveTo>
                  <a:pt x="15" y="12"/>
                </a:moveTo>
                <a:lnTo>
                  <a:pt x="15" y="12"/>
                </a:lnTo>
                <a:lnTo>
                  <a:pt x="10" y="18"/>
                </a:lnTo>
                <a:lnTo>
                  <a:pt x="6" y="22"/>
                </a:lnTo>
                <a:lnTo>
                  <a:pt x="1" y="19"/>
                </a:lnTo>
                <a:lnTo>
                  <a:pt x="1" y="19"/>
                </a:lnTo>
                <a:lnTo>
                  <a:pt x="9" y="9"/>
                </a:lnTo>
                <a:lnTo>
                  <a:pt x="12" y="5"/>
                </a:lnTo>
                <a:lnTo>
                  <a:pt x="15" y="0"/>
                </a:lnTo>
                <a:lnTo>
                  <a:pt x="22" y="1"/>
                </a:lnTo>
                <a:lnTo>
                  <a:pt x="22" y="1"/>
                </a:lnTo>
                <a:lnTo>
                  <a:pt x="18" y="7"/>
                </a:lnTo>
                <a:lnTo>
                  <a:pt x="44" y="7"/>
                </a:lnTo>
                <a:lnTo>
                  <a:pt x="44" y="12"/>
                </a:lnTo>
                <a:lnTo>
                  <a:pt x="31" y="12"/>
                </a:lnTo>
                <a:lnTo>
                  <a:pt x="34" y="19"/>
                </a:lnTo>
                <a:lnTo>
                  <a:pt x="27" y="20"/>
                </a:lnTo>
                <a:lnTo>
                  <a:pt x="24" y="12"/>
                </a:lnTo>
                <a:lnTo>
                  <a:pt x="15" y="12"/>
                </a:lnTo>
                <a:close/>
                <a:moveTo>
                  <a:pt x="4" y="53"/>
                </a:moveTo>
                <a:lnTo>
                  <a:pt x="3" y="47"/>
                </a:lnTo>
                <a:lnTo>
                  <a:pt x="3" y="47"/>
                </a:lnTo>
                <a:lnTo>
                  <a:pt x="18" y="46"/>
                </a:lnTo>
                <a:lnTo>
                  <a:pt x="18" y="30"/>
                </a:lnTo>
                <a:lnTo>
                  <a:pt x="5" y="30"/>
                </a:lnTo>
                <a:lnTo>
                  <a:pt x="5" y="25"/>
                </a:lnTo>
                <a:lnTo>
                  <a:pt x="38" y="25"/>
                </a:lnTo>
                <a:lnTo>
                  <a:pt x="38" y="30"/>
                </a:lnTo>
                <a:lnTo>
                  <a:pt x="26" y="30"/>
                </a:lnTo>
                <a:lnTo>
                  <a:pt x="26" y="45"/>
                </a:lnTo>
                <a:lnTo>
                  <a:pt x="26" y="45"/>
                </a:lnTo>
                <a:lnTo>
                  <a:pt x="37" y="43"/>
                </a:lnTo>
                <a:lnTo>
                  <a:pt x="37" y="48"/>
                </a:lnTo>
                <a:lnTo>
                  <a:pt x="37" y="48"/>
                </a:lnTo>
                <a:lnTo>
                  <a:pt x="4" y="53"/>
                </a:lnTo>
                <a:lnTo>
                  <a:pt x="4" y="53"/>
                </a:lnTo>
                <a:close/>
                <a:moveTo>
                  <a:pt x="69" y="27"/>
                </a:moveTo>
                <a:lnTo>
                  <a:pt x="50" y="27"/>
                </a:lnTo>
                <a:lnTo>
                  <a:pt x="50" y="32"/>
                </a:lnTo>
                <a:lnTo>
                  <a:pt x="50" y="32"/>
                </a:lnTo>
                <a:lnTo>
                  <a:pt x="50" y="40"/>
                </a:lnTo>
                <a:lnTo>
                  <a:pt x="48" y="45"/>
                </a:lnTo>
                <a:lnTo>
                  <a:pt x="48" y="45"/>
                </a:lnTo>
                <a:lnTo>
                  <a:pt x="45" y="50"/>
                </a:lnTo>
                <a:lnTo>
                  <a:pt x="41" y="54"/>
                </a:lnTo>
                <a:lnTo>
                  <a:pt x="37" y="51"/>
                </a:lnTo>
                <a:lnTo>
                  <a:pt x="37" y="51"/>
                </a:lnTo>
                <a:lnTo>
                  <a:pt x="40" y="48"/>
                </a:lnTo>
                <a:lnTo>
                  <a:pt x="42" y="44"/>
                </a:lnTo>
                <a:lnTo>
                  <a:pt x="42" y="44"/>
                </a:lnTo>
                <a:lnTo>
                  <a:pt x="43" y="40"/>
                </a:lnTo>
                <a:lnTo>
                  <a:pt x="44" y="33"/>
                </a:lnTo>
                <a:lnTo>
                  <a:pt x="44" y="23"/>
                </a:lnTo>
                <a:lnTo>
                  <a:pt x="75" y="23"/>
                </a:lnTo>
                <a:lnTo>
                  <a:pt x="75" y="44"/>
                </a:lnTo>
                <a:lnTo>
                  <a:pt x="75" y="44"/>
                </a:lnTo>
                <a:lnTo>
                  <a:pt x="76" y="46"/>
                </a:lnTo>
                <a:lnTo>
                  <a:pt x="76" y="47"/>
                </a:lnTo>
                <a:lnTo>
                  <a:pt x="80" y="47"/>
                </a:lnTo>
                <a:lnTo>
                  <a:pt x="80" y="47"/>
                </a:lnTo>
                <a:lnTo>
                  <a:pt x="82" y="47"/>
                </a:lnTo>
                <a:lnTo>
                  <a:pt x="82" y="47"/>
                </a:lnTo>
                <a:lnTo>
                  <a:pt x="84" y="46"/>
                </a:lnTo>
                <a:lnTo>
                  <a:pt x="84" y="46"/>
                </a:lnTo>
                <a:lnTo>
                  <a:pt x="85" y="45"/>
                </a:lnTo>
                <a:lnTo>
                  <a:pt x="85" y="45"/>
                </a:lnTo>
                <a:lnTo>
                  <a:pt x="85" y="41"/>
                </a:lnTo>
                <a:lnTo>
                  <a:pt x="85" y="41"/>
                </a:lnTo>
                <a:lnTo>
                  <a:pt x="85" y="35"/>
                </a:lnTo>
                <a:lnTo>
                  <a:pt x="90" y="37"/>
                </a:lnTo>
                <a:lnTo>
                  <a:pt x="90" y="46"/>
                </a:lnTo>
                <a:lnTo>
                  <a:pt x="90" y="46"/>
                </a:lnTo>
                <a:lnTo>
                  <a:pt x="90" y="49"/>
                </a:lnTo>
                <a:lnTo>
                  <a:pt x="88" y="51"/>
                </a:lnTo>
                <a:lnTo>
                  <a:pt x="88" y="51"/>
                </a:lnTo>
                <a:lnTo>
                  <a:pt x="85" y="52"/>
                </a:lnTo>
                <a:lnTo>
                  <a:pt x="80" y="52"/>
                </a:lnTo>
                <a:lnTo>
                  <a:pt x="80" y="52"/>
                </a:lnTo>
                <a:lnTo>
                  <a:pt x="73" y="52"/>
                </a:lnTo>
                <a:lnTo>
                  <a:pt x="73" y="52"/>
                </a:lnTo>
                <a:lnTo>
                  <a:pt x="70" y="50"/>
                </a:lnTo>
                <a:lnTo>
                  <a:pt x="70" y="50"/>
                </a:lnTo>
                <a:lnTo>
                  <a:pt x="69" y="48"/>
                </a:lnTo>
                <a:lnTo>
                  <a:pt x="69" y="46"/>
                </a:lnTo>
                <a:lnTo>
                  <a:pt x="69" y="27"/>
                </a:lnTo>
                <a:close/>
                <a:moveTo>
                  <a:pt x="56" y="12"/>
                </a:moveTo>
                <a:lnTo>
                  <a:pt x="56" y="12"/>
                </a:lnTo>
                <a:lnTo>
                  <a:pt x="49" y="20"/>
                </a:lnTo>
                <a:lnTo>
                  <a:pt x="44" y="17"/>
                </a:lnTo>
                <a:lnTo>
                  <a:pt x="44" y="17"/>
                </a:lnTo>
                <a:lnTo>
                  <a:pt x="50" y="9"/>
                </a:lnTo>
                <a:lnTo>
                  <a:pt x="56" y="0"/>
                </a:lnTo>
                <a:lnTo>
                  <a:pt x="63" y="1"/>
                </a:lnTo>
                <a:lnTo>
                  <a:pt x="63" y="1"/>
                </a:lnTo>
                <a:lnTo>
                  <a:pt x="60" y="7"/>
                </a:lnTo>
                <a:lnTo>
                  <a:pt x="91" y="7"/>
                </a:lnTo>
                <a:lnTo>
                  <a:pt x="91" y="12"/>
                </a:lnTo>
                <a:lnTo>
                  <a:pt x="73" y="12"/>
                </a:lnTo>
                <a:lnTo>
                  <a:pt x="78" y="18"/>
                </a:lnTo>
                <a:lnTo>
                  <a:pt x="70" y="20"/>
                </a:lnTo>
                <a:lnTo>
                  <a:pt x="66" y="12"/>
                </a:lnTo>
                <a:lnTo>
                  <a:pt x="56" y="12"/>
                </a:lnTo>
                <a:close/>
                <a:moveTo>
                  <a:pt x="61" y="45"/>
                </a:moveTo>
                <a:lnTo>
                  <a:pt x="61" y="45"/>
                </a:lnTo>
                <a:lnTo>
                  <a:pt x="52" y="35"/>
                </a:lnTo>
                <a:lnTo>
                  <a:pt x="56" y="32"/>
                </a:lnTo>
                <a:lnTo>
                  <a:pt x="56" y="32"/>
                </a:lnTo>
                <a:lnTo>
                  <a:pt x="66" y="42"/>
                </a:lnTo>
                <a:lnTo>
                  <a:pt x="61" y="4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3" name="Freeform 396">
            <a:extLst>
              <a:ext uri="{FF2B5EF4-FFF2-40B4-BE49-F238E27FC236}">
                <a16:creationId xmlns:a16="http://schemas.microsoft.com/office/drawing/2014/main" id="{1176A476-BD6B-4BC6-8CAF-8BC79A6C271C}"/>
              </a:ext>
            </a:extLst>
          </p:cNvPr>
          <p:cNvSpPr>
            <a:spLocks/>
          </p:cNvSpPr>
          <p:nvPr/>
        </p:nvSpPr>
        <p:spPr bwMode="auto">
          <a:xfrm>
            <a:off x="6799263" y="4516438"/>
            <a:ext cx="74612" cy="60325"/>
          </a:xfrm>
          <a:custGeom>
            <a:avLst/>
            <a:gdLst>
              <a:gd name="T0" fmla="*/ 92 w 92"/>
              <a:gd name="T1" fmla="*/ 70 h 76"/>
              <a:gd name="T2" fmla="*/ 86 w 92"/>
              <a:gd name="T3" fmla="*/ 76 h 76"/>
              <a:gd name="T4" fmla="*/ 86 w 92"/>
              <a:gd name="T5" fmla="*/ 76 h 76"/>
              <a:gd name="T6" fmla="*/ 70 w 92"/>
              <a:gd name="T7" fmla="*/ 61 h 76"/>
              <a:gd name="T8" fmla="*/ 50 w 92"/>
              <a:gd name="T9" fmla="*/ 44 h 76"/>
              <a:gd name="T10" fmla="*/ 50 w 92"/>
              <a:gd name="T11" fmla="*/ 44 h 76"/>
              <a:gd name="T12" fmla="*/ 39 w 92"/>
              <a:gd name="T13" fmla="*/ 54 h 76"/>
              <a:gd name="T14" fmla="*/ 26 w 92"/>
              <a:gd name="T15" fmla="*/ 63 h 76"/>
              <a:gd name="T16" fmla="*/ 15 w 92"/>
              <a:gd name="T17" fmla="*/ 70 h 76"/>
              <a:gd name="T18" fmla="*/ 3 w 92"/>
              <a:gd name="T19" fmla="*/ 75 h 76"/>
              <a:gd name="T20" fmla="*/ 0 w 92"/>
              <a:gd name="T21" fmla="*/ 69 h 76"/>
              <a:gd name="T22" fmla="*/ 0 w 92"/>
              <a:gd name="T23" fmla="*/ 69 h 76"/>
              <a:gd name="T24" fmla="*/ 9 w 92"/>
              <a:gd name="T25" fmla="*/ 65 h 76"/>
              <a:gd name="T26" fmla="*/ 19 w 92"/>
              <a:gd name="T27" fmla="*/ 59 h 76"/>
              <a:gd name="T28" fmla="*/ 28 w 92"/>
              <a:gd name="T29" fmla="*/ 52 h 76"/>
              <a:gd name="T30" fmla="*/ 39 w 92"/>
              <a:gd name="T31" fmla="*/ 44 h 76"/>
              <a:gd name="T32" fmla="*/ 39 w 92"/>
              <a:gd name="T33" fmla="*/ 44 h 76"/>
              <a:gd name="T34" fmla="*/ 48 w 92"/>
              <a:gd name="T35" fmla="*/ 36 h 76"/>
              <a:gd name="T36" fmla="*/ 55 w 92"/>
              <a:gd name="T37" fmla="*/ 25 h 76"/>
              <a:gd name="T38" fmla="*/ 61 w 92"/>
              <a:gd name="T39" fmla="*/ 16 h 76"/>
              <a:gd name="T40" fmla="*/ 66 w 92"/>
              <a:gd name="T41" fmla="*/ 6 h 76"/>
              <a:gd name="T42" fmla="*/ 11 w 92"/>
              <a:gd name="T43" fmla="*/ 6 h 76"/>
              <a:gd name="T44" fmla="*/ 11 w 92"/>
              <a:gd name="T45" fmla="*/ 0 h 76"/>
              <a:gd name="T46" fmla="*/ 74 w 92"/>
              <a:gd name="T47" fmla="*/ 0 h 76"/>
              <a:gd name="T48" fmla="*/ 76 w 92"/>
              <a:gd name="T49" fmla="*/ 1 h 76"/>
              <a:gd name="T50" fmla="*/ 76 w 92"/>
              <a:gd name="T51" fmla="*/ 1 h 76"/>
              <a:gd name="T52" fmla="*/ 72 w 92"/>
              <a:gd name="T53" fmla="*/ 11 h 76"/>
              <a:gd name="T54" fmla="*/ 68 w 92"/>
              <a:gd name="T55" fmla="*/ 20 h 76"/>
              <a:gd name="T56" fmla="*/ 62 w 92"/>
              <a:gd name="T57" fmla="*/ 30 h 76"/>
              <a:gd name="T58" fmla="*/ 55 w 92"/>
              <a:gd name="T59" fmla="*/ 39 h 76"/>
              <a:gd name="T60" fmla="*/ 55 w 92"/>
              <a:gd name="T61" fmla="*/ 39 h 76"/>
              <a:gd name="T62" fmla="*/ 72 w 92"/>
              <a:gd name="T63" fmla="*/ 52 h 76"/>
              <a:gd name="T64" fmla="*/ 92 w 92"/>
              <a:gd name="T65" fmla="*/ 70 h 76"/>
              <a:gd name="T66" fmla="*/ 92 w 92"/>
              <a:gd name="T67"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76">
                <a:moveTo>
                  <a:pt x="92" y="70"/>
                </a:moveTo>
                <a:lnTo>
                  <a:pt x="86" y="76"/>
                </a:lnTo>
                <a:lnTo>
                  <a:pt x="86" y="76"/>
                </a:lnTo>
                <a:lnTo>
                  <a:pt x="70" y="61"/>
                </a:lnTo>
                <a:lnTo>
                  <a:pt x="50" y="44"/>
                </a:lnTo>
                <a:lnTo>
                  <a:pt x="50" y="44"/>
                </a:lnTo>
                <a:lnTo>
                  <a:pt x="39" y="54"/>
                </a:lnTo>
                <a:lnTo>
                  <a:pt x="26" y="63"/>
                </a:lnTo>
                <a:lnTo>
                  <a:pt x="15" y="70"/>
                </a:lnTo>
                <a:lnTo>
                  <a:pt x="3" y="75"/>
                </a:lnTo>
                <a:lnTo>
                  <a:pt x="0" y="69"/>
                </a:lnTo>
                <a:lnTo>
                  <a:pt x="0" y="69"/>
                </a:lnTo>
                <a:lnTo>
                  <a:pt x="9" y="65"/>
                </a:lnTo>
                <a:lnTo>
                  <a:pt x="19" y="59"/>
                </a:lnTo>
                <a:lnTo>
                  <a:pt x="28" y="52"/>
                </a:lnTo>
                <a:lnTo>
                  <a:pt x="39" y="44"/>
                </a:lnTo>
                <a:lnTo>
                  <a:pt x="39" y="44"/>
                </a:lnTo>
                <a:lnTo>
                  <a:pt x="48" y="36"/>
                </a:lnTo>
                <a:lnTo>
                  <a:pt x="55" y="25"/>
                </a:lnTo>
                <a:lnTo>
                  <a:pt x="61" y="16"/>
                </a:lnTo>
                <a:lnTo>
                  <a:pt x="66" y="6"/>
                </a:lnTo>
                <a:lnTo>
                  <a:pt x="11" y="6"/>
                </a:lnTo>
                <a:lnTo>
                  <a:pt x="11" y="0"/>
                </a:lnTo>
                <a:lnTo>
                  <a:pt x="74" y="0"/>
                </a:lnTo>
                <a:lnTo>
                  <a:pt x="76" y="1"/>
                </a:lnTo>
                <a:lnTo>
                  <a:pt x="76" y="1"/>
                </a:lnTo>
                <a:lnTo>
                  <a:pt x="72" y="11"/>
                </a:lnTo>
                <a:lnTo>
                  <a:pt x="68" y="20"/>
                </a:lnTo>
                <a:lnTo>
                  <a:pt x="62" y="30"/>
                </a:lnTo>
                <a:lnTo>
                  <a:pt x="55" y="39"/>
                </a:lnTo>
                <a:lnTo>
                  <a:pt x="55" y="39"/>
                </a:lnTo>
                <a:lnTo>
                  <a:pt x="72" y="52"/>
                </a:lnTo>
                <a:lnTo>
                  <a:pt x="92" y="70"/>
                </a:lnTo>
                <a:lnTo>
                  <a:pt x="92" y="7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4" name="Freeform 397">
            <a:extLst>
              <a:ext uri="{FF2B5EF4-FFF2-40B4-BE49-F238E27FC236}">
                <a16:creationId xmlns:a16="http://schemas.microsoft.com/office/drawing/2014/main" id="{D8C8E66B-1DC4-4986-BE09-AF7561E6B2A8}"/>
              </a:ext>
            </a:extLst>
          </p:cNvPr>
          <p:cNvSpPr>
            <a:spLocks/>
          </p:cNvSpPr>
          <p:nvPr/>
        </p:nvSpPr>
        <p:spPr bwMode="auto">
          <a:xfrm>
            <a:off x="6877050" y="4510088"/>
            <a:ext cx="74612" cy="65087"/>
          </a:xfrm>
          <a:custGeom>
            <a:avLst/>
            <a:gdLst>
              <a:gd name="T0" fmla="*/ 70 w 95"/>
              <a:gd name="T1" fmla="*/ 26 h 82"/>
              <a:gd name="T2" fmla="*/ 70 w 95"/>
              <a:gd name="T3" fmla="*/ 26 h 82"/>
              <a:gd name="T4" fmla="*/ 69 w 95"/>
              <a:gd name="T5" fmla="*/ 39 h 82"/>
              <a:gd name="T6" fmla="*/ 66 w 95"/>
              <a:gd name="T7" fmla="*/ 49 h 82"/>
              <a:gd name="T8" fmla="*/ 62 w 95"/>
              <a:gd name="T9" fmla="*/ 58 h 82"/>
              <a:gd name="T10" fmla="*/ 55 w 95"/>
              <a:gd name="T11" fmla="*/ 65 h 82"/>
              <a:gd name="T12" fmla="*/ 55 w 95"/>
              <a:gd name="T13" fmla="*/ 65 h 82"/>
              <a:gd name="T14" fmla="*/ 48 w 95"/>
              <a:gd name="T15" fmla="*/ 71 h 82"/>
              <a:gd name="T16" fmla="*/ 39 w 95"/>
              <a:gd name="T17" fmla="*/ 76 h 82"/>
              <a:gd name="T18" fmla="*/ 28 w 95"/>
              <a:gd name="T19" fmla="*/ 80 h 82"/>
              <a:gd name="T20" fmla="*/ 16 w 95"/>
              <a:gd name="T21" fmla="*/ 82 h 82"/>
              <a:gd name="T22" fmla="*/ 14 w 95"/>
              <a:gd name="T23" fmla="*/ 76 h 82"/>
              <a:gd name="T24" fmla="*/ 14 w 95"/>
              <a:gd name="T25" fmla="*/ 76 h 82"/>
              <a:gd name="T26" fmla="*/ 25 w 95"/>
              <a:gd name="T27" fmla="*/ 73 h 82"/>
              <a:gd name="T28" fmla="*/ 35 w 95"/>
              <a:gd name="T29" fmla="*/ 70 h 82"/>
              <a:gd name="T30" fmla="*/ 43 w 95"/>
              <a:gd name="T31" fmla="*/ 66 h 82"/>
              <a:gd name="T32" fmla="*/ 49 w 95"/>
              <a:gd name="T33" fmla="*/ 60 h 82"/>
              <a:gd name="T34" fmla="*/ 49 w 95"/>
              <a:gd name="T35" fmla="*/ 60 h 82"/>
              <a:gd name="T36" fmla="*/ 54 w 95"/>
              <a:gd name="T37" fmla="*/ 53 h 82"/>
              <a:gd name="T38" fmla="*/ 57 w 95"/>
              <a:gd name="T39" fmla="*/ 46 h 82"/>
              <a:gd name="T40" fmla="*/ 61 w 95"/>
              <a:gd name="T41" fmla="*/ 37 h 82"/>
              <a:gd name="T42" fmla="*/ 62 w 95"/>
              <a:gd name="T43" fmla="*/ 26 h 82"/>
              <a:gd name="T44" fmla="*/ 29 w 95"/>
              <a:gd name="T45" fmla="*/ 26 h 82"/>
              <a:gd name="T46" fmla="*/ 29 w 95"/>
              <a:gd name="T47" fmla="*/ 26 h 82"/>
              <a:gd name="T48" fmla="*/ 24 w 95"/>
              <a:gd name="T49" fmla="*/ 34 h 82"/>
              <a:gd name="T50" fmla="*/ 18 w 95"/>
              <a:gd name="T51" fmla="*/ 39 h 82"/>
              <a:gd name="T52" fmla="*/ 12 w 95"/>
              <a:gd name="T53" fmla="*/ 44 h 82"/>
              <a:gd name="T54" fmla="*/ 5 w 95"/>
              <a:gd name="T55" fmla="*/ 49 h 82"/>
              <a:gd name="T56" fmla="*/ 0 w 95"/>
              <a:gd name="T57" fmla="*/ 44 h 82"/>
              <a:gd name="T58" fmla="*/ 0 w 95"/>
              <a:gd name="T59" fmla="*/ 44 h 82"/>
              <a:gd name="T60" fmla="*/ 7 w 95"/>
              <a:gd name="T61" fmla="*/ 40 h 82"/>
              <a:gd name="T62" fmla="*/ 12 w 95"/>
              <a:gd name="T63" fmla="*/ 35 h 82"/>
              <a:gd name="T64" fmla="*/ 17 w 95"/>
              <a:gd name="T65" fmla="*/ 29 h 82"/>
              <a:gd name="T66" fmla="*/ 21 w 95"/>
              <a:gd name="T67" fmla="*/ 24 h 82"/>
              <a:gd name="T68" fmla="*/ 21 w 95"/>
              <a:gd name="T69" fmla="*/ 24 h 82"/>
              <a:gd name="T70" fmla="*/ 27 w 95"/>
              <a:gd name="T71" fmla="*/ 13 h 82"/>
              <a:gd name="T72" fmla="*/ 31 w 95"/>
              <a:gd name="T73" fmla="*/ 0 h 82"/>
              <a:gd name="T74" fmla="*/ 40 w 95"/>
              <a:gd name="T75" fmla="*/ 1 h 82"/>
              <a:gd name="T76" fmla="*/ 40 w 95"/>
              <a:gd name="T77" fmla="*/ 1 h 82"/>
              <a:gd name="T78" fmla="*/ 37 w 95"/>
              <a:gd name="T79" fmla="*/ 10 h 82"/>
              <a:gd name="T80" fmla="*/ 33 w 95"/>
              <a:gd name="T81" fmla="*/ 20 h 82"/>
              <a:gd name="T82" fmla="*/ 95 w 95"/>
              <a:gd name="T83" fmla="*/ 20 h 82"/>
              <a:gd name="T84" fmla="*/ 95 w 95"/>
              <a:gd name="T85" fmla="*/ 26 h 82"/>
              <a:gd name="T86" fmla="*/ 70 w 95"/>
              <a:gd name="T87" fmla="*/ 2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2">
                <a:moveTo>
                  <a:pt x="70" y="26"/>
                </a:moveTo>
                <a:lnTo>
                  <a:pt x="70" y="26"/>
                </a:lnTo>
                <a:lnTo>
                  <a:pt x="69" y="39"/>
                </a:lnTo>
                <a:lnTo>
                  <a:pt x="66" y="49"/>
                </a:lnTo>
                <a:lnTo>
                  <a:pt x="62" y="58"/>
                </a:lnTo>
                <a:lnTo>
                  <a:pt x="55" y="65"/>
                </a:lnTo>
                <a:lnTo>
                  <a:pt x="55" y="65"/>
                </a:lnTo>
                <a:lnTo>
                  <a:pt x="48" y="71"/>
                </a:lnTo>
                <a:lnTo>
                  <a:pt x="39" y="76"/>
                </a:lnTo>
                <a:lnTo>
                  <a:pt x="28" y="80"/>
                </a:lnTo>
                <a:lnTo>
                  <a:pt x="16" y="82"/>
                </a:lnTo>
                <a:lnTo>
                  <a:pt x="14" y="76"/>
                </a:lnTo>
                <a:lnTo>
                  <a:pt x="14" y="76"/>
                </a:lnTo>
                <a:lnTo>
                  <a:pt x="25" y="73"/>
                </a:lnTo>
                <a:lnTo>
                  <a:pt x="35" y="70"/>
                </a:lnTo>
                <a:lnTo>
                  <a:pt x="43" y="66"/>
                </a:lnTo>
                <a:lnTo>
                  <a:pt x="49" y="60"/>
                </a:lnTo>
                <a:lnTo>
                  <a:pt x="49" y="60"/>
                </a:lnTo>
                <a:lnTo>
                  <a:pt x="54" y="53"/>
                </a:lnTo>
                <a:lnTo>
                  <a:pt x="57" y="46"/>
                </a:lnTo>
                <a:lnTo>
                  <a:pt x="61" y="37"/>
                </a:lnTo>
                <a:lnTo>
                  <a:pt x="62" y="26"/>
                </a:lnTo>
                <a:lnTo>
                  <a:pt x="29" y="26"/>
                </a:lnTo>
                <a:lnTo>
                  <a:pt x="29" y="26"/>
                </a:lnTo>
                <a:lnTo>
                  <a:pt x="24" y="34"/>
                </a:lnTo>
                <a:lnTo>
                  <a:pt x="18" y="39"/>
                </a:lnTo>
                <a:lnTo>
                  <a:pt x="12" y="44"/>
                </a:lnTo>
                <a:lnTo>
                  <a:pt x="5" y="49"/>
                </a:lnTo>
                <a:lnTo>
                  <a:pt x="0" y="44"/>
                </a:lnTo>
                <a:lnTo>
                  <a:pt x="0" y="44"/>
                </a:lnTo>
                <a:lnTo>
                  <a:pt x="7" y="40"/>
                </a:lnTo>
                <a:lnTo>
                  <a:pt x="12" y="35"/>
                </a:lnTo>
                <a:lnTo>
                  <a:pt x="17" y="29"/>
                </a:lnTo>
                <a:lnTo>
                  <a:pt x="21" y="24"/>
                </a:lnTo>
                <a:lnTo>
                  <a:pt x="21" y="24"/>
                </a:lnTo>
                <a:lnTo>
                  <a:pt x="27" y="13"/>
                </a:lnTo>
                <a:lnTo>
                  <a:pt x="31" y="0"/>
                </a:lnTo>
                <a:lnTo>
                  <a:pt x="40" y="1"/>
                </a:lnTo>
                <a:lnTo>
                  <a:pt x="40" y="1"/>
                </a:lnTo>
                <a:lnTo>
                  <a:pt x="37" y="10"/>
                </a:lnTo>
                <a:lnTo>
                  <a:pt x="33" y="20"/>
                </a:lnTo>
                <a:lnTo>
                  <a:pt x="95" y="20"/>
                </a:lnTo>
                <a:lnTo>
                  <a:pt x="95" y="26"/>
                </a:lnTo>
                <a:lnTo>
                  <a:pt x="7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5" name="Freeform 398">
            <a:extLst>
              <a:ext uri="{FF2B5EF4-FFF2-40B4-BE49-F238E27FC236}">
                <a16:creationId xmlns:a16="http://schemas.microsoft.com/office/drawing/2014/main" id="{53E3745B-F69A-4B4D-A01B-2EDB936A167C}"/>
              </a:ext>
            </a:extLst>
          </p:cNvPr>
          <p:cNvSpPr>
            <a:spLocks noEditPoints="1"/>
          </p:cNvSpPr>
          <p:nvPr/>
        </p:nvSpPr>
        <p:spPr bwMode="auto">
          <a:xfrm>
            <a:off x="6959600" y="4513263"/>
            <a:ext cx="68262" cy="61912"/>
          </a:xfrm>
          <a:custGeom>
            <a:avLst/>
            <a:gdLst>
              <a:gd name="T0" fmla="*/ 41 w 87"/>
              <a:gd name="T1" fmla="*/ 37 h 78"/>
              <a:gd name="T2" fmla="*/ 37 w 87"/>
              <a:gd name="T3" fmla="*/ 44 h 78"/>
              <a:gd name="T4" fmla="*/ 37 w 87"/>
              <a:gd name="T5" fmla="*/ 44 h 78"/>
              <a:gd name="T6" fmla="*/ 21 w 87"/>
              <a:gd name="T7" fmla="*/ 38 h 78"/>
              <a:gd name="T8" fmla="*/ 0 w 87"/>
              <a:gd name="T9" fmla="*/ 32 h 78"/>
              <a:gd name="T10" fmla="*/ 3 w 87"/>
              <a:gd name="T11" fmla="*/ 25 h 78"/>
              <a:gd name="T12" fmla="*/ 3 w 87"/>
              <a:gd name="T13" fmla="*/ 25 h 78"/>
              <a:gd name="T14" fmla="*/ 21 w 87"/>
              <a:gd name="T15" fmla="*/ 29 h 78"/>
              <a:gd name="T16" fmla="*/ 41 w 87"/>
              <a:gd name="T17" fmla="*/ 37 h 78"/>
              <a:gd name="T18" fmla="*/ 41 w 87"/>
              <a:gd name="T19" fmla="*/ 37 h 78"/>
              <a:gd name="T20" fmla="*/ 87 w 87"/>
              <a:gd name="T21" fmla="*/ 33 h 78"/>
              <a:gd name="T22" fmla="*/ 87 w 87"/>
              <a:gd name="T23" fmla="*/ 33 h 78"/>
              <a:gd name="T24" fmla="*/ 81 w 87"/>
              <a:gd name="T25" fmla="*/ 42 h 78"/>
              <a:gd name="T26" fmla="*/ 74 w 87"/>
              <a:gd name="T27" fmla="*/ 50 h 78"/>
              <a:gd name="T28" fmla="*/ 65 w 87"/>
              <a:gd name="T29" fmla="*/ 57 h 78"/>
              <a:gd name="T30" fmla="*/ 55 w 87"/>
              <a:gd name="T31" fmla="*/ 64 h 78"/>
              <a:gd name="T32" fmla="*/ 55 w 87"/>
              <a:gd name="T33" fmla="*/ 64 h 78"/>
              <a:gd name="T34" fmla="*/ 44 w 87"/>
              <a:gd name="T35" fmla="*/ 69 h 78"/>
              <a:gd name="T36" fmla="*/ 33 w 87"/>
              <a:gd name="T37" fmla="*/ 73 h 78"/>
              <a:gd name="T38" fmla="*/ 20 w 87"/>
              <a:gd name="T39" fmla="*/ 76 h 78"/>
              <a:gd name="T40" fmla="*/ 6 w 87"/>
              <a:gd name="T41" fmla="*/ 78 h 78"/>
              <a:gd name="T42" fmla="*/ 5 w 87"/>
              <a:gd name="T43" fmla="*/ 71 h 78"/>
              <a:gd name="T44" fmla="*/ 5 w 87"/>
              <a:gd name="T45" fmla="*/ 71 h 78"/>
              <a:gd name="T46" fmla="*/ 21 w 87"/>
              <a:gd name="T47" fmla="*/ 69 h 78"/>
              <a:gd name="T48" fmla="*/ 34 w 87"/>
              <a:gd name="T49" fmla="*/ 65 h 78"/>
              <a:gd name="T50" fmla="*/ 34 w 87"/>
              <a:gd name="T51" fmla="*/ 65 h 78"/>
              <a:gd name="T52" fmla="*/ 45 w 87"/>
              <a:gd name="T53" fmla="*/ 61 h 78"/>
              <a:gd name="T54" fmla="*/ 55 w 87"/>
              <a:gd name="T55" fmla="*/ 55 h 78"/>
              <a:gd name="T56" fmla="*/ 55 w 87"/>
              <a:gd name="T57" fmla="*/ 55 h 78"/>
              <a:gd name="T58" fmla="*/ 62 w 87"/>
              <a:gd name="T59" fmla="*/ 50 h 78"/>
              <a:gd name="T60" fmla="*/ 68 w 87"/>
              <a:gd name="T61" fmla="*/ 44 h 78"/>
              <a:gd name="T62" fmla="*/ 68 w 87"/>
              <a:gd name="T63" fmla="*/ 44 h 78"/>
              <a:gd name="T64" fmla="*/ 75 w 87"/>
              <a:gd name="T65" fmla="*/ 38 h 78"/>
              <a:gd name="T66" fmla="*/ 81 w 87"/>
              <a:gd name="T67" fmla="*/ 29 h 78"/>
              <a:gd name="T68" fmla="*/ 87 w 87"/>
              <a:gd name="T69" fmla="*/ 33 h 78"/>
              <a:gd name="T70" fmla="*/ 51 w 87"/>
              <a:gd name="T71" fmla="*/ 13 h 78"/>
              <a:gd name="T72" fmla="*/ 47 w 87"/>
              <a:gd name="T73" fmla="*/ 19 h 78"/>
              <a:gd name="T74" fmla="*/ 47 w 87"/>
              <a:gd name="T75" fmla="*/ 19 h 78"/>
              <a:gd name="T76" fmla="*/ 32 w 87"/>
              <a:gd name="T77" fmla="*/ 13 h 78"/>
              <a:gd name="T78" fmla="*/ 10 w 87"/>
              <a:gd name="T79" fmla="*/ 7 h 78"/>
              <a:gd name="T80" fmla="*/ 13 w 87"/>
              <a:gd name="T81" fmla="*/ 1 h 78"/>
              <a:gd name="T82" fmla="*/ 13 w 87"/>
              <a:gd name="T83" fmla="*/ 1 h 78"/>
              <a:gd name="T84" fmla="*/ 31 w 87"/>
              <a:gd name="T85" fmla="*/ 6 h 78"/>
              <a:gd name="T86" fmla="*/ 31 w 87"/>
              <a:gd name="T87" fmla="*/ 6 h 78"/>
              <a:gd name="T88" fmla="*/ 51 w 87"/>
              <a:gd name="T89" fmla="*/ 13 h 78"/>
              <a:gd name="T90" fmla="*/ 51 w 87"/>
              <a:gd name="T91" fmla="*/ 13 h 78"/>
              <a:gd name="T92" fmla="*/ 70 w 87"/>
              <a:gd name="T93" fmla="*/ 16 h 78"/>
              <a:gd name="T94" fmla="*/ 65 w 87"/>
              <a:gd name="T95" fmla="*/ 18 h 78"/>
              <a:gd name="T96" fmla="*/ 65 w 87"/>
              <a:gd name="T97" fmla="*/ 18 h 78"/>
              <a:gd name="T98" fmla="*/ 58 w 87"/>
              <a:gd name="T99" fmla="*/ 5 h 78"/>
              <a:gd name="T100" fmla="*/ 63 w 87"/>
              <a:gd name="T101" fmla="*/ 3 h 78"/>
              <a:gd name="T102" fmla="*/ 63 w 87"/>
              <a:gd name="T103" fmla="*/ 3 h 78"/>
              <a:gd name="T104" fmla="*/ 70 w 87"/>
              <a:gd name="T105" fmla="*/ 16 h 78"/>
              <a:gd name="T106" fmla="*/ 70 w 87"/>
              <a:gd name="T107" fmla="*/ 16 h 78"/>
              <a:gd name="T108" fmla="*/ 85 w 87"/>
              <a:gd name="T109" fmla="*/ 13 h 78"/>
              <a:gd name="T110" fmla="*/ 79 w 87"/>
              <a:gd name="T111" fmla="*/ 15 h 78"/>
              <a:gd name="T112" fmla="*/ 79 w 87"/>
              <a:gd name="T113" fmla="*/ 15 h 78"/>
              <a:gd name="T114" fmla="*/ 72 w 87"/>
              <a:gd name="T115" fmla="*/ 2 h 78"/>
              <a:gd name="T116" fmla="*/ 77 w 87"/>
              <a:gd name="T117" fmla="*/ 0 h 78"/>
              <a:gd name="T118" fmla="*/ 77 w 87"/>
              <a:gd name="T119" fmla="*/ 0 h 78"/>
              <a:gd name="T120" fmla="*/ 85 w 87"/>
              <a:gd name="T121" fmla="*/ 13 h 78"/>
              <a:gd name="T122" fmla="*/ 85 w 87"/>
              <a:gd name="T123" fmla="*/ 1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 h="78">
                <a:moveTo>
                  <a:pt x="41" y="37"/>
                </a:moveTo>
                <a:lnTo>
                  <a:pt x="37" y="44"/>
                </a:lnTo>
                <a:lnTo>
                  <a:pt x="37" y="44"/>
                </a:lnTo>
                <a:lnTo>
                  <a:pt x="21" y="38"/>
                </a:lnTo>
                <a:lnTo>
                  <a:pt x="0" y="32"/>
                </a:lnTo>
                <a:lnTo>
                  <a:pt x="3" y="25"/>
                </a:lnTo>
                <a:lnTo>
                  <a:pt x="3" y="25"/>
                </a:lnTo>
                <a:lnTo>
                  <a:pt x="21" y="29"/>
                </a:lnTo>
                <a:lnTo>
                  <a:pt x="41" y="37"/>
                </a:lnTo>
                <a:lnTo>
                  <a:pt x="41" y="37"/>
                </a:lnTo>
                <a:close/>
                <a:moveTo>
                  <a:pt x="87" y="33"/>
                </a:moveTo>
                <a:lnTo>
                  <a:pt x="87" y="33"/>
                </a:lnTo>
                <a:lnTo>
                  <a:pt x="81" y="42"/>
                </a:lnTo>
                <a:lnTo>
                  <a:pt x="74" y="50"/>
                </a:lnTo>
                <a:lnTo>
                  <a:pt x="65" y="57"/>
                </a:lnTo>
                <a:lnTo>
                  <a:pt x="55" y="64"/>
                </a:lnTo>
                <a:lnTo>
                  <a:pt x="55" y="64"/>
                </a:lnTo>
                <a:lnTo>
                  <a:pt x="44" y="69"/>
                </a:lnTo>
                <a:lnTo>
                  <a:pt x="33" y="73"/>
                </a:lnTo>
                <a:lnTo>
                  <a:pt x="20" y="76"/>
                </a:lnTo>
                <a:lnTo>
                  <a:pt x="6" y="78"/>
                </a:lnTo>
                <a:lnTo>
                  <a:pt x="5" y="71"/>
                </a:lnTo>
                <a:lnTo>
                  <a:pt x="5" y="71"/>
                </a:lnTo>
                <a:lnTo>
                  <a:pt x="21" y="69"/>
                </a:lnTo>
                <a:lnTo>
                  <a:pt x="34" y="65"/>
                </a:lnTo>
                <a:lnTo>
                  <a:pt x="34" y="65"/>
                </a:lnTo>
                <a:lnTo>
                  <a:pt x="45" y="61"/>
                </a:lnTo>
                <a:lnTo>
                  <a:pt x="55" y="55"/>
                </a:lnTo>
                <a:lnTo>
                  <a:pt x="55" y="55"/>
                </a:lnTo>
                <a:lnTo>
                  <a:pt x="62" y="50"/>
                </a:lnTo>
                <a:lnTo>
                  <a:pt x="68" y="44"/>
                </a:lnTo>
                <a:lnTo>
                  <a:pt x="68" y="44"/>
                </a:lnTo>
                <a:lnTo>
                  <a:pt x="75" y="38"/>
                </a:lnTo>
                <a:lnTo>
                  <a:pt x="81" y="29"/>
                </a:lnTo>
                <a:lnTo>
                  <a:pt x="87" y="33"/>
                </a:lnTo>
                <a:close/>
                <a:moveTo>
                  <a:pt x="51" y="13"/>
                </a:moveTo>
                <a:lnTo>
                  <a:pt x="47" y="19"/>
                </a:lnTo>
                <a:lnTo>
                  <a:pt x="47" y="19"/>
                </a:lnTo>
                <a:lnTo>
                  <a:pt x="32" y="13"/>
                </a:lnTo>
                <a:lnTo>
                  <a:pt x="10" y="7"/>
                </a:lnTo>
                <a:lnTo>
                  <a:pt x="13" y="1"/>
                </a:lnTo>
                <a:lnTo>
                  <a:pt x="13" y="1"/>
                </a:lnTo>
                <a:lnTo>
                  <a:pt x="31" y="6"/>
                </a:lnTo>
                <a:lnTo>
                  <a:pt x="31" y="6"/>
                </a:lnTo>
                <a:lnTo>
                  <a:pt x="51" y="13"/>
                </a:lnTo>
                <a:lnTo>
                  <a:pt x="51" y="13"/>
                </a:lnTo>
                <a:close/>
                <a:moveTo>
                  <a:pt x="70" y="16"/>
                </a:moveTo>
                <a:lnTo>
                  <a:pt x="65" y="18"/>
                </a:lnTo>
                <a:lnTo>
                  <a:pt x="65" y="18"/>
                </a:lnTo>
                <a:lnTo>
                  <a:pt x="58" y="5"/>
                </a:lnTo>
                <a:lnTo>
                  <a:pt x="63" y="3"/>
                </a:lnTo>
                <a:lnTo>
                  <a:pt x="63" y="3"/>
                </a:lnTo>
                <a:lnTo>
                  <a:pt x="70" y="16"/>
                </a:lnTo>
                <a:lnTo>
                  <a:pt x="70" y="16"/>
                </a:lnTo>
                <a:close/>
                <a:moveTo>
                  <a:pt x="85" y="13"/>
                </a:moveTo>
                <a:lnTo>
                  <a:pt x="79" y="15"/>
                </a:lnTo>
                <a:lnTo>
                  <a:pt x="79" y="15"/>
                </a:lnTo>
                <a:lnTo>
                  <a:pt x="72" y="2"/>
                </a:lnTo>
                <a:lnTo>
                  <a:pt x="77" y="0"/>
                </a:lnTo>
                <a:lnTo>
                  <a:pt x="77" y="0"/>
                </a:lnTo>
                <a:lnTo>
                  <a:pt x="85" y="13"/>
                </a:lnTo>
                <a:lnTo>
                  <a:pt x="85"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6" name="Freeform 399">
            <a:extLst>
              <a:ext uri="{FF2B5EF4-FFF2-40B4-BE49-F238E27FC236}">
                <a16:creationId xmlns:a16="http://schemas.microsoft.com/office/drawing/2014/main" id="{6186D90E-D973-427A-9DD7-BFDA2C965ED5}"/>
              </a:ext>
            </a:extLst>
          </p:cNvPr>
          <p:cNvSpPr>
            <a:spLocks/>
          </p:cNvSpPr>
          <p:nvPr/>
        </p:nvSpPr>
        <p:spPr bwMode="auto">
          <a:xfrm>
            <a:off x="7035800" y="4529138"/>
            <a:ext cx="63500" cy="44450"/>
          </a:xfrm>
          <a:custGeom>
            <a:avLst/>
            <a:gdLst>
              <a:gd name="T0" fmla="*/ 78 w 78"/>
              <a:gd name="T1" fmla="*/ 56 h 56"/>
              <a:gd name="T2" fmla="*/ 0 w 78"/>
              <a:gd name="T3" fmla="*/ 56 h 56"/>
              <a:gd name="T4" fmla="*/ 0 w 78"/>
              <a:gd name="T5" fmla="*/ 50 h 56"/>
              <a:gd name="T6" fmla="*/ 48 w 78"/>
              <a:gd name="T7" fmla="*/ 50 h 56"/>
              <a:gd name="T8" fmla="*/ 53 w 78"/>
              <a:gd name="T9" fmla="*/ 6 h 56"/>
              <a:gd name="T10" fmla="*/ 11 w 78"/>
              <a:gd name="T11" fmla="*/ 6 h 56"/>
              <a:gd name="T12" fmla="*/ 11 w 78"/>
              <a:gd name="T13" fmla="*/ 0 h 56"/>
              <a:gd name="T14" fmla="*/ 62 w 78"/>
              <a:gd name="T15" fmla="*/ 0 h 56"/>
              <a:gd name="T16" fmla="*/ 55 w 78"/>
              <a:gd name="T17" fmla="*/ 50 h 56"/>
              <a:gd name="T18" fmla="*/ 78 w 78"/>
              <a:gd name="T19" fmla="*/ 50 h 56"/>
              <a:gd name="T20" fmla="*/ 78 w 78"/>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56">
                <a:moveTo>
                  <a:pt x="78" y="56"/>
                </a:moveTo>
                <a:lnTo>
                  <a:pt x="0" y="56"/>
                </a:lnTo>
                <a:lnTo>
                  <a:pt x="0" y="50"/>
                </a:lnTo>
                <a:lnTo>
                  <a:pt x="48" y="50"/>
                </a:lnTo>
                <a:lnTo>
                  <a:pt x="53" y="6"/>
                </a:lnTo>
                <a:lnTo>
                  <a:pt x="11" y="6"/>
                </a:lnTo>
                <a:lnTo>
                  <a:pt x="11" y="0"/>
                </a:lnTo>
                <a:lnTo>
                  <a:pt x="62" y="0"/>
                </a:lnTo>
                <a:lnTo>
                  <a:pt x="55" y="50"/>
                </a:lnTo>
                <a:lnTo>
                  <a:pt x="78" y="50"/>
                </a:lnTo>
                <a:lnTo>
                  <a:pt x="78" y="5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7" name="Rectangle 400">
            <a:extLst>
              <a:ext uri="{FF2B5EF4-FFF2-40B4-BE49-F238E27FC236}">
                <a16:creationId xmlns:a16="http://schemas.microsoft.com/office/drawing/2014/main" id="{A4AF3D24-371A-4638-AEBD-E2108149AD87}"/>
              </a:ext>
            </a:extLst>
          </p:cNvPr>
          <p:cNvSpPr>
            <a:spLocks noChangeArrowheads="1"/>
          </p:cNvSpPr>
          <p:nvPr/>
        </p:nvSpPr>
        <p:spPr bwMode="auto">
          <a:xfrm>
            <a:off x="7115175" y="4541838"/>
            <a:ext cx="61912" cy="4762"/>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8" name="Freeform 401">
            <a:extLst>
              <a:ext uri="{FF2B5EF4-FFF2-40B4-BE49-F238E27FC236}">
                <a16:creationId xmlns:a16="http://schemas.microsoft.com/office/drawing/2014/main" id="{9E304CC9-D2D0-4E35-98DD-6B3E023A57E3}"/>
              </a:ext>
            </a:extLst>
          </p:cNvPr>
          <p:cNvSpPr>
            <a:spLocks noEditPoints="1"/>
          </p:cNvSpPr>
          <p:nvPr/>
        </p:nvSpPr>
        <p:spPr bwMode="auto">
          <a:xfrm>
            <a:off x="7186613" y="4513263"/>
            <a:ext cx="76200" cy="61912"/>
          </a:xfrm>
          <a:custGeom>
            <a:avLst/>
            <a:gdLst>
              <a:gd name="T0" fmla="*/ 30 w 98"/>
              <a:gd name="T1" fmla="*/ 24 h 78"/>
              <a:gd name="T2" fmla="*/ 30 w 98"/>
              <a:gd name="T3" fmla="*/ 24 h 78"/>
              <a:gd name="T4" fmla="*/ 30 w 98"/>
              <a:gd name="T5" fmla="*/ 35 h 78"/>
              <a:gd name="T6" fmla="*/ 29 w 98"/>
              <a:gd name="T7" fmla="*/ 43 h 78"/>
              <a:gd name="T8" fmla="*/ 29 w 98"/>
              <a:gd name="T9" fmla="*/ 43 h 78"/>
              <a:gd name="T10" fmla="*/ 27 w 98"/>
              <a:gd name="T11" fmla="*/ 50 h 78"/>
              <a:gd name="T12" fmla="*/ 25 w 98"/>
              <a:gd name="T13" fmla="*/ 57 h 78"/>
              <a:gd name="T14" fmla="*/ 25 w 98"/>
              <a:gd name="T15" fmla="*/ 57 h 78"/>
              <a:gd name="T16" fmla="*/ 20 w 98"/>
              <a:gd name="T17" fmla="*/ 63 h 78"/>
              <a:gd name="T18" fmla="*/ 15 w 98"/>
              <a:gd name="T19" fmla="*/ 69 h 78"/>
              <a:gd name="T20" fmla="*/ 15 w 98"/>
              <a:gd name="T21" fmla="*/ 69 h 78"/>
              <a:gd name="T22" fmla="*/ 9 w 98"/>
              <a:gd name="T23" fmla="*/ 74 h 78"/>
              <a:gd name="T24" fmla="*/ 3 w 98"/>
              <a:gd name="T25" fmla="*/ 78 h 78"/>
              <a:gd name="T26" fmla="*/ 0 w 98"/>
              <a:gd name="T27" fmla="*/ 72 h 78"/>
              <a:gd name="T28" fmla="*/ 0 w 98"/>
              <a:gd name="T29" fmla="*/ 72 h 78"/>
              <a:gd name="T30" fmla="*/ 6 w 98"/>
              <a:gd name="T31" fmla="*/ 68 h 78"/>
              <a:gd name="T32" fmla="*/ 11 w 98"/>
              <a:gd name="T33" fmla="*/ 62 h 78"/>
              <a:gd name="T34" fmla="*/ 11 w 98"/>
              <a:gd name="T35" fmla="*/ 62 h 78"/>
              <a:gd name="T36" fmla="*/ 15 w 98"/>
              <a:gd name="T37" fmla="*/ 56 h 78"/>
              <a:gd name="T38" fmla="*/ 18 w 98"/>
              <a:gd name="T39" fmla="*/ 48 h 78"/>
              <a:gd name="T40" fmla="*/ 18 w 98"/>
              <a:gd name="T41" fmla="*/ 48 h 78"/>
              <a:gd name="T42" fmla="*/ 20 w 98"/>
              <a:gd name="T43" fmla="*/ 38 h 78"/>
              <a:gd name="T44" fmla="*/ 21 w 98"/>
              <a:gd name="T45" fmla="*/ 23 h 78"/>
              <a:gd name="T46" fmla="*/ 21 w 98"/>
              <a:gd name="T47" fmla="*/ 3 h 78"/>
              <a:gd name="T48" fmla="*/ 30 w 98"/>
              <a:gd name="T49" fmla="*/ 3 h 78"/>
              <a:gd name="T50" fmla="*/ 30 w 98"/>
              <a:gd name="T51" fmla="*/ 24 h 78"/>
              <a:gd name="T52" fmla="*/ 98 w 98"/>
              <a:gd name="T53" fmla="*/ 42 h 78"/>
              <a:gd name="T54" fmla="*/ 98 w 98"/>
              <a:gd name="T55" fmla="*/ 42 h 78"/>
              <a:gd name="T56" fmla="*/ 94 w 98"/>
              <a:gd name="T57" fmla="*/ 48 h 78"/>
              <a:gd name="T58" fmla="*/ 90 w 98"/>
              <a:gd name="T59" fmla="*/ 54 h 78"/>
              <a:gd name="T60" fmla="*/ 85 w 98"/>
              <a:gd name="T61" fmla="*/ 59 h 78"/>
              <a:gd name="T62" fmla="*/ 78 w 98"/>
              <a:gd name="T63" fmla="*/ 64 h 78"/>
              <a:gd name="T64" fmla="*/ 78 w 98"/>
              <a:gd name="T65" fmla="*/ 64 h 78"/>
              <a:gd name="T66" fmla="*/ 72 w 98"/>
              <a:gd name="T67" fmla="*/ 68 h 78"/>
              <a:gd name="T68" fmla="*/ 66 w 98"/>
              <a:gd name="T69" fmla="*/ 72 h 78"/>
              <a:gd name="T70" fmla="*/ 60 w 98"/>
              <a:gd name="T71" fmla="*/ 75 h 78"/>
              <a:gd name="T72" fmla="*/ 53 w 98"/>
              <a:gd name="T73" fmla="*/ 77 h 78"/>
              <a:gd name="T74" fmla="*/ 50 w 98"/>
              <a:gd name="T75" fmla="*/ 74 h 78"/>
              <a:gd name="T76" fmla="*/ 50 w 98"/>
              <a:gd name="T77" fmla="*/ 0 h 78"/>
              <a:gd name="T78" fmla="*/ 58 w 98"/>
              <a:gd name="T79" fmla="*/ 0 h 78"/>
              <a:gd name="T80" fmla="*/ 58 w 98"/>
              <a:gd name="T81" fmla="*/ 67 h 78"/>
              <a:gd name="T82" fmla="*/ 58 w 98"/>
              <a:gd name="T83" fmla="*/ 67 h 78"/>
              <a:gd name="T84" fmla="*/ 66 w 98"/>
              <a:gd name="T85" fmla="*/ 63 h 78"/>
              <a:gd name="T86" fmla="*/ 75 w 98"/>
              <a:gd name="T87" fmla="*/ 57 h 78"/>
              <a:gd name="T88" fmla="*/ 75 w 98"/>
              <a:gd name="T89" fmla="*/ 57 h 78"/>
              <a:gd name="T90" fmla="*/ 79 w 98"/>
              <a:gd name="T91" fmla="*/ 54 h 78"/>
              <a:gd name="T92" fmla="*/ 84 w 98"/>
              <a:gd name="T93" fmla="*/ 49 h 78"/>
              <a:gd name="T94" fmla="*/ 92 w 98"/>
              <a:gd name="T95" fmla="*/ 38 h 78"/>
              <a:gd name="T96" fmla="*/ 98 w 98"/>
              <a:gd name="T97" fmla="*/ 4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78">
                <a:moveTo>
                  <a:pt x="30" y="24"/>
                </a:moveTo>
                <a:lnTo>
                  <a:pt x="30" y="24"/>
                </a:lnTo>
                <a:lnTo>
                  <a:pt x="30" y="35"/>
                </a:lnTo>
                <a:lnTo>
                  <a:pt x="29" y="43"/>
                </a:lnTo>
                <a:lnTo>
                  <a:pt x="29" y="43"/>
                </a:lnTo>
                <a:lnTo>
                  <a:pt x="27" y="50"/>
                </a:lnTo>
                <a:lnTo>
                  <a:pt x="25" y="57"/>
                </a:lnTo>
                <a:lnTo>
                  <a:pt x="25" y="57"/>
                </a:lnTo>
                <a:lnTo>
                  <a:pt x="20" y="63"/>
                </a:lnTo>
                <a:lnTo>
                  <a:pt x="15" y="69"/>
                </a:lnTo>
                <a:lnTo>
                  <a:pt x="15" y="69"/>
                </a:lnTo>
                <a:lnTo>
                  <a:pt x="9" y="74"/>
                </a:lnTo>
                <a:lnTo>
                  <a:pt x="3" y="78"/>
                </a:lnTo>
                <a:lnTo>
                  <a:pt x="0" y="72"/>
                </a:lnTo>
                <a:lnTo>
                  <a:pt x="0" y="72"/>
                </a:lnTo>
                <a:lnTo>
                  <a:pt x="6" y="68"/>
                </a:lnTo>
                <a:lnTo>
                  <a:pt x="11" y="62"/>
                </a:lnTo>
                <a:lnTo>
                  <a:pt x="11" y="62"/>
                </a:lnTo>
                <a:lnTo>
                  <a:pt x="15" y="56"/>
                </a:lnTo>
                <a:lnTo>
                  <a:pt x="18" y="48"/>
                </a:lnTo>
                <a:lnTo>
                  <a:pt x="18" y="48"/>
                </a:lnTo>
                <a:lnTo>
                  <a:pt x="20" y="38"/>
                </a:lnTo>
                <a:lnTo>
                  <a:pt x="21" y="23"/>
                </a:lnTo>
                <a:lnTo>
                  <a:pt x="21" y="3"/>
                </a:lnTo>
                <a:lnTo>
                  <a:pt x="30" y="3"/>
                </a:lnTo>
                <a:lnTo>
                  <a:pt x="30" y="24"/>
                </a:lnTo>
                <a:close/>
                <a:moveTo>
                  <a:pt x="98" y="42"/>
                </a:moveTo>
                <a:lnTo>
                  <a:pt x="98" y="42"/>
                </a:lnTo>
                <a:lnTo>
                  <a:pt x="94" y="48"/>
                </a:lnTo>
                <a:lnTo>
                  <a:pt x="90" y="54"/>
                </a:lnTo>
                <a:lnTo>
                  <a:pt x="85" y="59"/>
                </a:lnTo>
                <a:lnTo>
                  <a:pt x="78" y="64"/>
                </a:lnTo>
                <a:lnTo>
                  <a:pt x="78" y="64"/>
                </a:lnTo>
                <a:lnTo>
                  <a:pt x="72" y="68"/>
                </a:lnTo>
                <a:lnTo>
                  <a:pt x="66" y="72"/>
                </a:lnTo>
                <a:lnTo>
                  <a:pt x="60" y="75"/>
                </a:lnTo>
                <a:lnTo>
                  <a:pt x="53" y="77"/>
                </a:lnTo>
                <a:lnTo>
                  <a:pt x="50" y="74"/>
                </a:lnTo>
                <a:lnTo>
                  <a:pt x="50" y="0"/>
                </a:lnTo>
                <a:lnTo>
                  <a:pt x="58" y="0"/>
                </a:lnTo>
                <a:lnTo>
                  <a:pt x="58" y="67"/>
                </a:lnTo>
                <a:lnTo>
                  <a:pt x="58" y="67"/>
                </a:lnTo>
                <a:lnTo>
                  <a:pt x="66" y="63"/>
                </a:lnTo>
                <a:lnTo>
                  <a:pt x="75" y="57"/>
                </a:lnTo>
                <a:lnTo>
                  <a:pt x="75" y="57"/>
                </a:lnTo>
                <a:lnTo>
                  <a:pt x="79" y="54"/>
                </a:lnTo>
                <a:lnTo>
                  <a:pt x="84" y="49"/>
                </a:lnTo>
                <a:lnTo>
                  <a:pt x="92" y="38"/>
                </a:lnTo>
                <a:lnTo>
                  <a:pt x="98"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9" name="Freeform 402">
            <a:extLst>
              <a:ext uri="{FF2B5EF4-FFF2-40B4-BE49-F238E27FC236}">
                <a16:creationId xmlns:a16="http://schemas.microsoft.com/office/drawing/2014/main" id="{B5C71211-0E51-412C-95F6-D33479986358}"/>
              </a:ext>
            </a:extLst>
          </p:cNvPr>
          <p:cNvSpPr>
            <a:spLocks noEditPoints="1"/>
          </p:cNvSpPr>
          <p:nvPr/>
        </p:nvSpPr>
        <p:spPr bwMode="auto">
          <a:xfrm>
            <a:off x="7262813" y="4508500"/>
            <a:ext cx="77787" cy="68262"/>
          </a:xfrm>
          <a:custGeom>
            <a:avLst/>
            <a:gdLst>
              <a:gd name="T0" fmla="*/ 15 w 96"/>
              <a:gd name="T1" fmla="*/ 44 h 86"/>
              <a:gd name="T2" fmla="*/ 4 w 96"/>
              <a:gd name="T3" fmla="*/ 65 h 86"/>
              <a:gd name="T4" fmla="*/ 0 w 96"/>
              <a:gd name="T5" fmla="*/ 62 h 86"/>
              <a:gd name="T6" fmla="*/ 8 w 96"/>
              <a:gd name="T7" fmla="*/ 45 h 86"/>
              <a:gd name="T8" fmla="*/ 12 w 96"/>
              <a:gd name="T9" fmla="*/ 33 h 86"/>
              <a:gd name="T10" fmla="*/ 4 w 96"/>
              <a:gd name="T11" fmla="*/ 24 h 86"/>
              <a:gd name="T12" fmla="*/ 15 w 96"/>
              <a:gd name="T13" fmla="*/ 19 h 86"/>
              <a:gd name="T14" fmla="*/ 21 w 96"/>
              <a:gd name="T15" fmla="*/ 0 h 86"/>
              <a:gd name="T16" fmla="*/ 29 w 96"/>
              <a:gd name="T17" fmla="*/ 19 h 86"/>
              <a:gd name="T18" fmla="*/ 21 w 96"/>
              <a:gd name="T19" fmla="*/ 24 h 86"/>
              <a:gd name="T20" fmla="*/ 21 w 96"/>
              <a:gd name="T21" fmla="*/ 34 h 86"/>
              <a:gd name="T22" fmla="*/ 27 w 96"/>
              <a:gd name="T23" fmla="*/ 51 h 86"/>
              <a:gd name="T24" fmla="*/ 21 w 96"/>
              <a:gd name="T25" fmla="*/ 43 h 86"/>
              <a:gd name="T26" fmla="*/ 15 w 96"/>
              <a:gd name="T27" fmla="*/ 86 h 86"/>
              <a:gd name="T28" fmla="*/ 28 w 96"/>
              <a:gd name="T29" fmla="*/ 83 h 86"/>
              <a:gd name="T30" fmla="*/ 26 w 96"/>
              <a:gd name="T31" fmla="*/ 78 h 86"/>
              <a:gd name="T32" fmla="*/ 32 w 96"/>
              <a:gd name="T33" fmla="*/ 3 h 86"/>
              <a:gd name="T34" fmla="*/ 56 w 96"/>
              <a:gd name="T35" fmla="*/ 44 h 86"/>
              <a:gd name="T36" fmla="*/ 39 w 96"/>
              <a:gd name="T37" fmla="*/ 73 h 86"/>
              <a:gd name="T38" fmla="*/ 50 w 96"/>
              <a:gd name="T39" fmla="*/ 69 h 86"/>
              <a:gd name="T40" fmla="*/ 46 w 96"/>
              <a:gd name="T41" fmla="*/ 54 h 86"/>
              <a:gd name="T42" fmla="*/ 52 w 96"/>
              <a:gd name="T43" fmla="*/ 52 h 86"/>
              <a:gd name="T44" fmla="*/ 52 w 96"/>
              <a:gd name="T45" fmla="*/ 77 h 86"/>
              <a:gd name="T46" fmla="*/ 51 w 96"/>
              <a:gd name="T47" fmla="*/ 74 h 86"/>
              <a:gd name="T48" fmla="*/ 39 w 96"/>
              <a:gd name="T49" fmla="*/ 79 h 86"/>
              <a:gd name="T50" fmla="*/ 28 w 96"/>
              <a:gd name="T51" fmla="*/ 83 h 86"/>
              <a:gd name="T52" fmla="*/ 39 w 96"/>
              <a:gd name="T53" fmla="*/ 8 h 86"/>
              <a:gd name="T54" fmla="*/ 49 w 96"/>
              <a:gd name="T55" fmla="*/ 20 h 86"/>
              <a:gd name="T56" fmla="*/ 39 w 96"/>
              <a:gd name="T57" fmla="*/ 25 h 86"/>
              <a:gd name="T58" fmla="*/ 49 w 96"/>
              <a:gd name="T59" fmla="*/ 39 h 86"/>
              <a:gd name="T60" fmla="*/ 39 w 96"/>
              <a:gd name="T61" fmla="*/ 25 h 86"/>
              <a:gd name="T62" fmla="*/ 77 w 96"/>
              <a:gd name="T63" fmla="*/ 58 h 86"/>
              <a:gd name="T64" fmla="*/ 69 w 96"/>
              <a:gd name="T65" fmla="*/ 74 h 86"/>
              <a:gd name="T66" fmla="*/ 57 w 96"/>
              <a:gd name="T67" fmla="*/ 86 h 86"/>
              <a:gd name="T68" fmla="*/ 53 w 96"/>
              <a:gd name="T69" fmla="*/ 82 h 86"/>
              <a:gd name="T70" fmla="*/ 67 w 96"/>
              <a:gd name="T71" fmla="*/ 66 h 86"/>
              <a:gd name="T72" fmla="*/ 77 w 96"/>
              <a:gd name="T73" fmla="*/ 42 h 86"/>
              <a:gd name="T74" fmla="*/ 60 w 96"/>
              <a:gd name="T75" fmla="*/ 36 h 86"/>
              <a:gd name="T76" fmla="*/ 64 w 96"/>
              <a:gd name="T77" fmla="*/ 8 h 86"/>
              <a:gd name="T78" fmla="*/ 61 w 96"/>
              <a:gd name="T79" fmla="*/ 3 h 86"/>
              <a:gd name="T80" fmla="*/ 92 w 96"/>
              <a:gd name="T81" fmla="*/ 8 h 86"/>
              <a:gd name="T82" fmla="*/ 86 w 96"/>
              <a:gd name="T83" fmla="*/ 18 h 86"/>
              <a:gd name="T84" fmla="*/ 86 w 96"/>
              <a:gd name="T85" fmla="*/ 27 h 86"/>
              <a:gd name="T86" fmla="*/ 92 w 96"/>
              <a:gd name="T87" fmla="*/ 36 h 86"/>
              <a:gd name="T88" fmla="*/ 83 w 96"/>
              <a:gd name="T89" fmla="*/ 42 h 86"/>
              <a:gd name="T90" fmla="*/ 82 w 96"/>
              <a:gd name="T91" fmla="*/ 46 h 86"/>
              <a:gd name="T92" fmla="*/ 83 w 96"/>
              <a:gd name="T93" fmla="*/ 77 h 86"/>
              <a:gd name="T94" fmla="*/ 84 w 96"/>
              <a:gd name="T95" fmla="*/ 79 h 86"/>
              <a:gd name="T96" fmla="*/ 88 w 96"/>
              <a:gd name="T97" fmla="*/ 80 h 86"/>
              <a:gd name="T98" fmla="*/ 90 w 96"/>
              <a:gd name="T99" fmla="*/ 80 h 86"/>
              <a:gd name="T100" fmla="*/ 90 w 96"/>
              <a:gd name="T101" fmla="*/ 79 h 86"/>
              <a:gd name="T102" fmla="*/ 96 w 96"/>
              <a:gd name="T103" fmla="*/ 67 h 86"/>
              <a:gd name="T104" fmla="*/ 96 w 96"/>
              <a:gd name="T105" fmla="*/ 78 h 86"/>
              <a:gd name="T106" fmla="*/ 94 w 96"/>
              <a:gd name="T107" fmla="*/ 84 h 86"/>
              <a:gd name="T108" fmla="*/ 90 w 96"/>
              <a:gd name="T109" fmla="*/ 85 h 86"/>
              <a:gd name="T110" fmla="*/ 86 w 96"/>
              <a:gd name="T111" fmla="*/ 85 h 86"/>
              <a:gd name="T112" fmla="*/ 79 w 96"/>
              <a:gd name="T113" fmla="*/ 83 h 86"/>
              <a:gd name="T114" fmla="*/ 78 w 96"/>
              <a:gd name="T115" fmla="*/ 81 h 86"/>
              <a:gd name="T116" fmla="*/ 77 w 96"/>
              <a:gd name="T117" fmla="*/ 58 h 86"/>
              <a:gd name="T118" fmla="*/ 78 w 96"/>
              <a:gd name="T119" fmla="*/ 36 h 86"/>
              <a:gd name="T120" fmla="*/ 80 w 96"/>
              <a:gd name="T121" fmla="*/ 18 h 86"/>
              <a:gd name="T122" fmla="*/ 70 w 96"/>
              <a:gd name="T123" fmla="*/ 8 h 86"/>
              <a:gd name="T124" fmla="*/ 78 w 96"/>
              <a:gd name="T125"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6" h="86">
                <a:moveTo>
                  <a:pt x="15" y="44"/>
                </a:moveTo>
                <a:lnTo>
                  <a:pt x="15" y="44"/>
                </a:lnTo>
                <a:lnTo>
                  <a:pt x="10" y="55"/>
                </a:lnTo>
                <a:lnTo>
                  <a:pt x="4" y="65"/>
                </a:lnTo>
                <a:lnTo>
                  <a:pt x="0" y="62"/>
                </a:lnTo>
                <a:lnTo>
                  <a:pt x="0" y="62"/>
                </a:lnTo>
                <a:lnTo>
                  <a:pt x="4" y="55"/>
                </a:lnTo>
                <a:lnTo>
                  <a:pt x="8" y="45"/>
                </a:lnTo>
                <a:lnTo>
                  <a:pt x="8" y="45"/>
                </a:lnTo>
                <a:lnTo>
                  <a:pt x="12" y="33"/>
                </a:lnTo>
                <a:lnTo>
                  <a:pt x="14" y="24"/>
                </a:lnTo>
                <a:lnTo>
                  <a:pt x="4" y="24"/>
                </a:lnTo>
                <a:lnTo>
                  <a:pt x="4" y="19"/>
                </a:lnTo>
                <a:lnTo>
                  <a:pt x="15" y="19"/>
                </a:lnTo>
                <a:lnTo>
                  <a:pt x="15" y="0"/>
                </a:lnTo>
                <a:lnTo>
                  <a:pt x="21" y="0"/>
                </a:lnTo>
                <a:lnTo>
                  <a:pt x="21" y="19"/>
                </a:lnTo>
                <a:lnTo>
                  <a:pt x="29" y="19"/>
                </a:lnTo>
                <a:lnTo>
                  <a:pt x="29" y="24"/>
                </a:lnTo>
                <a:lnTo>
                  <a:pt x="21" y="24"/>
                </a:lnTo>
                <a:lnTo>
                  <a:pt x="21" y="34"/>
                </a:lnTo>
                <a:lnTo>
                  <a:pt x="21" y="34"/>
                </a:lnTo>
                <a:lnTo>
                  <a:pt x="31" y="46"/>
                </a:lnTo>
                <a:lnTo>
                  <a:pt x="27" y="51"/>
                </a:lnTo>
                <a:lnTo>
                  <a:pt x="27" y="51"/>
                </a:lnTo>
                <a:lnTo>
                  <a:pt x="21" y="43"/>
                </a:lnTo>
                <a:lnTo>
                  <a:pt x="21" y="86"/>
                </a:lnTo>
                <a:lnTo>
                  <a:pt x="15" y="86"/>
                </a:lnTo>
                <a:lnTo>
                  <a:pt x="15" y="44"/>
                </a:lnTo>
                <a:close/>
                <a:moveTo>
                  <a:pt x="28" y="83"/>
                </a:moveTo>
                <a:lnTo>
                  <a:pt x="26" y="78"/>
                </a:lnTo>
                <a:lnTo>
                  <a:pt x="26" y="78"/>
                </a:lnTo>
                <a:lnTo>
                  <a:pt x="32" y="75"/>
                </a:lnTo>
                <a:lnTo>
                  <a:pt x="32" y="3"/>
                </a:lnTo>
                <a:lnTo>
                  <a:pt x="56" y="3"/>
                </a:lnTo>
                <a:lnTo>
                  <a:pt x="56" y="44"/>
                </a:lnTo>
                <a:lnTo>
                  <a:pt x="39" y="44"/>
                </a:lnTo>
                <a:lnTo>
                  <a:pt x="39" y="73"/>
                </a:lnTo>
                <a:lnTo>
                  <a:pt x="39" y="73"/>
                </a:lnTo>
                <a:lnTo>
                  <a:pt x="50" y="69"/>
                </a:lnTo>
                <a:lnTo>
                  <a:pt x="50" y="69"/>
                </a:lnTo>
                <a:lnTo>
                  <a:pt x="46" y="54"/>
                </a:lnTo>
                <a:lnTo>
                  <a:pt x="52" y="52"/>
                </a:lnTo>
                <a:lnTo>
                  <a:pt x="52" y="52"/>
                </a:lnTo>
                <a:lnTo>
                  <a:pt x="58" y="76"/>
                </a:lnTo>
                <a:lnTo>
                  <a:pt x="52" y="77"/>
                </a:lnTo>
                <a:lnTo>
                  <a:pt x="52" y="77"/>
                </a:lnTo>
                <a:lnTo>
                  <a:pt x="51" y="74"/>
                </a:lnTo>
                <a:lnTo>
                  <a:pt x="51" y="74"/>
                </a:lnTo>
                <a:lnTo>
                  <a:pt x="39" y="79"/>
                </a:lnTo>
                <a:lnTo>
                  <a:pt x="28" y="83"/>
                </a:lnTo>
                <a:lnTo>
                  <a:pt x="28" y="83"/>
                </a:lnTo>
                <a:close/>
                <a:moveTo>
                  <a:pt x="49" y="8"/>
                </a:moveTo>
                <a:lnTo>
                  <a:pt x="39" y="8"/>
                </a:lnTo>
                <a:lnTo>
                  <a:pt x="39" y="20"/>
                </a:lnTo>
                <a:lnTo>
                  <a:pt x="49" y="20"/>
                </a:lnTo>
                <a:lnTo>
                  <a:pt x="49" y="8"/>
                </a:lnTo>
                <a:close/>
                <a:moveTo>
                  <a:pt x="39" y="25"/>
                </a:moveTo>
                <a:lnTo>
                  <a:pt x="39" y="39"/>
                </a:lnTo>
                <a:lnTo>
                  <a:pt x="49" y="39"/>
                </a:lnTo>
                <a:lnTo>
                  <a:pt x="49" y="25"/>
                </a:lnTo>
                <a:lnTo>
                  <a:pt x="39" y="25"/>
                </a:lnTo>
                <a:close/>
                <a:moveTo>
                  <a:pt x="77" y="58"/>
                </a:moveTo>
                <a:lnTo>
                  <a:pt x="77" y="58"/>
                </a:lnTo>
                <a:lnTo>
                  <a:pt x="74" y="67"/>
                </a:lnTo>
                <a:lnTo>
                  <a:pt x="69" y="74"/>
                </a:lnTo>
                <a:lnTo>
                  <a:pt x="63" y="81"/>
                </a:lnTo>
                <a:lnTo>
                  <a:pt x="57" y="86"/>
                </a:lnTo>
                <a:lnTo>
                  <a:pt x="53" y="82"/>
                </a:lnTo>
                <a:lnTo>
                  <a:pt x="53" y="82"/>
                </a:lnTo>
                <a:lnTo>
                  <a:pt x="61" y="75"/>
                </a:lnTo>
                <a:lnTo>
                  <a:pt x="67" y="66"/>
                </a:lnTo>
                <a:lnTo>
                  <a:pt x="73" y="55"/>
                </a:lnTo>
                <a:lnTo>
                  <a:pt x="77" y="42"/>
                </a:lnTo>
                <a:lnTo>
                  <a:pt x="60" y="42"/>
                </a:lnTo>
                <a:lnTo>
                  <a:pt x="60" y="36"/>
                </a:lnTo>
                <a:lnTo>
                  <a:pt x="64" y="36"/>
                </a:lnTo>
                <a:lnTo>
                  <a:pt x="64" y="8"/>
                </a:lnTo>
                <a:lnTo>
                  <a:pt x="61" y="8"/>
                </a:lnTo>
                <a:lnTo>
                  <a:pt x="61" y="3"/>
                </a:lnTo>
                <a:lnTo>
                  <a:pt x="92" y="3"/>
                </a:lnTo>
                <a:lnTo>
                  <a:pt x="92" y="8"/>
                </a:lnTo>
                <a:lnTo>
                  <a:pt x="86" y="8"/>
                </a:lnTo>
                <a:lnTo>
                  <a:pt x="86" y="18"/>
                </a:lnTo>
                <a:lnTo>
                  <a:pt x="86" y="18"/>
                </a:lnTo>
                <a:lnTo>
                  <a:pt x="86" y="27"/>
                </a:lnTo>
                <a:lnTo>
                  <a:pt x="85" y="36"/>
                </a:lnTo>
                <a:lnTo>
                  <a:pt x="92" y="36"/>
                </a:lnTo>
                <a:lnTo>
                  <a:pt x="92" y="42"/>
                </a:lnTo>
                <a:lnTo>
                  <a:pt x="83" y="42"/>
                </a:lnTo>
                <a:lnTo>
                  <a:pt x="83" y="42"/>
                </a:lnTo>
                <a:lnTo>
                  <a:pt x="82" y="46"/>
                </a:lnTo>
                <a:lnTo>
                  <a:pt x="83" y="46"/>
                </a:lnTo>
                <a:lnTo>
                  <a:pt x="83" y="77"/>
                </a:lnTo>
                <a:lnTo>
                  <a:pt x="83" y="77"/>
                </a:lnTo>
                <a:lnTo>
                  <a:pt x="84" y="79"/>
                </a:lnTo>
                <a:lnTo>
                  <a:pt x="86" y="80"/>
                </a:lnTo>
                <a:lnTo>
                  <a:pt x="88" y="80"/>
                </a:lnTo>
                <a:lnTo>
                  <a:pt x="88" y="80"/>
                </a:lnTo>
                <a:lnTo>
                  <a:pt x="90" y="80"/>
                </a:lnTo>
                <a:lnTo>
                  <a:pt x="90" y="79"/>
                </a:lnTo>
                <a:lnTo>
                  <a:pt x="90" y="79"/>
                </a:lnTo>
                <a:lnTo>
                  <a:pt x="91" y="66"/>
                </a:lnTo>
                <a:lnTo>
                  <a:pt x="96" y="67"/>
                </a:lnTo>
                <a:lnTo>
                  <a:pt x="96" y="78"/>
                </a:lnTo>
                <a:lnTo>
                  <a:pt x="96" y="78"/>
                </a:lnTo>
                <a:lnTo>
                  <a:pt x="96" y="82"/>
                </a:lnTo>
                <a:lnTo>
                  <a:pt x="94" y="84"/>
                </a:lnTo>
                <a:lnTo>
                  <a:pt x="94" y="84"/>
                </a:lnTo>
                <a:lnTo>
                  <a:pt x="90" y="85"/>
                </a:lnTo>
                <a:lnTo>
                  <a:pt x="86" y="85"/>
                </a:lnTo>
                <a:lnTo>
                  <a:pt x="86" y="85"/>
                </a:lnTo>
                <a:lnTo>
                  <a:pt x="81" y="85"/>
                </a:lnTo>
                <a:lnTo>
                  <a:pt x="79" y="83"/>
                </a:lnTo>
                <a:lnTo>
                  <a:pt x="79" y="83"/>
                </a:lnTo>
                <a:lnTo>
                  <a:pt x="78" y="81"/>
                </a:lnTo>
                <a:lnTo>
                  <a:pt x="77" y="78"/>
                </a:lnTo>
                <a:lnTo>
                  <a:pt x="77" y="58"/>
                </a:lnTo>
                <a:close/>
                <a:moveTo>
                  <a:pt x="78" y="36"/>
                </a:moveTo>
                <a:lnTo>
                  <a:pt x="78" y="36"/>
                </a:lnTo>
                <a:lnTo>
                  <a:pt x="79" y="27"/>
                </a:lnTo>
                <a:lnTo>
                  <a:pt x="80" y="18"/>
                </a:lnTo>
                <a:lnTo>
                  <a:pt x="80" y="8"/>
                </a:lnTo>
                <a:lnTo>
                  <a:pt x="70" y="8"/>
                </a:lnTo>
                <a:lnTo>
                  <a:pt x="70" y="36"/>
                </a:lnTo>
                <a:lnTo>
                  <a:pt x="78"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0" name="Freeform 403">
            <a:extLst>
              <a:ext uri="{FF2B5EF4-FFF2-40B4-BE49-F238E27FC236}">
                <a16:creationId xmlns:a16="http://schemas.microsoft.com/office/drawing/2014/main" id="{D3F4339C-8457-40BB-B7B7-4A85727C1129}"/>
              </a:ext>
            </a:extLst>
          </p:cNvPr>
          <p:cNvSpPr>
            <a:spLocks noEditPoints="1"/>
          </p:cNvSpPr>
          <p:nvPr/>
        </p:nvSpPr>
        <p:spPr bwMode="auto">
          <a:xfrm>
            <a:off x="7343775" y="4511675"/>
            <a:ext cx="71437" cy="65087"/>
          </a:xfrm>
          <a:custGeom>
            <a:avLst/>
            <a:gdLst>
              <a:gd name="T0" fmla="*/ 29 w 89"/>
              <a:gd name="T1" fmla="*/ 6 h 82"/>
              <a:gd name="T2" fmla="*/ 0 w 89"/>
              <a:gd name="T3" fmla="*/ 0 h 82"/>
              <a:gd name="T4" fmla="*/ 88 w 89"/>
              <a:gd name="T5" fmla="*/ 6 h 82"/>
              <a:gd name="T6" fmla="*/ 59 w 89"/>
              <a:gd name="T7" fmla="*/ 15 h 82"/>
              <a:gd name="T8" fmla="*/ 82 w 89"/>
              <a:gd name="T9" fmla="*/ 38 h 82"/>
              <a:gd name="T10" fmla="*/ 38 w 89"/>
              <a:gd name="T11" fmla="*/ 38 h 82"/>
              <a:gd name="T12" fmla="*/ 89 w 89"/>
              <a:gd name="T13" fmla="*/ 47 h 82"/>
              <a:gd name="T14" fmla="*/ 73 w 89"/>
              <a:gd name="T15" fmla="*/ 53 h 82"/>
              <a:gd name="T16" fmla="*/ 70 w 89"/>
              <a:gd name="T17" fmla="*/ 57 h 82"/>
              <a:gd name="T18" fmla="*/ 63 w 89"/>
              <a:gd name="T19" fmla="*/ 65 h 82"/>
              <a:gd name="T20" fmla="*/ 59 w 89"/>
              <a:gd name="T21" fmla="*/ 69 h 82"/>
              <a:gd name="T22" fmla="*/ 79 w 89"/>
              <a:gd name="T23" fmla="*/ 82 h 82"/>
              <a:gd name="T24" fmla="*/ 51 w 89"/>
              <a:gd name="T25" fmla="*/ 73 h 82"/>
              <a:gd name="T26" fmla="*/ 42 w 89"/>
              <a:gd name="T27" fmla="*/ 76 h 82"/>
              <a:gd name="T28" fmla="*/ 30 w 89"/>
              <a:gd name="T29" fmla="*/ 79 h 82"/>
              <a:gd name="T30" fmla="*/ 5 w 89"/>
              <a:gd name="T31" fmla="*/ 82 h 82"/>
              <a:gd name="T32" fmla="*/ 4 w 89"/>
              <a:gd name="T33" fmla="*/ 77 h 82"/>
              <a:gd name="T34" fmla="*/ 27 w 89"/>
              <a:gd name="T35" fmla="*/ 74 h 82"/>
              <a:gd name="T36" fmla="*/ 43 w 89"/>
              <a:gd name="T37" fmla="*/ 70 h 82"/>
              <a:gd name="T38" fmla="*/ 39 w 89"/>
              <a:gd name="T39" fmla="*/ 69 h 82"/>
              <a:gd name="T40" fmla="*/ 22 w 89"/>
              <a:gd name="T41" fmla="*/ 66 h 82"/>
              <a:gd name="T42" fmla="*/ 17 w 89"/>
              <a:gd name="T43" fmla="*/ 65 h 82"/>
              <a:gd name="T44" fmla="*/ 17 w 89"/>
              <a:gd name="T45" fmla="*/ 64 h 82"/>
              <a:gd name="T46" fmla="*/ 16 w 89"/>
              <a:gd name="T47" fmla="*/ 63 h 82"/>
              <a:gd name="T48" fmla="*/ 16 w 89"/>
              <a:gd name="T49" fmla="*/ 63 h 82"/>
              <a:gd name="T50" fmla="*/ 0 w 89"/>
              <a:gd name="T51" fmla="*/ 53 h 82"/>
              <a:gd name="T52" fmla="*/ 26 w 89"/>
              <a:gd name="T53" fmla="*/ 47 h 82"/>
              <a:gd name="T54" fmla="*/ 30 w 89"/>
              <a:gd name="T55" fmla="*/ 38 h 82"/>
              <a:gd name="T56" fmla="*/ 6 w 89"/>
              <a:gd name="T57" fmla="*/ 15 h 82"/>
              <a:gd name="T58" fmla="*/ 29 w 89"/>
              <a:gd name="T59" fmla="*/ 33 h 82"/>
              <a:gd name="T60" fmla="*/ 13 w 89"/>
              <a:gd name="T61" fmla="*/ 20 h 82"/>
              <a:gd name="T62" fmla="*/ 29 w 89"/>
              <a:gd name="T63" fmla="*/ 33 h 82"/>
              <a:gd name="T64" fmla="*/ 50 w 89"/>
              <a:gd name="T65" fmla="*/ 66 h 82"/>
              <a:gd name="T66" fmla="*/ 57 w 89"/>
              <a:gd name="T67" fmla="*/ 61 h 82"/>
              <a:gd name="T68" fmla="*/ 30 w 89"/>
              <a:gd name="T69" fmla="*/ 53 h 82"/>
              <a:gd name="T70" fmla="*/ 25 w 89"/>
              <a:gd name="T71" fmla="*/ 61 h 82"/>
              <a:gd name="T72" fmla="*/ 50 w 89"/>
              <a:gd name="T73" fmla="*/ 66 h 82"/>
              <a:gd name="T74" fmla="*/ 36 w 89"/>
              <a:gd name="T75" fmla="*/ 6 h 82"/>
              <a:gd name="T76" fmla="*/ 51 w 89"/>
              <a:gd name="T77" fmla="*/ 15 h 82"/>
              <a:gd name="T78" fmla="*/ 36 w 89"/>
              <a:gd name="T79" fmla="*/ 6 h 82"/>
              <a:gd name="T80" fmla="*/ 36 w 89"/>
              <a:gd name="T81" fmla="*/ 33 h 82"/>
              <a:gd name="T82" fmla="*/ 51 w 89"/>
              <a:gd name="T83" fmla="*/ 20 h 82"/>
              <a:gd name="T84" fmla="*/ 75 w 89"/>
              <a:gd name="T85" fmla="*/ 20 h 82"/>
              <a:gd name="T86" fmla="*/ 59 w 89"/>
              <a:gd name="T87" fmla="*/ 33 h 82"/>
              <a:gd name="T88" fmla="*/ 75 w 89"/>
              <a:gd name="T89" fmla="*/ 2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82">
                <a:moveTo>
                  <a:pt x="29" y="15"/>
                </a:moveTo>
                <a:lnTo>
                  <a:pt x="29" y="6"/>
                </a:lnTo>
                <a:lnTo>
                  <a:pt x="0" y="6"/>
                </a:lnTo>
                <a:lnTo>
                  <a:pt x="0" y="0"/>
                </a:lnTo>
                <a:lnTo>
                  <a:pt x="88" y="0"/>
                </a:lnTo>
                <a:lnTo>
                  <a:pt x="88" y="6"/>
                </a:lnTo>
                <a:lnTo>
                  <a:pt x="59" y="6"/>
                </a:lnTo>
                <a:lnTo>
                  <a:pt x="59" y="15"/>
                </a:lnTo>
                <a:lnTo>
                  <a:pt x="82" y="15"/>
                </a:lnTo>
                <a:lnTo>
                  <a:pt x="82" y="38"/>
                </a:lnTo>
                <a:lnTo>
                  <a:pt x="38" y="38"/>
                </a:lnTo>
                <a:lnTo>
                  <a:pt x="38" y="38"/>
                </a:lnTo>
                <a:lnTo>
                  <a:pt x="33" y="47"/>
                </a:lnTo>
                <a:lnTo>
                  <a:pt x="89" y="47"/>
                </a:lnTo>
                <a:lnTo>
                  <a:pt x="89" y="53"/>
                </a:lnTo>
                <a:lnTo>
                  <a:pt x="73" y="53"/>
                </a:lnTo>
                <a:lnTo>
                  <a:pt x="73" y="53"/>
                </a:lnTo>
                <a:lnTo>
                  <a:pt x="70" y="57"/>
                </a:lnTo>
                <a:lnTo>
                  <a:pt x="67" y="61"/>
                </a:lnTo>
                <a:lnTo>
                  <a:pt x="63" y="65"/>
                </a:lnTo>
                <a:lnTo>
                  <a:pt x="59" y="69"/>
                </a:lnTo>
                <a:lnTo>
                  <a:pt x="59" y="69"/>
                </a:lnTo>
                <a:lnTo>
                  <a:pt x="83" y="76"/>
                </a:lnTo>
                <a:lnTo>
                  <a:pt x="79" y="82"/>
                </a:lnTo>
                <a:lnTo>
                  <a:pt x="79" y="82"/>
                </a:lnTo>
                <a:lnTo>
                  <a:pt x="51" y="73"/>
                </a:lnTo>
                <a:lnTo>
                  <a:pt x="51" y="73"/>
                </a:lnTo>
                <a:lnTo>
                  <a:pt x="42" y="76"/>
                </a:lnTo>
                <a:lnTo>
                  <a:pt x="30" y="79"/>
                </a:lnTo>
                <a:lnTo>
                  <a:pt x="30" y="79"/>
                </a:lnTo>
                <a:lnTo>
                  <a:pt x="17" y="81"/>
                </a:lnTo>
                <a:lnTo>
                  <a:pt x="5" y="82"/>
                </a:lnTo>
                <a:lnTo>
                  <a:pt x="4" y="77"/>
                </a:lnTo>
                <a:lnTo>
                  <a:pt x="4" y="77"/>
                </a:lnTo>
                <a:lnTo>
                  <a:pt x="16" y="76"/>
                </a:lnTo>
                <a:lnTo>
                  <a:pt x="27" y="74"/>
                </a:lnTo>
                <a:lnTo>
                  <a:pt x="27" y="74"/>
                </a:lnTo>
                <a:lnTo>
                  <a:pt x="43" y="70"/>
                </a:lnTo>
                <a:lnTo>
                  <a:pt x="43" y="70"/>
                </a:lnTo>
                <a:lnTo>
                  <a:pt x="39" y="69"/>
                </a:lnTo>
                <a:lnTo>
                  <a:pt x="22" y="66"/>
                </a:lnTo>
                <a:lnTo>
                  <a:pt x="22" y="66"/>
                </a:lnTo>
                <a:lnTo>
                  <a:pt x="17" y="65"/>
                </a:lnTo>
                <a:lnTo>
                  <a:pt x="17" y="65"/>
                </a:lnTo>
                <a:lnTo>
                  <a:pt x="17" y="64"/>
                </a:lnTo>
                <a:lnTo>
                  <a:pt x="17" y="64"/>
                </a:lnTo>
                <a:lnTo>
                  <a:pt x="16" y="63"/>
                </a:lnTo>
                <a:lnTo>
                  <a:pt x="16" y="63"/>
                </a:lnTo>
                <a:lnTo>
                  <a:pt x="16" y="63"/>
                </a:lnTo>
                <a:lnTo>
                  <a:pt x="16" y="63"/>
                </a:lnTo>
                <a:lnTo>
                  <a:pt x="23" y="53"/>
                </a:lnTo>
                <a:lnTo>
                  <a:pt x="0" y="53"/>
                </a:lnTo>
                <a:lnTo>
                  <a:pt x="0" y="47"/>
                </a:lnTo>
                <a:lnTo>
                  <a:pt x="26" y="47"/>
                </a:lnTo>
                <a:lnTo>
                  <a:pt x="26" y="47"/>
                </a:lnTo>
                <a:lnTo>
                  <a:pt x="30" y="38"/>
                </a:lnTo>
                <a:lnTo>
                  <a:pt x="6" y="38"/>
                </a:lnTo>
                <a:lnTo>
                  <a:pt x="6" y="15"/>
                </a:lnTo>
                <a:lnTo>
                  <a:pt x="29" y="15"/>
                </a:lnTo>
                <a:close/>
                <a:moveTo>
                  <a:pt x="29" y="33"/>
                </a:moveTo>
                <a:lnTo>
                  <a:pt x="29" y="20"/>
                </a:lnTo>
                <a:lnTo>
                  <a:pt x="13" y="20"/>
                </a:lnTo>
                <a:lnTo>
                  <a:pt x="13" y="33"/>
                </a:lnTo>
                <a:lnTo>
                  <a:pt x="29" y="33"/>
                </a:lnTo>
                <a:close/>
                <a:moveTo>
                  <a:pt x="50" y="66"/>
                </a:moveTo>
                <a:lnTo>
                  <a:pt x="50" y="66"/>
                </a:lnTo>
                <a:lnTo>
                  <a:pt x="54" y="64"/>
                </a:lnTo>
                <a:lnTo>
                  <a:pt x="57" y="61"/>
                </a:lnTo>
                <a:lnTo>
                  <a:pt x="64" y="53"/>
                </a:lnTo>
                <a:lnTo>
                  <a:pt x="30" y="53"/>
                </a:lnTo>
                <a:lnTo>
                  <a:pt x="30" y="53"/>
                </a:lnTo>
                <a:lnTo>
                  <a:pt x="25" y="61"/>
                </a:lnTo>
                <a:lnTo>
                  <a:pt x="25" y="61"/>
                </a:lnTo>
                <a:lnTo>
                  <a:pt x="50" y="66"/>
                </a:lnTo>
                <a:lnTo>
                  <a:pt x="50" y="66"/>
                </a:lnTo>
                <a:close/>
                <a:moveTo>
                  <a:pt x="36" y="6"/>
                </a:moveTo>
                <a:lnTo>
                  <a:pt x="36" y="15"/>
                </a:lnTo>
                <a:lnTo>
                  <a:pt x="51" y="15"/>
                </a:lnTo>
                <a:lnTo>
                  <a:pt x="51" y="6"/>
                </a:lnTo>
                <a:lnTo>
                  <a:pt x="36" y="6"/>
                </a:lnTo>
                <a:close/>
                <a:moveTo>
                  <a:pt x="36" y="20"/>
                </a:moveTo>
                <a:lnTo>
                  <a:pt x="36" y="33"/>
                </a:lnTo>
                <a:lnTo>
                  <a:pt x="51" y="33"/>
                </a:lnTo>
                <a:lnTo>
                  <a:pt x="51" y="20"/>
                </a:lnTo>
                <a:lnTo>
                  <a:pt x="36" y="20"/>
                </a:lnTo>
                <a:close/>
                <a:moveTo>
                  <a:pt x="75" y="20"/>
                </a:moveTo>
                <a:lnTo>
                  <a:pt x="59" y="20"/>
                </a:lnTo>
                <a:lnTo>
                  <a:pt x="59" y="33"/>
                </a:lnTo>
                <a:lnTo>
                  <a:pt x="75" y="33"/>
                </a:lnTo>
                <a:lnTo>
                  <a:pt x="75"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1" name="Rectangle 404">
            <a:extLst>
              <a:ext uri="{FF2B5EF4-FFF2-40B4-BE49-F238E27FC236}">
                <a16:creationId xmlns:a16="http://schemas.microsoft.com/office/drawing/2014/main" id="{B2F557A2-F46F-4D09-A3E0-80FED0586849}"/>
              </a:ext>
            </a:extLst>
          </p:cNvPr>
          <p:cNvSpPr>
            <a:spLocks noChangeArrowheads="1"/>
          </p:cNvSpPr>
          <p:nvPr/>
        </p:nvSpPr>
        <p:spPr bwMode="auto">
          <a:xfrm>
            <a:off x="7454900" y="4503738"/>
            <a:ext cx="3175" cy="7778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2" name="Freeform 405">
            <a:extLst>
              <a:ext uri="{FF2B5EF4-FFF2-40B4-BE49-F238E27FC236}">
                <a16:creationId xmlns:a16="http://schemas.microsoft.com/office/drawing/2014/main" id="{C661F26F-FDF4-483D-A1DE-AA91BBCAA6E1}"/>
              </a:ext>
            </a:extLst>
          </p:cNvPr>
          <p:cNvSpPr>
            <a:spLocks noEditPoints="1"/>
          </p:cNvSpPr>
          <p:nvPr/>
        </p:nvSpPr>
        <p:spPr bwMode="auto">
          <a:xfrm>
            <a:off x="7505700" y="4516438"/>
            <a:ext cx="57150" cy="57150"/>
          </a:xfrm>
          <a:custGeom>
            <a:avLst/>
            <a:gdLst>
              <a:gd name="T0" fmla="*/ 71 w 71"/>
              <a:gd name="T1" fmla="*/ 72 h 72"/>
              <a:gd name="T2" fmla="*/ 0 w 71"/>
              <a:gd name="T3" fmla="*/ 72 h 72"/>
              <a:gd name="T4" fmla="*/ 0 w 71"/>
              <a:gd name="T5" fmla="*/ 0 h 72"/>
              <a:gd name="T6" fmla="*/ 71 w 71"/>
              <a:gd name="T7" fmla="*/ 0 h 72"/>
              <a:gd name="T8" fmla="*/ 71 w 71"/>
              <a:gd name="T9" fmla="*/ 72 h 72"/>
              <a:gd name="T10" fmla="*/ 3 w 71"/>
              <a:gd name="T11" fmla="*/ 4 h 72"/>
              <a:gd name="T12" fmla="*/ 3 w 71"/>
              <a:gd name="T13" fmla="*/ 69 h 72"/>
              <a:gd name="T14" fmla="*/ 68 w 71"/>
              <a:gd name="T15" fmla="*/ 69 h 72"/>
              <a:gd name="T16" fmla="*/ 68 w 71"/>
              <a:gd name="T17" fmla="*/ 4 h 72"/>
              <a:gd name="T18" fmla="*/ 3 w 71"/>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2">
                <a:moveTo>
                  <a:pt x="71" y="72"/>
                </a:moveTo>
                <a:lnTo>
                  <a:pt x="0" y="72"/>
                </a:lnTo>
                <a:lnTo>
                  <a:pt x="0" y="0"/>
                </a:lnTo>
                <a:lnTo>
                  <a:pt x="71" y="0"/>
                </a:lnTo>
                <a:lnTo>
                  <a:pt x="71" y="72"/>
                </a:lnTo>
                <a:close/>
                <a:moveTo>
                  <a:pt x="3" y="4"/>
                </a:moveTo>
                <a:lnTo>
                  <a:pt x="3" y="69"/>
                </a:lnTo>
                <a:lnTo>
                  <a:pt x="68" y="69"/>
                </a:lnTo>
                <a:lnTo>
                  <a:pt x="68" y="4"/>
                </a:lnTo>
                <a:lnTo>
                  <a:pt x="3"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3" name="Freeform 406">
            <a:extLst>
              <a:ext uri="{FF2B5EF4-FFF2-40B4-BE49-F238E27FC236}">
                <a16:creationId xmlns:a16="http://schemas.microsoft.com/office/drawing/2014/main" id="{2EC4EA7C-A1F4-43C7-948D-AB38F52E6E0C}"/>
              </a:ext>
            </a:extLst>
          </p:cNvPr>
          <p:cNvSpPr>
            <a:spLocks noEditPoints="1"/>
          </p:cNvSpPr>
          <p:nvPr/>
        </p:nvSpPr>
        <p:spPr bwMode="auto">
          <a:xfrm>
            <a:off x="7583488" y="4516438"/>
            <a:ext cx="57150" cy="57150"/>
          </a:xfrm>
          <a:custGeom>
            <a:avLst/>
            <a:gdLst>
              <a:gd name="T0" fmla="*/ 71 w 71"/>
              <a:gd name="T1" fmla="*/ 72 h 72"/>
              <a:gd name="T2" fmla="*/ 0 w 71"/>
              <a:gd name="T3" fmla="*/ 72 h 72"/>
              <a:gd name="T4" fmla="*/ 0 w 71"/>
              <a:gd name="T5" fmla="*/ 0 h 72"/>
              <a:gd name="T6" fmla="*/ 71 w 71"/>
              <a:gd name="T7" fmla="*/ 0 h 72"/>
              <a:gd name="T8" fmla="*/ 71 w 71"/>
              <a:gd name="T9" fmla="*/ 72 h 72"/>
              <a:gd name="T10" fmla="*/ 3 w 71"/>
              <a:gd name="T11" fmla="*/ 4 h 72"/>
              <a:gd name="T12" fmla="*/ 3 w 71"/>
              <a:gd name="T13" fmla="*/ 69 h 72"/>
              <a:gd name="T14" fmla="*/ 68 w 71"/>
              <a:gd name="T15" fmla="*/ 69 h 72"/>
              <a:gd name="T16" fmla="*/ 68 w 71"/>
              <a:gd name="T17" fmla="*/ 4 h 72"/>
              <a:gd name="T18" fmla="*/ 3 w 71"/>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2">
                <a:moveTo>
                  <a:pt x="71" y="72"/>
                </a:moveTo>
                <a:lnTo>
                  <a:pt x="0" y="72"/>
                </a:lnTo>
                <a:lnTo>
                  <a:pt x="0" y="0"/>
                </a:lnTo>
                <a:lnTo>
                  <a:pt x="71" y="0"/>
                </a:lnTo>
                <a:lnTo>
                  <a:pt x="71" y="72"/>
                </a:lnTo>
                <a:close/>
                <a:moveTo>
                  <a:pt x="3" y="4"/>
                </a:moveTo>
                <a:lnTo>
                  <a:pt x="3" y="69"/>
                </a:lnTo>
                <a:lnTo>
                  <a:pt x="68" y="69"/>
                </a:lnTo>
                <a:lnTo>
                  <a:pt x="68" y="4"/>
                </a:lnTo>
                <a:lnTo>
                  <a:pt x="3"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4" name="Freeform 407">
            <a:extLst>
              <a:ext uri="{FF2B5EF4-FFF2-40B4-BE49-F238E27FC236}">
                <a16:creationId xmlns:a16="http://schemas.microsoft.com/office/drawing/2014/main" id="{5450EC3C-B0C6-44B9-AA6B-A032CB028DB6}"/>
              </a:ext>
            </a:extLst>
          </p:cNvPr>
          <p:cNvSpPr>
            <a:spLocks/>
          </p:cNvSpPr>
          <p:nvPr/>
        </p:nvSpPr>
        <p:spPr bwMode="auto">
          <a:xfrm>
            <a:off x="7654925" y="4516438"/>
            <a:ext cx="69850" cy="55562"/>
          </a:xfrm>
          <a:custGeom>
            <a:avLst/>
            <a:gdLst>
              <a:gd name="T0" fmla="*/ 90 w 90"/>
              <a:gd name="T1" fmla="*/ 0 h 71"/>
              <a:gd name="T2" fmla="*/ 69 w 90"/>
              <a:gd name="T3" fmla="*/ 71 h 71"/>
              <a:gd name="T4" fmla="*/ 61 w 90"/>
              <a:gd name="T5" fmla="*/ 71 h 71"/>
              <a:gd name="T6" fmla="*/ 45 w 90"/>
              <a:gd name="T7" fmla="*/ 12 h 71"/>
              <a:gd name="T8" fmla="*/ 29 w 90"/>
              <a:gd name="T9" fmla="*/ 71 h 71"/>
              <a:gd name="T10" fmla="*/ 21 w 90"/>
              <a:gd name="T11" fmla="*/ 71 h 71"/>
              <a:gd name="T12" fmla="*/ 0 w 90"/>
              <a:gd name="T13" fmla="*/ 0 h 71"/>
              <a:gd name="T14" fmla="*/ 9 w 90"/>
              <a:gd name="T15" fmla="*/ 0 h 71"/>
              <a:gd name="T16" fmla="*/ 26 w 90"/>
              <a:gd name="T17" fmla="*/ 57 h 71"/>
              <a:gd name="T18" fmla="*/ 41 w 90"/>
              <a:gd name="T19" fmla="*/ 0 h 71"/>
              <a:gd name="T20" fmla="*/ 49 w 90"/>
              <a:gd name="T21" fmla="*/ 0 h 71"/>
              <a:gd name="T22" fmla="*/ 65 w 90"/>
              <a:gd name="T23" fmla="*/ 58 h 71"/>
              <a:gd name="T24" fmla="*/ 81 w 90"/>
              <a:gd name="T25" fmla="*/ 0 h 71"/>
              <a:gd name="T26" fmla="*/ 90 w 9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0"/>
                </a:moveTo>
                <a:lnTo>
                  <a:pt x="69" y="71"/>
                </a:lnTo>
                <a:lnTo>
                  <a:pt x="61" y="71"/>
                </a:lnTo>
                <a:lnTo>
                  <a:pt x="45" y="12"/>
                </a:lnTo>
                <a:lnTo>
                  <a:pt x="29" y="71"/>
                </a:lnTo>
                <a:lnTo>
                  <a:pt x="21" y="71"/>
                </a:lnTo>
                <a:lnTo>
                  <a:pt x="0" y="0"/>
                </a:lnTo>
                <a:lnTo>
                  <a:pt x="9" y="0"/>
                </a:lnTo>
                <a:lnTo>
                  <a:pt x="26" y="57"/>
                </a:lnTo>
                <a:lnTo>
                  <a:pt x="41" y="0"/>
                </a:lnTo>
                <a:lnTo>
                  <a:pt x="49" y="0"/>
                </a:lnTo>
                <a:lnTo>
                  <a:pt x="65" y="58"/>
                </a:lnTo>
                <a:lnTo>
                  <a:pt x="81" y="0"/>
                </a:lnTo>
                <a:lnTo>
                  <a:pt x="9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5" name="Freeform 408">
            <a:extLst>
              <a:ext uri="{FF2B5EF4-FFF2-40B4-BE49-F238E27FC236}">
                <a16:creationId xmlns:a16="http://schemas.microsoft.com/office/drawing/2014/main" id="{CE958E57-966E-4153-8AE2-819BFBAB926A}"/>
              </a:ext>
            </a:extLst>
          </p:cNvPr>
          <p:cNvSpPr>
            <a:spLocks noEditPoints="1"/>
          </p:cNvSpPr>
          <p:nvPr/>
        </p:nvSpPr>
        <p:spPr bwMode="auto">
          <a:xfrm>
            <a:off x="7727950" y="4529138"/>
            <a:ext cx="38100" cy="44450"/>
          </a:xfrm>
          <a:custGeom>
            <a:avLst/>
            <a:gdLst>
              <a:gd name="T0" fmla="*/ 28 w 49"/>
              <a:gd name="T1" fmla="*/ 56 h 56"/>
              <a:gd name="T2" fmla="*/ 16 w 49"/>
              <a:gd name="T3" fmla="*/ 55 h 56"/>
              <a:gd name="T4" fmla="*/ 8 w 49"/>
              <a:gd name="T5" fmla="*/ 49 h 56"/>
              <a:gd name="T6" fmla="*/ 4 w 49"/>
              <a:gd name="T7" fmla="*/ 45 h 56"/>
              <a:gd name="T8" fmla="*/ 1 w 49"/>
              <a:gd name="T9" fmla="*/ 35 h 56"/>
              <a:gd name="T10" fmla="*/ 0 w 49"/>
              <a:gd name="T11" fmla="*/ 29 h 56"/>
              <a:gd name="T12" fmla="*/ 2 w 49"/>
              <a:gd name="T13" fmla="*/ 17 h 56"/>
              <a:gd name="T14" fmla="*/ 7 w 49"/>
              <a:gd name="T15" fmla="*/ 7 h 56"/>
              <a:gd name="T16" fmla="*/ 11 w 49"/>
              <a:gd name="T17" fmla="*/ 4 h 56"/>
              <a:gd name="T18" fmla="*/ 20 w 49"/>
              <a:gd name="T19" fmla="*/ 0 h 56"/>
              <a:gd name="T20" fmla="*/ 26 w 49"/>
              <a:gd name="T21" fmla="*/ 0 h 56"/>
              <a:gd name="T22" fmla="*/ 35 w 49"/>
              <a:gd name="T23" fmla="*/ 1 h 56"/>
              <a:gd name="T24" fmla="*/ 42 w 49"/>
              <a:gd name="T25" fmla="*/ 6 h 56"/>
              <a:gd name="T26" fmla="*/ 46 w 49"/>
              <a:gd name="T27" fmla="*/ 11 h 56"/>
              <a:gd name="T28" fmla="*/ 49 w 49"/>
              <a:gd name="T29" fmla="*/ 19 h 56"/>
              <a:gd name="T30" fmla="*/ 49 w 49"/>
              <a:gd name="T31" fmla="*/ 30 h 56"/>
              <a:gd name="T32" fmla="*/ 9 w 49"/>
              <a:gd name="T33" fmla="*/ 30 h 56"/>
              <a:gd name="T34" fmla="*/ 10 w 49"/>
              <a:gd name="T35" fmla="*/ 38 h 56"/>
              <a:gd name="T36" fmla="*/ 14 w 49"/>
              <a:gd name="T37" fmla="*/ 44 h 56"/>
              <a:gd name="T38" fmla="*/ 17 w 49"/>
              <a:gd name="T39" fmla="*/ 46 h 56"/>
              <a:gd name="T40" fmla="*/ 24 w 49"/>
              <a:gd name="T41" fmla="*/ 49 h 56"/>
              <a:gd name="T42" fmla="*/ 28 w 49"/>
              <a:gd name="T43" fmla="*/ 49 h 56"/>
              <a:gd name="T44" fmla="*/ 37 w 49"/>
              <a:gd name="T45" fmla="*/ 48 h 56"/>
              <a:gd name="T46" fmla="*/ 47 w 49"/>
              <a:gd name="T47" fmla="*/ 43 h 56"/>
              <a:gd name="T48" fmla="*/ 48 w 49"/>
              <a:gd name="T49" fmla="*/ 52 h 56"/>
              <a:gd name="T50" fmla="*/ 36 w 49"/>
              <a:gd name="T51" fmla="*/ 55 h 56"/>
              <a:gd name="T52" fmla="*/ 28 w 49"/>
              <a:gd name="T53" fmla="*/ 56 h 56"/>
              <a:gd name="T54" fmla="*/ 40 w 49"/>
              <a:gd name="T55" fmla="*/ 23 h 56"/>
              <a:gd name="T56" fmla="*/ 39 w 49"/>
              <a:gd name="T57" fmla="*/ 16 h 56"/>
              <a:gd name="T58" fmla="*/ 36 w 49"/>
              <a:gd name="T59" fmla="*/ 11 h 56"/>
              <a:gd name="T60" fmla="*/ 32 w 49"/>
              <a:gd name="T61" fmla="*/ 7 h 56"/>
              <a:gd name="T62" fmla="*/ 25 w 49"/>
              <a:gd name="T63" fmla="*/ 6 h 56"/>
              <a:gd name="T64" fmla="*/ 16 w 49"/>
              <a:gd name="T65" fmla="*/ 9 h 56"/>
              <a:gd name="T66" fmla="*/ 14 w 49"/>
              <a:gd name="T67" fmla="*/ 12 h 56"/>
              <a:gd name="T68" fmla="*/ 10 w 49"/>
              <a:gd name="T69" fmla="*/ 17 h 56"/>
              <a:gd name="T70" fmla="*/ 9 w 49"/>
              <a:gd name="T71"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56">
                <a:moveTo>
                  <a:pt x="28" y="56"/>
                </a:moveTo>
                <a:lnTo>
                  <a:pt x="28" y="56"/>
                </a:lnTo>
                <a:lnTo>
                  <a:pt x="22" y="56"/>
                </a:lnTo>
                <a:lnTo>
                  <a:pt x="16" y="55"/>
                </a:lnTo>
                <a:lnTo>
                  <a:pt x="12" y="52"/>
                </a:lnTo>
                <a:lnTo>
                  <a:pt x="8" y="49"/>
                </a:lnTo>
                <a:lnTo>
                  <a:pt x="8" y="49"/>
                </a:lnTo>
                <a:lnTo>
                  <a:pt x="4" y="45"/>
                </a:lnTo>
                <a:lnTo>
                  <a:pt x="2" y="41"/>
                </a:lnTo>
                <a:lnTo>
                  <a:pt x="1" y="35"/>
                </a:lnTo>
                <a:lnTo>
                  <a:pt x="0" y="29"/>
                </a:lnTo>
                <a:lnTo>
                  <a:pt x="0" y="29"/>
                </a:lnTo>
                <a:lnTo>
                  <a:pt x="1" y="23"/>
                </a:lnTo>
                <a:lnTo>
                  <a:pt x="2" y="17"/>
                </a:lnTo>
                <a:lnTo>
                  <a:pt x="4" y="13"/>
                </a:lnTo>
                <a:lnTo>
                  <a:pt x="7" y="7"/>
                </a:lnTo>
                <a:lnTo>
                  <a:pt x="7" y="7"/>
                </a:lnTo>
                <a:lnTo>
                  <a:pt x="11" y="4"/>
                </a:lnTo>
                <a:lnTo>
                  <a:pt x="15" y="2"/>
                </a:lnTo>
                <a:lnTo>
                  <a:pt x="20" y="0"/>
                </a:lnTo>
                <a:lnTo>
                  <a:pt x="26" y="0"/>
                </a:lnTo>
                <a:lnTo>
                  <a:pt x="26" y="0"/>
                </a:lnTo>
                <a:lnTo>
                  <a:pt x="31" y="0"/>
                </a:lnTo>
                <a:lnTo>
                  <a:pt x="35" y="1"/>
                </a:lnTo>
                <a:lnTo>
                  <a:pt x="39" y="3"/>
                </a:lnTo>
                <a:lnTo>
                  <a:pt x="42" y="6"/>
                </a:lnTo>
                <a:lnTo>
                  <a:pt x="42" y="6"/>
                </a:lnTo>
                <a:lnTo>
                  <a:pt x="46" y="11"/>
                </a:lnTo>
                <a:lnTo>
                  <a:pt x="47" y="15"/>
                </a:lnTo>
                <a:lnTo>
                  <a:pt x="49" y="19"/>
                </a:lnTo>
                <a:lnTo>
                  <a:pt x="49" y="25"/>
                </a:lnTo>
                <a:lnTo>
                  <a:pt x="49" y="30"/>
                </a:lnTo>
                <a:lnTo>
                  <a:pt x="9" y="30"/>
                </a:lnTo>
                <a:lnTo>
                  <a:pt x="9" y="30"/>
                </a:lnTo>
                <a:lnTo>
                  <a:pt x="9" y="34"/>
                </a:lnTo>
                <a:lnTo>
                  <a:pt x="10" y="38"/>
                </a:lnTo>
                <a:lnTo>
                  <a:pt x="12" y="41"/>
                </a:lnTo>
                <a:lnTo>
                  <a:pt x="14" y="44"/>
                </a:lnTo>
                <a:lnTo>
                  <a:pt x="14" y="44"/>
                </a:lnTo>
                <a:lnTo>
                  <a:pt x="17" y="46"/>
                </a:lnTo>
                <a:lnTo>
                  <a:pt x="20" y="48"/>
                </a:lnTo>
                <a:lnTo>
                  <a:pt x="24" y="49"/>
                </a:lnTo>
                <a:lnTo>
                  <a:pt x="28" y="49"/>
                </a:lnTo>
                <a:lnTo>
                  <a:pt x="28" y="49"/>
                </a:lnTo>
                <a:lnTo>
                  <a:pt x="33" y="49"/>
                </a:lnTo>
                <a:lnTo>
                  <a:pt x="37" y="48"/>
                </a:lnTo>
                <a:lnTo>
                  <a:pt x="42" y="46"/>
                </a:lnTo>
                <a:lnTo>
                  <a:pt x="47" y="43"/>
                </a:lnTo>
                <a:lnTo>
                  <a:pt x="48" y="43"/>
                </a:lnTo>
                <a:lnTo>
                  <a:pt x="48" y="52"/>
                </a:lnTo>
                <a:lnTo>
                  <a:pt x="48" y="52"/>
                </a:lnTo>
                <a:lnTo>
                  <a:pt x="36" y="55"/>
                </a:lnTo>
                <a:lnTo>
                  <a:pt x="28" y="56"/>
                </a:lnTo>
                <a:lnTo>
                  <a:pt x="28" y="56"/>
                </a:lnTo>
                <a:close/>
                <a:moveTo>
                  <a:pt x="9" y="23"/>
                </a:moveTo>
                <a:lnTo>
                  <a:pt x="40" y="23"/>
                </a:lnTo>
                <a:lnTo>
                  <a:pt x="40" y="23"/>
                </a:lnTo>
                <a:lnTo>
                  <a:pt x="39" y="16"/>
                </a:lnTo>
                <a:lnTo>
                  <a:pt x="38" y="14"/>
                </a:lnTo>
                <a:lnTo>
                  <a:pt x="36" y="11"/>
                </a:lnTo>
                <a:lnTo>
                  <a:pt x="34" y="9"/>
                </a:lnTo>
                <a:lnTo>
                  <a:pt x="32" y="7"/>
                </a:lnTo>
                <a:lnTo>
                  <a:pt x="25" y="6"/>
                </a:lnTo>
                <a:lnTo>
                  <a:pt x="25" y="6"/>
                </a:lnTo>
                <a:lnTo>
                  <a:pt x="19" y="8"/>
                </a:lnTo>
                <a:lnTo>
                  <a:pt x="16" y="9"/>
                </a:lnTo>
                <a:lnTo>
                  <a:pt x="14" y="12"/>
                </a:lnTo>
                <a:lnTo>
                  <a:pt x="14" y="12"/>
                </a:lnTo>
                <a:lnTo>
                  <a:pt x="12" y="14"/>
                </a:lnTo>
                <a:lnTo>
                  <a:pt x="10" y="17"/>
                </a:lnTo>
                <a:lnTo>
                  <a:pt x="9" y="23"/>
                </a:lnTo>
                <a:lnTo>
                  <a:pt x="9"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6" name="Freeform 409">
            <a:extLst>
              <a:ext uri="{FF2B5EF4-FFF2-40B4-BE49-F238E27FC236}">
                <a16:creationId xmlns:a16="http://schemas.microsoft.com/office/drawing/2014/main" id="{78DDCB1C-8EEF-4FBA-81D4-F351F2265689}"/>
              </a:ext>
            </a:extLst>
          </p:cNvPr>
          <p:cNvSpPr>
            <a:spLocks noEditPoints="1"/>
          </p:cNvSpPr>
          <p:nvPr/>
        </p:nvSpPr>
        <p:spPr bwMode="auto">
          <a:xfrm>
            <a:off x="7775575" y="4513263"/>
            <a:ext cx="38100" cy="60325"/>
          </a:xfrm>
          <a:custGeom>
            <a:avLst/>
            <a:gdLst>
              <a:gd name="T0" fmla="*/ 7 w 47"/>
              <a:gd name="T1" fmla="*/ 75 h 77"/>
              <a:gd name="T2" fmla="*/ 0 w 47"/>
              <a:gd name="T3" fmla="*/ 0 h 77"/>
              <a:gd name="T4" fmla="*/ 8 w 47"/>
              <a:gd name="T5" fmla="*/ 27 h 77"/>
              <a:gd name="T6" fmla="*/ 12 w 47"/>
              <a:gd name="T7" fmla="*/ 24 h 77"/>
              <a:gd name="T8" fmla="*/ 21 w 47"/>
              <a:gd name="T9" fmla="*/ 20 h 77"/>
              <a:gd name="T10" fmla="*/ 25 w 47"/>
              <a:gd name="T11" fmla="*/ 20 h 77"/>
              <a:gd name="T12" fmla="*/ 34 w 47"/>
              <a:gd name="T13" fmla="*/ 22 h 77"/>
              <a:gd name="T14" fmla="*/ 40 w 47"/>
              <a:gd name="T15" fmla="*/ 27 h 77"/>
              <a:gd name="T16" fmla="*/ 44 w 47"/>
              <a:gd name="T17" fmla="*/ 32 h 77"/>
              <a:gd name="T18" fmla="*/ 47 w 47"/>
              <a:gd name="T19" fmla="*/ 42 h 77"/>
              <a:gd name="T20" fmla="*/ 47 w 47"/>
              <a:gd name="T21" fmla="*/ 48 h 77"/>
              <a:gd name="T22" fmla="*/ 45 w 47"/>
              <a:gd name="T23" fmla="*/ 60 h 77"/>
              <a:gd name="T24" fmla="*/ 39 w 47"/>
              <a:gd name="T25" fmla="*/ 69 h 77"/>
              <a:gd name="T26" fmla="*/ 36 w 47"/>
              <a:gd name="T27" fmla="*/ 72 h 77"/>
              <a:gd name="T28" fmla="*/ 27 w 47"/>
              <a:gd name="T29" fmla="*/ 76 h 77"/>
              <a:gd name="T30" fmla="*/ 23 w 47"/>
              <a:gd name="T31" fmla="*/ 77 h 77"/>
              <a:gd name="T32" fmla="*/ 8 w 47"/>
              <a:gd name="T33" fmla="*/ 72 h 77"/>
              <a:gd name="T34" fmla="*/ 8 w 47"/>
              <a:gd name="T35" fmla="*/ 35 h 77"/>
              <a:gd name="T36" fmla="*/ 8 w 47"/>
              <a:gd name="T37" fmla="*/ 66 h 77"/>
              <a:gd name="T38" fmla="*/ 21 w 47"/>
              <a:gd name="T39" fmla="*/ 69 h 77"/>
              <a:gd name="T40" fmla="*/ 25 w 47"/>
              <a:gd name="T41" fmla="*/ 69 h 77"/>
              <a:gd name="T42" fmla="*/ 31 w 47"/>
              <a:gd name="T43" fmla="*/ 66 h 77"/>
              <a:gd name="T44" fmla="*/ 33 w 47"/>
              <a:gd name="T45" fmla="*/ 64 h 77"/>
              <a:gd name="T46" fmla="*/ 36 w 47"/>
              <a:gd name="T47" fmla="*/ 57 h 77"/>
              <a:gd name="T48" fmla="*/ 37 w 47"/>
              <a:gd name="T49" fmla="*/ 49 h 77"/>
              <a:gd name="T50" fmla="*/ 36 w 47"/>
              <a:gd name="T51" fmla="*/ 40 h 77"/>
              <a:gd name="T52" fmla="*/ 34 w 47"/>
              <a:gd name="T53" fmla="*/ 34 h 77"/>
              <a:gd name="T54" fmla="*/ 29 w 47"/>
              <a:gd name="T55" fmla="*/ 29 h 77"/>
              <a:gd name="T56" fmla="*/ 23 w 47"/>
              <a:gd name="T57" fmla="*/ 28 h 77"/>
              <a:gd name="T58" fmla="*/ 19 w 47"/>
              <a:gd name="T59" fmla="*/ 28 h 77"/>
              <a:gd name="T60" fmla="*/ 12 w 47"/>
              <a:gd name="T61" fmla="*/ 32 h 77"/>
              <a:gd name="T62" fmla="*/ 8 w 47"/>
              <a:gd name="T63"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77">
                <a:moveTo>
                  <a:pt x="8" y="72"/>
                </a:moveTo>
                <a:lnTo>
                  <a:pt x="7" y="75"/>
                </a:lnTo>
                <a:lnTo>
                  <a:pt x="0" y="75"/>
                </a:lnTo>
                <a:lnTo>
                  <a:pt x="0" y="0"/>
                </a:lnTo>
                <a:lnTo>
                  <a:pt x="8" y="0"/>
                </a:lnTo>
                <a:lnTo>
                  <a:pt x="8" y="27"/>
                </a:lnTo>
                <a:lnTo>
                  <a:pt x="8" y="27"/>
                </a:lnTo>
                <a:lnTo>
                  <a:pt x="12" y="24"/>
                </a:lnTo>
                <a:lnTo>
                  <a:pt x="17" y="22"/>
                </a:lnTo>
                <a:lnTo>
                  <a:pt x="21" y="20"/>
                </a:lnTo>
                <a:lnTo>
                  <a:pt x="25" y="20"/>
                </a:lnTo>
                <a:lnTo>
                  <a:pt x="25" y="20"/>
                </a:lnTo>
                <a:lnTo>
                  <a:pt x="30" y="20"/>
                </a:lnTo>
                <a:lnTo>
                  <a:pt x="34" y="22"/>
                </a:lnTo>
                <a:lnTo>
                  <a:pt x="37" y="24"/>
                </a:lnTo>
                <a:lnTo>
                  <a:pt x="40" y="27"/>
                </a:lnTo>
                <a:lnTo>
                  <a:pt x="40" y="27"/>
                </a:lnTo>
                <a:lnTo>
                  <a:pt x="44" y="32"/>
                </a:lnTo>
                <a:lnTo>
                  <a:pt x="45" y="37"/>
                </a:lnTo>
                <a:lnTo>
                  <a:pt x="47" y="42"/>
                </a:lnTo>
                <a:lnTo>
                  <a:pt x="47" y="48"/>
                </a:lnTo>
                <a:lnTo>
                  <a:pt x="47" y="48"/>
                </a:lnTo>
                <a:lnTo>
                  <a:pt x="46" y="54"/>
                </a:lnTo>
                <a:lnTo>
                  <a:pt x="45" y="60"/>
                </a:lnTo>
                <a:lnTo>
                  <a:pt x="42" y="65"/>
                </a:lnTo>
                <a:lnTo>
                  <a:pt x="39" y="69"/>
                </a:lnTo>
                <a:lnTo>
                  <a:pt x="39" y="69"/>
                </a:lnTo>
                <a:lnTo>
                  <a:pt x="36" y="72"/>
                </a:lnTo>
                <a:lnTo>
                  <a:pt x="32" y="75"/>
                </a:lnTo>
                <a:lnTo>
                  <a:pt x="27" y="76"/>
                </a:lnTo>
                <a:lnTo>
                  <a:pt x="23" y="77"/>
                </a:lnTo>
                <a:lnTo>
                  <a:pt x="23" y="77"/>
                </a:lnTo>
                <a:lnTo>
                  <a:pt x="15" y="76"/>
                </a:lnTo>
                <a:lnTo>
                  <a:pt x="8" y="72"/>
                </a:lnTo>
                <a:lnTo>
                  <a:pt x="8" y="72"/>
                </a:lnTo>
                <a:close/>
                <a:moveTo>
                  <a:pt x="8" y="35"/>
                </a:moveTo>
                <a:lnTo>
                  <a:pt x="8" y="66"/>
                </a:lnTo>
                <a:lnTo>
                  <a:pt x="8" y="66"/>
                </a:lnTo>
                <a:lnTo>
                  <a:pt x="15" y="69"/>
                </a:lnTo>
                <a:lnTo>
                  <a:pt x="21" y="69"/>
                </a:lnTo>
                <a:lnTo>
                  <a:pt x="21" y="69"/>
                </a:lnTo>
                <a:lnTo>
                  <a:pt x="25" y="69"/>
                </a:lnTo>
                <a:lnTo>
                  <a:pt x="28" y="68"/>
                </a:lnTo>
                <a:lnTo>
                  <a:pt x="31" y="66"/>
                </a:lnTo>
                <a:lnTo>
                  <a:pt x="33" y="64"/>
                </a:lnTo>
                <a:lnTo>
                  <a:pt x="33" y="64"/>
                </a:lnTo>
                <a:lnTo>
                  <a:pt x="35" y="61"/>
                </a:lnTo>
                <a:lnTo>
                  <a:pt x="36" y="57"/>
                </a:lnTo>
                <a:lnTo>
                  <a:pt x="37" y="53"/>
                </a:lnTo>
                <a:lnTo>
                  <a:pt x="37" y="49"/>
                </a:lnTo>
                <a:lnTo>
                  <a:pt x="37" y="49"/>
                </a:lnTo>
                <a:lnTo>
                  <a:pt x="36" y="40"/>
                </a:lnTo>
                <a:lnTo>
                  <a:pt x="35" y="36"/>
                </a:lnTo>
                <a:lnTo>
                  <a:pt x="34" y="34"/>
                </a:lnTo>
                <a:lnTo>
                  <a:pt x="32" y="31"/>
                </a:lnTo>
                <a:lnTo>
                  <a:pt x="29" y="29"/>
                </a:lnTo>
                <a:lnTo>
                  <a:pt x="26" y="28"/>
                </a:lnTo>
                <a:lnTo>
                  <a:pt x="23" y="28"/>
                </a:lnTo>
                <a:lnTo>
                  <a:pt x="23" y="28"/>
                </a:lnTo>
                <a:lnTo>
                  <a:pt x="19" y="28"/>
                </a:lnTo>
                <a:lnTo>
                  <a:pt x="15" y="29"/>
                </a:lnTo>
                <a:lnTo>
                  <a:pt x="12" y="32"/>
                </a:lnTo>
                <a:lnTo>
                  <a:pt x="8" y="35"/>
                </a:lnTo>
                <a:lnTo>
                  <a:pt x="8"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7" name="Freeform 410">
            <a:extLst>
              <a:ext uri="{FF2B5EF4-FFF2-40B4-BE49-F238E27FC236}">
                <a16:creationId xmlns:a16="http://schemas.microsoft.com/office/drawing/2014/main" id="{ECF70915-E3AE-497B-8ADE-5DD94E834A79}"/>
              </a:ext>
            </a:extLst>
          </p:cNvPr>
          <p:cNvSpPr>
            <a:spLocks/>
          </p:cNvSpPr>
          <p:nvPr/>
        </p:nvSpPr>
        <p:spPr bwMode="auto">
          <a:xfrm>
            <a:off x="7818438" y="4511675"/>
            <a:ext cx="74612" cy="63500"/>
          </a:xfrm>
          <a:custGeom>
            <a:avLst/>
            <a:gdLst>
              <a:gd name="T0" fmla="*/ 27 w 92"/>
              <a:gd name="T1" fmla="*/ 53 h 81"/>
              <a:gd name="T2" fmla="*/ 19 w 92"/>
              <a:gd name="T3" fmla="*/ 53 h 81"/>
              <a:gd name="T4" fmla="*/ 19 w 92"/>
              <a:gd name="T5" fmla="*/ 28 h 81"/>
              <a:gd name="T6" fmla="*/ 0 w 92"/>
              <a:gd name="T7" fmla="*/ 28 h 81"/>
              <a:gd name="T8" fmla="*/ 0 w 92"/>
              <a:gd name="T9" fmla="*/ 21 h 81"/>
              <a:gd name="T10" fmla="*/ 19 w 92"/>
              <a:gd name="T11" fmla="*/ 21 h 81"/>
              <a:gd name="T12" fmla="*/ 19 w 92"/>
              <a:gd name="T13" fmla="*/ 1 h 81"/>
              <a:gd name="T14" fmla="*/ 27 w 92"/>
              <a:gd name="T15" fmla="*/ 1 h 81"/>
              <a:gd name="T16" fmla="*/ 27 w 92"/>
              <a:gd name="T17" fmla="*/ 21 h 81"/>
              <a:gd name="T18" fmla="*/ 67 w 92"/>
              <a:gd name="T19" fmla="*/ 21 h 81"/>
              <a:gd name="T20" fmla="*/ 67 w 92"/>
              <a:gd name="T21" fmla="*/ 0 h 81"/>
              <a:gd name="T22" fmla="*/ 75 w 92"/>
              <a:gd name="T23" fmla="*/ 0 h 81"/>
              <a:gd name="T24" fmla="*/ 75 w 92"/>
              <a:gd name="T25" fmla="*/ 21 h 81"/>
              <a:gd name="T26" fmla="*/ 92 w 92"/>
              <a:gd name="T27" fmla="*/ 21 h 81"/>
              <a:gd name="T28" fmla="*/ 92 w 92"/>
              <a:gd name="T29" fmla="*/ 28 h 81"/>
              <a:gd name="T30" fmla="*/ 75 w 92"/>
              <a:gd name="T31" fmla="*/ 28 h 81"/>
              <a:gd name="T32" fmla="*/ 75 w 92"/>
              <a:gd name="T33" fmla="*/ 40 h 81"/>
              <a:gd name="T34" fmla="*/ 75 w 92"/>
              <a:gd name="T35" fmla="*/ 40 h 81"/>
              <a:gd name="T36" fmla="*/ 74 w 92"/>
              <a:gd name="T37" fmla="*/ 49 h 81"/>
              <a:gd name="T38" fmla="*/ 71 w 92"/>
              <a:gd name="T39" fmla="*/ 58 h 81"/>
              <a:gd name="T40" fmla="*/ 67 w 92"/>
              <a:gd name="T41" fmla="*/ 64 h 81"/>
              <a:gd name="T42" fmla="*/ 61 w 92"/>
              <a:gd name="T43" fmla="*/ 70 h 81"/>
              <a:gd name="T44" fmla="*/ 53 w 92"/>
              <a:gd name="T45" fmla="*/ 75 h 81"/>
              <a:gd name="T46" fmla="*/ 43 w 92"/>
              <a:gd name="T47" fmla="*/ 78 h 81"/>
              <a:gd name="T48" fmla="*/ 32 w 92"/>
              <a:gd name="T49" fmla="*/ 80 h 81"/>
              <a:gd name="T50" fmla="*/ 19 w 92"/>
              <a:gd name="T51" fmla="*/ 81 h 81"/>
              <a:gd name="T52" fmla="*/ 18 w 92"/>
              <a:gd name="T53" fmla="*/ 74 h 81"/>
              <a:gd name="T54" fmla="*/ 18 w 92"/>
              <a:gd name="T55" fmla="*/ 74 h 81"/>
              <a:gd name="T56" fmla="*/ 30 w 92"/>
              <a:gd name="T57" fmla="*/ 73 h 81"/>
              <a:gd name="T58" fmla="*/ 40 w 92"/>
              <a:gd name="T59" fmla="*/ 71 h 81"/>
              <a:gd name="T60" fmla="*/ 50 w 92"/>
              <a:gd name="T61" fmla="*/ 68 h 81"/>
              <a:gd name="T62" fmla="*/ 56 w 92"/>
              <a:gd name="T63" fmla="*/ 64 h 81"/>
              <a:gd name="T64" fmla="*/ 56 w 92"/>
              <a:gd name="T65" fmla="*/ 64 h 81"/>
              <a:gd name="T66" fmla="*/ 61 w 92"/>
              <a:gd name="T67" fmla="*/ 59 h 81"/>
              <a:gd name="T68" fmla="*/ 64 w 92"/>
              <a:gd name="T69" fmla="*/ 54 h 81"/>
              <a:gd name="T70" fmla="*/ 66 w 92"/>
              <a:gd name="T71" fmla="*/ 47 h 81"/>
              <a:gd name="T72" fmla="*/ 67 w 92"/>
              <a:gd name="T73" fmla="*/ 40 h 81"/>
              <a:gd name="T74" fmla="*/ 67 w 92"/>
              <a:gd name="T75" fmla="*/ 28 h 81"/>
              <a:gd name="T76" fmla="*/ 27 w 92"/>
              <a:gd name="T77" fmla="*/ 28 h 81"/>
              <a:gd name="T78" fmla="*/ 27 w 92"/>
              <a:gd name="T79"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2" h="81">
                <a:moveTo>
                  <a:pt x="27" y="53"/>
                </a:moveTo>
                <a:lnTo>
                  <a:pt x="19" y="53"/>
                </a:lnTo>
                <a:lnTo>
                  <a:pt x="19" y="28"/>
                </a:lnTo>
                <a:lnTo>
                  <a:pt x="0" y="28"/>
                </a:lnTo>
                <a:lnTo>
                  <a:pt x="0" y="21"/>
                </a:lnTo>
                <a:lnTo>
                  <a:pt x="19" y="21"/>
                </a:lnTo>
                <a:lnTo>
                  <a:pt x="19" y="1"/>
                </a:lnTo>
                <a:lnTo>
                  <a:pt x="27" y="1"/>
                </a:lnTo>
                <a:lnTo>
                  <a:pt x="27" y="21"/>
                </a:lnTo>
                <a:lnTo>
                  <a:pt x="67" y="21"/>
                </a:lnTo>
                <a:lnTo>
                  <a:pt x="67" y="0"/>
                </a:lnTo>
                <a:lnTo>
                  <a:pt x="75" y="0"/>
                </a:lnTo>
                <a:lnTo>
                  <a:pt x="75" y="21"/>
                </a:lnTo>
                <a:lnTo>
                  <a:pt x="92" y="21"/>
                </a:lnTo>
                <a:lnTo>
                  <a:pt x="92" y="28"/>
                </a:lnTo>
                <a:lnTo>
                  <a:pt x="75" y="28"/>
                </a:lnTo>
                <a:lnTo>
                  <a:pt x="75" y="40"/>
                </a:lnTo>
                <a:lnTo>
                  <a:pt x="75" y="40"/>
                </a:lnTo>
                <a:lnTo>
                  <a:pt x="74" y="49"/>
                </a:lnTo>
                <a:lnTo>
                  <a:pt x="71" y="58"/>
                </a:lnTo>
                <a:lnTo>
                  <a:pt x="67" y="64"/>
                </a:lnTo>
                <a:lnTo>
                  <a:pt x="61" y="70"/>
                </a:lnTo>
                <a:lnTo>
                  <a:pt x="53" y="75"/>
                </a:lnTo>
                <a:lnTo>
                  <a:pt x="43" y="78"/>
                </a:lnTo>
                <a:lnTo>
                  <a:pt x="32" y="80"/>
                </a:lnTo>
                <a:lnTo>
                  <a:pt x="19" y="81"/>
                </a:lnTo>
                <a:lnTo>
                  <a:pt x="18" y="74"/>
                </a:lnTo>
                <a:lnTo>
                  <a:pt x="18" y="74"/>
                </a:lnTo>
                <a:lnTo>
                  <a:pt x="30" y="73"/>
                </a:lnTo>
                <a:lnTo>
                  <a:pt x="40" y="71"/>
                </a:lnTo>
                <a:lnTo>
                  <a:pt x="50" y="68"/>
                </a:lnTo>
                <a:lnTo>
                  <a:pt x="56" y="64"/>
                </a:lnTo>
                <a:lnTo>
                  <a:pt x="56" y="64"/>
                </a:lnTo>
                <a:lnTo>
                  <a:pt x="61" y="59"/>
                </a:lnTo>
                <a:lnTo>
                  <a:pt x="64" y="54"/>
                </a:lnTo>
                <a:lnTo>
                  <a:pt x="66" y="47"/>
                </a:lnTo>
                <a:lnTo>
                  <a:pt x="67" y="40"/>
                </a:lnTo>
                <a:lnTo>
                  <a:pt x="67" y="28"/>
                </a:lnTo>
                <a:lnTo>
                  <a:pt x="27" y="28"/>
                </a:lnTo>
                <a:lnTo>
                  <a:pt x="27"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8" name="Freeform 411">
            <a:extLst>
              <a:ext uri="{FF2B5EF4-FFF2-40B4-BE49-F238E27FC236}">
                <a16:creationId xmlns:a16="http://schemas.microsoft.com/office/drawing/2014/main" id="{A748CBE2-7ECD-45F9-BCD9-780FA842DE2A}"/>
              </a:ext>
            </a:extLst>
          </p:cNvPr>
          <p:cNvSpPr>
            <a:spLocks/>
          </p:cNvSpPr>
          <p:nvPr/>
        </p:nvSpPr>
        <p:spPr bwMode="auto">
          <a:xfrm>
            <a:off x="7897813" y="4511675"/>
            <a:ext cx="66675" cy="65087"/>
          </a:xfrm>
          <a:custGeom>
            <a:avLst/>
            <a:gdLst>
              <a:gd name="T0" fmla="*/ 56 w 84"/>
              <a:gd name="T1" fmla="*/ 82 h 82"/>
              <a:gd name="T2" fmla="*/ 48 w 84"/>
              <a:gd name="T3" fmla="*/ 82 h 82"/>
              <a:gd name="T4" fmla="*/ 48 w 84"/>
              <a:gd name="T5" fmla="*/ 35 h 82"/>
              <a:gd name="T6" fmla="*/ 48 w 84"/>
              <a:gd name="T7" fmla="*/ 35 h 82"/>
              <a:gd name="T8" fmla="*/ 37 w 84"/>
              <a:gd name="T9" fmla="*/ 40 h 82"/>
              <a:gd name="T10" fmla="*/ 26 w 84"/>
              <a:gd name="T11" fmla="*/ 45 h 82"/>
              <a:gd name="T12" fmla="*/ 15 w 84"/>
              <a:gd name="T13" fmla="*/ 48 h 82"/>
              <a:gd name="T14" fmla="*/ 3 w 84"/>
              <a:gd name="T15" fmla="*/ 51 h 82"/>
              <a:gd name="T16" fmla="*/ 0 w 84"/>
              <a:gd name="T17" fmla="*/ 45 h 82"/>
              <a:gd name="T18" fmla="*/ 0 w 84"/>
              <a:gd name="T19" fmla="*/ 45 h 82"/>
              <a:gd name="T20" fmla="*/ 16 w 84"/>
              <a:gd name="T21" fmla="*/ 41 h 82"/>
              <a:gd name="T22" fmla="*/ 28 w 84"/>
              <a:gd name="T23" fmla="*/ 36 h 82"/>
              <a:gd name="T24" fmla="*/ 40 w 84"/>
              <a:gd name="T25" fmla="*/ 30 h 82"/>
              <a:gd name="T26" fmla="*/ 49 w 84"/>
              <a:gd name="T27" fmla="*/ 24 h 82"/>
              <a:gd name="T28" fmla="*/ 49 w 84"/>
              <a:gd name="T29" fmla="*/ 24 h 82"/>
              <a:gd name="T30" fmla="*/ 58 w 84"/>
              <a:gd name="T31" fmla="*/ 18 h 82"/>
              <a:gd name="T32" fmla="*/ 65 w 84"/>
              <a:gd name="T33" fmla="*/ 12 h 82"/>
              <a:gd name="T34" fmla="*/ 72 w 84"/>
              <a:gd name="T35" fmla="*/ 6 h 82"/>
              <a:gd name="T36" fmla="*/ 77 w 84"/>
              <a:gd name="T37" fmla="*/ 0 h 82"/>
              <a:gd name="T38" fmla="*/ 84 w 84"/>
              <a:gd name="T39" fmla="*/ 3 h 82"/>
              <a:gd name="T40" fmla="*/ 84 w 84"/>
              <a:gd name="T41" fmla="*/ 3 h 82"/>
              <a:gd name="T42" fmla="*/ 79 w 84"/>
              <a:gd name="T43" fmla="*/ 9 h 82"/>
              <a:gd name="T44" fmla="*/ 73 w 84"/>
              <a:gd name="T45" fmla="*/ 16 h 82"/>
              <a:gd name="T46" fmla="*/ 65 w 84"/>
              <a:gd name="T47" fmla="*/ 22 h 82"/>
              <a:gd name="T48" fmla="*/ 56 w 84"/>
              <a:gd name="T49" fmla="*/ 29 h 82"/>
              <a:gd name="T50" fmla="*/ 56 w 84"/>
              <a:gd name="T5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82">
                <a:moveTo>
                  <a:pt x="56" y="82"/>
                </a:moveTo>
                <a:lnTo>
                  <a:pt x="48" y="82"/>
                </a:lnTo>
                <a:lnTo>
                  <a:pt x="48" y="35"/>
                </a:lnTo>
                <a:lnTo>
                  <a:pt x="48" y="35"/>
                </a:lnTo>
                <a:lnTo>
                  <a:pt x="37" y="40"/>
                </a:lnTo>
                <a:lnTo>
                  <a:pt x="26" y="45"/>
                </a:lnTo>
                <a:lnTo>
                  <a:pt x="15" y="48"/>
                </a:lnTo>
                <a:lnTo>
                  <a:pt x="3" y="51"/>
                </a:lnTo>
                <a:lnTo>
                  <a:pt x="0" y="45"/>
                </a:lnTo>
                <a:lnTo>
                  <a:pt x="0" y="45"/>
                </a:lnTo>
                <a:lnTo>
                  <a:pt x="16" y="41"/>
                </a:lnTo>
                <a:lnTo>
                  <a:pt x="28" y="36"/>
                </a:lnTo>
                <a:lnTo>
                  <a:pt x="40" y="30"/>
                </a:lnTo>
                <a:lnTo>
                  <a:pt x="49" y="24"/>
                </a:lnTo>
                <a:lnTo>
                  <a:pt x="49" y="24"/>
                </a:lnTo>
                <a:lnTo>
                  <a:pt x="58" y="18"/>
                </a:lnTo>
                <a:lnTo>
                  <a:pt x="65" y="12"/>
                </a:lnTo>
                <a:lnTo>
                  <a:pt x="72" y="6"/>
                </a:lnTo>
                <a:lnTo>
                  <a:pt x="77" y="0"/>
                </a:lnTo>
                <a:lnTo>
                  <a:pt x="84" y="3"/>
                </a:lnTo>
                <a:lnTo>
                  <a:pt x="84" y="3"/>
                </a:lnTo>
                <a:lnTo>
                  <a:pt x="79" y="9"/>
                </a:lnTo>
                <a:lnTo>
                  <a:pt x="73" y="16"/>
                </a:lnTo>
                <a:lnTo>
                  <a:pt x="65" y="22"/>
                </a:lnTo>
                <a:lnTo>
                  <a:pt x="56" y="29"/>
                </a:lnTo>
                <a:lnTo>
                  <a:pt x="56" y="8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9" name="Freeform 412">
            <a:extLst>
              <a:ext uri="{FF2B5EF4-FFF2-40B4-BE49-F238E27FC236}">
                <a16:creationId xmlns:a16="http://schemas.microsoft.com/office/drawing/2014/main" id="{BB37AED4-3BF8-4930-A50D-10ED5AE9E58A}"/>
              </a:ext>
            </a:extLst>
          </p:cNvPr>
          <p:cNvSpPr>
            <a:spLocks/>
          </p:cNvSpPr>
          <p:nvPr/>
        </p:nvSpPr>
        <p:spPr bwMode="auto">
          <a:xfrm>
            <a:off x="7996238" y="4510088"/>
            <a:ext cx="49212" cy="66675"/>
          </a:xfrm>
          <a:custGeom>
            <a:avLst/>
            <a:gdLst>
              <a:gd name="T0" fmla="*/ 62 w 62"/>
              <a:gd name="T1" fmla="*/ 49 h 83"/>
              <a:gd name="T2" fmla="*/ 56 w 62"/>
              <a:gd name="T3" fmla="*/ 56 h 83"/>
              <a:gd name="T4" fmla="*/ 56 w 62"/>
              <a:gd name="T5" fmla="*/ 56 h 83"/>
              <a:gd name="T6" fmla="*/ 46 w 62"/>
              <a:gd name="T7" fmla="*/ 49 h 83"/>
              <a:gd name="T8" fmla="*/ 33 w 62"/>
              <a:gd name="T9" fmla="*/ 43 h 83"/>
              <a:gd name="T10" fmla="*/ 33 w 62"/>
              <a:gd name="T11" fmla="*/ 43 h 83"/>
              <a:gd name="T12" fmla="*/ 20 w 62"/>
              <a:gd name="T13" fmla="*/ 37 h 83"/>
              <a:gd name="T14" fmla="*/ 9 w 62"/>
              <a:gd name="T15" fmla="*/ 32 h 83"/>
              <a:gd name="T16" fmla="*/ 9 w 62"/>
              <a:gd name="T17" fmla="*/ 83 h 83"/>
              <a:gd name="T18" fmla="*/ 0 w 62"/>
              <a:gd name="T19" fmla="*/ 83 h 83"/>
              <a:gd name="T20" fmla="*/ 0 w 62"/>
              <a:gd name="T21" fmla="*/ 0 h 83"/>
              <a:gd name="T22" fmla="*/ 9 w 62"/>
              <a:gd name="T23" fmla="*/ 0 h 83"/>
              <a:gd name="T24" fmla="*/ 9 w 62"/>
              <a:gd name="T25" fmla="*/ 25 h 83"/>
              <a:gd name="T26" fmla="*/ 9 w 62"/>
              <a:gd name="T27" fmla="*/ 25 h 83"/>
              <a:gd name="T28" fmla="*/ 23 w 62"/>
              <a:gd name="T29" fmla="*/ 30 h 83"/>
              <a:gd name="T30" fmla="*/ 36 w 62"/>
              <a:gd name="T31" fmla="*/ 36 h 83"/>
              <a:gd name="T32" fmla="*/ 49 w 62"/>
              <a:gd name="T33" fmla="*/ 42 h 83"/>
              <a:gd name="T34" fmla="*/ 62 w 62"/>
              <a:gd name="T35" fmla="*/ 49 h 83"/>
              <a:gd name="T36" fmla="*/ 62 w 62"/>
              <a:gd name="T37"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83">
                <a:moveTo>
                  <a:pt x="62" y="49"/>
                </a:moveTo>
                <a:lnTo>
                  <a:pt x="56" y="56"/>
                </a:lnTo>
                <a:lnTo>
                  <a:pt x="56" y="56"/>
                </a:lnTo>
                <a:lnTo>
                  <a:pt x="46" y="49"/>
                </a:lnTo>
                <a:lnTo>
                  <a:pt x="33" y="43"/>
                </a:lnTo>
                <a:lnTo>
                  <a:pt x="33" y="43"/>
                </a:lnTo>
                <a:lnTo>
                  <a:pt x="20" y="37"/>
                </a:lnTo>
                <a:lnTo>
                  <a:pt x="9" y="32"/>
                </a:lnTo>
                <a:lnTo>
                  <a:pt x="9" y="83"/>
                </a:lnTo>
                <a:lnTo>
                  <a:pt x="0" y="83"/>
                </a:lnTo>
                <a:lnTo>
                  <a:pt x="0" y="0"/>
                </a:lnTo>
                <a:lnTo>
                  <a:pt x="9" y="0"/>
                </a:lnTo>
                <a:lnTo>
                  <a:pt x="9" y="25"/>
                </a:lnTo>
                <a:lnTo>
                  <a:pt x="9" y="25"/>
                </a:lnTo>
                <a:lnTo>
                  <a:pt x="23" y="30"/>
                </a:lnTo>
                <a:lnTo>
                  <a:pt x="36" y="36"/>
                </a:lnTo>
                <a:lnTo>
                  <a:pt x="49" y="42"/>
                </a:lnTo>
                <a:lnTo>
                  <a:pt x="62" y="49"/>
                </a:lnTo>
                <a:lnTo>
                  <a:pt x="62"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0" name="Freeform 413">
            <a:extLst>
              <a:ext uri="{FF2B5EF4-FFF2-40B4-BE49-F238E27FC236}">
                <a16:creationId xmlns:a16="http://schemas.microsoft.com/office/drawing/2014/main" id="{15FA73A1-02AC-4B1E-998B-2901FF666E64}"/>
              </a:ext>
            </a:extLst>
          </p:cNvPr>
          <p:cNvSpPr>
            <a:spLocks noEditPoints="1"/>
          </p:cNvSpPr>
          <p:nvPr/>
        </p:nvSpPr>
        <p:spPr bwMode="auto">
          <a:xfrm>
            <a:off x="6786563" y="4749800"/>
            <a:ext cx="42862" cy="42862"/>
          </a:xfrm>
          <a:custGeom>
            <a:avLst/>
            <a:gdLst>
              <a:gd name="T0" fmla="*/ 53 w 53"/>
              <a:gd name="T1" fmla="*/ 54 h 54"/>
              <a:gd name="T2" fmla="*/ 0 w 53"/>
              <a:gd name="T3" fmla="*/ 54 h 54"/>
              <a:gd name="T4" fmla="*/ 0 w 53"/>
              <a:gd name="T5" fmla="*/ 0 h 54"/>
              <a:gd name="T6" fmla="*/ 53 w 53"/>
              <a:gd name="T7" fmla="*/ 0 h 54"/>
              <a:gd name="T8" fmla="*/ 53 w 53"/>
              <a:gd name="T9" fmla="*/ 54 h 54"/>
              <a:gd name="T10" fmla="*/ 2 w 53"/>
              <a:gd name="T11" fmla="*/ 3 h 54"/>
              <a:gd name="T12" fmla="*/ 2 w 53"/>
              <a:gd name="T13" fmla="*/ 51 h 54"/>
              <a:gd name="T14" fmla="*/ 50 w 53"/>
              <a:gd name="T15" fmla="*/ 51 h 54"/>
              <a:gd name="T16" fmla="*/ 50 w 53"/>
              <a:gd name="T17" fmla="*/ 3 h 54"/>
              <a:gd name="T18" fmla="*/ 2 w 53"/>
              <a:gd name="T19" fmla="*/ 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4">
                <a:moveTo>
                  <a:pt x="53" y="54"/>
                </a:moveTo>
                <a:lnTo>
                  <a:pt x="0" y="54"/>
                </a:lnTo>
                <a:lnTo>
                  <a:pt x="0" y="0"/>
                </a:lnTo>
                <a:lnTo>
                  <a:pt x="53" y="0"/>
                </a:lnTo>
                <a:lnTo>
                  <a:pt x="53" y="54"/>
                </a:lnTo>
                <a:close/>
                <a:moveTo>
                  <a:pt x="2" y="3"/>
                </a:moveTo>
                <a:lnTo>
                  <a:pt x="2" y="51"/>
                </a:lnTo>
                <a:lnTo>
                  <a:pt x="50" y="51"/>
                </a:lnTo>
                <a:lnTo>
                  <a:pt x="50" y="3"/>
                </a:lnTo>
                <a:lnTo>
                  <a:pt x="2"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1" name="Freeform 414">
            <a:extLst>
              <a:ext uri="{FF2B5EF4-FFF2-40B4-BE49-F238E27FC236}">
                <a16:creationId xmlns:a16="http://schemas.microsoft.com/office/drawing/2014/main" id="{93F228A8-BF16-459A-9B78-CAD2739AFE5F}"/>
              </a:ext>
            </a:extLst>
          </p:cNvPr>
          <p:cNvSpPr>
            <a:spLocks noEditPoints="1"/>
          </p:cNvSpPr>
          <p:nvPr/>
        </p:nvSpPr>
        <p:spPr bwMode="auto">
          <a:xfrm>
            <a:off x="6846888" y="4749800"/>
            <a:ext cx="42862" cy="42862"/>
          </a:xfrm>
          <a:custGeom>
            <a:avLst/>
            <a:gdLst>
              <a:gd name="T0" fmla="*/ 54 w 54"/>
              <a:gd name="T1" fmla="*/ 54 h 54"/>
              <a:gd name="T2" fmla="*/ 0 w 54"/>
              <a:gd name="T3" fmla="*/ 54 h 54"/>
              <a:gd name="T4" fmla="*/ 0 w 54"/>
              <a:gd name="T5" fmla="*/ 0 h 54"/>
              <a:gd name="T6" fmla="*/ 54 w 54"/>
              <a:gd name="T7" fmla="*/ 0 h 54"/>
              <a:gd name="T8" fmla="*/ 54 w 54"/>
              <a:gd name="T9" fmla="*/ 54 h 54"/>
              <a:gd name="T10" fmla="*/ 2 w 54"/>
              <a:gd name="T11" fmla="*/ 3 h 54"/>
              <a:gd name="T12" fmla="*/ 2 w 54"/>
              <a:gd name="T13" fmla="*/ 51 h 54"/>
              <a:gd name="T14" fmla="*/ 51 w 54"/>
              <a:gd name="T15" fmla="*/ 51 h 54"/>
              <a:gd name="T16" fmla="*/ 51 w 54"/>
              <a:gd name="T17" fmla="*/ 3 h 54"/>
              <a:gd name="T18" fmla="*/ 2 w 54"/>
              <a:gd name="T19" fmla="*/ 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54" y="54"/>
                </a:moveTo>
                <a:lnTo>
                  <a:pt x="0" y="54"/>
                </a:lnTo>
                <a:lnTo>
                  <a:pt x="0" y="0"/>
                </a:lnTo>
                <a:lnTo>
                  <a:pt x="54" y="0"/>
                </a:lnTo>
                <a:lnTo>
                  <a:pt x="54" y="54"/>
                </a:lnTo>
                <a:close/>
                <a:moveTo>
                  <a:pt x="2" y="3"/>
                </a:moveTo>
                <a:lnTo>
                  <a:pt x="2" y="51"/>
                </a:lnTo>
                <a:lnTo>
                  <a:pt x="51" y="51"/>
                </a:lnTo>
                <a:lnTo>
                  <a:pt x="51" y="3"/>
                </a:lnTo>
                <a:lnTo>
                  <a:pt x="2"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2" name="Freeform 415">
            <a:extLst>
              <a:ext uri="{FF2B5EF4-FFF2-40B4-BE49-F238E27FC236}">
                <a16:creationId xmlns:a16="http://schemas.microsoft.com/office/drawing/2014/main" id="{137B0183-1B97-456D-A463-00974530FAF0}"/>
              </a:ext>
            </a:extLst>
          </p:cNvPr>
          <p:cNvSpPr>
            <a:spLocks/>
          </p:cNvSpPr>
          <p:nvPr/>
        </p:nvSpPr>
        <p:spPr bwMode="auto">
          <a:xfrm>
            <a:off x="6899275" y="4749800"/>
            <a:ext cx="60325" cy="42862"/>
          </a:xfrm>
          <a:custGeom>
            <a:avLst/>
            <a:gdLst>
              <a:gd name="T0" fmla="*/ 75 w 75"/>
              <a:gd name="T1" fmla="*/ 0 h 54"/>
              <a:gd name="T2" fmla="*/ 60 w 75"/>
              <a:gd name="T3" fmla="*/ 54 h 54"/>
              <a:gd name="T4" fmla="*/ 49 w 75"/>
              <a:gd name="T5" fmla="*/ 54 h 54"/>
              <a:gd name="T6" fmla="*/ 38 w 75"/>
              <a:gd name="T7" fmla="*/ 13 h 54"/>
              <a:gd name="T8" fmla="*/ 26 w 75"/>
              <a:gd name="T9" fmla="*/ 54 h 54"/>
              <a:gd name="T10" fmla="*/ 15 w 75"/>
              <a:gd name="T11" fmla="*/ 54 h 54"/>
              <a:gd name="T12" fmla="*/ 0 w 75"/>
              <a:gd name="T13" fmla="*/ 0 h 54"/>
              <a:gd name="T14" fmla="*/ 12 w 75"/>
              <a:gd name="T15" fmla="*/ 0 h 54"/>
              <a:gd name="T16" fmla="*/ 21 w 75"/>
              <a:gd name="T17" fmla="*/ 36 h 54"/>
              <a:gd name="T18" fmla="*/ 32 w 75"/>
              <a:gd name="T19" fmla="*/ 0 h 54"/>
              <a:gd name="T20" fmla="*/ 44 w 75"/>
              <a:gd name="T21" fmla="*/ 0 h 54"/>
              <a:gd name="T22" fmla="*/ 54 w 75"/>
              <a:gd name="T23" fmla="*/ 36 h 54"/>
              <a:gd name="T24" fmla="*/ 63 w 75"/>
              <a:gd name="T25" fmla="*/ 0 h 54"/>
              <a:gd name="T26" fmla="*/ 75 w 75"/>
              <a:gd name="T2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54">
                <a:moveTo>
                  <a:pt x="75" y="0"/>
                </a:moveTo>
                <a:lnTo>
                  <a:pt x="60" y="54"/>
                </a:lnTo>
                <a:lnTo>
                  <a:pt x="49" y="54"/>
                </a:lnTo>
                <a:lnTo>
                  <a:pt x="38" y="13"/>
                </a:lnTo>
                <a:lnTo>
                  <a:pt x="26" y="54"/>
                </a:lnTo>
                <a:lnTo>
                  <a:pt x="15" y="54"/>
                </a:lnTo>
                <a:lnTo>
                  <a:pt x="0" y="0"/>
                </a:lnTo>
                <a:lnTo>
                  <a:pt x="12" y="0"/>
                </a:lnTo>
                <a:lnTo>
                  <a:pt x="21" y="36"/>
                </a:lnTo>
                <a:lnTo>
                  <a:pt x="32" y="0"/>
                </a:lnTo>
                <a:lnTo>
                  <a:pt x="44" y="0"/>
                </a:lnTo>
                <a:lnTo>
                  <a:pt x="54" y="36"/>
                </a:lnTo>
                <a:lnTo>
                  <a:pt x="63" y="0"/>
                </a:lnTo>
                <a:lnTo>
                  <a:pt x="7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3" name="Freeform 416">
            <a:extLst>
              <a:ext uri="{FF2B5EF4-FFF2-40B4-BE49-F238E27FC236}">
                <a16:creationId xmlns:a16="http://schemas.microsoft.com/office/drawing/2014/main" id="{FB7A9D19-CDBD-4EBC-8090-DA9D93C5F1DE}"/>
              </a:ext>
            </a:extLst>
          </p:cNvPr>
          <p:cNvSpPr>
            <a:spLocks noEditPoints="1"/>
          </p:cNvSpPr>
          <p:nvPr/>
        </p:nvSpPr>
        <p:spPr bwMode="auto">
          <a:xfrm>
            <a:off x="6959600" y="4759325"/>
            <a:ext cx="30162" cy="34925"/>
          </a:xfrm>
          <a:custGeom>
            <a:avLst/>
            <a:gdLst>
              <a:gd name="T0" fmla="*/ 40 w 40"/>
              <a:gd name="T1" fmla="*/ 23 h 44"/>
              <a:gd name="T2" fmla="*/ 11 w 40"/>
              <a:gd name="T3" fmla="*/ 23 h 44"/>
              <a:gd name="T4" fmla="*/ 11 w 40"/>
              <a:gd name="T5" fmla="*/ 23 h 44"/>
              <a:gd name="T6" fmla="*/ 12 w 40"/>
              <a:gd name="T7" fmla="*/ 28 h 44"/>
              <a:gd name="T8" fmla="*/ 14 w 40"/>
              <a:gd name="T9" fmla="*/ 32 h 44"/>
              <a:gd name="T10" fmla="*/ 20 w 40"/>
              <a:gd name="T11" fmla="*/ 34 h 44"/>
              <a:gd name="T12" fmla="*/ 25 w 40"/>
              <a:gd name="T13" fmla="*/ 35 h 44"/>
              <a:gd name="T14" fmla="*/ 25 w 40"/>
              <a:gd name="T15" fmla="*/ 35 h 44"/>
              <a:gd name="T16" fmla="*/ 29 w 40"/>
              <a:gd name="T17" fmla="*/ 35 h 44"/>
              <a:gd name="T18" fmla="*/ 32 w 40"/>
              <a:gd name="T19" fmla="*/ 34 h 44"/>
              <a:gd name="T20" fmla="*/ 39 w 40"/>
              <a:gd name="T21" fmla="*/ 30 h 44"/>
              <a:gd name="T22" fmla="*/ 40 w 40"/>
              <a:gd name="T23" fmla="*/ 30 h 44"/>
              <a:gd name="T24" fmla="*/ 40 w 40"/>
              <a:gd name="T25" fmla="*/ 40 h 44"/>
              <a:gd name="T26" fmla="*/ 40 w 40"/>
              <a:gd name="T27" fmla="*/ 40 h 44"/>
              <a:gd name="T28" fmla="*/ 32 w 40"/>
              <a:gd name="T29" fmla="*/ 43 h 44"/>
              <a:gd name="T30" fmla="*/ 24 w 40"/>
              <a:gd name="T31" fmla="*/ 44 h 44"/>
              <a:gd name="T32" fmla="*/ 24 w 40"/>
              <a:gd name="T33" fmla="*/ 44 h 44"/>
              <a:gd name="T34" fmla="*/ 19 w 40"/>
              <a:gd name="T35" fmla="*/ 43 h 44"/>
              <a:gd name="T36" fmla="*/ 13 w 40"/>
              <a:gd name="T37" fmla="*/ 42 h 44"/>
              <a:gd name="T38" fmla="*/ 9 w 40"/>
              <a:gd name="T39" fmla="*/ 40 h 44"/>
              <a:gd name="T40" fmla="*/ 6 w 40"/>
              <a:gd name="T41" fmla="*/ 37 h 44"/>
              <a:gd name="T42" fmla="*/ 6 w 40"/>
              <a:gd name="T43" fmla="*/ 37 h 44"/>
              <a:gd name="T44" fmla="*/ 3 w 40"/>
              <a:gd name="T45" fmla="*/ 34 h 44"/>
              <a:gd name="T46" fmla="*/ 1 w 40"/>
              <a:gd name="T47" fmla="*/ 31 h 44"/>
              <a:gd name="T48" fmla="*/ 0 w 40"/>
              <a:gd name="T49" fmla="*/ 26 h 44"/>
              <a:gd name="T50" fmla="*/ 0 w 40"/>
              <a:gd name="T51" fmla="*/ 22 h 44"/>
              <a:gd name="T52" fmla="*/ 0 w 40"/>
              <a:gd name="T53" fmla="*/ 22 h 44"/>
              <a:gd name="T54" fmla="*/ 0 w 40"/>
              <a:gd name="T55" fmla="*/ 17 h 44"/>
              <a:gd name="T56" fmla="*/ 1 w 40"/>
              <a:gd name="T57" fmla="*/ 12 h 44"/>
              <a:gd name="T58" fmla="*/ 3 w 40"/>
              <a:gd name="T59" fmla="*/ 9 h 44"/>
              <a:gd name="T60" fmla="*/ 5 w 40"/>
              <a:gd name="T61" fmla="*/ 6 h 44"/>
              <a:gd name="T62" fmla="*/ 5 w 40"/>
              <a:gd name="T63" fmla="*/ 6 h 44"/>
              <a:gd name="T64" fmla="*/ 8 w 40"/>
              <a:gd name="T65" fmla="*/ 3 h 44"/>
              <a:gd name="T66" fmla="*/ 12 w 40"/>
              <a:gd name="T67" fmla="*/ 1 h 44"/>
              <a:gd name="T68" fmla="*/ 17 w 40"/>
              <a:gd name="T69" fmla="*/ 0 h 44"/>
              <a:gd name="T70" fmla="*/ 22 w 40"/>
              <a:gd name="T71" fmla="*/ 0 h 44"/>
              <a:gd name="T72" fmla="*/ 22 w 40"/>
              <a:gd name="T73" fmla="*/ 0 h 44"/>
              <a:gd name="T74" fmla="*/ 26 w 40"/>
              <a:gd name="T75" fmla="*/ 0 h 44"/>
              <a:gd name="T76" fmla="*/ 30 w 40"/>
              <a:gd name="T77" fmla="*/ 1 h 44"/>
              <a:gd name="T78" fmla="*/ 33 w 40"/>
              <a:gd name="T79" fmla="*/ 2 h 44"/>
              <a:gd name="T80" fmla="*/ 36 w 40"/>
              <a:gd name="T81" fmla="*/ 5 h 44"/>
              <a:gd name="T82" fmla="*/ 38 w 40"/>
              <a:gd name="T83" fmla="*/ 7 h 44"/>
              <a:gd name="T84" fmla="*/ 39 w 40"/>
              <a:gd name="T85" fmla="*/ 11 h 44"/>
              <a:gd name="T86" fmla="*/ 40 w 40"/>
              <a:gd name="T87" fmla="*/ 15 h 44"/>
              <a:gd name="T88" fmla="*/ 40 w 40"/>
              <a:gd name="T89" fmla="*/ 19 h 44"/>
              <a:gd name="T90" fmla="*/ 40 w 40"/>
              <a:gd name="T91" fmla="*/ 23 h 44"/>
              <a:gd name="T92" fmla="*/ 30 w 40"/>
              <a:gd name="T93" fmla="*/ 17 h 44"/>
              <a:gd name="T94" fmla="*/ 30 w 40"/>
              <a:gd name="T95" fmla="*/ 17 h 44"/>
              <a:gd name="T96" fmla="*/ 29 w 40"/>
              <a:gd name="T97" fmla="*/ 12 h 44"/>
              <a:gd name="T98" fmla="*/ 27 w 40"/>
              <a:gd name="T99" fmla="*/ 9 h 44"/>
              <a:gd name="T100" fmla="*/ 25 w 40"/>
              <a:gd name="T101" fmla="*/ 7 h 44"/>
              <a:gd name="T102" fmla="*/ 21 w 40"/>
              <a:gd name="T103" fmla="*/ 6 h 44"/>
              <a:gd name="T104" fmla="*/ 21 w 40"/>
              <a:gd name="T105" fmla="*/ 6 h 44"/>
              <a:gd name="T106" fmla="*/ 17 w 40"/>
              <a:gd name="T107" fmla="*/ 7 h 44"/>
              <a:gd name="T108" fmla="*/ 13 w 40"/>
              <a:gd name="T109" fmla="*/ 9 h 44"/>
              <a:gd name="T110" fmla="*/ 11 w 40"/>
              <a:gd name="T111" fmla="*/ 12 h 44"/>
              <a:gd name="T112" fmla="*/ 11 w 40"/>
              <a:gd name="T113" fmla="*/ 17 h 44"/>
              <a:gd name="T114" fmla="*/ 30 w 40"/>
              <a:gd name="T115" fmla="*/ 1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 h="44">
                <a:moveTo>
                  <a:pt x="40" y="23"/>
                </a:moveTo>
                <a:lnTo>
                  <a:pt x="11" y="23"/>
                </a:lnTo>
                <a:lnTo>
                  <a:pt x="11" y="23"/>
                </a:lnTo>
                <a:lnTo>
                  <a:pt x="12" y="28"/>
                </a:lnTo>
                <a:lnTo>
                  <a:pt x="14" y="32"/>
                </a:lnTo>
                <a:lnTo>
                  <a:pt x="20" y="34"/>
                </a:lnTo>
                <a:lnTo>
                  <a:pt x="25" y="35"/>
                </a:lnTo>
                <a:lnTo>
                  <a:pt x="25" y="35"/>
                </a:lnTo>
                <a:lnTo>
                  <a:pt x="29" y="35"/>
                </a:lnTo>
                <a:lnTo>
                  <a:pt x="32" y="34"/>
                </a:lnTo>
                <a:lnTo>
                  <a:pt x="39" y="30"/>
                </a:lnTo>
                <a:lnTo>
                  <a:pt x="40" y="30"/>
                </a:lnTo>
                <a:lnTo>
                  <a:pt x="40" y="40"/>
                </a:lnTo>
                <a:lnTo>
                  <a:pt x="40" y="40"/>
                </a:lnTo>
                <a:lnTo>
                  <a:pt x="32" y="43"/>
                </a:lnTo>
                <a:lnTo>
                  <a:pt x="24" y="44"/>
                </a:lnTo>
                <a:lnTo>
                  <a:pt x="24" y="44"/>
                </a:lnTo>
                <a:lnTo>
                  <a:pt x="19" y="43"/>
                </a:lnTo>
                <a:lnTo>
                  <a:pt x="13" y="42"/>
                </a:lnTo>
                <a:lnTo>
                  <a:pt x="9" y="40"/>
                </a:lnTo>
                <a:lnTo>
                  <a:pt x="6" y="37"/>
                </a:lnTo>
                <a:lnTo>
                  <a:pt x="6" y="37"/>
                </a:lnTo>
                <a:lnTo>
                  <a:pt x="3" y="34"/>
                </a:lnTo>
                <a:lnTo>
                  <a:pt x="1" y="31"/>
                </a:lnTo>
                <a:lnTo>
                  <a:pt x="0" y="26"/>
                </a:lnTo>
                <a:lnTo>
                  <a:pt x="0" y="22"/>
                </a:lnTo>
                <a:lnTo>
                  <a:pt x="0" y="22"/>
                </a:lnTo>
                <a:lnTo>
                  <a:pt x="0" y="17"/>
                </a:lnTo>
                <a:lnTo>
                  <a:pt x="1" y="12"/>
                </a:lnTo>
                <a:lnTo>
                  <a:pt x="3" y="9"/>
                </a:lnTo>
                <a:lnTo>
                  <a:pt x="5" y="6"/>
                </a:lnTo>
                <a:lnTo>
                  <a:pt x="5" y="6"/>
                </a:lnTo>
                <a:lnTo>
                  <a:pt x="8" y="3"/>
                </a:lnTo>
                <a:lnTo>
                  <a:pt x="12" y="1"/>
                </a:lnTo>
                <a:lnTo>
                  <a:pt x="17" y="0"/>
                </a:lnTo>
                <a:lnTo>
                  <a:pt x="22" y="0"/>
                </a:lnTo>
                <a:lnTo>
                  <a:pt x="22" y="0"/>
                </a:lnTo>
                <a:lnTo>
                  <a:pt x="26" y="0"/>
                </a:lnTo>
                <a:lnTo>
                  <a:pt x="30" y="1"/>
                </a:lnTo>
                <a:lnTo>
                  <a:pt x="33" y="2"/>
                </a:lnTo>
                <a:lnTo>
                  <a:pt x="36" y="5"/>
                </a:lnTo>
                <a:lnTo>
                  <a:pt x="38" y="7"/>
                </a:lnTo>
                <a:lnTo>
                  <a:pt x="39" y="11"/>
                </a:lnTo>
                <a:lnTo>
                  <a:pt x="40" y="15"/>
                </a:lnTo>
                <a:lnTo>
                  <a:pt x="40" y="19"/>
                </a:lnTo>
                <a:lnTo>
                  <a:pt x="40" y="23"/>
                </a:lnTo>
                <a:close/>
                <a:moveTo>
                  <a:pt x="30" y="17"/>
                </a:moveTo>
                <a:lnTo>
                  <a:pt x="30" y="17"/>
                </a:lnTo>
                <a:lnTo>
                  <a:pt x="29" y="12"/>
                </a:lnTo>
                <a:lnTo>
                  <a:pt x="27" y="9"/>
                </a:lnTo>
                <a:lnTo>
                  <a:pt x="25" y="7"/>
                </a:lnTo>
                <a:lnTo>
                  <a:pt x="21" y="6"/>
                </a:lnTo>
                <a:lnTo>
                  <a:pt x="21" y="6"/>
                </a:lnTo>
                <a:lnTo>
                  <a:pt x="17" y="7"/>
                </a:lnTo>
                <a:lnTo>
                  <a:pt x="13" y="9"/>
                </a:lnTo>
                <a:lnTo>
                  <a:pt x="11" y="12"/>
                </a:lnTo>
                <a:lnTo>
                  <a:pt x="11" y="17"/>
                </a:lnTo>
                <a:lnTo>
                  <a:pt x="30"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4" name="Freeform 417">
            <a:extLst>
              <a:ext uri="{FF2B5EF4-FFF2-40B4-BE49-F238E27FC236}">
                <a16:creationId xmlns:a16="http://schemas.microsoft.com/office/drawing/2014/main" id="{F85175E2-7735-4E94-AB02-9E243ED7F1B0}"/>
              </a:ext>
            </a:extLst>
          </p:cNvPr>
          <p:cNvSpPr>
            <a:spLocks noEditPoints="1"/>
          </p:cNvSpPr>
          <p:nvPr/>
        </p:nvSpPr>
        <p:spPr bwMode="auto">
          <a:xfrm>
            <a:off x="6997700" y="4748213"/>
            <a:ext cx="31750" cy="46037"/>
          </a:xfrm>
          <a:custGeom>
            <a:avLst/>
            <a:gdLst>
              <a:gd name="T0" fmla="*/ 11 w 41"/>
              <a:gd name="T1" fmla="*/ 53 h 58"/>
              <a:gd name="T2" fmla="*/ 11 w 41"/>
              <a:gd name="T3" fmla="*/ 57 h 58"/>
              <a:gd name="T4" fmla="*/ 0 w 41"/>
              <a:gd name="T5" fmla="*/ 57 h 58"/>
              <a:gd name="T6" fmla="*/ 0 w 41"/>
              <a:gd name="T7" fmla="*/ 0 h 58"/>
              <a:gd name="T8" fmla="*/ 11 w 41"/>
              <a:gd name="T9" fmla="*/ 0 h 58"/>
              <a:gd name="T10" fmla="*/ 11 w 41"/>
              <a:gd name="T11" fmla="*/ 20 h 58"/>
              <a:gd name="T12" fmla="*/ 11 w 41"/>
              <a:gd name="T13" fmla="*/ 20 h 58"/>
              <a:gd name="T14" fmla="*/ 16 w 41"/>
              <a:gd name="T15" fmla="*/ 17 h 58"/>
              <a:gd name="T16" fmla="*/ 19 w 41"/>
              <a:gd name="T17" fmla="*/ 15 h 58"/>
              <a:gd name="T18" fmla="*/ 19 w 41"/>
              <a:gd name="T19" fmla="*/ 15 h 58"/>
              <a:gd name="T20" fmla="*/ 22 w 41"/>
              <a:gd name="T21" fmla="*/ 14 h 58"/>
              <a:gd name="T22" fmla="*/ 26 w 41"/>
              <a:gd name="T23" fmla="*/ 14 h 58"/>
              <a:gd name="T24" fmla="*/ 26 w 41"/>
              <a:gd name="T25" fmla="*/ 14 h 58"/>
              <a:gd name="T26" fmla="*/ 30 w 41"/>
              <a:gd name="T27" fmla="*/ 14 h 58"/>
              <a:gd name="T28" fmla="*/ 33 w 41"/>
              <a:gd name="T29" fmla="*/ 15 h 58"/>
              <a:gd name="T30" fmla="*/ 35 w 41"/>
              <a:gd name="T31" fmla="*/ 17 h 58"/>
              <a:gd name="T32" fmla="*/ 37 w 41"/>
              <a:gd name="T33" fmla="*/ 19 h 58"/>
              <a:gd name="T34" fmla="*/ 37 w 41"/>
              <a:gd name="T35" fmla="*/ 19 h 58"/>
              <a:gd name="T36" fmla="*/ 39 w 41"/>
              <a:gd name="T37" fmla="*/ 22 h 58"/>
              <a:gd name="T38" fmla="*/ 40 w 41"/>
              <a:gd name="T39" fmla="*/ 26 h 58"/>
              <a:gd name="T40" fmla="*/ 41 w 41"/>
              <a:gd name="T41" fmla="*/ 35 h 58"/>
              <a:gd name="T42" fmla="*/ 41 w 41"/>
              <a:gd name="T43" fmla="*/ 35 h 58"/>
              <a:gd name="T44" fmla="*/ 41 w 41"/>
              <a:gd name="T45" fmla="*/ 40 h 58"/>
              <a:gd name="T46" fmla="*/ 40 w 41"/>
              <a:gd name="T47" fmla="*/ 44 h 58"/>
              <a:gd name="T48" fmla="*/ 38 w 41"/>
              <a:gd name="T49" fmla="*/ 47 h 58"/>
              <a:gd name="T50" fmla="*/ 36 w 41"/>
              <a:gd name="T51" fmla="*/ 51 h 58"/>
              <a:gd name="T52" fmla="*/ 36 w 41"/>
              <a:gd name="T53" fmla="*/ 51 h 58"/>
              <a:gd name="T54" fmla="*/ 34 w 41"/>
              <a:gd name="T55" fmla="*/ 53 h 58"/>
              <a:gd name="T56" fmla="*/ 31 w 41"/>
              <a:gd name="T57" fmla="*/ 56 h 58"/>
              <a:gd name="T58" fmla="*/ 27 w 41"/>
              <a:gd name="T59" fmla="*/ 57 h 58"/>
              <a:gd name="T60" fmla="*/ 23 w 41"/>
              <a:gd name="T61" fmla="*/ 58 h 58"/>
              <a:gd name="T62" fmla="*/ 23 w 41"/>
              <a:gd name="T63" fmla="*/ 58 h 58"/>
              <a:gd name="T64" fmla="*/ 17 w 41"/>
              <a:gd name="T65" fmla="*/ 57 h 58"/>
              <a:gd name="T66" fmla="*/ 11 w 41"/>
              <a:gd name="T67" fmla="*/ 53 h 58"/>
              <a:gd name="T68" fmla="*/ 11 w 41"/>
              <a:gd name="T69" fmla="*/ 53 h 58"/>
              <a:gd name="T70" fmla="*/ 11 w 41"/>
              <a:gd name="T71" fmla="*/ 25 h 58"/>
              <a:gd name="T72" fmla="*/ 11 w 41"/>
              <a:gd name="T73" fmla="*/ 48 h 58"/>
              <a:gd name="T74" fmla="*/ 11 w 41"/>
              <a:gd name="T75" fmla="*/ 48 h 58"/>
              <a:gd name="T76" fmla="*/ 18 w 41"/>
              <a:gd name="T77" fmla="*/ 49 h 58"/>
              <a:gd name="T78" fmla="*/ 18 w 41"/>
              <a:gd name="T79" fmla="*/ 49 h 58"/>
              <a:gd name="T80" fmla="*/ 23 w 41"/>
              <a:gd name="T81" fmla="*/ 48 h 58"/>
              <a:gd name="T82" fmla="*/ 27 w 41"/>
              <a:gd name="T83" fmla="*/ 45 h 58"/>
              <a:gd name="T84" fmla="*/ 29 w 41"/>
              <a:gd name="T85" fmla="*/ 41 h 58"/>
              <a:gd name="T86" fmla="*/ 30 w 41"/>
              <a:gd name="T87" fmla="*/ 35 h 58"/>
              <a:gd name="T88" fmla="*/ 30 w 41"/>
              <a:gd name="T89" fmla="*/ 35 h 58"/>
              <a:gd name="T90" fmla="*/ 29 w 41"/>
              <a:gd name="T91" fmla="*/ 29 h 58"/>
              <a:gd name="T92" fmla="*/ 28 w 41"/>
              <a:gd name="T93" fmla="*/ 25 h 58"/>
              <a:gd name="T94" fmla="*/ 24 w 41"/>
              <a:gd name="T95" fmla="*/ 23 h 58"/>
              <a:gd name="T96" fmla="*/ 20 w 41"/>
              <a:gd name="T97" fmla="*/ 22 h 58"/>
              <a:gd name="T98" fmla="*/ 20 w 41"/>
              <a:gd name="T99" fmla="*/ 22 h 58"/>
              <a:gd name="T100" fmla="*/ 16 w 41"/>
              <a:gd name="T101" fmla="*/ 23 h 58"/>
              <a:gd name="T102" fmla="*/ 11 w 41"/>
              <a:gd name="T103" fmla="*/ 25 h 58"/>
              <a:gd name="T104" fmla="*/ 11 w 41"/>
              <a:gd name="T105" fmla="*/ 2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 h="58">
                <a:moveTo>
                  <a:pt x="11" y="53"/>
                </a:moveTo>
                <a:lnTo>
                  <a:pt x="11" y="57"/>
                </a:lnTo>
                <a:lnTo>
                  <a:pt x="0" y="57"/>
                </a:lnTo>
                <a:lnTo>
                  <a:pt x="0" y="0"/>
                </a:lnTo>
                <a:lnTo>
                  <a:pt x="11" y="0"/>
                </a:lnTo>
                <a:lnTo>
                  <a:pt x="11" y="20"/>
                </a:lnTo>
                <a:lnTo>
                  <a:pt x="11" y="20"/>
                </a:lnTo>
                <a:lnTo>
                  <a:pt x="16" y="17"/>
                </a:lnTo>
                <a:lnTo>
                  <a:pt x="19" y="15"/>
                </a:lnTo>
                <a:lnTo>
                  <a:pt x="19" y="15"/>
                </a:lnTo>
                <a:lnTo>
                  <a:pt x="22" y="14"/>
                </a:lnTo>
                <a:lnTo>
                  <a:pt x="26" y="14"/>
                </a:lnTo>
                <a:lnTo>
                  <a:pt x="26" y="14"/>
                </a:lnTo>
                <a:lnTo>
                  <a:pt x="30" y="14"/>
                </a:lnTo>
                <a:lnTo>
                  <a:pt x="33" y="15"/>
                </a:lnTo>
                <a:lnTo>
                  <a:pt x="35" y="17"/>
                </a:lnTo>
                <a:lnTo>
                  <a:pt x="37" y="19"/>
                </a:lnTo>
                <a:lnTo>
                  <a:pt x="37" y="19"/>
                </a:lnTo>
                <a:lnTo>
                  <a:pt x="39" y="22"/>
                </a:lnTo>
                <a:lnTo>
                  <a:pt x="40" y="26"/>
                </a:lnTo>
                <a:lnTo>
                  <a:pt x="41" y="35"/>
                </a:lnTo>
                <a:lnTo>
                  <a:pt x="41" y="35"/>
                </a:lnTo>
                <a:lnTo>
                  <a:pt x="41" y="40"/>
                </a:lnTo>
                <a:lnTo>
                  <a:pt x="40" y="44"/>
                </a:lnTo>
                <a:lnTo>
                  <a:pt x="38" y="47"/>
                </a:lnTo>
                <a:lnTo>
                  <a:pt x="36" y="51"/>
                </a:lnTo>
                <a:lnTo>
                  <a:pt x="36" y="51"/>
                </a:lnTo>
                <a:lnTo>
                  <a:pt x="34" y="53"/>
                </a:lnTo>
                <a:lnTo>
                  <a:pt x="31" y="56"/>
                </a:lnTo>
                <a:lnTo>
                  <a:pt x="27" y="57"/>
                </a:lnTo>
                <a:lnTo>
                  <a:pt x="23" y="58"/>
                </a:lnTo>
                <a:lnTo>
                  <a:pt x="23" y="58"/>
                </a:lnTo>
                <a:lnTo>
                  <a:pt x="17" y="57"/>
                </a:lnTo>
                <a:lnTo>
                  <a:pt x="11" y="53"/>
                </a:lnTo>
                <a:lnTo>
                  <a:pt x="11" y="53"/>
                </a:lnTo>
                <a:close/>
                <a:moveTo>
                  <a:pt x="11" y="25"/>
                </a:moveTo>
                <a:lnTo>
                  <a:pt x="11" y="48"/>
                </a:lnTo>
                <a:lnTo>
                  <a:pt x="11" y="48"/>
                </a:lnTo>
                <a:lnTo>
                  <a:pt x="18" y="49"/>
                </a:lnTo>
                <a:lnTo>
                  <a:pt x="18" y="49"/>
                </a:lnTo>
                <a:lnTo>
                  <a:pt x="23" y="48"/>
                </a:lnTo>
                <a:lnTo>
                  <a:pt x="27" y="45"/>
                </a:lnTo>
                <a:lnTo>
                  <a:pt x="29" y="41"/>
                </a:lnTo>
                <a:lnTo>
                  <a:pt x="30" y="35"/>
                </a:lnTo>
                <a:lnTo>
                  <a:pt x="30" y="35"/>
                </a:lnTo>
                <a:lnTo>
                  <a:pt x="29" y="29"/>
                </a:lnTo>
                <a:lnTo>
                  <a:pt x="28" y="25"/>
                </a:lnTo>
                <a:lnTo>
                  <a:pt x="24" y="23"/>
                </a:lnTo>
                <a:lnTo>
                  <a:pt x="20" y="22"/>
                </a:lnTo>
                <a:lnTo>
                  <a:pt x="20" y="22"/>
                </a:lnTo>
                <a:lnTo>
                  <a:pt x="16" y="23"/>
                </a:lnTo>
                <a:lnTo>
                  <a:pt x="11" y="25"/>
                </a:lnTo>
                <a:lnTo>
                  <a:pt x="11"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5" name="Freeform 418">
            <a:extLst>
              <a:ext uri="{FF2B5EF4-FFF2-40B4-BE49-F238E27FC236}">
                <a16:creationId xmlns:a16="http://schemas.microsoft.com/office/drawing/2014/main" id="{3FD9AEBF-EC4B-4733-90B5-CE9F423D9296}"/>
              </a:ext>
            </a:extLst>
          </p:cNvPr>
          <p:cNvSpPr>
            <a:spLocks/>
          </p:cNvSpPr>
          <p:nvPr/>
        </p:nvSpPr>
        <p:spPr bwMode="auto">
          <a:xfrm>
            <a:off x="7034213" y="4745038"/>
            <a:ext cx="55562" cy="50800"/>
          </a:xfrm>
          <a:custGeom>
            <a:avLst/>
            <a:gdLst>
              <a:gd name="T0" fmla="*/ 57 w 69"/>
              <a:gd name="T1" fmla="*/ 15 h 63"/>
              <a:gd name="T2" fmla="*/ 69 w 69"/>
              <a:gd name="T3" fmla="*/ 15 h 63"/>
              <a:gd name="T4" fmla="*/ 69 w 69"/>
              <a:gd name="T5" fmla="*/ 25 h 63"/>
              <a:gd name="T6" fmla="*/ 57 w 69"/>
              <a:gd name="T7" fmla="*/ 25 h 63"/>
              <a:gd name="T8" fmla="*/ 57 w 69"/>
              <a:gd name="T9" fmla="*/ 31 h 63"/>
              <a:gd name="T10" fmla="*/ 57 w 69"/>
              <a:gd name="T11" fmla="*/ 31 h 63"/>
              <a:gd name="T12" fmla="*/ 56 w 69"/>
              <a:gd name="T13" fmla="*/ 38 h 63"/>
              <a:gd name="T14" fmla="*/ 54 w 69"/>
              <a:gd name="T15" fmla="*/ 44 h 63"/>
              <a:gd name="T16" fmla="*/ 51 w 69"/>
              <a:gd name="T17" fmla="*/ 50 h 63"/>
              <a:gd name="T18" fmla="*/ 46 w 69"/>
              <a:gd name="T19" fmla="*/ 54 h 63"/>
              <a:gd name="T20" fmla="*/ 46 w 69"/>
              <a:gd name="T21" fmla="*/ 54 h 63"/>
              <a:gd name="T22" fmla="*/ 40 w 69"/>
              <a:gd name="T23" fmla="*/ 59 h 63"/>
              <a:gd name="T24" fmla="*/ 32 w 69"/>
              <a:gd name="T25" fmla="*/ 61 h 63"/>
              <a:gd name="T26" fmla="*/ 24 w 69"/>
              <a:gd name="T27" fmla="*/ 63 h 63"/>
              <a:gd name="T28" fmla="*/ 14 w 69"/>
              <a:gd name="T29" fmla="*/ 63 h 63"/>
              <a:gd name="T30" fmla="*/ 12 w 69"/>
              <a:gd name="T31" fmla="*/ 53 h 63"/>
              <a:gd name="T32" fmla="*/ 12 w 69"/>
              <a:gd name="T33" fmla="*/ 53 h 63"/>
              <a:gd name="T34" fmla="*/ 21 w 69"/>
              <a:gd name="T35" fmla="*/ 52 h 63"/>
              <a:gd name="T36" fmla="*/ 28 w 69"/>
              <a:gd name="T37" fmla="*/ 51 h 63"/>
              <a:gd name="T38" fmla="*/ 34 w 69"/>
              <a:gd name="T39" fmla="*/ 49 h 63"/>
              <a:gd name="T40" fmla="*/ 39 w 69"/>
              <a:gd name="T41" fmla="*/ 47 h 63"/>
              <a:gd name="T42" fmla="*/ 39 w 69"/>
              <a:gd name="T43" fmla="*/ 47 h 63"/>
              <a:gd name="T44" fmla="*/ 42 w 69"/>
              <a:gd name="T45" fmla="*/ 43 h 63"/>
              <a:gd name="T46" fmla="*/ 44 w 69"/>
              <a:gd name="T47" fmla="*/ 40 h 63"/>
              <a:gd name="T48" fmla="*/ 46 w 69"/>
              <a:gd name="T49" fmla="*/ 36 h 63"/>
              <a:gd name="T50" fmla="*/ 46 w 69"/>
              <a:gd name="T51" fmla="*/ 31 h 63"/>
              <a:gd name="T52" fmla="*/ 46 w 69"/>
              <a:gd name="T53" fmla="*/ 25 h 63"/>
              <a:gd name="T54" fmla="*/ 23 w 69"/>
              <a:gd name="T55" fmla="*/ 25 h 63"/>
              <a:gd name="T56" fmla="*/ 23 w 69"/>
              <a:gd name="T57" fmla="*/ 42 h 63"/>
              <a:gd name="T58" fmla="*/ 13 w 69"/>
              <a:gd name="T59" fmla="*/ 42 h 63"/>
              <a:gd name="T60" fmla="*/ 13 w 69"/>
              <a:gd name="T61" fmla="*/ 25 h 63"/>
              <a:gd name="T62" fmla="*/ 0 w 69"/>
              <a:gd name="T63" fmla="*/ 25 h 63"/>
              <a:gd name="T64" fmla="*/ 0 w 69"/>
              <a:gd name="T65" fmla="*/ 15 h 63"/>
              <a:gd name="T66" fmla="*/ 13 w 69"/>
              <a:gd name="T67" fmla="*/ 15 h 63"/>
              <a:gd name="T68" fmla="*/ 13 w 69"/>
              <a:gd name="T69" fmla="*/ 1 h 63"/>
              <a:gd name="T70" fmla="*/ 23 w 69"/>
              <a:gd name="T71" fmla="*/ 1 h 63"/>
              <a:gd name="T72" fmla="*/ 23 w 69"/>
              <a:gd name="T73" fmla="*/ 15 h 63"/>
              <a:gd name="T74" fmla="*/ 46 w 69"/>
              <a:gd name="T75" fmla="*/ 15 h 63"/>
              <a:gd name="T76" fmla="*/ 46 w 69"/>
              <a:gd name="T77" fmla="*/ 0 h 63"/>
              <a:gd name="T78" fmla="*/ 57 w 69"/>
              <a:gd name="T79" fmla="*/ 0 h 63"/>
              <a:gd name="T80" fmla="*/ 57 w 69"/>
              <a:gd name="T81"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 h="63">
                <a:moveTo>
                  <a:pt x="57" y="15"/>
                </a:moveTo>
                <a:lnTo>
                  <a:pt x="69" y="15"/>
                </a:lnTo>
                <a:lnTo>
                  <a:pt x="69" y="25"/>
                </a:lnTo>
                <a:lnTo>
                  <a:pt x="57" y="25"/>
                </a:lnTo>
                <a:lnTo>
                  <a:pt x="57" y="31"/>
                </a:lnTo>
                <a:lnTo>
                  <a:pt x="57" y="31"/>
                </a:lnTo>
                <a:lnTo>
                  <a:pt x="56" y="38"/>
                </a:lnTo>
                <a:lnTo>
                  <a:pt x="54" y="44"/>
                </a:lnTo>
                <a:lnTo>
                  <a:pt x="51" y="50"/>
                </a:lnTo>
                <a:lnTo>
                  <a:pt x="46" y="54"/>
                </a:lnTo>
                <a:lnTo>
                  <a:pt x="46" y="54"/>
                </a:lnTo>
                <a:lnTo>
                  <a:pt x="40" y="59"/>
                </a:lnTo>
                <a:lnTo>
                  <a:pt x="32" y="61"/>
                </a:lnTo>
                <a:lnTo>
                  <a:pt x="24" y="63"/>
                </a:lnTo>
                <a:lnTo>
                  <a:pt x="14" y="63"/>
                </a:lnTo>
                <a:lnTo>
                  <a:pt x="12" y="53"/>
                </a:lnTo>
                <a:lnTo>
                  <a:pt x="12" y="53"/>
                </a:lnTo>
                <a:lnTo>
                  <a:pt x="21" y="52"/>
                </a:lnTo>
                <a:lnTo>
                  <a:pt x="28" y="51"/>
                </a:lnTo>
                <a:lnTo>
                  <a:pt x="34" y="49"/>
                </a:lnTo>
                <a:lnTo>
                  <a:pt x="39" y="47"/>
                </a:lnTo>
                <a:lnTo>
                  <a:pt x="39" y="47"/>
                </a:lnTo>
                <a:lnTo>
                  <a:pt x="42" y="43"/>
                </a:lnTo>
                <a:lnTo>
                  <a:pt x="44" y="40"/>
                </a:lnTo>
                <a:lnTo>
                  <a:pt x="46" y="36"/>
                </a:lnTo>
                <a:lnTo>
                  <a:pt x="46" y="31"/>
                </a:lnTo>
                <a:lnTo>
                  <a:pt x="46" y="25"/>
                </a:lnTo>
                <a:lnTo>
                  <a:pt x="23" y="25"/>
                </a:lnTo>
                <a:lnTo>
                  <a:pt x="23" y="42"/>
                </a:lnTo>
                <a:lnTo>
                  <a:pt x="13" y="42"/>
                </a:lnTo>
                <a:lnTo>
                  <a:pt x="13" y="25"/>
                </a:lnTo>
                <a:lnTo>
                  <a:pt x="0" y="25"/>
                </a:lnTo>
                <a:lnTo>
                  <a:pt x="0" y="15"/>
                </a:lnTo>
                <a:lnTo>
                  <a:pt x="13" y="15"/>
                </a:lnTo>
                <a:lnTo>
                  <a:pt x="13" y="1"/>
                </a:lnTo>
                <a:lnTo>
                  <a:pt x="23" y="1"/>
                </a:lnTo>
                <a:lnTo>
                  <a:pt x="23" y="15"/>
                </a:lnTo>
                <a:lnTo>
                  <a:pt x="46" y="15"/>
                </a:lnTo>
                <a:lnTo>
                  <a:pt x="46" y="0"/>
                </a:lnTo>
                <a:lnTo>
                  <a:pt x="57" y="0"/>
                </a:lnTo>
                <a:lnTo>
                  <a:pt x="57"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6" name="Freeform 419">
            <a:extLst>
              <a:ext uri="{FF2B5EF4-FFF2-40B4-BE49-F238E27FC236}">
                <a16:creationId xmlns:a16="http://schemas.microsoft.com/office/drawing/2014/main" id="{621C0CDB-264B-4606-BDC5-62BBA1A24B5E}"/>
              </a:ext>
            </a:extLst>
          </p:cNvPr>
          <p:cNvSpPr>
            <a:spLocks/>
          </p:cNvSpPr>
          <p:nvPr/>
        </p:nvSpPr>
        <p:spPr bwMode="auto">
          <a:xfrm>
            <a:off x="7094538" y="4745038"/>
            <a:ext cx="50800" cy="50800"/>
          </a:xfrm>
          <a:custGeom>
            <a:avLst/>
            <a:gdLst>
              <a:gd name="T0" fmla="*/ 44 w 64"/>
              <a:gd name="T1" fmla="*/ 64 h 64"/>
              <a:gd name="T2" fmla="*/ 33 w 64"/>
              <a:gd name="T3" fmla="*/ 64 h 64"/>
              <a:gd name="T4" fmla="*/ 33 w 64"/>
              <a:gd name="T5" fmla="*/ 31 h 64"/>
              <a:gd name="T6" fmla="*/ 33 w 64"/>
              <a:gd name="T7" fmla="*/ 31 h 64"/>
              <a:gd name="T8" fmla="*/ 18 w 64"/>
              <a:gd name="T9" fmla="*/ 37 h 64"/>
              <a:gd name="T10" fmla="*/ 3 w 64"/>
              <a:gd name="T11" fmla="*/ 42 h 64"/>
              <a:gd name="T12" fmla="*/ 0 w 64"/>
              <a:gd name="T13" fmla="*/ 33 h 64"/>
              <a:gd name="T14" fmla="*/ 0 w 64"/>
              <a:gd name="T15" fmla="*/ 33 h 64"/>
              <a:gd name="T16" fmla="*/ 9 w 64"/>
              <a:gd name="T17" fmla="*/ 30 h 64"/>
              <a:gd name="T18" fmla="*/ 17 w 64"/>
              <a:gd name="T19" fmla="*/ 27 h 64"/>
              <a:gd name="T20" fmla="*/ 26 w 64"/>
              <a:gd name="T21" fmla="*/ 23 h 64"/>
              <a:gd name="T22" fmla="*/ 33 w 64"/>
              <a:gd name="T23" fmla="*/ 19 h 64"/>
              <a:gd name="T24" fmla="*/ 33 w 64"/>
              <a:gd name="T25" fmla="*/ 19 h 64"/>
              <a:gd name="T26" fmla="*/ 40 w 64"/>
              <a:gd name="T27" fmla="*/ 15 h 64"/>
              <a:gd name="T28" fmla="*/ 45 w 64"/>
              <a:gd name="T29" fmla="*/ 10 h 64"/>
              <a:gd name="T30" fmla="*/ 50 w 64"/>
              <a:gd name="T31" fmla="*/ 5 h 64"/>
              <a:gd name="T32" fmla="*/ 54 w 64"/>
              <a:gd name="T33" fmla="*/ 0 h 64"/>
              <a:gd name="T34" fmla="*/ 64 w 64"/>
              <a:gd name="T35" fmla="*/ 4 h 64"/>
              <a:gd name="T36" fmla="*/ 64 w 64"/>
              <a:gd name="T37" fmla="*/ 4 h 64"/>
              <a:gd name="T38" fmla="*/ 59 w 64"/>
              <a:gd name="T39" fmla="*/ 11 h 64"/>
              <a:gd name="T40" fmla="*/ 54 w 64"/>
              <a:gd name="T41" fmla="*/ 16 h 64"/>
              <a:gd name="T42" fmla="*/ 54 w 64"/>
              <a:gd name="T43" fmla="*/ 16 h 64"/>
              <a:gd name="T44" fmla="*/ 44 w 64"/>
              <a:gd name="T45" fmla="*/ 24 h 64"/>
              <a:gd name="T46" fmla="*/ 44 w 64"/>
              <a:gd name="T4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4">
                <a:moveTo>
                  <a:pt x="44" y="64"/>
                </a:moveTo>
                <a:lnTo>
                  <a:pt x="33" y="64"/>
                </a:lnTo>
                <a:lnTo>
                  <a:pt x="33" y="31"/>
                </a:lnTo>
                <a:lnTo>
                  <a:pt x="33" y="31"/>
                </a:lnTo>
                <a:lnTo>
                  <a:pt x="18" y="37"/>
                </a:lnTo>
                <a:lnTo>
                  <a:pt x="3" y="42"/>
                </a:lnTo>
                <a:lnTo>
                  <a:pt x="0" y="33"/>
                </a:lnTo>
                <a:lnTo>
                  <a:pt x="0" y="33"/>
                </a:lnTo>
                <a:lnTo>
                  <a:pt x="9" y="30"/>
                </a:lnTo>
                <a:lnTo>
                  <a:pt x="17" y="27"/>
                </a:lnTo>
                <a:lnTo>
                  <a:pt x="26" y="23"/>
                </a:lnTo>
                <a:lnTo>
                  <a:pt x="33" y="19"/>
                </a:lnTo>
                <a:lnTo>
                  <a:pt x="33" y="19"/>
                </a:lnTo>
                <a:lnTo>
                  <a:pt x="40" y="15"/>
                </a:lnTo>
                <a:lnTo>
                  <a:pt x="45" y="10"/>
                </a:lnTo>
                <a:lnTo>
                  <a:pt x="50" y="5"/>
                </a:lnTo>
                <a:lnTo>
                  <a:pt x="54" y="0"/>
                </a:lnTo>
                <a:lnTo>
                  <a:pt x="64" y="4"/>
                </a:lnTo>
                <a:lnTo>
                  <a:pt x="64" y="4"/>
                </a:lnTo>
                <a:lnTo>
                  <a:pt x="59" y="11"/>
                </a:lnTo>
                <a:lnTo>
                  <a:pt x="54" y="16"/>
                </a:lnTo>
                <a:lnTo>
                  <a:pt x="54" y="16"/>
                </a:lnTo>
                <a:lnTo>
                  <a:pt x="44" y="24"/>
                </a:lnTo>
                <a:lnTo>
                  <a:pt x="44" y="6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7" name="Freeform 420">
            <a:extLst>
              <a:ext uri="{FF2B5EF4-FFF2-40B4-BE49-F238E27FC236}">
                <a16:creationId xmlns:a16="http://schemas.microsoft.com/office/drawing/2014/main" id="{7C483CF2-5060-4761-8495-FE1F58AA61FA}"/>
              </a:ext>
            </a:extLst>
          </p:cNvPr>
          <p:cNvSpPr>
            <a:spLocks/>
          </p:cNvSpPr>
          <p:nvPr/>
        </p:nvSpPr>
        <p:spPr bwMode="auto">
          <a:xfrm>
            <a:off x="7167563" y="4745038"/>
            <a:ext cx="39687" cy="50800"/>
          </a:xfrm>
          <a:custGeom>
            <a:avLst/>
            <a:gdLst>
              <a:gd name="T0" fmla="*/ 50 w 50"/>
              <a:gd name="T1" fmla="*/ 37 h 65"/>
              <a:gd name="T2" fmla="*/ 43 w 50"/>
              <a:gd name="T3" fmla="*/ 45 h 65"/>
              <a:gd name="T4" fmla="*/ 43 w 50"/>
              <a:gd name="T5" fmla="*/ 45 h 65"/>
              <a:gd name="T6" fmla="*/ 27 w 50"/>
              <a:gd name="T7" fmla="*/ 36 h 65"/>
              <a:gd name="T8" fmla="*/ 12 w 50"/>
              <a:gd name="T9" fmla="*/ 29 h 65"/>
              <a:gd name="T10" fmla="*/ 12 w 50"/>
              <a:gd name="T11" fmla="*/ 65 h 65"/>
              <a:gd name="T12" fmla="*/ 0 w 50"/>
              <a:gd name="T13" fmla="*/ 65 h 65"/>
              <a:gd name="T14" fmla="*/ 0 w 50"/>
              <a:gd name="T15" fmla="*/ 0 h 65"/>
              <a:gd name="T16" fmla="*/ 12 w 50"/>
              <a:gd name="T17" fmla="*/ 0 h 65"/>
              <a:gd name="T18" fmla="*/ 12 w 50"/>
              <a:gd name="T19" fmla="*/ 19 h 65"/>
              <a:gd name="T20" fmla="*/ 12 w 50"/>
              <a:gd name="T21" fmla="*/ 19 h 65"/>
              <a:gd name="T22" fmla="*/ 21 w 50"/>
              <a:gd name="T23" fmla="*/ 22 h 65"/>
              <a:gd name="T24" fmla="*/ 30 w 50"/>
              <a:gd name="T25" fmla="*/ 26 h 65"/>
              <a:gd name="T26" fmla="*/ 50 w 50"/>
              <a:gd name="T27" fmla="*/ 37 h 65"/>
              <a:gd name="T28" fmla="*/ 50 w 50"/>
              <a:gd name="T29"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65">
                <a:moveTo>
                  <a:pt x="50" y="37"/>
                </a:moveTo>
                <a:lnTo>
                  <a:pt x="43" y="45"/>
                </a:lnTo>
                <a:lnTo>
                  <a:pt x="43" y="45"/>
                </a:lnTo>
                <a:lnTo>
                  <a:pt x="27" y="36"/>
                </a:lnTo>
                <a:lnTo>
                  <a:pt x="12" y="29"/>
                </a:lnTo>
                <a:lnTo>
                  <a:pt x="12" y="65"/>
                </a:lnTo>
                <a:lnTo>
                  <a:pt x="0" y="65"/>
                </a:lnTo>
                <a:lnTo>
                  <a:pt x="0" y="0"/>
                </a:lnTo>
                <a:lnTo>
                  <a:pt x="12" y="0"/>
                </a:lnTo>
                <a:lnTo>
                  <a:pt x="12" y="19"/>
                </a:lnTo>
                <a:lnTo>
                  <a:pt x="12" y="19"/>
                </a:lnTo>
                <a:lnTo>
                  <a:pt x="21" y="22"/>
                </a:lnTo>
                <a:lnTo>
                  <a:pt x="30" y="26"/>
                </a:lnTo>
                <a:lnTo>
                  <a:pt x="50" y="37"/>
                </a:lnTo>
                <a:lnTo>
                  <a:pt x="50"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8" name="Freeform 421">
            <a:extLst>
              <a:ext uri="{FF2B5EF4-FFF2-40B4-BE49-F238E27FC236}">
                <a16:creationId xmlns:a16="http://schemas.microsoft.com/office/drawing/2014/main" id="{9653AF93-3B41-4131-8BC4-E83B367BAA0A}"/>
              </a:ext>
            </a:extLst>
          </p:cNvPr>
          <p:cNvSpPr>
            <a:spLocks noEditPoints="1"/>
          </p:cNvSpPr>
          <p:nvPr/>
        </p:nvSpPr>
        <p:spPr bwMode="auto">
          <a:xfrm>
            <a:off x="7215188" y="4746625"/>
            <a:ext cx="53975" cy="49212"/>
          </a:xfrm>
          <a:custGeom>
            <a:avLst/>
            <a:gdLst>
              <a:gd name="T0" fmla="*/ 14 w 67"/>
              <a:gd name="T1" fmla="*/ 2 h 62"/>
              <a:gd name="T2" fmla="*/ 10 w 67"/>
              <a:gd name="T3" fmla="*/ 29 h 62"/>
              <a:gd name="T4" fmla="*/ 11 w 67"/>
              <a:gd name="T5" fmla="*/ 44 h 62"/>
              <a:gd name="T6" fmla="*/ 4 w 67"/>
              <a:gd name="T7" fmla="*/ 61 h 62"/>
              <a:gd name="T8" fmla="*/ 1 w 67"/>
              <a:gd name="T9" fmla="*/ 46 h 62"/>
              <a:gd name="T10" fmla="*/ 0 w 67"/>
              <a:gd name="T11" fmla="*/ 31 h 62"/>
              <a:gd name="T12" fmla="*/ 4 w 67"/>
              <a:gd name="T13" fmla="*/ 0 h 62"/>
              <a:gd name="T14" fmla="*/ 67 w 67"/>
              <a:gd name="T15" fmla="*/ 50 h 62"/>
              <a:gd name="T16" fmla="*/ 62 w 67"/>
              <a:gd name="T17" fmla="*/ 59 h 62"/>
              <a:gd name="T18" fmla="*/ 52 w 67"/>
              <a:gd name="T19" fmla="*/ 50 h 62"/>
              <a:gd name="T20" fmla="*/ 50 w 67"/>
              <a:gd name="T21" fmla="*/ 55 h 62"/>
              <a:gd name="T22" fmla="*/ 48 w 67"/>
              <a:gd name="T23" fmla="*/ 59 h 62"/>
              <a:gd name="T24" fmla="*/ 34 w 67"/>
              <a:gd name="T25" fmla="*/ 62 h 62"/>
              <a:gd name="T26" fmla="*/ 28 w 67"/>
              <a:gd name="T27" fmla="*/ 61 h 62"/>
              <a:gd name="T28" fmla="*/ 23 w 67"/>
              <a:gd name="T29" fmla="*/ 59 h 62"/>
              <a:gd name="T30" fmla="*/ 20 w 67"/>
              <a:gd name="T31" fmla="*/ 54 h 62"/>
              <a:gd name="T32" fmla="*/ 19 w 67"/>
              <a:gd name="T33" fmla="*/ 49 h 62"/>
              <a:gd name="T34" fmla="*/ 19 w 67"/>
              <a:gd name="T35" fmla="*/ 46 h 62"/>
              <a:gd name="T36" fmla="*/ 23 w 67"/>
              <a:gd name="T37" fmla="*/ 40 h 62"/>
              <a:gd name="T38" fmla="*/ 28 w 67"/>
              <a:gd name="T39" fmla="*/ 37 h 62"/>
              <a:gd name="T40" fmla="*/ 34 w 67"/>
              <a:gd name="T41" fmla="*/ 37 h 62"/>
              <a:gd name="T42" fmla="*/ 41 w 67"/>
              <a:gd name="T43" fmla="*/ 21 h 62"/>
              <a:gd name="T44" fmla="*/ 18 w 67"/>
              <a:gd name="T45" fmla="*/ 13 h 62"/>
              <a:gd name="T46" fmla="*/ 41 w 67"/>
              <a:gd name="T47" fmla="*/ 0 h 62"/>
              <a:gd name="T48" fmla="*/ 52 w 67"/>
              <a:gd name="T49" fmla="*/ 13 h 62"/>
              <a:gd name="T50" fmla="*/ 65 w 67"/>
              <a:gd name="T51" fmla="*/ 21 h 62"/>
              <a:gd name="T52" fmla="*/ 52 w 67"/>
              <a:gd name="T53" fmla="*/ 40 h 62"/>
              <a:gd name="T54" fmla="*/ 59 w 67"/>
              <a:gd name="T55" fmla="*/ 44 h 62"/>
              <a:gd name="T56" fmla="*/ 67 w 67"/>
              <a:gd name="T57" fmla="*/ 50 h 62"/>
              <a:gd name="T58" fmla="*/ 41 w 67"/>
              <a:gd name="T59" fmla="*/ 45 h 62"/>
              <a:gd name="T60" fmla="*/ 38 w 67"/>
              <a:gd name="T61" fmla="*/ 45 h 62"/>
              <a:gd name="T62" fmla="*/ 34 w 67"/>
              <a:gd name="T63" fmla="*/ 44 h 62"/>
              <a:gd name="T64" fmla="*/ 30 w 67"/>
              <a:gd name="T65" fmla="*/ 45 h 62"/>
              <a:gd name="T66" fmla="*/ 29 w 67"/>
              <a:gd name="T67" fmla="*/ 47 h 62"/>
              <a:gd name="T68" fmla="*/ 28 w 67"/>
              <a:gd name="T69" fmla="*/ 48 h 62"/>
              <a:gd name="T70" fmla="*/ 30 w 67"/>
              <a:gd name="T71" fmla="*/ 51 h 62"/>
              <a:gd name="T72" fmla="*/ 34 w 67"/>
              <a:gd name="T73" fmla="*/ 52 h 62"/>
              <a:gd name="T74" fmla="*/ 37 w 67"/>
              <a:gd name="T75" fmla="*/ 52 h 62"/>
              <a:gd name="T76" fmla="*/ 40 w 67"/>
              <a:gd name="T77" fmla="*/ 50 h 62"/>
              <a:gd name="T78" fmla="*/ 41 w 67"/>
              <a:gd name="T79" fmla="*/ 4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62">
                <a:moveTo>
                  <a:pt x="14" y="2"/>
                </a:moveTo>
                <a:lnTo>
                  <a:pt x="14" y="2"/>
                </a:lnTo>
                <a:lnTo>
                  <a:pt x="11" y="16"/>
                </a:lnTo>
                <a:lnTo>
                  <a:pt x="10" y="29"/>
                </a:lnTo>
                <a:lnTo>
                  <a:pt x="10" y="29"/>
                </a:lnTo>
                <a:lnTo>
                  <a:pt x="11" y="44"/>
                </a:lnTo>
                <a:lnTo>
                  <a:pt x="14" y="59"/>
                </a:lnTo>
                <a:lnTo>
                  <a:pt x="4" y="61"/>
                </a:lnTo>
                <a:lnTo>
                  <a:pt x="4" y="61"/>
                </a:lnTo>
                <a:lnTo>
                  <a:pt x="1" y="46"/>
                </a:lnTo>
                <a:lnTo>
                  <a:pt x="0" y="31"/>
                </a:lnTo>
                <a:lnTo>
                  <a:pt x="0" y="31"/>
                </a:lnTo>
                <a:lnTo>
                  <a:pt x="1" y="16"/>
                </a:lnTo>
                <a:lnTo>
                  <a:pt x="4" y="0"/>
                </a:lnTo>
                <a:lnTo>
                  <a:pt x="14" y="2"/>
                </a:lnTo>
                <a:close/>
                <a:moveTo>
                  <a:pt x="67" y="50"/>
                </a:moveTo>
                <a:lnTo>
                  <a:pt x="62" y="59"/>
                </a:lnTo>
                <a:lnTo>
                  <a:pt x="62" y="59"/>
                </a:lnTo>
                <a:lnTo>
                  <a:pt x="57" y="54"/>
                </a:lnTo>
                <a:lnTo>
                  <a:pt x="52" y="50"/>
                </a:lnTo>
                <a:lnTo>
                  <a:pt x="52" y="50"/>
                </a:lnTo>
                <a:lnTo>
                  <a:pt x="50" y="55"/>
                </a:lnTo>
                <a:lnTo>
                  <a:pt x="48" y="59"/>
                </a:lnTo>
                <a:lnTo>
                  <a:pt x="48" y="59"/>
                </a:lnTo>
                <a:lnTo>
                  <a:pt x="42" y="61"/>
                </a:lnTo>
                <a:lnTo>
                  <a:pt x="34" y="62"/>
                </a:lnTo>
                <a:lnTo>
                  <a:pt x="34" y="62"/>
                </a:lnTo>
                <a:lnTo>
                  <a:pt x="28" y="61"/>
                </a:lnTo>
                <a:lnTo>
                  <a:pt x="23" y="59"/>
                </a:lnTo>
                <a:lnTo>
                  <a:pt x="23" y="59"/>
                </a:lnTo>
                <a:lnTo>
                  <a:pt x="21" y="56"/>
                </a:lnTo>
                <a:lnTo>
                  <a:pt x="20" y="54"/>
                </a:lnTo>
                <a:lnTo>
                  <a:pt x="19" y="51"/>
                </a:lnTo>
                <a:lnTo>
                  <a:pt x="19" y="49"/>
                </a:lnTo>
                <a:lnTo>
                  <a:pt x="19" y="49"/>
                </a:lnTo>
                <a:lnTo>
                  <a:pt x="19" y="46"/>
                </a:lnTo>
                <a:lnTo>
                  <a:pt x="20" y="44"/>
                </a:lnTo>
                <a:lnTo>
                  <a:pt x="23" y="40"/>
                </a:lnTo>
                <a:lnTo>
                  <a:pt x="23" y="40"/>
                </a:lnTo>
                <a:lnTo>
                  <a:pt x="28" y="37"/>
                </a:lnTo>
                <a:lnTo>
                  <a:pt x="34" y="37"/>
                </a:lnTo>
                <a:lnTo>
                  <a:pt x="34" y="37"/>
                </a:lnTo>
                <a:lnTo>
                  <a:pt x="41" y="37"/>
                </a:lnTo>
                <a:lnTo>
                  <a:pt x="41" y="21"/>
                </a:lnTo>
                <a:lnTo>
                  <a:pt x="18" y="21"/>
                </a:lnTo>
                <a:lnTo>
                  <a:pt x="18" y="13"/>
                </a:lnTo>
                <a:lnTo>
                  <a:pt x="41" y="13"/>
                </a:lnTo>
                <a:lnTo>
                  <a:pt x="41" y="0"/>
                </a:lnTo>
                <a:lnTo>
                  <a:pt x="52" y="0"/>
                </a:lnTo>
                <a:lnTo>
                  <a:pt x="52" y="13"/>
                </a:lnTo>
                <a:lnTo>
                  <a:pt x="65" y="13"/>
                </a:lnTo>
                <a:lnTo>
                  <a:pt x="65" y="21"/>
                </a:lnTo>
                <a:lnTo>
                  <a:pt x="52" y="21"/>
                </a:lnTo>
                <a:lnTo>
                  <a:pt x="52" y="40"/>
                </a:lnTo>
                <a:lnTo>
                  <a:pt x="52" y="40"/>
                </a:lnTo>
                <a:lnTo>
                  <a:pt x="59" y="44"/>
                </a:lnTo>
                <a:lnTo>
                  <a:pt x="67" y="50"/>
                </a:lnTo>
                <a:lnTo>
                  <a:pt x="67" y="50"/>
                </a:lnTo>
                <a:close/>
                <a:moveTo>
                  <a:pt x="41" y="48"/>
                </a:moveTo>
                <a:lnTo>
                  <a:pt x="41" y="45"/>
                </a:lnTo>
                <a:lnTo>
                  <a:pt x="41" y="45"/>
                </a:lnTo>
                <a:lnTo>
                  <a:pt x="38" y="45"/>
                </a:lnTo>
                <a:lnTo>
                  <a:pt x="34" y="44"/>
                </a:lnTo>
                <a:lnTo>
                  <a:pt x="34" y="44"/>
                </a:lnTo>
                <a:lnTo>
                  <a:pt x="32" y="45"/>
                </a:lnTo>
                <a:lnTo>
                  <a:pt x="30" y="45"/>
                </a:lnTo>
                <a:lnTo>
                  <a:pt x="30" y="45"/>
                </a:lnTo>
                <a:lnTo>
                  <a:pt x="29" y="47"/>
                </a:lnTo>
                <a:lnTo>
                  <a:pt x="28" y="48"/>
                </a:lnTo>
                <a:lnTo>
                  <a:pt x="28" y="48"/>
                </a:lnTo>
                <a:lnTo>
                  <a:pt x="29" y="50"/>
                </a:lnTo>
                <a:lnTo>
                  <a:pt x="30" y="51"/>
                </a:lnTo>
                <a:lnTo>
                  <a:pt x="30" y="51"/>
                </a:lnTo>
                <a:lnTo>
                  <a:pt x="34" y="52"/>
                </a:lnTo>
                <a:lnTo>
                  <a:pt x="34" y="52"/>
                </a:lnTo>
                <a:lnTo>
                  <a:pt x="37" y="52"/>
                </a:lnTo>
                <a:lnTo>
                  <a:pt x="39" y="51"/>
                </a:lnTo>
                <a:lnTo>
                  <a:pt x="40" y="50"/>
                </a:lnTo>
                <a:lnTo>
                  <a:pt x="41" y="48"/>
                </a:lnTo>
                <a:lnTo>
                  <a:pt x="41"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9" name="Freeform 422">
            <a:extLst>
              <a:ext uri="{FF2B5EF4-FFF2-40B4-BE49-F238E27FC236}">
                <a16:creationId xmlns:a16="http://schemas.microsoft.com/office/drawing/2014/main" id="{CE632DBE-5337-4F9D-87DD-8EADED266B20}"/>
              </a:ext>
            </a:extLst>
          </p:cNvPr>
          <p:cNvSpPr>
            <a:spLocks/>
          </p:cNvSpPr>
          <p:nvPr/>
        </p:nvSpPr>
        <p:spPr bwMode="auto">
          <a:xfrm>
            <a:off x="7275513" y="4749800"/>
            <a:ext cx="31750" cy="42862"/>
          </a:xfrm>
          <a:custGeom>
            <a:avLst/>
            <a:gdLst>
              <a:gd name="T0" fmla="*/ 41 w 41"/>
              <a:gd name="T1" fmla="*/ 55 h 55"/>
              <a:gd name="T2" fmla="*/ 0 w 41"/>
              <a:gd name="T3" fmla="*/ 55 h 55"/>
              <a:gd name="T4" fmla="*/ 0 w 41"/>
              <a:gd name="T5" fmla="*/ 45 h 55"/>
              <a:gd name="T6" fmla="*/ 0 w 41"/>
              <a:gd name="T7" fmla="*/ 45 h 55"/>
              <a:gd name="T8" fmla="*/ 13 w 41"/>
              <a:gd name="T9" fmla="*/ 35 h 55"/>
              <a:gd name="T10" fmla="*/ 21 w 41"/>
              <a:gd name="T11" fmla="*/ 28 h 55"/>
              <a:gd name="T12" fmla="*/ 21 w 41"/>
              <a:gd name="T13" fmla="*/ 28 h 55"/>
              <a:gd name="T14" fmla="*/ 25 w 41"/>
              <a:gd name="T15" fmla="*/ 22 h 55"/>
              <a:gd name="T16" fmla="*/ 26 w 41"/>
              <a:gd name="T17" fmla="*/ 16 h 55"/>
              <a:gd name="T18" fmla="*/ 26 w 41"/>
              <a:gd name="T19" fmla="*/ 16 h 55"/>
              <a:gd name="T20" fmla="*/ 25 w 41"/>
              <a:gd name="T21" fmla="*/ 13 h 55"/>
              <a:gd name="T22" fmla="*/ 23 w 41"/>
              <a:gd name="T23" fmla="*/ 10 h 55"/>
              <a:gd name="T24" fmla="*/ 23 w 41"/>
              <a:gd name="T25" fmla="*/ 10 h 55"/>
              <a:gd name="T26" fmla="*/ 20 w 41"/>
              <a:gd name="T27" fmla="*/ 9 h 55"/>
              <a:gd name="T28" fmla="*/ 16 w 41"/>
              <a:gd name="T29" fmla="*/ 8 h 55"/>
              <a:gd name="T30" fmla="*/ 16 w 41"/>
              <a:gd name="T31" fmla="*/ 8 h 55"/>
              <a:gd name="T32" fmla="*/ 10 w 41"/>
              <a:gd name="T33" fmla="*/ 9 h 55"/>
              <a:gd name="T34" fmla="*/ 2 w 41"/>
              <a:gd name="T35" fmla="*/ 13 h 55"/>
              <a:gd name="T36" fmla="*/ 2 w 41"/>
              <a:gd name="T37" fmla="*/ 13 h 55"/>
              <a:gd name="T38" fmla="*/ 2 w 41"/>
              <a:gd name="T39" fmla="*/ 3 h 55"/>
              <a:gd name="T40" fmla="*/ 2 w 41"/>
              <a:gd name="T41" fmla="*/ 3 h 55"/>
              <a:gd name="T42" fmla="*/ 10 w 41"/>
              <a:gd name="T43" fmla="*/ 0 h 55"/>
              <a:gd name="T44" fmla="*/ 18 w 41"/>
              <a:gd name="T45" fmla="*/ 0 h 55"/>
              <a:gd name="T46" fmla="*/ 18 w 41"/>
              <a:gd name="T47" fmla="*/ 0 h 55"/>
              <a:gd name="T48" fmla="*/ 28 w 41"/>
              <a:gd name="T49" fmla="*/ 1 h 55"/>
              <a:gd name="T50" fmla="*/ 31 w 41"/>
              <a:gd name="T51" fmla="*/ 2 h 55"/>
              <a:gd name="T52" fmla="*/ 34 w 41"/>
              <a:gd name="T53" fmla="*/ 4 h 55"/>
              <a:gd name="T54" fmla="*/ 34 w 41"/>
              <a:gd name="T55" fmla="*/ 4 h 55"/>
              <a:gd name="T56" fmla="*/ 36 w 41"/>
              <a:gd name="T57" fmla="*/ 6 h 55"/>
              <a:gd name="T58" fmla="*/ 38 w 41"/>
              <a:gd name="T59" fmla="*/ 9 h 55"/>
              <a:gd name="T60" fmla="*/ 39 w 41"/>
              <a:gd name="T61" fmla="*/ 12 h 55"/>
              <a:gd name="T62" fmla="*/ 39 w 41"/>
              <a:gd name="T63" fmla="*/ 15 h 55"/>
              <a:gd name="T64" fmla="*/ 39 w 41"/>
              <a:gd name="T65" fmla="*/ 15 h 55"/>
              <a:gd name="T66" fmla="*/ 38 w 41"/>
              <a:gd name="T67" fmla="*/ 21 h 55"/>
              <a:gd name="T68" fmla="*/ 35 w 41"/>
              <a:gd name="T69" fmla="*/ 27 h 55"/>
              <a:gd name="T70" fmla="*/ 35 w 41"/>
              <a:gd name="T71" fmla="*/ 27 h 55"/>
              <a:gd name="T72" fmla="*/ 28 w 41"/>
              <a:gd name="T73" fmla="*/ 35 h 55"/>
              <a:gd name="T74" fmla="*/ 14 w 41"/>
              <a:gd name="T75" fmla="*/ 45 h 55"/>
              <a:gd name="T76" fmla="*/ 41 w 41"/>
              <a:gd name="T77" fmla="*/ 45 h 55"/>
              <a:gd name="T78" fmla="*/ 41 w 41"/>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55">
                <a:moveTo>
                  <a:pt x="41" y="55"/>
                </a:moveTo>
                <a:lnTo>
                  <a:pt x="0" y="55"/>
                </a:lnTo>
                <a:lnTo>
                  <a:pt x="0" y="45"/>
                </a:lnTo>
                <a:lnTo>
                  <a:pt x="0" y="45"/>
                </a:lnTo>
                <a:lnTo>
                  <a:pt x="13" y="35"/>
                </a:lnTo>
                <a:lnTo>
                  <a:pt x="21" y="28"/>
                </a:lnTo>
                <a:lnTo>
                  <a:pt x="21" y="28"/>
                </a:lnTo>
                <a:lnTo>
                  <a:pt x="25" y="22"/>
                </a:lnTo>
                <a:lnTo>
                  <a:pt x="26" y="16"/>
                </a:lnTo>
                <a:lnTo>
                  <a:pt x="26" y="16"/>
                </a:lnTo>
                <a:lnTo>
                  <a:pt x="25" y="13"/>
                </a:lnTo>
                <a:lnTo>
                  <a:pt x="23" y="10"/>
                </a:lnTo>
                <a:lnTo>
                  <a:pt x="23" y="10"/>
                </a:lnTo>
                <a:lnTo>
                  <a:pt x="20" y="9"/>
                </a:lnTo>
                <a:lnTo>
                  <a:pt x="16" y="8"/>
                </a:lnTo>
                <a:lnTo>
                  <a:pt x="16" y="8"/>
                </a:lnTo>
                <a:lnTo>
                  <a:pt x="10" y="9"/>
                </a:lnTo>
                <a:lnTo>
                  <a:pt x="2" y="13"/>
                </a:lnTo>
                <a:lnTo>
                  <a:pt x="2" y="13"/>
                </a:lnTo>
                <a:lnTo>
                  <a:pt x="2" y="3"/>
                </a:lnTo>
                <a:lnTo>
                  <a:pt x="2" y="3"/>
                </a:lnTo>
                <a:lnTo>
                  <a:pt x="10" y="0"/>
                </a:lnTo>
                <a:lnTo>
                  <a:pt x="18" y="0"/>
                </a:lnTo>
                <a:lnTo>
                  <a:pt x="18" y="0"/>
                </a:lnTo>
                <a:lnTo>
                  <a:pt x="28" y="1"/>
                </a:lnTo>
                <a:lnTo>
                  <a:pt x="31" y="2"/>
                </a:lnTo>
                <a:lnTo>
                  <a:pt x="34" y="4"/>
                </a:lnTo>
                <a:lnTo>
                  <a:pt x="34" y="4"/>
                </a:lnTo>
                <a:lnTo>
                  <a:pt x="36" y="6"/>
                </a:lnTo>
                <a:lnTo>
                  <a:pt x="38" y="9"/>
                </a:lnTo>
                <a:lnTo>
                  <a:pt x="39" y="12"/>
                </a:lnTo>
                <a:lnTo>
                  <a:pt x="39" y="15"/>
                </a:lnTo>
                <a:lnTo>
                  <a:pt x="39" y="15"/>
                </a:lnTo>
                <a:lnTo>
                  <a:pt x="38" y="21"/>
                </a:lnTo>
                <a:lnTo>
                  <a:pt x="35" y="27"/>
                </a:lnTo>
                <a:lnTo>
                  <a:pt x="35" y="27"/>
                </a:lnTo>
                <a:lnTo>
                  <a:pt x="28" y="35"/>
                </a:lnTo>
                <a:lnTo>
                  <a:pt x="14" y="45"/>
                </a:lnTo>
                <a:lnTo>
                  <a:pt x="41" y="45"/>
                </a:lnTo>
                <a:lnTo>
                  <a:pt x="41" y="5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0" name="Freeform 423">
            <a:extLst>
              <a:ext uri="{FF2B5EF4-FFF2-40B4-BE49-F238E27FC236}">
                <a16:creationId xmlns:a16="http://schemas.microsoft.com/office/drawing/2014/main" id="{721C7128-1E5D-435C-82E9-87C725882A39}"/>
              </a:ext>
            </a:extLst>
          </p:cNvPr>
          <p:cNvSpPr>
            <a:spLocks noEditPoints="1"/>
          </p:cNvSpPr>
          <p:nvPr/>
        </p:nvSpPr>
        <p:spPr bwMode="auto">
          <a:xfrm>
            <a:off x="7313613" y="4749800"/>
            <a:ext cx="33337" cy="44450"/>
          </a:xfrm>
          <a:custGeom>
            <a:avLst/>
            <a:gdLst>
              <a:gd name="T0" fmla="*/ 21 w 43"/>
              <a:gd name="T1" fmla="*/ 56 h 56"/>
              <a:gd name="T2" fmla="*/ 11 w 43"/>
              <a:gd name="T3" fmla="*/ 54 h 56"/>
              <a:gd name="T4" fmla="*/ 5 w 43"/>
              <a:gd name="T5" fmla="*/ 48 h 56"/>
              <a:gd name="T6" fmla="*/ 3 w 43"/>
              <a:gd name="T7" fmla="*/ 44 h 56"/>
              <a:gd name="T8" fmla="*/ 0 w 43"/>
              <a:gd name="T9" fmla="*/ 34 h 56"/>
              <a:gd name="T10" fmla="*/ 0 w 43"/>
              <a:gd name="T11" fmla="*/ 27 h 56"/>
              <a:gd name="T12" fmla="*/ 1 w 43"/>
              <a:gd name="T13" fmla="*/ 15 h 56"/>
              <a:gd name="T14" fmla="*/ 5 w 43"/>
              <a:gd name="T15" fmla="*/ 6 h 56"/>
              <a:gd name="T16" fmla="*/ 8 w 43"/>
              <a:gd name="T17" fmla="*/ 3 h 56"/>
              <a:gd name="T18" fmla="*/ 16 w 43"/>
              <a:gd name="T19" fmla="*/ 0 h 56"/>
              <a:gd name="T20" fmla="*/ 21 w 43"/>
              <a:gd name="T21" fmla="*/ 0 h 56"/>
              <a:gd name="T22" fmla="*/ 30 w 43"/>
              <a:gd name="T23" fmla="*/ 1 h 56"/>
              <a:gd name="T24" fmla="*/ 37 w 43"/>
              <a:gd name="T25" fmla="*/ 6 h 56"/>
              <a:gd name="T26" fmla="*/ 40 w 43"/>
              <a:gd name="T27" fmla="*/ 10 h 56"/>
              <a:gd name="T28" fmla="*/ 42 w 43"/>
              <a:gd name="T29" fmla="*/ 20 h 56"/>
              <a:gd name="T30" fmla="*/ 43 w 43"/>
              <a:gd name="T31" fmla="*/ 27 h 56"/>
              <a:gd name="T32" fmla="*/ 41 w 43"/>
              <a:gd name="T33" fmla="*/ 40 h 56"/>
              <a:gd name="T34" fmla="*/ 37 w 43"/>
              <a:gd name="T35" fmla="*/ 48 h 56"/>
              <a:gd name="T36" fmla="*/ 34 w 43"/>
              <a:gd name="T37" fmla="*/ 51 h 56"/>
              <a:gd name="T38" fmla="*/ 26 w 43"/>
              <a:gd name="T39" fmla="*/ 55 h 56"/>
              <a:gd name="T40" fmla="*/ 21 w 43"/>
              <a:gd name="T41" fmla="*/ 56 h 56"/>
              <a:gd name="T42" fmla="*/ 21 w 43"/>
              <a:gd name="T43" fmla="*/ 8 h 56"/>
              <a:gd name="T44" fmla="*/ 17 w 43"/>
              <a:gd name="T45" fmla="*/ 9 h 56"/>
              <a:gd name="T46" fmla="*/ 14 w 43"/>
              <a:gd name="T47" fmla="*/ 12 h 56"/>
              <a:gd name="T48" fmla="*/ 12 w 43"/>
              <a:gd name="T49" fmla="*/ 18 h 56"/>
              <a:gd name="T50" fmla="*/ 12 w 43"/>
              <a:gd name="T51" fmla="*/ 27 h 56"/>
              <a:gd name="T52" fmla="*/ 14 w 43"/>
              <a:gd name="T53" fmla="*/ 42 h 56"/>
              <a:gd name="T54" fmla="*/ 15 w 43"/>
              <a:gd name="T55" fmla="*/ 44 h 56"/>
              <a:gd name="T56" fmla="*/ 19 w 43"/>
              <a:gd name="T57" fmla="*/ 46 h 56"/>
              <a:gd name="T58" fmla="*/ 21 w 43"/>
              <a:gd name="T59" fmla="*/ 47 h 56"/>
              <a:gd name="T60" fmla="*/ 25 w 43"/>
              <a:gd name="T61" fmla="*/ 45 h 56"/>
              <a:gd name="T62" fmla="*/ 28 w 43"/>
              <a:gd name="T63" fmla="*/ 42 h 56"/>
              <a:gd name="T64" fmla="*/ 29 w 43"/>
              <a:gd name="T65" fmla="*/ 36 h 56"/>
              <a:gd name="T66" fmla="*/ 30 w 43"/>
              <a:gd name="T67" fmla="*/ 27 h 56"/>
              <a:gd name="T68" fmla="*/ 28 w 43"/>
              <a:gd name="T69" fmla="*/ 12 h 56"/>
              <a:gd name="T70" fmla="*/ 27 w 43"/>
              <a:gd name="T71" fmla="*/ 10 h 56"/>
              <a:gd name="T72" fmla="*/ 23 w 43"/>
              <a:gd name="T73" fmla="*/ 8 h 56"/>
              <a:gd name="T74" fmla="*/ 21 w 43"/>
              <a:gd name="T7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6">
                <a:moveTo>
                  <a:pt x="21" y="56"/>
                </a:moveTo>
                <a:lnTo>
                  <a:pt x="21" y="56"/>
                </a:lnTo>
                <a:lnTo>
                  <a:pt x="16" y="55"/>
                </a:lnTo>
                <a:lnTo>
                  <a:pt x="11" y="54"/>
                </a:lnTo>
                <a:lnTo>
                  <a:pt x="8" y="51"/>
                </a:lnTo>
                <a:lnTo>
                  <a:pt x="5" y="48"/>
                </a:lnTo>
                <a:lnTo>
                  <a:pt x="5" y="48"/>
                </a:lnTo>
                <a:lnTo>
                  <a:pt x="3" y="44"/>
                </a:lnTo>
                <a:lnTo>
                  <a:pt x="1" y="40"/>
                </a:lnTo>
                <a:lnTo>
                  <a:pt x="0" y="34"/>
                </a:lnTo>
                <a:lnTo>
                  <a:pt x="0" y="27"/>
                </a:lnTo>
                <a:lnTo>
                  <a:pt x="0" y="27"/>
                </a:lnTo>
                <a:lnTo>
                  <a:pt x="0" y="20"/>
                </a:lnTo>
                <a:lnTo>
                  <a:pt x="1" y="15"/>
                </a:lnTo>
                <a:lnTo>
                  <a:pt x="3" y="10"/>
                </a:lnTo>
                <a:lnTo>
                  <a:pt x="5" y="6"/>
                </a:lnTo>
                <a:lnTo>
                  <a:pt x="5" y="6"/>
                </a:lnTo>
                <a:lnTo>
                  <a:pt x="8" y="3"/>
                </a:lnTo>
                <a:lnTo>
                  <a:pt x="11" y="1"/>
                </a:lnTo>
                <a:lnTo>
                  <a:pt x="16" y="0"/>
                </a:lnTo>
                <a:lnTo>
                  <a:pt x="21" y="0"/>
                </a:lnTo>
                <a:lnTo>
                  <a:pt x="21" y="0"/>
                </a:lnTo>
                <a:lnTo>
                  <a:pt x="26" y="0"/>
                </a:lnTo>
                <a:lnTo>
                  <a:pt x="30" y="1"/>
                </a:lnTo>
                <a:lnTo>
                  <a:pt x="34" y="3"/>
                </a:lnTo>
                <a:lnTo>
                  <a:pt x="37" y="6"/>
                </a:lnTo>
                <a:lnTo>
                  <a:pt x="37" y="6"/>
                </a:lnTo>
                <a:lnTo>
                  <a:pt x="40" y="10"/>
                </a:lnTo>
                <a:lnTo>
                  <a:pt x="41" y="15"/>
                </a:lnTo>
                <a:lnTo>
                  <a:pt x="42" y="20"/>
                </a:lnTo>
                <a:lnTo>
                  <a:pt x="43" y="27"/>
                </a:lnTo>
                <a:lnTo>
                  <a:pt x="43" y="27"/>
                </a:lnTo>
                <a:lnTo>
                  <a:pt x="42" y="34"/>
                </a:lnTo>
                <a:lnTo>
                  <a:pt x="41" y="40"/>
                </a:lnTo>
                <a:lnTo>
                  <a:pt x="40" y="45"/>
                </a:lnTo>
                <a:lnTo>
                  <a:pt x="37" y="48"/>
                </a:lnTo>
                <a:lnTo>
                  <a:pt x="37" y="48"/>
                </a:lnTo>
                <a:lnTo>
                  <a:pt x="34" y="51"/>
                </a:lnTo>
                <a:lnTo>
                  <a:pt x="30" y="54"/>
                </a:lnTo>
                <a:lnTo>
                  <a:pt x="26" y="55"/>
                </a:lnTo>
                <a:lnTo>
                  <a:pt x="21" y="56"/>
                </a:lnTo>
                <a:lnTo>
                  <a:pt x="21" y="56"/>
                </a:lnTo>
                <a:close/>
                <a:moveTo>
                  <a:pt x="21" y="8"/>
                </a:moveTo>
                <a:lnTo>
                  <a:pt x="21" y="8"/>
                </a:lnTo>
                <a:lnTo>
                  <a:pt x="19" y="8"/>
                </a:lnTo>
                <a:lnTo>
                  <a:pt x="17" y="9"/>
                </a:lnTo>
                <a:lnTo>
                  <a:pt x="15" y="10"/>
                </a:lnTo>
                <a:lnTo>
                  <a:pt x="14" y="12"/>
                </a:lnTo>
                <a:lnTo>
                  <a:pt x="14" y="12"/>
                </a:lnTo>
                <a:lnTo>
                  <a:pt x="12" y="18"/>
                </a:lnTo>
                <a:lnTo>
                  <a:pt x="12" y="27"/>
                </a:lnTo>
                <a:lnTo>
                  <a:pt x="12" y="27"/>
                </a:lnTo>
                <a:lnTo>
                  <a:pt x="12" y="36"/>
                </a:lnTo>
                <a:lnTo>
                  <a:pt x="14" y="42"/>
                </a:lnTo>
                <a:lnTo>
                  <a:pt x="14" y="42"/>
                </a:lnTo>
                <a:lnTo>
                  <a:pt x="15" y="44"/>
                </a:lnTo>
                <a:lnTo>
                  <a:pt x="17" y="45"/>
                </a:lnTo>
                <a:lnTo>
                  <a:pt x="19" y="46"/>
                </a:lnTo>
                <a:lnTo>
                  <a:pt x="21" y="47"/>
                </a:lnTo>
                <a:lnTo>
                  <a:pt x="21" y="47"/>
                </a:lnTo>
                <a:lnTo>
                  <a:pt x="23" y="46"/>
                </a:lnTo>
                <a:lnTo>
                  <a:pt x="25" y="45"/>
                </a:lnTo>
                <a:lnTo>
                  <a:pt x="27" y="44"/>
                </a:lnTo>
                <a:lnTo>
                  <a:pt x="28" y="42"/>
                </a:lnTo>
                <a:lnTo>
                  <a:pt x="28" y="42"/>
                </a:lnTo>
                <a:lnTo>
                  <a:pt x="29" y="36"/>
                </a:lnTo>
                <a:lnTo>
                  <a:pt x="30" y="27"/>
                </a:lnTo>
                <a:lnTo>
                  <a:pt x="30" y="27"/>
                </a:lnTo>
                <a:lnTo>
                  <a:pt x="29" y="18"/>
                </a:lnTo>
                <a:lnTo>
                  <a:pt x="28" y="12"/>
                </a:lnTo>
                <a:lnTo>
                  <a:pt x="28" y="12"/>
                </a:lnTo>
                <a:lnTo>
                  <a:pt x="27" y="10"/>
                </a:lnTo>
                <a:lnTo>
                  <a:pt x="25" y="9"/>
                </a:lnTo>
                <a:lnTo>
                  <a:pt x="23" y="8"/>
                </a:lnTo>
                <a:lnTo>
                  <a:pt x="21" y="8"/>
                </a:lnTo>
                <a:lnTo>
                  <a:pt x="21"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1" name="Freeform 424">
            <a:extLst>
              <a:ext uri="{FF2B5EF4-FFF2-40B4-BE49-F238E27FC236}">
                <a16:creationId xmlns:a16="http://schemas.microsoft.com/office/drawing/2014/main" id="{69AE7956-8E72-468C-8496-11F562DBA0AD}"/>
              </a:ext>
            </a:extLst>
          </p:cNvPr>
          <p:cNvSpPr>
            <a:spLocks/>
          </p:cNvSpPr>
          <p:nvPr/>
        </p:nvSpPr>
        <p:spPr bwMode="auto">
          <a:xfrm>
            <a:off x="7350125" y="4749800"/>
            <a:ext cx="41275" cy="42862"/>
          </a:xfrm>
          <a:custGeom>
            <a:avLst/>
            <a:gdLst>
              <a:gd name="T0" fmla="*/ 52 w 52"/>
              <a:gd name="T1" fmla="*/ 54 h 54"/>
              <a:gd name="T2" fmla="*/ 37 w 52"/>
              <a:gd name="T3" fmla="*/ 54 h 54"/>
              <a:gd name="T4" fmla="*/ 25 w 52"/>
              <a:gd name="T5" fmla="*/ 34 h 54"/>
              <a:gd name="T6" fmla="*/ 13 w 52"/>
              <a:gd name="T7" fmla="*/ 54 h 54"/>
              <a:gd name="T8" fmla="*/ 0 w 52"/>
              <a:gd name="T9" fmla="*/ 54 h 54"/>
              <a:gd name="T10" fmla="*/ 19 w 52"/>
              <a:gd name="T11" fmla="*/ 26 h 54"/>
              <a:gd name="T12" fmla="*/ 0 w 52"/>
              <a:gd name="T13" fmla="*/ 0 h 54"/>
              <a:gd name="T14" fmla="*/ 14 w 52"/>
              <a:gd name="T15" fmla="*/ 0 h 54"/>
              <a:gd name="T16" fmla="*/ 26 w 52"/>
              <a:gd name="T17" fmla="*/ 18 h 54"/>
              <a:gd name="T18" fmla="*/ 38 w 52"/>
              <a:gd name="T19" fmla="*/ 0 h 54"/>
              <a:gd name="T20" fmla="*/ 52 w 52"/>
              <a:gd name="T21" fmla="*/ 0 h 54"/>
              <a:gd name="T22" fmla="*/ 33 w 52"/>
              <a:gd name="T23" fmla="*/ 26 h 54"/>
              <a:gd name="T24" fmla="*/ 52 w 52"/>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4">
                <a:moveTo>
                  <a:pt x="52" y="54"/>
                </a:moveTo>
                <a:lnTo>
                  <a:pt x="37" y="54"/>
                </a:lnTo>
                <a:lnTo>
                  <a:pt x="25" y="34"/>
                </a:lnTo>
                <a:lnTo>
                  <a:pt x="13" y="54"/>
                </a:lnTo>
                <a:lnTo>
                  <a:pt x="0" y="54"/>
                </a:lnTo>
                <a:lnTo>
                  <a:pt x="19" y="26"/>
                </a:lnTo>
                <a:lnTo>
                  <a:pt x="0" y="0"/>
                </a:lnTo>
                <a:lnTo>
                  <a:pt x="14" y="0"/>
                </a:lnTo>
                <a:lnTo>
                  <a:pt x="26" y="18"/>
                </a:lnTo>
                <a:lnTo>
                  <a:pt x="38" y="0"/>
                </a:lnTo>
                <a:lnTo>
                  <a:pt x="52" y="0"/>
                </a:lnTo>
                <a:lnTo>
                  <a:pt x="33" y="26"/>
                </a:lnTo>
                <a:lnTo>
                  <a:pt x="52"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2" name="Freeform 425">
            <a:extLst>
              <a:ext uri="{FF2B5EF4-FFF2-40B4-BE49-F238E27FC236}">
                <a16:creationId xmlns:a16="http://schemas.microsoft.com/office/drawing/2014/main" id="{935D5DF5-E052-480A-95E9-D815F0067165}"/>
              </a:ext>
            </a:extLst>
          </p:cNvPr>
          <p:cNvSpPr>
            <a:spLocks/>
          </p:cNvSpPr>
          <p:nvPr/>
        </p:nvSpPr>
        <p:spPr bwMode="auto">
          <a:xfrm>
            <a:off x="7392988" y="4749800"/>
            <a:ext cx="41275" cy="42862"/>
          </a:xfrm>
          <a:custGeom>
            <a:avLst/>
            <a:gdLst>
              <a:gd name="T0" fmla="*/ 52 w 52"/>
              <a:gd name="T1" fmla="*/ 54 h 54"/>
              <a:gd name="T2" fmla="*/ 38 w 52"/>
              <a:gd name="T3" fmla="*/ 54 h 54"/>
              <a:gd name="T4" fmla="*/ 26 w 52"/>
              <a:gd name="T5" fmla="*/ 34 h 54"/>
              <a:gd name="T6" fmla="*/ 13 w 52"/>
              <a:gd name="T7" fmla="*/ 54 h 54"/>
              <a:gd name="T8" fmla="*/ 0 w 52"/>
              <a:gd name="T9" fmla="*/ 54 h 54"/>
              <a:gd name="T10" fmla="*/ 19 w 52"/>
              <a:gd name="T11" fmla="*/ 26 h 54"/>
              <a:gd name="T12" fmla="*/ 1 w 52"/>
              <a:gd name="T13" fmla="*/ 0 h 54"/>
              <a:gd name="T14" fmla="*/ 15 w 52"/>
              <a:gd name="T15" fmla="*/ 0 h 54"/>
              <a:gd name="T16" fmla="*/ 26 w 52"/>
              <a:gd name="T17" fmla="*/ 18 h 54"/>
              <a:gd name="T18" fmla="*/ 39 w 52"/>
              <a:gd name="T19" fmla="*/ 0 h 54"/>
              <a:gd name="T20" fmla="*/ 51 w 52"/>
              <a:gd name="T21" fmla="*/ 0 h 54"/>
              <a:gd name="T22" fmla="*/ 33 w 52"/>
              <a:gd name="T23" fmla="*/ 26 h 54"/>
              <a:gd name="T24" fmla="*/ 52 w 52"/>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4">
                <a:moveTo>
                  <a:pt x="52" y="54"/>
                </a:moveTo>
                <a:lnTo>
                  <a:pt x="38" y="54"/>
                </a:lnTo>
                <a:lnTo>
                  <a:pt x="26" y="34"/>
                </a:lnTo>
                <a:lnTo>
                  <a:pt x="13" y="54"/>
                </a:lnTo>
                <a:lnTo>
                  <a:pt x="0" y="54"/>
                </a:lnTo>
                <a:lnTo>
                  <a:pt x="19" y="26"/>
                </a:lnTo>
                <a:lnTo>
                  <a:pt x="1" y="0"/>
                </a:lnTo>
                <a:lnTo>
                  <a:pt x="15" y="0"/>
                </a:lnTo>
                <a:lnTo>
                  <a:pt x="26" y="18"/>
                </a:lnTo>
                <a:lnTo>
                  <a:pt x="39" y="0"/>
                </a:lnTo>
                <a:lnTo>
                  <a:pt x="51" y="0"/>
                </a:lnTo>
                <a:lnTo>
                  <a:pt x="33" y="26"/>
                </a:lnTo>
                <a:lnTo>
                  <a:pt x="52"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3" name="Freeform 426">
            <a:extLst>
              <a:ext uri="{FF2B5EF4-FFF2-40B4-BE49-F238E27FC236}">
                <a16:creationId xmlns:a16="http://schemas.microsoft.com/office/drawing/2014/main" id="{14CFA005-0612-433F-9935-3E6465CD7D91}"/>
              </a:ext>
            </a:extLst>
          </p:cNvPr>
          <p:cNvSpPr>
            <a:spLocks noEditPoints="1"/>
          </p:cNvSpPr>
          <p:nvPr/>
        </p:nvSpPr>
        <p:spPr bwMode="auto">
          <a:xfrm>
            <a:off x="7437438" y="4743450"/>
            <a:ext cx="53975" cy="52387"/>
          </a:xfrm>
          <a:custGeom>
            <a:avLst/>
            <a:gdLst>
              <a:gd name="T0" fmla="*/ 69 w 69"/>
              <a:gd name="T1" fmla="*/ 51 h 67"/>
              <a:gd name="T2" fmla="*/ 44 w 69"/>
              <a:gd name="T3" fmla="*/ 51 h 67"/>
              <a:gd name="T4" fmla="*/ 44 w 69"/>
              <a:gd name="T5" fmla="*/ 67 h 67"/>
              <a:gd name="T6" fmla="*/ 34 w 69"/>
              <a:gd name="T7" fmla="*/ 67 h 67"/>
              <a:gd name="T8" fmla="*/ 34 w 69"/>
              <a:gd name="T9" fmla="*/ 51 h 67"/>
              <a:gd name="T10" fmla="*/ 2 w 69"/>
              <a:gd name="T11" fmla="*/ 51 h 67"/>
              <a:gd name="T12" fmla="*/ 2 w 69"/>
              <a:gd name="T13" fmla="*/ 42 h 67"/>
              <a:gd name="T14" fmla="*/ 11 w 69"/>
              <a:gd name="T15" fmla="*/ 42 h 67"/>
              <a:gd name="T16" fmla="*/ 11 w 69"/>
              <a:gd name="T17" fmla="*/ 29 h 67"/>
              <a:gd name="T18" fmla="*/ 11 w 69"/>
              <a:gd name="T19" fmla="*/ 29 h 67"/>
              <a:gd name="T20" fmla="*/ 7 w 69"/>
              <a:gd name="T21" fmla="*/ 34 h 67"/>
              <a:gd name="T22" fmla="*/ 0 w 69"/>
              <a:gd name="T23" fmla="*/ 27 h 67"/>
              <a:gd name="T24" fmla="*/ 0 w 69"/>
              <a:gd name="T25" fmla="*/ 27 h 67"/>
              <a:gd name="T26" fmla="*/ 6 w 69"/>
              <a:gd name="T27" fmla="*/ 22 h 67"/>
              <a:gd name="T28" fmla="*/ 11 w 69"/>
              <a:gd name="T29" fmla="*/ 15 h 67"/>
              <a:gd name="T30" fmla="*/ 11 w 69"/>
              <a:gd name="T31" fmla="*/ 15 h 67"/>
              <a:gd name="T32" fmla="*/ 15 w 69"/>
              <a:gd name="T33" fmla="*/ 7 h 67"/>
              <a:gd name="T34" fmla="*/ 18 w 69"/>
              <a:gd name="T35" fmla="*/ 0 h 67"/>
              <a:gd name="T36" fmla="*/ 28 w 69"/>
              <a:gd name="T37" fmla="*/ 2 h 67"/>
              <a:gd name="T38" fmla="*/ 28 w 69"/>
              <a:gd name="T39" fmla="*/ 2 h 67"/>
              <a:gd name="T40" fmla="*/ 26 w 69"/>
              <a:gd name="T41" fmla="*/ 8 h 67"/>
              <a:gd name="T42" fmla="*/ 68 w 69"/>
              <a:gd name="T43" fmla="*/ 8 h 67"/>
              <a:gd name="T44" fmla="*/ 68 w 69"/>
              <a:gd name="T45" fmla="*/ 16 h 67"/>
              <a:gd name="T46" fmla="*/ 44 w 69"/>
              <a:gd name="T47" fmla="*/ 16 h 67"/>
              <a:gd name="T48" fmla="*/ 44 w 69"/>
              <a:gd name="T49" fmla="*/ 24 h 67"/>
              <a:gd name="T50" fmla="*/ 65 w 69"/>
              <a:gd name="T51" fmla="*/ 24 h 67"/>
              <a:gd name="T52" fmla="*/ 65 w 69"/>
              <a:gd name="T53" fmla="*/ 32 h 67"/>
              <a:gd name="T54" fmla="*/ 44 w 69"/>
              <a:gd name="T55" fmla="*/ 32 h 67"/>
              <a:gd name="T56" fmla="*/ 44 w 69"/>
              <a:gd name="T57" fmla="*/ 42 h 67"/>
              <a:gd name="T58" fmla="*/ 69 w 69"/>
              <a:gd name="T59" fmla="*/ 42 h 67"/>
              <a:gd name="T60" fmla="*/ 69 w 69"/>
              <a:gd name="T61" fmla="*/ 51 h 67"/>
              <a:gd name="T62" fmla="*/ 22 w 69"/>
              <a:gd name="T63" fmla="*/ 16 h 67"/>
              <a:gd name="T64" fmla="*/ 22 w 69"/>
              <a:gd name="T65" fmla="*/ 16 h 67"/>
              <a:gd name="T66" fmla="*/ 16 w 69"/>
              <a:gd name="T67" fmla="*/ 24 h 67"/>
              <a:gd name="T68" fmla="*/ 34 w 69"/>
              <a:gd name="T69" fmla="*/ 24 h 67"/>
              <a:gd name="T70" fmla="*/ 34 w 69"/>
              <a:gd name="T71" fmla="*/ 16 h 67"/>
              <a:gd name="T72" fmla="*/ 22 w 69"/>
              <a:gd name="T73" fmla="*/ 16 h 67"/>
              <a:gd name="T74" fmla="*/ 21 w 69"/>
              <a:gd name="T75" fmla="*/ 42 h 67"/>
              <a:gd name="T76" fmla="*/ 34 w 69"/>
              <a:gd name="T77" fmla="*/ 42 h 67"/>
              <a:gd name="T78" fmla="*/ 34 w 69"/>
              <a:gd name="T79" fmla="*/ 32 h 67"/>
              <a:gd name="T80" fmla="*/ 21 w 69"/>
              <a:gd name="T81" fmla="*/ 32 h 67"/>
              <a:gd name="T82" fmla="*/ 21 w 69"/>
              <a:gd name="T83"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 h="67">
                <a:moveTo>
                  <a:pt x="69" y="51"/>
                </a:moveTo>
                <a:lnTo>
                  <a:pt x="44" y="51"/>
                </a:lnTo>
                <a:lnTo>
                  <a:pt x="44" y="67"/>
                </a:lnTo>
                <a:lnTo>
                  <a:pt x="34" y="67"/>
                </a:lnTo>
                <a:lnTo>
                  <a:pt x="34" y="51"/>
                </a:lnTo>
                <a:lnTo>
                  <a:pt x="2" y="51"/>
                </a:lnTo>
                <a:lnTo>
                  <a:pt x="2" y="42"/>
                </a:lnTo>
                <a:lnTo>
                  <a:pt x="11" y="42"/>
                </a:lnTo>
                <a:lnTo>
                  <a:pt x="11" y="29"/>
                </a:lnTo>
                <a:lnTo>
                  <a:pt x="11" y="29"/>
                </a:lnTo>
                <a:lnTo>
                  <a:pt x="7" y="34"/>
                </a:lnTo>
                <a:lnTo>
                  <a:pt x="0" y="27"/>
                </a:lnTo>
                <a:lnTo>
                  <a:pt x="0" y="27"/>
                </a:lnTo>
                <a:lnTo>
                  <a:pt x="6" y="22"/>
                </a:lnTo>
                <a:lnTo>
                  <a:pt x="11" y="15"/>
                </a:lnTo>
                <a:lnTo>
                  <a:pt x="11" y="15"/>
                </a:lnTo>
                <a:lnTo>
                  <a:pt x="15" y="7"/>
                </a:lnTo>
                <a:lnTo>
                  <a:pt x="18" y="0"/>
                </a:lnTo>
                <a:lnTo>
                  <a:pt x="28" y="2"/>
                </a:lnTo>
                <a:lnTo>
                  <a:pt x="28" y="2"/>
                </a:lnTo>
                <a:lnTo>
                  <a:pt x="26" y="8"/>
                </a:lnTo>
                <a:lnTo>
                  <a:pt x="68" y="8"/>
                </a:lnTo>
                <a:lnTo>
                  <a:pt x="68" y="16"/>
                </a:lnTo>
                <a:lnTo>
                  <a:pt x="44" y="16"/>
                </a:lnTo>
                <a:lnTo>
                  <a:pt x="44" y="24"/>
                </a:lnTo>
                <a:lnTo>
                  <a:pt x="65" y="24"/>
                </a:lnTo>
                <a:lnTo>
                  <a:pt x="65" y="32"/>
                </a:lnTo>
                <a:lnTo>
                  <a:pt x="44" y="32"/>
                </a:lnTo>
                <a:lnTo>
                  <a:pt x="44" y="42"/>
                </a:lnTo>
                <a:lnTo>
                  <a:pt x="69" y="42"/>
                </a:lnTo>
                <a:lnTo>
                  <a:pt x="69" y="51"/>
                </a:lnTo>
                <a:close/>
                <a:moveTo>
                  <a:pt x="22" y="16"/>
                </a:moveTo>
                <a:lnTo>
                  <a:pt x="22" y="16"/>
                </a:lnTo>
                <a:lnTo>
                  <a:pt x="16" y="24"/>
                </a:lnTo>
                <a:lnTo>
                  <a:pt x="34" y="24"/>
                </a:lnTo>
                <a:lnTo>
                  <a:pt x="34" y="16"/>
                </a:lnTo>
                <a:lnTo>
                  <a:pt x="22" y="16"/>
                </a:lnTo>
                <a:close/>
                <a:moveTo>
                  <a:pt x="21" y="42"/>
                </a:moveTo>
                <a:lnTo>
                  <a:pt x="34" y="42"/>
                </a:lnTo>
                <a:lnTo>
                  <a:pt x="34" y="32"/>
                </a:lnTo>
                <a:lnTo>
                  <a:pt x="21" y="32"/>
                </a:lnTo>
                <a:lnTo>
                  <a:pt x="21"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4" name="Freeform 427">
            <a:extLst>
              <a:ext uri="{FF2B5EF4-FFF2-40B4-BE49-F238E27FC236}">
                <a16:creationId xmlns:a16="http://schemas.microsoft.com/office/drawing/2014/main" id="{F34CB35C-0BBE-4672-BE03-B412CB789179}"/>
              </a:ext>
            </a:extLst>
          </p:cNvPr>
          <p:cNvSpPr>
            <a:spLocks/>
          </p:cNvSpPr>
          <p:nvPr/>
        </p:nvSpPr>
        <p:spPr bwMode="auto">
          <a:xfrm>
            <a:off x="7502525" y="4749800"/>
            <a:ext cx="26987" cy="42862"/>
          </a:xfrm>
          <a:custGeom>
            <a:avLst/>
            <a:gdLst>
              <a:gd name="T0" fmla="*/ 34 w 34"/>
              <a:gd name="T1" fmla="*/ 54 h 54"/>
              <a:gd name="T2" fmla="*/ 0 w 34"/>
              <a:gd name="T3" fmla="*/ 54 h 54"/>
              <a:gd name="T4" fmla="*/ 0 w 34"/>
              <a:gd name="T5" fmla="*/ 45 h 54"/>
              <a:gd name="T6" fmla="*/ 12 w 34"/>
              <a:gd name="T7" fmla="*/ 45 h 54"/>
              <a:gd name="T8" fmla="*/ 12 w 34"/>
              <a:gd name="T9" fmla="*/ 14 h 54"/>
              <a:gd name="T10" fmla="*/ 0 w 34"/>
              <a:gd name="T11" fmla="*/ 14 h 54"/>
              <a:gd name="T12" fmla="*/ 0 w 34"/>
              <a:gd name="T13" fmla="*/ 7 h 54"/>
              <a:gd name="T14" fmla="*/ 0 w 34"/>
              <a:gd name="T15" fmla="*/ 7 h 54"/>
              <a:gd name="T16" fmla="*/ 6 w 34"/>
              <a:gd name="T17" fmla="*/ 7 h 54"/>
              <a:gd name="T18" fmla="*/ 10 w 34"/>
              <a:gd name="T19" fmla="*/ 5 h 54"/>
              <a:gd name="T20" fmla="*/ 10 w 34"/>
              <a:gd name="T21" fmla="*/ 5 h 54"/>
              <a:gd name="T22" fmla="*/ 12 w 34"/>
              <a:gd name="T23" fmla="*/ 3 h 54"/>
              <a:gd name="T24" fmla="*/ 13 w 34"/>
              <a:gd name="T25" fmla="*/ 0 h 54"/>
              <a:gd name="T26" fmla="*/ 23 w 34"/>
              <a:gd name="T27" fmla="*/ 0 h 54"/>
              <a:gd name="T28" fmla="*/ 23 w 34"/>
              <a:gd name="T29" fmla="*/ 45 h 54"/>
              <a:gd name="T30" fmla="*/ 34 w 34"/>
              <a:gd name="T31" fmla="*/ 45 h 54"/>
              <a:gd name="T32" fmla="*/ 34 w 34"/>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54">
                <a:moveTo>
                  <a:pt x="34" y="54"/>
                </a:moveTo>
                <a:lnTo>
                  <a:pt x="0" y="54"/>
                </a:lnTo>
                <a:lnTo>
                  <a:pt x="0" y="45"/>
                </a:lnTo>
                <a:lnTo>
                  <a:pt x="12" y="45"/>
                </a:lnTo>
                <a:lnTo>
                  <a:pt x="12" y="14"/>
                </a:lnTo>
                <a:lnTo>
                  <a:pt x="0" y="14"/>
                </a:lnTo>
                <a:lnTo>
                  <a:pt x="0" y="7"/>
                </a:lnTo>
                <a:lnTo>
                  <a:pt x="0" y="7"/>
                </a:lnTo>
                <a:lnTo>
                  <a:pt x="6" y="7"/>
                </a:lnTo>
                <a:lnTo>
                  <a:pt x="10" y="5"/>
                </a:lnTo>
                <a:lnTo>
                  <a:pt x="10" y="5"/>
                </a:lnTo>
                <a:lnTo>
                  <a:pt x="12" y="3"/>
                </a:lnTo>
                <a:lnTo>
                  <a:pt x="13" y="0"/>
                </a:lnTo>
                <a:lnTo>
                  <a:pt x="23" y="0"/>
                </a:lnTo>
                <a:lnTo>
                  <a:pt x="23" y="45"/>
                </a:lnTo>
                <a:lnTo>
                  <a:pt x="34" y="45"/>
                </a:lnTo>
                <a:lnTo>
                  <a:pt x="34"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5" name="Freeform 428">
            <a:extLst>
              <a:ext uri="{FF2B5EF4-FFF2-40B4-BE49-F238E27FC236}">
                <a16:creationId xmlns:a16="http://schemas.microsoft.com/office/drawing/2014/main" id="{0A91139E-D2CC-4A73-A1DB-0F9856A3F1D9}"/>
              </a:ext>
            </a:extLst>
          </p:cNvPr>
          <p:cNvSpPr>
            <a:spLocks noEditPoints="1"/>
          </p:cNvSpPr>
          <p:nvPr/>
        </p:nvSpPr>
        <p:spPr bwMode="auto">
          <a:xfrm>
            <a:off x="7537450" y="4749800"/>
            <a:ext cx="33337" cy="44450"/>
          </a:xfrm>
          <a:custGeom>
            <a:avLst/>
            <a:gdLst>
              <a:gd name="T0" fmla="*/ 21 w 42"/>
              <a:gd name="T1" fmla="*/ 56 h 56"/>
              <a:gd name="T2" fmla="*/ 12 w 42"/>
              <a:gd name="T3" fmla="*/ 54 h 56"/>
              <a:gd name="T4" fmla="*/ 5 w 42"/>
              <a:gd name="T5" fmla="*/ 48 h 56"/>
              <a:gd name="T6" fmla="*/ 3 w 42"/>
              <a:gd name="T7" fmla="*/ 44 h 56"/>
              <a:gd name="T8" fmla="*/ 1 w 42"/>
              <a:gd name="T9" fmla="*/ 34 h 56"/>
              <a:gd name="T10" fmla="*/ 0 w 42"/>
              <a:gd name="T11" fmla="*/ 27 h 56"/>
              <a:gd name="T12" fmla="*/ 2 w 42"/>
              <a:gd name="T13" fmla="*/ 15 h 56"/>
              <a:gd name="T14" fmla="*/ 5 w 42"/>
              <a:gd name="T15" fmla="*/ 6 h 56"/>
              <a:gd name="T16" fmla="*/ 8 w 42"/>
              <a:gd name="T17" fmla="*/ 3 h 56"/>
              <a:gd name="T18" fmla="*/ 16 w 42"/>
              <a:gd name="T19" fmla="*/ 0 h 56"/>
              <a:gd name="T20" fmla="*/ 21 w 42"/>
              <a:gd name="T21" fmla="*/ 0 h 56"/>
              <a:gd name="T22" fmla="*/ 31 w 42"/>
              <a:gd name="T23" fmla="*/ 1 h 56"/>
              <a:gd name="T24" fmla="*/ 37 w 42"/>
              <a:gd name="T25" fmla="*/ 6 h 56"/>
              <a:gd name="T26" fmla="*/ 39 w 42"/>
              <a:gd name="T27" fmla="*/ 10 h 56"/>
              <a:gd name="T28" fmla="*/ 42 w 42"/>
              <a:gd name="T29" fmla="*/ 20 h 56"/>
              <a:gd name="T30" fmla="*/ 42 w 42"/>
              <a:gd name="T31" fmla="*/ 27 h 56"/>
              <a:gd name="T32" fmla="*/ 41 w 42"/>
              <a:gd name="T33" fmla="*/ 40 h 56"/>
              <a:gd name="T34" fmla="*/ 37 w 42"/>
              <a:gd name="T35" fmla="*/ 48 h 56"/>
              <a:gd name="T36" fmla="*/ 34 w 42"/>
              <a:gd name="T37" fmla="*/ 51 h 56"/>
              <a:gd name="T38" fmla="*/ 26 w 42"/>
              <a:gd name="T39" fmla="*/ 55 h 56"/>
              <a:gd name="T40" fmla="*/ 21 w 42"/>
              <a:gd name="T41" fmla="*/ 56 h 56"/>
              <a:gd name="T42" fmla="*/ 21 w 42"/>
              <a:gd name="T43" fmla="*/ 8 h 56"/>
              <a:gd name="T44" fmla="*/ 17 w 42"/>
              <a:gd name="T45" fmla="*/ 9 h 56"/>
              <a:gd name="T46" fmla="*/ 14 w 42"/>
              <a:gd name="T47" fmla="*/ 12 h 56"/>
              <a:gd name="T48" fmla="*/ 13 w 42"/>
              <a:gd name="T49" fmla="*/ 18 h 56"/>
              <a:gd name="T50" fmla="*/ 12 w 42"/>
              <a:gd name="T51" fmla="*/ 27 h 56"/>
              <a:gd name="T52" fmla="*/ 14 w 42"/>
              <a:gd name="T53" fmla="*/ 42 h 56"/>
              <a:gd name="T54" fmla="*/ 16 w 42"/>
              <a:gd name="T55" fmla="*/ 44 h 56"/>
              <a:gd name="T56" fmla="*/ 19 w 42"/>
              <a:gd name="T57" fmla="*/ 46 h 56"/>
              <a:gd name="T58" fmla="*/ 21 w 42"/>
              <a:gd name="T59" fmla="*/ 47 h 56"/>
              <a:gd name="T60" fmla="*/ 25 w 42"/>
              <a:gd name="T61" fmla="*/ 45 h 56"/>
              <a:gd name="T62" fmla="*/ 28 w 42"/>
              <a:gd name="T63" fmla="*/ 42 h 56"/>
              <a:gd name="T64" fmla="*/ 30 w 42"/>
              <a:gd name="T65" fmla="*/ 36 h 56"/>
              <a:gd name="T66" fmla="*/ 30 w 42"/>
              <a:gd name="T67" fmla="*/ 27 h 56"/>
              <a:gd name="T68" fmla="*/ 28 w 42"/>
              <a:gd name="T69" fmla="*/ 12 h 56"/>
              <a:gd name="T70" fmla="*/ 27 w 42"/>
              <a:gd name="T71" fmla="*/ 10 h 56"/>
              <a:gd name="T72" fmla="*/ 24 w 42"/>
              <a:gd name="T73" fmla="*/ 8 h 56"/>
              <a:gd name="T74" fmla="*/ 21 w 42"/>
              <a:gd name="T7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56">
                <a:moveTo>
                  <a:pt x="21" y="56"/>
                </a:moveTo>
                <a:lnTo>
                  <a:pt x="21" y="56"/>
                </a:lnTo>
                <a:lnTo>
                  <a:pt x="16" y="55"/>
                </a:lnTo>
                <a:lnTo>
                  <a:pt x="12" y="54"/>
                </a:lnTo>
                <a:lnTo>
                  <a:pt x="8" y="51"/>
                </a:lnTo>
                <a:lnTo>
                  <a:pt x="5" y="48"/>
                </a:lnTo>
                <a:lnTo>
                  <a:pt x="5" y="48"/>
                </a:lnTo>
                <a:lnTo>
                  <a:pt x="3" y="44"/>
                </a:lnTo>
                <a:lnTo>
                  <a:pt x="2" y="40"/>
                </a:lnTo>
                <a:lnTo>
                  <a:pt x="1" y="34"/>
                </a:lnTo>
                <a:lnTo>
                  <a:pt x="0" y="27"/>
                </a:lnTo>
                <a:lnTo>
                  <a:pt x="0" y="27"/>
                </a:lnTo>
                <a:lnTo>
                  <a:pt x="1" y="20"/>
                </a:lnTo>
                <a:lnTo>
                  <a:pt x="2" y="15"/>
                </a:lnTo>
                <a:lnTo>
                  <a:pt x="3" y="10"/>
                </a:lnTo>
                <a:lnTo>
                  <a:pt x="5" y="6"/>
                </a:lnTo>
                <a:lnTo>
                  <a:pt x="5" y="6"/>
                </a:lnTo>
                <a:lnTo>
                  <a:pt x="8" y="3"/>
                </a:lnTo>
                <a:lnTo>
                  <a:pt x="12" y="1"/>
                </a:lnTo>
                <a:lnTo>
                  <a:pt x="16" y="0"/>
                </a:lnTo>
                <a:lnTo>
                  <a:pt x="21" y="0"/>
                </a:lnTo>
                <a:lnTo>
                  <a:pt x="21" y="0"/>
                </a:lnTo>
                <a:lnTo>
                  <a:pt x="26" y="0"/>
                </a:lnTo>
                <a:lnTo>
                  <a:pt x="31" y="1"/>
                </a:lnTo>
                <a:lnTo>
                  <a:pt x="34" y="3"/>
                </a:lnTo>
                <a:lnTo>
                  <a:pt x="37" y="6"/>
                </a:lnTo>
                <a:lnTo>
                  <a:pt x="37" y="6"/>
                </a:lnTo>
                <a:lnTo>
                  <a:pt x="39" y="10"/>
                </a:lnTo>
                <a:lnTo>
                  <a:pt x="41" y="15"/>
                </a:lnTo>
                <a:lnTo>
                  <a:pt x="42" y="20"/>
                </a:lnTo>
                <a:lnTo>
                  <a:pt x="42" y="27"/>
                </a:lnTo>
                <a:lnTo>
                  <a:pt x="42" y="27"/>
                </a:lnTo>
                <a:lnTo>
                  <a:pt x="42" y="34"/>
                </a:lnTo>
                <a:lnTo>
                  <a:pt x="41" y="40"/>
                </a:lnTo>
                <a:lnTo>
                  <a:pt x="39" y="45"/>
                </a:lnTo>
                <a:lnTo>
                  <a:pt x="37" y="48"/>
                </a:lnTo>
                <a:lnTo>
                  <a:pt x="37" y="48"/>
                </a:lnTo>
                <a:lnTo>
                  <a:pt x="34" y="51"/>
                </a:lnTo>
                <a:lnTo>
                  <a:pt x="31" y="54"/>
                </a:lnTo>
                <a:lnTo>
                  <a:pt x="26" y="55"/>
                </a:lnTo>
                <a:lnTo>
                  <a:pt x="21" y="56"/>
                </a:lnTo>
                <a:lnTo>
                  <a:pt x="21" y="56"/>
                </a:lnTo>
                <a:close/>
                <a:moveTo>
                  <a:pt x="21" y="8"/>
                </a:moveTo>
                <a:lnTo>
                  <a:pt x="21" y="8"/>
                </a:lnTo>
                <a:lnTo>
                  <a:pt x="19" y="8"/>
                </a:lnTo>
                <a:lnTo>
                  <a:pt x="17" y="9"/>
                </a:lnTo>
                <a:lnTo>
                  <a:pt x="15" y="10"/>
                </a:lnTo>
                <a:lnTo>
                  <a:pt x="14" y="12"/>
                </a:lnTo>
                <a:lnTo>
                  <a:pt x="14" y="12"/>
                </a:lnTo>
                <a:lnTo>
                  <a:pt x="13" y="18"/>
                </a:lnTo>
                <a:lnTo>
                  <a:pt x="12" y="27"/>
                </a:lnTo>
                <a:lnTo>
                  <a:pt x="12" y="27"/>
                </a:lnTo>
                <a:lnTo>
                  <a:pt x="13" y="36"/>
                </a:lnTo>
                <a:lnTo>
                  <a:pt x="14" y="42"/>
                </a:lnTo>
                <a:lnTo>
                  <a:pt x="14" y="42"/>
                </a:lnTo>
                <a:lnTo>
                  <a:pt x="16" y="44"/>
                </a:lnTo>
                <a:lnTo>
                  <a:pt x="17" y="45"/>
                </a:lnTo>
                <a:lnTo>
                  <a:pt x="19" y="46"/>
                </a:lnTo>
                <a:lnTo>
                  <a:pt x="21" y="47"/>
                </a:lnTo>
                <a:lnTo>
                  <a:pt x="21" y="47"/>
                </a:lnTo>
                <a:lnTo>
                  <a:pt x="24" y="46"/>
                </a:lnTo>
                <a:lnTo>
                  <a:pt x="25" y="45"/>
                </a:lnTo>
                <a:lnTo>
                  <a:pt x="27" y="44"/>
                </a:lnTo>
                <a:lnTo>
                  <a:pt x="28" y="42"/>
                </a:lnTo>
                <a:lnTo>
                  <a:pt x="28" y="42"/>
                </a:lnTo>
                <a:lnTo>
                  <a:pt x="30" y="36"/>
                </a:lnTo>
                <a:lnTo>
                  <a:pt x="30" y="27"/>
                </a:lnTo>
                <a:lnTo>
                  <a:pt x="30" y="27"/>
                </a:lnTo>
                <a:lnTo>
                  <a:pt x="30" y="18"/>
                </a:lnTo>
                <a:lnTo>
                  <a:pt x="28" y="12"/>
                </a:lnTo>
                <a:lnTo>
                  <a:pt x="28" y="12"/>
                </a:lnTo>
                <a:lnTo>
                  <a:pt x="27" y="10"/>
                </a:lnTo>
                <a:lnTo>
                  <a:pt x="25" y="9"/>
                </a:lnTo>
                <a:lnTo>
                  <a:pt x="24" y="8"/>
                </a:lnTo>
                <a:lnTo>
                  <a:pt x="21" y="8"/>
                </a:lnTo>
                <a:lnTo>
                  <a:pt x="21"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6" name="Freeform 429">
            <a:extLst>
              <a:ext uri="{FF2B5EF4-FFF2-40B4-BE49-F238E27FC236}">
                <a16:creationId xmlns:a16="http://schemas.microsoft.com/office/drawing/2014/main" id="{0AD158FA-83A0-4CEA-8C51-58AABC38DF92}"/>
              </a:ext>
            </a:extLst>
          </p:cNvPr>
          <p:cNvSpPr>
            <a:spLocks noEditPoints="1"/>
          </p:cNvSpPr>
          <p:nvPr/>
        </p:nvSpPr>
        <p:spPr bwMode="auto">
          <a:xfrm>
            <a:off x="7575550" y="4746625"/>
            <a:ext cx="49212" cy="49212"/>
          </a:xfrm>
          <a:custGeom>
            <a:avLst/>
            <a:gdLst>
              <a:gd name="T0" fmla="*/ 63 w 63"/>
              <a:gd name="T1" fmla="*/ 53 h 63"/>
              <a:gd name="T2" fmla="*/ 63 w 63"/>
              <a:gd name="T3" fmla="*/ 53 h 63"/>
              <a:gd name="T4" fmla="*/ 62 w 63"/>
              <a:gd name="T5" fmla="*/ 56 h 63"/>
              <a:gd name="T6" fmla="*/ 59 w 63"/>
              <a:gd name="T7" fmla="*/ 60 h 63"/>
              <a:gd name="T8" fmla="*/ 59 w 63"/>
              <a:gd name="T9" fmla="*/ 60 h 63"/>
              <a:gd name="T10" fmla="*/ 56 w 63"/>
              <a:gd name="T11" fmla="*/ 61 h 63"/>
              <a:gd name="T12" fmla="*/ 53 w 63"/>
              <a:gd name="T13" fmla="*/ 62 h 63"/>
              <a:gd name="T14" fmla="*/ 41 w 63"/>
              <a:gd name="T15" fmla="*/ 62 h 63"/>
              <a:gd name="T16" fmla="*/ 40 w 63"/>
              <a:gd name="T17" fmla="*/ 51 h 63"/>
              <a:gd name="T18" fmla="*/ 49 w 63"/>
              <a:gd name="T19" fmla="*/ 51 h 63"/>
              <a:gd name="T20" fmla="*/ 49 w 63"/>
              <a:gd name="T21" fmla="*/ 51 h 63"/>
              <a:gd name="T22" fmla="*/ 51 w 63"/>
              <a:gd name="T23" fmla="*/ 50 h 63"/>
              <a:gd name="T24" fmla="*/ 51 w 63"/>
              <a:gd name="T25" fmla="*/ 50 h 63"/>
              <a:gd name="T26" fmla="*/ 52 w 63"/>
              <a:gd name="T27" fmla="*/ 49 h 63"/>
              <a:gd name="T28" fmla="*/ 52 w 63"/>
              <a:gd name="T29" fmla="*/ 39 h 63"/>
              <a:gd name="T30" fmla="*/ 22 w 63"/>
              <a:gd name="T31" fmla="*/ 39 h 63"/>
              <a:gd name="T32" fmla="*/ 22 w 63"/>
              <a:gd name="T33" fmla="*/ 39 h 63"/>
              <a:gd name="T34" fmla="*/ 20 w 63"/>
              <a:gd name="T35" fmla="*/ 46 h 63"/>
              <a:gd name="T36" fmla="*/ 17 w 63"/>
              <a:gd name="T37" fmla="*/ 52 h 63"/>
              <a:gd name="T38" fmla="*/ 17 w 63"/>
              <a:gd name="T39" fmla="*/ 52 h 63"/>
              <a:gd name="T40" fmla="*/ 13 w 63"/>
              <a:gd name="T41" fmla="*/ 58 h 63"/>
              <a:gd name="T42" fmla="*/ 8 w 63"/>
              <a:gd name="T43" fmla="*/ 63 h 63"/>
              <a:gd name="T44" fmla="*/ 0 w 63"/>
              <a:gd name="T45" fmla="*/ 56 h 63"/>
              <a:gd name="T46" fmla="*/ 0 w 63"/>
              <a:gd name="T47" fmla="*/ 56 h 63"/>
              <a:gd name="T48" fmla="*/ 6 w 63"/>
              <a:gd name="T49" fmla="*/ 51 h 63"/>
              <a:gd name="T50" fmla="*/ 9 w 63"/>
              <a:gd name="T51" fmla="*/ 46 h 63"/>
              <a:gd name="T52" fmla="*/ 9 w 63"/>
              <a:gd name="T53" fmla="*/ 46 h 63"/>
              <a:gd name="T54" fmla="*/ 11 w 63"/>
              <a:gd name="T55" fmla="*/ 41 h 63"/>
              <a:gd name="T56" fmla="*/ 12 w 63"/>
              <a:gd name="T57" fmla="*/ 36 h 63"/>
              <a:gd name="T58" fmla="*/ 12 w 63"/>
              <a:gd name="T59" fmla="*/ 36 h 63"/>
              <a:gd name="T60" fmla="*/ 13 w 63"/>
              <a:gd name="T61" fmla="*/ 24 h 63"/>
              <a:gd name="T62" fmla="*/ 13 w 63"/>
              <a:gd name="T63" fmla="*/ 0 h 63"/>
              <a:gd name="T64" fmla="*/ 63 w 63"/>
              <a:gd name="T65" fmla="*/ 0 h 63"/>
              <a:gd name="T66" fmla="*/ 63 w 63"/>
              <a:gd name="T67" fmla="*/ 53 h 63"/>
              <a:gd name="T68" fmla="*/ 52 w 63"/>
              <a:gd name="T69" fmla="*/ 31 h 63"/>
              <a:gd name="T70" fmla="*/ 52 w 63"/>
              <a:gd name="T71" fmla="*/ 23 h 63"/>
              <a:gd name="T72" fmla="*/ 23 w 63"/>
              <a:gd name="T73" fmla="*/ 23 h 63"/>
              <a:gd name="T74" fmla="*/ 23 w 63"/>
              <a:gd name="T75" fmla="*/ 23 h 63"/>
              <a:gd name="T76" fmla="*/ 23 w 63"/>
              <a:gd name="T77" fmla="*/ 31 h 63"/>
              <a:gd name="T78" fmla="*/ 52 w 63"/>
              <a:gd name="T79" fmla="*/ 31 h 63"/>
              <a:gd name="T80" fmla="*/ 52 w 63"/>
              <a:gd name="T81" fmla="*/ 15 h 63"/>
              <a:gd name="T82" fmla="*/ 52 w 63"/>
              <a:gd name="T83" fmla="*/ 8 h 63"/>
              <a:gd name="T84" fmla="*/ 23 w 63"/>
              <a:gd name="T85" fmla="*/ 8 h 63"/>
              <a:gd name="T86" fmla="*/ 23 w 63"/>
              <a:gd name="T87" fmla="*/ 15 h 63"/>
              <a:gd name="T88" fmla="*/ 52 w 63"/>
              <a:gd name="T89"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 h="63">
                <a:moveTo>
                  <a:pt x="63" y="53"/>
                </a:moveTo>
                <a:lnTo>
                  <a:pt x="63" y="53"/>
                </a:lnTo>
                <a:lnTo>
                  <a:pt x="62" y="56"/>
                </a:lnTo>
                <a:lnTo>
                  <a:pt x="59" y="60"/>
                </a:lnTo>
                <a:lnTo>
                  <a:pt x="59" y="60"/>
                </a:lnTo>
                <a:lnTo>
                  <a:pt x="56" y="61"/>
                </a:lnTo>
                <a:lnTo>
                  <a:pt x="53" y="62"/>
                </a:lnTo>
                <a:lnTo>
                  <a:pt x="41" y="62"/>
                </a:lnTo>
                <a:lnTo>
                  <a:pt x="40" y="51"/>
                </a:lnTo>
                <a:lnTo>
                  <a:pt x="49" y="51"/>
                </a:lnTo>
                <a:lnTo>
                  <a:pt x="49" y="51"/>
                </a:lnTo>
                <a:lnTo>
                  <a:pt x="51" y="50"/>
                </a:lnTo>
                <a:lnTo>
                  <a:pt x="51" y="50"/>
                </a:lnTo>
                <a:lnTo>
                  <a:pt x="52" y="49"/>
                </a:lnTo>
                <a:lnTo>
                  <a:pt x="52" y="39"/>
                </a:lnTo>
                <a:lnTo>
                  <a:pt x="22" y="39"/>
                </a:lnTo>
                <a:lnTo>
                  <a:pt x="22" y="39"/>
                </a:lnTo>
                <a:lnTo>
                  <a:pt x="20" y="46"/>
                </a:lnTo>
                <a:lnTo>
                  <a:pt x="17" y="52"/>
                </a:lnTo>
                <a:lnTo>
                  <a:pt x="17" y="52"/>
                </a:lnTo>
                <a:lnTo>
                  <a:pt x="13" y="58"/>
                </a:lnTo>
                <a:lnTo>
                  <a:pt x="8" y="63"/>
                </a:lnTo>
                <a:lnTo>
                  <a:pt x="0" y="56"/>
                </a:lnTo>
                <a:lnTo>
                  <a:pt x="0" y="56"/>
                </a:lnTo>
                <a:lnTo>
                  <a:pt x="6" y="51"/>
                </a:lnTo>
                <a:lnTo>
                  <a:pt x="9" y="46"/>
                </a:lnTo>
                <a:lnTo>
                  <a:pt x="9" y="46"/>
                </a:lnTo>
                <a:lnTo>
                  <a:pt x="11" y="41"/>
                </a:lnTo>
                <a:lnTo>
                  <a:pt x="12" y="36"/>
                </a:lnTo>
                <a:lnTo>
                  <a:pt x="12" y="36"/>
                </a:lnTo>
                <a:lnTo>
                  <a:pt x="13" y="24"/>
                </a:lnTo>
                <a:lnTo>
                  <a:pt x="13" y="0"/>
                </a:lnTo>
                <a:lnTo>
                  <a:pt x="63" y="0"/>
                </a:lnTo>
                <a:lnTo>
                  <a:pt x="63" y="53"/>
                </a:lnTo>
                <a:close/>
                <a:moveTo>
                  <a:pt x="52" y="31"/>
                </a:moveTo>
                <a:lnTo>
                  <a:pt x="52" y="23"/>
                </a:lnTo>
                <a:lnTo>
                  <a:pt x="23" y="23"/>
                </a:lnTo>
                <a:lnTo>
                  <a:pt x="23" y="23"/>
                </a:lnTo>
                <a:lnTo>
                  <a:pt x="23" y="31"/>
                </a:lnTo>
                <a:lnTo>
                  <a:pt x="52" y="31"/>
                </a:lnTo>
                <a:close/>
                <a:moveTo>
                  <a:pt x="52" y="15"/>
                </a:moveTo>
                <a:lnTo>
                  <a:pt x="52" y="8"/>
                </a:lnTo>
                <a:lnTo>
                  <a:pt x="23" y="8"/>
                </a:lnTo>
                <a:lnTo>
                  <a:pt x="23" y="15"/>
                </a:lnTo>
                <a:lnTo>
                  <a:pt x="52"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7" name="Freeform 430">
            <a:extLst>
              <a:ext uri="{FF2B5EF4-FFF2-40B4-BE49-F238E27FC236}">
                <a16:creationId xmlns:a16="http://schemas.microsoft.com/office/drawing/2014/main" id="{B24C664E-052F-4742-91BC-717FC442A8BF}"/>
              </a:ext>
            </a:extLst>
          </p:cNvPr>
          <p:cNvSpPr>
            <a:spLocks noEditPoints="1"/>
          </p:cNvSpPr>
          <p:nvPr/>
        </p:nvSpPr>
        <p:spPr bwMode="auto">
          <a:xfrm>
            <a:off x="7640638" y="4746625"/>
            <a:ext cx="47625" cy="49212"/>
          </a:xfrm>
          <a:custGeom>
            <a:avLst/>
            <a:gdLst>
              <a:gd name="T0" fmla="*/ 14 w 60"/>
              <a:gd name="T1" fmla="*/ 2 h 62"/>
              <a:gd name="T2" fmla="*/ 14 w 60"/>
              <a:gd name="T3" fmla="*/ 2 h 62"/>
              <a:gd name="T4" fmla="*/ 10 w 60"/>
              <a:gd name="T5" fmla="*/ 17 h 62"/>
              <a:gd name="T6" fmla="*/ 9 w 60"/>
              <a:gd name="T7" fmla="*/ 29 h 62"/>
              <a:gd name="T8" fmla="*/ 9 w 60"/>
              <a:gd name="T9" fmla="*/ 29 h 62"/>
              <a:gd name="T10" fmla="*/ 10 w 60"/>
              <a:gd name="T11" fmla="*/ 44 h 62"/>
              <a:gd name="T12" fmla="*/ 13 w 60"/>
              <a:gd name="T13" fmla="*/ 59 h 62"/>
              <a:gd name="T14" fmla="*/ 4 w 60"/>
              <a:gd name="T15" fmla="*/ 62 h 62"/>
              <a:gd name="T16" fmla="*/ 4 w 60"/>
              <a:gd name="T17" fmla="*/ 62 h 62"/>
              <a:gd name="T18" fmla="*/ 1 w 60"/>
              <a:gd name="T19" fmla="*/ 46 h 62"/>
              <a:gd name="T20" fmla="*/ 0 w 60"/>
              <a:gd name="T21" fmla="*/ 32 h 62"/>
              <a:gd name="T22" fmla="*/ 0 w 60"/>
              <a:gd name="T23" fmla="*/ 32 h 62"/>
              <a:gd name="T24" fmla="*/ 1 w 60"/>
              <a:gd name="T25" fmla="*/ 16 h 62"/>
              <a:gd name="T26" fmla="*/ 4 w 60"/>
              <a:gd name="T27" fmla="*/ 0 h 62"/>
              <a:gd name="T28" fmla="*/ 14 w 60"/>
              <a:gd name="T29" fmla="*/ 2 h 62"/>
              <a:gd name="T30" fmla="*/ 60 w 60"/>
              <a:gd name="T31" fmla="*/ 59 h 62"/>
              <a:gd name="T32" fmla="*/ 60 w 60"/>
              <a:gd name="T33" fmla="*/ 59 h 62"/>
              <a:gd name="T34" fmla="*/ 46 w 60"/>
              <a:gd name="T35" fmla="*/ 60 h 62"/>
              <a:gd name="T36" fmla="*/ 46 w 60"/>
              <a:gd name="T37" fmla="*/ 60 h 62"/>
              <a:gd name="T38" fmla="*/ 32 w 60"/>
              <a:gd name="T39" fmla="*/ 59 h 62"/>
              <a:gd name="T40" fmla="*/ 27 w 60"/>
              <a:gd name="T41" fmla="*/ 58 h 62"/>
              <a:gd name="T42" fmla="*/ 23 w 60"/>
              <a:gd name="T43" fmla="*/ 55 h 62"/>
              <a:gd name="T44" fmla="*/ 23 w 60"/>
              <a:gd name="T45" fmla="*/ 55 h 62"/>
              <a:gd name="T46" fmla="*/ 21 w 60"/>
              <a:gd name="T47" fmla="*/ 53 h 62"/>
              <a:gd name="T48" fmla="*/ 19 w 60"/>
              <a:gd name="T49" fmla="*/ 51 h 62"/>
              <a:gd name="T50" fmla="*/ 18 w 60"/>
              <a:gd name="T51" fmla="*/ 48 h 62"/>
              <a:gd name="T52" fmla="*/ 18 w 60"/>
              <a:gd name="T53" fmla="*/ 45 h 62"/>
              <a:gd name="T54" fmla="*/ 18 w 60"/>
              <a:gd name="T55" fmla="*/ 45 h 62"/>
              <a:gd name="T56" fmla="*/ 18 w 60"/>
              <a:gd name="T57" fmla="*/ 41 h 62"/>
              <a:gd name="T58" fmla="*/ 20 w 60"/>
              <a:gd name="T59" fmla="*/ 37 h 62"/>
              <a:gd name="T60" fmla="*/ 22 w 60"/>
              <a:gd name="T61" fmla="*/ 34 h 62"/>
              <a:gd name="T62" fmla="*/ 25 w 60"/>
              <a:gd name="T63" fmla="*/ 30 h 62"/>
              <a:gd name="T64" fmla="*/ 33 w 60"/>
              <a:gd name="T65" fmla="*/ 34 h 62"/>
              <a:gd name="T66" fmla="*/ 33 w 60"/>
              <a:gd name="T67" fmla="*/ 34 h 62"/>
              <a:gd name="T68" fmla="*/ 29 w 60"/>
              <a:gd name="T69" fmla="*/ 39 h 62"/>
              <a:gd name="T70" fmla="*/ 28 w 60"/>
              <a:gd name="T71" fmla="*/ 42 h 62"/>
              <a:gd name="T72" fmla="*/ 27 w 60"/>
              <a:gd name="T73" fmla="*/ 45 h 62"/>
              <a:gd name="T74" fmla="*/ 27 w 60"/>
              <a:gd name="T75" fmla="*/ 45 h 62"/>
              <a:gd name="T76" fmla="*/ 28 w 60"/>
              <a:gd name="T77" fmla="*/ 47 h 62"/>
              <a:gd name="T78" fmla="*/ 30 w 60"/>
              <a:gd name="T79" fmla="*/ 49 h 62"/>
              <a:gd name="T80" fmla="*/ 30 w 60"/>
              <a:gd name="T81" fmla="*/ 49 h 62"/>
              <a:gd name="T82" fmla="*/ 35 w 60"/>
              <a:gd name="T83" fmla="*/ 50 h 62"/>
              <a:gd name="T84" fmla="*/ 43 w 60"/>
              <a:gd name="T85" fmla="*/ 50 h 62"/>
              <a:gd name="T86" fmla="*/ 43 w 60"/>
              <a:gd name="T87" fmla="*/ 50 h 62"/>
              <a:gd name="T88" fmla="*/ 60 w 60"/>
              <a:gd name="T89" fmla="*/ 49 h 62"/>
              <a:gd name="T90" fmla="*/ 60 w 60"/>
              <a:gd name="T91" fmla="*/ 59 h 62"/>
              <a:gd name="T92" fmla="*/ 60 w 60"/>
              <a:gd name="T93" fmla="*/ 14 h 62"/>
              <a:gd name="T94" fmla="*/ 57 w 60"/>
              <a:gd name="T95" fmla="*/ 14 h 62"/>
              <a:gd name="T96" fmla="*/ 57 w 60"/>
              <a:gd name="T97" fmla="*/ 14 h 62"/>
              <a:gd name="T98" fmla="*/ 41 w 60"/>
              <a:gd name="T99" fmla="*/ 14 h 62"/>
              <a:gd name="T100" fmla="*/ 41 w 60"/>
              <a:gd name="T101" fmla="*/ 14 h 62"/>
              <a:gd name="T102" fmla="*/ 20 w 60"/>
              <a:gd name="T103" fmla="*/ 15 h 62"/>
              <a:gd name="T104" fmla="*/ 20 w 60"/>
              <a:gd name="T105" fmla="*/ 6 h 62"/>
              <a:gd name="T106" fmla="*/ 20 w 60"/>
              <a:gd name="T107" fmla="*/ 6 h 62"/>
              <a:gd name="T108" fmla="*/ 53 w 60"/>
              <a:gd name="T109" fmla="*/ 5 h 62"/>
              <a:gd name="T110" fmla="*/ 53 w 60"/>
              <a:gd name="T111" fmla="*/ 5 h 62"/>
              <a:gd name="T112" fmla="*/ 60 w 60"/>
              <a:gd name="T113" fmla="*/ 5 h 62"/>
              <a:gd name="T114" fmla="*/ 60 w 60"/>
              <a:gd name="T115" fmla="*/ 1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 h="62">
                <a:moveTo>
                  <a:pt x="14" y="2"/>
                </a:moveTo>
                <a:lnTo>
                  <a:pt x="14" y="2"/>
                </a:lnTo>
                <a:lnTo>
                  <a:pt x="10" y="17"/>
                </a:lnTo>
                <a:lnTo>
                  <a:pt x="9" y="29"/>
                </a:lnTo>
                <a:lnTo>
                  <a:pt x="9" y="29"/>
                </a:lnTo>
                <a:lnTo>
                  <a:pt x="10" y="44"/>
                </a:lnTo>
                <a:lnTo>
                  <a:pt x="13" y="59"/>
                </a:lnTo>
                <a:lnTo>
                  <a:pt x="4" y="62"/>
                </a:lnTo>
                <a:lnTo>
                  <a:pt x="4" y="62"/>
                </a:lnTo>
                <a:lnTo>
                  <a:pt x="1" y="46"/>
                </a:lnTo>
                <a:lnTo>
                  <a:pt x="0" y="32"/>
                </a:lnTo>
                <a:lnTo>
                  <a:pt x="0" y="32"/>
                </a:lnTo>
                <a:lnTo>
                  <a:pt x="1" y="16"/>
                </a:lnTo>
                <a:lnTo>
                  <a:pt x="4" y="0"/>
                </a:lnTo>
                <a:lnTo>
                  <a:pt x="14" y="2"/>
                </a:lnTo>
                <a:close/>
                <a:moveTo>
                  <a:pt x="60" y="59"/>
                </a:moveTo>
                <a:lnTo>
                  <a:pt x="60" y="59"/>
                </a:lnTo>
                <a:lnTo>
                  <a:pt x="46" y="60"/>
                </a:lnTo>
                <a:lnTo>
                  <a:pt x="46" y="60"/>
                </a:lnTo>
                <a:lnTo>
                  <a:pt x="32" y="59"/>
                </a:lnTo>
                <a:lnTo>
                  <a:pt x="27" y="58"/>
                </a:lnTo>
                <a:lnTo>
                  <a:pt x="23" y="55"/>
                </a:lnTo>
                <a:lnTo>
                  <a:pt x="23" y="55"/>
                </a:lnTo>
                <a:lnTo>
                  <a:pt x="21" y="53"/>
                </a:lnTo>
                <a:lnTo>
                  <a:pt x="19" y="51"/>
                </a:lnTo>
                <a:lnTo>
                  <a:pt x="18" y="48"/>
                </a:lnTo>
                <a:lnTo>
                  <a:pt x="18" y="45"/>
                </a:lnTo>
                <a:lnTo>
                  <a:pt x="18" y="45"/>
                </a:lnTo>
                <a:lnTo>
                  <a:pt x="18" y="41"/>
                </a:lnTo>
                <a:lnTo>
                  <a:pt x="20" y="37"/>
                </a:lnTo>
                <a:lnTo>
                  <a:pt x="22" y="34"/>
                </a:lnTo>
                <a:lnTo>
                  <a:pt x="25" y="30"/>
                </a:lnTo>
                <a:lnTo>
                  <a:pt x="33" y="34"/>
                </a:lnTo>
                <a:lnTo>
                  <a:pt x="33" y="34"/>
                </a:lnTo>
                <a:lnTo>
                  <a:pt x="29" y="39"/>
                </a:lnTo>
                <a:lnTo>
                  <a:pt x="28" y="42"/>
                </a:lnTo>
                <a:lnTo>
                  <a:pt x="27" y="45"/>
                </a:lnTo>
                <a:lnTo>
                  <a:pt x="27" y="45"/>
                </a:lnTo>
                <a:lnTo>
                  <a:pt x="28" y="47"/>
                </a:lnTo>
                <a:lnTo>
                  <a:pt x="30" y="49"/>
                </a:lnTo>
                <a:lnTo>
                  <a:pt x="30" y="49"/>
                </a:lnTo>
                <a:lnTo>
                  <a:pt x="35" y="50"/>
                </a:lnTo>
                <a:lnTo>
                  <a:pt x="43" y="50"/>
                </a:lnTo>
                <a:lnTo>
                  <a:pt x="43" y="50"/>
                </a:lnTo>
                <a:lnTo>
                  <a:pt x="60" y="49"/>
                </a:lnTo>
                <a:lnTo>
                  <a:pt x="60" y="59"/>
                </a:lnTo>
                <a:close/>
                <a:moveTo>
                  <a:pt x="60" y="14"/>
                </a:moveTo>
                <a:lnTo>
                  <a:pt x="57" y="14"/>
                </a:lnTo>
                <a:lnTo>
                  <a:pt x="57" y="14"/>
                </a:lnTo>
                <a:lnTo>
                  <a:pt x="41" y="14"/>
                </a:lnTo>
                <a:lnTo>
                  <a:pt x="41" y="14"/>
                </a:lnTo>
                <a:lnTo>
                  <a:pt x="20" y="15"/>
                </a:lnTo>
                <a:lnTo>
                  <a:pt x="20" y="6"/>
                </a:lnTo>
                <a:lnTo>
                  <a:pt x="20" y="6"/>
                </a:lnTo>
                <a:lnTo>
                  <a:pt x="53" y="5"/>
                </a:lnTo>
                <a:lnTo>
                  <a:pt x="53" y="5"/>
                </a:lnTo>
                <a:lnTo>
                  <a:pt x="60" y="5"/>
                </a:lnTo>
                <a:lnTo>
                  <a:pt x="60"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8" name="Freeform 431">
            <a:extLst>
              <a:ext uri="{FF2B5EF4-FFF2-40B4-BE49-F238E27FC236}">
                <a16:creationId xmlns:a16="http://schemas.microsoft.com/office/drawing/2014/main" id="{F241019F-BFE0-42D8-83F2-C5E0485B51EA}"/>
              </a:ext>
            </a:extLst>
          </p:cNvPr>
          <p:cNvSpPr>
            <a:spLocks noEditPoints="1"/>
          </p:cNvSpPr>
          <p:nvPr/>
        </p:nvSpPr>
        <p:spPr bwMode="auto">
          <a:xfrm>
            <a:off x="7696200" y="4743450"/>
            <a:ext cx="57150" cy="52387"/>
          </a:xfrm>
          <a:custGeom>
            <a:avLst/>
            <a:gdLst>
              <a:gd name="T0" fmla="*/ 16 w 72"/>
              <a:gd name="T1" fmla="*/ 26 h 66"/>
              <a:gd name="T2" fmla="*/ 13 w 72"/>
              <a:gd name="T3" fmla="*/ 41 h 66"/>
              <a:gd name="T4" fmla="*/ 11 w 72"/>
              <a:gd name="T5" fmla="*/ 48 h 66"/>
              <a:gd name="T6" fmla="*/ 0 w 72"/>
              <a:gd name="T7" fmla="*/ 50 h 66"/>
              <a:gd name="T8" fmla="*/ 4 w 72"/>
              <a:gd name="T9" fmla="*/ 39 h 66"/>
              <a:gd name="T10" fmla="*/ 16 w 72"/>
              <a:gd name="T11" fmla="*/ 26 h 66"/>
              <a:gd name="T12" fmla="*/ 62 w 72"/>
              <a:gd name="T13" fmla="*/ 11 h 66"/>
              <a:gd name="T14" fmla="*/ 56 w 72"/>
              <a:gd name="T15" fmla="*/ 22 h 66"/>
              <a:gd name="T16" fmla="*/ 47 w 72"/>
              <a:gd name="T17" fmla="*/ 34 h 66"/>
              <a:gd name="T18" fmla="*/ 31 w 72"/>
              <a:gd name="T19" fmla="*/ 53 h 66"/>
              <a:gd name="T20" fmla="*/ 32 w 72"/>
              <a:gd name="T21" fmla="*/ 55 h 66"/>
              <a:gd name="T22" fmla="*/ 33 w 72"/>
              <a:gd name="T23" fmla="*/ 56 h 66"/>
              <a:gd name="T24" fmla="*/ 40 w 72"/>
              <a:gd name="T25" fmla="*/ 56 h 66"/>
              <a:gd name="T26" fmla="*/ 47 w 72"/>
              <a:gd name="T27" fmla="*/ 55 h 66"/>
              <a:gd name="T28" fmla="*/ 49 w 72"/>
              <a:gd name="T29" fmla="*/ 52 h 66"/>
              <a:gd name="T30" fmla="*/ 49 w 72"/>
              <a:gd name="T31" fmla="*/ 42 h 66"/>
              <a:gd name="T32" fmla="*/ 58 w 72"/>
              <a:gd name="T33" fmla="*/ 56 h 66"/>
              <a:gd name="T34" fmla="*/ 57 w 72"/>
              <a:gd name="T35" fmla="*/ 59 h 66"/>
              <a:gd name="T36" fmla="*/ 56 w 72"/>
              <a:gd name="T37" fmla="*/ 62 h 66"/>
              <a:gd name="T38" fmla="*/ 51 w 72"/>
              <a:gd name="T39" fmla="*/ 65 h 66"/>
              <a:gd name="T40" fmla="*/ 40 w 72"/>
              <a:gd name="T41" fmla="*/ 66 h 66"/>
              <a:gd name="T42" fmla="*/ 34 w 72"/>
              <a:gd name="T43" fmla="*/ 65 h 66"/>
              <a:gd name="T44" fmla="*/ 29 w 72"/>
              <a:gd name="T45" fmla="*/ 65 h 66"/>
              <a:gd name="T46" fmla="*/ 25 w 72"/>
              <a:gd name="T47" fmla="*/ 64 h 66"/>
              <a:gd name="T48" fmla="*/ 22 w 72"/>
              <a:gd name="T49" fmla="*/ 60 h 66"/>
              <a:gd name="T50" fmla="*/ 21 w 72"/>
              <a:gd name="T51" fmla="*/ 57 h 66"/>
              <a:gd name="T52" fmla="*/ 14 w 72"/>
              <a:gd name="T53" fmla="*/ 63 h 66"/>
              <a:gd name="T54" fmla="*/ 3 w 72"/>
              <a:gd name="T55" fmla="*/ 58 h 66"/>
              <a:gd name="T56" fmla="*/ 12 w 72"/>
              <a:gd name="T57" fmla="*/ 53 h 66"/>
              <a:gd name="T58" fmla="*/ 21 w 72"/>
              <a:gd name="T59" fmla="*/ 16 h 66"/>
              <a:gd name="T60" fmla="*/ 31 w 72"/>
              <a:gd name="T61" fmla="*/ 37 h 66"/>
              <a:gd name="T62" fmla="*/ 39 w 72"/>
              <a:gd name="T63" fmla="*/ 28 h 66"/>
              <a:gd name="T64" fmla="*/ 50 w 72"/>
              <a:gd name="T65" fmla="*/ 14 h 66"/>
              <a:gd name="T66" fmla="*/ 62 w 72"/>
              <a:gd name="T67" fmla="*/ 11 h 66"/>
              <a:gd name="T68" fmla="*/ 40 w 72"/>
              <a:gd name="T69" fmla="*/ 20 h 66"/>
              <a:gd name="T70" fmla="*/ 20 w 72"/>
              <a:gd name="T71" fmla="*/ 7 h 66"/>
              <a:gd name="T72" fmla="*/ 26 w 72"/>
              <a:gd name="T73" fmla="*/ 0 h 66"/>
              <a:gd name="T74" fmla="*/ 38 w 72"/>
              <a:gd name="T75" fmla="*/ 7 h 66"/>
              <a:gd name="T76" fmla="*/ 46 w 72"/>
              <a:gd name="T77" fmla="*/ 13 h 66"/>
              <a:gd name="T78" fmla="*/ 62 w 72"/>
              <a:gd name="T79" fmla="*/ 53 h 66"/>
              <a:gd name="T80" fmla="*/ 58 w 72"/>
              <a:gd name="T81" fmla="*/ 40 h 66"/>
              <a:gd name="T82" fmla="*/ 61 w 72"/>
              <a:gd name="T83" fmla="*/ 26 h 66"/>
              <a:gd name="T84" fmla="*/ 67 w 72"/>
              <a:gd name="T85" fmla="*/ 38 h 66"/>
              <a:gd name="T86" fmla="*/ 72 w 72"/>
              <a:gd name="T8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 h="66">
                <a:moveTo>
                  <a:pt x="16" y="26"/>
                </a:moveTo>
                <a:lnTo>
                  <a:pt x="16" y="26"/>
                </a:lnTo>
                <a:lnTo>
                  <a:pt x="15" y="33"/>
                </a:lnTo>
                <a:lnTo>
                  <a:pt x="13" y="41"/>
                </a:lnTo>
                <a:lnTo>
                  <a:pt x="13" y="41"/>
                </a:lnTo>
                <a:lnTo>
                  <a:pt x="11" y="48"/>
                </a:lnTo>
                <a:lnTo>
                  <a:pt x="9" y="53"/>
                </a:lnTo>
                <a:lnTo>
                  <a:pt x="0" y="50"/>
                </a:lnTo>
                <a:lnTo>
                  <a:pt x="0" y="50"/>
                </a:lnTo>
                <a:lnTo>
                  <a:pt x="4" y="39"/>
                </a:lnTo>
                <a:lnTo>
                  <a:pt x="6" y="25"/>
                </a:lnTo>
                <a:lnTo>
                  <a:pt x="16" y="26"/>
                </a:lnTo>
                <a:close/>
                <a:moveTo>
                  <a:pt x="62" y="11"/>
                </a:moveTo>
                <a:lnTo>
                  <a:pt x="62" y="11"/>
                </a:lnTo>
                <a:lnTo>
                  <a:pt x="56" y="22"/>
                </a:lnTo>
                <a:lnTo>
                  <a:pt x="56" y="22"/>
                </a:lnTo>
                <a:lnTo>
                  <a:pt x="47" y="34"/>
                </a:lnTo>
                <a:lnTo>
                  <a:pt x="47" y="34"/>
                </a:lnTo>
                <a:lnTo>
                  <a:pt x="31" y="49"/>
                </a:lnTo>
                <a:lnTo>
                  <a:pt x="31" y="53"/>
                </a:lnTo>
                <a:lnTo>
                  <a:pt x="31" y="53"/>
                </a:lnTo>
                <a:lnTo>
                  <a:pt x="32" y="55"/>
                </a:lnTo>
                <a:lnTo>
                  <a:pt x="33" y="56"/>
                </a:lnTo>
                <a:lnTo>
                  <a:pt x="33" y="56"/>
                </a:lnTo>
                <a:lnTo>
                  <a:pt x="40" y="56"/>
                </a:lnTo>
                <a:lnTo>
                  <a:pt x="40" y="56"/>
                </a:lnTo>
                <a:lnTo>
                  <a:pt x="47" y="55"/>
                </a:lnTo>
                <a:lnTo>
                  <a:pt x="47" y="55"/>
                </a:lnTo>
                <a:lnTo>
                  <a:pt x="48" y="54"/>
                </a:lnTo>
                <a:lnTo>
                  <a:pt x="49" y="52"/>
                </a:lnTo>
                <a:lnTo>
                  <a:pt x="49" y="52"/>
                </a:lnTo>
                <a:lnTo>
                  <a:pt x="49" y="42"/>
                </a:lnTo>
                <a:lnTo>
                  <a:pt x="58" y="43"/>
                </a:lnTo>
                <a:lnTo>
                  <a:pt x="58" y="56"/>
                </a:lnTo>
                <a:lnTo>
                  <a:pt x="58" y="56"/>
                </a:lnTo>
                <a:lnTo>
                  <a:pt x="57" y="59"/>
                </a:lnTo>
                <a:lnTo>
                  <a:pt x="56" y="62"/>
                </a:lnTo>
                <a:lnTo>
                  <a:pt x="56" y="62"/>
                </a:lnTo>
                <a:lnTo>
                  <a:pt x="54" y="64"/>
                </a:lnTo>
                <a:lnTo>
                  <a:pt x="51" y="65"/>
                </a:lnTo>
                <a:lnTo>
                  <a:pt x="51" y="65"/>
                </a:lnTo>
                <a:lnTo>
                  <a:pt x="40" y="66"/>
                </a:lnTo>
                <a:lnTo>
                  <a:pt x="40" y="66"/>
                </a:lnTo>
                <a:lnTo>
                  <a:pt x="34" y="65"/>
                </a:lnTo>
                <a:lnTo>
                  <a:pt x="34" y="65"/>
                </a:lnTo>
                <a:lnTo>
                  <a:pt x="29" y="65"/>
                </a:lnTo>
                <a:lnTo>
                  <a:pt x="29" y="65"/>
                </a:lnTo>
                <a:lnTo>
                  <a:pt x="25" y="64"/>
                </a:lnTo>
                <a:lnTo>
                  <a:pt x="25" y="64"/>
                </a:lnTo>
                <a:lnTo>
                  <a:pt x="22" y="60"/>
                </a:lnTo>
                <a:lnTo>
                  <a:pt x="22" y="60"/>
                </a:lnTo>
                <a:lnTo>
                  <a:pt x="21" y="57"/>
                </a:lnTo>
                <a:lnTo>
                  <a:pt x="21" y="57"/>
                </a:lnTo>
                <a:lnTo>
                  <a:pt x="14" y="63"/>
                </a:lnTo>
                <a:lnTo>
                  <a:pt x="7" y="66"/>
                </a:lnTo>
                <a:lnTo>
                  <a:pt x="3" y="58"/>
                </a:lnTo>
                <a:lnTo>
                  <a:pt x="3" y="58"/>
                </a:lnTo>
                <a:lnTo>
                  <a:pt x="12" y="53"/>
                </a:lnTo>
                <a:lnTo>
                  <a:pt x="21" y="46"/>
                </a:lnTo>
                <a:lnTo>
                  <a:pt x="21" y="16"/>
                </a:lnTo>
                <a:lnTo>
                  <a:pt x="31" y="16"/>
                </a:lnTo>
                <a:lnTo>
                  <a:pt x="31" y="37"/>
                </a:lnTo>
                <a:lnTo>
                  <a:pt x="31" y="37"/>
                </a:lnTo>
                <a:lnTo>
                  <a:pt x="39" y="28"/>
                </a:lnTo>
                <a:lnTo>
                  <a:pt x="45" y="21"/>
                </a:lnTo>
                <a:lnTo>
                  <a:pt x="50" y="14"/>
                </a:lnTo>
                <a:lnTo>
                  <a:pt x="53" y="8"/>
                </a:lnTo>
                <a:lnTo>
                  <a:pt x="62" y="11"/>
                </a:lnTo>
                <a:close/>
                <a:moveTo>
                  <a:pt x="46" y="13"/>
                </a:moveTo>
                <a:lnTo>
                  <a:pt x="40" y="20"/>
                </a:lnTo>
                <a:lnTo>
                  <a:pt x="40" y="20"/>
                </a:lnTo>
                <a:lnTo>
                  <a:pt x="20" y="7"/>
                </a:lnTo>
                <a:lnTo>
                  <a:pt x="26" y="0"/>
                </a:lnTo>
                <a:lnTo>
                  <a:pt x="26" y="0"/>
                </a:lnTo>
                <a:lnTo>
                  <a:pt x="38" y="7"/>
                </a:lnTo>
                <a:lnTo>
                  <a:pt x="38" y="7"/>
                </a:lnTo>
                <a:lnTo>
                  <a:pt x="46" y="13"/>
                </a:lnTo>
                <a:lnTo>
                  <a:pt x="46" y="13"/>
                </a:lnTo>
                <a:close/>
                <a:moveTo>
                  <a:pt x="72" y="49"/>
                </a:moveTo>
                <a:lnTo>
                  <a:pt x="62" y="53"/>
                </a:lnTo>
                <a:lnTo>
                  <a:pt x="62" y="53"/>
                </a:lnTo>
                <a:lnTo>
                  <a:pt x="58" y="40"/>
                </a:lnTo>
                <a:lnTo>
                  <a:pt x="52" y="29"/>
                </a:lnTo>
                <a:lnTo>
                  <a:pt x="61" y="26"/>
                </a:lnTo>
                <a:lnTo>
                  <a:pt x="61" y="26"/>
                </a:lnTo>
                <a:lnTo>
                  <a:pt x="67" y="38"/>
                </a:lnTo>
                <a:lnTo>
                  <a:pt x="72" y="49"/>
                </a:lnTo>
                <a:lnTo>
                  <a:pt x="72"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9" name="Freeform 432">
            <a:extLst>
              <a:ext uri="{FF2B5EF4-FFF2-40B4-BE49-F238E27FC236}">
                <a16:creationId xmlns:a16="http://schemas.microsoft.com/office/drawing/2014/main" id="{6797BA27-39DD-44FC-BB1B-665EF650F673}"/>
              </a:ext>
            </a:extLst>
          </p:cNvPr>
          <p:cNvSpPr>
            <a:spLocks noEditPoints="1"/>
          </p:cNvSpPr>
          <p:nvPr/>
        </p:nvSpPr>
        <p:spPr bwMode="auto">
          <a:xfrm>
            <a:off x="7756525" y="4746625"/>
            <a:ext cx="53975" cy="49212"/>
          </a:xfrm>
          <a:custGeom>
            <a:avLst/>
            <a:gdLst>
              <a:gd name="T0" fmla="*/ 55 w 67"/>
              <a:gd name="T1" fmla="*/ 40 h 61"/>
              <a:gd name="T2" fmla="*/ 49 w 67"/>
              <a:gd name="T3" fmla="*/ 48 h 61"/>
              <a:gd name="T4" fmla="*/ 65 w 67"/>
              <a:gd name="T5" fmla="*/ 52 h 61"/>
              <a:gd name="T6" fmla="*/ 60 w 67"/>
              <a:gd name="T7" fmla="*/ 61 h 61"/>
              <a:gd name="T8" fmla="*/ 41 w 67"/>
              <a:gd name="T9" fmla="*/ 54 h 61"/>
              <a:gd name="T10" fmla="*/ 26 w 67"/>
              <a:gd name="T11" fmla="*/ 59 h 61"/>
              <a:gd name="T12" fmla="*/ 4 w 67"/>
              <a:gd name="T13" fmla="*/ 61 h 61"/>
              <a:gd name="T14" fmla="*/ 2 w 67"/>
              <a:gd name="T15" fmla="*/ 52 h 61"/>
              <a:gd name="T16" fmla="*/ 28 w 67"/>
              <a:gd name="T17" fmla="*/ 50 h 61"/>
              <a:gd name="T18" fmla="*/ 15 w 67"/>
              <a:gd name="T19" fmla="*/ 48 h 61"/>
              <a:gd name="T20" fmla="*/ 13 w 67"/>
              <a:gd name="T21" fmla="*/ 45 h 61"/>
              <a:gd name="T22" fmla="*/ 13 w 67"/>
              <a:gd name="T23" fmla="*/ 44 h 61"/>
              <a:gd name="T24" fmla="*/ 15 w 67"/>
              <a:gd name="T25" fmla="*/ 40 h 61"/>
              <a:gd name="T26" fmla="*/ 0 w 67"/>
              <a:gd name="T27" fmla="*/ 33 h 61"/>
              <a:gd name="T28" fmla="*/ 19 w 67"/>
              <a:gd name="T29" fmla="*/ 33 h 61"/>
              <a:gd name="T30" fmla="*/ 4 w 67"/>
              <a:gd name="T31" fmla="*/ 29 h 61"/>
              <a:gd name="T32" fmla="*/ 21 w 67"/>
              <a:gd name="T33" fmla="*/ 11 h 61"/>
              <a:gd name="T34" fmla="*/ 1 w 67"/>
              <a:gd name="T35" fmla="*/ 7 h 61"/>
              <a:gd name="T36" fmla="*/ 66 w 67"/>
              <a:gd name="T37" fmla="*/ 0 h 61"/>
              <a:gd name="T38" fmla="*/ 46 w 67"/>
              <a:gd name="T39" fmla="*/ 7 h 61"/>
              <a:gd name="T40" fmla="*/ 63 w 67"/>
              <a:gd name="T41" fmla="*/ 11 h 61"/>
              <a:gd name="T42" fmla="*/ 31 w 67"/>
              <a:gd name="T43" fmla="*/ 29 h 61"/>
              <a:gd name="T44" fmla="*/ 29 w 67"/>
              <a:gd name="T45" fmla="*/ 33 h 61"/>
              <a:gd name="T46" fmla="*/ 67 w 67"/>
              <a:gd name="T47" fmla="*/ 40 h 61"/>
              <a:gd name="T48" fmla="*/ 21 w 67"/>
              <a:gd name="T49" fmla="*/ 17 h 61"/>
              <a:gd name="T50" fmla="*/ 14 w 67"/>
              <a:gd name="T51" fmla="*/ 22 h 61"/>
              <a:gd name="T52" fmla="*/ 21 w 67"/>
              <a:gd name="T53" fmla="*/ 17 h 61"/>
              <a:gd name="T54" fmla="*/ 39 w 67"/>
              <a:gd name="T55" fmla="*/ 46 h 61"/>
              <a:gd name="T56" fmla="*/ 44 w 67"/>
              <a:gd name="T57" fmla="*/ 40 h 61"/>
              <a:gd name="T58" fmla="*/ 25 w 67"/>
              <a:gd name="T59" fmla="*/ 40 h 61"/>
              <a:gd name="T60" fmla="*/ 39 w 67"/>
              <a:gd name="T61" fmla="*/ 46 h 61"/>
              <a:gd name="T62" fmla="*/ 30 w 67"/>
              <a:gd name="T63" fmla="*/ 11 h 61"/>
              <a:gd name="T64" fmla="*/ 38 w 67"/>
              <a:gd name="T65" fmla="*/ 7 h 61"/>
              <a:gd name="T66" fmla="*/ 38 w 67"/>
              <a:gd name="T67" fmla="*/ 17 h 61"/>
              <a:gd name="T68" fmla="*/ 30 w 67"/>
              <a:gd name="T69" fmla="*/ 22 h 61"/>
              <a:gd name="T70" fmla="*/ 38 w 67"/>
              <a:gd name="T71" fmla="*/ 17 h 61"/>
              <a:gd name="T72" fmla="*/ 54 w 67"/>
              <a:gd name="T73" fmla="*/ 17 h 61"/>
              <a:gd name="T74" fmla="*/ 46 w 67"/>
              <a:gd name="T75" fmla="*/ 2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1">
                <a:moveTo>
                  <a:pt x="55" y="40"/>
                </a:moveTo>
                <a:lnTo>
                  <a:pt x="55" y="40"/>
                </a:lnTo>
                <a:lnTo>
                  <a:pt x="53" y="44"/>
                </a:lnTo>
                <a:lnTo>
                  <a:pt x="49" y="48"/>
                </a:lnTo>
                <a:lnTo>
                  <a:pt x="49" y="48"/>
                </a:lnTo>
                <a:lnTo>
                  <a:pt x="65" y="52"/>
                </a:lnTo>
                <a:lnTo>
                  <a:pt x="60" y="61"/>
                </a:lnTo>
                <a:lnTo>
                  <a:pt x="60" y="61"/>
                </a:lnTo>
                <a:lnTo>
                  <a:pt x="41" y="54"/>
                </a:lnTo>
                <a:lnTo>
                  <a:pt x="41" y="54"/>
                </a:lnTo>
                <a:lnTo>
                  <a:pt x="34" y="58"/>
                </a:lnTo>
                <a:lnTo>
                  <a:pt x="26" y="59"/>
                </a:lnTo>
                <a:lnTo>
                  <a:pt x="16" y="61"/>
                </a:lnTo>
                <a:lnTo>
                  <a:pt x="4" y="61"/>
                </a:lnTo>
                <a:lnTo>
                  <a:pt x="2" y="52"/>
                </a:lnTo>
                <a:lnTo>
                  <a:pt x="2" y="52"/>
                </a:lnTo>
                <a:lnTo>
                  <a:pt x="18" y="51"/>
                </a:lnTo>
                <a:lnTo>
                  <a:pt x="28" y="50"/>
                </a:lnTo>
                <a:lnTo>
                  <a:pt x="15" y="48"/>
                </a:lnTo>
                <a:lnTo>
                  <a:pt x="15" y="48"/>
                </a:lnTo>
                <a:lnTo>
                  <a:pt x="13" y="47"/>
                </a:lnTo>
                <a:lnTo>
                  <a:pt x="13" y="45"/>
                </a:lnTo>
                <a:lnTo>
                  <a:pt x="13" y="45"/>
                </a:lnTo>
                <a:lnTo>
                  <a:pt x="13" y="44"/>
                </a:lnTo>
                <a:lnTo>
                  <a:pt x="13" y="44"/>
                </a:lnTo>
                <a:lnTo>
                  <a:pt x="15" y="40"/>
                </a:lnTo>
                <a:lnTo>
                  <a:pt x="0" y="40"/>
                </a:lnTo>
                <a:lnTo>
                  <a:pt x="0" y="33"/>
                </a:lnTo>
                <a:lnTo>
                  <a:pt x="19" y="33"/>
                </a:lnTo>
                <a:lnTo>
                  <a:pt x="19" y="33"/>
                </a:lnTo>
                <a:lnTo>
                  <a:pt x="21" y="29"/>
                </a:lnTo>
                <a:lnTo>
                  <a:pt x="4" y="29"/>
                </a:lnTo>
                <a:lnTo>
                  <a:pt x="4" y="11"/>
                </a:lnTo>
                <a:lnTo>
                  <a:pt x="21" y="11"/>
                </a:lnTo>
                <a:lnTo>
                  <a:pt x="21" y="7"/>
                </a:lnTo>
                <a:lnTo>
                  <a:pt x="1" y="7"/>
                </a:lnTo>
                <a:lnTo>
                  <a:pt x="1" y="0"/>
                </a:lnTo>
                <a:lnTo>
                  <a:pt x="66" y="0"/>
                </a:lnTo>
                <a:lnTo>
                  <a:pt x="66" y="7"/>
                </a:lnTo>
                <a:lnTo>
                  <a:pt x="46" y="7"/>
                </a:lnTo>
                <a:lnTo>
                  <a:pt x="46" y="11"/>
                </a:lnTo>
                <a:lnTo>
                  <a:pt x="63" y="11"/>
                </a:lnTo>
                <a:lnTo>
                  <a:pt x="63" y="29"/>
                </a:lnTo>
                <a:lnTo>
                  <a:pt x="31" y="29"/>
                </a:lnTo>
                <a:lnTo>
                  <a:pt x="31" y="29"/>
                </a:lnTo>
                <a:lnTo>
                  <a:pt x="29" y="33"/>
                </a:lnTo>
                <a:lnTo>
                  <a:pt x="67" y="33"/>
                </a:lnTo>
                <a:lnTo>
                  <a:pt x="67" y="40"/>
                </a:lnTo>
                <a:lnTo>
                  <a:pt x="55" y="40"/>
                </a:lnTo>
                <a:close/>
                <a:moveTo>
                  <a:pt x="21" y="17"/>
                </a:moveTo>
                <a:lnTo>
                  <a:pt x="14" y="17"/>
                </a:lnTo>
                <a:lnTo>
                  <a:pt x="14" y="22"/>
                </a:lnTo>
                <a:lnTo>
                  <a:pt x="21" y="22"/>
                </a:lnTo>
                <a:lnTo>
                  <a:pt x="21" y="17"/>
                </a:lnTo>
                <a:close/>
                <a:moveTo>
                  <a:pt x="39" y="46"/>
                </a:moveTo>
                <a:lnTo>
                  <a:pt x="39" y="46"/>
                </a:lnTo>
                <a:lnTo>
                  <a:pt x="42" y="43"/>
                </a:lnTo>
                <a:lnTo>
                  <a:pt x="44" y="40"/>
                </a:lnTo>
                <a:lnTo>
                  <a:pt x="25" y="40"/>
                </a:lnTo>
                <a:lnTo>
                  <a:pt x="25" y="40"/>
                </a:lnTo>
                <a:lnTo>
                  <a:pt x="24" y="43"/>
                </a:lnTo>
                <a:lnTo>
                  <a:pt x="39" y="46"/>
                </a:lnTo>
                <a:close/>
                <a:moveTo>
                  <a:pt x="30" y="7"/>
                </a:moveTo>
                <a:lnTo>
                  <a:pt x="30" y="11"/>
                </a:lnTo>
                <a:lnTo>
                  <a:pt x="38" y="11"/>
                </a:lnTo>
                <a:lnTo>
                  <a:pt x="38" y="7"/>
                </a:lnTo>
                <a:lnTo>
                  <a:pt x="30" y="7"/>
                </a:lnTo>
                <a:close/>
                <a:moveTo>
                  <a:pt x="38" y="17"/>
                </a:moveTo>
                <a:lnTo>
                  <a:pt x="30" y="17"/>
                </a:lnTo>
                <a:lnTo>
                  <a:pt x="30" y="22"/>
                </a:lnTo>
                <a:lnTo>
                  <a:pt x="38" y="22"/>
                </a:lnTo>
                <a:lnTo>
                  <a:pt x="38" y="17"/>
                </a:lnTo>
                <a:close/>
                <a:moveTo>
                  <a:pt x="54" y="22"/>
                </a:moveTo>
                <a:lnTo>
                  <a:pt x="54" y="17"/>
                </a:lnTo>
                <a:lnTo>
                  <a:pt x="46" y="17"/>
                </a:lnTo>
                <a:lnTo>
                  <a:pt x="46" y="22"/>
                </a:lnTo>
                <a:lnTo>
                  <a:pt x="54"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0" name="Freeform 433">
            <a:extLst>
              <a:ext uri="{FF2B5EF4-FFF2-40B4-BE49-F238E27FC236}">
                <a16:creationId xmlns:a16="http://schemas.microsoft.com/office/drawing/2014/main" id="{50E3DFEA-4E46-40AF-AAE6-3D0C4ACD4266}"/>
              </a:ext>
            </a:extLst>
          </p:cNvPr>
          <p:cNvSpPr>
            <a:spLocks noEditPoints="1"/>
          </p:cNvSpPr>
          <p:nvPr/>
        </p:nvSpPr>
        <p:spPr bwMode="auto">
          <a:xfrm>
            <a:off x="7815263" y="4745038"/>
            <a:ext cx="55562" cy="50800"/>
          </a:xfrm>
          <a:custGeom>
            <a:avLst/>
            <a:gdLst>
              <a:gd name="T0" fmla="*/ 25 w 70"/>
              <a:gd name="T1" fmla="*/ 57 h 64"/>
              <a:gd name="T2" fmla="*/ 0 w 70"/>
              <a:gd name="T3" fmla="*/ 53 h 64"/>
              <a:gd name="T4" fmla="*/ 5 w 70"/>
              <a:gd name="T5" fmla="*/ 30 h 64"/>
              <a:gd name="T6" fmla="*/ 1 w 70"/>
              <a:gd name="T7" fmla="*/ 24 h 64"/>
              <a:gd name="T8" fmla="*/ 68 w 70"/>
              <a:gd name="T9" fmla="*/ 30 h 64"/>
              <a:gd name="T10" fmla="*/ 34 w 70"/>
              <a:gd name="T11" fmla="*/ 64 h 64"/>
              <a:gd name="T12" fmla="*/ 25 w 70"/>
              <a:gd name="T13" fmla="*/ 57 h 64"/>
              <a:gd name="T14" fmla="*/ 7 w 70"/>
              <a:gd name="T15" fmla="*/ 21 h 64"/>
              <a:gd name="T16" fmla="*/ 62 w 70"/>
              <a:gd name="T17" fmla="*/ 0 h 64"/>
              <a:gd name="T18" fmla="*/ 14 w 70"/>
              <a:gd name="T19" fmla="*/ 30 h 64"/>
              <a:gd name="T20" fmla="*/ 25 w 70"/>
              <a:gd name="T21" fmla="*/ 34 h 64"/>
              <a:gd name="T22" fmla="*/ 14 w 70"/>
              <a:gd name="T23" fmla="*/ 30 h 64"/>
              <a:gd name="T24" fmla="*/ 14 w 70"/>
              <a:gd name="T25" fmla="*/ 43 h 64"/>
              <a:gd name="T26" fmla="*/ 25 w 70"/>
              <a:gd name="T27" fmla="*/ 39 h 64"/>
              <a:gd name="T28" fmla="*/ 14 w 70"/>
              <a:gd name="T29" fmla="*/ 52 h 64"/>
              <a:gd name="T30" fmla="*/ 25 w 70"/>
              <a:gd name="T31" fmla="*/ 47 h 64"/>
              <a:gd name="T32" fmla="*/ 14 w 70"/>
              <a:gd name="T33" fmla="*/ 52 h 64"/>
              <a:gd name="T34" fmla="*/ 53 w 70"/>
              <a:gd name="T35" fmla="*/ 9 h 64"/>
              <a:gd name="T36" fmla="*/ 16 w 70"/>
              <a:gd name="T37" fmla="*/ 5 h 64"/>
              <a:gd name="T38" fmla="*/ 53 w 70"/>
              <a:gd name="T39" fmla="*/ 13 h 64"/>
              <a:gd name="T40" fmla="*/ 16 w 70"/>
              <a:gd name="T41" fmla="*/ 16 h 64"/>
              <a:gd name="T42" fmla="*/ 53 w 70"/>
              <a:gd name="T43" fmla="*/ 13 h 64"/>
              <a:gd name="T44" fmla="*/ 67 w 70"/>
              <a:gd name="T45" fmla="*/ 34 h 64"/>
              <a:gd name="T46" fmla="*/ 65 w 70"/>
              <a:gd name="T47" fmla="*/ 44 h 64"/>
              <a:gd name="T48" fmla="*/ 59 w 70"/>
              <a:gd name="T49" fmla="*/ 52 h 64"/>
              <a:gd name="T50" fmla="*/ 70 w 70"/>
              <a:gd name="T51" fmla="*/ 55 h 64"/>
              <a:gd name="T52" fmla="*/ 65 w 70"/>
              <a:gd name="T53" fmla="*/ 63 h 64"/>
              <a:gd name="T54" fmla="*/ 53 w 70"/>
              <a:gd name="T55" fmla="*/ 57 h 64"/>
              <a:gd name="T56" fmla="*/ 45 w 70"/>
              <a:gd name="T57" fmla="*/ 61 h 64"/>
              <a:gd name="T58" fmla="*/ 35 w 70"/>
              <a:gd name="T59" fmla="*/ 56 h 64"/>
              <a:gd name="T60" fmla="*/ 40 w 70"/>
              <a:gd name="T61" fmla="*/ 54 h 64"/>
              <a:gd name="T62" fmla="*/ 46 w 70"/>
              <a:gd name="T63" fmla="*/ 52 h 64"/>
              <a:gd name="T64" fmla="*/ 38 w 70"/>
              <a:gd name="T65" fmla="*/ 40 h 64"/>
              <a:gd name="T66" fmla="*/ 36 w 70"/>
              <a:gd name="T67" fmla="*/ 34 h 64"/>
              <a:gd name="T68" fmla="*/ 53 w 70"/>
              <a:gd name="T69" fmla="*/ 47 h 64"/>
              <a:gd name="T70" fmla="*/ 56 w 70"/>
              <a:gd name="T71" fmla="*/ 44 h 64"/>
              <a:gd name="T72" fmla="*/ 47 w 70"/>
              <a:gd name="T73" fmla="*/ 40 h 64"/>
              <a:gd name="T74" fmla="*/ 49 w 70"/>
              <a:gd name="T75" fmla="*/ 44 h 64"/>
              <a:gd name="T76" fmla="*/ 53 w 70"/>
              <a:gd name="T7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 h="64">
                <a:moveTo>
                  <a:pt x="25" y="57"/>
                </a:moveTo>
                <a:lnTo>
                  <a:pt x="25" y="57"/>
                </a:lnTo>
                <a:lnTo>
                  <a:pt x="1" y="61"/>
                </a:lnTo>
                <a:lnTo>
                  <a:pt x="0" y="53"/>
                </a:lnTo>
                <a:lnTo>
                  <a:pt x="5" y="52"/>
                </a:lnTo>
                <a:lnTo>
                  <a:pt x="5" y="30"/>
                </a:lnTo>
                <a:lnTo>
                  <a:pt x="1" y="30"/>
                </a:lnTo>
                <a:lnTo>
                  <a:pt x="1" y="24"/>
                </a:lnTo>
                <a:lnTo>
                  <a:pt x="68" y="24"/>
                </a:lnTo>
                <a:lnTo>
                  <a:pt x="68" y="30"/>
                </a:lnTo>
                <a:lnTo>
                  <a:pt x="34" y="30"/>
                </a:lnTo>
                <a:lnTo>
                  <a:pt x="34" y="64"/>
                </a:lnTo>
                <a:lnTo>
                  <a:pt x="25" y="64"/>
                </a:lnTo>
                <a:lnTo>
                  <a:pt x="25" y="57"/>
                </a:lnTo>
                <a:close/>
                <a:moveTo>
                  <a:pt x="62" y="21"/>
                </a:moveTo>
                <a:lnTo>
                  <a:pt x="7" y="21"/>
                </a:lnTo>
                <a:lnTo>
                  <a:pt x="7" y="0"/>
                </a:lnTo>
                <a:lnTo>
                  <a:pt x="62" y="0"/>
                </a:lnTo>
                <a:lnTo>
                  <a:pt x="62" y="21"/>
                </a:lnTo>
                <a:close/>
                <a:moveTo>
                  <a:pt x="14" y="30"/>
                </a:moveTo>
                <a:lnTo>
                  <a:pt x="14" y="34"/>
                </a:lnTo>
                <a:lnTo>
                  <a:pt x="25" y="34"/>
                </a:lnTo>
                <a:lnTo>
                  <a:pt x="25" y="30"/>
                </a:lnTo>
                <a:lnTo>
                  <a:pt x="14" y="30"/>
                </a:lnTo>
                <a:close/>
                <a:moveTo>
                  <a:pt x="14" y="39"/>
                </a:moveTo>
                <a:lnTo>
                  <a:pt x="14" y="43"/>
                </a:lnTo>
                <a:lnTo>
                  <a:pt x="25" y="43"/>
                </a:lnTo>
                <a:lnTo>
                  <a:pt x="25" y="39"/>
                </a:lnTo>
                <a:lnTo>
                  <a:pt x="14" y="39"/>
                </a:lnTo>
                <a:close/>
                <a:moveTo>
                  <a:pt x="14" y="52"/>
                </a:moveTo>
                <a:lnTo>
                  <a:pt x="25" y="51"/>
                </a:lnTo>
                <a:lnTo>
                  <a:pt x="25" y="47"/>
                </a:lnTo>
                <a:lnTo>
                  <a:pt x="14" y="47"/>
                </a:lnTo>
                <a:lnTo>
                  <a:pt x="14" y="52"/>
                </a:lnTo>
                <a:close/>
                <a:moveTo>
                  <a:pt x="16" y="9"/>
                </a:moveTo>
                <a:lnTo>
                  <a:pt x="53" y="9"/>
                </a:lnTo>
                <a:lnTo>
                  <a:pt x="53" y="5"/>
                </a:lnTo>
                <a:lnTo>
                  <a:pt x="16" y="5"/>
                </a:lnTo>
                <a:lnTo>
                  <a:pt x="16" y="9"/>
                </a:lnTo>
                <a:close/>
                <a:moveTo>
                  <a:pt x="53" y="13"/>
                </a:moveTo>
                <a:lnTo>
                  <a:pt x="16" y="13"/>
                </a:lnTo>
                <a:lnTo>
                  <a:pt x="16" y="16"/>
                </a:lnTo>
                <a:lnTo>
                  <a:pt x="53" y="16"/>
                </a:lnTo>
                <a:lnTo>
                  <a:pt x="53" y="13"/>
                </a:lnTo>
                <a:close/>
                <a:moveTo>
                  <a:pt x="67" y="34"/>
                </a:moveTo>
                <a:lnTo>
                  <a:pt x="67" y="34"/>
                </a:lnTo>
                <a:lnTo>
                  <a:pt x="66" y="39"/>
                </a:lnTo>
                <a:lnTo>
                  <a:pt x="65" y="44"/>
                </a:lnTo>
                <a:lnTo>
                  <a:pt x="62" y="48"/>
                </a:lnTo>
                <a:lnTo>
                  <a:pt x="59" y="52"/>
                </a:lnTo>
                <a:lnTo>
                  <a:pt x="59" y="52"/>
                </a:lnTo>
                <a:lnTo>
                  <a:pt x="70" y="55"/>
                </a:lnTo>
                <a:lnTo>
                  <a:pt x="65" y="63"/>
                </a:lnTo>
                <a:lnTo>
                  <a:pt x="65" y="63"/>
                </a:lnTo>
                <a:lnTo>
                  <a:pt x="59" y="61"/>
                </a:lnTo>
                <a:lnTo>
                  <a:pt x="53" y="57"/>
                </a:lnTo>
                <a:lnTo>
                  <a:pt x="53" y="57"/>
                </a:lnTo>
                <a:lnTo>
                  <a:pt x="45" y="61"/>
                </a:lnTo>
                <a:lnTo>
                  <a:pt x="37" y="63"/>
                </a:lnTo>
                <a:lnTo>
                  <a:pt x="35" y="56"/>
                </a:lnTo>
                <a:lnTo>
                  <a:pt x="35" y="56"/>
                </a:lnTo>
                <a:lnTo>
                  <a:pt x="40" y="54"/>
                </a:lnTo>
                <a:lnTo>
                  <a:pt x="46" y="52"/>
                </a:lnTo>
                <a:lnTo>
                  <a:pt x="46" y="52"/>
                </a:lnTo>
                <a:lnTo>
                  <a:pt x="41" y="46"/>
                </a:lnTo>
                <a:lnTo>
                  <a:pt x="38" y="40"/>
                </a:lnTo>
                <a:lnTo>
                  <a:pt x="36" y="40"/>
                </a:lnTo>
                <a:lnTo>
                  <a:pt x="36" y="34"/>
                </a:lnTo>
                <a:lnTo>
                  <a:pt x="67" y="34"/>
                </a:lnTo>
                <a:close/>
                <a:moveTo>
                  <a:pt x="53" y="47"/>
                </a:moveTo>
                <a:lnTo>
                  <a:pt x="53" y="47"/>
                </a:lnTo>
                <a:lnTo>
                  <a:pt x="56" y="44"/>
                </a:lnTo>
                <a:lnTo>
                  <a:pt x="57" y="40"/>
                </a:lnTo>
                <a:lnTo>
                  <a:pt x="47" y="40"/>
                </a:lnTo>
                <a:lnTo>
                  <a:pt x="47" y="40"/>
                </a:lnTo>
                <a:lnTo>
                  <a:pt x="49" y="44"/>
                </a:lnTo>
                <a:lnTo>
                  <a:pt x="53" y="47"/>
                </a:lnTo>
                <a:lnTo>
                  <a:pt x="53" y="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1" name="Freeform 434">
            <a:extLst>
              <a:ext uri="{FF2B5EF4-FFF2-40B4-BE49-F238E27FC236}">
                <a16:creationId xmlns:a16="http://schemas.microsoft.com/office/drawing/2014/main" id="{2E763123-82BB-4101-A3DB-3F7554CBB4AF}"/>
              </a:ext>
            </a:extLst>
          </p:cNvPr>
          <p:cNvSpPr>
            <a:spLocks noEditPoints="1"/>
          </p:cNvSpPr>
          <p:nvPr/>
        </p:nvSpPr>
        <p:spPr bwMode="auto">
          <a:xfrm>
            <a:off x="7874000" y="4743450"/>
            <a:ext cx="57150" cy="52387"/>
          </a:xfrm>
          <a:custGeom>
            <a:avLst/>
            <a:gdLst>
              <a:gd name="T0" fmla="*/ 10 w 71"/>
              <a:gd name="T1" fmla="*/ 66 h 66"/>
              <a:gd name="T2" fmla="*/ 10 w 71"/>
              <a:gd name="T3" fmla="*/ 36 h 66"/>
              <a:gd name="T4" fmla="*/ 0 w 71"/>
              <a:gd name="T5" fmla="*/ 37 h 66"/>
              <a:gd name="T6" fmla="*/ 4 w 71"/>
              <a:gd name="T7" fmla="*/ 30 h 66"/>
              <a:gd name="T8" fmla="*/ 8 w 71"/>
              <a:gd name="T9" fmla="*/ 20 h 66"/>
              <a:gd name="T10" fmla="*/ 14 w 71"/>
              <a:gd name="T11" fmla="*/ 0 h 66"/>
              <a:gd name="T12" fmla="*/ 24 w 71"/>
              <a:gd name="T13" fmla="*/ 2 h 66"/>
              <a:gd name="T14" fmla="*/ 17 w 71"/>
              <a:gd name="T15" fmla="*/ 22 h 66"/>
              <a:gd name="T16" fmla="*/ 19 w 71"/>
              <a:gd name="T17" fmla="*/ 66 h 66"/>
              <a:gd name="T18" fmla="*/ 49 w 71"/>
              <a:gd name="T19" fmla="*/ 48 h 66"/>
              <a:gd name="T20" fmla="*/ 22 w 71"/>
              <a:gd name="T21" fmla="*/ 54 h 66"/>
              <a:gd name="T22" fmla="*/ 25 w 71"/>
              <a:gd name="T23" fmla="*/ 45 h 66"/>
              <a:gd name="T24" fmla="*/ 25 w 71"/>
              <a:gd name="T25" fmla="*/ 6 h 66"/>
              <a:gd name="T26" fmla="*/ 46 w 71"/>
              <a:gd name="T27" fmla="*/ 4 h 66"/>
              <a:gd name="T28" fmla="*/ 63 w 71"/>
              <a:gd name="T29" fmla="*/ 0 h 66"/>
              <a:gd name="T30" fmla="*/ 67 w 71"/>
              <a:gd name="T31" fmla="*/ 8 h 66"/>
              <a:gd name="T32" fmla="*/ 54 w 71"/>
              <a:gd name="T33" fmla="*/ 12 h 66"/>
              <a:gd name="T34" fmla="*/ 54 w 71"/>
              <a:gd name="T35" fmla="*/ 21 h 66"/>
              <a:gd name="T36" fmla="*/ 69 w 71"/>
              <a:gd name="T37" fmla="*/ 29 h 66"/>
              <a:gd name="T38" fmla="*/ 55 w 71"/>
              <a:gd name="T39" fmla="*/ 29 h 66"/>
              <a:gd name="T40" fmla="*/ 58 w 71"/>
              <a:gd name="T41" fmla="*/ 47 h 66"/>
              <a:gd name="T42" fmla="*/ 61 w 71"/>
              <a:gd name="T43" fmla="*/ 52 h 66"/>
              <a:gd name="T44" fmla="*/ 62 w 71"/>
              <a:gd name="T45" fmla="*/ 54 h 66"/>
              <a:gd name="T46" fmla="*/ 63 w 71"/>
              <a:gd name="T47" fmla="*/ 52 h 66"/>
              <a:gd name="T48" fmla="*/ 64 w 71"/>
              <a:gd name="T49" fmla="*/ 42 h 66"/>
              <a:gd name="T50" fmla="*/ 71 w 71"/>
              <a:gd name="T51" fmla="*/ 44 h 66"/>
              <a:gd name="T52" fmla="*/ 70 w 71"/>
              <a:gd name="T53" fmla="*/ 59 h 66"/>
              <a:gd name="T54" fmla="*/ 68 w 71"/>
              <a:gd name="T55" fmla="*/ 63 h 66"/>
              <a:gd name="T56" fmla="*/ 66 w 71"/>
              <a:gd name="T57" fmla="*/ 65 h 66"/>
              <a:gd name="T58" fmla="*/ 63 w 71"/>
              <a:gd name="T59" fmla="*/ 65 h 66"/>
              <a:gd name="T60" fmla="*/ 59 w 71"/>
              <a:gd name="T61" fmla="*/ 64 h 66"/>
              <a:gd name="T62" fmla="*/ 55 w 71"/>
              <a:gd name="T63" fmla="*/ 59 h 66"/>
              <a:gd name="T64" fmla="*/ 49 w 71"/>
              <a:gd name="T65" fmla="*/ 48 h 66"/>
              <a:gd name="T66" fmla="*/ 51 w 71"/>
              <a:gd name="T67" fmla="*/ 64 h 66"/>
              <a:gd name="T68" fmla="*/ 23 w 71"/>
              <a:gd name="T69" fmla="*/ 55 h 66"/>
              <a:gd name="T70" fmla="*/ 51 w 71"/>
              <a:gd name="T71" fmla="*/ 64 h 66"/>
              <a:gd name="T72" fmla="*/ 45 w 71"/>
              <a:gd name="T73" fmla="*/ 12 h 66"/>
              <a:gd name="T74" fmla="*/ 34 w 71"/>
              <a:gd name="T75" fmla="*/ 21 h 66"/>
              <a:gd name="T76" fmla="*/ 45 w 71"/>
              <a:gd name="T77" fmla="*/ 21 h 66"/>
              <a:gd name="T78" fmla="*/ 45 w 71"/>
              <a:gd name="T79" fmla="*/ 12 h 66"/>
              <a:gd name="T80" fmla="*/ 34 w 71"/>
              <a:gd name="T81" fmla="*/ 43 h 66"/>
              <a:gd name="T82" fmla="*/ 47 w 71"/>
              <a:gd name="T83" fmla="*/ 40 h 66"/>
              <a:gd name="T84" fmla="*/ 34 w 71"/>
              <a:gd name="T85"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 h="66">
                <a:moveTo>
                  <a:pt x="19" y="66"/>
                </a:moveTo>
                <a:lnTo>
                  <a:pt x="10" y="66"/>
                </a:lnTo>
                <a:lnTo>
                  <a:pt x="10" y="36"/>
                </a:lnTo>
                <a:lnTo>
                  <a:pt x="10" y="36"/>
                </a:lnTo>
                <a:lnTo>
                  <a:pt x="6" y="42"/>
                </a:lnTo>
                <a:lnTo>
                  <a:pt x="0" y="37"/>
                </a:lnTo>
                <a:lnTo>
                  <a:pt x="0" y="37"/>
                </a:lnTo>
                <a:lnTo>
                  <a:pt x="4" y="30"/>
                </a:lnTo>
                <a:lnTo>
                  <a:pt x="8" y="20"/>
                </a:lnTo>
                <a:lnTo>
                  <a:pt x="8" y="20"/>
                </a:lnTo>
                <a:lnTo>
                  <a:pt x="12" y="10"/>
                </a:lnTo>
                <a:lnTo>
                  <a:pt x="14" y="0"/>
                </a:lnTo>
                <a:lnTo>
                  <a:pt x="24" y="2"/>
                </a:lnTo>
                <a:lnTo>
                  <a:pt x="24" y="2"/>
                </a:lnTo>
                <a:lnTo>
                  <a:pt x="21" y="11"/>
                </a:lnTo>
                <a:lnTo>
                  <a:pt x="17" y="22"/>
                </a:lnTo>
                <a:lnTo>
                  <a:pt x="19" y="22"/>
                </a:lnTo>
                <a:lnTo>
                  <a:pt x="19" y="66"/>
                </a:lnTo>
                <a:close/>
                <a:moveTo>
                  <a:pt x="49" y="48"/>
                </a:moveTo>
                <a:lnTo>
                  <a:pt x="49" y="48"/>
                </a:lnTo>
                <a:lnTo>
                  <a:pt x="38" y="51"/>
                </a:lnTo>
                <a:lnTo>
                  <a:pt x="22" y="54"/>
                </a:lnTo>
                <a:lnTo>
                  <a:pt x="20" y="46"/>
                </a:lnTo>
                <a:lnTo>
                  <a:pt x="25" y="45"/>
                </a:lnTo>
                <a:lnTo>
                  <a:pt x="25" y="6"/>
                </a:lnTo>
                <a:lnTo>
                  <a:pt x="25" y="6"/>
                </a:lnTo>
                <a:lnTo>
                  <a:pt x="46" y="4"/>
                </a:lnTo>
                <a:lnTo>
                  <a:pt x="46" y="4"/>
                </a:lnTo>
                <a:lnTo>
                  <a:pt x="56" y="2"/>
                </a:lnTo>
                <a:lnTo>
                  <a:pt x="63" y="0"/>
                </a:lnTo>
                <a:lnTo>
                  <a:pt x="67" y="8"/>
                </a:lnTo>
                <a:lnTo>
                  <a:pt x="67" y="8"/>
                </a:lnTo>
                <a:lnTo>
                  <a:pt x="54" y="10"/>
                </a:lnTo>
                <a:lnTo>
                  <a:pt x="54" y="12"/>
                </a:lnTo>
                <a:lnTo>
                  <a:pt x="54" y="12"/>
                </a:lnTo>
                <a:lnTo>
                  <a:pt x="54" y="21"/>
                </a:lnTo>
                <a:lnTo>
                  <a:pt x="69" y="21"/>
                </a:lnTo>
                <a:lnTo>
                  <a:pt x="69" y="29"/>
                </a:lnTo>
                <a:lnTo>
                  <a:pt x="55" y="29"/>
                </a:lnTo>
                <a:lnTo>
                  <a:pt x="55" y="29"/>
                </a:lnTo>
                <a:lnTo>
                  <a:pt x="56" y="39"/>
                </a:lnTo>
                <a:lnTo>
                  <a:pt x="58" y="47"/>
                </a:lnTo>
                <a:lnTo>
                  <a:pt x="58" y="47"/>
                </a:lnTo>
                <a:lnTo>
                  <a:pt x="61" y="52"/>
                </a:lnTo>
                <a:lnTo>
                  <a:pt x="62" y="54"/>
                </a:lnTo>
                <a:lnTo>
                  <a:pt x="62" y="54"/>
                </a:lnTo>
                <a:lnTo>
                  <a:pt x="63" y="53"/>
                </a:lnTo>
                <a:lnTo>
                  <a:pt x="63" y="52"/>
                </a:lnTo>
                <a:lnTo>
                  <a:pt x="63" y="52"/>
                </a:lnTo>
                <a:lnTo>
                  <a:pt x="64" y="42"/>
                </a:lnTo>
                <a:lnTo>
                  <a:pt x="71" y="44"/>
                </a:lnTo>
                <a:lnTo>
                  <a:pt x="71" y="44"/>
                </a:lnTo>
                <a:lnTo>
                  <a:pt x="70" y="59"/>
                </a:lnTo>
                <a:lnTo>
                  <a:pt x="70" y="59"/>
                </a:lnTo>
                <a:lnTo>
                  <a:pt x="69" y="62"/>
                </a:lnTo>
                <a:lnTo>
                  <a:pt x="68" y="63"/>
                </a:lnTo>
                <a:lnTo>
                  <a:pt x="68" y="63"/>
                </a:lnTo>
                <a:lnTo>
                  <a:pt x="66" y="65"/>
                </a:lnTo>
                <a:lnTo>
                  <a:pt x="63" y="65"/>
                </a:lnTo>
                <a:lnTo>
                  <a:pt x="63" y="65"/>
                </a:lnTo>
                <a:lnTo>
                  <a:pt x="61" y="65"/>
                </a:lnTo>
                <a:lnTo>
                  <a:pt x="59" y="64"/>
                </a:lnTo>
                <a:lnTo>
                  <a:pt x="55" y="59"/>
                </a:lnTo>
                <a:lnTo>
                  <a:pt x="55" y="59"/>
                </a:lnTo>
                <a:lnTo>
                  <a:pt x="51" y="54"/>
                </a:lnTo>
                <a:lnTo>
                  <a:pt x="49" y="48"/>
                </a:lnTo>
                <a:lnTo>
                  <a:pt x="49" y="48"/>
                </a:lnTo>
                <a:close/>
                <a:moveTo>
                  <a:pt x="51" y="64"/>
                </a:moveTo>
                <a:lnTo>
                  <a:pt x="23" y="64"/>
                </a:lnTo>
                <a:lnTo>
                  <a:pt x="23" y="55"/>
                </a:lnTo>
                <a:lnTo>
                  <a:pt x="51" y="55"/>
                </a:lnTo>
                <a:lnTo>
                  <a:pt x="51" y="64"/>
                </a:lnTo>
                <a:close/>
                <a:moveTo>
                  <a:pt x="45" y="12"/>
                </a:moveTo>
                <a:lnTo>
                  <a:pt x="45" y="12"/>
                </a:lnTo>
                <a:lnTo>
                  <a:pt x="34" y="13"/>
                </a:lnTo>
                <a:lnTo>
                  <a:pt x="34" y="21"/>
                </a:lnTo>
                <a:lnTo>
                  <a:pt x="45" y="21"/>
                </a:lnTo>
                <a:lnTo>
                  <a:pt x="45" y="21"/>
                </a:lnTo>
                <a:lnTo>
                  <a:pt x="45" y="12"/>
                </a:lnTo>
                <a:lnTo>
                  <a:pt x="45" y="12"/>
                </a:lnTo>
                <a:close/>
                <a:moveTo>
                  <a:pt x="34" y="43"/>
                </a:moveTo>
                <a:lnTo>
                  <a:pt x="34" y="43"/>
                </a:lnTo>
                <a:lnTo>
                  <a:pt x="47" y="40"/>
                </a:lnTo>
                <a:lnTo>
                  <a:pt x="47" y="40"/>
                </a:lnTo>
                <a:lnTo>
                  <a:pt x="45" y="29"/>
                </a:lnTo>
                <a:lnTo>
                  <a:pt x="34" y="29"/>
                </a:lnTo>
                <a:lnTo>
                  <a:pt x="34" y="4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2" name="Freeform 435">
            <a:extLst>
              <a:ext uri="{FF2B5EF4-FFF2-40B4-BE49-F238E27FC236}">
                <a16:creationId xmlns:a16="http://schemas.microsoft.com/office/drawing/2014/main" id="{63CF5C20-1EA5-4A10-99BD-C9E8BA9C7CE4}"/>
              </a:ext>
            </a:extLst>
          </p:cNvPr>
          <p:cNvSpPr>
            <a:spLocks noEditPoints="1"/>
          </p:cNvSpPr>
          <p:nvPr/>
        </p:nvSpPr>
        <p:spPr bwMode="auto">
          <a:xfrm>
            <a:off x="7937500" y="4746625"/>
            <a:ext cx="53975" cy="49212"/>
          </a:xfrm>
          <a:custGeom>
            <a:avLst/>
            <a:gdLst>
              <a:gd name="T0" fmla="*/ 26 w 68"/>
              <a:gd name="T1" fmla="*/ 2 h 63"/>
              <a:gd name="T2" fmla="*/ 23 w 68"/>
              <a:gd name="T3" fmla="*/ 11 h 63"/>
              <a:gd name="T4" fmla="*/ 20 w 68"/>
              <a:gd name="T5" fmla="*/ 21 h 63"/>
              <a:gd name="T6" fmla="*/ 24 w 68"/>
              <a:gd name="T7" fmla="*/ 29 h 63"/>
              <a:gd name="T8" fmla="*/ 25 w 68"/>
              <a:gd name="T9" fmla="*/ 37 h 63"/>
              <a:gd name="T10" fmla="*/ 24 w 68"/>
              <a:gd name="T11" fmla="*/ 43 h 63"/>
              <a:gd name="T12" fmla="*/ 22 w 68"/>
              <a:gd name="T13" fmla="*/ 48 h 63"/>
              <a:gd name="T14" fmla="*/ 18 w 68"/>
              <a:gd name="T15" fmla="*/ 50 h 63"/>
              <a:gd name="T16" fmla="*/ 11 w 68"/>
              <a:gd name="T17" fmla="*/ 51 h 63"/>
              <a:gd name="T18" fmla="*/ 9 w 68"/>
              <a:gd name="T19" fmla="*/ 42 h 63"/>
              <a:gd name="T20" fmla="*/ 11 w 68"/>
              <a:gd name="T21" fmla="*/ 42 h 63"/>
              <a:gd name="T22" fmla="*/ 14 w 68"/>
              <a:gd name="T23" fmla="*/ 42 h 63"/>
              <a:gd name="T24" fmla="*/ 15 w 68"/>
              <a:gd name="T25" fmla="*/ 40 h 63"/>
              <a:gd name="T26" fmla="*/ 15 w 68"/>
              <a:gd name="T27" fmla="*/ 36 h 63"/>
              <a:gd name="T28" fmla="*/ 14 w 68"/>
              <a:gd name="T29" fmla="*/ 29 h 63"/>
              <a:gd name="T30" fmla="*/ 11 w 68"/>
              <a:gd name="T31" fmla="*/ 23 h 63"/>
              <a:gd name="T32" fmla="*/ 11 w 68"/>
              <a:gd name="T33" fmla="*/ 21 h 63"/>
              <a:gd name="T34" fmla="*/ 11 w 68"/>
              <a:gd name="T35" fmla="*/ 20 h 63"/>
              <a:gd name="T36" fmla="*/ 14 w 68"/>
              <a:gd name="T37" fmla="*/ 7 h 63"/>
              <a:gd name="T38" fmla="*/ 9 w 68"/>
              <a:gd name="T39" fmla="*/ 63 h 63"/>
              <a:gd name="T40" fmla="*/ 0 w 68"/>
              <a:gd name="T41" fmla="*/ 0 h 63"/>
              <a:gd name="T42" fmla="*/ 26 w 68"/>
              <a:gd name="T43" fmla="*/ 2 h 63"/>
              <a:gd name="T44" fmla="*/ 50 w 68"/>
              <a:gd name="T45" fmla="*/ 58 h 63"/>
              <a:gd name="T46" fmla="*/ 43 w 68"/>
              <a:gd name="T47" fmla="*/ 59 h 63"/>
              <a:gd name="T48" fmla="*/ 25 w 68"/>
              <a:gd name="T49" fmla="*/ 62 h 63"/>
              <a:gd name="T50" fmla="*/ 28 w 68"/>
              <a:gd name="T51" fmla="*/ 52 h 63"/>
              <a:gd name="T52" fmla="*/ 61 w 68"/>
              <a:gd name="T53" fmla="*/ 0 h 63"/>
              <a:gd name="T54" fmla="*/ 50 w 68"/>
              <a:gd name="T55" fmla="*/ 32 h 63"/>
              <a:gd name="T56" fmla="*/ 53 w 68"/>
              <a:gd name="T57" fmla="*/ 38 h 63"/>
              <a:gd name="T58" fmla="*/ 62 w 68"/>
              <a:gd name="T59" fmla="*/ 32 h 63"/>
              <a:gd name="T60" fmla="*/ 68 w 68"/>
              <a:gd name="T61" fmla="*/ 39 h 63"/>
              <a:gd name="T62" fmla="*/ 58 w 68"/>
              <a:gd name="T63" fmla="*/ 45 h 63"/>
              <a:gd name="T64" fmla="*/ 67 w 68"/>
              <a:gd name="T65" fmla="*/ 54 h 63"/>
              <a:gd name="T66" fmla="*/ 60 w 68"/>
              <a:gd name="T67" fmla="*/ 62 h 63"/>
              <a:gd name="T68" fmla="*/ 50 w 68"/>
              <a:gd name="T69" fmla="*/ 51 h 63"/>
              <a:gd name="T70" fmla="*/ 51 w 68"/>
              <a:gd name="T71" fmla="*/ 12 h 63"/>
              <a:gd name="T72" fmla="*/ 38 w 68"/>
              <a:gd name="T73" fmla="*/ 7 h 63"/>
              <a:gd name="T74" fmla="*/ 51 w 68"/>
              <a:gd name="T75" fmla="*/ 12 h 63"/>
              <a:gd name="T76" fmla="*/ 51 w 68"/>
              <a:gd name="T77" fmla="*/ 19 h 63"/>
              <a:gd name="T78" fmla="*/ 38 w 68"/>
              <a:gd name="T79" fmla="*/ 25 h 63"/>
              <a:gd name="T80" fmla="*/ 38 w 68"/>
              <a:gd name="T81" fmla="*/ 51 h 63"/>
              <a:gd name="T82" fmla="*/ 49 w 68"/>
              <a:gd name="T83" fmla="*/ 49 h 63"/>
              <a:gd name="T84" fmla="*/ 44 w 68"/>
              <a:gd name="T85" fmla="*/ 40 h 63"/>
              <a:gd name="T86" fmla="*/ 38 w 68"/>
              <a:gd name="T87"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 h="63">
                <a:moveTo>
                  <a:pt x="26" y="2"/>
                </a:moveTo>
                <a:lnTo>
                  <a:pt x="26" y="2"/>
                </a:lnTo>
                <a:lnTo>
                  <a:pt x="23" y="11"/>
                </a:lnTo>
                <a:lnTo>
                  <a:pt x="23" y="11"/>
                </a:lnTo>
                <a:lnTo>
                  <a:pt x="20" y="21"/>
                </a:lnTo>
                <a:lnTo>
                  <a:pt x="20" y="21"/>
                </a:lnTo>
                <a:lnTo>
                  <a:pt x="22" y="25"/>
                </a:lnTo>
                <a:lnTo>
                  <a:pt x="24" y="29"/>
                </a:lnTo>
                <a:lnTo>
                  <a:pt x="25" y="33"/>
                </a:lnTo>
                <a:lnTo>
                  <a:pt x="25" y="37"/>
                </a:lnTo>
                <a:lnTo>
                  <a:pt x="25" y="37"/>
                </a:lnTo>
                <a:lnTo>
                  <a:pt x="24" y="43"/>
                </a:lnTo>
                <a:lnTo>
                  <a:pt x="24" y="43"/>
                </a:lnTo>
                <a:lnTo>
                  <a:pt x="22" y="48"/>
                </a:lnTo>
                <a:lnTo>
                  <a:pt x="22" y="48"/>
                </a:lnTo>
                <a:lnTo>
                  <a:pt x="18" y="50"/>
                </a:lnTo>
                <a:lnTo>
                  <a:pt x="18" y="50"/>
                </a:lnTo>
                <a:lnTo>
                  <a:pt x="11" y="51"/>
                </a:lnTo>
                <a:lnTo>
                  <a:pt x="11" y="51"/>
                </a:lnTo>
                <a:lnTo>
                  <a:pt x="9" y="42"/>
                </a:lnTo>
                <a:lnTo>
                  <a:pt x="11" y="42"/>
                </a:lnTo>
                <a:lnTo>
                  <a:pt x="11" y="42"/>
                </a:lnTo>
                <a:lnTo>
                  <a:pt x="14" y="42"/>
                </a:lnTo>
                <a:lnTo>
                  <a:pt x="14" y="42"/>
                </a:lnTo>
                <a:lnTo>
                  <a:pt x="15" y="40"/>
                </a:lnTo>
                <a:lnTo>
                  <a:pt x="15" y="40"/>
                </a:lnTo>
                <a:lnTo>
                  <a:pt x="15" y="36"/>
                </a:lnTo>
                <a:lnTo>
                  <a:pt x="15" y="36"/>
                </a:lnTo>
                <a:lnTo>
                  <a:pt x="15" y="33"/>
                </a:lnTo>
                <a:lnTo>
                  <a:pt x="14" y="29"/>
                </a:lnTo>
                <a:lnTo>
                  <a:pt x="14" y="29"/>
                </a:lnTo>
                <a:lnTo>
                  <a:pt x="11" y="23"/>
                </a:lnTo>
                <a:lnTo>
                  <a:pt x="11" y="23"/>
                </a:lnTo>
                <a:lnTo>
                  <a:pt x="11" y="21"/>
                </a:lnTo>
                <a:lnTo>
                  <a:pt x="11" y="21"/>
                </a:lnTo>
                <a:lnTo>
                  <a:pt x="11" y="20"/>
                </a:lnTo>
                <a:lnTo>
                  <a:pt x="11" y="20"/>
                </a:lnTo>
                <a:lnTo>
                  <a:pt x="14" y="7"/>
                </a:lnTo>
                <a:lnTo>
                  <a:pt x="9" y="7"/>
                </a:lnTo>
                <a:lnTo>
                  <a:pt x="9" y="63"/>
                </a:lnTo>
                <a:lnTo>
                  <a:pt x="0" y="63"/>
                </a:lnTo>
                <a:lnTo>
                  <a:pt x="0" y="0"/>
                </a:lnTo>
                <a:lnTo>
                  <a:pt x="24" y="0"/>
                </a:lnTo>
                <a:lnTo>
                  <a:pt x="26" y="2"/>
                </a:lnTo>
                <a:close/>
                <a:moveTo>
                  <a:pt x="50" y="58"/>
                </a:moveTo>
                <a:lnTo>
                  <a:pt x="50" y="58"/>
                </a:lnTo>
                <a:lnTo>
                  <a:pt x="43" y="59"/>
                </a:lnTo>
                <a:lnTo>
                  <a:pt x="43" y="59"/>
                </a:lnTo>
                <a:lnTo>
                  <a:pt x="37" y="60"/>
                </a:lnTo>
                <a:lnTo>
                  <a:pt x="25" y="62"/>
                </a:lnTo>
                <a:lnTo>
                  <a:pt x="23" y="52"/>
                </a:lnTo>
                <a:lnTo>
                  <a:pt x="28" y="52"/>
                </a:lnTo>
                <a:lnTo>
                  <a:pt x="28" y="0"/>
                </a:lnTo>
                <a:lnTo>
                  <a:pt x="61" y="0"/>
                </a:lnTo>
                <a:lnTo>
                  <a:pt x="61" y="32"/>
                </a:lnTo>
                <a:lnTo>
                  <a:pt x="50" y="32"/>
                </a:lnTo>
                <a:lnTo>
                  <a:pt x="50" y="32"/>
                </a:lnTo>
                <a:lnTo>
                  <a:pt x="53" y="38"/>
                </a:lnTo>
                <a:lnTo>
                  <a:pt x="53" y="38"/>
                </a:lnTo>
                <a:lnTo>
                  <a:pt x="62" y="32"/>
                </a:lnTo>
                <a:lnTo>
                  <a:pt x="68" y="39"/>
                </a:lnTo>
                <a:lnTo>
                  <a:pt x="68" y="39"/>
                </a:lnTo>
                <a:lnTo>
                  <a:pt x="58" y="45"/>
                </a:lnTo>
                <a:lnTo>
                  <a:pt x="58" y="45"/>
                </a:lnTo>
                <a:lnTo>
                  <a:pt x="62" y="49"/>
                </a:lnTo>
                <a:lnTo>
                  <a:pt x="67" y="54"/>
                </a:lnTo>
                <a:lnTo>
                  <a:pt x="60" y="62"/>
                </a:lnTo>
                <a:lnTo>
                  <a:pt x="60" y="62"/>
                </a:lnTo>
                <a:lnTo>
                  <a:pt x="55" y="56"/>
                </a:lnTo>
                <a:lnTo>
                  <a:pt x="50" y="51"/>
                </a:lnTo>
                <a:lnTo>
                  <a:pt x="50" y="58"/>
                </a:lnTo>
                <a:close/>
                <a:moveTo>
                  <a:pt x="51" y="12"/>
                </a:moveTo>
                <a:lnTo>
                  <a:pt x="51" y="7"/>
                </a:lnTo>
                <a:lnTo>
                  <a:pt x="38" y="7"/>
                </a:lnTo>
                <a:lnTo>
                  <a:pt x="38" y="12"/>
                </a:lnTo>
                <a:lnTo>
                  <a:pt x="51" y="12"/>
                </a:lnTo>
                <a:close/>
                <a:moveTo>
                  <a:pt x="51" y="25"/>
                </a:moveTo>
                <a:lnTo>
                  <a:pt x="51" y="19"/>
                </a:lnTo>
                <a:lnTo>
                  <a:pt x="38" y="19"/>
                </a:lnTo>
                <a:lnTo>
                  <a:pt x="38" y="25"/>
                </a:lnTo>
                <a:lnTo>
                  <a:pt x="51" y="25"/>
                </a:lnTo>
                <a:close/>
                <a:moveTo>
                  <a:pt x="38" y="51"/>
                </a:moveTo>
                <a:lnTo>
                  <a:pt x="38" y="51"/>
                </a:lnTo>
                <a:lnTo>
                  <a:pt x="49" y="49"/>
                </a:lnTo>
                <a:lnTo>
                  <a:pt x="49" y="49"/>
                </a:lnTo>
                <a:lnTo>
                  <a:pt x="44" y="40"/>
                </a:lnTo>
                <a:lnTo>
                  <a:pt x="41" y="32"/>
                </a:lnTo>
                <a:lnTo>
                  <a:pt x="38" y="32"/>
                </a:lnTo>
                <a:lnTo>
                  <a:pt x="38" y="5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3" name="Freeform 436">
            <a:extLst>
              <a:ext uri="{FF2B5EF4-FFF2-40B4-BE49-F238E27FC236}">
                <a16:creationId xmlns:a16="http://schemas.microsoft.com/office/drawing/2014/main" id="{404B10C2-9971-4F3F-A337-9ACBDCED3BC8}"/>
              </a:ext>
            </a:extLst>
          </p:cNvPr>
          <p:cNvSpPr>
            <a:spLocks noEditPoints="1"/>
          </p:cNvSpPr>
          <p:nvPr/>
        </p:nvSpPr>
        <p:spPr bwMode="auto">
          <a:xfrm>
            <a:off x="7994650" y="4749800"/>
            <a:ext cx="55562" cy="46037"/>
          </a:xfrm>
          <a:custGeom>
            <a:avLst/>
            <a:gdLst>
              <a:gd name="T0" fmla="*/ 31 w 71"/>
              <a:gd name="T1" fmla="*/ 48 h 58"/>
              <a:gd name="T2" fmla="*/ 43 w 71"/>
              <a:gd name="T3" fmla="*/ 46 h 58"/>
              <a:gd name="T4" fmla="*/ 52 w 71"/>
              <a:gd name="T5" fmla="*/ 42 h 58"/>
              <a:gd name="T6" fmla="*/ 55 w 71"/>
              <a:gd name="T7" fmla="*/ 39 h 58"/>
              <a:gd name="T8" fmla="*/ 58 w 71"/>
              <a:gd name="T9" fmla="*/ 32 h 58"/>
              <a:gd name="T10" fmla="*/ 59 w 71"/>
              <a:gd name="T11" fmla="*/ 27 h 58"/>
              <a:gd name="T12" fmla="*/ 58 w 71"/>
              <a:gd name="T13" fmla="*/ 20 h 58"/>
              <a:gd name="T14" fmla="*/ 54 w 71"/>
              <a:gd name="T15" fmla="*/ 14 h 58"/>
              <a:gd name="T16" fmla="*/ 51 w 71"/>
              <a:gd name="T17" fmla="*/ 12 h 58"/>
              <a:gd name="T18" fmla="*/ 44 w 71"/>
              <a:gd name="T19" fmla="*/ 9 h 58"/>
              <a:gd name="T20" fmla="*/ 40 w 71"/>
              <a:gd name="T21" fmla="*/ 8 h 58"/>
              <a:gd name="T22" fmla="*/ 38 w 71"/>
              <a:gd name="T23" fmla="*/ 26 h 58"/>
              <a:gd name="T24" fmla="*/ 32 w 71"/>
              <a:gd name="T25" fmla="*/ 40 h 58"/>
              <a:gd name="T26" fmla="*/ 29 w 71"/>
              <a:gd name="T27" fmla="*/ 46 h 58"/>
              <a:gd name="T28" fmla="*/ 20 w 71"/>
              <a:gd name="T29" fmla="*/ 52 h 58"/>
              <a:gd name="T30" fmla="*/ 16 w 71"/>
              <a:gd name="T31" fmla="*/ 52 h 58"/>
              <a:gd name="T32" fmla="*/ 10 w 71"/>
              <a:gd name="T33" fmla="*/ 51 h 58"/>
              <a:gd name="T34" fmla="*/ 5 w 71"/>
              <a:gd name="T35" fmla="*/ 46 h 58"/>
              <a:gd name="T36" fmla="*/ 1 w 71"/>
              <a:gd name="T37" fmla="*/ 40 h 58"/>
              <a:gd name="T38" fmla="*/ 0 w 71"/>
              <a:gd name="T39" fmla="*/ 31 h 58"/>
              <a:gd name="T40" fmla="*/ 1 w 71"/>
              <a:gd name="T41" fmla="*/ 25 h 58"/>
              <a:gd name="T42" fmla="*/ 7 w 71"/>
              <a:gd name="T43" fmla="*/ 15 h 58"/>
              <a:gd name="T44" fmla="*/ 11 w 71"/>
              <a:gd name="T45" fmla="*/ 10 h 58"/>
              <a:gd name="T46" fmla="*/ 22 w 71"/>
              <a:gd name="T47" fmla="*/ 2 h 58"/>
              <a:gd name="T48" fmla="*/ 36 w 71"/>
              <a:gd name="T49" fmla="*/ 0 h 58"/>
              <a:gd name="T50" fmla="*/ 37 w 71"/>
              <a:gd name="T51" fmla="*/ 0 h 58"/>
              <a:gd name="T52" fmla="*/ 50 w 71"/>
              <a:gd name="T53" fmla="*/ 1 h 58"/>
              <a:gd name="T54" fmla="*/ 60 w 71"/>
              <a:gd name="T55" fmla="*/ 7 h 58"/>
              <a:gd name="T56" fmla="*/ 65 w 71"/>
              <a:gd name="T57" fmla="*/ 11 h 58"/>
              <a:gd name="T58" fmla="*/ 70 w 71"/>
              <a:gd name="T59" fmla="*/ 21 h 58"/>
              <a:gd name="T60" fmla="*/ 71 w 71"/>
              <a:gd name="T61" fmla="*/ 27 h 58"/>
              <a:gd name="T62" fmla="*/ 68 w 71"/>
              <a:gd name="T63" fmla="*/ 39 h 58"/>
              <a:gd name="T64" fmla="*/ 60 w 71"/>
              <a:gd name="T65" fmla="*/ 48 h 58"/>
              <a:gd name="T66" fmla="*/ 55 w 71"/>
              <a:gd name="T67" fmla="*/ 51 h 58"/>
              <a:gd name="T68" fmla="*/ 42 w 71"/>
              <a:gd name="T69" fmla="*/ 57 h 58"/>
              <a:gd name="T70" fmla="*/ 33 w 71"/>
              <a:gd name="T71" fmla="*/ 58 h 58"/>
              <a:gd name="T72" fmla="*/ 30 w 71"/>
              <a:gd name="T73" fmla="*/ 9 h 58"/>
              <a:gd name="T74" fmla="*/ 23 w 71"/>
              <a:gd name="T75" fmla="*/ 12 h 58"/>
              <a:gd name="T76" fmla="*/ 16 w 71"/>
              <a:gd name="T77" fmla="*/ 18 h 58"/>
              <a:gd name="T78" fmla="*/ 14 w 71"/>
              <a:gd name="T79" fmla="*/ 21 h 58"/>
              <a:gd name="T80" fmla="*/ 11 w 71"/>
              <a:gd name="T81" fmla="*/ 28 h 58"/>
              <a:gd name="T82" fmla="*/ 11 w 71"/>
              <a:gd name="T83" fmla="*/ 32 h 58"/>
              <a:gd name="T84" fmla="*/ 12 w 71"/>
              <a:gd name="T85" fmla="*/ 39 h 58"/>
              <a:gd name="T86" fmla="*/ 14 w 71"/>
              <a:gd name="T87" fmla="*/ 42 h 58"/>
              <a:gd name="T88" fmla="*/ 16 w 71"/>
              <a:gd name="T89" fmla="*/ 43 h 58"/>
              <a:gd name="T90" fmla="*/ 21 w 71"/>
              <a:gd name="T91" fmla="*/ 40 h 58"/>
              <a:gd name="T92" fmla="*/ 25 w 71"/>
              <a:gd name="T93" fmla="*/ 33 h 58"/>
              <a:gd name="T94" fmla="*/ 28 w 71"/>
              <a:gd name="T95" fmla="*/ 22 h 58"/>
              <a:gd name="T96" fmla="*/ 30 w 71"/>
              <a:gd name="T97" fmla="*/ 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 h="58">
                <a:moveTo>
                  <a:pt x="33" y="58"/>
                </a:moveTo>
                <a:lnTo>
                  <a:pt x="31" y="48"/>
                </a:lnTo>
                <a:lnTo>
                  <a:pt x="31" y="48"/>
                </a:lnTo>
                <a:lnTo>
                  <a:pt x="43" y="46"/>
                </a:lnTo>
                <a:lnTo>
                  <a:pt x="48" y="44"/>
                </a:lnTo>
                <a:lnTo>
                  <a:pt x="52" y="42"/>
                </a:lnTo>
                <a:lnTo>
                  <a:pt x="52" y="42"/>
                </a:lnTo>
                <a:lnTo>
                  <a:pt x="55" y="39"/>
                </a:lnTo>
                <a:lnTo>
                  <a:pt x="57" y="36"/>
                </a:lnTo>
                <a:lnTo>
                  <a:pt x="58" y="32"/>
                </a:lnTo>
                <a:lnTo>
                  <a:pt x="59" y="27"/>
                </a:lnTo>
                <a:lnTo>
                  <a:pt x="59" y="27"/>
                </a:lnTo>
                <a:lnTo>
                  <a:pt x="59" y="23"/>
                </a:lnTo>
                <a:lnTo>
                  <a:pt x="58" y="20"/>
                </a:lnTo>
                <a:lnTo>
                  <a:pt x="56" y="17"/>
                </a:lnTo>
                <a:lnTo>
                  <a:pt x="54" y="14"/>
                </a:lnTo>
                <a:lnTo>
                  <a:pt x="54" y="14"/>
                </a:lnTo>
                <a:lnTo>
                  <a:pt x="51" y="12"/>
                </a:lnTo>
                <a:lnTo>
                  <a:pt x="48" y="10"/>
                </a:lnTo>
                <a:lnTo>
                  <a:pt x="44" y="9"/>
                </a:lnTo>
                <a:lnTo>
                  <a:pt x="40" y="8"/>
                </a:lnTo>
                <a:lnTo>
                  <a:pt x="40" y="8"/>
                </a:lnTo>
                <a:lnTo>
                  <a:pt x="39" y="18"/>
                </a:lnTo>
                <a:lnTo>
                  <a:pt x="38" y="26"/>
                </a:lnTo>
                <a:lnTo>
                  <a:pt x="35" y="34"/>
                </a:lnTo>
                <a:lnTo>
                  <a:pt x="32" y="40"/>
                </a:lnTo>
                <a:lnTo>
                  <a:pt x="32" y="40"/>
                </a:lnTo>
                <a:lnTo>
                  <a:pt x="29" y="46"/>
                </a:lnTo>
                <a:lnTo>
                  <a:pt x="25" y="49"/>
                </a:lnTo>
                <a:lnTo>
                  <a:pt x="20" y="52"/>
                </a:lnTo>
                <a:lnTo>
                  <a:pt x="16" y="52"/>
                </a:lnTo>
                <a:lnTo>
                  <a:pt x="16" y="52"/>
                </a:lnTo>
                <a:lnTo>
                  <a:pt x="13" y="52"/>
                </a:lnTo>
                <a:lnTo>
                  <a:pt x="10" y="51"/>
                </a:lnTo>
                <a:lnTo>
                  <a:pt x="7" y="49"/>
                </a:lnTo>
                <a:lnTo>
                  <a:pt x="5" y="46"/>
                </a:lnTo>
                <a:lnTo>
                  <a:pt x="5" y="46"/>
                </a:lnTo>
                <a:lnTo>
                  <a:pt x="1" y="40"/>
                </a:lnTo>
                <a:lnTo>
                  <a:pt x="0" y="32"/>
                </a:lnTo>
                <a:lnTo>
                  <a:pt x="0" y="31"/>
                </a:lnTo>
                <a:lnTo>
                  <a:pt x="0" y="31"/>
                </a:lnTo>
                <a:lnTo>
                  <a:pt x="1" y="25"/>
                </a:lnTo>
                <a:lnTo>
                  <a:pt x="2" y="20"/>
                </a:lnTo>
                <a:lnTo>
                  <a:pt x="7" y="15"/>
                </a:lnTo>
                <a:lnTo>
                  <a:pt x="11" y="10"/>
                </a:lnTo>
                <a:lnTo>
                  <a:pt x="11" y="10"/>
                </a:lnTo>
                <a:lnTo>
                  <a:pt x="16" y="6"/>
                </a:lnTo>
                <a:lnTo>
                  <a:pt x="22" y="2"/>
                </a:lnTo>
                <a:lnTo>
                  <a:pt x="28" y="1"/>
                </a:lnTo>
                <a:lnTo>
                  <a:pt x="36" y="0"/>
                </a:lnTo>
                <a:lnTo>
                  <a:pt x="37" y="0"/>
                </a:lnTo>
                <a:lnTo>
                  <a:pt x="37" y="0"/>
                </a:lnTo>
                <a:lnTo>
                  <a:pt x="44" y="0"/>
                </a:lnTo>
                <a:lnTo>
                  <a:pt x="50" y="1"/>
                </a:lnTo>
                <a:lnTo>
                  <a:pt x="56" y="4"/>
                </a:lnTo>
                <a:lnTo>
                  <a:pt x="60" y="7"/>
                </a:lnTo>
                <a:lnTo>
                  <a:pt x="60" y="7"/>
                </a:lnTo>
                <a:lnTo>
                  <a:pt x="65" y="11"/>
                </a:lnTo>
                <a:lnTo>
                  <a:pt x="68" y="15"/>
                </a:lnTo>
                <a:lnTo>
                  <a:pt x="70" y="21"/>
                </a:lnTo>
                <a:lnTo>
                  <a:pt x="71" y="27"/>
                </a:lnTo>
                <a:lnTo>
                  <a:pt x="71" y="27"/>
                </a:lnTo>
                <a:lnTo>
                  <a:pt x="70" y="33"/>
                </a:lnTo>
                <a:lnTo>
                  <a:pt x="68" y="39"/>
                </a:lnTo>
                <a:lnTo>
                  <a:pt x="65" y="44"/>
                </a:lnTo>
                <a:lnTo>
                  <a:pt x="60" y="48"/>
                </a:lnTo>
                <a:lnTo>
                  <a:pt x="60" y="48"/>
                </a:lnTo>
                <a:lnTo>
                  <a:pt x="55" y="51"/>
                </a:lnTo>
                <a:lnTo>
                  <a:pt x="49" y="55"/>
                </a:lnTo>
                <a:lnTo>
                  <a:pt x="42" y="57"/>
                </a:lnTo>
                <a:lnTo>
                  <a:pt x="33" y="58"/>
                </a:lnTo>
                <a:lnTo>
                  <a:pt x="33" y="58"/>
                </a:lnTo>
                <a:close/>
                <a:moveTo>
                  <a:pt x="30" y="9"/>
                </a:moveTo>
                <a:lnTo>
                  <a:pt x="30" y="9"/>
                </a:lnTo>
                <a:lnTo>
                  <a:pt x="26" y="11"/>
                </a:lnTo>
                <a:lnTo>
                  <a:pt x="23" y="12"/>
                </a:lnTo>
                <a:lnTo>
                  <a:pt x="19" y="15"/>
                </a:lnTo>
                <a:lnTo>
                  <a:pt x="16" y="18"/>
                </a:lnTo>
                <a:lnTo>
                  <a:pt x="16" y="18"/>
                </a:lnTo>
                <a:lnTo>
                  <a:pt x="14" y="21"/>
                </a:lnTo>
                <a:lnTo>
                  <a:pt x="12" y="24"/>
                </a:lnTo>
                <a:lnTo>
                  <a:pt x="11" y="28"/>
                </a:lnTo>
                <a:lnTo>
                  <a:pt x="11" y="32"/>
                </a:lnTo>
                <a:lnTo>
                  <a:pt x="11" y="32"/>
                </a:lnTo>
                <a:lnTo>
                  <a:pt x="11" y="36"/>
                </a:lnTo>
                <a:lnTo>
                  <a:pt x="12" y="39"/>
                </a:lnTo>
                <a:lnTo>
                  <a:pt x="12" y="39"/>
                </a:lnTo>
                <a:lnTo>
                  <a:pt x="14" y="42"/>
                </a:lnTo>
                <a:lnTo>
                  <a:pt x="16" y="43"/>
                </a:lnTo>
                <a:lnTo>
                  <a:pt x="16" y="43"/>
                </a:lnTo>
                <a:lnTo>
                  <a:pt x="18" y="42"/>
                </a:lnTo>
                <a:lnTo>
                  <a:pt x="21" y="40"/>
                </a:lnTo>
                <a:lnTo>
                  <a:pt x="23" y="37"/>
                </a:lnTo>
                <a:lnTo>
                  <a:pt x="25" y="33"/>
                </a:lnTo>
                <a:lnTo>
                  <a:pt x="25" y="33"/>
                </a:lnTo>
                <a:lnTo>
                  <a:pt x="28" y="22"/>
                </a:lnTo>
                <a:lnTo>
                  <a:pt x="30" y="9"/>
                </a:lnTo>
                <a:lnTo>
                  <a:pt x="30"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4" name="Freeform 437">
            <a:extLst>
              <a:ext uri="{FF2B5EF4-FFF2-40B4-BE49-F238E27FC236}">
                <a16:creationId xmlns:a16="http://schemas.microsoft.com/office/drawing/2014/main" id="{5FD19EF0-71BE-4C9E-99F7-6FBF7621531F}"/>
              </a:ext>
            </a:extLst>
          </p:cNvPr>
          <p:cNvSpPr>
            <a:spLocks/>
          </p:cNvSpPr>
          <p:nvPr/>
        </p:nvSpPr>
        <p:spPr bwMode="auto">
          <a:xfrm>
            <a:off x="8058150" y="4749800"/>
            <a:ext cx="44450" cy="44450"/>
          </a:xfrm>
          <a:custGeom>
            <a:avLst/>
            <a:gdLst>
              <a:gd name="T0" fmla="*/ 57 w 57"/>
              <a:gd name="T1" fmla="*/ 55 h 55"/>
              <a:gd name="T2" fmla="*/ 0 w 57"/>
              <a:gd name="T3" fmla="*/ 55 h 55"/>
              <a:gd name="T4" fmla="*/ 0 w 57"/>
              <a:gd name="T5" fmla="*/ 44 h 55"/>
              <a:gd name="T6" fmla="*/ 46 w 57"/>
              <a:gd name="T7" fmla="*/ 44 h 55"/>
              <a:gd name="T8" fmla="*/ 46 w 57"/>
              <a:gd name="T9" fmla="*/ 9 h 55"/>
              <a:gd name="T10" fmla="*/ 0 w 57"/>
              <a:gd name="T11" fmla="*/ 9 h 55"/>
              <a:gd name="T12" fmla="*/ 0 w 57"/>
              <a:gd name="T13" fmla="*/ 0 h 55"/>
              <a:gd name="T14" fmla="*/ 57 w 57"/>
              <a:gd name="T15" fmla="*/ 0 h 55"/>
              <a:gd name="T16" fmla="*/ 57 w 57"/>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55"/>
                </a:moveTo>
                <a:lnTo>
                  <a:pt x="0" y="55"/>
                </a:lnTo>
                <a:lnTo>
                  <a:pt x="0" y="44"/>
                </a:lnTo>
                <a:lnTo>
                  <a:pt x="46" y="44"/>
                </a:lnTo>
                <a:lnTo>
                  <a:pt x="46" y="9"/>
                </a:lnTo>
                <a:lnTo>
                  <a:pt x="0" y="9"/>
                </a:lnTo>
                <a:lnTo>
                  <a:pt x="0" y="0"/>
                </a:lnTo>
                <a:lnTo>
                  <a:pt x="57" y="0"/>
                </a:lnTo>
                <a:lnTo>
                  <a:pt x="57" y="5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5" name="Freeform 438">
            <a:extLst>
              <a:ext uri="{FF2B5EF4-FFF2-40B4-BE49-F238E27FC236}">
                <a16:creationId xmlns:a16="http://schemas.microsoft.com/office/drawing/2014/main" id="{8E0D035A-8CEB-4F06-9447-F6F3FD37E6D7}"/>
              </a:ext>
            </a:extLst>
          </p:cNvPr>
          <p:cNvSpPr>
            <a:spLocks noEditPoints="1"/>
          </p:cNvSpPr>
          <p:nvPr/>
        </p:nvSpPr>
        <p:spPr bwMode="auto">
          <a:xfrm>
            <a:off x="8118475" y="4748213"/>
            <a:ext cx="50800" cy="47625"/>
          </a:xfrm>
          <a:custGeom>
            <a:avLst/>
            <a:gdLst>
              <a:gd name="T0" fmla="*/ 35 w 63"/>
              <a:gd name="T1" fmla="*/ 14 h 60"/>
              <a:gd name="T2" fmla="*/ 28 w 63"/>
              <a:gd name="T3" fmla="*/ 23 h 60"/>
              <a:gd name="T4" fmla="*/ 28 w 63"/>
              <a:gd name="T5" fmla="*/ 23 h 60"/>
              <a:gd name="T6" fmla="*/ 18 w 63"/>
              <a:gd name="T7" fmla="*/ 17 h 60"/>
              <a:gd name="T8" fmla="*/ 18 w 63"/>
              <a:gd name="T9" fmla="*/ 17 h 60"/>
              <a:gd name="T10" fmla="*/ 0 w 63"/>
              <a:gd name="T11" fmla="*/ 8 h 60"/>
              <a:gd name="T12" fmla="*/ 5 w 63"/>
              <a:gd name="T13" fmla="*/ 0 h 60"/>
              <a:gd name="T14" fmla="*/ 5 w 63"/>
              <a:gd name="T15" fmla="*/ 0 h 60"/>
              <a:gd name="T16" fmla="*/ 18 w 63"/>
              <a:gd name="T17" fmla="*/ 5 h 60"/>
              <a:gd name="T18" fmla="*/ 35 w 63"/>
              <a:gd name="T19" fmla="*/ 14 h 60"/>
              <a:gd name="T20" fmla="*/ 35 w 63"/>
              <a:gd name="T21" fmla="*/ 14 h 60"/>
              <a:gd name="T22" fmla="*/ 63 w 63"/>
              <a:gd name="T23" fmla="*/ 23 h 60"/>
              <a:gd name="T24" fmla="*/ 63 w 63"/>
              <a:gd name="T25" fmla="*/ 23 h 60"/>
              <a:gd name="T26" fmla="*/ 58 w 63"/>
              <a:gd name="T27" fmla="*/ 30 h 60"/>
              <a:gd name="T28" fmla="*/ 53 w 63"/>
              <a:gd name="T29" fmla="*/ 37 h 60"/>
              <a:gd name="T30" fmla="*/ 47 w 63"/>
              <a:gd name="T31" fmla="*/ 43 h 60"/>
              <a:gd name="T32" fmla="*/ 40 w 63"/>
              <a:gd name="T33" fmla="*/ 48 h 60"/>
              <a:gd name="T34" fmla="*/ 40 w 63"/>
              <a:gd name="T35" fmla="*/ 48 h 60"/>
              <a:gd name="T36" fmla="*/ 32 w 63"/>
              <a:gd name="T37" fmla="*/ 52 h 60"/>
              <a:gd name="T38" fmla="*/ 22 w 63"/>
              <a:gd name="T39" fmla="*/ 56 h 60"/>
              <a:gd name="T40" fmla="*/ 13 w 63"/>
              <a:gd name="T41" fmla="*/ 58 h 60"/>
              <a:gd name="T42" fmla="*/ 2 w 63"/>
              <a:gd name="T43" fmla="*/ 60 h 60"/>
              <a:gd name="T44" fmla="*/ 0 w 63"/>
              <a:gd name="T45" fmla="*/ 49 h 60"/>
              <a:gd name="T46" fmla="*/ 0 w 63"/>
              <a:gd name="T47" fmla="*/ 49 h 60"/>
              <a:gd name="T48" fmla="*/ 11 w 63"/>
              <a:gd name="T49" fmla="*/ 47 h 60"/>
              <a:gd name="T50" fmla="*/ 20 w 63"/>
              <a:gd name="T51" fmla="*/ 45 h 60"/>
              <a:gd name="T52" fmla="*/ 20 w 63"/>
              <a:gd name="T53" fmla="*/ 45 h 60"/>
              <a:gd name="T54" fmla="*/ 29 w 63"/>
              <a:gd name="T55" fmla="*/ 42 h 60"/>
              <a:gd name="T56" fmla="*/ 35 w 63"/>
              <a:gd name="T57" fmla="*/ 38 h 60"/>
              <a:gd name="T58" fmla="*/ 35 w 63"/>
              <a:gd name="T59" fmla="*/ 38 h 60"/>
              <a:gd name="T60" fmla="*/ 41 w 63"/>
              <a:gd name="T61" fmla="*/ 34 h 60"/>
              <a:gd name="T62" fmla="*/ 45 w 63"/>
              <a:gd name="T63" fmla="*/ 30 h 60"/>
              <a:gd name="T64" fmla="*/ 45 w 63"/>
              <a:gd name="T65" fmla="*/ 30 h 60"/>
              <a:gd name="T66" fmla="*/ 50 w 63"/>
              <a:gd name="T67" fmla="*/ 24 h 60"/>
              <a:gd name="T68" fmla="*/ 55 w 63"/>
              <a:gd name="T69" fmla="*/ 17 h 60"/>
              <a:gd name="T70" fmla="*/ 63 w 63"/>
              <a:gd name="T71" fmla="*/ 2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60">
                <a:moveTo>
                  <a:pt x="35" y="14"/>
                </a:moveTo>
                <a:lnTo>
                  <a:pt x="28" y="23"/>
                </a:lnTo>
                <a:lnTo>
                  <a:pt x="28" y="23"/>
                </a:lnTo>
                <a:lnTo>
                  <a:pt x="18" y="17"/>
                </a:lnTo>
                <a:lnTo>
                  <a:pt x="18" y="17"/>
                </a:lnTo>
                <a:lnTo>
                  <a:pt x="0" y="8"/>
                </a:lnTo>
                <a:lnTo>
                  <a:pt x="5" y="0"/>
                </a:lnTo>
                <a:lnTo>
                  <a:pt x="5" y="0"/>
                </a:lnTo>
                <a:lnTo>
                  <a:pt x="18" y="5"/>
                </a:lnTo>
                <a:lnTo>
                  <a:pt x="35" y="14"/>
                </a:lnTo>
                <a:lnTo>
                  <a:pt x="35" y="14"/>
                </a:lnTo>
                <a:close/>
                <a:moveTo>
                  <a:pt x="63" y="23"/>
                </a:moveTo>
                <a:lnTo>
                  <a:pt x="63" y="23"/>
                </a:lnTo>
                <a:lnTo>
                  <a:pt x="58" y="30"/>
                </a:lnTo>
                <a:lnTo>
                  <a:pt x="53" y="37"/>
                </a:lnTo>
                <a:lnTo>
                  <a:pt x="47" y="43"/>
                </a:lnTo>
                <a:lnTo>
                  <a:pt x="40" y="48"/>
                </a:lnTo>
                <a:lnTo>
                  <a:pt x="40" y="48"/>
                </a:lnTo>
                <a:lnTo>
                  <a:pt x="32" y="52"/>
                </a:lnTo>
                <a:lnTo>
                  <a:pt x="22" y="56"/>
                </a:lnTo>
                <a:lnTo>
                  <a:pt x="13" y="58"/>
                </a:lnTo>
                <a:lnTo>
                  <a:pt x="2" y="60"/>
                </a:lnTo>
                <a:lnTo>
                  <a:pt x="0" y="49"/>
                </a:lnTo>
                <a:lnTo>
                  <a:pt x="0" y="49"/>
                </a:lnTo>
                <a:lnTo>
                  <a:pt x="11" y="47"/>
                </a:lnTo>
                <a:lnTo>
                  <a:pt x="20" y="45"/>
                </a:lnTo>
                <a:lnTo>
                  <a:pt x="20" y="45"/>
                </a:lnTo>
                <a:lnTo>
                  <a:pt x="29" y="42"/>
                </a:lnTo>
                <a:lnTo>
                  <a:pt x="35" y="38"/>
                </a:lnTo>
                <a:lnTo>
                  <a:pt x="35" y="38"/>
                </a:lnTo>
                <a:lnTo>
                  <a:pt x="41" y="34"/>
                </a:lnTo>
                <a:lnTo>
                  <a:pt x="45" y="30"/>
                </a:lnTo>
                <a:lnTo>
                  <a:pt x="45" y="30"/>
                </a:lnTo>
                <a:lnTo>
                  <a:pt x="50" y="24"/>
                </a:lnTo>
                <a:lnTo>
                  <a:pt x="55" y="17"/>
                </a:lnTo>
                <a:lnTo>
                  <a:pt x="63"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6" name="Freeform 439">
            <a:extLst>
              <a:ext uri="{FF2B5EF4-FFF2-40B4-BE49-F238E27FC236}">
                <a16:creationId xmlns:a16="http://schemas.microsoft.com/office/drawing/2014/main" id="{FDAE1E12-9F31-4B00-A6A9-D47AE3927568}"/>
              </a:ext>
            </a:extLst>
          </p:cNvPr>
          <p:cNvSpPr>
            <a:spLocks noEditPoints="1"/>
          </p:cNvSpPr>
          <p:nvPr/>
        </p:nvSpPr>
        <p:spPr bwMode="auto">
          <a:xfrm>
            <a:off x="8174038" y="4748213"/>
            <a:ext cx="53975" cy="47625"/>
          </a:xfrm>
          <a:custGeom>
            <a:avLst/>
            <a:gdLst>
              <a:gd name="T0" fmla="*/ 67 w 67"/>
              <a:gd name="T1" fmla="*/ 27 h 60"/>
              <a:gd name="T2" fmla="*/ 41 w 67"/>
              <a:gd name="T3" fmla="*/ 27 h 60"/>
              <a:gd name="T4" fmla="*/ 41 w 67"/>
              <a:gd name="T5" fmla="*/ 28 h 60"/>
              <a:gd name="T6" fmla="*/ 41 w 67"/>
              <a:gd name="T7" fmla="*/ 28 h 60"/>
              <a:gd name="T8" fmla="*/ 41 w 67"/>
              <a:gd name="T9" fmla="*/ 34 h 60"/>
              <a:gd name="T10" fmla="*/ 39 w 67"/>
              <a:gd name="T11" fmla="*/ 39 h 60"/>
              <a:gd name="T12" fmla="*/ 37 w 67"/>
              <a:gd name="T13" fmla="*/ 44 h 60"/>
              <a:gd name="T14" fmla="*/ 33 w 67"/>
              <a:gd name="T15" fmla="*/ 48 h 60"/>
              <a:gd name="T16" fmla="*/ 33 w 67"/>
              <a:gd name="T17" fmla="*/ 48 h 60"/>
              <a:gd name="T18" fmla="*/ 29 w 67"/>
              <a:gd name="T19" fmla="*/ 52 h 60"/>
              <a:gd name="T20" fmla="*/ 24 w 67"/>
              <a:gd name="T21" fmla="*/ 56 h 60"/>
              <a:gd name="T22" fmla="*/ 18 w 67"/>
              <a:gd name="T23" fmla="*/ 58 h 60"/>
              <a:gd name="T24" fmla="*/ 10 w 67"/>
              <a:gd name="T25" fmla="*/ 60 h 60"/>
              <a:gd name="T26" fmla="*/ 7 w 67"/>
              <a:gd name="T27" fmla="*/ 50 h 60"/>
              <a:gd name="T28" fmla="*/ 7 w 67"/>
              <a:gd name="T29" fmla="*/ 50 h 60"/>
              <a:gd name="T30" fmla="*/ 18 w 67"/>
              <a:gd name="T31" fmla="*/ 47 h 60"/>
              <a:gd name="T32" fmla="*/ 22 w 67"/>
              <a:gd name="T33" fmla="*/ 45 h 60"/>
              <a:gd name="T34" fmla="*/ 25 w 67"/>
              <a:gd name="T35" fmla="*/ 42 h 60"/>
              <a:gd name="T36" fmla="*/ 25 w 67"/>
              <a:gd name="T37" fmla="*/ 42 h 60"/>
              <a:gd name="T38" fmla="*/ 27 w 67"/>
              <a:gd name="T39" fmla="*/ 39 h 60"/>
              <a:gd name="T40" fmla="*/ 29 w 67"/>
              <a:gd name="T41" fmla="*/ 36 h 60"/>
              <a:gd name="T42" fmla="*/ 30 w 67"/>
              <a:gd name="T43" fmla="*/ 33 h 60"/>
              <a:gd name="T44" fmla="*/ 31 w 67"/>
              <a:gd name="T45" fmla="*/ 29 h 60"/>
              <a:gd name="T46" fmla="*/ 31 w 67"/>
              <a:gd name="T47" fmla="*/ 27 h 60"/>
              <a:gd name="T48" fmla="*/ 0 w 67"/>
              <a:gd name="T49" fmla="*/ 27 h 60"/>
              <a:gd name="T50" fmla="*/ 0 w 67"/>
              <a:gd name="T51" fmla="*/ 18 h 60"/>
              <a:gd name="T52" fmla="*/ 67 w 67"/>
              <a:gd name="T53" fmla="*/ 18 h 60"/>
              <a:gd name="T54" fmla="*/ 67 w 67"/>
              <a:gd name="T55" fmla="*/ 27 h 60"/>
              <a:gd name="T56" fmla="*/ 63 w 67"/>
              <a:gd name="T57" fmla="*/ 9 h 60"/>
              <a:gd name="T58" fmla="*/ 5 w 67"/>
              <a:gd name="T59" fmla="*/ 9 h 60"/>
              <a:gd name="T60" fmla="*/ 5 w 67"/>
              <a:gd name="T61" fmla="*/ 0 h 60"/>
              <a:gd name="T62" fmla="*/ 63 w 67"/>
              <a:gd name="T63" fmla="*/ 0 h 60"/>
              <a:gd name="T64" fmla="*/ 63 w 67"/>
              <a:gd name="T65"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60">
                <a:moveTo>
                  <a:pt x="67" y="27"/>
                </a:moveTo>
                <a:lnTo>
                  <a:pt x="41" y="27"/>
                </a:lnTo>
                <a:lnTo>
                  <a:pt x="41" y="28"/>
                </a:lnTo>
                <a:lnTo>
                  <a:pt x="41" y="28"/>
                </a:lnTo>
                <a:lnTo>
                  <a:pt x="41" y="34"/>
                </a:lnTo>
                <a:lnTo>
                  <a:pt x="39" y="39"/>
                </a:lnTo>
                <a:lnTo>
                  <a:pt x="37" y="44"/>
                </a:lnTo>
                <a:lnTo>
                  <a:pt x="33" y="48"/>
                </a:lnTo>
                <a:lnTo>
                  <a:pt x="33" y="48"/>
                </a:lnTo>
                <a:lnTo>
                  <a:pt x="29" y="52"/>
                </a:lnTo>
                <a:lnTo>
                  <a:pt x="24" y="56"/>
                </a:lnTo>
                <a:lnTo>
                  <a:pt x="18" y="58"/>
                </a:lnTo>
                <a:lnTo>
                  <a:pt x="10" y="60"/>
                </a:lnTo>
                <a:lnTo>
                  <a:pt x="7" y="50"/>
                </a:lnTo>
                <a:lnTo>
                  <a:pt x="7" y="50"/>
                </a:lnTo>
                <a:lnTo>
                  <a:pt x="18" y="47"/>
                </a:lnTo>
                <a:lnTo>
                  <a:pt x="22" y="45"/>
                </a:lnTo>
                <a:lnTo>
                  <a:pt x="25" y="42"/>
                </a:lnTo>
                <a:lnTo>
                  <a:pt x="25" y="42"/>
                </a:lnTo>
                <a:lnTo>
                  <a:pt x="27" y="39"/>
                </a:lnTo>
                <a:lnTo>
                  <a:pt x="29" y="36"/>
                </a:lnTo>
                <a:lnTo>
                  <a:pt x="30" y="33"/>
                </a:lnTo>
                <a:lnTo>
                  <a:pt x="31" y="29"/>
                </a:lnTo>
                <a:lnTo>
                  <a:pt x="31" y="27"/>
                </a:lnTo>
                <a:lnTo>
                  <a:pt x="0" y="27"/>
                </a:lnTo>
                <a:lnTo>
                  <a:pt x="0" y="18"/>
                </a:lnTo>
                <a:lnTo>
                  <a:pt x="67" y="18"/>
                </a:lnTo>
                <a:lnTo>
                  <a:pt x="67" y="27"/>
                </a:lnTo>
                <a:close/>
                <a:moveTo>
                  <a:pt x="63" y="9"/>
                </a:moveTo>
                <a:lnTo>
                  <a:pt x="5" y="9"/>
                </a:lnTo>
                <a:lnTo>
                  <a:pt x="5" y="0"/>
                </a:lnTo>
                <a:lnTo>
                  <a:pt x="63" y="0"/>
                </a:lnTo>
                <a:lnTo>
                  <a:pt x="6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7" name="Freeform 440">
            <a:extLst>
              <a:ext uri="{FF2B5EF4-FFF2-40B4-BE49-F238E27FC236}">
                <a16:creationId xmlns:a16="http://schemas.microsoft.com/office/drawing/2014/main" id="{0A1FCFDD-3C8D-4ED8-AB41-F08A05B035A2}"/>
              </a:ext>
            </a:extLst>
          </p:cNvPr>
          <p:cNvSpPr>
            <a:spLocks noEditPoints="1"/>
          </p:cNvSpPr>
          <p:nvPr/>
        </p:nvSpPr>
        <p:spPr bwMode="auto">
          <a:xfrm>
            <a:off x="8237538" y="4748213"/>
            <a:ext cx="49212" cy="47625"/>
          </a:xfrm>
          <a:custGeom>
            <a:avLst/>
            <a:gdLst>
              <a:gd name="T0" fmla="*/ 34 w 63"/>
              <a:gd name="T1" fmla="*/ 14 h 60"/>
              <a:gd name="T2" fmla="*/ 27 w 63"/>
              <a:gd name="T3" fmla="*/ 23 h 60"/>
              <a:gd name="T4" fmla="*/ 27 w 63"/>
              <a:gd name="T5" fmla="*/ 23 h 60"/>
              <a:gd name="T6" fmla="*/ 18 w 63"/>
              <a:gd name="T7" fmla="*/ 17 h 60"/>
              <a:gd name="T8" fmla="*/ 18 w 63"/>
              <a:gd name="T9" fmla="*/ 17 h 60"/>
              <a:gd name="T10" fmla="*/ 0 w 63"/>
              <a:gd name="T11" fmla="*/ 8 h 60"/>
              <a:gd name="T12" fmla="*/ 6 w 63"/>
              <a:gd name="T13" fmla="*/ 0 h 60"/>
              <a:gd name="T14" fmla="*/ 6 w 63"/>
              <a:gd name="T15" fmla="*/ 0 h 60"/>
              <a:gd name="T16" fmla="*/ 18 w 63"/>
              <a:gd name="T17" fmla="*/ 5 h 60"/>
              <a:gd name="T18" fmla="*/ 34 w 63"/>
              <a:gd name="T19" fmla="*/ 14 h 60"/>
              <a:gd name="T20" fmla="*/ 34 w 63"/>
              <a:gd name="T21" fmla="*/ 14 h 60"/>
              <a:gd name="T22" fmla="*/ 63 w 63"/>
              <a:gd name="T23" fmla="*/ 23 h 60"/>
              <a:gd name="T24" fmla="*/ 63 w 63"/>
              <a:gd name="T25" fmla="*/ 23 h 60"/>
              <a:gd name="T26" fmla="*/ 59 w 63"/>
              <a:gd name="T27" fmla="*/ 30 h 60"/>
              <a:gd name="T28" fmla="*/ 53 w 63"/>
              <a:gd name="T29" fmla="*/ 37 h 60"/>
              <a:gd name="T30" fmla="*/ 46 w 63"/>
              <a:gd name="T31" fmla="*/ 43 h 60"/>
              <a:gd name="T32" fmla="*/ 39 w 63"/>
              <a:gd name="T33" fmla="*/ 48 h 60"/>
              <a:gd name="T34" fmla="*/ 39 w 63"/>
              <a:gd name="T35" fmla="*/ 48 h 60"/>
              <a:gd name="T36" fmla="*/ 31 w 63"/>
              <a:gd name="T37" fmla="*/ 52 h 60"/>
              <a:gd name="T38" fmla="*/ 23 w 63"/>
              <a:gd name="T39" fmla="*/ 56 h 60"/>
              <a:gd name="T40" fmla="*/ 13 w 63"/>
              <a:gd name="T41" fmla="*/ 58 h 60"/>
              <a:gd name="T42" fmla="*/ 3 w 63"/>
              <a:gd name="T43" fmla="*/ 60 h 60"/>
              <a:gd name="T44" fmla="*/ 0 w 63"/>
              <a:gd name="T45" fmla="*/ 49 h 60"/>
              <a:gd name="T46" fmla="*/ 0 w 63"/>
              <a:gd name="T47" fmla="*/ 49 h 60"/>
              <a:gd name="T48" fmla="*/ 11 w 63"/>
              <a:gd name="T49" fmla="*/ 47 h 60"/>
              <a:gd name="T50" fmla="*/ 20 w 63"/>
              <a:gd name="T51" fmla="*/ 45 h 60"/>
              <a:gd name="T52" fmla="*/ 20 w 63"/>
              <a:gd name="T53" fmla="*/ 45 h 60"/>
              <a:gd name="T54" fmla="*/ 28 w 63"/>
              <a:gd name="T55" fmla="*/ 42 h 60"/>
              <a:gd name="T56" fmla="*/ 34 w 63"/>
              <a:gd name="T57" fmla="*/ 38 h 60"/>
              <a:gd name="T58" fmla="*/ 34 w 63"/>
              <a:gd name="T59" fmla="*/ 38 h 60"/>
              <a:gd name="T60" fmla="*/ 40 w 63"/>
              <a:gd name="T61" fmla="*/ 34 h 60"/>
              <a:gd name="T62" fmla="*/ 45 w 63"/>
              <a:gd name="T63" fmla="*/ 30 h 60"/>
              <a:gd name="T64" fmla="*/ 45 w 63"/>
              <a:gd name="T65" fmla="*/ 30 h 60"/>
              <a:gd name="T66" fmla="*/ 50 w 63"/>
              <a:gd name="T67" fmla="*/ 24 h 60"/>
              <a:gd name="T68" fmla="*/ 55 w 63"/>
              <a:gd name="T69" fmla="*/ 17 h 60"/>
              <a:gd name="T70" fmla="*/ 63 w 63"/>
              <a:gd name="T71" fmla="*/ 2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60">
                <a:moveTo>
                  <a:pt x="34" y="14"/>
                </a:moveTo>
                <a:lnTo>
                  <a:pt x="27" y="23"/>
                </a:lnTo>
                <a:lnTo>
                  <a:pt x="27" y="23"/>
                </a:lnTo>
                <a:lnTo>
                  <a:pt x="18" y="17"/>
                </a:lnTo>
                <a:lnTo>
                  <a:pt x="18" y="17"/>
                </a:lnTo>
                <a:lnTo>
                  <a:pt x="0" y="8"/>
                </a:lnTo>
                <a:lnTo>
                  <a:pt x="6" y="0"/>
                </a:lnTo>
                <a:lnTo>
                  <a:pt x="6" y="0"/>
                </a:lnTo>
                <a:lnTo>
                  <a:pt x="18" y="5"/>
                </a:lnTo>
                <a:lnTo>
                  <a:pt x="34" y="14"/>
                </a:lnTo>
                <a:lnTo>
                  <a:pt x="34" y="14"/>
                </a:lnTo>
                <a:close/>
                <a:moveTo>
                  <a:pt x="63" y="23"/>
                </a:moveTo>
                <a:lnTo>
                  <a:pt x="63" y="23"/>
                </a:lnTo>
                <a:lnTo>
                  <a:pt x="59" y="30"/>
                </a:lnTo>
                <a:lnTo>
                  <a:pt x="53" y="37"/>
                </a:lnTo>
                <a:lnTo>
                  <a:pt x="46" y="43"/>
                </a:lnTo>
                <a:lnTo>
                  <a:pt x="39" y="48"/>
                </a:lnTo>
                <a:lnTo>
                  <a:pt x="39" y="48"/>
                </a:lnTo>
                <a:lnTo>
                  <a:pt x="31" y="52"/>
                </a:lnTo>
                <a:lnTo>
                  <a:pt x="23" y="56"/>
                </a:lnTo>
                <a:lnTo>
                  <a:pt x="13" y="58"/>
                </a:lnTo>
                <a:lnTo>
                  <a:pt x="3" y="60"/>
                </a:lnTo>
                <a:lnTo>
                  <a:pt x="0" y="49"/>
                </a:lnTo>
                <a:lnTo>
                  <a:pt x="0" y="49"/>
                </a:lnTo>
                <a:lnTo>
                  <a:pt x="11" y="47"/>
                </a:lnTo>
                <a:lnTo>
                  <a:pt x="20" y="45"/>
                </a:lnTo>
                <a:lnTo>
                  <a:pt x="20" y="45"/>
                </a:lnTo>
                <a:lnTo>
                  <a:pt x="28" y="42"/>
                </a:lnTo>
                <a:lnTo>
                  <a:pt x="34" y="38"/>
                </a:lnTo>
                <a:lnTo>
                  <a:pt x="34" y="38"/>
                </a:lnTo>
                <a:lnTo>
                  <a:pt x="40" y="34"/>
                </a:lnTo>
                <a:lnTo>
                  <a:pt x="45" y="30"/>
                </a:lnTo>
                <a:lnTo>
                  <a:pt x="45" y="30"/>
                </a:lnTo>
                <a:lnTo>
                  <a:pt x="50" y="24"/>
                </a:lnTo>
                <a:lnTo>
                  <a:pt x="55" y="17"/>
                </a:lnTo>
                <a:lnTo>
                  <a:pt x="63"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8" name="Freeform 441">
            <a:extLst>
              <a:ext uri="{FF2B5EF4-FFF2-40B4-BE49-F238E27FC236}">
                <a16:creationId xmlns:a16="http://schemas.microsoft.com/office/drawing/2014/main" id="{237B1C54-5C7E-45C7-B4C3-BFFCF95843E8}"/>
              </a:ext>
            </a:extLst>
          </p:cNvPr>
          <p:cNvSpPr>
            <a:spLocks noEditPoints="1"/>
          </p:cNvSpPr>
          <p:nvPr/>
        </p:nvSpPr>
        <p:spPr bwMode="auto">
          <a:xfrm>
            <a:off x="8293100" y="4746625"/>
            <a:ext cx="50800" cy="49212"/>
          </a:xfrm>
          <a:custGeom>
            <a:avLst/>
            <a:gdLst>
              <a:gd name="T0" fmla="*/ 21 w 64"/>
              <a:gd name="T1" fmla="*/ 32 h 62"/>
              <a:gd name="T2" fmla="*/ 11 w 64"/>
              <a:gd name="T3" fmla="*/ 35 h 62"/>
              <a:gd name="T4" fmla="*/ 11 w 64"/>
              <a:gd name="T5" fmla="*/ 35 h 62"/>
              <a:gd name="T6" fmla="*/ 6 w 64"/>
              <a:gd name="T7" fmla="*/ 22 h 62"/>
              <a:gd name="T8" fmla="*/ 0 w 64"/>
              <a:gd name="T9" fmla="*/ 8 h 62"/>
              <a:gd name="T10" fmla="*/ 9 w 64"/>
              <a:gd name="T11" fmla="*/ 4 h 62"/>
              <a:gd name="T12" fmla="*/ 9 w 64"/>
              <a:gd name="T13" fmla="*/ 4 h 62"/>
              <a:gd name="T14" fmla="*/ 15 w 64"/>
              <a:gd name="T15" fmla="*/ 17 h 62"/>
              <a:gd name="T16" fmla="*/ 21 w 64"/>
              <a:gd name="T17" fmla="*/ 32 h 62"/>
              <a:gd name="T18" fmla="*/ 21 w 64"/>
              <a:gd name="T19" fmla="*/ 32 h 62"/>
              <a:gd name="T20" fmla="*/ 64 w 64"/>
              <a:gd name="T21" fmla="*/ 4 h 62"/>
              <a:gd name="T22" fmla="*/ 64 w 64"/>
              <a:gd name="T23" fmla="*/ 4 h 62"/>
              <a:gd name="T24" fmla="*/ 62 w 64"/>
              <a:gd name="T25" fmla="*/ 16 h 62"/>
              <a:gd name="T26" fmla="*/ 59 w 64"/>
              <a:gd name="T27" fmla="*/ 27 h 62"/>
              <a:gd name="T28" fmla="*/ 54 w 64"/>
              <a:gd name="T29" fmla="*/ 36 h 62"/>
              <a:gd name="T30" fmla="*/ 49 w 64"/>
              <a:gd name="T31" fmla="*/ 44 h 62"/>
              <a:gd name="T32" fmla="*/ 49 w 64"/>
              <a:gd name="T33" fmla="*/ 44 h 62"/>
              <a:gd name="T34" fmla="*/ 42 w 64"/>
              <a:gd name="T35" fmla="*/ 50 h 62"/>
              <a:gd name="T36" fmla="*/ 32 w 64"/>
              <a:gd name="T37" fmla="*/ 55 h 62"/>
              <a:gd name="T38" fmla="*/ 23 w 64"/>
              <a:gd name="T39" fmla="*/ 60 h 62"/>
              <a:gd name="T40" fmla="*/ 11 w 64"/>
              <a:gd name="T41" fmla="*/ 62 h 62"/>
              <a:gd name="T42" fmla="*/ 9 w 64"/>
              <a:gd name="T43" fmla="*/ 52 h 62"/>
              <a:gd name="T44" fmla="*/ 9 w 64"/>
              <a:gd name="T45" fmla="*/ 52 h 62"/>
              <a:gd name="T46" fmla="*/ 18 w 64"/>
              <a:gd name="T47" fmla="*/ 50 h 62"/>
              <a:gd name="T48" fmla="*/ 27 w 64"/>
              <a:gd name="T49" fmla="*/ 47 h 62"/>
              <a:gd name="T50" fmla="*/ 34 w 64"/>
              <a:gd name="T51" fmla="*/ 43 h 62"/>
              <a:gd name="T52" fmla="*/ 41 w 64"/>
              <a:gd name="T53" fmla="*/ 37 h 62"/>
              <a:gd name="T54" fmla="*/ 41 w 64"/>
              <a:gd name="T55" fmla="*/ 37 h 62"/>
              <a:gd name="T56" fmla="*/ 45 w 64"/>
              <a:gd name="T57" fmla="*/ 31 h 62"/>
              <a:gd name="T58" fmla="*/ 49 w 64"/>
              <a:gd name="T59" fmla="*/ 23 h 62"/>
              <a:gd name="T60" fmla="*/ 51 w 64"/>
              <a:gd name="T61" fmla="*/ 13 h 62"/>
              <a:gd name="T62" fmla="*/ 53 w 64"/>
              <a:gd name="T63" fmla="*/ 3 h 62"/>
              <a:gd name="T64" fmla="*/ 64 w 64"/>
              <a:gd name="T65" fmla="*/ 4 h 62"/>
              <a:gd name="T66" fmla="*/ 41 w 64"/>
              <a:gd name="T67" fmla="*/ 28 h 62"/>
              <a:gd name="T68" fmla="*/ 30 w 64"/>
              <a:gd name="T69" fmla="*/ 31 h 62"/>
              <a:gd name="T70" fmla="*/ 30 w 64"/>
              <a:gd name="T71" fmla="*/ 31 h 62"/>
              <a:gd name="T72" fmla="*/ 25 w 64"/>
              <a:gd name="T73" fmla="*/ 18 h 62"/>
              <a:gd name="T74" fmla="*/ 19 w 64"/>
              <a:gd name="T75" fmla="*/ 4 h 62"/>
              <a:gd name="T76" fmla="*/ 28 w 64"/>
              <a:gd name="T77" fmla="*/ 0 h 62"/>
              <a:gd name="T78" fmla="*/ 28 w 64"/>
              <a:gd name="T79" fmla="*/ 0 h 62"/>
              <a:gd name="T80" fmla="*/ 34 w 64"/>
              <a:gd name="T81" fmla="*/ 11 h 62"/>
              <a:gd name="T82" fmla="*/ 34 w 64"/>
              <a:gd name="T83" fmla="*/ 11 h 62"/>
              <a:gd name="T84" fmla="*/ 41 w 64"/>
              <a:gd name="T85" fmla="*/ 28 h 62"/>
              <a:gd name="T86" fmla="*/ 41 w 64"/>
              <a:gd name="T87" fmla="*/ 2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62">
                <a:moveTo>
                  <a:pt x="21" y="32"/>
                </a:moveTo>
                <a:lnTo>
                  <a:pt x="11" y="35"/>
                </a:lnTo>
                <a:lnTo>
                  <a:pt x="11" y="35"/>
                </a:lnTo>
                <a:lnTo>
                  <a:pt x="6" y="22"/>
                </a:lnTo>
                <a:lnTo>
                  <a:pt x="0" y="8"/>
                </a:lnTo>
                <a:lnTo>
                  <a:pt x="9" y="4"/>
                </a:lnTo>
                <a:lnTo>
                  <a:pt x="9" y="4"/>
                </a:lnTo>
                <a:lnTo>
                  <a:pt x="15" y="17"/>
                </a:lnTo>
                <a:lnTo>
                  <a:pt x="21" y="32"/>
                </a:lnTo>
                <a:lnTo>
                  <a:pt x="21" y="32"/>
                </a:lnTo>
                <a:close/>
                <a:moveTo>
                  <a:pt x="64" y="4"/>
                </a:moveTo>
                <a:lnTo>
                  <a:pt x="64" y="4"/>
                </a:lnTo>
                <a:lnTo>
                  <a:pt x="62" y="16"/>
                </a:lnTo>
                <a:lnTo>
                  <a:pt x="59" y="27"/>
                </a:lnTo>
                <a:lnTo>
                  <a:pt x="54" y="36"/>
                </a:lnTo>
                <a:lnTo>
                  <a:pt x="49" y="44"/>
                </a:lnTo>
                <a:lnTo>
                  <a:pt x="49" y="44"/>
                </a:lnTo>
                <a:lnTo>
                  <a:pt x="42" y="50"/>
                </a:lnTo>
                <a:lnTo>
                  <a:pt x="32" y="55"/>
                </a:lnTo>
                <a:lnTo>
                  <a:pt x="23" y="60"/>
                </a:lnTo>
                <a:lnTo>
                  <a:pt x="11" y="62"/>
                </a:lnTo>
                <a:lnTo>
                  <a:pt x="9" y="52"/>
                </a:lnTo>
                <a:lnTo>
                  <a:pt x="9" y="52"/>
                </a:lnTo>
                <a:lnTo>
                  <a:pt x="18" y="50"/>
                </a:lnTo>
                <a:lnTo>
                  <a:pt x="27" y="47"/>
                </a:lnTo>
                <a:lnTo>
                  <a:pt x="34" y="43"/>
                </a:lnTo>
                <a:lnTo>
                  <a:pt x="41" y="37"/>
                </a:lnTo>
                <a:lnTo>
                  <a:pt x="41" y="37"/>
                </a:lnTo>
                <a:lnTo>
                  <a:pt x="45" y="31"/>
                </a:lnTo>
                <a:lnTo>
                  <a:pt x="49" y="23"/>
                </a:lnTo>
                <a:lnTo>
                  <a:pt x="51" y="13"/>
                </a:lnTo>
                <a:lnTo>
                  <a:pt x="53" y="3"/>
                </a:lnTo>
                <a:lnTo>
                  <a:pt x="64" y="4"/>
                </a:lnTo>
                <a:close/>
                <a:moveTo>
                  <a:pt x="41" y="28"/>
                </a:moveTo>
                <a:lnTo>
                  <a:pt x="30" y="31"/>
                </a:lnTo>
                <a:lnTo>
                  <a:pt x="30" y="31"/>
                </a:lnTo>
                <a:lnTo>
                  <a:pt x="25" y="18"/>
                </a:lnTo>
                <a:lnTo>
                  <a:pt x="19" y="4"/>
                </a:lnTo>
                <a:lnTo>
                  <a:pt x="28" y="0"/>
                </a:lnTo>
                <a:lnTo>
                  <a:pt x="28" y="0"/>
                </a:lnTo>
                <a:lnTo>
                  <a:pt x="34" y="11"/>
                </a:lnTo>
                <a:lnTo>
                  <a:pt x="34" y="11"/>
                </a:lnTo>
                <a:lnTo>
                  <a:pt x="41" y="28"/>
                </a:lnTo>
                <a:lnTo>
                  <a:pt x="41"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9" name="Freeform 442">
            <a:extLst>
              <a:ext uri="{FF2B5EF4-FFF2-40B4-BE49-F238E27FC236}">
                <a16:creationId xmlns:a16="http://schemas.microsoft.com/office/drawing/2014/main" id="{BEE2C8E7-E4F5-45A3-9214-BBEE6E2EB26F}"/>
              </a:ext>
            </a:extLst>
          </p:cNvPr>
          <p:cNvSpPr>
            <a:spLocks/>
          </p:cNvSpPr>
          <p:nvPr/>
        </p:nvSpPr>
        <p:spPr bwMode="auto">
          <a:xfrm>
            <a:off x="8351838" y="4745038"/>
            <a:ext cx="53975" cy="50800"/>
          </a:xfrm>
          <a:custGeom>
            <a:avLst/>
            <a:gdLst>
              <a:gd name="T0" fmla="*/ 38 w 68"/>
              <a:gd name="T1" fmla="*/ 52 h 64"/>
              <a:gd name="T2" fmla="*/ 38 w 68"/>
              <a:gd name="T3" fmla="*/ 38 h 64"/>
              <a:gd name="T4" fmla="*/ 28 w 68"/>
              <a:gd name="T5" fmla="*/ 44 h 64"/>
              <a:gd name="T6" fmla="*/ 25 w 68"/>
              <a:gd name="T7" fmla="*/ 49 h 64"/>
              <a:gd name="T8" fmla="*/ 26 w 68"/>
              <a:gd name="T9" fmla="*/ 52 h 64"/>
              <a:gd name="T10" fmla="*/ 32 w 68"/>
              <a:gd name="T11" fmla="*/ 54 h 64"/>
              <a:gd name="T12" fmla="*/ 41 w 68"/>
              <a:gd name="T13" fmla="*/ 55 h 64"/>
              <a:gd name="T14" fmla="*/ 55 w 68"/>
              <a:gd name="T15" fmla="*/ 54 h 64"/>
              <a:gd name="T16" fmla="*/ 66 w 68"/>
              <a:gd name="T17" fmla="*/ 63 h 64"/>
              <a:gd name="T18" fmla="*/ 46 w 68"/>
              <a:gd name="T19" fmla="*/ 64 h 64"/>
              <a:gd name="T20" fmla="*/ 31 w 68"/>
              <a:gd name="T21" fmla="*/ 63 h 64"/>
              <a:gd name="T22" fmla="*/ 21 w 68"/>
              <a:gd name="T23" fmla="*/ 61 h 64"/>
              <a:gd name="T24" fmla="*/ 18 w 68"/>
              <a:gd name="T25" fmla="*/ 58 h 64"/>
              <a:gd name="T26" fmla="*/ 15 w 68"/>
              <a:gd name="T27" fmla="*/ 53 h 64"/>
              <a:gd name="T28" fmla="*/ 14 w 68"/>
              <a:gd name="T29" fmla="*/ 50 h 64"/>
              <a:gd name="T30" fmla="*/ 16 w 68"/>
              <a:gd name="T31" fmla="*/ 45 h 64"/>
              <a:gd name="T32" fmla="*/ 27 w 68"/>
              <a:gd name="T33" fmla="*/ 35 h 64"/>
              <a:gd name="T34" fmla="*/ 36 w 68"/>
              <a:gd name="T35" fmla="*/ 29 h 64"/>
              <a:gd name="T36" fmla="*/ 33 w 68"/>
              <a:gd name="T37" fmla="*/ 28 h 64"/>
              <a:gd name="T38" fmla="*/ 29 w 68"/>
              <a:gd name="T39" fmla="*/ 29 h 64"/>
              <a:gd name="T40" fmla="*/ 25 w 68"/>
              <a:gd name="T41" fmla="*/ 31 h 64"/>
              <a:gd name="T42" fmla="*/ 13 w 68"/>
              <a:gd name="T43" fmla="*/ 38 h 64"/>
              <a:gd name="T44" fmla="*/ 7 w 68"/>
              <a:gd name="T45" fmla="*/ 44 h 64"/>
              <a:gd name="T46" fmla="*/ 0 w 68"/>
              <a:gd name="T47" fmla="*/ 37 h 64"/>
              <a:gd name="T48" fmla="*/ 11 w 68"/>
              <a:gd name="T49" fmla="*/ 27 h 64"/>
              <a:gd name="T50" fmla="*/ 19 w 68"/>
              <a:gd name="T51" fmla="*/ 17 h 64"/>
              <a:gd name="T52" fmla="*/ 4 w 68"/>
              <a:gd name="T53" fmla="*/ 8 h 64"/>
              <a:gd name="T54" fmla="*/ 24 w 68"/>
              <a:gd name="T55" fmla="*/ 8 h 64"/>
              <a:gd name="T56" fmla="*/ 36 w 68"/>
              <a:gd name="T57" fmla="*/ 1 h 64"/>
              <a:gd name="T58" fmla="*/ 34 w 68"/>
              <a:gd name="T59" fmla="*/ 8 h 64"/>
              <a:gd name="T60" fmla="*/ 57 w 68"/>
              <a:gd name="T61" fmla="*/ 17 h 64"/>
              <a:gd name="T62" fmla="*/ 31 w 68"/>
              <a:gd name="T63" fmla="*/ 17 h 64"/>
              <a:gd name="T64" fmla="*/ 27 w 68"/>
              <a:gd name="T65" fmla="*/ 22 h 64"/>
              <a:gd name="T66" fmla="*/ 34 w 68"/>
              <a:gd name="T67" fmla="*/ 21 h 64"/>
              <a:gd name="T68" fmla="*/ 40 w 68"/>
              <a:gd name="T69" fmla="*/ 22 h 64"/>
              <a:gd name="T70" fmla="*/ 45 w 68"/>
              <a:gd name="T71" fmla="*/ 26 h 64"/>
              <a:gd name="T72" fmla="*/ 64 w 68"/>
              <a:gd name="T73" fmla="*/ 18 h 64"/>
              <a:gd name="T74" fmla="*/ 68 w 68"/>
              <a:gd name="T75" fmla="*/ 26 h 64"/>
              <a:gd name="T76" fmla="*/ 47 w 68"/>
              <a:gd name="T77" fmla="*/ 34 h 64"/>
              <a:gd name="T78" fmla="*/ 48 w 68"/>
              <a:gd name="T79"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 h="64">
                <a:moveTo>
                  <a:pt x="48" y="52"/>
                </a:moveTo>
                <a:lnTo>
                  <a:pt x="38" y="52"/>
                </a:lnTo>
                <a:lnTo>
                  <a:pt x="38" y="38"/>
                </a:lnTo>
                <a:lnTo>
                  <a:pt x="38" y="38"/>
                </a:lnTo>
                <a:lnTo>
                  <a:pt x="32" y="41"/>
                </a:lnTo>
                <a:lnTo>
                  <a:pt x="28" y="44"/>
                </a:lnTo>
                <a:lnTo>
                  <a:pt x="26" y="47"/>
                </a:lnTo>
                <a:lnTo>
                  <a:pt x="25" y="49"/>
                </a:lnTo>
                <a:lnTo>
                  <a:pt x="25" y="49"/>
                </a:lnTo>
                <a:lnTo>
                  <a:pt x="26" y="52"/>
                </a:lnTo>
                <a:lnTo>
                  <a:pt x="28" y="53"/>
                </a:lnTo>
                <a:lnTo>
                  <a:pt x="32" y="54"/>
                </a:lnTo>
                <a:lnTo>
                  <a:pt x="37" y="55"/>
                </a:lnTo>
                <a:lnTo>
                  <a:pt x="41" y="55"/>
                </a:lnTo>
                <a:lnTo>
                  <a:pt x="41" y="55"/>
                </a:lnTo>
                <a:lnTo>
                  <a:pt x="55" y="54"/>
                </a:lnTo>
                <a:lnTo>
                  <a:pt x="65" y="53"/>
                </a:lnTo>
                <a:lnTo>
                  <a:pt x="66" y="63"/>
                </a:lnTo>
                <a:lnTo>
                  <a:pt x="66" y="63"/>
                </a:lnTo>
                <a:lnTo>
                  <a:pt x="46" y="64"/>
                </a:lnTo>
                <a:lnTo>
                  <a:pt x="46" y="64"/>
                </a:lnTo>
                <a:lnTo>
                  <a:pt x="31" y="63"/>
                </a:lnTo>
                <a:lnTo>
                  <a:pt x="26" y="62"/>
                </a:lnTo>
                <a:lnTo>
                  <a:pt x="21" y="61"/>
                </a:lnTo>
                <a:lnTo>
                  <a:pt x="21" y="61"/>
                </a:lnTo>
                <a:lnTo>
                  <a:pt x="18" y="58"/>
                </a:lnTo>
                <a:lnTo>
                  <a:pt x="16" y="56"/>
                </a:lnTo>
                <a:lnTo>
                  <a:pt x="15" y="53"/>
                </a:lnTo>
                <a:lnTo>
                  <a:pt x="14" y="50"/>
                </a:lnTo>
                <a:lnTo>
                  <a:pt x="14" y="50"/>
                </a:lnTo>
                <a:lnTo>
                  <a:pt x="15" y="48"/>
                </a:lnTo>
                <a:lnTo>
                  <a:pt x="16" y="45"/>
                </a:lnTo>
                <a:lnTo>
                  <a:pt x="20" y="40"/>
                </a:lnTo>
                <a:lnTo>
                  <a:pt x="27" y="35"/>
                </a:lnTo>
                <a:lnTo>
                  <a:pt x="36" y="29"/>
                </a:lnTo>
                <a:lnTo>
                  <a:pt x="36" y="29"/>
                </a:lnTo>
                <a:lnTo>
                  <a:pt x="35" y="29"/>
                </a:lnTo>
                <a:lnTo>
                  <a:pt x="33" y="28"/>
                </a:lnTo>
                <a:lnTo>
                  <a:pt x="33" y="28"/>
                </a:lnTo>
                <a:lnTo>
                  <a:pt x="29" y="29"/>
                </a:lnTo>
                <a:lnTo>
                  <a:pt x="25" y="31"/>
                </a:lnTo>
                <a:lnTo>
                  <a:pt x="25" y="31"/>
                </a:lnTo>
                <a:lnTo>
                  <a:pt x="19" y="34"/>
                </a:lnTo>
                <a:lnTo>
                  <a:pt x="13" y="38"/>
                </a:lnTo>
                <a:lnTo>
                  <a:pt x="13" y="38"/>
                </a:lnTo>
                <a:lnTo>
                  <a:pt x="7" y="44"/>
                </a:lnTo>
                <a:lnTo>
                  <a:pt x="0" y="37"/>
                </a:lnTo>
                <a:lnTo>
                  <a:pt x="0" y="37"/>
                </a:lnTo>
                <a:lnTo>
                  <a:pt x="6" y="32"/>
                </a:lnTo>
                <a:lnTo>
                  <a:pt x="11" y="27"/>
                </a:lnTo>
                <a:lnTo>
                  <a:pt x="15" y="22"/>
                </a:lnTo>
                <a:lnTo>
                  <a:pt x="19" y="17"/>
                </a:lnTo>
                <a:lnTo>
                  <a:pt x="4" y="17"/>
                </a:lnTo>
                <a:lnTo>
                  <a:pt x="4" y="8"/>
                </a:lnTo>
                <a:lnTo>
                  <a:pt x="24" y="8"/>
                </a:lnTo>
                <a:lnTo>
                  <a:pt x="24" y="8"/>
                </a:lnTo>
                <a:lnTo>
                  <a:pt x="26" y="0"/>
                </a:lnTo>
                <a:lnTo>
                  <a:pt x="36" y="1"/>
                </a:lnTo>
                <a:lnTo>
                  <a:pt x="36" y="1"/>
                </a:lnTo>
                <a:lnTo>
                  <a:pt x="34" y="8"/>
                </a:lnTo>
                <a:lnTo>
                  <a:pt x="57" y="8"/>
                </a:lnTo>
                <a:lnTo>
                  <a:pt x="57" y="17"/>
                </a:lnTo>
                <a:lnTo>
                  <a:pt x="31" y="17"/>
                </a:lnTo>
                <a:lnTo>
                  <a:pt x="31" y="17"/>
                </a:lnTo>
                <a:lnTo>
                  <a:pt x="27" y="22"/>
                </a:lnTo>
                <a:lnTo>
                  <a:pt x="27" y="22"/>
                </a:lnTo>
                <a:lnTo>
                  <a:pt x="34" y="21"/>
                </a:lnTo>
                <a:lnTo>
                  <a:pt x="34" y="21"/>
                </a:lnTo>
                <a:lnTo>
                  <a:pt x="38" y="21"/>
                </a:lnTo>
                <a:lnTo>
                  <a:pt x="40" y="22"/>
                </a:lnTo>
                <a:lnTo>
                  <a:pt x="43" y="24"/>
                </a:lnTo>
                <a:lnTo>
                  <a:pt x="45" y="26"/>
                </a:lnTo>
                <a:lnTo>
                  <a:pt x="45" y="26"/>
                </a:lnTo>
                <a:lnTo>
                  <a:pt x="64" y="18"/>
                </a:lnTo>
                <a:lnTo>
                  <a:pt x="68" y="26"/>
                </a:lnTo>
                <a:lnTo>
                  <a:pt x="68" y="26"/>
                </a:lnTo>
                <a:lnTo>
                  <a:pt x="47" y="34"/>
                </a:lnTo>
                <a:lnTo>
                  <a:pt x="47" y="34"/>
                </a:lnTo>
                <a:lnTo>
                  <a:pt x="48" y="39"/>
                </a:lnTo>
                <a:lnTo>
                  <a:pt x="48" y="5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0" name="Freeform 443">
            <a:extLst>
              <a:ext uri="{FF2B5EF4-FFF2-40B4-BE49-F238E27FC236}">
                <a16:creationId xmlns:a16="http://schemas.microsoft.com/office/drawing/2014/main" id="{436ABA0D-D68A-4D1C-94DF-7ABCA19B66A1}"/>
              </a:ext>
            </a:extLst>
          </p:cNvPr>
          <p:cNvSpPr>
            <a:spLocks noEditPoints="1"/>
          </p:cNvSpPr>
          <p:nvPr/>
        </p:nvSpPr>
        <p:spPr bwMode="auto">
          <a:xfrm>
            <a:off x="8412163" y="4745038"/>
            <a:ext cx="55562" cy="49212"/>
          </a:xfrm>
          <a:custGeom>
            <a:avLst/>
            <a:gdLst>
              <a:gd name="T0" fmla="*/ 15 w 72"/>
              <a:gd name="T1" fmla="*/ 29 h 63"/>
              <a:gd name="T2" fmla="*/ 3 w 72"/>
              <a:gd name="T3" fmla="*/ 35 h 63"/>
              <a:gd name="T4" fmla="*/ 0 w 72"/>
              <a:gd name="T5" fmla="*/ 30 h 63"/>
              <a:gd name="T6" fmla="*/ 11 w 72"/>
              <a:gd name="T7" fmla="*/ 23 h 63"/>
              <a:gd name="T8" fmla="*/ 3 w 72"/>
              <a:gd name="T9" fmla="*/ 10 h 63"/>
              <a:gd name="T10" fmla="*/ 15 w 72"/>
              <a:gd name="T11" fmla="*/ 8 h 63"/>
              <a:gd name="T12" fmla="*/ 1 w 72"/>
              <a:gd name="T13" fmla="*/ 3 h 63"/>
              <a:gd name="T14" fmla="*/ 15 w 72"/>
              <a:gd name="T15" fmla="*/ 0 h 63"/>
              <a:gd name="T16" fmla="*/ 23 w 72"/>
              <a:gd name="T17" fmla="*/ 3 h 63"/>
              <a:gd name="T18" fmla="*/ 36 w 72"/>
              <a:gd name="T19" fmla="*/ 8 h 63"/>
              <a:gd name="T20" fmla="*/ 23 w 72"/>
              <a:gd name="T21" fmla="*/ 10 h 63"/>
              <a:gd name="T22" fmla="*/ 34 w 72"/>
              <a:gd name="T23" fmla="*/ 23 h 63"/>
              <a:gd name="T24" fmla="*/ 25 w 72"/>
              <a:gd name="T25" fmla="*/ 23 h 63"/>
              <a:gd name="T26" fmla="*/ 31 w 72"/>
              <a:gd name="T27" fmla="*/ 34 h 63"/>
              <a:gd name="T28" fmla="*/ 23 w 72"/>
              <a:gd name="T29" fmla="*/ 29 h 63"/>
              <a:gd name="T30" fmla="*/ 15 w 72"/>
              <a:gd name="T31" fmla="*/ 35 h 63"/>
              <a:gd name="T32" fmla="*/ 13 w 72"/>
              <a:gd name="T33" fmla="*/ 56 h 63"/>
              <a:gd name="T34" fmla="*/ 22 w 72"/>
              <a:gd name="T35" fmla="*/ 45 h 63"/>
              <a:gd name="T36" fmla="*/ 31 w 72"/>
              <a:gd name="T37" fmla="*/ 56 h 63"/>
              <a:gd name="T38" fmla="*/ 4 w 72"/>
              <a:gd name="T39" fmla="*/ 43 h 63"/>
              <a:gd name="T40" fmla="*/ 66 w 72"/>
              <a:gd name="T41" fmla="*/ 37 h 63"/>
              <a:gd name="T42" fmla="*/ 41 w 72"/>
              <a:gd name="T43" fmla="*/ 43 h 63"/>
              <a:gd name="T44" fmla="*/ 61 w 72"/>
              <a:gd name="T45" fmla="*/ 46 h 63"/>
              <a:gd name="T46" fmla="*/ 41 w 72"/>
              <a:gd name="T47" fmla="*/ 52 h 63"/>
              <a:gd name="T48" fmla="*/ 69 w 72"/>
              <a:gd name="T49" fmla="*/ 56 h 63"/>
              <a:gd name="T50" fmla="*/ 2 w 72"/>
              <a:gd name="T51" fmla="*/ 63 h 63"/>
              <a:gd name="T52" fmla="*/ 13 w 72"/>
              <a:gd name="T53" fmla="*/ 56 h 63"/>
              <a:gd name="T54" fmla="*/ 11 w 72"/>
              <a:gd name="T55" fmla="*/ 14 h 63"/>
              <a:gd name="T56" fmla="*/ 15 w 72"/>
              <a:gd name="T57" fmla="*/ 20 h 63"/>
              <a:gd name="T58" fmla="*/ 27 w 72"/>
              <a:gd name="T59" fmla="*/ 20 h 63"/>
              <a:gd name="T60" fmla="*/ 23 w 72"/>
              <a:gd name="T61" fmla="*/ 14 h 63"/>
              <a:gd name="T62" fmla="*/ 27 w 72"/>
              <a:gd name="T63" fmla="*/ 20 h 63"/>
              <a:gd name="T64" fmla="*/ 67 w 72"/>
              <a:gd name="T65" fmla="*/ 13 h 63"/>
              <a:gd name="T66" fmla="*/ 60 w 72"/>
              <a:gd name="T67" fmla="*/ 25 h 63"/>
              <a:gd name="T68" fmla="*/ 66 w 72"/>
              <a:gd name="T69" fmla="*/ 27 h 63"/>
              <a:gd name="T70" fmla="*/ 68 w 72"/>
              <a:gd name="T71" fmla="*/ 36 h 63"/>
              <a:gd name="T72" fmla="*/ 59 w 72"/>
              <a:gd name="T73" fmla="*/ 33 h 63"/>
              <a:gd name="T74" fmla="*/ 53 w 72"/>
              <a:gd name="T75" fmla="*/ 30 h 63"/>
              <a:gd name="T76" fmla="*/ 37 w 72"/>
              <a:gd name="T77" fmla="*/ 36 h 63"/>
              <a:gd name="T78" fmla="*/ 35 w 72"/>
              <a:gd name="T79" fmla="*/ 29 h 63"/>
              <a:gd name="T80" fmla="*/ 46 w 72"/>
              <a:gd name="T81" fmla="*/ 25 h 63"/>
              <a:gd name="T82" fmla="*/ 42 w 72"/>
              <a:gd name="T83" fmla="*/ 19 h 63"/>
              <a:gd name="T84" fmla="*/ 40 w 72"/>
              <a:gd name="T85" fmla="*/ 22 h 63"/>
              <a:gd name="T86" fmla="*/ 34 w 72"/>
              <a:gd name="T87" fmla="*/ 18 h 63"/>
              <a:gd name="T88" fmla="*/ 43 w 72"/>
              <a:gd name="T89" fmla="*/ 0 h 63"/>
              <a:gd name="T90" fmla="*/ 52 w 72"/>
              <a:gd name="T91" fmla="*/ 1 h 63"/>
              <a:gd name="T92" fmla="*/ 70 w 72"/>
              <a:gd name="T93" fmla="*/ 6 h 63"/>
              <a:gd name="T94" fmla="*/ 67 w 72"/>
              <a:gd name="T95" fmla="*/ 13 h 63"/>
              <a:gd name="T96" fmla="*/ 53 w 72"/>
              <a:gd name="T97" fmla="*/ 21 h 63"/>
              <a:gd name="T98" fmla="*/ 57 w 72"/>
              <a:gd name="T99" fmla="*/ 13 h 63"/>
              <a:gd name="T100" fmla="*/ 47 w 72"/>
              <a:gd name="T101" fmla="*/ 13 h 63"/>
              <a:gd name="T102" fmla="*/ 53 w 72"/>
              <a:gd name="T103"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 h="63">
                <a:moveTo>
                  <a:pt x="15" y="29"/>
                </a:moveTo>
                <a:lnTo>
                  <a:pt x="15" y="29"/>
                </a:lnTo>
                <a:lnTo>
                  <a:pt x="9" y="33"/>
                </a:lnTo>
                <a:lnTo>
                  <a:pt x="3" y="35"/>
                </a:lnTo>
                <a:lnTo>
                  <a:pt x="0" y="30"/>
                </a:lnTo>
                <a:lnTo>
                  <a:pt x="0" y="30"/>
                </a:lnTo>
                <a:lnTo>
                  <a:pt x="5" y="27"/>
                </a:lnTo>
                <a:lnTo>
                  <a:pt x="11" y="23"/>
                </a:lnTo>
                <a:lnTo>
                  <a:pt x="3" y="23"/>
                </a:lnTo>
                <a:lnTo>
                  <a:pt x="3" y="10"/>
                </a:lnTo>
                <a:lnTo>
                  <a:pt x="15" y="10"/>
                </a:lnTo>
                <a:lnTo>
                  <a:pt x="15" y="8"/>
                </a:lnTo>
                <a:lnTo>
                  <a:pt x="1" y="8"/>
                </a:lnTo>
                <a:lnTo>
                  <a:pt x="1" y="3"/>
                </a:lnTo>
                <a:lnTo>
                  <a:pt x="15" y="3"/>
                </a:lnTo>
                <a:lnTo>
                  <a:pt x="15" y="0"/>
                </a:lnTo>
                <a:lnTo>
                  <a:pt x="23" y="0"/>
                </a:lnTo>
                <a:lnTo>
                  <a:pt x="23" y="3"/>
                </a:lnTo>
                <a:lnTo>
                  <a:pt x="36" y="3"/>
                </a:lnTo>
                <a:lnTo>
                  <a:pt x="36" y="8"/>
                </a:lnTo>
                <a:lnTo>
                  <a:pt x="23" y="8"/>
                </a:lnTo>
                <a:lnTo>
                  <a:pt x="23" y="10"/>
                </a:lnTo>
                <a:lnTo>
                  <a:pt x="34" y="10"/>
                </a:lnTo>
                <a:lnTo>
                  <a:pt x="34" y="23"/>
                </a:lnTo>
                <a:lnTo>
                  <a:pt x="25" y="23"/>
                </a:lnTo>
                <a:lnTo>
                  <a:pt x="25" y="23"/>
                </a:lnTo>
                <a:lnTo>
                  <a:pt x="35" y="28"/>
                </a:lnTo>
                <a:lnTo>
                  <a:pt x="31" y="34"/>
                </a:lnTo>
                <a:lnTo>
                  <a:pt x="31" y="34"/>
                </a:lnTo>
                <a:lnTo>
                  <a:pt x="23" y="29"/>
                </a:lnTo>
                <a:lnTo>
                  <a:pt x="23" y="35"/>
                </a:lnTo>
                <a:lnTo>
                  <a:pt x="15" y="35"/>
                </a:lnTo>
                <a:lnTo>
                  <a:pt x="15" y="29"/>
                </a:lnTo>
                <a:close/>
                <a:moveTo>
                  <a:pt x="13" y="56"/>
                </a:moveTo>
                <a:lnTo>
                  <a:pt x="13" y="45"/>
                </a:lnTo>
                <a:lnTo>
                  <a:pt x="22" y="45"/>
                </a:lnTo>
                <a:lnTo>
                  <a:pt x="22" y="56"/>
                </a:lnTo>
                <a:lnTo>
                  <a:pt x="31" y="56"/>
                </a:lnTo>
                <a:lnTo>
                  <a:pt x="31" y="43"/>
                </a:lnTo>
                <a:lnTo>
                  <a:pt x="4" y="43"/>
                </a:lnTo>
                <a:lnTo>
                  <a:pt x="4" y="37"/>
                </a:lnTo>
                <a:lnTo>
                  <a:pt x="66" y="37"/>
                </a:lnTo>
                <a:lnTo>
                  <a:pt x="66" y="43"/>
                </a:lnTo>
                <a:lnTo>
                  <a:pt x="41" y="43"/>
                </a:lnTo>
                <a:lnTo>
                  <a:pt x="41" y="46"/>
                </a:lnTo>
                <a:lnTo>
                  <a:pt x="61" y="46"/>
                </a:lnTo>
                <a:lnTo>
                  <a:pt x="61" y="52"/>
                </a:lnTo>
                <a:lnTo>
                  <a:pt x="41" y="52"/>
                </a:lnTo>
                <a:lnTo>
                  <a:pt x="41" y="56"/>
                </a:lnTo>
                <a:lnTo>
                  <a:pt x="69" y="56"/>
                </a:lnTo>
                <a:lnTo>
                  <a:pt x="69" y="63"/>
                </a:lnTo>
                <a:lnTo>
                  <a:pt x="2" y="63"/>
                </a:lnTo>
                <a:lnTo>
                  <a:pt x="2" y="56"/>
                </a:lnTo>
                <a:lnTo>
                  <a:pt x="13" y="56"/>
                </a:lnTo>
                <a:close/>
                <a:moveTo>
                  <a:pt x="15" y="14"/>
                </a:moveTo>
                <a:lnTo>
                  <a:pt x="11" y="14"/>
                </a:lnTo>
                <a:lnTo>
                  <a:pt x="11" y="20"/>
                </a:lnTo>
                <a:lnTo>
                  <a:pt x="15" y="20"/>
                </a:lnTo>
                <a:lnTo>
                  <a:pt x="15" y="14"/>
                </a:lnTo>
                <a:close/>
                <a:moveTo>
                  <a:pt x="27" y="20"/>
                </a:moveTo>
                <a:lnTo>
                  <a:pt x="27" y="14"/>
                </a:lnTo>
                <a:lnTo>
                  <a:pt x="23" y="14"/>
                </a:lnTo>
                <a:lnTo>
                  <a:pt x="23" y="20"/>
                </a:lnTo>
                <a:lnTo>
                  <a:pt x="27" y="20"/>
                </a:lnTo>
                <a:close/>
                <a:moveTo>
                  <a:pt x="67" y="13"/>
                </a:moveTo>
                <a:lnTo>
                  <a:pt x="67" y="13"/>
                </a:lnTo>
                <a:lnTo>
                  <a:pt x="64" y="20"/>
                </a:lnTo>
                <a:lnTo>
                  <a:pt x="60" y="25"/>
                </a:lnTo>
                <a:lnTo>
                  <a:pt x="60" y="25"/>
                </a:lnTo>
                <a:lnTo>
                  <a:pt x="66" y="27"/>
                </a:lnTo>
                <a:lnTo>
                  <a:pt x="72" y="29"/>
                </a:lnTo>
                <a:lnTo>
                  <a:pt x="68" y="36"/>
                </a:lnTo>
                <a:lnTo>
                  <a:pt x="68" y="36"/>
                </a:lnTo>
                <a:lnTo>
                  <a:pt x="59" y="33"/>
                </a:lnTo>
                <a:lnTo>
                  <a:pt x="53" y="30"/>
                </a:lnTo>
                <a:lnTo>
                  <a:pt x="53" y="30"/>
                </a:lnTo>
                <a:lnTo>
                  <a:pt x="46" y="34"/>
                </a:lnTo>
                <a:lnTo>
                  <a:pt x="37" y="36"/>
                </a:lnTo>
                <a:lnTo>
                  <a:pt x="35" y="29"/>
                </a:lnTo>
                <a:lnTo>
                  <a:pt x="35" y="29"/>
                </a:lnTo>
                <a:lnTo>
                  <a:pt x="41" y="28"/>
                </a:lnTo>
                <a:lnTo>
                  <a:pt x="46" y="25"/>
                </a:lnTo>
                <a:lnTo>
                  <a:pt x="46" y="25"/>
                </a:lnTo>
                <a:lnTo>
                  <a:pt x="42" y="19"/>
                </a:lnTo>
                <a:lnTo>
                  <a:pt x="42" y="19"/>
                </a:lnTo>
                <a:lnTo>
                  <a:pt x="40" y="22"/>
                </a:lnTo>
                <a:lnTo>
                  <a:pt x="34" y="18"/>
                </a:lnTo>
                <a:lnTo>
                  <a:pt x="34" y="18"/>
                </a:lnTo>
                <a:lnTo>
                  <a:pt x="39" y="10"/>
                </a:lnTo>
                <a:lnTo>
                  <a:pt x="43" y="0"/>
                </a:lnTo>
                <a:lnTo>
                  <a:pt x="52" y="1"/>
                </a:lnTo>
                <a:lnTo>
                  <a:pt x="52" y="1"/>
                </a:lnTo>
                <a:lnTo>
                  <a:pt x="50" y="6"/>
                </a:lnTo>
                <a:lnTo>
                  <a:pt x="70" y="6"/>
                </a:lnTo>
                <a:lnTo>
                  <a:pt x="70" y="13"/>
                </a:lnTo>
                <a:lnTo>
                  <a:pt x="67" y="13"/>
                </a:lnTo>
                <a:close/>
                <a:moveTo>
                  <a:pt x="53" y="21"/>
                </a:moveTo>
                <a:lnTo>
                  <a:pt x="53" y="21"/>
                </a:lnTo>
                <a:lnTo>
                  <a:pt x="55" y="17"/>
                </a:lnTo>
                <a:lnTo>
                  <a:pt x="57" y="13"/>
                </a:lnTo>
                <a:lnTo>
                  <a:pt x="47" y="13"/>
                </a:lnTo>
                <a:lnTo>
                  <a:pt x="47" y="13"/>
                </a:lnTo>
                <a:lnTo>
                  <a:pt x="49" y="17"/>
                </a:lnTo>
                <a:lnTo>
                  <a:pt x="53" y="21"/>
                </a:lnTo>
                <a:lnTo>
                  <a:pt x="53"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1" name="Freeform 444">
            <a:extLst>
              <a:ext uri="{FF2B5EF4-FFF2-40B4-BE49-F238E27FC236}">
                <a16:creationId xmlns:a16="http://schemas.microsoft.com/office/drawing/2014/main" id="{76850157-C371-49E5-B7AE-ECCE47BD80E6}"/>
              </a:ext>
            </a:extLst>
          </p:cNvPr>
          <p:cNvSpPr>
            <a:spLocks noEditPoints="1"/>
          </p:cNvSpPr>
          <p:nvPr/>
        </p:nvSpPr>
        <p:spPr bwMode="auto">
          <a:xfrm>
            <a:off x="8470900" y="4743450"/>
            <a:ext cx="55562" cy="52387"/>
          </a:xfrm>
          <a:custGeom>
            <a:avLst/>
            <a:gdLst>
              <a:gd name="T0" fmla="*/ 9 w 70"/>
              <a:gd name="T1" fmla="*/ 66 h 66"/>
              <a:gd name="T2" fmla="*/ 9 w 70"/>
              <a:gd name="T3" fmla="*/ 38 h 66"/>
              <a:gd name="T4" fmla="*/ 0 w 70"/>
              <a:gd name="T5" fmla="*/ 37 h 66"/>
              <a:gd name="T6" fmla="*/ 4 w 70"/>
              <a:gd name="T7" fmla="*/ 30 h 66"/>
              <a:gd name="T8" fmla="*/ 8 w 70"/>
              <a:gd name="T9" fmla="*/ 20 h 66"/>
              <a:gd name="T10" fmla="*/ 13 w 70"/>
              <a:gd name="T11" fmla="*/ 0 h 66"/>
              <a:gd name="T12" fmla="*/ 22 w 70"/>
              <a:gd name="T13" fmla="*/ 2 h 66"/>
              <a:gd name="T14" fmla="*/ 17 w 70"/>
              <a:gd name="T15" fmla="*/ 22 h 66"/>
              <a:gd name="T16" fmla="*/ 18 w 70"/>
              <a:gd name="T17" fmla="*/ 66 h 66"/>
              <a:gd name="T18" fmla="*/ 31 w 70"/>
              <a:gd name="T19" fmla="*/ 23 h 66"/>
              <a:gd name="T20" fmla="*/ 31 w 70"/>
              <a:gd name="T21" fmla="*/ 33 h 66"/>
              <a:gd name="T22" fmla="*/ 29 w 70"/>
              <a:gd name="T23" fmla="*/ 51 h 66"/>
              <a:gd name="T24" fmla="*/ 25 w 70"/>
              <a:gd name="T25" fmla="*/ 65 h 66"/>
              <a:gd name="T26" fmla="*/ 18 w 70"/>
              <a:gd name="T27" fmla="*/ 61 h 66"/>
              <a:gd name="T28" fmla="*/ 22 w 70"/>
              <a:gd name="T29" fmla="*/ 34 h 66"/>
              <a:gd name="T30" fmla="*/ 70 w 70"/>
              <a:gd name="T31" fmla="*/ 16 h 66"/>
              <a:gd name="T32" fmla="*/ 41 w 70"/>
              <a:gd name="T33" fmla="*/ 14 h 66"/>
              <a:gd name="T34" fmla="*/ 32 w 70"/>
              <a:gd name="T35" fmla="*/ 12 h 66"/>
              <a:gd name="T36" fmla="*/ 22 w 70"/>
              <a:gd name="T37" fmla="*/ 5 h 66"/>
              <a:gd name="T38" fmla="*/ 32 w 70"/>
              <a:gd name="T39" fmla="*/ 1 h 66"/>
              <a:gd name="T40" fmla="*/ 41 w 70"/>
              <a:gd name="T41" fmla="*/ 5 h 66"/>
              <a:gd name="T42" fmla="*/ 51 w 70"/>
              <a:gd name="T43" fmla="*/ 1 h 66"/>
              <a:gd name="T44" fmla="*/ 60 w 70"/>
              <a:gd name="T45" fmla="*/ 5 h 66"/>
              <a:gd name="T46" fmla="*/ 70 w 70"/>
              <a:gd name="T47" fmla="*/ 12 h 66"/>
              <a:gd name="T48" fmla="*/ 60 w 70"/>
              <a:gd name="T49" fmla="*/ 14 h 66"/>
              <a:gd name="T50" fmla="*/ 51 w 70"/>
              <a:gd name="T51" fmla="*/ 12 h 66"/>
              <a:gd name="T52" fmla="*/ 41 w 70"/>
              <a:gd name="T53" fmla="*/ 14 h 66"/>
              <a:gd name="T54" fmla="*/ 55 w 70"/>
              <a:gd name="T55" fmla="*/ 51 h 66"/>
              <a:gd name="T56" fmla="*/ 46 w 70"/>
              <a:gd name="T57" fmla="*/ 65 h 66"/>
              <a:gd name="T58" fmla="*/ 41 w 70"/>
              <a:gd name="T59" fmla="*/ 51 h 66"/>
              <a:gd name="T60" fmla="*/ 33 w 70"/>
              <a:gd name="T61" fmla="*/ 65 h 66"/>
              <a:gd name="T62" fmla="*/ 68 w 70"/>
              <a:gd name="T63" fmla="*/ 25 h 66"/>
              <a:gd name="T64" fmla="*/ 68 w 70"/>
              <a:gd name="T65" fmla="*/ 58 h 66"/>
              <a:gd name="T66" fmla="*/ 66 w 70"/>
              <a:gd name="T67" fmla="*/ 63 h 66"/>
              <a:gd name="T68" fmla="*/ 64 w 70"/>
              <a:gd name="T69" fmla="*/ 64 h 66"/>
              <a:gd name="T70" fmla="*/ 57 w 70"/>
              <a:gd name="T71" fmla="*/ 65 h 66"/>
              <a:gd name="T72" fmla="*/ 58 w 70"/>
              <a:gd name="T73" fmla="*/ 56 h 66"/>
              <a:gd name="T74" fmla="*/ 60 w 70"/>
              <a:gd name="T75" fmla="*/ 56 h 66"/>
              <a:gd name="T76" fmla="*/ 60 w 70"/>
              <a:gd name="T77" fmla="*/ 51 h 66"/>
              <a:gd name="T78" fmla="*/ 46 w 70"/>
              <a:gd name="T79" fmla="*/ 32 h 66"/>
              <a:gd name="T80" fmla="*/ 41 w 70"/>
              <a:gd name="T81" fmla="*/ 36 h 66"/>
              <a:gd name="T82" fmla="*/ 41 w 70"/>
              <a:gd name="T83" fmla="*/ 46 h 66"/>
              <a:gd name="T84" fmla="*/ 46 w 70"/>
              <a:gd name="T85" fmla="*/ 41 h 66"/>
              <a:gd name="T86" fmla="*/ 41 w 70"/>
              <a:gd name="T87" fmla="*/ 46 h 66"/>
              <a:gd name="T88" fmla="*/ 55 w 70"/>
              <a:gd name="T89" fmla="*/ 36 h 66"/>
              <a:gd name="T90" fmla="*/ 60 w 70"/>
              <a:gd name="T91" fmla="*/ 32 h 66"/>
              <a:gd name="T92" fmla="*/ 55 w 70"/>
              <a:gd name="T93" fmla="*/ 46 h 66"/>
              <a:gd name="T94" fmla="*/ 60 w 70"/>
              <a:gd name="T95" fmla="*/ 41 h 66"/>
              <a:gd name="T96" fmla="*/ 55 w 70"/>
              <a:gd name="T97" fmla="*/ 4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 h="66">
                <a:moveTo>
                  <a:pt x="18" y="66"/>
                </a:moveTo>
                <a:lnTo>
                  <a:pt x="9" y="66"/>
                </a:lnTo>
                <a:lnTo>
                  <a:pt x="9" y="38"/>
                </a:lnTo>
                <a:lnTo>
                  <a:pt x="9" y="38"/>
                </a:lnTo>
                <a:lnTo>
                  <a:pt x="6" y="42"/>
                </a:lnTo>
                <a:lnTo>
                  <a:pt x="0" y="37"/>
                </a:lnTo>
                <a:lnTo>
                  <a:pt x="0" y="37"/>
                </a:lnTo>
                <a:lnTo>
                  <a:pt x="4" y="30"/>
                </a:lnTo>
                <a:lnTo>
                  <a:pt x="8" y="20"/>
                </a:lnTo>
                <a:lnTo>
                  <a:pt x="8" y="20"/>
                </a:lnTo>
                <a:lnTo>
                  <a:pt x="11" y="10"/>
                </a:lnTo>
                <a:lnTo>
                  <a:pt x="13" y="0"/>
                </a:lnTo>
                <a:lnTo>
                  <a:pt x="22" y="2"/>
                </a:lnTo>
                <a:lnTo>
                  <a:pt x="22" y="2"/>
                </a:lnTo>
                <a:lnTo>
                  <a:pt x="20" y="12"/>
                </a:lnTo>
                <a:lnTo>
                  <a:pt x="17" y="22"/>
                </a:lnTo>
                <a:lnTo>
                  <a:pt x="18" y="22"/>
                </a:lnTo>
                <a:lnTo>
                  <a:pt x="18" y="66"/>
                </a:lnTo>
                <a:close/>
                <a:moveTo>
                  <a:pt x="70" y="23"/>
                </a:moveTo>
                <a:lnTo>
                  <a:pt x="31" y="23"/>
                </a:lnTo>
                <a:lnTo>
                  <a:pt x="31" y="33"/>
                </a:lnTo>
                <a:lnTo>
                  <a:pt x="31" y="33"/>
                </a:lnTo>
                <a:lnTo>
                  <a:pt x="30" y="43"/>
                </a:lnTo>
                <a:lnTo>
                  <a:pt x="29" y="51"/>
                </a:lnTo>
                <a:lnTo>
                  <a:pt x="27" y="58"/>
                </a:lnTo>
                <a:lnTo>
                  <a:pt x="25" y="65"/>
                </a:lnTo>
                <a:lnTo>
                  <a:pt x="18" y="61"/>
                </a:lnTo>
                <a:lnTo>
                  <a:pt x="18" y="61"/>
                </a:lnTo>
                <a:lnTo>
                  <a:pt x="21" y="48"/>
                </a:lnTo>
                <a:lnTo>
                  <a:pt x="22" y="34"/>
                </a:lnTo>
                <a:lnTo>
                  <a:pt x="22" y="16"/>
                </a:lnTo>
                <a:lnTo>
                  <a:pt x="70" y="16"/>
                </a:lnTo>
                <a:lnTo>
                  <a:pt x="70" y="23"/>
                </a:lnTo>
                <a:close/>
                <a:moveTo>
                  <a:pt x="41" y="14"/>
                </a:moveTo>
                <a:lnTo>
                  <a:pt x="32" y="14"/>
                </a:lnTo>
                <a:lnTo>
                  <a:pt x="32" y="12"/>
                </a:lnTo>
                <a:lnTo>
                  <a:pt x="22" y="12"/>
                </a:lnTo>
                <a:lnTo>
                  <a:pt x="22" y="5"/>
                </a:lnTo>
                <a:lnTo>
                  <a:pt x="32" y="5"/>
                </a:lnTo>
                <a:lnTo>
                  <a:pt x="32" y="1"/>
                </a:lnTo>
                <a:lnTo>
                  <a:pt x="41" y="1"/>
                </a:lnTo>
                <a:lnTo>
                  <a:pt x="41" y="5"/>
                </a:lnTo>
                <a:lnTo>
                  <a:pt x="51" y="5"/>
                </a:lnTo>
                <a:lnTo>
                  <a:pt x="51" y="1"/>
                </a:lnTo>
                <a:lnTo>
                  <a:pt x="60" y="1"/>
                </a:lnTo>
                <a:lnTo>
                  <a:pt x="60" y="5"/>
                </a:lnTo>
                <a:lnTo>
                  <a:pt x="70" y="5"/>
                </a:lnTo>
                <a:lnTo>
                  <a:pt x="70" y="12"/>
                </a:lnTo>
                <a:lnTo>
                  <a:pt x="60" y="12"/>
                </a:lnTo>
                <a:lnTo>
                  <a:pt x="60" y="14"/>
                </a:lnTo>
                <a:lnTo>
                  <a:pt x="51" y="14"/>
                </a:lnTo>
                <a:lnTo>
                  <a:pt x="51" y="12"/>
                </a:lnTo>
                <a:lnTo>
                  <a:pt x="41" y="12"/>
                </a:lnTo>
                <a:lnTo>
                  <a:pt x="41" y="14"/>
                </a:lnTo>
                <a:close/>
                <a:moveTo>
                  <a:pt x="60" y="51"/>
                </a:moveTo>
                <a:lnTo>
                  <a:pt x="55" y="51"/>
                </a:lnTo>
                <a:lnTo>
                  <a:pt x="55" y="65"/>
                </a:lnTo>
                <a:lnTo>
                  <a:pt x="46" y="65"/>
                </a:lnTo>
                <a:lnTo>
                  <a:pt x="46" y="51"/>
                </a:lnTo>
                <a:lnTo>
                  <a:pt x="41" y="51"/>
                </a:lnTo>
                <a:lnTo>
                  <a:pt x="41" y="65"/>
                </a:lnTo>
                <a:lnTo>
                  <a:pt x="33" y="65"/>
                </a:lnTo>
                <a:lnTo>
                  <a:pt x="33" y="25"/>
                </a:lnTo>
                <a:lnTo>
                  <a:pt x="68" y="25"/>
                </a:lnTo>
                <a:lnTo>
                  <a:pt x="68" y="58"/>
                </a:lnTo>
                <a:lnTo>
                  <a:pt x="68" y="58"/>
                </a:lnTo>
                <a:lnTo>
                  <a:pt x="68" y="61"/>
                </a:lnTo>
                <a:lnTo>
                  <a:pt x="66" y="63"/>
                </a:lnTo>
                <a:lnTo>
                  <a:pt x="66" y="63"/>
                </a:lnTo>
                <a:lnTo>
                  <a:pt x="64" y="64"/>
                </a:lnTo>
                <a:lnTo>
                  <a:pt x="61" y="65"/>
                </a:lnTo>
                <a:lnTo>
                  <a:pt x="57" y="65"/>
                </a:lnTo>
                <a:lnTo>
                  <a:pt x="56" y="56"/>
                </a:lnTo>
                <a:lnTo>
                  <a:pt x="58" y="56"/>
                </a:lnTo>
                <a:lnTo>
                  <a:pt x="58" y="56"/>
                </a:lnTo>
                <a:lnTo>
                  <a:pt x="60" y="56"/>
                </a:lnTo>
                <a:lnTo>
                  <a:pt x="60" y="55"/>
                </a:lnTo>
                <a:lnTo>
                  <a:pt x="60" y="51"/>
                </a:lnTo>
                <a:close/>
                <a:moveTo>
                  <a:pt x="46" y="36"/>
                </a:moveTo>
                <a:lnTo>
                  <a:pt x="46" y="32"/>
                </a:lnTo>
                <a:lnTo>
                  <a:pt x="41" y="32"/>
                </a:lnTo>
                <a:lnTo>
                  <a:pt x="41" y="36"/>
                </a:lnTo>
                <a:lnTo>
                  <a:pt x="46" y="36"/>
                </a:lnTo>
                <a:close/>
                <a:moveTo>
                  <a:pt x="41" y="46"/>
                </a:moveTo>
                <a:lnTo>
                  <a:pt x="46" y="46"/>
                </a:lnTo>
                <a:lnTo>
                  <a:pt x="46" y="41"/>
                </a:lnTo>
                <a:lnTo>
                  <a:pt x="41" y="41"/>
                </a:lnTo>
                <a:lnTo>
                  <a:pt x="41" y="46"/>
                </a:lnTo>
                <a:close/>
                <a:moveTo>
                  <a:pt x="55" y="32"/>
                </a:moveTo>
                <a:lnTo>
                  <a:pt x="55" y="36"/>
                </a:lnTo>
                <a:lnTo>
                  <a:pt x="60" y="36"/>
                </a:lnTo>
                <a:lnTo>
                  <a:pt x="60" y="32"/>
                </a:lnTo>
                <a:lnTo>
                  <a:pt x="55" y="32"/>
                </a:lnTo>
                <a:close/>
                <a:moveTo>
                  <a:pt x="55" y="46"/>
                </a:moveTo>
                <a:lnTo>
                  <a:pt x="60" y="46"/>
                </a:lnTo>
                <a:lnTo>
                  <a:pt x="60" y="41"/>
                </a:lnTo>
                <a:lnTo>
                  <a:pt x="55" y="41"/>
                </a:lnTo>
                <a:lnTo>
                  <a:pt x="55"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2" name="Freeform 445">
            <a:extLst>
              <a:ext uri="{FF2B5EF4-FFF2-40B4-BE49-F238E27FC236}">
                <a16:creationId xmlns:a16="http://schemas.microsoft.com/office/drawing/2014/main" id="{6672A2A4-1940-4D32-B7CA-CB5176FB40D5}"/>
              </a:ext>
            </a:extLst>
          </p:cNvPr>
          <p:cNvSpPr>
            <a:spLocks/>
          </p:cNvSpPr>
          <p:nvPr/>
        </p:nvSpPr>
        <p:spPr bwMode="auto">
          <a:xfrm>
            <a:off x="8539163" y="4746625"/>
            <a:ext cx="46037" cy="49212"/>
          </a:xfrm>
          <a:custGeom>
            <a:avLst/>
            <a:gdLst>
              <a:gd name="T0" fmla="*/ 57 w 57"/>
              <a:gd name="T1" fmla="*/ 31 h 62"/>
              <a:gd name="T2" fmla="*/ 57 w 57"/>
              <a:gd name="T3" fmla="*/ 31 h 62"/>
              <a:gd name="T4" fmla="*/ 55 w 57"/>
              <a:gd name="T5" fmla="*/ 39 h 62"/>
              <a:gd name="T6" fmla="*/ 52 w 57"/>
              <a:gd name="T7" fmla="*/ 45 h 62"/>
              <a:gd name="T8" fmla="*/ 48 w 57"/>
              <a:gd name="T9" fmla="*/ 50 h 62"/>
              <a:gd name="T10" fmla="*/ 44 w 57"/>
              <a:gd name="T11" fmla="*/ 54 h 62"/>
              <a:gd name="T12" fmla="*/ 44 w 57"/>
              <a:gd name="T13" fmla="*/ 54 h 62"/>
              <a:gd name="T14" fmla="*/ 40 w 57"/>
              <a:gd name="T15" fmla="*/ 58 h 62"/>
              <a:gd name="T16" fmla="*/ 35 w 57"/>
              <a:gd name="T17" fmla="*/ 61 h 62"/>
              <a:gd name="T18" fmla="*/ 30 w 57"/>
              <a:gd name="T19" fmla="*/ 62 h 62"/>
              <a:gd name="T20" fmla="*/ 24 w 57"/>
              <a:gd name="T21" fmla="*/ 62 h 62"/>
              <a:gd name="T22" fmla="*/ 24 w 57"/>
              <a:gd name="T23" fmla="*/ 62 h 62"/>
              <a:gd name="T24" fmla="*/ 17 w 57"/>
              <a:gd name="T25" fmla="*/ 62 h 62"/>
              <a:gd name="T26" fmla="*/ 13 w 57"/>
              <a:gd name="T27" fmla="*/ 61 h 62"/>
              <a:gd name="T28" fmla="*/ 13 w 57"/>
              <a:gd name="T29" fmla="*/ 61 h 62"/>
              <a:gd name="T30" fmla="*/ 9 w 57"/>
              <a:gd name="T31" fmla="*/ 59 h 62"/>
              <a:gd name="T32" fmla="*/ 6 w 57"/>
              <a:gd name="T33" fmla="*/ 56 h 62"/>
              <a:gd name="T34" fmla="*/ 6 w 57"/>
              <a:gd name="T35" fmla="*/ 56 h 62"/>
              <a:gd name="T36" fmla="*/ 4 w 57"/>
              <a:gd name="T37" fmla="*/ 54 h 62"/>
              <a:gd name="T38" fmla="*/ 2 w 57"/>
              <a:gd name="T39" fmla="*/ 51 h 62"/>
              <a:gd name="T40" fmla="*/ 2 w 57"/>
              <a:gd name="T41" fmla="*/ 51 h 62"/>
              <a:gd name="T42" fmla="*/ 0 w 57"/>
              <a:gd name="T43" fmla="*/ 45 h 62"/>
              <a:gd name="T44" fmla="*/ 0 w 57"/>
              <a:gd name="T45" fmla="*/ 45 h 62"/>
              <a:gd name="T46" fmla="*/ 0 w 57"/>
              <a:gd name="T47" fmla="*/ 35 h 62"/>
              <a:gd name="T48" fmla="*/ 0 w 57"/>
              <a:gd name="T49" fmla="*/ 35 h 62"/>
              <a:gd name="T50" fmla="*/ 2 w 57"/>
              <a:gd name="T51" fmla="*/ 0 h 62"/>
              <a:gd name="T52" fmla="*/ 12 w 57"/>
              <a:gd name="T53" fmla="*/ 0 h 62"/>
              <a:gd name="T54" fmla="*/ 12 w 57"/>
              <a:gd name="T55" fmla="*/ 0 h 62"/>
              <a:gd name="T56" fmla="*/ 11 w 57"/>
              <a:gd name="T57" fmla="*/ 34 h 62"/>
              <a:gd name="T58" fmla="*/ 11 w 57"/>
              <a:gd name="T59" fmla="*/ 34 h 62"/>
              <a:gd name="T60" fmla="*/ 11 w 57"/>
              <a:gd name="T61" fmla="*/ 44 h 62"/>
              <a:gd name="T62" fmla="*/ 11 w 57"/>
              <a:gd name="T63" fmla="*/ 44 h 62"/>
              <a:gd name="T64" fmla="*/ 13 w 57"/>
              <a:gd name="T65" fmla="*/ 48 h 62"/>
              <a:gd name="T66" fmla="*/ 13 w 57"/>
              <a:gd name="T67" fmla="*/ 48 h 62"/>
              <a:gd name="T68" fmla="*/ 15 w 57"/>
              <a:gd name="T69" fmla="*/ 50 h 62"/>
              <a:gd name="T70" fmla="*/ 17 w 57"/>
              <a:gd name="T71" fmla="*/ 51 h 62"/>
              <a:gd name="T72" fmla="*/ 17 w 57"/>
              <a:gd name="T73" fmla="*/ 51 h 62"/>
              <a:gd name="T74" fmla="*/ 20 w 57"/>
              <a:gd name="T75" fmla="*/ 52 h 62"/>
              <a:gd name="T76" fmla="*/ 24 w 57"/>
              <a:gd name="T77" fmla="*/ 52 h 62"/>
              <a:gd name="T78" fmla="*/ 24 w 57"/>
              <a:gd name="T79" fmla="*/ 52 h 62"/>
              <a:gd name="T80" fmla="*/ 28 w 57"/>
              <a:gd name="T81" fmla="*/ 51 h 62"/>
              <a:gd name="T82" fmla="*/ 32 w 57"/>
              <a:gd name="T83" fmla="*/ 50 h 62"/>
              <a:gd name="T84" fmla="*/ 36 w 57"/>
              <a:gd name="T85" fmla="*/ 49 h 62"/>
              <a:gd name="T86" fmla="*/ 39 w 57"/>
              <a:gd name="T87" fmla="*/ 46 h 62"/>
              <a:gd name="T88" fmla="*/ 39 w 57"/>
              <a:gd name="T89" fmla="*/ 46 h 62"/>
              <a:gd name="T90" fmla="*/ 41 w 57"/>
              <a:gd name="T91" fmla="*/ 43 h 62"/>
              <a:gd name="T92" fmla="*/ 44 w 57"/>
              <a:gd name="T93" fmla="*/ 38 h 62"/>
              <a:gd name="T94" fmla="*/ 48 w 57"/>
              <a:gd name="T95" fmla="*/ 28 h 62"/>
              <a:gd name="T96" fmla="*/ 57 w 57"/>
              <a:gd name="T97"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 h="62">
                <a:moveTo>
                  <a:pt x="57" y="31"/>
                </a:moveTo>
                <a:lnTo>
                  <a:pt x="57" y="31"/>
                </a:lnTo>
                <a:lnTo>
                  <a:pt x="55" y="39"/>
                </a:lnTo>
                <a:lnTo>
                  <a:pt x="52" y="45"/>
                </a:lnTo>
                <a:lnTo>
                  <a:pt x="48" y="50"/>
                </a:lnTo>
                <a:lnTo>
                  <a:pt x="44" y="54"/>
                </a:lnTo>
                <a:lnTo>
                  <a:pt x="44" y="54"/>
                </a:lnTo>
                <a:lnTo>
                  <a:pt x="40" y="58"/>
                </a:lnTo>
                <a:lnTo>
                  <a:pt x="35" y="61"/>
                </a:lnTo>
                <a:lnTo>
                  <a:pt x="30" y="62"/>
                </a:lnTo>
                <a:lnTo>
                  <a:pt x="24" y="62"/>
                </a:lnTo>
                <a:lnTo>
                  <a:pt x="24" y="62"/>
                </a:lnTo>
                <a:lnTo>
                  <a:pt x="17" y="62"/>
                </a:lnTo>
                <a:lnTo>
                  <a:pt x="13" y="61"/>
                </a:lnTo>
                <a:lnTo>
                  <a:pt x="13" y="61"/>
                </a:lnTo>
                <a:lnTo>
                  <a:pt x="9" y="59"/>
                </a:lnTo>
                <a:lnTo>
                  <a:pt x="6" y="56"/>
                </a:lnTo>
                <a:lnTo>
                  <a:pt x="6" y="56"/>
                </a:lnTo>
                <a:lnTo>
                  <a:pt x="4" y="54"/>
                </a:lnTo>
                <a:lnTo>
                  <a:pt x="2" y="51"/>
                </a:lnTo>
                <a:lnTo>
                  <a:pt x="2" y="51"/>
                </a:lnTo>
                <a:lnTo>
                  <a:pt x="0" y="45"/>
                </a:lnTo>
                <a:lnTo>
                  <a:pt x="0" y="45"/>
                </a:lnTo>
                <a:lnTo>
                  <a:pt x="0" y="35"/>
                </a:lnTo>
                <a:lnTo>
                  <a:pt x="0" y="35"/>
                </a:lnTo>
                <a:lnTo>
                  <a:pt x="2" y="0"/>
                </a:lnTo>
                <a:lnTo>
                  <a:pt x="12" y="0"/>
                </a:lnTo>
                <a:lnTo>
                  <a:pt x="12" y="0"/>
                </a:lnTo>
                <a:lnTo>
                  <a:pt x="11" y="34"/>
                </a:lnTo>
                <a:lnTo>
                  <a:pt x="11" y="34"/>
                </a:lnTo>
                <a:lnTo>
                  <a:pt x="11" y="44"/>
                </a:lnTo>
                <a:lnTo>
                  <a:pt x="11" y="44"/>
                </a:lnTo>
                <a:lnTo>
                  <a:pt x="13" y="48"/>
                </a:lnTo>
                <a:lnTo>
                  <a:pt x="13" y="48"/>
                </a:lnTo>
                <a:lnTo>
                  <a:pt x="15" y="50"/>
                </a:lnTo>
                <a:lnTo>
                  <a:pt x="17" y="51"/>
                </a:lnTo>
                <a:lnTo>
                  <a:pt x="17" y="51"/>
                </a:lnTo>
                <a:lnTo>
                  <a:pt x="20" y="52"/>
                </a:lnTo>
                <a:lnTo>
                  <a:pt x="24" y="52"/>
                </a:lnTo>
                <a:lnTo>
                  <a:pt x="24" y="52"/>
                </a:lnTo>
                <a:lnTo>
                  <a:pt x="28" y="51"/>
                </a:lnTo>
                <a:lnTo>
                  <a:pt x="32" y="50"/>
                </a:lnTo>
                <a:lnTo>
                  <a:pt x="36" y="49"/>
                </a:lnTo>
                <a:lnTo>
                  <a:pt x="39" y="46"/>
                </a:lnTo>
                <a:lnTo>
                  <a:pt x="39" y="46"/>
                </a:lnTo>
                <a:lnTo>
                  <a:pt x="41" y="43"/>
                </a:lnTo>
                <a:lnTo>
                  <a:pt x="44" y="38"/>
                </a:lnTo>
                <a:lnTo>
                  <a:pt x="48" y="28"/>
                </a:lnTo>
                <a:lnTo>
                  <a:pt x="57" y="3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3" name="Freeform 446">
            <a:extLst>
              <a:ext uri="{FF2B5EF4-FFF2-40B4-BE49-F238E27FC236}">
                <a16:creationId xmlns:a16="http://schemas.microsoft.com/office/drawing/2014/main" id="{7095E7EA-CFB8-40AD-BB21-405CB17986BE}"/>
              </a:ext>
            </a:extLst>
          </p:cNvPr>
          <p:cNvSpPr>
            <a:spLocks noEditPoints="1"/>
          </p:cNvSpPr>
          <p:nvPr/>
        </p:nvSpPr>
        <p:spPr bwMode="auto">
          <a:xfrm>
            <a:off x="8599488" y="4746625"/>
            <a:ext cx="39687" cy="49212"/>
          </a:xfrm>
          <a:custGeom>
            <a:avLst/>
            <a:gdLst>
              <a:gd name="T0" fmla="*/ 12 w 50"/>
              <a:gd name="T1" fmla="*/ 40 h 62"/>
              <a:gd name="T2" fmla="*/ 0 w 50"/>
              <a:gd name="T3" fmla="*/ 40 h 62"/>
              <a:gd name="T4" fmla="*/ 0 w 50"/>
              <a:gd name="T5" fmla="*/ 1 h 62"/>
              <a:gd name="T6" fmla="*/ 12 w 50"/>
              <a:gd name="T7" fmla="*/ 1 h 62"/>
              <a:gd name="T8" fmla="*/ 12 w 50"/>
              <a:gd name="T9" fmla="*/ 40 h 62"/>
              <a:gd name="T10" fmla="*/ 50 w 50"/>
              <a:gd name="T11" fmla="*/ 29 h 62"/>
              <a:gd name="T12" fmla="*/ 50 w 50"/>
              <a:gd name="T13" fmla="*/ 29 h 62"/>
              <a:gd name="T14" fmla="*/ 50 w 50"/>
              <a:gd name="T15" fmla="*/ 36 h 62"/>
              <a:gd name="T16" fmla="*/ 48 w 50"/>
              <a:gd name="T17" fmla="*/ 42 h 62"/>
              <a:gd name="T18" fmla="*/ 44 w 50"/>
              <a:gd name="T19" fmla="*/ 48 h 62"/>
              <a:gd name="T20" fmla="*/ 40 w 50"/>
              <a:gd name="T21" fmla="*/ 52 h 62"/>
              <a:gd name="T22" fmla="*/ 34 w 50"/>
              <a:gd name="T23" fmla="*/ 56 h 62"/>
              <a:gd name="T24" fmla="*/ 27 w 50"/>
              <a:gd name="T25" fmla="*/ 59 h 62"/>
              <a:gd name="T26" fmla="*/ 19 w 50"/>
              <a:gd name="T27" fmla="*/ 61 h 62"/>
              <a:gd name="T28" fmla="*/ 9 w 50"/>
              <a:gd name="T29" fmla="*/ 62 h 62"/>
              <a:gd name="T30" fmla="*/ 7 w 50"/>
              <a:gd name="T31" fmla="*/ 52 h 62"/>
              <a:gd name="T32" fmla="*/ 7 w 50"/>
              <a:gd name="T33" fmla="*/ 52 h 62"/>
              <a:gd name="T34" fmla="*/ 15 w 50"/>
              <a:gd name="T35" fmla="*/ 51 h 62"/>
              <a:gd name="T36" fmla="*/ 22 w 50"/>
              <a:gd name="T37" fmla="*/ 49 h 62"/>
              <a:gd name="T38" fmla="*/ 28 w 50"/>
              <a:gd name="T39" fmla="*/ 47 h 62"/>
              <a:gd name="T40" fmla="*/ 32 w 50"/>
              <a:gd name="T41" fmla="*/ 45 h 62"/>
              <a:gd name="T42" fmla="*/ 32 w 50"/>
              <a:gd name="T43" fmla="*/ 45 h 62"/>
              <a:gd name="T44" fmla="*/ 35 w 50"/>
              <a:gd name="T45" fmla="*/ 42 h 62"/>
              <a:gd name="T46" fmla="*/ 38 w 50"/>
              <a:gd name="T47" fmla="*/ 38 h 62"/>
              <a:gd name="T48" fmla="*/ 39 w 50"/>
              <a:gd name="T49" fmla="*/ 33 h 62"/>
              <a:gd name="T50" fmla="*/ 40 w 50"/>
              <a:gd name="T51" fmla="*/ 28 h 62"/>
              <a:gd name="T52" fmla="*/ 40 w 50"/>
              <a:gd name="T53" fmla="*/ 0 h 62"/>
              <a:gd name="T54" fmla="*/ 50 w 50"/>
              <a:gd name="T55" fmla="*/ 0 h 62"/>
              <a:gd name="T56" fmla="*/ 50 w 50"/>
              <a:gd name="T57"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62">
                <a:moveTo>
                  <a:pt x="12" y="40"/>
                </a:moveTo>
                <a:lnTo>
                  <a:pt x="0" y="40"/>
                </a:lnTo>
                <a:lnTo>
                  <a:pt x="0" y="1"/>
                </a:lnTo>
                <a:lnTo>
                  <a:pt x="12" y="1"/>
                </a:lnTo>
                <a:lnTo>
                  <a:pt x="12" y="40"/>
                </a:lnTo>
                <a:close/>
                <a:moveTo>
                  <a:pt x="50" y="29"/>
                </a:moveTo>
                <a:lnTo>
                  <a:pt x="50" y="29"/>
                </a:lnTo>
                <a:lnTo>
                  <a:pt x="50" y="36"/>
                </a:lnTo>
                <a:lnTo>
                  <a:pt x="48" y="42"/>
                </a:lnTo>
                <a:lnTo>
                  <a:pt x="44" y="48"/>
                </a:lnTo>
                <a:lnTo>
                  <a:pt x="40" y="52"/>
                </a:lnTo>
                <a:lnTo>
                  <a:pt x="34" y="56"/>
                </a:lnTo>
                <a:lnTo>
                  <a:pt x="27" y="59"/>
                </a:lnTo>
                <a:lnTo>
                  <a:pt x="19" y="61"/>
                </a:lnTo>
                <a:lnTo>
                  <a:pt x="9" y="62"/>
                </a:lnTo>
                <a:lnTo>
                  <a:pt x="7" y="52"/>
                </a:lnTo>
                <a:lnTo>
                  <a:pt x="7" y="52"/>
                </a:lnTo>
                <a:lnTo>
                  <a:pt x="15" y="51"/>
                </a:lnTo>
                <a:lnTo>
                  <a:pt x="22" y="49"/>
                </a:lnTo>
                <a:lnTo>
                  <a:pt x="28" y="47"/>
                </a:lnTo>
                <a:lnTo>
                  <a:pt x="32" y="45"/>
                </a:lnTo>
                <a:lnTo>
                  <a:pt x="32" y="45"/>
                </a:lnTo>
                <a:lnTo>
                  <a:pt x="35" y="42"/>
                </a:lnTo>
                <a:lnTo>
                  <a:pt x="38" y="38"/>
                </a:lnTo>
                <a:lnTo>
                  <a:pt x="39" y="33"/>
                </a:lnTo>
                <a:lnTo>
                  <a:pt x="40" y="28"/>
                </a:lnTo>
                <a:lnTo>
                  <a:pt x="40" y="0"/>
                </a:lnTo>
                <a:lnTo>
                  <a:pt x="50" y="0"/>
                </a:lnTo>
                <a:lnTo>
                  <a:pt x="50" y="2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4" name="Freeform 447">
            <a:extLst>
              <a:ext uri="{FF2B5EF4-FFF2-40B4-BE49-F238E27FC236}">
                <a16:creationId xmlns:a16="http://schemas.microsoft.com/office/drawing/2014/main" id="{67ACE9F2-8164-451B-8B13-77ABA8A74302}"/>
              </a:ext>
            </a:extLst>
          </p:cNvPr>
          <p:cNvSpPr>
            <a:spLocks noEditPoints="1"/>
          </p:cNvSpPr>
          <p:nvPr/>
        </p:nvSpPr>
        <p:spPr bwMode="auto">
          <a:xfrm>
            <a:off x="8658225" y="4746625"/>
            <a:ext cx="39687" cy="49212"/>
          </a:xfrm>
          <a:custGeom>
            <a:avLst/>
            <a:gdLst>
              <a:gd name="T0" fmla="*/ 11 w 50"/>
              <a:gd name="T1" fmla="*/ 40 h 62"/>
              <a:gd name="T2" fmla="*/ 0 w 50"/>
              <a:gd name="T3" fmla="*/ 40 h 62"/>
              <a:gd name="T4" fmla="*/ 0 w 50"/>
              <a:gd name="T5" fmla="*/ 1 h 62"/>
              <a:gd name="T6" fmla="*/ 11 w 50"/>
              <a:gd name="T7" fmla="*/ 1 h 62"/>
              <a:gd name="T8" fmla="*/ 11 w 50"/>
              <a:gd name="T9" fmla="*/ 40 h 62"/>
              <a:gd name="T10" fmla="*/ 50 w 50"/>
              <a:gd name="T11" fmla="*/ 29 h 62"/>
              <a:gd name="T12" fmla="*/ 50 w 50"/>
              <a:gd name="T13" fmla="*/ 29 h 62"/>
              <a:gd name="T14" fmla="*/ 50 w 50"/>
              <a:gd name="T15" fmla="*/ 36 h 62"/>
              <a:gd name="T16" fmla="*/ 48 w 50"/>
              <a:gd name="T17" fmla="*/ 42 h 62"/>
              <a:gd name="T18" fmla="*/ 43 w 50"/>
              <a:gd name="T19" fmla="*/ 48 h 62"/>
              <a:gd name="T20" fmla="*/ 39 w 50"/>
              <a:gd name="T21" fmla="*/ 52 h 62"/>
              <a:gd name="T22" fmla="*/ 33 w 50"/>
              <a:gd name="T23" fmla="*/ 56 h 62"/>
              <a:gd name="T24" fmla="*/ 26 w 50"/>
              <a:gd name="T25" fmla="*/ 59 h 62"/>
              <a:gd name="T26" fmla="*/ 18 w 50"/>
              <a:gd name="T27" fmla="*/ 61 h 62"/>
              <a:gd name="T28" fmla="*/ 8 w 50"/>
              <a:gd name="T29" fmla="*/ 62 h 62"/>
              <a:gd name="T30" fmla="*/ 5 w 50"/>
              <a:gd name="T31" fmla="*/ 52 h 62"/>
              <a:gd name="T32" fmla="*/ 5 w 50"/>
              <a:gd name="T33" fmla="*/ 52 h 62"/>
              <a:gd name="T34" fmla="*/ 14 w 50"/>
              <a:gd name="T35" fmla="*/ 51 h 62"/>
              <a:gd name="T36" fmla="*/ 21 w 50"/>
              <a:gd name="T37" fmla="*/ 49 h 62"/>
              <a:gd name="T38" fmla="*/ 27 w 50"/>
              <a:gd name="T39" fmla="*/ 47 h 62"/>
              <a:gd name="T40" fmla="*/ 31 w 50"/>
              <a:gd name="T41" fmla="*/ 45 h 62"/>
              <a:gd name="T42" fmla="*/ 31 w 50"/>
              <a:gd name="T43" fmla="*/ 45 h 62"/>
              <a:gd name="T44" fmla="*/ 34 w 50"/>
              <a:gd name="T45" fmla="*/ 42 h 62"/>
              <a:gd name="T46" fmla="*/ 37 w 50"/>
              <a:gd name="T47" fmla="*/ 38 h 62"/>
              <a:gd name="T48" fmla="*/ 38 w 50"/>
              <a:gd name="T49" fmla="*/ 33 h 62"/>
              <a:gd name="T50" fmla="*/ 39 w 50"/>
              <a:gd name="T51" fmla="*/ 28 h 62"/>
              <a:gd name="T52" fmla="*/ 39 w 50"/>
              <a:gd name="T53" fmla="*/ 0 h 62"/>
              <a:gd name="T54" fmla="*/ 50 w 50"/>
              <a:gd name="T55" fmla="*/ 0 h 62"/>
              <a:gd name="T56" fmla="*/ 50 w 50"/>
              <a:gd name="T57"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62">
                <a:moveTo>
                  <a:pt x="11" y="40"/>
                </a:moveTo>
                <a:lnTo>
                  <a:pt x="0" y="40"/>
                </a:lnTo>
                <a:lnTo>
                  <a:pt x="0" y="1"/>
                </a:lnTo>
                <a:lnTo>
                  <a:pt x="11" y="1"/>
                </a:lnTo>
                <a:lnTo>
                  <a:pt x="11" y="40"/>
                </a:lnTo>
                <a:close/>
                <a:moveTo>
                  <a:pt x="50" y="29"/>
                </a:moveTo>
                <a:lnTo>
                  <a:pt x="50" y="29"/>
                </a:lnTo>
                <a:lnTo>
                  <a:pt x="50" y="36"/>
                </a:lnTo>
                <a:lnTo>
                  <a:pt x="48" y="42"/>
                </a:lnTo>
                <a:lnTo>
                  <a:pt x="43" y="48"/>
                </a:lnTo>
                <a:lnTo>
                  <a:pt x="39" y="52"/>
                </a:lnTo>
                <a:lnTo>
                  <a:pt x="33" y="56"/>
                </a:lnTo>
                <a:lnTo>
                  <a:pt x="26" y="59"/>
                </a:lnTo>
                <a:lnTo>
                  <a:pt x="18" y="61"/>
                </a:lnTo>
                <a:lnTo>
                  <a:pt x="8" y="62"/>
                </a:lnTo>
                <a:lnTo>
                  <a:pt x="5" y="52"/>
                </a:lnTo>
                <a:lnTo>
                  <a:pt x="5" y="52"/>
                </a:lnTo>
                <a:lnTo>
                  <a:pt x="14" y="51"/>
                </a:lnTo>
                <a:lnTo>
                  <a:pt x="21" y="49"/>
                </a:lnTo>
                <a:lnTo>
                  <a:pt x="27" y="47"/>
                </a:lnTo>
                <a:lnTo>
                  <a:pt x="31" y="45"/>
                </a:lnTo>
                <a:lnTo>
                  <a:pt x="31" y="45"/>
                </a:lnTo>
                <a:lnTo>
                  <a:pt x="34" y="42"/>
                </a:lnTo>
                <a:lnTo>
                  <a:pt x="37" y="38"/>
                </a:lnTo>
                <a:lnTo>
                  <a:pt x="38" y="33"/>
                </a:lnTo>
                <a:lnTo>
                  <a:pt x="39" y="28"/>
                </a:lnTo>
                <a:lnTo>
                  <a:pt x="39" y="0"/>
                </a:lnTo>
                <a:lnTo>
                  <a:pt x="50" y="0"/>
                </a:lnTo>
                <a:lnTo>
                  <a:pt x="50" y="2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5" name="Rectangle 448">
            <a:extLst>
              <a:ext uri="{FF2B5EF4-FFF2-40B4-BE49-F238E27FC236}">
                <a16:creationId xmlns:a16="http://schemas.microsoft.com/office/drawing/2014/main" id="{F486EEEF-0DCC-4E1B-9446-E87CE2A62DC6}"/>
              </a:ext>
            </a:extLst>
          </p:cNvPr>
          <p:cNvSpPr>
            <a:spLocks noChangeArrowheads="1"/>
          </p:cNvSpPr>
          <p:nvPr/>
        </p:nvSpPr>
        <p:spPr bwMode="auto">
          <a:xfrm>
            <a:off x="8712200" y="4767263"/>
            <a:ext cx="50800" cy="793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6" name="Freeform 449">
            <a:extLst>
              <a:ext uri="{FF2B5EF4-FFF2-40B4-BE49-F238E27FC236}">
                <a16:creationId xmlns:a16="http://schemas.microsoft.com/office/drawing/2014/main" id="{9EB66ACE-0B79-412B-8DD0-03FC0D927995}"/>
              </a:ext>
            </a:extLst>
          </p:cNvPr>
          <p:cNvSpPr>
            <a:spLocks/>
          </p:cNvSpPr>
          <p:nvPr/>
        </p:nvSpPr>
        <p:spPr bwMode="auto">
          <a:xfrm>
            <a:off x="8769350" y="4748213"/>
            <a:ext cx="55562" cy="47625"/>
          </a:xfrm>
          <a:custGeom>
            <a:avLst/>
            <a:gdLst>
              <a:gd name="T0" fmla="*/ 71 w 71"/>
              <a:gd name="T1" fmla="*/ 51 h 60"/>
              <a:gd name="T2" fmla="*/ 63 w 71"/>
              <a:gd name="T3" fmla="*/ 60 h 60"/>
              <a:gd name="T4" fmla="*/ 63 w 71"/>
              <a:gd name="T5" fmla="*/ 60 h 60"/>
              <a:gd name="T6" fmla="*/ 54 w 71"/>
              <a:gd name="T7" fmla="*/ 50 h 60"/>
              <a:gd name="T8" fmla="*/ 39 w 71"/>
              <a:gd name="T9" fmla="*/ 37 h 60"/>
              <a:gd name="T10" fmla="*/ 39 w 71"/>
              <a:gd name="T11" fmla="*/ 37 h 60"/>
              <a:gd name="T12" fmla="*/ 31 w 71"/>
              <a:gd name="T13" fmla="*/ 44 h 60"/>
              <a:gd name="T14" fmla="*/ 22 w 71"/>
              <a:gd name="T15" fmla="*/ 50 h 60"/>
              <a:gd name="T16" fmla="*/ 14 w 71"/>
              <a:gd name="T17" fmla="*/ 56 h 60"/>
              <a:gd name="T18" fmla="*/ 5 w 71"/>
              <a:gd name="T19" fmla="*/ 60 h 60"/>
              <a:gd name="T20" fmla="*/ 0 w 71"/>
              <a:gd name="T21" fmla="*/ 51 h 60"/>
              <a:gd name="T22" fmla="*/ 0 w 71"/>
              <a:gd name="T23" fmla="*/ 51 h 60"/>
              <a:gd name="T24" fmla="*/ 7 w 71"/>
              <a:gd name="T25" fmla="*/ 47 h 60"/>
              <a:gd name="T26" fmla="*/ 14 w 71"/>
              <a:gd name="T27" fmla="*/ 43 h 60"/>
              <a:gd name="T28" fmla="*/ 26 w 71"/>
              <a:gd name="T29" fmla="*/ 34 h 60"/>
              <a:gd name="T30" fmla="*/ 26 w 71"/>
              <a:gd name="T31" fmla="*/ 34 h 60"/>
              <a:gd name="T32" fmla="*/ 33 w 71"/>
              <a:gd name="T33" fmla="*/ 28 h 60"/>
              <a:gd name="T34" fmla="*/ 39 w 71"/>
              <a:gd name="T35" fmla="*/ 22 h 60"/>
              <a:gd name="T36" fmla="*/ 43 w 71"/>
              <a:gd name="T37" fmla="*/ 16 h 60"/>
              <a:gd name="T38" fmla="*/ 46 w 71"/>
              <a:gd name="T39" fmla="*/ 9 h 60"/>
              <a:gd name="T40" fmla="*/ 10 w 71"/>
              <a:gd name="T41" fmla="*/ 9 h 60"/>
              <a:gd name="T42" fmla="*/ 10 w 71"/>
              <a:gd name="T43" fmla="*/ 0 h 60"/>
              <a:gd name="T44" fmla="*/ 57 w 71"/>
              <a:gd name="T45" fmla="*/ 0 h 60"/>
              <a:gd name="T46" fmla="*/ 60 w 71"/>
              <a:gd name="T47" fmla="*/ 2 h 60"/>
              <a:gd name="T48" fmla="*/ 60 w 71"/>
              <a:gd name="T49" fmla="*/ 2 h 60"/>
              <a:gd name="T50" fmla="*/ 57 w 71"/>
              <a:gd name="T51" fmla="*/ 11 h 60"/>
              <a:gd name="T52" fmla="*/ 54 w 71"/>
              <a:gd name="T53" fmla="*/ 17 h 60"/>
              <a:gd name="T54" fmla="*/ 54 w 71"/>
              <a:gd name="T55" fmla="*/ 17 h 60"/>
              <a:gd name="T56" fmla="*/ 46 w 71"/>
              <a:gd name="T57" fmla="*/ 29 h 60"/>
              <a:gd name="T58" fmla="*/ 46 w 71"/>
              <a:gd name="T59" fmla="*/ 29 h 60"/>
              <a:gd name="T60" fmla="*/ 60 w 71"/>
              <a:gd name="T61" fmla="*/ 41 h 60"/>
              <a:gd name="T62" fmla="*/ 71 w 71"/>
              <a:gd name="T63" fmla="*/ 51 h 60"/>
              <a:gd name="T64" fmla="*/ 71 w 71"/>
              <a:gd name="T65"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60">
                <a:moveTo>
                  <a:pt x="71" y="51"/>
                </a:moveTo>
                <a:lnTo>
                  <a:pt x="63" y="60"/>
                </a:lnTo>
                <a:lnTo>
                  <a:pt x="63" y="60"/>
                </a:lnTo>
                <a:lnTo>
                  <a:pt x="54" y="50"/>
                </a:lnTo>
                <a:lnTo>
                  <a:pt x="39" y="37"/>
                </a:lnTo>
                <a:lnTo>
                  <a:pt x="39" y="37"/>
                </a:lnTo>
                <a:lnTo>
                  <a:pt x="31" y="44"/>
                </a:lnTo>
                <a:lnTo>
                  <a:pt x="22" y="50"/>
                </a:lnTo>
                <a:lnTo>
                  <a:pt x="14" y="56"/>
                </a:lnTo>
                <a:lnTo>
                  <a:pt x="5" y="60"/>
                </a:lnTo>
                <a:lnTo>
                  <a:pt x="0" y="51"/>
                </a:lnTo>
                <a:lnTo>
                  <a:pt x="0" y="51"/>
                </a:lnTo>
                <a:lnTo>
                  <a:pt x="7" y="47"/>
                </a:lnTo>
                <a:lnTo>
                  <a:pt x="14" y="43"/>
                </a:lnTo>
                <a:lnTo>
                  <a:pt x="26" y="34"/>
                </a:lnTo>
                <a:lnTo>
                  <a:pt x="26" y="34"/>
                </a:lnTo>
                <a:lnTo>
                  <a:pt x="33" y="28"/>
                </a:lnTo>
                <a:lnTo>
                  <a:pt x="39" y="22"/>
                </a:lnTo>
                <a:lnTo>
                  <a:pt x="43" y="16"/>
                </a:lnTo>
                <a:lnTo>
                  <a:pt x="46" y="9"/>
                </a:lnTo>
                <a:lnTo>
                  <a:pt x="10" y="9"/>
                </a:lnTo>
                <a:lnTo>
                  <a:pt x="10" y="0"/>
                </a:lnTo>
                <a:lnTo>
                  <a:pt x="57" y="0"/>
                </a:lnTo>
                <a:lnTo>
                  <a:pt x="60" y="2"/>
                </a:lnTo>
                <a:lnTo>
                  <a:pt x="60" y="2"/>
                </a:lnTo>
                <a:lnTo>
                  <a:pt x="57" y="11"/>
                </a:lnTo>
                <a:lnTo>
                  <a:pt x="54" y="17"/>
                </a:lnTo>
                <a:lnTo>
                  <a:pt x="54" y="17"/>
                </a:lnTo>
                <a:lnTo>
                  <a:pt x="46" y="29"/>
                </a:lnTo>
                <a:lnTo>
                  <a:pt x="46" y="29"/>
                </a:lnTo>
                <a:lnTo>
                  <a:pt x="60" y="41"/>
                </a:lnTo>
                <a:lnTo>
                  <a:pt x="71" y="51"/>
                </a:lnTo>
                <a:lnTo>
                  <a:pt x="71" y="5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7" name="Freeform 450">
            <a:extLst>
              <a:ext uri="{FF2B5EF4-FFF2-40B4-BE49-F238E27FC236}">
                <a16:creationId xmlns:a16="http://schemas.microsoft.com/office/drawing/2014/main" id="{37C70372-D9B7-4031-AD73-F36C09048B6C}"/>
              </a:ext>
            </a:extLst>
          </p:cNvPr>
          <p:cNvSpPr>
            <a:spLocks/>
          </p:cNvSpPr>
          <p:nvPr/>
        </p:nvSpPr>
        <p:spPr bwMode="auto">
          <a:xfrm>
            <a:off x="8831263" y="4778375"/>
            <a:ext cx="17462" cy="17462"/>
          </a:xfrm>
          <a:custGeom>
            <a:avLst/>
            <a:gdLst>
              <a:gd name="T0" fmla="*/ 23 w 23"/>
              <a:gd name="T1" fmla="*/ 17 h 24"/>
              <a:gd name="T2" fmla="*/ 14 w 23"/>
              <a:gd name="T3" fmla="*/ 24 h 24"/>
              <a:gd name="T4" fmla="*/ 14 w 23"/>
              <a:gd name="T5" fmla="*/ 24 h 24"/>
              <a:gd name="T6" fmla="*/ 7 w 23"/>
              <a:gd name="T7" fmla="*/ 14 h 24"/>
              <a:gd name="T8" fmla="*/ 0 w 23"/>
              <a:gd name="T9" fmla="*/ 5 h 24"/>
              <a:gd name="T10" fmla="*/ 9 w 23"/>
              <a:gd name="T11" fmla="*/ 0 h 24"/>
              <a:gd name="T12" fmla="*/ 9 w 23"/>
              <a:gd name="T13" fmla="*/ 0 h 24"/>
              <a:gd name="T14" fmla="*/ 16 w 23"/>
              <a:gd name="T15" fmla="*/ 9 h 24"/>
              <a:gd name="T16" fmla="*/ 23 w 23"/>
              <a:gd name="T17" fmla="*/ 17 h 24"/>
              <a:gd name="T18" fmla="*/ 23 w 23"/>
              <a:gd name="T1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4">
                <a:moveTo>
                  <a:pt x="23" y="17"/>
                </a:moveTo>
                <a:lnTo>
                  <a:pt x="14" y="24"/>
                </a:lnTo>
                <a:lnTo>
                  <a:pt x="14" y="24"/>
                </a:lnTo>
                <a:lnTo>
                  <a:pt x="7" y="14"/>
                </a:lnTo>
                <a:lnTo>
                  <a:pt x="0" y="5"/>
                </a:lnTo>
                <a:lnTo>
                  <a:pt x="9" y="0"/>
                </a:lnTo>
                <a:lnTo>
                  <a:pt x="9" y="0"/>
                </a:lnTo>
                <a:lnTo>
                  <a:pt x="16" y="9"/>
                </a:lnTo>
                <a:lnTo>
                  <a:pt x="23" y="17"/>
                </a:lnTo>
                <a:lnTo>
                  <a:pt x="23"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Freeform 451">
            <a:extLst>
              <a:ext uri="{FF2B5EF4-FFF2-40B4-BE49-F238E27FC236}">
                <a16:creationId xmlns:a16="http://schemas.microsoft.com/office/drawing/2014/main" id="{DE7142BE-0D5B-4426-A0E1-1141DACC14C0}"/>
              </a:ext>
            </a:extLst>
          </p:cNvPr>
          <p:cNvSpPr>
            <a:spLocks noEditPoints="1"/>
          </p:cNvSpPr>
          <p:nvPr/>
        </p:nvSpPr>
        <p:spPr bwMode="auto">
          <a:xfrm>
            <a:off x="6780213" y="4841875"/>
            <a:ext cx="55562" cy="52387"/>
          </a:xfrm>
          <a:custGeom>
            <a:avLst/>
            <a:gdLst>
              <a:gd name="T0" fmla="*/ 10 w 71"/>
              <a:gd name="T1" fmla="*/ 53 h 66"/>
              <a:gd name="T2" fmla="*/ 0 w 71"/>
              <a:gd name="T3" fmla="*/ 60 h 66"/>
              <a:gd name="T4" fmla="*/ 11 w 71"/>
              <a:gd name="T5" fmla="*/ 41 h 66"/>
              <a:gd name="T6" fmla="*/ 12 w 71"/>
              <a:gd name="T7" fmla="*/ 38 h 66"/>
              <a:gd name="T8" fmla="*/ 1 w 71"/>
              <a:gd name="T9" fmla="*/ 32 h 66"/>
              <a:gd name="T10" fmla="*/ 7 w 71"/>
              <a:gd name="T11" fmla="*/ 32 h 66"/>
              <a:gd name="T12" fmla="*/ 1 w 71"/>
              <a:gd name="T13" fmla="*/ 15 h 66"/>
              <a:gd name="T14" fmla="*/ 7 w 71"/>
              <a:gd name="T15" fmla="*/ 11 h 66"/>
              <a:gd name="T16" fmla="*/ 20 w 71"/>
              <a:gd name="T17" fmla="*/ 4 h 66"/>
              <a:gd name="T18" fmla="*/ 12 w 71"/>
              <a:gd name="T19" fmla="*/ 16 h 66"/>
              <a:gd name="T20" fmla="*/ 15 w 71"/>
              <a:gd name="T21" fmla="*/ 20 h 66"/>
              <a:gd name="T22" fmla="*/ 29 w 71"/>
              <a:gd name="T23" fmla="*/ 12 h 66"/>
              <a:gd name="T24" fmla="*/ 15 w 71"/>
              <a:gd name="T25" fmla="*/ 31 h 66"/>
              <a:gd name="T26" fmla="*/ 20 w 71"/>
              <a:gd name="T27" fmla="*/ 26 h 66"/>
              <a:gd name="T28" fmla="*/ 30 w 71"/>
              <a:gd name="T29" fmla="*/ 37 h 66"/>
              <a:gd name="T30" fmla="*/ 24 w 71"/>
              <a:gd name="T31" fmla="*/ 37 h 66"/>
              <a:gd name="T32" fmla="*/ 21 w 71"/>
              <a:gd name="T33" fmla="*/ 66 h 66"/>
              <a:gd name="T34" fmla="*/ 24 w 71"/>
              <a:gd name="T35" fmla="*/ 56 h 66"/>
              <a:gd name="T36" fmla="*/ 30 w 71"/>
              <a:gd name="T37" fmla="*/ 54 h 66"/>
              <a:gd name="T38" fmla="*/ 48 w 71"/>
              <a:gd name="T39" fmla="*/ 44 h 66"/>
              <a:gd name="T40" fmla="*/ 45 w 71"/>
              <a:gd name="T41" fmla="*/ 54 h 66"/>
              <a:gd name="T42" fmla="*/ 37 w 71"/>
              <a:gd name="T43" fmla="*/ 63 h 66"/>
              <a:gd name="T44" fmla="*/ 27 w 71"/>
              <a:gd name="T45" fmla="*/ 59 h 66"/>
              <a:gd name="T46" fmla="*/ 34 w 71"/>
              <a:gd name="T47" fmla="*/ 54 h 66"/>
              <a:gd name="T48" fmla="*/ 39 w 71"/>
              <a:gd name="T49" fmla="*/ 44 h 66"/>
              <a:gd name="T50" fmla="*/ 48 w 71"/>
              <a:gd name="T51" fmla="*/ 37 h 66"/>
              <a:gd name="T52" fmla="*/ 54 w 71"/>
              <a:gd name="T53" fmla="*/ 18 h 66"/>
              <a:gd name="T54" fmla="*/ 32 w 71"/>
              <a:gd name="T55" fmla="*/ 24 h 66"/>
              <a:gd name="T56" fmla="*/ 45 w 71"/>
              <a:gd name="T57" fmla="*/ 14 h 66"/>
              <a:gd name="T58" fmla="*/ 45 w 71"/>
              <a:gd name="T59" fmla="*/ 7 h 66"/>
              <a:gd name="T60" fmla="*/ 54 w 71"/>
              <a:gd name="T61" fmla="*/ 7 h 66"/>
              <a:gd name="T62" fmla="*/ 70 w 71"/>
              <a:gd name="T63" fmla="*/ 41 h 66"/>
              <a:gd name="T64" fmla="*/ 38 w 71"/>
              <a:gd name="T65" fmla="*/ 34 h 66"/>
              <a:gd name="T66" fmla="*/ 31 w 71"/>
              <a:gd name="T67" fmla="*/ 27 h 66"/>
              <a:gd name="T68" fmla="*/ 71 w 71"/>
              <a:gd name="T69" fmla="*/ 58 h 66"/>
              <a:gd name="T70" fmla="*/ 70 w 71"/>
              <a:gd name="T71" fmla="*/ 61 h 66"/>
              <a:gd name="T72" fmla="*/ 66 w 71"/>
              <a:gd name="T73" fmla="*/ 65 h 66"/>
              <a:gd name="T74" fmla="*/ 61 w 71"/>
              <a:gd name="T75" fmla="*/ 65 h 66"/>
              <a:gd name="T76" fmla="*/ 53 w 71"/>
              <a:gd name="T77" fmla="*/ 64 h 66"/>
              <a:gd name="T78" fmla="*/ 50 w 71"/>
              <a:gd name="T79" fmla="*/ 61 h 66"/>
              <a:gd name="T80" fmla="*/ 58 w 71"/>
              <a:gd name="T81" fmla="*/ 36 h 66"/>
              <a:gd name="T82" fmla="*/ 59 w 71"/>
              <a:gd name="T83" fmla="*/ 57 h 66"/>
              <a:gd name="T84" fmla="*/ 61 w 71"/>
              <a:gd name="T85" fmla="*/ 57 h 66"/>
              <a:gd name="T86" fmla="*/ 62 w 71"/>
              <a:gd name="T87" fmla="*/ 56 h 66"/>
              <a:gd name="T88" fmla="*/ 71 w 71"/>
              <a:gd name="T89"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 h="66">
                <a:moveTo>
                  <a:pt x="11" y="41"/>
                </a:moveTo>
                <a:lnTo>
                  <a:pt x="11" y="41"/>
                </a:lnTo>
                <a:lnTo>
                  <a:pt x="10" y="53"/>
                </a:lnTo>
                <a:lnTo>
                  <a:pt x="7" y="62"/>
                </a:lnTo>
                <a:lnTo>
                  <a:pt x="0" y="60"/>
                </a:lnTo>
                <a:lnTo>
                  <a:pt x="0" y="60"/>
                </a:lnTo>
                <a:lnTo>
                  <a:pt x="2" y="49"/>
                </a:lnTo>
                <a:lnTo>
                  <a:pt x="3" y="41"/>
                </a:lnTo>
                <a:lnTo>
                  <a:pt x="11" y="41"/>
                </a:lnTo>
                <a:close/>
                <a:moveTo>
                  <a:pt x="21" y="66"/>
                </a:moveTo>
                <a:lnTo>
                  <a:pt x="12" y="66"/>
                </a:lnTo>
                <a:lnTo>
                  <a:pt x="12" y="38"/>
                </a:lnTo>
                <a:lnTo>
                  <a:pt x="12" y="38"/>
                </a:lnTo>
                <a:lnTo>
                  <a:pt x="2" y="39"/>
                </a:lnTo>
                <a:lnTo>
                  <a:pt x="1" y="32"/>
                </a:lnTo>
                <a:lnTo>
                  <a:pt x="1" y="32"/>
                </a:lnTo>
                <a:lnTo>
                  <a:pt x="7" y="32"/>
                </a:lnTo>
                <a:lnTo>
                  <a:pt x="7" y="32"/>
                </a:lnTo>
                <a:lnTo>
                  <a:pt x="11" y="26"/>
                </a:lnTo>
                <a:lnTo>
                  <a:pt x="11" y="26"/>
                </a:lnTo>
                <a:lnTo>
                  <a:pt x="1" y="15"/>
                </a:lnTo>
                <a:lnTo>
                  <a:pt x="6" y="10"/>
                </a:lnTo>
                <a:lnTo>
                  <a:pt x="6" y="10"/>
                </a:lnTo>
                <a:lnTo>
                  <a:pt x="7" y="11"/>
                </a:lnTo>
                <a:lnTo>
                  <a:pt x="7" y="11"/>
                </a:lnTo>
                <a:lnTo>
                  <a:pt x="13" y="0"/>
                </a:lnTo>
                <a:lnTo>
                  <a:pt x="20" y="4"/>
                </a:lnTo>
                <a:lnTo>
                  <a:pt x="20" y="4"/>
                </a:lnTo>
                <a:lnTo>
                  <a:pt x="16" y="10"/>
                </a:lnTo>
                <a:lnTo>
                  <a:pt x="12" y="16"/>
                </a:lnTo>
                <a:lnTo>
                  <a:pt x="12" y="16"/>
                </a:lnTo>
                <a:lnTo>
                  <a:pt x="15" y="20"/>
                </a:lnTo>
                <a:lnTo>
                  <a:pt x="15" y="20"/>
                </a:lnTo>
                <a:lnTo>
                  <a:pt x="21" y="8"/>
                </a:lnTo>
                <a:lnTo>
                  <a:pt x="29" y="12"/>
                </a:lnTo>
                <a:lnTo>
                  <a:pt x="29" y="12"/>
                </a:lnTo>
                <a:lnTo>
                  <a:pt x="23" y="21"/>
                </a:lnTo>
                <a:lnTo>
                  <a:pt x="15" y="31"/>
                </a:lnTo>
                <a:lnTo>
                  <a:pt x="15" y="31"/>
                </a:lnTo>
                <a:lnTo>
                  <a:pt x="22" y="31"/>
                </a:lnTo>
                <a:lnTo>
                  <a:pt x="22" y="31"/>
                </a:lnTo>
                <a:lnTo>
                  <a:pt x="20" y="26"/>
                </a:lnTo>
                <a:lnTo>
                  <a:pt x="27" y="24"/>
                </a:lnTo>
                <a:lnTo>
                  <a:pt x="27" y="24"/>
                </a:lnTo>
                <a:lnTo>
                  <a:pt x="30" y="37"/>
                </a:lnTo>
                <a:lnTo>
                  <a:pt x="24" y="39"/>
                </a:lnTo>
                <a:lnTo>
                  <a:pt x="24" y="39"/>
                </a:lnTo>
                <a:lnTo>
                  <a:pt x="24" y="37"/>
                </a:lnTo>
                <a:lnTo>
                  <a:pt x="24" y="37"/>
                </a:lnTo>
                <a:lnTo>
                  <a:pt x="21" y="37"/>
                </a:lnTo>
                <a:lnTo>
                  <a:pt x="21" y="66"/>
                </a:lnTo>
                <a:close/>
                <a:moveTo>
                  <a:pt x="30" y="54"/>
                </a:moveTo>
                <a:lnTo>
                  <a:pt x="24" y="56"/>
                </a:lnTo>
                <a:lnTo>
                  <a:pt x="24" y="56"/>
                </a:lnTo>
                <a:lnTo>
                  <a:pt x="22" y="41"/>
                </a:lnTo>
                <a:lnTo>
                  <a:pt x="28" y="40"/>
                </a:lnTo>
                <a:lnTo>
                  <a:pt x="30" y="54"/>
                </a:lnTo>
                <a:close/>
                <a:moveTo>
                  <a:pt x="48" y="37"/>
                </a:moveTo>
                <a:lnTo>
                  <a:pt x="48" y="37"/>
                </a:lnTo>
                <a:lnTo>
                  <a:pt x="48" y="44"/>
                </a:lnTo>
                <a:lnTo>
                  <a:pt x="47" y="49"/>
                </a:lnTo>
                <a:lnTo>
                  <a:pt x="47" y="49"/>
                </a:lnTo>
                <a:lnTo>
                  <a:pt x="45" y="54"/>
                </a:lnTo>
                <a:lnTo>
                  <a:pt x="42" y="58"/>
                </a:lnTo>
                <a:lnTo>
                  <a:pt x="42" y="58"/>
                </a:lnTo>
                <a:lnTo>
                  <a:pt x="37" y="63"/>
                </a:lnTo>
                <a:lnTo>
                  <a:pt x="32" y="66"/>
                </a:lnTo>
                <a:lnTo>
                  <a:pt x="27" y="59"/>
                </a:lnTo>
                <a:lnTo>
                  <a:pt x="27" y="59"/>
                </a:lnTo>
                <a:lnTo>
                  <a:pt x="31" y="57"/>
                </a:lnTo>
                <a:lnTo>
                  <a:pt x="34" y="54"/>
                </a:lnTo>
                <a:lnTo>
                  <a:pt x="34" y="54"/>
                </a:lnTo>
                <a:lnTo>
                  <a:pt x="37" y="49"/>
                </a:lnTo>
                <a:lnTo>
                  <a:pt x="37" y="49"/>
                </a:lnTo>
                <a:lnTo>
                  <a:pt x="39" y="44"/>
                </a:lnTo>
                <a:lnTo>
                  <a:pt x="39" y="44"/>
                </a:lnTo>
                <a:lnTo>
                  <a:pt x="39" y="37"/>
                </a:lnTo>
                <a:lnTo>
                  <a:pt x="48" y="37"/>
                </a:lnTo>
                <a:close/>
                <a:moveTo>
                  <a:pt x="70" y="14"/>
                </a:moveTo>
                <a:lnTo>
                  <a:pt x="54" y="14"/>
                </a:lnTo>
                <a:lnTo>
                  <a:pt x="54" y="18"/>
                </a:lnTo>
                <a:lnTo>
                  <a:pt x="68" y="18"/>
                </a:lnTo>
                <a:lnTo>
                  <a:pt x="68" y="24"/>
                </a:lnTo>
                <a:lnTo>
                  <a:pt x="32" y="24"/>
                </a:lnTo>
                <a:lnTo>
                  <a:pt x="32" y="18"/>
                </a:lnTo>
                <a:lnTo>
                  <a:pt x="45" y="18"/>
                </a:lnTo>
                <a:lnTo>
                  <a:pt x="45" y="14"/>
                </a:lnTo>
                <a:lnTo>
                  <a:pt x="30" y="14"/>
                </a:lnTo>
                <a:lnTo>
                  <a:pt x="30" y="7"/>
                </a:lnTo>
                <a:lnTo>
                  <a:pt x="45" y="7"/>
                </a:lnTo>
                <a:lnTo>
                  <a:pt x="45" y="1"/>
                </a:lnTo>
                <a:lnTo>
                  <a:pt x="54" y="1"/>
                </a:lnTo>
                <a:lnTo>
                  <a:pt x="54" y="7"/>
                </a:lnTo>
                <a:lnTo>
                  <a:pt x="70" y="7"/>
                </a:lnTo>
                <a:lnTo>
                  <a:pt x="70" y="14"/>
                </a:lnTo>
                <a:close/>
                <a:moveTo>
                  <a:pt x="70" y="41"/>
                </a:moveTo>
                <a:lnTo>
                  <a:pt x="62" y="41"/>
                </a:lnTo>
                <a:lnTo>
                  <a:pt x="62" y="34"/>
                </a:lnTo>
                <a:lnTo>
                  <a:pt x="38" y="34"/>
                </a:lnTo>
                <a:lnTo>
                  <a:pt x="38" y="40"/>
                </a:lnTo>
                <a:lnTo>
                  <a:pt x="31" y="40"/>
                </a:lnTo>
                <a:lnTo>
                  <a:pt x="31" y="27"/>
                </a:lnTo>
                <a:lnTo>
                  <a:pt x="70" y="27"/>
                </a:lnTo>
                <a:lnTo>
                  <a:pt x="70" y="41"/>
                </a:lnTo>
                <a:close/>
                <a:moveTo>
                  <a:pt x="71" y="58"/>
                </a:moveTo>
                <a:lnTo>
                  <a:pt x="71" y="58"/>
                </a:lnTo>
                <a:lnTo>
                  <a:pt x="70" y="61"/>
                </a:lnTo>
                <a:lnTo>
                  <a:pt x="70" y="61"/>
                </a:lnTo>
                <a:lnTo>
                  <a:pt x="68" y="63"/>
                </a:lnTo>
                <a:lnTo>
                  <a:pt x="68" y="63"/>
                </a:lnTo>
                <a:lnTo>
                  <a:pt x="66" y="65"/>
                </a:lnTo>
                <a:lnTo>
                  <a:pt x="66" y="65"/>
                </a:lnTo>
                <a:lnTo>
                  <a:pt x="61" y="65"/>
                </a:lnTo>
                <a:lnTo>
                  <a:pt x="61" y="65"/>
                </a:lnTo>
                <a:lnTo>
                  <a:pt x="55" y="65"/>
                </a:lnTo>
                <a:lnTo>
                  <a:pt x="55" y="65"/>
                </a:lnTo>
                <a:lnTo>
                  <a:pt x="53" y="64"/>
                </a:lnTo>
                <a:lnTo>
                  <a:pt x="51" y="63"/>
                </a:lnTo>
                <a:lnTo>
                  <a:pt x="51" y="63"/>
                </a:lnTo>
                <a:lnTo>
                  <a:pt x="50" y="61"/>
                </a:lnTo>
                <a:lnTo>
                  <a:pt x="50" y="58"/>
                </a:lnTo>
                <a:lnTo>
                  <a:pt x="50" y="36"/>
                </a:lnTo>
                <a:lnTo>
                  <a:pt x="58" y="36"/>
                </a:lnTo>
                <a:lnTo>
                  <a:pt x="58" y="56"/>
                </a:lnTo>
                <a:lnTo>
                  <a:pt x="58" y="56"/>
                </a:lnTo>
                <a:lnTo>
                  <a:pt x="59" y="57"/>
                </a:lnTo>
                <a:lnTo>
                  <a:pt x="60" y="57"/>
                </a:lnTo>
                <a:lnTo>
                  <a:pt x="61" y="57"/>
                </a:lnTo>
                <a:lnTo>
                  <a:pt x="61" y="57"/>
                </a:lnTo>
                <a:lnTo>
                  <a:pt x="62" y="57"/>
                </a:lnTo>
                <a:lnTo>
                  <a:pt x="62" y="56"/>
                </a:lnTo>
                <a:lnTo>
                  <a:pt x="62" y="56"/>
                </a:lnTo>
                <a:lnTo>
                  <a:pt x="63" y="48"/>
                </a:lnTo>
                <a:lnTo>
                  <a:pt x="71" y="49"/>
                </a:lnTo>
                <a:lnTo>
                  <a:pt x="71"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Freeform 452">
            <a:extLst>
              <a:ext uri="{FF2B5EF4-FFF2-40B4-BE49-F238E27FC236}">
                <a16:creationId xmlns:a16="http://schemas.microsoft.com/office/drawing/2014/main" id="{4DF904B7-EB67-4981-BF4A-549426F676F9}"/>
              </a:ext>
            </a:extLst>
          </p:cNvPr>
          <p:cNvSpPr>
            <a:spLocks noEditPoints="1"/>
          </p:cNvSpPr>
          <p:nvPr/>
        </p:nvSpPr>
        <p:spPr bwMode="auto">
          <a:xfrm>
            <a:off x="6840538" y="4848225"/>
            <a:ext cx="52387" cy="44450"/>
          </a:xfrm>
          <a:custGeom>
            <a:avLst/>
            <a:gdLst>
              <a:gd name="T0" fmla="*/ 35 w 65"/>
              <a:gd name="T1" fmla="*/ 32 h 54"/>
              <a:gd name="T2" fmla="*/ 35 w 65"/>
              <a:gd name="T3" fmla="*/ 32 h 54"/>
              <a:gd name="T4" fmla="*/ 30 w 65"/>
              <a:gd name="T5" fmla="*/ 42 h 54"/>
              <a:gd name="T6" fmla="*/ 30 w 65"/>
              <a:gd name="T7" fmla="*/ 42 h 54"/>
              <a:gd name="T8" fmla="*/ 28 w 65"/>
              <a:gd name="T9" fmla="*/ 48 h 54"/>
              <a:gd name="T10" fmla="*/ 25 w 65"/>
              <a:gd name="T11" fmla="*/ 51 h 54"/>
              <a:gd name="T12" fmla="*/ 25 w 65"/>
              <a:gd name="T13" fmla="*/ 51 h 54"/>
              <a:gd name="T14" fmla="*/ 22 w 65"/>
              <a:gd name="T15" fmla="*/ 54 h 54"/>
              <a:gd name="T16" fmla="*/ 19 w 65"/>
              <a:gd name="T17" fmla="*/ 54 h 54"/>
              <a:gd name="T18" fmla="*/ 19 w 65"/>
              <a:gd name="T19" fmla="*/ 54 h 54"/>
              <a:gd name="T20" fmla="*/ 15 w 65"/>
              <a:gd name="T21" fmla="*/ 54 h 54"/>
              <a:gd name="T22" fmla="*/ 12 w 65"/>
              <a:gd name="T23" fmla="*/ 52 h 54"/>
              <a:gd name="T24" fmla="*/ 9 w 65"/>
              <a:gd name="T25" fmla="*/ 49 h 54"/>
              <a:gd name="T26" fmla="*/ 6 w 65"/>
              <a:gd name="T27" fmla="*/ 45 h 54"/>
              <a:gd name="T28" fmla="*/ 6 w 65"/>
              <a:gd name="T29" fmla="*/ 45 h 54"/>
              <a:gd name="T30" fmla="*/ 3 w 65"/>
              <a:gd name="T31" fmla="*/ 40 h 54"/>
              <a:gd name="T32" fmla="*/ 2 w 65"/>
              <a:gd name="T33" fmla="*/ 35 h 54"/>
              <a:gd name="T34" fmla="*/ 1 w 65"/>
              <a:gd name="T35" fmla="*/ 29 h 54"/>
              <a:gd name="T36" fmla="*/ 0 w 65"/>
              <a:gd name="T37" fmla="*/ 23 h 54"/>
              <a:gd name="T38" fmla="*/ 0 w 65"/>
              <a:gd name="T39" fmla="*/ 23 h 54"/>
              <a:gd name="T40" fmla="*/ 1 w 65"/>
              <a:gd name="T41" fmla="*/ 12 h 54"/>
              <a:gd name="T42" fmla="*/ 1 w 65"/>
              <a:gd name="T43" fmla="*/ 12 h 54"/>
              <a:gd name="T44" fmla="*/ 2 w 65"/>
              <a:gd name="T45" fmla="*/ 0 h 54"/>
              <a:gd name="T46" fmla="*/ 13 w 65"/>
              <a:gd name="T47" fmla="*/ 0 h 54"/>
              <a:gd name="T48" fmla="*/ 13 w 65"/>
              <a:gd name="T49" fmla="*/ 0 h 54"/>
              <a:gd name="T50" fmla="*/ 12 w 65"/>
              <a:gd name="T51" fmla="*/ 11 h 54"/>
              <a:gd name="T52" fmla="*/ 12 w 65"/>
              <a:gd name="T53" fmla="*/ 11 h 54"/>
              <a:gd name="T54" fmla="*/ 11 w 65"/>
              <a:gd name="T55" fmla="*/ 23 h 54"/>
              <a:gd name="T56" fmla="*/ 11 w 65"/>
              <a:gd name="T57" fmla="*/ 23 h 54"/>
              <a:gd name="T58" fmla="*/ 11 w 65"/>
              <a:gd name="T59" fmla="*/ 31 h 54"/>
              <a:gd name="T60" fmla="*/ 13 w 65"/>
              <a:gd name="T61" fmla="*/ 37 h 54"/>
              <a:gd name="T62" fmla="*/ 13 w 65"/>
              <a:gd name="T63" fmla="*/ 37 h 54"/>
              <a:gd name="T64" fmla="*/ 16 w 65"/>
              <a:gd name="T65" fmla="*/ 42 h 54"/>
              <a:gd name="T66" fmla="*/ 18 w 65"/>
              <a:gd name="T67" fmla="*/ 43 h 54"/>
              <a:gd name="T68" fmla="*/ 18 w 65"/>
              <a:gd name="T69" fmla="*/ 43 h 54"/>
              <a:gd name="T70" fmla="*/ 20 w 65"/>
              <a:gd name="T71" fmla="*/ 42 h 54"/>
              <a:gd name="T72" fmla="*/ 22 w 65"/>
              <a:gd name="T73" fmla="*/ 39 h 54"/>
              <a:gd name="T74" fmla="*/ 27 w 65"/>
              <a:gd name="T75" fmla="*/ 27 h 54"/>
              <a:gd name="T76" fmla="*/ 35 w 65"/>
              <a:gd name="T77" fmla="*/ 32 h 54"/>
              <a:gd name="T78" fmla="*/ 65 w 65"/>
              <a:gd name="T79" fmla="*/ 45 h 54"/>
              <a:gd name="T80" fmla="*/ 54 w 65"/>
              <a:gd name="T81" fmla="*/ 45 h 54"/>
              <a:gd name="T82" fmla="*/ 54 w 65"/>
              <a:gd name="T83" fmla="*/ 45 h 54"/>
              <a:gd name="T84" fmla="*/ 54 w 65"/>
              <a:gd name="T85" fmla="*/ 34 h 54"/>
              <a:gd name="T86" fmla="*/ 51 w 65"/>
              <a:gd name="T87" fmla="*/ 23 h 54"/>
              <a:gd name="T88" fmla="*/ 51 w 65"/>
              <a:gd name="T89" fmla="*/ 23 h 54"/>
              <a:gd name="T90" fmla="*/ 46 w 65"/>
              <a:gd name="T91" fmla="*/ 13 h 54"/>
              <a:gd name="T92" fmla="*/ 39 w 65"/>
              <a:gd name="T93" fmla="*/ 4 h 54"/>
              <a:gd name="T94" fmla="*/ 49 w 65"/>
              <a:gd name="T95" fmla="*/ 0 h 54"/>
              <a:gd name="T96" fmla="*/ 49 w 65"/>
              <a:gd name="T97" fmla="*/ 0 h 54"/>
              <a:gd name="T98" fmla="*/ 56 w 65"/>
              <a:gd name="T99" fmla="*/ 10 h 54"/>
              <a:gd name="T100" fmla="*/ 61 w 65"/>
              <a:gd name="T101" fmla="*/ 20 h 54"/>
              <a:gd name="T102" fmla="*/ 64 w 65"/>
              <a:gd name="T103" fmla="*/ 32 h 54"/>
              <a:gd name="T104" fmla="*/ 65 w 65"/>
              <a:gd name="T105" fmla="*/ 45 h 54"/>
              <a:gd name="T106" fmla="*/ 65 w 65"/>
              <a:gd name="T107"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 h="54">
                <a:moveTo>
                  <a:pt x="35" y="32"/>
                </a:moveTo>
                <a:lnTo>
                  <a:pt x="35" y="32"/>
                </a:lnTo>
                <a:lnTo>
                  <a:pt x="30" y="42"/>
                </a:lnTo>
                <a:lnTo>
                  <a:pt x="30" y="42"/>
                </a:lnTo>
                <a:lnTo>
                  <a:pt x="28" y="48"/>
                </a:lnTo>
                <a:lnTo>
                  <a:pt x="25" y="51"/>
                </a:lnTo>
                <a:lnTo>
                  <a:pt x="25" y="51"/>
                </a:lnTo>
                <a:lnTo>
                  <a:pt x="22" y="54"/>
                </a:lnTo>
                <a:lnTo>
                  <a:pt x="19" y="54"/>
                </a:lnTo>
                <a:lnTo>
                  <a:pt x="19" y="54"/>
                </a:lnTo>
                <a:lnTo>
                  <a:pt x="15" y="54"/>
                </a:lnTo>
                <a:lnTo>
                  <a:pt x="12" y="52"/>
                </a:lnTo>
                <a:lnTo>
                  <a:pt x="9" y="49"/>
                </a:lnTo>
                <a:lnTo>
                  <a:pt x="6" y="45"/>
                </a:lnTo>
                <a:lnTo>
                  <a:pt x="6" y="45"/>
                </a:lnTo>
                <a:lnTo>
                  <a:pt x="3" y="40"/>
                </a:lnTo>
                <a:lnTo>
                  <a:pt x="2" y="35"/>
                </a:lnTo>
                <a:lnTo>
                  <a:pt x="1" y="29"/>
                </a:lnTo>
                <a:lnTo>
                  <a:pt x="0" y="23"/>
                </a:lnTo>
                <a:lnTo>
                  <a:pt x="0" y="23"/>
                </a:lnTo>
                <a:lnTo>
                  <a:pt x="1" y="12"/>
                </a:lnTo>
                <a:lnTo>
                  <a:pt x="1" y="12"/>
                </a:lnTo>
                <a:lnTo>
                  <a:pt x="2" y="0"/>
                </a:lnTo>
                <a:lnTo>
                  <a:pt x="13" y="0"/>
                </a:lnTo>
                <a:lnTo>
                  <a:pt x="13" y="0"/>
                </a:lnTo>
                <a:lnTo>
                  <a:pt x="12" y="11"/>
                </a:lnTo>
                <a:lnTo>
                  <a:pt x="12" y="11"/>
                </a:lnTo>
                <a:lnTo>
                  <a:pt x="11" y="23"/>
                </a:lnTo>
                <a:lnTo>
                  <a:pt x="11" y="23"/>
                </a:lnTo>
                <a:lnTo>
                  <a:pt x="11" y="31"/>
                </a:lnTo>
                <a:lnTo>
                  <a:pt x="13" y="37"/>
                </a:lnTo>
                <a:lnTo>
                  <a:pt x="13" y="37"/>
                </a:lnTo>
                <a:lnTo>
                  <a:pt x="16" y="42"/>
                </a:lnTo>
                <a:lnTo>
                  <a:pt x="18" y="43"/>
                </a:lnTo>
                <a:lnTo>
                  <a:pt x="18" y="43"/>
                </a:lnTo>
                <a:lnTo>
                  <a:pt x="20" y="42"/>
                </a:lnTo>
                <a:lnTo>
                  <a:pt x="22" y="39"/>
                </a:lnTo>
                <a:lnTo>
                  <a:pt x="27" y="27"/>
                </a:lnTo>
                <a:lnTo>
                  <a:pt x="35" y="32"/>
                </a:lnTo>
                <a:close/>
                <a:moveTo>
                  <a:pt x="65" y="45"/>
                </a:moveTo>
                <a:lnTo>
                  <a:pt x="54" y="45"/>
                </a:lnTo>
                <a:lnTo>
                  <a:pt x="54" y="45"/>
                </a:lnTo>
                <a:lnTo>
                  <a:pt x="54" y="34"/>
                </a:lnTo>
                <a:lnTo>
                  <a:pt x="51" y="23"/>
                </a:lnTo>
                <a:lnTo>
                  <a:pt x="51" y="23"/>
                </a:lnTo>
                <a:lnTo>
                  <a:pt x="46" y="13"/>
                </a:lnTo>
                <a:lnTo>
                  <a:pt x="39" y="4"/>
                </a:lnTo>
                <a:lnTo>
                  <a:pt x="49" y="0"/>
                </a:lnTo>
                <a:lnTo>
                  <a:pt x="49" y="0"/>
                </a:lnTo>
                <a:lnTo>
                  <a:pt x="56" y="10"/>
                </a:lnTo>
                <a:lnTo>
                  <a:pt x="61" y="20"/>
                </a:lnTo>
                <a:lnTo>
                  <a:pt x="64" y="32"/>
                </a:lnTo>
                <a:lnTo>
                  <a:pt x="65" y="45"/>
                </a:lnTo>
                <a:lnTo>
                  <a:pt x="65" y="4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Freeform 453">
            <a:extLst>
              <a:ext uri="{FF2B5EF4-FFF2-40B4-BE49-F238E27FC236}">
                <a16:creationId xmlns:a16="http://schemas.microsoft.com/office/drawing/2014/main" id="{10A2773C-5E27-4F4B-955B-164FAFC1DF44}"/>
              </a:ext>
            </a:extLst>
          </p:cNvPr>
          <p:cNvSpPr>
            <a:spLocks/>
          </p:cNvSpPr>
          <p:nvPr/>
        </p:nvSpPr>
        <p:spPr bwMode="auto">
          <a:xfrm>
            <a:off x="6897688" y="4848225"/>
            <a:ext cx="50800" cy="44450"/>
          </a:xfrm>
          <a:custGeom>
            <a:avLst/>
            <a:gdLst>
              <a:gd name="T0" fmla="*/ 59 w 63"/>
              <a:gd name="T1" fmla="*/ 47 h 56"/>
              <a:gd name="T2" fmla="*/ 58 w 63"/>
              <a:gd name="T3" fmla="*/ 56 h 56"/>
              <a:gd name="T4" fmla="*/ 58 w 63"/>
              <a:gd name="T5" fmla="*/ 56 h 56"/>
              <a:gd name="T6" fmla="*/ 53 w 63"/>
              <a:gd name="T7" fmla="*/ 56 h 56"/>
              <a:gd name="T8" fmla="*/ 53 w 63"/>
              <a:gd name="T9" fmla="*/ 56 h 56"/>
              <a:gd name="T10" fmla="*/ 41 w 63"/>
              <a:gd name="T11" fmla="*/ 55 h 56"/>
              <a:gd name="T12" fmla="*/ 37 w 63"/>
              <a:gd name="T13" fmla="*/ 54 h 56"/>
              <a:gd name="T14" fmla="*/ 32 w 63"/>
              <a:gd name="T15" fmla="*/ 53 h 56"/>
              <a:gd name="T16" fmla="*/ 32 w 63"/>
              <a:gd name="T17" fmla="*/ 53 h 56"/>
              <a:gd name="T18" fmla="*/ 26 w 63"/>
              <a:gd name="T19" fmla="*/ 49 h 56"/>
              <a:gd name="T20" fmla="*/ 21 w 63"/>
              <a:gd name="T21" fmla="*/ 44 h 56"/>
              <a:gd name="T22" fmla="*/ 21 w 63"/>
              <a:gd name="T23" fmla="*/ 44 h 56"/>
              <a:gd name="T24" fmla="*/ 19 w 63"/>
              <a:gd name="T25" fmla="*/ 38 h 56"/>
              <a:gd name="T26" fmla="*/ 18 w 63"/>
              <a:gd name="T27" fmla="*/ 32 h 56"/>
              <a:gd name="T28" fmla="*/ 18 w 63"/>
              <a:gd name="T29" fmla="*/ 32 h 56"/>
              <a:gd name="T30" fmla="*/ 19 w 63"/>
              <a:gd name="T31" fmla="*/ 26 h 56"/>
              <a:gd name="T32" fmla="*/ 21 w 63"/>
              <a:gd name="T33" fmla="*/ 20 h 56"/>
              <a:gd name="T34" fmla="*/ 25 w 63"/>
              <a:gd name="T35" fmla="*/ 14 h 56"/>
              <a:gd name="T36" fmla="*/ 31 w 63"/>
              <a:gd name="T37" fmla="*/ 8 h 56"/>
              <a:gd name="T38" fmla="*/ 0 w 63"/>
              <a:gd name="T39" fmla="*/ 9 h 56"/>
              <a:gd name="T40" fmla="*/ 0 w 63"/>
              <a:gd name="T41" fmla="*/ 0 h 56"/>
              <a:gd name="T42" fmla="*/ 63 w 63"/>
              <a:gd name="T43" fmla="*/ 0 h 56"/>
              <a:gd name="T44" fmla="*/ 63 w 63"/>
              <a:gd name="T45" fmla="*/ 9 h 56"/>
              <a:gd name="T46" fmla="*/ 47 w 63"/>
              <a:gd name="T47" fmla="*/ 9 h 56"/>
              <a:gd name="T48" fmla="*/ 47 w 63"/>
              <a:gd name="T49" fmla="*/ 9 h 56"/>
              <a:gd name="T50" fmla="*/ 40 w 63"/>
              <a:gd name="T51" fmla="*/ 13 h 56"/>
              <a:gd name="T52" fmla="*/ 35 w 63"/>
              <a:gd name="T53" fmla="*/ 19 h 56"/>
              <a:gd name="T54" fmla="*/ 35 w 63"/>
              <a:gd name="T55" fmla="*/ 19 h 56"/>
              <a:gd name="T56" fmla="*/ 30 w 63"/>
              <a:gd name="T57" fmla="*/ 25 h 56"/>
              <a:gd name="T58" fmla="*/ 29 w 63"/>
              <a:gd name="T59" fmla="*/ 28 h 56"/>
              <a:gd name="T60" fmla="*/ 29 w 63"/>
              <a:gd name="T61" fmla="*/ 32 h 56"/>
              <a:gd name="T62" fmla="*/ 29 w 63"/>
              <a:gd name="T63" fmla="*/ 32 h 56"/>
              <a:gd name="T64" fmla="*/ 29 w 63"/>
              <a:gd name="T65" fmla="*/ 35 h 56"/>
              <a:gd name="T66" fmla="*/ 30 w 63"/>
              <a:gd name="T67" fmla="*/ 38 h 56"/>
              <a:gd name="T68" fmla="*/ 32 w 63"/>
              <a:gd name="T69" fmla="*/ 41 h 56"/>
              <a:gd name="T70" fmla="*/ 36 w 63"/>
              <a:gd name="T71" fmla="*/ 43 h 56"/>
              <a:gd name="T72" fmla="*/ 39 w 63"/>
              <a:gd name="T73" fmla="*/ 45 h 56"/>
              <a:gd name="T74" fmla="*/ 43 w 63"/>
              <a:gd name="T75" fmla="*/ 46 h 56"/>
              <a:gd name="T76" fmla="*/ 53 w 63"/>
              <a:gd name="T77" fmla="*/ 47 h 56"/>
              <a:gd name="T78" fmla="*/ 53 w 63"/>
              <a:gd name="T79" fmla="*/ 47 h 56"/>
              <a:gd name="T80" fmla="*/ 59 w 63"/>
              <a:gd name="T81" fmla="*/ 47 h 56"/>
              <a:gd name="T82" fmla="*/ 59 w 63"/>
              <a:gd name="T83"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 h="56">
                <a:moveTo>
                  <a:pt x="59" y="47"/>
                </a:moveTo>
                <a:lnTo>
                  <a:pt x="58" y="56"/>
                </a:lnTo>
                <a:lnTo>
                  <a:pt x="58" y="56"/>
                </a:lnTo>
                <a:lnTo>
                  <a:pt x="53" y="56"/>
                </a:lnTo>
                <a:lnTo>
                  <a:pt x="53" y="56"/>
                </a:lnTo>
                <a:lnTo>
                  <a:pt x="41" y="55"/>
                </a:lnTo>
                <a:lnTo>
                  <a:pt x="37" y="54"/>
                </a:lnTo>
                <a:lnTo>
                  <a:pt x="32" y="53"/>
                </a:lnTo>
                <a:lnTo>
                  <a:pt x="32" y="53"/>
                </a:lnTo>
                <a:lnTo>
                  <a:pt x="26" y="49"/>
                </a:lnTo>
                <a:lnTo>
                  <a:pt x="21" y="44"/>
                </a:lnTo>
                <a:lnTo>
                  <a:pt x="21" y="44"/>
                </a:lnTo>
                <a:lnTo>
                  <a:pt x="19" y="38"/>
                </a:lnTo>
                <a:lnTo>
                  <a:pt x="18" y="32"/>
                </a:lnTo>
                <a:lnTo>
                  <a:pt x="18" y="32"/>
                </a:lnTo>
                <a:lnTo>
                  <a:pt x="19" y="26"/>
                </a:lnTo>
                <a:lnTo>
                  <a:pt x="21" y="20"/>
                </a:lnTo>
                <a:lnTo>
                  <a:pt x="25" y="14"/>
                </a:lnTo>
                <a:lnTo>
                  <a:pt x="31" y="8"/>
                </a:lnTo>
                <a:lnTo>
                  <a:pt x="0" y="9"/>
                </a:lnTo>
                <a:lnTo>
                  <a:pt x="0" y="0"/>
                </a:lnTo>
                <a:lnTo>
                  <a:pt x="63" y="0"/>
                </a:lnTo>
                <a:lnTo>
                  <a:pt x="63" y="9"/>
                </a:lnTo>
                <a:lnTo>
                  <a:pt x="47" y="9"/>
                </a:lnTo>
                <a:lnTo>
                  <a:pt x="47" y="9"/>
                </a:lnTo>
                <a:lnTo>
                  <a:pt x="40" y="13"/>
                </a:lnTo>
                <a:lnTo>
                  <a:pt x="35" y="19"/>
                </a:lnTo>
                <a:lnTo>
                  <a:pt x="35" y="19"/>
                </a:lnTo>
                <a:lnTo>
                  <a:pt x="30" y="25"/>
                </a:lnTo>
                <a:lnTo>
                  <a:pt x="29" y="28"/>
                </a:lnTo>
                <a:lnTo>
                  <a:pt x="29" y="32"/>
                </a:lnTo>
                <a:lnTo>
                  <a:pt x="29" y="32"/>
                </a:lnTo>
                <a:lnTo>
                  <a:pt x="29" y="35"/>
                </a:lnTo>
                <a:lnTo>
                  <a:pt x="30" y="38"/>
                </a:lnTo>
                <a:lnTo>
                  <a:pt x="32" y="41"/>
                </a:lnTo>
                <a:lnTo>
                  <a:pt x="36" y="43"/>
                </a:lnTo>
                <a:lnTo>
                  <a:pt x="39" y="45"/>
                </a:lnTo>
                <a:lnTo>
                  <a:pt x="43" y="46"/>
                </a:lnTo>
                <a:lnTo>
                  <a:pt x="53" y="47"/>
                </a:lnTo>
                <a:lnTo>
                  <a:pt x="53" y="47"/>
                </a:lnTo>
                <a:lnTo>
                  <a:pt x="59" y="47"/>
                </a:lnTo>
                <a:lnTo>
                  <a:pt x="59" y="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Freeform 454">
            <a:extLst>
              <a:ext uri="{FF2B5EF4-FFF2-40B4-BE49-F238E27FC236}">
                <a16:creationId xmlns:a16="http://schemas.microsoft.com/office/drawing/2014/main" id="{F972F865-7954-48C3-8933-99A880D7E705}"/>
              </a:ext>
            </a:extLst>
          </p:cNvPr>
          <p:cNvSpPr>
            <a:spLocks noEditPoints="1"/>
          </p:cNvSpPr>
          <p:nvPr/>
        </p:nvSpPr>
        <p:spPr bwMode="auto">
          <a:xfrm>
            <a:off x="6954838" y="4840288"/>
            <a:ext cx="53975" cy="53975"/>
          </a:xfrm>
          <a:custGeom>
            <a:avLst/>
            <a:gdLst>
              <a:gd name="T0" fmla="*/ 68 w 68"/>
              <a:gd name="T1" fmla="*/ 52 h 67"/>
              <a:gd name="T2" fmla="*/ 44 w 68"/>
              <a:gd name="T3" fmla="*/ 52 h 67"/>
              <a:gd name="T4" fmla="*/ 44 w 68"/>
              <a:gd name="T5" fmla="*/ 67 h 67"/>
              <a:gd name="T6" fmla="*/ 34 w 68"/>
              <a:gd name="T7" fmla="*/ 67 h 67"/>
              <a:gd name="T8" fmla="*/ 34 w 68"/>
              <a:gd name="T9" fmla="*/ 52 h 67"/>
              <a:gd name="T10" fmla="*/ 2 w 68"/>
              <a:gd name="T11" fmla="*/ 52 h 67"/>
              <a:gd name="T12" fmla="*/ 2 w 68"/>
              <a:gd name="T13" fmla="*/ 43 h 67"/>
              <a:gd name="T14" fmla="*/ 11 w 68"/>
              <a:gd name="T15" fmla="*/ 43 h 67"/>
              <a:gd name="T16" fmla="*/ 11 w 68"/>
              <a:gd name="T17" fmla="*/ 31 h 67"/>
              <a:gd name="T18" fmla="*/ 11 w 68"/>
              <a:gd name="T19" fmla="*/ 31 h 67"/>
              <a:gd name="T20" fmla="*/ 6 w 68"/>
              <a:gd name="T21" fmla="*/ 35 h 67"/>
              <a:gd name="T22" fmla="*/ 0 w 68"/>
              <a:gd name="T23" fmla="*/ 29 h 67"/>
              <a:gd name="T24" fmla="*/ 0 w 68"/>
              <a:gd name="T25" fmla="*/ 29 h 67"/>
              <a:gd name="T26" fmla="*/ 5 w 68"/>
              <a:gd name="T27" fmla="*/ 23 h 67"/>
              <a:gd name="T28" fmla="*/ 10 w 68"/>
              <a:gd name="T29" fmla="*/ 16 h 67"/>
              <a:gd name="T30" fmla="*/ 10 w 68"/>
              <a:gd name="T31" fmla="*/ 16 h 67"/>
              <a:gd name="T32" fmla="*/ 14 w 68"/>
              <a:gd name="T33" fmla="*/ 9 h 67"/>
              <a:gd name="T34" fmla="*/ 17 w 68"/>
              <a:gd name="T35" fmla="*/ 0 h 67"/>
              <a:gd name="T36" fmla="*/ 28 w 68"/>
              <a:gd name="T37" fmla="*/ 2 h 67"/>
              <a:gd name="T38" fmla="*/ 28 w 68"/>
              <a:gd name="T39" fmla="*/ 2 h 67"/>
              <a:gd name="T40" fmla="*/ 26 w 68"/>
              <a:gd name="T41" fmla="*/ 9 h 67"/>
              <a:gd name="T42" fmla="*/ 67 w 68"/>
              <a:gd name="T43" fmla="*/ 9 h 67"/>
              <a:gd name="T44" fmla="*/ 67 w 68"/>
              <a:gd name="T45" fmla="*/ 17 h 67"/>
              <a:gd name="T46" fmla="*/ 44 w 68"/>
              <a:gd name="T47" fmla="*/ 17 h 67"/>
              <a:gd name="T48" fmla="*/ 44 w 68"/>
              <a:gd name="T49" fmla="*/ 25 h 67"/>
              <a:gd name="T50" fmla="*/ 64 w 68"/>
              <a:gd name="T51" fmla="*/ 25 h 67"/>
              <a:gd name="T52" fmla="*/ 64 w 68"/>
              <a:gd name="T53" fmla="*/ 34 h 67"/>
              <a:gd name="T54" fmla="*/ 44 w 68"/>
              <a:gd name="T55" fmla="*/ 34 h 67"/>
              <a:gd name="T56" fmla="*/ 44 w 68"/>
              <a:gd name="T57" fmla="*/ 43 h 67"/>
              <a:gd name="T58" fmla="*/ 68 w 68"/>
              <a:gd name="T59" fmla="*/ 43 h 67"/>
              <a:gd name="T60" fmla="*/ 68 w 68"/>
              <a:gd name="T61" fmla="*/ 52 h 67"/>
              <a:gd name="T62" fmla="*/ 22 w 68"/>
              <a:gd name="T63" fmla="*/ 17 h 67"/>
              <a:gd name="T64" fmla="*/ 22 w 68"/>
              <a:gd name="T65" fmla="*/ 17 h 67"/>
              <a:gd name="T66" fmla="*/ 15 w 68"/>
              <a:gd name="T67" fmla="*/ 25 h 67"/>
              <a:gd name="T68" fmla="*/ 34 w 68"/>
              <a:gd name="T69" fmla="*/ 25 h 67"/>
              <a:gd name="T70" fmla="*/ 34 w 68"/>
              <a:gd name="T71" fmla="*/ 17 h 67"/>
              <a:gd name="T72" fmla="*/ 22 w 68"/>
              <a:gd name="T73" fmla="*/ 17 h 67"/>
              <a:gd name="T74" fmla="*/ 22 w 68"/>
              <a:gd name="T75" fmla="*/ 43 h 67"/>
              <a:gd name="T76" fmla="*/ 34 w 68"/>
              <a:gd name="T77" fmla="*/ 43 h 67"/>
              <a:gd name="T78" fmla="*/ 34 w 68"/>
              <a:gd name="T79" fmla="*/ 34 h 67"/>
              <a:gd name="T80" fmla="*/ 22 w 68"/>
              <a:gd name="T81" fmla="*/ 34 h 67"/>
              <a:gd name="T82" fmla="*/ 22 w 68"/>
              <a:gd name="T83" fmla="*/ 4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 h="67">
                <a:moveTo>
                  <a:pt x="68" y="52"/>
                </a:moveTo>
                <a:lnTo>
                  <a:pt x="44" y="52"/>
                </a:lnTo>
                <a:lnTo>
                  <a:pt x="44" y="67"/>
                </a:lnTo>
                <a:lnTo>
                  <a:pt x="34" y="67"/>
                </a:lnTo>
                <a:lnTo>
                  <a:pt x="34" y="52"/>
                </a:lnTo>
                <a:lnTo>
                  <a:pt x="2" y="52"/>
                </a:lnTo>
                <a:lnTo>
                  <a:pt x="2" y="43"/>
                </a:lnTo>
                <a:lnTo>
                  <a:pt x="11" y="43"/>
                </a:lnTo>
                <a:lnTo>
                  <a:pt x="11" y="31"/>
                </a:lnTo>
                <a:lnTo>
                  <a:pt x="11" y="31"/>
                </a:lnTo>
                <a:lnTo>
                  <a:pt x="6" y="35"/>
                </a:lnTo>
                <a:lnTo>
                  <a:pt x="0" y="29"/>
                </a:lnTo>
                <a:lnTo>
                  <a:pt x="0" y="29"/>
                </a:lnTo>
                <a:lnTo>
                  <a:pt x="5" y="23"/>
                </a:lnTo>
                <a:lnTo>
                  <a:pt x="10" y="16"/>
                </a:lnTo>
                <a:lnTo>
                  <a:pt x="10" y="16"/>
                </a:lnTo>
                <a:lnTo>
                  <a:pt x="14" y="9"/>
                </a:lnTo>
                <a:lnTo>
                  <a:pt x="17" y="0"/>
                </a:lnTo>
                <a:lnTo>
                  <a:pt x="28" y="2"/>
                </a:lnTo>
                <a:lnTo>
                  <a:pt x="28" y="2"/>
                </a:lnTo>
                <a:lnTo>
                  <a:pt x="26" y="9"/>
                </a:lnTo>
                <a:lnTo>
                  <a:pt x="67" y="9"/>
                </a:lnTo>
                <a:lnTo>
                  <a:pt x="67" y="17"/>
                </a:lnTo>
                <a:lnTo>
                  <a:pt x="44" y="17"/>
                </a:lnTo>
                <a:lnTo>
                  <a:pt x="44" y="25"/>
                </a:lnTo>
                <a:lnTo>
                  <a:pt x="64" y="25"/>
                </a:lnTo>
                <a:lnTo>
                  <a:pt x="64" y="34"/>
                </a:lnTo>
                <a:lnTo>
                  <a:pt x="44" y="34"/>
                </a:lnTo>
                <a:lnTo>
                  <a:pt x="44" y="43"/>
                </a:lnTo>
                <a:lnTo>
                  <a:pt x="68" y="43"/>
                </a:lnTo>
                <a:lnTo>
                  <a:pt x="68" y="52"/>
                </a:lnTo>
                <a:close/>
                <a:moveTo>
                  <a:pt x="22" y="17"/>
                </a:moveTo>
                <a:lnTo>
                  <a:pt x="22" y="17"/>
                </a:lnTo>
                <a:lnTo>
                  <a:pt x="15" y="25"/>
                </a:lnTo>
                <a:lnTo>
                  <a:pt x="34" y="25"/>
                </a:lnTo>
                <a:lnTo>
                  <a:pt x="34" y="17"/>
                </a:lnTo>
                <a:lnTo>
                  <a:pt x="22" y="17"/>
                </a:lnTo>
                <a:close/>
                <a:moveTo>
                  <a:pt x="22" y="43"/>
                </a:moveTo>
                <a:lnTo>
                  <a:pt x="34" y="43"/>
                </a:lnTo>
                <a:lnTo>
                  <a:pt x="34" y="34"/>
                </a:lnTo>
                <a:lnTo>
                  <a:pt x="22" y="34"/>
                </a:lnTo>
                <a:lnTo>
                  <a:pt x="22" y="4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Freeform 455">
            <a:extLst>
              <a:ext uri="{FF2B5EF4-FFF2-40B4-BE49-F238E27FC236}">
                <a16:creationId xmlns:a16="http://schemas.microsoft.com/office/drawing/2014/main" id="{2847E86B-4899-425F-9335-5F8B16AD9758}"/>
              </a:ext>
            </a:extLst>
          </p:cNvPr>
          <p:cNvSpPr>
            <a:spLocks noEditPoints="1"/>
          </p:cNvSpPr>
          <p:nvPr/>
        </p:nvSpPr>
        <p:spPr bwMode="auto">
          <a:xfrm>
            <a:off x="7015163" y="4843463"/>
            <a:ext cx="50800" cy="50800"/>
          </a:xfrm>
          <a:custGeom>
            <a:avLst/>
            <a:gdLst>
              <a:gd name="T0" fmla="*/ 27 w 64"/>
              <a:gd name="T1" fmla="*/ 47 h 62"/>
              <a:gd name="T2" fmla="*/ 10 w 64"/>
              <a:gd name="T3" fmla="*/ 47 h 62"/>
              <a:gd name="T4" fmla="*/ 10 w 64"/>
              <a:gd name="T5" fmla="*/ 52 h 62"/>
              <a:gd name="T6" fmla="*/ 0 w 64"/>
              <a:gd name="T7" fmla="*/ 52 h 62"/>
              <a:gd name="T8" fmla="*/ 0 w 64"/>
              <a:gd name="T9" fmla="*/ 0 h 62"/>
              <a:gd name="T10" fmla="*/ 27 w 64"/>
              <a:gd name="T11" fmla="*/ 0 h 62"/>
              <a:gd name="T12" fmla="*/ 27 w 64"/>
              <a:gd name="T13" fmla="*/ 47 h 62"/>
              <a:gd name="T14" fmla="*/ 18 w 64"/>
              <a:gd name="T15" fmla="*/ 20 h 62"/>
              <a:gd name="T16" fmla="*/ 18 w 64"/>
              <a:gd name="T17" fmla="*/ 8 h 62"/>
              <a:gd name="T18" fmla="*/ 10 w 64"/>
              <a:gd name="T19" fmla="*/ 8 h 62"/>
              <a:gd name="T20" fmla="*/ 10 w 64"/>
              <a:gd name="T21" fmla="*/ 20 h 62"/>
              <a:gd name="T22" fmla="*/ 18 w 64"/>
              <a:gd name="T23" fmla="*/ 20 h 62"/>
              <a:gd name="T24" fmla="*/ 18 w 64"/>
              <a:gd name="T25" fmla="*/ 39 h 62"/>
              <a:gd name="T26" fmla="*/ 18 w 64"/>
              <a:gd name="T27" fmla="*/ 27 h 62"/>
              <a:gd name="T28" fmla="*/ 10 w 64"/>
              <a:gd name="T29" fmla="*/ 27 h 62"/>
              <a:gd name="T30" fmla="*/ 10 w 64"/>
              <a:gd name="T31" fmla="*/ 39 h 62"/>
              <a:gd name="T32" fmla="*/ 18 w 64"/>
              <a:gd name="T33" fmla="*/ 39 h 62"/>
              <a:gd name="T34" fmla="*/ 64 w 64"/>
              <a:gd name="T35" fmla="*/ 54 h 62"/>
              <a:gd name="T36" fmla="*/ 64 w 64"/>
              <a:gd name="T37" fmla="*/ 54 h 62"/>
              <a:gd name="T38" fmla="*/ 63 w 64"/>
              <a:gd name="T39" fmla="*/ 56 h 62"/>
              <a:gd name="T40" fmla="*/ 60 w 64"/>
              <a:gd name="T41" fmla="*/ 59 h 62"/>
              <a:gd name="T42" fmla="*/ 60 w 64"/>
              <a:gd name="T43" fmla="*/ 59 h 62"/>
              <a:gd name="T44" fmla="*/ 57 w 64"/>
              <a:gd name="T45" fmla="*/ 60 h 62"/>
              <a:gd name="T46" fmla="*/ 54 w 64"/>
              <a:gd name="T47" fmla="*/ 61 h 62"/>
              <a:gd name="T48" fmla="*/ 45 w 64"/>
              <a:gd name="T49" fmla="*/ 61 h 62"/>
              <a:gd name="T50" fmla="*/ 43 w 64"/>
              <a:gd name="T51" fmla="*/ 52 h 62"/>
              <a:gd name="T52" fmla="*/ 51 w 64"/>
              <a:gd name="T53" fmla="*/ 52 h 62"/>
              <a:gd name="T54" fmla="*/ 51 w 64"/>
              <a:gd name="T55" fmla="*/ 52 h 62"/>
              <a:gd name="T56" fmla="*/ 52 w 64"/>
              <a:gd name="T57" fmla="*/ 51 h 62"/>
              <a:gd name="T58" fmla="*/ 52 w 64"/>
              <a:gd name="T59" fmla="*/ 51 h 62"/>
              <a:gd name="T60" fmla="*/ 53 w 64"/>
              <a:gd name="T61" fmla="*/ 50 h 62"/>
              <a:gd name="T62" fmla="*/ 53 w 64"/>
              <a:gd name="T63" fmla="*/ 40 h 62"/>
              <a:gd name="T64" fmla="*/ 40 w 64"/>
              <a:gd name="T65" fmla="*/ 40 h 62"/>
              <a:gd name="T66" fmla="*/ 40 w 64"/>
              <a:gd name="T67" fmla="*/ 40 h 62"/>
              <a:gd name="T68" fmla="*/ 38 w 64"/>
              <a:gd name="T69" fmla="*/ 46 h 62"/>
              <a:gd name="T70" fmla="*/ 35 w 64"/>
              <a:gd name="T71" fmla="*/ 52 h 62"/>
              <a:gd name="T72" fmla="*/ 32 w 64"/>
              <a:gd name="T73" fmla="*/ 58 h 62"/>
              <a:gd name="T74" fmla="*/ 27 w 64"/>
              <a:gd name="T75" fmla="*/ 62 h 62"/>
              <a:gd name="T76" fmla="*/ 21 w 64"/>
              <a:gd name="T77" fmla="*/ 56 h 62"/>
              <a:gd name="T78" fmla="*/ 21 w 64"/>
              <a:gd name="T79" fmla="*/ 56 h 62"/>
              <a:gd name="T80" fmla="*/ 26 w 64"/>
              <a:gd name="T81" fmla="*/ 51 h 62"/>
              <a:gd name="T82" fmla="*/ 29 w 64"/>
              <a:gd name="T83" fmla="*/ 44 h 62"/>
              <a:gd name="T84" fmla="*/ 31 w 64"/>
              <a:gd name="T85" fmla="*/ 36 h 62"/>
              <a:gd name="T86" fmla="*/ 32 w 64"/>
              <a:gd name="T87" fmla="*/ 27 h 62"/>
              <a:gd name="T88" fmla="*/ 32 w 64"/>
              <a:gd name="T89" fmla="*/ 0 h 62"/>
              <a:gd name="T90" fmla="*/ 64 w 64"/>
              <a:gd name="T91" fmla="*/ 0 h 62"/>
              <a:gd name="T92" fmla="*/ 64 w 64"/>
              <a:gd name="T93" fmla="*/ 54 h 62"/>
              <a:gd name="T94" fmla="*/ 53 w 64"/>
              <a:gd name="T95" fmla="*/ 32 h 62"/>
              <a:gd name="T96" fmla="*/ 53 w 64"/>
              <a:gd name="T97" fmla="*/ 23 h 62"/>
              <a:gd name="T98" fmla="*/ 41 w 64"/>
              <a:gd name="T99" fmla="*/ 23 h 62"/>
              <a:gd name="T100" fmla="*/ 41 w 64"/>
              <a:gd name="T101" fmla="*/ 23 h 62"/>
              <a:gd name="T102" fmla="*/ 41 w 64"/>
              <a:gd name="T103" fmla="*/ 32 h 62"/>
              <a:gd name="T104" fmla="*/ 53 w 64"/>
              <a:gd name="T105" fmla="*/ 32 h 62"/>
              <a:gd name="T106" fmla="*/ 53 w 64"/>
              <a:gd name="T107" fmla="*/ 16 h 62"/>
              <a:gd name="T108" fmla="*/ 53 w 64"/>
              <a:gd name="T109" fmla="*/ 7 h 62"/>
              <a:gd name="T110" fmla="*/ 41 w 64"/>
              <a:gd name="T111" fmla="*/ 7 h 62"/>
              <a:gd name="T112" fmla="*/ 41 w 64"/>
              <a:gd name="T113" fmla="*/ 16 h 62"/>
              <a:gd name="T114" fmla="*/ 53 w 64"/>
              <a:gd name="T115" fmla="*/ 1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 h="62">
                <a:moveTo>
                  <a:pt x="27" y="47"/>
                </a:moveTo>
                <a:lnTo>
                  <a:pt x="10" y="47"/>
                </a:lnTo>
                <a:lnTo>
                  <a:pt x="10" y="52"/>
                </a:lnTo>
                <a:lnTo>
                  <a:pt x="0" y="52"/>
                </a:lnTo>
                <a:lnTo>
                  <a:pt x="0" y="0"/>
                </a:lnTo>
                <a:lnTo>
                  <a:pt x="27" y="0"/>
                </a:lnTo>
                <a:lnTo>
                  <a:pt x="27" y="47"/>
                </a:lnTo>
                <a:close/>
                <a:moveTo>
                  <a:pt x="18" y="20"/>
                </a:moveTo>
                <a:lnTo>
                  <a:pt x="18" y="8"/>
                </a:lnTo>
                <a:lnTo>
                  <a:pt x="10" y="8"/>
                </a:lnTo>
                <a:lnTo>
                  <a:pt x="10" y="20"/>
                </a:lnTo>
                <a:lnTo>
                  <a:pt x="18" y="20"/>
                </a:lnTo>
                <a:close/>
                <a:moveTo>
                  <a:pt x="18" y="39"/>
                </a:moveTo>
                <a:lnTo>
                  <a:pt x="18" y="27"/>
                </a:lnTo>
                <a:lnTo>
                  <a:pt x="10" y="27"/>
                </a:lnTo>
                <a:lnTo>
                  <a:pt x="10" y="39"/>
                </a:lnTo>
                <a:lnTo>
                  <a:pt x="18" y="39"/>
                </a:lnTo>
                <a:close/>
                <a:moveTo>
                  <a:pt x="64" y="54"/>
                </a:moveTo>
                <a:lnTo>
                  <a:pt x="64" y="54"/>
                </a:lnTo>
                <a:lnTo>
                  <a:pt x="63" y="56"/>
                </a:lnTo>
                <a:lnTo>
                  <a:pt x="60" y="59"/>
                </a:lnTo>
                <a:lnTo>
                  <a:pt x="60" y="59"/>
                </a:lnTo>
                <a:lnTo>
                  <a:pt x="57" y="60"/>
                </a:lnTo>
                <a:lnTo>
                  <a:pt x="54" y="61"/>
                </a:lnTo>
                <a:lnTo>
                  <a:pt x="45" y="61"/>
                </a:lnTo>
                <a:lnTo>
                  <a:pt x="43" y="52"/>
                </a:lnTo>
                <a:lnTo>
                  <a:pt x="51" y="52"/>
                </a:lnTo>
                <a:lnTo>
                  <a:pt x="51" y="52"/>
                </a:lnTo>
                <a:lnTo>
                  <a:pt x="52" y="51"/>
                </a:lnTo>
                <a:lnTo>
                  <a:pt x="52" y="51"/>
                </a:lnTo>
                <a:lnTo>
                  <a:pt x="53" y="50"/>
                </a:lnTo>
                <a:lnTo>
                  <a:pt x="53" y="40"/>
                </a:lnTo>
                <a:lnTo>
                  <a:pt x="40" y="40"/>
                </a:lnTo>
                <a:lnTo>
                  <a:pt x="40" y="40"/>
                </a:lnTo>
                <a:lnTo>
                  <a:pt x="38" y="46"/>
                </a:lnTo>
                <a:lnTo>
                  <a:pt x="35" y="52"/>
                </a:lnTo>
                <a:lnTo>
                  <a:pt x="32" y="58"/>
                </a:lnTo>
                <a:lnTo>
                  <a:pt x="27" y="62"/>
                </a:lnTo>
                <a:lnTo>
                  <a:pt x="21" y="56"/>
                </a:lnTo>
                <a:lnTo>
                  <a:pt x="21" y="56"/>
                </a:lnTo>
                <a:lnTo>
                  <a:pt x="26" y="51"/>
                </a:lnTo>
                <a:lnTo>
                  <a:pt x="29" y="44"/>
                </a:lnTo>
                <a:lnTo>
                  <a:pt x="31" y="36"/>
                </a:lnTo>
                <a:lnTo>
                  <a:pt x="32" y="27"/>
                </a:lnTo>
                <a:lnTo>
                  <a:pt x="32" y="0"/>
                </a:lnTo>
                <a:lnTo>
                  <a:pt x="64" y="0"/>
                </a:lnTo>
                <a:lnTo>
                  <a:pt x="64" y="54"/>
                </a:lnTo>
                <a:close/>
                <a:moveTo>
                  <a:pt x="53" y="32"/>
                </a:moveTo>
                <a:lnTo>
                  <a:pt x="53" y="23"/>
                </a:lnTo>
                <a:lnTo>
                  <a:pt x="41" y="23"/>
                </a:lnTo>
                <a:lnTo>
                  <a:pt x="41" y="23"/>
                </a:lnTo>
                <a:lnTo>
                  <a:pt x="41" y="32"/>
                </a:lnTo>
                <a:lnTo>
                  <a:pt x="53" y="32"/>
                </a:lnTo>
                <a:close/>
                <a:moveTo>
                  <a:pt x="53" y="16"/>
                </a:moveTo>
                <a:lnTo>
                  <a:pt x="53" y="7"/>
                </a:lnTo>
                <a:lnTo>
                  <a:pt x="41" y="7"/>
                </a:lnTo>
                <a:lnTo>
                  <a:pt x="41" y="16"/>
                </a:lnTo>
                <a:lnTo>
                  <a:pt x="53"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Freeform 456">
            <a:extLst>
              <a:ext uri="{FF2B5EF4-FFF2-40B4-BE49-F238E27FC236}">
                <a16:creationId xmlns:a16="http://schemas.microsoft.com/office/drawing/2014/main" id="{CDC957F1-B21A-4821-BB59-4C11BB5E2876}"/>
              </a:ext>
            </a:extLst>
          </p:cNvPr>
          <p:cNvSpPr>
            <a:spLocks noEditPoints="1"/>
          </p:cNvSpPr>
          <p:nvPr/>
        </p:nvSpPr>
        <p:spPr bwMode="auto">
          <a:xfrm>
            <a:off x="7073900" y="4843463"/>
            <a:ext cx="52387" cy="50800"/>
          </a:xfrm>
          <a:custGeom>
            <a:avLst/>
            <a:gdLst>
              <a:gd name="T0" fmla="*/ 22 w 65"/>
              <a:gd name="T1" fmla="*/ 38 h 64"/>
              <a:gd name="T2" fmla="*/ 22 w 65"/>
              <a:gd name="T3" fmla="*/ 38 h 64"/>
              <a:gd name="T4" fmla="*/ 15 w 65"/>
              <a:gd name="T5" fmla="*/ 52 h 64"/>
              <a:gd name="T6" fmla="*/ 15 w 65"/>
              <a:gd name="T7" fmla="*/ 52 h 64"/>
              <a:gd name="T8" fmla="*/ 12 w 65"/>
              <a:gd name="T9" fmla="*/ 59 h 64"/>
              <a:gd name="T10" fmla="*/ 5 w 65"/>
              <a:gd name="T11" fmla="*/ 59 h 64"/>
              <a:gd name="T12" fmla="*/ 5 w 65"/>
              <a:gd name="T13" fmla="*/ 59 h 64"/>
              <a:gd name="T14" fmla="*/ 3 w 65"/>
              <a:gd name="T15" fmla="*/ 53 h 64"/>
              <a:gd name="T16" fmla="*/ 1 w 65"/>
              <a:gd name="T17" fmla="*/ 46 h 64"/>
              <a:gd name="T18" fmla="*/ 0 w 65"/>
              <a:gd name="T19" fmla="*/ 39 h 64"/>
              <a:gd name="T20" fmla="*/ 0 w 65"/>
              <a:gd name="T21" fmla="*/ 32 h 64"/>
              <a:gd name="T22" fmla="*/ 0 w 65"/>
              <a:gd name="T23" fmla="*/ 32 h 64"/>
              <a:gd name="T24" fmla="*/ 1 w 65"/>
              <a:gd name="T25" fmla="*/ 17 h 64"/>
              <a:gd name="T26" fmla="*/ 4 w 65"/>
              <a:gd name="T27" fmla="*/ 1 h 64"/>
              <a:gd name="T28" fmla="*/ 14 w 65"/>
              <a:gd name="T29" fmla="*/ 2 h 64"/>
              <a:gd name="T30" fmla="*/ 14 w 65"/>
              <a:gd name="T31" fmla="*/ 2 h 64"/>
              <a:gd name="T32" fmla="*/ 10 w 65"/>
              <a:gd name="T33" fmla="*/ 20 h 64"/>
              <a:gd name="T34" fmla="*/ 10 w 65"/>
              <a:gd name="T35" fmla="*/ 20 h 64"/>
              <a:gd name="T36" fmla="*/ 9 w 65"/>
              <a:gd name="T37" fmla="*/ 32 h 64"/>
              <a:gd name="T38" fmla="*/ 9 w 65"/>
              <a:gd name="T39" fmla="*/ 32 h 64"/>
              <a:gd name="T40" fmla="*/ 10 w 65"/>
              <a:gd name="T41" fmla="*/ 43 h 64"/>
              <a:gd name="T42" fmla="*/ 10 w 65"/>
              <a:gd name="T43" fmla="*/ 43 h 64"/>
              <a:gd name="T44" fmla="*/ 16 w 65"/>
              <a:gd name="T45" fmla="*/ 34 h 64"/>
              <a:gd name="T46" fmla="*/ 22 w 65"/>
              <a:gd name="T47" fmla="*/ 38 h 64"/>
              <a:gd name="T48" fmla="*/ 29 w 65"/>
              <a:gd name="T49" fmla="*/ 64 h 64"/>
              <a:gd name="T50" fmla="*/ 25 w 65"/>
              <a:gd name="T51" fmla="*/ 54 h 64"/>
              <a:gd name="T52" fmla="*/ 25 w 65"/>
              <a:gd name="T53" fmla="*/ 54 h 64"/>
              <a:gd name="T54" fmla="*/ 32 w 65"/>
              <a:gd name="T55" fmla="*/ 51 h 64"/>
              <a:gd name="T56" fmla="*/ 37 w 65"/>
              <a:gd name="T57" fmla="*/ 46 h 64"/>
              <a:gd name="T58" fmla="*/ 39 w 65"/>
              <a:gd name="T59" fmla="*/ 40 h 64"/>
              <a:gd name="T60" fmla="*/ 40 w 65"/>
              <a:gd name="T61" fmla="*/ 33 h 64"/>
              <a:gd name="T62" fmla="*/ 40 w 65"/>
              <a:gd name="T63" fmla="*/ 22 h 64"/>
              <a:gd name="T64" fmla="*/ 18 w 65"/>
              <a:gd name="T65" fmla="*/ 22 h 64"/>
              <a:gd name="T66" fmla="*/ 18 w 65"/>
              <a:gd name="T67" fmla="*/ 14 h 64"/>
              <a:gd name="T68" fmla="*/ 40 w 65"/>
              <a:gd name="T69" fmla="*/ 14 h 64"/>
              <a:gd name="T70" fmla="*/ 40 w 65"/>
              <a:gd name="T71" fmla="*/ 0 h 64"/>
              <a:gd name="T72" fmla="*/ 51 w 65"/>
              <a:gd name="T73" fmla="*/ 0 h 64"/>
              <a:gd name="T74" fmla="*/ 51 w 65"/>
              <a:gd name="T75" fmla="*/ 14 h 64"/>
              <a:gd name="T76" fmla="*/ 65 w 65"/>
              <a:gd name="T77" fmla="*/ 14 h 64"/>
              <a:gd name="T78" fmla="*/ 65 w 65"/>
              <a:gd name="T79" fmla="*/ 22 h 64"/>
              <a:gd name="T80" fmla="*/ 52 w 65"/>
              <a:gd name="T81" fmla="*/ 22 h 64"/>
              <a:gd name="T82" fmla="*/ 52 w 65"/>
              <a:gd name="T83" fmla="*/ 34 h 64"/>
              <a:gd name="T84" fmla="*/ 52 w 65"/>
              <a:gd name="T85" fmla="*/ 34 h 64"/>
              <a:gd name="T86" fmla="*/ 51 w 65"/>
              <a:gd name="T87" fmla="*/ 39 h 64"/>
              <a:gd name="T88" fmla="*/ 50 w 65"/>
              <a:gd name="T89" fmla="*/ 44 h 64"/>
              <a:gd name="T90" fmla="*/ 49 w 65"/>
              <a:gd name="T91" fmla="*/ 48 h 64"/>
              <a:gd name="T92" fmla="*/ 46 w 65"/>
              <a:gd name="T93" fmla="*/ 52 h 64"/>
              <a:gd name="T94" fmla="*/ 42 w 65"/>
              <a:gd name="T95" fmla="*/ 56 h 64"/>
              <a:gd name="T96" fmla="*/ 38 w 65"/>
              <a:gd name="T97" fmla="*/ 58 h 64"/>
              <a:gd name="T98" fmla="*/ 34 w 65"/>
              <a:gd name="T99" fmla="*/ 61 h 64"/>
              <a:gd name="T100" fmla="*/ 29 w 65"/>
              <a:gd name="T101" fmla="*/ 64 h 64"/>
              <a:gd name="T102" fmla="*/ 29 w 65"/>
              <a:gd name="T10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 h="64">
                <a:moveTo>
                  <a:pt x="22" y="38"/>
                </a:moveTo>
                <a:lnTo>
                  <a:pt x="22" y="38"/>
                </a:lnTo>
                <a:lnTo>
                  <a:pt x="15" y="52"/>
                </a:lnTo>
                <a:lnTo>
                  <a:pt x="15" y="52"/>
                </a:lnTo>
                <a:lnTo>
                  <a:pt x="12" y="59"/>
                </a:lnTo>
                <a:lnTo>
                  <a:pt x="5" y="59"/>
                </a:lnTo>
                <a:lnTo>
                  <a:pt x="5" y="59"/>
                </a:lnTo>
                <a:lnTo>
                  <a:pt x="3" y="53"/>
                </a:lnTo>
                <a:lnTo>
                  <a:pt x="1" y="46"/>
                </a:lnTo>
                <a:lnTo>
                  <a:pt x="0" y="39"/>
                </a:lnTo>
                <a:lnTo>
                  <a:pt x="0" y="32"/>
                </a:lnTo>
                <a:lnTo>
                  <a:pt x="0" y="32"/>
                </a:lnTo>
                <a:lnTo>
                  <a:pt x="1" y="17"/>
                </a:lnTo>
                <a:lnTo>
                  <a:pt x="4" y="1"/>
                </a:lnTo>
                <a:lnTo>
                  <a:pt x="14" y="2"/>
                </a:lnTo>
                <a:lnTo>
                  <a:pt x="14" y="2"/>
                </a:lnTo>
                <a:lnTo>
                  <a:pt x="10" y="20"/>
                </a:lnTo>
                <a:lnTo>
                  <a:pt x="10" y="20"/>
                </a:lnTo>
                <a:lnTo>
                  <a:pt x="9" y="32"/>
                </a:lnTo>
                <a:lnTo>
                  <a:pt x="9" y="32"/>
                </a:lnTo>
                <a:lnTo>
                  <a:pt x="10" y="43"/>
                </a:lnTo>
                <a:lnTo>
                  <a:pt x="10" y="43"/>
                </a:lnTo>
                <a:lnTo>
                  <a:pt x="16" y="34"/>
                </a:lnTo>
                <a:lnTo>
                  <a:pt x="22" y="38"/>
                </a:lnTo>
                <a:close/>
                <a:moveTo>
                  <a:pt x="29" y="64"/>
                </a:moveTo>
                <a:lnTo>
                  <a:pt x="25" y="54"/>
                </a:lnTo>
                <a:lnTo>
                  <a:pt x="25" y="54"/>
                </a:lnTo>
                <a:lnTo>
                  <a:pt x="32" y="51"/>
                </a:lnTo>
                <a:lnTo>
                  <a:pt x="37" y="46"/>
                </a:lnTo>
                <a:lnTo>
                  <a:pt x="39" y="40"/>
                </a:lnTo>
                <a:lnTo>
                  <a:pt x="40" y="33"/>
                </a:lnTo>
                <a:lnTo>
                  <a:pt x="40" y="22"/>
                </a:lnTo>
                <a:lnTo>
                  <a:pt x="18" y="22"/>
                </a:lnTo>
                <a:lnTo>
                  <a:pt x="18" y="14"/>
                </a:lnTo>
                <a:lnTo>
                  <a:pt x="40" y="14"/>
                </a:lnTo>
                <a:lnTo>
                  <a:pt x="40" y="0"/>
                </a:lnTo>
                <a:lnTo>
                  <a:pt x="51" y="0"/>
                </a:lnTo>
                <a:lnTo>
                  <a:pt x="51" y="14"/>
                </a:lnTo>
                <a:lnTo>
                  <a:pt x="65" y="14"/>
                </a:lnTo>
                <a:lnTo>
                  <a:pt x="65" y="22"/>
                </a:lnTo>
                <a:lnTo>
                  <a:pt x="52" y="22"/>
                </a:lnTo>
                <a:lnTo>
                  <a:pt x="52" y="34"/>
                </a:lnTo>
                <a:lnTo>
                  <a:pt x="52" y="34"/>
                </a:lnTo>
                <a:lnTo>
                  <a:pt x="51" y="39"/>
                </a:lnTo>
                <a:lnTo>
                  <a:pt x="50" y="44"/>
                </a:lnTo>
                <a:lnTo>
                  <a:pt x="49" y="48"/>
                </a:lnTo>
                <a:lnTo>
                  <a:pt x="46" y="52"/>
                </a:lnTo>
                <a:lnTo>
                  <a:pt x="42" y="56"/>
                </a:lnTo>
                <a:lnTo>
                  <a:pt x="38" y="58"/>
                </a:lnTo>
                <a:lnTo>
                  <a:pt x="34" y="61"/>
                </a:lnTo>
                <a:lnTo>
                  <a:pt x="29" y="64"/>
                </a:lnTo>
                <a:lnTo>
                  <a:pt x="29" y="6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Freeform 457">
            <a:extLst>
              <a:ext uri="{FF2B5EF4-FFF2-40B4-BE49-F238E27FC236}">
                <a16:creationId xmlns:a16="http://schemas.microsoft.com/office/drawing/2014/main" id="{FC79623A-1B50-4747-BD92-C5756DACBCFF}"/>
              </a:ext>
            </a:extLst>
          </p:cNvPr>
          <p:cNvSpPr>
            <a:spLocks noEditPoints="1"/>
          </p:cNvSpPr>
          <p:nvPr/>
        </p:nvSpPr>
        <p:spPr bwMode="auto">
          <a:xfrm>
            <a:off x="7132638" y="4843463"/>
            <a:ext cx="49212" cy="49212"/>
          </a:xfrm>
          <a:custGeom>
            <a:avLst/>
            <a:gdLst>
              <a:gd name="T0" fmla="*/ 14 w 60"/>
              <a:gd name="T1" fmla="*/ 2 h 61"/>
              <a:gd name="T2" fmla="*/ 14 w 60"/>
              <a:gd name="T3" fmla="*/ 2 h 61"/>
              <a:gd name="T4" fmla="*/ 11 w 60"/>
              <a:gd name="T5" fmla="*/ 17 h 61"/>
              <a:gd name="T6" fmla="*/ 9 w 60"/>
              <a:gd name="T7" fmla="*/ 29 h 61"/>
              <a:gd name="T8" fmla="*/ 9 w 60"/>
              <a:gd name="T9" fmla="*/ 29 h 61"/>
              <a:gd name="T10" fmla="*/ 10 w 60"/>
              <a:gd name="T11" fmla="*/ 44 h 61"/>
              <a:gd name="T12" fmla="*/ 13 w 60"/>
              <a:gd name="T13" fmla="*/ 58 h 61"/>
              <a:gd name="T14" fmla="*/ 4 w 60"/>
              <a:gd name="T15" fmla="*/ 61 h 61"/>
              <a:gd name="T16" fmla="*/ 4 w 60"/>
              <a:gd name="T17" fmla="*/ 61 h 61"/>
              <a:gd name="T18" fmla="*/ 1 w 60"/>
              <a:gd name="T19" fmla="*/ 46 h 61"/>
              <a:gd name="T20" fmla="*/ 0 w 60"/>
              <a:gd name="T21" fmla="*/ 32 h 61"/>
              <a:gd name="T22" fmla="*/ 0 w 60"/>
              <a:gd name="T23" fmla="*/ 32 h 61"/>
              <a:gd name="T24" fmla="*/ 1 w 60"/>
              <a:gd name="T25" fmla="*/ 17 h 61"/>
              <a:gd name="T26" fmla="*/ 4 w 60"/>
              <a:gd name="T27" fmla="*/ 0 h 61"/>
              <a:gd name="T28" fmla="*/ 14 w 60"/>
              <a:gd name="T29" fmla="*/ 2 h 61"/>
              <a:gd name="T30" fmla="*/ 60 w 60"/>
              <a:gd name="T31" fmla="*/ 58 h 61"/>
              <a:gd name="T32" fmla="*/ 60 w 60"/>
              <a:gd name="T33" fmla="*/ 58 h 61"/>
              <a:gd name="T34" fmla="*/ 46 w 60"/>
              <a:gd name="T35" fmla="*/ 59 h 61"/>
              <a:gd name="T36" fmla="*/ 46 w 60"/>
              <a:gd name="T37" fmla="*/ 59 h 61"/>
              <a:gd name="T38" fmla="*/ 33 w 60"/>
              <a:gd name="T39" fmla="*/ 58 h 61"/>
              <a:gd name="T40" fmla="*/ 27 w 60"/>
              <a:gd name="T41" fmla="*/ 57 h 61"/>
              <a:gd name="T42" fmla="*/ 24 w 60"/>
              <a:gd name="T43" fmla="*/ 55 h 61"/>
              <a:gd name="T44" fmla="*/ 24 w 60"/>
              <a:gd name="T45" fmla="*/ 55 h 61"/>
              <a:gd name="T46" fmla="*/ 21 w 60"/>
              <a:gd name="T47" fmla="*/ 53 h 61"/>
              <a:gd name="T48" fmla="*/ 19 w 60"/>
              <a:gd name="T49" fmla="*/ 51 h 61"/>
              <a:gd name="T50" fmla="*/ 18 w 60"/>
              <a:gd name="T51" fmla="*/ 48 h 61"/>
              <a:gd name="T52" fmla="*/ 18 w 60"/>
              <a:gd name="T53" fmla="*/ 45 h 61"/>
              <a:gd name="T54" fmla="*/ 18 w 60"/>
              <a:gd name="T55" fmla="*/ 45 h 61"/>
              <a:gd name="T56" fmla="*/ 18 w 60"/>
              <a:gd name="T57" fmla="*/ 41 h 61"/>
              <a:gd name="T58" fmla="*/ 20 w 60"/>
              <a:gd name="T59" fmla="*/ 37 h 61"/>
              <a:gd name="T60" fmla="*/ 22 w 60"/>
              <a:gd name="T61" fmla="*/ 34 h 61"/>
              <a:gd name="T62" fmla="*/ 25 w 60"/>
              <a:gd name="T63" fmla="*/ 30 h 61"/>
              <a:gd name="T64" fmla="*/ 34 w 60"/>
              <a:gd name="T65" fmla="*/ 34 h 61"/>
              <a:gd name="T66" fmla="*/ 34 w 60"/>
              <a:gd name="T67" fmla="*/ 34 h 61"/>
              <a:gd name="T68" fmla="*/ 29 w 60"/>
              <a:gd name="T69" fmla="*/ 39 h 61"/>
              <a:gd name="T70" fmla="*/ 28 w 60"/>
              <a:gd name="T71" fmla="*/ 42 h 61"/>
              <a:gd name="T72" fmla="*/ 27 w 60"/>
              <a:gd name="T73" fmla="*/ 45 h 61"/>
              <a:gd name="T74" fmla="*/ 27 w 60"/>
              <a:gd name="T75" fmla="*/ 45 h 61"/>
              <a:gd name="T76" fmla="*/ 28 w 60"/>
              <a:gd name="T77" fmla="*/ 47 h 61"/>
              <a:gd name="T78" fmla="*/ 31 w 60"/>
              <a:gd name="T79" fmla="*/ 49 h 61"/>
              <a:gd name="T80" fmla="*/ 31 w 60"/>
              <a:gd name="T81" fmla="*/ 49 h 61"/>
              <a:gd name="T82" fmla="*/ 36 w 60"/>
              <a:gd name="T83" fmla="*/ 50 h 61"/>
              <a:gd name="T84" fmla="*/ 43 w 60"/>
              <a:gd name="T85" fmla="*/ 50 h 61"/>
              <a:gd name="T86" fmla="*/ 43 w 60"/>
              <a:gd name="T87" fmla="*/ 50 h 61"/>
              <a:gd name="T88" fmla="*/ 60 w 60"/>
              <a:gd name="T89" fmla="*/ 49 h 61"/>
              <a:gd name="T90" fmla="*/ 60 w 60"/>
              <a:gd name="T91" fmla="*/ 58 h 61"/>
              <a:gd name="T92" fmla="*/ 60 w 60"/>
              <a:gd name="T93" fmla="*/ 14 h 61"/>
              <a:gd name="T94" fmla="*/ 57 w 60"/>
              <a:gd name="T95" fmla="*/ 14 h 61"/>
              <a:gd name="T96" fmla="*/ 57 w 60"/>
              <a:gd name="T97" fmla="*/ 14 h 61"/>
              <a:gd name="T98" fmla="*/ 41 w 60"/>
              <a:gd name="T99" fmla="*/ 14 h 61"/>
              <a:gd name="T100" fmla="*/ 41 w 60"/>
              <a:gd name="T101" fmla="*/ 14 h 61"/>
              <a:gd name="T102" fmla="*/ 20 w 60"/>
              <a:gd name="T103" fmla="*/ 15 h 61"/>
              <a:gd name="T104" fmla="*/ 20 w 60"/>
              <a:gd name="T105" fmla="*/ 6 h 61"/>
              <a:gd name="T106" fmla="*/ 20 w 60"/>
              <a:gd name="T107" fmla="*/ 6 h 61"/>
              <a:gd name="T108" fmla="*/ 53 w 60"/>
              <a:gd name="T109" fmla="*/ 5 h 61"/>
              <a:gd name="T110" fmla="*/ 53 w 60"/>
              <a:gd name="T111" fmla="*/ 5 h 61"/>
              <a:gd name="T112" fmla="*/ 60 w 60"/>
              <a:gd name="T113" fmla="*/ 6 h 61"/>
              <a:gd name="T114" fmla="*/ 60 w 60"/>
              <a:gd name="T115" fmla="*/ 1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 h="61">
                <a:moveTo>
                  <a:pt x="14" y="2"/>
                </a:moveTo>
                <a:lnTo>
                  <a:pt x="14" y="2"/>
                </a:lnTo>
                <a:lnTo>
                  <a:pt x="11" y="17"/>
                </a:lnTo>
                <a:lnTo>
                  <a:pt x="9" y="29"/>
                </a:lnTo>
                <a:lnTo>
                  <a:pt x="9" y="29"/>
                </a:lnTo>
                <a:lnTo>
                  <a:pt x="10" y="44"/>
                </a:lnTo>
                <a:lnTo>
                  <a:pt x="13" y="58"/>
                </a:lnTo>
                <a:lnTo>
                  <a:pt x="4" y="61"/>
                </a:lnTo>
                <a:lnTo>
                  <a:pt x="4" y="61"/>
                </a:lnTo>
                <a:lnTo>
                  <a:pt x="1" y="46"/>
                </a:lnTo>
                <a:lnTo>
                  <a:pt x="0" y="32"/>
                </a:lnTo>
                <a:lnTo>
                  <a:pt x="0" y="32"/>
                </a:lnTo>
                <a:lnTo>
                  <a:pt x="1" y="17"/>
                </a:lnTo>
                <a:lnTo>
                  <a:pt x="4" y="0"/>
                </a:lnTo>
                <a:lnTo>
                  <a:pt x="14" y="2"/>
                </a:lnTo>
                <a:close/>
                <a:moveTo>
                  <a:pt x="60" y="58"/>
                </a:moveTo>
                <a:lnTo>
                  <a:pt x="60" y="58"/>
                </a:lnTo>
                <a:lnTo>
                  <a:pt x="46" y="59"/>
                </a:lnTo>
                <a:lnTo>
                  <a:pt x="46" y="59"/>
                </a:lnTo>
                <a:lnTo>
                  <a:pt x="33" y="58"/>
                </a:lnTo>
                <a:lnTo>
                  <a:pt x="27" y="57"/>
                </a:lnTo>
                <a:lnTo>
                  <a:pt x="24" y="55"/>
                </a:lnTo>
                <a:lnTo>
                  <a:pt x="24" y="55"/>
                </a:lnTo>
                <a:lnTo>
                  <a:pt x="21" y="53"/>
                </a:lnTo>
                <a:lnTo>
                  <a:pt x="19" y="51"/>
                </a:lnTo>
                <a:lnTo>
                  <a:pt x="18" y="48"/>
                </a:lnTo>
                <a:lnTo>
                  <a:pt x="18" y="45"/>
                </a:lnTo>
                <a:lnTo>
                  <a:pt x="18" y="45"/>
                </a:lnTo>
                <a:lnTo>
                  <a:pt x="18" y="41"/>
                </a:lnTo>
                <a:lnTo>
                  <a:pt x="20" y="37"/>
                </a:lnTo>
                <a:lnTo>
                  <a:pt x="22" y="34"/>
                </a:lnTo>
                <a:lnTo>
                  <a:pt x="25" y="30"/>
                </a:lnTo>
                <a:lnTo>
                  <a:pt x="34" y="34"/>
                </a:lnTo>
                <a:lnTo>
                  <a:pt x="34" y="34"/>
                </a:lnTo>
                <a:lnTo>
                  <a:pt x="29" y="39"/>
                </a:lnTo>
                <a:lnTo>
                  <a:pt x="28" y="42"/>
                </a:lnTo>
                <a:lnTo>
                  <a:pt x="27" y="45"/>
                </a:lnTo>
                <a:lnTo>
                  <a:pt x="27" y="45"/>
                </a:lnTo>
                <a:lnTo>
                  <a:pt x="28" y="47"/>
                </a:lnTo>
                <a:lnTo>
                  <a:pt x="31" y="49"/>
                </a:lnTo>
                <a:lnTo>
                  <a:pt x="31" y="49"/>
                </a:lnTo>
                <a:lnTo>
                  <a:pt x="36" y="50"/>
                </a:lnTo>
                <a:lnTo>
                  <a:pt x="43" y="50"/>
                </a:lnTo>
                <a:lnTo>
                  <a:pt x="43" y="50"/>
                </a:lnTo>
                <a:lnTo>
                  <a:pt x="60" y="49"/>
                </a:lnTo>
                <a:lnTo>
                  <a:pt x="60" y="58"/>
                </a:lnTo>
                <a:close/>
                <a:moveTo>
                  <a:pt x="60" y="14"/>
                </a:moveTo>
                <a:lnTo>
                  <a:pt x="57" y="14"/>
                </a:lnTo>
                <a:lnTo>
                  <a:pt x="57" y="14"/>
                </a:lnTo>
                <a:lnTo>
                  <a:pt x="41" y="14"/>
                </a:lnTo>
                <a:lnTo>
                  <a:pt x="41" y="14"/>
                </a:lnTo>
                <a:lnTo>
                  <a:pt x="20" y="15"/>
                </a:lnTo>
                <a:lnTo>
                  <a:pt x="20" y="6"/>
                </a:lnTo>
                <a:lnTo>
                  <a:pt x="20" y="6"/>
                </a:lnTo>
                <a:lnTo>
                  <a:pt x="53" y="5"/>
                </a:lnTo>
                <a:lnTo>
                  <a:pt x="53" y="5"/>
                </a:lnTo>
                <a:lnTo>
                  <a:pt x="60" y="6"/>
                </a:lnTo>
                <a:lnTo>
                  <a:pt x="60"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Freeform 458">
            <a:extLst>
              <a:ext uri="{FF2B5EF4-FFF2-40B4-BE49-F238E27FC236}">
                <a16:creationId xmlns:a16="http://schemas.microsoft.com/office/drawing/2014/main" id="{64C7F099-A162-447C-A85C-63C516F753EF}"/>
              </a:ext>
            </a:extLst>
          </p:cNvPr>
          <p:cNvSpPr>
            <a:spLocks noEditPoints="1"/>
          </p:cNvSpPr>
          <p:nvPr/>
        </p:nvSpPr>
        <p:spPr bwMode="auto">
          <a:xfrm>
            <a:off x="7191375" y="4843463"/>
            <a:ext cx="52387" cy="49212"/>
          </a:xfrm>
          <a:custGeom>
            <a:avLst/>
            <a:gdLst>
              <a:gd name="T0" fmla="*/ 14 w 67"/>
              <a:gd name="T1" fmla="*/ 2 h 61"/>
              <a:gd name="T2" fmla="*/ 9 w 67"/>
              <a:gd name="T3" fmla="*/ 29 h 61"/>
              <a:gd name="T4" fmla="*/ 10 w 67"/>
              <a:gd name="T5" fmla="*/ 44 h 61"/>
              <a:gd name="T6" fmla="*/ 4 w 67"/>
              <a:gd name="T7" fmla="*/ 61 h 61"/>
              <a:gd name="T8" fmla="*/ 1 w 67"/>
              <a:gd name="T9" fmla="*/ 46 h 61"/>
              <a:gd name="T10" fmla="*/ 0 w 67"/>
              <a:gd name="T11" fmla="*/ 31 h 61"/>
              <a:gd name="T12" fmla="*/ 4 w 67"/>
              <a:gd name="T13" fmla="*/ 0 h 61"/>
              <a:gd name="T14" fmla="*/ 67 w 67"/>
              <a:gd name="T15" fmla="*/ 50 h 61"/>
              <a:gd name="T16" fmla="*/ 61 w 67"/>
              <a:gd name="T17" fmla="*/ 58 h 61"/>
              <a:gd name="T18" fmla="*/ 51 w 67"/>
              <a:gd name="T19" fmla="*/ 50 h 61"/>
              <a:gd name="T20" fmla="*/ 50 w 67"/>
              <a:gd name="T21" fmla="*/ 55 h 61"/>
              <a:gd name="T22" fmla="*/ 47 w 67"/>
              <a:gd name="T23" fmla="*/ 58 h 61"/>
              <a:gd name="T24" fmla="*/ 35 w 67"/>
              <a:gd name="T25" fmla="*/ 61 h 61"/>
              <a:gd name="T26" fmla="*/ 29 w 67"/>
              <a:gd name="T27" fmla="*/ 60 h 61"/>
              <a:gd name="T28" fmla="*/ 24 w 67"/>
              <a:gd name="T29" fmla="*/ 58 h 61"/>
              <a:gd name="T30" fmla="*/ 20 w 67"/>
              <a:gd name="T31" fmla="*/ 54 h 61"/>
              <a:gd name="T32" fmla="*/ 19 w 67"/>
              <a:gd name="T33" fmla="*/ 49 h 61"/>
              <a:gd name="T34" fmla="*/ 20 w 67"/>
              <a:gd name="T35" fmla="*/ 46 h 61"/>
              <a:gd name="T36" fmla="*/ 24 w 67"/>
              <a:gd name="T37" fmla="*/ 40 h 61"/>
              <a:gd name="T38" fmla="*/ 29 w 67"/>
              <a:gd name="T39" fmla="*/ 37 h 61"/>
              <a:gd name="T40" fmla="*/ 35 w 67"/>
              <a:gd name="T41" fmla="*/ 37 h 61"/>
              <a:gd name="T42" fmla="*/ 41 w 67"/>
              <a:gd name="T43" fmla="*/ 21 h 61"/>
              <a:gd name="T44" fmla="*/ 18 w 67"/>
              <a:gd name="T45" fmla="*/ 13 h 61"/>
              <a:gd name="T46" fmla="*/ 41 w 67"/>
              <a:gd name="T47" fmla="*/ 0 h 61"/>
              <a:gd name="T48" fmla="*/ 51 w 67"/>
              <a:gd name="T49" fmla="*/ 13 h 61"/>
              <a:gd name="T50" fmla="*/ 64 w 67"/>
              <a:gd name="T51" fmla="*/ 21 h 61"/>
              <a:gd name="T52" fmla="*/ 51 w 67"/>
              <a:gd name="T53" fmla="*/ 40 h 61"/>
              <a:gd name="T54" fmla="*/ 59 w 67"/>
              <a:gd name="T55" fmla="*/ 44 h 61"/>
              <a:gd name="T56" fmla="*/ 67 w 67"/>
              <a:gd name="T57" fmla="*/ 50 h 61"/>
              <a:gd name="T58" fmla="*/ 41 w 67"/>
              <a:gd name="T59" fmla="*/ 45 h 61"/>
              <a:gd name="T60" fmla="*/ 38 w 67"/>
              <a:gd name="T61" fmla="*/ 45 h 61"/>
              <a:gd name="T62" fmla="*/ 35 w 67"/>
              <a:gd name="T63" fmla="*/ 44 h 61"/>
              <a:gd name="T64" fmla="*/ 30 w 67"/>
              <a:gd name="T65" fmla="*/ 46 h 61"/>
              <a:gd name="T66" fmla="*/ 29 w 67"/>
              <a:gd name="T67" fmla="*/ 47 h 61"/>
              <a:gd name="T68" fmla="*/ 29 w 67"/>
              <a:gd name="T69" fmla="*/ 49 h 61"/>
              <a:gd name="T70" fmla="*/ 31 w 67"/>
              <a:gd name="T71" fmla="*/ 51 h 61"/>
              <a:gd name="T72" fmla="*/ 35 w 67"/>
              <a:gd name="T73" fmla="*/ 52 h 61"/>
              <a:gd name="T74" fmla="*/ 38 w 67"/>
              <a:gd name="T75" fmla="*/ 52 h 61"/>
              <a:gd name="T76" fmla="*/ 41 w 67"/>
              <a:gd name="T77" fmla="*/ 50 h 61"/>
              <a:gd name="T78" fmla="*/ 41 w 67"/>
              <a:gd name="T79" fmla="*/ 4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61">
                <a:moveTo>
                  <a:pt x="14" y="2"/>
                </a:moveTo>
                <a:lnTo>
                  <a:pt x="14" y="2"/>
                </a:lnTo>
                <a:lnTo>
                  <a:pt x="10" y="16"/>
                </a:lnTo>
                <a:lnTo>
                  <a:pt x="9" y="29"/>
                </a:lnTo>
                <a:lnTo>
                  <a:pt x="9" y="29"/>
                </a:lnTo>
                <a:lnTo>
                  <a:pt x="10" y="44"/>
                </a:lnTo>
                <a:lnTo>
                  <a:pt x="13" y="59"/>
                </a:lnTo>
                <a:lnTo>
                  <a:pt x="4" y="61"/>
                </a:lnTo>
                <a:lnTo>
                  <a:pt x="4" y="61"/>
                </a:lnTo>
                <a:lnTo>
                  <a:pt x="1" y="46"/>
                </a:lnTo>
                <a:lnTo>
                  <a:pt x="0" y="31"/>
                </a:lnTo>
                <a:lnTo>
                  <a:pt x="0" y="31"/>
                </a:lnTo>
                <a:lnTo>
                  <a:pt x="1" y="16"/>
                </a:lnTo>
                <a:lnTo>
                  <a:pt x="4" y="0"/>
                </a:lnTo>
                <a:lnTo>
                  <a:pt x="14" y="2"/>
                </a:lnTo>
                <a:close/>
                <a:moveTo>
                  <a:pt x="67" y="50"/>
                </a:moveTo>
                <a:lnTo>
                  <a:pt x="61" y="58"/>
                </a:lnTo>
                <a:lnTo>
                  <a:pt x="61" y="58"/>
                </a:lnTo>
                <a:lnTo>
                  <a:pt x="56" y="54"/>
                </a:lnTo>
                <a:lnTo>
                  <a:pt x="51" y="50"/>
                </a:lnTo>
                <a:lnTo>
                  <a:pt x="51" y="50"/>
                </a:lnTo>
                <a:lnTo>
                  <a:pt x="50" y="55"/>
                </a:lnTo>
                <a:lnTo>
                  <a:pt x="47" y="58"/>
                </a:lnTo>
                <a:lnTo>
                  <a:pt x="47" y="58"/>
                </a:lnTo>
                <a:lnTo>
                  <a:pt x="43" y="60"/>
                </a:lnTo>
                <a:lnTo>
                  <a:pt x="35" y="61"/>
                </a:lnTo>
                <a:lnTo>
                  <a:pt x="35" y="61"/>
                </a:lnTo>
                <a:lnTo>
                  <a:pt x="29" y="60"/>
                </a:lnTo>
                <a:lnTo>
                  <a:pt x="24" y="58"/>
                </a:lnTo>
                <a:lnTo>
                  <a:pt x="24" y="58"/>
                </a:lnTo>
                <a:lnTo>
                  <a:pt x="22" y="56"/>
                </a:lnTo>
                <a:lnTo>
                  <a:pt x="20" y="54"/>
                </a:lnTo>
                <a:lnTo>
                  <a:pt x="20" y="52"/>
                </a:lnTo>
                <a:lnTo>
                  <a:pt x="19" y="49"/>
                </a:lnTo>
                <a:lnTo>
                  <a:pt x="19" y="49"/>
                </a:lnTo>
                <a:lnTo>
                  <a:pt x="20" y="46"/>
                </a:lnTo>
                <a:lnTo>
                  <a:pt x="20" y="44"/>
                </a:lnTo>
                <a:lnTo>
                  <a:pt x="24" y="40"/>
                </a:lnTo>
                <a:lnTo>
                  <a:pt x="24" y="40"/>
                </a:lnTo>
                <a:lnTo>
                  <a:pt x="29" y="37"/>
                </a:lnTo>
                <a:lnTo>
                  <a:pt x="35" y="37"/>
                </a:lnTo>
                <a:lnTo>
                  <a:pt x="35" y="37"/>
                </a:lnTo>
                <a:lnTo>
                  <a:pt x="41" y="37"/>
                </a:lnTo>
                <a:lnTo>
                  <a:pt x="41" y="21"/>
                </a:lnTo>
                <a:lnTo>
                  <a:pt x="18" y="21"/>
                </a:lnTo>
                <a:lnTo>
                  <a:pt x="18" y="13"/>
                </a:lnTo>
                <a:lnTo>
                  <a:pt x="41" y="13"/>
                </a:lnTo>
                <a:lnTo>
                  <a:pt x="41" y="0"/>
                </a:lnTo>
                <a:lnTo>
                  <a:pt x="51" y="0"/>
                </a:lnTo>
                <a:lnTo>
                  <a:pt x="51" y="13"/>
                </a:lnTo>
                <a:lnTo>
                  <a:pt x="64" y="13"/>
                </a:lnTo>
                <a:lnTo>
                  <a:pt x="64" y="21"/>
                </a:lnTo>
                <a:lnTo>
                  <a:pt x="51" y="21"/>
                </a:lnTo>
                <a:lnTo>
                  <a:pt x="51" y="40"/>
                </a:lnTo>
                <a:lnTo>
                  <a:pt x="51" y="40"/>
                </a:lnTo>
                <a:lnTo>
                  <a:pt x="59" y="44"/>
                </a:lnTo>
                <a:lnTo>
                  <a:pt x="67" y="50"/>
                </a:lnTo>
                <a:lnTo>
                  <a:pt x="67" y="50"/>
                </a:lnTo>
                <a:close/>
                <a:moveTo>
                  <a:pt x="41" y="48"/>
                </a:moveTo>
                <a:lnTo>
                  <a:pt x="41" y="45"/>
                </a:lnTo>
                <a:lnTo>
                  <a:pt x="41" y="45"/>
                </a:lnTo>
                <a:lnTo>
                  <a:pt x="38" y="45"/>
                </a:lnTo>
                <a:lnTo>
                  <a:pt x="35" y="44"/>
                </a:lnTo>
                <a:lnTo>
                  <a:pt x="35" y="44"/>
                </a:lnTo>
                <a:lnTo>
                  <a:pt x="32" y="45"/>
                </a:lnTo>
                <a:lnTo>
                  <a:pt x="30" y="46"/>
                </a:lnTo>
                <a:lnTo>
                  <a:pt x="30" y="46"/>
                </a:lnTo>
                <a:lnTo>
                  <a:pt x="29" y="47"/>
                </a:lnTo>
                <a:lnTo>
                  <a:pt x="29" y="49"/>
                </a:lnTo>
                <a:lnTo>
                  <a:pt x="29" y="49"/>
                </a:lnTo>
                <a:lnTo>
                  <a:pt x="29" y="50"/>
                </a:lnTo>
                <a:lnTo>
                  <a:pt x="31" y="51"/>
                </a:lnTo>
                <a:lnTo>
                  <a:pt x="31" y="51"/>
                </a:lnTo>
                <a:lnTo>
                  <a:pt x="35" y="52"/>
                </a:lnTo>
                <a:lnTo>
                  <a:pt x="35" y="52"/>
                </a:lnTo>
                <a:lnTo>
                  <a:pt x="38" y="52"/>
                </a:lnTo>
                <a:lnTo>
                  <a:pt x="40" y="51"/>
                </a:lnTo>
                <a:lnTo>
                  <a:pt x="41" y="50"/>
                </a:lnTo>
                <a:lnTo>
                  <a:pt x="41" y="48"/>
                </a:lnTo>
                <a:lnTo>
                  <a:pt x="41"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Freeform 459">
            <a:extLst>
              <a:ext uri="{FF2B5EF4-FFF2-40B4-BE49-F238E27FC236}">
                <a16:creationId xmlns:a16="http://schemas.microsoft.com/office/drawing/2014/main" id="{D0DAD235-C613-4E7C-A915-16C411016E27}"/>
              </a:ext>
            </a:extLst>
          </p:cNvPr>
          <p:cNvSpPr>
            <a:spLocks noEditPoints="1"/>
          </p:cNvSpPr>
          <p:nvPr/>
        </p:nvSpPr>
        <p:spPr bwMode="auto">
          <a:xfrm>
            <a:off x="7245350" y="4841875"/>
            <a:ext cx="55562" cy="52387"/>
          </a:xfrm>
          <a:custGeom>
            <a:avLst/>
            <a:gdLst>
              <a:gd name="T0" fmla="*/ 40 w 71"/>
              <a:gd name="T1" fmla="*/ 54 h 66"/>
              <a:gd name="T2" fmla="*/ 40 w 71"/>
              <a:gd name="T3" fmla="*/ 59 h 66"/>
              <a:gd name="T4" fmla="*/ 37 w 71"/>
              <a:gd name="T5" fmla="*/ 64 h 66"/>
              <a:gd name="T6" fmla="*/ 34 w 71"/>
              <a:gd name="T7" fmla="*/ 65 h 66"/>
              <a:gd name="T8" fmla="*/ 20 w 71"/>
              <a:gd name="T9" fmla="*/ 66 h 66"/>
              <a:gd name="T10" fmla="*/ 27 w 71"/>
              <a:gd name="T11" fmla="*/ 58 h 66"/>
              <a:gd name="T12" fmla="*/ 29 w 71"/>
              <a:gd name="T13" fmla="*/ 58 h 66"/>
              <a:gd name="T14" fmla="*/ 30 w 71"/>
              <a:gd name="T15" fmla="*/ 56 h 66"/>
              <a:gd name="T16" fmla="*/ 3 w 71"/>
              <a:gd name="T17" fmla="*/ 54 h 66"/>
              <a:gd name="T18" fmla="*/ 30 w 71"/>
              <a:gd name="T19" fmla="*/ 49 h 66"/>
              <a:gd name="T20" fmla="*/ 0 w 71"/>
              <a:gd name="T21" fmla="*/ 45 h 66"/>
              <a:gd name="T22" fmla="*/ 30 w 71"/>
              <a:gd name="T23" fmla="*/ 39 h 66"/>
              <a:gd name="T24" fmla="*/ 4 w 71"/>
              <a:gd name="T25" fmla="*/ 36 h 66"/>
              <a:gd name="T26" fmla="*/ 30 w 71"/>
              <a:gd name="T27" fmla="*/ 30 h 66"/>
              <a:gd name="T28" fmla="*/ 7 w 71"/>
              <a:gd name="T29" fmla="*/ 27 h 66"/>
              <a:gd name="T30" fmla="*/ 30 w 71"/>
              <a:gd name="T31" fmla="*/ 14 h 66"/>
              <a:gd name="T32" fmla="*/ 1 w 71"/>
              <a:gd name="T33" fmla="*/ 10 h 66"/>
              <a:gd name="T34" fmla="*/ 30 w 71"/>
              <a:gd name="T35" fmla="*/ 4 h 66"/>
              <a:gd name="T36" fmla="*/ 40 w 71"/>
              <a:gd name="T37" fmla="*/ 0 h 66"/>
              <a:gd name="T38" fmla="*/ 70 w 71"/>
              <a:gd name="T39" fmla="*/ 4 h 66"/>
              <a:gd name="T40" fmla="*/ 40 w 71"/>
              <a:gd name="T41" fmla="*/ 10 h 66"/>
              <a:gd name="T42" fmla="*/ 63 w 71"/>
              <a:gd name="T43" fmla="*/ 14 h 66"/>
              <a:gd name="T44" fmla="*/ 40 w 71"/>
              <a:gd name="T45" fmla="*/ 27 h 66"/>
              <a:gd name="T46" fmla="*/ 66 w 71"/>
              <a:gd name="T47" fmla="*/ 30 h 66"/>
              <a:gd name="T48" fmla="*/ 71 w 71"/>
              <a:gd name="T49" fmla="*/ 39 h 66"/>
              <a:gd name="T50" fmla="*/ 66 w 71"/>
              <a:gd name="T51" fmla="*/ 45 h 66"/>
              <a:gd name="T52" fmla="*/ 30 w 71"/>
              <a:gd name="T53" fmla="*/ 18 h 66"/>
              <a:gd name="T54" fmla="*/ 16 w 71"/>
              <a:gd name="T55" fmla="*/ 22 h 66"/>
              <a:gd name="T56" fmla="*/ 30 w 71"/>
              <a:gd name="T57" fmla="*/ 18 h 66"/>
              <a:gd name="T58" fmla="*/ 54 w 71"/>
              <a:gd name="T59" fmla="*/ 18 h 66"/>
              <a:gd name="T60" fmla="*/ 40 w 71"/>
              <a:gd name="T61" fmla="*/ 22 h 66"/>
              <a:gd name="T62" fmla="*/ 56 w 71"/>
              <a:gd name="T63" fmla="*/ 39 h 66"/>
              <a:gd name="T64" fmla="*/ 40 w 71"/>
              <a:gd name="T65" fmla="*/ 36 h 66"/>
              <a:gd name="T66" fmla="*/ 56 w 71"/>
              <a:gd name="T67" fmla="*/ 39 h 66"/>
              <a:gd name="T68" fmla="*/ 56 w 71"/>
              <a:gd name="T69" fmla="*/ 49 h 66"/>
              <a:gd name="T70" fmla="*/ 40 w 71"/>
              <a:gd name="T71"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66">
                <a:moveTo>
                  <a:pt x="66" y="54"/>
                </a:moveTo>
                <a:lnTo>
                  <a:pt x="40" y="54"/>
                </a:lnTo>
                <a:lnTo>
                  <a:pt x="40" y="59"/>
                </a:lnTo>
                <a:lnTo>
                  <a:pt x="40" y="59"/>
                </a:lnTo>
                <a:lnTo>
                  <a:pt x="39" y="62"/>
                </a:lnTo>
                <a:lnTo>
                  <a:pt x="37" y="64"/>
                </a:lnTo>
                <a:lnTo>
                  <a:pt x="37" y="64"/>
                </a:lnTo>
                <a:lnTo>
                  <a:pt x="34" y="65"/>
                </a:lnTo>
                <a:lnTo>
                  <a:pt x="31" y="66"/>
                </a:lnTo>
                <a:lnTo>
                  <a:pt x="20" y="66"/>
                </a:lnTo>
                <a:lnTo>
                  <a:pt x="19" y="58"/>
                </a:lnTo>
                <a:lnTo>
                  <a:pt x="27" y="58"/>
                </a:lnTo>
                <a:lnTo>
                  <a:pt x="27" y="58"/>
                </a:lnTo>
                <a:lnTo>
                  <a:pt x="29" y="58"/>
                </a:lnTo>
                <a:lnTo>
                  <a:pt x="29" y="58"/>
                </a:lnTo>
                <a:lnTo>
                  <a:pt x="30" y="56"/>
                </a:lnTo>
                <a:lnTo>
                  <a:pt x="30" y="54"/>
                </a:lnTo>
                <a:lnTo>
                  <a:pt x="3" y="54"/>
                </a:lnTo>
                <a:lnTo>
                  <a:pt x="3" y="49"/>
                </a:lnTo>
                <a:lnTo>
                  <a:pt x="30" y="49"/>
                </a:lnTo>
                <a:lnTo>
                  <a:pt x="30" y="45"/>
                </a:lnTo>
                <a:lnTo>
                  <a:pt x="0" y="45"/>
                </a:lnTo>
                <a:lnTo>
                  <a:pt x="0" y="39"/>
                </a:lnTo>
                <a:lnTo>
                  <a:pt x="30" y="39"/>
                </a:lnTo>
                <a:lnTo>
                  <a:pt x="30" y="36"/>
                </a:lnTo>
                <a:lnTo>
                  <a:pt x="4" y="36"/>
                </a:lnTo>
                <a:lnTo>
                  <a:pt x="4" y="30"/>
                </a:lnTo>
                <a:lnTo>
                  <a:pt x="30" y="30"/>
                </a:lnTo>
                <a:lnTo>
                  <a:pt x="30" y="27"/>
                </a:lnTo>
                <a:lnTo>
                  <a:pt x="7" y="27"/>
                </a:lnTo>
                <a:lnTo>
                  <a:pt x="7" y="14"/>
                </a:lnTo>
                <a:lnTo>
                  <a:pt x="30" y="14"/>
                </a:lnTo>
                <a:lnTo>
                  <a:pt x="30" y="10"/>
                </a:lnTo>
                <a:lnTo>
                  <a:pt x="1" y="10"/>
                </a:lnTo>
                <a:lnTo>
                  <a:pt x="1" y="4"/>
                </a:lnTo>
                <a:lnTo>
                  <a:pt x="30" y="4"/>
                </a:lnTo>
                <a:lnTo>
                  <a:pt x="30" y="0"/>
                </a:lnTo>
                <a:lnTo>
                  <a:pt x="40" y="0"/>
                </a:lnTo>
                <a:lnTo>
                  <a:pt x="40" y="4"/>
                </a:lnTo>
                <a:lnTo>
                  <a:pt x="70" y="4"/>
                </a:lnTo>
                <a:lnTo>
                  <a:pt x="70" y="10"/>
                </a:lnTo>
                <a:lnTo>
                  <a:pt x="40" y="10"/>
                </a:lnTo>
                <a:lnTo>
                  <a:pt x="40" y="14"/>
                </a:lnTo>
                <a:lnTo>
                  <a:pt x="63" y="14"/>
                </a:lnTo>
                <a:lnTo>
                  <a:pt x="63" y="27"/>
                </a:lnTo>
                <a:lnTo>
                  <a:pt x="40" y="27"/>
                </a:lnTo>
                <a:lnTo>
                  <a:pt x="40" y="30"/>
                </a:lnTo>
                <a:lnTo>
                  <a:pt x="66" y="30"/>
                </a:lnTo>
                <a:lnTo>
                  <a:pt x="66" y="39"/>
                </a:lnTo>
                <a:lnTo>
                  <a:pt x="71" y="39"/>
                </a:lnTo>
                <a:lnTo>
                  <a:pt x="71" y="45"/>
                </a:lnTo>
                <a:lnTo>
                  <a:pt x="66" y="45"/>
                </a:lnTo>
                <a:lnTo>
                  <a:pt x="66" y="54"/>
                </a:lnTo>
                <a:close/>
                <a:moveTo>
                  <a:pt x="30" y="18"/>
                </a:moveTo>
                <a:lnTo>
                  <a:pt x="16" y="18"/>
                </a:lnTo>
                <a:lnTo>
                  <a:pt x="16" y="22"/>
                </a:lnTo>
                <a:lnTo>
                  <a:pt x="30" y="22"/>
                </a:lnTo>
                <a:lnTo>
                  <a:pt x="30" y="18"/>
                </a:lnTo>
                <a:close/>
                <a:moveTo>
                  <a:pt x="54" y="22"/>
                </a:moveTo>
                <a:lnTo>
                  <a:pt x="54" y="18"/>
                </a:lnTo>
                <a:lnTo>
                  <a:pt x="40" y="18"/>
                </a:lnTo>
                <a:lnTo>
                  <a:pt x="40" y="22"/>
                </a:lnTo>
                <a:lnTo>
                  <a:pt x="54" y="22"/>
                </a:lnTo>
                <a:close/>
                <a:moveTo>
                  <a:pt x="56" y="39"/>
                </a:moveTo>
                <a:lnTo>
                  <a:pt x="56" y="36"/>
                </a:lnTo>
                <a:lnTo>
                  <a:pt x="40" y="36"/>
                </a:lnTo>
                <a:lnTo>
                  <a:pt x="40" y="39"/>
                </a:lnTo>
                <a:lnTo>
                  <a:pt x="56" y="39"/>
                </a:lnTo>
                <a:close/>
                <a:moveTo>
                  <a:pt x="40" y="49"/>
                </a:moveTo>
                <a:lnTo>
                  <a:pt x="56" y="49"/>
                </a:lnTo>
                <a:lnTo>
                  <a:pt x="56" y="45"/>
                </a:lnTo>
                <a:lnTo>
                  <a:pt x="40" y="45"/>
                </a:lnTo>
                <a:lnTo>
                  <a:pt x="40"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Freeform 460">
            <a:extLst>
              <a:ext uri="{FF2B5EF4-FFF2-40B4-BE49-F238E27FC236}">
                <a16:creationId xmlns:a16="http://schemas.microsoft.com/office/drawing/2014/main" id="{7DD3F067-7EB4-44CA-AA98-5A1A4D326B68}"/>
              </a:ext>
            </a:extLst>
          </p:cNvPr>
          <p:cNvSpPr>
            <a:spLocks noEditPoints="1"/>
          </p:cNvSpPr>
          <p:nvPr/>
        </p:nvSpPr>
        <p:spPr bwMode="auto">
          <a:xfrm>
            <a:off x="7302500" y="4841875"/>
            <a:ext cx="53975" cy="52387"/>
          </a:xfrm>
          <a:custGeom>
            <a:avLst/>
            <a:gdLst>
              <a:gd name="T0" fmla="*/ 9 w 68"/>
              <a:gd name="T1" fmla="*/ 65 h 65"/>
              <a:gd name="T2" fmla="*/ 9 w 68"/>
              <a:gd name="T3" fmla="*/ 36 h 65"/>
              <a:gd name="T4" fmla="*/ 0 w 68"/>
              <a:gd name="T5" fmla="*/ 36 h 65"/>
              <a:gd name="T6" fmla="*/ 5 w 68"/>
              <a:gd name="T7" fmla="*/ 28 h 65"/>
              <a:gd name="T8" fmla="*/ 8 w 68"/>
              <a:gd name="T9" fmla="*/ 19 h 65"/>
              <a:gd name="T10" fmla="*/ 13 w 68"/>
              <a:gd name="T11" fmla="*/ 0 h 65"/>
              <a:gd name="T12" fmla="*/ 21 w 68"/>
              <a:gd name="T13" fmla="*/ 1 h 65"/>
              <a:gd name="T14" fmla="*/ 16 w 68"/>
              <a:gd name="T15" fmla="*/ 21 h 65"/>
              <a:gd name="T16" fmla="*/ 17 w 68"/>
              <a:gd name="T17" fmla="*/ 65 h 65"/>
              <a:gd name="T18" fmla="*/ 45 w 68"/>
              <a:gd name="T19" fmla="*/ 17 h 65"/>
              <a:gd name="T20" fmla="*/ 42 w 68"/>
              <a:gd name="T21" fmla="*/ 40 h 65"/>
              <a:gd name="T22" fmla="*/ 39 w 68"/>
              <a:gd name="T23" fmla="*/ 47 h 65"/>
              <a:gd name="T24" fmla="*/ 35 w 68"/>
              <a:gd name="T25" fmla="*/ 54 h 65"/>
              <a:gd name="T26" fmla="*/ 24 w 68"/>
              <a:gd name="T27" fmla="*/ 65 h 65"/>
              <a:gd name="T28" fmla="*/ 20 w 68"/>
              <a:gd name="T29" fmla="*/ 59 h 65"/>
              <a:gd name="T30" fmla="*/ 27 w 68"/>
              <a:gd name="T31" fmla="*/ 52 h 65"/>
              <a:gd name="T32" fmla="*/ 32 w 68"/>
              <a:gd name="T33" fmla="*/ 42 h 65"/>
              <a:gd name="T34" fmla="*/ 27 w 68"/>
              <a:gd name="T35" fmla="*/ 38 h 65"/>
              <a:gd name="T36" fmla="*/ 18 w 68"/>
              <a:gd name="T37" fmla="*/ 39 h 65"/>
              <a:gd name="T38" fmla="*/ 21 w 68"/>
              <a:gd name="T39" fmla="*/ 33 h 65"/>
              <a:gd name="T40" fmla="*/ 23 w 68"/>
              <a:gd name="T41" fmla="*/ 26 h 65"/>
              <a:gd name="T42" fmla="*/ 27 w 68"/>
              <a:gd name="T43" fmla="*/ 10 h 65"/>
              <a:gd name="T44" fmla="*/ 21 w 68"/>
              <a:gd name="T45" fmla="*/ 3 h 65"/>
              <a:gd name="T46" fmla="*/ 47 w 68"/>
              <a:gd name="T47" fmla="*/ 10 h 65"/>
              <a:gd name="T48" fmla="*/ 35 w 68"/>
              <a:gd name="T49" fmla="*/ 10 h 65"/>
              <a:gd name="T50" fmla="*/ 45 w 68"/>
              <a:gd name="T51" fmla="*/ 17 h 65"/>
              <a:gd name="T52" fmla="*/ 35 w 68"/>
              <a:gd name="T53" fmla="*/ 35 h 65"/>
              <a:gd name="T54" fmla="*/ 37 w 68"/>
              <a:gd name="T55" fmla="*/ 23 h 65"/>
              <a:gd name="T56" fmla="*/ 32 w 68"/>
              <a:gd name="T57" fmla="*/ 23 h 65"/>
              <a:gd name="T58" fmla="*/ 30 w 68"/>
              <a:gd name="T59" fmla="*/ 31 h 65"/>
              <a:gd name="T60" fmla="*/ 35 w 68"/>
              <a:gd name="T61" fmla="*/ 35 h 65"/>
              <a:gd name="T62" fmla="*/ 48 w 68"/>
              <a:gd name="T63" fmla="*/ 48 h 65"/>
              <a:gd name="T64" fmla="*/ 57 w 68"/>
              <a:gd name="T65" fmla="*/ 6 h 65"/>
              <a:gd name="T66" fmla="*/ 68 w 68"/>
              <a:gd name="T67" fmla="*/ 57 h 65"/>
              <a:gd name="T68" fmla="*/ 68 w 68"/>
              <a:gd name="T69" fmla="*/ 60 h 65"/>
              <a:gd name="T70" fmla="*/ 66 w 68"/>
              <a:gd name="T71" fmla="*/ 62 h 65"/>
              <a:gd name="T72" fmla="*/ 61 w 68"/>
              <a:gd name="T73" fmla="*/ 64 h 65"/>
              <a:gd name="T74" fmla="*/ 51 w 68"/>
              <a:gd name="T75" fmla="*/ 55 h 65"/>
              <a:gd name="T76" fmla="*/ 58 w 68"/>
              <a:gd name="T77" fmla="*/ 55 h 65"/>
              <a:gd name="T78" fmla="*/ 60 w 68"/>
              <a:gd name="T79" fmla="*/ 53 h 65"/>
              <a:gd name="T80" fmla="*/ 68 w 68"/>
              <a:gd name="T8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65">
                <a:moveTo>
                  <a:pt x="17" y="65"/>
                </a:moveTo>
                <a:lnTo>
                  <a:pt x="9" y="65"/>
                </a:lnTo>
                <a:lnTo>
                  <a:pt x="9" y="36"/>
                </a:lnTo>
                <a:lnTo>
                  <a:pt x="9" y="36"/>
                </a:lnTo>
                <a:lnTo>
                  <a:pt x="6" y="41"/>
                </a:lnTo>
                <a:lnTo>
                  <a:pt x="0" y="36"/>
                </a:lnTo>
                <a:lnTo>
                  <a:pt x="0" y="36"/>
                </a:lnTo>
                <a:lnTo>
                  <a:pt x="5" y="28"/>
                </a:lnTo>
                <a:lnTo>
                  <a:pt x="8" y="19"/>
                </a:lnTo>
                <a:lnTo>
                  <a:pt x="8" y="19"/>
                </a:lnTo>
                <a:lnTo>
                  <a:pt x="11" y="9"/>
                </a:lnTo>
                <a:lnTo>
                  <a:pt x="13" y="0"/>
                </a:lnTo>
                <a:lnTo>
                  <a:pt x="21" y="1"/>
                </a:lnTo>
                <a:lnTo>
                  <a:pt x="21" y="1"/>
                </a:lnTo>
                <a:lnTo>
                  <a:pt x="19" y="12"/>
                </a:lnTo>
                <a:lnTo>
                  <a:pt x="16" y="21"/>
                </a:lnTo>
                <a:lnTo>
                  <a:pt x="17" y="21"/>
                </a:lnTo>
                <a:lnTo>
                  <a:pt x="17" y="65"/>
                </a:lnTo>
                <a:close/>
                <a:moveTo>
                  <a:pt x="45" y="17"/>
                </a:moveTo>
                <a:lnTo>
                  <a:pt x="45" y="17"/>
                </a:lnTo>
                <a:lnTo>
                  <a:pt x="45" y="30"/>
                </a:lnTo>
                <a:lnTo>
                  <a:pt x="42" y="40"/>
                </a:lnTo>
                <a:lnTo>
                  <a:pt x="42" y="40"/>
                </a:lnTo>
                <a:lnTo>
                  <a:pt x="39" y="47"/>
                </a:lnTo>
                <a:lnTo>
                  <a:pt x="35" y="54"/>
                </a:lnTo>
                <a:lnTo>
                  <a:pt x="35" y="54"/>
                </a:lnTo>
                <a:lnTo>
                  <a:pt x="30" y="60"/>
                </a:lnTo>
                <a:lnTo>
                  <a:pt x="24" y="65"/>
                </a:lnTo>
                <a:lnTo>
                  <a:pt x="20" y="59"/>
                </a:lnTo>
                <a:lnTo>
                  <a:pt x="20" y="59"/>
                </a:lnTo>
                <a:lnTo>
                  <a:pt x="23" y="55"/>
                </a:lnTo>
                <a:lnTo>
                  <a:pt x="27" y="52"/>
                </a:lnTo>
                <a:lnTo>
                  <a:pt x="32" y="42"/>
                </a:lnTo>
                <a:lnTo>
                  <a:pt x="32" y="42"/>
                </a:lnTo>
                <a:lnTo>
                  <a:pt x="27" y="38"/>
                </a:lnTo>
                <a:lnTo>
                  <a:pt x="27" y="38"/>
                </a:lnTo>
                <a:lnTo>
                  <a:pt x="24" y="43"/>
                </a:lnTo>
                <a:lnTo>
                  <a:pt x="18" y="39"/>
                </a:lnTo>
                <a:lnTo>
                  <a:pt x="18" y="39"/>
                </a:lnTo>
                <a:lnTo>
                  <a:pt x="21" y="33"/>
                </a:lnTo>
                <a:lnTo>
                  <a:pt x="23" y="26"/>
                </a:lnTo>
                <a:lnTo>
                  <a:pt x="23" y="26"/>
                </a:lnTo>
                <a:lnTo>
                  <a:pt x="25" y="18"/>
                </a:lnTo>
                <a:lnTo>
                  <a:pt x="27" y="10"/>
                </a:lnTo>
                <a:lnTo>
                  <a:pt x="21" y="10"/>
                </a:lnTo>
                <a:lnTo>
                  <a:pt x="21" y="3"/>
                </a:lnTo>
                <a:lnTo>
                  <a:pt x="47" y="3"/>
                </a:lnTo>
                <a:lnTo>
                  <a:pt x="47" y="10"/>
                </a:lnTo>
                <a:lnTo>
                  <a:pt x="35" y="10"/>
                </a:lnTo>
                <a:lnTo>
                  <a:pt x="35" y="10"/>
                </a:lnTo>
                <a:lnTo>
                  <a:pt x="34" y="17"/>
                </a:lnTo>
                <a:lnTo>
                  <a:pt x="45" y="17"/>
                </a:lnTo>
                <a:close/>
                <a:moveTo>
                  <a:pt x="35" y="35"/>
                </a:moveTo>
                <a:lnTo>
                  <a:pt x="35" y="35"/>
                </a:lnTo>
                <a:lnTo>
                  <a:pt x="36" y="29"/>
                </a:lnTo>
                <a:lnTo>
                  <a:pt x="37" y="23"/>
                </a:lnTo>
                <a:lnTo>
                  <a:pt x="32" y="23"/>
                </a:lnTo>
                <a:lnTo>
                  <a:pt x="32" y="23"/>
                </a:lnTo>
                <a:lnTo>
                  <a:pt x="30" y="31"/>
                </a:lnTo>
                <a:lnTo>
                  <a:pt x="30" y="31"/>
                </a:lnTo>
                <a:lnTo>
                  <a:pt x="35" y="35"/>
                </a:lnTo>
                <a:lnTo>
                  <a:pt x="35" y="35"/>
                </a:lnTo>
                <a:close/>
                <a:moveTo>
                  <a:pt x="57" y="48"/>
                </a:moveTo>
                <a:lnTo>
                  <a:pt x="48" y="48"/>
                </a:lnTo>
                <a:lnTo>
                  <a:pt x="48" y="6"/>
                </a:lnTo>
                <a:lnTo>
                  <a:pt x="57" y="6"/>
                </a:lnTo>
                <a:lnTo>
                  <a:pt x="57" y="48"/>
                </a:lnTo>
                <a:close/>
                <a:moveTo>
                  <a:pt x="68" y="57"/>
                </a:moveTo>
                <a:lnTo>
                  <a:pt x="68" y="57"/>
                </a:lnTo>
                <a:lnTo>
                  <a:pt x="68" y="60"/>
                </a:lnTo>
                <a:lnTo>
                  <a:pt x="66" y="62"/>
                </a:lnTo>
                <a:lnTo>
                  <a:pt x="66" y="62"/>
                </a:lnTo>
                <a:lnTo>
                  <a:pt x="64" y="63"/>
                </a:lnTo>
                <a:lnTo>
                  <a:pt x="61" y="64"/>
                </a:lnTo>
                <a:lnTo>
                  <a:pt x="53" y="64"/>
                </a:lnTo>
                <a:lnTo>
                  <a:pt x="51" y="55"/>
                </a:lnTo>
                <a:lnTo>
                  <a:pt x="58" y="55"/>
                </a:lnTo>
                <a:lnTo>
                  <a:pt x="58" y="55"/>
                </a:lnTo>
                <a:lnTo>
                  <a:pt x="59" y="55"/>
                </a:lnTo>
                <a:lnTo>
                  <a:pt x="60" y="53"/>
                </a:lnTo>
                <a:lnTo>
                  <a:pt x="60" y="0"/>
                </a:lnTo>
                <a:lnTo>
                  <a:pt x="68" y="0"/>
                </a:lnTo>
                <a:lnTo>
                  <a:pt x="68" y="5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Freeform 461">
            <a:extLst>
              <a:ext uri="{FF2B5EF4-FFF2-40B4-BE49-F238E27FC236}">
                <a16:creationId xmlns:a16="http://schemas.microsoft.com/office/drawing/2014/main" id="{3B5ADCE7-0C46-4945-BC84-148E67DB882C}"/>
              </a:ext>
            </a:extLst>
          </p:cNvPr>
          <p:cNvSpPr>
            <a:spLocks noEditPoints="1"/>
          </p:cNvSpPr>
          <p:nvPr/>
        </p:nvSpPr>
        <p:spPr bwMode="auto">
          <a:xfrm>
            <a:off x="7361238" y="4846638"/>
            <a:ext cx="57150" cy="44450"/>
          </a:xfrm>
          <a:custGeom>
            <a:avLst/>
            <a:gdLst>
              <a:gd name="T0" fmla="*/ 66 w 72"/>
              <a:gd name="T1" fmla="*/ 54 h 54"/>
              <a:gd name="T2" fmla="*/ 47 w 72"/>
              <a:gd name="T3" fmla="*/ 34 h 54"/>
              <a:gd name="T4" fmla="*/ 36 w 72"/>
              <a:gd name="T5" fmla="*/ 23 h 54"/>
              <a:gd name="T6" fmla="*/ 29 w 72"/>
              <a:gd name="T7" fmla="*/ 15 h 54"/>
              <a:gd name="T8" fmla="*/ 28 w 72"/>
              <a:gd name="T9" fmla="*/ 15 h 54"/>
              <a:gd name="T10" fmla="*/ 28 w 72"/>
              <a:gd name="T11" fmla="*/ 15 h 54"/>
              <a:gd name="T12" fmla="*/ 25 w 72"/>
              <a:gd name="T13" fmla="*/ 19 h 54"/>
              <a:gd name="T14" fmla="*/ 18 w 72"/>
              <a:gd name="T15" fmla="*/ 29 h 54"/>
              <a:gd name="T16" fmla="*/ 0 w 72"/>
              <a:gd name="T17" fmla="*/ 37 h 54"/>
              <a:gd name="T18" fmla="*/ 20 w 72"/>
              <a:gd name="T19" fmla="*/ 8 h 54"/>
              <a:gd name="T20" fmla="*/ 24 w 72"/>
              <a:gd name="T21" fmla="*/ 6 h 54"/>
              <a:gd name="T22" fmla="*/ 28 w 72"/>
              <a:gd name="T23" fmla="*/ 5 h 54"/>
              <a:gd name="T24" fmla="*/ 32 w 72"/>
              <a:gd name="T25" fmla="*/ 6 h 54"/>
              <a:gd name="T26" fmla="*/ 35 w 72"/>
              <a:gd name="T27" fmla="*/ 7 h 54"/>
              <a:gd name="T28" fmla="*/ 53 w 72"/>
              <a:gd name="T29" fmla="*/ 25 h 54"/>
              <a:gd name="T30" fmla="*/ 72 w 72"/>
              <a:gd name="T31" fmla="*/ 43 h 54"/>
              <a:gd name="T32" fmla="*/ 64 w 72"/>
              <a:gd name="T33" fmla="*/ 8 h 54"/>
              <a:gd name="T34" fmla="*/ 63 w 72"/>
              <a:gd name="T35" fmla="*/ 11 h 54"/>
              <a:gd name="T36" fmla="*/ 61 w 72"/>
              <a:gd name="T37" fmla="*/ 13 h 54"/>
              <a:gd name="T38" fmla="*/ 56 w 72"/>
              <a:gd name="T39" fmla="*/ 15 h 54"/>
              <a:gd name="T40" fmla="*/ 53 w 72"/>
              <a:gd name="T41" fmla="*/ 15 h 54"/>
              <a:gd name="T42" fmla="*/ 50 w 72"/>
              <a:gd name="T43" fmla="*/ 13 h 54"/>
              <a:gd name="T44" fmla="*/ 48 w 72"/>
              <a:gd name="T45" fmla="*/ 8 h 54"/>
              <a:gd name="T46" fmla="*/ 48 w 72"/>
              <a:gd name="T47" fmla="*/ 5 h 54"/>
              <a:gd name="T48" fmla="*/ 50 w 72"/>
              <a:gd name="T49" fmla="*/ 2 h 54"/>
              <a:gd name="T50" fmla="*/ 56 w 72"/>
              <a:gd name="T51" fmla="*/ 0 h 54"/>
              <a:gd name="T52" fmla="*/ 59 w 72"/>
              <a:gd name="T53" fmla="*/ 1 h 54"/>
              <a:gd name="T54" fmla="*/ 61 w 72"/>
              <a:gd name="T55" fmla="*/ 2 h 54"/>
              <a:gd name="T56" fmla="*/ 64 w 72"/>
              <a:gd name="T57" fmla="*/ 8 h 54"/>
              <a:gd name="T58" fmla="*/ 59 w 72"/>
              <a:gd name="T59" fmla="*/ 4 h 54"/>
              <a:gd name="T60" fmla="*/ 58 w 72"/>
              <a:gd name="T61" fmla="*/ 3 h 54"/>
              <a:gd name="T62" fmla="*/ 56 w 72"/>
              <a:gd name="T63" fmla="*/ 3 h 54"/>
              <a:gd name="T64" fmla="*/ 53 w 72"/>
              <a:gd name="T65" fmla="*/ 4 h 54"/>
              <a:gd name="T66" fmla="*/ 52 w 72"/>
              <a:gd name="T67" fmla="*/ 6 h 54"/>
              <a:gd name="T68" fmla="*/ 51 w 72"/>
              <a:gd name="T69" fmla="*/ 8 h 54"/>
              <a:gd name="T70" fmla="*/ 53 w 72"/>
              <a:gd name="T71" fmla="*/ 11 h 54"/>
              <a:gd name="T72" fmla="*/ 54 w 72"/>
              <a:gd name="T73" fmla="*/ 12 h 54"/>
              <a:gd name="T74" fmla="*/ 56 w 72"/>
              <a:gd name="T75" fmla="*/ 12 h 54"/>
              <a:gd name="T76" fmla="*/ 59 w 72"/>
              <a:gd name="T77" fmla="*/ 11 h 54"/>
              <a:gd name="T78" fmla="*/ 60 w 72"/>
              <a:gd name="T79" fmla="*/ 9 h 54"/>
              <a:gd name="T80" fmla="*/ 60 w 72"/>
              <a:gd name="T81" fmla="*/ 8 h 54"/>
              <a:gd name="T82" fmla="*/ 59 w 72"/>
              <a:gd name="T83"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54">
                <a:moveTo>
                  <a:pt x="72" y="43"/>
                </a:moveTo>
                <a:lnTo>
                  <a:pt x="66" y="54"/>
                </a:lnTo>
                <a:lnTo>
                  <a:pt x="66" y="54"/>
                </a:lnTo>
                <a:lnTo>
                  <a:pt x="47" y="34"/>
                </a:lnTo>
                <a:lnTo>
                  <a:pt x="47" y="34"/>
                </a:lnTo>
                <a:lnTo>
                  <a:pt x="36" y="23"/>
                </a:lnTo>
                <a:lnTo>
                  <a:pt x="36" y="23"/>
                </a:lnTo>
                <a:lnTo>
                  <a:pt x="29" y="15"/>
                </a:lnTo>
                <a:lnTo>
                  <a:pt x="29" y="15"/>
                </a:lnTo>
                <a:lnTo>
                  <a:pt x="28" y="15"/>
                </a:lnTo>
                <a:lnTo>
                  <a:pt x="28" y="15"/>
                </a:lnTo>
                <a:lnTo>
                  <a:pt x="28" y="15"/>
                </a:lnTo>
                <a:lnTo>
                  <a:pt x="28" y="15"/>
                </a:lnTo>
                <a:lnTo>
                  <a:pt x="25" y="19"/>
                </a:lnTo>
                <a:lnTo>
                  <a:pt x="25" y="19"/>
                </a:lnTo>
                <a:lnTo>
                  <a:pt x="18" y="29"/>
                </a:lnTo>
                <a:lnTo>
                  <a:pt x="8" y="45"/>
                </a:lnTo>
                <a:lnTo>
                  <a:pt x="0" y="37"/>
                </a:lnTo>
                <a:lnTo>
                  <a:pt x="0" y="37"/>
                </a:lnTo>
                <a:lnTo>
                  <a:pt x="20" y="8"/>
                </a:lnTo>
                <a:lnTo>
                  <a:pt x="20" y="8"/>
                </a:lnTo>
                <a:lnTo>
                  <a:pt x="24" y="6"/>
                </a:lnTo>
                <a:lnTo>
                  <a:pt x="28" y="5"/>
                </a:lnTo>
                <a:lnTo>
                  <a:pt x="28" y="5"/>
                </a:lnTo>
                <a:lnTo>
                  <a:pt x="32" y="6"/>
                </a:lnTo>
                <a:lnTo>
                  <a:pt x="32" y="6"/>
                </a:lnTo>
                <a:lnTo>
                  <a:pt x="35" y="7"/>
                </a:lnTo>
                <a:lnTo>
                  <a:pt x="35" y="7"/>
                </a:lnTo>
                <a:lnTo>
                  <a:pt x="42" y="13"/>
                </a:lnTo>
                <a:lnTo>
                  <a:pt x="53" y="25"/>
                </a:lnTo>
                <a:lnTo>
                  <a:pt x="53" y="25"/>
                </a:lnTo>
                <a:lnTo>
                  <a:pt x="72" y="43"/>
                </a:lnTo>
                <a:lnTo>
                  <a:pt x="72" y="43"/>
                </a:lnTo>
                <a:close/>
                <a:moveTo>
                  <a:pt x="64" y="8"/>
                </a:moveTo>
                <a:lnTo>
                  <a:pt x="64" y="8"/>
                </a:lnTo>
                <a:lnTo>
                  <a:pt x="63" y="11"/>
                </a:lnTo>
                <a:lnTo>
                  <a:pt x="61" y="13"/>
                </a:lnTo>
                <a:lnTo>
                  <a:pt x="61" y="13"/>
                </a:lnTo>
                <a:lnTo>
                  <a:pt x="59" y="15"/>
                </a:lnTo>
                <a:lnTo>
                  <a:pt x="56" y="15"/>
                </a:lnTo>
                <a:lnTo>
                  <a:pt x="56" y="15"/>
                </a:lnTo>
                <a:lnTo>
                  <a:pt x="53" y="15"/>
                </a:lnTo>
                <a:lnTo>
                  <a:pt x="50" y="13"/>
                </a:lnTo>
                <a:lnTo>
                  <a:pt x="50" y="13"/>
                </a:lnTo>
                <a:lnTo>
                  <a:pt x="48" y="11"/>
                </a:lnTo>
                <a:lnTo>
                  <a:pt x="48" y="8"/>
                </a:lnTo>
                <a:lnTo>
                  <a:pt x="48" y="8"/>
                </a:lnTo>
                <a:lnTo>
                  <a:pt x="48" y="5"/>
                </a:lnTo>
                <a:lnTo>
                  <a:pt x="50" y="2"/>
                </a:lnTo>
                <a:lnTo>
                  <a:pt x="50" y="2"/>
                </a:lnTo>
                <a:lnTo>
                  <a:pt x="53" y="1"/>
                </a:lnTo>
                <a:lnTo>
                  <a:pt x="56" y="0"/>
                </a:lnTo>
                <a:lnTo>
                  <a:pt x="56" y="0"/>
                </a:lnTo>
                <a:lnTo>
                  <a:pt x="59" y="1"/>
                </a:lnTo>
                <a:lnTo>
                  <a:pt x="61" y="2"/>
                </a:lnTo>
                <a:lnTo>
                  <a:pt x="61" y="2"/>
                </a:lnTo>
                <a:lnTo>
                  <a:pt x="63" y="5"/>
                </a:lnTo>
                <a:lnTo>
                  <a:pt x="64" y="8"/>
                </a:lnTo>
                <a:lnTo>
                  <a:pt x="64" y="8"/>
                </a:lnTo>
                <a:close/>
                <a:moveTo>
                  <a:pt x="59" y="4"/>
                </a:moveTo>
                <a:lnTo>
                  <a:pt x="59" y="4"/>
                </a:lnTo>
                <a:lnTo>
                  <a:pt x="58" y="3"/>
                </a:lnTo>
                <a:lnTo>
                  <a:pt x="56" y="3"/>
                </a:lnTo>
                <a:lnTo>
                  <a:pt x="56" y="3"/>
                </a:lnTo>
                <a:lnTo>
                  <a:pt x="54" y="3"/>
                </a:lnTo>
                <a:lnTo>
                  <a:pt x="53" y="4"/>
                </a:lnTo>
                <a:lnTo>
                  <a:pt x="53" y="4"/>
                </a:lnTo>
                <a:lnTo>
                  <a:pt x="52" y="6"/>
                </a:lnTo>
                <a:lnTo>
                  <a:pt x="51" y="8"/>
                </a:lnTo>
                <a:lnTo>
                  <a:pt x="51" y="8"/>
                </a:lnTo>
                <a:lnTo>
                  <a:pt x="52" y="9"/>
                </a:lnTo>
                <a:lnTo>
                  <a:pt x="53" y="11"/>
                </a:lnTo>
                <a:lnTo>
                  <a:pt x="53" y="11"/>
                </a:lnTo>
                <a:lnTo>
                  <a:pt x="54" y="12"/>
                </a:lnTo>
                <a:lnTo>
                  <a:pt x="56" y="12"/>
                </a:lnTo>
                <a:lnTo>
                  <a:pt x="56" y="12"/>
                </a:lnTo>
                <a:lnTo>
                  <a:pt x="58" y="12"/>
                </a:lnTo>
                <a:lnTo>
                  <a:pt x="59" y="11"/>
                </a:lnTo>
                <a:lnTo>
                  <a:pt x="59" y="11"/>
                </a:lnTo>
                <a:lnTo>
                  <a:pt x="60" y="9"/>
                </a:lnTo>
                <a:lnTo>
                  <a:pt x="60" y="8"/>
                </a:lnTo>
                <a:lnTo>
                  <a:pt x="60" y="8"/>
                </a:lnTo>
                <a:lnTo>
                  <a:pt x="60" y="6"/>
                </a:lnTo>
                <a:lnTo>
                  <a:pt x="59" y="4"/>
                </a:lnTo>
                <a:lnTo>
                  <a:pt x="59"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Rectangle 462">
            <a:extLst>
              <a:ext uri="{FF2B5EF4-FFF2-40B4-BE49-F238E27FC236}">
                <a16:creationId xmlns:a16="http://schemas.microsoft.com/office/drawing/2014/main" id="{1B56E982-6025-4FB3-999A-34BFE9897423}"/>
              </a:ext>
            </a:extLst>
          </p:cNvPr>
          <p:cNvSpPr>
            <a:spLocks noChangeArrowheads="1"/>
          </p:cNvSpPr>
          <p:nvPr/>
        </p:nvSpPr>
        <p:spPr bwMode="auto">
          <a:xfrm>
            <a:off x="7421563" y="4864100"/>
            <a:ext cx="52387" cy="952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0" name="Freeform 463">
            <a:extLst>
              <a:ext uri="{FF2B5EF4-FFF2-40B4-BE49-F238E27FC236}">
                <a16:creationId xmlns:a16="http://schemas.microsoft.com/office/drawing/2014/main" id="{401CB051-67D4-43F0-B351-A3E55AD1CD2A}"/>
              </a:ext>
            </a:extLst>
          </p:cNvPr>
          <p:cNvSpPr>
            <a:spLocks noEditPoints="1"/>
          </p:cNvSpPr>
          <p:nvPr/>
        </p:nvSpPr>
        <p:spPr bwMode="auto">
          <a:xfrm>
            <a:off x="7480300" y="4843463"/>
            <a:ext cx="52387" cy="49212"/>
          </a:xfrm>
          <a:custGeom>
            <a:avLst/>
            <a:gdLst>
              <a:gd name="T0" fmla="*/ 36 w 68"/>
              <a:gd name="T1" fmla="*/ 27 h 61"/>
              <a:gd name="T2" fmla="*/ 31 w 68"/>
              <a:gd name="T3" fmla="*/ 36 h 61"/>
              <a:gd name="T4" fmla="*/ 31 w 68"/>
              <a:gd name="T5" fmla="*/ 36 h 61"/>
              <a:gd name="T6" fmla="*/ 18 w 68"/>
              <a:gd name="T7" fmla="*/ 31 h 61"/>
              <a:gd name="T8" fmla="*/ 18 w 68"/>
              <a:gd name="T9" fmla="*/ 31 h 61"/>
              <a:gd name="T10" fmla="*/ 0 w 68"/>
              <a:gd name="T11" fmla="*/ 26 h 61"/>
              <a:gd name="T12" fmla="*/ 4 w 68"/>
              <a:gd name="T13" fmla="*/ 18 h 61"/>
              <a:gd name="T14" fmla="*/ 4 w 68"/>
              <a:gd name="T15" fmla="*/ 18 h 61"/>
              <a:gd name="T16" fmla="*/ 19 w 68"/>
              <a:gd name="T17" fmla="*/ 21 h 61"/>
              <a:gd name="T18" fmla="*/ 19 w 68"/>
              <a:gd name="T19" fmla="*/ 21 h 61"/>
              <a:gd name="T20" fmla="*/ 36 w 68"/>
              <a:gd name="T21" fmla="*/ 27 h 61"/>
              <a:gd name="T22" fmla="*/ 36 w 68"/>
              <a:gd name="T23" fmla="*/ 27 h 61"/>
              <a:gd name="T24" fmla="*/ 68 w 68"/>
              <a:gd name="T25" fmla="*/ 25 h 61"/>
              <a:gd name="T26" fmla="*/ 68 w 68"/>
              <a:gd name="T27" fmla="*/ 25 h 61"/>
              <a:gd name="T28" fmla="*/ 62 w 68"/>
              <a:gd name="T29" fmla="*/ 32 h 61"/>
              <a:gd name="T30" fmla="*/ 57 w 68"/>
              <a:gd name="T31" fmla="*/ 39 h 61"/>
              <a:gd name="T32" fmla="*/ 50 w 68"/>
              <a:gd name="T33" fmla="*/ 45 h 61"/>
              <a:gd name="T34" fmla="*/ 43 w 68"/>
              <a:gd name="T35" fmla="*/ 50 h 61"/>
              <a:gd name="T36" fmla="*/ 43 w 68"/>
              <a:gd name="T37" fmla="*/ 50 h 61"/>
              <a:gd name="T38" fmla="*/ 36 w 68"/>
              <a:gd name="T39" fmla="*/ 54 h 61"/>
              <a:gd name="T40" fmla="*/ 27 w 68"/>
              <a:gd name="T41" fmla="*/ 57 h 61"/>
              <a:gd name="T42" fmla="*/ 18 w 68"/>
              <a:gd name="T43" fmla="*/ 59 h 61"/>
              <a:gd name="T44" fmla="*/ 8 w 68"/>
              <a:gd name="T45" fmla="*/ 61 h 61"/>
              <a:gd name="T46" fmla="*/ 4 w 68"/>
              <a:gd name="T47" fmla="*/ 51 h 61"/>
              <a:gd name="T48" fmla="*/ 4 w 68"/>
              <a:gd name="T49" fmla="*/ 51 h 61"/>
              <a:gd name="T50" fmla="*/ 14 w 68"/>
              <a:gd name="T51" fmla="*/ 50 h 61"/>
              <a:gd name="T52" fmla="*/ 22 w 68"/>
              <a:gd name="T53" fmla="*/ 48 h 61"/>
              <a:gd name="T54" fmla="*/ 29 w 68"/>
              <a:gd name="T55" fmla="*/ 46 h 61"/>
              <a:gd name="T56" fmla="*/ 36 w 68"/>
              <a:gd name="T57" fmla="*/ 43 h 61"/>
              <a:gd name="T58" fmla="*/ 36 w 68"/>
              <a:gd name="T59" fmla="*/ 43 h 61"/>
              <a:gd name="T60" fmla="*/ 42 w 68"/>
              <a:gd name="T61" fmla="*/ 39 h 61"/>
              <a:gd name="T62" fmla="*/ 48 w 68"/>
              <a:gd name="T63" fmla="*/ 33 h 61"/>
              <a:gd name="T64" fmla="*/ 54 w 68"/>
              <a:gd name="T65" fmla="*/ 27 h 61"/>
              <a:gd name="T66" fmla="*/ 58 w 68"/>
              <a:gd name="T67" fmla="*/ 20 h 61"/>
              <a:gd name="T68" fmla="*/ 68 w 68"/>
              <a:gd name="T69" fmla="*/ 25 h 61"/>
              <a:gd name="T70" fmla="*/ 43 w 68"/>
              <a:gd name="T71" fmla="*/ 10 h 61"/>
              <a:gd name="T72" fmla="*/ 38 w 68"/>
              <a:gd name="T73" fmla="*/ 19 h 61"/>
              <a:gd name="T74" fmla="*/ 38 w 68"/>
              <a:gd name="T75" fmla="*/ 19 h 61"/>
              <a:gd name="T76" fmla="*/ 30 w 68"/>
              <a:gd name="T77" fmla="*/ 15 h 61"/>
              <a:gd name="T78" fmla="*/ 30 w 68"/>
              <a:gd name="T79" fmla="*/ 15 h 61"/>
              <a:gd name="T80" fmla="*/ 23 w 68"/>
              <a:gd name="T81" fmla="*/ 13 h 61"/>
              <a:gd name="T82" fmla="*/ 8 w 68"/>
              <a:gd name="T83" fmla="*/ 8 h 61"/>
              <a:gd name="T84" fmla="*/ 12 w 68"/>
              <a:gd name="T85" fmla="*/ 0 h 61"/>
              <a:gd name="T86" fmla="*/ 12 w 68"/>
              <a:gd name="T87" fmla="*/ 0 h 61"/>
              <a:gd name="T88" fmla="*/ 26 w 68"/>
              <a:gd name="T89" fmla="*/ 4 h 61"/>
              <a:gd name="T90" fmla="*/ 43 w 68"/>
              <a:gd name="T91" fmla="*/ 10 h 61"/>
              <a:gd name="T92" fmla="*/ 43 w 68"/>
              <a:gd name="T93" fmla="*/ 10 h 61"/>
              <a:gd name="T94" fmla="*/ 55 w 68"/>
              <a:gd name="T95" fmla="*/ 13 h 61"/>
              <a:gd name="T96" fmla="*/ 50 w 68"/>
              <a:gd name="T97" fmla="*/ 15 h 61"/>
              <a:gd name="T98" fmla="*/ 50 w 68"/>
              <a:gd name="T99" fmla="*/ 15 h 61"/>
              <a:gd name="T100" fmla="*/ 45 w 68"/>
              <a:gd name="T101" fmla="*/ 4 h 61"/>
              <a:gd name="T102" fmla="*/ 50 w 68"/>
              <a:gd name="T103" fmla="*/ 2 h 61"/>
              <a:gd name="T104" fmla="*/ 50 w 68"/>
              <a:gd name="T105" fmla="*/ 2 h 61"/>
              <a:gd name="T106" fmla="*/ 55 w 68"/>
              <a:gd name="T107" fmla="*/ 13 h 61"/>
              <a:gd name="T108" fmla="*/ 55 w 68"/>
              <a:gd name="T109" fmla="*/ 13 h 61"/>
              <a:gd name="T110" fmla="*/ 66 w 68"/>
              <a:gd name="T111" fmla="*/ 11 h 61"/>
              <a:gd name="T112" fmla="*/ 60 w 68"/>
              <a:gd name="T113" fmla="*/ 13 h 61"/>
              <a:gd name="T114" fmla="*/ 60 w 68"/>
              <a:gd name="T115" fmla="*/ 13 h 61"/>
              <a:gd name="T116" fmla="*/ 55 w 68"/>
              <a:gd name="T117" fmla="*/ 2 h 61"/>
              <a:gd name="T118" fmla="*/ 60 w 68"/>
              <a:gd name="T119" fmla="*/ 0 h 61"/>
              <a:gd name="T120" fmla="*/ 60 w 68"/>
              <a:gd name="T121" fmla="*/ 0 h 61"/>
              <a:gd name="T122" fmla="*/ 66 w 68"/>
              <a:gd name="T123" fmla="*/ 11 h 61"/>
              <a:gd name="T124" fmla="*/ 66 w 68"/>
              <a:gd name="T125" fmla="*/ 1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 h="61">
                <a:moveTo>
                  <a:pt x="36" y="27"/>
                </a:moveTo>
                <a:lnTo>
                  <a:pt x="31" y="36"/>
                </a:lnTo>
                <a:lnTo>
                  <a:pt x="31" y="36"/>
                </a:lnTo>
                <a:lnTo>
                  <a:pt x="18" y="31"/>
                </a:lnTo>
                <a:lnTo>
                  <a:pt x="18" y="31"/>
                </a:lnTo>
                <a:lnTo>
                  <a:pt x="0" y="26"/>
                </a:lnTo>
                <a:lnTo>
                  <a:pt x="4" y="18"/>
                </a:lnTo>
                <a:lnTo>
                  <a:pt x="4" y="18"/>
                </a:lnTo>
                <a:lnTo>
                  <a:pt x="19" y="21"/>
                </a:lnTo>
                <a:lnTo>
                  <a:pt x="19" y="21"/>
                </a:lnTo>
                <a:lnTo>
                  <a:pt x="36" y="27"/>
                </a:lnTo>
                <a:lnTo>
                  <a:pt x="36" y="27"/>
                </a:lnTo>
                <a:close/>
                <a:moveTo>
                  <a:pt x="68" y="25"/>
                </a:moveTo>
                <a:lnTo>
                  <a:pt x="68" y="25"/>
                </a:lnTo>
                <a:lnTo>
                  <a:pt x="62" y="32"/>
                </a:lnTo>
                <a:lnTo>
                  <a:pt x="57" y="39"/>
                </a:lnTo>
                <a:lnTo>
                  <a:pt x="50" y="45"/>
                </a:lnTo>
                <a:lnTo>
                  <a:pt x="43" y="50"/>
                </a:lnTo>
                <a:lnTo>
                  <a:pt x="43" y="50"/>
                </a:lnTo>
                <a:lnTo>
                  <a:pt x="36" y="54"/>
                </a:lnTo>
                <a:lnTo>
                  <a:pt x="27" y="57"/>
                </a:lnTo>
                <a:lnTo>
                  <a:pt x="18" y="59"/>
                </a:lnTo>
                <a:lnTo>
                  <a:pt x="8" y="61"/>
                </a:lnTo>
                <a:lnTo>
                  <a:pt x="4" y="51"/>
                </a:lnTo>
                <a:lnTo>
                  <a:pt x="4" y="51"/>
                </a:lnTo>
                <a:lnTo>
                  <a:pt x="14" y="50"/>
                </a:lnTo>
                <a:lnTo>
                  <a:pt x="22" y="48"/>
                </a:lnTo>
                <a:lnTo>
                  <a:pt x="29" y="46"/>
                </a:lnTo>
                <a:lnTo>
                  <a:pt x="36" y="43"/>
                </a:lnTo>
                <a:lnTo>
                  <a:pt x="36" y="43"/>
                </a:lnTo>
                <a:lnTo>
                  <a:pt x="42" y="39"/>
                </a:lnTo>
                <a:lnTo>
                  <a:pt x="48" y="33"/>
                </a:lnTo>
                <a:lnTo>
                  <a:pt x="54" y="27"/>
                </a:lnTo>
                <a:lnTo>
                  <a:pt x="58" y="20"/>
                </a:lnTo>
                <a:lnTo>
                  <a:pt x="68" y="25"/>
                </a:lnTo>
                <a:close/>
                <a:moveTo>
                  <a:pt x="43" y="10"/>
                </a:moveTo>
                <a:lnTo>
                  <a:pt x="38" y="19"/>
                </a:lnTo>
                <a:lnTo>
                  <a:pt x="38" y="19"/>
                </a:lnTo>
                <a:lnTo>
                  <a:pt x="30" y="15"/>
                </a:lnTo>
                <a:lnTo>
                  <a:pt x="30" y="15"/>
                </a:lnTo>
                <a:lnTo>
                  <a:pt x="23" y="13"/>
                </a:lnTo>
                <a:lnTo>
                  <a:pt x="8" y="8"/>
                </a:lnTo>
                <a:lnTo>
                  <a:pt x="12" y="0"/>
                </a:lnTo>
                <a:lnTo>
                  <a:pt x="12" y="0"/>
                </a:lnTo>
                <a:lnTo>
                  <a:pt x="26" y="4"/>
                </a:lnTo>
                <a:lnTo>
                  <a:pt x="43" y="10"/>
                </a:lnTo>
                <a:lnTo>
                  <a:pt x="43" y="10"/>
                </a:lnTo>
                <a:close/>
                <a:moveTo>
                  <a:pt x="55" y="13"/>
                </a:moveTo>
                <a:lnTo>
                  <a:pt x="50" y="15"/>
                </a:lnTo>
                <a:lnTo>
                  <a:pt x="50" y="15"/>
                </a:lnTo>
                <a:lnTo>
                  <a:pt x="45" y="4"/>
                </a:lnTo>
                <a:lnTo>
                  <a:pt x="50" y="2"/>
                </a:lnTo>
                <a:lnTo>
                  <a:pt x="50" y="2"/>
                </a:lnTo>
                <a:lnTo>
                  <a:pt x="55" y="13"/>
                </a:lnTo>
                <a:lnTo>
                  <a:pt x="55" y="13"/>
                </a:lnTo>
                <a:close/>
                <a:moveTo>
                  <a:pt x="66" y="11"/>
                </a:moveTo>
                <a:lnTo>
                  <a:pt x="60" y="13"/>
                </a:lnTo>
                <a:lnTo>
                  <a:pt x="60" y="13"/>
                </a:lnTo>
                <a:lnTo>
                  <a:pt x="55" y="2"/>
                </a:lnTo>
                <a:lnTo>
                  <a:pt x="60" y="0"/>
                </a:lnTo>
                <a:lnTo>
                  <a:pt x="60" y="0"/>
                </a:lnTo>
                <a:lnTo>
                  <a:pt x="66" y="11"/>
                </a:lnTo>
                <a:lnTo>
                  <a:pt x="66"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Freeform 464">
            <a:extLst>
              <a:ext uri="{FF2B5EF4-FFF2-40B4-BE49-F238E27FC236}">
                <a16:creationId xmlns:a16="http://schemas.microsoft.com/office/drawing/2014/main" id="{ED3626F2-2B53-4D23-86CC-D254BE6C2052}"/>
              </a:ext>
            </a:extLst>
          </p:cNvPr>
          <p:cNvSpPr>
            <a:spLocks/>
          </p:cNvSpPr>
          <p:nvPr/>
        </p:nvSpPr>
        <p:spPr bwMode="auto">
          <a:xfrm>
            <a:off x="7535863" y="4841875"/>
            <a:ext cx="53975" cy="50800"/>
          </a:xfrm>
          <a:custGeom>
            <a:avLst/>
            <a:gdLst>
              <a:gd name="T0" fmla="*/ 36 w 68"/>
              <a:gd name="T1" fmla="*/ 53 h 64"/>
              <a:gd name="T2" fmla="*/ 36 w 68"/>
              <a:gd name="T3" fmla="*/ 39 h 64"/>
              <a:gd name="T4" fmla="*/ 27 w 68"/>
              <a:gd name="T5" fmla="*/ 45 h 64"/>
              <a:gd name="T6" fmla="*/ 24 w 68"/>
              <a:gd name="T7" fmla="*/ 50 h 64"/>
              <a:gd name="T8" fmla="*/ 25 w 68"/>
              <a:gd name="T9" fmla="*/ 53 h 64"/>
              <a:gd name="T10" fmla="*/ 31 w 68"/>
              <a:gd name="T11" fmla="*/ 55 h 64"/>
              <a:gd name="T12" fmla="*/ 40 w 68"/>
              <a:gd name="T13" fmla="*/ 56 h 64"/>
              <a:gd name="T14" fmla="*/ 55 w 68"/>
              <a:gd name="T15" fmla="*/ 55 h 64"/>
              <a:gd name="T16" fmla="*/ 65 w 68"/>
              <a:gd name="T17" fmla="*/ 63 h 64"/>
              <a:gd name="T18" fmla="*/ 45 w 68"/>
              <a:gd name="T19" fmla="*/ 64 h 64"/>
              <a:gd name="T20" fmla="*/ 30 w 68"/>
              <a:gd name="T21" fmla="*/ 63 h 64"/>
              <a:gd name="T22" fmla="*/ 20 w 68"/>
              <a:gd name="T23" fmla="*/ 61 h 64"/>
              <a:gd name="T24" fmla="*/ 18 w 68"/>
              <a:gd name="T25" fmla="*/ 59 h 64"/>
              <a:gd name="T26" fmla="*/ 14 w 68"/>
              <a:gd name="T27" fmla="*/ 55 h 64"/>
              <a:gd name="T28" fmla="*/ 14 w 68"/>
              <a:gd name="T29" fmla="*/ 51 h 64"/>
              <a:gd name="T30" fmla="*/ 15 w 68"/>
              <a:gd name="T31" fmla="*/ 46 h 64"/>
              <a:gd name="T32" fmla="*/ 26 w 68"/>
              <a:gd name="T33" fmla="*/ 36 h 64"/>
              <a:gd name="T34" fmla="*/ 35 w 68"/>
              <a:gd name="T35" fmla="*/ 30 h 64"/>
              <a:gd name="T36" fmla="*/ 32 w 68"/>
              <a:gd name="T37" fmla="*/ 29 h 64"/>
              <a:gd name="T38" fmla="*/ 28 w 68"/>
              <a:gd name="T39" fmla="*/ 30 h 64"/>
              <a:gd name="T40" fmla="*/ 24 w 68"/>
              <a:gd name="T41" fmla="*/ 32 h 64"/>
              <a:gd name="T42" fmla="*/ 12 w 68"/>
              <a:gd name="T43" fmla="*/ 39 h 64"/>
              <a:gd name="T44" fmla="*/ 6 w 68"/>
              <a:gd name="T45" fmla="*/ 45 h 64"/>
              <a:gd name="T46" fmla="*/ 0 w 68"/>
              <a:gd name="T47" fmla="*/ 38 h 64"/>
              <a:gd name="T48" fmla="*/ 11 w 68"/>
              <a:gd name="T49" fmla="*/ 28 h 64"/>
              <a:gd name="T50" fmla="*/ 19 w 68"/>
              <a:gd name="T51" fmla="*/ 18 h 64"/>
              <a:gd name="T52" fmla="*/ 4 w 68"/>
              <a:gd name="T53" fmla="*/ 9 h 64"/>
              <a:gd name="T54" fmla="*/ 22 w 68"/>
              <a:gd name="T55" fmla="*/ 9 h 64"/>
              <a:gd name="T56" fmla="*/ 35 w 68"/>
              <a:gd name="T57" fmla="*/ 1 h 64"/>
              <a:gd name="T58" fmla="*/ 33 w 68"/>
              <a:gd name="T59" fmla="*/ 9 h 64"/>
              <a:gd name="T60" fmla="*/ 57 w 68"/>
              <a:gd name="T61" fmla="*/ 18 h 64"/>
              <a:gd name="T62" fmla="*/ 29 w 68"/>
              <a:gd name="T63" fmla="*/ 18 h 64"/>
              <a:gd name="T64" fmla="*/ 26 w 68"/>
              <a:gd name="T65" fmla="*/ 23 h 64"/>
              <a:gd name="T66" fmla="*/ 33 w 68"/>
              <a:gd name="T67" fmla="*/ 22 h 64"/>
              <a:gd name="T68" fmla="*/ 39 w 68"/>
              <a:gd name="T69" fmla="*/ 23 h 64"/>
              <a:gd name="T70" fmla="*/ 43 w 68"/>
              <a:gd name="T71" fmla="*/ 27 h 64"/>
              <a:gd name="T72" fmla="*/ 63 w 68"/>
              <a:gd name="T73" fmla="*/ 19 h 64"/>
              <a:gd name="T74" fmla="*/ 68 w 68"/>
              <a:gd name="T75" fmla="*/ 27 h 64"/>
              <a:gd name="T76" fmla="*/ 46 w 68"/>
              <a:gd name="T77" fmla="*/ 35 h 64"/>
              <a:gd name="T78" fmla="*/ 46 w 68"/>
              <a:gd name="T79"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 h="64">
                <a:moveTo>
                  <a:pt x="46" y="53"/>
                </a:moveTo>
                <a:lnTo>
                  <a:pt x="36" y="53"/>
                </a:lnTo>
                <a:lnTo>
                  <a:pt x="36" y="39"/>
                </a:lnTo>
                <a:lnTo>
                  <a:pt x="36" y="39"/>
                </a:lnTo>
                <a:lnTo>
                  <a:pt x="31" y="42"/>
                </a:lnTo>
                <a:lnTo>
                  <a:pt x="27" y="45"/>
                </a:lnTo>
                <a:lnTo>
                  <a:pt x="25" y="48"/>
                </a:lnTo>
                <a:lnTo>
                  <a:pt x="24" y="50"/>
                </a:lnTo>
                <a:lnTo>
                  <a:pt x="24" y="50"/>
                </a:lnTo>
                <a:lnTo>
                  <a:pt x="25" y="53"/>
                </a:lnTo>
                <a:lnTo>
                  <a:pt x="27" y="54"/>
                </a:lnTo>
                <a:lnTo>
                  <a:pt x="31" y="55"/>
                </a:lnTo>
                <a:lnTo>
                  <a:pt x="36" y="56"/>
                </a:lnTo>
                <a:lnTo>
                  <a:pt x="40" y="56"/>
                </a:lnTo>
                <a:lnTo>
                  <a:pt x="40" y="56"/>
                </a:lnTo>
                <a:lnTo>
                  <a:pt x="55" y="55"/>
                </a:lnTo>
                <a:lnTo>
                  <a:pt x="65" y="54"/>
                </a:lnTo>
                <a:lnTo>
                  <a:pt x="65" y="63"/>
                </a:lnTo>
                <a:lnTo>
                  <a:pt x="65" y="63"/>
                </a:lnTo>
                <a:lnTo>
                  <a:pt x="45" y="64"/>
                </a:lnTo>
                <a:lnTo>
                  <a:pt x="45" y="64"/>
                </a:lnTo>
                <a:lnTo>
                  <a:pt x="30" y="63"/>
                </a:lnTo>
                <a:lnTo>
                  <a:pt x="24" y="62"/>
                </a:lnTo>
                <a:lnTo>
                  <a:pt x="20" y="61"/>
                </a:lnTo>
                <a:lnTo>
                  <a:pt x="20" y="61"/>
                </a:lnTo>
                <a:lnTo>
                  <a:pt x="18" y="59"/>
                </a:lnTo>
                <a:lnTo>
                  <a:pt x="16" y="57"/>
                </a:lnTo>
                <a:lnTo>
                  <a:pt x="14" y="55"/>
                </a:lnTo>
                <a:lnTo>
                  <a:pt x="14" y="51"/>
                </a:lnTo>
                <a:lnTo>
                  <a:pt x="14" y="51"/>
                </a:lnTo>
                <a:lnTo>
                  <a:pt x="14" y="49"/>
                </a:lnTo>
                <a:lnTo>
                  <a:pt x="15" y="46"/>
                </a:lnTo>
                <a:lnTo>
                  <a:pt x="19" y="41"/>
                </a:lnTo>
                <a:lnTo>
                  <a:pt x="26" y="36"/>
                </a:lnTo>
                <a:lnTo>
                  <a:pt x="35" y="30"/>
                </a:lnTo>
                <a:lnTo>
                  <a:pt x="35" y="30"/>
                </a:lnTo>
                <a:lnTo>
                  <a:pt x="33" y="30"/>
                </a:lnTo>
                <a:lnTo>
                  <a:pt x="32" y="29"/>
                </a:lnTo>
                <a:lnTo>
                  <a:pt x="32" y="29"/>
                </a:lnTo>
                <a:lnTo>
                  <a:pt x="28" y="30"/>
                </a:lnTo>
                <a:lnTo>
                  <a:pt x="24" y="32"/>
                </a:lnTo>
                <a:lnTo>
                  <a:pt x="24" y="32"/>
                </a:lnTo>
                <a:lnTo>
                  <a:pt x="18" y="35"/>
                </a:lnTo>
                <a:lnTo>
                  <a:pt x="12" y="39"/>
                </a:lnTo>
                <a:lnTo>
                  <a:pt x="12" y="39"/>
                </a:lnTo>
                <a:lnTo>
                  <a:pt x="6" y="45"/>
                </a:lnTo>
                <a:lnTo>
                  <a:pt x="0" y="38"/>
                </a:lnTo>
                <a:lnTo>
                  <a:pt x="0" y="38"/>
                </a:lnTo>
                <a:lnTo>
                  <a:pt x="6" y="33"/>
                </a:lnTo>
                <a:lnTo>
                  <a:pt x="11" y="28"/>
                </a:lnTo>
                <a:lnTo>
                  <a:pt x="15" y="23"/>
                </a:lnTo>
                <a:lnTo>
                  <a:pt x="19" y="18"/>
                </a:lnTo>
                <a:lnTo>
                  <a:pt x="4" y="18"/>
                </a:lnTo>
                <a:lnTo>
                  <a:pt x="4" y="9"/>
                </a:lnTo>
                <a:lnTo>
                  <a:pt x="22" y="9"/>
                </a:lnTo>
                <a:lnTo>
                  <a:pt x="22" y="9"/>
                </a:lnTo>
                <a:lnTo>
                  <a:pt x="25" y="0"/>
                </a:lnTo>
                <a:lnTo>
                  <a:pt x="35" y="1"/>
                </a:lnTo>
                <a:lnTo>
                  <a:pt x="35" y="1"/>
                </a:lnTo>
                <a:lnTo>
                  <a:pt x="33" y="9"/>
                </a:lnTo>
                <a:lnTo>
                  <a:pt x="57" y="9"/>
                </a:lnTo>
                <a:lnTo>
                  <a:pt x="57" y="18"/>
                </a:lnTo>
                <a:lnTo>
                  <a:pt x="29" y="18"/>
                </a:lnTo>
                <a:lnTo>
                  <a:pt x="29" y="18"/>
                </a:lnTo>
                <a:lnTo>
                  <a:pt x="26" y="23"/>
                </a:lnTo>
                <a:lnTo>
                  <a:pt x="26" y="23"/>
                </a:lnTo>
                <a:lnTo>
                  <a:pt x="33" y="22"/>
                </a:lnTo>
                <a:lnTo>
                  <a:pt x="33" y="22"/>
                </a:lnTo>
                <a:lnTo>
                  <a:pt x="36" y="22"/>
                </a:lnTo>
                <a:lnTo>
                  <a:pt x="39" y="23"/>
                </a:lnTo>
                <a:lnTo>
                  <a:pt x="41" y="25"/>
                </a:lnTo>
                <a:lnTo>
                  <a:pt x="43" y="27"/>
                </a:lnTo>
                <a:lnTo>
                  <a:pt x="43" y="27"/>
                </a:lnTo>
                <a:lnTo>
                  <a:pt x="63" y="19"/>
                </a:lnTo>
                <a:lnTo>
                  <a:pt x="68" y="27"/>
                </a:lnTo>
                <a:lnTo>
                  <a:pt x="68" y="27"/>
                </a:lnTo>
                <a:lnTo>
                  <a:pt x="46" y="35"/>
                </a:lnTo>
                <a:lnTo>
                  <a:pt x="46" y="35"/>
                </a:lnTo>
                <a:lnTo>
                  <a:pt x="46" y="40"/>
                </a:lnTo>
                <a:lnTo>
                  <a:pt x="46"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2" name="Freeform 465">
            <a:extLst>
              <a:ext uri="{FF2B5EF4-FFF2-40B4-BE49-F238E27FC236}">
                <a16:creationId xmlns:a16="http://schemas.microsoft.com/office/drawing/2014/main" id="{A68533D2-F942-4E1A-A9B4-E57D6F742989}"/>
              </a:ext>
            </a:extLst>
          </p:cNvPr>
          <p:cNvSpPr>
            <a:spLocks noEditPoints="1"/>
          </p:cNvSpPr>
          <p:nvPr/>
        </p:nvSpPr>
        <p:spPr bwMode="auto">
          <a:xfrm>
            <a:off x="7593013" y="4841875"/>
            <a:ext cx="57150" cy="52387"/>
          </a:xfrm>
          <a:custGeom>
            <a:avLst/>
            <a:gdLst>
              <a:gd name="T0" fmla="*/ 24 w 71"/>
              <a:gd name="T1" fmla="*/ 36 h 65"/>
              <a:gd name="T2" fmla="*/ 19 w 71"/>
              <a:gd name="T3" fmla="*/ 57 h 65"/>
              <a:gd name="T4" fmla="*/ 18 w 71"/>
              <a:gd name="T5" fmla="*/ 60 h 65"/>
              <a:gd name="T6" fmla="*/ 17 w 71"/>
              <a:gd name="T7" fmla="*/ 63 h 65"/>
              <a:gd name="T8" fmla="*/ 11 w 71"/>
              <a:gd name="T9" fmla="*/ 65 h 65"/>
              <a:gd name="T10" fmla="*/ 2 w 71"/>
              <a:gd name="T11" fmla="*/ 56 h 65"/>
              <a:gd name="T12" fmla="*/ 7 w 71"/>
              <a:gd name="T13" fmla="*/ 56 h 65"/>
              <a:gd name="T14" fmla="*/ 10 w 71"/>
              <a:gd name="T15" fmla="*/ 54 h 65"/>
              <a:gd name="T16" fmla="*/ 10 w 71"/>
              <a:gd name="T17" fmla="*/ 41 h 65"/>
              <a:gd name="T18" fmla="*/ 0 w 71"/>
              <a:gd name="T19" fmla="*/ 35 h 65"/>
              <a:gd name="T20" fmla="*/ 10 w 71"/>
              <a:gd name="T21" fmla="*/ 33 h 65"/>
              <a:gd name="T22" fmla="*/ 1 w 71"/>
              <a:gd name="T23" fmla="*/ 21 h 65"/>
              <a:gd name="T24" fmla="*/ 10 w 71"/>
              <a:gd name="T25" fmla="*/ 13 h 65"/>
              <a:gd name="T26" fmla="*/ 19 w 71"/>
              <a:gd name="T27" fmla="*/ 0 h 65"/>
              <a:gd name="T28" fmla="*/ 24 w 71"/>
              <a:gd name="T29" fmla="*/ 13 h 65"/>
              <a:gd name="T30" fmla="*/ 19 w 71"/>
              <a:gd name="T31" fmla="*/ 21 h 65"/>
              <a:gd name="T32" fmla="*/ 19 w 71"/>
              <a:gd name="T33" fmla="*/ 30 h 65"/>
              <a:gd name="T34" fmla="*/ 24 w 71"/>
              <a:gd name="T35" fmla="*/ 36 h 65"/>
              <a:gd name="T36" fmla="*/ 35 w 71"/>
              <a:gd name="T37" fmla="*/ 17 h 65"/>
              <a:gd name="T38" fmla="*/ 35 w 71"/>
              <a:gd name="T39" fmla="*/ 25 h 65"/>
              <a:gd name="T40" fmla="*/ 33 w 71"/>
              <a:gd name="T41" fmla="*/ 47 h 65"/>
              <a:gd name="T42" fmla="*/ 30 w 71"/>
              <a:gd name="T43" fmla="*/ 57 h 65"/>
              <a:gd name="T44" fmla="*/ 19 w 71"/>
              <a:gd name="T45" fmla="*/ 60 h 65"/>
              <a:gd name="T46" fmla="*/ 22 w 71"/>
              <a:gd name="T47" fmla="*/ 53 h 65"/>
              <a:gd name="T48" fmla="*/ 24 w 71"/>
              <a:gd name="T49" fmla="*/ 45 h 65"/>
              <a:gd name="T50" fmla="*/ 26 w 71"/>
              <a:gd name="T51" fmla="*/ 27 h 65"/>
              <a:gd name="T52" fmla="*/ 44 w 71"/>
              <a:gd name="T53" fmla="*/ 9 h 65"/>
              <a:gd name="T54" fmla="*/ 54 w 71"/>
              <a:gd name="T55" fmla="*/ 0 h 65"/>
              <a:gd name="T56" fmla="*/ 69 w 71"/>
              <a:gd name="T57" fmla="*/ 9 h 65"/>
              <a:gd name="T58" fmla="*/ 60 w 71"/>
              <a:gd name="T59" fmla="*/ 60 h 65"/>
              <a:gd name="T60" fmla="*/ 32 w 71"/>
              <a:gd name="T61" fmla="*/ 64 h 65"/>
              <a:gd name="T62" fmla="*/ 31 w 71"/>
              <a:gd name="T63" fmla="*/ 55 h 65"/>
              <a:gd name="T64" fmla="*/ 35 w 71"/>
              <a:gd name="T65" fmla="*/ 55 h 65"/>
              <a:gd name="T66" fmla="*/ 45 w 71"/>
              <a:gd name="T67" fmla="*/ 18 h 65"/>
              <a:gd name="T68" fmla="*/ 55 w 71"/>
              <a:gd name="T69" fmla="*/ 20 h 65"/>
              <a:gd name="T70" fmla="*/ 51 w 71"/>
              <a:gd name="T71" fmla="*/ 36 h 65"/>
              <a:gd name="T72" fmla="*/ 46 w 71"/>
              <a:gd name="T73" fmla="*/ 54 h 65"/>
              <a:gd name="T74" fmla="*/ 58 w 71"/>
              <a:gd name="T75" fmla="*/ 53 h 65"/>
              <a:gd name="T76" fmla="*/ 61 w 71"/>
              <a:gd name="T77" fmla="*/ 36 h 65"/>
              <a:gd name="T78" fmla="*/ 66 w 71"/>
              <a:gd name="T79" fmla="*/ 48 h 65"/>
              <a:gd name="T80" fmla="*/ 71 w 71"/>
              <a:gd name="T81" fmla="*/ 62 h 65"/>
              <a:gd name="T82" fmla="*/ 60 w 71"/>
              <a:gd name="T83"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 h="65">
                <a:moveTo>
                  <a:pt x="24" y="36"/>
                </a:moveTo>
                <a:lnTo>
                  <a:pt x="24" y="36"/>
                </a:lnTo>
                <a:lnTo>
                  <a:pt x="19" y="38"/>
                </a:lnTo>
                <a:lnTo>
                  <a:pt x="19" y="57"/>
                </a:lnTo>
                <a:lnTo>
                  <a:pt x="19" y="57"/>
                </a:lnTo>
                <a:lnTo>
                  <a:pt x="18" y="60"/>
                </a:lnTo>
                <a:lnTo>
                  <a:pt x="17" y="63"/>
                </a:lnTo>
                <a:lnTo>
                  <a:pt x="17" y="63"/>
                </a:lnTo>
                <a:lnTo>
                  <a:pt x="14" y="64"/>
                </a:lnTo>
                <a:lnTo>
                  <a:pt x="11" y="65"/>
                </a:lnTo>
                <a:lnTo>
                  <a:pt x="3" y="65"/>
                </a:lnTo>
                <a:lnTo>
                  <a:pt x="2" y="56"/>
                </a:lnTo>
                <a:lnTo>
                  <a:pt x="7" y="56"/>
                </a:lnTo>
                <a:lnTo>
                  <a:pt x="7" y="56"/>
                </a:lnTo>
                <a:lnTo>
                  <a:pt x="9" y="56"/>
                </a:lnTo>
                <a:lnTo>
                  <a:pt x="10" y="54"/>
                </a:lnTo>
                <a:lnTo>
                  <a:pt x="10" y="41"/>
                </a:lnTo>
                <a:lnTo>
                  <a:pt x="10" y="41"/>
                </a:lnTo>
                <a:lnTo>
                  <a:pt x="2" y="43"/>
                </a:lnTo>
                <a:lnTo>
                  <a:pt x="0" y="35"/>
                </a:lnTo>
                <a:lnTo>
                  <a:pt x="0" y="35"/>
                </a:lnTo>
                <a:lnTo>
                  <a:pt x="10" y="33"/>
                </a:lnTo>
                <a:lnTo>
                  <a:pt x="10" y="21"/>
                </a:lnTo>
                <a:lnTo>
                  <a:pt x="1" y="21"/>
                </a:lnTo>
                <a:lnTo>
                  <a:pt x="1" y="13"/>
                </a:lnTo>
                <a:lnTo>
                  <a:pt x="10" y="13"/>
                </a:lnTo>
                <a:lnTo>
                  <a:pt x="10" y="0"/>
                </a:lnTo>
                <a:lnTo>
                  <a:pt x="19" y="0"/>
                </a:lnTo>
                <a:lnTo>
                  <a:pt x="19" y="13"/>
                </a:lnTo>
                <a:lnTo>
                  <a:pt x="24" y="13"/>
                </a:lnTo>
                <a:lnTo>
                  <a:pt x="24" y="21"/>
                </a:lnTo>
                <a:lnTo>
                  <a:pt x="19" y="21"/>
                </a:lnTo>
                <a:lnTo>
                  <a:pt x="19" y="30"/>
                </a:lnTo>
                <a:lnTo>
                  <a:pt x="19" y="30"/>
                </a:lnTo>
                <a:lnTo>
                  <a:pt x="24" y="29"/>
                </a:lnTo>
                <a:lnTo>
                  <a:pt x="24" y="36"/>
                </a:lnTo>
                <a:close/>
                <a:moveTo>
                  <a:pt x="69" y="17"/>
                </a:moveTo>
                <a:lnTo>
                  <a:pt x="35" y="17"/>
                </a:lnTo>
                <a:lnTo>
                  <a:pt x="35" y="25"/>
                </a:lnTo>
                <a:lnTo>
                  <a:pt x="35" y="25"/>
                </a:lnTo>
                <a:lnTo>
                  <a:pt x="34" y="36"/>
                </a:lnTo>
                <a:lnTo>
                  <a:pt x="33" y="47"/>
                </a:lnTo>
                <a:lnTo>
                  <a:pt x="33" y="47"/>
                </a:lnTo>
                <a:lnTo>
                  <a:pt x="30" y="57"/>
                </a:lnTo>
                <a:lnTo>
                  <a:pt x="26" y="64"/>
                </a:lnTo>
                <a:lnTo>
                  <a:pt x="19" y="60"/>
                </a:lnTo>
                <a:lnTo>
                  <a:pt x="19" y="60"/>
                </a:lnTo>
                <a:lnTo>
                  <a:pt x="22" y="53"/>
                </a:lnTo>
                <a:lnTo>
                  <a:pt x="24" y="45"/>
                </a:lnTo>
                <a:lnTo>
                  <a:pt x="24" y="45"/>
                </a:lnTo>
                <a:lnTo>
                  <a:pt x="26" y="36"/>
                </a:lnTo>
                <a:lnTo>
                  <a:pt x="26" y="27"/>
                </a:lnTo>
                <a:lnTo>
                  <a:pt x="26" y="9"/>
                </a:lnTo>
                <a:lnTo>
                  <a:pt x="44" y="9"/>
                </a:lnTo>
                <a:lnTo>
                  <a:pt x="44" y="0"/>
                </a:lnTo>
                <a:lnTo>
                  <a:pt x="54" y="0"/>
                </a:lnTo>
                <a:lnTo>
                  <a:pt x="54" y="9"/>
                </a:lnTo>
                <a:lnTo>
                  <a:pt x="69" y="9"/>
                </a:lnTo>
                <a:lnTo>
                  <a:pt x="69" y="17"/>
                </a:lnTo>
                <a:close/>
                <a:moveTo>
                  <a:pt x="60" y="60"/>
                </a:moveTo>
                <a:lnTo>
                  <a:pt x="60" y="60"/>
                </a:lnTo>
                <a:lnTo>
                  <a:pt x="32" y="64"/>
                </a:lnTo>
                <a:lnTo>
                  <a:pt x="31" y="55"/>
                </a:lnTo>
                <a:lnTo>
                  <a:pt x="31" y="55"/>
                </a:lnTo>
                <a:lnTo>
                  <a:pt x="35" y="55"/>
                </a:lnTo>
                <a:lnTo>
                  <a:pt x="35" y="55"/>
                </a:lnTo>
                <a:lnTo>
                  <a:pt x="41" y="40"/>
                </a:lnTo>
                <a:lnTo>
                  <a:pt x="45" y="18"/>
                </a:lnTo>
                <a:lnTo>
                  <a:pt x="55" y="20"/>
                </a:lnTo>
                <a:lnTo>
                  <a:pt x="55" y="20"/>
                </a:lnTo>
                <a:lnTo>
                  <a:pt x="51" y="36"/>
                </a:lnTo>
                <a:lnTo>
                  <a:pt x="51" y="36"/>
                </a:lnTo>
                <a:lnTo>
                  <a:pt x="46" y="54"/>
                </a:lnTo>
                <a:lnTo>
                  <a:pt x="46" y="54"/>
                </a:lnTo>
                <a:lnTo>
                  <a:pt x="58" y="53"/>
                </a:lnTo>
                <a:lnTo>
                  <a:pt x="58" y="53"/>
                </a:lnTo>
                <a:lnTo>
                  <a:pt x="53" y="39"/>
                </a:lnTo>
                <a:lnTo>
                  <a:pt x="61" y="36"/>
                </a:lnTo>
                <a:lnTo>
                  <a:pt x="61" y="36"/>
                </a:lnTo>
                <a:lnTo>
                  <a:pt x="66" y="48"/>
                </a:lnTo>
                <a:lnTo>
                  <a:pt x="66" y="48"/>
                </a:lnTo>
                <a:lnTo>
                  <a:pt x="71" y="62"/>
                </a:lnTo>
                <a:lnTo>
                  <a:pt x="62" y="64"/>
                </a:lnTo>
                <a:lnTo>
                  <a:pt x="60" y="6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Freeform 466">
            <a:extLst>
              <a:ext uri="{FF2B5EF4-FFF2-40B4-BE49-F238E27FC236}">
                <a16:creationId xmlns:a16="http://schemas.microsoft.com/office/drawing/2014/main" id="{DA037B9B-DE59-479F-A16D-2683EF944B8B}"/>
              </a:ext>
            </a:extLst>
          </p:cNvPr>
          <p:cNvSpPr>
            <a:spLocks noEditPoints="1"/>
          </p:cNvSpPr>
          <p:nvPr/>
        </p:nvSpPr>
        <p:spPr bwMode="auto">
          <a:xfrm>
            <a:off x="7653338" y="4841875"/>
            <a:ext cx="53975" cy="52387"/>
          </a:xfrm>
          <a:custGeom>
            <a:avLst/>
            <a:gdLst>
              <a:gd name="T0" fmla="*/ 30 w 68"/>
              <a:gd name="T1" fmla="*/ 35 h 65"/>
              <a:gd name="T2" fmla="*/ 28 w 68"/>
              <a:gd name="T3" fmla="*/ 46 h 65"/>
              <a:gd name="T4" fmla="*/ 24 w 68"/>
              <a:gd name="T5" fmla="*/ 54 h 65"/>
              <a:gd name="T6" fmla="*/ 15 w 68"/>
              <a:gd name="T7" fmla="*/ 61 h 65"/>
              <a:gd name="T8" fmla="*/ 4 w 68"/>
              <a:gd name="T9" fmla="*/ 65 h 65"/>
              <a:gd name="T10" fmla="*/ 0 w 68"/>
              <a:gd name="T11" fmla="*/ 57 h 65"/>
              <a:gd name="T12" fmla="*/ 12 w 68"/>
              <a:gd name="T13" fmla="*/ 52 h 65"/>
              <a:gd name="T14" fmla="*/ 15 w 68"/>
              <a:gd name="T15" fmla="*/ 49 h 65"/>
              <a:gd name="T16" fmla="*/ 18 w 68"/>
              <a:gd name="T17" fmla="*/ 43 h 65"/>
              <a:gd name="T18" fmla="*/ 20 w 68"/>
              <a:gd name="T19" fmla="*/ 36 h 65"/>
              <a:gd name="T20" fmla="*/ 4 w 68"/>
              <a:gd name="T21" fmla="*/ 28 h 65"/>
              <a:gd name="T22" fmla="*/ 14 w 68"/>
              <a:gd name="T23" fmla="*/ 27 h 65"/>
              <a:gd name="T24" fmla="*/ 20 w 68"/>
              <a:gd name="T25" fmla="*/ 16 h 65"/>
              <a:gd name="T26" fmla="*/ 3 w 68"/>
              <a:gd name="T27" fmla="*/ 8 h 65"/>
              <a:gd name="T28" fmla="*/ 30 w 68"/>
              <a:gd name="T29" fmla="*/ 0 h 65"/>
              <a:gd name="T30" fmla="*/ 40 w 68"/>
              <a:gd name="T31" fmla="*/ 8 h 65"/>
              <a:gd name="T32" fmla="*/ 66 w 68"/>
              <a:gd name="T33" fmla="*/ 16 h 65"/>
              <a:gd name="T34" fmla="*/ 51 w 68"/>
              <a:gd name="T35" fmla="*/ 16 h 65"/>
              <a:gd name="T36" fmla="*/ 66 w 68"/>
              <a:gd name="T37" fmla="*/ 33 h 65"/>
              <a:gd name="T38" fmla="*/ 57 w 68"/>
              <a:gd name="T39" fmla="*/ 37 h 65"/>
              <a:gd name="T40" fmla="*/ 54 w 68"/>
              <a:gd name="T41" fmla="*/ 33 h 65"/>
              <a:gd name="T42" fmla="*/ 47 w 68"/>
              <a:gd name="T43" fmla="*/ 53 h 65"/>
              <a:gd name="T44" fmla="*/ 48 w 68"/>
              <a:gd name="T45" fmla="*/ 55 h 65"/>
              <a:gd name="T46" fmla="*/ 52 w 68"/>
              <a:gd name="T47" fmla="*/ 55 h 65"/>
              <a:gd name="T48" fmla="*/ 57 w 68"/>
              <a:gd name="T49" fmla="*/ 55 h 65"/>
              <a:gd name="T50" fmla="*/ 58 w 68"/>
              <a:gd name="T51" fmla="*/ 54 h 65"/>
              <a:gd name="T52" fmla="*/ 59 w 68"/>
              <a:gd name="T53" fmla="*/ 52 h 65"/>
              <a:gd name="T54" fmla="*/ 59 w 68"/>
              <a:gd name="T55" fmla="*/ 43 h 65"/>
              <a:gd name="T56" fmla="*/ 68 w 68"/>
              <a:gd name="T57" fmla="*/ 56 h 65"/>
              <a:gd name="T58" fmla="*/ 67 w 68"/>
              <a:gd name="T59" fmla="*/ 59 h 65"/>
              <a:gd name="T60" fmla="*/ 65 w 68"/>
              <a:gd name="T61" fmla="*/ 61 h 65"/>
              <a:gd name="T62" fmla="*/ 60 w 68"/>
              <a:gd name="T63" fmla="*/ 63 h 65"/>
              <a:gd name="T64" fmla="*/ 52 w 68"/>
              <a:gd name="T65" fmla="*/ 64 h 65"/>
              <a:gd name="T66" fmla="*/ 44 w 68"/>
              <a:gd name="T67" fmla="*/ 63 h 65"/>
              <a:gd name="T68" fmla="*/ 41 w 68"/>
              <a:gd name="T69" fmla="*/ 63 h 65"/>
              <a:gd name="T70" fmla="*/ 39 w 68"/>
              <a:gd name="T71" fmla="*/ 61 h 65"/>
              <a:gd name="T72" fmla="*/ 37 w 68"/>
              <a:gd name="T73" fmla="*/ 55 h 65"/>
              <a:gd name="T74" fmla="*/ 30 w 68"/>
              <a:gd name="T75" fmla="*/ 35 h 65"/>
              <a:gd name="T76" fmla="*/ 32 w 68"/>
              <a:gd name="T77" fmla="*/ 16 h 65"/>
              <a:gd name="T78" fmla="*/ 25 w 68"/>
              <a:gd name="T79" fmla="*/ 27 h 65"/>
              <a:gd name="T80" fmla="*/ 48 w 68"/>
              <a:gd name="T81" fmla="*/ 26 h 65"/>
              <a:gd name="T82" fmla="*/ 48 w 68"/>
              <a:gd name="T83"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 h="65">
                <a:moveTo>
                  <a:pt x="30" y="35"/>
                </a:moveTo>
                <a:lnTo>
                  <a:pt x="30" y="35"/>
                </a:lnTo>
                <a:lnTo>
                  <a:pt x="30" y="41"/>
                </a:lnTo>
                <a:lnTo>
                  <a:pt x="28" y="46"/>
                </a:lnTo>
                <a:lnTo>
                  <a:pt x="26" y="50"/>
                </a:lnTo>
                <a:lnTo>
                  <a:pt x="24" y="54"/>
                </a:lnTo>
                <a:lnTo>
                  <a:pt x="19" y="58"/>
                </a:lnTo>
                <a:lnTo>
                  <a:pt x="15" y="61"/>
                </a:lnTo>
                <a:lnTo>
                  <a:pt x="9" y="63"/>
                </a:lnTo>
                <a:lnTo>
                  <a:pt x="4" y="65"/>
                </a:lnTo>
                <a:lnTo>
                  <a:pt x="0" y="57"/>
                </a:lnTo>
                <a:lnTo>
                  <a:pt x="0" y="57"/>
                </a:lnTo>
                <a:lnTo>
                  <a:pt x="9" y="54"/>
                </a:lnTo>
                <a:lnTo>
                  <a:pt x="12" y="52"/>
                </a:lnTo>
                <a:lnTo>
                  <a:pt x="15" y="49"/>
                </a:lnTo>
                <a:lnTo>
                  <a:pt x="15" y="49"/>
                </a:lnTo>
                <a:lnTo>
                  <a:pt x="17" y="46"/>
                </a:lnTo>
                <a:lnTo>
                  <a:pt x="18" y="43"/>
                </a:lnTo>
                <a:lnTo>
                  <a:pt x="20" y="36"/>
                </a:lnTo>
                <a:lnTo>
                  <a:pt x="20" y="36"/>
                </a:lnTo>
                <a:lnTo>
                  <a:pt x="5" y="36"/>
                </a:lnTo>
                <a:lnTo>
                  <a:pt x="4" y="28"/>
                </a:lnTo>
                <a:lnTo>
                  <a:pt x="4" y="28"/>
                </a:lnTo>
                <a:lnTo>
                  <a:pt x="14" y="27"/>
                </a:lnTo>
                <a:lnTo>
                  <a:pt x="14" y="27"/>
                </a:lnTo>
                <a:lnTo>
                  <a:pt x="20" y="16"/>
                </a:lnTo>
                <a:lnTo>
                  <a:pt x="3" y="16"/>
                </a:lnTo>
                <a:lnTo>
                  <a:pt x="3" y="8"/>
                </a:lnTo>
                <a:lnTo>
                  <a:pt x="30" y="8"/>
                </a:lnTo>
                <a:lnTo>
                  <a:pt x="30" y="0"/>
                </a:lnTo>
                <a:lnTo>
                  <a:pt x="40" y="0"/>
                </a:lnTo>
                <a:lnTo>
                  <a:pt x="40" y="8"/>
                </a:lnTo>
                <a:lnTo>
                  <a:pt x="66" y="8"/>
                </a:lnTo>
                <a:lnTo>
                  <a:pt x="66" y="16"/>
                </a:lnTo>
                <a:lnTo>
                  <a:pt x="51" y="16"/>
                </a:lnTo>
                <a:lnTo>
                  <a:pt x="51" y="16"/>
                </a:lnTo>
                <a:lnTo>
                  <a:pt x="60" y="25"/>
                </a:lnTo>
                <a:lnTo>
                  <a:pt x="66" y="33"/>
                </a:lnTo>
                <a:lnTo>
                  <a:pt x="57" y="37"/>
                </a:lnTo>
                <a:lnTo>
                  <a:pt x="57" y="37"/>
                </a:lnTo>
                <a:lnTo>
                  <a:pt x="54" y="33"/>
                </a:lnTo>
                <a:lnTo>
                  <a:pt x="54" y="33"/>
                </a:lnTo>
                <a:lnTo>
                  <a:pt x="47" y="34"/>
                </a:lnTo>
                <a:lnTo>
                  <a:pt x="47" y="53"/>
                </a:lnTo>
                <a:lnTo>
                  <a:pt x="47" y="53"/>
                </a:lnTo>
                <a:lnTo>
                  <a:pt x="48" y="55"/>
                </a:lnTo>
                <a:lnTo>
                  <a:pt x="48" y="55"/>
                </a:lnTo>
                <a:lnTo>
                  <a:pt x="52" y="55"/>
                </a:lnTo>
                <a:lnTo>
                  <a:pt x="52" y="55"/>
                </a:lnTo>
                <a:lnTo>
                  <a:pt x="57" y="55"/>
                </a:lnTo>
                <a:lnTo>
                  <a:pt x="57" y="55"/>
                </a:lnTo>
                <a:lnTo>
                  <a:pt x="58" y="54"/>
                </a:lnTo>
                <a:lnTo>
                  <a:pt x="58" y="54"/>
                </a:lnTo>
                <a:lnTo>
                  <a:pt x="59" y="52"/>
                </a:lnTo>
                <a:lnTo>
                  <a:pt x="59" y="52"/>
                </a:lnTo>
                <a:lnTo>
                  <a:pt x="59" y="43"/>
                </a:lnTo>
                <a:lnTo>
                  <a:pt x="68" y="45"/>
                </a:lnTo>
                <a:lnTo>
                  <a:pt x="68" y="56"/>
                </a:lnTo>
                <a:lnTo>
                  <a:pt x="68" y="56"/>
                </a:lnTo>
                <a:lnTo>
                  <a:pt x="67" y="59"/>
                </a:lnTo>
                <a:lnTo>
                  <a:pt x="65" y="61"/>
                </a:lnTo>
                <a:lnTo>
                  <a:pt x="65" y="61"/>
                </a:lnTo>
                <a:lnTo>
                  <a:pt x="63" y="63"/>
                </a:lnTo>
                <a:lnTo>
                  <a:pt x="60" y="63"/>
                </a:lnTo>
                <a:lnTo>
                  <a:pt x="60" y="63"/>
                </a:lnTo>
                <a:lnTo>
                  <a:pt x="52" y="64"/>
                </a:lnTo>
                <a:lnTo>
                  <a:pt x="52" y="64"/>
                </a:lnTo>
                <a:lnTo>
                  <a:pt x="44" y="63"/>
                </a:lnTo>
                <a:lnTo>
                  <a:pt x="44" y="63"/>
                </a:lnTo>
                <a:lnTo>
                  <a:pt x="41" y="63"/>
                </a:lnTo>
                <a:lnTo>
                  <a:pt x="39" y="61"/>
                </a:lnTo>
                <a:lnTo>
                  <a:pt x="39" y="61"/>
                </a:lnTo>
                <a:lnTo>
                  <a:pt x="38" y="58"/>
                </a:lnTo>
                <a:lnTo>
                  <a:pt x="37" y="55"/>
                </a:lnTo>
                <a:lnTo>
                  <a:pt x="38" y="34"/>
                </a:lnTo>
                <a:lnTo>
                  <a:pt x="30" y="35"/>
                </a:lnTo>
                <a:close/>
                <a:moveTo>
                  <a:pt x="32" y="16"/>
                </a:moveTo>
                <a:lnTo>
                  <a:pt x="32" y="16"/>
                </a:lnTo>
                <a:lnTo>
                  <a:pt x="25" y="27"/>
                </a:lnTo>
                <a:lnTo>
                  <a:pt x="25" y="27"/>
                </a:lnTo>
                <a:lnTo>
                  <a:pt x="48" y="26"/>
                </a:lnTo>
                <a:lnTo>
                  <a:pt x="48" y="26"/>
                </a:lnTo>
                <a:lnTo>
                  <a:pt x="43" y="19"/>
                </a:lnTo>
                <a:lnTo>
                  <a:pt x="48" y="16"/>
                </a:lnTo>
                <a:lnTo>
                  <a:pt x="32"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Freeform 467">
            <a:extLst>
              <a:ext uri="{FF2B5EF4-FFF2-40B4-BE49-F238E27FC236}">
                <a16:creationId xmlns:a16="http://schemas.microsoft.com/office/drawing/2014/main" id="{2FDB5588-0554-4D59-B404-965FB280B2AB}"/>
              </a:ext>
            </a:extLst>
          </p:cNvPr>
          <p:cNvSpPr>
            <a:spLocks/>
          </p:cNvSpPr>
          <p:nvPr/>
        </p:nvSpPr>
        <p:spPr bwMode="auto">
          <a:xfrm>
            <a:off x="7718425" y="4843463"/>
            <a:ext cx="46037" cy="49212"/>
          </a:xfrm>
          <a:custGeom>
            <a:avLst/>
            <a:gdLst>
              <a:gd name="T0" fmla="*/ 57 w 57"/>
              <a:gd name="T1" fmla="*/ 31 h 61"/>
              <a:gd name="T2" fmla="*/ 57 w 57"/>
              <a:gd name="T3" fmla="*/ 31 h 61"/>
              <a:gd name="T4" fmla="*/ 53 w 57"/>
              <a:gd name="T5" fmla="*/ 39 h 61"/>
              <a:gd name="T6" fmla="*/ 50 w 57"/>
              <a:gd name="T7" fmla="*/ 45 h 61"/>
              <a:gd name="T8" fmla="*/ 47 w 57"/>
              <a:gd name="T9" fmla="*/ 50 h 61"/>
              <a:gd name="T10" fmla="*/ 43 w 57"/>
              <a:gd name="T11" fmla="*/ 54 h 61"/>
              <a:gd name="T12" fmla="*/ 43 w 57"/>
              <a:gd name="T13" fmla="*/ 54 h 61"/>
              <a:gd name="T14" fmla="*/ 39 w 57"/>
              <a:gd name="T15" fmla="*/ 57 h 61"/>
              <a:gd name="T16" fmla="*/ 34 w 57"/>
              <a:gd name="T17" fmla="*/ 60 h 61"/>
              <a:gd name="T18" fmla="*/ 28 w 57"/>
              <a:gd name="T19" fmla="*/ 61 h 61"/>
              <a:gd name="T20" fmla="*/ 22 w 57"/>
              <a:gd name="T21" fmla="*/ 61 h 61"/>
              <a:gd name="T22" fmla="*/ 22 w 57"/>
              <a:gd name="T23" fmla="*/ 61 h 61"/>
              <a:gd name="T24" fmla="*/ 17 w 57"/>
              <a:gd name="T25" fmla="*/ 61 h 61"/>
              <a:gd name="T26" fmla="*/ 13 w 57"/>
              <a:gd name="T27" fmla="*/ 60 h 61"/>
              <a:gd name="T28" fmla="*/ 13 w 57"/>
              <a:gd name="T29" fmla="*/ 60 h 61"/>
              <a:gd name="T30" fmla="*/ 9 w 57"/>
              <a:gd name="T31" fmla="*/ 58 h 61"/>
              <a:gd name="T32" fmla="*/ 6 w 57"/>
              <a:gd name="T33" fmla="*/ 56 h 61"/>
              <a:gd name="T34" fmla="*/ 6 w 57"/>
              <a:gd name="T35" fmla="*/ 56 h 61"/>
              <a:gd name="T36" fmla="*/ 4 w 57"/>
              <a:gd name="T37" fmla="*/ 54 h 61"/>
              <a:gd name="T38" fmla="*/ 2 w 57"/>
              <a:gd name="T39" fmla="*/ 51 h 61"/>
              <a:gd name="T40" fmla="*/ 2 w 57"/>
              <a:gd name="T41" fmla="*/ 51 h 61"/>
              <a:gd name="T42" fmla="*/ 0 w 57"/>
              <a:gd name="T43" fmla="*/ 45 h 61"/>
              <a:gd name="T44" fmla="*/ 0 w 57"/>
              <a:gd name="T45" fmla="*/ 45 h 61"/>
              <a:gd name="T46" fmla="*/ 0 w 57"/>
              <a:gd name="T47" fmla="*/ 35 h 61"/>
              <a:gd name="T48" fmla="*/ 0 w 57"/>
              <a:gd name="T49" fmla="*/ 35 h 61"/>
              <a:gd name="T50" fmla="*/ 1 w 57"/>
              <a:gd name="T51" fmla="*/ 0 h 61"/>
              <a:gd name="T52" fmla="*/ 12 w 57"/>
              <a:gd name="T53" fmla="*/ 0 h 61"/>
              <a:gd name="T54" fmla="*/ 12 w 57"/>
              <a:gd name="T55" fmla="*/ 0 h 61"/>
              <a:gd name="T56" fmla="*/ 10 w 57"/>
              <a:gd name="T57" fmla="*/ 34 h 61"/>
              <a:gd name="T58" fmla="*/ 10 w 57"/>
              <a:gd name="T59" fmla="*/ 34 h 61"/>
              <a:gd name="T60" fmla="*/ 11 w 57"/>
              <a:gd name="T61" fmla="*/ 44 h 61"/>
              <a:gd name="T62" fmla="*/ 11 w 57"/>
              <a:gd name="T63" fmla="*/ 44 h 61"/>
              <a:gd name="T64" fmla="*/ 13 w 57"/>
              <a:gd name="T65" fmla="*/ 48 h 61"/>
              <a:gd name="T66" fmla="*/ 13 w 57"/>
              <a:gd name="T67" fmla="*/ 48 h 61"/>
              <a:gd name="T68" fmla="*/ 14 w 57"/>
              <a:gd name="T69" fmla="*/ 50 h 61"/>
              <a:gd name="T70" fmla="*/ 17 w 57"/>
              <a:gd name="T71" fmla="*/ 51 h 61"/>
              <a:gd name="T72" fmla="*/ 17 w 57"/>
              <a:gd name="T73" fmla="*/ 51 h 61"/>
              <a:gd name="T74" fmla="*/ 20 w 57"/>
              <a:gd name="T75" fmla="*/ 52 h 61"/>
              <a:gd name="T76" fmla="*/ 23 w 57"/>
              <a:gd name="T77" fmla="*/ 52 h 61"/>
              <a:gd name="T78" fmla="*/ 23 w 57"/>
              <a:gd name="T79" fmla="*/ 52 h 61"/>
              <a:gd name="T80" fmla="*/ 27 w 57"/>
              <a:gd name="T81" fmla="*/ 51 h 61"/>
              <a:gd name="T82" fmla="*/ 31 w 57"/>
              <a:gd name="T83" fmla="*/ 50 h 61"/>
              <a:gd name="T84" fmla="*/ 34 w 57"/>
              <a:gd name="T85" fmla="*/ 49 h 61"/>
              <a:gd name="T86" fmla="*/ 37 w 57"/>
              <a:gd name="T87" fmla="*/ 46 h 61"/>
              <a:gd name="T88" fmla="*/ 37 w 57"/>
              <a:gd name="T89" fmla="*/ 46 h 61"/>
              <a:gd name="T90" fmla="*/ 40 w 57"/>
              <a:gd name="T91" fmla="*/ 43 h 61"/>
              <a:gd name="T92" fmla="*/ 42 w 57"/>
              <a:gd name="T93" fmla="*/ 39 h 61"/>
              <a:gd name="T94" fmla="*/ 46 w 57"/>
              <a:gd name="T95" fmla="*/ 28 h 61"/>
              <a:gd name="T96" fmla="*/ 57 w 57"/>
              <a:gd name="T97"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 h="61">
                <a:moveTo>
                  <a:pt x="57" y="31"/>
                </a:moveTo>
                <a:lnTo>
                  <a:pt x="57" y="31"/>
                </a:lnTo>
                <a:lnTo>
                  <a:pt x="53" y="39"/>
                </a:lnTo>
                <a:lnTo>
                  <a:pt x="50" y="45"/>
                </a:lnTo>
                <a:lnTo>
                  <a:pt x="47" y="50"/>
                </a:lnTo>
                <a:lnTo>
                  <a:pt x="43" y="54"/>
                </a:lnTo>
                <a:lnTo>
                  <a:pt x="43" y="54"/>
                </a:lnTo>
                <a:lnTo>
                  <a:pt x="39" y="57"/>
                </a:lnTo>
                <a:lnTo>
                  <a:pt x="34" y="60"/>
                </a:lnTo>
                <a:lnTo>
                  <a:pt x="28" y="61"/>
                </a:lnTo>
                <a:lnTo>
                  <a:pt x="22" y="61"/>
                </a:lnTo>
                <a:lnTo>
                  <a:pt x="22" y="61"/>
                </a:lnTo>
                <a:lnTo>
                  <a:pt x="17" y="61"/>
                </a:lnTo>
                <a:lnTo>
                  <a:pt x="13" y="60"/>
                </a:lnTo>
                <a:lnTo>
                  <a:pt x="13" y="60"/>
                </a:lnTo>
                <a:lnTo>
                  <a:pt x="9" y="58"/>
                </a:lnTo>
                <a:lnTo>
                  <a:pt x="6" y="56"/>
                </a:lnTo>
                <a:lnTo>
                  <a:pt x="6" y="56"/>
                </a:lnTo>
                <a:lnTo>
                  <a:pt x="4" y="54"/>
                </a:lnTo>
                <a:lnTo>
                  <a:pt x="2" y="51"/>
                </a:lnTo>
                <a:lnTo>
                  <a:pt x="2" y="51"/>
                </a:lnTo>
                <a:lnTo>
                  <a:pt x="0" y="45"/>
                </a:lnTo>
                <a:lnTo>
                  <a:pt x="0" y="45"/>
                </a:lnTo>
                <a:lnTo>
                  <a:pt x="0" y="35"/>
                </a:lnTo>
                <a:lnTo>
                  <a:pt x="0" y="35"/>
                </a:lnTo>
                <a:lnTo>
                  <a:pt x="1" y="0"/>
                </a:lnTo>
                <a:lnTo>
                  <a:pt x="12" y="0"/>
                </a:lnTo>
                <a:lnTo>
                  <a:pt x="12" y="0"/>
                </a:lnTo>
                <a:lnTo>
                  <a:pt x="10" y="34"/>
                </a:lnTo>
                <a:lnTo>
                  <a:pt x="10" y="34"/>
                </a:lnTo>
                <a:lnTo>
                  <a:pt x="11" y="44"/>
                </a:lnTo>
                <a:lnTo>
                  <a:pt x="11" y="44"/>
                </a:lnTo>
                <a:lnTo>
                  <a:pt x="13" y="48"/>
                </a:lnTo>
                <a:lnTo>
                  <a:pt x="13" y="48"/>
                </a:lnTo>
                <a:lnTo>
                  <a:pt x="14" y="50"/>
                </a:lnTo>
                <a:lnTo>
                  <a:pt x="17" y="51"/>
                </a:lnTo>
                <a:lnTo>
                  <a:pt x="17" y="51"/>
                </a:lnTo>
                <a:lnTo>
                  <a:pt x="20" y="52"/>
                </a:lnTo>
                <a:lnTo>
                  <a:pt x="23" y="52"/>
                </a:lnTo>
                <a:lnTo>
                  <a:pt x="23" y="52"/>
                </a:lnTo>
                <a:lnTo>
                  <a:pt x="27" y="51"/>
                </a:lnTo>
                <a:lnTo>
                  <a:pt x="31" y="50"/>
                </a:lnTo>
                <a:lnTo>
                  <a:pt x="34" y="49"/>
                </a:lnTo>
                <a:lnTo>
                  <a:pt x="37" y="46"/>
                </a:lnTo>
                <a:lnTo>
                  <a:pt x="37" y="46"/>
                </a:lnTo>
                <a:lnTo>
                  <a:pt x="40" y="43"/>
                </a:lnTo>
                <a:lnTo>
                  <a:pt x="42" y="39"/>
                </a:lnTo>
                <a:lnTo>
                  <a:pt x="46" y="28"/>
                </a:lnTo>
                <a:lnTo>
                  <a:pt x="57" y="3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Freeform 468">
            <a:extLst>
              <a:ext uri="{FF2B5EF4-FFF2-40B4-BE49-F238E27FC236}">
                <a16:creationId xmlns:a16="http://schemas.microsoft.com/office/drawing/2014/main" id="{15B7313F-50E1-4B7C-BCEC-89B72FE78D10}"/>
              </a:ext>
            </a:extLst>
          </p:cNvPr>
          <p:cNvSpPr>
            <a:spLocks/>
          </p:cNvSpPr>
          <p:nvPr/>
        </p:nvSpPr>
        <p:spPr bwMode="auto">
          <a:xfrm>
            <a:off x="7770813" y="4875213"/>
            <a:ext cx="17462" cy="19050"/>
          </a:xfrm>
          <a:custGeom>
            <a:avLst/>
            <a:gdLst>
              <a:gd name="T0" fmla="*/ 22 w 22"/>
              <a:gd name="T1" fmla="*/ 17 h 23"/>
              <a:gd name="T2" fmla="*/ 13 w 22"/>
              <a:gd name="T3" fmla="*/ 23 h 23"/>
              <a:gd name="T4" fmla="*/ 13 w 22"/>
              <a:gd name="T5" fmla="*/ 23 h 23"/>
              <a:gd name="T6" fmla="*/ 7 w 22"/>
              <a:gd name="T7" fmla="*/ 14 h 23"/>
              <a:gd name="T8" fmla="*/ 0 w 22"/>
              <a:gd name="T9" fmla="*/ 5 h 23"/>
              <a:gd name="T10" fmla="*/ 8 w 22"/>
              <a:gd name="T11" fmla="*/ 0 h 23"/>
              <a:gd name="T12" fmla="*/ 8 w 22"/>
              <a:gd name="T13" fmla="*/ 0 h 23"/>
              <a:gd name="T14" fmla="*/ 15 w 22"/>
              <a:gd name="T15" fmla="*/ 9 h 23"/>
              <a:gd name="T16" fmla="*/ 22 w 22"/>
              <a:gd name="T17" fmla="*/ 17 h 23"/>
              <a:gd name="T18" fmla="*/ 22 w 22"/>
              <a:gd name="T19"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3">
                <a:moveTo>
                  <a:pt x="22" y="17"/>
                </a:moveTo>
                <a:lnTo>
                  <a:pt x="13" y="23"/>
                </a:lnTo>
                <a:lnTo>
                  <a:pt x="13" y="23"/>
                </a:lnTo>
                <a:lnTo>
                  <a:pt x="7" y="14"/>
                </a:lnTo>
                <a:lnTo>
                  <a:pt x="0" y="5"/>
                </a:lnTo>
                <a:lnTo>
                  <a:pt x="8" y="0"/>
                </a:lnTo>
                <a:lnTo>
                  <a:pt x="8" y="0"/>
                </a:lnTo>
                <a:lnTo>
                  <a:pt x="15" y="9"/>
                </a:lnTo>
                <a:lnTo>
                  <a:pt x="22" y="17"/>
                </a:lnTo>
                <a:lnTo>
                  <a:pt x="22"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Freeform 469">
            <a:extLst>
              <a:ext uri="{FF2B5EF4-FFF2-40B4-BE49-F238E27FC236}">
                <a16:creationId xmlns:a16="http://schemas.microsoft.com/office/drawing/2014/main" id="{8EB55A80-5579-4B2F-BCBC-36242B277A01}"/>
              </a:ext>
            </a:extLst>
          </p:cNvPr>
          <p:cNvSpPr>
            <a:spLocks noEditPoints="1"/>
          </p:cNvSpPr>
          <p:nvPr/>
        </p:nvSpPr>
        <p:spPr bwMode="auto">
          <a:xfrm>
            <a:off x="7826375" y="4843463"/>
            <a:ext cx="55562" cy="50800"/>
          </a:xfrm>
          <a:custGeom>
            <a:avLst/>
            <a:gdLst>
              <a:gd name="T0" fmla="*/ 40 w 69"/>
              <a:gd name="T1" fmla="*/ 40 h 64"/>
              <a:gd name="T2" fmla="*/ 40 w 69"/>
              <a:gd name="T3" fmla="*/ 40 h 64"/>
              <a:gd name="T4" fmla="*/ 33 w 69"/>
              <a:gd name="T5" fmla="*/ 44 h 64"/>
              <a:gd name="T6" fmla="*/ 23 w 69"/>
              <a:gd name="T7" fmla="*/ 48 h 64"/>
              <a:gd name="T8" fmla="*/ 23 w 69"/>
              <a:gd name="T9" fmla="*/ 48 h 64"/>
              <a:gd name="T10" fmla="*/ 12 w 69"/>
              <a:gd name="T11" fmla="*/ 53 h 64"/>
              <a:gd name="T12" fmla="*/ 3 w 69"/>
              <a:gd name="T13" fmla="*/ 56 h 64"/>
              <a:gd name="T14" fmla="*/ 0 w 69"/>
              <a:gd name="T15" fmla="*/ 47 h 64"/>
              <a:gd name="T16" fmla="*/ 0 w 69"/>
              <a:gd name="T17" fmla="*/ 47 h 64"/>
              <a:gd name="T18" fmla="*/ 7 w 69"/>
              <a:gd name="T19" fmla="*/ 45 h 64"/>
              <a:gd name="T20" fmla="*/ 7 w 69"/>
              <a:gd name="T21" fmla="*/ 2 h 64"/>
              <a:gd name="T22" fmla="*/ 17 w 69"/>
              <a:gd name="T23" fmla="*/ 2 h 64"/>
              <a:gd name="T24" fmla="*/ 17 w 69"/>
              <a:gd name="T25" fmla="*/ 41 h 64"/>
              <a:gd name="T26" fmla="*/ 17 w 69"/>
              <a:gd name="T27" fmla="*/ 41 h 64"/>
              <a:gd name="T28" fmla="*/ 28 w 69"/>
              <a:gd name="T29" fmla="*/ 37 h 64"/>
              <a:gd name="T30" fmla="*/ 36 w 69"/>
              <a:gd name="T31" fmla="*/ 33 h 64"/>
              <a:gd name="T32" fmla="*/ 40 w 69"/>
              <a:gd name="T33" fmla="*/ 40 h 64"/>
              <a:gd name="T34" fmla="*/ 69 w 69"/>
              <a:gd name="T35" fmla="*/ 57 h 64"/>
              <a:gd name="T36" fmla="*/ 62 w 69"/>
              <a:gd name="T37" fmla="*/ 64 h 64"/>
              <a:gd name="T38" fmla="*/ 62 w 69"/>
              <a:gd name="T39" fmla="*/ 64 h 64"/>
              <a:gd name="T40" fmla="*/ 55 w 69"/>
              <a:gd name="T41" fmla="*/ 56 h 64"/>
              <a:gd name="T42" fmla="*/ 49 w 69"/>
              <a:gd name="T43" fmla="*/ 49 h 64"/>
              <a:gd name="T44" fmla="*/ 49 w 69"/>
              <a:gd name="T45" fmla="*/ 49 h 64"/>
              <a:gd name="T46" fmla="*/ 44 w 69"/>
              <a:gd name="T47" fmla="*/ 53 h 64"/>
              <a:gd name="T48" fmla="*/ 38 w 69"/>
              <a:gd name="T49" fmla="*/ 58 h 64"/>
              <a:gd name="T50" fmla="*/ 30 w 69"/>
              <a:gd name="T51" fmla="*/ 61 h 64"/>
              <a:gd name="T52" fmla="*/ 23 w 69"/>
              <a:gd name="T53" fmla="*/ 64 h 64"/>
              <a:gd name="T54" fmla="*/ 18 w 69"/>
              <a:gd name="T55" fmla="*/ 56 h 64"/>
              <a:gd name="T56" fmla="*/ 18 w 69"/>
              <a:gd name="T57" fmla="*/ 56 h 64"/>
              <a:gd name="T58" fmla="*/ 28 w 69"/>
              <a:gd name="T59" fmla="*/ 52 h 64"/>
              <a:gd name="T60" fmla="*/ 36 w 69"/>
              <a:gd name="T61" fmla="*/ 46 h 64"/>
              <a:gd name="T62" fmla="*/ 36 w 69"/>
              <a:gd name="T63" fmla="*/ 46 h 64"/>
              <a:gd name="T64" fmla="*/ 41 w 69"/>
              <a:gd name="T65" fmla="*/ 43 h 64"/>
              <a:gd name="T66" fmla="*/ 44 w 69"/>
              <a:gd name="T67" fmla="*/ 39 h 64"/>
              <a:gd name="T68" fmla="*/ 48 w 69"/>
              <a:gd name="T69" fmla="*/ 31 h 64"/>
              <a:gd name="T70" fmla="*/ 48 w 69"/>
              <a:gd name="T71" fmla="*/ 31 h 64"/>
              <a:gd name="T72" fmla="*/ 50 w 69"/>
              <a:gd name="T73" fmla="*/ 20 h 64"/>
              <a:gd name="T74" fmla="*/ 51 w 69"/>
              <a:gd name="T75" fmla="*/ 6 h 64"/>
              <a:gd name="T76" fmla="*/ 51 w 69"/>
              <a:gd name="T77" fmla="*/ 0 h 64"/>
              <a:gd name="T78" fmla="*/ 61 w 69"/>
              <a:gd name="T79" fmla="*/ 0 h 64"/>
              <a:gd name="T80" fmla="*/ 61 w 69"/>
              <a:gd name="T81" fmla="*/ 2 h 64"/>
              <a:gd name="T82" fmla="*/ 61 w 69"/>
              <a:gd name="T83" fmla="*/ 2 h 64"/>
              <a:gd name="T84" fmla="*/ 61 w 69"/>
              <a:gd name="T85" fmla="*/ 14 h 64"/>
              <a:gd name="T86" fmla="*/ 60 w 69"/>
              <a:gd name="T87" fmla="*/ 24 h 64"/>
              <a:gd name="T88" fmla="*/ 58 w 69"/>
              <a:gd name="T89" fmla="*/ 33 h 64"/>
              <a:gd name="T90" fmla="*/ 55 w 69"/>
              <a:gd name="T91" fmla="*/ 40 h 64"/>
              <a:gd name="T92" fmla="*/ 55 w 69"/>
              <a:gd name="T93" fmla="*/ 40 h 64"/>
              <a:gd name="T94" fmla="*/ 61 w 69"/>
              <a:gd name="T95" fmla="*/ 49 h 64"/>
              <a:gd name="T96" fmla="*/ 69 w 69"/>
              <a:gd name="T97" fmla="*/ 57 h 64"/>
              <a:gd name="T98" fmla="*/ 69 w 69"/>
              <a:gd name="T99" fmla="*/ 57 h 64"/>
              <a:gd name="T100" fmla="*/ 44 w 69"/>
              <a:gd name="T101" fmla="*/ 24 h 64"/>
              <a:gd name="T102" fmla="*/ 34 w 69"/>
              <a:gd name="T103" fmla="*/ 30 h 64"/>
              <a:gd name="T104" fmla="*/ 34 w 69"/>
              <a:gd name="T105" fmla="*/ 30 h 64"/>
              <a:gd name="T106" fmla="*/ 28 w 69"/>
              <a:gd name="T107" fmla="*/ 17 h 64"/>
              <a:gd name="T108" fmla="*/ 21 w 69"/>
              <a:gd name="T109" fmla="*/ 7 h 64"/>
              <a:gd name="T110" fmla="*/ 29 w 69"/>
              <a:gd name="T111" fmla="*/ 3 h 64"/>
              <a:gd name="T112" fmla="*/ 29 w 69"/>
              <a:gd name="T113" fmla="*/ 3 h 64"/>
              <a:gd name="T114" fmla="*/ 35 w 69"/>
              <a:gd name="T115" fmla="*/ 12 h 64"/>
              <a:gd name="T116" fmla="*/ 44 w 69"/>
              <a:gd name="T117" fmla="*/ 24 h 64"/>
              <a:gd name="T118" fmla="*/ 44 w 69"/>
              <a:gd name="T119"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 h="64">
                <a:moveTo>
                  <a:pt x="40" y="40"/>
                </a:moveTo>
                <a:lnTo>
                  <a:pt x="40" y="40"/>
                </a:lnTo>
                <a:lnTo>
                  <a:pt x="33" y="44"/>
                </a:lnTo>
                <a:lnTo>
                  <a:pt x="23" y="48"/>
                </a:lnTo>
                <a:lnTo>
                  <a:pt x="23" y="48"/>
                </a:lnTo>
                <a:lnTo>
                  <a:pt x="12" y="53"/>
                </a:lnTo>
                <a:lnTo>
                  <a:pt x="3" y="56"/>
                </a:lnTo>
                <a:lnTo>
                  <a:pt x="0" y="47"/>
                </a:lnTo>
                <a:lnTo>
                  <a:pt x="0" y="47"/>
                </a:lnTo>
                <a:lnTo>
                  <a:pt x="7" y="45"/>
                </a:lnTo>
                <a:lnTo>
                  <a:pt x="7" y="2"/>
                </a:lnTo>
                <a:lnTo>
                  <a:pt x="17" y="2"/>
                </a:lnTo>
                <a:lnTo>
                  <a:pt x="17" y="41"/>
                </a:lnTo>
                <a:lnTo>
                  <a:pt x="17" y="41"/>
                </a:lnTo>
                <a:lnTo>
                  <a:pt x="28" y="37"/>
                </a:lnTo>
                <a:lnTo>
                  <a:pt x="36" y="33"/>
                </a:lnTo>
                <a:lnTo>
                  <a:pt x="40" y="40"/>
                </a:lnTo>
                <a:close/>
                <a:moveTo>
                  <a:pt x="69" y="57"/>
                </a:moveTo>
                <a:lnTo>
                  <a:pt x="62" y="64"/>
                </a:lnTo>
                <a:lnTo>
                  <a:pt x="62" y="64"/>
                </a:lnTo>
                <a:lnTo>
                  <a:pt x="55" y="56"/>
                </a:lnTo>
                <a:lnTo>
                  <a:pt x="49" y="49"/>
                </a:lnTo>
                <a:lnTo>
                  <a:pt x="49" y="49"/>
                </a:lnTo>
                <a:lnTo>
                  <a:pt x="44" y="53"/>
                </a:lnTo>
                <a:lnTo>
                  <a:pt x="38" y="58"/>
                </a:lnTo>
                <a:lnTo>
                  <a:pt x="30" y="61"/>
                </a:lnTo>
                <a:lnTo>
                  <a:pt x="23" y="64"/>
                </a:lnTo>
                <a:lnTo>
                  <a:pt x="18" y="56"/>
                </a:lnTo>
                <a:lnTo>
                  <a:pt x="18" y="56"/>
                </a:lnTo>
                <a:lnTo>
                  <a:pt x="28" y="52"/>
                </a:lnTo>
                <a:lnTo>
                  <a:pt x="36" y="46"/>
                </a:lnTo>
                <a:lnTo>
                  <a:pt x="36" y="46"/>
                </a:lnTo>
                <a:lnTo>
                  <a:pt x="41" y="43"/>
                </a:lnTo>
                <a:lnTo>
                  <a:pt x="44" y="39"/>
                </a:lnTo>
                <a:lnTo>
                  <a:pt x="48" y="31"/>
                </a:lnTo>
                <a:lnTo>
                  <a:pt x="48" y="31"/>
                </a:lnTo>
                <a:lnTo>
                  <a:pt x="50" y="20"/>
                </a:lnTo>
                <a:lnTo>
                  <a:pt x="51" y="6"/>
                </a:lnTo>
                <a:lnTo>
                  <a:pt x="51" y="0"/>
                </a:lnTo>
                <a:lnTo>
                  <a:pt x="61" y="0"/>
                </a:lnTo>
                <a:lnTo>
                  <a:pt x="61" y="2"/>
                </a:lnTo>
                <a:lnTo>
                  <a:pt x="61" y="2"/>
                </a:lnTo>
                <a:lnTo>
                  <a:pt x="61" y="14"/>
                </a:lnTo>
                <a:lnTo>
                  <a:pt x="60" y="24"/>
                </a:lnTo>
                <a:lnTo>
                  <a:pt x="58" y="33"/>
                </a:lnTo>
                <a:lnTo>
                  <a:pt x="55" y="40"/>
                </a:lnTo>
                <a:lnTo>
                  <a:pt x="55" y="40"/>
                </a:lnTo>
                <a:lnTo>
                  <a:pt x="61" y="49"/>
                </a:lnTo>
                <a:lnTo>
                  <a:pt x="69" y="57"/>
                </a:lnTo>
                <a:lnTo>
                  <a:pt x="69" y="57"/>
                </a:lnTo>
                <a:close/>
                <a:moveTo>
                  <a:pt x="44" y="24"/>
                </a:moveTo>
                <a:lnTo>
                  <a:pt x="34" y="30"/>
                </a:lnTo>
                <a:lnTo>
                  <a:pt x="34" y="30"/>
                </a:lnTo>
                <a:lnTo>
                  <a:pt x="28" y="17"/>
                </a:lnTo>
                <a:lnTo>
                  <a:pt x="21" y="7"/>
                </a:lnTo>
                <a:lnTo>
                  <a:pt x="29" y="3"/>
                </a:lnTo>
                <a:lnTo>
                  <a:pt x="29" y="3"/>
                </a:lnTo>
                <a:lnTo>
                  <a:pt x="35" y="12"/>
                </a:lnTo>
                <a:lnTo>
                  <a:pt x="44" y="24"/>
                </a:lnTo>
                <a:lnTo>
                  <a:pt x="44"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Freeform 470">
            <a:extLst>
              <a:ext uri="{FF2B5EF4-FFF2-40B4-BE49-F238E27FC236}">
                <a16:creationId xmlns:a16="http://schemas.microsoft.com/office/drawing/2014/main" id="{7E84E317-0A74-45A6-BBD6-7A68FFE2E150}"/>
              </a:ext>
            </a:extLst>
          </p:cNvPr>
          <p:cNvSpPr>
            <a:spLocks noEditPoints="1"/>
          </p:cNvSpPr>
          <p:nvPr/>
        </p:nvSpPr>
        <p:spPr bwMode="auto">
          <a:xfrm>
            <a:off x="7888288" y="4841875"/>
            <a:ext cx="53975" cy="52387"/>
          </a:xfrm>
          <a:custGeom>
            <a:avLst/>
            <a:gdLst>
              <a:gd name="T0" fmla="*/ 24 w 68"/>
              <a:gd name="T1" fmla="*/ 6 h 66"/>
              <a:gd name="T2" fmla="*/ 21 w 68"/>
              <a:gd name="T3" fmla="*/ 15 h 66"/>
              <a:gd name="T4" fmla="*/ 17 w 68"/>
              <a:gd name="T5" fmla="*/ 25 h 66"/>
              <a:gd name="T6" fmla="*/ 22 w 68"/>
              <a:gd name="T7" fmla="*/ 33 h 66"/>
              <a:gd name="T8" fmla="*/ 23 w 68"/>
              <a:gd name="T9" fmla="*/ 41 h 66"/>
              <a:gd name="T10" fmla="*/ 23 w 68"/>
              <a:gd name="T11" fmla="*/ 47 h 66"/>
              <a:gd name="T12" fmla="*/ 21 w 68"/>
              <a:gd name="T13" fmla="*/ 52 h 66"/>
              <a:gd name="T14" fmla="*/ 16 w 68"/>
              <a:gd name="T15" fmla="*/ 54 h 66"/>
              <a:gd name="T16" fmla="*/ 10 w 68"/>
              <a:gd name="T17" fmla="*/ 55 h 66"/>
              <a:gd name="T18" fmla="*/ 9 w 68"/>
              <a:gd name="T19" fmla="*/ 50 h 66"/>
              <a:gd name="T20" fmla="*/ 0 w 68"/>
              <a:gd name="T21" fmla="*/ 66 h 66"/>
              <a:gd name="T22" fmla="*/ 22 w 68"/>
              <a:gd name="T23" fmla="*/ 4 h 66"/>
              <a:gd name="T24" fmla="*/ 9 w 68"/>
              <a:gd name="T25" fmla="*/ 47 h 66"/>
              <a:gd name="T26" fmla="*/ 10 w 68"/>
              <a:gd name="T27" fmla="*/ 47 h 66"/>
              <a:gd name="T28" fmla="*/ 12 w 68"/>
              <a:gd name="T29" fmla="*/ 47 h 66"/>
              <a:gd name="T30" fmla="*/ 13 w 68"/>
              <a:gd name="T31" fmla="*/ 46 h 66"/>
              <a:gd name="T32" fmla="*/ 14 w 68"/>
              <a:gd name="T33" fmla="*/ 44 h 66"/>
              <a:gd name="T34" fmla="*/ 14 w 68"/>
              <a:gd name="T35" fmla="*/ 40 h 66"/>
              <a:gd name="T36" fmla="*/ 13 w 68"/>
              <a:gd name="T37" fmla="*/ 33 h 66"/>
              <a:gd name="T38" fmla="*/ 10 w 68"/>
              <a:gd name="T39" fmla="*/ 27 h 66"/>
              <a:gd name="T40" fmla="*/ 10 w 68"/>
              <a:gd name="T41" fmla="*/ 25 h 66"/>
              <a:gd name="T42" fmla="*/ 10 w 68"/>
              <a:gd name="T43" fmla="*/ 24 h 66"/>
              <a:gd name="T44" fmla="*/ 9 w 68"/>
              <a:gd name="T45" fmla="*/ 11 h 66"/>
              <a:gd name="T46" fmla="*/ 45 w 68"/>
              <a:gd name="T47" fmla="*/ 2 h 66"/>
              <a:gd name="T48" fmla="*/ 43 w 68"/>
              <a:gd name="T49" fmla="*/ 6 h 66"/>
              <a:gd name="T50" fmla="*/ 63 w 68"/>
              <a:gd name="T51" fmla="*/ 10 h 66"/>
              <a:gd name="T52" fmla="*/ 59 w 68"/>
              <a:gd name="T53" fmla="*/ 17 h 66"/>
              <a:gd name="T54" fmla="*/ 53 w 68"/>
              <a:gd name="T55" fmla="*/ 23 h 66"/>
              <a:gd name="T56" fmla="*/ 68 w 68"/>
              <a:gd name="T57" fmla="*/ 26 h 66"/>
              <a:gd name="T58" fmla="*/ 64 w 68"/>
              <a:gd name="T59" fmla="*/ 35 h 66"/>
              <a:gd name="T60" fmla="*/ 46 w 68"/>
              <a:gd name="T61" fmla="*/ 29 h 66"/>
              <a:gd name="T62" fmla="*/ 36 w 68"/>
              <a:gd name="T63" fmla="*/ 33 h 66"/>
              <a:gd name="T64" fmla="*/ 23 w 68"/>
              <a:gd name="T65" fmla="*/ 28 h 66"/>
              <a:gd name="T66" fmla="*/ 31 w 68"/>
              <a:gd name="T67" fmla="*/ 26 h 66"/>
              <a:gd name="T68" fmla="*/ 37 w 68"/>
              <a:gd name="T69" fmla="*/ 24 h 66"/>
              <a:gd name="T70" fmla="*/ 33 w 68"/>
              <a:gd name="T71" fmla="*/ 19 h 66"/>
              <a:gd name="T72" fmla="*/ 22 w 68"/>
              <a:gd name="T73" fmla="*/ 18 h 66"/>
              <a:gd name="T74" fmla="*/ 25 w 68"/>
              <a:gd name="T75" fmla="*/ 15 h 66"/>
              <a:gd name="T76" fmla="*/ 29 w 68"/>
              <a:gd name="T77" fmla="*/ 11 h 66"/>
              <a:gd name="T78" fmla="*/ 36 w 68"/>
              <a:gd name="T79" fmla="*/ 0 h 66"/>
              <a:gd name="T80" fmla="*/ 30 w 68"/>
              <a:gd name="T81" fmla="*/ 51 h 66"/>
              <a:gd name="T82" fmla="*/ 27 w 68"/>
              <a:gd name="T83" fmla="*/ 43 h 66"/>
              <a:gd name="T84" fmla="*/ 45 w 68"/>
              <a:gd name="T85" fmla="*/ 36 h 66"/>
              <a:gd name="T86" fmla="*/ 55 w 68"/>
              <a:gd name="T87" fmla="*/ 33 h 66"/>
              <a:gd name="T88" fmla="*/ 62 w 68"/>
              <a:gd name="T89" fmla="*/ 36 h 66"/>
              <a:gd name="T90" fmla="*/ 55 w 68"/>
              <a:gd name="T91" fmla="*/ 43 h 66"/>
              <a:gd name="T92" fmla="*/ 64 w 68"/>
              <a:gd name="T93" fmla="*/ 51 h 66"/>
              <a:gd name="T94" fmla="*/ 55 w 68"/>
              <a:gd name="T95" fmla="*/ 58 h 66"/>
              <a:gd name="T96" fmla="*/ 45 w 68"/>
              <a:gd name="T97" fmla="*/ 65 h 66"/>
              <a:gd name="T98" fmla="*/ 23 w 68"/>
              <a:gd name="T99" fmla="*/ 58 h 66"/>
              <a:gd name="T100" fmla="*/ 30 w 68"/>
              <a:gd name="T101" fmla="*/ 51 h 66"/>
              <a:gd name="T102" fmla="*/ 38 w 68"/>
              <a:gd name="T103" fmla="*/ 13 h 66"/>
              <a:gd name="T104" fmla="*/ 45 w 68"/>
              <a:gd name="T105" fmla="*/ 19 h 66"/>
              <a:gd name="T106" fmla="*/ 48 w 68"/>
              <a:gd name="T107" fmla="*/ 16 h 66"/>
              <a:gd name="T108" fmla="*/ 38 w 68"/>
              <a:gd name="T109" fmla="*/ 13 h 66"/>
              <a:gd name="T110" fmla="*/ 39 w 68"/>
              <a:gd name="T111" fmla="*/ 51 h 66"/>
              <a:gd name="T112" fmla="*/ 45 w 68"/>
              <a:gd name="T113" fmla="*/ 4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 h="66">
                <a:moveTo>
                  <a:pt x="24" y="6"/>
                </a:moveTo>
                <a:lnTo>
                  <a:pt x="24" y="6"/>
                </a:lnTo>
                <a:lnTo>
                  <a:pt x="21" y="15"/>
                </a:lnTo>
                <a:lnTo>
                  <a:pt x="21" y="15"/>
                </a:lnTo>
                <a:lnTo>
                  <a:pt x="17" y="25"/>
                </a:lnTo>
                <a:lnTo>
                  <a:pt x="17" y="25"/>
                </a:lnTo>
                <a:lnTo>
                  <a:pt x="19" y="29"/>
                </a:lnTo>
                <a:lnTo>
                  <a:pt x="22" y="33"/>
                </a:lnTo>
                <a:lnTo>
                  <a:pt x="23" y="37"/>
                </a:lnTo>
                <a:lnTo>
                  <a:pt x="23" y="41"/>
                </a:lnTo>
                <a:lnTo>
                  <a:pt x="23" y="41"/>
                </a:lnTo>
                <a:lnTo>
                  <a:pt x="23" y="47"/>
                </a:lnTo>
                <a:lnTo>
                  <a:pt x="23" y="47"/>
                </a:lnTo>
                <a:lnTo>
                  <a:pt x="21" y="52"/>
                </a:lnTo>
                <a:lnTo>
                  <a:pt x="21" y="52"/>
                </a:lnTo>
                <a:lnTo>
                  <a:pt x="16" y="54"/>
                </a:lnTo>
                <a:lnTo>
                  <a:pt x="16" y="54"/>
                </a:lnTo>
                <a:lnTo>
                  <a:pt x="10" y="55"/>
                </a:lnTo>
                <a:lnTo>
                  <a:pt x="10" y="55"/>
                </a:lnTo>
                <a:lnTo>
                  <a:pt x="9" y="50"/>
                </a:lnTo>
                <a:lnTo>
                  <a:pt x="9" y="66"/>
                </a:lnTo>
                <a:lnTo>
                  <a:pt x="0" y="66"/>
                </a:lnTo>
                <a:lnTo>
                  <a:pt x="0" y="4"/>
                </a:lnTo>
                <a:lnTo>
                  <a:pt x="22" y="4"/>
                </a:lnTo>
                <a:lnTo>
                  <a:pt x="24" y="6"/>
                </a:lnTo>
                <a:close/>
                <a:moveTo>
                  <a:pt x="9" y="47"/>
                </a:moveTo>
                <a:lnTo>
                  <a:pt x="10" y="47"/>
                </a:lnTo>
                <a:lnTo>
                  <a:pt x="10" y="47"/>
                </a:lnTo>
                <a:lnTo>
                  <a:pt x="12" y="47"/>
                </a:lnTo>
                <a:lnTo>
                  <a:pt x="12" y="47"/>
                </a:lnTo>
                <a:lnTo>
                  <a:pt x="13" y="46"/>
                </a:lnTo>
                <a:lnTo>
                  <a:pt x="13" y="46"/>
                </a:lnTo>
                <a:lnTo>
                  <a:pt x="14" y="44"/>
                </a:lnTo>
                <a:lnTo>
                  <a:pt x="14" y="44"/>
                </a:lnTo>
                <a:lnTo>
                  <a:pt x="14" y="40"/>
                </a:lnTo>
                <a:lnTo>
                  <a:pt x="14" y="40"/>
                </a:lnTo>
                <a:lnTo>
                  <a:pt x="13" y="33"/>
                </a:lnTo>
                <a:lnTo>
                  <a:pt x="13" y="33"/>
                </a:lnTo>
                <a:lnTo>
                  <a:pt x="10" y="27"/>
                </a:lnTo>
                <a:lnTo>
                  <a:pt x="10" y="27"/>
                </a:lnTo>
                <a:lnTo>
                  <a:pt x="10" y="25"/>
                </a:lnTo>
                <a:lnTo>
                  <a:pt x="10" y="25"/>
                </a:lnTo>
                <a:lnTo>
                  <a:pt x="10" y="24"/>
                </a:lnTo>
                <a:lnTo>
                  <a:pt x="10" y="24"/>
                </a:lnTo>
                <a:lnTo>
                  <a:pt x="13" y="11"/>
                </a:lnTo>
                <a:lnTo>
                  <a:pt x="9" y="11"/>
                </a:lnTo>
                <a:lnTo>
                  <a:pt x="9" y="47"/>
                </a:lnTo>
                <a:close/>
                <a:moveTo>
                  <a:pt x="45" y="2"/>
                </a:moveTo>
                <a:lnTo>
                  <a:pt x="45" y="2"/>
                </a:lnTo>
                <a:lnTo>
                  <a:pt x="43" y="6"/>
                </a:lnTo>
                <a:lnTo>
                  <a:pt x="60" y="6"/>
                </a:lnTo>
                <a:lnTo>
                  <a:pt x="63" y="10"/>
                </a:lnTo>
                <a:lnTo>
                  <a:pt x="63" y="10"/>
                </a:lnTo>
                <a:lnTo>
                  <a:pt x="59" y="17"/>
                </a:lnTo>
                <a:lnTo>
                  <a:pt x="53" y="23"/>
                </a:lnTo>
                <a:lnTo>
                  <a:pt x="53" y="23"/>
                </a:lnTo>
                <a:lnTo>
                  <a:pt x="61" y="25"/>
                </a:lnTo>
                <a:lnTo>
                  <a:pt x="68" y="26"/>
                </a:lnTo>
                <a:lnTo>
                  <a:pt x="64" y="35"/>
                </a:lnTo>
                <a:lnTo>
                  <a:pt x="64" y="35"/>
                </a:lnTo>
                <a:lnTo>
                  <a:pt x="54" y="32"/>
                </a:lnTo>
                <a:lnTo>
                  <a:pt x="46" y="29"/>
                </a:lnTo>
                <a:lnTo>
                  <a:pt x="46" y="29"/>
                </a:lnTo>
                <a:lnTo>
                  <a:pt x="36" y="33"/>
                </a:lnTo>
                <a:lnTo>
                  <a:pt x="25" y="35"/>
                </a:lnTo>
                <a:lnTo>
                  <a:pt x="23" y="28"/>
                </a:lnTo>
                <a:lnTo>
                  <a:pt x="23" y="28"/>
                </a:lnTo>
                <a:lnTo>
                  <a:pt x="31" y="26"/>
                </a:lnTo>
                <a:lnTo>
                  <a:pt x="37" y="24"/>
                </a:lnTo>
                <a:lnTo>
                  <a:pt x="37" y="24"/>
                </a:lnTo>
                <a:lnTo>
                  <a:pt x="33" y="19"/>
                </a:lnTo>
                <a:lnTo>
                  <a:pt x="33" y="19"/>
                </a:lnTo>
                <a:lnTo>
                  <a:pt x="27" y="24"/>
                </a:lnTo>
                <a:lnTo>
                  <a:pt x="22" y="18"/>
                </a:lnTo>
                <a:lnTo>
                  <a:pt x="22" y="18"/>
                </a:lnTo>
                <a:lnTo>
                  <a:pt x="25" y="15"/>
                </a:lnTo>
                <a:lnTo>
                  <a:pt x="29" y="11"/>
                </a:lnTo>
                <a:lnTo>
                  <a:pt x="29" y="11"/>
                </a:lnTo>
                <a:lnTo>
                  <a:pt x="33" y="6"/>
                </a:lnTo>
                <a:lnTo>
                  <a:pt x="36" y="0"/>
                </a:lnTo>
                <a:lnTo>
                  <a:pt x="45" y="2"/>
                </a:lnTo>
                <a:close/>
                <a:moveTo>
                  <a:pt x="30" y="51"/>
                </a:moveTo>
                <a:lnTo>
                  <a:pt x="30" y="43"/>
                </a:lnTo>
                <a:lnTo>
                  <a:pt x="27" y="43"/>
                </a:lnTo>
                <a:lnTo>
                  <a:pt x="27" y="36"/>
                </a:lnTo>
                <a:lnTo>
                  <a:pt x="45" y="36"/>
                </a:lnTo>
                <a:lnTo>
                  <a:pt x="45" y="33"/>
                </a:lnTo>
                <a:lnTo>
                  <a:pt x="55" y="33"/>
                </a:lnTo>
                <a:lnTo>
                  <a:pt x="55" y="36"/>
                </a:lnTo>
                <a:lnTo>
                  <a:pt x="62" y="36"/>
                </a:lnTo>
                <a:lnTo>
                  <a:pt x="62" y="43"/>
                </a:lnTo>
                <a:lnTo>
                  <a:pt x="55" y="43"/>
                </a:lnTo>
                <a:lnTo>
                  <a:pt x="55" y="51"/>
                </a:lnTo>
                <a:lnTo>
                  <a:pt x="64" y="51"/>
                </a:lnTo>
                <a:lnTo>
                  <a:pt x="64" y="58"/>
                </a:lnTo>
                <a:lnTo>
                  <a:pt x="55" y="58"/>
                </a:lnTo>
                <a:lnTo>
                  <a:pt x="55" y="65"/>
                </a:lnTo>
                <a:lnTo>
                  <a:pt x="45" y="65"/>
                </a:lnTo>
                <a:lnTo>
                  <a:pt x="45" y="58"/>
                </a:lnTo>
                <a:lnTo>
                  <a:pt x="23" y="58"/>
                </a:lnTo>
                <a:lnTo>
                  <a:pt x="23" y="51"/>
                </a:lnTo>
                <a:lnTo>
                  <a:pt x="30" y="51"/>
                </a:lnTo>
                <a:close/>
                <a:moveTo>
                  <a:pt x="38" y="13"/>
                </a:moveTo>
                <a:lnTo>
                  <a:pt x="38" y="13"/>
                </a:lnTo>
                <a:lnTo>
                  <a:pt x="41" y="16"/>
                </a:lnTo>
                <a:lnTo>
                  <a:pt x="45" y="19"/>
                </a:lnTo>
                <a:lnTo>
                  <a:pt x="45" y="19"/>
                </a:lnTo>
                <a:lnTo>
                  <a:pt x="48" y="16"/>
                </a:lnTo>
                <a:lnTo>
                  <a:pt x="51" y="13"/>
                </a:lnTo>
                <a:lnTo>
                  <a:pt x="38" y="13"/>
                </a:lnTo>
                <a:close/>
                <a:moveTo>
                  <a:pt x="39" y="43"/>
                </a:moveTo>
                <a:lnTo>
                  <a:pt x="39" y="51"/>
                </a:lnTo>
                <a:lnTo>
                  <a:pt x="45" y="51"/>
                </a:lnTo>
                <a:lnTo>
                  <a:pt x="45" y="43"/>
                </a:lnTo>
                <a:lnTo>
                  <a:pt x="39" y="4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Freeform 471">
            <a:extLst>
              <a:ext uri="{FF2B5EF4-FFF2-40B4-BE49-F238E27FC236}">
                <a16:creationId xmlns:a16="http://schemas.microsoft.com/office/drawing/2014/main" id="{3269D344-7428-47E6-A73B-1F3C4219F343}"/>
              </a:ext>
            </a:extLst>
          </p:cNvPr>
          <p:cNvSpPr>
            <a:spLocks noEditPoints="1"/>
          </p:cNvSpPr>
          <p:nvPr/>
        </p:nvSpPr>
        <p:spPr bwMode="auto">
          <a:xfrm>
            <a:off x="7947025" y="4843463"/>
            <a:ext cx="52387" cy="49212"/>
          </a:xfrm>
          <a:custGeom>
            <a:avLst/>
            <a:gdLst>
              <a:gd name="T0" fmla="*/ 15 w 68"/>
              <a:gd name="T1" fmla="*/ 2 h 61"/>
              <a:gd name="T2" fmla="*/ 11 w 68"/>
              <a:gd name="T3" fmla="*/ 29 h 61"/>
              <a:gd name="T4" fmla="*/ 12 w 68"/>
              <a:gd name="T5" fmla="*/ 44 h 61"/>
              <a:gd name="T6" fmla="*/ 4 w 68"/>
              <a:gd name="T7" fmla="*/ 61 h 61"/>
              <a:gd name="T8" fmla="*/ 1 w 68"/>
              <a:gd name="T9" fmla="*/ 46 h 61"/>
              <a:gd name="T10" fmla="*/ 0 w 68"/>
              <a:gd name="T11" fmla="*/ 31 h 61"/>
              <a:gd name="T12" fmla="*/ 4 w 68"/>
              <a:gd name="T13" fmla="*/ 0 h 61"/>
              <a:gd name="T14" fmla="*/ 68 w 68"/>
              <a:gd name="T15" fmla="*/ 50 h 61"/>
              <a:gd name="T16" fmla="*/ 61 w 68"/>
              <a:gd name="T17" fmla="*/ 58 h 61"/>
              <a:gd name="T18" fmla="*/ 51 w 68"/>
              <a:gd name="T19" fmla="*/ 50 h 61"/>
              <a:gd name="T20" fmla="*/ 50 w 68"/>
              <a:gd name="T21" fmla="*/ 55 h 61"/>
              <a:gd name="T22" fmla="*/ 48 w 68"/>
              <a:gd name="T23" fmla="*/ 58 h 61"/>
              <a:gd name="T24" fmla="*/ 35 w 68"/>
              <a:gd name="T25" fmla="*/ 61 h 61"/>
              <a:gd name="T26" fmla="*/ 29 w 68"/>
              <a:gd name="T27" fmla="*/ 60 h 61"/>
              <a:gd name="T28" fmla="*/ 24 w 68"/>
              <a:gd name="T29" fmla="*/ 58 h 61"/>
              <a:gd name="T30" fmla="*/ 21 w 68"/>
              <a:gd name="T31" fmla="*/ 54 h 61"/>
              <a:gd name="T32" fmla="*/ 19 w 68"/>
              <a:gd name="T33" fmla="*/ 49 h 61"/>
              <a:gd name="T34" fmla="*/ 20 w 68"/>
              <a:gd name="T35" fmla="*/ 46 h 61"/>
              <a:gd name="T36" fmla="*/ 24 w 68"/>
              <a:gd name="T37" fmla="*/ 40 h 61"/>
              <a:gd name="T38" fmla="*/ 29 w 68"/>
              <a:gd name="T39" fmla="*/ 37 h 61"/>
              <a:gd name="T40" fmla="*/ 35 w 68"/>
              <a:gd name="T41" fmla="*/ 37 h 61"/>
              <a:gd name="T42" fmla="*/ 41 w 68"/>
              <a:gd name="T43" fmla="*/ 21 h 61"/>
              <a:gd name="T44" fmla="*/ 18 w 68"/>
              <a:gd name="T45" fmla="*/ 13 h 61"/>
              <a:gd name="T46" fmla="*/ 41 w 68"/>
              <a:gd name="T47" fmla="*/ 0 h 61"/>
              <a:gd name="T48" fmla="*/ 51 w 68"/>
              <a:gd name="T49" fmla="*/ 13 h 61"/>
              <a:gd name="T50" fmla="*/ 65 w 68"/>
              <a:gd name="T51" fmla="*/ 21 h 61"/>
              <a:gd name="T52" fmla="*/ 51 w 68"/>
              <a:gd name="T53" fmla="*/ 40 h 61"/>
              <a:gd name="T54" fmla="*/ 59 w 68"/>
              <a:gd name="T55" fmla="*/ 44 h 61"/>
              <a:gd name="T56" fmla="*/ 68 w 68"/>
              <a:gd name="T57" fmla="*/ 50 h 61"/>
              <a:gd name="T58" fmla="*/ 41 w 68"/>
              <a:gd name="T59" fmla="*/ 45 h 61"/>
              <a:gd name="T60" fmla="*/ 38 w 68"/>
              <a:gd name="T61" fmla="*/ 45 h 61"/>
              <a:gd name="T62" fmla="*/ 35 w 68"/>
              <a:gd name="T63" fmla="*/ 44 h 61"/>
              <a:gd name="T64" fmla="*/ 31 w 68"/>
              <a:gd name="T65" fmla="*/ 46 h 61"/>
              <a:gd name="T66" fmla="*/ 29 w 68"/>
              <a:gd name="T67" fmla="*/ 47 h 61"/>
              <a:gd name="T68" fmla="*/ 29 w 68"/>
              <a:gd name="T69" fmla="*/ 49 h 61"/>
              <a:gd name="T70" fmla="*/ 31 w 68"/>
              <a:gd name="T71" fmla="*/ 51 h 61"/>
              <a:gd name="T72" fmla="*/ 35 w 68"/>
              <a:gd name="T73" fmla="*/ 52 h 61"/>
              <a:gd name="T74" fmla="*/ 38 w 68"/>
              <a:gd name="T75" fmla="*/ 52 h 61"/>
              <a:gd name="T76" fmla="*/ 41 w 68"/>
              <a:gd name="T77" fmla="*/ 50 h 61"/>
              <a:gd name="T78" fmla="*/ 41 w 68"/>
              <a:gd name="T79" fmla="*/ 4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 h="61">
                <a:moveTo>
                  <a:pt x="15" y="2"/>
                </a:moveTo>
                <a:lnTo>
                  <a:pt x="15" y="2"/>
                </a:lnTo>
                <a:lnTo>
                  <a:pt x="12" y="16"/>
                </a:lnTo>
                <a:lnTo>
                  <a:pt x="11" y="29"/>
                </a:lnTo>
                <a:lnTo>
                  <a:pt x="11" y="29"/>
                </a:lnTo>
                <a:lnTo>
                  <a:pt x="12" y="44"/>
                </a:lnTo>
                <a:lnTo>
                  <a:pt x="15" y="59"/>
                </a:lnTo>
                <a:lnTo>
                  <a:pt x="4" y="61"/>
                </a:lnTo>
                <a:lnTo>
                  <a:pt x="4" y="61"/>
                </a:lnTo>
                <a:lnTo>
                  <a:pt x="1" y="46"/>
                </a:lnTo>
                <a:lnTo>
                  <a:pt x="0" y="31"/>
                </a:lnTo>
                <a:lnTo>
                  <a:pt x="0" y="31"/>
                </a:lnTo>
                <a:lnTo>
                  <a:pt x="1" y="16"/>
                </a:lnTo>
                <a:lnTo>
                  <a:pt x="4" y="0"/>
                </a:lnTo>
                <a:lnTo>
                  <a:pt x="15" y="2"/>
                </a:lnTo>
                <a:close/>
                <a:moveTo>
                  <a:pt x="68" y="50"/>
                </a:moveTo>
                <a:lnTo>
                  <a:pt x="61" y="58"/>
                </a:lnTo>
                <a:lnTo>
                  <a:pt x="61" y="58"/>
                </a:lnTo>
                <a:lnTo>
                  <a:pt x="56" y="54"/>
                </a:lnTo>
                <a:lnTo>
                  <a:pt x="51" y="50"/>
                </a:lnTo>
                <a:lnTo>
                  <a:pt x="51" y="50"/>
                </a:lnTo>
                <a:lnTo>
                  <a:pt x="50" y="55"/>
                </a:lnTo>
                <a:lnTo>
                  <a:pt x="48" y="58"/>
                </a:lnTo>
                <a:lnTo>
                  <a:pt x="48" y="58"/>
                </a:lnTo>
                <a:lnTo>
                  <a:pt x="43" y="60"/>
                </a:lnTo>
                <a:lnTo>
                  <a:pt x="35" y="61"/>
                </a:lnTo>
                <a:lnTo>
                  <a:pt x="35" y="61"/>
                </a:lnTo>
                <a:lnTo>
                  <a:pt x="29" y="60"/>
                </a:lnTo>
                <a:lnTo>
                  <a:pt x="24" y="58"/>
                </a:lnTo>
                <a:lnTo>
                  <a:pt x="24" y="58"/>
                </a:lnTo>
                <a:lnTo>
                  <a:pt x="22" y="56"/>
                </a:lnTo>
                <a:lnTo>
                  <a:pt x="21" y="54"/>
                </a:lnTo>
                <a:lnTo>
                  <a:pt x="20" y="52"/>
                </a:lnTo>
                <a:lnTo>
                  <a:pt x="19" y="49"/>
                </a:lnTo>
                <a:lnTo>
                  <a:pt x="19" y="49"/>
                </a:lnTo>
                <a:lnTo>
                  <a:pt x="20" y="46"/>
                </a:lnTo>
                <a:lnTo>
                  <a:pt x="21" y="44"/>
                </a:lnTo>
                <a:lnTo>
                  <a:pt x="24" y="40"/>
                </a:lnTo>
                <a:lnTo>
                  <a:pt x="24" y="40"/>
                </a:lnTo>
                <a:lnTo>
                  <a:pt x="29" y="37"/>
                </a:lnTo>
                <a:lnTo>
                  <a:pt x="35" y="37"/>
                </a:lnTo>
                <a:lnTo>
                  <a:pt x="35" y="37"/>
                </a:lnTo>
                <a:lnTo>
                  <a:pt x="41" y="37"/>
                </a:lnTo>
                <a:lnTo>
                  <a:pt x="41" y="21"/>
                </a:lnTo>
                <a:lnTo>
                  <a:pt x="18" y="21"/>
                </a:lnTo>
                <a:lnTo>
                  <a:pt x="18" y="13"/>
                </a:lnTo>
                <a:lnTo>
                  <a:pt x="41" y="13"/>
                </a:lnTo>
                <a:lnTo>
                  <a:pt x="41" y="0"/>
                </a:lnTo>
                <a:lnTo>
                  <a:pt x="51" y="0"/>
                </a:lnTo>
                <a:lnTo>
                  <a:pt x="51" y="13"/>
                </a:lnTo>
                <a:lnTo>
                  <a:pt x="65" y="13"/>
                </a:lnTo>
                <a:lnTo>
                  <a:pt x="65" y="21"/>
                </a:lnTo>
                <a:lnTo>
                  <a:pt x="51" y="21"/>
                </a:lnTo>
                <a:lnTo>
                  <a:pt x="51" y="40"/>
                </a:lnTo>
                <a:lnTo>
                  <a:pt x="51" y="40"/>
                </a:lnTo>
                <a:lnTo>
                  <a:pt x="59" y="44"/>
                </a:lnTo>
                <a:lnTo>
                  <a:pt x="68" y="50"/>
                </a:lnTo>
                <a:lnTo>
                  <a:pt x="68" y="50"/>
                </a:lnTo>
                <a:close/>
                <a:moveTo>
                  <a:pt x="41" y="48"/>
                </a:moveTo>
                <a:lnTo>
                  <a:pt x="41" y="45"/>
                </a:lnTo>
                <a:lnTo>
                  <a:pt x="41" y="45"/>
                </a:lnTo>
                <a:lnTo>
                  <a:pt x="38" y="45"/>
                </a:lnTo>
                <a:lnTo>
                  <a:pt x="35" y="44"/>
                </a:lnTo>
                <a:lnTo>
                  <a:pt x="35" y="44"/>
                </a:lnTo>
                <a:lnTo>
                  <a:pt x="33" y="45"/>
                </a:lnTo>
                <a:lnTo>
                  <a:pt x="31" y="46"/>
                </a:lnTo>
                <a:lnTo>
                  <a:pt x="31" y="46"/>
                </a:lnTo>
                <a:lnTo>
                  <a:pt x="29" y="47"/>
                </a:lnTo>
                <a:lnTo>
                  <a:pt x="29" y="49"/>
                </a:lnTo>
                <a:lnTo>
                  <a:pt x="29" y="49"/>
                </a:lnTo>
                <a:lnTo>
                  <a:pt x="29" y="50"/>
                </a:lnTo>
                <a:lnTo>
                  <a:pt x="31" y="51"/>
                </a:lnTo>
                <a:lnTo>
                  <a:pt x="31" y="51"/>
                </a:lnTo>
                <a:lnTo>
                  <a:pt x="35" y="52"/>
                </a:lnTo>
                <a:lnTo>
                  <a:pt x="35" y="52"/>
                </a:lnTo>
                <a:lnTo>
                  <a:pt x="38" y="52"/>
                </a:lnTo>
                <a:lnTo>
                  <a:pt x="40" y="51"/>
                </a:lnTo>
                <a:lnTo>
                  <a:pt x="41" y="50"/>
                </a:lnTo>
                <a:lnTo>
                  <a:pt x="41" y="48"/>
                </a:lnTo>
                <a:lnTo>
                  <a:pt x="41"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Freeform 472">
            <a:extLst>
              <a:ext uri="{FF2B5EF4-FFF2-40B4-BE49-F238E27FC236}">
                <a16:creationId xmlns:a16="http://schemas.microsoft.com/office/drawing/2014/main" id="{04188F89-B640-4B4D-A808-D08E30DADB5C}"/>
              </a:ext>
            </a:extLst>
          </p:cNvPr>
          <p:cNvSpPr>
            <a:spLocks noEditPoints="1"/>
          </p:cNvSpPr>
          <p:nvPr/>
        </p:nvSpPr>
        <p:spPr bwMode="auto">
          <a:xfrm>
            <a:off x="8001000" y="4841875"/>
            <a:ext cx="53975" cy="50800"/>
          </a:xfrm>
          <a:custGeom>
            <a:avLst/>
            <a:gdLst>
              <a:gd name="T0" fmla="*/ 11 w 68"/>
              <a:gd name="T1" fmla="*/ 34 h 64"/>
              <a:gd name="T2" fmla="*/ 0 w 68"/>
              <a:gd name="T3" fmla="*/ 23 h 64"/>
              <a:gd name="T4" fmla="*/ 6 w 68"/>
              <a:gd name="T5" fmla="*/ 17 h 64"/>
              <a:gd name="T6" fmla="*/ 17 w 68"/>
              <a:gd name="T7" fmla="*/ 27 h 64"/>
              <a:gd name="T8" fmla="*/ 17 w 68"/>
              <a:gd name="T9" fmla="*/ 39 h 64"/>
              <a:gd name="T10" fmla="*/ 11 w 68"/>
              <a:gd name="T11" fmla="*/ 58 h 64"/>
              <a:gd name="T12" fmla="*/ 0 w 68"/>
              <a:gd name="T13" fmla="*/ 60 h 64"/>
              <a:gd name="T14" fmla="*/ 5 w 68"/>
              <a:gd name="T15" fmla="*/ 49 h 64"/>
              <a:gd name="T16" fmla="*/ 17 w 68"/>
              <a:gd name="T17" fmla="*/ 39 h 64"/>
              <a:gd name="T18" fmla="*/ 14 w 68"/>
              <a:gd name="T19" fmla="*/ 19 h 64"/>
              <a:gd name="T20" fmla="*/ 3 w 68"/>
              <a:gd name="T21" fmla="*/ 7 h 64"/>
              <a:gd name="T22" fmla="*/ 8 w 68"/>
              <a:gd name="T23" fmla="*/ 0 h 64"/>
              <a:gd name="T24" fmla="*/ 20 w 68"/>
              <a:gd name="T25" fmla="*/ 12 h 64"/>
              <a:gd name="T26" fmla="*/ 63 w 68"/>
              <a:gd name="T27" fmla="*/ 53 h 64"/>
              <a:gd name="T28" fmla="*/ 62 w 68"/>
              <a:gd name="T29" fmla="*/ 58 h 64"/>
              <a:gd name="T30" fmla="*/ 57 w 68"/>
              <a:gd name="T31" fmla="*/ 63 h 64"/>
              <a:gd name="T32" fmla="*/ 44 w 68"/>
              <a:gd name="T33" fmla="*/ 64 h 64"/>
              <a:gd name="T34" fmla="*/ 49 w 68"/>
              <a:gd name="T35" fmla="*/ 56 h 64"/>
              <a:gd name="T36" fmla="*/ 51 w 68"/>
              <a:gd name="T37" fmla="*/ 55 h 64"/>
              <a:gd name="T38" fmla="*/ 31 w 68"/>
              <a:gd name="T39" fmla="*/ 53 h 64"/>
              <a:gd name="T40" fmla="*/ 21 w 68"/>
              <a:gd name="T41" fmla="*/ 56 h 64"/>
              <a:gd name="T42" fmla="*/ 18 w 68"/>
              <a:gd name="T43" fmla="*/ 39 h 64"/>
              <a:gd name="T44" fmla="*/ 24 w 68"/>
              <a:gd name="T45" fmla="*/ 32 h 64"/>
              <a:gd name="T46" fmla="*/ 24 w 68"/>
              <a:gd name="T47" fmla="*/ 25 h 64"/>
              <a:gd name="T48" fmla="*/ 15 w 68"/>
              <a:gd name="T49" fmla="*/ 23 h 64"/>
              <a:gd name="T50" fmla="*/ 19 w 68"/>
              <a:gd name="T51" fmla="*/ 19 h 64"/>
              <a:gd name="T52" fmla="*/ 23 w 68"/>
              <a:gd name="T53" fmla="*/ 13 h 64"/>
              <a:gd name="T54" fmla="*/ 28 w 68"/>
              <a:gd name="T55" fmla="*/ 0 h 64"/>
              <a:gd name="T56" fmla="*/ 38 w 68"/>
              <a:gd name="T57" fmla="*/ 1 h 64"/>
              <a:gd name="T58" fmla="*/ 67 w 68"/>
              <a:gd name="T59" fmla="*/ 7 h 64"/>
              <a:gd name="T60" fmla="*/ 33 w 68"/>
              <a:gd name="T61" fmla="*/ 14 h 64"/>
              <a:gd name="T62" fmla="*/ 30 w 68"/>
              <a:gd name="T63" fmla="*/ 18 h 64"/>
              <a:gd name="T64" fmla="*/ 64 w 68"/>
              <a:gd name="T65" fmla="*/ 32 h 64"/>
              <a:gd name="T66" fmla="*/ 68 w 68"/>
              <a:gd name="T67" fmla="*/ 39 h 64"/>
              <a:gd name="T68" fmla="*/ 63 w 68"/>
              <a:gd name="T69" fmla="*/ 46 h 64"/>
              <a:gd name="T70" fmla="*/ 68 w 68"/>
              <a:gd name="T71" fmla="*/ 53 h 64"/>
              <a:gd name="T72" fmla="*/ 38 w 68"/>
              <a:gd name="T73" fmla="*/ 46 h 64"/>
              <a:gd name="T74" fmla="*/ 32 w 68"/>
              <a:gd name="T75" fmla="*/ 39 h 64"/>
              <a:gd name="T76" fmla="*/ 39 w 68"/>
              <a:gd name="T77" fmla="*/ 25 h 64"/>
              <a:gd name="T78" fmla="*/ 33 w 68"/>
              <a:gd name="T79" fmla="*/ 32 h 64"/>
              <a:gd name="T80" fmla="*/ 39 w 68"/>
              <a:gd name="T81" fmla="*/ 25 h 64"/>
              <a:gd name="T82" fmla="*/ 54 w 68"/>
              <a:gd name="T83" fmla="*/ 46 h 64"/>
              <a:gd name="T84" fmla="*/ 55 w 68"/>
              <a:gd name="T85" fmla="*/ 39 h 64"/>
              <a:gd name="T86" fmla="*/ 47 w 68"/>
              <a:gd name="T87" fmla="*/ 46 h 64"/>
              <a:gd name="T88" fmla="*/ 55 w 68"/>
              <a:gd name="T89" fmla="*/ 32 h 64"/>
              <a:gd name="T90" fmla="*/ 48 w 68"/>
              <a:gd name="T91" fmla="*/ 25 h 64"/>
              <a:gd name="T92" fmla="*/ 55 w 68"/>
              <a:gd name="T9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64">
                <a:moveTo>
                  <a:pt x="17" y="27"/>
                </a:moveTo>
                <a:lnTo>
                  <a:pt x="11" y="34"/>
                </a:lnTo>
                <a:lnTo>
                  <a:pt x="11" y="34"/>
                </a:lnTo>
                <a:lnTo>
                  <a:pt x="0" y="23"/>
                </a:lnTo>
                <a:lnTo>
                  <a:pt x="6" y="17"/>
                </a:lnTo>
                <a:lnTo>
                  <a:pt x="6" y="17"/>
                </a:lnTo>
                <a:lnTo>
                  <a:pt x="17" y="27"/>
                </a:lnTo>
                <a:lnTo>
                  <a:pt x="17" y="27"/>
                </a:lnTo>
                <a:close/>
                <a:moveTo>
                  <a:pt x="17" y="39"/>
                </a:moveTo>
                <a:lnTo>
                  <a:pt x="17" y="39"/>
                </a:lnTo>
                <a:lnTo>
                  <a:pt x="13" y="52"/>
                </a:lnTo>
                <a:lnTo>
                  <a:pt x="11" y="58"/>
                </a:lnTo>
                <a:lnTo>
                  <a:pt x="8" y="64"/>
                </a:lnTo>
                <a:lnTo>
                  <a:pt x="0" y="60"/>
                </a:lnTo>
                <a:lnTo>
                  <a:pt x="0" y="60"/>
                </a:lnTo>
                <a:lnTo>
                  <a:pt x="5" y="49"/>
                </a:lnTo>
                <a:lnTo>
                  <a:pt x="9" y="36"/>
                </a:lnTo>
                <a:lnTo>
                  <a:pt x="17" y="39"/>
                </a:lnTo>
                <a:close/>
                <a:moveTo>
                  <a:pt x="20" y="12"/>
                </a:moveTo>
                <a:lnTo>
                  <a:pt x="14" y="19"/>
                </a:lnTo>
                <a:lnTo>
                  <a:pt x="14" y="19"/>
                </a:lnTo>
                <a:lnTo>
                  <a:pt x="3" y="7"/>
                </a:lnTo>
                <a:lnTo>
                  <a:pt x="8" y="0"/>
                </a:lnTo>
                <a:lnTo>
                  <a:pt x="8" y="0"/>
                </a:lnTo>
                <a:lnTo>
                  <a:pt x="20" y="12"/>
                </a:lnTo>
                <a:lnTo>
                  <a:pt x="20" y="12"/>
                </a:lnTo>
                <a:close/>
                <a:moveTo>
                  <a:pt x="68" y="53"/>
                </a:moveTo>
                <a:lnTo>
                  <a:pt x="63" y="53"/>
                </a:lnTo>
                <a:lnTo>
                  <a:pt x="63" y="53"/>
                </a:lnTo>
                <a:lnTo>
                  <a:pt x="62" y="58"/>
                </a:lnTo>
                <a:lnTo>
                  <a:pt x="60" y="61"/>
                </a:lnTo>
                <a:lnTo>
                  <a:pt x="57" y="63"/>
                </a:lnTo>
                <a:lnTo>
                  <a:pt x="53" y="64"/>
                </a:lnTo>
                <a:lnTo>
                  <a:pt x="44" y="64"/>
                </a:lnTo>
                <a:lnTo>
                  <a:pt x="42" y="56"/>
                </a:lnTo>
                <a:lnTo>
                  <a:pt x="49" y="56"/>
                </a:lnTo>
                <a:lnTo>
                  <a:pt x="49" y="56"/>
                </a:lnTo>
                <a:lnTo>
                  <a:pt x="51" y="55"/>
                </a:lnTo>
                <a:lnTo>
                  <a:pt x="54" y="53"/>
                </a:lnTo>
                <a:lnTo>
                  <a:pt x="31" y="53"/>
                </a:lnTo>
                <a:lnTo>
                  <a:pt x="31" y="56"/>
                </a:lnTo>
                <a:lnTo>
                  <a:pt x="21" y="56"/>
                </a:lnTo>
                <a:lnTo>
                  <a:pt x="23" y="39"/>
                </a:lnTo>
                <a:lnTo>
                  <a:pt x="18" y="39"/>
                </a:lnTo>
                <a:lnTo>
                  <a:pt x="18" y="32"/>
                </a:lnTo>
                <a:lnTo>
                  <a:pt x="24" y="32"/>
                </a:lnTo>
                <a:lnTo>
                  <a:pt x="24" y="25"/>
                </a:lnTo>
                <a:lnTo>
                  <a:pt x="24" y="25"/>
                </a:lnTo>
                <a:lnTo>
                  <a:pt x="21" y="29"/>
                </a:lnTo>
                <a:lnTo>
                  <a:pt x="15" y="23"/>
                </a:lnTo>
                <a:lnTo>
                  <a:pt x="15" y="23"/>
                </a:lnTo>
                <a:lnTo>
                  <a:pt x="19" y="19"/>
                </a:lnTo>
                <a:lnTo>
                  <a:pt x="23" y="13"/>
                </a:lnTo>
                <a:lnTo>
                  <a:pt x="23" y="13"/>
                </a:lnTo>
                <a:lnTo>
                  <a:pt x="26" y="7"/>
                </a:lnTo>
                <a:lnTo>
                  <a:pt x="28" y="0"/>
                </a:lnTo>
                <a:lnTo>
                  <a:pt x="38" y="1"/>
                </a:lnTo>
                <a:lnTo>
                  <a:pt x="38" y="1"/>
                </a:lnTo>
                <a:lnTo>
                  <a:pt x="36" y="7"/>
                </a:lnTo>
                <a:lnTo>
                  <a:pt x="67" y="7"/>
                </a:lnTo>
                <a:lnTo>
                  <a:pt x="67" y="14"/>
                </a:lnTo>
                <a:lnTo>
                  <a:pt x="33" y="14"/>
                </a:lnTo>
                <a:lnTo>
                  <a:pt x="33" y="14"/>
                </a:lnTo>
                <a:lnTo>
                  <a:pt x="30" y="18"/>
                </a:lnTo>
                <a:lnTo>
                  <a:pt x="64" y="18"/>
                </a:lnTo>
                <a:lnTo>
                  <a:pt x="64" y="32"/>
                </a:lnTo>
                <a:lnTo>
                  <a:pt x="68" y="32"/>
                </a:lnTo>
                <a:lnTo>
                  <a:pt x="68" y="39"/>
                </a:lnTo>
                <a:lnTo>
                  <a:pt x="64" y="39"/>
                </a:lnTo>
                <a:lnTo>
                  <a:pt x="63" y="46"/>
                </a:lnTo>
                <a:lnTo>
                  <a:pt x="68" y="46"/>
                </a:lnTo>
                <a:lnTo>
                  <a:pt x="68" y="53"/>
                </a:lnTo>
                <a:close/>
                <a:moveTo>
                  <a:pt x="31" y="46"/>
                </a:moveTo>
                <a:lnTo>
                  <a:pt x="38" y="46"/>
                </a:lnTo>
                <a:lnTo>
                  <a:pt x="38" y="39"/>
                </a:lnTo>
                <a:lnTo>
                  <a:pt x="32" y="39"/>
                </a:lnTo>
                <a:lnTo>
                  <a:pt x="31" y="46"/>
                </a:lnTo>
                <a:close/>
                <a:moveTo>
                  <a:pt x="39" y="25"/>
                </a:moveTo>
                <a:lnTo>
                  <a:pt x="33" y="25"/>
                </a:lnTo>
                <a:lnTo>
                  <a:pt x="33" y="32"/>
                </a:lnTo>
                <a:lnTo>
                  <a:pt x="39" y="32"/>
                </a:lnTo>
                <a:lnTo>
                  <a:pt x="39" y="25"/>
                </a:lnTo>
                <a:close/>
                <a:moveTo>
                  <a:pt x="47" y="46"/>
                </a:moveTo>
                <a:lnTo>
                  <a:pt x="54" y="46"/>
                </a:lnTo>
                <a:lnTo>
                  <a:pt x="54" y="46"/>
                </a:lnTo>
                <a:lnTo>
                  <a:pt x="55" y="39"/>
                </a:lnTo>
                <a:lnTo>
                  <a:pt x="47" y="39"/>
                </a:lnTo>
                <a:lnTo>
                  <a:pt x="47" y="46"/>
                </a:lnTo>
                <a:close/>
                <a:moveTo>
                  <a:pt x="55" y="32"/>
                </a:moveTo>
                <a:lnTo>
                  <a:pt x="55" y="32"/>
                </a:lnTo>
                <a:lnTo>
                  <a:pt x="55" y="25"/>
                </a:lnTo>
                <a:lnTo>
                  <a:pt x="48" y="25"/>
                </a:lnTo>
                <a:lnTo>
                  <a:pt x="47" y="32"/>
                </a:lnTo>
                <a:lnTo>
                  <a:pt x="55"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Freeform 473">
            <a:extLst>
              <a:ext uri="{FF2B5EF4-FFF2-40B4-BE49-F238E27FC236}">
                <a16:creationId xmlns:a16="http://schemas.microsoft.com/office/drawing/2014/main" id="{B1D4C4DB-135F-47B3-A566-DFA498377A9C}"/>
              </a:ext>
            </a:extLst>
          </p:cNvPr>
          <p:cNvSpPr>
            <a:spLocks noEditPoints="1"/>
          </p:cNvSpPr>
          <p:nvPr/>
        </p:nvSpPr>
        <p:spPr bwMode="auto">
          <a:xfrm>
            <a:off x="8058150" y="4841875"/>
            <a:ext cx="58737" cy="52387"/>
          </a:xfrm>
          <a:custGeom>
            <a:avLst/>
            <a:gdLst>
              <a:gd name="T0" fmla="*/ 40 w 72"/>
              <a:gd name="T1" fmla="*/ 10 h 66"/>
              <a:gd name="T2" fmla="*/ 40 w 72"/>
              <a:gd name="T3" fmla="*/ 10 h 66"/>
              <a:gd name="T4" fmla="*/ 40 w 72"/>
              <a:gd name="T5" fmla="*/ 18 h 66"/>
              <a:gd name="T6" fmla="*/ 43 w 72"/>
              <a:gd name="T7" fmla="*/ 15 h 66"/>
              <a:gd name="T8" fmla="*/ 43 w 72"/>
              <a:gd name="T9" fmla="*/ 15 h 66"/>
              <a:gd name="T10" fmla="*/ 45 w 72"/>
              <a:gd name="T11" fmla="*/ 18 h 66"/>
              <a:gd name="T12" fmla="*/ 45 w 72"/>
              <a:gd name="T13" fmla="*/ 1 h 66"/>
              <a:gd name="T14" fmla="*/ 55 w 72"/>
              <a:gd name="T15" fmla="*/ 1 h 66"/>
              <a:gd name="T16" fmla="*/ 55 w 72"/>
              <a:gd name="T17" fmla="*/ 27 h 66"/>
              <a:gd name="T18" fmla="*/ 55 w 72"/>
              <a:gd name="T19" fmla="*/ 27 h 66"/>
              <a:gd name="T20" fmla="*/ 63 w 72"/>
              <a:gd name="T21" fmla="*/ 33 h 66"/>
              <a:gd name="T22" fmla="*/ 72 w 72"/>
              <a:gd name="T23" fmla="*/ 38 h 66"/>
              <a:gd name="T24" fmla="*/ 67 w 72"/>
              <a:gd name="T25" fmla="*/ 46 h 66"/>
              <a:gd name="T26" fmla="*/ 67 w 72"/>
              <a:gd name="T27" fmla="*/ 46 h 66"/>
              <a:gd name="T28" fmla="*/ 55 w 72"/>
              <a:gd name="T29" fmla="*/ 39 h 66"/>
              <a:gd name="T30" fmla="*/ 55 w 72"/>
              <a:gd name="T31" fmla="*/ 66 h 66"/>
              <a:gd name="T32" fmla="*/ 45 w 72"/>
              <a:gd name="T33" fmla="*/ 66 h 66"/>
              <a:gd name="T34" fmla="*/ 45 w 72"/>
              <a:gd name="T35" fmla="*/ 30 h 66"/>
              <a:gd name="T36" fmla="*/ 45 w 72"/>
              <a:gd name="T37" fmla="*/ 30 h 66"/>
              <a:gd name="T38" fmla="*/ 38 w 72"/>
              <a:gd name="T39" fmla="*/ 24 h 66"/>
              <a:gd name="T40" fmla="*/ 38 w 72"/>
              <a:gd name="T41" fmla="*/ 24 h 66"/>
              <a:gd name="T42" fmla="*/ 36 w 72"/>
              <a:gd name="T43" fmla="*/ 32 h 66"/>
              <a:gd name="T44" fmla="*/ 34 w 72"/>
              <a:gd name="T45" fmla="*/ 38 h 66"/>
              <a:gd name="T46" fmla="*/ 31 w 72"/>
              <a:gd name="T47" fmla="*/ 45 h 66"/>
              <a:gd name="T48" fmla="*/ 27 w 72"/>
              <a:gd name="T49" fmla="*/ 50 h 66"/>
              <a:gd name="T50" fmla="*/ 27 w 72"/>
              <a:gd name="T51" fmla="*/ 50 h 66"/>
              <a:gd name="T52" fmla="*/ 23 w 72"/>
              <a:gd name="T53" fmla="*/ 55 h 66"/>
              <a:gd name="T54" fmla="*/ 18 w 72"/>
              <a:gd name="T55" fmla="*/ 59 h 66"/>
              <a:gd name="T56" fmla="*/ 13 w 72"/>
              <a:gd name="T57" fmla="*/ 63 h 66"/>
              <a:gd name="T58" fmla="*/ 8 w 72"/>
              <a:gd name="T59" fmla="*/ 66 h 66"/>
              <a:gd name="T60" fmla="*/ 2 w 72"/>
              <a:gd name="T61" fmla="*/ 59 h 66"/>
              <a:gd name="T62" fmla="*/ 2 w 72"/>
              <a:gd name="T63" fmla="*/ 59 h 66"/>
              <a:gd name="T64" fmla="*/ 8 w 72"/>
              <a:gd name="T65" fmla="*/ 55 h 66"/>
              <a:gd name="T66" fmla="*/ 13 w 72"/>
              <a:gd name="T67" fmla="*/ 51 h 66"/>
              <a:gd name="T68" fmla="*/ 18 w 72"/>
              <a:gd name="T69" fmla="*/ 46 h 66"/>
              <a:gd name="T70" fmla="*/ 22 w 72"/>
              <a:gd name="T71" fmla="*/ 41 h 66"/>
              <a:gd name="T72" fmla="*/ 22 w 72"/>
              <a:gd name="T73" fmla="*/ 41 h 66"/>
              <a:gd name="T74" fmla="*/ 12 w 72"/>
              <a:gd name="T75" fmla="*/ 34 h 66"/>
              <a:gd name="T76" fmla="*/ 12 w 72"/>
              <a:gd name="T77" fmla="*/ 34 h 66"/>
              <a:gd name="T78" fmla="*/ 7 w 72"/>
              <a:gd name="T79" fmla="*/ 41 h 66"/>
              <a:gd name="T80" fmla="*/ 0 w 72"/>
              <a:gd name="T81" fmla="*/ 36 h 66"/>
              <a:gd name="T82" fmla="*/ 0 w 72"/>
              <a:gd name="T83" fmla="*/ 36 h 66"/>
              <a:gd name="T84" fmla="*/ 5 w 72"/>
              <a:gd name="T85" fmla="*/ 28 h 66"/>
              <a:gd name="T86" fmla="*/ 9 w 72"/>
              <a:gd name="T87" fmla="*/ 19 h 66"/>
              <a:gd name="T88" fmla="*/ 9 w 72"/>
              <a:gd name="T89" fmla="*/ 19 h 66"/>
              <a:gd name="T90" fmla="*/ 13 w 72"/>
              <a:gd name="T91" fmla="*/ 10 h 66"/>
              <a:gd name="T92" fmla="*/ 15 w 72"/>
              <a:gd name="T93" fmla="*/ 0 h 66"/>
              <a:gd name="T94" fmla="*/ 25 w 72"/>
              <a:gd name="T95" fmla="*/ 1 h 66"/>
              <a:gd name="T96" fmla="*/ 25 w 72"/>
              <a:gd name="T97" fmla="*/ 1 h 66"/>
              <a:gd name="T98" fmla="*/ 23 w 72"/>
              <a:gd name="T99" fmla="*/ 10 h 66"/>
              <a:gd name="T100" fmla="*/ 40 w 72"/>
              <a:gd name="T101" fmla="*/ 10 h 66"/>
              <a:gd name="T102" fmla="*/ 26 w 72"/>
              <a:gd name="T103" fmla="*/ 33 h 66"/>
              <a:gd name="T104" fmla="*/ 26 w 72"/>
              <a:gd name="T105" fmla="*/ 33 h 66"/>
              <a:gd name="T106" fmla="*/ 28 w 72"/>
              <a:gd name="T107" fmla="*/ 25 h 66"/>
              <a:gd name="T108" fmla="*/ 29 w 72"/>
              <a:gd name="T109" fmla="*/ 18 h 66"/>
              <a:gd name="T110" fmla="*/ 20 w 72"/>
              <a:gd name="T111" fmla="*/ 18 h 66"/>
              <a:gd name="T112" fmla="*/ 20 w 72"/>
              <a:gd name="T113" fmla="*/ 18 h 66"/>
              <a:gd name="T114" fmla="*/ 16 w 72"/>
              <a:gd name="T115" fmla="*/ 27 h 66"/>
              <a:gd name="T116" fmla="*/ 16 w 72"/>
              <a:gd name="T117" fmla="*/ 27 h 66"/>
              <a:gd name="T118" fmla="*/ 26 w 72"/>
              <a:gd name="T119" fmla="*/ 33 h 66"/>
              <a:gd name="T120" fmla="*/ 26 w 72"/>
              <a:gd name="T121"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 h="66">
                <a:moveTo>
                  <a:pt x="40" y="10"/>
                </a:moveTo>
                <a:lnTo>
                  <a:pt x="40" y="10"/>
                </a:lnTo>
                <a:lnTo>
                  <a:pt x="40" y="18"/>
                </a:lnTo>
                <a:lnTo>
                  <a:pt x="43" y="15"/>
                </a:lnTo>
                <a:lnTo>
                  <a:pt x="43" y="15"/>
                </a:lnTo>
                <a:lnTo>
                  <a:pt x="45" y="18"/>
                </a:lnTo>
                <a:lnTo>
                  <a:pt x="45" y="1"/>
                </a:lnTo>
                <a:lnTo>
                  <a:pt x="55" y="1"/>
                </a:lnTo>
                <a:lnTo>
                  <a:pt x="55" y="27"/>
                </a:lnTo>
                <a:lnTo>
                  <a:pt x="55" y="27"/>
                </a:lnTo>
                <a:lnTo>
                  <a:pt x="63" y="33"/>
                </a:lnTo>
                <a:lnTo>
                  <a:pt x="72" y="38"/>
                </a:lnTo>
                <a:lnTo>
                  <a:pt x="67" y="46"/>
                </a:lnTo>
                <a:lnTo>
                  <a:pt x="67" y="46"/>
                </a:lnTo>
                <a:lnTo>
                  <a:pt x="55" y="39"/>
                </a:lnTo>
                <a:lnTo>
                  <a:pt x="55" y="66"/>
                </a:lnTo>
                <a:lnTo>
                  <a:pt x="45" y="66"/>
                </a:lnTo>
                <a:lnTo>
                  <a:pt x="45" y="30"/>
                </a:lnTo>
                <a:lnTo>
                  <a:pt x="45" y="30"/>
                </a:lnTo>
                <a:lnTo>
                  <a:pt x="38" y="24"/>
                </a:lnTo>
                <a:lnTo>
                  <a:pt x="38" y="24"/>
                </a:lnTo>
                <a:lnTo>
                  <a:pt x="36" y="32"/>
                </a:lnTo>
                <a:lnTo>
                  <a:pt x="34" y="38"/>
                </a:lnTo>
                <a:lnTo>
                  <a:pt x="31" y="45"/>
                </a:lnTo>
                <a:lnTo>
                  <a:pt x="27" y="50"/>
                </a:lnTo>
                <a:lnTo>
                  <a:pt x="27" y="50"/>
                </a:lnTo>
                <a:lnTo>
                  <a:pt x="23" y="55"/>
                </a:lnTo>
                <a:lnTo>
                  <a:pt x="18" y="59"/>
                </a:lnTo>
                <a:lnTo>
                  <a:pt x="13" y="63"/>
                </a:lnTo>
                <a:lnTo>
                  <a:pt x="8" y="66"/>
                </a:lnTo>
                <a:lnTo>
                  <a:pt x="2" y="59"/>
                </a:lnTo>
                <a:lnTo>
                  <a:pt x="2" y="59"/>
                </a:lnTo>
                <a:lnTo>
                  <a:pt x="8" y="55"/>
                </a:lnTo>
                <a:lnTo>
                  <a:pt x="13" y="51"/>
                </a:lnTo>
                <a:lnTo>
                  <a:pt x="18" y="46"/>
                </a:lnTo>
                <a:lnTo>
                  <a:pt x="22" y="41"/>
                </a:lnTo>
                <a:lnTo>
                  <a:pt x="22" y="41"/>
                </a:lnTo>
                <a:lnTo>
                  <a:pt x="12" y="34"/>
                </a:lnTo>
                <a:lnTo>
                  <a:pt x="12" y="34"/>
                </a:lnTo>
                <a:lnTo>
                  <a:pt x="7" y="41"/>
                </a:lnTo>
                <a:lnTo>
                  <a:pt x="0" y="36"/>
                </a:lnTo>
                <a:lnTo>
                  <a:pt x="0" y="36"/>
                </a:lnTo>
                <a:lnTo>
                  <a:pt x="5" y="28"/>
                </a:lnTo>
                <a:lnTo>
                  <a:pt x="9" y="19"/>
                </a:lnTo>
                <a:lnTo>
                  <a:pt x="9" y="19"/>
                </a:lnTo>
                <a:lnTo>
                  <a:pt x="13" y="10"/>
                </a:lnTo>
                <a:lnTo>
                  <a:pt x="15" y="0"/>
                </a:lnTo>
                <a:lnTo>
                  <a:pt x="25" y="1"/>
                </a:lnTo>
                <a:lnTo>
                  <a:pt x="25" y="1"/>
                </a:lnTo>
                <a:lnTo>
                  <a:pt x="23" y="10"/>
                </a:lnTo>
                <a:lnTo>
                  <a:pt x="40" y="10"/>
                </a:lnTo>
                <a:close/>
                <a:moveTo>
                  <a:pt x="26" y="33"/>
                </a:moveTo>
                <a:lnTo>
                  <a:pt x="26" y="33"/>
                </a:lnTo>
                <a:lnTo>
                  <a:pt x="28" y="25"/>
                </a:lnTo>
                <a:lnTo>
                  <a:pt x="29" y="18"/>
                </a:lnTo>
                <a:lnTo>
                  <a:pt x="20" y="18"/>
                </a:lnTo>
                <a:lnTo>
                  <a:pt x="20" y="18"/>
                </a:lnTo>
                <a:lnTo>
                  <a:pt x="16" y="27"/>
                </a:lnTo>
                <a:lnTo>
                  <a:pt x="16" y="27"/>
                </a:lnTo>
                <a:lnTo>
                  <a:pt x="26" y="33"/>
                </a:lnTo>
                <a:lnTo>
                  <a:pt x="26" y="3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Freeform 474">
            <a:extLst>
              <a:ext uri="{FF2B5EF4-FFF2-40B4-BE49-F238E27FC236}">
                <a16:creationId xmlns:a16="http://schemas.microsoft.com/office/drawing/2014/main" id="{94520ABA-458D-4838-8972-757CEC29B974}"/>
              </a:ext>
            </a:extLst>
          </p:cNvPr>
          <p:cNvSpPr>
            <a:spLocks/>
          </p:cNvSpPr>
          <p:nvPr/>
        </p:nvSpPr>
        <p:spPr bwMode="auto">
          <a:xfrm>
            <a:off x="8118475" y="4843463"/>
            <a:ext cx="55562" cy="49212"/>
          </a:xfrm>
          <a:custGeom>
            <a:avLst/>
            <a:gdLst>
              <a:gd name="T0" fmla="*/ 56 w 69"/>
              <a:gd name="T1" fmla="*/ 16 h 63"/>
              <a:gd name="T2" fmla="*/ 69 w 69"/>
              <a:gd name="T3" fmla="*/ 16 h 63"/>
              <a:gd name="T4" fmla="*/ 69 w 69"/>
              <a:gd name="T5" fmla="*/ 26 h 63"/>
              <a:gd name="T6" fmla="*/ 56 w 69"/>
              <a:gd name="T7" fmla="*/ 26 h 63"/>
              <a:gd name="T8" fmla="*/ 56 w 69"/>
              <a:gd name="T9" fmla="*/ 32 h 63"/>
              <a:gd name="T10" fmla="*/ 56 w 69"/>
              <a:gd name="T11" fmla="*/ 32 h 63"/>
              <a:gd name="T12" fmla="*/ 56 w 69"/>
              <a:gd name="T13" fmla="*/ 39 h 63"/>
              <a:gd name="T14" fmla="*/ 54 w 69"/>
              <a:gd name="T15" fmla="*/ 45 h 63"/>
              <a:gd name="T16" fmla="*/ 50 w 69"/>
              <a:gd name="T17" fmla="*/ 51 h 63"/>
              <a:gd name="T18" fmla="*/ 46 w 69"/>
              <a:gd name="T19" fmla="*/ 55 h 63"/>
              <a:gd name="T20" fmla="*/ 46 w 69"/>
              <a:gd name="T21" fmla="*/ 55 h 63"/>
              <a:gd name="T22" fmla="*/ 40 w 69"/>
              <a:gd name="T23" fmla="*/ 59 h 63"/>
              <a:gd name="T24" fmla="*/ 33 w 69"/>
              <a:gd name="T25" fmla="*/ 61 h 63"/>
              <a:gd name="T26" fmla="*/ 24 w 69"/>
              <a:gd name="T27" fmla="*/ 63 h 63"/>
              <a:gd name="T28" fmla="*/ 14 w 69"/>
              <a:gd name="T29" fmla="*/ 63 h 63"/>
              <a:gd name="T30" fmla="*/ 12 w 69"/>
              <a:gd name="T31" fmla="*/ 54 h 63"/>
              <a:gd name="T32" fmla="*/ 12 w 69"/>
              <a:gd name="T33" fmla="*/ 54 h 63"/>
              <a:gd name="T34" fmla="*/ 21 w 69"/>
              <a:gd name="T35" fmla="*/ 54 h 63"/>
              <a:gd name="T36" fmla="*/ 29 w 69"/>
              <a:gd name="T37" fmla="*/ 52 h 63"/>
              <a:gd name="T38" fmla="*/ 35 w 69"/>
              <a:gd name="T39" fmla="*/ 50 h 63"/>
              <a:gd name="T40" fmla="*/ 39 w 69"/>
              <a:gd name="T41" fmla="*/ 48 h 63"/>
              <a:gd name="T42" fmla="*/ 39 w 69"/>
              <a:gd name="T43" fmla="*/ 48 h 63"/>
              <a:gd name="T44" fmla="*/ 42 w 69"/>
              <a:gd name="T45" fmla="*/ 44 h 63"/>
              <a:gd name="T46" fmla="*/ 44 w 69"/>
              <a:gd name="T47" fmla="*/ 41 h 63"/>
              <a:gd name="T48" fmla="*/ 45 w 69"/>
              <a:gd name="T49" fmla="*/ 37 h 63"/>
              <a:gd name="T50" fmla="*/ 46 w 69"/>
              <a:gd name="T51" fmla="*/ 32 h 63"/>
              <a:gd name="T52" fmla="*/ 46 w 69"/>
              <a:gd name="T53" fmla="*/ 26 h 63"/>
              <a:gd name="T54" fmla="*/ 24 w 69"/>
              <a:gd name="T55" fmla="*/ 26 h 63"/>
              <a:gd name="T56" fmla="*/ 24 w 69"/>
              <a:gd name="T57" fmla="*/ 43 h 63"/>
              <a:gd name="T58" fmla="*/ 13 w 69"/>
              <a:gd name="T59" fmla="*/ 43 h 63"/>
              <a:gd name="T60" fmla="*/ 13 w 69"/>
              <a:gd name="T61" fmla="*/ 26 h 63"/>
              <a:gd name="T62" fmla="*/ 0 w 69"/>
              <a:gd name="T63" fmla="*/ 26 h 63"/>
              <a:gd name="T64" fmla="*/ 0 w 69"/>
              <a:gd name="T65" fmla="*/ 16 h 63"/>
              <a:gd name="T66" fmla="*/ 13 w 69"/>
              <a:gd name="T67" fmla="*/ 16 h 63"/>
              <a:gd name="T68" fmla="*/ 13 w 69"/>
              <a:gd name="T69" fmla="*/ 2 h 63"/>
              <a:gd name="T70" fmla="*/ 24 w 69"/>
              <a:gd name="T71" fmla="*/ 2 h 63"/>
              <a:gd name="T72" fmla="*/ 24 w 69"/>
              <a:gd name="T73" fmla="*/ 16 h 63"/>
              <a:gd name="T74" fmla="*/ 46 w 69"/>
              <a:gd name="T75" fmla="*/ 16 h 63"/>
              <a:gd name="T76" fmla="*/ 46 w 69"/>
              <a:gd name="T77" fmla="*/ 0 h 63"/>
              <a:gd name="T78" fmla="*/ 56 w 69"/>
              <a:gd name="T79" fmla="*/ 0 h 63"/>
              <a:gd name="T80" fmla="*/ 56 w 69"/>
              <a:gd name="T81" fmla="*/ 1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 h="63">
                <a:moveTo>
                  <a:pt x="56" y="16"/>
                </a:moveTo>
                <a:lnTo>
                  <a:pt x="69" y="16"/>
                </a:lnTo>
                <a:lnTo>
                  <a:pt x="69" y="26"/>
                </a:lnTo>
                <a:lnTo>
                  <a:pt x="56" y="26"/>
                </a:lnTo>
                <a:lnTo>
                  <a:pt x="56" y="32"/>
                </a:lnTo>
                <a:lnTo>
                  <a:pt x="56" y="32"/>
                </a:lnTo>
                <a:lnTo>
                  <a:pt x="56" y="39"/>
                </a:lnTo>
                <a:lnTo>
                  <a:pt x="54" y="45"/>
                </a:lnTo>
                <a:lnTo>
                  <a:pt x="50" y="51"/>
                </a:lnTo>
                <a:lnTo>
                  <a:pt x="46" y="55"/>
                </a:lnTo>
                <a:lnTo>
                  <a:pt x="46" y="55"/>
                </a:lnTo>
                <a:lnTo>
                  <a:pt x="40" y="59"/>
                </a:lnTo>
                <a:lnTo>
                  <a:pt x="33" y="61"/>
                </a:lnTo>
                <a:lnTo>
                  <a:pt x="24" y="63"/>
                </a:lnTo>
                <a:lnTo>
                  <a:pt x="14" y="63"/>
                </a:lnTo>
                <a:lnTo>
                  <a:pt x="12" y="54"/>
                </a:lnTo>
                <a:lnTo>
                  <a:pt x="12" y="54"/>
                </a:lnTo>
                <a:lnTo>
                  <a:pt x="21" y="54"/>
                </a:lnTo>
                <a:lnTo>
                  <a:pt x="29" y="52"/>
                </a:lnTo>
                <a:lnTo>
                  <a:pt x="35" y="50"/>
                </a:lnTo>
                <a:lnTo>
                  <a:pt x="39" y="48"/>
                </a:lnTo>
                <a:lnTo>
                  <a:pt x="39" y="48"/>
                </a:lnTo>
                <a:lnTo>
                  <a:pt x="42" y="44"/>
                </a:lnTo>
                <a:lnTo>
                  <a:pt x="44" y="41"/>
                </a:lnTo>
                <a:lnTo>
                  <a:pt x="45" y="37"/>
                </a:lnTo>
                <a:lnTo>
                  <a:pt x="46" y="32"/>
                </a:lnTo>
                <a:lnTo>
                  <a:pt x="46" y="26"/>
                </a:lnTo>
                <a:lnTo>
                  <a:pt x="24" y="26"/>
                </a:lnTo>
                <a:lnTo>
                  <a:pt x="24" y="43"/>
                </a:lnTo>
                <a:lnTo>
                  <a:pt x="13" y="43"/>
                </a:lnTo>
                <a:lnTo>
                  <a:pt x="13" y="26"/>
                </a:lnTo>
                <a:lnTo>
                  <a:pt x="0" y="26"/>
                </a:lnTo>
                <a:lnTo>
                  <a:pt x="0" y="16"/>
                </a:lnTo>
                <a:lnTo>
                  <a:pt x="13" y="16"/>
                </a:lnTo>
                <a:lnTo>
                  <a:pt x="13" y="2"/>
                </a:lnTo>
                <a:lnTo>
                  <a:pt x="24" y="2"/>
                </a:lnTo>
                <a:lnTo>
                  <a:pt x="24" y="16"/>
                </a:lnTo>
                <a:lnTo>
                  <a:pt x="46" y="16"/>
                </a:lnTo>
                <a:lnTo>
                  <a:pt x="46" y="0"/>
                </a:lnTo>
                <a:lnTo>
                  <a:pt x="56" y="0"/>
                </a:lnTo>
                <a:lnTo>
                  <a:pt x="56"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Freeform 475">
            <a:extLst>
              <a:ext uri="{FF2B5EF4-FFF2-40B4-BE49-F238E27FC236}">
                <a16:creationId xmlns:a16="http://schemas.microsoft.com/office/drawing/2014/main" id="{14A9D235-AE4B-4AF9-8B1C-E812EEA0C1A1}"/>
              </a:ext>
            </a:extLst>
          </p:cNvPr>
          <p:cNvSpPr>
            <a:spLocks/>
          </p:cNvSpPr>
          <p:nvPr/>
        </p:nvSpPr>
        <p:spPr bwMode="auto">
          <a:xfrm>
            <a:off x="8177213" y="4841875"/>
            <a:ext cx="50800" cy="50800"/>
          </a:xfrm>
          <a:custGeom>
            <a:avLst/>
            <a:gdLst>
              <a:gd name="T0" fmla="*/ 44 w 64"/>
              <a:gd name="T1" fmla="*/ 64 h 64"/>
              <a:gd name="T2" fmla="*/ 33 w 64"/>
              <a:gd name="T3" fmla="*/ 64 h 64"/>
              <a:gd name="T4" fmla="*/ 33 w 64"/>
              <a:gd name="T5" fmla="*/ 32 h 64"/>
              <a:gd name="T6" fmla="*/ 33 w 64"/>
              <a:gd name="T7" fmla="*/ 32 h 64"/>
              <a:gd name="T8" fmla="*/ 19 w 64"/>
              <a:gd name="T9" fmla="*/ 38 h 64"/>
              <a:gd name="T10" fmla="*/ 3 w 64"/>
              <a:gd name="T11" fmla="*/ 43 h 64"/>
              <a:gd name="T12" fmla="*/ 0 w 64"/>
              <a:gd name="T13" fmla="*/ 34 h 64"/>
              <a:gd name="T14" fmla="*/ 0 w 64"/>
              <a:gd name="T15" fmla="*/ 34 h 64"/>
              <a:gd name="T16" fmla="*/ 10 w 64"/>
              <a:gd name="T17" fmla="*/ 31 h 64"/>
              <a:gd name="T18" fmla="*/ 18 w 64"/>
              <a:gd name="T19" fmla="*/ 28 h 64"/>
              <a:gd name="T20" fmla="*/ 26 w 64"/>
              <a:gd name="T21" fmla="*/ 25 h 64"/>
              <a:gd name="T22" fmla="*/ 33 w 64"/>
              <a:gd name="T23" fmla="*/ 21 h 64"/>
              <a:gd name="T24" fmla="*/ 33 w 64"/>
              <a:gd name="T25" fmla="*/ 21 h 64"/>
              <a:gd name="T26" fmla="*/ 39 w 64"/>
              <a:gd name="T27" fmla="*/ 16 h 64"/>
              <a:gd name="T28" fmla="*/ 45 w 64"/>
              <a:gd name="T29" fmla="*/ 11 h 64"/>
              <a:gd name="T30" fmla="*/ 50 w 64"/>
              <a:gd name="T31" fmla="*/ 6 h 64"/>
              <a:gd name="T32" fmla="*/ 54 w 64"/>
              <a:gd name="T33" fmla="*/ 0 h 64"/>
              <a:gd name="T34" fmla="*/ 64 w 64"/>
              <a:gd name="T35" fmla="*/ 5 h 64"/>
              <a:gd name="T36" fmla="*/ 64 w 64"/>
              <a:gd name="T37" fmla="*/ 5 h 64"/>
              <a:gd name="T38" fmla="*/ 59 w 64"/>
              <a:gd name="T39" fmla="*/ 12 h 64"/>
              <a:gd name="T40" fmla="*/ 54 w 64"/>
              <a:gd name="T41" fmla="*/ 17 h 64"/>
              <a:gd name="T42" fmla="*/ 54 w 64"/>
              <a:gd name="T43" fmla="*/ 17 h 64"/>
              <a:gd name="T44" fmla="*/ 44 w 64"/>
              <a:gd name="T45" fmla="*/ 25 h 64"/>
              <a:gd name="T46" fmla="*/ 44 w 64"/>
              <a:gd name="T4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4">
                <a:moveTo>
                  <a:pt x="44" y="64"/>
                </a:moveTo>
                <a:lnTo>
                  <a:pt x="33" y="64"/>
                </a:lnTo>
                <a:lnTo>
                  <a:pt x="33" y="32"/>
                </a:lnTo>
                <a:lnTo>
                  <a:pt x="33" y="32"/>
                </a:lnTo>
                <a:lnTo>
                  <a:pt x="19" y="38"/>
                </a:lnTo>
                <a:lnTo>
                  <a:pt x="3" y="43"/>
                </a:lnTo>
                <a:lnTo>
                  <a:pt x="0" y="34"/>
                </a:lnTo>
                <a:lnTo>
                  <a:pt x="0" y="34"/>
                </a:lnTo>
                <a:lnTo>
                  <a:pt x="10" y="31"/>
                </a:lnTo>
                <a:lnTo>
                  <a:pt x="18" y="28"/>
                </a:lnTo>
                <a:lnTo>
                  <a:pt x="26" y="25"/>
                </a:lnTo>
                <a:lnTo>
                  <a:pt x="33" y="21"/>
                </a:lnTo>
                <a:lnTo>
                  <a:pt x="33" y="21"/>
                </a:lnTo>
                <a:lnTo>
                  <a:pt x="39" y="16"/>
                </a:lnTo>
                <a:lnTo>
                  <a:pt x="45" y="11"/>
                </a:lnTo>
                <a:lnTo>
                  <a:pt x="50" y="6"/>
                </a:lnTo>
                <a:lnTo>
                  <a:pt x="54" y="0"/>
                </a:lnTo>
                <a:lnTo>
                  <a:pt x="64" y="5"/>
                </a:lnTo>
                <a:lnTo>
                  <a:pt x="64" y="5"/>
                </a:lnTo>
                <a:lnTo>
                  <a:pt x="59" y="12"/>
                </a:lnTo>
                <a:lnTo>
                  <a:pt x="54" y="17"/>
                </a:lnTo>
                <a:lnTo>
                  <a:pt x="54" y="17"/>
                </a:lnTo>
                <a:lnTo>
                  <a:pt x="44" y="25"/>
                </a:lnTo>
                <a:lnTo>
                  <a:pt x="44" y="6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Freeform 476">
            <a:extLst>
              <a:ext uri="{FF2B5EF4-FFF2-40B4-BE49-F238E27FC236}">
                <a16:creationId xmlns:a16="http://schemas.microsoft.com/office/drawing/2014/main" id="{5F269C87-6F23-4B91-B31E-E3449F1D0DDE}"/>
              </a:ext>
            </a:extLst>
          </p:cNvPr>
          <p:cNvSpPr>
            <a:spLocks/>
          </p:cNvSpPr>
          <p:nvPr/>
        </p:nvSpPr>
        <p:spPr bwMode="auto">
          <a:xfrm>
            <a:off x="8248650" y="4841875"/>
            <a:ext cx="39687" cy="52387"/>
          </a:xfrm>
          <a:custGeom>
            <a:avLst/>
            <a:gdLst>
              <a:gd name="T0" fmla="*/ 50 w 50"/>
              <a:gd name="T1" fmla="*/ 38 h 65"/>
              <a:gd name="T2" fmla="*/ 43 w 50"/>
              <a:gd name="T3" fmla="*/ 46 h 65"/>
              <a:gd name="T4" fmla="*/ 43 w 50"/>
              <a:gd name="T5" fmla="*/ 46 h 65"/>
              <a:gd name="T6" fmla="*/ 27 w 50"/>
              <a:gd name="T7" fmla="*/ 37 h 65"/>
              <a:gd name="T8" fmla="*/ 11 w 50"/>
              <a:gd name="T9" fmla="*/ 30 h 65"/>
              <a:gd name="T10" fmla="*/ 11 w 50"/>
              <a:gd name="T11" fmla="*/ 65 h 65"/>
              <a:gd name="T12" fmla="*/ 0 w 50"/>
              <a:gd name="T13" fmla="*/ 65 h 65"/>
              <a:gd name="T14" fmla="*/ 0 w 50"/>
              <a:gd name="T15" fmla="*/ 0 h 65"/>
              <a:gd name="T16" fmla="*/ 11 w 50"/>
              <a:gd name="T17" fmla="*/ 0 h 65"/>
              <a:gd name="T18" fmla="*/ 11 w 50"/>
              <a:gd name="T19" fmla="*/ 20 h 65"/>
              <a:gd name="T20" fmla="*/ 11 w 50"/>
              <a:gd name="T21" fmla="*/ 20 h 65"/>
              <a:gd name="T22" fmla="*/ 20 w 50"/>
              <a:gd name="T23" fmla="*/ 23 h 65"/>
              <a:gd name="T24" fmla="*/ 30 w 50"/>
              <a:gd name="T25" fmla="*/ 27 h 65"/>
              <a:gd name="T26" fmla="*/ 50 w 50"/>
              <a:gd name="T27" fmla="*/ 38 h 65"/>
              <a:gd name="T28" fmla="*/ 50 w 50"/>
              <a:gd name="T29" fmla="*/ 3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65">
                <a:moveTo>
                  <a:pt x="50" y="38"/>
                </a:moveTo>
                <a:lnTo>
                  <a:pt x="43" y="46"/>
                </a:lnTo>
                <a:lnTo>
                  <a:pt x="43" y="46"/>
                </a:lnTo>
                <a:lnTo>
                  <a:pt x="27" y="37"/>
                </a:lnTo>
                <a:lnTo>
                  <a:pt x="11" y="30"/>
                </a:lnTo>
                <a:lnTo>
                  <a:pt x="11" y="65"/>
                </a:lnTo>
                <a:lnTo>
                  <a:pt x="0" y="65"/>
                </a:lnTo>
                <a:lnTo>
                  <a:pt x="0" y="0"/>
                </a:lnTo>
                <a:lnTo>
                  <a:pt x="11" y="0"/>
                </a:lnTo>
                <a:lnTo>
                  <a:pt x="11" y="20"/>
                </a:lnTo>
                <a:lnTo>
                  <a:pt x="11" y="20"/>
                </a:lnTo>
                <a:lnTo>
                  <a:pt x="20" y="23"/>
                </a:lnTo>
                <a:lnTo>
                  <a:pt x="30" y="27"/>
                </a:lnTo>
                <a:lnTo>
                  <a:pt x="50" y="38"/>
                </a:lnTo>
                <a:lnTo>
                  <a:pt x="50"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Freeform 477">
            <a:extLst>
              <a:ext uri="{FF2B5EF4-FFF2-40B4-BE49-F238E27FC236}">
                <a16:creationId xmlns:a16="http://schemas.microsoft.com/office/drawing/2014/main" id="{7E03F3B0-2F4C-48B9-B325-32A19D98003A}"/>
              </a:ext>
            </a:extLst>
          </p:cNvPr>
          <p:cNvSpPr>
            <a:spLocks noEditPoints="1"/>
          </p:cNvSpPr>
          <p:nvPr/>
        </p:nvSpPr>
        <p:spPr bwMode="auto">
          <a:xfrm>
            <a:off x="8291513" y="4846638"/>
            <a:ext cx="57150" cy="46037"/>
          </a:xfrm>
          <a:custGeom>
            <a:avLst/>
            <a:gdLst>
              <a:gd name="T0" fmla="*/ 30 w 70"/>
              <a:gd name="T1" fmla="*/ 48 h 57"/>
              <a:gd name="T2" fmla="*/ 43 w 70"/>
              <a:gd name="T3" fmla="*/ 46 h 57"/>
              <a:gd name="T4" fmla="*/ 52 w 70"/>
              <a:gd name="T5" fmla="*/ 42 h 57"/>
              <a:gd name="T6" fmla="*/ 55 w 70"/>
              <a:gd name="T7" fmla="*/ 39 h 57"/>
              <a:gd name="T8" fmla="*/ 58 w 70"/>
              <a:gd name="T9" fmla="*/ 32 h 57"/>
              <a:gd name="T10" fmla="*/ 59 w 70"/>
              <a:gd name="T11" fmla="*/ 27 h 57"/>
              <a:gd name="T12" fmla="*/ 58 w 70"/>
              <a:gd name="T13" fmla="*/ 20 h 57"/>
              <a:gd name="T14" fmla="*/ 54 w 70"/>
              <a:gd name="T15" fmla="*/ 14 h 57"/>
              <a:gd name="T16" fmla="*/ 51 w 70"/>
              <a:gd name="T17" fmla="*/ 12 h 57"/>
              <a:gd name="T18" fmla="*/ 44 w 70"/>
              <a:gd name="T19" fmla="*/ 9 h 57"/>
              <a:gd name="T20" fmla="*/ 40 w 70"/>
              <a:gd name="T21" fmla="*/ 8 h 57"/>
              <a:gd name="T22" fmla="*/ 37 w 70"/>
              <a:gd name="T23" fmla="*/ 26 h 57"/>
              <a:gd name="T24" fmla="*/ 31 w 70"/>
              <a:gd name="T25" fmla="*/ 40 h 57"/>
              <a:gd name="T26" fmla="*/ 28 w 70"/>
              <a:gd name="T27" fmla="*/ 46 h 57"/>
              <a:gd name="T28" fmla="*/ 20 w 70"/>
              <a:gd name="T29" fmla="*/ 52 h 57"/>
              <a:gd name="T30" fmla="*/ 15 w 70"/>
              <a:gd name="T31" fmla="*/ 52 h 57"/>
              <a:gd name="T32" fmla="*/ 9 w 70"/>
              <a:gd name="T33" fmla="*/ 51 h 57"/>
              <a:gd name="T34" fmla="*/ 4 w 70"/>
              <a:gd name="T35" fmla="*/ 46 h 57"/>
              <a:gd name="T36" fmla="*/ 1 w 70"/>
              <a:gd name="T37" fmla="*/ 40 h 57"/>
              <a:gd name="T38" fmla="*/ 0 w 70"/>
              <a:gd name="T39" fmla="*/ 31 h 57"/>
              <a:gd name="T40" fmla="*/ 1 w 70"/>
              <a:gd name="T41" fmla="*/ 25 h 57"/>
              <a:gd name="T42" fmla="*/ 6 w 70"/>
              <a:gd name="T43" fmla="*/ 15 h 57"/>
              <a:gd name="T44" fmla="*/ 10 w 70"/>
              <a:gd name="T45" fmla="*/ 10 h 57"/>
              <a:gd name="T46" fmla="*/ 21 w 70"/>
              <a:gd name="T47" fmla="*/ 3 h 57"/>
              <a:gd name="T48" fmla="*/ 35 w 70"/>
              <a:gd name="T49" fmla="*/ 0 h 57"/>
              <a:gd name="T50" fmla="*/ 36 w 70"/>
              <a:gd name="T51" fmla="*/ 0 h 57"/>
              <a:gd name="T52" fmla="*/ 50 w 70"/>
              <a:gd name="T53" fmla="*/ 2 h 57"/>
              <a:gd name="T54" fmla="*/ 60 w 70"/>
              <a:gd name="T55" fmla="*/ 7 h 57"/>
              <a:gd name="T56" fmla="*/ 64 w 70"/>
              <a:gd name="T57" fmla="*/ 11 h 57"/>
              <a:gd name="T58" fmla="*/ 69 w 70"/>
              <a:gd name="T59" fmla="*/ 21 h 57"/>
              <a:gd name="T60" fmla="*/ 70 w 70"/>
              <a:gd name="T61" fmla="*/ 27 h 57"/>
              <a:gd name="T62" fmla="*/ 67 w 70"/>
              <a:gd name="T63" fmla="*/ 39 h 57"/>
              <a:gd name="T64" fmla="*/ 60 w 70"/>
              <a:gd name="T65" fmla="*/ 48 h 57"/>
              <a:gd name="T66" fmla="*/ 55 w 70"/>
              <a:gd name="T67" fmla="*/ 51 h 57"/>
              <a:gd name="T68" fmla="*/ 42 w 70"/>
              <a:gd name="T69" fmla="*/ 56 h 57"/>
              <a:gd name="T70" fmla="*/ 32 w 70"/>
              <a:gd name="T71" fmla="*/ 57 h 57"/>
              <a:gd name="T72" fmla="*/ 29 w 70"/>
              <a:gd name="T73" fmla="*/ 9 h 57"/>
              <a:gd name="T74" fmla="*/ 22 w 70"/>
              <a:gd name="T75" fmla="*/ 12 h 57"/>
              <a:gd name="T76" fmla="*/ 15 w 70"/>
              <a:gd name="T77" fmla="*/ 18 h 57"/>
              <a:gd name="T78" fmla="*/ 13 w 70"/>
              <a:gd name="T79" fmla="*/ 21 h 57"/>
              <a:gd name="T80" fmla="*/ 10 w 70"/>
              <a:gd name="T81" fmla="*/ 28 h 57"/>
              <a:gd name="T82" fmla="*/ 10 w 70"/>
              <a:gd name="T83" fmla="*/ 32 h 57"/>
              <a:gd name="T84" fmla="*/ 11 w 70"/>
              <a:gd name="T85" fmla="*/ 39 h 57"/>
              <a:gd name="T86" fmla="*/ 13 w 70"/>
              <a:gd name="T87" fmla="*/ 42 h 57"/>
              <a:gd name="T88" fmla="*/ 15 w 70"/>
              <a:gd name="T89" fmla="*/ 43 h 57"/>
              <a:gd name="T90" fmla="*/ 20 w 70"/>
              <a:gd name="T91" fmla="*/ 40 h 57"/>
              <a:gd name="T92" fmla="*/ 24 w 70"/>
              <a:gd name="T93" fmla="*/ 33 h 57"/>
              <a:gd name="T94" fmla="*/ 27 w 70"/>
              <a:gd name="T95" fmla="*/ 22 h 57"/>
              <a:gd name="T96" fmla="*/ 29 w 70"/>
              <a:gd name="T97" fmla="*/ 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 h="57">
                <a:moveTo>
                  <a:pt x="32" y="57"/>
                </a:moveTo>
                <a:lnTo>
                  <a:pt x="30" y="48"/>
                </a:lnTo>
                <a:lnTo>
                  <a:pt x="30" y="48"/>
                </a:lnTo>
                <a:lnTo>
                  <a:pt x="43" y="46"/>
                </a:lnTo>
                <a:lnTo>
                  <a:pt x="48" y="44"/>
                </a:lnTo>
                <a:lnTo>
                  <a:pt x="52" y="42"/>
                </a:lnTo>
                <a:lnTo>
                  <a:pt x="52" y="42"/>
                </a:lnTo>
                <a:lnTo>
                  <a:pt x="55" y="39"/>
                </a:lnTo>
                <a:lnTo>
                  <a:pt x="57" y="36"/>
                </a:lnTo>
                <a:lnTo>
                  <a:pt x="58" y="32"/>
                </a:lnTo>
                <a:lnTo>
                  <a:pt x="59" y="27"/>
                </a:lnTo>
                <a:lnTo>
                  <a:pt x="59" y="27"/>
                </a:lnTo>
                <a:lnTo>
                  <a:pt x="59" y="23"/>
                </a:lnTo>
                <a:lnTo>
                  <a:pt x="58" y="20"/>
                </a:lnTo>
                <a:lnTo>
                  <a:pt x="56" y="17"/>
                </a:lnTo>
                <a:lnTo>
                  <a:pt x="54" y="14"/>
                </a:lnTo>
                <a:lnTo>
                  <a:pt x="54" y="14"/>
                </a:lnTo>
                <a:lnTo>
                  <a:pt x="51" y="12"/>
                </a:lnTo>
                <a:lnTo>
                  <a:pt x="48" y="10"/>
                </a:lnTo>
                <a:lnTo>
                  <a:pt x="44" y="9"/>
                </a:lnTo>
                <a:lnTo>
                  <a:pt x="40" y="8"/>
                </a:lnTo>
                <a:lnTo>
                  <a:pt x="40" y="8"/>
                </a:lnTo>
                <a:lnTo>
                  <a:pt x="38" y="18"/>
                </a:lnTo>
                <a:lnTo>
                  <a:pt x="37" y="26"/>
                </a:lnTo>
                <a:lnTo>
                  <a:pt x="34" y="34"/>
                </a:lnTo>
                <a:lnTo>
                  <a:pt x="31" y="40"/>
                </a:lnTo>
                <a:lnTo>
                  <a:pt x="31" y="40"/>
                </a:lnTo>
                <a:lnTo>
                  <a:pt x="28" y="46"/>
                </a:lnTo>
                <a:lnTo>
                  <a:pt x="24" y="49"/>
                </a:lnTo>
                <a:lnTo>
                  <a:pt x="20" y="52"/>
                </a:lnTo>
                <a:lnTo>
                  <a:pt x="15" y="52"/>
                </a:lnTo>
                <a:lnTo>
                  <a:pt x="15" y="52"/>
                </a:lnTo>
                <a:lnTo>
                  <a:pt x="12" y="52"/>
                </a:lnTo>
                <a:lnTo>
                  <a:pt x="9" y="51"/>
                </a:lnTo>
                <a:lnTo>
                  <a:pt x="6" y="49"/>
                </a:lnTo>
                <a:lnTo>
                  <a:pt x="4" y="46"/>
                </a:lnTo>
                <a:lnTo>
                  <a:pt x="4" y="46"/>
                </a:lnTo>
                <a:lnTo>
                  <a:pt x="1" y="40"/>
                </a:lnTo>
                <a:lnTo>
                  <a:pt x="0" y="32"/>
                </a:lnTo>
                <a:lnTo>
                  <a:pt x="0" y="31"/>
                </a:lnTo>
                <a:lnTo>
                  <a:pt x="0" y="31"/>
                </a:lnTo>
                <a:lnTo>
                  <a:pt x="1" y="25"/>
                </a:lnTo>
                <a:lnTo>
                  <a:pt x="3" y="20"/>
                </a:lnTo>
                <a:lnTo>
                  <a:pt x="6" y="15"/>
                </a:lnTo>
                <a:lnTo>
                  <a:pt x="10" y="10"/>
                </a:lnTo>
                <a:lnTo>
                  <a:pt x="10" y="10"/>
                </a:lnTo>
                <a:lnTo>
                  <a:pt x="15" y="6"/>
                </a:lnTo>
                <a:lnTo>
                  <a:pt x="21" y="3"/>
                </a:lnTo>
                <a:lnTo>
                  <a:pt x="27" y="1"/>
                </a:lnTo>
                <a:lnTo>
                  <a:pt x="35" y="0"/>
                </a:lnTo>
                <a:lnTo>
                  <a:pt x="36" y="0"/>
                </a:lnTo>
                <a:lnTo>
                  <a:pt x="36" y="0"/>
                </a:lnTo>
                <a:lnTo>
                  <a:pt x="44" y="0"/>
                </a:lnTo>
                <a:lnTo>
                  <a:pt x="50" y="2"/>
                </a:lnTo>
                <a:lnTo>
                  <a:pt x="56" y="4"/>
                </a:lnTo>
                <a:lnTo>
                  <a:pt x="60" y="7"/>
                </a:lnTo>
                <a:lnTo>
                  <a:pt x="60" y="7"/>
                </a:lnTo>
                <a:lnTo>
                  <a:pt x="64" y="11"/>
                </a:lnTo>
                <a:lnTo>
                  <a:pt x="67" y="15"/>
                </a:lnTo>
                <a:lnTo>
                  <a:pt x="69" y="21"/>
                </a:lnTo>
                <a:lnTo>
                  <a:pt x="70" y="27"/>
                </a:lnTo>
                <a:lnTo>
                  <a:pt x="70" y="27"/>
                </a:lnTo>
                <a:lnTo>
                  <a:pt x="69" y="33"/>
                </a:lnTo>
                <a:lnTo>
                  <a:pt x="67" y="39"/>
                </a:lnTo>
                <a:lnTo>
                  <a:pt x="64" y="44"/>
                </a:lnTo>
                <a:lnTo>
                  <a:pt x="60" y="48"/>
                </a:lnTo>
                <a:lnTo>
                  <a:pt x="60" y="48"/>
                </a:lnTo>
                <a:lnTo>
                  <a:pt x="55" y="51"/>
                </a:lnTo>
                <a:lnTo>
                  <a:pt x="49" y="54"/>
                </a:lnTo>
                <a:lnTo>
                  <a:pt x="42" y="56"/>
                </a:lnTo>
                <a:lnTo>
                  <a:pt x="32" y="57"/>
                </a:lnTo>
                <a:lnTo>
                  <a:pt x="32" y="57"/>
                </a:lnTo>
                <a:close/>
                <a:moveTo>
                  <a:pt x="29" y="9"/>
                </a:moveTo>
                <a:lnTo>
                  <a:pt x="29" y="9"/>
                </a:lnTo>
                <a:lnTo>
                  <a:pt x="25" y="11"/>
                </a:lnTo>
                <a:lnTo>
                  <a:pt x="22" y="12"/>
                </a:lnTo>
                <a:lnTo>
                  <a:pt x="18" y="15"/>
                </a:lnTo>
                <a:lnTo>
                  <a:pt x="15" y="18"/>
                </a:lnTo>
                <a:lnTo>
                  <a:pt x="15" y="18"/>
                </a:lnTo>
                <a:lnTo>
                  <a:pt x="13" y="21"/>
                </a:lnTo>
                <a:lnTo>
                  <a:pt x="11" y="24"/>
                </a:lnTo>
                <a:lnTo>
                  <a:pt x="10" y="28"/>
                </a:lnTo>
                <a:lnTo>
                  <a:pt x="10" y="32"/>
                </a:lnTo>
                <a:lnTo>
                  <a:pt x="10" y="32"/>
                </a:lnTo>
                <a:lnTo>
                  <a:pt x="10" y="36"/>
                </a:lnTo>
                <a:lnTo>
                  <a:pt x="11" y="39"/>
                </a:lnTo>
                <a:lnTo>
                  <a:pt x="11" y="39"/>
                </a:lnTo>
                <a:lnTo>
                  <a:pt x="13" y="42"/>
                </a:lnTo>
                <a:lnTo>
                  <a:pt x="15" y="43"/>
                </a:lnTo>
                <a:lnTo>
                  <a:pt x="15" y="43"/>
                </a:lnTo>
                <a:lnTo>
                  <a:pt x="18" y="42"/>
                </a:lnTo>
                <a:lnTo>
                  <a:pt x="20" y="40"/>
                </a:lnTo>
                <a:lnTo>
                  <a:pt x="22" y="37"/>
                </a:lnTo>
                <a:lnTo>
                  <a:pt x="24" y="33"/>
                </a:lnTo>
                <a:lnTo>
                  <a:pt x="24" y="33"/>
                </a:lnTo>
                <a:lnTo>
                  <a:pt x="27" y="22"/>
                </a:lnTo>
                <a:lnTo>
                  <a:pt x="29" y="9"/>
                </a:lnTo>
                <a:lnTo>
                  <a:pt x="29"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Freeform 478">
            <a:extLst>
              <a:ext uri="{FF2B5EF4-FFF2-40B4-BE49-F238E27FC236}">
                <a16:creationId xmlns:a16="http://schemas.microsoft.com/office/drawing/2014/main" id="{4F403C72-0098-4839-80C0-593EF0F5C5B9}"/>
              </a:ext>
            </a:extLst>
          </p:cNvPr>
          <p:cNvSpPr>
            <a:spLocks noEditPoints="1"/>
          </p:cNvSpPr>
          <p:nvPr/>
        </p:nvSpPr>
        <p:spPr bwMode="auto">
          <a:xfrm>
            <a:off x="8350250" y="4841875"/>
            <a:ext cx="52387" cy="52387"/>
          </a:xfrm>
          <a:custGeom>
            <a:avLst/>
            <a:gdLst>
              <a:gd name="T0" fmla="*/ 43 w 67"/>
              <a:gd name="T1" fmla="*/ 53 h 65"/>
              <a:gd name="T2" fmla="*/ 41 w 67"/>
              <a:gd name="T3" fmla="*/ 58 h 65"/>
              <a:gd name="T4" fmla="*/ 39 w 67"/>
              <a:gd name="T5" fmla="*/ 59 h 65"/>
              <a:gd name="T6" fmla="*/ 30 w 67"/>
              <a:gd name="T7" fmla="*/ 59 h 65"/>
              <a:gd name="T8" fmla="*/ 33 w 67"/>
              <a:gd name="T9" fmla="*/ 51 h 65"/>
              <a:gd name="T10" fmla="*/ 34 w 67"/>
              <a:gd name="T11" fmla="*/ 51 h 65"/>
              <a:gd name="T12" fmla="*/ 34 w 67"/>
              <a:gd name="T13" fmla="*/ 50 h 65"/>
              <a:gd name="T14" fmla="*/ 29 w 67"/>
              <a:gd name="T15" fmla="*/ 41 h 65"/>
              <a:gd name="T16" fmla="*/ 19 w 67"/>
              <a:gd name="T17" fmla="*/ 65 h 65"/>
              <a:gd name="T18" fmla="*/ 13 w 67"/>
              <a:gd name="T19" fmla="*/ 41 h 65"/>
              <a:gd name="T20" fmla="*/ 4 w 67"/>
              <a:gd name="T21" fmla="*/ 60 h 65"/>
              <a:gd name="T22" fmla="*/ 19 w 67"/>
              <a:gd name="T23" fmla="*/ 34 h 65"/>
              <a:gd name="T24" fmla="*/ 2 w 67"/>
              <a:gd name="T25" fmla="*/ 29 h 65"/>
              <a:gd name="T26" fmla="*/ 6 w 67"/>
              <a:gd name="T27" fmla="*/ 21 h 65"/>
              <a:gd name="T28" fmla="*/ 0 w 67"/>
              <a:gd name="T29" fmla="*/ 19 h 65"/>
              <a:gd name="T30" fmla="*/ 8 w 67"/>
              <a:gd name="T31" fmla="*/ 1 h 65"/>
              <a:gd name="T32" fmla="*/ 17 w 67"/>
              <a:gd name="T33" fmla="*/ 3 h 65"/>
              <a:gd name="T34" fmla="*/ 19 w 67"/>
              <a:gd name="T35" fmla="*/ 9 h 65"/>
              <a:gd name="T36" fmla="*/ 29 w 67"/>
              <a:gd name="T37" fmla="*/ 0 h 65"/>
              <a:gd name="T38" fmla="*/ 43 w 67"/>
              <a:gd name="T39" fmla="*/ 9 h 65"/>
              <a:gd name="T40" fmla="*/ 29 w 67"/>
              <a:gd name="T41" fmla="*/ 16 h 65"/>
              <a:gd name="T42" fmla="*/ 44 w 67"/>
              <a:gd name="T43" fmla="*/ 21 h 65"/>
              <a:gd name="T44" fmla="*/ 29 w 67"/>
              <a:gd name="T45" fmla="*/ 29 h 65"/>
              <a:gd name="T46" fmla="*/ 43 w 67"/>
              <a:gd name="T47" fmla="*/ 34 h 65"/>
              <a:gd name="T48" fmla="*/ 19 w 67"/>
              <a:gd name="T49" fmla="*/ 21 h 65"/>
              <a:gd name="T50" fmla="*/ 12 w 67"/>
              <a:gd name="T51" fmla="*/ 16 h 65"/>
              <a:gd name="T52" fmla="*/ 9 w 67"/>
              <a:gd name="T53" fmla="*/ 21 h 65"/>
              <a:gd name="T54" fmla="*/ 55 w 67"/>
              <a:gd name="T55" fmla="*/ 48 h 65"/>
              <a:gd name="T56" fmla="*/ 46 w 67"/>
              <a:gd name="T57" fmla="*/ 6 h 65"/>
              <a:gd name="T58" fmla="*/ 55 w 67"/>
              <a:gd name="T59" fmla="*/ 48 h 65"/>
              <a:gd name="T60" fmla="*/ 67 w 67"/>
              <a:gd name="T61" fmla="*/ 57 h 65"/>
              <a:gd name="T62" fmla="*/ 65 w 67"/>
              <a:gd name="T63" fmla="*/ 62 h 65"/>
              <a:gd name="T64" fmla="*/ 63 w 67"/>
              <a:gd name="T65" fmla="*/ 63 h 65"/>
              <a:gd name="T66" fmla="*/ 51 w 67"/>
              <a:gd name="T67" fmla="*/ 64 h 65"/>
              <a:gd name="T68" fmla="*/ 56 w 67"/>
              <a:gd name="T69" fmla="*/ 55 h 65"/>
              <a:gd name="T70" fmla="*/ 58 w 67"/>
              <a:gd name="T71" fmla="*/ 55 h 65"/>
              <a:gd name="T72" fmla="*/ 59 w 67"/>
              <a:gd name="T73" fmla="*/ 0 h 65"/>
              <a:gd name="T74" fmla="*/ 67 w 67"/>
              <a:gd name="T75"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5">
                <a:moveTo>
                  <a:pt x="43" y="53"/>
                </a:moveTo>
                <a:lnTo>
                  <a:pt x="43" y="53"/>
                </a:lnTo>
                <a:lnTo>
                  <a:pt x="43" y="56"/>
                </a:lnTo>
                <a:lnTo>
                  <a:pt x="41" y="58"/>
                </a:lnTo>
                <a:lnTo>
                  <a:pt x="41" y="58"/>
                </a:lnTo>
                <a:lnTo>
                  <a:pt x="39" y="59"/>
                </a:lnTo>
                <a:lnTo>
                  <a:pt x="36" y="59"/>
                </a:lnTo>
                <a:lnTo>
                  <a:pt x="30" y="59"/>
                </a:lnTo>
                <a:lnTo>
                  <a:pt x="29" y="51"/>
                </a:lnTo>
                <a:lnTo>
                  <a:pt x="33" y="51"/>
                </a:lnTo>
                <a:lnTo>
                  <a:pt x="33" y="51"/>
                </a:lnTo>
                <a:lnTo>
                  <a:pt x="34" y="51"/>
                </a:lnTo>
                <a:lnTo>
                  <a:pt x="34" y="51"/>
                </a:lnTo>
                <a:lnTo>
                  <a:pt x="34" y="50"/>
                </a:lnTo>
                <a:lnTo>
                  <a:pt x="34" y="41"/>
                </a:lnTo>
                <a:lnTo>
                  <a:pt x="29" y="41"/>
                </a:lnTo>
                <a:lnTo>
                  <a:pt x="29" y="65"/>
                </a:lnTo>
                <a:lnTo>
                  <a:pt x="19" y="65"/>
                </a:lnTo>
                <a:lnTo>
                  <a:pt x="19" y="41"/>
                </a:lnTo>
                <a:lnTo>
                  <a:pt x="13" y="41"/>
                </a:lnTo>
                <a:lnTo>
                  <a:pt x="13" y="60"/>
                </a:lnTo>
                <a:lnTo>
                  <a:pt x="4" y="60"/>
                </a:lnTo>
                <a:lnTo>
                  <a:pt x="4" y="34"/>
                </a:lnTo>
                <a:lnTo>
                  <a:pt x="19" y="34"/>
                </a:lnTo>
                <a:lnTo>
                  <a:pt x="19" y="29"/>
                </a:lnTo>
                <a:lnTo>
                  <a:pt x="2" y="29"/>
                </a:lnTo>
                <a:lnTo>
                  <a:pt x="2" y="21"/>
                </a:lnTo>
                <a:lnTo>
                  <a:pt x="6" y="21"/>
                </a:lnTo>
                <a:lnTo>
                  <a:pt x="0" y="19"/>
                </a:lnTo>
                <a:lnTo>
                  <a:pt x="0" y="19"/>
                </a:lnTo>
                <a:lnTo>
                  <a:pt x="5" y="10"/>
                </a:lnTo>
                <a:lnTo>
                  <a:pt x="8" y="1"/>
                </a:lnTo>
                <a:lnTo>
                  <a:pt x="17" y="3"/>
                </a:lnTo>
                <a:lnTo>
                  <a:pt x="17" y="3"/>
                </a:lnTo>
                <a:lnTo>
                  <a:pt x="15" y="9"/>
                </a:lnTo>
                <a:lnTo>
                  <a:pt x="19" y="9"/>
                </a:lnTo>
                <a:lnTo>
                  <a:pt x="19" y="0"/>
                </a:lnTo>
                <a:lnTo>
                  <a:pt x="29" y="0"/>
                </a:lnTo>
                <a:lnTo>
                  <a:pt x="29" y="9"/>
                </a:lnTo>
                <a:lnTo>
                  <a:pt x="43" y="9"/>
                </a:lnTo>
                <a:lnTo>
                  <a:pt x="43" y="16"/>
                </a:lnTo>
                <a:lnTo>
                  <a:pt x="29" y="16"/>
                </a:lnTo>
                <a:lnTo>
                  <a:pt x="29" y="21"/>
                </a:lnTo>
                <a:lnTo>
                  <a:pt x="44" y="21"/>
                </a:lnTo>
                <a:lnTo>
                  <a:pt x="44" y="29"/>
                </a:lnTo>
                <a:lnTo>
                  <a:pt x="29" y="29"/>
                </a:lnTo>
                <a:lnTo>
                  <a:pt x="29" y="34"/>
                </a:lnTo>
                <a:lnTo>
                  <a:pt x="43" y="34"/>
                </a:lnTo>
                <a:lnTo>
                  <a:pt x="43" y="53"/>
                </a:lnTo>
                <a:close/>
                <a:moveTo>
                  <a:pt x="19" y="21"/>
                </a:moveTo>
                <a:lnTo>
                  <a:pt x="19" y="16"/>
                </a:lnTo>
                <a:lnTo>
                  <a:pt x="12" y="16"/>
                </a:lnTo>
                <a:lnTo>
                  <a:pt x="12" y="16"/>
                </a:lnTo>
                <a:lnTo>
                  <a:pt x="9" y="21"/>
                </a:lnTo>
                <a:lnTo>
                  <a:pt x="19" y="21"/>
                </a:lnTo>
                <a:close/>
                <a:moveTo>
                  <a:pt x="55" y="48"/>
                </a:moveTo>
                <a:lnTo>
                  <a:pt x="46" y="48"/>
                </a:lnTo>
                <a:lnTo>
                  <a:pt x="46" y="6"/>
                </a:lnTo>
                <a:lnTo>
                  <a:pt x="55" y="6"/>
                </a:lnTo>
                <a:lnTo>
                  <a:pt x="55" y="48"/>
                </a:lnTo>
                <a:close/>
                <a:moveTo>
                  <a:pt x="67" y="57"/>
                </a:moveTo>
                <a:lnTo>
                  <a:pt x="67" y="57"/>
                </a:lnTo>
                <a:lnTo>
                  <a:pt x="67" y="60"/>
                </a:lnTo>
                <a:lnTo>
                  <a:pt x="65" y="62"/>
                </a:lnTo>
                <a:lnTo>
                  <a:pt x="65" y="62"/>
                </a:lnTo>
                <a:lnTo>
                  <a:pt x="63" y="63"/>
                </a:lnTo>
                <a:lnTo>
                  <a:pt x="60" y="64"/>
                </a:lnTo>
                <a:lnTo>
                  <a:pt x="51" y="64"/>
                </a:lnTo>
                <a:lnTo>
                  <a:pt x="50" y="55"/>
                </a:lnTo>
                <a:lnTo>
                  <a:pt x="56" y="55"/>
                </a:lnTo>
                <a:lnTo>
                  <a:pt x="56" y="55"/>
                </a:lnTo>
                <a:lnTo>
                  <a:pt x="58" y="55"/>
                </a:lnTo>
                <a:lnTo>
                  <a:pt x="59" y="53"/>
                </a:lnTo>
                <a:lnTo>
                  <a:pt x="59" y="0"/>
                </a:lnTo>
                <a:lnTo>
                  <a:pt x="67" y="0"/>
                </a:lnTo>
                <a:lnTo>
                  <a:pt x="67" y="5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Freeform 479">
            <a:extLst>
              <a:ext uri="{FF2B5EF4-FFF2-40B4-BE49-F238E27FC236}">
                <a16:creationId xmlns:a16="http://schemas.microsoft.com/office/drawing/2014/main" id="{6E73476D-6777-4023-9974-E092C5378D58}"/>
              </a:ext>
            </a:extLst>
          </p:cNvPr>
          <p:cNvSpPr>
            <a:spLocks noEditPoints="1"/>
          </p:cNvSpPr>
          <p:nvPr/>
        </p:nvSpPr>
        <p:spPr bwMode="auto">
          <a:xfrm>
            <a:off x="8407400" y="4841875"/>
            <a:ext cx="57150" cy="52387"/>
          </a:xfrm>
          <a:custGeom>
            <a:avLst/>
            <a:gdLst>
              <a:gd name="T0" fmla="*/ 21 w 72"/>
              <a:gd name="T1" fmla="*/ 66 h 66"/>
              <a:gd name="T2" fmla="*/ 11 w 72"/>
              <a:gd name="T3" fmla="*/ 66 h 66"/>
              <a:gd name="T4" fmla="*/ 11 w 72"/>
              <a:gd name="T5" fmla="*/ 35 h 66"/>
              <a:gd name="T6" fmla="*/ 11 w 72"/>
              <a:gd name="T7" fmla="*/ 35 h 66"/>
              <a:gd name="T8" fmla="*/ 6 w 72"/>
              <a:gd name="T9" fmla="*/ 42 h 66"/>
              <a:gd name="T10" fmla="*/ 0 w 72"/>
              <a:gd name="T11" fmla="*/ 37 h 66"/>
              <a:gd name="T12" fmla="*/ 0 w 72"/>
              <a:gd name="T13" fmla="*/ 37 h 66"/>
              <a:gd name="T14" fmla="*/ 4 w 72"/>
              <a:gd name="T15" fmla="*/ 31 h 66"/>
              <a:gd name="T16" fmla="*/ 9 w 72"/>
              <a:gd name="T17" fmla="*/ 22 h 66"/>
              <a:gd name="T18" fmla="*/ 9 w 72"/>
              <a:gd name="T19" fmla="*/ 22 h 66"/>
              <a:gd name="T20" fmla="*/ 15 w 72"/>
              <a:gd name="T21" fmla="*/ 12 h 66"/>
              <a:gd name="T22" fmla="*/ 18 w 72"/>
              <a:gd name="T23" fmla="*/ 0 h 66"/>
              <a:gd name="T24" fmla="*/ 28 w 72"/>
              <a:gd name="T25" fmla="*/ 2 h 66"/>
              <a:gd name="T26" fmla="*/ 28 w 72"/>
              <a:gd name="T27" fmla="*/ 2 h 66"/>
              <a:gd name="T28" fmla="*/ 24 w 72"/>
              <a:gd name="T29" fmla="*/ 13 h 66"/>
              <a:gd name="T30" fmla="*/ 20 w 72"/>
              <a:gd name="T31" fmla="*/ 22 h 66"/>
              <a:gd name="T32" fmla="*/ 21 w 72"/>
              <a:gd name="T33" fmla="*/ 22 h 66"/>
              <a:gd name="T34" fmla="*/ 21 w 72"/>
              <a:gd name="T35" fmla="*/ 66 h 66"/>
              <a:gd name="T36" fmla="*/ 51 w 72"/>
              <a:gd name="T37" fmla="*/ 65 h 66"/>
              <a:gd name="T38" fmla="*/ 41 w 72"/>
              <a:gd name="T39" fmla="*/ 65 h 66"/>
              <a:gd name="T40" fmla="*/ 41 w 72"/>
              <a:gd name="T41" fmla="*/ 20 h 66"/>
              <a:gd name="T42" fmla="*/ 39 w 72"/>
              <a:gd name="T43" fmla="*/ 20 h 66"/>
              <a:gd name="T44" fmla="*/ 39 w 72"/>
              <a:gd name="T45" fmla="*/ 20 h 66"/>
              <a:gd name="T46" fmla="*/ 34 w 72"/>
              <a:gd name="T47" fmla="*/ 29 h 66"/>
              <a:gd name="T48" fmla="*/ 28 w 72"/>
              <a:gd name="T49" fmla="*/ 39 h 66"/>
              <a:gd name="T50" fmla="*/ 22 w 72"/>
              <a:gd name="T51" fmla="*/ 34 h 66"/>
              <a:gd name="T52" fmla="*/ 22 w 72"/>
              <a:gd name="T53" fmla="*/ 34 h 66"/>
              <a:gd name="T54" fmla="*/ 26 w 72"/>
              <a:gd name="T55" fmla="*/ 26 h 66"/>
              <a:gd name="T56" fmla="*/ 29 w 72"/>
              <a:gd name="T57" fmla="*/ 18 h 66"/>
              <a:gd name="T58" fmla="*/ 32 w 72"/>
              <a:gd name="T59" fmla="*/ 10 h 66"/>
              <a:gd name="T60" fmla="*/ 34 w 72"/>
              <a:gd name="T61" fmla="*/ 1 h 66"/>
              <a:gd name="T62" fmla="*/ 44 w 72"/>
              <a:gd name="T63" fmla="*/ 2 h 66"/>
              <a:gd name="T64" fmla="*/ 44 w 72"/>
              <a:gd name="T65" fmla="*/ 2 h 66"/>
              <a:gd name="T66" fmla="*/ 41 w 72"/>
              <a:gd name="T67" fmla="*/ 12 h 66"/>
              <a:gd name="T68" fmla="*/ 72 w 72"/>
              <a:gd name="T69" fmla="*/ 12 h 66"/>
              <a:gd name="T70" fmla="*/ 72 w 72"/>
              <a:gd name="T71" fmla="*/ 20 h 66"/>
              <a:gd name="T72" fmla="*/ 51 w 72"/>
              <a:gd name="T73" fmla="*/ 20 h 66"/>
              <a:gd name="T74" fmla="*/ 51 w 72"/>
              <a:gd name="T75" fmla="*/ 27 h 66"/>
              <a:gd name="T76" fmla="*/ 68 w 72"/>
              <a:gd name="T77" fmla="*/ 27 h 66"/>
              <a:gd name="T78" fmla="*/ 68 w 72"/>
              <a:gd name="T79" fmla="*/ 34 h 66"/>
              <a:gd name="T80" fmla="*/ 51 w 72"/>
              <a:gd name="T81" fmla="*/ 34 h 66"/>
              <a:gd name="T82" fmla="*/ 51 w 72"/>
              <a:gd name="T83" fmla="*/ 42 h 66"/>
              <a:gd name="T84" fmla="*/ 68 w 72"/>
              <a:gd name="T85" fmla="*/ 42 h 66"/>
              <a:gd name="T86" fmla="*/ 68 w 72"/>
              <a:gd name="T87" fmla="*/ 49 h 66"/>
              <a:gd name="T88" fmla="*/ 51 w 72"/>
              <a:gd name="T89" fmla="*/ 49 h 66"/>
              <a:gd name="T90" fmla="*/ 51 w 72"/>
              <a:gd name="T91"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6">
                <a:moveTo>
                  <a:pt x="21" y="66"/>
                </a:moveTo>
                <a:lnTo>
                  <a:pt x="11" y="66"/>
                </a:lnTo>
                <a:lnTo>
                  <a:pt x="11" y="35"/>
                </a:lnTo>
                <a:lnTo>
                  <a:pt x="11" y="35"/>
                </a:lnTo>
                <a:lnTo>
                  <a:pt x="6" y="42"/>
                </a:lnTo>
                <a:lnTo>
                  <a:pt x="0" y="37"/>
                </a:lnTo>
                <a:lnTo>
                  <a:pt x="0" y="37"/>
                </a:lnTo>
                <a:lnTo>
                  <a:pt x="4" y="31"/>
                </a:lnTo>
                <a:lnTo>
                  <a:pt x="9" y="22"/>
                </a:lnTo>
                <a:lnTo>
                  <a:pt x="9" y="22"/>
                </a:lnTo>
                <a:lnTo>
                  <a:pt x="15" y="12"/>
                </a:lnTo>
                <a:lnTo>
                  <a:pt x="18" y="0"/>
                </a:lnTo>
                <a:lnTo>
                  <a:pt x="28" y="2"/>
                </a:lnTo>
                <a:lnTo>
                  <a:pt x="28" y="2"/>
                </a:lnTo>
                <a:lnTo>
                  <a:pt x="24" y="13"/>
                </a:lnTo>
                <a:lnTo>
                  <a:pt x="20" y="22"/>
                </a:lnTo>
                <a:lnTo>
                  <a:pt x="21" y="22"/>
                </a:lnTo>
                <a:lnTo>
                  <a:pt x="21" y="66"/>
                </a:lnTo>
                <a:close/>
                <a:moveTo>
                  <a:pt x="51" y="65"/>
                </a:moveTo>
                <a:lnTo>
                  <a:pt x="41" y="65"/>
                </a:lnTo>
                <a:lnTo>
                  <a:pt x="41" y="20"/>
                </a:lnTo>
                <a:lnTo>
                  <a:pt x="39" y="20"/>
                </a:lnTo>
                <a:lnTo>
                  <a:pt x="39" y="20"/>
                </a:lnTo>
                <a:lnTo>
                  <a:pt x="34" y="29"/>
                </a:lnTo>
                <a:lnTo>
                  <a:pt x="28" y="39"/>
                </a:lnTo>
                <a:lnTo>
                  <a:pt x="22" y="34"/>
                </a:lnTo>
                <a:lnTo>
                  <a:pt x="22" y="34"/>
                </a:lnTo>
                <a:lnTo>
                  <a:pt x="26" y="26"/>
                </a:lnTo>
                <a:lnTo>
                  <a:pt x="29" y="18"/>
                </a:lnTo>
                <a:lnTo>
                  <a:pt x="32" y="10"/>
                </a:lnTo>
                <a:lnTo>
                  <a:pt x="34" y="1"/>
                </a:lnTo>
                <a:lnTo>
                  <a:pt x="44" y="2"/>
                </a:lnTo>
                <a:lnTo>
                  <a:pt x="44" y="2"/>
                </a:lnTo>
                <a:lnTo>
                  <a:pt x="41" y="12"/>
                </a:lnTo>
                <a:lnTo>
                  <a:pt x="72" y="12"/>
                </a:lnTo>
                <a:lnTo>
                  <a:pt x="72" y="20"/>
                </a:lnTo>
                <a:lnTo>
                  <a:pt x="51" y="20"/>
                </a:lnTo>
                <a:lnTo>
                  <a:pt x="51" y="27"/>
                </a:lnTo>
                <a:lnTo>
                  <a:pt x="68" y="27"/>
                </a:lnTo>
                <a:lnTo>
                  <a:pt x="68" y="34"/>
                </a:lnTo>
                <a:lnTo>
                  <a:pt x="51" y="34"/>
                </a:lnTo>
                <a:lnTo>
                  <a:pt x="51" y="42"/>
                </a:lnTo>
                <a:lnTo>
                  <a:pt x="68" y="42"/>
                </a:lnTo>
                <a:lnTo>
                  <a:pt x="68" y="49"/>
                </a:lnTo>
                <a:lnTo>
                  <a:pt x="51" y="49"/>
                </a:lnTo>
                <a:lnTo>
                  <a:pt x="51" y="6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Freeform 480">
            <a:extLst>
              <a:ext uri="{FF2B5EF4-FFF2-40B4-BE49-F238E27FC236}">
                <a16:creationId xmlns:a16="http://schemas.microsoft.com/office/drawing/2014/main" id="{70CFED05-4759-4E21-AEC5-7F5611D9D746}"/>
              </a:ext>
            </a:extLst>
          </p:cNvPr>
          <p:cNvSpPr>
            <a:spLocks/>
          </p:cNvSpPr>
          <p:nvPr/>
        </p:nvSpPr>
        <p:spPr bwMode="auto">
          <a:xfrm>
            <a:off x="8466138" y="4841875"/>
            <a:ext cx="53975" cy="50800"/>
          </a:xfrm>
          <a:custGeom>
            <a:avLst/>
            <a:gdLst>
              <a:gd name="T0" fmla="*/ 36 w 68"/>
              <a:gd name="T1" fmla="*/ 53 h 64"/>
              <a:gd name="T2" fmla="*/ 37 w 68"/>
              <a:gd name="T3" fmla="*/ 39 h 64"/>
              <a:gd name="T4" fmla="*/ 27 w 68"/>
              <a:gd name="T5" fmla="*/ 45 h 64"/>
              <a:gd name="T6" fmla="*/ 24 w 68"/>
              <a:gd name="T7" fmla="*/ 50 h 64"/>
              <a:gd name="T8" fmla="*/ 25 w 68"/>
              <a:gd name="T9" fmla="*/ 53 h 64"/>
              <a:gd name="T10" fmla="*/ 31 w 68"/>
              <a:gd name="T11" fmla="*/ 55 h 64"/>
              <a:gd name="T12" fmla="*/ 40 w 68"/>
              <a:gd name="T13" fmla="*/ 56 h 64"/>
              <a:gd name="T14" fmla="*/ 55 w 68"/>
              <a:gd name="T15" fmla="*/ 55 h 64"/>
              <a:gd name="T16" fmla="*/ 65 w 68"/>
              <a:gd name="T17" fmla="*/ 63 h 64"/>
              <a:gd name="T18" fmla="*/ 45 w 68"/>
              <a:gd name="T19" fmla="*/ 64 h 64"/>
              <a:gd name="T20" fmla="*/ 30 w 68"/>
              <a:gd name="T21" fmla="*/ 63 h 64"/>
              <a:gd name="T22" fmla="*/ 21 w 68"/>
              <a:gd name="T23" fmla="*/ 61 h 64"/>
              <a:gd name="T24" fmla="*/ 18 w 68"/>
              <a:gd name="T25" fmla="*/ 59 h 64"/>
              <a:gd name="T26" fmla="*/ 15 w 68"/>
              <a:gd name="T27" fmla="*/ 55 h 64"/>
              <a:gd name="T28" fmla="*/ 14 w 68"/>
              <a:gd name="T29" fmla="*/ 51 h 64"/>
              <a:gd name="T30" fmla="*/ 16 w 68"/>
              <a:gd name="T31" fmla="*/ 46 h 64"/>
              <a:gd name="T32" fmla="*/ 26 w 68"/>
              <a:gd name="T33" fmla="*/ 36 h 64"/>
              <a:gd name="T34" fmla="*/ 35 w 68"/>
              <a:gd name="T35" fmla="*/ 30 h 64"/>
              <a:gd name="T36" fmla="*/ 32 w 68"/>
              <a:gd name="T37" fmla="*/ 29 h 64"/>
              <a:gd name="T38" fmla="*/ 28 w 68"/>
              <a:gd name="T39" fmla="*/ 30 h 64"/>
              <a:gd name="T40" fmla="*/ 24 w 68"/>
              <a:gd name="T41" fmla="*/ 32 h 64"/>
              <a:gd name="T42" fmla="*/ 13 w 68"/>
              <a:gd name="T43" fmla="*/ 39 h 64"/>
              <a:gd name="T44" fmla="*/ 6 w 68"/>
              <a:gd name="T45" fmla="*/ 45 h 64"/>
              <a:gd name="T46" fmla="*/ 0 w 68"/>
              <a:gd name="T47" fmla="*/ 38 h 64"/>
              <a:gd name="T48" fmla="*/ 11 w 68"/>
              <a:gd name="T49" fmla="*/ 28 h 64"/>
              <a:gd name="T50" fmla="*/ 19 w 68"/>
              <a:gd name="T51" fmla="*/ 18 h 64"/>
              <a:gd name="T52" fmla="*/ 4 w 68"/>
              <a:gd name="T53" fmla="*/ 9 h 64"/>
              <a:gd name="T54" fmla="*/ 22 w 68"/>
              <a:gd name="T55" fmla="*/ 9 h 64"/>
              <a:gd name="T56" fmla="*/ 35 w 68"/>
              <a:gd name="T57" fmla="*/ 1 h 64"/>
              <a:gd name="T58" fmla="*/ 33 w 68"/>
              <a:gd name="T59" fmla="*/ 9 h 64"/>
              <a:gd name="T60" fmla="*/ 57 w 68"/>
              <a:gd name="T61" fmla="*/ 18 h 64"/>
              <a:gd name="T62" fmla="*/ 30 w 68"/>
              <a:gd name="T63" fmla="*/ 18 h 64"/>
              <a:gd name="T64" fmla="*/ 26 w 68"/>
              <a:gd name="T65" fmla="*/ 23 h 64"/>
              <a:gd name="T66" fmla="*/ 33 w 68"/>
              <a:gd name="T67" fmla="*/ 22 h 64"/>
              <a:gd name="T68" fmla="*/ 39 w 68"/>
              <a:gd name="T69" fmla="*/ 23 h 64"/>
              <a:gd name="T70" fmla="*/ 43 w 68"/>
              <a:gd name="T71" fmla="*/ 27 h 64"/>
              <a:gd name="T72" fmla="*/ 64 w 68"/>
              <a:gd name="T73" fmla="*/ 19 h 64"/>
              <a:gd name="T74" fmla="*/ 68 w 68"/>
              <a:gd name="T75" fmla="*/ 27 h 64"/>
              <a:gd name="T76" fmla="*/ 46 w 68"/>
              <a:gd name="T77" fmla="*/ 35 h 64"/>
              <a:gd name="T78" fmla="*/ 46 w 68"/>
              <a:gd name="T79"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 h="64">
                <a:moveTo>
                  <a:pt x="46" y="53"/>
                </a:moveTo>
                <a:lnTo>
                  <a:pt x="36" y="53"/>
                </a:lnTo>
                <a:lnTo>
                  <a:pt x="37" y="39"/>
                </a:lnTo>
                <a:lnTo>
                  <a:pt x="37" y="39"/>
                </a:lnTo>
                <a:lnTo>
                  <a:pt x="31" y="42"/>
                </a:lnTo>
                <a:lnTo>
                  <a:pt x="27" y="45"/>
                </a:lnTo>
                <a:lnTo>
                  <a:pt x="25" y="48"/>
                </a:lnTo>
                <a:lnTo>
                  <a:pt x="24" y="50"/>
                </a:lnTo>
                <a:lnTo>
                  <a:pt x="24" y="50"/>
                </a:lnTo>
                <a:lnTo>
                  <a:pt x="25" y="53"/>
                </a:lnTo>
                <a:lnTo>
                  <a:pt x="27" y="54"/>
                </a:lnTo>
                <a:lnTo>
                  <a:pt x="31" y="55"/>
                </a:lnTo>
                <a:lnTo>
                  <a:pt x="36" y="56"/>
                </a:lnTo>
                <a:lnTo>
                  <a:pt x="40" y="56"/>
                </a:lnTo>
                <a:lnTo>
                  <a:pt x="40" y="56"/>
                </a:lnTo>
                <a:lnTo>
                  <a:pt x="55" y="55"/>
                </a:lnTo>
                <a:lnTo>
                  <a:pt x="65" y="54"/>
                </a:lnTo>
                <a:lnTo>
                  <a:pt x="65" y="63"/>
                </a:lnTo>
                <a:lnTo>
                  <a:pt x="65" y="63"/>
                </a:lnTo>
                <a:lnTo>
                  <a:pt x="45" y="64"/>
                </a:lnTo>
                <a:lnTo>
                  <a:pt x="45" y="64"/>
                </a:lnTo>
                <a:lnTo>
                  <a:pt x="30" y="63"/>
                </a:lnTo>
                <a:lnTo>
                  <a:pt x="24" y="62"/>
                </a:lnTo>
                <a:lnTo>
                  <a:pt x="21" y="61"/>
                </a:lnTo>
                <a:lnTo>
                  <a:pt x="21" y="61"/>
                </a:lnTo>
                <a:lnTo>
                  <a:pt x="18" y="59"/>
                </a:lnTo>
                <a:lnTo>
                  <a:pt x="16" y="57"/>
                </a:lnTo>
                <a:lnTo>
                  <a:pt x="15" y="55"/>
                </a:lnTo>
                <a:lnTo>
                  <a:pt x="14" y="51"/>
                </a:lnTo>
                <a:lnTo>
                  <a:pt x="14" y="51"/>
                </a:lnTo>
                <a:lnTo>
                  <a:pt x="15" y="49"/>
                </a:lnTo>
                <a:lnTo>
                  <a:pt x="16" y="46"/>
                </a:lnTo>
                <a:lnTo>
                  <a:pt x="19" y="41"/>
                </a:lnTo>
                <a:lnTo>
                  <a:pt x="26" y="36"/>
                </a:lnTo>
                <a:lnTo>
                  <a:pt x="35" y="30"/>
                </a:lnTo>
                <a:lnTo>
                  <a:pt x="35" y="30"/>
                </a:lnTo>
                <a:lnTo>
                  <a:pt x="34" y="30"/>
                </a:lnTo>
                <a:lnTo>
                  <a:pt x="32" y="29"/>
                </a:lnTo>
                <a:lnTo>
                  <a:pt x="32" y="29"/>
                </a:lnTo>
                <a:lnTo>
                  <a:pt x="28" y="30"/>
                </a:lnTo>
                <a:lnTo>
                  <a:pt x="24" y="32"/>
                </a:lnTo>
                <a:lnTo>
                  <a:pt x="24" y="32"/>
                </a:lnTo>
                <a:lnTo>
                  <a:pt x="18" y="35"/>
                </a:lnTo>
                <a:lnTo>
                  <a:pt x="13" y="39"/>
                </a:lnTo>
                <a:lnTo>
                  <a:pt x="13" y="39"/>
                </a:lnTo>
                <a:lnTo>
                  <a:pt x="6" y="45"/>
                </a:lnTo>
                <a:lnTo>
                  <a:pt x="0" y="38"/>
                </a:lnTo>
                <a:lnTo>
                  <a:pt x="0" y="38"/>
                </a:lnTo>
                <a:lnTo>
                  <a:pt x="6" y="33"/>
                </a:lnTo>
                <a:lnTo>
                  <a:pt x="11" y="28"/>
                </a:lnTo>
                <a:lnTo>
                  <a:pt x="15" y="23"/>
                </a:lnTo>
                <a:lnTo>
                  <a:pt x="19" y="18"/>
                </a:lnTo>
                <a:lnTo>
                  <a:pt x="4" y="18"/>
                </a:lnTo>
                <a:lnTo>
                  <a:pt x="4" y="9"/>
                </a:lnTo>
                <a:lnTo>
                  <a:pt x="22" y="9"/>
                </a:lnTo>
                <a:lnTo>
                  <a:pt x="22" y="9"/>
                </a:lnTo>
                <a:lnTo>
                  <a:pt x="25" y="0"/>
                </a:lnTo>
                <a:lnTo>
                  <a:pt x="35" y="1"/>
                </a:lnTo>
                <a:lnTo>
                  <a:pt x="35" y="1"/>
                </a:lnTo>
                <a:lnTo>
                  <a:pt x="33" y="9"/>
                </a:lnTo>
                <a:lnTo>
                  <a:pt x="57" y="9"/>
                </a:lnTo>
                <a:lnTo>
                  <a:pt x="57" y="18"/>
                </a:lnTo>
                <a:lnTo>
                  <a:pt x="30" y="18"/>
                </a:lnTo>
                <a:lnTo>
                  <a:pt x="30" y="18"/>
                </a:lnTo>
                <a:lnTo>
                  <a:pt x="26" y="23"/>
                </a:lnTo>
                <a:lnTo>
                  <a:pt x="26" y="23"/>
                </a:lnTo>
                <a:lnTo>
                  <a:pt x="33" y="22"/>
                </a:lnTo>
                <a:lnTo>
                  <a:pt x="33" y="22"/>
                </a:lnTo>
                <a:lnTo>
                  <a:pt x="36" y="22"/>
                </a:lnTo>
                <a:lnTo>
                  <a:pt x="39" y="23"/>
                </a:lnTo>
                <a:lnTo>
                  <a:pt x="42" y="25"/>
                </a:lnTo>
                <a:lnTo>
                  <a:pt x="43" y="27"/>
                </a:lnTo>
                <a:lnTo>
                  <a:pt x="43" y="27"/>
                </a:lnTo>
                <a:lnTo>
                  <a:pt x="64" y="19"/>
                </a:lnTo>
                <a:lnTo>
                  <a:pt x="68" y="27"/>
                </a:lnTo>
                <a:lnTo>
                  <a:pt x="68" y="27"/>
                </a:lnTo>
                <a:lnTo>
                  <a:pt x="46" y="35"/>
                </a:lnTo>
                <a:lnTo>
                  <a:pt x="46" y="35"/>
                </a:lnTo>
                <a:lnTo>
                  <a:pt x="46" y="40"/>
                </a:lnTo>
                <a:lnTo>
                  <a:pt x="46"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Freeform 481">
            <a:extLst>
              <a:ext uri="{FF2B5EF4-FFF2-40B4-BE49-F238E27FC236}">
                <a16:creationId xmlns:a16="http://schemas.microsoft.com/office/drawing/2014/main" id="{81052DC2-89A2-4B21-B490-DB8F2391A6BF}"/>
              </a:ext>
            </a:extLst>
          </p:cNvPr>
          <p:cNvSpPr>
            <a:spLocks noEditPoints="1"/>
          </p:cNvSpPr>
          <p:nvPr/>
        </p:nvSpPr>
        <p:spPr bwMode="auto">
          <a:xfrm>
            <a:off x="8523288" y="4841875"/>
            <a:ext cx="57150" cy="52387"/>
          </a:xfrm>
          <a:custGeom>
            <a:avLst/>
            <a:gdLst>
              <a:gd name="T0" fmla="*/ 70 w 71"/>
              <a:gd name="T1" fmla="*/ 64 h 65"/>
              <a:gd name="T2" fmla="*/ 68 w 71"/>
              <a:gd name="T3" fmla="*/ 64 h 65"/>
              <a:gd name="T4" fmla="*/ 46 w 71"/>
              <a:gd name="T5" fmla="*/ 64 h 65"/>
              <a:gd name="T6" fmla="*/ 23 w 71"/>
              <a:gd name="T7" fmla="*/ 62 h 65"/>
              <a:gd name="T8" fmla="*/ 18 w 71"/>
              <a:gd name="T9" fmla="*/ 60 h 65"/>
              <a:gd name="T10" fmla="*/ 15 w 71"/>
              <a:gd name="T11" fmla="*/ 57 h 65"/>
              <a:gd name="T12" fmla="*/ 4 w 71"/>
              <a:gd name="T13" fmla="*/ 65 h 65"/>
              <a:gd name="T14" fmla="*/ 0 w 71"/>
              <a:gd name="T15" fmla="*/ 57 h 65"/>
              <a:gd name="T16" fmla="*/ 10 w 71"/>
              <a:gd name="T17" fmla="*/ 51 h 65"/>
              <a:gd name="T18" fmla="*/ 2 w 71"/>
              <a:gd name="T19" fmla="*/ 33 h 65"/>
              <a:gd name="T20" fmla="*/ 19 w 71"/>
              <a:gd name="T21" fmla="*/ 26 h 65"/>
              <a:gd name="T22" fmla="*/ 19 w 71"/>
              <a:gd name="T23" fmla="*/ 49 h 65"/>
              <a:gd name="T24" fmla="*/ 21 w 71"/>
              <a:gd name="T25" fmla="*/ 53 h 65"/>
              <a:gd name="T26" fmla="*/ 25 w 71"/>
              <a:gd name="T27" fmla="*/ 55 h 65"/>
              <a:gd name="T28" fmla="*/ 32 w 71"/>
              <a:gd name="T29" fmla="*/ 56 h 65"/>
              <a:gd name="T30" fmla="*/ 46 w 71"/>
              <a:gd name="T31" fmla="*/ 56 h 65"/>
              <a:gd name="T32" fmla="*/ 71 w 71"/>
              <a:gd name="T33" fmla="*/ 56 h 65"/>
              <a:gd name="T34" fmla="*/ 20 w 71"/>
              <a:gd name="T35" fmla="*/ 16 h 65"/>
              <a:gd name="T36" fmla="*/ 11 w 71"/>
              <a:gd name="T37" fmla="*/ 20 h 65"/>
              <a:gd name="T38" fmla="*/ 7 w 71"/>
              <a:gd name="T39" fmla="*/ 13 h 65"/>
              <a:gd name="T40" fmla="*/ 10 w 71"/>
              <a:gd name="T41" fmla="*/ 0 h 65"/>
              <a:gd name="T42" fmla="*/ 20 w 71"/>
              <a:gd name="T43" fmla="*/ 16 h 65"/>
              <a:gd name="T44" fmla="*/ 25 w 71"/>
              <a:gd name="T45" fmla="*/ 53 h 65"/>
              <a:gd name="T46" fmla="*/ 25 w 71"/>
              <a:gd name="T47" fmla="*/ 26 h 65"/>
              <a:gd name="T48" fmla="*/ 17 w 71"/>
              <a:gd name="T49" fmla="*/ 24 h 65"/>
              <a:gd name="T50" fmla="*/ 21 w 71"/>
              <a:gd name="T51" fmla="*/ 19 h 65"/>
              <a:gd name="T52" fmla="*/ 28 w 71"/>
              <a:gd name="T53" fmla="*/ 7 h 65"/>
              <a:gd name="T54" fmla="*/ 40 w 71"/>
              <a:gd name="T55" fmla="*/ 1 h 65"/>
              <a:gd name="T56" fmla="*/ 36 w 71"/>
              <a:gd name="T57" fmla="*/ 11 h 65"/>
              <a:gd name="T58" fmla="*/ 45 w 71"/>
              <a:gd name="T59" fmla="*/ 11 h 65"/>
              <a:gd name="T60" fmla="*/ 58 w 71"/>
              <a:gd name="T61" fmla="*/ 3 h 65"/>
              <a:gd name="T62" fmla="*/ 54 w 71"/>
              <a:gd name="T63" fmla="*/ 11 h 65"/>
              <a:gd name="T64" fmla="*/ 68 w 71"/>
              <a:gd name="T65" fmla="*/ 18 h 65"/>
              <a:gd name="T66" fmla="*/ 53 w 71"/>
              <a:gd name="T67" fmla="*/ 23 h 65"/>
              <a:gd name="T68" fmla="*/ 66 w 71"/>
              <a:gd name="T69" fmla="*/ 30 h 65"/>
              <a:gd name="T70" fmla="*/ 53 w 71"/>
              <a:gd name="T71" fmla="*/ 34 h 65"/>
              <a:gd name="T72" fmla="*/ 66 w 71"/>
              <a:gd name="T73" fmla="*/ 41 h 65"/>
              <a:gd name="T74" fmla="*/ 53 w 71"/>
              <a:gd name="T75" fmla="*/ 46 h 65"/>
              <a:gd name="T76" fmla="*/ 68 w 71"/>
              <a:gd name="T77" fmla="*/ 53 h 65"/>
              <a:gd name="T78" fmla="*/ 35 w 71"/>
              <a:gd name="T79" fmla="*/ 18 h 65"/>
              <a:gd name="T80" fmla="*/ 44 w 71"/>
              <a:gd name="T81" fmla="*/ 23 h 65"/>
              <a:gd name="T82" fmla="*/ 35 w 71"/>
              <a:gd name="T83" fmla="*/ 18 h 65"/>
              <a:gd name="T84" fmla="*/ 35 w 71"/>
              <a:gd name="T85" fmla="*/ 34 h 65"/>
              <a:gd name="T86" fmla="*/ 44 w 71"/>
              <a:gd name="T87" fmla="*/ 30 h 65"/>
              <a:gd name="T88" fmla="*/ 35 w 71"/>
              <a:gd name="T89" fmla="*/ 41 h 65"/>
              <a:gd name="T90" fmla="*/ 44 w 71"/>
              <a:gd name="T91" fmla="*/ 46 h 65"/>
              <a:gd name="T92" fmla="*/ 35 w 71"/>
              <a:gd name="T93" fmla="*/ 4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65">
                <a:moveTo>
                  <a:pt x="71" y="56"/>
                </a:moveTo>
                <a:lnTo>
                  <a:pt x="70" y="64"/>
                </a:lnTo>
                <a:lnTo>
                  <a:pt x="70" y="64"/>
                </a:lnTo>
                <a:lnTo>
                  <a:pt x="68" y="64"/>
                </a:lnTo>
                <a:lnTo>
                  <a:pt x="46" y="64"/>
                </a:lnTo>
                <a:lnTo>
                  <a:pt x="46" y="64"/>
                </a:lnTo>
                <a:lnTo>
                  <a:pt x="32" y="64"/>
                </a:lnTo>
                <a:lnTo>
                  <a:pt x="23" y="62"/>
                </a:lnTo>
                <a:lnTo>
                  <a:pt x="23" y="62"/>
                </a:lnTo>
                <a:lnTo>
                  <a:pt x="18" y="60"/>
                </a:lnTo>
                <a:lnTo>
                  <a:pt x="15" y="57"/>
                </a:lnTo>
                <a:lnTo>
                  <a:pt x="15" y="57"/>
                </a:lnTo>
                <a:lnTo>
                  <a:pt x="9" y="62"/>
                </a:lnTo>
                <a:lnTo>
                  <a:pt x="4" y="65"/>
                </a:lnTo>
                <a:lnTo>
                  <a:pt x="0" y="57"/>
                </a:lnTo>
                <a:lnTo>
                  <a:pt x="0" y="57"/>
                </a:lnTo>
                <a:lnTo>
                  <a:pt x="5" y="54"/>
                </a:lnTo>
                <a:lnTo>
                  <a:pt x="10" y="51"/>
                </a:lnTo>
                <a:lnTo>
                  <a:pt x="10" y="33"/>
                </a:lnTo>
                <a:lnTo>
                  <a:pt x="2" y="33"/>
                </a:lnTo>
                <a:lnTo>
                  <a:pt x="2" y="26"/>
                </a:lnTo>
                <a:lnTo>
                  <a:pt x="19" y="26"/>
                </a:lnTo>
                <a:lnTo>
                  <a:pt x="19" y="49"/>
                </a:lnTo>
                <a:lnTo>
                  <a:pt x="19" y="49"/>
                </a:lnTo>
                <a:lnTo>
                  <a:pt x="19" y="51"/>
                </a:lnTo>
                <a:lnTo>
                  <a:pt x="21" y="53"/>
                </a:lnTo>
                <a:lnTo>
                  <a:pt x="21" y="53"/>
                </a:lnTo>
                <a:lnTo>
                  <a:pt x="25" y="55"/>
                </a:lnTo>
                <a:lnTo>
                  <a:pt x="25" y="55"/>
                </a:lnTo>
                <a:lnTo>
                  <a:pt x="32" y="56"/>
                </a:lnTo>
                <a:lnTo>
                  <a:pt x="32" y="56"/>
                </a:lnTo>
                <a:lnTo>
                  <a:pt x="46" y="56"/>
                </a:lnTo>
                <a:lnTo>
                  <a:pt x="46" y="56"/>
                </a:lnTo>
                <a:lnTo>
                  <a:pt x="71" y="56"/>
                </a:lnTo>
                <a:lnTo>
                  <a:pt x="71" y="56"/>
                </a:lnTo>
                <a:close/>
                <a:moveTo>
                  <a:pt x="20" y="16"/>
                </a:moveTo>
                <a:lnTo>
                  <a:pt x="11" y="20"/>
                </a:lnTo>
                <a:lnTo>
                  <a:pt x="11" y="20"/>
                </a:lnTo>
                <a:lnTo>
                  <a:pt x="7" y="13"/>
                </a:lnTo>
                <a:lnTo>
                  <a:pt x="7" y="13"/>
                </a:lnTo>
                <a:lnTo>
                  <a:pt x="2" y="5"/>
                </a:lnTo>
                <a:lnTo>
                  <a:pt x="10" y="0"/>
                </a:lnTo>
                <a:lnTo>
                  <a:pt x="10" y="0"/>
                </a:lnTo>
                <a:lnTo>
                  <a:pt x="20" y="16"/>
                </a:lnTo>
                <a:lnTo>
                  <a:pt x="20" y="16"/>
                </a:lnTo>
                <a:close/>
                <a:moveTo>
                  <a:pt x="25" y="53"/>
                </a:moveTo>
                <a:lnTo>
                  <a:pt x="25" y="26"/>
                </a:lnTo>
                <a:lnTo>
                  <a:pt x="25" y="26"/>
                </a:lnTo>
                <a:lnTo>
                  <a:pt x="23" y="29"/>
                </a:lnTo>
                <a:lnTo>
                  <a:pt x="17" y="24"/>
                </a:lnTo>
                <a:lnTo>
                  <a:pt x="17" y="24"/>
                </a:lnTo>
                <a:lnTo>
                  <a:pt x="21" y="19"/>
                </a:lnTo>
                <a:lnTo>
                  <a:pt x="25" y="13"/>
                </a:lnTo>
                <a:lnTo>
                  <a:pt x="28" y="7"/>
                </a:lnTo>
                <a:lnTo>
                  <a:pt x="31" y="0"/>
                </a:lnTo>
                <a:lnTo>
                  <a:pt x="40" y="1"/>
                </a:lnTo>
                <a:lnTo>
                  <a:pt x="40" y="1"/>
                </a:lnTo>
                <a:lnTo>
                  <a:pt x="36" y="11"/>
                </a:lnTo>
                <a:lnTo>
                  <a:pt x="45" y="11"/>
                </a:lnTo>
                <a:lnTo>
                  <a:pt x="45" y="11"/>
                </a:lnTo>
                <a:lnTo>
                  <a:pt x="49" y="1"/>
                </a:lnTo>
                <a:lnTo>
                  <a:pt x="58" y="3"/>
                </a:lnTo>
                <a:lnTo>
                  <a:pt x="58" y="3"/>
                </a:lnTo>
                <a:lnTo>
                  <a:pt x="54" y="11"/>
                </a:lnTo>
                <a:lnTo>
                  <a:pt x="68" y="11"/>
                </a:lnTo>
                <a:lnTo>
                  <a:pt x="68" y="18"/>
                </a:lnTo>
                <a:lnTo>
                  <a:pt x="53" y="18"/>
                </a:lnTo>
                <a:lnTo>
                  <a:pt x="53" y="23"/>
                </a:lnTo>
                <a:lnTo>
                  <a:pt x="66" y="23"/>
                </a:lnTo>
                <a:lnTo>
                  <a:pt x="66" y="30"/>
                </a:lnTo>
                <a:lnTo>
                  <a:pt x="53" y="30"/>
                </a:lnTo>
                <a:lnTo>
                  <a:pt x="53" y="34"/>
                </a:lnTo>
                <a:lnTo>
                  <a:pt x="66" y="34"/>
                </a:lnTo>
                <a:lnTo>
                  <a:pt x="66" y="41"/>
                </a:lnTo>
                <a:lnTo>
                  <a:pt x="53" y="41"/>
                </a:lnTo>
                <a:lnTo>
                  <a:pt x="53" y="46"/>
                </a:lnTo>
                <a:lnTo>
                  <a:pt x="68" y="46"/>
                </a:lnTo>
                <a:lnTo>
                  <a:pt x="68" y="53"/>
                </a:lnTo>
                <a:lnTo>
                  <a:pt x="25" y="53"/>
                </a:lnTo>
                <a:close/>
                <a:moveTo>
                  <a:pt x="35" y="18"/>
                </a:moveTo>
                <a:lnTo>
                  <a:pt x="35" y="23"/>
                </a:lnTo>
                <a:lnTo>
                  <a:pt x="44" y="23"/>
                </a:lnTo>
                <a:lnTo>
                  <a:pt x="44" y="18"/>
                </a:lnTo>
                <a:lnTo>
                  <a:pt x="35" y="18"/>
                </a:lnTo>
                <a:close/>
                <a:moveTo>
                  <a:pt x="35" y="30"/>
                </a:moveTo>
                <a:lnTo>
                  <a:pt x="35" y="34"/>
                </a:lnTo>
                <a:lnTo>
                  <a:pt x="44" y="34"/>
                </a:lnTo>
                <a:lnTo>
                  <a:pt x="44" y="30"/>
                </a:lnTo>
                <a:lnTo>
                  <a:pt x="35" y="30"/>
                </a:lnTo>
                <a:close/>
                <a:moveTo>
                  <a:pt x="35" y="41"/>
                </a:moveTo>
                <a:lnTo>
                  <a:pt x="35" y="46"/>
                </a:lnTo>
                <a:lnTo>
                  <a:pt x="44" y="46"/>
                </a:lnTo>
                <a:lnTo>
                  <a:pt x="44" y="41"/>
                </a:lnTo>
                <a:lnTo>
                  <a:pt x="35" y="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Freeform 482">
            <a:extLst>
              <a:ext uri="{FF2B5EF4-FFF2-40B4-BE49-F238E27FC236}">
                <a16:creationId xmlns:a16="http://schemas.microsoft.com/office/drawing/2014/main" id="{7536F7B6-7B75-428E-945F-5BCE9AA917B6}"/>
              </a:ext>
            </a:extLst>
          </p:cNvPr>
          <p:cNvSpPr>
            <a:spLocks noEditPoints="1"/>
          </p:cNvSpPr>
          <p:nvPr/>
        </p:nvSpPr>
        <p:spPr bwMode="auto">
          <a:xfrm>
            <a:off x="8583613" y="4843463"/>
            <a:ext cx="53975" cy="50800"/>
          </a:xfrm>
          <a:custGeom>
            <a:avLst/>
            <a:gdLst>
              <a:gd name="T0" fmla="*/ 29 w 68"/>
              <a:gd name="T1" fmla="*/ 53 h 62"/>
              <a:gd name="T2" fmla="*/ 27 w 68"/>
              <a:gd name="T3" fmla="*/ 51 h 62"/>
              <a:gd name="T4" fmla="*/ 18 w 68"/>
              <a:gd name="T5" fmla="*/ 56 h 62"/>
              <a:gd name="T6" fmla="*/ 12 w 68"/>
              <a:gd name="T7" fmla="*/ 58 h 62"/>
              <a:gd name="T8" fmla="*/ 7 w 68"/>
              <a:gd name="T9" fmla="*/ 57 h 62"/>
              <a:gd name="T10" fmla="*/ 3 w 68"/>
              <a:gd name="T11" fmla="*/ 54 h 62"/>
              <a:gd name="T12" fmla="*/ 0 w 68"/>
              <a:gd name="T13" fmla="*/ 45 h 62"/>
              <a:gd name="T14" fmla="*/ 1 w 68"/>
              <a:gd name="T15" fmla="*/ 38 h 62"/>
              <a:gd name="T16" fmla="*/ 6 w 68"/>
              <a:gd name="T17" fmla="*/ 27 h 62"/>
              <a:gd name="T18" fmla="*/ 11 w 68"/>
              <a:gd name="T19" fmla="*/ 22 h 62"/>
              <a:gd name="T20" fmla="*/ 16 w 68"/>
              <a:gd name="T21" fmla="*/ 4 h 62"/>
              <a:gd name="T22" fmla="*/ 19 w 68"/>
              <a:gd name="T23" fmla="*/ 17 h 62"/>
              <a:gd name="T24" fmla="*/ 27 w 68"/>
              <a:gd name="T25" fmla="*/ 14 h 62"/>
              <a:gd name="T26" fmla="*/ 34 w 68"/>
              <a:gd name="T27" fmla="*/ 12 h 62"/>
              <a:gd name="T28" fmla="*/ 45 w 68"/>
              <a:gd name="T29" fmla="*/ 0 h 62"/>
              <a:gd name="T30" fmla="*/ 45 w 68"/>
              <a:gd name="T31" fmla="*/ 12 h 62"/>
              <a:gd name="T32" fmla="*/ 50 w 68"/>
              <a:gd name="T33" fmla="*/ 13 h 62"/>
              <a:gd name="T34" fmla="*/ 58 w 68"/>
              <a:gd name="T35" fmla="*/ 16 h 62"/>
              <a:gd name="T36" fmla="*/ 62 w 68"/>
              <a:gd name="T37" fmla="*/ 19 h 62"/>
              <a:gd name="T38" fmla="*/ 66 w 68"/>
              <a:gd name="T39" fmla="*/ 26 h 62"/>
              <a:gd name="T40" fmla="*/ 68 w 68"/>
              <a:gd name="T41" fmla="*/ 35 h 62"/>
              <a:gd name="T42" fmla="*/ 68 w 68"/>
              <a:gd name="T43" fmla="*/ 41 h 62"/>
              <a:gd name="T44" fmla="*/ 64 w 68"/>
              <a:gd name="T45" fmla="*/ 50 h 62"/>
              <a:gd name="T46" fmla="*/ 60 w 68"/>
              <a:gd name="T47" fmla="*/ 53 h 62"/>
              <a:gd name="T48" fmla="*/ 50 w 68"/>
              <a:gd name="T49" fmla="*/ 59 h 62"/>
              <a:gd name="T50" fmla="*/ 35 w 68"/>
              <a:gd name="T51" fmla="*/ 62 h 62"/>
              <a:gd name="T52" fmla="*/ 33 w 68"/>
              <a:gd name="T53" fmla="*/ 53 h 62"/>
              <a:gd name="T54" fmla="*/ 49 w 68"/>
              <a:gd name="T55" fmla="*/ 49 h 62"/>
              <a:gd name="T56" fmla="*/ 52 w 68"/>
              <a:gd name="T57" fmla="*/ 47 h 62"/>
              <a:gd name="T58" fmla="*/ 56 w 68"/>
              <a:gd name="T59" fmla="*/ 42 h 62"/>
              <a:gd name="T60" fmla="*/ 58 w 68"/>
              <a:gd name="T61" fmla="*/ 35 h 62"/>
              <a:gd name="T62" fmla="*/ 57 w 68"/>
              <a:gd name="T63" fmla="*/ 29 h 62"/>
              <a:gd name="T64" fmla="*/ 54 w 68"/>
              <a:gd name="T65" fmla="*/ 25 h 62"/>
              <a:gd name="T66" fmla="*/ 43 w 68"/>
              <a:gd name="T67" fmla="*/ 20 h 62"/>
              <a:gd name="T68" fmla="*/ 41 w 68"/>
              <a:gd name="T69" fmla="*/ 27 h 62"/>
              <a:gd name="T70" fmla="*/ 36 w 68"/>
              <a:gd name="T71" fmla="*/ 39 h 62"/>
              <a:gd name="T72" fmla="*/ 33 w 68"/>
              <a:gd name="T73" fmla="*/ 44 h 62"/>
              <a:gd name="T74" fmla="*/ 35 w 68"/>
              <a:gd name="T75" fmla="*/ 47 h 62"/>
              <a:gd name="T76" fmla="*/ 21 w 68"/>
              <a:gd name="T77" fmla="*/ 44 h 62"/>
              <a:gd name="T78" fmla="*/ 14 w 68"/>
              <a:gd name="T79" fmla="*/ 31 h 62"/>
              <a:gd name="T80" fmla="*/ 11 w 68"/>
              <a:gd name="T81" fmla="*/ 37 h 62"/>
              <a:gd name="T82" fmla="*/ 9 w 68"/>
              <a:gd name="T83" fmla="*/ 45 h 62"/>
              <a:gd name="T84" fmla="*/ 10 w 68"/>
              <a:gd name="T85" fmla="*/ 47 h 62"/>
              <a:gd name="T86" fmla="*/ 11 w 68"/>
              <a:gd name="T87" fmla="*/ 48 h 62"/>
              <a:gd name="T88" fmla="*/ 13 w 68"/>
              <a:gd name="T89" fmla="*/ 49 h 62"/>
              <a:gd name="T90" fmla="*/ 21 w 68"/>
              <a:gd name="T91" fmla="*/ 44 h 62"/>
              <a:gd name="T92" fmla="*/ 22 w 68"/>
              <a:gd name="T93" fmla="*/ 25 h 62"/>
              <a:gd name="T94" fmla="*/ 28 w 68"/>
              <a:gd name="T95" fmla="*/ 35 h 62"/>
              <a:gd name="T96" fmla="*/ 31 w 68"/>
              <a:gd name="T97" fmla="*/ 29 h 62"/>
              <a:gd name="T98" fmla="*/ 33 w 68"/>
              <a:gd name="T99" fmla="*/ 21 h 62"/>
              <a:gd name="T100" fmla="*/ 22 w 68"/>
              <a:gd name="T10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62">
                <a:moveTo>
                  <a:pt x="35" y="47"/>
                </a:moveTo>
                <a:lnTo>
                  <a:pt x="29" y="53"/>
                </a:lnTo>
                <a:lnTo>
                  <a:pt x="27" y="51"/>
                </a:lnTo>
                <a:lnTo>
                  <a:pt x="27" y="51"/>
                </a:lnTo>
                <a:lnTo>
                  <a:pt x="22" y="54"/>
                </a:lnTo>
                <a:lnTo>
                  <a:pt x="18" y="56"/>
                </a:lnTo>
                <a:lnTo>
                  <a:pt x="15" y="57"/>
                </a:lnTo>
                <a:lnTo>
                  <a:pt x="12" y="58"/>
                </a:lnTo>
                <a:lnTo>
                  <a:pt x="12" y="58"/>
                </a:lnTo>
                <a:lnTo>
                  <a:pt x="7" y="57"/>
                </a:lnTo>
                <a:lnTo>
                  <a:pt x="3" y="54"/>
                </a:lnTo>
                <a:lnTo>
                  <a:pt x="3" y="54"/>
                </a:lnTo>
                <a:lnTo>
                  <a:pt x="1" y="50"/>
                </a:lnTo>
                <a:lnTo>
                  <a:pt x="0" y="45"/>
                </a:lnTo>
                <a:lnTo>
                  <a:pt x="0" y="45"/>
                </a:lnTo>
                <a:lnTo>
                  <a:pt x="1" y="38"/>
                </a:lnTo>
                <a:lnTo>
                  <a:pt x="3" y="32"/>
                </a:lnTo>
                <a:lnTo>
                  <a:pt x="6" y="27"/>
                </a:lnTo>
                <a:lnTo>
                  <a:pt x="11" y="22"/>
                </a:lnTo>
                <a:lnTo>
                  <a:pt x="11" y="22"/>
                </a:lnTo>
                <a:lnTo>
                  <a:pt x="7" y="6"/>
                </a:lnTo>
                <a:lnTo>
                  <a:pt x="16" y="4"/>
                </a:lnTo>
                <a:lnTo>
                  <a:pt x="16" y="4"/>
                </a:lnTo>
                <a:lnTo>
                  <a:pt x="19" y="17"/>
                </a:lnTo>
                <a:lnTo>
                  <a:pt x="19" y="17"/>
                </a:lnTo>
                <a:lnTo>
                  <a:pt x="27" y="14"/>
                </a:lnTo>
                <a:lnTo>
                  <a:pt x="34" y="12"/>
                </a:lnTo>
                <a:lnTo>
                  <a:pt x="34" y="12"/>
                </a:lnTo>
                <a:lnTo>
                  <a:pt x="35" y="0"/>
                </a:lnTo>
                <a:lnTo>
                  <a:pt x="45" y="0"/>
                </a:lnTo>
                <a:lnTo>
                  <a:pt x="45" y="0"/>
                </a:lnTo>
                <a:lnTo>
                  <a:pt x="45" y="12"/>
                </a:lnTo>
                <a:lnTo>
                  <a:pt x="45" y="12"/>
                </a:lnTo>
                <a:lnTo>
                  <a:pt x="50" y="13"/>
                </a:lnTo>
                <a:lnTo>
                  <a:pt x="54" y="14"/>
                </a:lnTo>
                <a:lnTo>
                  <a:pt x="58" y="16"/>
                </a:lnTo>
                <a:lnTo>
                  <a:pt x="62" y="19"/>
                </a:lnTo>
                <a:lnTo>
                  <a:pt x="62" y="19"/>
                </a:lnTo>
                <a:lnTo>
                  <a:pt x="64" y="22"/>
                </a:lnTo>
                <a:lnTo>
                  <a:pt x="66" y="26"/>
                </a:lnTo>
                <a:lnTo>
                  <a:pt x="68" y="31"/>
                </a:lnTo>
                <a:lnTo>
                  <a:pt x="68" y="35"/>
                </a:lnTo>
                <a:lnTo>
                  <a:pt x="68" y="35"/>
                </a:lnTo>
                <a:lnTo>
                  <a:pt x="68" y="41"/>
                </a:lnTo>
                <a:lnTo>
                  <a:pt x="66" y="46"/>
                </a:lnTo>
                <a:lnTo>
                  <a:pt x="64" y="50"/>
                </a:lnTo>
                <a:lnTo>
                  <a:pt x="60" y="53"/>
                </a:lnTo>
                <a:lnTo>
                  <a:pt x="60" y="53"/>
                </a:lnTo>
                <a:lnTo>
                  <a:pt x="55" y="56"/>
                </a:lnTo>
                <a:lnTo>
                  <a:pt x="50" y="59"/>
                </a:lnTo>
                <a:lnTo>
                  <a:pt x="43" y="61"/>
                </a:lnTo>
                <a:lnTo>
                  <a:pt x="35" y="62"/>
                </a:lnTo>
                <a:lnTo>
                  <a:pt x="33" y="53"/>
                </a:lnTo>
                <a:lnTo>
                  <a:pt x="33" y="53"/>
                </a:lnTo>
                <a:lnTo>
                  <a:pt x="45" y="51"/>
                </a:lnTo>
                <a:lnTo>
                  <a:pt x="49" y="49"/>
                </a:lnTo>
                <a:lnTo>
                  <a:pt x="52" y="47"/>
                </a:lnTo>
                <a:lnTo>
                  <a:pt x="52" y="47"/>
                </a:lnTo>
                <a:lnTo>
                  <a:pt x="55" y="45"/>
                </a:lnTo>
                <a:lnTo>
                  <a:pt x="56" y="42"/>
                </a:lnTo>
                <a:lnTo>
                  <a:pt x="57" y="39"/>
                </a:lnTo>
                <a:lnTo>
                  <a:pt x="58" y="35"/>
                </a:lnTo>
                <a:lnTo>
                  <a:pt x="58" y="35"/>
                </a:lnTo>
                <a:lnTo>
                  <a:pt x="57" y="29"/>
                </a:lnTo>
                <a:lnTo>
                  <a:pt x="54" y="25"/>
                </a:lnTo>
                <a:lnTo>
                  <a:pt x="54" y="25"/>
                </a:lnTo>
                <a:lnTo>
                  <a:pt x="49" y="21"/>
                </a:lnTo>
                <a:lnTo>
                  <a:pt x="43" y="20"/>
                </a:lnTo>
                <a:lnTo>
                  <a:pt x="43" y="20"/>
                </a:lnTo>
                <a:lnTo>
                  <a:pt x="41" y="27"/>
                </a:lnTo>
                <a:lnTo>
                  <a:pt x="39" y="33"/>
                </a:lnTo>
                <a:lnTo>
                  <a:pt x="36" y="39"/>
                </a:lnTo>
                <a:lnTo>
                  <a:pt x="33" y="44"/>
                </a:lnTo>
                <a:lnTo>
                  <a:pt x="33" y="44"/>
                </a:lnTo>
                <a:lnTo>
                  <a:pt x="35" y="47"/>
                </a:lnTo>
                <a:lnTo>
                  <a:pt x="35" y="47"/>
                </a:lnTo>
                <a:close/>
                <a:moveTo>
                  <a:pt x="21" y="44"/>
                </a:moveTo>
                <a:lnTo>
                  <a:pt x="21" y="44"/>
                </a:lnTo>
                <a:lnTo>
                  <a:pt x="14" y="31"/>
                </a:lnTo>
                <a:lnTo>
                  <a:pt x="14" y="31"/>
                </a:lnTo>
                <a:lnTo>
                  <a:pt x="12" y="34"/>
                </a:lnTo>
                <a:lnTo>
                  <a:pt x="11" y="37"/>
                </a:lnTo>
                <a:lnTo>
                  <a:pt x="10" y="41"/>
                </a:lnTo>
                <a:lnTo>
                  <a:pt x="9" y="45"/>
                </a:lnTo>
                <a:lnTo>
                  <a:pt x="9" y="45"/>
                </a:lnTo>
                <a:lnTo>
                  <a:pt x="10" y="47"/>
                </a:lnTo>
                <a:lnTo>
                  <a:pt x="10" y="47"/>
                </a:lnTo>
                <a:lnTo>
                  <a:pt x="11" y="48"/>
                </a:lnTo>
                <a:lnTo>
                  <a:pt x="13" y="49"/>
                </a:lnTo>
                <a:lnTo>
                  <a:pt x="13" y="49"/>
                </a:lnTo>
                <a:lnTo>
                  <a:pt x="16" y="47"/>
                </a:lnTo>
                <a:lnTo>
                  <a:pt x="21" y="44"/>
                </a:lnTo>
                <a:lnTo>
                  <a:pt x="21" y="44"/>
                </a:lnTo>
                <a:close/>
                <a:moveTo>
                  <a:pt x="22" y="25"/>
                </a:moveTo>
                <a:lnTo>
                  <a:pt x="22" y="25"/>
                </a:lnTo>
                <a:lnTo>
                  <a:pt x="28" y="35"/>
                </a:lnTo>
                <a:lnTo>
                  <a:pt x="28" y="35"/>
                </a:lnTo>
                <a:lnTo>
                  <a:pt x="31" y="29"/>
                </a:lnTo>
                <a:lnTo>
                  <a:pt x="33" y="21"/>
                </a:lnTo>
                <a:lnTo>
                  <a:pt x="33" y="21"/>
                </a:lnTo>
                <a:lnTo>
                  <a:pt x="28" y="22"/>
                </a:lnTo>
                <a:lnTo>
                  <a:pt x="22" y="25"/>
                </a:lnTo>
                <a:lnTo>
                  <a:pt x="22"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Freeform 483">
            <a:extLst>
              <a:ext uri="{FF2B5EF4-FFF2-40B4-BE49-F238E27FC236}">
                <a16:creationId xmlns:a16="http://schemas.microsoft.com/office/drawing/2014/main" id="{5D9D58C1-44DD-4A7F-96DC-4AE429AD76CF}"/>
              </a:ext>
            </a:extLst>
          </p:cNvPr>
          <p:cNvSpPr>
            <a:spLocks noEditPoints="1"/>
          </p:cNvSpPr>
          <p:nvPr/>
        </p:nvSpPr>
        <p:spPr bwMode="auto">
          <a:xfrm>
            <a:off x="8643938" y="4843463"/>
            <a:ext cx="50800" cy="49212"/>
          </a:xfrm>
          <a:custGeom>
            <a:avLst/>
            <a:gdLst>
              <a:gd name="T0" fmla="*/ 56 w 63"/>
              <a:gd name="T1" fmla="*/ 60 h 61"/>
              <a:gd name="T2" fmla="*/ 47 w 63"/>
              <a:gd name="T3" fmla="*/ 54 h 61"/>
              <a:gd name="T4" fmla="*/ 38 w 63"/>
              <a:gd name="T5" fmla="*/ 50 h 61"/>
              <a:gd name="T6" fmla="*/ 38 w 63"/>
              <a:gd name="T7" fmla="*/ 52 h 61"/>
              <a:gd name="T8" fmla="*/ 38 w 63"/>
              <a:gd name="T9" fmla="*/ 54 h 61"/>
              <a:gd name="T10" fmla="*/ 33 w 63"/>
              <a:gd name="T11" fmla="*/ 59 h 61"/>
              <a:gd name="T12" fmla="*/ 28 w 63"/>
              <a:gd name="T13" fmla="*/ 61 h 61"/>
              <a:gd name="T14" fmla="*/ 20 w 63"/>
              <a:gd name="T15" fmla="*/ 61 h 61"/>
              <a:gd name="T16" fmla="*/ 6 w 63"/>
              <a:gd name="T17" fmla="*/ 58 h 61"/>
              <a:gd name="T18" fmla="*/ 4 w 63"/>
              <a:gd name="T19" fmla="*/ 56 h 61"/>
              <a:gd name="T20" fmla="*/ 1 w 63"/>
              <a:gd name="T21" fmla="*/ 52 h 61"/>
              <a:gd name="T22" fmla="*/ 1 w 63"/>
              <a:gd name="T23" fmla="*/ 49 h 61"/>
              <a:gd name="T24" fmla="*/ 2 w 63"/>
              <a:gd name="T25" fmla="*/ 43 h 61"/>
              <a:gd name="T26" fmla="*/ 6 w 63"/>
              <a:gd name="T27" fmla="*/ 39 h 61"/>
              <a:gd name="T28" fmla="*/ 12 w 63"/>
              <a:gd name="T29" fmla="*/ 37 h 61"/>
              <a:gd name="T30" fmla="*/ 19 w 63"/>
              <a:gd name="T31" fmla="*/ 36 h 61"/>
              <a:gd name="T32" fmla="*/ 28 w 63"/>
              <a:gd name="T33" fmla="*/ 31 h 61"/>
              <a:gd name="T34" fmla="*/ 2 w 63"/>
              <a:gd name="T35" fmla="*/ 22 h 61"/>
              <a:gd name="T36" fmla="*/ 28 w 63"/>
              <a:gd name="T37" fmla="*/ 16 h 61"/>
              <a:gd name="T38" fmla="*/ 0 w 63"/>
              <a:gd name="T39" fmla="*/ 7 h 61"/>
              <a:gd name="T40" fmla="*/ 28 w 63"/>
              <a:gd name="T41" fmla="*/ 0 h 61"/>
              <a:gd name="T42" fmla="*/ 38 w 63"/>
              <a:gd name="T43" fmla="*/ 7 h 61"/>
              <a:gd name="T44" fmla="*/ 63 w 63"/>
              <a:gd name="T45" fmla="*/ 16 h 61"/>
              <a:gd name="T46" fmla="*/ 38 w 63"/>
              <a:gd name="T47" fmla="*/ 22 h 61"/>
              <a:gd name="T48" fmla="*/ 59 w 63"/>
              <a:gd name="T49" fmla="*/ 31 h 61"/>
              <a:gd name="T50" fmla="*/ 38 w 63"/>
              <a:gd name="T51" fmla="*/ 39 h 61"/>
              <a:gd name="T52" fmla="*/ 51 w 63"/>
              <a:gd name="T53" fmla="*/ 45 h 61"/>
              <a:gd name="T54" fmla="*/ 61 w 63"/>
              <a:gd name="T55" fmla="*/ 51 h 61"/>
              <a:gd name="T56" fmla="*/ 28 w 63"/>
              <a:gd name="T57" fmla="*/ 45 h 61"/>
              <a:gd name="T58" fmla="*/ 20 w 63"/>
              <a:gd name="T59" fmla="*/ 44 h 61"/>
              <a:gd name="T60" fmla="*/ 17 w 63"/>
              <a:gd name="T61" fmla="*/ 44 h 61"/>
              <a:gd name="T62" fmla="*/ 14 w 63"/>
              <a:gd name="T63" fmla="*/ 45 h 61"/>
              <a:gd name="T64" fmla="*/ 12 w 63"/>
              <a:gd name="T65" fmla="*/ 49 h 61"/>
              <a:gd name="T66" fmla="*/ 12 w 63"/>
              <a:gd name="T67" fmla="*/ 50 h 61"/>
              <a:gd name="T68" fmla="*/ 16 w 63"/>
              <a:gd name="T69" fmla="*/ 52 h 61"/>
              <a:gd name="T70" fmla="*/ 20 w 63"/>
              <a:gd name="T71" fmla="*/ 53 h 61"/>
              <a:gd name="T72" fmla="*/ 27 w 63"/>
              <a:gd name="T73" fmla="*/ 51 h 61"/>
              <a:gd name="T74" fmla="*/ 28 w 63"/>
              <a:gd name="T75" fmla="*/ 4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 h="61">
                <a:moveTo>
                  <a:pt x="61" y="51"/>
                </a:moveTo>
                <a:lnTo>
                  <a:pt x="56" y="60"/>
                </a:lnTo>
                <a:lnTo>
                  <a:pt x="56" y="60"/>
                </a:lnTo>
                <a:lnTo>
                  <a:pt x="47" y="54"/>
                </a:lnTo>
                <a:lnTo>
                  <a:pt x="38" y="49"/>
                </a:lnTo>
                <a:lnTo>
                  <a:pt x="38" y="50"/>
                </a:lnTo>
                <a:lnTo>
                  <a:pt x="38" y="50"/>
                </a:lnTo>
                <a:lnTo>
                  <a:pt x="38" y="52"/>
                </a:lnTo>
                <a:lnTo>
                  <a:pt x="38" y="52"/>
                </a:lnTo>
                <a:lnTo>
                  <a:pt x="38" y="54"/>
                </a:lnTo>
                <a:lnTo>
                  <a:pt x="37" y="56"/>
                </a:lnTo>
                <a:lnTo>
                  <a:pt x="33" y="59"/>
                </a:lnTo>
                <a:lnTo>
                  <a:pt x="33" y="59"/>
                </a:lnTo>
                <a:lnTo>
                  <a:pt x="28" y="61"/>
                </a:lnTo>
                <a:lnTo>
                  <a:pt x="20" y="61"/>
                </a:lnTo>
                <a:lnTo>
                  <a:pt x="20" y="61"/>
                </a:lnTo>
                <a:lnTo>
                  <a:pt x="13" y="60"/>
                </a:lnTo>
                <a:lnTo>
                  <a:pt x="6" y="58"/>
                </a:lnTo>
                <a:lnTo>
                  <a:pt x="6" y="58"/>
                </a:lnTo>
                <a:lnTo>
                  <a:pt x="4" y="56"/>
                </a:lnTo>
                <a:lnTo>
                  <a:pt x="2" y="54"/>
                </a:lnTo>
                <a:lnTo>
                  <a:pt x="1" y="52"/>
                </a:lnTo>
                <a:lnTo>
                  <a:pt x="1" y="49"/>
                </a:lnTo>
                <a:lnTo>
                  <a:pt x="1" y="49"/>
                </a:lnTo>
                <a:lnTo>
                  <a:pt x="1" y="46"/>
                </a:lnTo>
                <a:lnTo>
                  <a:pt x="2" y="43"/>
                </a:lnTo>
                <a:lnTo>
                  <a:pt x="4" y="41"/>
                </a:lnTo>
                <a:lnTo>
                  <a:pt x="6" y="39"/>
                </a:lnTo>
                <a:lnTo>
                  <a:pt x="6" y="39"/>
                </a:lnTo>
                <a:lnTo>
                  <a:pt x="12" y="37"/>
                </a:lnTo>
                <a:lnTo>
                  <a:pt x="19" y="36"/>
                </a:lnTo>
                <a:lnTo>
                  <a:pt x="19" y="36"/>
                </a:lnTo>
                <a:lnTo>
                  <a:pt x="28" y="37"/>
                </a:lnTo>
                <a:lnTo>
                  <a:pt x="28" y="31"/>
                </a:lnTo>
                <a:lnTo>
                  <a:pt x="2" y="31"/>
                </a:lnTo>
                <a:lnTo>
                  <a:pt x="2" y="22"/>
                </a:lnTo>
                <a:lnTo>
                  <a:pt x="28" y="22"/>
                </a:lnTo>
                <a:lnTo>
                  <a:pt x="28" y="16"/>
                </a:lnTo>
                <a:lnTo>
                  <a:pt x="0" y="16"/>
                </a:lnTo>
                <a:lnTo>
                  <a:pt x="0" y="7"/>
                </a:lnTo>
                <a:lnTo>
                  <a:pt x="28" y="7"/>
                </a:lnTo>
                <a:lnTo>
                  <a:pt x="28" y="0"/>
                </a:lnTo>
                <a:lnTo>
                  <a:pt x="38" y="0"/>
                </a:lnTo>
                <a:lnTo>
                  <a:pt x="38" y="7"/>
                </a:lnTo>
                <a:lnTo>
                  <a:pt x="63" y="7"/>
                </a:lnTo>
                <a:lnTo>
                  <a:pt x="63" y="16"/>
                </a:lnTo>
                <a:lnTo>
                  <a:pt x="38" y="16"/>
                </a:lnTo>
                <a:lnTo>
                  <a:pt x="38" y="22"/>
                </a:lnTo>
                <a:lnTo>
                  <a:pt x="59" y="22"/>
                </a:lnTo>
                <a:lnTo>
                  <a:pt x="59" y="31"/>
                </a:lnTo>
                <a:lnTo>
                  <a:pt x="38" y="31"/>
                </a:lnTo>
                <a:lnTo>
                  <a:pt x="38" y="39"/>
                </a:lnTo>
                <a:lnTo>
                  <a:pt x="38" y="39"/>
                </a:lnTo>
                <a:lnTo>
                  <a:pt x="51" y="45"/>
                </a:lnTo>
                <a:lnTo>
                  <a:pt x="61" y="51"/>
                </a:lnTo>
                <a:lnTo>
                  <a:pt x="61" y="51"/>
                </a:lnTo>
                <a:close/>
                <a:moveTo>
                  <a:pt x="28" y="49"/>
                </a:moveTo>
                <a:lnTo>
                  <a:pt x="28" y="45"/>
                </a:lnTo>
                <a:lnTo>
                  <a:pt x="28" y="45"/>
                </a:lnTo>
                <a:lnTo>
                  <a:pt x="20" y="44"/>
                </a:lnTo>
                <a:lnTo>
                  <a:pt x="20" y="44"/>
                </a:lnTo>
                <a:lnTo>
                  <a:pt x="17" y="44"/>
                </a:lnTo>
                <a:lnTo>
                  <a:pt x="14" y="45"/>
                </a:lnTo>
                <a:lnTo>
                  <a:pt x="14" y="45"/>
                </a:lnTo>
                <a:lnTo>
                  <a:pt x="12" y="47"/>
                </a:lnTo>
                <a:lnTo>
                  <a:pt x="12" y="49"/>
                </a:lnTo>
                <a:lnTo>
                  <a:pt x="12" y="49"/>
                </a:lnTo>
                <a:lnTo>
                  <a:pt x="12" y="50"/>
                </a:lnTo>
                <a:lnTo>
                  <a:pt x="14" y="52"/>
                </a:lnTo>
                <a:lnTo>
                  <a:pt x="16" y="52"/>
                </a:lnTo>
                <a:lnTo>
                  <a:pt x="20" y="53"/>
                </a:lnTo>
                <a:lnTo>
                  <a:pt x="20" y="53"/>
                </a:lnTo>
                <a:lnTo>
                  <a:pt x="26" y="52"/>
                </a:lnTo>
                <a:lnTo>
                  <a:pt x="27" y="51"/>
                </a:lnTo>
                <a:lnTo>
                  <a:pt x="28" y="49"/>
                </a:lnTo>
                <a:lnTo>
                  <a:pt x="28"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Freeform 484">
            <a:extLst>
              <a:ext uri="{FF2B5EF4-FFF2-40B4-BE49-F238E27FC236}">
                <a16:creationId xmlns:a16="http://schemas.microsoft.com/office/drawing/2014/main" id="{CB83F39D-E3B2-490B-8E97-CC6F51BCEFD8}"/>
              </a:ext>
            </a:extLst>
          </p:cNvPr>
          <p:cNvSpPr>
            <a:spLocks noEditPoints="1"/>
          </p:cNvSpPr>
          <p:nvPr/>
        </p:nvSpPr>
        <p:spPr bwMode="auto">
          <a:xfrm>
            <a:off x="8699500" y="4841875"/>
            <a:ext cx="53975" cy="52387"/>
          </a:xfrm>
          <a:custGeom>
            <a:avLst/>
            <a:gdLst>
              <a:gd name="T0" fmla="*/ 45 w 67"/>
              <a:gd name="T1" fmla="*/ 16 h 65"/>
              <a:gd name="T2" fmla="*/ 45 w 67"/>
              <a:gd name="T3" fmla="*/ 30 h 65"/>
              <a:gd name="T4" fmla="*/ 47 w 67"/>
              <a:gd name="T5" fmla="*/ 41 h 65"/>
              <a:gd name="T6" fmla="*/ 47 w 67"/>
              <a:gd name="T7" fmla="*/ 46 h 65"/>
              <a:gd name="T8" fmla="*/ 43 w 67"/>
              <a:gd name="T9" fmla="*/ 54 h 65"/>
              <a:gd name="T10" fmla="*/ 40 w 67"/>
              <a:gd name="T11" fmla="*/ 58 h 65"/>
              <a:gd name="T12" fmla="*/ 31 w 67"/>
              <a:gd name="T13" fmla="*/ 63 h 65"/>
              <a:gd name="T14" fmla="*/ 20 w 67"/>
              <a:gd name="T15" fmla="*/ 65 h 65"/>
              <a:gd name="T16" fmla="*/ 17 w 67"/>
              <a:gd name="T17" fmla="*/ 56 h 65"/>
              <a:gd name="T18" fmla="*/ 30 w 67"/>
              <a:gd name="T19" fmla="*/ 53 h 65"/>
              <a:gd name="T20" fmla="*/ 37 w 67"/>
              <a:gd name="T21" fmla="*/ 45 h 65"/>
              <a:gd name="T22" fmla="*/ 32 w 67"/>
              <a:gd name="T23" fmla="*/ 48 h 65"/>
              <a:gd name="T24" fmla="*/ 27 w 67"/>
              <a:gd name="T25" fmla="*/ 48 h 65"/>
              <a:gd name="T26" fmla="*/ 17 w 67"/>
              <a:gd name="T27" fmla="*/ 45 h 65"/>
              <a:gd name="T28" fmla="*/ 14 w 67"/>
              <a:gd name="T29" fmla="*/ 40 h 65"/>
              <a:gd name="T30" fmla="*/ 13 w 67"/>
              <a:gd name="T31" fmla="*/ 35 h 65"/>
              <a:gd name="T32" fmla="*/ 15 w 67"/>
              <a:gd name="T33" fmla="*/ 27 h 65"/>
              <a:gd name="T34" fmla="*/ 17 w 67"/>
              <a:gd name="T35" fmla="*/ 24 h 65"/>
              <a:gd name="T36" fmla="*/ 28 w 67"/>
              <a:gd name="T37" fmla="*/ 20 h 65"/>
              <a:gd name="T38" fmla="*/ 35 w 67"/>
              <a:gd name="T39" fmla="*/ 21 h 65"/>
              <a:gd name="T40" fmla="*/ 0 w 67"/>
              <a:gd name="T41" fmla="*/ 16 h 65"/>
              <a:gd name="T42" fmla="*/ 35 w 67"/>
              <a:gd name="T43" fmla="*/ 8 h 65"/>
              <a:gd name="T44" fmla="*/ 45 w 67"/>
              <a:gd name="T45" fmla="*/ 0 h 65"/>
              <a:gd name="T46" fmla="*/ 67 w 67"/>
              <a:gd name="T47" fmla="*/ 8 h 65"/>
              <a:gd name="T48" fmla="*/ 35 w 67"/>
              <a:gd name="T49" fmla="*/ 32 h 65"/>
              <a:gd name="T50" fmla="*/ 35 w 67"/>
              <a:gd name="T51" fmla="*/ 30 h 65"/>
              <a:gd name="T52" fmla="*/ 29 w 67"/>
              <a:gd name="T53" fmla="*/ 28 h 65"/>
              <a:gd name="T54" fmla="*/ 26 w 67"/>
              <a:gd name="T55" fmla="*/ 29 h 65"/>
              <a:gd name="T56" fmla="*/ 24 w 67"/>
              <a:gd name="T57" fmla="*/ 30 h 65"/>
              <a:gd name="T58" fmla="*/ 22 w 67"/>
              <a:gd name="T59" fmla="*/ 34 h 65"/>
              <a:gd name="T60" fmla="*/ 23 w 67"/>
              <a:gd name="T61" fmla="*/ 37 h 65"/>
              <a:gd name="T62" fmla="*/ 24 w 67"/>
              <a:gd name="T63" fmla="*/ 38 h 65"/>
              <a:gd name="T64" fmla="*/ 27 w 67"/>
              <a:gd name="T65" fmla="*/ 40 h 65"/>
              <a:gd name="T66" fmla="*/ 30 w 67"/>
              <a:gd name="T67" fmla="*/ 39 h 65"/>
              <a:gd name="T68" fmla="*/ 33 w 67"/>
              <a:gd name="T69" fmla="*/ 38 h 65"/>
              <a:gd name="T70" fmla="*/ 35 w 67"/>
              <a:gd name="T71"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65">
                <a:moveTo>
                  <a:pt x="67" y="16"/>
                </a:moveTo>
                <a:lnTo>
                  <a:pt x="45" y="16"/>
                </a:lnTo>
                <a:lnTo>
                  <a:pt x="45" y="30"/>
                </a:lnTo>
                <a:lnTo>
                  <a:pt x="45" y="30"/>
                </a:lnTo>
                <a:lnTo>
                  <a:pt x="47" y="34"/>
                </a:lnTo>
                <a:lnTo>
                  <a:pt x="47" y="41"/>
                </a:lnTo>
                <a:lnTo>
                  <a:pt x="47" y="41"/>
                </a:lnTo>
                <a:lnTo>
                  <a:pt x="47" y="46"/>
                </a:lnTo>
                <a:lnTo>
                  <a:pt x="45" y="50"/>
                </a:lnTo>
                <a:lnTo>
                  <a:pt x="43" y="54"/>
                </a:lnTo>
                <a:lnTo>
                  <a:pt x="40" y="58"/>
                </a:lnTo>
                <a:lnTo>
                  <a:pt x="40" y="58"/>
                </a:lnTo>
                <a:lnTo>
                  <a:pt x="36" y="61"/>
                </a:lnTo>
                <a:lnTo>
                  <a:pt x="31" y="63"/>
                </a:lnTo>
                <a:lnTo>
                  <a:pt x="25" y="64"/>
                </a:lnTo>
                <a:lnTo>
                  <a:pt x="20" y="65"/>
                </a:lnTo>
                <a:lnTo>
                  <a:pt x="17" y="56"/>
                </a:lnTo>
                <a:lnTo>
                  <a:pt x="17" y="56"/>
                </a:lnTo>
                <a:lnTo>
                  <a:pt x="24" y="55"/>
                </a:lnTo>
                <a:lnTo>
                  <a:pt x="30" y="53"/>
                </a:lnTo>
                <a:lnTo>
                  <a:pt x="34" y="50"/>
                </a:lnTo>
                <a:lnTo>
                  <a:pt x="37" y="45"/>
                </a:lnTo>
                <a:lnTo>
                  <a:pt x="37" y="45"/>
                </a:lnTo>
                <a:lnTo>
                  <a:pt x="32" y="48"/>
                </a:lnTo>
                <a:lnTo>
                  <a:pt x="27" y="48"/>
                </a:lnTo>
                <a:lnTo>
                  <a:pt x="27" y="48"/>
                </a:lnTo>
                <a:lnTo>
                  <a:pt x="22" y="47"/>
                </a:lnTo>
                <a:lnTo>
                  <a:pt x="17" y="45"/>
                </a:lnTo>
                <a:lnTo>
                  <a:pt x="17" y="45"/>
                </a:lnTo>
                <a:lnTo>
                  <a:pt x="14" y="40"/>
                </a:lnTo>
                <a:lnTo>
                  <a:pt x="13" y="35"/>
                </a:lnTo>
                <a:lnTo>
                  <a:pt x="13" y="35"/>
                </a:lnTo>
                <a:lnTo>
                  <a:pt x="14" y="29"/>
                </a:lnTo>
                <a:lnTo>
                  <a:pt x="15" y="27"/>
                </a:lnTo>
                <a:lnTo>
                  <a:pt x="17" y="24"/>
                </a:lnTo>
                <a:lnTo>
                  <a:pt x="17" y="24"/>
                </a:lnTo>
                <a:lnTo>
                  <a:pt x="22" y="21"/>
                </a:lnTo>
                <a:lnTo>
                  <a:pt x="28" y="20"/>
                </a:lnTo>
                <a:lnTo>
                  <a:pt x="28" y="20"/>
                </a:lnTo>
                <a:lnTo>
                  <a:pt x="35" y="21"/>
                </a:lnTo>
                <a:lnTo>
                  <a:pt x="35" y="16"/>
                </a:lnTo>
                <a:lnTo>
                  <a:pt x="0" y="16"/>
                </a:lnTo>
                <a:lnTo>
                  <a:pt x="0" y="8"/>
                </a:lnTo>
                <a:lnTo>
                  <a:pt x="35" y="8"/>
                </a:lnTo>
                <a:lnTo>
                  <a:pt x="35" y="0"/>
                </a:lnTo>
                <a:lnTo>
                  <a:pt x="45" y="0"/>
                </a:lnTo>
                <a:lnTo>
                  <a:pt x="45" y="8"/>
                </a:lnTo>
                <a:lnTo>
                  <a:pt x="67" y="8"/>
                </a:lnTo>
                <a:lnTo>
                  <a:pt x="67" y="16"/>
                </a:lnTo>
                <a:close/>
                <a:moveTo>
                  <a:pt x="35" y="32"/>
                </a:moveTo>
                <a:lnTo>
                  <a:pt x="35" y="30"/>
                </a:lnTo>
                <a:lnTo>
                  <a:pt x="35" y="30"/>
                </a:lnTo>
                <a:lnTo>
                  <a:pt x="32" y="29"/>
                </a:lnTo>
                <a:lnTo>
                  <a:pt x="29" y="28"/>
                </a:lnTo>
                <a:lnTo>
                  <a:pt x="29" y="28"/>
                </a:lnTo>
                <a:lnTo>
                  <a:pt x="26" y="29"/>
                </a:lnTo>
                <a:lnTo>
                  <a:pt x="24" y="30"/>
                </a:lnTo>
                <a:lnTo>
                  <a:pt x="24" y="30"/>
                </a:lnTo>
                <a:lnTo>
                  <a:pt x="23" y="32"/>
                </a:lnTo>
                <a:lnTo>
                  <a:pt x="22" y="34"/>
                </a:lnTo>
                <a:lnTo>
                  <a:pt x="22" y="34"/>
                </a:lnTo>
                <a:lnTo>
                  <a:pt x="23" y="37"/>
                </a:lnTo>
                <a:lnTo>
                  <a:pt x="24" y="38"/>
                </a:lnTo>
                <a:lnTo>
                  <a:pt x="24" y="38"/>
                </a:lnTo>
                <a:lnTo>
                  <a:pt x="25" y="40"/>
                </a:lnTo>
                <a:lnTo>
                  <a:pt x="27" y="40"/>
                </a:lnTo>
                <a:lnTo>
                  <a:pt x="27" y="40"/>
                </a:lnTo>
                <a:lnTo>
                  <a:pt x="30" y="39"/>
                </a:lnTo>
                <a:lnTo>
                  <a:pt x="33" y="38"/>
                </a:lnTo>
                <a:lnTo>
                  <a:pt x="33" y="38"/>
                </a:lnTo>
                <a:lnTo>
                  <a:pt x="34" y="35"/>
                </a:lnTo>
                <a:lnTo>
                  <a:pt x="35" y="32"/>
                </a:lnTo>
                <a:lnTo>
                  <a:pt x="35"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Freeform 485">
            <a:extLst>
              <a:ext uri="{FF2B5EF4-FFF2-40B4-BE49-F238E27FC236}">
                <a16:creationId xmlns:a16="http://schemas.microsoft.com/office/drawing/2014/main" id="{2F81C7E2-27CF-42D4-9A72-3B759AF10E36}"/>
              </a:ext>
            </a:extLst>
          </p:cNvPr>
          <p:cNvSpPr>
            <a:spLocks noEditPoints="1"/>
          </p:cNvSpPr>
          <p:nvPr/>
        </p:nvSpPr>
        <p:spPr bwMode="auto">
          <a:xfrm>
            <a:off x="8759825" y="4875213"/>
            <a:ext cx="20637" cy="17462"/>
          </a:xfrm>
          <a:custGeom>
            <a:avLst/>
            <a:gdLst>
              <a:gd name="T0" fmla="*/ 25 w 25"/>
              <a:gd name="T1" fmla="*/ 11 h 22"/>
              <a:gd name="T2" fmla="*/ 25 w 25"/>
              <a:gd name="T3" fmla="*/ 11 h 22"/>
              <a:gd name="T4" fmla="*/ 24 w 25"/>
              <a:gd name="T5" fmla="*/ 15 h 22"/>
              <a:gd name="T6" fmla="*/ 21 w 25"/>
              <a:gd name="T7" fmla="*/ 19 h 22"/>
              <a:gd name="T8" fmla="*/ 21 w 25"/>
              <a:gd name="T9" fmla="*/ 19 h 22"/>
              <a:gd name="T10" fmla="*/ 17 w 25"/>
              <a:gd name="T11" fmla="*/ 21 h 22"/>
              <a:gd name="T12" fmla="*/ 13 w 25"/>
              <a:gd name="T13" fmla="*/ 22 h 22"/>
              <a:gd name="T14" fmla="*/ 13 w 25"/>
              <a:gd name="T15" fmla="*/ 22 h 22"/>
              <a:gd name="T16" fmla="*/ 8 w 25"/>
              <a:gd name="T17" fmla="*/ 21 h 22"/>
              <a:gd name="T18" fmla="*/ 4 w 25"/>
              <a:gd name="T19" fmla="*/ 19 h 22"/>
              <a:gd name="T20" fmla="*/ 4 w 25"/>
              <a:gd name="T21" fmla="*/ 19 h 22"/>
              <a:gd name="T22" fmla="*/ 1 w 25"/>
              <a:gd name="T23" fmla="*/ 15 h 22"/>
              <a:gd name="T24" fmla="*/ 0 w 25"/>
              <a:gd name="T25" fmla="*/ 11 h 22"/>
              <a:gd name="T26" fmla="*/ 0 w 25"/>
              <a:gd name="T27" fmla="*/ 11 h 22"/>
              <a:gd name="T28" fmla="*/ 1 w 25"/>
              <a:gd name="T29" fmla="*/ 7 h 22"/>
              <a:gd name="T30" fmla="*/ 4 w 25"/>
              <a:gd name="T31" fmla="*/ 3 h 22"/>
              <a:gd name="T32" fmla="*/ 4 w 25"/>
              <a:gd name="T33" fmla="*/ 3 h 22"/>
              <a:gd name="T34" fmla="*/ 8 w 25"/>
              <a:gd name="T35" fmla="*/ 1 h 22"/>
              <a:gd name="T36" fmla="*/ 13 w 25"/>
              <a:gd name="T37" fmla="*/ 0 h 22"/>
              <a:gd name="T38" fmla="*/ 13 w 25"/>
              <a:gd name="T39" fmla="*/ 0 h 22"/>
              <a:gd name="T40" fmla="*/ 17 w 25"/>
              <a:gd name="T41" fmla="*/ 1 h 22"/>
              <a:gd name="T42" fmla="*/ 21 w 25"/>
              <a:gd name="T43" fmla="*/ 3 h 22"/>
              <a:gd name="T44" fmla="*/ 21 w 25"/>
              <a:gd name="T45" fmla="*/ 3 h 22"/>
              <a:gd name="T46" fmla="*/ 24 w 25"/>
              <a:gd name="T47" fmla="*/ 7 h 22"/>
              <a:gd name="T48" fmla="*/ 25 w 25"/>
              <a:gd name="T49" fmla="*/ 11 h 22"/>
              <a:gd name="T50" fmla="*/ 25 w 25"/>
              <a:gd name="T51" fmla="*/ 11 h 22"/>
              <a:gd name="T52" fmla="*/ 18 w 25"/>
              <a:gd name="T53" fmla="*/ 11 h 22"/>
              <a:gd name="T54" fmla="*/ 18 w 25"/>
              <a:gd name="T55" fmla="*/ 11 h 22"/>
              <a:gd name="T56" fmla="*/ 17 w 25"/>
              <a:gd name="T57" fmla="*/ 9 h 22"/>
              <a:gd name="T58" fmla="*/ 16 w 25"/>
              <a:gd name="T59" fmla="*/ 7 h 22"/>
              <a:gd name="T60" fmla="*/ 16 w 25"/>
              <a:gd name="T61" fmla="*/ 7 h 22"/>
              <a:gd name="T62" fmla="*/ 15 w 25"/>
              <a:gd name="T63" fmla="*/ 6 h 22"/>
              <a:gd name="T64" fmla="*/ 13 w 25"/>
              <a:gd name="T65" fmla="*/ 6 h 22"/>
              <a:gd name="T66" fmla="*/ 13 w 25"/>
              <a:gd name="T67" fmla="*/ 6 h 22"/>
              <a:gd name="T68" fmla="*/ 11 w 25"/>
              <a:gd name="T69" fmla="*/ 6 h 22"/>
              <a:gd name="T70" fmla="*/ 9 w 25"/>
              <a:gd name="T71" fmla="*/ 7 h 22"/>
              <a:gd name="T72" fmla="*/ 9 w 25"/>
              <a:gd name="T73" fmla="*/ 7 h 22"/>
              <a:gd name="T74" fmla="*/ 8 w 25"/>
              <a:gd name="T75" fmla="*/ 9 h 22"/>
              <a:gd name="T76" fmla="*/ 7 w 25"/>
              <a:gd name="T77" fmla="*/ 11 h 22"/>
              <a:gd name="T78" fmla="*/ 7 w 25"/>
              <a:gd name="T79" fmla="*/ 11 h 22"/>
              <a:gd name="T80" fmla="*/ 8 w 25"/>
              <a:gd name="T81" fmla="*/ 13 h 22"/>
              <a:gd name="T82" fmla="*/ 9 w 25"/>
              <a:gd name="T83" fmla="*/ 15 h 22"/>
              <a:gd name="T84" fmla="*/ 9 w 25"/>
              <a:gd name="T85" fmla="*/ 15 h 22"/>
              <a:gd name="T86" fmla="*/ 11 w 25"/>
              <a:gd name="T87" fmla="*/ 16 h 22"/>
              <a:gd name="T88" fmla="*/ 13 w 25"/>
              <a:gd name="T89" fmla="*/ 16 h 22"/>
              <a:gd name="T90" fmla="*/ 13 w 25"/>
              <a:gd name="T91" fmla="*/ 16 h 22"/>
              <a:gd name="T92" fmla="*/ 15 w 25"/>
              <a:gd name="T93" fmla="*/ 16 h 22"/>
              <a:gd name="T94" fmla="*/ 16 w 25"/>
              <a:gd name="T95" fmla="*/ 15 h 22"/>
              <a:gd name="T96" fmla="*/ 16 w 25"/>
              <a:gd name="T97" fmla="*/ 15 h 22"/>
              <a:gd name="T98" fmla="*/ 17 w 25"/>
              <a:gd name="T99" fmla="*/ 13 h 22"/>
              <a:gd name="T100" fmla="*/ 18 w 25"/>
              <a:gd name="T101" fmla="*/ 11 h 22"/>
              <a:gd name="T102" fmla="*/ 18 w 25"/>
              <a:gd name="T10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 h="22">
                <a:moveTo>
                  <a:pt x="25" y="11"/>
                </a:moveTo>
                <a:lnTo>
                  <a:pt x="25" y="11"/>
                </a:lnTo>
                <a:lnTo>
                  <a:pt x="24" y="15"/>
                </a:lnTo>
                <a:lnTo>
                  <a:pt x="21" y="19"/>
                </a:lnTo>
                <a:lnTo>
                  <a:pt x="21" y="19"/>
                </a:lnTo>
                <a:lnTo>
                  <a:pt x="17" y="21"/>
                </a:lnTo>
                <a:lnTo>
                  <a:pt x="13" y="22"/>
                </a:lnTo>
                <a:lnTo>
                  <a:pt x="13" y="22"/>
                </a:lnTo>
                <a:lnTo>
                  <a:pt x="8" y="21"/>
                </a:lnTo>
                <a:lnTo>
                  <a:pt x="4" y="19"/>
                </a:lnTo>
                <a:lnTo>
                  <a:pt x="4" y="19"/>
                </a:lnTo>
                <a:lnTo>
                  <a:pt x="1" y="15"/>
                </a:lnTo>
                <a:lnTo>
                  <a:pt x="0" y="11"/>
                </a:lnTo>
                <a:lnTo>
                  <a:pt x="0" y="11"/>
                </a:lnTo>
                <a:lnTo>
                  <a:pt x="1" y="7"/>
                </a:lnTo>
                <a:lnTo>
                  <a:pt x="4" y="3"/>
                </a:lnTo>
                <a:lnTo>
                  <a:pt x="4" y="3"/>
                </a:lnTo>
                <a:lnTo>
                  <a:pt x="8" y="1"/>
                </a:lnTo>
                <a:lnTo>
                  <a:pt x="13" y="0"/>
                </a:lnTo>
                <a:lnTo>
                  <a:pt x="13" y="0"/>
                </a:lnTo>
                <a:lnTo>
                  <a:pt x="17" y="1"/>
                </a:lnTo>
                <a:lnTo>
                  <a:pt x="21" y="3"/>
                </a:lnTo>
                <a:lnTo>
                  <a:pt x="21" y="3"/>
                </a:lnTo>
                <a:lnTo>
                  <a:pt x="24" y="7"/>
                </a:lnTo>
                <a:lnTo>
                  <a:pt x="25" y="11"/>
                </a:lnTo>
                <a:lnTo>
                  <a:pt x="25" y="11"/>
                </a:lnTo>
                <a:close/>
                <a:moveTo>
                  <a:pt x="18" y="11"/>
                </a:moveTo>
                <a:lnTo>
                  <a:pt x="18" y="11"/>
                </a:lnTo>
                <a:lnTo>
                  <a:pt x="17" y="9"/>
                </a:lnTo>
                <a:lnTo>
                  <a:pt x="16" y="7"/>
                </a:lnTo>
                <a:lnTo>
                  <a:pt x="16" y="7"/>
                </a:lnTo>
                <a:lnTo>
                  <a:pt x="15" y="6"/>
                </a:lnTo>
                <a:lnTo>
                  <a:pt x="13" y="6"/>
                </a:lnTo>
                <a:lnTo>
                  <a:pt x="13" y="6"/>
                </a:lnTo>
                <a:lnTo>
                  <a:pt x="11" y="6"/>
                </a:lnTo>
                <a:lnTo>
                  <a:pt x="9" y="7"/>
                </a:lnTo>
                <a:lnTo>
                  <a:pt x="9" y="7"/>
                </a:lnTo>
                <a:lnTo>
                  <a:pt x="8" y="9"/>
                </a:lnTo>
                <a:lnTo>
                  <a:pt x="7" y="11"/>
                </a:lnTo>
                <a:lnTo>
                  <a:pt x="7" y="11"/>
                </a:lnTo>
                <a:lnTo>
                  <a:pt x="8" y="13"/>
                </a:lnTo>
                <a:lnTo>
                  <a:pt x="9" y="15"/>
                </a:lnTo>
                <a:lnTo>
                  <a:pt x="9" y="15"/>
                </a:lnTo>
                <a:lnTo>
                  <a:pt x="11" y="16"/>
                </a:lnTo>
                <a:lnTo>
                  <a:pt x="13" y="16"/>
                </a:lnTo>
                <a:lnTo>
                  <a:pt x="13" y="16"/>
                </a:lnTo>
                <a:lnTo>
                  <a:pt x="15" y="16"/>
                </a:lnTo>
                <a:lnTo>
                  <a:pt x="16" y="15"/>
                </a:lnTo>
                <a:lnTo>
                  <a:pt x="16" y="15"/>
                </a:lnTo>
                <a:lnTo>
                  <a:pt x="17" y="13"/>
                </a:lnTo>
                <a:lnTo>
                  <a:pt x="18" y="11"/>
                </a:lnTo>
                <a:lnTo>
                  <a:pt x="18"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Freeform 486">
            <a:extLst>
              <a:ext uri="{FF2B5EF4-FFF2-40B4-BE49-F238E27FC236}">
                <a16:creationId xmlns:a16="http://schemas.microsoft.com/office/drawing/2014/main" id="{E955A2BB-5FC7-485E-9940-3788B502CCBF}"/>
              </a:ext>
            </a:extLst>
          </p:cNvPr>
          <p:cNvSpPr>
            <a:spLocks/>
          </p:cNvSpPr>
          <p:nvPr/>
        </p:nvSpPr>
        <p:spPr bwMode="auto">
          <a:xfrm>
            <a:off x="6780213" y="5002213"/>
            <a:ext cx="641350" cy="193675"/>
          </a:xfrm>
          <a:custGeom>
            <a:avLst/>
            <a:gdLst>
              <a:gd name="T0" fmla="*/ 0 w 807"/>
              <a:gd name="T1" fmla="*/ 0 h 243"/>
              <a:gd name="T2" fmla="*/ 685 w 807"/>
              <a:gd name="T3" fmla="*/ 0 h 243"/>
              <a:gd name="T4" fmla="*/ 807 w 807"/>
              <a:gd name="T5" fmla="*/ 121 h 243"/>
              <a:gd name="T6" fmla="*/ 685 w 807"/>
              <a:gd name="T7" fmla="*/ 243 h 243"/>
              <a:gd name="T8" fmla="*/ 0 w 807"/>
              <a:gd name="T9" fmla="*/ 243 h 243"/>
              <a:gd name="T10" fmla="*/ 0 w 807"/>
              <a:gd name="T11" fmla="*/ 0 h 243"/>
            </a:gdLst>
            <a:ahLst/>
            <a:cxnLst>
              <a:cxn ang="0">
                <a:pos x="T0" y="T1"/>
              </a:cxn>
              <a:cxn ang="0">
                <a:pos x="T2" y="T3"/>
              </a:cxn>
              <a:cxn ang="0">
                <a:pos x="T4" y="T5"/>
              </a:cxn>
              <a:cxn ang="0">
                <a:pos x="T6" y="T7"/>
              </a:cxn>
              <a:cxn ang="0">
                <a:pos x="T8" y="T9"/>
              </a:cxn>
              <a:cxn ang="0">
                <a:pos x="T10" y="T11"/>
              </a:cxn>
            </a:cxnLst>
            <a:rect l="0" t="0" r="r" b="b"/>
            <a:pathLst>
              <a:path w="807" h="243">
                <a:moveTo>
                  <a:pt x="0" y="0"/>
                </a:moveTo>
                <a:lnTo>
                  <a:pt x="685" y="0"/>
                </a:lnTo>
                <a:lnTo>
                  <a:pt x="807" y="121"/>
                </a:lnTo>
                <a:lnTo>
                  <a:pt x="685" y="243"/>
                </a:lnTo>
                <a:lnTo>
                  <a:pt x="0" y="243"/>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Freeform 487">
            <a:extLst>
              <a:ext uri="{FF2B5EF4-FFF2-40B4-BE49-F238E27FC236}">
                <a16:creationId xmlns:a16="http://schemas.microsoft.com/office/drawing/2014/main" id="{73E8A5D5-D347-434D-8F61-D257CE0C2D61}"/>
              </a:ext>
            </a:extLst>
          </p:cNvPr>
          <p:cNvSpPr>
            <a:spLocks/>
          </p:cNvSpPr>
          <p:nvPr/>
        </p:nvSpPr>
        <p:spPr bwMode="auto">
          <a:xfrm>
            <a:off x="6867525" y="5048250"/>
            <a:ext cx="26987" cy="28575"/>
          </a:xfrm>
          <a:custGeom>
            <a:avLst/>
            <a:gdLst>
              <a:gd name="T0" fmla="*/ 35 w 35"/>
              <a:gd name="T1" fmla="*/ 0 h 37"/>
              <a:gd name="T2" fmla="*/ 35 w 35"/>
              <a:gd name="T3" fmla="*/ 0 h 37"/>
              <a:gd name="T4" fmla="*/ 34 w 35"/>
              <a:gd name="T5" fmla="*/ 12 h 37"/>
              <a:gd name="T6" fmla="*/ 32 w 35"/>
              <a:gd name="T7" fmla="*/ 20 h 37"/>
              <a:gd name="T8" fmla="*/ 32 w 35"/>
              <a:gd name="T9" fmla="*/ 20 h 37"/>
              <a:gd name="T10" fmla="*/ 30 w 35"/>
              <a:gd name="T11" fmla="*/ 24 h 37"/>
              <a:gd name="T12" fmla="*/ 27 w 35"/>
              <a:gd name="T13" fmla="*/ 27 h 37"/>
              <a:gd name="T14" fmla="*/ 24 w 35"/>
              <a:gd name="T15" fmla="*/ 30 h 37"/>
              <a:gd name="T16" fmla="*/ 21 w 35"/>
              <a:gd name="T17" fmla="*/ 32 h 37"/>
              <a:gd name="T18" fmla="*/ 21 w 35"/>
              <a:gd name="T19" fmla="*/ 32 h 37"/>
              <a:gd name="T20" fmla="*/ 11 w 35"/>
              <a:gd name="T21" fmla="*/ 35 h 37"/>
              <a:gd name="T22" fmla="*/ 2 w 35"/>
              <a:gd name="T23" fmla="*/ 37 h 37"/>
              <a:gd name="T24" fmla="*/ 0 w 35"/>
              <a:gd name="T25" fmla="*/ 31 h 37"/>
              <a:gd name="T26" fmla="*/ 0 w 35"/>
              <a:gd name="T27" fmla="*/ 31 h 37"/>
              <a:gd name="T28" fmla="*/ 8 w 35"/>
              <a:gd name="T29" fmla="*/ 30 h 37"/>
              <a:gd name="T30" fmla="*/ 16 w 35"/>
              <a:gd name="T31" fmla="*/ 27 h 37"/>
              <a:gd name="T32" fmla="*/ 16 w 35"/>
              <a:gd name="T33" fmla="*/ 27 h 37"/>
              <a:gd name="T34" fmla="*/ 21 w 35"/>
              <a:gd name="T35" fmla="*/ 24 h 37"/>
              <a:gd name="T36" fmla="*/ 25 w 35"/>
              <a:gd name="T37" fmla="*/ 19 h 37"/>
              <a:gd name="T38" fmla="*/ 25 w 35"/>
              <a:gd name="T39" fmla="*/ 19 h 37"/>
              <a:gd name="T40" fmla="*/ 27 w 35"/>
              <a:gd name="T41" fmla="*/ 14 h 37"/>
              <a:gd name="T42" fmla="*/ 28 w 35"/>
              <a:gd name="T43" fmla="*/ 7 h 37"/>
              <a:gd name="T44" fmla="*/ 0 w 35"/>
              <a:gd name="T45" fmla="*/ 7 h 37"/>
              <a:gd name="T46" fmla="*/ 0 w 35"/>
              <a:gd name="T47" fmla="*/ 0 h 37"/>
              <a:gd name="T48" fmla="*/ 35 w 35"/>
              <a:gd name="T4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7">
                <a:moveTo>
                  <a:pt x="35" y="0"/>
                </a:moveTo>
                <a:lnTo>
                  <a:pt x="35" y="0"/>
                </a:lnTo>
                <a:lnTo>
                  <a:pt x="34" y="12"/>
                </a:lnTo>
                <a:lnTo>
                  <a:pt x="32" y="20"/>
                </a:lnTo>
                <a:lnTo>
                  <a:pt x="32" y="20"/>
                </a:lnTo>
                <a:lnTo>
                  <a:pt x="30" y="24"/>
                </a:lnTo>
                <a:lnTo>
                  <a:pt x="27" y="27"/>
                </a:lnTo>
                <a:lnTo>
                  <a:pt x="24" y="30"/>
                </a:lnTo>
                <a:lnTo>
                  <a:pt x="21" y="32"/>
                </a:lnTo>
                <a:lnTo>
                  <a:pt x="21" y="32"/>
                </a:lnTo>
                <a:lnTo>
                  <a:pt x="11" y="35"/>
                </a:lnTo>
                <a:lnTo>
                  <a:pt x="2" y="37"/>
                </a:lnTo>
                <a:lnTo>
                  <a:pt x="0" y="31"/>
                </a:lnTo>
                <a:lnTo>
                  <a:pt x="0" y="31"/>
                </a:lnTo>
                <a:lnTo>
                  <a:pt x="8" y="30"/>
                </a:lnTo>
                <a:lnTo>
                  <a:pt x="16" y="27"/>
                </a:lnTo>
                <a:lnTo>
                  <a:pt x="16" y="27"/>
                </a:lnTo>
                <a:lnTo>
                  <a:pt x="21" y="24"/>
                </a:lnTo>
                <a:lnTo>
                  <a:pt x="25" y="19"/>
                </a:lnTo>
                <a:lnTo>
                  <a:pt x="25" y="19"/>
                </a:lnTo>
                <a:lnTo>
                  <a:pt x="27" y="14"/>
                </a:lnTo>
                <a:lnTo>
                  <a:pt x="28" y="7"/>
                </a:lnTo>
                <a:lnTo>
                  <a:pt x="0" y="7"/>
                </a:lnTo>
                <a:lnTo>
                  <a:pt x="0" y="0"/>
                </a:lnTo>
                <a:lnTo>
                  <a:pt x="3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Freeform 488">
            <a:extLst>
              <a:ext uri="{FF2B5EF4-FFF2-40B4-BE49-F238E27FC236}">
                <a16:creationId xmlns:a16="http://schemas.microsoft.com/office/drawing/2014/main" id="{DD06B40A-029E-4A53-961F-630401B9436E}"/>
              </a:ext>
            </a:extLst>
          </p:cNvPr>
          <p:cNvSpPr>
            <a:spLocks/>
          </p:cNvSpPr>
          <p:nvPr/>
        </p:nvSpPr>
        <p:spPr bwMode="auto">
          <a:xfrm>
            <a:off x="6902450" y="5053013"/>
            <a:ext cx="26987" cy="23812"/>
          </a:xfrm>
          <a:custGeom>
            <a:avLst/>
            <a:gdLst>
              <a:gd name="T0" fmla="*/ 36 w 36"/>
              <a:gd name="T1" fmla="*/ 28 h 28"/>
              <a:gd name="T2" fmla="*/ 0 w 36"/>
              <a:gd name="T3" fmla="*/ 28 h 28"/>
              <a:gd name="T4" fmla="*/ 0 w 36"/>
              <a:gd name="T5" fmla="*/ 23 h 28"/>
              <a:gd name="T6" fmla="*/ 14 w 36"/>
              <a:gd name="T7" fmla="*/ 23 h 28"/>
              <a:gd name="T8" fmla="*/ 14 w 36"/>
              <a:gd name="T9" fmla="*/ 5 h 28"/>
              <a:gd name="T10" fmla="*/ 2 w 36"/>
              <a:gd name="T11" fmla="*/ 5 h 28"/>
              <a:gd name="T12" fmla="*/ 2 w 36"/>
              <a:gd name="T13" fmla="*/ 0 h 28"/>
              <a:gd name="T14" fmla="*/ 33 w 36"/>
              <a:gd name="T15" fmla="*/ 0 h 28"/>
              <a:gd name="T16" fmla="*/ 33 w 36"/>
              <a:gd name="T17" fmla="*/ 5 h 28"/>
              <a:gd name="T18" fmla="*/ 20 w 36"/>
              <a:gd name="T19" fmla="*/ 5 h 28"/>
              <a:gd name="T20" fmla="*/ 20 w 36"/>
              <a:gd name="T21" fmla="*/ 23 h 28"/>
              <a:gd name="T22" fmla="*/ 36 w 36"/>
              <a:gd name="T23" fmla="*/ 23 h 28"/>
              <a:gd name="T24" fmla="*/ 36 w 36"/>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8">
                <a:moveTo>
                  <a:pt x="36" y="28"/>
                </a:moveTo>
                <a:lnTo>
                  <a:pt x="0" y="28"/>
                </a:lnTo>
                <a:lnTo>
                  <a:pt x="0" y="23"/>
                </a:lnTo>
                <a:lnTo>
                  <a:pt x="14" y="23"/>
                </a:lnTo>
                <a:lnTo>
                  <a:pt x="14" y="5"/>
                </a:lnTo>
                <a:lnTo>
                  <a:pt x="2" y="5"/>
                </a:lnTo>
                <a:lnTo>
                  <a:pt x="2" y="0"/>
                </a:lnTo>
                <a:lnTo>
                  <a:pt x="33" y="0"/>
                </a:lnTo>
                <a:lnTo>
                  <a:pt x="33" y="5"/>
                </a:lnTo>
                <a:lnTo>
                  <a:pt x="20" y="5"/>
                </a:lnTo>
                <a:lnTo>
                  <a:pt x="20" y="23"/>
                </a:lnTo>
                <a:lnTo>
                  <a:pt x="36" y="23"/>
                </a:lnTo>
                <a:lnTo>
                  <a:pt x="36" y="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Rectangle 489">
            <a:extLst>
              <a:ext uri="{FF2B5EF4-FFF2-40B4-BE49-F238E27FC236}">
                <a16:creationId xmlns:a16="http://schemas.microsoft.com/office/drawing/2014/main" id="{C61F6842-32C7-4004-B574-A1851D0649F6}"/>
              </a:ext>
            </a:extLst>
          </p:cNvPr>
          <p:cNvSpPr>
            <a:spLocks noChangeArrowheads="1"/>
          </p:cNvSpPr>
          <p:nvPr/>
        </p:nvSpPr>
        <p:spPr bwMode="auto">
          <a:xfrm>
            <a:off x="6935788" y="5059363"/>
            <a:ext cx="31750" cy="476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Freeform 490">
            <a:extLst>
              <a:ext uri="{FF2B5EF4-FFF2-40B4-BE49-F238E27FC236}">
                <a16:creationId xmlns:a16="http://schemas.microsoft.com/office/drawing/2014/main" id="{21FB58BF-A9E2-43D9-8B5B-A09CFFA601AB}"/>
              </a:ext>
            </a:extLst>
          </p:cNvPr>
          <p:cNvSpPr>
            <a:spLocks noEditPoints="1"/>
          </p:cNvSpPr>
          <p:nvPr/>
        </p:nvSpPr>
        <p:spPr bwMode="auto">
          <a:xfrm>
            <a:off x="6970713" y="5043488"/>
            <a:ext cx="34925" cy="33337"/>
          </a:xfrm>
          <a:custGeom>
            <a:avLst/>
            <a:gdLst>
              <a:gd name="T0" fmla="*/ 42 w 45"/>
              <a:gd name="T1" fmla="*/ 38 h 42"/>
              <a:gd name="T2" fmla="*/ 37 w 45"/>
              <a:gd name="T3" fmla="*/ 42 h 42"/>
              <a:gd name="T4" fmla="*/ 37 w 45"/>
              <a:gd name="T5" fmla="*/ 42 h 42"/>
              <a:gd name="T6" fmla="*/ 23 w 45"/>
              <a:gd name="T7" fmla="*/ 29 h 42"/>
              <a:gd name="T8" fmla="*/ 23 w 45"/>
              <a:gd name="T9" fmla="*/ 29 h 42"/>
              <a:gd name="T10" fmla="*/ 13 w 45"/>
              <a:gd name="T11" fmla="*/ 37 h 42"/>
              <a:gd name="T12" fmla="*/ 8 w 45"/>
              <a:gd name="T13" fmla="*/ 40 h 42"/>
              <a:gd name="T14" fmla="*/ 4 w 45"/>
              <a:gd name="T15" fmla="*/ 42 h 42"/>
              <a:gd name="T16" fmla="*/ 0 w 45"/>
              <a:gd name="T17" fmla="*/ 37 h 42"/>
              <a:gd name="T18" fmla="*/ 0 w 45"/>
              <a:gd name="T19" fmla="*/ 37 h 42"/>
              <a:gd name="T20" fmla="*/ 9 w 45"/>
              <a:gd name="T21" fmla="*/ 33 h 42"/>
              <a:gd name="T22" fmla="*/ 16 w 45"/>
              <a:gd name="T23" fmla="*/ 27 h 42"/>
              <a:gd name="T24" fmla="*/ 16 w 45"/>
              <a:gd name="T25" fmla="*/ 27 h 42"/>
              <a:gd name="T26" fmla="*/ 23 w 45"/>
              <a:gd name="T27" fmla="*/ 20 h 42"/>
              <a:gd name="T28" fmla="*/ 27 w 45"/>
              <a:gd name="T29" fmla="*/ 12 h 42"/>
              <a:gd name="T30" fmla="*/ 6 w 45"/>
              <a:gd name="T31" fmla="*/ 12 h 42"/>
              <a:gd name="T32" fmla="*/ 6 w 45"/>
              <a:gd name="T33" fmla="*/ 5 h 42"/>
              <a:gd name="T34" fmla="*/ 33 w 45"/>
              <a:gd name="T35" fmla="*/ 5 h 42"/>
              <a:gd name="T36" fmla="*/ 35 w 45"/>
              <a:gd name="T37" fmla="*/ 10 h 42"/>
              <a:gd name="T38" fmla="*/ 35 w 45"/>
              <a:gd name="T39" fmla="*/ 10 h 42"/>
              <a:gd name="T40" fmla="*/ 32 w 45"/>
              <a:gd name="T41" fmla="*/ 17 h 42"/>
              <a:gd name="T42" fmla="*/ 32 w 45"/>
              <a:gd name="T43" fmla="*/ 17 h 42"/>
              <a:gd name="T44" fmla="*/ 27 w 45"/>
              <a:gd name="T45" fmla="*/ 24 h 42"/>
              <a:gd name="T46" fmla="*/ 27 w 45"/>
              <a:gd name="T47" fmla="*/ 24 h 42"/>
              <a:gd name="T48" fmla="*/ 42 w 45"/>
              <a:gd name="T49" fmla="*/ 38 h 42"/>
              <a:gd name="T50" fmla="*/ 42 w 45"/>
              <a:gd name="T51" fmla="*/ 38 h 42"/>
              <a:gd name="T52" fmla="*/ 39 w 45"/>
              <a:gd name="T53" fmla="*/ 8 h 42"/>
              <a:gd name="T54" fmla="*/ 36 w 45"/>
              <a:gd name="T55" fmla="*/ 9 h 42"/>
              <a:gd name="T56" fmla="*/ 36 w 45"/>
              <a:gd name="T57" fmla="*/ 9 h 42"/>
              <a:gd name="T58" fmla="*/ 33 w 45"/>
              <a:gd name="T59" fmla="*/ 2 h 42"/>
              <a:gd name="T60" fmla="*/ 36 w 45"/>
              <a:gd name="T61" fmla="*/ 1 h 42"/>
              <a:gd name="T62" fmla="*/ 36 w 45"/>
              <a:gd name="T63" fmla="*/ 1 h 42"/>
              <a:gd name="T64" fmla="*/ 39 w 45"/>
              <a:gd name="T65" fmla="*/ 8 h 42"/>
              <a:gd name="T66" fmla="*/ 39 w 45"/>
              <a:gd name="T67" fmla="*/ 8 h 42"/>
              <a:gd name="T68" fmla="*/ 45 w 45"/>
              <a:gd name="T69" fmla="*/ 8 h 42"/>
              <a:gd name="T70" fmla="*/ 42 w 45"/>
              <a:gd name="T71" fmla="*/ 9 h 42"/>
              <a:gd name="T72" fmla="*/ 42 w 45"/>
              <a:gd name="T73" fmla="*/ 9 h 42"/>
              <a:gd name="T74" fmla="*/ 39 w 45"/>
              <a:gd name="T75" fmla="*/ 1 h 42"/>
              <a:gd name="T76" fmla="*/ 41 w 45"/>
              <a:gd name="T77" fmla="*/ 0 h 42"/>
              <a:gd name="T78" fmla="*/ 41 w 45"/>
              <a:gd name="T79" fmla="*/ 0 h 42"/>
              <a:gd name="T80" fmla="*/ 45 w 45"/>
              <a:gd name="T81" fmla="*/ 8 h 42"/>
              <a:gd name="T82" fmla="*/ 45 w 45"/>
              <a:gd name="T83"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 h="42">
                <a:moveTo>
                  <a:pt x="42" y="38"/>
                </a:moveTo>
                <a:lnTo>
                  <a:pt x="37" y="42"/>
                </a:lnTo>
                <a:lnTo>
                  <a:pt x="37" y="42"/>
                </a:lnTo>
                <a:lnTo>
                  <a:pt x="23" y="29"/>
                </a:lnTo>
                <a:lnTo>
                  <a:pt x="23" y="29"/>
                </a:lnTo>
                <a:lnTo>
                  <a:pt x="13" y="37"/>
                </a:lnTo>
                <a:lnTo>
                  <a:pt x="8" y="40"/>
                </a:lnTo>
                <a:lnTo>
                  <a:pt x="4" y="42"/>
                </a:lnTo>
                <a:lnTo>
                  <a:pt x="0" y="37"/>
                </a:lnTo>
                <a:lnTo>
                  <a:pt x="0" y="37"/>
                </a:lnTo>
                <a:lnTo>
                  <a:pt x="9" y="33"/>
                </a:lnTo>
                <a:lnTo>
                  <a:pt x="16" y="27"/>
                </a:lnTo>
                <a:lnTo>
                  <a:pt x="16" y="27"/>
                </a:lnTo>
                <a:lnTo>
                  <a:pt x="23" y="20"/>
                </a:lnTo>
                <a:lnTo>
                  <a:pt x="27" y="12"/>
                </a:lnTo>
                <a:lnTo>
                  <a:pt x="6" y="12"/>
                </a:lnTo>
                <a:lnTo>
                  <a:pt x="6" y="5"/>
                </a:lnTo>
                <a:lnTo>
                  <a:pt x="33" y="5"/>
                </a:lnTo>
                <a:lnTo>
                  <a:pt x="35" y="10"/>
                </a:lnTo>
                <a:lnTo>
                  <a:pt x="35" y="10"/>
                </a:lnTo>
                <a:lnTo>
                  <a:pt x="32" y="17"/>
                </a:lnTo>
                <a:lnTo>
                  <a:pt x="32" y="17"/>
                </a:lnTo>
                <a:lnTo>
                  <a:pt x="27" y="24"/>
                </a:lnTo>
                <a:lnTo>
                  <a:pt x="27" y="24"/>
                </a:lnTo>
                <a:lnTo>
                  <a:pt x="42" y="38"/>
                </a:lnTo>
                <a:lnTo>
                  <a:pt x="42" y="38"/>
                </a:lnTo>
                <a:close/>
                <a:moveTo>
                  <a:pt x="39" y="8"/>
                </a:moveTo>
                <a:lnTo>
                  <a:pt x="36" y="9"/>
                </a:lnTo>
                <a:lnTo>
                  <a:pt x="36" y="9"/>
                </a:lnTo>
                <a:lnTo>
                  <a:pt x="33" y="2"/>
                </a:lnTo>
                <a:lnTo>
                  <a:pt x="36" y="1"/>
                </a:lnTo>
                <a:lnTo>
                  <a:pt x="36" y="1"/>
                </a:lnTo>
                <a:lnTo>
                  <a:pt x="39" y="8"/>
                </a:lnTo>
                <a:lnTo>
                  <a:pt x="39" y="8"/>
                </a:lnTo>
                <a:close/>
                <a:moveTo>
                  <a:pt x="45" y="8"/>
                </a:moveTo>
                <a:lnTo>
                  <a:pt x="42" y="9"/>
                </a:lnTo>
                <a:lnTo>
                  <a:pt x="42" y="9"/>
                </a:lnTo>
                <a:lnTo>
                  <a:pt x="39" y="1"/>
                </a:lnTo>
                <a:lnTo>
                  <a:pt x="41" y="0"/>
                </a:lnTo>
                <a:lnTo>
                  <a:pt x="41" y="0"/>
                </a:lnTo>
                <a:lnTo>
                  <a:pt x="45" y="8"/>
                </a:lnTo>
                <a:lnTo>
                  <a:pt x="45"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Freeform 491">
            <a:extLst>
              <a:ext uri="{FF2B5EF4-FFF2-40B4-BE49-F238E27FC236}">
                <a16:creationId xmlns:a16="http://schemas.microsoft.com/office/drawing/2014/main" id="{AA9343AB-CDDE-480D-AFBD-B3F02EB9D200}"/>
              </a:ext>
            </a:extLst>
          </p:cNvPr>
          <p:cNvSpPr>
            <a:spLocks noEditPoints="1"/>
          </p:cNvSpPr>
          <p:nvPr/>
        </p:nvSpPr>
        <p:spPr bwMode="auto">
          <a:xfrm>
            <a:off x="7008813" y="5048250"/>
            <a:ext cx="23812" cy="26987"/>
          </a:xfrm>
          <a:custGeom>
            <a:avLst/>
            <a:gdLst>
              <a:gd name="T0" fmla="*/ 32 w 32"/>
              <a:gd name="T1" fmla="*/ 13 h 33"/>
              <a:gd name="T2" fmla="*/ 25 w 32"/>
              <a:gd name="T3" fmla="*/ 13 h 33"/>
              <a:gd name="T4" fmla="*/ 23 w 32"/>
              <a:gd name="T5" fmla="*/ 20 h 33"/>
              <a:gd name="T6" fmla="*/ 29 w 32"/>
              <a:gd name="T7" fmla="*/ 20 h 33"/>
              <a:gd name="T8" fmla="*/ 29 w 32"/>
              <a:gd name="T9" fmla="*/ 25 h 33"/>
              <a:gd name="T10" fmla="*/ 22 w 32"/>
              <a:gd name="T11" fmla="*/ 25 h 33"/>
              <a:gd name="T12" fmla="*/ 20 w 32"/>
              <a:gd name="T13" fmla="*/ 33 h 33"/>
              <a:gd name="T14" fmla="*/ 15 w 32"/>
              <a:gd name="T15" fmla="*/ 33 h 33"/>
              <a:gd name="T16" fmla="*/ 17 w 32"/>
              <a:gd name="T17" fmla="*/ 25 h 33"/>
              <a:gd name="T18" fmla="*/ 10 w 32"/>
              <a:gd name="T19" fmla="*/ 25 h 33"/>
              <a:gd name="T20" fmla="*/ 8 w 32"/>
              <a:gd name="T21" fmla="*/ 33 h 33"/>
              <a:gd name="T22" fmla="*/ 4 w 32"/>
              <a:gd name="T23" fmla="*/ 33 h 33"/>
              <a:gd name="T24" fmla="*/ 6 w 32"/>
              <a:gd name="T25" fmla="*/ 25 h 33"/>
              <a:gd name="T26" fmla="*/ 0 w 32"/>
              <a:gd name="T27" fmla="*/ 25 h 33"/>
              <a:gd name="T28" fmla="*/ 0 w 32"/>
              <a:gd name="T29" fmla="*/ 20 h 33"/>
              <a:gd name="T30" fmla="*/ 7 w 32"/>
              <a:gd name="T31" fmla="*/ 20 h 33"/>
              <a:gd name="T32" fmla="*/ 9 w 32"/>
              <a:gd name="T33" fmla="*/ 13 h 33"/>
              <a:gd name="T34" fmla="*/ 2 w 32"/>
              <a:gd name="T35" fmla="*/ 13 h 33"/>
              <a:gd name="T36" fmla="*/ 2 w 32"/>
              <a:gd name="T37" fmla="*/ 9 h 33"/>
              <a:gd name="T38" fmla="*/ 10 w 32"/>
              <a:gd name="T39" fmla="*/ 9 h 33"/>
              <a:gd name="T40" fmla="*/ 13 w 32"/>
              <a:gd name="T41" fmla="*/ 0 h 33"/>
              <a:gd name="T42" fmla="*/ 17 w 32"/>
              <a:gd name="T43" fmla="*/ 0 h 33"/>
              <a:gd name="T44" fmla="*/ 15 w 32"/>
              <a:gd name="T45" fmla="*/ 9 h 33"/>
              <a:gd name="T46" fmla="*/ 21 w 32"/>
              <a:gd name="T47" fmla="*/ 9 h 33"/>
              <a:gd name="T48" fmla="*/ 23 w 32"/>
              <a:gd name="T49" fmla="*/ 0 h 33"/>
              <a:gd name="T50" fmla="*/ 28 w 32"/>
              <a:gd name="T51" fmla="*/ 0 h 33"/>
              <a:gd name="T52" fmla="*/ 26 w 32"/>
              <a:gd name="T53" fmla="*/ 9 h 33"/>
              <a:gd name="T54" fmla="*/ 32 w 32"/>
              <a:gd name="T55" fmla="*/ 9 h 33"/>
              <a:gd name="T56" fmla="*/ 32 w 32"/>
              <a:gd name="T57" fmla="*/ 13 h 33"/>
              <a:gd name="T58" fmla="*/ 20 w 32"/>
              <a:gd name="T59" fmla="*/ 13 h 33"/>
              <a:gd name="T60" fmla="*/ 14 w 32"/>
              <a:gd name="T61" fmla="*/ 13 h 33"/>
              <a:gd name="T62" fmla="*/ 12 w 32"/>
              <a:gd name="T63" fmla="*/ 20 h 33"/>
              <a:gd name="T64" fmla="*/ 18 w 32"/>
              <a:gd name="T65" fmla="*/ 20 h 33"/>
              <a:gd name="T66" fmla="*/ 20 w 32"/>
              <a:gd name="T67"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33">
                <a:moveTo>
                  <a:pt x="32" y="13"/>
                </a:moveTo>
                <a:lnTo>
                  <a:pt x="25" y="13"/>
                </a:lnTo>
                <a:lnTo>
                  <a:pt x="23" y="20"/>
                </a:lnTo>
                <a:lnTo>
                  <a:pt x="29" y="20"/>
                </a:lnTo>
                <a:lnTo>
                  <a:pt x="29" y="25"/>
                </a:lnTo>
                <a:lnTo>
                  <a:pt x="22" y="25"/>
                </a:lnTo>
                <a:lnTo>
                  <a:pt x="20" y="33"/>
                </a:lnTo>
                <a:lnTo>
                  <a:pt x="15" y="33"/>
                </a:lnTo>
                <a:lnTo>
                  <a:pt x="17" y="25"/>
                </a:lnTo>
                <a:lnTo>
                  <a:pt x="10" y="25"/>
                </a:lnTo>
                <a:lnTo>
                  <a:pt x="8" y="33"/>
                </a:lnTo>
                <a:lnTo>
                  <a:pt x="4" y="33"/>
                </a:lnTo>
                <a:lnTo>
                  <a:pt x="6" y="25"/>
                </a:lnTo>
                <a:lnTo>
                  <a:pt x="0" y="25"/>
                </a:lnTo>
                <a:lnTo>
                  <a:pt x="0" y="20"/>
                </a:lnTo>
                <a:lnTo>
                  <a:pt x="7" y="20"/>
                </a:lnTo>
                <a:lnTo>
                  <a:pt x="9" y="13"/>
                </a:lnTo>
                <a:lnTo>
                  <a:pt x="2" y="13"/>
                </a:lnTo>
                <a:lnTo>
                  <a:pt x="2" y="9"/>
                </a:lnTo>
                <a:lnTo>
                  <a:pt x="10" y="9"/>
                </a:lnTo>
                <a:lnTo>
                  <a:pt x="13" y="0"/>
                </a:lnTo>
                <a:lnTo>
                  <a:pt x="17" y="0"/>
                </a:lnTo>
                <a:lnTo>
                  <a:pt x="15" y="9"/>
                </a:lnTo>
                <a:lnTo>
                  <a:pt x="21" y="9"/>
                </a:lnTo>
                <a:lnTo>
                  <a:pt x="23" y="0"/>
                </a:lnTo>
                <a:lnTo>
                  <a:pt x="28" y="0"/>
                </a:lnTo>
                <a:lnTo>
                  <a:pt x="26" y="9"/>
                </a:lnTo>
                <a:lnTo>
                  <a:pt x="32" y="9"/>
                </a:lnTo>
                <a:lnTo>
                  <a:pt x="32" y="13"/>
                </a:lnTo>
                <a:close/>
                <a:moveTo>
                  <a:pt x="20" y="13"/>
                </a:moveTo>
                <a:lnTo>
                  <a:pt x="14" y="13"/>
                </a:lnTo>
                <a:lnTo>
                  <a:pt x="12" y="20"/>
                </a:lnTo>
                <a:lnTo>
                  <a:pt x="18" y="20"/>
                </a:lnTo>
                <a:lnTo>
                  <a:pt x="20"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Freeform 492">
            <a:extLst>
              <a:ext uri="{FF2B5EF4-FFF2-40B4-BE49-F238E27FC236}">
                <a16:creationId xmlns:a16="http://schemas.microsoft.com/office/drawing/2014/main" id="{A94CFDDC-21C6-47CA-8A23-00B9D231B063}"/>
              </a:ext>
            </a:extLst>
          </p:cNvPr>
          <p:cNvSpPr>
            <a:spLocks/>
          </p:cNvSpPr>
          <p:nvPr/>
        </p:nvSpPr>
        <p:spPr bwMode="auto">
          <a:xfrm>
            <a:off x="7038975" y="5048250"/>
            <a:ext cx="17462" cy="26987"/>
          </a:xfrm>
          <a:custGeom>
            <a:avLst/>
            <a:gdLst>
              <a:gd name="T0" fmla="*/ 21 w 21"/>
              <a:gd name="T1" fmla="*/ 33 h 33"/>
              <a:gd name="T2" fmla="*/ 0 w 21"/>
              <a:gd name="T3" fmla="*/ 33 h 33"/>
              <a:gd name="T4" fmla="*/ 0 w 21"/>
              <a:gd name="T5" fmla="*/ 28 h 33"/>
              <a:gd name="T6" fmla="*/ 7 w 21"/>
              <a:gd name="T7" fmla="*/ 28 h 33"/>
              <a:gd name="T8" fmla="*/ 7 w 21"/>
              <a:gd name="T9" fmla="*/ 9 h 33"/>
              <a:gd name="T10" fmla="*/ 0 w 21"/>
              <a:gd name="T11" fmla="*/ 9 h 33"/>
              <a:gd name="T12" fmla="*/ 0 w 21"/>
              <a:gd name="T13" fmla="*/ 5 h 33"/>
              <a:gd name="T14" fmla="*/ 0 w 21"/>
              <a:gd name="T15" fmla="*/ 5 h 33"/>
              <a:gd name="T16" fmla="*/ 4 w 21"/>
              <a:gd name="T17" fmla="*/ 5 h 33"/>
              <a:gd name="T18" fmla="*/ 6 w 21"/>
              <a:gd name="T19" fmla="*/ 4 h 33"/>
              <a:gd name="T20" fmla="*/ 6 w 21"/>
              <a:gd name="T21" fmla="*/ 4 h 33"/>
              <a:gd name="T22" fmla="*/ 7 w 21"/>
              <a:gd name="T23" fmla="*/ 2 h 33"/>
              <a:gd name="T24" fmla="*/ 8 w 21"/>
              <a:gd name="T25" fmla="*/ 0 h 33"/>
              <a:gd name="T26" fmla="*/ 14 w 21"/>
              <a:gd name="T27" fmla="*/ 0 h 33"/>
              <a:gd name="T28" fmla="*/ 14 w 21"/>
              <a:gd name="T29" fmla="*/ 28 h 33"/>
              <a:gd name="T30" fmla="*/ 21 w 21"/>
              <a:gd name="T31" fmla="*/ 28 h 33"/>
              <a:gd name="T32" fmla="*/ 21 w 2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3">
                <a:moveTo>
                  <a:pt x="21" y="33"/>
                </a:moveTo>
                <a:lnTo>
                  <a:pt x="0" y="33"/>
                </a:lnTo>
                <a:lnTo>
                  <a:pt x="0" y="28"/>
                </a:lnTo>
                <a:lnTo>
                  <a:pt x="7" y="28"/>
                </a:lnTo>
                <a:lnTo>
                  <a:pt x="7" y="9"/>
                </a:lnTo>
                <a:lnTo>
                  <a:pt x="0" y="9"/>
                </a:lnTo>
                <a:lnTo>
                  <a:pt x="0" y="5"/>
                </a:lnTo>
                <a:lnTo>
                  <a:pt x="0" y="5"/>
                </a:lnTo>
                <a:lnTo>
                  <a:pt x="4" y="5"/>
                </a:lnTo>
                <a:lnTo>
                  <a:pt x="6" y="4"/>
                </a:lnTo>
                <a:lnTo>
                  <a:pt x="6" y="4"/>
                </a:lnTo>
                <a:lnTo>
                  <a:pt x="7" y="2"/>
                </a:lnTo>
                <a:lnTo>
                  <a:pt x="8" y="0"/>
                </a:lnTo>
                <a:lnTo>
                  <a:pt x="14" y="0"/>
                </a:lnTo>
                <a:lnTo>
                  <a:pt x="14" y="28"/>
                </a:lnTo>
                <a:lnTo>
                  <a:pt x="21" y="28"/>
                </a:lnTo>
                <a:lnTo>
                  <a:pt x="21"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Freeform 493">
            <a:extLst>
              <a:ext uri="{FF2B5EF4-FFF2-40B4-BE49-F238E27FC236}">
                <a16:creationId xmlns:a16="http://schemas.microsoft.com/office/drawing/2014/main" id="{8B71204F-6D59-47D8-928A-EFD08108DE8E}"/>
              </a:ext>
            </a:extLst>
          </p:cNvPr>
          <p:cNvSpPr>
            <a:spLocks noEditPoints="1"/>
          </p:cNvSpPr>
          <p:nvPr/>
        </p:nvSpPr>
        <p:spPr bwMode="auto">
          <a:xfrm>
            <a:off x="7073900" y="5054600"/>
            <a:ext cx="6350" cy="20637"/>
          </a:xfrm>
          <a:custGeom>
            <a:avLst/>
            <a:gdLst>
              <a:gd name="T0" fmla="*/ 7 w 7"/>
              <a:gd name="T1" fmla="*/ 8 h 25"/>
              <a:gd name="T2" fmla="*/ 0 w 7"/>
              <a:gd name="T3" fmla="*/ 8 h 25"/>
              <a:gd name="T4" fmla="*/ 0 w 7"/>
              <a:gd name="T5" fmla="*/ 0 h 25"/>
              <a:gd name="T6" fmla="*/ 7 w 7"/>
              <a:gd name="T7" fmla="*/ 0 h 25"/>
              <a:gd name="T8" fmla="*/ 7 w 7"/>
              <a:gd name="T9" fmla="*/ 8 h 25"/>
              <a:gd name="T10" fmla="*/ 7 w 7"/>
              <a:gd name="T11" fmla="*/ 25 h 25"/>
              <a:gd name="T12" fmla="*/ 0 w 7"/>
              <a:gd name="T13" fmla="*/ 25 h 25"/>
              <a:gd name="T14" fmla="*/ 0 w 7"/>
              <a:gd name="T15" fmla="*/ 17 h 25"/>
              <a:gd name="T16" fmla="*/ 7 w 7"/>
              <a:gd name="T17" fmla="*/ 17 h 25"/>
              <a:gd name="T18" fmla="*/ 7 w 7"/>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5">
                <a:moveTo>
                  <a:pt x="7" y="8"/>
                </a:moveTo>
                <a:lnTo>
                  <a:pt x="0" y="8"/>
                </a:lnTo>
                <a:lnTo>
                  <a:pt x="0" y="0"/>
                </a:lnTo>
                <a:lnTo>
                  <a:pt x="7" y="0"/>
                </a:lnTo>
                <a:lnTo>
                  <a:pt x="7" y="8"/>
                </a:lnTo>
                <a:close/>
                <a:moveTo>
                  <a:pt x="7" y="25"/>
                </a:moveTo>
                <a:lnTo>
                  <a:pt x="0" y="25"/>
                </a:lnTo>
                <a:lnTo>
                  <a:pt x="0" y="17"/>
                </a:lnTo>
                <a:lnTo>
                  <a:pt x="7" y="17"/>
                </a:lnTo>
                <a:lnTo>
                  <a:pt x="7" y="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Freeform 494">
            <a:extLst>
              <a:ext uri="{FF2B5EF4-FFF2-40B4-BE49-F238E27FC236}">
                <a16:creationId xmlns:a16="http://schemas.microsoft.com/office/drawing/2014/main" id="{BECD218F-7150-4E33-8D72-969667554E70}"/>
              </a:ext>
            </a:extLst>
          </p:cNvPr>
          <p:cNvSpPr>
            <a:spLocks/>
          </p:cNvSpPr>
          <p:nvPr/>
        </p:nvSpPr>
        <p:spPr bwMode="auto">
          <a:xfrm>
            <a:off x="7097713" y="5048250"/>
            <a:ext cx="19050" cy="26987"/>
          </a:xfrm>
          <a:custGeom>
            <a:avLst/>
            <a:gdLst>
              <a:gd name="T0" fmla="*/ 25 w 25"/>
              <a:gd name="T1" fmla="*/ 33 h 33"/>
              <a:gd name="T2" fmla="*/ 0 w 25"/>
              <a:gd name="T3" fmla="*/ 33 h 33"/>
              <a:gd name="T4" fmla="*/ 0 w 25"/>
              <a:gd name="T5" fmla="*/ 28 h 33"/>
              <a:gd name="T6" fmla="*/ 0 w 25"/>
              <a:gd name="T7" fmla="*/ 28 h 33"/>
              <a:gd name="T8" fmla="*/ 8 w 25"/>
              <a:gd name="T9" fmla="*/ 22 h 33"/>
              <a:gd name="T10" fmla="*/ 12 w 25"/>
              <a:gd name="T11" fmla="*/ 17 h 33"/>
              <a:gd name="T12" fmla="*/ 12 w 25"/>
              <a:gd name="T13" fmla="*/ 17 h 33"/>
              <a:gd name="T14" fmla="*/ 15 w 25"/>
              <a:gd name="T15" fmla="*/ 13 h 33"/>
              <a:gd name="T16" fmla="*/ 17 w 25"/>
              <a:gd name="T17" fmla="*/ 10 h 33"/>
              <a:gd name="T18" fmla="*/ 17 w 25"/>
              <a:gd name="T19" fmla="*/ 10 h 33"/>
              <a:gd name="T20" fmla="*/ 15 w 25"/>
              <a:gd name="T21" fmla="*/ 8 h 33"/>
              <a:gd name="T22" fmla="*/ 14 w 25"/>
              <a:gd name="T23" fmla="*/ 6 h 33"/>
              <a:gd name="T24" fmla="*/ 14 w 25"/>
              <a:gd name="T25" fmla="*/ 6 h 33"/>
              <a:gd name="T26" fmla="*/ 12 w 25"/>
              <a:gd name="T27" fmla="*/ 5 h 33"/>
              <a:gd name="T28" fmla="*/ 10 w 25"/>
              <a:gd name="T29" fmla="*/ 5 h 33"/>
              <a:gd name="T30" fmla="*/ 10 w 25"/>
              <a:gd name="T31" fmla="*/ 5 h 33"/>
              <a:gd name="T32" fmla="*/ 6 w 25"/>
              <a:gd name="T33" fmla="*/ 6 h 33"/>
              <a:gd name="T34" fmla="*/ 1 w 25"/>
              <a:gd name="T35" fmla="*/ 8 h 33"/>
              <a:gd name="T36" fmla="*/ 1 w 25"/>
              <a:gd name="T37" fmla="*/ 8 h 33"/>
              <a:gd name="T38" fmla="*/ 1 w 25"/>
              <a:gd name="T39" fmla="*/ 2 h 33"/>
              <a:gd name="T40" fmla="*/ 1 w 25"/>
              <a:gd name="T41" fmla="*/ 2 h 33"/>
              <a:gd name="T42" fmla="*/ 6 w 25"/>
              <a:gd name="T43" fmla="*/ 0 h 33"/>
              <a:gd name="T44" fmla="*/ 11 w 25"/>
              <a:gd name="T45" fmla="*/ 0 h 33"/>
              <a:gd name="T46" fmla="*/ 11 w 25"/>
              <a:gd name="T47" fmla="*/ 0 h 33"/>
              <a:gd name="T48" fmla="*/ 17 w 25"/>
              <a:gd name="T49" fmla="*/ 0 h 33"/>
              <a:gd name="T50" fmla="*/ 21 w 25"/>
              <a:gd name="T51" fmla="*/ 2 h 33"/>
              <a:gd name="T52" fmla="*/ 21 w 25"/>
              <a:gd name="T53" fmla="*/ 2 h 33"/>
              <a:gd name="T54" fmla="*/ 23 w 25"/>
              <a:gd name="T55" fmla="*/ 5 h 33"/>
              <a:gd name="T56" fmla="*/ 24 w 25"/>
              <a:gd name="T57" fmla="*/ 9 h 33"/>
              <a:gd name="T58" fmla="*/ 24 w 25"/>
              <a:gd name="T59" fmla="*/ 9 h 33"/>
              <a:gd name="T60" fmla="*/ 23 w 25"/>
              <a:gd name="T61" fmla="*/ 13 h 33"/>
              <a:gd name="T62" fmla="*/ 21 w 25"/>
              <a:gd name="T63" fmla="*/ 17 h 33"/>
              <a:gd name="T64" fmla="*/ 21 w 25"/>
              <a:gd name="T65" fmla="*/ 17 h 33"/>
              <a:gd name="T66" fmla="*/ 17 w 25"/>
              <a:gd name="T67" fmla="*/ 21 h 33"/>
              <a:gd name="T68" fmla="*/ 9 w 25"/>
              <a:gd name="T69" fmla="*/ 28 h 33"/>
              <a:gd name="T70" fmla="*/ 25 w 25"/>
              <a:gd name="T71" fmla="*/ 28 h 33"/>
              <a:gd name="T72" fmla="*/ 25 w 25"/>
              <a:gd name="T7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33">
                <a:moveTo>
                  <a:pt x="25" y="33"/>
                </a:moveTo>
                <a:lnTo>
                  <a:pt x="0" y="33"/>
                </a:lnTo>
                <a:lnTo>
                  <a:pt x="0" y="28"/>
                </a:lnTo>
                <a:lnTo>
                  <a:pt x="0" y="28"/>
                </a:lnTo>
                <a:lnTo>
                  <a:pt x="8" y="22"/>
                </a:lnTo>
                <a:lnTo>
                  <a:pt x="12" y="17"/>
                </a:lnTo>
                <a:lnTo>
                  <a:pt x="12" y="17"/>
                </a:lnTo>
                <a:lnTo>
                  <a:pt x="15" y="13"/>
                </a:lnTo>
                <a:lnTo>
                  <a:pt x="17" y="10"/>
                </a:lnTo>
                <a:lnTo>
                  <a:pt x="17" y="10"/>
                </a:lnTo>
                <a:lnTo>
                  <a:pt x="15" y="8"/>
                </a:lnTo>
                <a:lnTo>
                  <a:pt x="14" y="6"/>
                </a:lnTo>
                <a:lnTo>
                  <a:pt x="14" y="6"/>
                </a:lnTo>
                <a:lnTo>
                  <a:pt x="12" y="5"/>
                </a:lnTo>
                <a:lnTo>
                  <a:pt x="10" y="5"/>
                </a:lnTo>
                <a:lnTo>
                  <a:pt x="10" y="5"/>
                </a:lnTo>
                <a:lnTo>
                  <a:pt x="6" y="6"/>
                </a:lnTo>
                <a:lnTo>
                  <a:pt x="1" y="8"/>
                </a:lnTo>
                <a:lnTo>
                  <a:pt x="1" y="8"/>
                </a:lnTo>
                <a:lnTo>
                  <a:pt x="1" y="2"/>
                </a:lnTo>
                <a:lnTo>
                  <a:pt x="1" y="2"/>
                </a:lnTo>
                <a:lnTo>
                  <a:pt x="6" y="0"/>
                </a:lnTo>
                <a:lnTo>
                  <a:pt x="11" y="0"/>
                </a:lnTo>
                <a:lnTo>
                  <a:pt x="11" y="0"/>
                </a:lnTo>
                <a:lnTo>
                  <a:pt x="17" y="0"/>
                </a:lnTo>
                <a:lnTo>
                  <a:pt x="21" y="2"/>
                </a:lnTo>
                <a:lnTo>
                  <a:pt x="21" y="2"/>
                </a:lnTo>
                <a:lnTo>
                  <a:pt x="23" y="5"/>
                </a:lnTo>
                <a:lnTo>
                  <a:pt x="24" y="9"/>
                </a:lnTo>
                <a:lnTo>
                  <a:pt x="24" y="9"/>
                </a:lnTo>
                <a:lnTo>
                  <a:pt x="23" y="13"/>
                </a:lnTo>
                <a:lnTo>
                  <a:pt x="21" y="17"/>
                </a:lnTo>
                <a:lnTo>
                  <a:pt x="21" y="17"/>
                </a:lnTo>
                <a:lnTo>
                  <a:pt x="17" y="21"/>
                </a:lnTo>
                <a:lnTo>
                  <a:pt x="9" y="28"/>
                </a:lnTo>
                <a:lnTo>
                  <a:pt x="25" y="28"/>
                </a:lnTo>
                <a:lnTo>
                  <a:pt x="25"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Freeform 495">
            <a:extLst>
              <a:ext uri="{FF2B5EF4-FFF2-40B4-BE49-F238E27FC236}">
                <a16:creationId xmlns:a16="http://schemas.microsoft.com/office/drawing/2014/main" id="{1A8E1C04-7AA4-48B1-ADCA-5FC065E0B01F}"/>
              </a:ext>
            </a:extLst>
          </p:cNvPr>
          <p:cNvSpPr>
            <a:spLocks noEditPoints="1"/>
          </p:cNvSpPr>
          <p:nvPr/>
        </p:nvSpPr>
        <p:spPr bwMode="auto">
          <a:xfrm>
            <a:off x="7121525" y="5048250"/>
            <a:ext cx="20637" cy="28575"/>
          </a:xfrm>
          <a:custGeom>
            <a:avLst/>
            <a:gdLst>
              <a:gd name="T0" fmla="*/ 12 w 25"/>
              <a:gd name="T1" fmla="*/ 34 h 34"/>
              <a:gd name="T2" fmla="*/ 12 w 25"/>
              <a:gd name="T3" fmla="*/ 34 h 34"/>
              <a:gd name="T4" fmla="*/ 7 w 25"/>
              <a:gd name="T5" fmla="*/ 33 h 34"/>
              <a:gd name="T6" fmla="*/ 4 w 25"/>
              <a:gd name="T7" fmla="*/ 31 h 34"/>
              <a:gd name="T8" fmla="*/ 3 w 25"/>
              <a:gd name="T9" fmla="*/ 30 h 34"/>
              <a:gd name="T10" fmla="*/ 3 w 25"/>
              <a:gd name="T11" fmla="*/ 30 h 34"/>
              <a:gd name="T12" fmla="*/ 1 w 25"/>
              <a:gd name="T13" fmla="*/ 27 h 34"/>
              <a:gd name="T14" fmla="*/ 0 w 25"/>
              <a:gd name="T15" fmla="*/ 24 h 34"/>
              <a:gd name="T16" fmla="*/ 0 w 25"/>
              <a:gd name="T17" fmla="*/ 17 h 34"/>
              <a:gd name="T18" fmla="*/ 0 w 25"/>
              <a:gd name="T19" fmla="*/ 17 h 34"/>
              <a:gd name="T20" fmla="*/ 0 w 25"/>
              <a:gd name="T21" fmla="*/ 9 h 34"/>
              <a:gd name="T22" fmla="*/ 3 w 25"/>
              <a:gd name="T23" fmla="*/ 4 h 34"/>
              <a:gd name="T24" fmla="*/ 3 w 25"/>
              <a:gd name="T25" fmla="*/ 4 h 34"/>
              <a:gd name="T26" fmla="*/ 4 w 25"/>
              <a:gd name="T27" fmla="*/ 2 h 34"/>
              <a:gd name="T28" fmla="*/ 7 w 25"/>
              <a:gd name="T29" fmla="*/ 1 h 34"/>
              <a:gd name="T30" fmla="*/ 12 w 25"/>
              <a:gd name="T31" fmla="*/ 0 h 34"/>
              <a:gd name="T32" fmla="*/ 12 w 25"/>
              <a:gd name="T33" fmla="*/ 0 h 34"/>
              <a:gd name="T34" fmla="*/ 18 w 25"/>
              <a:gd name="T35" fmla="*/ 1 h 34"/>
              <a:gd name="T36" fmla="*/ 20 w 25"/>
              <a:gd name="T37" fmla="*/ 2 h 34"/>
              <a:gd name="T38" fmla="*/ 22 w 25"/>
              <a:gd name="T39" fmla="*/ 4 h 34"/>
              <a:gd name="T40" fmla="*/ 22 w 25"/>
              <a:gd name="T41" fmla="*/ 4 h 34"/>
              <a:gd name="T42" fmla="*/ 24 w 25"/>
              <a:gd name="T43" fmla="*/ 9 h 34"/>
              <a:gd name="T44" fmla="*/ 25 w 25"/>
              <a:gd name="T45" fmla="*/ 17 h 34"/>
              <a:gd name="T46" fmla="*/ 25 w 25"/>
              <a:gd name="T47" fmla="*/ 17 h 34"/>
              <a:gd name="T48" fmla="*/ 24 w 25"/>
              <a:gd name="T49" fmla="*/ 24 h 34"/>
              <a:gd name="T50" fmla="*/ 23 w 25"/>
              <a:gd name="T51" fmla="*/ 27 h 34"/>
              <a:gd name="T52" fmla="*/ 22 w 25"/>
              <a:gd name="T53" fmla="*/ 30 h 34"/>
              <a:gd name="T54" fmla="*/ 22 w 25"/>
              <a:gd name="T55" fmla="*/ 30 h 34"/>
              <a:gd name="T56" fmla="*/ 20 w 25"/>
              <a:gd name="T57" fmla="*/ 31 h 34"/>
              <a:gd name="T58" fmla="*/ 18 w 25"/>
              <a:gd name="T59" fmla="*/ 33 h 34"/>
              <a:gd name="T60" fmla="*/ 12 w 25"/>
              <a:gd name="T61" fmla="*/ 34 h 34"/>
              <a:gd name="T62" fmla="*/ 12 w 25"/>
              <a:gd name="T63" fmla="*/ 34 h 34"/>
              <a:gd name="T64" fmla="*/ 12 w 25"/>
              <a:gd name="T65" fmla="*/ 5 h 34"/>
              <a:gd name="T66" fmla="*/ 12 w 25"/>
              <a:gd name="T67" fmla="*/ 5 h 34"/>
              <a:gd name="T68" fmla="*/ 10 w 25"/>
              <a:gd name="T69" fmla="*/ 6 h 34"/>
              <a:gd name="T70" fmla="*/ 8 w 25"/>
              <a:gd name="T71" fmla="*/ 8 h 34"/>
              <a:gd name="T72" fmla="*/ 8 w 25"/>
              <a:gd name="T73" fmla="*/ 8 h 34"/>
              <a:gd name="T74" fmla="*/ 7 w 25"/>
              <a:gd name="T75" fmla="*/ 11 h 34"/>
              <a:gd name="T76" fmla="*/ 7 w 25"/>
              <a:gd name="T77" fmla="*/ 17 h 34"/>
              <a:gd name="T78" fmla="*/ 7 w 25"/>
              <a:gd name="T79" fmla="*/ 17 h 34"/>
              <a:gd name="T80" fmla="*/ 7 w 25"/>
              <a:gd name="T81" fmla="*/ 22 h 34"/>
              <a:gd name="T82" fmla="*/ 8 w 25"/>
              <a:gd name="T83" fmla="*/ 26 h 34"/>
              <a:gd name="T84" fmla="*/ 8 w 25"/>
              <a:gd name="T85" fmla="*/ 26 h 34"/>
              <a:gd name="T86" fmla="*/ 10 w 25"/>
              <a:gd name="T87" fmla="*/ 28 h 34"/>
              <a:gd name="T88" fmla="*/ 12 w 25"/>
              <a:gd name="T89" fmla="*/ 29 h 34"/>
              <a:gd name="T90" fmla="*/ 12 w 25"/>
              <a:gd name="T91" fmla="*/ 29 h 34"/>
              <a:gd name="T92" fmla="*/ 15 w 25"/>
              <a:gd name="T93" fmla="*/ 28 h 34"/>
              <a:gd name="T94" fmla="*/ 17 w 25"/>
              <a:gd name="T95" fmla="*/ 26 h 34"/>
              <a:gd name="T96" fmla="*/ 17 w 25"/>
              <a:gd name="T97" fmla="*/ 26 h 34"/>
              <a:gd name="T98" fmla="*/ 18 w 25"/>
              <a:gd name="T99" fmla="*/ 22 h 34"/>
              <a:gd name="T100" fmla="*/ 18 w 25"/>
              <a:gd name="T101" fmla="*/ 17 h 34"/>
              <a:gd name="T102" fmla="*/ 18 w 25"/>
              <a:gd name="T103" fmla="*/ 17 h 34"/>
              <a:gd name="T104" fmla="*/ 18 w 25"/>
              <a:gd name="T105" fmla="*/ 11 h 34"/>
              <a:gd name="T106" fmla="*/ 17 w 25"/>
              <a:gd name="T107" fmla="*/ 8 h 34"/>
              <a:gd name="T108" fmla="*/ 17 w 25"/>
              <a:gd name="T109" fmla="*/ 8 h 34"/>
              <a:gd name="T110" fmla="*/ 15 w 25"/>
              <a:gd name="T111" fmla="*/ 6 h 34"/>
              <a:gd name="T112" fmla="*/ 12 w 25"/>
              <a:gd name="T113" fmla="*/ 5 h 34"/>
              <a:gd name="T114" fmla="*/ 12 w 25"/>
              <a:gd name="T115"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 h="34">
                <a:moveTo>
                  <a:pt x="12" y="34"/>
                </a:moveTo>
                <a:lnTo>
                  <a:pt x="12" y="34"/>
                </a:lnTo>
                <a:lnTo>
                  <a:pt x="7" y="33"/>
                </a:lnTo>
                <a:lnTo>
                  <a:pt x="4" y="31"/>
                </a:lnTo>
                <a:lnTo>
                  <a:pt x="3" y="30"/>
                </a:lnTo>
                <a:lnTo>
                  <a:pt x="3" y="30"/>
                </a:lnTo>
                <a:lnTo>
                  <a:pt x="1" y="27"/>
                </a:lnTo>
                <a:lnTo>
                  <a:pt x="0" y="24"/>
                </a:lnTo>
                <a:lnTo>
                  <a:pt x="0" y="17"/>
                </a:lnTo>
                <a:lnTo>
                  <a:pt x="0" y="17"/>
                </a:lnTo>
                <a:lnTo>
                  <a:pt x="0" y="9"/>
                </a:lnTo>
                <a:lnTo>
                  <a:pt x="3" y="4"/>
                </a:lnTo>
                <a:lnTo>
                  <a:pt x="3" y="4"/>
                </a:lnTo>
                <a:lnTo>
                  <a:pt x="4" y="2"/>
                </a:lnTo>
                <a:lnTo>
                  <a:pt x="7" y="1"/>
                </a:lnTo>
                <a:lnTo>
                  <a:pt x="12" y="0"/>
                </a:lnTo>
                <a:lnTo>
                  <a:pt x="12" y="0"/>
                </a:lnTo>
                <a:lnTo>
                  <a:pt x="18" y="1"/>
                </a:lnTo>
                <a:lnTo>
                  <a:pt x="20" y="2"/>
                </a:lnTo>
                <a:lnTo>
                  <a:pt x="22" y="4"/>
                </a:lnTo>
                <a:lnTo>
                  <a:pt x="22" y="4"/>
                </a:lnTo>
                <a:lnTo>
                  <a:pt x="24" y="9"/>
                </a:lnTo>
                <a:lnTo>
                  <a:pt x="25" y="17"/>
                </a:lnTo>
                <a:lnTo>
                  <a:pt x="25" y="17"/>
                </a:lnTo>
                <a:lnTo>
                  <a:pt x="24" y="24"/>
                </a:lnTo>
                <a:lnTo>
                  <a:pt x="23" y="27"/>
                </a:lnTo>
                <a:lnTo>
                  <a:pt x="22" y="30"/>
                </a:lnTo>
                <a:lnTo>
                  <a:pt x="22" y="30"/>
                </a:lnTo>
                <a:lnTo>
                  <a:pt x="20" y="31"/>
                </a:lnTo>
                <a:lnTo>
                  <a:pt x="18" y="33"/>
                </a:lnTo>
                <a:lnTo>
                  <a:pt x="12" y="34"/>
                </a:lnTo>
                <a:lnTo>
                  <a:pt x="12" y="34"/>
                </a:lnTo>
                <a:close/>
                <a:moveTo>
                  <a:pt x="12" y="5"/>
                </a:moveTo>
                <a:lnTo>
                  <a:pt x="12" y="5"/>
                </a:lnTo>
                <a:lnTo>
                  <a:pt x="10" y="6"/>
                </a:lnTo>
                <a:lnTo>
                  <a:pt x="8" y="8"/>
                </a:lnTo>
                <a:lnTo>
                  <a:pt x="8" y="8"/>
                </a:lnTo>
                <a:lnTo>
                  <a:pt x="7" y="11"/>
                </a:lnTo>
                <a:lnTo>
                  <a:pt x="7" y="17"/>
                </a:lnTo>
                <a:lnTo>
                  <a:pt x="7" y="17"/>
                </a:lnTo>
                <a:lnTo>
                  <a:pt x="7" y="22"/>
                </a:lnTo>
                <a:lnTo>
                  <a:pt x="8" y="26"/>
                </a:lnTo>
                <a:lnTo>
                  <a:pt x="8" y="26"/>
                </a:lnTo>
                <a:lnTo>
                  <a:pt x="10" y="28"/>
                </a:lnTo>
                <a:lnTo>
                  <a:pt x="12" y="29"/>
                </a:lnTo>
                <a:lnTo>
                  <a:pt x="12" y="29"/>
                </a:lnTo>
                <a:lnTo>
                  <a:pt x="15" y="28"/>
                </a:lnTo>
                <a:lnTo>
                  <a:pt x="17" y="26"/>
                </a:lnTo>
                <a:lnTo>
                  <a:pt x="17" y="26"/>
                </a:lnTo>
                <a:lnTo>
                  <a:pt x="18" y="22"/>
                </a:lnTo>
                <a:lnTo>
                  <a:pt x="18" y="17"/>
                </a:lnTo>
                <a:lnTo>
                  <a:pt x="18" y="17"/>
                </a:lnTo>
                <a:lnTo>
                  <a:pt x="18" y="11"/>
                </a:lnTo>
                <a:lnTo>
                  <a:pt x="17" y="8"/>
                </a:lnTo>
                <a:lnTo>
                  <a:pt x="17" y="8"/>
                </a:lnTo>
                <a:lnTo>
                  <a:pt x="15" y="6"/>
                </a:lnTo>
                <a:lnTo>
                  <a:pt x="12" y="5"/>
                </a:lnTo>
                <a:lnTo>
                  <a:pt x="12"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Freeform 496">
            <a:extLst>
              <a:ext uri="{FF2B5EF4-FFF2-40B4-BE49-F238E27FC236}">
                <a16:creationId xmlns:a16="http://schemas.microsoft.com/office/drawing/2014/main" id="{99EC001C-BFA6-4BFD-80C9-539F24DCFC24}"/>
              </a:ext>
            </a:extLst>
          </p:cNvPr>
          <p:cNvSpPr>
            <a:spLocks/>
          </p:cNvSpPr>
          <p:nvPr/>
        </p:nvSpPr>
        <p:spPr bwMode="auto">
          <a:xfrm>
            <a:off x="7143750" y="5048250"/>
            <a:ext cx="25400" cy="26987"/>
          </a:xfrm>
          <a:custGeom>
            <a:avLst/>
            <a:gdLst>
              <a:gd name="T0" fmla="*/ 32 w 32"/>
              <a:gd name="T1" fmla="*/ 33 h 33"/>
              <a:gd name="T2" fmla="*/ 24 w 32"/>
              <a:gd name="T3" fmla="*/ 33 h 33"/>
              <a:gd name="T4" fmla="*/ 15 w 32"/>
              <a:gd name="T5" fmla="*/ 21 h 33"/>
              <a:gd name="T6" fmla="*/ 7 w 32"/>
              <a:gd name="T7" fmla="*/ 33 h 33"/>
              <a:gd name="T8" fmla="*/ 0 w 32"/>
              <a:gd name="T9" fmla="*/ 33 h 33"/>
              <a:gd name="T10" fmla="*/ 11 w 32"/>
              <a:gd name="T11" fmla="*/ 17 h 33"/>
              <a:gd name="T12" fmla="*/ 0 w 32"/>
              <a:gd name="T13" fmla="*/ 0 h 33"/>
              <a:gd name="T14" fmla="*/ 8 w 32"/>
              <a:gd name="T15" fmla="*/ 0 h 33"/>
              <a:gd name="T16" fmla="*/ 16 w 32"/>
              <a:gd name="T17" fmla="*/ 12 h 33"/>
              <a:gd name="T18" fmla="*/ 24 w 32"/>
              <a:gd name="T19" fmla="*/ 0 h 33"/>
              <a:gd name="T20" fmla="*/ 32 w 32"/>
              <a:gd name="T21" fmla="*/ 0 h 33"/>
              <a:gd name="T22" fmla="*/ 21 w 32"/>
              <a:gd name="T23" fmla="*/ 16 h 33"/>
              <a:gd name="T24" fmla="*/ 32 w 32"/>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3">
                <a:moveTo>
                  <a:pt x="32" y="33"/>
                </a:moveTo>
                <a:lnTo>
                  <a:pt x="24" y="33"/>
                </a:lnTo>
                <a:lnTo>
                  <a:pt x="15" y="21"/>
                </a:lnTo>
                <a:lnTo>
                  <a:pt x="7" y="33"/>
                </a:lnTo>
                <a:lnTo>
                  <a:pt x="0" y="33"/>
                </a:lnTo>
                <a:lnTo>
                  <a:pt x="11" y="17"/>
                </a:lnTo>
                <a:lnTo>
                  <a:pt x="0" y="0"/>
                </a:lnTo>
                <a:lnTo>
                  <a:pt x="8" y="0"/>
                </a:lnTo>
                <a:lnTo>
                  <a:pt x="16" y="12"/>
                </a:lnTo>
                <a:lnTo>
                  <a:pt x="24" y="0"/>
                </a:lnTo>
                <a:lnTo>
                  <a:pt x="32" y="0"/>
                </a:lnTo>
                <a:lnTo>
                  <a:pt x="21" y="16"/>
                </a:lnTo>
                <a:lnTo>
                  <a:pt x="32"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Freeform 497">
            <a:extLst>
              <a:ext uri="{FF2B5EF4-FFF2-40B4-BE49-F238E27FC236}">
                <a16:creationId xmlns:a16="http://schemas.microsoft.com/office/drawing/2014/main" id="{1C76FF1C-959A-4C61-A162-736B088C60C5}"/>
              </a:ext>
            </a:extLst>
          </p:cNvPr>
          <p:cNvSpPr>
            <a:spLocks/>
          </p:cNvSpPr>
          <p:nvPr/>
        </p:nvSpPr>
        <p:spPr bwMode="auto">
          <a:xfrm>
            <a:off x="7169150" y="5048250"/>
            <a:ext cx="25400" cy="26987"/>
          </a:xfrm>
          <a:custGeom>
            <a:avLst/>
            <a:gdLst>
              <a:gd name="T0" fmla="*/ 31 w 31"/>
              <a:gd name="T1" fmla="*/ 33 h 33"/>
              <a:gd name="T2" fmla="*/ 23 w 31"/>
              <a:gd name="T3" fmla="*/ 33 h 33"/>
              <a:gd name="T4" fmla="*/ 15 w 31"/>
              <a:gd name="T5" fmla="*/ 21 h 33"/>
              <a:gd name="T6" fmla="*/ 8 w 31"/>
              <a:gd name="T7" fmla="*/ 33 h 33"/>
              <a:gd name="T8" fmla="*/ 0 w 31"/>
              <a:gd name="T9" fmla="*/ 33 h 33"/>
              <a:gd name="T10" fmla="*/ 11 w 31"/>
              <a:gd name="T11" fmla="*/ 17 h 33"/>
              <a:gd name="T12" fmla="*/ 0 w 31"/>
              <a:gd name="T13" fmla="*/ 0 h 33"/>
              <a:gd name="T14" fmla="*/ 9 w 31"/>
              <a:gd name="T15" fmla="*/ 0 h 33"/>
              <a:gd name="T16" fmla="*/ 16 w 31"/>
              <a:gd name="T17" fmla="*/ 12 h 33"/>
              <a:gd name="T18" fmla="*/ 23 w 31"/>
              <a:gd name="T19" fmla="*/ 0 h 33"/>
              <a:gd name="T20" fmla="*/ 31 w 31"/>
              <a:gd name="T21" fmla="*/ 0 h 33"/>
              <a:gd name="T22" fmla="*/ 20 w 31"/>
              <a:gd name="T23" fmla="*/ 16 h 33"/>
              <a:gd name="T24" fmla="*/ 31 w 31"/>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3">
                <a:moveTo>
                  <a:pt x="31" y="33"/>
                </a:moveTo>
                <a:lnTo>
                  <a:pt x="23" y="33"/>
                </a:lnTo>
                <a:lnTo>
                  <a:pt x="15" y="21"/>
                </a:lnTo>
                <a:lnTo>
                  <a:pt x="8" y="33"/>
                </a:lnTo>
                <a:lnTo>
                  <a:pt x="0" y="33"/>
                </a:lnTo>
                <a:lnTo>
                  <a:pt x="11" y="17"/>
                </a:lnTo>
                <a:lnTo>
                  <a:pt x="0" y="0"/>
                </a:lnTo>
                <a:lnTo>
                  <a:pt x="9" y="0"/>
                </a:lnTo>
                <a:lnTo>
                  <a:pt x="16" y="12"/>
                </a:lnTo>
                <a:lnTo>
                  <a:pt x="23" y="0"/>
                </a:lnTo>
                <a:lnTo>
                  <a:pt x="31" y="0"/>
                </a:lnTo>
                <a:lnTo>
                  <a:pt x="20" y="16"/>
                </a:lnTo>
                <a:lnTo>
                  <a:pt x="31"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Freeform 498">
            <a:extLst>
              <a:ext uri="{FF2B5EF4-FFF2-40B4-BE49-F238E27FC236}">
                <a16:creationId xmlns:a16="http://schemas.microsoft.com/office/drawing/2014/main" id="{40524CD8-4340-41DF-B402-54EA342E3F82}"/>
              </a:ext>
            </a:extLst>
          </p:cNvPr>
          <p:cNvSpPr>
            <a:spLocks noEditPoints="1"/>
          </p:cNvSpPr>
          <p:nvPr/>
        </p:nvSpPr>
        <p:spPr bwMode="auto">
          <a:xfrm>
            <a:off x="7196138" y="5045075"/>
            <a:ext cx="33337" cy="31750"/>
          </a:xfrm>
          <a:custGeom>
            <a:avLst/>
            <a:gdLst>
              <a:gd name="T0" fmla="*/ 43 w 43"/>
              <a:gd name="T1" fmla="*/ 32 h 41"/>
              <a:gd name="T2" fmla="*/ 28 w 43"/>
              <a:gd name="T3" fmla="*/ 32 h 41"/>
              <a:gd name="T4" fmla="*/ 28 w 43"/>
              <a:gd name="T5" fmla="*/ 41 h 41"/>
              <a:gd name="T6" fmla="*/ 22 w 43"/>
              <a:gd name="T7" fmla="*/ 41 h 41"/>
              <a:gd name="T8" fmla="*/ 22 w 43"/>
              <a:gd name="T9" fmla="*/ 32 h 41"/>
              <a:gd name="T10" fmla="*/ 2 w 43"/>
              <a:gd name="T11" fmla="*/ 32 h 41"/>
              <a:gd name="T12" fmla="*/ 2 w 43"/>
              <a:gd name="T13" fmla="*/ 27 h 41"/>
              <a:gd name="T14" fmla="*/ 7 w 43"/>
              <a:gd name="T15" fmla="*/ 27 h 41"/>
              <a:gd name="T16" fmla="*/ 7 w 43"/>
              <a:gd name="T17" fmla="*/ 19 h 41"/>
              <a:gd name="T18" fmla="*/ 7 w 43"/>
              <a:gd name="T19" fmla="*/ 19 h 41"/>
              <a:gd name="T20" fmla="*/ 5 w 43"/>
              <a:gd name="T21" fmla="*/ 22 h 41"/>
              <a:gd name="T22" fmla="*/ 0 w 43"/>
              <a:gd name="T23" fmla="*/ 18 h 41"/>
              <a:gd name="T24" fmla="*/ 0 w 43"/>
              <a:gd name="T25" fmla="*/ 18 h 41"/>
              <a:gd name="T26" fmla="*/ 4 w 43"/>
              <a:gd name="T27" fmla="*/ 14 h 41"/>
              <a:gd name="T28" fmla="*/ 7 w 43"/>
              <a:gd name="T29" fmla="*/ 10 h 41"/>
              <a:gd name="T30" fmla="*/ 7 w 43"/>
              <a:gd name="T31" fmla="*/ 10 h 41"/>
              <a:gd name="T32" fmla="*/ 9 w 43"/>
              <a:gd name="T33" fmla="*/ 6 h 41"/>
              <a:gd name="T34" fmla="*/ 12 w 43"/>
              <a:gd name="T35" fmla="*/ 0 h 41"/>
              <a:gd name="T36" fmla="*/ 18 w 43"/>
              <a:gd name="T37" fmla="*/ 1 h 41"/>
              <a:gd name="T38" fmla="*/ 18 w 43"/>
              <a:gd name="T39" fmla="*/ 1 h 41"/>
              <a:gd name="T40" fmla="*/ 17 w 43"/>
              <a:gd name="T41" fmla="*/ 6 h 41"/>
              <a:gd name="T42" fmla="*/ 42 w 43"/>
              <a:gd name="T43" fmla="*/ 6 h 41"/>
              <a:gd name="T44" fmla="*/ 42 w 43"/>
              <a:gd name="T45" fmla="*/ 11 h 41"/>
              <a:gd name="T46" fmla="*/ 28 w 43"/>
              <a:gd name="T47" fmla="*/ 11 h 41"/>
              <a:gd name="T48" fmla="*/ 28 w 43"/>
              <a:gd name="T49" fmla="*/ 16 h 41"/>
              <a:gd name="T50" fmla="*/ 40 w 43"/>
              <a:gd name="T51" fmla="*/ 16 h 41"/>
              <a:gd name="T52" fmla="*/ 40 w 43"/>
              <a:gd name="T53" fmla="*/ 21 h 41"/>
              <a:gd name="T54" fmla="*/ 28 w 43"/>
              <a:gd name="T55" fmla="*/ 21 h 41"/>
              <a:gd name="T56" fmla="*/ 28 w 43"/>
              <a:gd name="T57" fmla="*/ 27 h 41"/>
              <a:gd name="T58" fmla="*/ 43 w 43"/>
              <a:gd name="T59" fmla="*/ 27 h 41"/>
              <a:gd name="T60" fmla="*/ 43 w 43"/>
              <a:gd name="T61" fmla="*/ 32 h 41"/>
              <a:gd name="T62" fmla="*/ 14 w 43"/>
              <a:gd name="T63" fmla="*/ 11 h 41"/>
              <a:gd name="T64" fmla="*/ 14 w 43"/>
              <a:gd name="T65" fmla="*/ 11 h 41"/>
              <a:gd name="T66" fmla="*/ 11 w 43"/>
              <a:gd name="T67" fmla="*/ 16 h 41"/>
              <a:gd name="T68" fmla="*/ 22 w 43"/>
              <a:gd name="T69" fmla="*/ 16 h 41"/>
              <a:gd name="T70" fmla="*/ 22 w 43"/>
              <a:gd name="T71" fmla="*/ 11 h 41"/>
              <a:gd name="T72" fmla="*/ 14 w 43"/>
              <a:gd name="T73" fmla="*/ 11 h 41"/>
              <a:gd name="T74" fmla="*/ 14 w 43"/>
              <a:gd name="T75" fmla="*/ 27 h 41"/>
              <a:gd name="T76" fmla="*/ 22 w 43"/>
              <a:gd name="T77" fmla="*/ 27 h 41"/>
              <a:gd name="T78" fmla="*/ 22 w 43"/>
              <a:gd name="T79" fmla="*/ 21 h 41"/>
              <a:gd name="T80" fmla="*/ 14 w 43"/>
              <a:gd name="T81" fmla="*/ 21 h 41"/>
              <a:gd name="T82" fmla="*/ 14 w 43"/>
              <a:gd name="T8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 h="41">
                <a:moveTo>
                  <a:pt x="43" y="32"/>
                </a:moveTo>
                <a:lnTo>
                  <a:pt x="28" y="32"/>
                </a:lnTo>
                <a:lnTo>
                  <a:pt x="28" y="41"/>
                </a:lnTo>
                <a:lnTo>
                  <a:pt x="22" y="41"/>
                </a:lnTo>
                <a:lnTo>
                  <a:pt x="22" y="32"/>
                </a:lnTo>
                <a:lnTo>
                  <a:pt x="2" y="32"/>
                </a:lnTo>
                <a:lnTo>
                  <a:pt x="2" y="27"/>
                </a:lnTo>
                <a:lnTo>
                  <a:pt x="7" y="27"/>
                </a:lnTo>
                <a:lnTo>
                  <a:pt x="7" y="19"/>
                </a:lnTo>
                <a:lnTo>
                  <a:pt x="7" y="19"/>
                </a:lnTo>
                <a:lnTo>
                  <a:pt x="5" y="22"/>
                </a:lnTo>
                <a:lnTo>
                  <a:pt x="0" y="18"/>
                </a:lnTo>
                <a:lnTo>
                  <a:pt x="0" y="18"/>
                </a:lnTo>
                <a:lnTo>
                  <a:pt x="4" y="14"/>
                </a:lnTo>
                <a:lnTo>
                  <a:pt x="7" y="10"/>
                </a:lnTo>
                <a:lnTo>
                  <a:pt x="7" y="10"/>
                </a:lnTo>
                <a:lnTo>
                  <a:pt x="9" y="6"/>
                </a:lnTo>
                <a:lnTo>
                  <a:pt x="12" y="0"/>
                </a:lnTo>
                <a:lnTo>
                  <a:pt x="18" y="1"/>
                </a:lnTo>
                <a:lnTo>
                  <a:pt x="18" y="1"/>
                </a:lnTo>
                <a:lnTo>
                  <a:pt x="17" y="6"/>
                </a:lnTo>
                <a:lnTo>
                  <a:pt x="42" y="6"/>
                </a:lnTo>
                <a:lnTo>
                  <a:pt x="42" y="11"/>
                </a:lnTo>
                <a:lnTo>
                  <a:pt x="28" y="11"/>
                </a:lnTo>
                <a:lnTo>
                  <a:pt x="28" y="16"/>
                </a:lnTo>
                <a:lnTo>
                  <a:pt x="40" y="16"/>
                </a:lnTo>
                <a:lnTo>
                  <a:pt x="40" y="21"/>
                </a:lnTo>
                <a:lnTo>
                  <a:pt x="28" y="21"/>
                </a:lnTo>
                <a:lnTo>
                  <a:pt x="28" y="27"/>
                </a:lnTo>
                <a:lnTo>
                  <a:pt x="43" y="27"/>
                </a:lnTo>
                <a:lnTo>
                  <a:pt x="43" y="32"/>
                </a:lnTo>
                <a:close/>
                <a:moveTo>
                  <a:pt x="14" y="11"/>
                </a:moveTo>
                <a:lnTo>
                  <a:pt x="14" y="11"/>
                </a:lnTo>
                <a:lnTo>
                  <a:pt x="11" y="16"/>
                </a:lnTo>
                <a:lnTo>
                  <a:pt x="22" y="16"/>
                </a:lnTo>
                <a:lnTo>
                  <a:pt x="22" y="11"/>
                </a:lnTo>
                <a:lnTo>
                  <a:pt x="14" y="11"/>
                </a:lnTo>
                <a:close/>
                <a:moveTo>
                  <a:pt x="14" y="27"/>
                </a:moveTo>
                <a:lnTo>
                  <a:pt x="22" y="27"/>
                </a:lnTo>
                <a:lnTo>
                  <a:pt x="22" y="21"/>
                </a:lnTo>
                <a:lnTo>
                  <a:pt x="14" y="21"/>
                </a:lnTo>
                <a:lnTo>
                  <a:pt x="14"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Freeform 499">
            <a:extLst>
              <a:ext uri="{FF2B5EF4-FFF2-40B4-BE49-F238E27FC236}">
                <a16:creationId xmlns:a16="http://schemas.microsoft.com/office/drawing/2014/main" id="{5AC41C5C-ED95-4989-8B12-A1C83073E9FE}"/>
              </a:ext>
            </a:extLst>
          </p:cNvPr>
          <p:cNvSpPr>
            <a:spLocks noEditPoints="1"/>
          </p:cNvSpPr>
          <p:nvPr/>
        </p:nvSpPr>
        <p:spPr bwMode="auto">
          <a:xfrm>
            <a:off x="7232650" y="5048250"/>
            <a:ext cx="20637" cy="26987"/>
          </a:xfrm>
          <a:custGeom>
            <a:avLst/>
            <a:gdLst>
              <a:gd name="T0" fmla="*/ 28 w 28"/>
              <a:gd name="T1" fmla="*/ 25 h 33"/>
              <a:gd name="T2" fmla="*/ 24 w 28"/>
              <a:gd name="T3" fmla="*/ 25 h 33"/>
              <a:gd name="T4" fmla="*/ 24 w 28"/>
              <a:gd name="T5" fmla="*/ 33 h 33"/>
              <a:gd name="T6" fmla="*/ 16 w 28"/>
              <a:gd name="T7" fmla="*/ 33 h 33"/>
              <a:gd name="T8" fmla="*/ 16 w 28"/>
              <a:gd name="T9" fmla="*/ 25 h 33"/>
              <a:gd name="T10" fmla="*/ 0 w 28"/>
              <a:gd name="T11" fmla="*/ 25 h 33"/>
              <a:gd name="T12" fmla="*/ 0 w 28"/>
              <a:gd name="T13" fmla="*/ 19 h 33"/>
              <a:gd name="T14" fmla="*/ 15 w 28"/>
              <a:gd name="T15" fmla="*/ 0 h 33"/>
              <a:gd name="T16" fmla="*/ 24 w 28"/>
              <a:gd name="T17" fmla="*/ 0 h 33"/>
              <a:gd name="T18" fmla="*/ 24 w 28"/>
              <a:gd name="T19" fmla="*/ 20 h 33"/>
              <a:gd name="T20" fmla="*/ 28 w 28"/>
              <a:gd name="T21" fmla="*/ 20 h 33"/>
              <a:gd name="T22" fmla="*/ 28 w 28"/>
              <a:gd name="T23" fmla="*/ 25 h 33"/>
              <a:gd name="T24" fmla="*/ 16 w 28"/>
              <a:gd name="T25" fmla="*/ 20 h 33"/>
              <a:gd name="T26" fmla="*/ 16 w 28"/>
              <a:gd name="T27" fmla="*/ 7 h 33"/>
              <a:gd name="T28" fmla="*/ 5 w 28"/>
              <a:gd name="T29" fmla="*/ 20 h 33"/>
              <a:gd name="T30" fmla="*/ 16 w 28"/>
              <a:gd name="T31"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33">
                <a:moveTo>
                  <a:pt x="28" y="25"/>
                </a:moveTo>
                <a:lnTo>
                  <a:pt x="24" y="25"/>
                </a:lnTo>
                <a:lnTo>
                  <a:pt x="24" y="33"/>
                </a:lnTo>
                <a:lnTo>
                  <a:pt x="16" y="33"/>
                </a:lnTo>
                <a:lnTo>
                  <a:pt x="16" y="25"/>
                </a:lnTo>
                <a:lnTo>
                  <a:pt x="0" y="25"/>
                </a:lnTo>
                <a:lnTo>
                  <a:pt x="0" y="19"/>
                </a:lnTo>
                <a:lnTo>
                  <a:pt x="15" y="0"/>
                </a:lnTo>
                <a:lnTo>
                  <a:pt x="24" y="0"/>
                </a:lnTo>
                <a:lnTo>
                  <a:pt x="24" y="20"/>
                </a:lnTo>
                <a:lnTo>
                  <a:pt x="28" y="20"/>
                </a:lnTo>
                <a:lnTo>
                  <a:pt x="28" y="25"/>
                </a:lnTo>
                <a:close/>
                <a:moveTo>
                  <a:pt x="16" y="20"/>
                </a:moveTo>
                <a:lnTo>
                  <a:pt x="16" y="7"/>
                </a:lnTo>
                <a:lnTo>
                  <a:pt x="5" y="20"/>
                </a:lnTo>
                <a:lnTo>
                  <a:pt x="16" y="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Freeform 500">
            <a:extLst>
              <a:ext uri="{FF2B5EF4-FFF2-40B4-BE49-F238E27FC236}">
                <a16:creationId xmlns:a16="http://schemas.microsoft.com/office/drawing/2014/main" id="{62708167-B167-4A65-9247-89B25A8F6223}"/>
              </a:ext>
            </a:extLst>
          </p:cNvPr>
          <p:cNvSpPr>
            <a:spLocks noEditPoints="1"/>
          </p:cNvSpPr>
          <p:nvPr/>
        </p:nvSpPr>
        <p:spPr bwMode="auto">
          <a:xfrm>
            <a:off x="7254875" y="5046663"/>
            <a:ext cx="30162" cy="30162"/>
          </a:xfrm>
          <a:custGeom>
            <a:avLst/>
            <a:gdLst>
              <a:gd name="T0" fmla="*/ 37 w 37"/>
              <a:gd name="T1" fmla="*/ 33 h 38"/>
              <a:gd name="T2" fmla="*/ 37 w 37"/>
              <a:gd name="T3" fmla="*/ 33 h 38"/>
              <a:gd name="T4" fmla="*/ 37 w 37"/>
              <a:gd name="T5" fmla="*/ 35 h 38"/>
              <a:gd name="T6" fmla="*/ 35 w 37"/>
              <a:gd name="T7" fmla="*/ 37 h 38"/>
              <a:gd name="T8" fmla="*/ 35 w 37"/>
              <a:gd name="T9" fmla="*/ 37 h 38"/>
              <a:gd name="T10" fmla="*/ 33 w 37"/>
              <a:gd name="T11" fmla="*/ 38 h 38"/>
              <a:gd name="T12" fmla="*/ 31 w 37"/>
              <a:gd name="T13" fmla="*/ 38 h 38"/>
              <a:gd name="T14" fmla="*/ 24 w 37"/>
              <a:gd name="T15" fmla="*/ 38 h 38"/>
              <a:gd name="T16" fmla="*/ 24 w 37"/>
              <a:gd name="T17" fmla="*/ 32 h 38"/>
              <a:gd name="T18" fmla="*/ 29 w 37"/>
              <a:gd name="T19" fmla="*/ 32 h 38"/>
              <a:gd name="T20" fmla="*/ 29 w 37"/>
              <a:gd name="T21" fmla="*/ 32 h 38"/>
              <a:gd name="T22" fmla="*/ 30 w 37"/>
              <a:gd name="T23" fmla="*/ 32 h 38"/>
              <a:gd name="T24" fmla="*/ 30 w 37"/>
              <a:gd name="T25" fmla="*/ 32 h 38"/>
              <a:gd name="T26" fmla="*/ 31 w 37"/>
              <a:gd name="T27" fmla="*/ 31 h 38"/>
              <a:gd name="T28" fmla="*/ 31 w 37"/>
              <a:gd name="T29" fmla="*/ 25 h 38"/>
              <a:gd name="T30" fmla="*/ 12 w 37"/>
              <a:gd name="T31" fmla="*/ 25 h 38"/>
              <a:gd name="T32" fmla="*/ 12 w 37"/>
              <a:gd name="T33" fmla="*/ 25 h 38"/>
              <a:gd name="T34" fmla="*/ 11 w 37"/>
              <a:gd name="T35" fmla="*/ 29 h 38"/>
              <a:gd name="T36" fmla="*/ 9 w 37"/>
              <a:gd name="T37" fmla="*/ 32 h 38"/>
              <a:gd name="T38" fmla="*/ 9 w 37"/>
              <a:gd name="T39" fmla="*/ 32 h 38"/>
              <a:gd name="T40" fmla="*/ 7 w 37"/>
              <a:gd name="T41" fmla="*/ 36 h 38"/>
              <a:gd name="T42" fmla="*/ 4 w 37"/>
              <a:gd name="T43" fmla="*/ 38 h 38"/>
              <a:gd name="T44" fmla="*/ 0 w 37"/>
              <a:gd name="T45" fmla="*/ 35 h 38"/>
              <a:gd name="T46" fmla="*/ 0 w 37"/>
              <a:gd name="T47" fmla="*/ 35 h 38"/>
              <a:gd name="T48" fmla="*/ 3 w 37"/>
              <a:gd name="T49" fmla="*/ 32 h 38"/>
              <a:gd name="T50" fmla="*/ 4 w 37"/>
              <a:gd name="T51" fmla="*/ 29 h 38"/>
              <a:gd name="T52" fmla="*/ 4 w 37"/>
              <a:gd name="T53" fmla="*/ 29 h 38"/>
              <a:gd name="T54" fmla="*/ 6 w 37"/>
              <a:gd name="T55" fmla="*/ 23 h 38"/>
              <a:gd name="T56" fmla="*/ 6 w 37"/>
              <a:gd name="T57" fmla="*/ 23 h 38"/>
              <a:gd name="T58" fmla="*/ 7 w 37"/>
              <a:gd name="T59" fmla="*/ 16 h 38"/>
              <a:gd name="T60" fmla="*/ 7 w 37"/>
              <a:gd name="T61" fmla="*/ 0 h 38"/>
              <a:gd name="T62" fmla="*/ 37 w 37"/>
              <a:gd name="T63" fmla="*/ 0 h 38"/>
              <a:gd name="T64" fmla="*/ 37 w 37"/>
              <a:gd name="T65" fmla="*/ 33 h 38"/>
              <a:gd name="T66" fmla="*/ 31 w 37"/>
              <a:gd name="T67" fmla="*/ 20 h 38"/>
              <a:gd name="T68" fmla="*/ 31 w 37"/>
              <a:gd name="T69" fmla="*/ 15 h 38"/>
              <a:gd name="T70" fmla="*/ 13 w 37"/>
              <a:gd name="T71" fmla="*/ 15 h 38"/>
              <a:gd name="T72" fmla="*/ 13 w 37"/>
              <a:gd name="T73" fmla="*/ 15 h 38"/>
              <a:gd name="T74" fmla="*/ 13 w 37"/>
              <a:gd name="T75" fmla="*/ 20 h 38"/>
              <a:gd name="T76" fmla="*/ 31 w 37"/>
              <a:gd name="T77" fmla="*/ 20 h 38"/>
              <a:gd name="T78" fmla="*/ 31 w 37"/>
              <a:gd name="T79" fmla="*/ 10 h 38"/>
              <a:gd name="T80" fmla="*/ 31 w 37"/>
              <a:gd name="T81" fmla="*/ 6 h 38"/>
              <a:gd name="T82" fmla="*/ 13 w 37"/>
              <a:gd name="T83" fmla="*/ 6 h 38"/>
              <a:gd name="T84" fmla="*/ 13 w 37"/>
              <a:gd name="T85" fmla="*/ 10 h 38"/>
              <a:gd name="T86" fmla="*/ 31 w 37"/>
              <a:gd name="T8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 h="38">
                <a:moveTo>
                  <a:pt x="37" y="33"/>
                </a:moveTo>
                <a:lnTo>
                  <a:pt x="37" y="33"/>
                </a:lnTo>
                <a:lnTo>
                  <a:pt x="37" y="35"/>
                </a:lnTo>
                <a:lnTo>
                  <a:pt x="35" y="37"/>
                </a:lnTo>
                <a:lnTo>
                  <a:pt x="35" y="37"/>
                </a:lnTo>
                <a:lnTo>
                  <a:pt x="33" y="38"/>
                </a:lnTo>
                <a:lnTo>
                  <a:pt x="31" y="38"/>
                </a:lnTo>
                <a:lnTo>
                  <a:pt x="24" y="38"/>
                </a:lnTo>
                <a:lnTo>
                  <a:pt x="24" y="32"/>
                </a:lnTo>
                <a:lnTo>
                  <a:pt x="29" y="32"/>
                </a:lnTo>
                <a:lnTo>
                  <a:pt x="29" y="32"/>
                </a:lnTo>
                <a:lnTo>
                  <a:pt x="30" y="32"/>
                </a:lnTo>
                <a:lnTo>
                  <a:pt x="30" y="32"/>
                </a:lnTo>
                <a:lnTo>
                  <a:pt x="31" y="31"/>
                </a:lnTo>
                <a:lnTo>
                  <a:pt x="31" y="25"/>
                </a:lnTo>
                <a:lnTo>
                  <a:pt x="12" y="25"/>
                </a:lnTo>
                <a:lnTo>
                  <a:pt x="12" y="25"/>
                </a:lnTo>
                <a:lnTo>
                  <a:pt x="11" y="29"/>
                </a:lnTo>
                <a:lnTo>
                  <a:pt x="9" y="32"/>
                </a:lnTo>
                <a:lnTo>
                  <a:pt x="9" y="32"/>
                </a:lnTo>
                <a:lnTo>
                  <a:pt x="7" y="36"/>
                </a:lnTo>
                <a:lnTo>
                  <a:pt x="4" y="38"/>
                </a:lnTo>
                <a:lnTo>
                  <a:pt x="0" y="35"/>
                </a:lnTo>
                <a:lnTo>
                  <a:pt x="0" y="35"/>
                </a:lnTo>
                <a:lnTo>
                  <a:pt x="3" y="32"/>
                </a:lnTo>
                <a:lnTo>
                  <a:pt x="4" y="29"/>
                </a:lnTo>
                <a:lnTo>
                  <a:pt x="4" y="29"/>
                </a:lnTo>
                <a:lnTo>
                  <a:pt x="6" y="23"/>
                </a:lnTo>
                <a:lnTo>
                  <a:pt x="6" y="23"/>
                </a:lnTo>
                <a:lnTo>
                  <a:pt x="7" y="16"/>
                </a:lnTo>
                <a:lnTo>
                  <a:pt x="7" y="0"/>
                </a:lnTo>
                <a:lnTo>
                  <a:pt x="37" y="0"/>
                </a:lnTo>
                <a:lnTo>
                  <a:pt x="37" y="33"/>
                </a:lnTo>
                <a:close/>
                <a:moveTo>
                  <a:pt x="31" y="20"/>
                </a:moveTo>
                <a:lnTo>
                  <a:pt x="31" y="15"/>
                </a:lnTo>
                <a:lnTo>
                  <a:pt x="13" y="15"/>
                </a:lnTo>
                <a:lnTo>
                  <a:pt x="13" y="15"/>
                </a:lnTo>
                <a:lnTo>
                  <a:pt x="13" y="20"/>
                </a:lnTo>
                <a:lnTo>
                  <a:pt x="31" y="20"/>
                </a:lnTo>
                <a:close/>
                <a:moveTo>
                  <a:pt x="31" y="10"/>
                </a:moveTo>
                <a:lnTo>
                  <a:pt x="31" y="6"/>
                </a:lnTo>
                <a:lnTo>
                  <a:pt x="13" y="6"/>
                </a:lnTo>
                <a:lnTo>
                  <a:pt x="13" y="10"/>
                </a:lnTo>
                <a:lnTo>
                  <a:pt x="31" y="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Freeform 501">
            <a:extLst>
              <a:ext uri="{FF2B5EF4-FFF2-40B4-BE49-F238E27FC236}">
                <a16:creationId xmlns:a16="http://schemas.microsoft.com/office/drawing/2014/main" id="{E6325AE9-D44D-468A-BB62-01FC206E8B38}"/>
              </a:ext>
            </a:extLst>
          </p:cNvPr>
          <p:cNvSpPr>
            <a:spLocks/>
          </p:cNvSpPr>
          <p:nvPr/>
        </p:nvSpPr>
        <p:spPr bwMode="auto">
          <a:xfrm>
            <a:off x="6842125" y="5102225"/>
            <a:ext cx="66675" cy="47625"/>
          </a:xfrm>
          <a:custGeom>
            <a:avLst/>
            <a:gdLst>
              <a:gd name="T0" fmla="*/ 83 w 83"/>
              <a:gd name="T1" fmla="*/ 0 h 59"/>
              <a:gd name="T2" fmla="*/ 66 w 83"/>
              <a:gd name="T3" fmla="*/ 59 h 59"/>
              <a:gd name="T4" fmla="*/ 54 w 83"/>
              <a:gd name="T5" fmla="*/ 59 h 59"/>
              <a:gd name="T6" fmla="*/ 41 w 83"/>
              <a:gd name="T7" fmla="*/ 15 h 59"/>
              <a:gd name="T8" fmla="*/ 29 w 83"/>
              <a:gd name="T9" fmla="*/ 59 h 59"/>
              <a:gd name="T10" fmla="*/ 17 w 83"/>
              <a:gd name="T11" fmla="*/ 59 h 59"/>
              <a:gd name="T12" fmla="*/ 0 w 83"/>
              <a:gd name="T13" fmla="*/ 0 h 59"/>
              <a:gd name="T14" fmla="*/ 14 w 83"/>
              <a:gd name="T15" fmla="*/ 0 h 59"/>
              <a:gd name="T16" fmla="*/ 24 w 83"/>
              <a:gd name="T17" fmla="*/ 40 h 59"/>
              <a:gd name="T18" fmla="*/ 35 w 83"/>
              <a:gd name="T19" fmla="*/ 0 h 59"/>
              <a:gd name="T20" fmla="*/ 49 w 83"/>
              <a:gd name="T21" fmla="*/ 0 h 59"/>
              <a:gd name="T22" fmla="*/ 59 w 83"/>
              <a:gd name="T23" fmla="*/ 40 h 59"/>
              <a:gd name="T24" fmla="*/ 70 w 83"/>
              <a:gd name="T25" fmla="*/ 0 h 59"/>
              <a:gd name="T26" fmla="*/ 83 w 83"/>
              <a:gd name="T2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59">
                <a:moveTo>
                  <a:pt x="83" y="0"/>
                </a:moveTo>
                <a:lnTo>
                  <a:pt x="66" y="59"/>
                </a:lnTo>
                <a:lnTo>
                  <a:pt x="54" y="59"/>
                </a:lnTo>
                <a:lnTo>
                  <a:pt x="41" y="15"/>
                </a:lnTo>
                <a:lnTo>
                  <a:pt x="29" y="59"/>
                </a:lnTo>
                <a:lnTo>
                  <a:pt x="17" y="59"/>
                </a:lnTo>
                <a:lnTo>
                  <a:pt x="0" y="0"/>
                </a:lnTo>
                <a:lnTo>
                  <a:pt x="14" y="0"/>
                </a:lnTo>
                <a:lnTo>
                  <a:pt x="24" y="40"/>
                </a:lnTo>
                <a:lnTo>
                  <a:pt x="35" y="0"/>
                </a:lnTo>
                <a:lnTo>
                  <a:pt x="49" y="0"/>
                </a:lnTo>
                <a:lnTo>
                  <a:pt x="59" y="40"/>
                </a:lnTo>
                <a:lnTo>
                  <a:pt x="70" y="0"/>
                </a:lnTo>
                <a:lnTo>
                  <a:pt x="8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Freeform 502">
            <a:extLst>
              <a:ext uri="{FF2B5EF4-FFF2-40B4-BE49-F238E27FC236}">
                <a16:creationId xmlns:a16="http://schemas.microsoft.com/office/drawing/2014/main" id="{66F5EE7D-31D9-49E0-A2C2-6B916E067A42}"/>
              </a:ext>
            </a:extLst>
          </p:cNvPr>
          <p:cNvSpPr>
            <a:spLocks noEditPoints="1"/>
          </p:cNvSpPr>
          <p:nvPr/>
        </p:nvSpPr>
        <p:spPr bwMode="auto">
          <a:xfrm>
            <a:off x="6908800" y="5111750"/>
            <a:ext cx="34925" cy="39687"/>
          </a:xfrm>
          <a:custGeom>
            <a:avLst/>
            <a:gdLst>
              <a:gd name="T0" fmla="*/ 45 w 45"/>
              <a:gd name="T1" fmla="*/ 26 h 49"/>
              <a:gd name="T2" fmla="*/ 12 w 45"/>
              <a:gd name="T3" fmla="*/ 26 h 49"/>
              <a:gd name="T4" fmla="*/ 12 w 45"/>
              <a:gd name="T5" fmla="*/ 26 h 49"/>
              <a:gd name="T6" fmla="*/ 13 w 45"/>
              <a:gd name="T7" fmla="*/ 32 h 49"/>
              <a:gd name="T8" fmla="*/ 14 w 45"/>
              <a:gd name="T9" fmla="*/ 34 h 49"/>
              <a:gd name="T10" fmla="*/ 16 w 45"/>
              <a:gd name="T11" fmla="*/ 36 h 49"/>
              <a:gd name="T12" fmla="*/ 22 w 45"/>
              <a:gd name="T13" fmla="*/ 39 h 49"/>
              <a:gd name="T14" fmla="*/ 28 w 45"/>
              <a:gd name="T15" fmla="*/ 39 h 49"/>
              <a:gd name="T16" fmla="*/ 28 w 45"/>
              <a:gd name="T17" fmla="*/ 39 h 49"/>
              <a:gd name="T18" fmla="*/ 32 w 45"/>
              <a:gd name="T19" fmla="*/ 39 h 49"/>
              <a:gd name="T20" fmla="*/ 36 w 45"/>
              <a:gd name="T21" fmla="*/ 38 h 49"/>
              <a:gd name="T22" fmla="*/ 40 w 45"/>
              <a:gd name="T23" fmla="*/ 36 h 49"/>
              <a:gd name="T24" fmla="*/ 44 w 45"/>
              <a:gd name="T25" fmla="*/ 34 h 49"/>
              <a:gd name="T26" fmla="*/ 44 w 45"/>
              <a:gd name="T27" fmla="*/ 34 h 49"/>
              <a:gd name="T28" fmla="*/ 44 w 45"/>
              <a:gd name="T29" fmla="*/ 44 h 49"/>
              <a:gd name="T30" fmla="*/ 44 w 45"/>
              <a:gd name="T31" fmla="*/ 44 h 49"/>
              <a:gd name="T32" fmla="*/ 35 w 45"/>
              <a:gd name="T33" fmla="*/ 47 h 49"/>
              <a:gd name="T34" fmla="*/ 27 w 45"/>
              <a:gd name="T35" fmla="*/ 49 h 49"/>
              <a:gd name="T36" fmla="*/ 27 w 45"/>
              <a:gd name="T37" fmla="*/ 49 h 49"/>
              <a:gd name="T38" fmla="*/ 21 w 45"/>
              <a:gd name="T39" fmla="*/ 47 h 49"/>
              <a:gd name="T40" fmla="*/ 15 w 45"/>
              <a:gd name="T41" fmla="*/ 46 h 49"/>
              <a:gd name="T42" fmla="*/ 10 w 45"/>
              <a:gd name="T43" fmla="*/ 44 h 49"/>
              <a:gd name="T44" fmla="*/ 6 w 45"/>
              <a:gd name="T45" fmla="*/ 42 h 49"/>
              <a:gd name="T46" fmla="*/ 6 w 45"/>
              <a:gd name="T47" fmla="*/ 42 h 49"/>
              <a:gd name="T48" fmla="*/ 3 w 45"/>
              <a:gd name="T49" fmla="*/ 38 h 49"/>
              <a:gd name="T50" fmla="*/ 1 w 45"/>
              <a:gd name="T51" fmla="*/ 34 h 49"/>
              <a:gd name="T52" fmla="*/ 0 w 45"/>
              <a:gd name="T53" fmla="*/ 30 h 49"/>
              <a:gd name="T54" fmla="*/ 0 w 45"/>
              <a:gd name="T55" fmla="*/ 24 h 49"/>
              <a:gd name="T56" fmla="*/ 0 w 45"/>
              <a:gd name="T57" fmla="*/ 24 h 49"/>
              <a:gd name="T58" fmla="*/ 0 w 45"/>
              <a:gd name="T59" fmla="*/ 19 h 49"/>
              <a:gd name="T60" fmla="*/ 1 w 45"/>
              <a:gd name="T61" fmla="*/ 14 h 49"/>
              <a:gd name="T62" fmla="*/ 3 w 45"/>
              <a:gd name="T63" fmla="*/ 10 h 49"/>
              <a:gd name="T64" fmla="*/ 6 w 45"/>
              <a:gd name="T65" fmla="*/ 6 h 49"/>
              <a:gd name="T66" fmla="*/ 6 w 45"/>
              <a:gd name="T67" fmla="*/ 6 h 49"/>
              <a:gd name="T68" fmla="*/ 10 w 45"/>
              <a:gd name="T69" fmla="*/ 4 h 49"/>
              <a:gd name="T70" fmla="*/ 14 w 45"/>
              <a:gd name="T71" fmla="*/ 1 h 49"/>
              <a:gd name="T72" fmla="*/ 18 w 45"/>
              <a:gd name="T73" fmla="*/ 0 h 49"/>
              <a:gd name="T74" fmla="*/ 25 w 45"/>
              <a:gd name="T75" fmla="*/ 0 h 49"/>
              <a:gd name="T76" fmla="*/ 25 w 45"/>
              <a:gd name="T77" fmla="*/ 0 h 49"/>
              <a:gd name="T78" fmla="*/ 29 w 45"/>
              <a:gd name="T79" fmla="*/ 0 h 49"/>
              <a:gd name="T80" fmla="*/ 33 w 45"/>
              <a:gd name="T81" fmla="*/ 1 h 49"/>
              <a:gd name="T82" fmla="*/ 37 w 45"/>
              <a:gd name="T83" fmla="*/ 3 h 49"/>
              <a:gd name="T84" fmla="*/ 40 w 45"/>
              <a:gd name="T85" fmla="*/ 5 h 49"/>
              <a:gd name="T86" fmla="*/ 42 w 45"/>
              <a:gd name="T87" fmla="*/ 8 h 49"/>
              <a:gd name="T88" fmla="*/ 44 w 45"/>
              <a:gd name="T89" fmla="*/ 12 h 49"/>
              <a:gd name="T90" fmla="*/ 45 w 45"/>
              <a:gd name="T91" fmla="*/ 16 h 49"/>
              <a:gd name="T92" fmla="*/ 45 w 45"/>
              <a:gd name="T93" fmla="*/ 22 h 49"/>
              <a:gd name="T94" fmla="*/ 45 w 45"/>
              <a:gd name="T95" fmla="*/ 26 h 49"/>
              <a:gd name="T96" fmla="*/ 33 w 45"/>
              <a:gd name="T97" fmla="*/ 19 h 49"/>
              <a:gd name="T98" fmla="*/ 33 w 45"/>
              <a:gd name="T99" fmla="*/ 19 h 49"/>
              <a:gd name="T100" fmla="*/ 32 w 45"/>
              <a:gd name="T101" fmla="*/ 14 h 49"/>
              <a:gd name="T102" fmla="*/ 31 w 45"/>
              <a:gd name="T103" fmla="*/ 10 h 49"/>
              <a:gd name="T104" fmla="*/ 28 w 45"/>
              <a:gd name="T105" fmla="*/ 8 h 49"/>
              <a:gd name="T106" fmla="*/ 23 w 45"/>
              <a:gd name="T107" fmla="*/ 7 h 49"/>
              <a:gd name="T108" fmla="*/ 23 w 45"/>
              <a:gd name="T109" fmla="*/ 7 h 49"/>
              <a:gd name="T110" fmla="*/ 18 w 45"/>
              <a:gd name="T111" fmla="*/ 8 h 49"/>
              <a:gd name="T112" fmla="*/ 15 w 45"/>
              <a:gd name="T113" fmla="*/ 10 h 49"/>
              <a:gd name="T114" fmla="*/ 13 w 45"/>
              <a:gd name="T115" fmla="*/ 14 h 49"/>
              <a:gd name="T116" fmla="*/ 12 w 45"/>
              <a:gd name="T117" fmla="*/ 19 h 49"/>
              <a:gd name="T118" fmla="*/ 33 w 45"/>
              <a:gd name="T11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 h="49">
                <a:moveTo>
                  <a:pt x="45" y="26"/>
                </a:moveTo>
                <a:lnTo>
                  <a:pt x="12" y="26"/>
                </a:lnTo>
                <a:lnTo>
                  <a:pt x="12" y="26"/>
                </a:lnTo>
                <a:lnTo>
                  <a:pt x="13" y="32"/>
                </a:lnTo>
                <a:lnTo>
                  <a:pt x="14" y="34"/>
                </a:lnTo>
                <a:lnTo>
                  <a:pt x="16" y="36"/>
                </a:lnTo>
                <a:lnTo>
                  <a:pt x="22" y="39"/>
                </a:lnTo>
                <a:lnTo>
                  <a:pt x="28" y="39"/>
                </a:lnTo>
                <a:lnTo>
                  <a:pt x="28" y="39"/>
                </a:lnTo>
                <a:lnTo>
                  <a:pt x="32" y="39"/>
                </a:lnTo>
                <a:lnTo>
                  <a:pt x="36" y="38"/>
                </a:lnTo>
                <a:lnTo>
                  <a:pt x="40" y="36"/>
                </a:lnTo>
                <a:lnTo>
                  <a:pt x="44" y="34"/>
                </a:lnTo>
                <a:lnTo>
                  <a:pt x="44" y="34"/>
                </a:lnTo>
                <a:lnTo>
                  <a:pt x="44" y="44"/>
                </a:lnTo>
                <a:lnTo>
                  <a:pt x="44" y="44"/>
                </a:lnTo>
                <a:lnTo>
                  <a:pt x="35" y="47"/>
                </a:lnTo>
                <a:lnTo>
                  <a:pt x="27" y="49"/>
                </a:lnTo>
                <a:lnTo>
                  <a:pt x="27" y="49"/>
                </a:lnTo>
                <a:lnTo>
                  <a:pt x="21" y="47"/>
                </a:lnTo>
                <a:lnTo>
                  <a:pt x="15" y="46"/>
                </a:lnTo>
                <a:lnTo>
                  <a:pt x="10" y="44"/>
                </a:lnTo>
                <a:lnTo>
                  <a:pt x="6" y="42"/>
                </a:lnTo>
                <a:lnTo>
                  <a:pt x="6" y="42"/>
                </a:lnTo>
                <a:lnTo>
                  <a:pt x="3" y="38"/>
                </a:lnTo>
                <a:lnTo>
                  <a:pt x="1" y="34"/>
                </a:lnTo>
                <a:lnTo>
                  <a:pt x="0" y="30"/>
                </a:lnTo>
                <a:lnTo>
                  <a:pt x="0" y="24"/>
                </a:lnTo>
                <a:lnTo>
                  <a:pt x="0" y="24"/>
                </a:lnTo>
                <a:lnTo>
                  <a:pt x="0" y="19"/>
                </a:lnTo>
                <a:lnTo>
                  <a:pt x="1" y="14"/>
                </a:lnTo>
                <a:lnTo>
                  <a:pt x="3" y="10"/>
                </a:lnTo>
                <a:lnTo>
                  <a:pt x="6" y="6"/>
                </a:lnTo>
                <a:lnTo>
                  <a:pt x="6" y="6"/>
                </a:lnTo>
                <a:lnTo>
                  <a:pt x="10" y="4"/>
                </a:lnTo>
                <a:lnTo>
                  <a:pt x="14" y="1"/>
                </a:lnTo>
                <a:lnTo>
                  <a:pt x="18" y="0"/>
                </a:lnTo>
                <a:lnTo>
                  <a:pt x="25" y="0"/>
                </a:lnTo>
                <a:lnTo>
                  <a:pt x="25" y="0"/>
                </a:lnTo>
                <a:lnTo>
                  <a:pt x="29" y="0"/>
                </a:lnTo>
                <a:lnTo>
                  <a:pt x="33" y="1"/>
                </a:lnTo>
                <a:lnTo>
                  <a:pt x="37" y="3"/>
                </a:lnTo>
                <a:lnTo>
                  <a:pt x="40" y="5"/>
                </a:lnTo>
                <a:lnTo>
                  <a:pt x="42" y="8"/>
                </a:lnTo>
                <a:lnTo>
                  <a:pt x="44" y="12"/>
                </a:lnTo>
                <a:lnTo>
                  <a:pt x="45" y="16"/>
                </a:lnTo>
                <a:lnTo>
                  <a:pt x="45" y="22"/>
                </a:lnTo>
                <a:lnTo>
                  <a:pt x="45" y="26"/>
                </a:lnTo>
                <a:close/>
                <a:moveTo>
                  <a:pt x="33" y="19"/>
                </a:moveTo>
                <a:lnTo>
                  <a:pt x="33" y="19"/>
                </a:lnTo>
                <a:lnTo>
                  <a:pt x="32" y="14"/>
                </a:lnTo>
                <a:lnTo>
                  <a:pt x="31" y="10"/>
                </a:lnTo>
                <a:lnTo>
                  <a:pt x="28" y="8"/>
                </a:lnTo>
                <a:lnTo>
                  <a:pt x="23" y="7"/>
                </a:lnTo>
                <a:lnTo>
                  <a:pt x="23" y="7"/>
                </a:lnTo>
                <a:lnTo>
                  <a:pt x="18" y="8"/>
                </a:lnTo>
                <a:lnTo>
                  <a:pt x="15" y="10"/>
                </a:lnTo>
                <a:lnTo>
                  <a:pt x="13" y="14"/>
                </a:lnTo>
                <a:lnTo>
                  <a:pt x="12" y="19"/>
                </a:lnTo>
                <a:lnTo>
                  <a:pt x="33" y="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Freeform 503">
            <a:extLst>
              <a:ext uri="{FF2B5EF4-FFF2-40B4-BE49-F238E27FC236}">
                <a16:creationId xmlns:a16="http://schemas.microsoft.com/office/drawing/2014/main" id="{C8A9EA4F-464C-4096-AFFB-0A37E037E9DB}"/>
              </a:ext>
            </a:extLst>
          </p:cNvPr>
          <p:cNvSpPr>
            <a:spLocks noEditPoints="1"/>
          </p:cNvSpPr>
          <p:nvPr/>
        </p:nvSpPr>
        <p:spPr bwMode="auto">
          <a:xfrm>
            <a:off x="6951663" y="5100638"/>
            <a:ext cx="34925" cy="50800"/>
          </a:xfrm>
          <a:custGeom>
            <a:avLst/>
            <a:gdLst>
              <a:gd name="T0" fmla="*/ 12 w 45"/>
              <a:gd name="T1" fmla="*/ 58 h 64"/>
              <a:gd name="T2" fmla="*/ 11 w 45"/>
              <a:gd name="T3" fmla="*/ 62 h 64"/>
              <a:gd name="T4" fmla="*/ 0 w 45"/>
              <a:gd name="T5" fmla="*/ 62 h 64"/>
              <a:gd name="T6" fmla="*/ 0 w 45"/>
              <a:gd name="T7" fmla="*/ 0 h 64"/>
              <a:gd name="T8" fmla="*/ 12 w 45"/>
              <a:gd name="T9" fmla="*/ 0 h 64"/>
              <a:gd name="T10" fmla="*/ 12 w 45"/>
              <a:gd name="T11" fmla="*/ 22 h 64"/>
              <a:gd name="T12" fmla="*/ 12 w 45"/>
              <a:gd name="T13" fmla="*/ 22 h 64"/>
              <a:gd name="T14" fmla="*/ 17 w 45"/>
              <a:gd name="T15" fmla="*/ 19 h 64"/>
              <a:gd name="T16" fmla="*/ 20 w 45"/>
              <a:gd name="T17" fmla="*/ 16 h 64"/>
              <a:gd name="T18" fmla="*/ 20 w 45"/>
              <a:gd name="T19" fmla="*/ 16 h 64"/>
              <a:gd name="T20" fmla="*/ 24 w 45"/>
              <a:gd name="T21" fmla="*/ 15 h 64"/>
              <a:gd name="T22" fmla="*/ 28 w 45"/>
              <a:gd name="T23" fmla="*/ 15 h 64"/>
              <a:gd name="T24" fmla="*/ 28 w 45"/>
              <a:gd name="T25" fmla="*/ 15 h 64"/>
              <a:gd name="T26" fmla="*/ 32 w 45"/>
              <a:gd name="T27" fmla="*/ 15 h 64"/>
              <a:gd name="T28" fmla="*/ 36 w 45"/>
              <a:gd name="T29" fmla="*/ 17 h 64"/>
              <a:gd name="T30" fmla="*/ 38 w 45"/>
              <a:gd name="T31" fmla="*/ 18 h 64"/>
              <a:gd name="T32" fmla="*/ 41 w 45"/>
              <a:gd name="T33" fmla="*/ 21 h 64"/>
              <a:gd name="T34" fmla="*/ 41 w 45"/>
              <a:gd name="T35" fmla="*/ 21 h 64"/>
              <a:gd name="T36" fmla="*/ 43 w 45"/>
              <a:gd name="T37" fmla="*/ 25 h 64"/>
              <a:gd name="T38" fmla="*/ 44 w 45"/>
              <a:gd name="T39" fmla="*/ 29 h 64"/>
              <a:gd name="T40" fmla="*/ 45 w 45"/>
              <a:gd name="T41" fmla="*/ 33 h 64"/>
              <a:gd name="T42" fmla="*/ 45 w 45"/>
              <a:gd name="T43" fmla="*/ 38 h 64"/>
              <a:gd name="T44" fmla="*/ 45 w 45"/>
              <a:gd name="T45" fmla="*/ 38 h 64"/>
              <a:gd name="T46" fmla="*/ 45 w 45"/>
              <a:gd name="T47" fmla="*/ 44 h 64"/>
              <a:gd name="T48" fmla="*/ 44 w 45"/>
              <a:gd name="T49" fmla="*/ 48 h 64"/>
              <a:gd name="T50" fmla="*/ 42 w 45"/>
              <a:gd name="T51" fmla="*/ 52 h 64"/>
              <a:gd name="T52" fmla="*/ 40 w 45"/>
              <a:gd name="T53" fmla="*/ 56 h 64"/>
              <a:gd name="T54" fmla="*/ 40 w 45"/>
              <a:gd name="T55" fmla="*/ 56 h 64"/>
              <a:gd name="T56" fmla="*/ 37 w 45"/>
              <a:gd name="T57" fmla="*/ 59 h 64"/>
              <a:gd name="T58" fmla="*/ 33 w 45"/>
              <a:gd name="T59" fmla="*/ 61 h 64"/>
              <a:gd name="T60" fmla="*/ 30 w 45"/>
              <a:gd name="T61" fmla="*/ 62 h 64"/>
              <a:gd name="T62" fmla="*/ 26 w 45"/>
              <a:gd name="T63" fmla="*/ 64 h 64"/>
              <a:gd name="T64" fmla="*/ 26 w 45"/>
              <a:gd name="T65" fmla="*/ 64 h 64"/>
              <a:gd name="T66" fmla="*/ 19 w 45"/>
              <a:gd name="T67" fmla="*/ 62 h 64"/>
              <a:gd name="T68" fmla="*/ 12 w 45"/>
              <a:gd name="T69" fmla="*/ 58 h 64"/>
              <a:gd name="T70" fmla="*/ 12 w 45"/>
              <a:gd name="T71" fmla="*/ 58 h 64"/>
              <a:gd name="T72" fmla="*/ 12 w 45"/>
              <a:gd name="T73" fmla="*/ 28 h 64"/>
              <a:gd name="T74" fmla="*/ 12 w 45"/>
              <a:gd name="T75" fmla="*/ 53 h 64"/>
              <a:gd name="T76" fmla="*/ 12 w 45"/>
              <a:gd name="T77" fmla="*/ 53 h 64"/>
              <a:gd name="T78" fmla="*/ 16 w 45"/>
              <a:gd name="T79" fmla="*/ 54 h 64"/>
              <a:gd name="T80" fmla="*/ 19 w 45"/>
              <a:gd name="T81" fmla="*/ 54 h 64"/>
              <a:gd name="T82" fmla="*/ 19 w 45"/>
              <a:gd name="T83" fmla="*/ 54 h 64"/>
              <a:gd name="T84" fmla="*/ 26 w 45"/>
              <a:gd name="T85" fmla="*/ 53 h 64"/>
              <a:gd name="T86" fmla="*/ 28 w 45"/>
              <a:gd name="T87" fmla="*/ 52 h 64"/>
              <a:gd name="T88" fmla="*/ 30 w 45"/>
              <a:gd name="T89" fmla="*/ 50 h 64"/>
              <a:gd name="T90" fmla="*/ 32 w 45"/>
              <a:gd name="T91" fmla="*/ 45 h 64"/>
              <a:gd name="T92" fmla="*/ 33 w 45"/>
              <a:gd name="T93" fmla="*/ 39 h 64"/>
              <a:gd name="T94" fmla="*/ 33 w 45"/>
              <a:gd name="T95" fmla="*/ 39 h 64"/>
              <a:gd name="T96" fmla="*/ 32 w 45"/>
              <a:gd name="T97" fmla="*/ 32 h 64"/>
              <a:gd name="T98" fmla="*/ 30 w 45"/>
              <a:gd name="T99" fmla="*/ 28 h 64"/>
              <a:gd name="T100" fmla="*/ 27 w 45"/>
              <a:gd name="T101" fmla="*/ 25 h 64"/>
              <a:gd name="T102" fmla="*/ 21 w 45"/>
              <a:gd name="T103" fmla="*/ 24 h 64"/>
              <a:gd name="T104" fmla="*/ 21 w 45"/>
              <a:gd name="T105" fmla="*/ 24 h 64"/>
              <a:gd name="T106" fmla="*/ 17 w 45"/>
              <a:gd name="T107" fmla="*/ 25 h 64"/>
              <a:gd name="T108" fmla="*/ 12 w 45"/>
              <a:gd name="T109" fmla="*/ 28 h 64"/>
              <a:gd name="T110" fmla="*/ 12 w 45"/>
              <a:gd name="T111"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 h="64">
                <a:moveTo>
                  <a:pt x="12" y="58"/>
                </a:moveTo>
                <a:lnTo>
                  <a:pt x="11" y="62"/>
                </a:lnTo>
                <a:lnTo>
                  <a:pt x="0" y="62"/>
                </a:lnTo>
                <a:lnTo>
                  <a:pt x="0" y="0"/>
                </a:lnTo>
                <a:lnTo>
                  <a:pt x="12" y="0"/>
                </a:lnTo>
                <a:lnTo>
                  <a:pt x="12" y="22"/>
                </a:lnTo>
                <a:lnTo>
                  <a:pt x="12" y="22"/>
                </a:lnTo>
                <a:lnTo>
                  <a:pt x="17" y="19"/>
                </a:lnTo>
                <a:lnTo>
                  <a:pt x="20" y="16"/>
                </a:lnTo>
                <a:lnTo>
                  <a:pt x="20" y="16"/>
                </a:lnTo>
                <a:lnTo>
                  <a:pt x="24" y="15"/>
                </a:lnTo>
                <a:lnTo>
                  <a:pt x="28" y="15"/>
                </a:lnTo>
                <a:lnTo>
                  <a:pt x="28" y="15"/>
                </a:lnTo>
                <a:lnTo>
                  <a:pt x="32" y="15"/>
                </a:lnTo>
                <a:lnTo>
                  <a:pt x="36" y="17"/>
                </a:lnTo>
                <a:lnTo>
                  <a:pt x="38" y="18"/>
                </a:lnTo>
                <a:lnTo>
                  <a:pt x="41" y="21"/>
                </a:lnTo>
                <a:lnTo>
                  <a:pt x="41" y="21"/>
                </a:lnTo>
                <a:lnTo>
                  <a:pt x="43" y="25"/>
                </a:lnTo>
                <a:lnTo>
                  <a:pt x="44" y="29"/>
                </a:lnTo>
                <a:lnTo>
                  <a:pt x="45" y="33"/>
                </a:lnTo>
                <a:lnTo>
                  <a:pt x="45" y="38"/>
                </a:lnTo>
                <a:lnTo>
                  <a:pt x="45" y="38"/>
                </a:lnTo>
                <a:lnTo>
                  <a:pt x="45" y="44"/>
                </a:lnTo>
                <a:lnTo>
                  <a:pt x="44" y="48"/>
                </a:lnTo>
                <a:lnTo>
                  <a:pt x="42" y="52"/>
                </a:lnTo>
                <a:lnTo>
                  <a:pt x="40" y="56"/>
                </a:lnTo>
                <a:lnTo>
                  <a:pt x="40" y="56"/>
                </a:lnTo>
                <a:lnTo>
                  <a:pt x="37" y="59"/>
                </a:lnTo>
                <a:lnTo>
                  <a:pt x="33" y="61"/>
                </a:lnTo>
                <a:lnTo>
                  <a:pt x="30" y="62"/>
                </a:lnTo>
                <a:lnTo>
                  <a:pt x="26" y="64"/>
                </a:lnTo>
                <a:lnTo>
                  <a:pt x="26" y="64"/>
                </a:lnTo>
                <a:lnTo>
                  <a:pt x="19" y="62"/>
                </a:lnTo>
                <a:lnTo>
                  <a:pt x="12" y="58"/>
                </a:lnTo>
                <a:lnTo>
                  <a:pt x="12" y="58"/>
                </a:lnTo>
                <a:close/>
                <a:moveTo>
                  <a:pt x="12" y="28"/>
                </a:moveTo>
                <a:lnTo>
                  <a:pt x="12" y="53"/>
                </a:lnTo>
                <a:lnTo>
                  <a:pt x="12" y="53"/>
                </a:lnTo>
                <a:lnTo>
                  <a:pt x="16" y="54"/>
                </a:lnTo>
                <a:lnTo>
                  <a:pt x="19" y="54"/>
                </a:lnTo>
                <a:lnTo>
                  <a:pt x="19" y="54"/>
                </a:lnTo>
                <a:lnTo>
                  <a:pt x="26" y="53"/>
                </a:lnTo>
                <a:lnTo>
                  <a:pt x="28" y="52"/>
                </a:lnTo>
                <a:lnTo>
                  <a:pt x="30" y="50"/>
                </a:lnTo>
                <a:lnTo>
                  <a:pt x="32" y="45"/>
                </a:lnTo>
                <a:lnTo>
                  <a:pt x="33" y="39"/>
                </a:lnTo>
                <a:lnTo>
                  <a:pt x="33" y="39"/>
                </a:lnTo>
                <a:lnTo>
                  <a:pt x="32" y="32"/>
                </a:lnTo>
                <a:lnTo>
                  <a:pt x="30" y="28"/>
                </a:lnTo>
                <a:lnTo>
                  <a:pt x="27" y="25"/>
                </a:lnTo>
                <a:lnTo>
                  <a:pt x="21" y="24"/>
                </a:lnTo>
                <a:lnTo>
                  <a:pt x="21" y="24"/>
                </a:lnTo>
                <a:lnTo>
                  <a:pt x="17" y="25"/>
                </a:lnTo>
                <a:lnTo>
                  <a:pt x="12" y="28"/>
                </a:lnTo>
                <a:lnTo>
                  <a:pt x="12" y="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Freeform 504">
            <a:extLst>
              <a:ext uri="{FF2B5EF4-FFF2-40B4-BE49-F238E27FC236}">
                <a16:creationId xmlns:a16="http://schemas.microsoft.com/office/drawing/2014/main" id="{E58D4CF7-7EB8-488F-A238-E0E51E0F12E3}"/>
              </a:ext>
            </a:extLst>
          </p:cNvPr>
          <p:cNvSpPr>
            <a:spLocks/>
          </p:cNvSpPr>
          <p:nvPr/>
        </p:nvSpPr>
        <p:spPr bwMode="auto">
          <a:xfrm>
            <a:off x="6991350" y="5097463"/>
            <a:ext cx="61912" cy="55562"/>
          </a:xfrm>
          <a:custGeom>
            <a:avLst/>
            <a:gdLst>
              <a:gd name="T0" fmla="*/ 63 w 77"/>
              <a:gd name="T1" fmla="*/ 18 h 72"/>
              <a:gd name="T2" fmla="*/ 77 w 77"/>
              <a:gd name="T3" fmla="*/ 18 h 72"/>
              <a:gd name="T4" fmla="*/ 77 w 77"/>
              <a:gd name="T5" fmla="*/ 29 h 72"/>
              <a:gd name="T6" fmla="*/ 63 w 77"/>
              <a:gd name="T7" fmla="*/ 29 h 72"/>
              <a:gd name="T8" fmla="*/ 63 w 77"/>
              <a:gd name="T9" fmla="*/ 36 h 72"/>
              <a:gd name="T10" fmla="*/ 63 w 77"/>
              <a:gd name="T11" fmla="*/ 36 h 72"/>
              <a:gd name="T12" fmla="*/ 62 w 77"/>
              <a:gd name="T13" fmla="*/ 44 h 72"/>
              <a:gd name="T14" fmla="*/ 60 w 77"/>
              <a:gd name="T15" fmla="*/ 51 h 72"/>
              <a:gd name="T16" fmla="*/ 56 w 77"/>
              <a:gd name="T17" fmla="*/ 56 h 72"/>
              <a:gd name="T18" fmla="*/ 51 w 77"/>
              <a:gd name="T19" fmla="*/ 61 h 72"/>
              <a:gd name="T20" fmla="*/ 51 w 77"/>
              <a:gd name="T21" fmla="*/ 61 h 72"/>
              <a:gd name="T22" fmla="*/ 44 w 77"/>
              <a:gd name="T23" fmla="*/ 65 h 72"/>
              <a:gd name="T24" fmla="*/ 36 w 77"/>
              <a:gd name="T25" fmla="*/ 69 h 72"/>
              <a:gd name="T26" fmla="*/ 26 w 77"/>
              <a:gd name="T27" fmla="*/ 71 h 72"/>
              <a:gd name="T28" fmla="*/ 15 w 77"/>
              <a:gd name="T29" fmla="*/ 72 h 72"/>
              <a:gd name="T30" fmla="*/ 14 w 77"/>
              <a:gd name="T31" fmla="*/ 60 h 72"/>
              <a:gd name="T32" fmla="*/ 14 w 77"/>
              <a:gd name="T33" fmla="*/ 60 h 72"/>
              <a:gd name="T34" fmla="*/ 23 w 77"/>
              <a:gd name="T35" fmla="*/ 60 h 72"/>
              <a:gd name="T36" fmla="*/ 31 w 77"/>
              <a:gd name="T37" fmla="*/ 58 h 72"/>
              <a:gd name="T38" fmla="*/ 38 w 77"/>
              <a:gd name="T39" fmla="*/ 56 h 72"/>
              <a:gd name="T40" fmla="*/ 43 w 77"/>
              <a:gd name="T41" fmla="*/ 53 h 72"/>
              <a:gd name="T42" fmla="*/ 43 w 77"/>
              <a:gd name="T43" fmla="*/ 53 h 72"/>
              <a:gd name="T44" fmla="*/ 47 w 77"/>
              <a:gd name="T45" fmla="*/ 50 h 72"/>
              <a:gd name="T46" fmla="*/ 49 w 77"/>
              <a:gd name="T47" fmla="*/ 46 h 72"/>
              <a:gd name="T48" fmla="*/ 51 w 77"/>
              <a:gd name="T49" fmla="*/ 41 h 72"/>
              <a:gd name="T50" fmla="*/ 51 w 77"/>
              <a:gd name="T51" fmla="*/ 36 h 72"/>
              <a:gd name="T52" fmla="*/ 51 w 77"/>
              <a:gd name="T53" fmla="*/ 29 h 72"/>
              <a:gd name="T54" fmla="*/ 26 w 77"/>
              <a:gd name="T55" fmla="*/ 29 h 72"/>
              <a:gd name="T56" fmla="*/ 26 w 77"/>
              <a:gd name="T57" fmla="*/ 48 h 72"/>
              <a:gd name="T58" fmla="*/ 14 w 77"/>
              <a:gd name="T59" fmla="*/ 48 h 72"/>
              <a:gd name="T60" fmla="*/ 14 w 77"/>
              <a:gd name="T61" fmla="*/ 29 h 72"/>
              <a:gd name="T62" fmla="*/ 0 w 77"/>
              <a:gd name="T63" fmla="*/ 29 h 72"/>
              <a:gd name="T64" fmla="*/ 0 w 77"/>
              <a:gd name="T65" fmla="*/ 18 h 72"/>
              <a:gd name="T66" fmla="*/ 14 w 77"/>
              <a:gd name="T67" fmla="*/ 18 h 72"/>
              <a:gd name="T68" fmla="*/ 14 w 77"/>
              <a:gd name="T69" fmla="*/ 1 h 72"/>
              <a:gd name="T70" fmla="*/ 26 w 77"/>
              <a:gd name="T71" fmla="*/ 1 h 72"/>
              <a:gd name="T72" fmla="*/ 26 w 77"/>
              <a:gd name="T73" fmla="*/ 18 h 72"/>
              <a:gd name="T74" fmla="*/ 51 w 77"/>
              <a:gd name="T75" fmla="*/ 18 h 72"/>
              <a:gd name="T76" fmla="*/ 51 w 77"/>
              <a:gd name="T77" fmla="*/ 0 h 72"/>
              <a:gd name="T78" fmla="*/ 63 w 77"/>
              <a:gd name="T79" fmla="*/ 0 h 72"/>
              <a:gd name="T80" fmla="*/ 63 w 77"/>
              <a:gd name="T81" fmla="*/ 1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72">
                <a:moveTo>
                  <a:pt x="63" y="18"/>
                </a:moveTo>
                <a:lnTo>
                  <a:pt x="77" y="18"/>
                </a:lnTo>
                <a:lnTo>
                  <a:pt x="77" y="29"/>
                </a:lnTo>
                <a:lnTo>
                  <a:pt x="63" y="29"/>
                </a:lnTo>
                <a:lnTo>
                  <a:pt x="63" y="36"/>
                </a:lnTo>
                <a:lnTo>
                  <a:pt x="63" y="36"/>
                </a:lnTo>
                <a:lnTo>
                  <a:pt x="62" y="44"/>
                </a:lnTo>
                <a:lnTo>
                  <a:pt x="60" y="51"/>
                </a:lnTo>
                <a:lnTo>
                  <a:pt x="56" y="56"/>
                </a:lnTo>
                <a:lnTo>
                  <a:pt x="51" y="61"/>
                </a:lnTo>
                <a:lnTo>
                  <a:pt x="51" y="61"/>
                </a:lnTo>
                <a:lnTo>
                  <a:pt x="44" y="65"/>
                </a:lnTo>
                <a:lnTo>
                  <a:pt x="36" y="69"/>
                </a:lnTo>
                <a:lnTo>
                  <a:pt x="26" y="71"/>
                </a:lnTo>
                <a:lnTo>
                  <a:pt x="15" y="72"/>
                </a:lnTo>
                <a:lnTo>
                  <a:pt x="14" y="60"/>
                </a:lnTo>
                <a:lnTo>
                  <a:pt x="14" y="60"/>
                </a:lnTo>
                <a:lnTo>
                  <a:pt x="23" y="60"/>
                </a:lnTo>
                <a:lnTo>
                  <a:pt x="31" y="58"/>
                </a:lnTo>
                <a:lnTo>
                  <a:pt x="38" y="56"/>
                </a:lnTo>
                <a:lnTo>
                  <a:pt x="43" y="53"/>
                </a:lnTo>
                <a:lnTo>
                  <a:pt x="43" y="53"/>
                </a:lnTo>
                <a:lnTo>
                  <a:pt x="47" y="50"/>
                </a:lnTo>
                <a:lnTo>
                  <a:pt x="49" y="46"/>
                </a:lnTo>
                <a:lnTo>
                  <a:pt x="51" y="41"/>
                </a:lnTo>
                <a:lnTo>
                  <a:pt x="51" y="36"/>
                </a:lnTo>
                <a:lnTo>
                  <a:pt x="51" y="29"/>
                </a:lnTo>
                <a:lnTo>
                  <a:pt x="26" y="29"/>
                </a:lnTo>
                <a:lnTo>
                  <a:pt x="26" y="48"/>
                </a:lnTo>
                <a:lnTo>
                  <a:pt x="14" y="48"/>
                </a:lnTo>
                <a:lnTo>
                  <a:pt x="14" y="29"/>
                </a:lnTo>
                <a:lnTo>
                  <a:pt x="0" y="29"/>
                </a:lnTo>
                <a:lnTo>
                  <a:pt x="0" y="18"/>
                </a:lnTo>
                <a:lnTo>
                  <a:pt x="14" y="18"/>
                </a:lnTo>
                <a:lnTo>
                  <a:pt x="14" y="1"/>
                </a:lnTo>
                <a:lnTo>
                  <a:pt x="26" y="1"/>
                </a:lnTo>
                <a:lnTo>
                  <a:pt x="26" y="18"/>
                </a:lnTo>
                <a:lnTo>
                  <a:pt x="51" y="18"/>
                </a:lnTo>
                <a:lnTo>
                  <a:pt x="51" y="0"/>
                </a:lnTo>
                <a:lnTo>
                  <a:pt x="63" y="0"/>
                </a:lnTo>
                <a:lnTo>
                  <a:pt x="63" y="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Freeform 505">
            <a:extLst>
              <a:ext uri="{FF2B5EF4-FFF2-40B4-BE49-F238E27FC236}">
                <a16:creationId xmlns:a16="http://schemas.microsoft.com/office/drawing/2014/main" id="{DA3651C2-70D5-44D1-A2ED-F97F0E9546E3}"/>
              </a:ext>
            </a:extLst>
          </p:cNvPr>
          <p:cNvSpPr>
            <a:spLocks/>
          </p:cNvSpPr>
          <p:nvPr/>
        </p:nvSpPr>
        <p:spPr bwMode="auto">
          <a:xfrm>
            <a:off x="7056438" y="5095875"/>
            <a:ext cx="55562" cy="57150"/>
          </a:xfrm>
          <a:custGeom>
            <a:avLst/>
            <a:gdLst>
              <a:gd name="T0" fmla="*/ 49 w 72"/>
              <a:gd name="T1" fmla="*/ 72 h 72"/>
              <a:gd name="T2" fmla="*/ 37 w 72"/>
              <a:gd name="T3" fmla="*/ 72 h 72"/>
              <a:gd name="T4" fmla="*/ 37 w 72"/>
              <a:gd name="T5" fmla="*/ 36 h 72"/>
              <a:gd name="T6" fmla="*/ 37 w 72"/>
              <a:gd name="T7" fmla="*/ 36 h 72"/>
              <a:gd name="T8" fmla="*/ 22 w 72"/>
              <a:gd name="T9" fmla="*/ 43 h 72"/>
              <a:gd name="T10" fmla="*/ 4 w 72"/>
              <a:gd name="T11" fmla="*/ 48 h 72"/>
              <a:gd name="T12" fmla="*/ 0 w 72"/>
              <a:gd name="T13" fmla="*/ 37 h 72"/>
              <a:gd name="T14" fmla="*/ 0 w 72"/>
              <a:gd name="T15" fmla="*/ 37 h 72"/>
              <a:gd name="T16" fmla="*/ 11 w 72"/>
              <a:gd name="T17" fmla="*/ 35 h 72"/>
              <a:gd name="T18" fmla="*/ 20 w 72"/>
              <a:gd name="T19" fmla="*/ 31 h 72"/>
              <a:gd name="T20" fmla="*/ 29 w 72"/>
              <a:gd name="T21" fmla="*/ 27 h 72"/>
              <a:gd name="T22" fmla="*/ 37 w 72"/>
              <a:gd name="T23" fmla="*/ 23 h 72"/>
              <a:gd name="T24" fmla="*/ 37 w 72"/>
              <a:gd name="T25" fmla="*/ 23 h 72"/>
              <a:gd name="T26" fmla="*/ 44 w 72"/>
              <a:gd name="T27" fmla="*/ 18 h 72"/>
              <a:gd name="T28" fmla="*/ 50 w 72"/>
              <a:gd name="T29" fmla="*/ 13 h 72"/>
              <a:gd name="T30" fmla="*/ 56 w 72"/>
              <a:gd name="T31" fmla="*/ 7 h 72"/>
              <a:gd name="T32" fmla="*/ 60 w 72"/>
              <a:gd name="T33" fmla="*/ 0 h 72"/>
              <a:gd name="T34" fmla="*/ 72 w 72"/>
              <a:gd name="T35" fmla="*/ 4 h 72"/>
              <a:gd name="T36" fmla="*/ 72 w 72"/>
              <a:gd name="T37" fmla="*/ 4 h 72"/>
              <a:gd name="T38" fmla="*/ 66 w 72"/>
              <a:gd name="T39" fmla="*/ 13 h 72"/>
              <a:gd name="T40" fmla="*/ 60 w 72"/>
              <a:gd name="T41" fmla="*/ 19 h 72"/>
              <a:gd name="T42" fmla="*/ 60 w 72"/>
              <a:gd name="T43" fmla="*/ 19 h 72"/>
              <a:gd name="T44" fmla="*/ 49 w 72"/>
              <a:gd name="T45" fmla="*/ 28 h 72"/>
              <a:gd name="T46" fmla="*/ 49 w 72"/>
              <a:gd name="T4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2">
                <a:moveTo>
                  <a:pt x="49" y="72"/>
                </a:moveTo>
                <a:lnTo>
                  <a:pt x="37" y="72"/>
                </a:lnTo>
                <a:lnTo>
                  <a:pt x="37" y="36"/>
                </a:lnTo>
                <a:lnTo>
                  <a:pt x="37" y="36"/>
                </a:lnTo>
                <a:lnTo>
                  <a:pt x="22" y="43"/>
                </a:lnTo>
                <a:lnTo>
                  <a:pt x="4" y="48"/>
                </a:lnTo>
                <a:lnTo>
                  <a:pt x="0" y="37"/>
                </a:lnTo>
                <a:lnTo>
                  <a:pt x="0" y="37"/>
                </a:lnTo>
                <a:lnTo>
                  <a:pt x="11" y="35"/>
                </a:lnTo>
                <a:lnTo>
                  <a:pt x="20" y="31"/>
                </a:lnTo>
                <a:lnTo>
                  <a:pt x="29" y="27"/>
                </a:lnTo>
                <a:lnTo>
                  <a:pt x="37" y="23"/>
                </a:lnTo>
                <a:lnTo>
                  <a:pt x="37" y="23"/>
                </a:lnTo>
                <a:lnTo>
                  <a:pt x="44" y="18"/>
                </a:lnTo>
                <a:lnTo>
                  <a:pt x="50" y="13"/>
                </a:lnTo>
                <a:lnTo>
                  <a:pt x="56" y="7"/>
                </a:lnTo>
                <a:lnTo>
                  <a:pt x="60" y="0"/>
                </a:lnTo>
                <a:lnTo>
                  <a:pt x="72" y="4"/>
                </a:lnTo>
                <a:lnTo>
                  <a:pt x="72" y="4"/>
                </a:lnTo>
                <a:lnTo>
                  <a:pt x="66" y="13"/>
                </a:lnTo>
                <a:lnTo>
                  <a:pt x="60" y="19"/>
                </a:lnTo>
                <a:lnTo>
                  <a:pt x="60" y="19"/>
                </a:lnTo>
                <a:lnTo>
                  <a:pt x="49" y="28"/>
                </a:lnTo>
                <a:lnTo>
                  <a:pt x="49" y="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Freeform 506">
            <a:extLst>
              <a:ext uri="{FF2B5EF4-FFF2-40B4-BE49-F238E27FC236}">
                <a16:creationId xmlns:a16="http://schemas.microsoft.com/office/drawing/2014/main" id="{44E80E62-0D23-4AE3-A468-E491EF845331}"/>
              </a:ext>
            </a:extLst>
          </p:cNvPr>
          <p:cNvSpPr>
            <a:spLocks/>
          </p:cNvSpPr>
          <p:nvPr/>
        </p:nvSpPr>
        <p:spPr bwMode="auto">
          <a:xfrm>
            <a:off x="7135813" y="5095875"/>
            <a:ext cx="44450" cy="57150"/>
          </a:xfrm>
          <a:custGeom>
            <a:avLst/>
            <a:gdLst>
              <a:gd name="T0" fmla="*/ 56 w 56"/>
              <a:gd name="T1" fmla="*/ 42 h 73"/>
              <a:gd name="T2" fmla="*/ 48 w 56"/>
              <a:gd name="T3" fmla="*/ 51 h 73"/>
              <a:gd name="T4" fmla="*/ 48 w 56"/>
              <a:gd name="T5" fmla="*/ 51 h 73"/>
              <a:gd name="T6" fmla="*/ 40 w 56"/>
              <a:gd name="T7" fmla="*/ 46 h 73"/>
              <a:gd name="T8" fmla="*/ 31 w 56"/>
              <a:gd name="T9" fmla="*/ 41 h 73"/>
              <a:gd name="T10" fmla="*/ 22 w 56"/>
              <a:gd name="T11" fmla="*/ 37 h 73"/>
              <a:gd name="T12" fmla="*/ 13 w 56"/>
              <a:gd name="T13" fmla="*/ 34 h 73"/>
              <a:gd name="T14" fmla="*/ 13 w 56"/>
              <a:gd name="T15" fmla="*/ 73 h 73"/>
              <a:gd name="T16" fmla="*/ 0 w 56"/>
              <a:gd name="T17" fmla="*/ 73 h 73"/>
              <a:gd name="T18" fmla="*/ 0 w 56"/>
              <a:gd name="T19" fmla="*/ 0 h 73"/>
              <a:gd name="T20" fmla="*/ 13 w 56"/>
              <a:gd name="T21" fmla="*/ 0 h 73"/>
              <a:gd name="T22" fmla="*/ 13 w 56"/>
              <a:gd name="T23" fmla="*/ 22 h 73"/>
              <a:gd name="T24" fmla="*/ 13 w 56"/>
              <a:gd name="T25" fmla="*/ 22 h 73"/>
              <a:gd name="T26" fmla="*/ 23 w 56"/>
              <a:gd name="T27" fmla="*/ 26 h 73"/>
              <a:gd name="T28" fmla="*/ 34 w 56"/>
              <a:gd name="T29" fmla="*/ 30 h 73"/>
              <a:gd name="T30" fmla="*/ 45 w 56"/>
              <a:gd name="T31" fmla="*/ 36 h 73"/>
              <a:gd name="T32" fmla="*/ 56 w 56"/>
              <a:gd name="T33" fmla="*/ 42 h 73"/>
              <a:gd name="T34" fmla="*/ 56 w 56"/>
              <a:gd name="T35" fmla="*/ 4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73">
                <a:moveTo>
                  <a:pt x="56" y="42"/>
                </a:moveTo>
                <a:lnTo>
                  <a:pt x="48" y="51"/>
                </a:lnTo>
                <a:lnTo>
                  <a:pt x="48" y="51"/>
                </a:lnTo>
                <a:lnTo>
                  <a:pt x="40" y="46"/>
                </a:lnTo>
                <a:lnTo>
                  <a:pt x="31" y="41"/>
                </a:lnTo>
                <a:lnTo>
                  <a:pt x="22" y="37"/>
                </a:lnTo>
                <a:lnTo>
                  <a:pt x="13" y="34"/>
                </a:lnTo>
                <a:lnTo>
                  <a:pt x="13" y="73"/>
                </a:lnTo>
                <a:lnTo>
                  <a:pt x="0" y="73"/>
                </a:lnTo>
                <a:lnTo>
                  <a:pt x="0" y="0"/>
                </a:lnTo>
                <a:lnTo>
                  <a:pt x="13" y="0"/>
                </a:lnTo>
                <a:lnTo>
                  <a:pt x="13" y="22"/>
                </a:lnTo>
                <a:lnTo>
                  <a:pt x="13" y="22"/>
                </a:lnTo>
                <a:lnTo>
                  <a:pt x="23" y="26"/>
                </a:lnTo>
                <a:lnTo>
                  <a:pt x="34" y="30"/>
                </a:lnTo>
                <a:lnTo>
                  <a:pt x="45" y="36"/>
                </a:lnTo>
                <a:lnTo>
                  <a:pt x="56" y="42"/>
                </a:lnTo>
                <a:lnTo>
                  <a:pt x="56"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Freeform 507">
            <a:extLst>
              <a:ext uri="{FF2B5EF4-FFF2-40B4-BE49-F238E27FC236}">
                <a16:creationId xmlns:a16="http://schemas.microsoft.com/office/drawing/2014/main" id="{7D84673D-23DE-4D4C-93AB-ED3A3AE5DFE6}"/>
              </a:ext>
            </a:extLst>
          </p:cNvPr>
          <p:cNvSpPr>
            <a:spLocks noEditPoints="1"/>
          </p:cNvSpPr>
          <p:nvPr/>
        </p:nvSpPr>
        <p:spPr bwMode="auto">
          <a:xfrm>
            <a:off x="7183438" y="5095875"/>
            <a:ext cx="63500" cy="57150"/>
          </a:xfrm>
          <a:custGeom>
            <a:avLst/>
            <a:gdLst>
              <a:gd name="T0" fmla="*/ 37 w 80"/>
              <a:gd name="T1" fmla="*/ 3 h 74"/>
              <a:gd name="T2" fmla="*/ 37 w 80"/>
              <a:gd name="T3" fmla="*/ 3 h 74"/>
              <a:gd name="T4" fmla="*/ 32 w 80"/>
              <a:gd name="T5" fmla="*/ 14 h 74"/>
              <a:gd name="T6" fmla="*/ 24 w 80"/>
              <a:gd name="T7" fmla="*/ 24 h 74"/>
              <a:gd name="T8" fmla="*/ 24 w 80"/>
              <a:gd name="T9" fmla="*/ 24 h 74"/>
              <a:gd name="T10" fmla="*/ 16 w 80"/>
              <a:gd name="T11" fmla="*/ 34 h 74"/>
              <a:gd name="T12" fmla="*/ 7 w 80"/>
              <a:gd name="T13" fmla="*/ 42 h 74"/>
              <a:gd name="T14" fmla="*/ 0 w 80"/>
              <a:gd name="T15" fmla="*/ 35 h 74"/>
              <a:gd name="T16" fmla="*/ 0 w 80"/>
              <a:gd name="T17" fmla="*/ 35 h 74"/>
              <a:gd name="T18" fmla="*/ 7 w 80"/>
              <a:gd name="T19" fmla="*/ 28 h 74"/>
              <a:gd name="T20" fmla="*/ 14 w 80"/>
              <a:gd name="T21" fmla="*/ 21 h 74"/>
              <a:gd name="T22" fmla="*/ 20 w 80"/>
              <a:gd name="T23" fmla="*/ 12 h 74"/>
              <a:gd name="T24" fmla="*/ 26 w 80"/>
              <a:gd name="T25" fmla="*/ 1 h 74"/>
              <a:gd name="T26" fmla="*/ 37 w 80"/>
              <a:gd name="T27" fmla="*/ 3 h 74"/>
              <a:gd name="T28" fmla="*/ 62 w 80"/>
              <a:gd name="T29" fmla="*/ 67 h 74"/>
              <a:gd name="T30" fmla="*/ 62 w 80"/>
              <a:gd name="T31" fmla="*/ 67 h 74"/>
              <a:gd name="T32" fmla="*/ 39 w 80"/>
              <a:gd name="T33" fmla="*/ 71 h 74"/>
              <a:gd name="T34" fmla="*/ 5 w 80"/>
              <a:gd name="T35" fmla="*/ 74 h 74"/>
              <a:gd name="T36" fmla="*/ 3 w 80"/>
              <a:gd name="T37" fmla="*/ 62 h 74"/>
              <a:gd name="T38" fmla="*/ 3 w 80"/>
              <a:gd name="T39" fmla="*/ 62 h 74"/>
              <a:gd name="T40" fmla="*/ 14 w 80"/>
              <a:gd name="T41" fmla="*/ 62 h 74"/>
              <a:gd name="T42" fmla="*/ 14 w 80"/>
              <a:gd name="T43" fmla="*/ 62 h 74"/>
              <a:gd name="T44" fmla="*/ 24 w 80"/>
              <a:gd name="T45" fmla="*/ 41 h 74"/>
              <a:gd name="T46" fmla="*/ 24 w 80"/>
              <a:gd name="T47" fmla="*/ 41 h 74"/>
              <a:gd name="T48" fmla="*/ 30 w 80"/>
              <a:gd name="T49" fmla="*/ 31 h 74"/>
              <a:gd name="T50" fmla="*/ 33 w 80"/>
              <a:gd name="T51" fmla="*/ 22 h 74"/>
              <a:gd name="T52" fmla="*/ 44 w 80"/>
              <a:gd name="T53" fmla="*/ 25 h 74"/>
              <a:gd name="T54" fmla="*/ 44 w 80"/>
              <a:gd name="T55" fmla="*/ 25 h 74"/>
              <a:gd name="T56" fmla="*/ 37 w 80"/>
              <a:gd name="T57" fmla="*/ 42 h 74"/>
              <a:gd name="T58" fmla="*/ 37 w 80"/>
              <a:gd name="T59" fmla="*/ 42 h 74"/>
              <a:gd name="T60" fmla="*/ 32 w 80"/>
              <a:gd name="T61" fmla="*/ 52 h 74"/>
              <a:gd name="T62" fmla="*/ 27 w 80"/>
              <a:gd name="T63" fmla="*/ 61 h 74"/>
              <a:gd name="T64" fmla="*/ 27 w 80"/>
              <a:gd name="T65" fmla="*/ 61 h 74"/>
              <a:gd name="T66" fmla="*/ 57 w 80"/>
              <a:gd name="T67" fmla="*/ 58 h 74"/>
              <a:gd name="T68" fmla="*/ 57 w 80"/>
              <a:gd name="T69" fmla="*/ 58 h 74"/>
              <a:gd name="T70" fmla="*/ 49 w 80"/>
              <a:gd name="T71" fmla="*/ 43 h 74"/>
              <a:gd name="T72" fmla="*/ 59 w 80"/>
              <a:gd name="T73" fmla="*/ 39 h 74"/>
              <a:gd name="T74" fmla="*/ 59 w 80"/>
              <a:gd name="T75" fmla="*/ 39 h 74"/>
              <a:gd name="T76" fmla="*/ 69 w 80"/>
              <a:gd name="T77" fmla="*/ 55 h 74"/>
              <a:gd name="T78" fmla="*/ 69 w 80"/>
              <a:gd name="T79" fmla="*/ 55 h 74"/>
              <a:gd name="T80" fmla="*/ 74 w 80"/>
              <a:gd name="T81" fmla="*/ 64 h 74"/>
              <a:gd name="T82" fmla="*/ 77 w 80"/>
              <a:gd name="T83" fmla="*/ 71 h 74"/>
              <a:gd name="T84" fmla="*/ 65 w 80"/>
              <a:gd name="T85" fmla="*/ 74 h 74"/>
              <a:gd name="T86" fmla="*/ 65 w 80"/>
              <a:gd name="T87" fmla="*/ 74 h 74"/>
              <a:gd name="T88" fmla="*/ 62 w 80"/>
              <a:gd name="T89" fmla="*/ 67 h 74"/>
              <a:gd name="T90" fmla="*/ 62 w 80"/>
              <a:gd name="T91" fmla="*/ 67 h 74"/>
              <a:gd name="T92" fmla="*/ 80 w 80"/>
              <a:gd name="T93" fmla="*/ 33 h 74"/>
              <a:gd name="T94" fmla="*/ 72 w 80"/>
              <a:gd name="T95" fmla="*/ 42 h 74"/>
              <a:gd name="T96" fmla="*/ 72 w 80"/>
              <a:gd name="T97" fmla="*/ 42 h 74"/>
              <a:gd name="T98" fmla="*/ 63 w 80"/>
              <a:gd name="T99" fmla="*/ 33 h 74"/>
              <a:gd name="T100" fmla="*/ 55 w 80"/>
              <a:gd name="T101" fmla="*/ 24 h 74"/>
              <a:gd name="T102" fmla="*/ 55 w 80"/>
              <a:gd name="T103" fmla="*/ 24 h 74"/>
              <a:gd name="T104" fmla="*/ 48 w 80"/>
              <a:gd name="T105" fmla="*/ 14 h 74"/>
              <a:gd name="T106" fmla="*/ 43 w 80"/>
              <a:gd name="T107" fmla="*/ 4 h 74"/>
              <a:gd name="T108" fmla="*/ 53 w 80"/>
              <a:gd name="T109" fmla="*/ 0 h 74"/>
              <a:gd name="T110" fmla="*/ 53 w 80"/>
              <a:gd name="T111" fmla="*/ 0 h 74"/>
              <a:gd name="T112" fmla="*/ 59 w 80"/>
              <a:gd name="T113" fmla="*/ 11 h 74"/>
              <a:gd name="T114" fmla="*/ 65 w 80"/>
              <a:gd name="T115" fmla="*/ 20 h 74"/>
              <a:gd name="T116" fmla="*/ 65 w 80"/>
              <a:gd name="T117" fmla="*/ 20 h 74"/>
              <a:gd name="T118" fmla="*/ 73 w 80"/>
              <a:gd name="T119" fmla="*/ 28 h 74"/>
              <a:gd name="T120" fmla="*/ 80 w 80"/>
              <a:gd name="T121" fmla="*/ 33 h 74"/>
              <a:gd name="T122" fmla="*/ 80 w 80"/>
              <a:gd name="T123"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 h="74">
                <a:moveTo>
                  <a:pt x="37" y="3"/>
                </a:moveTo>
                <a:lnTo>
                  <a:pt x="37" y="3"/>
                </a:lnTo>
                <a:lnTo>
                  <a:pt x="32" y="14"/>
                </a:lnTo>
                <a:lnTo>
                  <a:pt x="24" y="24"/>
                </a:lnTo>
                <a:lnTo>
                  <a:pt x="24" y="24"/>
                </a:lnTo>
                <a:lnTo>
                  <a:pt x="16" y="34"/>
                </a:lnTo>
                <a:lnTo>
                  <a:pt x="7" y="42"/>
                </a:lnTo>
                <a:lnTo>
                  <a:pt x="0" y="35"/>
                </a:lnTo>
                <a:lnTo>
                  <a:pt x="0" y="35"/>
                </a:lnTo>
                <a:lnTo>
                  <a:pt x="7" y="28"/>
                </a:lnTo>
                <a:lnTo>
                  <a:pt x="14" y="21"/>
                </a:lnTo>
                <a:lnTo>
                  <a:pt x="20" y="12"/>
                </a:lnTo>
                <a:lnTo>
                  <a:pt x="26" y="1"/>
                </a:lnTo>
                <a:lnTo>
                  <a:pt x="37" y="3"/>
                </a:lnTo>
                <a:close/>
                <a:moveTo>
                  <a:pt x="62" y="67"/>
                </a:moveTo>
                <a:lnTo>
                  <a:pt x="62" y="67"/>
                </a:lnTo>
                <a:lnTo>
                  <a:pt x="39" y="71"/>
                </a:lnTo>
                <a:lnTo>
                  <a:pt x="5" y="74"/>
                </a:lnTo>
                <a:lnTo>
                  <a:pt x="3" y="62"/>
                </a:lnTo>
                <a:lnTo>
                  <a:pt x="3" y="62"/>
                </a:lnTo>
                <a:lnTo>
                  <a:pt x="14" y="62"/>
                </a:lnTo>
                <a:lnTo>
                  <a:pt x="14" y="62"/>
                </a:lnTo>
                <a:lnTo>
                  <a:pt x="24" y="41"/>
                </a:lnTo>
                <a:lnTo>
                  <a:pt x="24" y="41"/>
                </a:lnTo>
                <a:lnTo>
                  <a:pt x="30" y="31"/>
                </a:lnTo>
                <a:lnTo>
                  <a:pt x="33" y="22"/>
                </a:lnTo>
                <a:lnTo>
                  <a:pt x="44" y="25"/>
                </a:lnTo>
                <a:lnTo>
                  <a:pt x="44" y="25"/>
                </a:lnTo>
                <a:lnTo>
                  <a:pt x="37" y="42"/>
                </a:lnTo>
                <a:lnTo>
                  <a:pt x="37" y="42"/>
                </a:lnTo>
                <a:lnTo>
                  <a:pt x="32" y="52"/>
                </a:lnTo>
                <a:lnTo>
                  <a:pt x="27" y="61"/>
                </a:lnTo>
                <a:lnTo>
                  <a:pt x="27" y="61"/>
                </a:lnTo>
                <a:lnTo>
                  <a:pt x="57" y="58"/>
                </a:lnTo>
                <a:lnTo>
                  <a:pt x="57" y="58"/>
                </a:lnTo>
                <a:lnTo>
                  <a:pt x="49" y="43"/>
                </a:lnTo>
                <a:lnTo>
                  <a:pt x="59" y="39"/>
                </a:lnTo>
                <a:lnTo>
                  <a:pt x="59" y="39"/>
                </a:lnTo>
                <a:lnTo>
                  <a:pt x="69" y="55"/>
                </a:lnTo>
                <a:lnTo>
                  <a:pt x="69" y="55"/>
                </a:lnTo>
                <a:lnTo>
                  <a:pt x="74" y="64"/>
                </a:lnTo>
                <a:lnTo>
                  <a:pt x="77" y="71"/>
                </a:lnTo>
                <a:lnTo>
                  <a:pt x="65" y="74"/>
                </a:lnTo>
                <a:lnTo>
                  <a:pt x="65" y="74"/>
                </a:lnTo>
                <a:lnTo>
                  <a:pt x="62" y="67"/>
                </a:lnTo>
                <a:lnTo>
                  <a:pt x="62" y="67"/>
                </a:lnTo>
                <a:close/>
                <a:moveTo>
                  <a:pt x="80" y="33"/>
                </a:moveTo>
                <a:lnTo>
                  <a:pt x="72" y="42"/>
                </a:lnTo>
                <a:lnTo>
                  <a:pt x="72" y="42"/>
                </a:lnTo>
                <a:lnTo>
                  <a:pt x="63" y="33"/>
                </a:lnTo>
                <a:lnTo>
                  <a:pt x="55" y="24"/>
                </a:lnTo>
                <a:lnTo>
                  <a:pt x="55" y="24"/>
                </a:lnTo>
                <a:lnTo>
                  <a:pt x="48" y="14"/>
                </a:lnTo>
                <a:lnTo>
                  <a:pt x="43" y="4"/>
                </a:lnTo>
                <a:lnTo>
                  <a:pt x="53" y="0"/>
                </a:lnTo>
                <a:lnTo>
                  <a:pt x="53" y="0"/>
                </a:lnTo>
                <a:lnTo>
                  <a:pt x="59" y="11"/>
                </a:lnTo>
                <a:lnTo>
                  <a:pt x="65" y="20"/>
                </a:lnTo>
                <a:lnTo>
                  <a:pt x="65" y="20"/>
                </a:lnTo>
                <a:lnTo>
                  <a:pt x="73" y="28"/>
                </a:lnTo>
                <a:lnTo>
                  <a:pt x="80" y="33"/>
                </a:lnTo>
                <a:lnTo>
                  <a:pt x="80"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Freeform 508">
            <a:extLst>
              <a:ext uri="{FF2B5EF4-FFF2-40B4-BE49-F238E27FC236}">
                <a16:creationId xmlns:a16="http://schemas.microsoft.com/office/drawing/2014/main" id="{DB85E3DB-1933-49C6-8BD5-E38BA386F981}"/>
              </a:ext>
            </a:extLst>
          </p:cNvPr>
          <p:cNvSpPr>
            <a:spLocks noEditPoints="1"/>
          </p:cNvSpPr>
          <p:nvPr/>
        </p:nvSpPr>
        <p:spPr bwMode="auto">
          <a:xfrm>
            <a:off x="7251700" y="5097463"/>
            <a:ext cx="55562" cy="55562"/>
          </a:xfrm>
          <a:custGeom>
            <a:avLst/>
            <a:gdLst>
              <a:gd name="T0" fmla="*/ 10 w 70"/>
              <a:gd name="T1" fmla="*/ 28 h 72"/>
              <a:gd name="T2" fmla="*/ 0 w 70"/>
              <a:gd name="T3" fmla="*/ 72 h 72"/>
              <a:gd name="T4" fmla="*/ 31 w 70"/>
              <a:gd name="T5" fmla="*/ 0 h 72"/>
              <a:gd name="T6" fmla="*/ 22 w 70"/>
              <a:gd name="T7" fmla="*/ 13 h 72"/>
              <a:gd name="T8" fmla="*/ 10 w 70"/>
              <a:gd name="T9" fmla="*/ 8 h 72"/>
              <a:gd name="T10" fmla="*/ 22 w 70"/>
              <a:gd name="T11" fmla="*/ 13 h 72"/>
              <a:gd name="T12" fmla="*/ 22 w 70"/>
              <a:gd name="T13" fmla="*/ 17 h 72"/>
              <a:gd name="T14" fmla="*/ 10 w 70"/>
              <a:gd name="T15" fmla="*/ 22 h 72"/>
              <a:gd name="T16" fmla="*/ 30 w 70"/>
              <a:gd name="T17" fmla="*/ 53 h 72"/>
              <a:gd name="T18" fmla="*/ 29 w 70"/>
              <a:gd name="T19" fmla="*/ 58 h 72"/>
              <a:gd name="T20" fmla="*/ 27 w 70"/>
              <a:gd name="T21" fmla="*/ 62 h 72"/>
              <a:gd name="T22" fmla="*/ 18 w 70"/>
              <a:gd name="T23" fmla="*/ 71 h 72"/>
              <a:gd name="T24" fmla="*/ 13 w 70"/>
              <a:gd name="T25" fmla="*/ 64 h 72"/>
              <a:gd name="T26" fmla="*/ 18 w 70"/>
              <a:gd name="T27" fmla="*/ 59 h 72"/>
              <a:gd name="T28" fmla="*/ 21 w 70"/>
              <a:gd name="T29" fmla="*/ 53 h 72"/>
              <a:gd name="T30" fmla="*/ 13 w 70"/>
              <a:gd name="T31" fmla="*/ 45 h 72"/>
              <a:gd name="T32" fmla="*/ 21 w 70"/>
              <a:gd name="T33" fmla="*/ 39 h 72"/>
              <a:gd name="T34" fmla="*/ 14 w 70"/>
              <a:gd name="T35" fmla="*/ 32 h 72"/>
              <a:gd name="T36" fmla="*/ 55 w 70"/>
              <a:gd name="T37" fmla="*/ 39 h 72"/>
              <a:gd name="T38" fmla="*/ 48 w 70"/>
              <a:gd name="T39" fmla="*/ 45 h 72"/>
              <a:gd name="T40" fmla="*/ 57 w 70"/>
              <a:gd name="T41" fmla="*/ 53 h 72"/>
              <a:gd name="T42" fmla="*/ 48 w 70"/>
              <a:gd name="T43" fmla="*/ 70 h 72"/>
              <a:gd name="T44" fmla="*/ 38 w 70"/>
              <a:gd name="T45" fmla="*/ 53 h 72"/>
              <a:gd name="T46" fmla="*/ 31 w 70"/>
              <a:gd name="T47" fmla="*/ 45 h 72"/>
              <a:gd name="T48" fmla="*/ 38 w 70"/>
              <a:gd name="T49" fmla="*/ 39 h 72"/>
              <a:gd name="T50" fmla="*/ 31 w 70"/>
              <a:gd name="T51" fmla="*/ 45 h 72"/>
              <a:gd name="T52" fmla="*/ 70 w 70"/>
              <a:gd name="T53" fmla="*/ 63 h 72"/>
              <a:gd name="T54" fmla="*/ 68 w 70"/>
              <a:gd name="T55" fmla="*/ 69 h 72"/>
              <a:gd name="T56" fmla="*/ 65 w 70"/>
              <a:gd name="T57" fmla="*/ 71 h 72"/>
              <a:gd name="T58" fmla="*/ 51 w 70"/>
              <a:gd name="T59" fmla="*/ 71 h 72"/>
              <a:gd name="T60" fmla="*/ 58 w 70"/>
              <a:gd name="T61" fmla="*/ 61 h 72"/>
              <a:gd name="T62" fmla="*/ 59 w 70"/>
              <a:gd name="T63" fmla="*/ 61 h 72"/>
              <a:gd name="T64" fmla="*/ 60 w 70"/>
              <a:gd name="T65" fmla="*/ 59 h 72"/>
              <a:gd name="T66" fmla="*/ 37 w 70"/>
              <a:gd name="T67" fmla="*/ 28 h 72"/>
              <a:gd name="T68" fmla="*/ 70 w 70"/>
              <a:gd name="T69" fmla="*/ 0 h 72"/>
              <a:gd name="T70" fmla="*/ 47 w 70"/>
              <a:gd name="T71" fmla="*/ 13 h 72"/>
              <a:gd name="T72" fmla="*/ 60 w 70"/>
              <a:gd name="T73" fmla="*/ 8 h 72"/>
              <a:gd name="T74" fmla="*/ 47 w 70"/>
              <a:gd name="T75" fmla="*/ 13 h 72"/>
              <a:gd name="T76" fmla="*/ 47 w 70"/>
              <a:gd name="T77" fmla="*/ 17 h 72"/>
              <a:gd name="T78" fmla="*/ 60 w 70"/>
              <a:gd name="T79"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72">
                <a:moveTo>
                  <a:pt x="31" y="28"/>
                </a:moveTo>
                <a:lnTo>
                  <a:pt x="10" y="28"/>
                </a:lnTo>
                <a:lnTo>
                  <a:pt x="10" y="72"/>
                </a:lnTo>
                <a:lnTo>
                  <a:pt x="0" y="72"/>
                </a:lnTo>
                <a:lnTo>
                  <a:pt x="0" y="0"/>
                </a:lnTo>
                <a:lnTo>
                  <a:pt x="31" y="0"/>
                </a:lnTo>
                <a:lnTo>
                  <a:pt x="31" y="28"/>
                </a:lnTo>
                <a:close/>
                <a:moveTo>
                  <a:pt x="22" y="13"/>
                </a:moveTo>
                <a:lnTo>
                  <a:pt x="22" y="8"/>
                </a:lnTo>
                <a:lnTo>
                  <a:pt x="10" y="8"/>
                </a:lnTo>
                <a:lnTo>
                  <a:pt x="10" y="13"/>
                </a:lnTo>
                <a:lnTo>
                  <a:pt x="22" y="13"/>
                </a:lnTo>
                <a:close/>
                <a:moveTo>
                  <a:pt x="22" y="22"/>
                </a:moveTo>
                <a:lnTo>
                  <a:pt x="22" y="17"/>
                </a:lnTo>
                <a:lnTo>
                  <a:pt x="10" y="17"/>
                </a:lnTo>
                <a:lnTo>
                  <a:pt x="10" y="22"/>
                </a:lnTo>
                <a:lnTo>
                  <a:pt x="22" y="22"/>
                </a:lnTo>
                <a:close/>
                <a:moveTo>
                  <a:pt x="30" y="53"/>
                </a:moveTo>
                <a:lnTo>
                  <a:pt x="30" y="53"/>
                </a:lnTo>
                <a:lnTo>
                  <a:pt x="29" y="58"/>
                </a:lnTo>
                <a:lnTo>
                  <a:pt x="27" y="62"/>
                </a:lnTo>
                <a:lnTo>
                  <a:pt x="27" y="62"/>
                </a:lnTo>
                <a:lnTo>
                  <a:pt x="23" y="66"/>
                </a:lnTo>
                <a:lnTo>
                  <a:pt x="18" y="71"/>
                </a:lnTo>
                <a:lnTo>
                  <a:pt x="13" y="64"/>
                </a:lnTo>
                <a:lnTo>
                  <a:pt x="13" y="64"/>
                </a:lnTo>
                <a:lnTo>
                  <a:pt x="16" y="62"/>
                </a:lnTo>
                <a:lnTo>
                  <a:pt x="18" y="59"/>
                </a:lnTo>
                <a:lnTo>
                  <a:pt x="20" y="56"/>
                </a:lnTo>
                <a:lnTo>
                  <a:pt x="21" y="53"/>
                </a:lnTo>
                <a:lnTo>
                  <a:pt x="13" y="53"/>
                </a:lnTo>
                <a:lnTo>
                  <a:pt x="13" y="45"/>
                </a:lnTo>
                <a:lnTo>
                  <a:pt x="21" y="45"/>
                </a:lnTo>
                <a:lnTo>
                  <a:pt x="21" y="39"/>
                </a:lnTo>
                <a:lnTo>
                  <a:pt x="14" y="39"/>
                </a:lnTo>
                <a:lnTo>
                  <a:pt x="14" y="32"/>
                </a:lnTo>
                <a:lnTo>
                  <a:pt x="55" y="32"/>
                </a:lnTo>
                <a:lnTo>
                  <a:pt x="55" y="39"/>
                </a:lnTo>
                <a:lnTo>
                  <a:pt x="48" y="39"/>
                </a:lnTo>
                <a:lnTo>
                  <a:pt x="48" y="45"/>
                </a:lnTo>
                <a:lnTo>
                  <a:pt x="57" y="45"/>
                </a:lnTo>
                <a:lnTo>
                  <a:pt x="57" y="53"/>
                </a:lnTo>
                <a:lnTo>
                  <a:pt x="48" y="53"/>
                </a:lnTo>
                <a:lnTo>
                  <a:pt x="48" y="70"/>
                </a:lnTo>
                <a:lnTo>
                  <a:pt x="38" y="70"/>
                </a:lnTo>
                <a:lnTo>
                  <a:pt x="38" y="53"/>
                </a:lnTo>
                <a:lnTo>
                  <a:pt x="30" y="53"/>
                </a:lnTo>
                <a:close/>
                <a:moveTo>
                  <a:pt x="31" y="45"/>
                </a:moveTo>
                <a:lnTo>
                  <a:pt x="38" y="45"/>
                </a:lnTo>
                <a:lnTo>
                  <a:pt x="38" y="39"/>
                </a:lnTo>
                <a:lnTo>
                  <a:pt x="31" y="39"/>
                </a:lnTo>
                <a:lnTo>
                  <a:pt x="31" y="45"/>
                </a:lnTo>
                <a:close/>
                <a:moveTo>
                  <a:pt x="70" y="63"/>
                </a:moveTo>
                <a:lnTo>
                  <a:pt x="70" y="63"/>
                </a:lnTo>
                <a:lnTo>
                  <a:pt x="70" y="66"/>
                </a:lnTo>
                <a:lnTo>
                  <a:pt x="68" y="69"/>
                </a:lnTo>
                <a:lnTo>
                  <a:pt x="68" y="69"/>
                </a:lnTo>
                <a:lnTo>
                  <a:pt x="65" y="71"/>
                </a:lnTo>
                <a:lnTo>
                  <a:pt x="62" y="71"/>
                </a:lnTo>
                <a:lnTo>
                  <a:pt x="51" y="71"/>
                </a:lnTo>
                <a:lnTo>
                  <a:pt x="50" y="61"/>
                </a:lnTo>
                <a:lnTo>
                  <a:pt x="58" y="61"/>
                </a:lnTo>
                <a:lnTo>
                  <a:pt x="58" y="61"/>
                </a:lnTo>
                <a:lnTo>
                  <a:pt x="59" y="61"/>
                </a:lnTo>
                <a:lnTo>
                  <a:pt x="59" y="61"/>
                </a:lnTo>
                <a:lnTo>
                  <a:pt x="60" y="59"/>
                </a:lnTo>
                <a:lnTo>
                  <a:pt x="60" y="28"/>
                </a:lnTo>
                <a:lnTo>
                  <a:pt x="37" y="28"/>
                </a:lnTo>
                <a:lnTo>
                  <a:pt x="37" y="0"/>
                </a:lnTo>
                <a:lnTo>
                  <a:pt x="70" y="0"/>
                </a:lnTo>
                <a:lnTo>
                  <a:pt x="70" y="63"/>
                </a:lnTo>
                <a:close/>
                <a:moveTo>
                  <a:pt x="47" y="13"/>
                </a:moveTo>
                <a:lnTo>
                  <a:pt x="60" y="13"/>
                </a:lnTo>
                <a:lnTo>
                  <a:pt x="60" y="8"/>
                </a:lnTo>
                <a:lnTo>
                  <a:pt x="47" y="8"/>
                </a:lnTo>
                <a:lnTo>
                  <a:pt x="47" y="13"/>
                </a:lnTo>
                <a:close/>
                <a:moveTo>
                  <a:pt x="60" y="17"/>
                </a:moveTo>
                <a:lnTo>
                  <a:pt x="47" y="17"/>
                </a:lnTo>
                <a:lnTo>
                  <a:pt x="47" y="22"/>
                </a:lnTo>
                <a:lnTo>
                  <a:pt x="60" y="22"/>
                </a:lnTo>
                <a:lnTo>
                  <a:pt x="60"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Freeform 509">
            <a:extLst>
              <a:ext uri="{FF2B5EF4-FFF2-40B4-BE49-F238E27FC236}">
                <a16:creationId xmlns:a16="http://schemas.microsoft.com/office/drawing/2014/main" id="{8542100F-82BF-438D-B578-BD15E1F2F6C6}"/>
              </a:ext>
            </a:extLst>
          </p:cNvPr>
          <p:cNvSpPr>
            <a:spLocks/>
          </p:cNvSpPr>
          <p:nvPr/>
        </p:nvSpPr>
        <p:spPr bwMode="auto">
          <a:xfrm>
            <a:off x="7513638" y="5002213"/>
            <a:ext cx="639762" cy="193675"/>
          </a:xfrm>
          <a:custGeom>
            <a:avLst/>
            <a:gdLst>
              <a:gd name="T0" fmla="*/ 0 w 808"/>
              <a:gd name="T1" fmla="*/ 0 h 243"/>
              <a:gd name="T2" fmla="*/ 686 w 808"/>
              <a:gd name="T3" fmla="*/ 0 h 243"/>
              <a:gd name="T4" fmla="*/ 808 w 808"/>
              <a:gd name="T5" fmla="*/ 121 h 243"/>
              <a:gd name="T6" fmla="*/ 686 w 808"/>
              <a:gd name="T7" fmla="*/ 243 h 243"/>
              <a:gd name="T8" fmla="*/ 0 w 808"/>
              <a:gd name="T9" fmla="*/ 243 h 243"/>
              <a:gd name="T10" fmla="*/ 0 w 808"/>
              <a:gd name="T11" fmla="*/ 0 h 243"/>
            </a:gdLst>
            <a:ahLst/>
            <a:cxnLst>
              <a:cxn ang="0">
                <a:pos x="T0" y="T1"/>
              </a:cxn>
              <a:cxn ang="0">
                <a:pos x="T2" y="T3"/>
              </a:cxn>
              <a:cxn ang="0">
                <a:pos x="T4" y="T5"/>
              </a:cxn>
              <a:cxn ang="0">
                <a:pos x="T6" y="T7"/>
              </a:cxn>
              <a:cxn ang="0">
                <a:pos x="T8" y="T9"/>
              </a:cxn>
              <a:cxn ang="0">
                <a:pos x="T10" y="T11"/>
              </a:cxn>
            </a:cxnLst>
            <a:rect l="0" t="0" r="r" b="b"/>
            <a:pathLst>
              <a:path w="808" h="243">
                <a:moveTo>
                  <a:pt x="0" y="0"/>
                </a:moveTo>
                <a:lnTo>
                  <a:pt x="686" y="0"/>
                </a:lnTo>
                <a:lnTo>
                  <a:pt x="808" y="121"/>
                </a:lnTo>
                <a:lnTo>
                  <a:pt x="686" y="243"/>
                </a:lnTo>
                <a:lnTo>
                  <a:pt x="0" y="243"/>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Freeform 510">
            <a:extLst>
              <a:ext uri="{FF2B5EF4-FFF2-40B4-BE49-F238E27FC236}">
                <a16:creationId xmlns:a16="http://schemas.microsoft.com/office/drawing/2014/main" id="{CDAC2D3E-E2C2-4458-ACAE-8C59618024A0}"/>
              </a:ext>
            </a:extLst>
          </p:cNvPr>
          <p:cNvSpPr>
            <a:spLocks/>
          </p:cNvSpPr>
          <p:nvPr/>
        </p:nvSpPr>
        <p:spPr bwMode="auto">
          <a:xfrm>
            <a:off x="7599363" y="5048250"/>
            <a:ext cx="28575" cy="28575"/>
          </a:xfrm>
          <a:custGeom>
            <a:avLst/>
            <a:gdLst>
              <a:gd name="T0" fmla="*/ 35 w 35"/>
              <a:gd name="T1" fmla="*/ 0 h 37"/>
              <a:gd name="T2" fmla="*/ 35 w 35"/>
              <a:gd name="T3" fmla="*/ 0 h 37"/>
              <a:gd name="T4" fmla="*/ 34 w 35"/>
              <a:gd name="T5" fmla="*/ 12 h 37"/>
              <a:gd name="T6" fmla="*/ 32 w 35"/>
              <a:gd name="T7" fmla="*/ 20 h 37"/>
              <a:gd name="T8" fmla="*/ 32 w 35"/>
              <a:gd name="T9" fmla="*/ 20 h 37"/>
              <a:gd name="T10" fmla="*/ 30 w 35"/>
              <a:gd name="T11" fmla="*/ 24 h 37"/>
              <a:gd name="T12" fmla="*/ 26 w 35"/>
              <a:gd name="T13" fmla="*/ 27 h 37"/>
              <a:gd name="T14" fmla="*/ 23 w 35"/>
              <a:gd name="T15" fmla="*/ 30 h 37"/>
              <a:gd name="T16" fmla="*/ 20 w 35"/>
              <a:gd name="T17" fmla="*/ 32 h 37"/>
              <a:gd name="T18" fmla="*/ 20 w 35"/>
              <a:gd name="T19" fmla="*/ 32 h 37"/>
              <a:gd name="T20" fmla="*/ 12 w 35"/>
              <a:gd name="T21" fmla="*/ 35 h 37"/>
              <a:gd name="T22" fmla="*/ 2 w 35"/>
              <a:gd name="T23" fmla="*/ 37 h 37"/>
              <a:gd name="T24" fmla="*/ 0 w 35"/>
              <a:gd name="T25" fmla="*/ 31 h 37"/>
              <a:gd name="T26" fmla="*/ 0 w 35"/>
              <a:gd name="T27" fmla="*/ 31 h 37"/>
              <a:gd name="T28" fmla="*/ 8 w 35"/>
              <a:gd name="T29" fmla="*/ 30 h 37"/>
              <a:gd name="T30" fmla="*/ 15 w 35"/>
              <a:gd name="T31" fmla="*/ 27 h 37"/>
              <a:gd name="T32" fmla="*/ 15 w 35"/>
              <a:gd name="T33" fmla="*/ 27 h 37"/>
              <a:gd name="T34" fmla="*/ 20 w 35"/>
              <a:gd name="T35" fmla="*/ 24 h 37"/>
              <a:gd name="T36" fmla="*/ 24 w 35"/>
              <a:gd name="T37" fmla="*/ 19 h 37"/>
              <a:gd name="T38" fmla="*/ 24 w 35"/>
              <a:gd name="T39" fmla="*/ 19 h 37"/>
              <a:gd name="T40" fmla="*/ 26 w 35"/>
              <a:gd name="T41" fmla="*/ 14 h 37"/>
              <a:gd name="T42" fmla="*/ 27 w 35"/>
              <a:gd name="T43" fmla="*/ 7 h 37"/>
              <a:gd name="T44" fmla="*/ 0 w 35"/>
              <a:gd name="T45" fmla="*/ 7 h 37"/>
              <a:gd name="T46" fmla="*/ 0 w 35"/>
              <a:gd name="T47" fmla="*/ 0 h 37"/>
              <a:gd name="T48" fmla="*/ 35 w 35"/>
              <a:gd name="T4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7">
                <a:moveTo>
                  <a:pt x="35" y="0"/>
                </a:moveTo>
                <a:lnTo>
                  <a:pt x="35" y="0"/>
                </a:lnTo>
                <a:lnTo>
                  <a:pt x="34" y="12"/>
                </a:lnTo>
                <a:lnTo>
                  <a:pt x="32" y="20"/>
                </a:lnTo>
                <a:lnTo>
                  <a:pt x="32" y="20"/>
                </a:lnTo>
                <a:lnTo>
                  <a:pt x="30" y="24"/>
                </a:lnTo>
                <a:lnTo>
                  <a:pt x="26" y="27"/>
                </a:lnTo>
                <a:lnTo>
                  <a:pt x="23" y="30"/>
                </a:lnTo>
                <a:lnTo>
                  <a:pt x="20" y="32"/>
                </a:lnTo>
                <a:lnTo>
                  <a:pt x="20" y="32"/>
                </a:lnTo>
                <a:lnTo>
                  <a:pt x="12" y="35"/>
                </a:lnTo>
                <a:lnTo>
                  <a:pt x="2" y="37"/>
                </a:lnTo>
                <a:lnTo>
                  <a:pt x="0" y="31"/>
                </a:lnTo>
                <a:lnTo>
                  <a:pt x="0" y="31"/>
                </a:lnTo>
                <a:lnTo>
                  <a:pt x="8" y="30"/>
                </a:lnTo>
                <a:lnTo>
                  <a:pt x="15" y="27"/>
                </a:lnTo>
                <a:lnTo>
                  <a:pt x="15" y="27"/>
                </a:lnTo>
                <a:lnTo>
                  <a:pt x="20" y="24"/>
                </a:lnTo>
                <a:lnTo>
                  <a:pt x="24" y="19"/>
                </a:lnTo>
                <a:lnTo>
                  <a:pt x="24" y="19"/>
                </a:lnTo>
                <a:lnTo>
                  <a:pt x="26" y="14"/>
                </a:lnTo>
                <a:lnTo>
                  <a:pt x="27" y="7"/>
                </a:lnTo>
                <a:lnTo>
                  <a:pt x="0" y="7"/>
                </a:lnTo>
                <a:lnTo>
                  <a:pt x="0" y="0"/>
                </a:lnTo>
                <a:lnTo>
                  <a:pt x="3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Freeform 511">
            <a:extLst>
              <a:ext uri="{FF2B5EF4-FFF2-40B4-BE49-F238E27FC236}">
                <a16:creationId xmlns:a16="http://schemas.microsoft.com/office/drawing/2014/main" id="{92554EA1-F81E-4D24-AF4E-BD7B2DEC80CC}"/>
              </a:ext>
            </a:extLst>
          </p:cNvPr>
          <p:cNvSpPr>
            <a:spLocks/>
          </p:cNvSpPr>
          <p:nvPr/>
        </p:nvSpPr>
        <p:spPr bwMode="auto">
          <a:xfrm>
            <a:off x="7634288" y="5053013"/>
            <a:ext cx="28575" cy="23812"/>
          </a:xfrm>
          <a:custGeom>
            <a:avLst/>
            <a:gdLst>
              <a:gd name="T0" fmla="*/ 35 w 35"/>
              <a:gd name="T1" fmla="*/ 28 h 28"/>
              <a:gd name="T2" fmla="*/ 0 w 35"/>
              <a:gd name="T3" fmla="*/ 28 h 28"/>
              <a:gd name="T4" fmla="*/ 0 w 35"/>
              <a:gd name="T5" fmla="*/ 23 h 28"/>
              <a:gd name="T6" fmla="*/ 15 w 35"/>
              <a:gd name="T7" fmla="*/ 23 h 28"/>
              <a:gd name="T8" fmla="*/ 15 w 35"/>
              <a:gd name="T9" fmla="*/ 5 h 28"/>
              <a:gd name="T10" fmla="*/ 2 w 35"/>
              <a:gd name="T11" fmla="*/ 5 h 28"/>
              <a:gd name="T12" fmla="*/ 2 w 35"/>
              <a:gd name="T13" fmla="*/ 0 h 28"/>
              <a:gd name="T14" fmla="*/ 33 w 35"/>
              <a:gd name="T15" fmla="*/ 0 h 28"/>
              <a:gd name="T16" fmla="*/ 33 w 35"/>
              <a:gd name="T17" fmla="*/ 5 h 28"/>
              <a:gd name="T18" fmla="*/ 20 w 35"/>
              <a:gd name="T19" fmla="*/ 5 h 28"/>
              <a:gd name="T20" fmla="*/ 20 w 35"/>
              <a:gd name="T21" fmla="*/ 23 h 28"/>
              <a:gd name="T22" fmla="*/ 35 w 35"/>
              <a:gd name="T23" fmla="*/ 23 h 28"/>
              <a:gd name="T24" fmla="*/ 35 w 35"/>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8">
                <a:moveTo>
                  <a:pt x="35" y="28"/>
                </a:moveTo>
                <a:lnTo>
                  <a:pt x="0" y="28"/>
                </a:lnTo>
                <a:lnTo>
                  <a:pt x="0" y="23"/>
                </a:lnTo>
                <a:lnTo>
                  <a:pt x="15" y="23"/>
                </a:lnTo>
                <a:lnTo>
                  <a:pt x="15" y="5"/>
                </a:lnTo>
                <a:lnTo>
                  <a:pt x="2" y="5"/>
                </a:lnTo>
                <a:lnTo>
                  <a:pt x="2" y="0"/>
                </a:lnTo>
                <a:lnTo>
                  <a:pt x="33" y="0"/>
                </a:lnTo>
                <a:lnTo>
                  <a:pt x="33" y="5"/>
                </a:lnTo>
                <a:lnTo>
                  <a:pt x="20" y="5"/>
                </a:lnTo>
                <a:lnTo>
                  <a:pt x="20" y="23"/>
                </a:lnTo>
                <a:lnTo>
                  <a:pt x="35" y="23"/>
                </a:lnTo>
                <a:lnTo>
                  <a:pt x="35" y="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Rectangle 512">
            <a:extLst>
              <a:ext uri="{FF2B5EF4-FFF2-40B4-BE49-F238E27FC236}">
                <a16:creationId xmlns:a16="http://schemas.microsoft.com/office/drawing/2014/main" id="{5B774E27-CBB3-4123-BAF5-603DC6CF75D5}"/>
              </a:ext>
            </a:extLst>
          </p:cNvPr>
          <p:cNvSpPr>
            <a:spLocks noChangeArrowheads="1"/>
          </p:cNvSpPr>
          <p:nvPr/>
        </p:nvSpPr>
        <p:spPr bwMode="auto">
          <a:xfrm>
            <a:off x="7669213" y="5059363"/>
            <a:ext cx="31750" cy="476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Freeform 513">
            <a:extLst>
              <a:ext uri="{FF2B5EF4-FFF2-40B4-BE49-F238E27FC236}">
                <a16:creationId xmlns:a16="http://schemas.microsoft.com/office/drawing/2014/main" id="{10404A84-5752-4EE6-B93B-EEC3EF3D7CA7}"/>
              </a:ext>
            </a:extLst>
          </p:cNvPr>
          <p:cNvSpPr>
            <a:spLocks noEditPoints="1"/>
          </p:cNvSpPr>
          <p:nvPr/>
        </p:nvSpPr>
        <p:spPr bwMode="auto">
          <a:xfrm>
            <a:off x="7702550" y="5043488"/>
            <a:ext cx="34925" cy="33337"/>
          </a:xfrm>
          <a:custGeom>
            <a:avLst/>
            <a:gdLst>
              <a:gd name="T0" fmla="*/ 43 w 45"/>
              <a:gd name="T1" fmla="*/ 38 h 42"/>
              <a:gd name="T2" fmla="*/ 38 w 45"/>
              <a:gd name="T3" fmla="*/ 42 h 42"/>
              <a:gd name="T4" fmla="*/ 38 w 45"/>
              <a:gd name="T5" fmla="*/ 42 h 42"/>
              <a:gd name="T6" fmla="*/ 24 w 45"/>
              <a:gd name="T7" fmla="*/ 29 h 42"/>
              <a:gd name="T8" fmla="*/ 24 w 45"/>
              <a:gd name="T9" fmla="*/ 29 h 42"/>
              <a:gd name="T10" fmla="*/ 13 w 45"/>
              <a:gd name="T11" fmla="*/ 37 h 42"/>
              <a:gd name="T12" fmla="*/ 8 w 45"/>
              <a:gd name="T13" fmla="*/ 40 h 42"/>
              <a:gd name="T14" fmla="*/ 3 w 45"/>
              <a:gd name="T15" fmla="*/ 42 h 42"/>
              <a:gd name="T16" fmla="*/ 0 w 45"/>
              <a:gd name="T17" fmla="*/ 37 h 42"/>
              <a:gd name="T18" fmla="*/ 0 w 45"/>
              <a:gd name="T19" fmla="*/ 37 h 42"/>
              <a:gd name="T20" fmla="*/ 8 w 45"/>
              <a:gd name="T21" fmla="*/ 33 h 42"/>
              <a:gd name="T22" fmla="*/ 16 w 45"/>
              <a:gd name="T23" fmla="*/ 27 h 42"/>
              <a:gd name="T24" fmla="*/ 16 w 45"/>
              <a:gd name="T25" fmla="*/ 27 h 42"/>
              <a:gd name="T26" fmla="*/ 23 w 45"/>
              <a:gd name="T27" fmla="*/ 20 h 42"/>
              <a:gd name="T28" fmla="*/ 28 w 45"/>
              <a:gd name="T29" fmla="*/ 12 h 42"/>
              <a:gd name="T30" fmla="*/ 5 w 45"/>
              <a:gd name="T31" fmla="*/ 12 h 42"/>
              <a:gd name="T32" fmla="*/ 5 w 45"/>
              <a:gd name="T33" fmla="*/ 5 h 42"/>
              <a:gd name="T34" fmla="*/ 34 w 45"/>
              <a:gd name="T35" fmla="*/ 5 h 42"/>
              <a:gd name="T36" fmla="*/ 35 w 45"/>
              <a:gd name="T37" fmla="*/ 10 h 42"/>
              <a:gd name="T38" fmla="*/ 35 w 45"/>
              <a:gd name="T39" fmla="*/ 10 h 42"/>
              <a:gd name="T40" fmla="*/ 32 w 45"/>
              <a:gd name="T41" fmla="*/ 17 h 42"/>
              <a:gd name="T42" fmla="*/ 32 w 45"/>
              <a:gd name="T43" fmla="*/ 17 h 42"/>
              <a:gd name="T44" fmla="*/ 28 w 45"/>
              <a:gd name="T45" fmla="*/ 24 h 42"/>
              <a:gd name="T46" fmla="*/ 28 w 45"/>
              <a:gd name="T47" fmla="*/ 24 h 42"/>
              <a:gd name="T48" fmla="*/ 43 w 45"/>
              <a:gd name="T49" fmla="*/ 38 h 42"/>
              <a:gd name="T50" fmla="*/ 43 w 45"/>
              <a:gd name="T51" fmla="*/ 38 h 42"/>
              <a:gd name="T52" fmla="*/ 39 w 45"/>
              <a:gd name="T53" fmla="*/ 8 h 42"/>
              <a:gd name="T54" fmla="*/ 36 w 45"/>
              <a:gd name="T55" fmla="*/ 9 h 42"/>
              <a:gd name="T56" fmla="*/ 36 w 45"/>
              <a:gd name="T57" fmla="*/ 9 h 42"/>
              <a:gd name="T58" fmla="*/ 33 w 45"/>
              <a:gd name="T59" fmla="*/ 2 h 42"/>
              <a:gd name="T60" fmla="*/ 36 w 45"/>
              <a:gd name="T61" fmla="*/ 1 h 42"/>
              <a:gd name="T62" fmla="*/ 36 w 45"/>
              <a:gd name="T63" fmla="*/ 1 h 42"/>
              <a:gd name="T64" fmla="*/ 39 w 45"/>
              <a:gd name="T65" fmla="*/ 8 h 42"/>
              <a:gd name="T66" fmla="*/ 39 w 45"/>
              <a:gd name="T67" fmla="*/ 8 h 42"/>
              <a:gd name="T68" fmla="*/ 45 w 45"/>
              <a:gd name="T69" fmla="*/ 8 h 42"/>
              <a:gd name="T70" fmla="*/ 42 w 45"/>
              <a:gd name="T71" fmla="*/ 9 h 42"/>
              <a:gd name="T72" fmla="*/ 42 w 45"/>
              <a:gd name="T73" fmla="*/ 9 h 42"/>
              <a:gd name="T74" fmla="*/ 39 w 45"/>
              <a:gd name="T75" fmla="*/ 1 h 42"/>
              <a:gd name="T76" fmla="*/ 42 w 45"/>
              <a:gd name="T77" fmla="*/ 0 h 42"/>
              <a:gd name="T78" fmla="*/ 42 w 45"/>
              <a:gd name="T79" fmla="*/ 0 h 42"/>
              <a:gd name="T80" fmla="*/ 45 w 45"/>
              <a:gd name="T81" fmla="*/ 8 h 42"/>
              <a:gd name="T82" fmla="*/ 45 w 45"/>
              <a:gd name="T83"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 h="42">
                <a:moveTo>
                  <a:pt x="43" y="38"/>
                </a:moveTo>
                <a:lnTo>
                  <a:pt x="38" y="42"/>
                </a:lnTo>
                <a:lnTo>
                  <a:pt x="38" y="42"/>
                </a:lnTo>
                <a:lnTo>
                  <a:pt x="24" y="29"/>
                </a:lnTo>
                <a:lnTo>
                  <a:pt x="24" y="29"/>
                </a:lnTo>
                <a:lnTo>
                  <a:pt x="13" y="37"/>
                </a:lnTo>
                <a:lnTo>
                  <a:pt x="8" y="40"/>
                </a:lnTo>
                <a:lnTo>
                  <a:pt x="3" y="42"/>
                </a:lnTo>
                <a:lnTo>
                  <a:pt x="0" y="37"/>
                </a:lnTo>
                <a:lnTo>
                  <a:pt x="0" y="37"/>
                </a:lnTo>
                <a:lnTo>
                  <a:pt x="8" y="33"/>
                </a:lnTo>
                <a:lnTo>
                  <a:pt x="16" y="27"/>
                </a:lnTo>
                <a:lnTo>
                  <a:pt x="16" y="27"/>
                </a:lnTo>
                <a:lnTo>
                  <a:pt x="23" y="20"/>
                </a:lnTo>
                <a:lnTo>
                  <a:pt x="28" y="12"/>
                </a:lnTo>
                <a:lnTo>
                  <a:pt x="5" y="12"/>
                </a:lnTo>
                <a:lnTo>
                  <a:pt x="5" y="5"/>
                </a:lnTo>
                <a:lnTo>
                  <a:pt x="34" y="5"/>
                </a:lnTo>
                <a:lnTo>
                  <a:pt x="35" y="10"/>
                </a:lnTo>
                <a:lnTo>
                  <a:pt x="35" y="10"/>
                </a:lnTo>
                <a:lnTo>
                  <a:pt x="32" y="17"/>
                </a:lnTo>
                <a:lnTo>
                  <a:pt x="32" y="17"/>
                </a:lnTo>
                <a:lnTo>
                  <a:pt x="28" y="24"/>
                </a:lnTo>
                <a:lnTo>
                  <a:pt x="28" y="24"/>
                </a:lnTo>
                <a:lnTo>
                  <a:pt x="43" y="38"/>
                </a:lnTo>
                <a:lnTo>
                  <a:pt x="43" y="38"/>
                </a:lnTo>
                <a:close/>
                <a:moveTo>
                  <a:pt x="39" y="8"/>
                </a:moveTo>
                <a:lnTo>
                  <a:pt x="36" y="9"/>
                </a:lnTo>
                <a:lnTo>
                  <a:pt x="36" y="9"/>
                </a:lnTo>
                <a:lnTo>
                  <a:pt x="33" y="2"/>
                </a:lnTo>
                <a:lnTo>
                  <a:pt x="36" y="1"/>
                </a:lnTo>
                <a:lnTo>
                  <a:pt x="36" y="1"/>
                </a:lnTo>
                <a:lnTo>
                  <a:pt x="39" y="8"/>
                </a:lnTo>
                <a:lnTo>
                  <a:pt x="39" y="8"/>
                </a:lnTo>
                <a:close/>
                <a:moveTo>
                  <a:pt x="45" y="8"/>
                </a:moveTo>
                <a:lnTo>
                  <a:pt x="42" y="9"/>
                </a:lnTo>
                <a:lnTo>
                  <a:pt x="42" y="9"/>
                </a:lnTo>
                <a:lnTo>
                  <a:pt x="39" y="1"/>
                </a:lnTo>
                <a:lnTo>
                  <a:pt x="42" y="0"/>
                </a:lnTo>
                <a:lnTo>
                  <a:pt x="42" y="0"/>
                </a:lnTo>
                <a:lnTo>
                  <a:pt x="45" y="8"/>
                </a:lnTo>
                <a:lnTo>
                  <a:pt x="45"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Freeform 514">
            <a:extLst>
              <a:ext uri="{FF2B5EF4-FFF2-40B4-BE49-F238E27FC236}">
                <a16:creationId xmlns:a16="http://schemas.microsoft.com/office/drawing/2014/main" id="{19DC339A-BDA0-4FA6-8C95-AEB867016616}"/>
              </a:ext>
            </a:extLst>
          </p:cNvPr>
          <p:cNvSpPr>
            <a:spLocks noEditPoints="1"/>
          </p:cNvSpPr>
          <p:nvPr/>
        </p:nvSpPr>
        <p:spPr bwMode="auto">
          <a:xfrm>
            <a:off x="7740650" y="5048250"/>
            <a:ext cx="25400" cy="26987"/>
          </a:xfrm>
          <a:custGeom>
            <a:avLst/>
            <a:gdLst>
              <a:gd name="T0" fmla="*/ 32 w 32"/>
              <a:gd name="T1" fmla="*/ 13 h 33"/>
              <a:gd name="T2" fmla="*/ 24 w 32"/>
              <a:gd name="T3" fmla="*/ 13 h 33"/>
              <a:gd name="T4" fmla="*/ 22 w 32"/>
              <a:gd name="T5" fmla="*/ 20 h 33"/>
              <a:gd name="T6" fmla="*/ 28 w 32"/>
              <a:gd name="T7" fmla="*/ 20 h 33"/>
              <a:gd name="T8" fmla="*/ 28 w 32"/>
              <a:gd name="T9" fmla="*/ 25 h 33"/>
              <a:gd name="T10" fmla="*/ 21 w 32"/>
              <a:gd name="T11" fmla="*/ 25 h 33"/>
              <a:gd name="T12" fmla="*/ 19 w 32"/>
              <a:gd name="T13" fmla="*/ 33 h 33"/>
              <a:gd name="T14" fmla="*/ 14 w 32"/>
              <a:gd name="T15" fmla="*/ 33 h 33"/>
              <a:gd name="T16" fmla="*/ 16 w 32"/>
              <a:gd name="T17" fmla="*/ 25 h 33"/>
              <a:gd name="T18" fmla="*/ 11 w 32"/>
              <a:gd name="T19" fmla="*/ 25 h 33"/>
              <a:gd name="T20" fmla="*/ 9 w 32"/>
              <a:gd name="T21" fmla="*/ 33 h 33"/>
              <a:gd name="T22" fmla="*/ 4 w 32"/>
              <a:gd name="T23" fmla="*/ 33 h 33"/>
              <a:gd name="T24" fmla="*/ 6 w 32"/>
              <a:gd name="T25" fmla="*/ 25 h 33"/>
              <a:gd name="T26" fmla="*/ 0 w 32"/>
              <a:gd name="T27" fmla="*/ 25 h 33"/>
              <a:gd name="T28" fmla="*/ 0 w 32"/>
              <a:gd name="T29" fmla="*/ 20 h 33"/>
              <a:gd name="T30" fmla="*/ 7 w 32"/>
              <a:gd name="T31" fmla="*/ 20 h 33"/>
              <a:gd name="T32" fmla="*/ 9 w 32"/>
              <a:gd name="T33" fmla="*/ 13 h 33"/>
              <a:gd name="T34" fmla="*/ 3 w 32"/>
              <a:gd name="T35" fmla="*/ 13 h 33"/>
              <a:gd name="T36" fmla="*/ 3 w 32"/>
              <a:gd name="T37" fmla="*/ 9 h 33"/>
              <a:gd name="T38" fmla="*/ 10 w 32"/>
              <a:gd name="T39" fmla="*/ 9 h 33"/>
              <a:gd name="T40" fmla="*/ 12 w 32"/>
              <a:gd name="T41" fmla="*/ 0 h 33"/>
              <a:gd name="T42" fmla="*/ 17 w 32"/>
              <a:gd name="T43" fmla="*/ 0 h 33"/>
              <a:gd name="T44" fmla="*/ 15 w 32"/>
              <a:gd name="T45" fmla="*/ 9 h 33"/>
              <a:gd name="T46" fmla="*/ 21 w 32"/>
              <a:gd name="T47" fmla="*/ 9 h 33"/>
              <a:gd name="T48" fmla="*/ 23 w 32"/>
              <a:gd name="T49" fmla="*/ 0 h 33"/>
              <a:gd name="T50" fmla="*/ 27 w 32"/>
              <a:gd name="T51" fmla="*/ 0 h 33"/>
              <a:gd name="T52" fmla="*/ 25 w 32"/>
              <a:gd name="T53" fmla="*/ 9 h 33"/>
              <a:gd name="T54" fmla="*/ 32 w 32"/>
              <a:gd name="T55" fmla="*/ 9 h 33"/>
              <a:gd name="T56" fmla="*/ 32 w 32"/>
              <a:gd name="T57" fmla="*/ 13 h 33"/>
              <a:gd name="T58" fmla="*/ 19 w 32"/>
              <a:gd name="T59" fmla="*/ 13 h 33"/>
              <a:gd name="T60" fmla="*/ 14 w 32"/>
              <a:gd name="T61" fmla="*/ 13 h 33"/>
              <a:gd name="T62" fmla="*/ 12 w 32"/>
              <a:gd name="T63" fmla="*/ 20 h 33"/>
              <a:gd name="T64" fmla="*/ 18 w 32"/>
              <a:gd name="T65" fmla="*/ 20 h 33"/>
              <a:gd name="T66" fmla="*/ 19 w 32"/>
              <a:gd name="T67"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33">
                <a:moveTo>
                  <a:pt x="32" y="13"/>
                </a:moveTo>
                <a:lnTo>
                  <a:pt x="24" y="13"/>
                </a:lnTo>
                <a:lnTo>
                  <a:pt x="22" y="20"/>
                </a:lnTo>
                <a:lnTo>
                  <a:pt x="28" y="20"/>
                </a:lnTo>
                <a:lnTo>
                  <a:pt x="28" y="25"/>
                </a:lnTo>
                <a:lnTo>
                  <a:pt x="21" y="25"/>
                </a:lnTo>
                <a:lnTo>
                  <a:pt x="19" y="33"/>
                </a:lnTo>
                <a:lnTo>
                  <a:pt x="14" y="33"/>
                </a:lnTo>
                <a:lnTo>
                  <a:pt x="16" y="25"/>
                </a:lnTo>
                <a:lnTo>
                  <a:pt x="11" y="25"/>
                </a:lnTo>
                <a:lnTo>
                  <a:pt x="9" y="33"/>
                </a:lnTo>
                <a:lnTo>
                  <a:pt x="4" y="33"/>
                </a:lnTo>
                <a:lnTo>
                  <a:pt x="6" y="25"/>
                </a:lnTo>
                <a:lnTo>
                  <a:pt x="0" y="25"/>
                </a:lnTo>
                <a:lnTo>
                  <a:pt x="0" y="20"/>
                </a:lnTo>
                <a:lnTo>
                  <a:pt x="7" y="20"/>
                </a:lnTo>
                <a:lnTo>
                  <a:pt x="9" y="13"/>
                </a:lnTo>
                <a:lnTo>
                  <a:pt x="3" y="13"/>
                </a:lnTo>
                <a:lnTo>
                  <a:pt x="3" y="9"/>
                </a:lnTo>
                <a:lnTo>
                  <a:pt x="10" y="9"/>
                </a:lnTo>
                <a:lnTo>
                  <a:pt x="12" y="0"/>
                </a:lnTo>
                <a:lnTo>
                  <a:pt x="17" y="0"/>
                </a:lnTo>
                <a:lnTo>
                  <a:pt x="15" y="9"/>
                </a:lnTo>
                <a:lnTo>
                  <a:pt x="21" y="9"/>
                </a:lnTo>
                <a:lnTo>
                  <a:pt x="23" y="0"/>
                </a:lnTo>
                <a:lnTo>
                  <a:pt x="27" y="0"/>
                </a:lnTo>
                <a:lnTo>
                  <a:pt x="25" y="9"/>
                </a:lnTo>
                <a:lnTo>
                  <a:pt x="32" y="9"/>
                </a:lnTo>
                <a:lnTo>
                  <a:pt x="32" y="13"/>
                </a:lnTo>
                <a:close/>
                <a:moveTo>
                  <a:pt x="19" y="13"/>
                </a:moveTo>
                <a:lnTo>
                  <a:pt x="14" y="13"/>
                </a:lnTo>
                <a:lnTo>
                  <a:pt x="12" y="20"/>
                </a:lnTo>
                <a:lnTo>
                  <a:pt x="18" y="20"/>
                </a:lnTo>
                <a:lnTo>
                  <a:pt x="19"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Freeform 515">
            <a:extLst>
              <a:ext uri="{FF2B5EF4-FFF2-40B4-BE49-F238E27FC236}">
                <a16:creationId xmlns:a16="http://schemas.microsoft.com/office/drawing/2014/main" id="{EF134D8A-FCBC-4B88-8915-6057C4F65B7B}"/>
              </a:ext>
            </a:extLst>
          </p:cNvPr>
          <p:cNvSpPr>
            <a:spLocks/>
          </p:cNvSpPr>
          <p:nvPr/>
        </p:nvSpPr>
        <p:spPr bwMode="auto">
          <a:xfrm>
            <a:off x="7770813" y="5048250"/>
            <a:ext cx="20637" cy="26987"/>
          </a:xfrm>
          <a:custGeom>
            <a:avLst/>
            <a:gdLst>
              <a:gd name="T0" fmla="*/ 25 w 25"/>
              <a:gd name="T1" fmla="*/ 33 h 33"/>
              <a:gd name="T2" fmla="*/ 0 w 25"/>
              <a:gd name="T3" fmla="*/ 33 h 33"/>
              <a:gd name="T4" fmla="*/ 0 w 25"/>
              <a:gd name="T5" fmla="*/ 28 h 33"/>
              <a:gd name="T6" fmla="*/ 0 w 25"/>
              <a:gd name="T7" fmla="*/ 28 h 33"/>
              <a:gd name="T8" fmla="*/ 8 w 25"/>
              <a:gd name="T9" fmla="*/ 22 h 33"/>
              <a:gd name="T10" fmla="*/ 13 w 25"/>
              <a:gd name="T11" fmla="*/ 17 h 33"/>
              <a:gd name="T12" fmla="*/ 13 w 25"/>
              <a:gd name="T13" fmla="*/ 17 h 33"/>
              <a:gd name="T14" fmla="*/ 15 w 25"/>
              <a:gd name="T15" fmla="*/ 13 h 33"/>
              <a:gd name="T16" fmla="*/ 16 w 25"/>
              <a:gd name="T17" fmla="*/ 10 h 33"/>
              <a:gd name="T18" fmla="*/ 16 w 25"/>
              <a:gd name="T19" fmla="*/ 10 h 33"/>
              <a:gd name="T20" fmla="*/ 16 w 25"/>
              <a:gd name="T21" fmla="*/ 8 h 33"/>
              <a:gd name="T22" fmla="*/ 14 w 25"/>
              <a:gd name="T23" fmla="*/ 6 h 33"/>
              <a:gd name="T24" fmla="*/ 14 w 25"/>
              <a:gd name="T25" fmla="*/ 6 h 33"/>
              <a:gd name="T26" fmla="*/ 13 w 25"/>
              <a:gd name="T27" fmla="*/ 5 h 33"/>
              <a:gd name="T28" fmla="*/ 10 w 25"/>
              <a:gd name="T29" fmla="*/ 5 h 33"/>
              <a:gd name="T30" fmla="*/ 10 w 25"/>
              <a:gd name="T31" fmla="*/ 5 h 33"/>
              <a:gd name="T32" fmla="*/ 6 w 25"/>
              <a:gd name="T33" fmla="*/ 6 h 33"/>
              <a:gd name="T34" fmla="*/ 2 w 25"/>
              <a:gd name="T35" fmla="*/ 8 h 33"/>
              <a:gd name="T36" fmla="*/ 1 w 25"/>
              <a:gd name="T37" fmla="*/ 8 h 33"/>
              <a:gd name="T38" fmla="*/ 1 w 25"/>
              <a:gd name="T39" fmla="*/ 2 h 33"/>
              <a:gd name="T40" fmla="*/ 1 w 25"/>
              <a:gd name="T41" fmla="*/ 2 h 33"/>
              <a:gd name="T42" fmla="*/ 6 w 25"/>
              <a:gd name="T43" fmla="*/ 0 h 33"/>
              <a:gd name="T44" fmla="*/ 11 w 25"/>
              <a:gd name="T45" fmla="*/ 0 h 33"/>
              <a:gd name="T46" fmla="*/ 11 w 25"/>
              <a:gd name="T47" fmla="*/ 0 h 33"/>
              <a:gd name="T48" fmla="*/ 16 w 25"/>
              <a:gd name="T49" fmla="*/ 0 h 33"/>
              <a:gd name="T50" fmla="*/ 20 w 25"/>
              <a:gd name="T51" fmla="*/ 2 h 33"/>
              <a:gd name="T52" fmla="*/ 20 w 25"/>
              <a:gd name="T53" fmla="*/ 2 h 33"/>
              <a:gd name="T54" fmla="*/ 23 w 25"/>
              <a:gd name="T55" fmla="*/ 5 h 33"/>
              <a:gd name="T56" fmla="*/ 23 w 25"/>
              <a:gd name="T57" fmla="*/ 9 h 33"/>
              <a:gd name="T58" fmla="*/ 23 w 25"/>
              <a:gd name="T59" fmla="*/ 9 h 33"/>
              <a:gd name="T60" fmla="*/ 23 w 25"/>
              <a:gd name="T61" fmla="*/ 13 h 33"/>
              <a:gd name="T62" fmla="*/ 21 w 25"/>
              <a:gd name="T63" fmla="*/ 17 h 33"/>
              <a:gd name="T64" fmla="*/ 21 w 25"/>
              <a:gd name="T65" fmla="*/ 17 h 33"/>
              <a:gd name="T66" fmla="*/ 17 w 25"/>
              <a:gd name="T67" fmla="*/ 21 h 33"/>
              <a:gd name="T68" fmla="*/ 9 w 25"/>
              <a:gd name="T69" fmla="*/ 28 h 33"/>
              <a:gd name="T70" fmla="*/ 25 w 25"/>
              <a:gd name="T71" fmla="*/ 28 h 33"/>
              <a:gd name="T72" fmla="*/ 25 w 25"/>
              <a:gd name="T7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33">
                <a:moveTo>
                  <a:pt x="25" y="33"/>
                </a:moveTo>
                <a:lnTo>
                  <a:pt x="0" y="33"/>
                </a:lnTo>
                <a:lnTo>
                  <a:pt x="0" y="28"/>
                </a:lnTo>
                <a:lnTo>
                  <a:pt x="0" y="28"/>
                </a:lnTo>
                <a:lnTo>
                  <a:pt x="8" y="22"/>
                </a:lnTo>
                <a:lnTo>
                  <a:pt x="13" y="17"/>
                </a:lnTo>
                <a:lnTo>
                  <a:pt x="13" y="17"/>
                </a:lnTo>
                <a:lnTo>
                  <a:pt x="15" y="13"/>
                </a:lnTo>
                <a:lnTo>
                  <a:pt x="16" y="10"/>
                </a:lnTo>
                <a:lnTo>
                  <a:pt x="16" y="10"/>
                </a:lnTo>
                <a:lnTo>
                  <a:pt x="16" y="8"/>
                </a:lnTo>
                <a:lnTo>
                  <a:pt x="14" y="6"/>
                </a:lnTo>
                <a:lnTo>
                  <a:pt x="14" y="6"/>
                </a:lnTo>
                <a:lnTo>
                  <a:pt x="13" y="5"/>
                </a:lnTo>
                <a:lnTo>
                  <a:pt x="10" y="5"/>
                </a:lnTo>
                <a:lnTo>
                  <a:pt x="10" y="5"/>
                </a:lnTo>
                <a:lnTo>
                  <a:pt x="6" y="6"/>
                </a:lnTo>
                <a:lnTo>
                  <a:pt x="2" y="8"/>
                </a:lnTo>
                <a:lnTo>
                  <a:pt x="1" y="8"/>
                </a:lnTo>
                <a:lnTo>
                  <a:pt x="1" y="2"/>
                </a:lnTo>
                <a:lnTo>
                  <a:pt x="1" y="2"/>
                </a:lnTo>
                <a:lnTo>
                  <a:pt x="6" y="0"/>
                </a:lnTo>
                <a:lnTo>
                  <a:pt x="11" y="0"/>
                </a:lnTo>
                <a:lnTo>
                  <a:pt x="11" y="0"/>
                </a:lnTo>
                <a:lnTo>
                  <a:pt x="16" y="0"/>
                </a:lnTo>
                <a:lnTo>
                  <a:pt x="20" y="2"/>
                </a:lnTo>
                <a:lnTo>
                  <a:pt x="20" y="2"/>
                </a:lnTo>
                <a:lnTo>
                  <a:pt x="23" y="5"/>
                </a:lnTo>
                <a:lnTo>
                  <a:pt x="23" y="9"/>
                </a:lnTo>
                <a:lnTo>
                  <a:pt x="23" y="9"/>
                </a:lnTo>
                <a:lnTo>
                  <a:pt x="23" y="13"/>
                </a:lnTo>
                <a:lnTo>
                  <a:pt x="21" y="17"/>
                </a:lnTo>
                <a:lnTo>
                  <a:pt x="21" y="17"/>
                </a:lnTo>
                <a:lnTo>
                  <a:pt x="17" y="21"/>
                </a:lnTo>
                <a:lnTo>
                  <a:pt x="9" y="28"/>
                </a:lnTo>
                <a:lnTo>
                  <a:pt x="25" y="28"/>
                </a:lnTo>
                <a:lnTo>
                  <a:pt x="25"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Freeform 516">
            <a:extLst>
              <a:ext uri="{FF2B5EF4-FFF2-40B4-BE49-F238E27FC236}">
                <a16:creationId xmlns:a16="http://schemas.microsoft.com/office/drawing/2014/main" id="{0510D378-95F4-42A8-83D3-7DE92AD16238}"/>
              </a:ext>
            </a:extLst>
          </p:cNvPr>
          <p:cNvSpPr>
            <a:spLocks noEditPoints="1"/>
          </p:cNvSpPr>
          <p:nvPr/>
        </p:nvSpPr>
        <p:spPr bwMode="auto">
          <a:xfrm>
            <a:off x="7807325" y="5054600"/>
            <a:ext cx="6350" cy="20637"/>
          </a:xfrm>
          <a:custGeom>
            <a:avLst/>
            <a:gdLst>
              <a:gd name="T0" fmla="*/ 9 w 9"/>
              <a:gd name="T1" fmla="*/ 8 h 25"/>
              <a:gd name="T2" fmla="*/ 0 w 9"/>
              <a:gd name="T3" fmla="*/ 8 h 25"/>
              <a:gd name="T4" fmla="*/ 0 w 9"/>
              <a:gd name="T5" fmla="*/ 0 h 25"/>
              <a:gd name="T6" fmla="*/ 9 w 9"/>
              <a:gd name="T7" fmla="*/ 0 h 25"/>
              <a:gd name="T8" fmla="*/ 9 w 9"/>
              <a:gd name="T9" fmla="*/ 8 h 25"/>
              <a:gd name="T10" fmla="*/ 9 w 9"/>
              <a:gd name="T11" fmla="*/ 25 h 25"/>
              <a:gd name="T12" fmla="*/ 0 w 9"/>
              <a:gd name="T13" fmla="*/ 25 h 25"/>
              <a:gd name="T14" fmla="*/ 0 w 9"/>
              <a:gd name="T15" fmla="*/ 17 h 25"/>
              <a:gd name="T16" fmla="*/ 9 w 9"/>
              <a:gd name="T17" fmla="*/ 17 h 25"/>
              <a:gd name="T18" fmla="*/ 9 w 9"/>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5">
                <a:moveTo>
                  <a:pt x="9" y="8"/>
                </a:moveTo>
                <a:lnTo>
                  <a:pt x="0" y="8"/>
                </a:lnTo>
                <a:lnTo>
                  <a:pt x="0" y="0"/>
                </a:lnTo>
                <a:lnTo>
                  <a:pt x="9" y="0"/>
                </a:lnTo>
                <a:lnTo>
                  <a:pt x="9" y="8"/>
                </a:lnTo>
                <a:close/>
                <a:moveTo>
                  <a:pt x="9" y="25"/>
                </a:moveTo>
                <a:lnTo>
                  <a:pt x="0" y="25"/>
                </a:lnTo>
                <a:lnTo>
                  <a:pt x="0" y="17"/>
                </a:lnTo>
                <a:lnTo>
                  <a:pt x="9" y="17"/>
                </a:lnTo>
                <a:lnTo>
                  <a:pt x="9" y="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Freeform 517">
            <a:extLst>
              <a:ext uri="{FF2B5EF4-FFF2-40B4-BE49-F238E27FC236}">
                <a16:creationId xmlns:a16="http://schemas.microsoft.com/office/drawing/2014/main" id="{3DB3F241-D033-4ECC-AA8C-CF78FB5AB3D1}"/>
              </a:ext>
            </a:extLst>
          </p:cNvPr>
          <p:cNvSpPr>
            <a:spLocks/>
          </p:cNvSpPr>
          <p:nvPr/>
        </p:nvSpPr>
        <p:spPr bwMode="auto">
          <a:xfrm>
            <a:off x="7829550" y="5048250"/>
            <a:ext cx="20637" cy="26987"/>
          </a:xfrm>
          <a:custGeom>
            <a:avLst/>
            <a:gdLst>
              <a:gd name="T0" fmla="*/ 25 w 25"/>
              <a:gd name="T1" fmla="*/ 33 h 33"/>
              <a:gd name="T2" fmla="*/ 0 w 25"/>
              <a:gd name="T3" fmla="*/ 33 h 33"/>
              <a:gd name="T4" fmla="*/ 0 w 25"/>
              <a:gd name="T5" fmla="*/ 28 h 33"/>
              <a:gd name="T6" fmla="*/ 0 w 25"/>
              <a:gd name="T7" fmla="*/ 28 h 33"/>
              <a:gd name="T8" fmla="*/ 8 w 25"/>
              <a:gd name="T9" fmla="*/ 22 h 33"/>
              <a:gd name="T10" fmla="*/ 13 w 25"/>
              <a:gd name="T11" fmla="*/ 17 h 33"/>
              <a:gd name="T12" fmla="*/ 13 w 25"/>
              <a:gd name="T13" fmla="*/ 17 h 33"/>
              <a:gd name="T14" fmla="*/ 15 w 25"/>
              <a:gd name="T15" fmla="*/ 13 h 33"/>
              <a:gd name="T16" fmla="*/ 16 w 25"/>
              <a:gd name="T17" fmla="*/ 10 h 33"/>
              <a:gd name="T18" fmla="*/ 16 w 25"/>
              <a:gd name="T19" fmla="*/ 10 h 33"/>
              <a:gd name="T20" fmla="*/ 16 w 25"/>
              <a:gd name="T21" fmla="*/ 8 h 33"/>
              <a:gd name="T22" fmla="*/ 14 w 25"/>
              <a:gd name="T23" fmla="*/ 6 h 33"/>
              <a:gd name="T24" fmla="*/ 14 w 25"/>
              <a:gd name="T25" fmla="*/ 6 h 33"/>
              <a:gd name="T26" fmla="*/ 13 w 25"/>
              <a:gd name="T27" fmla="*/ 5 h 33"/>
              <a:gd name="T28" fmla="*/ 10 w 25"/>
              <a:gd name="T29" fmla="*/ 5 h 33"/>
              <a:gd name="T30" fmla="*/ 10 w 25"/>
              <a:gd name="T31" fmla="*/ 5 h 33"/>
              <a:gd name="T32" fmla="*/ 6 w 25"/>
              <a:gd name="T33" fmla="*/ 6 h 33"/>
              <a:gd name="T34" fmla="*/ 2 w 25"/>
              <a:gd name="T35" fmla="*/ 8 h 33"/>
              <a:gd name="T36" fmla="*/ 1 w 25"/>
              <a:gd name="T37" fmla="*/ 8 h 33"/>
              <a:gd name="T38" fmla="*/ 1 w 25"/>
              <a:gd name="T39" fmla="*/ 2 h 33"/>
              <a:gd name="T40" fmla="*/ 1 w 25"/>
              <a:gd name="T41" fmla="*/ 2 h 33"/>
              <a:gd name="T42" fmla="*/ 6 w 25"/>
              <a:gd name="T43" fmla="*/ 0 h 33"/>
              <a:gd name="T44" fmla="*/ 11 w 25"/>
              <a:gd name="T45" fmla="*/ 0 h 33"/>
              <a:gd name="T46" fmla="*/ 11 w 25"/>
              <a:gd name="T47" fmla="*/ 0 h 33"/>
              <a:gd name="T48" fmla="*/ 16 w 25"/>
              <a:gd name="T49" fmla="*/ 0 h 33"/>
              <a:gd name="T50" fmla="*/ 20 w 25"/>
              <a:gd name="T51" fmla="*/ 2 h 33"/>
              <a:gd name="T52" fmla="*/ 20 w 25"/>
              <a:gd name="T53" fmla="*/ 2 h 33"/>
              <a:gd name="T54" fmla="*/ 23 w 25"/>
              <a:gd name="T55" fmla="*/ 5 h 33"/>
              <a:gd name="T56" fmla="*/ 23 w 25"/>
              <a:gd name="T57" fmla="*/ 9 h 33"/>
              <a:gd name="T58" fmla="*/ 23 w 25"/>
              <a:gd name="T59" fmla="*/ 9 h 33"/>
              <a:gd name="T60" fmla="*/ 23 w 25"/>
              <a:gd name="T61" fmla="*/ 13 h 33"/>
              <a:gd name="T62" fmla="*/ 21 w 25"/>
              <a:gd name="T63" fmla="*/ 17 h 33"/>
              <a:gd name="T64" fmla="*/ 21 w 25"/>
              <a:gd name="T65" fmla="*/ 17 h 33"/>
              <a:gd name="T66" fmla="*/ 17 w 25"/>
              <a:gd name="T67" fmla="*/ 21 h 33"/>
              <a:gd name="T68" fmla="*/ 9 w 25"/>
              <a:gd name="T69" fmla="*/ 28 h 33"/>
              <a:gd name="T70" fmla="*/ 25 w 25"/>
              <a:gd name="T71" fmla="*/ 28 h 33"/>
              <a:gd name="T72" fmla="*/ 25 w 25"/>
              <a:gd name="T7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33">
                <a:moveTo>
                  <a:pt x="25" y="33"/>
                </a:moveTo>
                <a:lnTo>
                  <a:pt x="0" y="33"/>
                </a:lnTo>
                <a:lnTo>
                  <a:pt x="0" y="28"/>
                </a:lnTo>
                <a:lnTo>
                  <a:pt x="0" y="28"/>
                </a:lnTo>
                <a:lnTo>
                  <a:pt x="8" y="22"/>
                </a:lnTo>
                <a:lnTo>
                  <a:pt x="13" y="17"/>
                </a:lnTo>
                <a:lnTo>
                  <a:pt x="13" y="17"/>
                </a:lnTo>
                <a:lnTo>
                  <a:pt x="15" y="13"/>
                </a:lnTo>
                <a:lnTo>
                  <a:pt x="16" y="10"/>
                </a:lnTo>
                <a:lnTo>
                  <a:pt x="16" y="10"/>
                </a:lnTo>
                <a:lnTo>
                  <a:pt x="16" y="8"/>
                </a:lnTo>
                <a:lnTo>
                  <a:pt x="14" y="6"/>
                </a:lnTo>
                <a:lnTo>
                  <a:pt x="14" y="6"/>
                </a:lnTo>
                <a:lnTo>
                  <a:pt x="13" y="5"/>
                </a:lnTo>
                <a:lnTo>
                  <a:pt x="10" y="5"/>
                </a:lnTo>
                <a:lnTo>
                  <a:pt x="10" y="5"/>
                </a:lnTo>
                <a:lnTo>
                  <a:pt x="6" y="6"/>
                </a:lnTo>
                <a:lnTo>
                  <a:pt x="2" y="8"/>
                </a:lnTo>
                <a:lnTo>
                  <a:pt x="1" y="8"/>
                </a:lnTo>
                <a:lnTo>
                  <a:pt x="1" y="2"/>
                </a:lnTo>
                <a:lnTo>
                  <a:pt x="1" y="2"/>
                </a:lnTo>
                <a:lnTo>
                  <a:pt x="6" y="0"/>
                </a:lnTo>
                <a:lnTo>
                  <a:pt x="11" y="0"/>
                </a:lnTo>
                <a:lnTo>
                  <a:pt x="11" y="0"/>
                </a:lnTo>
                <a:lnTo>
                  <a:pt x="16" y="0"/>
                </a:lnTo>
                <a:lnTo>
                  <a:pt x="20" y="2"/>
                </a:lnTo>
                <a:lnTo>
                  <a:pt x="20" y="2"/>
                </a:lnTo>
                <a:lnTo>
                  <a:pt x="23" y="5"/>
                </a:lnTo>
                <a:lnTo>
                  <a:pt x="23" y="9"/>
                </a:lnTo>
                <a:lnTo>
                  <a:pt x="23" y="9"/>
                </a:lnTo>
                <a:lnTo>
                  <a:pt x="23" y="13"/>
                </a:lnTo>
                <a:lnTo>
                  <a:pt x="21" y="17"/>
                </a:lnTo>
                <a:lnTo>
                  <a:pt x="21" y="17"/>
                </a:lnTo>
                <a:lnTo>
                  <a:pt x="17" y="21"/>
                </a:lnTo>
                <a:lnTo>
                  <a:pt x="9" y="28"/>
                </a:lnTo>
                <a:lnTo>
                  <a:pt x="25" y="28"/>
                </a:lnTo>
                <a:lnTo>
                  <a:pt x="25"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Freeform 518">
            <a:extLst>
              <a:ext uri="{FF2B5EF4-FFF2-40B4-BE49-F238E27FC236}">
                <a16:creationId xmlns:a16="http://schemas.microsoft.com/office/drawing/2014/main" id="{97523BB5-A400-4007-9ADF-E6FB7A05BE19}"/>
              </a:ext>
            </a:extLst>
          </p:cNvPr>
          <p:cNvSpPr>
            <a:spLocks noEditPoints="1"/>
          </p:cNvSpPr>
          <p:nvPr/>
        </p:nvSpPr>
        <p:spPr bwMode="auto">
          <a:xfrm>
            <a:off x="7853363" y="5048250"/>
            <a:ext cx="20637" cy="28575"/>
          </a:xfrm>
          <a:custGeom>
            <a:avLst/>
            <a:gdLst>
              <a:gd name="T0" fmla="*/ 14 w 27"/>
              <a:gd name="T1" fmla="*/ 34 h 34"/>
              <a:gd name="T2" fmla="*/ 14 w 27"/>
              <a:gd name="T3" fmla="*/ 34 h 34"/>
              <a:gd name="T4" fmla="*/ 8 w 27"/>
              <a:gd name="T5" fmla="*/ 33 h 34"/>
              <a:gd name="T6" fmla="*/ 6 w 27"/>
              <a:gd name="T7" fmla="*/ 31 h 34"/>
              <a:gd name="T8" fmla="*/ 3 w 27"/>
              <a:gd name="T9" fmla="*/ 30 h 34"/>
              <a:gd name="T10" fmla="*/ 3 w 27"/>
              <a:gd name="T11" fmla="*/ 30 h 34"/>
              <a:gd name="T12" fmla="*/ 2 w 27"/>
              <a:gd name="T13" fmla="*/ 27 h 34"/>
              <a:gd name="T14" fmla="*/ 1 w 27"/>
              <a:gd name="T15" fmla="*/ 24 h 34"/>
              <a:gd name="T16" fmla="*/ 0 w 27"/>
              <a:gd name="T17" fmla="*/ 17 h 34"/>
              <a:gd name="T18" fmla="*/ 0 w 27"/>
              <a:gd name="T19" fmla="*/ 17 h 34"/>
              <a:gd name="T20" fmla="*/ 1 w 27"/>
              <a:gd name="T21" fmla="*/ 9 h 34"/>
              <a:gd name="T22" fmla="*/ 3 w 27"/>
              <a:gd name="T23" fmla="*/ 4 h 34"/>
              <a:gd name="T24" fmla="*/ 3 w 27"/>
              <a:gd name="T25" fmla="*/ 4 h 34"/>
              <a:gd name="T26" fmla="*/ 6 w 27"/>
              <a:gd name="T27" fmla="*/ 2 h 34"/>
              <a:gd name="T28" fmla="*/ 8 w 27"/>
              <a:gd name="T29" fmla="*/ 1 h 34"/>
              <a:gd name="T30" fmla="*/ 14 w 27"/>
              <a:gd name="T31" fmla="*/ 0 h 34"/>
              <a:gd name="T32" fmla="*/ 14 w 27"/>
              <a:gd name="T33" fmla="*/ 0 h 34"/>
              <a:gd name="T34" fmla="*/ 19 w 27"/>
              <a:gd name="T35" fmla="*/ 1 h 34"/>
              <a:gd name="T36" fmla="*/ 22 w 27"/>
              <a:gd name="T37" fmla="*/ 2 h 34"/>
              <a:gd name="T38" fmla="*/ 23 w 27"/>
              <a:gd name="T39" fmla="*/ 4 h 34"/>
              <a:gd name="T40" fmla="*/ 23 w 27"/>
              <a:gd name="T41" fmla="*/ 4 h 34"/>
              <a:gd name="T42" fmla="*/ 26 w 27"/>
              <a:gd name="T43" fmla="*/ 9 h 34"/>
              <a:gd name="T44" fmla="*/ 27 w 27"/>
              <a:gd name="T45" fmla="*/ 17 h 34"/>
              <a:gd name="T46" fmla="*/ 27 w 27"/>
              <a:gd name="T47" fmla="*/ 17 h 34"/>
              <a:gd name="T48" fmla="*/ 26 w 27"/>
              <a:gd name="T49" fmla="*/ 24 h 34"/>
              <a:gd name="T50" fmla="*/ 25 w 27"/>
              <a:gd name="T51" fmla="*/ 27 h 34"/>
              <a:gd name="T52" fmla="*/ 23 w 27"/>
              <a:gd name="T53" fmla="*/ 30 h 34"/>
              <a:gd name="T54" fmla="*/ 23 w 27"/>
              <a:gd name="T55" fmla="*/ 30 h 34"/>
              <a:gd name="T56" fmla="*/ 22 w 27"/>
              <a:gd name="T57" fmla="*/ 31 h 34"/>
              <a:gd name="T58" fmla="*/ 19 w 27"/>
              <a:gd name="T59" fmla="*/ 33 h 34"/>
              <a:gd name="T60" fmla="*/ 14 w 27"/>
              <a:gd name="T61" fmla="*/ 34 h 34"/>
              <a:gd name="T62" fmla="*/ 14 w 27"/>
              <a:gd name="T63" fmla="*/ 34 h 34"/>
              <a:gd name="T64" fmla="*/ 14 w 27"/>
              <a:gd name="T65" fmla="*/ 5 h 34"/>
              <a:gd name="T66" fmla="*/ 14 w 27"/>
              <a:gd name="T67" fmla="*/ 5 h 34"/>
              <a:gd name="T68" fmla="*/ 11 w 27"/>
              <a:gd name="T69" fmla="*/ 6 h 34"/>
              <a:gd name="T70" fmla="*/ 9 w 27"/>
              <a:gd name="T71" fmla="*/ 8 h 34"/>
              <a:gd name="T72" fmla="*/ 9 w 27"/>
              <a:gd name="T73" fmla="*/ 8 h 34"/>
              <a:gd name="T74" fmla="*/ 8 w 27"/>
              <a:gd name="T75" fmla="*/ 11 h 34"/>
              <a:gd name="T76" fmla="*/ 8 w 27"/>
              <a:gd name="T77" fmla="*/ 17 h 34"/>
              <a:gd name="T78" fmla="*/ 8 w 27"/>
              <a:gd name="T79" fmla="*/ 17 h 34"/>
              <a:gd name="T80" fmla="*/ 8 w 27"/>
              <a:gd name="T81" fmla="*/ 22 h 34"/>
              <a:gd name="T82" fmla="*/ 9 w 27"/>
              <a:gd name="T83" fmla="*/ 26 h 34"/>
              <a:gd name="T84" fmla="*/ 9 w 27"/>
              <a:gd name="T85" fmla="*/ 26 h 34"/>
              <a:gd name="T86" fmla="*/ 11 w 27"/>
              <a:gd name="T87" fmla="*/ 28 h 34"/>
              <a:gd name="T88" fmla="*/ 14 w 27"/>
              <a:gd name="T89" fmla="*/ 29 h 34"/>
              <a:gd name="T90" fmla="*/ 14 w 27"/>
              <a:gd name="T91" fmla="*/ 29 h 34"/>
              <a:gd name="T92" fmla="*/ 16 w 27"/>
              <a:gd name="T93" fmla="*/ 28 h 34"/>
              <a:gd name="T94" fmla="*/ 18 w 27"/>
              <a:gd name="T95" fmla="*/ 26 h 34"/>
              <a:gd name="T96" fmla="*/ 18 w 27"/>
              <a:gd name="T97" fmla="*/ 26 h 34"/>
              <a:gd name="T98" fmla="*/ 19 w 27"/>
              <a:gd name="T99" fmla="*/ 22 h 34"/>
              <a:gd name="T100" fmla="*/ 19 w 27"/>
              <a:gd name="T101" fmla="*/ 17 h 34"/>
              <a:gd name="T102" fmla="*/ 19 w 27"/>
              <a:gd name="T103" fmla="*/ 17 h 34"/>
              <a:gd name="T104" fmla="*/ 19 w 27"/>
              <a:gd name="T105" fmla="*/ 11 h 34"/>
              <a:gd name="T106" fmla="*/ 18 w 27"/>
              <a:gd name="T107" fmla="*/ 8 h 34"/>
              <a:gd name="T108" fmla="*/ 18 w 27"/>
              <a:gd name="T109" fmla="*/ 8 h 34"/>
              <a:gd name="T110" fmla="*/ 16 w 27"/>
              <a:gd name="T111" fmla="*/ 6 h 34"/>
              <a:gd name="T112" fmla="*/ 14 w 27"/>
              <a:gd name="T113" fmla="*/ 5 h 34"/>
              <a:gd name="T114" fmla="*/ 14 w 27"/>
              <a:gd name="T115"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 h="34">
                <a:moveTo>
                  <a:pt x="14" y="34"/>
                </a:moveTo>
                <a:lnTo>
                  <a:pt x="14" y="34"/>
                </a:lnTo>
                <a:lnTo>
                  <a:pt x="8" y="33"/>
                </a:lnTo>
                <a:lnTo>
                  <a:pt x="6" y="31"/>
                </a:lnTo>
                <a:lnTo>
                  <a:pt x="3" y="30"/>
                </a:lnTo>
                <a:lnTo>
                  <a:pt x="3" y="30"/>
                </a:lnTo>
                <a:lnTo>
                  <a:pt x="2" y="27"/>
                </a:lnTo>
                <a:lnTo>
                  <a:pt x="1" y="24"/>
                </a:lnTo>
                <a:lnTo>
                  <a:pt x="0" y="17"/>
                </a:lnTo>
                <a:lnTo>
                  <a:pt x="0" y="17"/>
                </a:lnTo>
                <a:lnTo>
                  <a:pt x="1" y="9"/>
                </a:lnTo>
                <a:lnTo>
                  <a:pt x="3" y="4"/>
                </a:lnTo>
                <a:lnTo>
                  <a:pt x="3" y="4"/>
                </a:lnTo>
                <a:lnTo>
                  <a:pt x="6" y="2"/>
                </a:lnTo>
                <a:lnTo>
                  <a:pt x="8" y="1"/>
                </a:lnTo>
                <a:lnTo>
                  <a:pt x="14" y="0"/>
                </a:lnTo>
                <a:lnTo>
                  <a:pt x="14" y="0"/>
                </a:lnTo>
                <a:lnTo>
                  <a:pt x="19" y="1"/>
                </a:lnTo>
                <a:lnTo>
                  <a:pt x="22" y="2"/>
                </a:lnTo>
                <a:lnTo>
                  <a:pt x="23" y="4"/>
                </a:lnTo>
                <a:lnTo>
                  <a:pt x="23" y="4"/>
                </a:lnTo>
                <a:lnTo>
                  <a:pt x="26" y="9"/>
                </a:lnTo>
                <a:lnTo>
                  <a:pt x="27" y="17"/>
                </a:lnTo>
                <a:lnTo>
                  <a:pt x="27" y="17"/>
                </a:lnTo>
                <a:lnTo>
                  <a:pt x="26" y="24"/>
                </a:lnTo>
                <a:lnTo>
                  <a:pt x="25" y="27"/>
                </a:lnTo>
                <a:lnTo>
                  <a:pt x="23" y="30"/>
                </a:lnTo>
                <a:lnTo>
                  <a:pt x="23" y="30"/>
                </a:lnTo>
                <a:lnTo>
                  <a:pt x="22" y="31"/>
                </a:lnTo>
                <a:lnTo>
                  <a:pt x="19" y="33"/>
                </a:lnTo>
                <a:lnTo>
                  <a:pt x="14" y="34"/>
                </a:lnTo>
                <a:lnTo>
                  <a:pt x="14" y="34"/>
                </a:lnTo>
                <a:close/>
                <a:moveTo>
                  <a:pt x="14" y="5"/>
                </a:moveTo>
                <a:lnTo>
                  <a:pt x="14" y="5"/>
                </a:lnTo>
                <a:lnTo>
                  <a:pt x="11" y="6"/>
                </a:lnTo>
                <a:lnTo>
                  <a:pt x="9" y="8"/>
                </a:lnTo>
                <a:lnTo>
                  <a:pt x="9" y="8"/>
                </a:lnTo>
                <a:lnTo>
                  <a:pt x="8" y="11"/>
                </a:lnTo>
                <a:lnTo>
                  <a:pt x="8" y="17"/>
                </a:lnTo>
                <a:lnTo>
                  <a:pt x="8" y="17"/>
                </a:lnTo>
                <a:lnTo>
                  <a:pt x="8" y="22"/>
                </a:lnTo>
                <a:lnTo>
                  <a:pt x="9" y="26"/>
                </a:lnTo>
                <a:lnTo>
                  <a:pt x="9" y="26"/>
                </a:lnTo>
                <a:lnTo>
                  <a:pt x="11" y="28"/>
                </a:lnTo>
                <a:lnTo>
                  <a:pt x="14" y="29"/>
                </a:lnTo>
                <a:lnTo>
                  <a:pt x="14" y="29"/>
                </a:lnTo>
                <a:lnTo>
                  <a:pt x="16" y="28"/>
                </a:lnTo>
                <a:lnTo>
                  <a:pt x="18" y="26"/>
                </a:lnTo>
                <a:lnTo>
                  <a:pt x="18" y="26"/>
                </a:lnTo>
                <a:lnTo>
                  <a:pt x="19" y="22"/>
                </a:lnTo>
                <a:lnTo>
                  <a:pt x="19" y="17"/>
                </a:lnTo>
                <a:lnTo>
                  <a:pt x="19" y="17"/>
                </a:lnTo>
                <a:lnTo>
                  <a:pt x="19" y="11"/>
                </a:lnTo>
                <a:lnTo>
                  <a:pt x="18" y="8"/>
                </a:lnTo>
                <a:lnTo>
                  <a:pt x="18" y="8"/>
                </a:lnTo>
                <a:lnTo>
                  <a:pt x="16" y="6"/>
                </a:lnTo>
                <a:lnTo>
                  <a:pt x="14" y="5"/>
                </a:lnTo>
                <a:lnTo>
                  <a:pt x="14"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Freeform 519">
            <a:extLst>
              <a:ext uri="{FF2B5EF4-FFF2-40B4-BE49-F238E27FC236}">
                <a16:creationId xmlns:a16="http://schemas.microsoft.com/office/drawing/2014/main" id="{9D0F1CBE-DFE9-41A9-AEA0-2B49FADA6531}"/>
              </a:ext>
            </a:extLst>
          </p:cNvPr>
          <p:cNvSpPr>
            <a:spLocks/>
          </p:cNvSpPr>
          <p:nvPr/>
        </p:nvSpPr>
        <p:spPr bwMode="auto">
          <a:xfrm>
            <a:off x="7875588" y="5048250"/>
            <a:ext cx="25400" cy="26987"/>
          </a:xfrm>
          <a:custGeom>
            <a:avLst/>
            <a:gdLst>
              <a:gd name="T0" fmla="*/ 31 w 31"/>
              <a:gd name="T1" fmla="*/ 33 h 33"/>
              <a:gd name="T2" fmla="*/ 23 w 31"/>
              <a:gd name="T3" fmla="*/ 33 h 33"/>
              <a:gd name="T4" fmla="*/ 15 w 31"/>
              <a:gd name="T5" fmla="*/ 21 h 33"/>
              <a:gd name="T6" fmla="*/ 8 w 31"/>
              <a:gd name="T7" fmla="*/ 33 h 33"/>
              <a:gd name="T8" fmla="*/ 0 w 31"/>
              <a:gd name="T9" fmla="*/ 33 h 33"/>
              <a:gd name="T10" fmla="*/ 11 w 31"/>
              <a:gd name="T11" fmla="*/ 17 h 33"/>
              <a:gd name="T12" fmla="*/ 0 w 31"/>
              <a:gd name="T13" fmla="*/ 0 h 33"/>
              <a:gd name="T14" fmla="*/ 9 w 31"/>
              <a:gd name="T15" fmla="*/ 0 h 33"/>
              <a:gd name="T16" fmla="*/ 16 w 31"/>
              <a:gd name="T17" fmla="*/ 12 h 33"/>
              <a:gd name="T18" fmla="*/ 23 w 31"/>
              <a:gd name="T19" fmla="*/ 0 h 33"/>
              <a:gd name="T20" fmla="*/ 31 w 31"/>
              <a:gd name="T21" fmla="*/ 0 h 33"/>
              <a:gd name="T22" fmla="*/ 20 w 31"/>
              <a:gd name="T23" fmla="*/ 16 h 33"/>
              <a:gd name="T24" fmla="*/ 31 w 31"/>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3">
                <a:moveTo>
                  <a:pt x="31" y="33"/>
                </a:moveTo>
                <a:lnTo>
                  <a:pt x="23" y="33"/>
                </a:lnTo>
                <a:lnTo>
                  <a:pt x="15" y="21"/>
                </a:lnTo>
                <a:lnTo>
                  <a:pt x="8" y="33"/>
                </a:lnTo>
                <a:lnTo>
                  <a:pt x="0" y="33"/>
                </a:lnTo>
                <a:lnTo>
                  <a:pt x="11" y="17"/>
                </a:lnTo>
                <a:lnTo>
                  <a:pt x="0" y="0"/>
                </a:lnTo>
                <a:lnTo>
                  <a:pt x="9" y="0"/>
                </a:lnTo>
                <a:lnTo>
                  <a:pt x="16" y="12"/>
                </a:lnTo>
                <a:lnTo>
                  <a:pt x="23" y="0"/>
                </a:lnTo>
                <a:lnTo>
                  <a:pt x="31" y="0"/>
                </a:lnTo>
                <a:lnTo>
                  <a:pt x="20" y="16"/>
                </a:lnTo>
                <a:lnTo>
                  <a:pt x="31"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Freeform 520">
            <a:extLst>
              <a:ext uri="{FF2B5EF4-FFF2-40B4-BE49-F238E27FC236}">
                <a16:creationId xmlns:a16="http://schemas.microsoft.com/office/drawing/2014/main" id="{DA07FB9E-A795-41B1-8422-73C7BE5A5020}"/>
              </a:ext>
            </a:extLst>
          </p:cNvPr>
          <p:cNvSpPr>
            <a:spLocks/>
          </p:cNvSpPr>
          <p:nvPr/>
        </p:nvSpPr>
        <p:spPr bwMode="auto">
          <a:xfrm>
            <a:off x="7902575" y="5048250"/>
            <a:ext cx="25400" cy="26987"/>
          </a:xfrm>
          <a:custGeom>
            <a:avLst/>
            <a:gdLst>
              <a:gd name="T0" fmla="*/ 33 w 33"/>
              <a:gd name="T1" fmla="*/ 33 h 33"/>
              <a:gd name="T2" fmla="*/ 24 w 33"/>
              <a:gd name="T3" fmla="*/ 33 h 33"/>
              <a:gd name="T4" fmla="*/ 17 w 33"/>
              <a:gd name="T5" fmla="*/ 21 h 33"/>
              <a:gd name="T6" fmla="*/ 9 w 33"/>
              <a:gd name="T7" fmla="*/ 33 h 33"/>
              <a:gd name="T8" fmla="*/ 0 w 33"/>
              <a:gd name="T9" fmla="*/ 33 h 33"/>
              <a:gd name="T10" fmla="*/ 13 w 33"/>
              <a:gd name="T11" fmla="*/ 17 h 33"/>
              <a:gd name="T12" fmla="*/ 0 w 33"/>
              <a:gd name="T13" fmla="*/ 0 h 33"/>
              <a:gd name="T14" fmla="*/ 10 w 33"/>
              <a:gd name="T15" fmla="*/ 0 h 33"/>
              <a:gd name="T16" fmla="*/ 17 w 33"/>
              <a:gd name="T17" fmla="*/ 12 h 33"/>
              <a:gd name="T18" fmla="*/ 25 w 33"/>
              <a:gd name="T19" fmla="*/ 0 h 33"/>
              <a:gd name="T20" fmla="*/ 32 w 33"/>
              <a:gd name="T21" fmla="*/ 0 h 33"/>
              <a:gd name="T22" fmla="*/ 21 w 33"/>
              <a:gd name="T23" fmla="*/ 16 h 33"/>
              <a:gd name="T24" fmla="*/ 33 w 33"/>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33" y="33"/>
                </a:moveTo>
                <a:lnTo>
                  <a:pt x="24" y="33"/>
                </a:lnTo>
                <a:lnTo>
                  <a:pt x="17" y="21"/>
                </a:lnTo>
                <a:lnTo>
                  <a:pt x="9" y="33"/>
                </a:lnTo>
                <a:lnTo>
                  <a:pt x="0" y="33"/>
                </a:lnTo>
                <a:lnTo>
                  <a:pt x="13" y="17"/>
                </a:lnTo>
                <a:lnTo>
                  <a:pt x="0" y="0"/>
                </a:lnTo>
                <a:lnTo>
                  <a:pt x="10" y="0"/>
                </a:lnTo>
                <a:lnTo>
                  <a:pt x="17" y="12"/>
                </a:lnTo>
                <a:lnTo>
                  <a:pt x="25" y="0"/>
                </a:lnTo>
                <a:lnTo>
                  <a:pt x="32" y="0"/>
                </a:lnTo>
                <a:lnTo>
                  <a:pt x="21" y="16"/>
                </a:lnTo>
                <a:lnTo>
                  <a:pt x="33"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Freeform 521">
            <a:extLst>
              <a:ext uri="{FF2B5EF4-FFF2-40B4-BE49-F238E27FC236}">
                <a16:creationId xmlns:a16="http://schemas.microsoft.com/office/drawing/2014/main" id="{F9AFE17C-A66F-46DF-B1D9-7F83AEC653FF}"/>
              </a:ext>
            </a:extLst>
          </p:cNvPr>
          <p:cNvSpPr>
            <a:spLocks noEditPoints="1"/>
          </p:cNvSpPr>
          <p:nvPr/>
        </p:nvSpPr>
        <p:spPr bwMode="auto">
          <a:xfrm>
            <a:off x="7929563" y="5045075"/>
            <a:ext cx="31750" cy="31750"/>
          </a:xfrm>
          <a:custGeom>
            <a:avLst/>
            <a:gdLst>
              <a:gd name="T0" fmla="*/ 42 w 42"/>
              <a:gd name="T1" fmla="*/ 32 h 41"/>
              <a:gd name="T2" fmla="*/ 26 w 42"/>
              <a:gd name="T3" fmla="*/ 32 h 41"/>
              <a:gd name="T4" fmla="*/ 26 w 42"/>
              <a:gd name="T5" fmla="*/ 41 h 41"/>
              <a:gd name="T6" fmla="*/ 20 w 42"/>
              <a:gd name="T7" fmla="*/ 41 h 41"/>
              <a:gd name="T8" fmla="*/ 20 w 42"/>
              <a:gd name="T9" fmla="*/ 32 h 41"/>
              <a:gd name="T10" fmla="*/ 1 w 42"/>
              <a:gd name="T11" fmla="*/ 32 h 41"/>
              <a:gd name="T12" fmla="*/ 1 w 42"/>
              <a:gd name="T13" fmla="*/ 27 h 41"/>
              <a:gd name="T14" fmla="*/ 7 w 42"/>
              <a:gd name="T15" fmla="*/ 27 h 41"/>
              <a:gd name="T16" fmla="*/ 7 w 42"/>
              <a:gd name="T17" fmla="*/ 19 h 41"/>
              <a:gd name="T18" fmla="*/ 7 w 42"/>
              <a:gd name="T19" fmla="*/ 19 h 41"/>
              <a:gd name="T20" fmla="*/ 4 w 42"/>
              <a:gd name="T21" fmla="*/ 22 h 41"/>
              <a:gd name="T22" fmla="*/ 0 w 42"/>
              <a:gd name="T23" fmla="*/ 18 h 41"/>
              <a:gd name="T24" fmla="*/ 0 w 42"/>
              <a:gd name="T25" fmla="*/ 18 h 41"/>
              <a:gd name="T26" fmla="*/ 3 w 42"/>
              <a:gd name="T27" fmla="*/ 14 h 41"/>
              <a:gd name="T28" fmla="*/ 6 w 42"/>
              <a:gd name="T29" fmla="*/ 10 h 41"/>
              <a:gd name="T30" fmla="*/ 6 w 42"/>
              <a:gd name="T31" fmla="*/ 10 h 41"/>
              <a:gd name="T32" fmla="*/ 9 w 42"/>
              <a:gd name="T33" fmla="*/ 6 h 41"/>
              <a:gd name="T34" fmla="*/ 11 w 42"/>
              <a:gd name="T35" fmla="*/ 0 h 41"/>
              <a:gd name="T36" fmla="*/ 17 w 42"/>
              <a:gd name="T37" fmla="*/ 1 h 41"/>
              <a:gd name="T38" fmla="*/ 17 w 42"/>
              <a:gd name="T39" fmla="*/ 1 h 41"/>
              <a:gd name="T40" fmla="*/ 15 w 42"/>
              <a:gd name="T41" fmla="*/ 6 h 41"/>
              <a:gd name="T42" fmla="*/ 41 w 42"/>
              <a:gd name="T43" fmla="*/ 6 h 41"/>
              <a:gd name="T44" fmla="*/ 41 w 42"/>
              <a:gd name="T45" fmla="*/ 11 h 41"/>
              <a:gd name="T46" fmla="*/ 26 w 42"/>
              <a:gd name="T47" fmla="*/ 11 h 41"/>
              <a:gd name="T48" fmla="*/ 26 w 42"/>
              <a:gd name="T49" fmla="*/ 16 h 41"/>
              <a:gd name="T50" fmla="*/ 40 w 42"/>
              <a:gd name="T51" fmla="*/ 16 h 41"/>
              <a:gd name="T52" fmla="*/ 40 w 42"/>
              <a:gd name="T53" fmla="*/ 21 h 41"/>
              <a:gd name="T54" fmla="*/ 26 w 42"/>
              <a:gd name="T55" fmla="*/ 21 h 41"/>
              <a:gd name="T56" fmla="*/ 26 w 42"/>
              <a:gd name="T57" fmla="*/ 27 h 41"/>
              <a:gd name="T58" fmla="*/ 42 w 42"/>
              <a:gd name="T59" fmla="*/ 27 h 41"/>
              <a:gd name="T60" fmla="*/ 42 w 42"/>
              <a:gd name="T61" fmla="*/ 32 h 41"/>
              <a:gd name="T62" fmla="*/ 13 w 42"/>
              <a:gd name="T63" fmla="*/ 11 h 41"/>
              <a:gd name="T64" fmla="*/ 13 w 42"/>
              <a:gd name="T65" fmla="*/ 11 h 41"/>
              <a:gd name="T66" fmla="*/ 9 w 42"/>
              <a:gd name="T67" fmla="*/ 16 h 41"/>
              <a:gd name="T68" fmla="*/ 20 w 42"/>
              <a:gd name="T69" fmla="*/ 16 h 41"/>
              <a:gd name="T70" fmla="*/ 20 w 42"/>
              <a:gd name="T71" fmla="*/ 11 h 41"/>
              <a:gd name="T72" fmla="*/ 13 w 42"/>
              <a:gd name="T73" fmla="*/ 11 h 41"/>
              <a:gd name="T74" fmla="*/ 13 w 42"/>
              <a:gd name="T75" fmla="*/ 27 h 41"/>
              <a:gd name="T76" fmla="*/ 20 w 42"/>
              <a:gd name="T77" fmla="*/ 27 h 41"/>
              <a:gd name="T78" fmla="*/ 20 w 42"/>
              <a:gd name="T79" fmla="*/ 21 h 41"/>
              <a:gd name="T80" fmla="*/ 13 w 42"/>
              <a:gd name="T81" fmla="*/ 21 h 41"/>
              <a:gd name="T82" fmla="*/ 13 w 42"/>
              <a:gd name="T8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 h="41">
                <a:moveTo>
                  <a:pt x="42" y="32"/>
                </a:moveTo>
                <a:lnTo>
                  <a:pt x="26" y="32"/>
                </a:lnTo>
                <a:lnTo>
                  <a:pt x="26" y="41"/>
                </a:lnTo>
                <a:lnTo>
                  <a:pt x="20" y="41"/>
                </a:lnTo>
                <a:lnTo>
                  <a:pt x="20" y="32"/>
                </a:lnTo>
                <a:lnTo>
                  <a:pt x="1" y="32"/>
                </a:lnTo>
                <a:lnTo>
                  <a:pt x="1" y="27"/>
                </a:lnTo>
                <a:lnTo>
                  <a:pt x="7" y="27"/>
                </a:lnTo>
                <a:lnTo>
                  <a:pt x="7" y="19"/>
                </a:lnTo>
                <a:lnTo>
                  <a:pt x="7" y="19"/>
                </a:lnTo>
                <a:lnTo>
                  <a:pt x="4" y="22"/>
                </a:lnTo>
                <a:lnTo>
                  <a:pt x="0" y="18"/>
                </a:lnTo>
                <a:lnTo>
                  <a:pt x="0" y="18"/>
                </a:lnTo>
                <a:lnTo>
                  <a:pt x="3" y="14"/>
                </a:lnTo>
                <a:lnTo>
                  <a:pt x="6" y="10"/>
                </a:lnTo>
                <a:lnTo>
                  <a:pt x="6" y="10"/>
                </a:lnTo>
                <a:lnTo>
                  <a:pt x="9" y="6"/>
                </a:lnTo>
                <a:lnTo>
                  <a:pt x="11" y="0"/>
                </a:lnTo>
                <a:lnTo>
                  <a:pt x="17" y="1"/>
                </a:lnTo>
                <a:lnTo>
                  <a:pt x="17" y="1"/>
                </a:lnTo>
                <a:lnTo>
                  <a:pt x="15" y="6"/>
                </a:lnTo>
                <a:lnTo>
                  <a:pt x="41" y="6"/>
                </a:lnTo>
                <a:lnTo>
                  <a:pt x="41" y="11"/>
                </a:lnTo>
                <a:lnTo>
                  <a:pt x="26" y="11"/>
                </a:lnTo>
                <a:lnTo>
                  <a:pt x="26" y="16"/>
                </a:lnTo>
                <a:lnTo>
                  <a:pt x="40" y="16"/>
                </a:lnTo>
                <a:lnTo>
                  <a:pt x="40" y="21"/>
                </a:lnTo>
                <a:lnTo>
                  <a:pt x="26" y="21"/>
                </a:lnTo>
                <a:lnTo>
                  <a:pt x="26" y="27"/>
                </a:lnTo>
                <a:lnTo>
                  <a:pt x="42" y="27"/>
                </a:lnTo>
                <a:lnTo>
                  <a:pt x="42" y="32"/>
                </a:lnTo>
                <a:close/>
                <a:moveTo>
                  <a:pt x="13" y="11"/>
                </a:moveTo>
                <a:lnTo>
                  <a:pt x="13" y="11"/>
                </a:lnTo>
                <a:lnTo>
                  <a:pt x="9" y="16"/>
                </a:lnTo>
                <a:lnTo>
                  <a:pt x="20" y="16"/>
                </a:lnTo>
                <a:lnTo>
                  <a:pt x="20" y="11"/>
                </a:lnTo>
                <a:lnTo>
                  <a:pt x="13" y="11"/>
                </a:lnTo>
                <a:close/>
                <a:moveTo>
                  <a:pt x="13" y="27"/>
                </a:moveTo>
                <a:lnTo>
                  <a:pt x="20" y="27"/>
                </a:lnTo>
                <a:lnTo>
                  <a:pt x="20" y="21"/>
                </a:lnTo>
                <a:lnTo>
                  <a:pt x="13" y="21"/>
                </a:lnTo>
                <a:lnTo>
                  <a:pt x="13"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Freeform 522">
            <a:extLst>
              <a:ext uri="{FF2B5EF4-FFF2-40B4-BE49-F238E27FC236}">
                <a16:creationId xmlns:a16="http://schemas.microsoft.com/office/drawing/2014/main" id="{15BBD74C-736B-4F2C-AE32-413B9391DE06}"/>
              </a:ext>
            </a:extLst>
          </p:cNvPr>
          <p:cNvSpPr>
            <a:spLocks noEditPoints="1"/>
          </p:cNvSpPr>
          <p:nvPr/>
        </p:nvSpPr>
        <p:spPr bwMode="auto">
          <a:xfrm>
            <a:off x="7964488" y="5048250"/>
            <a:ext cx="22225" cy="26987"/>
          </a:xfrm>
          <a:custGeom>
            <a:avLst/>
            <a:gdLst>
              <a:gd name="T0" fmla="*/ 27 w 27"/>
              <a:gd name="T1" fmla="*/ 25 h 33"/>
              <a:gd name="T2" fmla="*/ 23 w 27"/>
              <a:gd name="T3" fmla="*/ 25 h 33"/>
              <a:gd name="T4" fmla="*/ 23 w 27"/>
              <a:gd name="T5" fmla="*/ 33 h 33"/>
              <a:gd name="T6" fmla="*/ 16 w 27"/>
              <a:gd name="T7" fmla="*/ 33 h 33"/>
              <a:gd name="T8" fmla="*/ 16 w 27"/>
              <a:gd name="T9" fmla="*/ 25 h 33"/>
              <a:gd name="T10" fmla="*/ 0 w 27"/>
              <a:gd name="T11" fmla="*/ 25 h 33"/>
              <a:gd name="T12" fmla="*/ 0 w 27"/>
              <a:gd name="T13" fmla="*/ 19 h 33"/>
              <a:gd name="T14" fmla="*/ 16 w 27"/>
              <a:gd name="T15" fmla="*/ 0 h 33"/>
              <a:gd name="T16" fmla="*/ 23 w 27"/>
              <a:gd name="T17" fmla="*/ 0 h 33"/>
              <a:gd name="T18" fmla="*/ 23 w 27"/>
              <a:gd name="T19" fmla="*/ 20 h 33"/>
              <a:gd name="T20" fmla="*/ 27 w 27"/>
              <a:gd name="T21" fmla="*/ 20 h 33"/>
              <a:gd name="T22" fmla="*/ 27 w 27"/>
              <a:gd name="T23" fmla="*/ 25 h 33"/>
              <a:gd name="T24" fmla="*/ 16 w 27"/>
              <a:gd name="T25" fmla="*/ 20 h 33"/>
              <a:gd name="T26" fmla="*/ 16 w 27"/>
              <a:gd name="T27" fmla="*/ 7 h 33"/>
              <a:gd name="T28" fmla="*/ 6 w 27"/>
              <a:gd name="T29" fmla="*/ 20 h 33"/>
              <a:gd name="T30" fmla="*/ 16 w 27"/>
              <a:gd name="T31"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33">
                <a:moveTo>
                  <a:pt x="27" y="25"/>
                </a:moveTo>
                <a:lnTo>
                  <a:pt x="23" y="25"/>
                </a:lnTo>
                <a:lnTo>
                  <a:pt x="23" y="33"/>
                </a:lnTo>
                <a:lnTo>
                  <a:pt x="16" y="33"/>
                </a:lnTo>
                <a:lnTo>
                  <a:pt x="16" y="25"/>
                </a:lnTo>
                <a:lnTo>
                  <a:pt x="0" y="25"/>
                </a:lnTo>
                <a:lnTo>
                  <a:pt x="0" y="19"/>
                </a:lnTo>
                <a:lnTo>
                  <a:pt x="16" y="0"/>
                </a:lnTo>
                <a:lnTo>
                  <a:pt x="23" y="0"/>
                </a:lnTo>
                <a:lnTo>
                  <a:pt x="23" y="20"/>
                </a:lnTo>
                <a:lnTo>
                  <a:pt x="27" y="20"/>
                </a:lnTo>
                <a:lnTo>
                  <a:pt x="27" y="25"/>
                </a:lnTo>
                <a:close/>
                <a:moveTo>
                  <a:pt x="16" y="20"/>
                </a:moveTo>
                <a:lnTo>
                  <a:pt x="16" y="7"/>
                </a:lnTo>
                <a:lnTo>
                  <a:pt x="6" y="20"/>
                </a:lnTo>
                <a:lnTo>
                  <a:pt x="16" y="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Freeform 523">
            <a:extLst>
              <a:ext uri="{FF2B5EF4-FFF2-40B4-BE49-F238E27FC236}">
                <a16:creationId xmlns:a16="http://schemas.microsoft.com/office/drawing/2014/main" id="{69A4B033-82A8-4ECA-A6E1-401B1A55886F}"/>
              </a:ext>
            </a:extLst>
          </p:cNvPr>
          <p:cNvSpPr>
            <a:spLocks noEditPoints="1"/>
          </p:cNvSpPr>
          <p:nvPr/>
        </p:nvSpPr>
        <p:spPr bwMode="auto">
          <a:xfrm>
            <a:off x="7988300" y="5046663"/>
            <a:ext cx="28575" cy="30162"/>
          </a:xfrm>
          <a:custGeom>
            <a:avLst/>
            <a:gdLst>
              <a:gd name="T0" fmla="*/ 38 w 38"/>
              <a:gd name="T1" fmla="*/ 33 h 38"/>
              <a:gd name="T2" fmla="*/ 38 w 38"/>
              <a:gd name="T3" fmla="*/ 33 h 38"/>
              <a:gd name="T4" fmla="*/ 38 w 38"/>
              <a:gd name="T5" fmla="*/ 35 h 38"/>
              <a:gd name="T6" fmla="*/ 37 w 38"/>
              <a:gd name="T7" fmla="*/ 37 h 38"/>
              <a:gd name="T8" fmla="*/ 37 w 38"/>
              <a:gd name="T9" fmla="*/ 37 h 38"/>
              <a:gd name="T10" fmla="*/ 35 w 38"/>
              <a:gd name="T11" fmla="*/ 38 h 38"/>
              <a:gd name="T12" fmla="*/ 33 w 38"/>
              <a:gd name="T13" fmla="*/ 38 h 38"/>
              <a:gd name="T14" fmla="*/ 25 w 38"/>
              <a:gd name="T15" fmla="*/ 38 h 38"/>
              <a:gd name="T16" fmla="*/ 25 w 38"/>
              <a:gd name="T17" fmla="*/ 32 h 38"/>
              <a:gd name="T18" fmla="*/ 31 w 38"/>
              <a:gd name="T19" fmla="*/ 32 h 38"/>
              <a:gd name="T20" fmla="*/ 31 w 38"/>
              <a:gd name="T21" fmla="*/ 32 h 38"/>
              <a:gd name="T22" fmla="*/ 31 w 38"/>
              <a:gd name="T23" fmla="*/ 32 h 38"/>
              <a:gd name="T24" fmla="*/ 31 w 38"/>
              <a:gd name="T25" fmla="*/ 32 h 38"/>
              <a:gd name="T26" fmla="*/ 32 w 38"/>
              <a:gd name="T27" fmla="*/ 31 h 38"/>
              <a:gd name="T28" fmla="*/ 32 w 38"/>
              <a:gd name="T29" fmla="*/ 25 h 38"/>
              <a:gd name="T30" fmla="*/ 14 w 38"/>
              <a:gd name="T31" fmla="*/ 25 h 38"/>
              <a:gd name="T32" fmla="*/ 14 w 38"/>
              <a:gd name="T33" fmla="*/ 25 h 38"/>
              <a:gd name="T34" fmla="*/ 11 w 38"/>
              <a:gd name="T35" fmla="*/ 29 h 38"/>
              <a:gd name="T36" fmla="*/ 9 w 38"/>
              <a:gd name="T37" fmla="*/ 32 h 38"/>
              <a:gd name="T38" fmla="*/ 9 w 38"/>
              <a:gd name="T39" fmla="*/ 32 h 38"/>
              <a:gd name="T40" fmla="*/ 7 w 38"/>
              <a:gd name="T41" fmla="*/ 36 h 38"/>
              <a:gd name="T42" fmla="*/ 4 w 38"/>
              <a:gd name="T43" fmla="*/ 38 h 38"/>
              <a:gd name="T44" fmla="*/ 0 w 38"/>
              <a:gd name="T45" fmla="*/ 35 h 38"/>
              <a:gd name="T46" fmla="*/ 0 w 38"/>
              <a:gd name="T47" fmla="*/ 35 h 38"/>
              <a:gd name="T48" fmla="*/ 3 w 38"/>
              <a:gd name="T49" fmla="*/ 32 h 38"/>
              <a:gd name="T50" fmla="*/ 5 w 38"/>
              <a:gd name="T51" fmla="*/ 29 h 38"/>
              <a:gd name="T52" fmla="*/ 5 w 38"/>
              <a:gd name="T53" fmla="*/ 29 h 38"/>
              <a:gd name="T54" fmla="*/ 7 w 38"/>
              <a:gd name="T55" fmla="*/ 23 h 38"/>
              <a:gd name="T56" fmla="*/ 7 w 38"/>
              <a:gd name="T57" fmla="*/ 23 h 38"/>
              <a:gd name="T58" fmla="*/ 7 w 38"/>
              <a:gd name="T59" fmla="*/ 16 h 38"/>
              <a:gd name="T60" fmla="*/ 7 w 38"/>
              <a:gd name="T61" fmla="*/ 0 h 38"/>
              <a:gd name="T62" fmla="*/ 38 w 38"/>
              <a:gd name="T63" fmla="*/ 0 h 38"/>
              <a:gd name="T64" fmla="*/ 38 w 38"/>
              <a:gd name="T65" fmla="*/ 33 h 38"/>
              <a:gd name="T66" fmla="*/ 32 w 38"/>
              <a:gd name="T67" fmla="*/ 20 h 38"/>
              <a:gd name="T68" fmla="*/ 32 w 38"/>
              <a:gd name="T69" fmla="*/ 15 h 38"/>
              <a:gd name="T70" fmla="*/ 14 w 38"/>
              <a:gd name="T71" fmla="*/ 15 h 38"/>
              <a:gd name="T72" fmla="*/ 14 w 38"/>
              <a:gd name="T73" fmla="*/ 15 h 38"/>
              <a:gd name="T74" fmla="*/ 14 w 38"/>
              <a:gd name="T75" fmla="*/ 20 h 38"/>
              <a:gd name="T76" fmla="*/ 32 w 38"/>
              <a:gd name="T77" fmla="*/ 20 h 38"/>
              <a:gd name="T78" fmla="*/ 32 w 38"/>
              <a:gd name="T79" fmla="*/ 10 h 38"/>
              <a:gd name="T80" fmla="*/ 32 w 38"/>
              <a:gd name="T81" fmla="*/ 6 h 38"/>
              <a:gd name="T82" fmla="*/ 14 w 38"/>
              <a:gd name="T83" fmla="*/ 6 h 38"/>
              <a:gd name="T84" fmla="*/ 14 w 38"/>
              <a:gd name="T85" fmla="*/ 10 h 38"/>
              <a:gd name="T86" fmla="*/ 32 w 38"/>
              <a:gd name="T8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 h="38">
                <a:moveTo>
                  <a:pt x="38" y="33"/>
                </a:moveTo>
                <a:lnTo>
                  <a:pt x="38" y="33"/>
                </a:lnTo>
                <a:lnTo>
                  <a:pt x="38" y="35"/>
                </a:lnTo>
                <a:lnTo>
                  <a:pt x="37" y="37"/>
                </a:lnTo>
                <a:lnTo>
                  <a:pt x="37" y="37"/>
                </a:lnTo>
                <a:lnTo>
                  <a:pt x="35" y="38"/>
                </a:lnTo>
                <a:lnTo>
                  <a:pt x="33" y="38"/>
                </a:lnTo>
                <a:lnTo>
                  <a:pt x="25" y="38"/>
                </a:lnTo>
                <a:lnTo>
                  <a:pt x="25" y="32"/>
                </a:lnTo>
                <a:lnTo>
                  <a:pt x="31" y="32"/>
                </a:lnTo>
                <a:lnTo>
                  <a:pt x="31" y="32"/>
                </a:lnTo>
                <a:lnTo>
                  <a:pt x="31" y="32"/>
                </a:lnTo>
                <a:lnTo>
                  <a:pt x="31" y="32"/>
                </a:lnTo>
                <a:lnTo>
                  <a:pt x="32" y="31"/>
                </a:lnTo>
                <a:lnTo>
                  <a:pt x="32" y="25"/>
                </a:lnTo>
                <a:lnTo>
                  <a:pt x="14" y="25"/>
                </a:lnTo>
                <a:lnTo>
                  <a:pt x="14" y="25"/>
                </a:lnTo>
                <a:lnTo>
                  <a:pt x="11" y="29"/>
                </a:lnTo>
                <a:lnTo>
                  <a:pt x="9" y="32"/>
                </a:lnTo>
                <a:lnTo>
                  <a:pt x="9" y="32"/>
                </a:lnTo>
                <a:lnTo>
                  <a:pt x="7" y="36"/>
                </a:lnTo>
                <a:lnTo>
                  <a:pt x="4" y="38"/>
                </a:lnTo>
                <a:lnTo>
                  <a:pt x="0" y="35"/>
                </a:lnTo>
                <a:lnTo>
                  <a:pt x="0" y="35"/>
                </a:lnTo>
                <a:lnTo>
                  <a:pt x="3" y="32"/>
                </a:lnTo>
                <a:lnTo>
                  <a:pt x="5" y="29"/>
                </a:lnTo>
                <a:lnTo>
                  <a:pt x="5" y="29"/>
                </a:lnTo>
                <a:lnTo>
                  <a:pt x="7" y="23"/>
                </a:lnTo>
                <a:lnTo>
                  <a:pt x="7" y="23"/>
                </a:lnTo>
                <a:lnTo>
                  <a:pt x="7" y="16"/>
                </a:lnTo>
                <a:lnTo>
                  <a:pt x="7" y="0"/>
                </a:lnTo>
                <a:lnTo>
                  <a:pt x="38" y="0"/>
                </a:lnTo>
                <a:lnTo>
                  <a:pt x="38" y="33"/>
                </a:lnTo>
                <a:close/>
                <a:moveTo>
                  <a:pt x="32" y="20"/>
                </a:moveTo>
                <a:lnTo>
                  <a:pt x="32" y="15"/>
                </a:lnTo>
                <a:lnTo>
                  <a:pt x="14" y="15"/>
                </a:lnTo>
                <a:lnTo>
                  <a:pt x="14" y="15"/>
                </a:lnTo>
                <a:lnTo>
                  <a:pt x="14" y="20"/>
                </a:lnTo>
                <a:lnTo>
                  <a:pt x="32" y="20"/>
                </a:lnTo>
                <a:close/>
                <a:moveTo>
                  <a:pt x="32" y="10"/>
                </a:moveTo>
                <a:lnTo>
                  <a:pt x="32" y="6"/>
                </a:lnTo>
                <a:lnTo>
                  <a:pt x="14" y="6"/>
                </a:lnTo>
                <a:lnTo>
                  <a:pt x="14" y="10"/>
                </a:lnTo>
                <a:lnTo>
                  <a:pt x="32" y="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Freeform 524">
            <a:extLst>
              <a:ext uri="{FF2B5EF4-FFF2-40B4-BE49-F238E27FC236}">
                <a16:creationId xmlns:a16="http://schemas.microsoft.com/office/drawing/2014/main" id="{4D630287-DC01-4FD3-821D-618194F6950E}"/>
              </a:ext>
            </a:extLst>
          </p:cNvPr>
          <p:cNvSpPr>
            <a:spLocks noEditPoints="1"/>
          </p:cNvSpPr>
          <p:nvPr/>
        </p:nvSpPr>
        <p:spPr bwMode="auto">
          <a:xfrm>
            <a:off x="7681913" y="5095875"/>
            <a:ext cx="61912" cy="57150"/>
          </a:xfrm>
          <a:custGeom>
            <a:avLst/>
            <a:gdLst>
              <a:gd name="T0" fmla="*/ 43 w 77"/>
              <a:gd name="T1" fmla="*/ 60 h 74"/>
              <a:gd name="T2" fmla="*/ 43 w 77"/>
              <a:gd name="T3" fmla="*/ 66 h 74"/>
              <a:gd name="T4" fmla="*/ 40 w 77"/>
              <a:gd name="T5" fmla="*/ 72 h 74"/>
              <a:gd name="T6" fmla="*/ 37 w 77"/>
              <a:gd name="T7" fmla="*/ 74 h 74"/>
              <a:gd name="T8" fmla="*/ 21 w 77"/>
              <a:gd name="T9" fmla="*/ 74 h 74"/>
              <a:gd name="T10" fmla="*/ 29 w 77"/>
              <a:gd name="T11" fmla="*/ 65 h 74"/>
              <a:gd name="T12" fmla="*/ 31 w 77"/>
              <a:gd name="T13" fmla="*/ 64 h 74"/>
              <a:gd name="T14" fmla="*/ 32 w 77"/>
              <a:gd name="T15" fmla="*/ 63 h 74"/>
              <a:gd name="T16" fmla="*/ 4 w 77"/>
              <a:gd name="T17" fmla="*/ 60 h 74"/>
              <a:gd name="T18" fmla="*/ 32 w 77"/>
              <a:gd name="T19" fmla="*/ 54 h 74"/>
              <a:gd name="T20" fmla="*/ 0 w 77"/>
              <a:gd name="T21" fmla="*/ 50 h 74"/>
              <a:gd name="T22" fmla="*/ 32 w 77"/>
              <a:gd name="T23" fmla="*/ 43 h 74"/>
              <a:gd name="T24" fmla="*/ 5 w 77"/>
              <a:gd name="T25" fmla="*/ 40 h 74"/>
              <a:gd name="T26" fmla="*/ 32 w 77"/>
              <a:gd name="T27" fmla="*/ 33 h 74"/>
              <a:gd name="T28" fmla="*/ 7 w 77"/>
              <a:gd name="T29" fmla="*/ 30 h 74"/>
              <a:gd name="T30" fmla="*/ 32 w 77"/>
              <a:gd name="T31" fmla="*/ 15 h 74"/>
              <a:gd name="T32" fmla="*/ 1 w 77"/>
              <a:gd name="T33" fmla="*/ 11 h 74"/>
              <a:gd name="T34" fmla="*/ 32 w 77"/>
              <a:gd name="T35" fmla="*/ 3 h 74"/>
              <a:gd name="T36" fmla="*/ 43 w 77"/>
              <a:gd name="T37" fmla="*/ 0 h 74"/>
              <a:gd name="T38" fmla="*/ 77 w 77"/>
              <a:gd name="T39" fmla="*/ 3 h 74"/>
              <a:gd name="T40" fmla="*/ 43 w 77"/>
              <a:gd name="T41" fmla="*/ 11 h 74"/>
              <a:gd name="T42" fmla="*/ 70 w 77"/>
              <a:gd name="T43" fmla="*/ 15 h 74"/>
              <a:gd name="T44" fmla="*/ 43 w 77"/>
              <a:gd name="T45" fmla="*/ 30 h 74"/>
              <a:gd name="T46" fmla="*/ 73 w 77"/>
              <a:gd name="T47" fmla="*/ 33 h 74"/>
              <a:gd name="T48" fmla="*/ 77 w 77"/>
              <a:gd name="T49" fmla="*/ 43 h 74"/>
              <a:gd name="T50" fmla="*/ 73 w 77"/>
              <a:gd name="T51" fmla="*/ 50 h 74"/>
              <a:gd name="T52" fmla="*/ 32 w 77"/>
              <a:gd name="T53" fmla="*/ 20 h 74"/>
              <a:gd name="T54" fmla="*/ 16 w 77"/>
              <a:gd name="T55" fmla="*/ 25 h 74"/>
              <a:gd name="T56" fmla="*/ 32 w 77"/>
              <a:gd name="T57" fmla="*/ 20 h 74"/>
              <a:gd name="T58" fmla="*/ 60 w 77"/>
              <a:gd name="T59" fmla="*/ 20 h 74"/>
              <a:gd name="T60" fmla="*/ 43 w 77"/>
              <a:gd name="T61" fmla="*/ 25 h 74"/>
              <a:gd name="T62" fmla="*/ 62 w 77"/>
              <a:gd name="T63" fmla="*/ 43 h 74"/>
              <a:gd name="T64" fmla="*/ 43 w 77"/>
              <a:gd name="T65" fmla="*/ 40 h 74"/>
              <a:gd name="T66" fmla="*/ 62 w 77"/>
              <a:gd name="T67" fmla="*/ 43 h 74"/>
              <a:gd name="T68" fmla="*/ 62 w 77"/>
              <a:gd name="T69" fmla="*/ 54 h 74"/>
              <a:gd name="T70" fmla="*/ 43 w 77"/>
              <a:gd name="T71" fmla="*/ 5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74">
                <a:moveTo>
                  <a:pt x="73" y="60"/>
                </a:moveTo>
                <a:lnTo>
                  <a:pt x="43" y="60"/>
                </a:lnTo>
                <a:lnTo>
                  <a:pt x="43" y="66"/>
                </a:lnTo>
                <a:lnTo>
                  <a:pt x="43" y="66"/>
                </a:lnTo>
                <a:lnTo>
                  <a:pt x="43" y="69"/>
                </a:lnTo>
                <a:lnTo>
                  <a:pt x="40" y="72"/>
                </a:lnTo>
                <a:lnTo>
                  <a:pt x="40" y="72"/>
                </a:lnTo>
                <a:lnTo>
                  <a:pt x="37" y="74"/>
                </a:lnTo>
                <a:lnTo>
                  <a:pt x="33" y="74"/>
                </a:lnTo>
                <a:lnTo>
                  <a:pt x="21" y="74"/>
                </a:lnTo>
                <a:lnTo>
                  <a:pt x="20" y="65"/>
                </a:lnTo>
                <a:lnTo>
                  <a:pt x="29" y="65"/>
                </a:lnTo>
                <a:lnTo>
                  <a:pt x="29" y="65"/>
                </a:lnTo>
                <a:lnTo>
                  <a:pt x="31" y="64"/>
                </a:lnTo>
                <a:lnTo>
                  <a:pt x="31" y="64"/>
                </a:lnTo>
                <a:lnTo>
                  <a:pt x="32" y="63"/>
                </a:lnTo>
                <a:lnTo>
                  <a:pt x="32" y="60"/>
                </a:lnTo>
                <a:lnTo>
                  <a:pt x="4" y="60"/>
                </a:lnTo>
                <a:lnTo>
                  <a:pt x="4" y="54"/>
                </a:lnTo>
                <a:lnTo>
                  <a:pt x="32" y="54"/>
                </a:lnTo>
                <a:lnTo>
                  <a:pt x="32" y="50"/>
                </a:lnTo>
                <a:lnTo>
                  <a:pt x="0" y="50"/>
                </a:lnTo>
                <a:lnTo>
                  <a:pt x="0" y="43"/>
                </a:lnTo>
                <a:lnTo>
                  <a:pt x="32" y="43"/>
                </a:lnTo>
                <a:lnTo>
                  <a:pt x="32" y="40"/>
                </a:lnTo>
                <a:lnTo>
                  <a:pt x="5" y="40"/>
                </a:lnTo>
                <a:lnTo>
                  <a:pt x="5" y="33"/>
                </a:lnTo>
                <a:lnTo>
                  <a:pt x="32" y="33"/>
                </a:lnTo>
                <a:lnTo>
                  <a:pt x="32" y="30"/>
                </a:lnTo>
                <a:lnTo>
                  <a:pt x="7" y="30"/>
                </a:lnTo>
                <a:lnTo>
                  <a:pt x="7" y="15"/>
                </a:lnTo>
                <a:lnTo>
                  <a:pt x="32" y="15"/>
                </a:lnTo>
                <a:lnTo>
                  <a:pt x="32" y="11"/>
                </a:lnTo>
                <a:lnTo>
                  <a:pt x="1" y="11"/>
                </a:lnTo>
                <a:lnTo>
                  <a:pt x="1" y="3"/>
                </a:lnTo>
                <a:lnTo>
                  <a:pt x="32" y="3"/>
                </a:lnTo>
                <a:lnTo>
                  <a:pt x="32" y="0"/>
                </a:lnTo>
                <a:lnTo>
                  <a:pt x="43" y="0"/>
                </a:lnTo>
                <a:lnTo>
                  <a:pt x="43" y="3"/>
                </a:lnTo>
                <a:lnTo>
                  <a:pt x="77" y="3"/>
                </a:lnTo>
                <a:lnTo>
                  <a:pt x="77" y="11"/>
                </a:lnTo>
                <a:lnTo>
                  <a:pt x="43" y="11"/>
                </a:lnTo>
                <a:lnTo>
                  <a:pt x="43" y="15"/>
                </a:lnTo>
                <a:lnTo>
                  <a:pt x="70" y="15"/>
                </a:lnTo>
                <a:lnTo>
                  <a:pt x="70" y="30"/>
                </a:lnTo>
                <a:lnTo>
                  <a:pt x="43" y="30"/>
                </a:lnTo>
                <a:lnTo>
                  <a:pt x="43" y="33"/>
                </a:lnTo>
                <a:lnTo>
                  <a:pt x="73" y="33"/>
                </a:lnTo>
                <a:lnTo>
                  <a:pt x="73" y="43"/>
                </a:lnTo>
                <a:lnTo>
                  <a:pt x="77" y="43"/>
                </a:lnTo>
                <a:lnTo>
                  <a:pt x="77" y="50"/>
                </a:lnTo>
                <a:lnTo>
                  <a:pt x="73" y="50"/>
                </a:lnTo>
                <a:lnTo>
                  <a:pt x="73" y="60"/>
                </a:lnTo>
                <a:close/>
                <a:moveTo>
                  <a:pt x="32" y="20"/>
                </a:moveTo>
                <a:lnTo>
                  <a:pt x="16" y="20"/>
                </a:lnTo>
                <a:lnTo>
                  <a:pt x="16" y="25"/>
                </a:lnTo>
                <a:lnTo>
                  <a:pt x="32" y="25"/>
                </a:lnTo>
                <a:lnTo>
                  <a:pt x="32" y="20"/>
                </a:lnTo>
                <a:close/>
                <a:moveTo>
                  <a:pt x="60" y="25"/>
                </a:moveTo>
                <a:lnTo>
                  <a:pt x="60" y="20"/>
                </a:lnTo>
                <a:lnTo>
                  <a:pt x="43" y="20"/>
                </a:lnTo>
                <a:lnTo>
                  <a:pt x="43" y="25"/>
                </a:lnTo>
                <a:lnTo>
                  <a:pt x="60" y="25"/>
                </a:lnTo>
                <a:close/>
                <a:moveTo>
                  <a:pt x="62" y="43"/>
                </a:moveTo>
                <a:lnTo>
                  <a:pt x="62" y="40"/>
                </a:lnTo>
                <a:lnTo>
                  <a:pt x="43" y="40"/>
                </a:lnTo>
                <a:lnTo>
                  <a:pt x="43" y="43"/>
                </a:lnTo>
                <a:lnTo>
                  <a:pt x="62" y="43"/>
                </a:lnTo>
                <a:close/>
                <a:moveTo>
                  <a:pt x="43" y="54"/>
                </a:moveTo>
                <a:lnTo>
                  <a:pt x="62" y="54"/>
                </a:lnTo>
                <a:lnTo>
                  <a:pt x="62" y="50"/>
                </a:lnTo>
                <a:lnTo>
                  <a:pt x="43" y="50"/>
                </a:lnTo>
                <a:lnTo>
                  <a:pt x="4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Freeform 525">
            <a:extLst>
              <a:ext uri="{FF2B5EF4-FFF2-40B4-BE49-F238E27FC236}">
                <a16:creationId xmlns:a16="http://schemas.microsoft.com/office/drawing/2014/main" id="{5C8040EE-F642-4427-973F-99F097035202}"/>
              </a:ext>
            </a:extLst>
          </p:cNvPr>
          <p:cNvSpPr>
            <a:spLocks noEditPoints="1"/>
          </p:cNvSpPr>
          <p:nvPr/>
        </p:nvSpPr>
        <p:spPr bwMode="auto">
          <a:xfrm>
            <a:off x="7745413" y="5095875"/>
            <a:ext cx="60325" cy="57150"/>
          </a:xfrm>
          <a:custGeom>
            <a:avLst/>
            <a:gdLst>
              <a:gd name="T0" fmla="*/ 9 w 75"/>
              <a:gd name="T1" fmla="*/ 73 h 73"/>
              <a:gd name="T2" fmla="*/ 9 w 75"/>
              <a:gd name="T3" fmla="*/ 40 h 73"/>
              <a:gd name="T4" fmla="*/ 0 w 75"/>
              <a:gd name="T5" fmla="*/ 40 h 73"/>
              <a:gd name="T6" fmla="*/ 4 w 75"/>
              <a:gd name="T7" fmla="*/ 31 h 73"/>
              <a:gd name="T8" fmla="*/ 8 w 75"/>
              <a:gd name="T9" fmla="*/ 21 h 73"/>
              <a:gd name="T10" fmla="*/ 13 w 75"/>
              <a:gd name="T11" fmla="*/ 0 h 73"/>
              <a:gd name="T12" fmla="*/ 24 w 75"/>
              <a:gd name="T13" fmla="*/ 1 h 73"/>
              <a:gd name="T14" fmla="*/ 16 w 75"/>
              <a:gd name="T15" fmla="*/ 24 h 73"/>
              <a:gd name="T16" fmla="*/ 18 w 75"/>
              <a:gd name="T17" fmla="*/ 73 h 73"/>
              <a:gd name="T18" fmla="*/ 51 w 75"/>
              <a:gd name="T19" fmla="*/ 18 h 73"/>
              <a:gd name="T20" fmla="*/ 47 w 75"/>
              <a:gd name="T21" fmla="*/ 44 h 73"/>
              <a:gd name="T22" fmla="*/ 44 w 75"/>
              <a:gd name="T23" fmla="*/ 53 h 73"/>
              <a:gd name="T24" fmla="*/ 39 w 75"/>
              <a:gd name="T25" fmla="*/ 60 h 73"/>
              <a:gd name="T26" fmla="*/ 27 w 75"/>
              <a:gd name="T27" fmla="*/ 73 h 73"/>
              <a:gd name="T28" fmla="*/ 21 w 75"/>
              <a:gd name="T29" fmla="*/ 66 h 73"/>
              <a:gd name="T30" fmla="*/ 30 w 75"/>
              <a:gd name="T31" fmla="*/ 57 h 73"/>
              <a:gd name="T32" fmla="*/ 36 w 75"/>
              <a:gd name="T33" fmla="*/ 47 h 73"/>
              <a:gd name="T34" fmla="*/ 30 w 75"/>
              <a:gd name="T35" fmla="*/ 42 h 73"/>
              <a:gd name="T36" fmla="*/ 27 w 75"/>
              <a:gd name="T37" fmla="*/ 48 h 73"/>
              <a:gd name="T38" fmla="*/ 19 w 75"/>
              <a:gd name="T39" fmla="*/ 43 h 73"/>
              <a:gd name="T40" fmla="*/ 26 w 75"/>
              <a:gd name="T41" fmla="*/ 29 h 73"/>
              <a:gd name="T42" fmla="*/ 28 w 75"/>
              <a:gd name="T43" fmla="*/ 20 h 73"/>
              <a:gd name="T44" fmla="*/ 24 w 75"/>
              <a:gd name="T45" fmla="*/ 12 h 73"/>
              <a:gd name="T46" fmla="*/ 52 w 75"/>
              <a:gd name="T47" fmla="*/ 3 h 73"/>
              <a:gd name="T48" fmla="*/ 39 w 75"/>
              <a:gd name="T49" fmla="*/ 12 h 73"/>
              <a:gd name="T50" fmla="*/ 38 w 75"/>
              <a:gd name="T51" fmla="*/ 18 h 73"/>
              <a:gd name="T52" fmla="*/ 39 w 75"/>
              <a:gd name="T53" fmla="*/ 39 h 73"/>
              <a:gd name="T54" fmla="*/ 40 w 75"/>
              <a:gd name="T55" fmla="*/ 33 h 73"/>
              <a:gd name="T56" fmla="*/ 36 w 75"/>
              <a:gd name="T57" fmla="*/ 26 h 73"/>
              <a:gd name="T58" fmla="*/ 33 w 75"/>
              <a:gd name="T59" fmla="*/ 35 h 73"/>
              <a:gd name="T60" fmla="*/ 39 w 75"/>
              <a:gd name="T61" fmla="*/ 39 h 73"/>
              <a:gd name="T62" fmla="*/ 62 w 75"/>
              <a:gd name="T63" fmla="*/ 54 h 73"/>
              <a:gd name="T64" fmla="*/ 53 w 75"/>
              <a:gd name="T65" fmla="*/ 6 h 73"/>
              <a:gd name="T66" fmla="*/ 62 w 75"/>
              <a:gd name="T67" fmla="*/ 54 h 73"/>
              <a:gd name="T68" fmla="*/ 75 w 75"/>
              <a:gd name="T69" fmla="*/ 64 h 73"/>
              <a:gd name="T70" fmla="*/ 73 w 75"/>
              <a:gd name="T71" fmla="*/ 70 h 73"/>
              <a:gd name="T72" fmla="*/ 70 w 75"/>
              <a:gd name="T73" fmla="*/ 72 h 73"/>
              <a:gd name="T74" fmla="*/ 58 w 75"/>
              <a:gd name="T75" fmla="*/ 72 h 73"/>
              <a:gd name="T76" fmla="*/ 63 w 75"/>
              <a:gd name="T77" fmla="*/ 62 h 73"/>
              <a:gd name="T78" fmla="*/ 65 w 75"/>
              <a:gd name="T79" fmla="*/ 61 h 73"/>
              <a:gd name="T80" fmla="*/ 66 w 75"/>
              <a:gd name="T81" fmla="*/ 1 h 73"/>
              <a:gd name="T82" fmla="*/ 75 w 75"/>
              <a:gd name="T83"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 h="73">
                <a:moveTo>
                  <a:pt x="18" y="73"/>
                </a:moveTo>
                <a:lnTo>
                  <a:pt x="9" y="73"/>
                </a:lnTo>
                <a:lnTo>
                  <a:pt x="9" y="40"/>
                </a:lnTo>
                <a:lnTo>
                  <a:pt x="9" y="40"/>
                </a:lnTo>
                <a:lnTo>
                  <a:pt x="5" y="45"/>
                </a:lnTo>
                <a:lnTo>
                  <a:pt x="0" y="40"/>
                </a:lnTo>
                <a:lnTo>
                  <a:pt x="0" y="40"/>
                </a:lnTo>
                <a:lnTo>
                  <a:pt x="4" y="31"/>
                </a:lnTo>
                <a:lnTo>
                  <a:pt x="8" y="21"/>
                </a:lnTo>
                <a:lnTo>
                  <a:pt x="8" y="21"/>
                </a:lnTo>
                <a:lnTo>
                  <a:pt x="11" y="10"/>
                </a:lnTo>
                <a:lnTo>
                  <a:pt x="13" y="0"/>
                </a:lnTo>
                <a:lnTo>
                  <a:pt x="24" y="1"/>
                </a:lnTo>
                <a:lnTo>
                  <a:pt x="24" y="1"/>
                </a:lnTo>
                <a:lnTo>
                  <a:pt x="20" y="13"/>
                </a:lnTo>
                <a:lnTo>
                  <a:pt x="16" y="24"/>
                </a:lnTo>
                <a:lnTo>
                  <a:pt x="18" y="24"/>
                </a:lnTo>
                <a:lnTo>
                  <a:pt x="18" y="73"/>
                </a:lnTo>
                <a:close/>
                <a:moveTo>
                  <a:pt x="51" y="18"/>
                </a:moveTo>
                <a:lnTo>
                  <a:pt x="51" y="18"/>
                </a:lnTo>
                <a:lnTo>
                  <a:pt x="50" y="33"/>
                </a:lnTo>
                <a:lnTo>
                  <a:pt x="47" y="44"/>
                </a:lnTo>
                <a:lnTo>
                  <a:pt x="47" y="44"/>
                </a:lnTo>
                <a:lnTo>
                  <a:pt x="44" y="53"/>
                </a:lnTo>
                <a:lnTo>
                  <a:pt x="39" y="60"/>
                </a:lnTo>
                <a:lnTo>
                  <a:pt x="39" y="60"/>
                </a:lnTo>
                <a:lnTo>
                  <a:pt x="33" y="67"/>
                </a:lnTo>
                <a:lnTo>
                  <a:pt x="27" y="73"/>
                </a:lnTo>
                <a:lnTo>
                  <a:pt x="21" y="66"/>
                </a:lnTo>
                <a:lnTo>
                  <a:pt x="21" y="66"/>
                </a:lnTo>
                <a:lnTo>
                  <a:pt x="26" y="62"/>
                </a:lnTo>
                <a:lnTo>
                  <a:pt x="30" y="57"/>
                </a:lnTo>
                <a:lnTo>
                  <a:pt x="33" y="52"/>
                </a:lnTo>
                <a:lnTo>
                  <a:pt x="36" y="47"/>
                </a:lnTo>
                <a:lnTo>
                  <a:pt x="36" y="47"/>
                </a:lnTo>
                <a:lnTo>
                  <a:pt x="30" y="42"/>
                </a:lnTo>
                <a:lnTo>
                  <a:pt x="30" y="42"/>
                </a:lnTo>
                <a:lnTo>
                  <a:pt x="27" y="48"/>
                </a:lnTo>
                <a:lnTo>
                  <a:pt x="19" y="43"/>
                </a:lnTo>
                <a:lnTo>
                  <a:pt x="19" y="43"/>
                </a:lnTo>
                <a:lnTo>
                  <a:pt x="22" y="37"/>
                </a:lnTo>
                <a:lnTo>
                  <a:pt x="26" y="29"/>
                </a:lnTo>
                <a:lnTo>
                  <a:pt x="26" y="29"/>
                </a:lnTo>
                <a:lnTo>
                  <a:pt x="28" y="20"/>
                </a:lnTo>
                <a:lnTo>
                  <a:pt x="30" y="12"/>
                </a:lnTo>
                <a:lnTo>
                  <a:pt x="24" y="12"/>
                </a:lnTo>
                <a:lnTo>
                  <a:pt x="24" y="3"/>
                </a:lnTo>
                <a:lnTo>
                  <a:pt x="52" y="3"/>
                </a:lnTo>
                <a:lnTo>
                  <a:pt x="52" y="12"/>
                </a:lnTo>
                <a:lnTo>
                  <a:pt x="39" y="12"/>
                </a:lnTo>
                <a:lnTo>
                  <a:pt x="39" y="12"/>
                </a:lnTo>
                <a:lnTo>
                  <a:pt x="38" y="18"/>
                </a:lnTo>
                <a:lnTo>
                  <a:pt x="51" y="18"/>
                </a:lnTo>
                <a:close/>
                <a:moveTo>
                  <a:pt x="39" y="39"/>
                </a:moveTo>
                <a:lnTo>
                  <a:pt x="39" y="39"/>
                </a:lnTo>
                <a:lnTo>
                  <a:pt x="40" y="33"/>
                </a:lnTo>
                <a:lnTo>
                  <a:pt x="41" y="26"/>
                </a:lnTo>
                <a:lnTo>
                  <a:pt x="36" y="26"/>
                </a:lnTo>
                <a:lnTo>
                  <a:pt x="36" y="26"/>
                </a:lnTo>
                <a:lnTo>
                  <a:pt x="33" y="35"/>
                </a:lnTo>
                <a:lnTo>
                  <a:pt x="33" y="35"/>
                </a:lnTo>
                <a:lnTo>
                  <a:pt x="39" y="39"/>
                </a:lnTo>
                <a:lnTo>
                  <a:pt x="39" y="39"/>
                </a:lnTo>
                <a:close/>
                <a:moveTo>
                  <a:pt x="62" y="54"/>
                </a:moveTo>
                <a:lnTo>
                  <a:pt x="53" y="54"/>
                </a:lnTo>
                <a:lnTo>
                  <a:pt x="53" y="6"/>
                </a:lnTo>
                <a:lnTo>
                  <a:pt x="62" y="6"/>
                </a:lnTo>
                <a:lnTo>
                  <a:pt x="62" y="54"/>
                </a:lnTo>
                <a:close/>
                <a:moveTo>
                  <a:pt x="75" y="64"/>
                </a:moveTo>
                <a:lnTo>
                  <a:pt x="75" y="64"/>
                </a:lnTo>
                <a:lnTo>
                  <a:pt x="75" y="66"/>
                </a:lnTo>
                <a:lnTo>
                  <a:pt x="73" y="70"/>
                </a:lnTo>
                <a:lnTo>
                  <a:pt x="73" y="70"/>
                </a:lnTo>
                <a:lnTo>
                  <a:pt x="70" y="72"/>
                </a:lnTo>
                <a:lnTo>
                  <a:pt x="67" y="72"/>
                </a:lnTo>
                <a:lnTo>
                  <a:pt x="58" y="72"/>
                </a:lnTo>
                <a:lnTo>
                  <a:pt x="57" y="62"/>
                </a:lnTo>
                <a:lnTo>
                  <a:pt x="63" y="62"/>
                </a:lnTo>
                <a:lnTo>
                  <a:pt x="63" y="62"/>
                </a:lnTo>
                <a:lnTo>
                  <a:pt x="65" y="61"/>
                </a:lnTo>
                <a:lnTo>
                  <a:pt x="66" y="59"/>
                </a:lnTo>
                <a:lnTo>
                  <a:pt x="66" y="1"/>
                </a:lnTo>
                <a:lnTo>
                  <a:pt x="75" y="1"/>
                </a:lnTo>
                <a:lnTo>
                  <a:pt x="75" y="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Freeform 526">
            <a:extLst>
              <a:ext uri="{FF2B5EF4-FFF2-40B4-BE49-F238E27FC236}">
                <a16:creationId xmlns:a16="http://schemas.microsoft.com/office/drawing/2014/main" id="{40F6BAD3-D5D9-49B6-992A-F4D2C6296105}"/>
              </a:ext>
            </a:extLst>
          </p:cNvPr>
          <p:cNvSpPr>
            <a:spLocks noEditPoints="1"/>
          </p:cNvSpPr>
          <p:nvPr/>
        </p:nvSpPr>
        <p:spPr bwMode="auto">
          <a:xfrm>
            <a:off x="7810500" y="5095875"/>
            <a:ext cx="63500" cy="57150"/>
          </a:xfrm>
          <a:custGeom>
            <a:avLst/>
            <a:gdLst>
              <a:gd name="T0" fmla="*/ 37 w 81"/>
              <a:gd name="T1" fmla="*/ 3 h 74"/>
              <a:gd name="T2" fmla="*/ 37 w 81"/>
              <a:gd name="T3" fmla="*/ 3 h 74"/>
              <a:gd name="T4" fmla="*/ 32 w 81"/>
              <a:gd name="T5" fmla="*/ 14 h 74"/>
              <a:gd name="T6" fmla="*/ 25 w 81"/>
              <a:gd name="T7" fmla="*/ 24 h 74"/>
              <a:gd name="T8" fmla="*/ 25 w 81"/>
              <a:gd name="T9" fmla="*/ 24 h 74"/>
              <a:gd name="T10" fmla="*/ 17 w 81"/>
              <a:gd name="T11" fmla="*/ 34 h 74"/>
              <a:gd name="T12" fmla="*/ 8 w 81"/>
              <a:gd name="T13" fmla="*/ 42 h 74"/>
              <a:gd name="T14" fmla="*/ 0 w 81"/>
              <a:gd name="T15" fmla="*/ 35 h 74"/>
              <a:gd name="T16" fmla="*/ 0 w 81"/>
              <a:gd name="T17" fmla="*/ 35 h 74"/>
              <a:gd name="T18" fmla="*/ 8 w 81"/>
              <a:gd name="T19" fmla="*/ 28 h 74"/>
              <a:gd name="T20" fmla="*/ 15 w 81"/>
              <a:gd name="T21" fmla="*/ 21 h 74"/>
              <a:gd name="T22" fmla="*/ 21 w 81"/>
              <a:gd name="T23" fmla="*/ 12 h 74"/>
              <a:gd name="T24" fmla="*/ 26 w 81"/>
              <a:gd name="T25" fmla="*/ 1 h 74"/>
              <a:gd name="T26" fmla="*/ 37 w 81"/>
              <a:gd name="T27" fmla="*/ 3 h 74"/>
              <a:gd name="T28" fmla="*/ 63 w 81"/>
              <a:gd name="T29" fmla="*/ 67 h 74"/>
              <a:gd name="T30" fmla="*/ 63 w 81"/>
              <a:gd name="T31" fmla="*/ 67 h 74"/>
              <a:gd name="T32" fmla="*/ 38 w 81"/>
              <a:gd name="T33" fmla="*/ 71 h 74"/>
              <a:gd name="T34" fmla="*/ 5 w 81"/>
              <a:gd name="T35" fmla="*/ 74 h 74"/>
              <a:gd name="T36" fmla="*/ 4 w 81"/>
              <a:gd name="T37" fmla="*/ 62 h 74"/>
              <a:gd name="T38" fmla="*/ 4 w 81"/>
              <a:gd name="T39" fmla="*/ 62 h 74"/>
              <a:gd name="T40" fmla="*/ 15 w 81"/>
              <a:gd name="T41" fmla="*/ 62 h 74"/>
              <a:gd name="T42" fmla="*/ 15 w 81"/>
              <a:gd name="T43" fmla="*/ 62 h 74"/>
              <a:gd name="T44" fmla="*/ 25 w 81"/>
              <a:gd name="T45" fmla="*/ 41 h 74"/>
              <a:gd name="T46" fmla="*/ 25 w 81"/>
              <a:gd name="T47" fmla="*/ 41 h 74"/>
              <a:gd name="T48" fmla="*/ 29 w 81"/>
              <a:gd name="T49" fmla="*/ 31 h 74"/>
              <a:gd name="T50" fmla="*/ 32 w 81"/>
              <a:gd name="T51" fmla="*/ 22 h 74"/>
              <a:gd name="T52" fmla="*/ 44 w 81"/>
              <a:gd name="T53" fmla="*/ 25 h 74"/>
              <a:gd name="T54" fmla="*/ 44 w 81"/>
              <a:gd name="T55" fmla="*/ 25 h 74"/>
              <a:gd name="T56" fmla="*/ 37 w 81"/>
              <a:gd name="T57" fmla="*/ 42 h 74"/>
              <a:gd name="T58" fmla="*/ 37 w 81"/>
              <a:gd name="T59" fmla="*/ 42 h 74"/>
              <a:gd name="T60" fmla="*/ 32 w 81"/>
              <a:gd name="T61" fmla="*/ 52 h 74"/>
              <a:gd name="T62" fmla="*/ 27 w 81"/>
              <a:gd name="T63" fmla="*/ 61 h 74"/>
              <a:gd name="T64" fmla="*/ 27 w 81"/>
              <a:gd name="T65" fmla="*/ 61 h 74"/>
              <a:gd name="T66" fmla="*/ 57 w 81"/>
              <a:gd name="T67" fmla="*/ 58 h 74"/>
              <a:gd name="T68" fmla="*/ 57 w 81"/>
              <a:gd name="T69" fmla="*/ 58 h 74"/>
              <a:gd name="T70" fmla="*/ 49 w 81"/>
              <a:gd name="T71" fmla="*/ 43 h 74"/>
              <a:gd name="T72" fmla="*/ 58 w 81"/>
              <a:gd name="T73" fmla="*/ 39 h 74"/>
              <a:gd name="T74" fmla="*/ 58 w 81"/>
              <a:gd name="T75" fmla="*/ 39 h 74"/>
              <a:gd name="T76" fmla="*/ 69 w 81"/>
              <a:gd name="T77" fmla="*/ 55 h 74"/>
              <a:gd name="T78" fmla="*/ 69 w 81"/>
              <a:gd name="T79" fmla="*/ 55 h 74"/>
              <a:gd name="T80" fmla="*/ 75 w 81"/>
              <a:gd name="T81" fmla="*/ 64 h 74"/>
              <a:gd name="T82" fmla="*/ 77 w 81"/>
              <a:gd name="T83" fmla="*/ 71 h 74"/>
              <a:gd name="T84" fmla="*/ 66 w 81"/>
              <a:gd name="T85" fmla="*/ 74 h 74"/>
              <a:gd name="T86" fmla="*/ 66 w 81"/>
              <a:gd name="T87" fmla="*/ 74 h 74"/>
              <a:gd name="T88" fmla="*/ 63 w 81"/>
              <a:gd name="T89" fmla="*/ 67 h 74"/>
              <a:gd name="T90" fmla="*/ 63 w 81"/>
              <a:gd name="T91" fmla="*/ 67 h 74"/>
              <a:gd name="T92" fmla="*/ 81 w 81"/>
              <a:gd name="T93" fmla="*/ 33 h 74"/>
              <a:gd name="T94" fmla="*/ 73 w 81"/>
              <a:gd name="T95" fmla="*/ 42 h 74"/>
              <a:gd name="T96" fmla="*/ 73 w 81"/>
              <a:gd name="T97" fmla="*/ 42 h 74"/>
              <a:gd name="T98" fmla="*/ 64 w 81"/>
              <a:gd name="T99" fmla="*/ 33 h 74"/>
              <a:gd name="T100" fmla="*/ 55 w 81"/>
              <a:gd name="T101" fmla="*/ 24 h 74"/>
              <a:gd name="T102" fmla="*/ 55 w 81"/>
              <a:gd name="T103" fmla="*/ 24 h 74"/>
              <a:gd name="T104" fmla="*/ 48 w 81"/>
              <a:gd name="T105" fmla="*/ 14 h 74"/>
              <a:gd name="T106" fmla="*/ 43 w 81"/>
              <a:gd name="T107" fmla="*/ 4 h 74"/>
              <a:gd name="T108" fmla="*/ 53 w 81"/>
              <a:gd name="T109" fmla="*/ 0 h 74"/>
              <a:gd name="T110" fmla="*/ 53 w 81"/>
              <a:gd name="T111" fmla="*/ 0 h 74"/>
              <a:gd name="T112" fmla="*/ 60 w 81"/>
              <a:gd name="T113" fmla="*/ 11 h 74"/>
              <a:gd name="T114" fmla="*/ 66 w 81"/>
              <a:gd name="T115" fmla="*/ 20 h 74"/>
              <a:gd name="T116" fmla="*/ 66 w 81"/>
              <a:gd name="T117" fmla="*/ 20 h 74"/>
              <a:gd name="T118" fmla="*/ 74 w 81"/>
              <a:gd name="T119" fmla="*/ 28 h 74"/>
              <a:gd name="T120" fmla="*/ 81 w 81"/>
              <a:gd name="T121" fmla="*/ 33 h 74"/>
              <a:gd name="T122" fmla="*/ 81 w 81"/>
              <a:gd name="T123"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 h="74">
                <a:moveTo>
                  <a:pt x="37" y="3"/>
                </a:moveTo>
                <a:lnTo>
                  <a:pt x="37" y="3"/>
                </a:lnTo>
                <a:lnTo>
                  <a:pt x="32" y="14"/>
                </a:lnTo>
                <a:lnTo>
                  <a:pt x="25" y="24"/>
                </a:lnTo>
                <a:lnTo>
                  <a:pt x="25" y="24"/>
                </a:lnTo>
                <a:lnTo>
                  <a:pt x="17" y="34"/>
                </a:lnTo>
                <a:lnTo>
                  <a:pt x="8" y="42"/>
                </a:lnTo>
                <a:lnTo>
                  <a:pt x="0" y="35"/>
                </a:lnTo>
                <a:lnTo>
                  <a:pt x="0" y="35"/>
                </a:lnTo>
                <a:lnTo>
                  <a:pt x="8" y="28"/>
                </a:lnTo>
                <a:lnTo>
                  <a:pt x="15" y="21"/>
                </a:lnTo>
                <a:lnTo>
                  <a:pt x="21" y="12"/>
                </a:lnTo>
                <a:lnTo>
                  <a:pt x="26" y="1"/>
                </a:lnTo>
                <a:lnTo>
                  <a:pt x="37" y="3"/>
                </a:lnTo>
                <a:close/>
                <a:moveTo>
                  <a:pt x="63" y="67"/>
                </a:moveTo>
                <a:lnTo>
                  <a:pt x="63" y="67"/>
                </a:lnTo>
                <a:lnTo>
                  <a:pt x="38" y="71"/>
                </a:lnTo>
                <a:lnTo>
                  <a:pt x="5" y="74"/>
                </a:lnTo>
                <a:lnTo>
                  <a:pt x="4" y="62"/>
                </a:lnTo>
                <a:lnTo>
                  <a:pt x="4" y="62"/>
                </a:lnTo>
                <a:lnTo>
                  <a:pt x="15" y="62"/>
                </a:lnTo>
                <a:lnTo>
                  <a:pt x="15" y="62"/>
                </a:lnTo>
                <a:lnTo>
                  <a:pt x="25" y="41"/>
                </a:lnTo>
                <a:lnTo>
                  <a:pt x="25" y="41"/>
                </a:lnTo>
                <a:lnTo>
                  <a:pt x="29" y="31"/>
                </a:lnTo>
                <a:lnTo>
                  <a:pt x="32" y="22"/>
                </a:lnTo>
                <a:lnTo>
                  <a:pt x="44" y="25"/>
                </a:lnTo>
                <a:lnTo>
                  <a:pt x="44" y="25"/>
                </a:lnTo>
                <a:lnTo>
                  <a:pt x="37" y="42"/>
                </a:lnTo>
                <a:lnTo>
                  <a:pt x="37" y="42"/>
                </a:lnTo>
                <a:lnTo>
                  <a:pt x="32" y="52"/>
                </a:lnTo>
                <a:lnTo>
                  <a:pt x="27" y="61"/>
                </a:lnTo>
                <a:lnTo>
                  <a:pt x="27" y="61"/>
                </a:lnTo>
                <a:lnTo>
                  <a:pt x="57" y="58"/>
                </a:lnTo>
                <a:lnTo>
                  <a:pt x="57" y="58"/>
                </a:lnTo>
                <a:lnTo>
                  <a:pt x="49" y="43"/>
                </a:lnTo>
                <a:lnTo>
                  <a:pt x="58" y="39"/>
                </a:lnTo>
                <a:lnTo>
                  <a:pt x="58" y="39"/>
                </a:lnTo>
                <a:lnTo>
                  <a:pt x="69" y="55"/>
                </a:lnTo>
                <a:lnTo>
                  <a:pt x="69" y="55"/>
                </a:lnTo>
                <a:lnTo>
                  <a:pt x="75" y="64"/>
                </a:lnTo>
                <a:lnTo>
                  <a:pt x="77" y="71"/>
                </a:lnTo>
                <a:lnTo>
                  <a:pt x="66" y="74"/>
                </a:lnTo>
                <a:lnTo>
                  <a:pt x="66" y="74"/>
                </a:lnTo>
                <a:lnTo>
                  <a:pt x="63" y="67"/>
                </a:lnTo>
                <a:lnTo>
                  <a:pt x="63" y="67"/>
                </a:lnTo>
                <a:close/>
                <a:moveTo>
                  <a:pt x="81" y="33"/>
                </a:moveTo>
                <a:lnTo>
                  <a:pt x="73" y="42"/>
                </a:lnTo>
                <a:lnTo>
                  <a:pt x="73" y="42"/>
                </a:lnTo>
                <a:lnTo>
                  <a:pt x="64" y="33"/>
                </a:lnTo>
                <a:lnTo>
                  <a:pt x="55" y="24"/>
                </a:lnTo>
                <a:lnTo>
                  <a:pt x="55" y="24"/>
                </a:lnTo>
                <a:lnTo>
                  <a:pt x="48" y="14"/>
                </a:lnTo>
                <a:lnTo>
                  <a:pt x="43" y="4"/>
                </a:lnTo>
                <a:lnTo>
                  <a:pt x="53" y="0"/>
                </a:lnTo>
                <a:lnTo>
                  <a:pt x="53" y="0"/>
                </a:lnTo>
                <a:lnTo>
                  <a:pt x="60" y="11"/>
                </a:lnTo>
                <a:lnTo>
                  <a:pt x="66" y="20"/>
                </a:lnTo>
                <a:lnTo>
                  <a:pt x="66" y="20"/>
                </a:lnTo>
                <a:lnTo>
                  <a:pt x="74" y="28"/>
                </a:lnTo>
                <a:lnTo>
                  <a:pt x="81" y="33"/>
                </a:lnTo>
                <a:lnTo>
                  <a:pt x="81"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Freeform 527">
            <a:extLst>
              <a:ext uri="{FF2B5EF4-FFF2-40B4-BE49-F238E27FC236}">
                <a16:creationId xmlns:a16="http://schemas.microsoft.com/office/drawing/2014/main" id="{4278BA90-404E-456C-81A2-A675042ABD72}"/>
              </a:ext>
            </a:extLst>
          </p:cNvPr>
          <p:cNvSpPr>
            <a:spLocks noEditPoints="1"/>
          </p:cNvSpPr>
          <p:nvPr/>
        </p:nvSpPr>
        <p:spPr bwMode="auto">
          <a:xfrm>
            <a:off x="7878763" y="5097463"/>
            <a:ext cx="55562" cy="55562"/>
          </a:xfrm>
          <a:custGeom>
            <a:avLst/>
            <a:gdLst>
              <a:gd name="T0" fmla="*/ 10 w 70"/>
              <a:gd name="T1" fmla="*/ 28 h 72"/>
              <a:gd name="T2" fmla="*/ 0 w 70"/>
              <a:gd name="T3" fmla="*/ 72 h 72"/>
              <a:gd name="T4" fmla="*/ 32 w 70"/>
              <a:gd name="T5" fmla="*/ 0 h 72"/>
              <a:gd name="T6" fmla="*/ 21 w 70"/>
              <a:gd name="T7" fmla="*/ 13 h 72"/>
              <a:gd name="T8" fmla="*/ 10 w 70"/>
              <a:gd name="T9" fmla="*/ 8 h 72"/>
              <a:gd name="T10" fmla="*/ 21 w 70"/>
              <a:gd name="T11" fmla="*/ 13 h 72"/>
              <a:gd name="T12" fmla="*/ 21 w 70"/>
              <a:gd name="T13" fmla="*/ 17 h 72"/>
              <a:gd name="T14" fmla="*/ 10 w 70"/>
              <a:gd name="T15" fmla="*/ 22 h 72"/>
              <a:gd name="T16" fmla="*/ 30 w 70"/>
              <a:gd name="T17" fmla="*/ 53 h 72"/>
              <a:gd name="T18" fmla="*/ 29 w 70"/>
              <a:gd name="T19" fmla="*/ 58 h 72"/>
              <a:gd name="T20" fmla="*/ 26 w 70"/>
              <a:gd name="T21" fmla="*/ 62 h 72"/>
              <a:gd name="T22" fmla="*/ 18 w 70"/>
              <a:gd name="T23" fmla="*/ 71 h 72"/>
              <a:gd name="T24" fmla="*/ 12 w 70"/>
              <a:gd name="T25" fmla="*/ 64 h 72"/>
              <a:gd name="T26" fmla="*/ 18 w 70"/>
              <a:gd name="T27" fmla="*/ 59 h 72"/>
              <a:gd name="T28" fmla="*/ 21 w 70"/>
              <a:gd name="T29" fmla="*/ 53 h 72"/>
              <a:gd name="T30" fmla="*/ 12 w 70"/>
              <a:gd name="T31" fmla="*/ 45 h 72"/>
              <a:gd name="T32" fmla="*/ 21 w 70"/>
              <a:gd name="T33" fmla="*/ 39 h 72"/>
              <a:gd name="T34" fmla="*/ 14 w 70"/>
              <a:gd name="T35" fmla="*/ 32 h 72"/>
              <a:gd name="T36" fmla="*/ 55 w 70"/>
              <a:gd name="T37" fmla="*/ 39 h 72"/>
              <a:gd name="T38" fmla="*/ 49 w 70"/>
              <a:gd name="T39" fmla="*/ 45 h 72"/>
              <a:gd name="T40" fmla="*/ 57 w 70"/>
              <a:gd name="T41" fmla="*/ 53 h 72"/>
              <a:gd name="T42" fmla="*/ 49 w 70"/>
              <a:gd name="T43" fmla="*/ 70 h 72"/>
              <a:gd name="T44" fmla="*/ 39 w 70"/>
              <a:gd name="T45" fmla="*/ 53 h 72"/>
              <a:gd name="T46" fmla="*/ 32 w 70"/>
              <a:gd name="T47" fmla="*/ 45 h 72"/>
              <a:gd name="T48" fmla="*/ 39 w 70"/>
              <a:gd name="T49" fmla="*/ 39 h 72"/>
              <a:gd name="T50" fmla="*/ 32 w 70"/>
              <a:gd name="T51" fmla="*/ 45 h 72"/>
              <a:gd name="T52" fmla="*/ 70 w 70"/>
              <a:gd name="T53" fmla="*/ 63 h 72"/>
              <a:gd name="T54" fmla="*/ 68 w 70"/>
              <a:gd name="T55" fmla="*/ 69 h 72"/>
              <a:gd name="T56" fmla="*/ 65 w 70"/>
              <a:gd name="T57" fmla="*/ 71 h 72"/>
              <a:gd name="T58" fmla="*/ 52 w 70"/>
              <a:gd name="T59" fmla="*/ 71 h 72"/>
              <a:gd name="T60" fmla="*/ 57 w 70"/>
              <a:gd name="T61" fmla="*/ 61 h 72"/>
              <a:gd name="T62" fmla="*/ 59 w 70"/>
              <a:gd name="T63" fmla="*/ 61 h 72"/>
              <a:gd name="T64" fmla="*/ 60 w 70"/>
              <a:gd name="T65" fmla="*/ 59 h 72"/>
              <a:gd name="T66" fmla="*/ 38 w 70"/>
              <a:gd name="T67" fmla="*/ 28 h 72"/>
              <a:gd name="T68" fmla="*/ 70 w 70"/>
              <a:gd name="T69" fmla="*/ 0 h 72"/>
              <a:gd name="T70" fmla="*/ 48 w 70"/>
              <a:gd name="T71" fmla="*/ 13 h 72"/>
              <a:gd name="T72" fmla="*/ 60 w 70"/>
              <a:gd name="T73" fmla="*/ 8 h 72"/>
              <a:gd name="T74" fmla="*/ 48 w 70"/>
              <a:gd name="T75" fmla="*/ 13 h 72"/>
              <a:gd name="T76" fmla="*/ 48 w 70"/>
              <a:gd name="T77" fmla="*/ 17 h 72"/>
              <a:gd name="T78" fmla="*/ 60 w 70"/>
              <a:gd name="T79"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72">
                <a:moveTo>
                  <a:pt x="32" y="28"/>
                </a:moveTo>
                <a:lnTo>
                  <a:pt x="10" y="28"/>
                </a:lnTo>
                <a:lnTo>
                  <a:pt x="10" y="72"/>
                </a:lnTo>
                <a:lnTo>
                  <a:pt x="0" y="72"/>
                </a:lnTo>
                <a:lnTo>
                  <a:pt x="0" y="0"/>
                </a:lnTo>
                <a:lnTo>
                  <a:pt x="32" y="0"/>
                </a:lnTo>
                <a:lnTo>
                  <a:pt x="32" y="28"/>
                </a:lnTo>
                <a:close/>
                <a:moveTo>
                  <a:pt x="21" y="13"/>
                </a:moveTo>
                <a:lnTo>
                  <a:pt x="21" y="8"/>
                </a:lnTo>
                <a:lnTo>
                  <a:pt x="10" y="8"/>
                </a:lnTo>
                <a:lnTo>
                  <a:pt x="10" y="13"/>
                </a:lnTo>
                <a:lnTo>
                  <a:pt x="21" y="13"/>
                </a:lnTo>
                <a:close/>
                <a:moveTo>
                  <a:pt x="21" y="22"/>
                </a:moveTo>
                <a:lnTo>
                  <a:pt x="21" y="17"/>
                </a:lnTo>
                <a:lnTo>
                  <a:pt x="10" y="17"/>
                </a:lnTo>
                <a:lnTo>
                  <a:pt x="10" y="22"/>
                </a:lnTo>
                <a:lnTo>
                  <a:pt x="21" y="22"/>
                </a:lnTo>
                <a:close/>
                <a:moveTo>
                  <a:pt x="30" y="53"/>
                </a:moveTo>
                <a:lnTo>
                  <a:pt x="30" y="53"/>
                </a:lnTo>
                <a:lnTo>
                  <a:pt x="29" y="58"/>
                </a:lnTo>
                <a:lnTo>
                  <a:pt x="26" y="62"/>
                </a:lnTo>
                <a:lnTo>
                  <a:pt x="26" y="62"/>
                </a:lnTo>
                <a:lnTo>
                  <a:pt x="23" y="66"/>
                </a:lnTo>
                <a:lnTo>
                  <a:pt x="18" y="71"/>
                </a:lnTo>
                <a:lnTo>
                  <a:pt x="12" y="64"/>
                </a:lnTo>
                <a:lnTo>
                  <a:pt x="12" y="64"/>
                </a:lnTo>
                <a:lnTo>
                  <a:pt x="15" y="62"/>
                </a:lnTo>
                <a:lnTo>
                  <a:pt x="18" y="59"/>
                </a:lnTo>
                <a:lnTo>
                  <a:pt x="19" y="56"/>
                </a:lnTo>
                <a:lnTo>
                  <a:pt x="21" y="53"/>
                </a:lnTo>
                <a:lnTo>
                  <a:pt x="12" y="53"/>
                </a:lnTo>
                <a:lnTo>
                  <a:pt x="12" y="45"/>
                </a:lnTo>
                <a:lnTo>
                  <a:pt x="21" y="45"/>
                </a:lnTo>
                <a:lnTo>
                  <a:pt x="21" y="39"/>
                </a:lnTo>
                <a:lnTo>
                  <a:pt x="14" y="39"/>
                </a:lnTo>
                <a:lnTo>
                  <a:pt x="14" y="32"/>
                </a:lnTo>
                <a:lnTo>
                  <a:pt x="55" y="32"/>
                </a:lnTo>
                <a:lnTo>
                  <a:pt x="55" y="39"/>
                </a:lnTo>
                <a:lnTo>
                  <a:pt x="49" y="39"/>
                </a:lnTo>
                <a:lnTo>
                  <a:pt x="49" y="45"/>
                </a:lnTo>
                <a:lnTo>
                  <a:pt x="57" y="45"/>
                </a:lnTo>
                <a:lnTo>
                  <a:pt x="57" y="53"/>
                </a:lnTo>
                <a:lnTo>
                  <a:pt x="49" y="53"/>
                </a:lnTo>
                <a:lnTo>
                  <a:pt x="49" y="70"/>
                </a:lnTo>
                <a:lnTo>
                  <a:pt x="39" y="70"/>
                </a:lnTo>
                <a:lnTo>
                  <a:pt x="39" y="53"/>
                </a:lnTo>
                <a:lnTo>
                  <a:pt x="30" y="53"/>
                </a:lnTo>
                <a:close/>
                <a:moveTo>
                  <a:pt x="32" y="45"/>
                </a:moveTo>
                <a:lnTo>
                  <a:pt x="39" y="45"/>
                </a:lnTo>
                <a:lnTo>
                  <a:pt x="39" y="39"/>
                </a:lnTo>
                <a:lnTo>
                  <a:pt x="32" y="39"/>
                </a:lnTo>
                <a:lnTo>
                  <a:pt x="32" y="45"/>
                </a:lnTo>
                <a:close/>
                <a:moveTo>
                  <a:pt x="70" y="63"/>
                </a:moveTo>
                <a:lnTo>
                  <a:pt x="70" y="63"/>
                </a:lnTo>
                <a:lnTo>
                  <a:pt x="70" y="66"/>
                </a:lnTo>
                <a:lnTo>
                  <a:pt x="68" y="69"/>
                </a:lnTo>
                <a:lnTo>
                  <a:pt x="68" y="69"/>
                </a:lnTo>
                <a:lnTo>
                  <a:pt x="65" y="71"/>
                </a:lnTo>
                <a:lnTo>
                  <a:pt x="61" y="71"/>
                </a:lnTo>
                <a:lnTo>
                  <a:pt x="52" y="71"/>
                </a:lnTo>
                <a:lnTo>
                  <a:pt x="51" y="61"/>
                </a:lnTo>
                <a:lnTo>
                  <a:pt x="57" y="61"/>
                </a:lnTo>
                <a:lnTo>
                  <a:pt x="57" y="61"/>
                </a:lnTo>
                <a:lnTo>
                  <a:pt x="59" y="61"/>
                </a:lnTo>
                <a:lnTo>
                  <a:pt x="59" y="61"/>
                </a:lnTo>
                <a:lnTo>
                  <a:pt x="60" y="59"/>
                </a:lnTo>
                <a:lnTo>
                  <a:pt x="60" y="28"/>
                </a:lnTo>
                <a:lnTo>
                  <a:pt x="38" y="28"/>
                </a:lnTo>
                <a:lnTo>
                  <a:pt x="38" y="0"/>
                </a:lnTo>
                <a:lnTo>
                  <a:pt x="70" y="0"/>
                </a:lnTo>
                <a:lnTo>
                  <a:pt x="70" y="63"/>
                </a:lnTo>
                <a:close/>
                <a:moveTo>
                  <a:pt x="48" y="13"/>
                </a:moveTo>
                <a:lnTo>
                  <a:pt x="60" y="13"/>
                </a:lnTo>
                <a:lnTo>
                  <a:pt x="60" y="8"/>
                </a:lnTo>
                <a:lnTo>
                  <a:pt x="48" y="8"/>
                </a:lnTo>
                <a:lnTo>
                  <a:pt x="48" y="13"/>
                </a:lnTo>
                <a:close/>
                <a:moveTo>
                  <a:pt x="60" y="17"/>
                </a:moveTo>
                <a:lnTo>
                  <a:pt x="48" y="17"/>
                </a:lnTo>
                <a:lnTo>
                  <a:pt x="48" y="22"/>
                </a:lnTo>
                <a:lnTo>
                  <a:pt x="60" y="22"/>
                </a:lnTo>
                <a:lnTo>
                  <a:pt x="60"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Freeform 528">
            <a:extLst>
              <a:ext uri="{FF2B5EF4-FFF2-40B4-BE49-F238E27FC236}">
                <a16:creationId xmlns:a16="http://schemas.microsoft.com/office/drawing/2014/main" id="{046D5639-8D42-41FE-BC51-65A8B6C32D3C}"/>
              </a:ext>
            </a:extLst>
          </p:cNvPr>
          <p:cNvSpPr>
            <a:spLocks/>
          </p:cNvSpPr>
          <p:nvPr/>
        </p:nvSpPr>
        <p:spPr bwMode="auto">
          <a:xfrm>
            <a:off x="8245475" y="5002213"/>
            <a:ext cx="641350" cy="193675"/>
          </a:xfrm>
          <a:custGeom>
            <a:avLst/>
            <a:gdLst>
              <a:gd name="T0" fmla="*/ 0 w 807"/>
              <a:gd name="T1" fmla="*/ 0 h 243"/>
              <a:gd name="T2" fmla="*/ 684 w 807"/>
              <a:gd name="T3" fmla="*/ 0 h 243"/>
              <a:gd name="T4" fmla="*/ 807 w 807"/>
              <a:gd name="T5" fmla="*/ 121 h 243"/>
              <a:gd name="T6" fmla="*/ 684 w 807"/>
              <a:gd name="T7" fmla="*/ 243 h 243"/>
              <a:gd name="T8" fmla="*/ 0 w 807"/>
              <a:gd name="T9" fmla="*/ 243 h 243"/>
              <a:gd name="T10" fmla="*/ 0 w 807"/>
              <a:gd name="T11" fmla="*/ 0 h 243"/>
            </a:gdLst>
            <a:ahLst/>
            <a:cxnLst>
              <a:cxn ang="0">
                <a:pos x="T0" y="T1"/>
              </a:cxn>
              <a:cxn ang="0">
                <a:pos x="T2" y="T3"/>
              </a:cxn>
              <a:cxn ang="0">
                <a:pos x="T4" y="T5"/>
              </a:cxn>
              <a:cxn ang="0">
                <a:pos x="T6" y="T7"/>
              </a:cxn>
              <a:cxn ang="0">
                <a:pos x="T8" y="T9"/>
              </a:cxn>
              <a:cxn ang="0">
                <a:pos x="T10" y="T11"/>
              </a:cxn>
            </a:cxnLst>
            <a:rect l="0" t="0" r="r" b="b"/>
            <a:pathLst>
              <a:path w="807" h="243">
                <a:moveTo>
                  <a:pt x="0" y="0"/>
                </a:moveTo>
                <a:lnTo>
                  <a:pt x="684" y="0"/>
                </a:lnTo>
                <a:lnTo>
                  <a:pt x="807" y="121"/>
                </a:lnTo>
                <a:lnTo>
                  <a:pt x="684" y="243"/>
                </a:lnTo>
                <a:lnTo>
                  <a:pt x="0" y="243"/>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Freeform 529">
            <a:extLst>
              <a:ext uri="{FF2B5EF4-FFF2-40B4-BE49-F238E27FC236}">
                <a16:creationId xmlns:a16="http://schemas.microsoft.com/office/drawing/2014/main" id="{6E4C3AB9-565D-4CE2-AAD5-76E845188008}"/>
              </a:ext>
            </a:extLst>
          </p:cNvPr>
          <p:cNvSpPr>
            <a:spLocks/>
          </p:cNvSpPr>
          <p:nvPr/>
        </p:nvSpPr>
        <p:spPr bwMode="auto">
          <a:xfrm>
            <a:off x="8362950" y="5048250"/>
            <a:ext cx="26987" cy="28575"/>
          </a:xfrm>
          <a:custGeom>
            <a:avLst/>
            <a:gdLst>
              <a:gd name="T0" fmla="*/ 36 w 36"/>
              <a:gd name="T1" fmla="*/ 0 h 37"/>
              <a:gd name="T2" fmla="*/ 36 w 36"/>
              <a:gd name="T3" fmla="*/ 0 h 37"/>
              <a:gd name="T4" fmla="*/ 35 w 36"/>
              <a:gd name="T5" fmla="*/ 12 h 37"/>
              <a:gd name="T6" fmla="*/ 32 w 36"/>
              <a:gd name="T7" fmla="*/ 20 h 37"/>
              <a:gd name="T8" fmla="*/ 32 w 36"/>
              <a:gd name="T9" fmla="*/ 20 h 37"/>
              <a:gd name="T10" fmla="*/ 30 w 36"/>
              <a:gd name="T11" fmla="*/ 24 h 37"/>
              <a:gd name="T12" fmla="*/ 28 w 36"/>
              <a:gd name="T13" fmla="*/ 27 h 37"/>
              <a:gd name="T14" fmla="*/ 25 w 36"/>
              <a:gd name="T15" fmla="*/ 30 h 37"/>
              <a:gd name="T16" fmla="*/ 21 w 36"/>
              <a:gd name="T17" fmla="*/ 32 h 37"/>
              <a:gd name="T18" fmla="*/ 21 w 36"/>
              <a:gd name="T19" fmla="*/ 32 h 37"/>
              <a:gd name="T20" fmla="*/ 13 w 36"/>
              <a:gd name="T21" fmla="*/ 35 h 37"/>
              <a:gd name="T22" fmla="*/ 2 w 36"/>
              <a:gd name="T23" fmla="*/ 37 h 37"/>
              <a:gd name="T24" fmla="*/ 0 w 36"/>
              <a:gd name="T25" fmla="*/ 31 h 37"/>
              <a:gd name="T26" fmla="*/ 0 w 36"/>
              <a:gd name="T27" fmla="*/ 31 h 37"/>
              <a:gd name="T28" fmla="*/ 9 w 36"/>
              <a:gd name="T29" fmla="*/ 30 h 37"/>
              <a:gd name="T30" fmla="*/ 17 w 36"/>
              <a:gd name="T31" fmla="*/ 27 h 37"/>
              <a:gd name="T32" fmla="*/ 17 w 36"/>
              <a:gd name="T33" fmla="*/ 27 h 37"/>
              <a:gd name="T34" fmla="*/ 22 w 36"/>
              <a:gd name="T35" fmla="*/ 24 h 37"/>
              <a:gd name="T36" fmla="*/ 25 w 36"/>
              <a:gd name="T37" fmla="*/ 19 h 37"/>
              <a:gd name="T38" fmla="*/ 25 w 36"/>
              <a:gd name="T39" fmla="*/ 19 h 37"/>
              <a:gd name="T40" fmla="*/ 27 w 36"/>
              <a:gd name="T41" fmla="*/ 14 h 37"/>
              <a:gd name="T42" fmla="*/ 28 w 36"/>
              <a:gd name="T43" fmla="*/ 7 h 37"/>
              <a:gd name="T44" fmla="*/ 0 w 36"/>
              <a:gd name="T45" fmla="*/ 7 h 37"/>
              <a:gd name="T46" fmla="*/ 0 w 36"/>
              <a:gd name="T47" fmla="*/ 0 h 37"/>
              <a:gd name="T48" fmla="*/ 36 w 36"/>
              <a:gd name="T4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37">
                <a:moveTo>
                  <a:pt x="36" y="0"/>
                </a:moveTo>
                <a:lnTo>
                  <a:pt x="36" y="0"/>
                </a:lnTo>
                <a:lnTo>
                  <a:pt x="35" y="12"/>
                </a:lnTo>
                <a:lnTo>
                  <a:pt x="32" y="20"/>
                </a:lnTo>
                <a:lnTo>
                  <a:pt x="32" y="20"/>
                </a:lnTo>
                <a:lnTo>
                  <a:pt x="30" y="24"/>
                </a:lnTo>
                <a:lnTo>
                  <a:pt x="28" y="27"/>
                </a:lnTo>
                <a:lnTo>
                  <a:pt x="25" y="30"/>
                </a:lnTo>
                <a:lnTo>
                  <a:pt x="21" y="32"/>
                </a:lnTo>
                <a:lnTo>
                  <a:pt x="21" y="32"/>
                </a:lnTo>
                <a:lnTo>
                  <a:pt x="13" y="35"/>
                </a:lnTo>
                <a:lnTo>
                  <a:pt x="2" y="37"/>
                </a:lnTo>
                <a:lnTo>
                  <a:pt x="0" y="31"/>
                </a:lnTo>
                <a:lnTo>
                  <a:pt x="0" y="31"/>
                </a:lnTo>
                <a:lnTo>
                  <a:pt x="9" y="30"/>
                </a:lnTo>
                <a:lnTo>
                  <a:pt x="17" y="27"/>
                </a:lnTo>
                <a:lnTo>
                  <a:pt x="17" y="27"/>
                </a:lnTo>
                <a:lnTo>
                  <a:pt x="22" y="24"/>
                </a:lnTo>
                <a:lnTo>
                  <a:pt x="25" y="19"/>
                </a:lnTo>
                <a:lnTo>
                  <a:pt x="25" y="19"/>
                </a:lnTo>
                <a:lnTo>
                  <a:pt x="27" y="14"/>
                </a:lnTo>
                <a:lnTo>
                  <a:pt x="28" y="7"/>
                </a:lnTo>
                <a:lnTo>
                  <a:pt x="0" y="7"/>
                </a:lnTo>
                <a:lnTo>
                  <a:pt x="0" y="0"/>
                </a:lnTo>
                <a:lnTo>
                  <a:pt x="3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Freeform 530">
            <a:extLst>
              <a:ext uri="{FF2B5EF4-FFF2-40B4-BE49-F238E27FC236}">
                <a16:creationId xmlns:a16="http://schemas.microsoft.com/office/drawing/2014/main" id="{ACA49DE7-8B89-4818-AB2D-B3F2E2B2E851}"/>
              </a:ext>
            </a:extLst>
          </p:cNvPr>
          <p:cNvSpPr>
            <a:spLocks/>
          </p:cNvSpPr>
          <p:nvPr/>
        </p:nvSpPr>
        <p:spPr bwMode="auto">
          <a:xfrm>
            <a:off x="8396288" y="5053013"/>
            <a:ext cx="28575" cy="23812"/>
          </a:xfrm>
          <a:custGeom>
            <a:avLst/>
            <a:gdLst>
              <a:gd name="T0" fmla="*/ 36 w 36"/>
              <a:gd name="T1" fmla="*/ 28 h 28"/>
              <a:gd name="T2" fmla="*/ 0 w 36"/>
              <a:gd name="T3" fmla="*/ 28 h 28"/>
              <a:gd name="T4" fmla="*/ 0 w 36"/>
              <a:gd name="T5" fmla="*/ 23 h 28"/>
              <a:gd name="T6" fmla="*/ 15 w 36"/>
              <a:gd name="T7" fmla="*/ 23 h 28"/>
              <a:gd name="T8" fmla="*/ 15 w 36"/>
              <a:gd name="T9" fmla="*/ 5 h 28"/>
              <a:gd name="T10" fmla="*/ 3 w 36"/>
              <a:gd name="T11" fmla="*/ 5 h 28"/>
              <a:gd name="T12" fmla="*/ 3 w 36"/>
              <a:gd name="T13" fmla="*/ 0 h 28"/>
              <a:gd name="T14" fmla="*/ 34 w 36"/>
              <a:gd name="T15" fmla="*/ 0 h 28"/>
              <a:gd name="T16" fmla="*/ 34 w 36"/>
              <a:gd name="T17" fmla="*/ 5 h 28"/>
              <a:gd name="T18" fmla="*/ 21 w 36"/>
              <a:gd name="T19" fmla="*/ 5 h 28"/>
              <a:gd name="T20" fmla="*/ 21 w 36"/>
              <a:gd name="T21" fmla="*/ 23 h 28"/>
              <a:gd name="T22" fmla="*/ 36 w 36"/>
              <a:gd name="T23" fmla="*/ 23 h 28"/>
              <a:gd name="T24" fmla="*/ 36 w 36"/>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8">
                <a:moveTo>
                  <a:pt x="36" y="28"/>
                </a:moveTo>
                <a:lnTo>
                  <a:pt x="0" y="28"/>
                </a:lnTo>
                <a:lnTo>
                  <a:pt x="0" y="23"/>
                </a:lnTo>
                <a:lnTo>
                  <a:pt x="15" y="23"/>
                </a:lnTo>
                <a:lnTo>
                  <a:pt x="15" y="5"/>
                </a:lnTo>
                <a:lnTo>
                  <a:pt x="3" y="5"/>
                </a:lnTo>
                <a:lnTo>
                  <a:pt x="3" y="0"/>
                </a:lnTo>
                <a:lnTo>
                  <a:pt x="34" y="0"/>
                </a:lnTo>
                <a:lnTo>
                  <a:pt x="34" y="5"/>
                </a:lnTo>
                <a:lnTo>
                  <a:pt x="21" y="5"/>
                </a:lnTo>
                <a:lnTo>
                  <a:pt x="21" y="23"/>
                </a:lnTo>
                <a:lnTo>
                  <a:pt x="36" y="23"/>
                </a:lnTo>
                <a:lnTo>
                  <a:pt x="36" y="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Rectangle 531">
            <a:extLst>
              <a:ext uri="{FF2B5EF4-FFF2-40B4-BE49-F238E27FC236}">
                <a16:creationId xmlns:a16="http://schemas.microsoft.com/office/drawing/2014/main" id="{000FC707-2CFC-493F-9255-AB8CC71A5325}"/>
              </a:ext>
            </a:extLst>
          </p:cNvPr>
          <p:cNvSpPr>
            <a:spLocks noChangeArrowheads="1"/>
          </p:cNvSpPr>
          <p:nvPr/>
        </p:nvSpPr>
        <p:spPr bwMode="auto">
          <a:xfrm>
            <a:off x="8431213" y="5059363"/>
            <a:ext cx="31750" cy="476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Freeform 532">
            <a:extLst>
              <a:ext uri="{FF2B5EF4-FFF2-40B4-BE49-F238E27FC236}">
                <a16:creationId xmlns:a16="http://schemas.microsoft.com/office/drawing/2014/main" id="{0FB9EDB2-E26A-4F4D-8BD3-870F5385BB22}"/>
              </a:ext>
            </a:extLst>
          </p:cNvPr>
          <p:cNvSpPr>
            <a:spLocks noEditPoints="1"/>
          </p:cNvSpPr>
          <p:nvPr/>
        </p:nvSpPr>
        <p:spPr bwMode="auto">
          <a:xfrm>
            <a:off x="8464550" y="5043488"/>
            <a:ext cx="36512" cy="33337"/>
          </a:xfrm>
          <a:custGeom>
            <a:avLst/>
            <a:gdLst>
              <a:gd name="T0" fmla="*/ 42 w 44"/>
              <a:gd name="T1" fmla="*/ 38 h 42"/>
              <a:gd name="T2" fmla="*/ 37 w 44"/>
              <a:gd name="T3" fmla="*/ 42 h 42"/>
              <a:gd name="T4" fmla="*/ 37 w 44"/>
              <a:gd name="T5" fmla="*/ 42 h 42"/>
              <a:gd name="T6" fmla="*/ 23 w 44"/>
              <a:gd name="T7" fmla="*/ 29 h 42"/>
              <a:gd name="T8" fmla="*/ 23 w 44"/>
              <a:gd name="T9" fmla="*/ 29 h 42"/>
              <a:gd name="T10" fmla="*/ 13 w 44"/>
              <a:gd name="T11" fmla="*/ 37 h 42"/>
              <a:gd name="T12" fmla="*/ 8 w 44"/>
              <a:gd name="T13" fmla="*/ 40 h 42"/>
              <a:gd name="T14" fmla="*/ 3 w 44"/>
              <a:gd name="T15" fmla="*/ 42 h 42"/>
              <a:gd name="T16" fmla="*/ 0 w 44"/>
              <a:gd name="T17" fmla="*/ 37 h 42"/>
              <a:gd name="T18" fmla="*/ 0 w 44"/>
              <a:gd name="T19" fmla="*/ 37 h 42"/>
              <a:gd name="T20" fmla="*/ 8 w 44"/>
              <a:gd name="T21" fmla="*/ 33 h 42"/>
              <a:gd name="T22" fmla="*/ 16 w 44"/>
              <a:gd name="T23" fmla="*/ 27 h 42"/>
              <a:gd name="T24" fmla="*/ 16 w 44"/>
              <a:gd name="T25" fmla="*/ 27 h 42"/>
              <a:gd name="T26" fmla="*/ 22 w 44"/>
              <a:gd name="T27" fmla="*/ 20 h 42"/>
              <a:gd name="T28" fmla="*/ 27 w 44"/>
              <a:gd name="T29" fmla="*/ 12 h 42"/>
              <a:gd name="T30" fmla="*/ 5 w 44"/>
              <a:gd name="T31" fmla="*/ 12 h 42"/>
              <a:gd name="T32" fmla="*/ 5 w 44"/>
              <a:gd name="T33" fmla="*/ 5 h 42"/>
              <a:gd name="T34" fmla="*/ 33 w 44"/>
              <a:gd name="T35" fmla="*/ 5 h 42"/>
              <a:gd name="T36" fmla="*/ 34 w 44"/>
              <a:gd name="T37" fmla="*/ 10 h 42"/>
              <a:gd name="T38" fmla="*/ 34 w 44"/>
              <a:gd name="T39" fmla="*/ 10 h 42"/>
              <a:gd name="T40" fmla="*/ 32 w 44"/>
              <a:gd name="T41" fmla="*/ 17 h 42"/>
              <a:gd name="T42" fmla="*/ 32 w 44"/>
              <a:gd name="T43" fmla="*/ 17 h 42"/>
              <a:gd name="T44" fmla="*/ 27 w 44"/>
              <a:gd name="T45" fmla="*/ 24 h 42"/>
              <a:gd name="T46" fmla="*/ 27 w 44"/>
              <a:gd name="T47" fmla="*/ 24 h 42"/>
              <a:gd name="T48" fmla="*/ 42 w 44"/>
              <a:gd name="T49" fmla="*/ 38 h 42"/>
              <a:gd name="T50" fmla="*/ 42 w 44"/>
              <a:gd name="T51" fmla="*/ 38 h 42"/>
              <a:gd name="T52" fmla="*/ 38 w 44"/>
              <a:gd name="T53" fmla="*/ 8 h 42"/>
              <a:gd name="T54" fmla="*/ 35 w 44"/>
              <a:gd name="T55" fmla="*/ 9 h 42"/>
              <a:gd name="T56" fmla="*/ 35 w 44"/>
              <a:gd name="T57" fmla="*/ 9 h 42"/>
              <a:gd name="T58" fmla="*/ 32 w 44"/>
              <a:gd name="T59" fmla="*/ 2 h 42"/>
              <a:gd name="T60" fmla="*/ 35 w 44"/>
              <a:gd name="T61" fmla="*/ 1 h 42"/>
              <a:gd name="T62" fmla="*/ 35 w 44"/>
              <a:gd name="T63" fmla="*/ 1 h 42"/>
              <a:gd name="T64" fmla="*/ 38 w 44"/>
              <a:gd name="T65" fmla="*/ 8 h 42"/>
              <a:gd name="T66" fmla="*/ 38 w 44"/>
              <a:gd name="T67" fmla="*/ 8 h 42"/>
              <a:gd name="T68" fmla="*/ 44 w 44"/>
              <a:gd name="T69" fmla="*/ 8 h 42"/>
              <a:gd name="T70" fmla="*/ 41 w 44"/>
              <a:gd name="T71" fmla="*/ 9 h 42"/>
              <a:gd name="T72" fmla="*/ 41 w 44"/>
              <a:gd name="T73" fmla="*/ 9 h 42"/>
              <a:gd name="T74" fmla="*/ 38 w 44"/>
              <a:gd name="T75" fmla="*/ 1 h 42"/>
              <a:gd name="T76" fmla="*/ 41 w 44"/>
              <a:gd name="T77" fmla="*/ 0 h 42"/>
              <a:gd name="T78" fmla="*/ 41 w 44"/>
              <a:gd name="T79" fmla="*/ 0 h 42"/>
              <a:gd name="T80" fmla="*/ 44 w 44"/>
              <a:gd name="T81" fmla="*/ 8 h 42"/>
              <a:gd name="T82" fmla="*/ 44 w 44"/>
              <a:gd name="T83"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42">
                <a:moveTo>
                  <a:pt x="42" y="38"/>
                </a:moveTo>
                <a:lnTo>
                  <a:pt x="37" y="42"/>
                </a:lnTo>
                <a:lnTo>
                  <a:pt x="37" y="42"/>
                </a:lnTo>
                <a:lnTo>
                  <a:pt x="23" y="29"/>
                </a:lnTo>
                <a:lnTo>
                  <a:pt x="23" y="29"/>
                </a:lnTo>
                <a:lnTo>
                  <a:pt x="13" y="37"/>
                </a:lnTo>
                <a:lnTo>
                  <a:pt x="8" y="40"/>
                </a:lnTo>
                <a:lnTo>
                  <a:pt x="3" y="42"/>
                </a:lnTo>
                <a:lnTo>
                  <a:pt x="0" y="37"/>
                </a:lnTo>
                <a:lnTo>
                  <a:pt x="0" y="37"/>
                </a:lnTo>
                <a:lnTo>
                  <a:pt x="8" y="33"/>
                </a:lnTo>
                <a:lnTo>
                  <a:pt x="16" y="27"/>
                </a:lnTo>
                <a:lnTo>
                  <a:pt x="16" y="27"/>
                </a:lnTo>
                <a:lnTo>
                  <a:pt x="22" y="20"/>
                </a:lnTo>
                <a:lnTo>
                  <a:pt x="27" y="12"/>
                </a:lnTo>
                <a:lnTo>
                  <a:pt x="5" y="12"/>
                </a:lnTo>
                <a:lnTo>
                  <a:pt x="5" y="5"/>
                </a:lnTo>
                <a:lnTo>
                  <a:pt x="33" y="5"/>
                </a:lnTo>
                <a:lnTo>
                  <a:pt x="34" y="10"/>
                </a:lnTo>
                <a:lnTo>
                  <a:pt x="34" y="10"/>
                </a:lnTo>
                <a:lnTo>
                  <a:pt x="32" y="17"/>
                </a:lnTo>
                <a:lnTo>
                  <a:pt x="32" y="17"/>
                </a:lnTo>
                <a:lnTo>
                  <a:pt x="27" y="24"/>
                </a:lnTo>
                <a:lnTo>
                  <a:pt x="27" y="24"/>
                </a:lnTo>
                <a:lnTo>
                  <a:pt x="42" y="38"/>
                </a:lnTo>
                <a:lnTo>
                  <a:pt x="42" y="38"/>
                </a:lnTo>
                <a:close/>
                <a:moveTo>
                  <a:pt x="38" y="8"/>
                </a:moveTo>
                <a:lnTo>
                  <a:pt x="35" y="9"/>
                </a:lnTo>
                <a:lnTo>
                  <a:pt x="35" y="9"/>
                </a:lnTo>
                <a:lnTo>
                  <a:pt x="32" y="2"/>
                </a:lnTo>
                <a:lnTo>
                  <a:pt x="35" y="1"/>
                </a:lnTo>
                <a:lnTo>
                  <a:pt x="35" y="1"/>
                </a:lnTo>
                <a:lnTo>
                  <a:pt x="38" y="8"/>
                </a:lnTo>
                <a:lnTo>
                  <a:pt x="38" y="8"/>
                </a:lnTo>
                <a:close/>
                <a:moveTo>
                  <a:pt x="44" y="8"/>
                </a:moveTo>
                <a:lnTo>
                  <a:pt x="41" y="9"/>
                </a:lnTo>
                <a:lnTo>
                  <a:pt x="41" y="9"/>
                </a:lnTo>
                <a:lnTo>
                  <a:pt x="38" y="1"/>
                </a:lnTo>
                <a:lnTo>
                  <a:pt x="41" y="0"/>
                </a:lnTo>
                <a:lnTo>
                  <a:pt x="41" y="0"/>
                </a:lnTo>
                <a:lnTo>
                  <a:pt x="44" y="8"/>
                </a:lnTo>
                <a:lnTo>
                  <a:pt x="44"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Freeform 533">
            <a:extLst>
              <a:ext uri="{FF2B5EF4-FFF2-40B4-BE49-F238E27FC236}">
                <a16:creationId xmlns:a16="http://schemas.microsoft.com/office/drawing/2014/main" id="{D34463BF-C4A3-4773-B2B7-81F55F18CE14}"/>
              </a:ext>
            </a:extLst>
          </p:cNvPr>
          <p:cNvSpPr>
            <a:spLocks noEditPoints="1"/>
          </p:cNvSpPr>
          <p:nvPr/>
        </p:nvSpPr>
        <p:spPr bwMode="auto">
          <a:xfrm>
            <a:off x="8502650" y="5048250"/>
            <a:ext cx="25400" cy="26987"/>
          </a:xfrm>
          <a:custGeom>
            <a:avLst/>
            <a:gdLst>
              <a:gd name="T0" fmla="*/ 32 w 32"/>
              <a:gd name="T1" fmla="*/ 13 h 33"/>
              <a:gd name="T2" fmla="*/ 25 w 32"/>
              <a:gd name="T3" fmla="*/ 13 h 33"/>
              <a:gd name="T4" fmla="*/ 23 w 32"/>
              <a:gd name="T5" fmla="*/ 20 h 33"/>
              <a:gd name="T6" fmla="*/ 30 w 32"/>
              <a:gd name="T7" fmla="*/ 20 h 33"/>
              <a:gd name="T8" fmla="*/ 30 w 32"/>
              <a:gd name="T9" fmla="*/ 25 h 33"/>
              <a:gd name="T10" fmla="*/ 22 w 32"/>
              <a:gd name="T11" fmla="*/ 25 h 33"/>
              <a:gd name="T12" fmla="*/ 20 w 32"/>
              <a:gd name="T13" fmla="*/ 33 h 33"/>
              <a:gd name="T14" fmla="*/ 16 w 32"/>
              <a:gd name="T15" fmla="*/ 33 h 33"/>
              <a:gd name="T16" fmla="*/ 18 w 32"/>
              <a:gd name="T17" fmla="*/ 25 h 33"/>
              <a:gd name="T18" fmla="*/ 12 w 32"/>
              <a:gd name="T19" fmla="*/ 25 h 33"/>
              <a:gd name="T20" fmla="*/ 10 w 32"/>
              <a:gd name="T21" fmla="*/ 33 h 33"/>
              <a:gd name="T22" fmla="*/ 4 w 32"/>
              <a:gd name="T23" fmla="*/ 33 h 33"/>
              <a:gd name="T24" fmla="*/ 6 w 32"/>
              <a:gd name="T25" fmla="*/ 25 h 33"/>
              <a:gd name="T26" fmla="*/ 0 w 32"/>
              <a:gd name="T27" fmla="*/ 25 h 33"/>
              <a:gd name="T28" fmla="*/ 0 w 32"/>
              <a:gd name="T29" fmla="*/ 20 h 33"/>
              <a:gd name="T30" fmla="*/ 7 w 32"/>
              <a:gd name="T31" fmla="*/ 20 h 33"/>
              <a:gd name="T32" fmla="*/ 10 w 32"/>
              <a:gd name="T33" fmla="*/ 13 h 33"/>
              <a:gd name="T34" fmla="*/ 3 w 32"/>
              <a:gd name="T35" fmla="*/ 13 h 33"/>
              <a:gd name="T36" fmla="*/ 3 w 32"/>
              <a:gd name="T37" fmla="*/ 9 h 33"/>
              <a:gd name="T38" fmla="*/ 11 w 32"/>
              <a:gd name="T39" fmla="*/ 9 h 33"/>
              <a:gd name="T40" fmla="*/ 13 w 32"/>
              <a:gd name="T41" fmla="*/ 0 h 33"/>
              <a:gd name="T42" fmla="*/ 18 w 32"/>
              <a:gd name="T43" fmla="*/ 0 h 33"/>
              <a:gd name="T44" fmla="*/ 16 w 32"/>
              <a:gd name="T45" fmla="*/ 9 h 33"/>
              <a:gd name="T46" fmla="*/ 22 w 32"/>
              <a:gd name="T47" fmla="*/ 9 h 33"/>
              <a:gd name="T48" fmla="*/ 24 w 32"/>
              <a:gd name="T49" fmla="*/ 0 h 33"/>
              <a:gd name="T50" fmla="*/ 28 w 32"/>
              <a:gd name="T51" fmla="*/ 0 h 33"/>
              <a:gd name="T52" fmla="*/ 26 w 32"/>
              <a:gd name="T53" fmla="*/ 9 h 33"/>
              <a:gd name="T54" fmla="*/ 32 w 32"/>
              <a:gd name="T55" fmla="*/ 9 h 33"/>
              <a:gd name="T56" fmla="*/ 32 w 32"/>
              <a:gd name="T57" fmla="*/ 13 h 33"/>
              <a:gd name="T58" fmla="*/ 21 w 32"/>
              <a:gd name="T59" fmla="*/ 13 h 33"/>
              <a:gd name="T60" fmla="*/ 15 w 32"/>
              <a:gd name="T61" fmla="*/ 13 h 33"/>
              <a:gd name="T62" fmla="*/ 13 w 32"/>
              <a:gd name="T63" fmla="*/ 20 h 33"/>
              <a:gd name="T64" fmla="*/ 19 w 32"/>
              <a:gd name="T65" fmla="*/ 20 h 33"/>
              <a:gd name="T66" fmla="*/ 21 w 32"/>
              <a:gd name="T67"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33">
                <a:moveTo>
                  <a:pt x="32" y="13"/>
                </a:moveTo>
                <a:lnTo>
                  <a:pt x="25" y="13"/>
                </a:lnTo>
                <a:lnTo>
                  <a:pt x="23" y="20"/>
                </a:lnTo>
                <a:lnTo>
                  <a:pt x="30" y="20"/>
                </a:lnTo>
                <a:lnTo>
                  <a:pt x="30" y="25"/>
                </a:lnTo>
                <a:lnTo>
                  <a:pt x="22" y="25"/>
                </a:lnTo>
                <a:lnTo>
                  <a:pt x="20" y="33"/>
                </a:lnTo>
                <a:lnTo>
                  <a:pt x="16" y="33"/>
                </a:lnTo>
                <a:lnTo>
                  <a:pt x="18" y="25"/>
                </a:lnTo>
                <a:lnTo>
                  <a:pt x="12" y="25"/>
                </a:lnTo>
                <a:lnTo>
                  <a:pt x="10" y="33"/>
                </a:lnTo>
                <a:lnTo>
                  <a:pt x="4" y="33"/>
                </a:lnTo>
                <a:lnTo>
                  <a:pt x="6" y="25"/>
                </a:lnTo>
                <a:lnTo>
                  <a:pt x="0" y="25"/>
                </a:lnTo>
                <a:lnTo>
                  <a:pt x="0" y="20"/>
                </a:lnTo>
                <a:lnTo>
                  <a:pt x="7" y="20"/>
                </a:lnTo>
                <a:lnTo>
                  <a:pt x="10" y="13"/>
                </a:lnTo>
                <a:lnTo>
                  <a:pt x="3" y="13"/>
                </a:lnTo>
                <a:lnTo>
                  <a:pt x="3" y="9"/>
                </a:lnTo>
                <a:lnTo>
                  <a:pt x="11" y="9"/>
                </a:lnTo>
                <a:lnTo>
                  <a:pt x="13" y="0"/>
                </a:lnTo>
                <a:lnTo>
                  <a:pt x="18" y="0"/>
                </a:lnTo>
                <a:lnTo>
                  <a:pt x="16" y="9"/>
                </a:lnTo>
                <a:lnTo>
                  <a:pt x="22" y="9"/>
                </a:lnTo>
                <a:lnTo>
                  <a:pt x="24" y="0"/>
                </a:lnTo>
                <a:lnTo>
                  <a:pt x="28" y="0"/>
                </a:lnTo>
                <a:lnTo>
                  <a:pt x="26" y="9"/>
                </a:lnTo>
                <a:lnTo>
                  <a:pt x="32" y="9"/>
                </a:lnTo>
                <a:lnTo>
                  <a:pt x="32" y="13"/>
                </a:lnTo>
                <a:close/>
                <a:moveTo>
                  <a:pt x="21" y="13"/>
                </a:moveTo>
                <a:lnTo>
                  <a:pt x="15" y="13"/>
                </a:lnTo>
                <a:lnTo>
                  <a:pt x="13" y="20"/>
                </a:lnTo>
                <a:lnTo>
                  <a:pt x="19" y="20"/>
                </a:ln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Freeform 534">
            <a:extLst>
              <a:ext uri="{FF2B5EF4-FFF2-40B4-BE49-F238E27FC236}">
                <a16:creationId xmlns:a16="http://schemas.microsoft.com/office/drawing/2014/main" id="{0FE82345-23A1-4CC3-9203-13062C24D2F8}"/>
              </a:ext>
            </a:extLst>
          </p:cNvPr>
          <p:cNvSpPr>
            <a:spLocks/>
          </p:cNvSpPr>
          <p:nvPr/>
        </p:nvSpPr>
        <p:spPr bwMode="auto">
          <a:xfrm>
            <a:off x="8532813" y="5048250"/>
            <a:ext cx="19050" cy="28575"/>
          </a:xfrm>
          <a:custGeom>
            <a:avLst/>
            <a:gdLst>
              <a:gd name="T0" fmla="*/ 0 w 24"/>
              <a:gd name="T1" fmla="*/ 25 h 34"/>
              <a:gd name="T2" fmla="*/ 1 w 24"/>
              <a:gd name="T3" fmla="*/ 25 h 34"/>
              <a:gd name="T4" fmla="*/ 10 w 24"/>
              <a:gd name="T5" fmla="*/ 28 h 34"/>
              <a:gd name="T6" fmla="*/ 13 w 24"/>
              <a:gd name="T7" fmla="*/ 28 h 34"/>
              <a:gd name="T8" fmla="*/ 15 w 24"/>
              <a:gd name="T9" fmla="*/ 27 h 34"/>
              <a:gd name="T10" fmla="*/ 17 w 24"/>
              <a:gd name="T11" fmla="*/ 23 h 34"/>
              <a:gd name="T12" fmla="*/ 17 w 24"/>
              <a:gd name="T13" fmla="*/ 21 h 34"/>
              <a:gd name="T14" fmla="*/ 16 w 24"/>
              <a:gd name="T15" fmla="*/ 19 h 34"/>
              <a:gd name="T16" fmla="*/ 9 w 24"/>
              <a:gd name="T17" fmla="*/ 18 h 34"/>
              <a:gd name="T18" fmla="*/ 8 w 24"/>
              <a:gd name="T19" fmla="*/ 13 h 34"/>
              <a:gd name="T20" fmla="*/ 9 w 24"/>
              <a:gd name="T21" fmla="*/ 13 h 34"/>
              <a:gd name="T22" fmla="*/ 15 w 24"/>
              <a:gd name="T23" fmla="*/ 12 h 34"/>
              <a:gd name="T24" fmla="*/ 17 w 24"/>
              <a:gd name="T25" fmla="*/ 9 h 34"/>
              <a:gd name="T26" fmla="*/ 16 w 24"/>
              <a:gd name="T27" fmla="*/ 7 h 34"/>
              <a:gd name="T28" fmla="*/ 15 w 24"/>
              <a:gd name="T29" fmla="*/ 6 h 34"/>
              <a:gd name="T30" fmla="*/ 11 w 24"/>
              <a:gd name="T31" fmla="*/ 5 h 34"/>
              <a:gd name="T32" fmla="*/ 6 w 24"/>
              <a:gd name="T33" fmla="*/ 6 h 34"/>
              <a:gd name="T34" fmla="*/ 1 w 24"/>
              <a:gd name="T35" fmla="*/ 8 h 34"/>
              <a:gd name="T36" fmla="*/ 1 w 24"/>
              <a:gd name="T37" fmla="*/ 2 h 34"/>
              <a:gd name="T38" fmla="*/ 11 w 24"/>
              <a:gd name="T39" fmla="*/ 0 h 34"/>
              <a:gd name="T40" fmla="*/ 17 w 24"/>
              <a:gd name="T41" fmla="*/ 0 h 34"/>
              <a:gd name="T42" fmla="*/ 21 w 24"/>
              <a:gd name="T43" fmla="*/ 2 h 34"/>
              <a:gd name="T44" fmla="*/ 24 w 24"/>
              <a:gd name="T45" fmla="*/ 8 h 34"/>
              <a:gd name="T46" fmla="*/ 23 w 24"/>
              <a:gd name="T47" fmla="*/ 10 h 34"/>
              <a:gd name="T48" fmla="*/ 22 w 24"/>
              <a:gd name="T49" fmla="*/ 13 h 34"/>
              <a:gd name="T50" fmla="*/ 17 w 24"/>
              <a:gd name="T51" fmla="*/ 15 h 34"/>
              <a:gd name="T52" fmla="*/ 17 w 24"/>
              <a:gd name="T53" fmla="*/ 16 h 34"/>
              <a:gd name="T54" fmla="*/ 23 w 24"/>
              <a:gd name="T55" fmla="*/ 18 h 34"/>
              <a:gd name="T56" fmla="*/ 24 w 24"/>
              <a:gd name="T57" fmla="*/ 20 h 34"/>
              <a:gd name="T58" fmla="*/ 24 w 24"/>
              <a:gd name="T59" fmla="*/ 23 h 34"/>
              <a:gd name="T60" fmla="*/ 21 w 24"/>
              <a:gd name="T61" fmla="*/ 31 h 34"/>
              <a:gd name="T62" fmla="*/ 17 w 24"/>
              <a:gd name="T63" fmla="*/ 33 h 34"/>
              <a:gd name="T64" fmla="*/ 11 w 24"/>
              <a:gd name="T65" fmla="*/ 34 h 34"/>
              <a:gd name="T66" fmla="*/ 0 w 24"/>
              <a:gd name="T67"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4">
                <a:moveTo>
                  <a:pt x="0" y="32"/>
                </a:moveTo>
                <a:lnTo>
                  <a:pt x="0" y="25"/>
                </a:lnTo>
                <a:lnTo>
                  <a:pt x="1" y="25"/>
                </a:lnTo>
                <a:lnTo>
                  <a:pt x="1" y="25"/>
                </a:lnTo>
                <a:lnTo>
                  <a:pt x="5" y="28"/>
                </a:lnTo>
                <a:lnTo>
                  <a:pt x="10" y="28"/>
                </a:lnTo>
                <a:lnTo>
                  <a:pt x="10" y="28"/>
                </a:lnTo>
                <a:lnTo>
                  <a:pt x="13" y="28"/>
                </a:lnTo>
                <a:lnTo>
                  <a:pt x="15" y="27"/>
                </a:lnTo>
                <a:lnTo>
                  <a:pt x="15" y="27"/>
                </a:lnTo>
                <a:lnTo>
                  <a:pt x="17" y="25"/>
                </a:lnTo>
                <a:lnTo>
                  <a:pt x="17" y="23"/>
                </a:lnTo>
                <a:lnTo>
                  <a:pt x="17" y="23"/>
                </a:lnTo>
                <a:lnTo>
                  <a:pt x="17" y="21"/>
                </a:lnTo>
                <a:lnTo>
                  <a:pt x="16" y="19"/>
                </a:lnTo>
                <a:lnTo>
                  <a:pt x="16" y="19"/>
                </a:lnTo>
                <a:lnTo>
                  <a:pt x="13" y="19"/>
                </a:lnTo>
                <a:lnTo>
                  <a:pt x="9" y="18"/>
                </a:lnTo>
                <a:lnTo>
                  <a:pt x="8" y="18"/>
                </a:lnTo>
                <a:lnTo>
                  <a:pt x="8" y="13"/>
                </a:lnTo>
                <a:lnTo>
                  <a:pt x="9" y="13"/>
                </a:lnTo>
                <a:lnTo>
                  <a:pt x="9" y="13"/>
                </a:lnTo>
                <a:lnTo>
                  <a:pt x="13" y="13"/>
                </a:lnTo>
                <a:lnTo>
                  <a:pt x="15" y="12"/>
                </a:lnTo>
                <a:lnTo>
                  <a:pt x="16" y="11"/>
                </a:lnTo>
                <a:lnTo>
                  <a:pt x="17" y="9"/>
                </a:lnTo>
                <a:lnTo>
                  <a:pt x="17" y="9"/>
                </a:lnTo>
                <a:lnTo>
                  <a:pt x="16" y="7"/>
                </a:lnTo>
                <a:lnTo>
                  <a:pt x="15" y="6"/>
                </a:lnTo>
                <a:lnTo>
                  <a:pt x="15" y="6"/>
                </a:lnTo>
                <a:lnTo>
                  <a:pt x="13" y="5"/>
                </a:lnTo>
                <a:lnTo>
                  <a:pt x="11" y="5"/>
                </a:lnTo>
                <a:lnTo>
                  <a:pt x="11" y="5"/>
                </a:lnTo>
                <a:lnTo>
                  <a:pt x="6" y="6"/>
                </a:lnTo>
                <a:lnTo>
                  <a:pt x="2" y="8"/>
                </a:lnTo>
                <a:lnTo>
                  <a:pt x="1" y="8"/>
                </a:lnTo>
                <a:lnTo>
                  <a:pt x="1" y="2"/>
                </a:lnTo>
                <a:lnTo>
                  <a:pt x="1" y="2"/>
                </a:lnTo>
                <a:lnTo>
                  <a:pt x="6" y="0"/>
                </a:lnTo>
                <a:lnTo>
                  <a:pt x="11" y="0"/>
                </a:lnTo>
                <a:lnTo>
                  <a:pt x="11" y="0"/>
                </a:lnTo>
                <a:lnTo>
                  <a:pt x="17" y="0"/>
                </a:lnTo>
                <a:lnTo>
                  <a:pt x="21" y="2"/>
                </a:lnTo>
                <a:lnTo>
                  <a:pt x="21" y="2"/>
                </a:lnTo>
                <a:lnTo>
                  <a:pt x="23" y="5"/>
                </a:lnTo>
                <a:lnTo>
                  <a:pt x="24" y="8"/>
                </a:lnTo>
                <a:lnTo>
                  <a:pt x="24" y="8"/>
                </a:lnTo>
                <a:lnTo>
                  <a:pt x="23" y="10"/>
                </a:lnTo>
                <a:lnTo>
                  <a:pt x="22" y="13"/>
                </a:lnTo>
                <a:lnTo>
                  <a:pt x="22" y="13"/>
                </a:lnTo>
                <a:lnTo>
                  <a:pt x="20" y="14"/>
                </a:lnTo>
                <a:lnTo>
                  <a:pt x="17" y="15"/>
                </a:lnTo>
                <a:lnTo>
                  <a:pt x="17" y="16"/>
                </a:lnTo>
                <a:lnTo>
                  <a:pt x="17" y="16"/>
                </a:lnTo>
                <a:lnTo>
                  <a:pt x="20" y="17"/>
                </a:lnTo>
                <a:lnTo>
                  <a:pt x="23" y="18"/>
                </a:lnTo>
                <a:lnTo>
                  <a:pt x="23" y="18"/>
                </a:lnTo>
                <a:lnTo>
                  <a:pt x="24" y="20"/>
                </a:lnTo>
                <a:lnTo>
                  <a:pt x="24" y="23"/>
                </a:lnTo>
                <a:lnTo>
                  <a:pt x="24" y="23"/>
                </a:lnTo>
                <a:lnTo>
                  <a:pt x="23" y="27"/>
                </a:lnTo>
                <a:lnTo>
                  <a:pt x="21" y="31"/>
                </a:lnTo>
                <a:lnTo>
                  <a:pt x="21" y="31"/>
                </a:lnTo>
                <a:lnTo>
                  <a:pt x="17" y="33"/>
                </a:lnTo>
                <a:lnTo>
                  <a:pt x="11" y="34"/>
                </a:lnTo>
                <a:lnTo>
                  <a:pt x="11" y="34"/>
                </a:lnTo>
                <a:lnTo>
                  <a:pt x="5" y="33"/>
                </a:lnTo>
                <a:lnTo>
                  <a:pt x="0" y="32"/>
                </a:lnTo>
                <a:lnTo>
                  <a:pt x="0" y="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Freeform 535">
            <a:extLst>
              <a:ext uri="{FF2B5EF4-FFF2-40B4-BE49-F238E27FC236}">
                <a16:creationId xmlns:a16="http://schemas.microsoft.com/office/drawing/2014/main" id="{D5C2DCF4-9106-428A-A8D6-2000BC931085}"/>
              </a:ext>
            </a:extLst>
          </p:cNvPr>
          <p:cNvSpPr>
            <a:spLocks noEditPoints="1"/>
          </p:cNvSpPr>
          <p:nvPr/>
        </p:nvSpPr>
        <p:spPr bwMode="auto">
          <a:xfrm>
            <a:off x="8569325" y="5054600"/>
            <a:ext cx="6350" cy="20637"/>
          </a:xfrm>
          <a:custGeom>
            <a:avLst/>
            <a:gdLst>
              <a:gd name="T0" fmla="*/ 8 w 8"/>
              <a:gd name="T1" fmla="*/ 8 h 25"/>
              <a:gd name="T2" fmla="*/ 0 w 8"/>
              <a:gd name="T3" fmla="*/ 8 h 25"/>
              <a:gd name="T4" fmla="*/ 0 w 8"/>
              <a:gd name="T5" fmla="*/ 0 h 25"/>
              <a:gd name="T6" fmla="*/ 8 w 8"/>
              <a:gd name="T7" fmla="*/ 0 h 25"/>
              <a:gd name="T8" fmla="*/ 8 w 8"/>
              <a:gd name="T9" fmla="*/ 8 h 25"/>
              <a:gd name="T10" fmla="*/ 8 w 8"/>
              <a:gd name="T11" fmla="*/ 25 h 25"/>
              <a:gd name="T12" fmla="*/ 0 w 8"/>
              <a:gd name="T13" fmla="*/ 25 h 25"/>
              <a:gd name="T14" fmla="*/ 0 w 8"/>
              <a:gd name="T15" fmla="*/ 17 h 25"/>
              <a:gd name="T16" fmla="*/ 8 w 8"/>
              <a:gd name="T17" fmla="*/ 17 h 25"/>
              <a:gd name="T18" fmla="*/ 8 w 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5">
                <a:moveTo>
                  <a:pt x="8" y="8"/>
                </a:moveTo>
                <a:lnTo>
                  <a:pt x="0" y="8"/>
                </a:lnTo>
                <a:lnTo>
                  <a:pt x="0" y="0"/>
                </a:lnTo>
                <a:lnTo>
                  <a:pt x="8" y="0"/>
                </a:lnTo>
                <a:lnTo>
                  <a:pt x="8" y="8"/>
                </a:lnTo>
                <a:close/>
                <a:moveTo>
                  <a:pt x="8" y="25"/>
                </a:moveTo>
                <a:lnTo>
                  <a:pt x="0" y="25"/>
                </a:lnTo>
                <a:lnTo>
                  <a:pt x="0" y="17"/>
                </a:lnTo>
                <a:lnTo>
                  <a:pt x="8" y="17"/>
                </a:lnTo>
                <a:lnTo>
                  <a:pt x="8" y="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Freeform 536">
            <a:extLst>
              <a:ext uri="{FF2B5EF4-FFF2-40B4-BE49-F238E27FC236}">
                <a16:creationId xmlns:a16="http://schemas.microsoft.com/office/drawing/2014/main" id="{CEE1F45E-024C-4106-ABB7-11A6FDD4CECF}"/>
              </a:ext>
            </a:extLst>
          </p:cNvPr>
          <p:cNvSpPr>
            <a:spLocks/>
          </p:cNvSpPr>
          <p:nvPr/>
        </p:nvSpPr>
        <p:spPr bwMode="auto">
          <a:xfrm>
            <a:off x="8593138" y="5048250"/>
            <a:ext cx="19050" cy="26987"/>
          </a:xfrm>
          <a:custGeom>
            <a:avLst/>
            <a:gdLst>
              <a:gd name="T0" fmla="*/ 26 w 26"/>
              <a:gd name="T1" fmla="*/ 33 h 33"/>
              <a:gd name="T2" fmla="*/ 0 w 26"/>
              <a:gd name="T3" fmla="*/ 33 h 33"/>
              <a:gd name="T4" fmla="*/ 0 w 26"/>
              <a:gd name="T5" fmla="*/ 28 h 33"/>
              <a:gd name="T6" fmla="*/ 0 w 26"/>
              <a:gd name="T7" fmla="*/ 28 h 33"/>
              <a:gd name="T8" fmla="*/ 8 w 26"/>
              <a:gd name="T9" fmla="*/ 22 h 33"/>
              <a:gd name="T10" fmla="*/ 13 w 26"/>
              <a:gd name="T11" fmla="*/ 17 h 33"/>
              <a:gd name="T12" fmla="*/ 13 w 26"/>
              <a:gd name="T13" fmla="*/ 17 h 33"/>
              <a:gd name="T14" fmla="*/ 16 w 26"/>
              <a:gd name="T15" fmla="*/ 13 h 33"/>
              <a:gd name="T16" fmla="*/ 17 w 26"/>
              <a:gd name="T17" fmla="*/ 10 h 33"/>
              <a:gd name="T18" fmla="*/ 17 w 26"/>
              <a:gd name="T19" fmla="*/ 10 h 33"/>
              <a:gd name="T20" fmla="*/ 17 w 26"/>
              <a:gd name="T21" fmla="*/ 8 h 33"/>
              <a:gd name="T22" fmla="*/ 16 w 26"/>
              <a:gd name="T23" fmla="*/ 6 h 33"/>
              <a:gd name="T24" fmla="*/ 16 w 26"/>
              <a:gd name="T25" fmla="*/ 6 h 33"/>
              <a:gd name="T26" fmla="*/ 13 w 26"/>
              <a:gd name="T27" fmla="*/ 5 h 33"/>
              <a:gd name="T28" fmla="*/ 10 w 26"/>
              <a:gd name="T29" fmla="*/ 5 h 33"/>
              <a:gd name="T30" fmla="*/ 10 w 26"/>
              <a:gd name="T31" fmla="*/ 5 h 33"/>
              <a:gd name="T32" fmla="*/ 6 w 26"/>
              <a:gd name="T33" fmla="*/ 6 h 33"/>
              <a:gd name="T34" fmla="*/ 2 w 26"/>
              <a:gd name="T35" fmla="*/ 8 h 33"/>
              <a:gd name="T36" fmla="*/ 1 w 26"/>
              <a:gd name="T37" fmla="*/ 8 h 33"/>
              <a:gd name="T38" fmla="*/ 1 w 26"/>
              <a:gd name="T39" fmla="*/ 2 h 33"/>
              <a:gd name="T40" fmla="*/ 1 w 26"/>
              <a:gd name="T41" fmla="*/ 2 h 33"/>
              <a:gd name="T42" fmla="*/ 7 w 26"/>
              <a:gd name="T43" fmla="*/ 0 h 33"/>
              <a:gd name="T44" fmla="*/ 12 w 26"/>
              <a:gd name="T45" fmla="*/ 0 h 33"/>
              <a:gd name="T46" fmla="*/ 12 w 26"/>
              <a:gd name="T47" fmla="*/ 0 h 33"/>
              <a:gd name="T48" fmla="*/ 18 w 26"/>
              <a:gd name="T49" fmla="*/ 0 h 33"/>
              <a:gd name="T50" fmla="*/ 21 w 26"/>
              <a:gd name="T51" fmla="*/ 2 h 33"/>
              <a:gd name="T52" fmla="*/ 21 w 26"/>
              <a:gd name="T53" fmla="*/ 2 h 33"/>
              <a:gd name="T54" fmla="*/ 24 w 26"/>
              <a:gd name="T55" fmla="*/ 5 h 33"/>
              <a:gd name="T56" fmla="*/ 25 w 26"/>
              <a:gd name="T57" fmla="*/ 9 h 33"/>
              <a:gd name="T58" fmla="*/ 25 w 26"/>
              <a:gd name="T59" fmla="*/ 9 h 33"/>
              <a:gd name="T60" fmla="*/ 24 w 26"/>
              <a:gd name="T61" fmla="*/ 13 h 33"/>
              <a:gd name="T62" fmla="*/ 22 w 26"/>
              <a:gd name="T63" fmla="*/ 17 h 33"/>
              <a:gd name="T64" fmla="*/ 22 w 26"/>
              <a:gd name="T65" fmla="*/ 17 h 33"/>
              <a:gd name="T66" fmla="*/ 18 w 26"/>
              <a:gd name="T67" fmla="*/ 21 h 33"/>
              <a:gd name="T68" fmla="*/ 9 w 26"/>
              <a:gd name="T69" fmla="*/ 28 h 33"/>
              <a:gd name="T70" fmla="*/ 26 w 26"/>
              <a:gd name="T71" fmla="*/ 28 h 33"/>
              <a:gd name="T72" fmla="*/ 26 w 26"/>
              <a:gd name="T7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 h="33">
                <a:moveTo>
                  <a:pt x="26" y="33"/>
                </a:moveTo>
                <a:lnTo>
                  <a:pt x="0" y="33"/>
                </a:lnTo>
                <a:lnTo>
                  <a:pt x="0" y="28"/>
                </a:lnTo>
                <a:lnTo>
                  <a:pt x="0" y="28"/>
                </a:lnTo>
                <a:lnTo>
                  <a:pt x="8" y="22"/>
                </a:lnTo>
                <a:lnTo>
                  <a:pt x="13" y="17"/>
                </a:lnTo>
                <a:lnTo>
                  <a:pt x="13" y="17"/>
                </a:lnTo>
                <a:lnTo>
                  <a:pt x="16" y="13"/>
                </a:lnTo>
                <a:lnTo>
                  <a:pt x="17" y="10"/>
                </a:lnTo>
                <a:lnTo>
                  <a:pt x="17" y="10"/>
                </a:lnTo>
                <a:lnTo>
                  <a:pt x="17" y="8"/>
                </a:lnTo>
                <a:lnTo>
                  <a:pt x="16" y="6"/>
                </a:lnTo>
                <a:lnTo>
                  <a:pt x="16" y="6"/>
                </a:lnTo>
                <a:lnTo>
                  <a:pt x="13" y="5"/>
                </a:lnTo>
                <a:lnTo>
                  <a:pt x="10" y="5"/>
                </a:lnTo>
                <a:lnTo>
                  <a:pt x="10" y="5"/>
                </a:lnTo>
                <a:lnTo>
                  <a:pt x="6" y="6"/>
                </a:lnTo>
                <a:lnTo>
                  <a:pt x="2" y="8"/>
                </a:lnTo>
                <a:lnTo>
                  <a:pt x="1" y="8"/>
                </a:lnTo>
                <a:lnTo>
                  <a:pt x="1" y="2"/>
                </a:lnTo>
                <a:lnTo>
                  <a:pt x="1" y="2"/>
                </a:lnTo>
                <a:lnTo>
                  <a:pt x="7" y="0"/>
                </a:lnTo>
                <a:lnTo>
                  <a:pt x="12" y="0"/>
                </a:lnTo>
                <a:lnTo>
                  <a:pt x="12" y="0"/>
                </a:lnTo>
                <a:lnTo>
                  <a:pt x="18" y="0"/>
                </a:lnTo>
                <a:lnTo>
                  <a:pt x="21" y="2"/>
                </a:lnTo>
                <a:lnTo>
                  <a:pt x="21" y="2"/>
                </a:lnTo>
                <a:lnTo>
                  <a:pt x="24" y="5"/>
                </a:lnTo>
                <a:lnTo>
                  <a:pt x="25" y="9"/>
                </a:lnTo>
                <a:lnTo>
                  <a:pt x="25" y="9"/>
                </a:lnTo>
                <a:lnTo>
                  <a:pt x="24" y="13"/>
                </a:lnTo>
                <a:lnTo>
                  <a:pt x="22" y="17"/>
                </a:lnTo>
                <a:lnTo>
                  <a:pt x="22" y="17"/>
                </a:lnTo>
                <a:lnTo>
                  <a:pt x="18" y="21"/>
                </a:lnTo>
                <a:lnTo>
                  <a:pt x="9" y="28"/>
                </a:lnTo>
                <a:lnTo>
                  <a:pt x="26" y="28"/>
                </a:lnTo>
                <a:lnTo>
                  <a:pt x="26"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Freeform 537">
            <a:extLst>
              <a:ext uri="{FF2B5EF4-FFF2-40B4-BE49-F238E27FC236}">
                <a16:creationId xmlns:a16="http://schemas.microsoft.com/office/drawing/2014/main" id="{24FE89C3-04BF-46CA-91A8-E0F046DB430D}"/>
              </a:ext>
            </a:extLst>
          </p:cNvPr>
          <p:cNvSpPr>
            <a:spLocks noEditPoints="1"/>
          </p:cNvSpPr>
          <p:nvPr/>
        </p:nvSpPr>
        <p:spPr bwMode="auto">
          <a:xfrm>
            <a:off x="8615363" y="5048250"/>
            <a:ext cx="22225" cy="28575"/>
          </a:xfrm>
          <a:custGeom>
            <a:avLst/>
            <a:gdLst>
              <a:gd name="T0" fmla="*/ 13 w 26"/>
              <a:gd name="T1" fmla="*/ 34 h 34"/>
              <a:gd name="T2" fmla="*/ 13 w 26"/>
              <a:gd name="T3" fmla="*/ 34 h 34"/>
              <a:gd name="T4" fmla="*/ 7 w 26"/>
              <a:gd name="T5" fmla="*/ 33 h 34"/>
              <a:gd name="T6" fmla="*/ 5 w 26"/>
              <a:gd name="T7" fmla="*/ 31 h 34"/>
              <a:gd name="T8" fmla="*/ 3 w 26"/>
              <a:gd name="T9" fmla="*/ 30 h 34"/>
              <a:gd name="T10" fmla="*/ 3 w 26"/>
              <a:gd name="T11" fmla="*/ 30 h 34"/>
              <a:gd name="T12" fmla="*/ 2 w 26"/>
              <a:gd name="T13" fmla="*/ 27 h 34"/>
              <a:gd name="T14" fmla="*/ 1 w 26"/>
              <a:gd name="T15" fmla="*/ 24 h 34"/>
              <a:gd name="T16" fmla="*/ 0 w 26"/>
              <a:gd name="T17" fmla="*/ 17 h 34"/>
              <a:gd name="T18" fmla="*/ 0 w 26"/>
              <a:gd name="T19" fmla="*/ 17 h 34"/>
              <a:gd name="T20" fmla="*/ 1 w 26"/>
              <a:gd name="T21" fmla="*/ 9 h 34"/>
              <a:gd name="T22" fmla="*/ 3 w 26"/>
              <a:gd name="T23" fmla="*/ 4 h 34"/>
              <a:gd name="T24" fmla="*/ 3 w 26"/>
              <a:gd name="T25" fmla="*/ 4 h 34"/>
              <a:gd name="T26" fmla="*/ 5 w 26"/>
              <a:gd name="T27" fmla="*/ 2 h 34"/>
              <a:gd name="T28" fmla="*/ 7 w 26"/>
              <a:gd name="T29" fmla="*/ 1 h 34"/>
              <a:gd name="T30" fmla="*/ 13 w 26"/>
              <a:gd name="T31" fmla="*/ 0 h 34"/>
              <a:gd name="T32" fmla="*/ 13 w 26"/>
              <a:gd name="T33" fmla="*/ 0 h 34"/>
              <a:gd name="T34" fmla="*/ 19 w 26"/>
              <a:gd name="T35" fmla="*/ 1 h 34"/>
              <a:gd name="T36" fmla="*/ 21 w 26"/>
              <a:gd name="T37" fmla="*/ 2 h 34"/>
              <a:gd name="T38" fmla="*/ 23 w 26"/>
              <a:gd name="T39" fmla="*/ 4 h 34"/>
              <a:gd name="T40" fmla="*/ 23 w 26"/>
              <a:gd name="T41" fmla="*/ 4 h 34"/>
              <a:gd name="T42" fmla="*/ 25 w 26"/>
              <a:gd name="T43" fmla="*/ 9 h 34"/>
              <a:gd name="T44" fmla="*/ 26 w 26"/>
              <a:gd name="T45" fmla="*/ 17 h 34"/>
              <a:gd name="T46" fmla="*/ 26 w 26"/>
              <a:gd name="T47" fmla="*/ 17 h 34"/>
              <a:gd name="T48" fmla="*/ 25 w 26"/>
              <a:gd name="T49" fmla="*/ 24 h 34"/>
              <a:gd name="T50" fmla="*/ 24 w 26"/>
              <a:gd name="T51" fmla="*/ 27 h 34"/>
              <a:gd name="T52" fmla="*/ 23 w 26"/>
              <a:gd name="T53" fmla="*/ 30 h 34"/>
              <a:gd name="T54" fmla="*/ 23 w 26"/>
              <a:gd name="T55" fmla="*/ 30 h 34"/>
              <a:gd name="T56" fmla="*/ 21 w 26"/>
              <a:gd name="T57" fmla="*/ 31 h 34"/>
              <a:gd name="T58" fmla="*/ 19 w 26"/>
              <a:gd name="T59" fmla="*/ 33 h 34"/>
              <a:gd name="T60" fmla="*/ 13 w 26"/>
              <a:gd name="T61" fmla="*/ 34 h 34"/>
              <a:gd name="T62" fmla="*/ 13 w 26"/>
              <a:gd name="T63" fmla="*/ 34 h 34"/>
              <a:gd name="T64" fmla="*/ 13 w 26"/>
              <a:gd name="T65" fmla="*/ 5 h 34"/>
              <a:gd name="T66" fmla="*/ 13 w 26"/>
              <a:gd name="T67" fmla="*/ 5 h 34"/>
              <a:gd name="T68" fmla="*/ 10 w 26"/>
              <a:gd name="T69" fmla="*/ 6 h 34"/>
              <a:gd name="T70" fmla="*/ 9 w 26"/>
              <a:gd name="T71" fmla="*/ 8 h 34"/>
              <a:gd name="T72" fmla="*/ 9 w 26"/>
              <a:gd name="T73" fmla="*/ 8 h 34"/>
              <a:gd name="T74" fmla="*/ 8 w 26"/>
              <a:gd name="T75" fmla="*/ 11 h 34"/>
              <a:gd name="T76" fmla="*/ 7 w 26"/>
              <a:gd name="T77" fmla="*/ 17 h 34"/>
              <a:gd name="T78" fmla="*/ 7 w 26"/>
              <a:gd name="T79" fmla="*/ 17 h 34"/>
              <a:gd name="T80" fmla="*/ 8 w 26"/>
              <a:gd name="T81" fmla="*/ 22 h 34"/>
              <a:gd name="T82" fmla="*/ 9 w 26"/>
              <a:gd name="T83" fmla="*/ 26 h 34"/>
              <a:gd name="T84" fmla="*/ 9 w 26"/>
              <a:gd name="T85" fmla="*/ 26 h 34"/>
              <a:gd name="T86" fmla="*/ 10 w 26"/>
              <a:gd name="T87" fmla="*/ 28 h 34"/>
              <a:gd name="T88" fmla="*/ 13 w 26"/>
              <a:gd name="T89" fmla="*/ 29 h 34"/>
              <a:gd name="T90" fmla="*/ 13 w 26"/>
              <a:gd name="T91" fmla="*/ 29 h 34"/>
              <a:gd name="T92" fmla="*/ 16 w 26"/>
              <a:gd name="T93" fmla="*/ 28 h 34"/>
              <a:gd name="T94" fmla="*/ 17 w 26"/>
              <a:gd name="T95" fmla="*/ 26 h 34"/>
              <a:gd name="T96" fmla="*/ 17 w 26"/>
              <a:gd name="T97" fmla="*/ 26 h 34"/>
              <a:gd name="T98" fmla="*/ 18 w 26"/>
              <a:gd name="T99" fmla="*/ 22 h 34"/>
              <a:gd name="T100" fmla="*/ 19 w 26"/>
              <a:gd name="T101" fmla="*/ 17 h 34"/>
              <a:gd name="T102" fmla="*/ 19 w 26"/>
              <a:gd name="T103" fmla="*/ 17 h 34"/>
              <a:gd name="T104" fmla="*/ 18 w 26"/>
              <a:gd name="T105" fmla="*/ 11 h 34"/>
              <a:gd name="T106" fmla="*/ 17 w 26"/>
              <a:gd name="T107" fmla="*/ 8 h 34"/>
              <a:gd name="T108" fmla="*/ 17 w 26"/>
              <a:gd name="T109" fmla="*/ 8 h 34"/>
              <a:gd name="T110" fmla="*/ 16 w 26"/>
              <a:gd name="T111" fmla="*/ 6 h 34"/>
              <a:gd name="T112" fmla="*/ 13 w 26"/>
              <a:gd name="T113" fmla="*/ 5 h 34"/>
              <a:gd name="T114" fmla="*/ 13 w 26"/>
              <a:gd name="T115"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 h="34">
                <a:moveTo>
                  <a:pt x="13" y="34"/>
                </a:moveTo>
                <a:lnTo>
                  <a:pt x="13" y="34"/>
                </a:lnTo>
                <a:lnTo>
                  <a:pt x="7" y="33"/>
                </a:lnTo>
                <a:lnTo>
                  <a:pt x="5" y="31"/>
                </a:lnTo>
                <a:lnTo>
                  <a:pt x="3" y="30"/>
                </a:lnTo>
                <a:lnTo>
                  <a:pt x="3" y="30"/>
                </a:lnTo>
                <a:lnTo>
                  <a:pt x="2" y="27"/>
                </a:lnTo>
                <a:lnTo>
                  <a:pt x="1" y="24"/>
                </a:lnTo>
                <a:lnTo>
                  <a:pt x="0" y="17"/>
                </a:lnTo>
                <a:lnTo>
                  <a:pt x="0" y="17"/>
                </a:lnTo>
                <a:lnTo>
                  <a:pt x="1" y="9"/>
                </a:lnTo>
                <a:lnTo>
                  <a:pt x="3" y="4"/>
                </a:lnTo>
                <a:lnTo>
                  <a:pt x="3" y="4"/>
                </a:lnTo>
                <a:lnTo>
                  <a:pt x="5" y="2"/>
                </a:lnTo>
                <a:lnTo>
                  <a:pt x="7" y="1"/>
                </a:lnTo>
                <a:lnTo>
                  <a:pt x="13" y="0"/>
                </a:lnTo>
                <a:lnTo>
                  <a:pt x="13" y="0"/>
                </a:lnTo>
                <a:lnTo>
                  <a:pt x="19" y="1"/>
                </a:lnTo>
                <a:lnTo>
                  <a:pt x="21" y="2"/>
                </a:lnTo>
                <a:lnTo>
                  <a:pt x="23" y="4"/>
                </a:lnTo>
                <a:lnTo>
                  <a:pt x="23" y="4"/>
                </a:lnTo>
                <a:lnTo>
                  <a:pt x="25" y="9"/>
                </a:lnTo>
                <a:lnTo>
                  <a:pt x="26" y="17"/>
                </a:lnTo>
                <a:lnTo>
                  <a:pt x="26" y="17"/>
                </a:lnTo>
                <a:lnTo>
                  <a:pt x="25" y="24"/>
                </a:lnTo>
                <a:lnTo>
                  <a:pt x="24" y="27"/>
                </a:lnTo>
                <a:lnTo>
                  <a:pt x="23" y="30"/>
                </a:lnTo>
                <a:lnTo>
                  <a:pt x="23" y="30"/>
                </a:lnTo>
                <a:lnTo>
                  <a:pt x="21" y="31"/>
                </a:lnTo>
                <a:lnTo>
                  <a:pt x="19" y="33"/>
                </a:lnTo>
                <a:lnTo>
                  <a:pt x="13" y="34"/>
                </a:lnTo>
                <a:lnTo>
                  <a:pt x="13" y="34"/>
                </a:lnTo>
                <a:close/>
                <a:moveTo>
                  <a:pt x="13" y="5"/>
                </a:moveTo>
                <a:lnTo>
                  <a:pt x="13" y="5"/>
                </a:lnTo>
                <a:lnTo>
                  <a:pt x="10" y="6"/>
                </a:lnTo>
                <a:lnTo>
                  <a:pt x="9" y="8"/>
                </a:lnTo>
                <a:lnTo>
                  <a:pt x="9" y="8"/>
                </a:lnTo>
                <a:lnTo>
                  <a:pt x="8" y="11"/>
                </a:lnTo>
                <a:lnTo>
                  <a:pt x="7" y="17"/>
                </a:lnTo>
                <a:lnTo>
                  <a:pt x="7" y="17"/>
                </a:lnTo>
                <a:lnTo>
                  <a:pt x="8" y="22"/>
                </a:lnTo>
                <a:lnTo>
                  <a:pt x="9" y="26"/>
                </a:lnTo>
                <a:lnTo>
                  <a:pt x="9" y="26"/>
                </a:lnTo>
                <a:lnTo>
                  <a:pt x="10" y="28"/>
                </a:lnTo>
                <a:lnTo>
                  <a:pt x="13" y="29"/>
                </a:lnTo>
                <a:lnTo>
                  <a:pt x="13" y="29"/>
                </a:lnTo>
                <a:lnTo>
                  <a:pt x="16" y="28"/>
                </a:lnTo>
                <a:lnTo>
                  <a:pt x="17" y="26"/>
                </a:lnTo>
                <a:lnTo>
                  <a:pt x="17" y="26"/>
                </a:lnTo>
                <a:lnTo>
                  <a:pt x="18" y="22"/>
                </a:lnTo>
                <a:lnTo>
                  <a:pt x="19" y="17"/>
                </a:lnTo>
                <a:lnTo>
                  <a:pt x="19" y="17"/>
                </a:lnTo>
                <a:lnTo>
                  <a:pt x="18" y="11"/>
                </a:lnTo>
                <a:lnTo>
                  <a:pt x="17" y="8"/>
                </a:lnTo>
                <a:lnTo>
                  <a:pt x="17" y="8"/>
                </a:lnTo>
                <a:lnTo>
                  <a:pt x="16" y="6"/>
                </a:lnTo>
                <a:lnTo>
                  <a:pt x="13" y="5"/>
                </a:lnTo>
                <a:lnTo>
                  <a:pt x="13"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Freeform 538">
            <a:extLst>
              <a:ext uri="{FF2B5EF4-FFF2-40B4-BE49-F238E27FC236}">
                <a16:creationId xmlns:a16="http://schemas.microsoft.com/office/drawing/2014/main" id="{DF54EE94-3F0C-453F-94B1-0C70D6E8474A}"/>
              </a:ext>
            </a:extLst>
          </p:cNvPr>
          <p:cNvSpPr>
            <a:spLocks/>
          </p:cNvSpPr>
          <p:nvPr/>
        </p:nvSpPr>
        <p:spPr bwMode="auto">
          <a:xfrm>
            <a:off x="8639175" y="5048250"/>
            <a:ext cx="25400" cy="26987"/>
          </a:xfrm>
          <a:custGeom>
            <a:avLst/>
            <a:gdLst>
              <a:gd name="T0" fmla="*/ 33 w 33"/>
              <a:gd name="T1" fmla="*/ 33 h 33"/>
              <a:gd name="T2" fmla="*/ 24 w 33"/>
              <a:gd name="T3" fmla="*/ 33 h 33"/>
              <a:gd name="T4" fmla="*/ 17 w 33"/>
              <a:gd name="T5" fmla="*/ 21 h 33"/>
              <a:gd name="T6" fmla="*/ 8 w 33"/>
              <a:gd name="T7" fmla="*/ 33 h 33"/>
              <a:gd name="T8" fmla="*/ 0 w 33"/>
              <a:gd name="T9" fmla="*/ 33 h 33"/>
              <a:gd name="T10" fmla="*/ 12 w 33"/>
              <a:gd name="T11" fmla="*/ 17 h 33"/>
              <a:gd name="T12" fmla="*/ 0 w 33"/>
              <a:gd name="T13" fmla="*/ 0 h 33"/>
              <a:gd name="T14" fmla="*/ 9 w 33"/>
              <a:gd name="T15" fmla="*/ 0 h 33"/>
              <a:gd name="T16" fmla="*/ 17 w 33"/>
              <a:gd name="T17" fmla="*/ 12 h 33"/>
              <a:gd name="T18" fmla="*/ 25 w 33"/>
              <a:gd name="T19" fmla="*/ 0 h 33"/>
              <a:gd name="T20" fmla="*/ 33 w 33"/>
              <a:gd name="T21" fmla="*/ 0 h 33"/>
              <a:gd name="T22" fmla="*/ 21 w 33"/>
              <a:gd name="T23" fmla="*/ 16 h 33"/>
              <a:gd name="T24" fmla="*/ 33 w 33"/>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33" y="33"/>
                </a:moveTo>
                <a:lnTo>
                  <a:pt x="24" y="33"/>
                </a:lnTo>
                <a:lnTo>
                  <a:pt x="17" y="21"/>
                </a:lnTo>
                <a:lnTo>
                  <a:pt x="8" y="33"/>
                </a:lnTo>
                <a:lnTo>
                  <a:pt x="0" y="33"/>
                </a:lnTo>
                <a:lnTo>
                  <a:pt x="12" y="17"/>
                </a:lnTo>
                <a:lnTo>
                  <a:pt x="0" y="0"/>
                </a:lnTo>
                <a:lnTo>
                  <a:pt x="9" y="0"/>
                </a:lnTo>
                <a:lnTo>
                  <a:pt x="17" y="12"/>
                </a:lnTo>
                <a:lnTo>
                  <a:pt x="25" y="0"/>
                </a:lnTo>
                <a:lnTo>
                  <a:pt x="33" y="0"/>
                </a:lnTo>
                <a:lnTo>
                  <a:pt x="21" y="16"/>
                </a:lnTo>
                <a:lnTo>
                  <a:pt x="33"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Freeform 539">
            <a:extLst>
              <a:ext uri="{FF2B5EF4-FFF2-40B4-BE49-F238E27FC236}">
                <a16:creationId xmlns:a16="http://schemas.microsoft.com/office/drawing/2014/main" id="{9349495F-8141-48AC-BF6F-012546E06AF5}"/>
              </a:ext>
            </a:extLst>
          </p:cNvPr>
          <p:cNvSpPr>
            <a:spLocks/>
          </p:cNvSpPr>
          <p:nvPr/>
        </p:nvSpPr>
        <p:spPr bwMode="auto">
          <a:xfrm>
            <a:off x="8664575" y="5048250"/>
            <a:ext cx="25400" cy="26987"/>
          </a:xfrm>
          <a:custGeom>
            <a:avLst/>
            <a:gdLst>
              <a:gd name="T0" fmla="*/ 32 w 32"/>
              <a:gd name="T1" fmla="*/ 33 h 33"/>
              <a:gd name="T2" fmla="*/ 23 w 32"/>
              <a:gd name="T3" fmla="*/ 33 h 33"/>
              <a:gd name="T4" fmla="*/ 16 w 32"/>
              <a:gd name="T5" fmla="*/ 21 h 33"/>
              <a:gd name="T6" fmla="*/ 8 w 32"/>
              <a:gd name="T7" fmla="*/ 33 h 33"/>
              <a:gd name="T8" fmla="*/ 0 w 32"/>
              <a:gd name="T9" fmla="*/ 33 h 33"/>
              <a:gd name="T10" fmla="*/ 12 w 32"/>
              <a:gd name="T11" fmla="*/ 17 h 33"/>
              <a:gd name="T12" fmla="*/ 1 w 32"/>
              <a:gd name="T13" fmla="*/ 0 h 33"/>
              <a:gd name="T14" fmla="*/ 9 w 32"/>
              <a:gd name="T15" fmla="*/ 0 h 33"/>
              <a:gd name="T16" fmla="*/ 16 w 32"/>
              <a:gd name="T17" fmla="*/ 12 h 33"/>
              <a:gd name="T18" fmla="*/ 24 w 32"/>
              <a:gd name="T19" fmla="*/ 0 h 33"/>
              <a:gd name="T20" fmla="*/ 32 w 32"/>
              <a:gd name="T21" fmla="*/ 0 h 33"/>
              <a:gd name="T22" fmla="*/ 20 w 32"/>
              <a:gd name="T23" fmla="*/ 16 h 33"/>
              <a:gd name="T24" fmla="*/ 32 w 32"/>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3">
                <a:moveTo>
                  <a:pt x="32" y="33"/>
                </a:moveTo>
                <a:lnTo>
                  <a:pt x="23" y="33"/>
                </a:lnTo>
                <a:lnTo>
                  <a:pt x="16" y="21"/>
                </a:lnTo>
                <a:lnTo>
                  <a:pt x="8" y="33"/>
                </a:lnTo>
                <a:lnTo>
                  <a:pt x="0" y="33"/>
                </a:lnTo>
                <a:lnTo>
                  <a:pt x="12" y="17"/>
                </a:lnTo>
                <a:lnTo>
                  <a:pt x="1" y="0"/>
                </a:lnTo>
                <a:lnTo>
                  <a:pt x="9" y="0"/>
                </a:lnTo>
                <a:lnTo>
                  <a:pt x="16" y="12"/>
                </a:lnTo>
                <a:lnTo>
                  <a:pt x="24" y="0"/>
                </a:lnTo>
                <a:lnTo>
                  <a:pt x="32" y="0"/>
                </a:lnTo>
                <a:lnTo>
                  <a:pt x="20" y="16"/>
                </a:lnTo>
                <a:lnTo>
                  <a:pt x="32"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Freeform 540">
            <a:extLst>
              <a:ext uri="{FF2B5EF4-FFF2-40B4-BE49-F238E27FC236}">
                <a16:creationId xmlns:a16="http://schemas.microsoft.com/office/drawing/2014/main" id="{BECBA8BD-D841-4C36-ACF6-E74CB3C894D6}"/>
              </a:ext>
            </a:extLst>
          </p:cNvPr>
          <p:cNvSpPr>
            <a:spLocks noEditPoints="1"/>
          </p:cNvSpPr>
          <p:nvPr/>
        </p:nvSpPr>
        <p:spPr bwMode="auto">
          <a:xfrm>
            <a:off x="8691563" y="5045075"/>
            <a:ext cx="33337" cy="31750"/>
          </a:xfrm>
          <a:custGeom>
            <a:avLst/>
            <a:gdLst>
              <a:gd name="T0" fmla="*/ 43 w 43"/>
              <a:gd name="T1" fmla="*/ 32 h 41"/>
              <a:gd name="T2" fmla="*/ 28 w 43"/>
              <a:gd name="T3" fmla="*/ 32 h 41"/>
              <a:gd name="T4" fmla="*/ 28 w 43"/>
              <a:gd name="T5" fmla="*/ 41 h 41"/>
              <a:gd name="T6" fmla="*/ 21 w 43"/>
              <a:gd name="T7" fmla="*/ 41 h 41"/>
              <a:gd name="T8" fmla="*/ 21 w 43"/>
              <a:gd name="T9" fmla="*/ 32 h 41"/>
              <a:gd name="T10" fmla="*/ 1 w 43"/>
              <a:gd name="T11" fmla="*/ 32 h 41"/>
              <a:gd name="T12" fmla="*/ 1 w 43"/>
              <a:gd name="T13" fmla="*/ 27 h 41"/>
              <a:gd name="T14" fmla="*/ 8 w 43"/>
              <a:gd name="T15" fmla="*/ 27 h 41"/>
              <a:gd name="T16" fmla="*/ 8 w 43"/>
              <a:gd name="T17" fmla="*/ 19 h 41"/>
              <a:gd name="T18" fmla="*/ 8 w 43"/>
              <a:gd name="T19" fmla="*/ 19 h 41"/>
              <a:gd name="T20" fmla="*/ 4 w 43"/>
              <a:gd name="T21" fmla="*/ 22 h 41"/>
              <a:gd name="T22" fmla="*/ 0 w 43"/>
              <a:gd name="T23" fmla="*/ 18 h 41"/>
              <a:gd name="T24" fmla="*/ 0 w 43"/>
              <a:gd name="T25" fmla="*/ 18 h 41"/>
              <a:gd name="T26" fmla="*/ 3 w 43"/>
              <a:gd name="T27" fmla="*/ 14 h 41"/>
              <a:gd name="T28" fmla="*/ 8 w 43"/>
              <a:gd name="T29" fmla="*/ 10 h 41"/>
              <a:gd name="T30" fmla="*/ 8 w 43"/>
              <a:gd name="T31" fmla="*/ 10 h 41"/>
              <a:gd name="T32" fmla="*/ 10 w 43"/>
              <a:gd name="T33" fmla="*/ 6 h 41"/>
              <a:gd name="T34" fmla="*/ 12 w 43"/>
              <a:gd name="T35" fmla="*/ 0 h 41"/>
              <a:gd name="T36" fmla="*/ 18 w 43"/>
              <a:gd name="T37" fmla="*/ 1 h 41"/>
              <a:gd name="T38" fmla="*/ 18 w 43"/>
              <a:gd name="T39" fmla="*/ 1 h 41"/>
              <a:gd name="T40" fmla="*/ 17 w 43"/>
              <a:gd name="T41" fmla="*/ 6 h 41"/>
              <a:gd name="T42" fmla="*/ 42 w 43"/>
              <a:gd name="T43" fmla="*/ 6 h 41"/>
              <a:gd name="T44" fmla="*/ 42 w 43"/>
              <a:gd name="T45" fmla="*/ 11 h 41"/>
              <a:gd name="T46" fmla="*/ 28 w 43"/>
              <a:gd name="T47" fmla="*/ 11 h 41"/>
              <a:gd name="T48" fmla="*/ 28 w 43"/>
              <a:gd name="T49" fmla="*/ 16 h 41"/>
              <a:gd name="T50" fmla="*/ 40 w 43"/>
              <a:gd name="T51" fmla="*/ 16 h 41"/>
              <a:gd name="T52" fmla="*/ 40 w 43"/>
              <a:gd name="T53" fmla="*/ 21 h 41"/>
              <a:gd name="T54" fmla="*/ 28 w 43"/>
              <a:gd name="T55" fmla="*/ 21 h 41"/>
              <a:gd name="T56" fmla="*/ 28 w 43"/>
              <a:gd name="T57" fmla="*/ 27 h 41"/>
              <a:gd name="T58" fmla="*/ 43 w 43"/>
              <a:gd name="T59" fmla="*/ 27 h 41"/>
              <a:gd name="T60" fmla="*/ 43 w 43"/>
              <a:gd name="T61" fmla="*/ 32 h 41"/>
              <a:gd name="T62" fmla="*/ 14 w 43"/>
              <a:gd name="T63" fmla="*/ 11 h 41"/>
              <a:gd name="T64" fmla="*/ 14 w 43"/>
              <a:gd name="T65" fmla="*/ 11 h 41"/>
              <a:gd name="T66" fmla="*/ 11 w 43"/>
              <a:gd name="T67" fmla="*/ 16 h 41"/>
              <a:gd name="T68" fmla="*/ 21 w 43"/>
              <a:gd name="T69" fmla="*/ 16 h 41"/>
              <a:gd name="T70" fmla="*/ 21 w 43"/>
              <a:gd name="T71" fmla="*/ 11 h 41"/>
              <a:gd name="T72" fmla="*/ 14 w 43"/>
              <a:gd name="T73" fmla="*/ 11 h 41"/>
              <a:gd name="T74" fmla="*/ 14 w 43"/>
              <a:gd name="T75" fmla="*/ 27 h 41"/>
              <a:gd name="T76" fmla="*/ 21 w 43"/>
              <a:gd name="T77" fmla="*/ 27 h 41"/>
              <a:gd name="T78" fmla="*/ 21 w 43"/>
              <a:gd name="T79" fmla="*/ 21 h 41"/>
              <a:gd name="T80" fmla="*/ 14 w 43"/>
              <a:gd name="T81" fmla="*/ 21 h 41"/>
              <a:gd name="T82" fmla="*/ 14 w 43"/>
              <a:gd name="T8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 h="41">
                <a:moveTo>
                  <a:pt x="43" y="32"/>
                </a:moveTo>
                <a:lnTo>
                  <a:pt x="28" y="32"/>
                </a:lnTo>
                <a:lnTo>
                  <a:pt x="28" y="41"/>
                </a:lnTo>
                <a:lnTo>
                  <a:pt x="21" y="41"/>
                </a:lnTo>
                <a:lnTo>
                  <a:pt x="21" y="32"/>
                </a:lnTo>
                <a:lnTo>
                  <a:pt x="1" y="32"/>
                </a:lnTo>
                <a:lnTo>
                  <a:pt x="1" y="27"/>
                </a:lnTo>
                <a:lnTo>
                  <a:pt x="8" y="27"/>
                </a:lnTo>
                <a:lnTo>
                  <a:pt x="8" y="19"/>
                </a:lnTo>
                <a:lnTo>
                  <a:pt x="8" y="19"/>
                </a:lnTo>
                <a:lnTo>
                  <a:pt x="4" y="22"/>
                </a:lnTo>
                <a:lnTo>
                  <a:pt x="0" y="18"/>
                </a:lnTo>
                <a:lnTo>
                  <a:pt x="0" y="18"/>
                </a:lnTo>
                <a:lnTo>
                  <a:pt x="3" y="14"/>
                </a:lnTo>
                <a:lnTo>
                  <a:pt x="8" y="10"/>
                </a:lnTo>
                <a:lnTo>
                  <a:pt x="8" y="10"/>
                </a:lnTo>
                <a:lnTo>
                  <a:pt x="10" y="6"/>
                </a:lnTo>
                <a:lnTo>
                  <a:pt x="12" y="0"/>
                </a:lnTo>
                <a:lnTo>
                  <a:pt x="18" y="1"/>
                </a:lnTo>
                <a:lnTo>
                  <a:pt x="18" y="1"/>
                </a:lnTo>
                <a:lnTo>
                  <a:pt x="17" y="6"/>
                </a:lnTo>
                <a:lnTo>
                  <a:pt x="42" y="6"/>
                </a:lnTo>
                <a:lnTo>
                  <a:pt x="42" y="11"/>
                </a:lnTo>
                <a:lnTo>
                  <a:pt x="28" y="11"/>
                </a:lnTo>
                <a:lnTo>
                  <a:pt x="28" y="16"/>
                </a:lnTo>
                <a:lnTo>
                  <a:pt x="40" y="16"/>
                </a:lnTo>
                <a:lnTo>
                  <a:pt x="40" y="21"/>
                </a:lnTo>
                <a:lnTo>
                  <a:pt x="28" y="21"/>
                </a:lnTo>
                <a:lnTo>
                  <a:pt x="28" y="27"/>
                </a:lnTo>
                <a:lnTo>
                  <a:pt x="43" y="27"/>
                </a:lnTo>
                <a:lnTo>
                  <a:pt x="43" y="32"/>
                </a:lnTo>
                <a:close/>
                <a:moveTo>
                  <a:pt x="14" y="11"/>
                </a:moveTo>
                <a:lnTo>
                  <a:pt x="14" y="11"/>
                </a:lnTo>
                <a:lnTo>
                  <a:pt x="11" y="16"/>
                </a:lnTo>
                <a:lnTo>
                  <a:pt x="21" y="16"/>
                </a:lnTo>
                <a:lnTo>
                  <a:pt x="21" y="11"/>
                </a:lnTo>
                <a:lnTo>
                  <a:pt x="14" y="11"/>
                </a:lnTo>
                <a:close/>
                <a:moveTo>
                  <a:pt x="14" y="27"/>
                </a:moveTo>
                <a:lnTo>
                  <a:pt x="21" y="27"/>
                </a:lnTo>
                <a:lnTo>
                  <a:pt x="21" y="21"/>
                </a:lnTo>
                <a:lnTo>
                  <a:pt x="14" y="21"/>
                </a:lnTo>
                <a:lnTo>
                  <a:pt x="14"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Freeform 541">
            <a:extLst>
              <a:ext uri="{FF2B5EF4-FFF2-40B4-BE49-F238E27FC236}">
                <a16:creationId xmlns:a16="http://schemas.microsoft.com/office/drawing/2014/main" id="{9966BD00-A99F-4C11-B92F-B4CF9DFDDEDD}"/>
              </a:ext>
            </a:extLst>
          </p:cNvPr>
          <p:cNvSpPr>
            <a:spLocks noEditPoints="1"/>
          </p:cNvSpPr>
          <p:nvPr/>
        </p:nvSpPr>
        <p:spPr bwMode="auto">
          <a:xfrm>
            <a:off x="8316913" y="5095875"/>
            <a:ext cx="60325" cy="57150"/>
          </a:xfrm>
          <a:custGeom>
            <a:avLst/>
            <a:gdLst>
              <a:gd name="T0" fmla="*/ 13 w 77"/>
              <a:gd name="T1" fmla="*/ 38 h 72"/>
              <a:gd name="T2" fmla="*/ 0 w 77"/>
              <a:gd name="T3" fmla="*/ 26 h 72"/>
              <a:gd name="T4" fmla="*/ 6 w 77"/>
              <a:gd name="T5" fmla="*/ 19 h 72"/>
              <a:gd name="T6" fmla="*/ 19 w 77"/>
              <a:gd name="T7" fmla="*/ 31 h 72"/>
              <a:gd name="T8" fmla="*/ 20 w 77"/>
              <a:gd name="T9" fmla="*/ 43 h 72"/>
              <a:gd name="T10" fmla="*/ 16 w 77"/>
              <a:gd name="T11" fmla="*/ 58 h 72"/>
              <a:gd name="T12" fmla="*/ 10 w 77"/>
              <a:gd name="T13" fmla="*/ 72 h 72"/>
              <a:gd name="T14" fmla="*/ 0 w 77"/>
              <a:gd name="T15" fmla="*/ 67 h 72"/>
              <a:gd name="T16" fmla="*/ 11 w 77"/>
              <a:gd name="T17" fmla="*/ 41 h 72"/>
              <a:gd name="T18" fmla="*/ 23 w 77"/>
              <a:gd name="T19" fmla="*/ 13 h 72"/>
              <a:gd name="T20" fmla="*/ 16 w 77"/>
              <a:gd name="T21" fmla="*/ 21 h 72"/>
              <a:gd name="T22" fmla="*/ 10 w 77"/>
              <a:gd name="T23" fmla="*/ 0 h 72"/>
              <a:gd name="T24" fmla="*/ 23 w 77"/>
              <a:gd name="T25" fmla="*/ 13 h 72"/>
              <a:gd name="T26" fmla="*/ 76 w 77"/>
              <a:gd name="T27" fmla="*/ 59 h 72"/>
              <a:gd name="T28" fmla="*/ 71 w 77"/>
              <a:gd name="T29" fmla="*/ 59 h 72"/>
              <a:gd name="T30" fmla="*/ 66 w 77"/>
              <a:gd name="T31" fmla="*/ 68 h 72"/>
              <a:gd name="T32" fmla="*/ 59 w 77"/>
              <a:gd name="T33" fmla="*/ 72 h 72"/>
              <a:gd name="T34" fmla="*/ 48 w 77"/>
              <a:gd name="T35" fmla="*/ 62 h 72"/>
              <a:gd name="T36" fmla="*/ 55 w 77"/>
              <a:gd name="T37" fmla="*/ 62 h 72"/>
              <a:gd name="T38" fmla="*/ 59 w 77"/>
              <a:gd name="T39" fmla="*/ 59 h 72"/>
              <a:gd name="T40" fmla="*/ 35 w 77"/>
              <a:gd name="T41" fmla="*/ 62 h 72"/>
              <a:gd name="T42" fmla="*/ 26 w 77"/>
              <a:gd name="T43" fmla="*/ 44 h 72"/>
              <a:gd name="T44" fmla="*/ 21 w 77"/>
              <a:gd name="T45" fmla="*/ 35 h 72"/>
              <a:gd name="T46" fmla="*/ 28 w 77"/>
              <a:gd name="T47" fmla="*/ 28 h 72"/>
              <a:gd name="T48" fmla="*/ 24 w 77"/>
              <a:gd name="T49" fmla="*/ 32 h 72"/>
              <a:gd name="T50" fmla="*/ 18 w 77"/>
              <a:gd name="T51" fmla="*/ 26 h 72"/>
              <a:gd name="T52" fmla="*/ 26 w 77"/>
              <a:gd name="T53" fmla="*/ 14 h 72"/>
              <a:gd name="T54" fmla="*/ 30 w 77"/>
              <a:gd name="T55" fmla="*/ 7 h 72"/>
              <a:gd name="T56" fmla="*/ 43 w 77"/>
              <a:gd name="T57" fmla="*/ 1 h 72"/>
              <a:gd name="T58" fmla="*/ 41 w 77"/>
              <a:gd name="T59" fmla="*/ 8 h 72"/>
              <a:gd name="T60" fmla="*/ 76 w 77"/>
              <a:gd name="T61" fmla="*/ 16 h 72"/>
              <a:gd name="T62" fmla="*/ 37 w 77"/>
              <a:gd name="T63" fmla="*/ 16 h 72"/>
              <a:gd name="T64" fmla="*/ 72 w 77"/>
              <a:gd name="T65" fmla="*/ 20 h 72"/>
              <a:gd name="T66" fmla="*/ 77 w 77"/>
              <a:gd name="T67" fmla="*/ 35 h 72"/>
              <a:gd name="T68" fmla="*/ 72 w 77"/>
              <a:gd name="T69" fmla="*/ 44 h 72"/>
              <a:gd name="T70" fmla="*/ 76 w 77"/>
              <a:gd name="T71" fmla="*/ 51 h 72"/>
              <a:gd name="T72" fmla="*/ 36 w 77"/>
              <a:gd name="T73" fmla="*/ 51 h 72"/>
              <a:gd name="T74" fmla="*/ 43 w 77"/>
              <a:gd name="T75" fmla="*/ 44 h 72"/>
              <a:gd name="T76" fmla="*/ 36 w 77"/>
              <a:gd name="T77" fmla="*/ 51 h 72"/>
              <a:gd name="T78" fmla="*/ 38 w 77"/>
              <a:gd name="T79" fmla="*/ 28 h 72"/>
              <a:gd name="T80" fmla="*/ 44 w 77"/>
              <a:gd name="T81" fmla="*/ 35 h 72"/>
              <a:gd name="T82" fmla="*/ 53 w 77"/>
              <a:gd name="T83" fmla="*/ 51 h 72"/>
              <a:gd name="T84" fmla="*/ 60 w 77"/>
              <a:gd name="T85" fmla="*/ 51 h 72"/>
              <a:gd name="T86" fmla="*/ 53 w 77"/>
              <a:gd name="T87" fmla="*/ 44 h 72"/>
              <a:gd name="T88" fmla="*/ 61 w 77"/>
              <a:gd name="T89" fmla="*/ 35 h 72"/>
              <a:gd name="T90" fmla="*/ 61 w 77"/>
              <a:gd name="T91" fmla="*/ 28 h 72"/>
              <a:gd name="T92" fmla="*/ 53 w 77"/>
              <a:gd name="T93" fmla="*/ 3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2">
                <a:moveTo>
                  <a:pt x="19" y="31"/>
                </a:moveTo>
                <a:lnTo>
                  <a:pt x="13" y="38"/>
                </a:lnTo>
                <a:lnTo>
                  <a:pt x="13" y="38"/>
                </a:lnTo>
                <a:lnTo>
                  <a:pt x="0" y="26"/>
                </a:lnTo>
                <a:lnTo>
                  <a:pt x="6" y="19"/>
                </a:lnTo>
                <a:lnTo>
                  <a:pt x="6" y="19"/>
                </a:lnTo>
                <a:lnTo>
                  <a:pt x="19" y="31"/>
                </a:lnTo>
                <a:lnTo>
                  <a:pt x="19" y="31"/>
                </a:lnTo>
                <a:close/>
                <a:moveTo>
                  <a:pt x="20" y="43"/>
                </a:moveTo>
                <a:lnTo>
                  <a:pt x="20" y="43"/>
                </a:lnTo>
                <a:lnTo>
                  <a:pt x="18" y="51"/>
                </a:lnTo>
                <a:lnTo>
                  <a:pt x="16" y="58"/>
                </a:lnTo>
                <a:lnTo>
                  <a:pt x="13" y="65"/>
                </a:lnTo>
                <a:lnTo>
                  <a:pt x="10" y="72"/>
                </a:lnTo>
                <a:lnTo>
                  <a:pt x="0" y="67"/>
                </a:lnTo>
                <a:lnTo>
                  <a:pt x="0" y="67"/>
                </a:lnTo>
                <a:lnTo>
                  <a:pt x="5" y="55"/>
                </a:lnTo>
                <a:lnTo>
                  <a:pt x="11" y="41"/>
                </a:lnTo>
                <a:lnTo>
                  <a:pt x="20" y="43"/>
                </a:lnTo>
                <a:close/>
                <a:moveTo>
                  <a:pt x="23" y="13"/>
                </a:moveTo>
                <a:lnTo>
                  <a:pt x="16" y="21"/>
                </a:lnTo>
                <a:lnTo>
                  <a:pt x="16" y="21"/>
                </a:lnTo>
                <a:lnTo>
                  <a:pt x="3" y="8"/>
                </a:lnTo>
                <a:lnTo>
                  <a:pt x="10" y="0"/>
                </a:lnTo>
                <a:lnTo>
                  <a:pt x="10" y="0"/>
                </a:lnTo>
                <a:lnTo>
                  <a:pt x="23" y="13"/>
                </a:lnTo>
                <a:lnTo>
                  <a:pt x="23" y="13"/>
                </a:lnTo>
                <a:close/>
                <a:moveTo>
                  <a:pt x="76" y="59"/>
                </a:moveTo>
                <a:lnTo>
                  <a:pt x="71" y="59"/>
                </a:lnTo>
                <a:lnTo>
                  <a:pt x="71" y="59"/>
                </a:lnTo>
                <a:lnTo>
                  <a:pt x="70" y="64"/>
                </a:lnTo>
                <a:lnTo>
                  <a:pt x="66" y="68"/>
                </a:lnTo>
                <a:lnTo>
                  <a:pt x="63" y="72"/>
                </a:lnTo>
                <a:lnTo>
                  <a:pt x="59" y="72"/>
                </a:lnTo>
                <a:lnTo>
                  <a:pt x="49" y="72"/>
                </a:lnTo>
                <a:lnTo>
                  <a:pt x="48" y="62"/>
                </a:lnTo>
                <a:lnTo>
                  <a:pt x="55" y="62"/>
                </a:lnTo>
                <a:lnTo>
                  <a:pt x="55" y="62"/>
                </a:lnTo>
                <a:lnTo>
                  <a:pt x="58" y="62"/>
                </a:lnTo>
                <a:lnTo>
                  <a:pt x="59" y="59"/>
                </a:lnTo>
                <a:lnTo>
                  <a:pt x="35" y="59"/>
                </a:lnTo>
                <a:lnTo>
                  <a:pt x="35" y="62"/>
                </a:lnTo>
                <a:lnTo>
                  <a:pt x="24" y="62"/>
                </a:lnTo>
                <a:lnTo>
                  <a:pt x="26" y="44"/>
                </a:lnTo>
                <a:lnTo>
                  <a:pt x="21" y="44"/>
                </a:lnTo>
                <a:lnTo>
                  <a:pt x="21" y="35"/>
                </a:lnTo>
                <a:lnTo>
                  <a:pt x="27" y="35"/>
                </a:lnTo>
                <a:lnTo>
                  <a:pt x="28" y="28"/>
                </a:lnTo>
                <a:lnTo>
                  <a:pt x="28" y="28"/>
                </a:lnTo>
                <a:lnTo>
                  <a:pt x="24" y="32"/>
                </a:lnTo>
                <a:lnTo>
                  <a:pt x="18" y="26"/>
                </a:lnTo>
                <a:lnTo>
                  <a:pt x="18" y="26"/>
                </a:lnTo>
                <a:lnTo>
                  <a:pt x="22" y="21"/>
                </a:lnTo>
                <a:lnTo>
                  <a:pt x="26" y="14"/>
                </a:lnTo>
                <a:lnTo>
                  <a:pt x="26" y="14"/>
                </a:lnTo>
                <a:lnTo>
                  <a:pt x="30" y="7"/>
                </a:lnTo>
                <a:lnTo>
                  <a:pt x="32" y="0"/>
                </a:lnTo>
                <a:lnTo>
                  <a:pt x="43" y="1"/>
                </a:lnTo>
                <a:lnTo>
                  <a:pt x="43" y="1"/>
                </a:lnTo>
                <a:lnTo>
                  <a:pt x="41" y="8"/>
                </a:lnTo>
                <a:lnTo>
                  <a:pt x="76" y="8"/>
                </a:lnTo>
                <a:lnTo>
                  <a:pt x="76" y="16"/>
                </a:lnTo>
                <a:lnTo>
                  <a:pt x="37" y="16"/>
                </a:lnTo>
                <a:lnTo>
                  <a:pt x="37" y="16"/>
                </a:lnTo>
                <a:lnTo>
                  <a:pt x="34" y="20"/>
                </a:lnTo>
                <a:lnTo>
                  <a:pt x="72" y="20"/>
                </a:lnTo>
                <a:lnTo>
                  <a:pt x="72" y="35"/>
                </a:lnTo>
                <a:lnTo>
                  <a:pt x="77" y="35"/>
                </a:lnTo>
                <a:lnTo>
                  <a:pt x="77" y="44"/>
                </a:lnTo>
                <a:lnTo>
                  <a:pt x="72" y="44"/>
                </a:lnTo>
                <a:lnTo>
                  <a:pt x="71" y="51"/>
                </a:lnTo>
                <a:lnTo>
                  <a:pt x="76" y="51"/>
                </a:lnTo>
                <a:lnTo>
                  <a:pt x="76" y="59"/>
                </a:lnTo>
                <a:close/>
                <a:moveTo>
                  <a:pt x="36" y="51"/>
                </a:moveTo>
                <a:lnTo>
                  <a:pt x="43" y="51"/>
                </a:lnTo>
                <a:lnTo>
                  <a:pt x="43" y="44"/>
                </a:lnTo>
                <a:lnTo>
                  <a:pt x="36" y="44"/>
                </a:lnTo>
                <a:lnTo>
                  <a:pt x="36" y="51"/>
                </a:lnTo>
                <a:close/>
                <a:moveTo>
                  <a:pt x="44" y="28"/>
                </a:moveTo>
                <a:lnTo>
                  <a:pt x="38" y="28"/>
                </a:lnTo>
                <a:lnTo>
                  <a:pt x="37" y="35"/>
                </a:lnTo>
                <a:lnTo>
                  <a:pt x="44" y="35"/>
                </a:lnTo>
                <a:lnTo>
                  <a:pt x="44" y="28"/>
                </a:lnTo>
                <a:close/>
                <a:moveTo>
                  <a:pt x="53" y="51"/>
                </a:moveTo>
                <a:lnTo>
                  <a:pt x="60" y="51"/>
                </a:lnTo>
                <a:lnTo>
                  <a:pt x="60" y="51"/>
                </a:lnTo>
                <a:lnTo>
                  <a:pt x="60" y="44"/>
                </a:lnTo>
                <a:lnTo>
                  <a:pt x="53" y="44"/>
                </a:lnTo>
                <a:lnTo>
                  <a:pt x="53" y="51"/>
                </a:lnTo>
                <a:close/>
                <a:moveTo>
                  <a:pt x="61" y="35"/>
                </a:moveTo>
                <a:lnTo>
                  <a:pt x="61" y="35"/>
                </a:lnTo>
                <a:lnTo>
                  <a:pt x="61" y="28"/>
                </a:lnTo>
                <a:lnTo>
                  <a:pt x="54" y="28"/>
                </a:lnTo>
                <a:lnTo>
                  <a:pt x="53" y="35"/>
                </a:lnTo>
                <a:lnTo>
                  <a:pt x="61" y="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Freeform 542">
            <a:extLst>
              <a:ext uri="{FF2B5EF4-FFF2-40B4-BE49-F238E27FC236}">
                <a16:creationId xmlns:a16="http://schemas.microsoft.com/office/drawing/2014/main" id="{2FB546D7-74C9-4E82-B11F-E88CC83607FE}"/>
              </a:ext>
            </a:extLst>
          </p:cNvPr>
          <p:cNvSpPr>
            <a:spLocks noEditPoints="1"/>
          </p:cNvSpPr>
          <p:nvPr/>
        </p:nvSpPr>
        <p:spPr bwMode="auto">
          <a:xfrm>
            <a:off x="8380413" y="5095875"/>
            <a:ext cx="65087" cy="57150"/>
          </a:xfrm>
          <a:custGeom>
            <a:avLst/>
            <a:gdLst>
              <a:gd name="T0" fmla="*/ 43 w 80"/>
              <a:gd name="T1" fmla="*/ 11 h 74"/>
              <a:gd name="T2" fmla="*/ 43 w 80"/>
              <a:gd name="T3" fmla="*/ 11 h 74"/>
              <a:gd name="T4" fmla="*/ 43 w 80"/>
              <a:gd name="T5" fmla="*/ 20 h 74"/>
              <a:gd name="T6" fmla="*/ 47 w 80"/>
              <a:gd name="T7" fmla="*/ 17 h 74"/>
              <a:gd name="T8" fmla="*/ 47 w 80"/>
              <a:gd name="T9" fmla="*/ 17 h 74"/>
              <a:gd name="T10" fmla="*/ 50 w 80"/>
              <a:gd name="T11" fmla="*/ 20 h 74"/>
              <a:gd name="T12" fmla="*/ 50 w 80"/>
              <a:gd name="T13" fmla="*/ 1 h 74"/>
              <a:gd name="T14" fmla="*/ 61 w 80"/>
              <a:gd name="T15" fmla="*/ 1 h 74"/>
              <a:gd name="T16" fmla="*/ 61 w 80"/>
              <a:gd name="T17" fmla="*/ 30 h 74"/>
              <a:gd name="T18" fmla="*/ 61 w 80"/>
              <a:gd name="T19" fmla="*/ 30 h 74"/>
              <a:gd name="T20" fmla="*/ 70 w 80"/>
              <a:gd name="T21" fmla="*/ 37 h 74"/>
              <a:gd name="T22" fmla="*/ 80 w 80"/>
              <a:gd name="T23" fmla="*/ 42 h 74"/>
              <a:gd name="T24" fmla="*/ 74 w 80"/>
              <a:gd name="T25" fmla="*/ 51 h 74"/>
              <a:gd name="T26" fmla="*/ 74 w 80"/>
              <a:gd name="T27" fmla="*/ 51 h 74"/>
              <a:gd name="T28" fmla="*/ 61 w 80"/>
              <a:gd name="T29" fmla="*/ 43 h 74"/>
              <a:gd name="T30" fmla="*/ 61 w 80"/>
              <a:gd name="T31" fmla="*/ 74 h 74"/>
              <a:gd name="T32" fmla="*/ 50 w 80"/>
              <a:gd name="T33" fmla="*/ 74 h 74"/>
              <a:gd name="T34" fmla="*/ 50 w 80"/>
              <a:gd name="T35" fmla="*/ 34 h 74"/>
              <a:gd name="T36" fmla="*/ 50 w 80"/>
              <a:gd name="T37" fmla="*/ 34 h 74"/>
              <a:gd name="T38" fmla="*/ 42 w 80"/>
              <a:gd name="T39" fmla="*/ 27 h 74"/>
              <a:gd name="T40" fmla="*/ 42 w 80"/>
              <a:gd name="T41" fmla="*/ 27 h 74"/>
              <a:gd name="T42" fmla="*/ 40 w 80"/>
              <a:gd name="T43" fmla="*/ 35 h 74"/>
              <a:gd name="T44" fmla="*/ 38 w 80"/>
              <a:gd name="T45" fmla="*/ 43 h 74"/>
              <a:gd name="T46" fmla="*/ 34 w 80"/>
              <a:gd name="T47" fmla="*/ 49 h 74"/>
              <a:gd name="T48" fmla="*/ 30 w 80"/>
              <a:gd name="T49" fmla="*/ 56 h 74"/>
              <a:gd name="T50" fmla="*/ 30 w 80"/>
              <a:gd name="T51" fmla="*/ 56 h 74"/>
              <a:gd name="T52" fmla="*/ 25 w 80"/>
              <a:gd name="T53" fmla="*/ 61 h 74"/>
              <a:gd name="T54" fmla="*/ 20 w 80"/>
              <a:gd name="T55" fmla="*/ 66 h 74"/>
              <a:gd name="T56" fmla="*/ 14 w 80"/>
              <a:gd name="T57" fmla="*/ 71 h 74"/>
              <a:gd name="T58" fmla="*/ 9 w 80"/>
              <a:gd name="T59" fmla="*/ 74 h 74"/>
              <a:gd name="T60" fmla="*/ 2 w 80"/>
              <a:gd name="T61" fmla="*/ 66 h 74"/>
              <a:gd name="T62" fmla="*/ 2 w 80"/>
              <a:gd name="T63" fmla="*/ 66 h 74"/>
              <a:gd name="T64" fmla="*/ 9 w 80"/>
              <a:gd name="T65" fmla="*/ 61 h 74"/>
              <a:gd name="T66" fmla="*/ 15 w 80"/>
              <a:gd name="T67" fmla="*/ 56 h 74"/>
              <a:gd name="T68" fmla="*/ 20 w 80"/>
              <a:gd name="T69" fmla="*/ 51 h 74"/>
              <a:gd name="T70" fmla="*/ 24 w 80"/>
              <a:gd name="T71" fmla="*/ 45 h 74"/>
              <a:gd name="T72" fmla="*/ 24 w 80"/>
              <a:gd name="T73" fmla="*/ 45 h 74"/>
              <a:gd name="T74" fmla="*/ 13 w 80"/>
              <a:gd name="T75" fmla="*/ 38 h 74"/>
              <a:gd name="T76" fmla="*/ 13 w 80"/>
              <a:gd name="T77" fmla="*/ 38 h 74"/>
              <a:gd name="T78" fmla="*/ 7 w 80"/>
              <a:gd name="T79" fmla="*/ 46 h 74"/>
              <a:gd name="T80" fmla="*/ 0 w 80"/>
              <a:gd name="T81" fmla="*/ 40 h 74"/>
              <a:gd name="T82" fmla="*/ 0 w 80"/>
              <a:gd name="T83" fmla="*/ 40 h 74"/>
              <a:gd name="T84" fmla="*/ 5 w 80"/>
              <a:gd name="T85" fmla="*/ 31 h 74"/>
              <a:gd name="T86" fmla="*/ 10 w 80"/>
              <a:gd name="T87" fmla="*/ 21 h 74"/>
              <a:gd name="T88" fmla="*/ 10 w 80"/>
              <a:gd name="T89" fmla="*/ 21 h 74"/>
              <a:gd name="T90" fmla="*/ 14 w 80"/>
              <a:gd name="T91" fmla="*/ 11 h 74"/>
              <a:gd name="T92" fmla="*/ 16 w 80"/>
              <a:gd name="T93" fmla="*/ 0 h 74"/>
              <a:gd name="T94" fmla="*/ 27 w 80"/>
              <a:gd name="T95" fmla="*/ 2 h 74"/>
              <a:gd name="T96" fmla="*/ 27 w 80"/>
              <a:gd name="T97" fmla="*/ 2 h 74"/>
              <a:gd name="T98" fmla="*/ 25 w 80"/>
              <a:gd name="T99" fmla="*/ 11 h 74"/>
              <a:gd name="T100" fmla="*/ 43 w 80"/>
              <a:gd name="T101" fmla="*/ 11 h 74"/>
              <a:gd name="T102" fmla="*/ 28 w 80"/>
              <a:gd name="T103" fmla="*/ 36 h 74"/>
              <a:gd name="T104" fmla="*/ 28 w 80"/>
              <a:gd name="T105" fmla="*/ 36 h 74"/>
              <a:gd name="T106" fmla="*/ 31 w 80"/>
              <a:gd name="T107" fmla="*/ 28 h 74"/>
              <a:gd name="T108" fmla="*/ 32 w 80"/>
              <a:gd name="T109" fmla="*/ 19 h 74"/>
              <a:gd name="T110" fmla="*/ 22 w 80"/>
              <a:gd name="T111" fmla="*/ 19 h 74"/>
              <a:gd name="T112" fmla="*/ 22 w 80"/>
              <a:gd name="T113" fmla="*/ 19 h 74"/>
              <a:gd name="T114" fmla="*/ 18 w 80"/>
              <a:gd name="T115" fmla="*/ 29 h 74"/>
              <a:gd name="T116" fmla="*/ 18 w 80"/>
              <a:gd name="T117" fmla="*/ 29 h 74"/>
              <a:gd name="T118" fmla="*/ 28 w 80"/>
              <a:gd name="T119" fmla="*/ 36 h 74"/>
              <a:gd name="T120" fmla="*/ 28 w 80"/>
              <a:gd name="T121"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74">
                <a:moveTo>
                  <a:pt x="43" y="11"/>
                </a:moveTo>
                <a:lnTo>
                  <a:pt x="43" y="11"/>
                </a:lnTo>
                <a:lnTo>
                  <a:pt x="43" y="20"/>
                </a:lnTo>
                <a:lnTo>
                  <a:pt x="47" y="17"/>
                </a:lnTo>
                <a:lnTo>
                  <a:pt x="47" y="17"/>
                </a:lnTo>
                <a:lnTo>
                  <a:pt x="50" y="20"/>
                </a:lnTo>
                <a:lnTo>
                  <a:pt x="50" y="1"/>
                </a:lnTo>
                <a:lnTo>
                  <a:pt x="61" y="1"/>
                </a:lnTo>
                <a:lnTo>
                  <a:pt x="61" y="30"/>
                </a:lnTo>
                <a:lnTo>
                  <a:pt x="61" y="30"/>
                </a:lnTo>
                <a:lnTo>
                  <a:pt x="70" y="37"/>
                </a:lnTo>
                <a:lnTo>
                  <a:pt x="80" y="42"/>
                </a:lnTo>
                <a:lnTo>
                  <a:pt x="74" y="51"/>
                </a:lnTo>
                <a:lnTo>
                  <a:pt x="74" y="51"/>
                </a:lnTo>
                <a:lnTo>
                  <a:pt x="61" y="43"/>
                </a:lnTo>
                <a:lnTo>
                  <a:pt x="61" y="74"/>
                </a:lnTo>
                <a:lnTo>
                  <a:pt x="50" y="74"/>
                </a:lnTo>
                <a:lnTo>
                  <a:pt x="50" y="34"/>
                </a:lnTo>
                <a:lnTo>
                  <a:pt x="50" y="34"/>
                </a:lnTo>
                <a:lnTo>
                  <a:pt x="42" y="27"/>
                </a:lnTo>
                <a:lnTo>
                  <a:pt x="42" y="27"/>
                </a:lnTo>
                <a:lnTo>
                  <a:pt x="40" y="35"/>
                </a:lnTo>
                <a:lnTo>
                  <a:pt x="38" y="43"/>
                </a:lnTo>
                <a:lnTo>
                  <a:pt x="34" y="49"/>
                </a:lnTo>
                <a:lnTo>
                  <a:pt x="30" y="56"/>
                </a:lnTo>
                <a:lnTo>
                  <a:pt x="30" y="56"/>
                </a:lnTo>
                <a:lnTo>
                  <a:pt x="25" y="61"/>
                </a:lnTo>
                <a:lnTo>
                  <a:pt x="20" y="66"/>
                </a:lnTo>
                <a:lnTo>
                  <a:pt x="14" y="71"/>
                </a:lnTo>
                <a:lnTo>
                  <a:pt x="9" y="74"/>
                </a:lnTo>
                <a:lnTo>
                  <a:pt x="2" y="66"/>
                </a:lnTo>
                <a:lnTo>
                  <a:pt x="2" y="66"/>
                </a:lnTo>
                <a:lnTo>
                  <a:pt x="9" y="61"/>
                </a:lnTo>
                <a:lnTo>
                  <a:pt x="15" y="56"/>
                </a:lnTo>
                <a:lnTo>
                  <a:pt x="20" y="51"/>
                </a:lnTo>
                <a:lnTo>
                  <a:pt x="24" y="45"/>
                </a:lnTo>
                <a:lnTo>
                  <a:pt x="24" y="45"/>
                </a:lnTo>
                <a:lnTo>
                  <a:pt x="13" y="38"/>
                </a:lnTo>
                <a:lnTo>
                  <a:pt x="13" y="38"/>
                </a:lnTo>
                <a:lnTo>
                  <a:pt x="7" y="46"/>
                </a:lnTo>
                <a:lnTo>
                  <a:pt x="0" y="40"/>
                </a:lnTo>
                <a:lnTo>
                  <a:pt x="0" y="40"/>
                </a:lnTo>
                <a:lnTo>
                  <a:pt x="5" y="31"/>
                </a:lnTo>
                <a:lnTo>
                  <a:pt x="10" y="21"/>
                </a:lnTo>
                <a:lnTo>
                  <a:pt x="10" y="21"/>
                </a:lnTo>
                <a:lnTo>
                  <a:pt x="14" y="11"/>
                </a:lnTo>
                <a:lnTo>
                  <a:pt x="16" y="0"/>
                </a:lnTo>
                <a:lnTo>
                  <a:pt x="27" y="2"/>
                </a:lnTo>
                <a:lnTo>
                  <a:pt x="27" y="2"/>
                </a:lnTo>
                <a:lnTo>
                  <a:pt x="25" y="11"/>
                </a:lnTo>
                <a:lnTo>
                  <a:pt x="43" y="11"/>
                </a:lnTo>
                <a:close/>
                <a:moveTo>
                  <a:pt x="28" y="36"/>
                </a:moveTo>
                <a:lnTo>
                  <a:pt x="28" y="36"/>
                </a:lnTo>
                <a:lnTo>
                  <a:pt x="31" y="28"/>
                </a:lnTo>
                <a:lnTo>
                  <a:pt x="32" y="19"/>
                </a:lnTo>
                <a:lnTo>
                  <a:pt x="22" y="19"/>
                </a:lnTo>
                <a:lnTo>
                  <a:pt x="22" y="19"/>
                </a:lnTo>
                <a:lnTo>
                  <a:pt x="18" y="29"/>
                </a:lnTo>
                <a:lnTo>
                  <a:pt x="18" y="29"/>
                </a:lnTo>
                <a:lnTo>
                  <a:pt x="28" y="36"/>
                </a:lnTo>
                <a:lnTo>
                  <a:pt x="28" y="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Freeform 543">
            <a:extLst>
              <a:ext uri="{FF2B5EF4-FFF2-40B4-BE49-F238E27FC236}">
                <a16:creationId xmlns:a16="http://schemas.microsoft.com/office/drawing/2014/main" id="{BC40CFA0-ED2D-4B58-A28D-1E151E6A5758}"/>
              </a:ext>
            </a:extLst>
          </p:cNvPr>
          <p:cNvSpPr>
            <a:spLocks/>
          </p:cNvSpPr>
          <p:nvPr/>
        </p:nvSpPr>
        <p:spPr bwMode="auto">
          <a:xfrm>
            <a:off x="8447088" y="5097463"/>
            <a:ext cx="61912" cy="55562"/>
          </a:xfrm>
          <a:custGeom>
            <a:avLst/>
            <a:gdLst>
              <a:gd name="T0" fmla="*/ 63 w 77"/>
              <a:gd name="T1" fmla="*/ 18 h 72"/>
              <a:gd name="T2" fmla="*/ 77 w 77"/>
              <a:gd name="T3" fmla="*/ 18 h 72"/>
              <a:gd name="T4" fmla="*/ 77 w 77"/>
              <a:gd name="T5" fmla="*/ 29 h 72"/>
              <a:gd name="T6" fmla="*/ 63 w 77"/>
              <a:gd name="T7" fmla="*/ 29 h 72"/>
              <a:gd name="T8" fmla="*/ 63 w 77"/>
              <a:gd name="T9" fmla="*/ 36 h 72"/>
              <a:gd name="T10" fmla="*/ 63 w 77"/>
              <a:gd name="T11" fmla="*/ 36 h 72"/>
              <a:gd name="T12" fmla="*/ 62 w 77"/>
              <a:gd name="T13" fmla="*/ 44 h 72"/>
              <a:gd name="T14" fmla="*/ 60 w 77"/>
              <a:gd name="T15" fmla="*/ 51 h 72"/>
              <a:gd name="T16" fmla="*/ 56 w 77"/>
              <a:gd name="T17" fmla="*/ 56 h 72"/>
              <a:gd name="T18" fmla="*/ 51 w 77"/>
              <a:gd name="T19" fmla="*/ 61 h 72"/>
              <a:gd name="T20" fmla="*/ 51 w 77"/>
              <a:gd name="T21" fmla="*/ 61 h 72"/>
              <a:gd name="T22" fmla="*/ 44 w 77"/>
              <a:gd name="T23" fmla="*/ 65 h 72"/>
              <a:gd name="T24" fmla="*/ 36 w 77"/>
              <a:gd name="T25" fmla="*/ 69 h 72"/>
              <a:gd name="T26" fmla="*/ 27 w 77"/>
              <a:gd name="T27" fmla="*/ 71 h 72"/>
              <a:gd name="T28" fmla="*/ 15 w 77"/>
              <a:gd name="T29" fmla="*/ 72 h 72"/>
              <a:gd name="T30" fmla="*/ 14 w 77"/>
              <a:gd name="T31" fmla="*/ 60 h 72"/>
              <a:gd name="T32" fmla="*/ 14 w 77"/>
              <a:gd name="T33" fmla="*/ 60 h 72"/>
              <a:gd name="T34" fmla="*/ 24 w 77"/>
              <a:gd name="T35" fmla="*/ 60 h 72"/>
              <a:gd name="T36" fmla="*/ 32 w 77"/>
              <a:gd name="T37" fmla="*/ 58 h 72"/>
              <a:gd name="T38" fmla="*/ 38 w 77"/>
              <a:gd name="T39" fmla="*/ 56 h 72"/>
              <a:gd name="T40" fmla="*/ 43 w 77"/>
              <a:gd name="T41" fmla="*/ 53 h 72"/>
              <a:gd name="T42" fmla="*/ 43 w 77"/>
              <a:gd name="T43" fmla="*/ 53 h 72"/>
              <a:gd name="T44" fmla="*/ 47 w 77"/>
              <a:gd name="T45" fmla="*/ 50 h 72"/>
              <a:gd name="T46" fmla="*/ 49 w 77"/>
              <a:gd name="T47" fmla="*/ 46 h 72"/>
              <a:gd name="T48" fmla="*/ 51 w 77"/>
              <a:gd name="T49" fmla="*/ 41 h 72"/>
              <a:gd name="T50" fmla="*/ 51 w 77"/>
              <a:gd name="T51" fmla="*/ 36 h 72"/>
              <a:gd name="T52" fmla="*/ 51 w 77"/>
              <a:gd name="T53" fmla="*/ 29 h 72"/>
              <a:gd name="T54" fmla="*/ 27 w 77"/>
              <a:gd name="T55" fmla="*/ 29 h 72"/>
              <a:gd name="T56" fmla="*/ 27 w 77"/>
              <a:gd name="T57" fmla="*/ 48 h 72"/>
              <a:gd name="T58" fmla="*/ 14 w 77"/>
              <a:gd name="T59" fmla="*/ 48 h 72"/>
              <a:gd name="T60" fmla="*/ 14 w 77"/>
              <a:gd name="T61" fmla="*/ 29 h 72"/>
              <a:gd name="T62" fmla="*/ 0 w 77"/>
              <a:gd name="T63" fmla="*/ 29 h 72"/>
              <a:gd name="T64" fmla="*/ 0 w 77"/>
              <a:gd name="T65" fmla="*/ 18 h 72"/>
              <a:gd name="T66" fmla="*/ 14 w 77"/>
              <a:gd name="T67" fmla="*/ 18 h 72"/>
              <a:gd name="T68" fmla="*/ 14 w 77"/>
              <a:gd name="T69" fmla="*/ 1 h 72"/>
              <a:gd name="T70" fmla="*/ 27 w 77"/>
              <a:gd name="T71" fmla="*/ 1 h 72"/>
              <a:gd name="T72" fmla="*/ 27 w 77"/>
              <a:gd name="T73" fmla="*/ 18 h 72"/>
              <a:gd name="T74" fmla="*/ 51 w 77"/>
              <a:gd name="T75" fmla="*/ 18 h 72"/>
              <a:gd name="T76" fmla="*/ 51 w 77"/>
              <a:gd name="T77" fmla="*/ 0 h 72"/>
              <a:gd name="T78" fmla="*/ 63 w 77"/>
              <a:gd name="T79" fmla="*/ 0 h 72"/>
              <a:gd name="T80" fmla="*/ 63 w 77"/>
              <a:gd name="T81" fmla="*/ 1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72">
                <a:moveTo>
                  <a:pt x="63" y="18"/>
                </a:moveTo>
                <a:lnTo>
                  <a:pt x="77" y="18"/>
                </a:lnTo>
                <a:lnTo>
                  <a:pt x="77" y="29"/>
                </a:lnTo>
                <a:lnTo>
                  <a:pt x="63" y="29"/>
                </a:lnTo>
                <a:lnTo>
                  <a:pt x="63" y="36"/>
                </a:lnTo>
                <a:lnTo>
                  <a:pt x="63" y="36"/>
                </a:lnTo>
                <a:lnTo>
                  <a:pt x="62" y="44"/>
                </a:lnTo>
                <a:lnTo>
                  <a:pt x="60" y="51"/>
                </a:lnTo>
                <a:lnTo>
                  <a:pt x="56" y="56"/>
                </a:lnTo>
                <a:lnTo>
                  <a:pt x="51" y="61"/>
                </a:lnTo>
                <a:lnTo>
                  <a:pt x="51" y="61"/>
                </a:lnTo>
                <a:lnTo>
                  <a:pt x="44" y="65"/>
                </a:lnTo>
                <a:lnTo>
                  <a:pt x="36" y="69"/>
                </a:lnTo>
                <a:lnTo>
                  <a:pt x="27" y="71"/>
                </a:lnTo>
                <a:lnTo>
                  <a:pt x="15" y="72"/>
                </a:lnTo>
                <a:lnTo>
                  <a:pt x="14" y="60"/>
                </a:lnTo>
                <a:lnTo>
                  <a:pt x="14" y="60"/>
                </a:lnTo>
                <a:lnTo>
                  <a:pt x="24" y="60"/>
                </a:lnTo>
                <a:lnTo>
                  <a:pt x="32" y="58"/>
                </a:lnTo>
                <a:lnTo>
                  <a:pt x="38" y="56"/>
                </a:lnTo>
                <a:lnTo>
                  <a:pt x="43" y="53"/>
                </a:lnTo>
                <a:lnTo>
                  <a:pt x="43" y="53"/>
                </a:lnTo>
                <a:lnTo>
                  <a:pt x="47" y="50"/>
                </a:lnTo>
                <a:lnTo>
                  <a:pt x="49" y="46"/>
                </a:lnTo>
                <a:lnTo>
                  <a:pt x="51" y="41"/>
                </a:lnTo>
                <a:lnTo>
                  <a:pt x="51" y="36"/>
                </a:lnTo>
                <a:lnTo>
                  <a:pt x="51" y="29"/>
                </a:lnTo>
                <a:lnTo>
                  <a:pt x="27" y="29"/>
                </a:lnTo>
                <a:lnTo>
                  <a:pt x="27" y="48"/>
                </a:lnTo>
                <a:lnTo>
                  <a:pt x="14" y="48"/>
                </a:lnTo>
                <a:lnTo>
                  <a:pt x="14" y="29"/>
                </a:lnTo>
                <a:lnTo>
                  <a:pt x="0" y="29"/>
                </a:lnTo>
                <a:lnTo>
                  <a:pt x="0" y="18"/>
                </a:lnTo>
                <a:lnTo>
                  <a:pt x="14" y="18"/>
                </a:lnTo>
                <a:lnTo>
                  <a:pt x="14" y="1"/>
                </a:lnTo>
                <a:lnTo>
                  <a:pt x="27" y="1"/>
                </a:lnTo>
                <a:lnTo>
                  <a:pt x="27" y="18"/>
                </a:lnTo>
                <a:lnTo>
                  <a:pt x="51" y="18"/>
                </a:lnTo>
                <a:lnTo>
                  <a:pt x="51" y="0"/>
                </a:lnTo>
                <a:lnTo>
                  <a:pt x="63" y="0"/>
                </a:lnTo>
                <a:lnTo>
                  <a:pt x="63" y="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Freeform 544">
            <a:extLst>
              <a:ext uri="{FF2B5EF4-FFF2-40B4-BE49-F238E27FC236}">
                <a16:creationId xmlns:a16="http://schemas.microsoft.com/office/drawing/2014/main" id="{7C3555ED-E48F-4763-99D9-50C49A34E06C}"/>
              </a:ext>
            </a:extLst>
          </p:cNvPr>
          <p:cNvSpPr>
            <a:spLocks/>
          </p:cNvSpPr>
          <p:nvPr/>
        </p:nvSpPr>
        <p:spPr bwMode="auto">
          <a:xfrm>
            <a:off x="8512175" y="5095875"/>
            <a:ext cx="55562" cy="57150"/>
          </a:xfrm>
          <a:custGeom>
            <a:avLst/>
            <a:gdLst>
              <a:gd name="T0" fmla="*/ 48 w 71"/>
              <a:gd name="T1" fmla="*/ 72 h 72"/>
              <a:gd name="T2" fmla="*/ 36 w 71"/>
              <a:gd name="T3" fmla="*/ 72 h 72"/>
              <a:gd name="T4" fmla="*/ 36 w 71"/>
              <a:gd name="T5" fmla="*/ 36 h 72"/>
              <a:gd name="T6" fmla="*/ 36 w 71"/>
              <a:gd name="T7" fmla="*/ 36 h 72"/>
              <a:gd name="T8" fmla="*/ 21 w 71"/>
              <a:gd name="T9" fmla="*/ 43 h 72"/>
              <a:gd name="T10" fmla="*/ 4 w 71"/>
              <a:gd name="T11" fmla="*/ 48 h 72"/>
              <a:gd name="T12" fmla="*/ 0 w 71"/>
              <a:gd name="T13" fmla="*/ 37 h 72"/>
              <a:gd name="T14" fmla="*/ 0 w 71"/>
              <a:gd name="T15" fmla="*/ 37 h 72"/>
              <a:gd name="T16" fmla="*/ 10 w 71"/>
              <a:gd name="T17" fmla="*/ 35 h 72"/>
              <a:gd name="T18" fmla="*/ 19 w 71"/>
              <a:gd name="T19" fmla="*/ 31 h 72"/>
              <a:gd name="T20" fmla="*/ 28 w 71"/>
              <a:gd name="T21" fmla="*/ 27 h 72"/>
              <a:gd name="T22" fmla="*/ 36 w 71"/>
              <a:gd name="T23" fmla="*/ 23 h 72"/>
              <a:gd name="T24" fmla="*/ 36 w 71"/>
              <a:gd name="T25" fmla="*/ 23 h 72"/>
              <a:gd name="T26" fmla="*/ 43 w 71"/>
              <a:gd name="T27" fmla="*/ 18 h 72"/>
              <a:gd name="T28" fmla="*/ 49 w 71"/>
              <a:gd name="T29" fmla="*/ 13 h 72"/>
              <a:gd name="T30" fmla="*/ 55 w 71"/>
              <a:gd name="T31" fmla="*/ 7 h 72"/>
              <a:gd name="T32" fmla="*/ 60 w 71"/>
              <a:gd name="T33" fmla="*/ 0 h 72"/>
              <a:gd name="T34" fmla="*/ 71 w 71"/>
              <a:gd name="T35" fmla="*/ 4 h 72"/>
              <a:gd name="T36" fmla="*/ 71 w 71"/>
              <a:gd name="T37" fmla="*/ 4 h 72"/>
              <a:gd name="T38" fmla="*/ 66 w 71"/>
              <a:gd name="T39" fmla="*/ 13 h 72"/>
              <a:gd name="T40" fmla="*/ 60 w 71"/>
              <a:gd name="T41" fmla="*/ 19 h 72"/>
              <a:gd name="T42" fmla="*/ 60 w 71"/>
              <a:gd name="T43" fmla="*/ 19 h 72"/>
              <a:gd name="T44" fmla="*/ 48 w 71"/>
              <a:gd name="T45" fmla="*/ 28 h 72"/>
              <a:gd name="T46" fmla="*/ 48 w 71"/>
              <a:gd name="T4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2">
                <a:moveTo>
                  <a:pt x="48" y="72"/>
                </a:moveTo>
                <a:lnTo>
                  <a:pt x="36" y="72"/>
                </a:lnTo>
                <a:lnTo>
                  <a:pt x="36" y="36"/>
                </a:lnTo>
                <a:lnTo>
                  <a:pt x="36" y="36"/>
                </a:lnTo>
                <a:lnTo>
                  <a:pt x="21" y="43"/>
                </a:lnTo>
                <a:lnTo>
                  <a:pt x="4" y="48"/>
                </a:lnTo>
                <a:lnTo>
                  <a:pt x="0" y="37"/>
                </a:lnTo>
                <a:lnTo>
                  <a:pt x="0" y="37"/>
                </a:lnTo>
                <a:lnTo>
                  <a:pt x="10" y="35"/>
                </a:lnTo>
                <a:lnTo>
                  <a:pt x="19" y="31"/>
                </a:lnTo>
                <a:lnTo>
                  <a:pt x="28" y="27"/>
                </a:lnTo>
                <a:lnTo>
                  <a:pt x="36" y="23"/>
                </a:lnTo>
                <a:lnTo>
                  <a:pt x="36" y="23"/>
                </a:lnTo>
                <a:lnTo>
                  <a:pt x="43" y="18"/>
                </a:lnTo>
                <a:lnTo>
                  <a:pt x="49" y="13"/>
                </a:lnTo>
                <a:lnTo>
                  <a:pt x="55" y="7"/>
                </a:lnTo>
                <a:lnTo>
                  <a:pt x="60" y="0"/>
                </a:lnTo>
                <a:lnTo>
                  <a:pt x="71" y="4"/>
                </a:lnTo>
                <a:lnTo>
                  <a:pt x="71" y="4"/>
                </a:lnTo>
                <a:lnTo>
                  <a:pt x="66" y="13"/>
                </a:lnTo>
                <a:lnTo>
                  <a:pt x="60" y="19"/>
                </a:lnTo>
                <a:lnTo>
                  <a:pt x="60" y="19"/>
                </a:lnTo>
                <a:lnTo>
                  <a:pt x="48" y="28"/>
                </a:lnTo>
                <a:lnTo>
                  <a:pt x="48" y="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Freeform 545">
            <a:extLst>
              <a:ext uri="{FF2B5EF4-FFF2-40B4-BE49-F238E27FC236}">
                <a16:creationId xmlns:a16="http://schemas.microsoft.com/office/drawing/2014/main" id="{F376DBAE-6D69-4472-832A-C211AC54AB5D}"/>
              </a:ext>
            </a:extLst>
          </p:cNvPr>
          <p:cNvSpPr>
            <a:spLocks/>
          </p:cNvSpPr>
          <p:nvPr/>
        </p:nvSpPr>
        <p:spPr bwMode="auto">
          <a:xfrm>
            <a:off x="8591550" y="5095875"/>
            <a:ext cx="44450" cy="57150"/>
          </a:xfrm>
          <a:custGeom>
            <a:avLst/>
            <a:gdLst>
              <a:gd name="T0" fmla="*/ 56 w 56"/>
              <a:gd name="T1" fmla="*/ 42 h 73"/>
              <a:gd name="T2" fmla="*/ 48 w 56"/>
              <a:gd name="T3" fmla="*/ 51 h 73"/>
              <a:gd name="T4" fmla="*/ 48 w 56"/>
              <a:gd name="T5" fmla="*/ 51 h 73"/>
              <a:gd name="T6" fmla="*/ 40 w 56"/>
              <a:gd name="T7" fmla="*/ 46 h 73"/>
              <a:gd name="T8" fmla="*/ 31 w 56"/>
              <a:gd name="T9" fmla="*/ 41 h 73"/>
              <a:gd name="T10" fmla="*/ 23 w 56"/>
              <a:gd name="T11" fmla="*/ 37 h 73"/>
              <a:gd name="T12" fmla="*/ 13 w 56"/>
              <a:gd name="T13" fmla="*/ 34 h 73"/>
              <a:gd name="T14" fmla="*/ 13 w 56"/>
              <a:gd name="T15" fmla="*/ 73 h 73"/>
              <a:gd name="T16" fmla="*/ 0 w 56"/>
              <a:gd name="T17" fmla="*/ 73 h 73"/>
              <a:gd name="T18" fmla="*/ 0 w 56"/>
              <a:gd name="T19" fmla="*/ 0 h 73"/>
              <a:gd name="T20" fmla="*/ 13 w 56"/>
              <a:gd name="T21" fmla="*/ 0 h 73"/>
              <a:gd name="T22" fmla="*/ 13 w 56"/>
              <a:gd name="T23" fmla="*/ 22 h 73"/>
              <a:gd name="T24" fmla="*/ 13 w 56"/>
              <a:gd name="T25" fmla="*/ 22 h 73"/>
              <a:gd name="T26" fmla="*/ 24 w 56"/>
              <a:gd name="T27" fmla="*/ 26 h 73"/>
              <a:gd name="T28" fmla="*/ 34 w 56"/>
              <a:gd name="T29" fmla="*/ 30 h 73"/>
              <a:gd name="T30" fmla="*/ 45 w 56"/>
              <a:gd name="T31" fmla="*/ 36 h 73"/>
              <a:gd name="T32" fmla="*/ 56 w 56"/>
              <a:gd name="T33" fmla="*/ 42 h 73"/>
              <a:gd name="T34" fmla="*/ 56 w 56"/>
              <a:gd name="T35" fmla="*/ 4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73">
                <a:moveTo>
                  <a:pt x="56" y="42"/>
                </a:moveTo>
                <a:lnTo>
                  <a:pt x="48" y="51"/>
                </a:lnTo>
                <a:lnTo>
                  <a:pt x="48" y="51"/>
                </a:lnTo>
                <a:lnTo>
                  <a:pt x="40" y="46"/>
                </a:lnTo>
                <a:lnTo>
                  <a:pt x="31" y="41"/>
                </a:lnTo>
                <a:lnTo>
                  <a:pt x="23" y="37"/>
                </a:lnTo>
                <a:lnTo>
                  <a:pt x="13" y="34"/>
                </a:lnTo>
                <a:lnTo>
                  <a:pt x="13" y="73"/>
                </a:lnTo>
                <a:lnTo>
                  <a:pt x="0" y="73"/>
                </a:lnTo>
                <a:lnTo>
                  <a:pt x="0" y="0"/>
                </a:lnTo>
                <a:lnTo>
                  <a:pt x="13" y="0"/>
                </a:lnTo>
                <a:lnTo>
                  <a:pt x="13" y="22"/>
                </a:lnTo>
                <a:lnTo>
                  <a:pt x="13" y="22"/>
                </a:lnTo>
                <a:lnTo>
                  <a:pt x="24" y="26"/>
                </a:lnTo>
                <a:lnTo>
                  <a:pt x="34" y="30"/>
                </a:lnTo>
                <a:lnTo>
                  <a:pt x="45" y="36"/>
                </a:lnTo>
                <a:lnTo>
                  <a:pt x="56" y="42"/>
                </a:lnTo>
                <a:lnTo>
                  <a:pt x="56"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Freeform 546">
            <a:extLst>
              <a:ext uri="{FF2B5EF4-FFF2-40B4-BE49-F238E27FC236}">
                <a16:creationId xmlns:a16="http://schemas.microsoft.com/office/drawing/2014/main" id="{36217E48-2103-41F9-9EAB-645BCF18CCB6}"/>
              </a:ext>
            </a:extLst>
          </p:cNvPr>
          <p:cNvSpPr>
            <a:spLocks noEditPoints="1"/>
          </p:cNvSpPr>
          <p:nvPr/>
        </p:nvSpPr>
        <p:spPr bwMode="auto">
          <a:xfrm>
            <a:off x="8639175" y="5095875"/>
            <a:ext cx="63500" cy="57150"/>
          </a:xfrm>
          <a:custGeom>
            <a:avLst/>
            <a:gdLst>
              <a:gd name="T0" fmla="*/ 37 w 81"/>
              <a:gd name="T1" fmla="*/ 3 h 74"/>
              <a:gd name="T2" fmla="*/ 37 w 81"/>
              <a:gd name="T3" fmla="*/ 3 h 74"/>
              <a:gd name="T4" fmla="*/ 32 w 81"/>
              <a:gd name="T5" fmla="*/ 14 h 74"/>
              <a:gd name="T6" fmla="*/ 25 w 81"/>
              <a:gd name="T7" fmla="*/ 24 h 74"/>
              <a:gd name="T8" fmla="*/ 25 w 81"/>
              <a:gd name="T9" fmla="*/ 24 h 74"/>
              <a:gd name="T10" fmla="*/ 17 w 81"/>
              <a:gd name="T11" fmla="*/ 34 h 74"/>
              <a:gd name="T12" fmla="*/ 7 w 81"/>
              <a:gd name="T13" fmla="*/ 42 h 74"/>
              <a:gd name="T14" fmla="*/ 0 w 81"/>
              <a:gd name="T15" fmla="*/ 35 h 74"/>
              <a:gd name="T16" fmla="*/ 0 w 81"/>
              <a:gd name="T17" fmla="*/ 35 h 74"/>
              <a:gd name="T18" fmla="*/ 7 w 81"/>
              <a:gd name="T19" fmla="*/ 28 h 74"/>
              <a:gd name="T20" fmla="*/ 15 w 81"/>
              <a:gd name="T21" fmla="*/ 21 h 74"/>
              <a:gd name="T22" fmla="*/ 21 w 81"/>
              <a:gd name="T23" fmla="*/ 12 h 74"/>
              <a:gd name="T24" fmla="*/ 26 w 81"/>
              <a:gd name="T25" fmla="*/ 1 h 74"/>
              <a:gd name="T26" fmla="*/ 37 w 81"/>
              <a:gd name="T27" fmla="*/ 3 h 74"/>
              <a:gd name="T28" fmla="*/ 62 w 81"/>
              <a:gd name="T29" fmla="*/ 67 h 74"/>
              <a:gd name="T30" fmla="*/ 62 w 81"/>
              <a:gd name="T31" fmla="*/ 67 h 74"/>
              <a:gd name="T32" fmla="*/ 39 w 81"/>
              <a:gd name="T33" fmla="*/ 71 h 74"/>
              <a:gd name="T34" fmla="*/ 5 w 81"/>
              <a:gd name="T35" fmla="*/ 74 h 74"/>
              <a:gd name="T36" fmla="*/ 3 w 81"/>
              <a:gd name="T37" fmla="*/ 62 h 74"/>
              <a:gd name="T38" fmla="*/ 3 w 81"/>
              <a:gd name="T39" fmla="*/ 62 h 74"/>
              <a:gd name="T40" fmla="*/ 15 w 81"/>
              <a:gd name="T41" fmla="*/ 62 h 74"/>
              <a:gd name="T42" fmla="*/ 15 w 81"/>
              <a:gd name="T43" fmla="*/ 62 h 74"/>
              <a:gd name="T44" fmla="*/ 25 w 81"/>
              <a:gd name="T45" fmla="*/ 41 h 74"/>
              <a:gd name="T46" fmla="*/ 25 w 81"/>
              <a:gd name="T47" fmla="*/ 41 h 74"/>
              <a:gd name="T48" fmla="*/ 30 w 81"/>
              <a:gd name="T49" fmla="*/ 31 h 74"/>
              <a:gd name="T50" fmla="*/ 33 w 81"/>
              <a:gd name="T51" fmla="*/ 22 h 74"/>
              <a:gd name="T52" fmla="*/ 44 w 81"/>
              <a:gd name="T53" fmla="*/ 25 h 74"/>
              <a:gd name="T54" fmla="*/ 44 w 81"/>
              <a:gd name="T55" fmla="*/ 25 h 74"/>
              <a:gd name="T56" fmla="*/ 37 w 81"/>
              <a:gd name="T57" fmla="*/ 42 h 74"/>
              <a:gd name="T58" fmla="*/ 37 w 81"/>
              <a:gd name="T59" fmla="*/ 42 h 74"/>
              <a:gd name="T60" fmla="*/ 32 w 81"/>
              <a:gd name="T61" fmla="*/ 52 h 74"/>
              <a:gd name="T62" fmla="*/ 28 w 81"/>
              <a:gd name="T63" fmla="*/ 61 h 74"/>
              <a:gd name="T64" fmla="*/ 28 w 81"/>
              <a:gd name="T65" fmla="*/ 61 h 74"/>
              <a:gd name="T66" fmla="*/ 57 w 81"/>
              <a:gd name="T67" fmla="*/ 58 h 74"/>
              <a:gd name="T68" fmla="*/ 57 w 81"/>
              <a:gd name="T69" fmla="*/ 58 h 74"/>
              <a:gd name="T70" fmla="*/ 49 w 81"/>
              <a:gd name="T71" fmla="*/ 43 h 74"/>
              <a:gd name="T72" fmla="*/ 59 w 81"/>
              <a:gd name="T73" fmla="*/ 39 h 74"/>
              <a:gd name="T74" fmla="*/ 59 w 81"/>
              <a:gd name="T75" fmla="*/ 39 h 74"/>
              <a:gd name="T76" fmla="*/ 69 w 81"/>
              <a:gd name="T77" fmla="*/ 55 h 74"/>
              <a:gd name="T78" fmla="*/ 69 w 81"/>
              <a:gd name="T79" fmla="*/ 55 h 74"/>
              <a:gd name="T80" fmla="*/ 75 w 81"/>
              <a:gd name="T81" fmla="*/ 64 h 74"/>
              <a:gd name="T82" fmla="*/ 78 w 81"/>
              <a:gd name="T83" fmla="*/ 71 h 74"/>
              <a:gd name="T84" fmla="*/ 65 w 81"/>
              <a:gd name="T85" fmla="*/ 74 h 74"/>
              <a:gd name="T86" fmla="*/ 65 w 81"/>
              <a:gd name="T87" fmla="*/ 74 h 74"/>
              <a:gd name="T88" fmla="*/ 62 w 81"/>
              <a:gd name="T89" fmla="*/ 67 h 74"/>
              <a:gd name="T90" fmla="*/ 62 w 81"/>
              <a:gd name="T91" fmla="*/ 67 h 74"/>
              <a:gd name="T92" fmla="*/ 81 w 81"/>
              <a:gd name="T93" fmla="*/ 33 h 74"/>
              <a:gd name="T94" fmla="*/ 73 w 81"/>
              <a:gd name="T95" fmla="*/ 42 h 74"/>
              <a:gd name="T96" fmla="*/ 73 w 81"/>
              <a:gd name="T97" fmla="*/ 42 h 74"/>
              <a:gd name="T98" fmla="*/ 63 w 81"/>
              <a:gd name="T99" fmla="*/ 33 h 74"/>
              <a:gd name="T100" fmla="*/ 55 w 81"/>
              <a:gd name="T101" fmla="*/ 24 h 74"/>
              <a:gd name="T102" fmla="*/ 55 w 81"/>
              <a:gd name="T103" fmla="*/ 24 h 74"/>
              <a:gd name="T104" fmla="*/ 48 w 81"/>
              <a:gd name="T105" fmla="*/ 14 h 74"/>
              <a:gd name="T106" fmla="*/ 43 w 81"/>
              <a:gd name="T107" fmla="*/ 4 h 74"/>
              <a:gd name="T108" fmla="*/ 53 w 81"/>
              <a:gd name="T109" fmla="*/ 0 h 74"/>
              <a:gd name="T110" fmla="*/ 53 w 81"/>
              <a:gd name="T111" fmla="*/ 0 h 74"/>
              <a:gd name="T112" fmla="*/ 59 w 81"/>
              <a:gd name="T113" fmla="*/ 11 h 74"/>
              <a:gd name="T114" fmla="*/ 66 w 81"/>
              <a:gd name="T115" fmla="*/ 20 h 74"/>
              <a:gd name="T116" fmla="*/ 66 w 81"/>
              <a:gd name="T117" fmla="*/ 20 h 74"/>
              <a:gd name="T118" fmla="*/ 74 w 81"/>
              <a:gd name="T119" fmla="*/ 28 h 74"/>
              <a:gd name="T120" fmla="*/ 81 w 81"/>
              <a:gd name="T121" fmla="*/ 33 h 74"/>
              <a:gd name="T122" fmla="*/ 81 w 81"/>
              <a:gd name="T123"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 h="74">
                <a:moveTo>
                  <a:pt x="37" y="3"/>
                </a:moveTo>
                <a:lnTo>
                  <a:pt x="37" y="3"/>
                </a:lnTo>
                <a:lnTo>
                  <a:pt x="32" y="14"/>
                </a:lnTo>
                <a:lnTo>
                  <a:pt x="25" y="24"/>
                </a:lnTo>
                <a:lnTo>
                  <a:pt x="25" y="24"/>
                </a:lnTo>
                <a:lnTo>
                  <a:pt x="17" y="34"/>
                </a:lnTo>
                <a:lnTo>
                  <a:pt x="7" y="42"/>
                </a:lnTo>
                <a:lnTo>
                  <a:pt x="0" y="35"/>
                </a:lnTo>
                <a:lnTo>
                  <a:pt x="0" y="35"/>
                </a:lnTo>
                <a:lnTo>
                  <a:pt x="7" y="28"/>
                </a:lnTo>
                <a:lnTo>
                  <a:pt x="15" y="21"/>
                </a:lnTo>
                <a:lnTo>
                  <a:pt x="21" y="12"/>
                </a:lnTo>
                <a:lnTo>
                  <a:pt x="26" y="1"/>
                </a:lnTo>
                <a:lnTo>
                  <a:pt x="37" y="3"/>
                </a:lnTo>
                <a:close/>
                <a:moveTo>
                  <a:pt x="62" y="67"/>
                </a:moveTo>
                <a:lnTo>
                  <a:pt x="62" y="67"/>
                </a:lnTo>
                <a:lnTo>
                  <a:pt x="39" y="71"/>
                </a:lnTo>
                <a:lnTo>
                  <a:pt x="5" y="74"/>
                </a:lnTo>
                <a:lnTo>
                  <a:pt x="3" y="62"/>
                </a:lnTo>
                <a:lnTo>
                  <a:pt x="3" y="62"/>
                </a:lnTo>
                <a:lnTo>
                  <a:pt x="15" y="62"/>
                </a:lnTo>
                <a:lnTo>
                  <a:pt x="15" y="62"/>
                </a:lnTo>
                <a:lnTo>
                  <a:pt x="25" y="41"/>
                </a:lnTo>
                <a:lnTo>
                  <a:pt x="25" y="41"/>
                </a:lnTo>
                <a:lnTo>
                  <a:pt x="30" y="31"/>
                </a:lnTo>
                <a:lnTo>
                  <a:pt x="33" y="22"/>
                </a:lnTo>
                <a:lnTo>
                  <a:pt x="44" y="25"/>
                </a:lnTo>
                <a:lnTo>
                  <a:pt x="44" y="25"/>
                </a:lnTo>
                <a:lnTo>
                  <a:pt x="37" y="42"/>
                </a:lnTo>
                <a:lnTo>
                  <a:pt x="37" y="42"/>
                </a:lnTo>
                <a:lnTo>
                  <a:pt x="32" y="52"/>
                </a:lnTo>
                <a:lnTo>
                  <a:pt x="28" y="61"/>
                </a:lnTo>
                <a:lnTo>
                  <a:pt x="28" y="61"/>
                </a:lnTo>
                <a:lnTo>
                  <a:pt x="57" y="58"/>
                </a:lnTo>
                <a:lnTo>
                  <a:pt x="57" y="58"/>
                </a:lnTo>
                <a:lnTo>
                  <a:pt x="49" y="43"/>
                </a:lnTo>
                <a:lnTo>
                  <a:pt x="59" y="39"/>
                </a:lnTo>
                <a:lnTo>
                  <a:pt x="59" y="39"/>
                </a:lnTo>
                <a:lnTo>
                  <a:pt x="69" y="55"/>
                </a:lnTo>
                <a:lnTo>
                  <a:pt x="69" y="55"/>
                </a:lnTo>
                <a:lnTo>
                  <a:pt x="75" y="64"/>
                </a:lnTo>
                <a:lnTo>
                  <a:pt x="78" y="71"/>
                </a:lnTo>
                <a:lnTo>
                  <a:pt x="65" y="74"/>
                </a:lnTo>
                <a:lnTo>
                  <a:pt x="65" y="74"/>
                </a:lnTo>
                <a:lnTo>
                  <a:pt x="62" y="67"/>
                </a:lnTo>
                <a:lnTo>
                  <a:pt x="62" y="67"/>
                </a:lnTo>
                <a:close/>
                <a:moveTo>
                  <a:pt x="81" y="33"/>
                </a:moveTo>
                <a:lnTo>
                  <a:pt x="73" y="42"/>
                </a:lnTo>
                <a:lnTo>
                  <a:pt x="73" y="42"/>
                </a:lnTo>
                <a:lnTo>
                  <a:pt x="63" y="33"/>
                </a:lnTo>
                <a:lnTo>
                  <a:pt x="55" y="24"/>
                </a:lnTo>
                <a:lnTo>
                  <a:pt x="55" y="24"/>
                </a:lnTo>
                <a:lnTo>
                  <a:pt x="48" y="14"/>
                </a:lnTo>
                <a:lnTo>
                  <a:pt x="43" y="4"/>
                </a:lnTo>
                <a:lnTo>
                  <a:pt x="53" y="0"/>
                </a:lnTo>
                <a:lnTo>
                  <a:pt x="53" y="0"/>
                </a:lnTo>
                <a:lnTo>
                  <a:pt x="59" y="11"/>
                </a:lnTo>
                <a:lnTo>
                  <a:pt x="66" y="20"/>
                </a:lnTo>
                <a:lnTo>
                  <a:pt x="66" y="20"/>
                </a:lnTo>
                <a:lnTo>
                  <a:pt x="74" y="28"/>
                </a:lnTo>
                <a:lnTo>
                  <a:pt x="81" y="33"/>
                </a:lnTo>
                <a:lnTo>
                  <a:pt x="81"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Freeform 547">
            <a:extLst>
              <a:ext uri="{FF2B5EF4-FFF2-40B4-BE49-F238E27FC236}">
                <a16:creationId xmlns:a16="http://schemas.microsoft.com/office/drawing/2014/main" id="{1E4C4A25-068A-4F1B-8555-FABC5C21302A}"/>
              </a:ext>
            </a:extLst>
          </p:cNvPr>
          <p:cNvSpPr>
            <a:spLocks noEditPoints="1"/>
          </p:cNvSpPr>
          <p:nvPr/>
        </p:nvSpPr>
        <p:spPr bwMode="auto">
          <a:xfrm>
            <a:off x="8707438" y="5097463"/>
            <a:ext cx="55562" cy="55562"/>
          </a:xfrm>
          <a:custGeom>
            <a:avLst/>
            <a:gdLst>
              <a:gd name="T0" fmla="*/ 11 w 70"/>
              <a:gd name="T1" fmla="*/ 28 h 72"/>
              <a:gd name="T2" fmla="*/ 0 w 70"/>
              <a:gd name="T3" fmla="*/ 72 h 72"/>
              <a:gd name="T4" fmla="*/ 31 w 70"/>
              <a:gd name="T5" fmla="*/ 0 h 72"/>
              <a:gd name="T6" fmla="*/ 22 w 70"/>
              <a:gd name="T7" fmla="*/ 13 h 72"/>
              <a:gd name="T8" fmla="*/ 11 w 70"/>
              <a:gd name="T9" fmla="*/ 8 h 72"/>
              <a:gd name="T10" fmla="*/ 22 w 70"/>
              <a:gd name="T11" fmla="*/ 13 h 72"/>
              <a:gd name="T12" fmla="*/ 22 w 70"/>
              <a:gd name="T13" fmla="*/ 17 h 72"/>
              <a:gd name="T14" fmla="*/ 11 w 70"/>
              <a:gd name="T15" fmla="*/ 22 h 72"/>
              <a:gd name="T16" fmla="*/ 31 w 70"/>
              <a:gd name="T17" fmla="*/ 53 h 72"/>
              <a:gd name="T18" fmla="*/ 29 w 70"/>
              <a:gd name="T19" fmla="*/ 58 h 72"/>
              <a:gd name="T20" fmla="*/ 27 w 70"/>
              <a:gd name="T21" fmla="*/ 62 h 72"/>
              <a:gd name="T22" fmla="*/ 18 w 70"/>
              <a:gd name="T23" fmla="*/ 71 h 72"/>
              <a:gd name="T24" fmla="*/ 13 w 70"/>
              <a:gd name="T25" fmla="*/ 64 h 72"/>
              <a:gd name="T26" fmla="*/ 18 w 70"/>
              <a:gd name="T27" fmla="*/ 59 h 72"/>
              <a:gd name="T28" fmla="*/ 21 w 70"/>
              <a:gd name="T29" fmla="*/ 53 h 72"/>
              <a:gd name="T30" fmla="*/ 13 w 70"/>
              <a:gd name="T31" fmla="*/ 45 h 72"/>
              <a:gd name="T32" fmla="*/ 22 w 70"/>
              <a:gd name="T33" fmla="*/ 39 h 72"/>
              <a:gd name="T34" fmla="*/ 14 w 70"/>
              <a:gd name="T35" fmla="*/ 32 h 72"/>
              <a:gd name="T36" fmla="*/ 56 w 70"/>
              <a:gd name="T37" fmla="*/ 39 h 72"/>
              <a:gd name="T38" fmla="*/ 49 w 70"/>
              <a:gd name="T39" fmla="*/ 45 h 72"/>
              <a:gd name="T40" fmla="*/ 57 w 70"/>
              <a:gd name="T41" fmla="*/ 53 h 72"/>
              <a:gd name="T42" fmla="*/ 49 w 70"/>
              <a:gd name="T43" fmla="*/ 70 h 72"/>
              <a:gd name="T44" fmla="*/ 38 w 70"/>
              <a:gd name="T45" fmla="*/ 53 h 72"/>
              <a:gd name="T46" fmla="*/ 31 w 70"/>
              <a:gd name="T47" fmla="*/ 45 h 72"/>
              <a:gd name="T48" fmla="*/ 38 w 70"/>
              <a:gd name="T49" fmla="*/ 39 h 72"/>
              <a:gd name="T50" fmla="*/ 31 w 70"/>
              <a:gd name="T51" fmla="*/ 45 h 72"/>
              <a:gd name="T52" fmla="*/ 70 w 70"/>
              <a:gd name="T53" fmla="*/ 63 h 72"/>
              <a:gd name="T54" fmla="*/ 68 w 70"/>
              <a:gd name="T55" fmla="*/ 69 h 72"/>
              <a:gd name="T56" fmla="*/ 65 w 70"/>
              <a:gd name="T57" fmla="*/ 71 h 72"/>
              <a:gd name="T58" fmla="*/ 53 w 70"/>
              <a:gd name="T59" fmla="*/ 71 h 72"/>
              <a:gd name="T60" fmla="*/ 58 w 70"/>
              <a:gd name="T61" fmla="*/ 61 h 72"/>
              <a:gd name="T62" fmla="*/ 59 w 70"/>
              <a:gd name="T63" fmla="*/ 61 h 72"/>
              <a:gd name="T64" fmla="*/ 60 w 70"/>
              <a:gd name="T65" fmla="*/ 59 h 72"/>
              <a:gd name="T66" fmla="*/ 38 w 70"/>
              <a:gd name="T67" fmla="*/ 28 h 72"/>
              <a:gd name="T68" fmla="*/ 70 w 70"/>
              <a:gd name="T69" fmla="*/ 0 h 72"/>
              <a:gd name="T70" fmla="*/ 48 w 70"/>
              <a:gd name="T71" fmla="*/ 13 h 72"/>
              <a:gd name="T72" fmla="*/ 60 w 70"/>
              <a:gd name="T73" fmla="*/ 8 h 72"/>
              <a:gd name="T74" fmla="*/ 48 w 70"/>
              <a:gd name="T75" fmla="*/ 13 h 72"/>
              <a:gd name="T76" fmla="*/ 48 w 70"/>
              <a:gd name="T77" fmla="*/ 17 h 72"/>
              <a:gd name="T78" fmla="*/ 60 w 70"/>
              <a:gd name="T79"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72">
                <a:moveTo>
                  <a:pt x="31" y="28"/>
                </a:moveTo>
                <a:lnTo>
                  <a:pt x="11" y="28"/>
                </a:lnTo>
                <a:lnTo>
                  <a:pt x="11" y="72"/>
                </a:lnTo>
                <a:lnTo>
                  <a:pt x="0" y="72"/>
                </a:lnTo>
                <a:lnTo>
                  <a:pt x="0" y="0"/>
                </a:lnTo>
                <a:lnTo>
                  <a:pt x="31" y="0"/>
                </a:lnTo>
                <a:lnTo>
                  <a:pt x="31" y="28"/>
                </a:lnTo>
                <a:close/>
                <a:moveTo>
                  <a:pt x="22" y="13"/>
                </a:moveTo>
                <a:lnTo>
                  <a:pt x="22" y="8"/>
                </a:lnTo>
                <a:lnTo>
                  <a:pt x="11" y="8"/>
                </a:lnTo>
                <a:lnTo>
                  <a:pt x="11" y="13"/>
                </a:lnTo>
                <a:lnTo>
                  <a:pt x="22" y="13"/>
                </a:lnTo>
                <a:close/>
                <a:moveTo>
                  <a:pt x="22" y="22"/>
                </a:moveTo>
                <a:lnTo>
                  <a:pt x="22" y="17"/>
                </a:lnTo>
                <a:lnTo>
                  <a:pt x="11" y="17"/>
                </a:lnTo>
                <a:lnTo>
                  <a:pt x="11" y="22"/>
                </a:lnTo>
                <a:lnTo>
                  <a:pt x="22" y="22"/>
                </a:lnTo>
                <a:close/>
                <a:moveTo>
                  <a:pt x="31" y="53"/>
                </a:moveTo>
                <a:lnTo>
                  <a:pt x="31" y="53"/>
                </a:lnTo>
                <a:lnTo>
                  <a:pt x="29" y="58"/>
                </a:lnTo>
                <a:lnTo>
                  <a:pt x="27" y="62"/>
                </a:lnTo>
                <a:lnTo>
                  <a:pt x="27" y="62"/>
                </a:lnTo>
                <a:lnTo>
                  <a:pt x="23" y="66"/>
                </a:lnTo>
                <a:lnTo>
                  <a:pt x="18" y="71"/>
                </a:lnTo>
                <a:lnTo>
                  <a:pt x="13" y="64"/>
                </a:lnTo>
                <a:lnTo>
                  <a:pt x="13" y="64"/>
                </a:lnTo>
                <a:lnTo>
                  <a:pt x="16" y="62"/>
                </a:lnTo>
                <a:lnTo>
                  <a:pt x="18" y="59"/>
                </a:lnTo>
                <a:lnTo>
                  <a:pt x="20" y="56"/>
                </a:lnTo>
                <a:lnTo>
                  <a:pt x="21" y="53"/>
                </a:lnTo>
                <a:lnTo>
                  <a:pt x="13" y="53"/>
                </a:lnTo>
                <a:lnTo>
                  <a:pt x="13" y="45"/>
                </a:lnTo>
                <a:lnTo>
                  <a:pt x="22" y="45"/>
                </a:lnTo>
                <a:lnTo>
                  <a:pt x="22" y="39"/>
                </a:lnTo>
                <a:lnTo>
                  <a:pt x="14" y="39"/>
                </a:lnTo>
                <a:lnTo>
                  <a:pt x="14" y="32"/>
                </a:lnTo>
                <a:lnTo>
                  <a:pt x="56" y="32"/>
                </a:lnTo>
                <a:lnTo>
                  <a:pt x="56" y="39"/>
                </a:lnTo>
                <a:lnTo>
                  <a:pt x="49" y="39"/>
                </a:lnTo>
                <a:lnTo>
                  <a:pt x="49" y="45"/>
                </a:lnTo>
                <a:lnTo>
                  <a:pt x="57" y="45"/>
                </a:lnTo>
                <a:lnTo>
                  <a:pt x="57" y="53"/>
                </a:lnTo>
                <a:lnTo>
                  <a:pt x="49" y="53"/>
                </a:lnTo>
                <a:lnTo>
                  <a:pt x="49" y="70"/>
                </a:lnTo>
                <a:lnTo>
                  <a:pt x="38" y="70"/>
                </a:lnTo>
                <a:lnTo>
                  <a:pt x="38" y="53"/>
                </a:lnTo>
                <a:lnTo>
                  <a:pt x="31" y="53"/>
                </a:lnTo>
                <a:close/>
                <a:moveTo>
                  <a:pt x="31" y="45"/>
                </a:moveTo>
                <a:lnTo>
                  <a:pt x="38" y="45"/>
                </a:lnTo>
                <a:lnTo>
                  <a:pt x="38" y="39"/>
                </a:lnTo>
                <a:lnTo>
                  <a:pt x="31" y="39"/>
                </a:lnTo>
                <a:lnTo>
                  <a:pt x="31" y="45"/>
                </a:lnTo>
                <a:close/>
                <a:moveTo>
                  <a:pt x="70" y="63"/>
                </a:moveTo>
                <a:lnTo>
                  <a:pt x="70" y="63"/>
                </a:lnTo>
                <a:lnTo>
                  <a:pt x="70" y="66"/>
                </a:lnTo>
                <a:lnTo>
                  <a:pt x="68" y="69"/>
                </a:lnTo>
                <a:lnTo>
                  <a:pt x="68" y="69"/>
                </a:lnTo>
                <a:lnTo>
                  <a:pt x="65" y="71"/>
                </a:lnTo>
                <a:lnTo>
                  <a:pt x="62" y="71"/>
                </a:lnTo>
                <a:lnTo>
                  <a:pt x="53" y="71"/>
                </a:lnTo>
                <a:lnTo>
                  <a:pt x="52" y="61"/>
                </a:lnTo>
                <a:lnTo>
                  <a:pt x="58" y="61"/>
                </a:lnTo>
                <a:lnTo>
                  <a:pt x="58" y="61"/>
                </a:lnTo>
                <a:lnTo>
                  <a:pt x="59" y="61"/>
                </a:lnTo>
                <a:lnTo>
                  <a:pt x="59" y="61"/>
                </a:lnTo>
                <a:lnTo>
                  <a:pt x="60" y="59"/>
                </a:lnTo>
                <a:lnTo>
                  <a:pt x="60" y="28"/>
                </a:lnTo>
                <a:lnTo>
                  <a:pt x="38" y="28"/>
                </a:lnTo>
                <a:lnTo>
                  <a:pt x="38" y="0"/>
                </a:lnTo>
                <a:lnTo>
                  <a:pt x="70" y="0"/>
                </a:lnTo>
                <a:lnTo>
                  <a:pt x="70" y="63"/>
                </a:lnTo>
                <a:close/>
                <a:moveTo>
                  <a:pt x="48" y="13"/>
                </a:moveTo>
                <a:lnTo>
                  <a:pt x="60" y="13"/>
                </a:lnTo>
                <a:lnTo>
                  <a:pt x="60" y="8"/>
                </a:lnTo>
                <a:lnTo>
                  <a:pt x="48" y="8"/>
                </a:lnTo>
                <a:lnTo>
                  <a:pt x="48" y="13"/>
                </a:lnTo>
                <a:close/>
                <a:moveTo>
                  <a:pt x="60" y="17"/>
                </a:moveTo>
                <a:lnTo>
                  <a:pt x="48" y="17"/>
                </a:lnTo>
                <a:lnTo>
                  <a:pt x="48" y="22"/>
                </a:lnTo>
                <a:lnTo>
                  <a:pt x="60" y="22"/>
                </a:lnTo>
                <a:lnTo>
                  <a:pt x="60"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Freeform 548">
            <a:extLst>
              <a:ext uri="{FF2B5EF4-FFF2-40B4-BE49-F238E27FC236}">
                <a16:creationId xmlns:a16="http://schemas.microsoft.com/office/drawing/2014/main" id="{D1D7543D-ED25-4CFC-BCBA-C12B086AC71F}"/>
              </a:ext>
            </a:extLst>
          </p:cNvPr>
          <p:cNvSpPr>
            <a:spLocks noEditPoints="1"/>
          </p:cNvSpPr>
          <p:nvPr/>
        </p:nvSpPr>
        <p:spPr bwMode="auto">
          <a:xfrm>
            <a:off x="6800850" y="5283200"/>
            <a:ext cx="34925" cy="33337"/>
          </a:xfrm>
          <a:custGeom>
            <a:avLst/>
            <a:gdLst>
              <a:gd name="T0" fmla="*/ 40 w 44"/>
              <a:gd name="T1" fmla="*/ 41 h 43"/>
              <a:gd name="T2" fmla="*/ 33 w 44"/>
              <a:gd name="T3" fmla="*/ 37 h 43"/>
              <a:gd name="T4" fmla="*/ 24 w 44"/>
              <a:gd name="T5" fmla="*/ 37 h 43"/>
              <a:gd name="T6" fmla="*/ 23 w 44"/>
              <a:gd name="T7" fmla="*/ 39 h 43"/>
              <a:gd name="T8" fmla="*/ 17 w 44"/>
              <a:gd name="T9" fmla="*/ 43 h 43"/>
              <a:gd name="T10" fmla="*/ 12 w 44"/>
              <a:gd name="T11" fmla="*/ 43 h 43"/>
              <a:gd name="T12" fmla="*/ 4 w 44"/>
              <a:gd name="T13" fmla="*/ 41 h 43"/>
              <a:gd name="T14" fmla="*/ 1 w 44"/>
              <a:gd name="T15" fmla="*/ 39 h 43"/>
              <a:gd name="T16" fmla="*/ 0 w 44"/>
              <a:gd name="T17" fmla="*/ 35 h 43"/>
              <a:gd name="T18" fmla="*/ 4 w 44"/>
              <a:gd name="T19" fmla="*/ 30 h 43"/>
              <a:gd name="T20" fmla="*/ 7 w 44"/>
              <a:gd name="T21" fmla="*/ 27 h 43"/>
              <a:gd name="T22" fmla="*/ 12 w 44"/>
              <a:gd name="T23" fmla="*/ 26 h 43"/>
              <a:gd name="T24" fmla="*/ 20 w 44"/>
              <a:gd name="T25" fmla="*/ 20 h 43"/>
              <a:gd name="T26" fmla="*/ 1 w 44"/>
              <a:gd name="T27" fmla="*/ 16 h 43"/>
              <a:gd name="T28" fmla="*/ 20 w 44"/>
              <a:gd name="T29" fmla="*/ 9 h 43"/>
              <a:gd name="T30" fmla="*/ 0 w 44"/>
              <a:gd name="T31" fmla="*/ 5 h 43"/>
              <a:gd name="T32" fmla="*/ 20 w 44"/>
              <a:gd name="T33" fmla="*/ 0 h 43"/>
              <a:gd name="T34" fmla="*/ 24 w 44"/>
              <a:gd name="T35" fmla="*/ 5 h 43"/>
              <a:gd name="T36" fmla="*/ 44 w 44"/>
              <a:gd name="T37" fmla="*/ 9 h 43"/>
              <a:gd name="T38" fmla="*/ 24 w 44"/>
              <a:gd name="T39" fmla="*/ 16 h 43"/>
              <a:gd name="T40" fmla="*/ 42 w 44"/>
              <a:gd name="T41" fmla="*/ 20 h 43"/>
              <a:gd name="T42" fmla="*/ 24 w 44"/>
              <a:gd name="T43" fmla="*/ 29 h 43"/>
              <a:gd name="T44" fmla="*/ 34 w 44"/>
              <a:gd name="T45" fmla="*/ 33 h 43"/>
              <a:gd name="T46" fmla="*/ 43 w 44"/>
              <a:gd name="T47" fmla="*/ 37 h 43"/>
              <a:gd name="T48" fmla="*/ 20 w 44"/>
              <a:gd name="T49" fmla="*/ 32 h 43"/>
              <a:gd name="T50" fmla="*/ 16 w 44"/>
              <a:gd name="T51" fmla="*/ 31 h 43"/>
              <a:gd name="T52" fmla="*/ 12 w 44"/>
              <a:gd name="T53" fmla="*/ 31 h 43"/>
              <a:gd name="T54" fmla="*/ 6 w 44"/>
              <a:gd name="T55" fmla="*/ 32 h 43"/>
              <a:gd name="T56" fmla="*/ 5 w 44"/>
              <a:gd name="T57" fmla="*/ 33 h 43"/>
              <a:gd name="T58" fmla="*/ 4 w 44"/>
              <a:gd name="T59" fmla="*/ 35 h 43"/>
              <a:gd name="T60" fmla="*/ 6 w 44"/>
              <a:gd name="T61" fmla="*/ 39 h 43"/>
              <a:gd name="T62" fmla="*/ 9 w 44"/>
              <a:gd name="T63" fmla="*/ 39 h 43"/>
              <a:gd name="T64" fmla="*/ 12 w 44"/>
              <a:gd name="T65" fmla="*/ 40 h 43"/>
              <a:gd name="T66" fmla="*/ 17 w 44"/>
              <a:gd name="T67" fmla="*/ 39 h 43"/>
              <a:gd name="T68" fmla="*/ 20 w 44"/>
              <a:gd name="T69" fmla="*/ 38 h 43"/>
              <a:gd name="T70" fmla="*/ 20 w 44"/>
              <a:gd name="T71"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43">
                <a:moveTo>
                  <a:pt x="43" y="37"/>
                </a:moveTo>
                <a:lnTo>
                  <a:pt x="40" y="41"/>
                </a:lnTo>
                <a:lnTo>
                  <a:pt x="40" y="41"/>
                </a:lnTo>
                <a:lnTo>
                  <a:pt x="33" y="37"/>
                </a:lnTo>
                <a:lnTo>
                  <a:pt x="24" y="33"/>
                </a:lnTo>
                <a:lnTo>
                  <a:pt x="24" y="37"/>
                </a:lnTo>
                <a:lnTo>
                  <a:pt x="24" y="37"/>
                </a:lnTo>
                <a:lnTo>
                  <a:pt x="23" y="39"/>
                </a:lnTo>
                <a:lnTo>
                  <a:pt x="21" y="42"/>
                </a:lnTo>
                <a:lnTo>
                  <a:pt x="17" y="43"/>
                </a:lnTo>
                <a:lnTo>
                  <a:pt x="12" y="43"/>
                </a:lnTo>
                <a:lnTo>
                  <a:pt x="12" y="43"/>
                </a:lnTo>
                <a:lnTo>
                  <a:pt x="8" y="43"/>
                </a:lnTo>
                <a:lnTo>
                  <a:pt x="4" y="41"/>
                </a:lnTo>
                <a:lnTo>
                  <a:pt x="4" y="41"/>
                </a:lnTo>
                <a:lnTo>
                  <a:pt x="1" y="39"/>
                </a:lnTo>
                <a:lnTo>
                  <a:pt x="0" y="35"/>
                </a:lnTo>
                <a:lnTo>
                  <a:pt x="0" y="35"/>
                </a:lnTo>
                <a:lnTo>
                  <a:pt x="1" y="32"/>
                </a:lnTo>
                <a:lnTo>
                  <a:pt x="4" y="30"/>
                </a:lnTo>
                <a:lnTo>
                  <a:pt x="4" y="30"/>
                </a:lnTo>
                <a:lnTo>
                  <a:pt x="7" y="27"/>
                </a:lnTo>
                <a:lnTo>
                  <a:pt x="12" y="26"/>
                </a:lnTo>
                <a:lnTo>
                  <a:pt x="12" y="26"/>
                </a:lnTo>
                <a:lnTo>
                  <a:pt x="20" y="27"/>
                </a:lnTo>
                <a:lnTo>
                  <a:pt x="20" y="20"/>
                </a:lnTo>
                <a:lnTo>
                  <a:pt x="1" y="20"/>
                </a:lnTo>
                <a:lnTo>
                  <a:pt x="1" y="16"/>
                </a:lnTo>
                <a:lnTo>
                  <a:pt x="20" y="16"/>
                </a:lnTo>
                <a:lnTo>
                  <a:pt x="20" y="9"/>
                </a:lnTo>
                <a:lnTo>
                  <a:pt x="0" y="9"/>
                </a:lnTo>
                <a:lnTo>
                  <a:pt x="0" y="5"/>
                </a:lnTo>
                <a:lnTo>
                  <a:pt x="20" y="5"/>
                </a:lnTo>
                <a:lnTo>
                  <a:pt x="20" y="0"/>
                </a:lnTo>
                <a:lnTo>
                  <a:pt x="24" y="0"/>
                </a:lnTo>
                <a:lnTo>
                  <a:pt x="24" y="5"/>
                </a:lnTo>
                <a:lnTo>
                  <a:pt x="44" y="5"/>
                </a:lnTo>
                <a:lnTo>
                  <a:pt x="44" y="9"/>
                </a:lnTo>
                <a:lnTo>
                  <a:pt x="24" y="9"/>
                </a:lnTo>
                <a:lnTo>
                  <a:pt x="24" y="16"/>
                </a:lnTo>
                <a:lnTo>
                  <a:pt x="42" y="16"/>
                </a:lnTo>
                <a:lnTo>
                  <a:pt x="42" y="20"/>
                </a:lnTo>
                <a:lnTo>
                  <a:pt x="24" y="20"/>
                </a:lnTo>
                <a:lnTo>
                  <a:pt x="24" y="29"/>
                </a:lnTo>
                <a:lnTo>
                  <a:pt x="24" y="29"/>
                </a:lnTo>
                <a:lnTo>
                  <a:pt x="34" y="33"/>
                </a:lnTo>
                <a:lnTo>
                  <a:pt x="43" y="37"/>
                </a:lnTo>
                <a:lnTo>
                  <a:pt x="43" y="37"/>
                </a:lnTo>
                <a:close/>
                <a:moveTo>
                  <a:pt x="20" y="35"/>
                </a:moveTo>
                <a:lnTo>
                  <a:pt x="20" y="32"/>
                </a:lnTo>
                <a:lnTo>
                  <a:pt x="20" y="32"/>
                </a:lnTo>
                <a:lnTo>
                  <a:pt x="16" y="31"/>
                </a:lnTo>
                <a:lnTo>
                  <a:pt x="12" y="31"/>
                </a:lnTo>
                <a:lnTo>
                  <a:pt x="12" y="31"/>
                </a:lnTo>
                <a:lnTo>
                  <a:pt x="9" y="31"/>
                </a:lnTo>
                <a:lnTo>
                  <a:pt x="6" y="32"/>
                </a:lnTo>
                <a:lnTo>
                  <a:pt x="6" y="32"/>
                </a:lnTo>
                <a:lnTo>
                  <a:pt x="5" y="33"/>
                </a:lnTo>
                <a:lnTo>
                  <a:pt x="4" y="35"/>
                </a:lnTo>
                <a:lnTo>
                  <a:pt x="4" y="35"/>
                </a:lnTo>
                <a:lnTo>
                  <a:pt x="5" y="37"/>
                </a:lnTo>
                <a:lnTo>
                  <a:pt x="6" y="39"/>
                </a:lnTo>
                <a:lnTo>
                  <a:pt x="6" y="39"/>
                </a:lnTo>
                <a:lnTo>
                  <a:pt x="9" y="39"/>
                </a:lnTo>
                <a:lnTo>
                  <a:pt x="12" y="40"/>
                </a:lnTo>
                <a:lnTo>
                  <a:pt x="12" y="40"/>
                </a:lnTo>
                <a:lnTo>
                  <a:pt x="17" y="39"/>
                </a:lnTo>
                <a:lnTo>
                  <a:pt x="17" y="39"/>
                </a:lnTo>
                <a:lnTo>
                  <a:pt x="20" y="38"/>
                </a:lnTo>
                <a:lnTo>
                  <a:pt x="20" y="38"/>
                </a:lnTo>
                <a:lnTo>
                  <a:pt x="20" y="35"/>
                </a:lnTo>
                <a:lnTo>
                  <a:pt x="20"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Freeform 549">
            <a:extLst>
              <a:ext uri="{FF2B5EF4-FFF2-40B4-BE49-F238E27FC236}">
                <a16:creationId xmlns:a16="http://schemas.microsoft.com/office/drawing/2014/main" id="{DF48034F-B977-47C7-A02D-D10604502114}"/>
              </a:ext>
            </a:extLst>
          </p:cNvPr>
          <p:cNvSpPr>
            <a:spLocks noEditPoints="1"/>
          </p:cNvSpPr>
          <p:nvPr/>
        </p:nvSpPr>
        <p:spPr bwMode="auto">
          <a:xfrm>
            <a:off x="6842125" y="5280025"/>
            <a:ext cx="39687" cy="36512"/>
          </a:xfrm>
          <a:custGeom>
            <a:avLst/>
            <a:gdLst>
              <a:gd name="T0" fmla="*/ 30 w 50"/>
              <a:gd name="T1" fmla="*/ 12 h 47"/>
              <a:gd name="T2" fmla="*/ 30 w 50"/>
              <a:gd name="T3" fmla="*/ 22 h 47"/>
              <a:gd name="T4" fmla="*/ 32 w 50"/>
              <a:gd name="T5" fmla="*/ 30 h 47"/>
              <a:gd name="T6" fmla="*/ 31 w 50"/>
              <a:gd name="T7" fmla="*/ 34 h 47"/>
              <a:gd name="T8" fmla="*/ 29 w 50"/>
              <a:gd name="T9" fmla="*/ 40 h 47"/>
              <a:gd name="T10" fmla="*/ 27 w 50"/>
              <a:gd name="T11" fmla="*/ 42 h 47"/>
              <a:gd name="T12" fmla="*/ 14 w 50"/>
              <a:gd name="T13" fmla="*/ 47 h 47"/>
              <a:gd name="T14" fmla="*/ 13 w 50"/>
              <a:gd name="T15" fmla="*/ 44 h 47"/>
              <a:gd name="T16" fmla="*/ 24 w 50"/>
              <a:gd name="T17" fmla="*/ 40 h 47"/>
              <a:gd name="T18" fmla="*/ 27 w 50"/>
              <a:gd name="T19" fmla="*/ 36 h 47"/>
              <a:gd name="T20" fmla="*/ 28 w 50"/>
              <a:gd name="T21" fmla="*/ 30 h 47"/>
              <a:gd name="T22" fmla="*/ 28 w 50"/>
              <a:gd name="T23" fmla="*/ 28 h 47"/>
              <a:gd name="T24" fmla="*/ 25 w 50"/>
              <a:gd name="T25" fmla="*/ 34 h 47"/>
              <a:gd name="T26" fmla="*/ 22 w 50"/>
              <a:gd name="T27" fmla="*/ 35 h 47"/>
              <a:gd name="T28" fmla="*/ 19 w 50"/>
              <a:gd name="T29" fmla="*/ 35 h 47"/>
              <a:gd name="T30" fmla="*/ 13 w 50"/>
              <a:gd name="T31" fmla="*/ 33 h 47"/>
              <a:gd name="T32" fmla="*/ 11 w 50"/>
              <a:gd name="T33" fmla="*/ 29 h 47"/>
              <a:gd name="T34" fmla="*/ 10 w 50"/>
              <a:gd name="T35" fmla="*/ 26 h 47"/>
              <a:gd name="T36" fmla="*/ 13 w 50"/>
              <a:gd name="T37" fmla="*/ 19 h 47"/>
              <a:gd name="T38" fmla="*/ 16 w 50"/>
              <a:gd name="T39" fmla="*/ 17 h 47"/>
              <a:gd name="T40" fmla="*/ 20 w 50"/>
              <a:gd name="T41" fmla="*/ 17 h 47"/>
              <a:gd name="T42" fmla="*/ 26 w 50"/>
              <a:gd name="T43" fmla="*/ 18 h 47"/>
              <a:gd name="T44" fmla="*/ 0 w 50"/>
              <a:gd name="T45" fmla="*/ 12 h 47"/>
              <a:gd name="T46" fmla="*/ 26 w 50"/>
              <a:gd name="T47" fmla="*/ 9 h 47"/>
              <a:gd name="T48" fmla="*/ 30 w 50"/>
              <a:gd name="T49" fmla="*/ 3 h 47"/>
              <a:gd name="T50" fmla="*/ 39 w 50"/>
              <a:gd name="T51" fmla="*/ 9 h 47"/>
              <a:gd name="T52" fmla="*/ 35 w 50"/>
              <a:gd name="T53" fmla="*/ 2 h 47"/>
              <a:gd name="T54" fmla="*/ 38 w 50"/>
              <a:gd name="T55" fmla="*/ 1 h 47"/>
              <a:gd name="T56" fmla="*/ 39 w 50"/>
              <a:gd name="T57" fmla="*/ 9 h 47"/>
              <a:gd name="T58" fmla="*/ 47 w 50"/>
              <a:gd name="T59" fmla="*/ 12 h 47"/>
              <a:gd name="T60" fmla="*/ 26 w 50"/>
              <a:gd name="T61" fmla="*/ 23 h 47"/>
              <a:gd name="T62" fmla="*/ 20 w 50"/>
              <a:gd name="T63" fmla="*/ 20 h 47"/>
              <a:gd name="T64" fmla="*/ 18 w 50"/>
              <a:gd name="T65" fmla="*/ 20 h 47"/>
              <a:gd name="T66" fmla="*/ 16 w 50"/>
              <a:gd name="T67" fmla="*/ 22 h 47"/>
              <a:gd name="T68" fmla="*/ 14 w 50"/>
              <a:gd name="T69" fmla="*/ 26 h 47"/>
              <a:gd name="T70" fmla="*/ 14 w 50"/>
              <a:gd name="T71" fmla="*/ 28 h 47"/>
              <a:gd name="T72" fmla="*/ 16 w 50"/>
              <a:gd name="T73" fmla="*/ 30 h 47"/>
              <a:gd name="T74" fmla="*/ 19 w 50"/>
              <a:gd name="T75" fmla="*/ 31 h 47"/>
              <a:gd name="T76" fmla="*/ 22 w 50"/>
              <a:gd name="T77" fmla="*/ 31 h 47"/>
              <a:gd name="T78" fmla="*/ 24 w 50"/>
              <a:gd name="T79" fmla="*/ 29 h 47"/>
              <a:gd name="T80" fmla="*/ 26 w 50"/>
              <a:gd name="T81" fmla="*/ 24 h 47"/>
              <a:gd name="T82" fmla="*/ 50 w 50"/>
              <a:gd name="T83" fmla="*/ 7 h 47"/>
              <a:gd name="T84" fmla="*/ 47 w 50"/>
              <a:gd name="T85" fmla="*/ 8 h 47"/>
              <a:gd name="T86" fmla="*/ 46 w 50"/>
              <a:gd name="T87" fmla="*/ 0 h 47"/>
              <a:gd name="T88" fmla="*/ 50 w 50"/>
              <a:gd name="T89"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 h="47">
                <a:moveTo>
                  <a:pt x="47" y="12"/>
                </a:moveTo>
                <a:lnTo>
                  <a:pt x="30" y="12"/>
                </a:lnTo>
                <a:lnTo>
                  <a:pt x="30" y="22"/>
                </a:lnTo>
                <a:lnTo>
                  <a:pt x="30" y="22"/>
                </a:lnTo>
                <a:lnTo>
                  <a:pt x="31" y="26"/>
                </a:lnTo>
                <a:lnTo>
                  <a:pt x="32" y="30"/>
                </a:lnTo>
                <a:lnTo>
                  <a:pt x="32" y="30"/>
                </a:lnTo>
                <a:lnTo>
                  <a:pt x="31" y="34"/>
                </a:lnTo>
                <a:lnTo>
                  <a:pt x="30" y="37"/>
                </a:lnTo>
                <a:lnTo>
                  <a:pt x="29" y="40"/>
                </a:lnTo>
                <a:lnTo>
                  <a:pt x="27" y="42"/>
                </a:lnTo>
                <a:lnTo>
                  <a:pt x="27" y="42"/>
                </a:lnTo>
                <a:lnTo>
                  <a:pt x="21" y="46"/>
                </a:lnTo>
                <a:lnTo>
                  <a:pt x="14" y="47"/>
                </a:lnTo>
                <a:lnTo>
                  <a:pt x="13" y="44"/>
                </a:lnTo>
                <a:lnTo>
                  <a:pt x="13" y="44"/>
                </a:lnTo>
                <a:lnTo>
                  <a:pt x="19" y="43"/>
                </a:lnTo>
                <a:lnTo>
                  <a:pt x="24" y="40"/>
                </a:lnTo>
                <a:lnTo>
                  <a:pt x="24" y="40"/>
                </a:lnTo>
                <a:lnTo>
                  <a:pt x="27" y="36"/>
                </a:lnTo>
                <a:lnTo>
                  <a:pt x="28" y="30"/>
                </a:lnTo>
                <a:lnTo>
                  <a:pt x="28" y="30"/>
                </a:lnTo>
                <a:lnTo>
                  <a:pt x="28" y="28"/>
                </a:lnTo>
                <a:lnTo>
                  <a:pt x="28" y="28"/>
                </a:lnTo>
                <a:lnTo>
                  <a:pt x="27" y="31"/>
                </a:lnTo>
                <a:lnTo>
                  <a:pt x="25" y="34"/>
                </a:lnTo>
                <a:lnTo>
                  <a:pt x="25" y="34"/>
                </a:lnTo>
                <a:lnTo>
                  <a:pt x="22" y="35"/>
                </a:lnTo>
                <a:lnTo>
                  <a:pt x="19" y="35"/>
                </a:lnTo>
                <a:lnTo>
                  <a:pt x="19" y="35"/>
                </a:lnTo>
                <a:lnTo>
                  <a:pt x="16" y="35"/>
                </a:lnTo>
                <a:lnTo>
                  <a:pt x="13" y="33"/>
                </a:lnTo>
                <a:lnTo>
                  <a:pt x="13" y="33"/>
                </a:lnTo>
                <a:lnTo>
                  <a:pt x="11" y="29"/>
                </a:lnTo>
                <a:lnTo>
                  <a:pt x="10" y="26"/>
                </a:lnTo>
                <a:lnTo>
                  <a:pt x="10" y="26"/>
                </a:lnTo>
                <a:lnTo>
                  <a:pt x="11" y="22"/>
                </a:lnTo>
                <a:lnTo>
                  <a:pt x="13" y="19"/>
                </a:lnTo>
                <a:lnTo>
                  <a:pt x="13" y="19"/>
                </a:lnTo>
                <a:lnTo>
                  <a:pt x="16" y="17"/>
                </a:lnTo>
                <a:lnTo>
                  <a:pt x="20" y="17"/>
                </a:lnTo>
                <a:lnTo>
                  <a:pt x="20" y="17"/>
                </a:lnTo>
                <a:lnTo>
                  <a:pt x="23" y="17"/>
                </a:lnTo>
                <a:lnTo>
                  <a:pt x="26" y="18"/>
                </a:lnTo>
                <a:lnTo>
                  <a:pt x="26" y="12"/>
                </a:lnTo>
                <a:lnTo>
                  <a:pt x="0" y="12"/>
                </a:lnTo>
                <a:lnTo>
                  <a:pt x="0" y="9"/>
                </a:lnTo>
                <a:lnTo>
                  <a:pt x="26" y="9"/>
                </a:lnTo>
                <a:lnTo>
                  <a:pt x="26" y="3"/>
                </a:lnTo>
                <a:lnTo>
                  <a:pt x="30" y="3"/>
                </a:lnTo>
                <a:lnTo>
                  <a:pt x="30" y="9"/>
                </a:lnTo>
                <a:lnTo>
                  <a:pt x="39" y="9"/>
                </a:lnTo>
                <a:lnTo>
                  <a:pt x="39" y="9"/>
                </a:lnTo>
                <a:lnTo>
                  <a:pt x="35" y="2"/>
                </a:lnTo>
                <a:lnTo>
                  <a:pt x="38" y="1"/>
                </a:lnTo>
                <a:lnTo>
                  <a:pt x="38" y="1"/>
                </a:lnTo>
                <a:lnTo>
                  <a:pt x="42" y="8"/>
                </a:lnTo>
                <a:lnTo>
                  <a:pt x="39" y="9"/>
                </a:lnTo>
                <a:lnTo>
                  <a:pt x="47" y="9"/>
                </a:lnTo>
                <a:lnTo>
                  <a:pt x="47" y="12"/>
                </a:lnTo>
                <a:close/>
                <a:moveTo>
                  <a:pt x="26" y="23"/>
                </a:moveTo>
                <a:lnTo>
                  <a:pt x="26" y="23"/>
                </a:lnTo>
                <a:lnTo>
                  <a:pt x="24" y="20"/>
                </a:lnTo>
                <a:lnTo>
                  <a:pt x="20" y="20"/>
                </a:lnTo>
                <a:lnTo>
                  <a:pt x="20" y="20"/>
                </a:lnTo>
                <a:lnTo>
                  <a:pt x="18" y="20"/>
                </a:lnTo>
                <a:lnTo>
                  <a:pt x="16" y="22"/>
                </a:lnTo>
                <a:lnTo>
                  <a:pt x="16" y="22"/>
                </a:lnTo>
                <a:lnTo>
                  <a:pt x="15" y="24"/>
                </a:lnTo>
                <a:lnTo>
                  <a:pt x="14" y="26"/>
                </a:lnTo>
                <a:lnTo>
                  <a:pt x="14" y="26"/>
                </a:lnTo>
                <a:lnTo>
                  <a:pt x="14" y="28"/>
                </a:lnTo>
                <a:lnTo>
                  <a:pt x="16" y="30"/>
                </a:lnTo>
                <a:lnTo>
                  <a:pt x="16" y="30"/>
                </a:lnTo>
                <a:lnTo>
                  <a:pt x="17" y="31"/>
                </a:lnTo>
                <a:lnTo>
                  <a:pt x="19" y="31"/>
                </a:lnTo>
                <a:lnTo>
                  <a:pt x="19" y="31"/>
                </a:lnTo>
                <a:lnTo>
                  <a:pt x="22" y="31"/>
                </a:lnTo>
                <a:lnTo>
                  <a:pt x="24" y="29"/>
                </a:lnTo>
                <a:lnTo>
                  <a:pt x="24" y="29"/>
                </a:lnTo>
                <a:lnTo>
                  <a:pt x="25" y="27"/>
                </a:lnTo>
                <a:lnTo>
                  <a:pt x="26" y="24"/>
                </a:lnTo>
                <a:lnTo>
                  <a:pt x="26" y="23"/>
                </a:lnTo>
                <a:close/>
                <a:moveTo>
                  <a:pt x="50" y="7"/>
                </a:moveTo>
                <a:lnTo>
                  <a:pt x="47" y="8"/>
                </a:lnTo>
                <a:lnTo>
                  <a:pt x="47" y="8"/>
                </a:lnTo>
                <a:lnTo>
                  <a:pt x="43" y="1"/>
                </a:lnTo>
                <a:lnTo>
                  <a:pt x="46" y="0"/>
                </a:lnTo>
                <a:lnTo>
                  <a:pt x="46" y="0"/>
                </a:lnTo>
                <a:lnTo>
                  <a:pt x="50" y="7"/>
                </a:lnTo>
                <a:lnTo>
                  <a:pt x="50"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Freeform 550">
            <a:extLst>
              <a:ext uri="{FF2B5EF4-FFF2-40B4-BE49-F238E27FC236}">
                <a16:creationId xmlns:a16="http://schemas.microsoft.com/office/drawing/2014/main" id="{5919F1A7-74EF-438B-B652-649497C49E17}"/>
              </a:ext>
            </a:extLst>
          </p:cNvPr>
          <p:cNvSpPr>
            <a:spLocks noEditPoints="1"/>
          </p:cNvSpPr>
          <p:nvPr/>
        </p:nvSpPr>
        <p:spPr bwMode="auto">
          <a:xfrm>
            <a:off x="6888163" y="5283200"/>
            <a:ext cx="36512" cy="33337"/>
          </a:xfrm>
          <a:custGeom>
            <a:avLst/>
            <a:gdLst>
              <a:gd name="T0" fmla="*/ 2 w 46"/>
              <a:gd name="T1" fmla="*/ 43 h 43"/>
              <a:gd name="T2" fmla="*/ 0 w 46"/>
              <a:gd name="T3" fmla="*/ 34 h 43"/>
              <a:gd name="T4" fmla="*/ 0 w 46"/>
              <a:gd name="T5" fmla="*/ 24 h 43"/>
              <a:gd name="T6" fmla="*/ 3 w 46"/>
              <a:gd name="T7" fmla="*/ 1 h 43"/>
              <a:gd name="T8" fmla="*/ 7 w 46"/>
              <a:gd name="T9" fmla="*/ 1 h 43"/>
              <a:gd name="T10" fmla="*/ 4 w 46"/>
              <a:gd name="T11" fmla="*/ 23 h 43"/>
              <a:gd name="T12" fmla="*/ 4 w 46"/>
              <a:gd name="T13" fmla="*/ 33 h 43"/>
              <a:gd name="T14" fmla="*/ 6 w 46"/>
              <a:gd name="T15" fmla="*/ 42 h 43"/>
              <a:gd name="T16" fmla="*/ 43 w 46"/>
              <a:gd name="T17" fmla="*/ 40 h 43"/>
              <a:gd name="T18" fmla="*/ 34 w 46"/>
              <a:gd name="T19" fmla="*/ 34 h 43"/>
              <a:gd name="T20" fmla="*/ 34 w 46"/>
              <a:gd name="T21" fmla="*/ 35 h 43"/>
              <a:gd name="T22" fmla="*/ 31 w 46"/>
              <a:gd name="T23" fmla="*/ 41 h 43"/>
              <a:gd name="T24" fmla="*/ 28 w 46"/>
              <a:gd name="T25" fmla="*/ 42 h 43"/>
              <a:gd name="T26" fmla="*/ 23 w 46"/>
              <a:gd name="T27" fmla="*/ 43 h 43"/>
              <a:gd name="T28" fmla="*/ 16 w 46"/>
              <a:gd name="T29" fmla="*/ 41 h 43"/>
              <a:gd name="T30" fmla="*/ 13 w 46"/>
              <a:gd name="T31" fmla="*/ 38 h 43"/>
              <a:gd name="T32" fmla="*/ 13 w 46"/>
              <a:gd name="T33" fmla="*/ 35 h 43"/>
              <a:gd name="T34" fmla="*/ 15 w 46"/>
              <a:gd name="T35" fmla="*/ 30 h 43"/>
              <a:gd name="T36" fmla="*/ 18 w 46"/>
              <a:gd name="T37" fmla="*/ 27 h 43"/>
              <a:gd name="T38" fmla="*/ 22 w 46"/>
              <a:gd name="T39" fmla="*/ 27 h 43"/>
              <a:gd name="T40" fmla="*/ 30 w 46"/>
              <a:gd name="T41" fmla="*/ 13 h 43"/>
              <a:gd name="T42" fmla="*/ 12 w 46"/>
              <a:gd name="T43" fmla="*/ 9 h 43"/>
              <a:gd name="T44" fmla="*/ 30 w 46"/>
              <a:gd name="T45" fmla="*/ 0 h 43"/>
              <a:gd name="T46" fmla="*/ 34 w 46"/>
              <a:gd name="T47" fmla="*/ 9 h 43"/>
              <a:gd name="T48" fmla="*/ 43 w 46"/>
              <a:gd name="T49" fmla="*/ 13 h 43"/>
              <a:gd name="T50" fmla="*/ 34 w 46"/>
              <a:gd name="T51" fmla="*/ 30 h 43"/>
              <a:gd name="T52" fmla="*/ 39 w 46"/>
              <a:gd name="T53" fmla="*/ 33 h 43"/>
              <a:gd name="T54" fmla="*/ 46 w 46"/>
              <a:gd name="T55" fmla="*/ 37 h 43"/>
              <a:gd name="T56" fmla="*/ 30 w 46"/>
              <a:gd name="T57" fmla="*/ 32 h 43"/>
              <a:gd name="T58" fmla="*/ 27 w 46"/>
              <a:gd name="T59" fmla="*/ 31 h 43"/>
              <a:gd name="T60" fmla="*/ 22 w 46"/>
              <a:gd name="T61" fmla="*/ 31 h 43"/>
              <a:gd name="T62" fmla="*/ 18 w 46"/>
              <a:gd name="T63" fmla="*/ 32 h 43"/>
              <a:gd name="T64" fmla="*/ 17 w 46"/>
              <a:gd name="T65" fmla="*/ 33 h 43"/>
              <a:gd name="T66" fmla="*/ 16 w 46"/>
              <a:gd name="T67" fmla="*/ 35 h 43"/>
              <a:gd name="T68" fmla="*/ 18 w 46"/>
              <a:gd name="T69" fmla="*/ 38 h 43"/>
              <a:gd name="T70" fmla="*/ 20 w 46"/>
              <a:gd name="T71" fmla="*/ 39 h 43"/>
              <a:gd name="T72" fmla="*/ 23 w 46"/>
              <a:gd name="T73" fmla="*/ 40 h 43"/>
              <a:gd name="T74" fmla="*/ 28 w 46"/>
              <a:gd name="T75" fmla="*/ 38 h 43"/>
              <a:gd name="T76" fmla="*/ 30 w 46"/>
              <a:gd name="T77"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43">
                <a:moveTo>
                  <a:pt x="6" y="42"/>
                </a:moveTo>
                <a:lnTo>
                  <a:pt x="2" y="43"/>
                </a:lnTo>
                <a:lnTo>
                  <a:pt x="2" y="43"/>
                </a:lnTo>
                <a:lnTo>
                  <a:pt x="0" y="34"/>
                </a:lnTo>
                <a:lnTo>
                  <a:pt x="0" y="24"/>
                </a:lnTo>
                <a:lnTo>
                  <a:pt x="0" y="24"/>
                </a:lnTo>
                <a:lnTo>
                  <a:pt x="1" y="12"/>
                </a:lnTo>
                <a:lnTo>
                  <a:pt x="3" y="1"/>
                </a:lnTo>
                <a:lnTo>
                  <a:pt x="7" y="1"/>
                </a:lnTo>
                <a:lnTo>
                  <a:pt x="7" y="1"/>
                </a:lnTo>
                <a:lnTo>
                  <a:pt x="4" y="12"/>
                </a:lnTo>
                <a:lnTo>
                  <a:pt x="4" y="23"/>
                </a:lnTo>
                <a:lnTo>
                  <a:pt x="4" y="23"/>
                </a:lnTo>
                <a:lnTo>
                  <a:pt x="4" y="33"/>
                </a:lnTo>
                <a:lnTo>
                  <a:pt x="6" y="42"/>
                </a:lnTo>
                <a:lnTo>
                  <a:pt x="6" y="42"/>
                </a:lnTo>
                <a:close/>
                <a:moveTo>
                  <a:pt x="46" y="37"/>
                </a:moveTo>
                <a:lnTo>
                  <a:pt x="43" y="40"/>
                </a:lnTo>
                <a:lnTo>
                  <a:pt x="43" y="40"/>
                </a:lnTo>
                <a:lnTo>
                  <a:pt x="34" y="34"/>
                </a:lnTo>
                <a:lnTo>
                  <a:pt x="34" y="35"/>
                </a:lnTo>
                <a:lnTo>
                  <a:pt x="34" y="35"/>
                </a:lnTo>
                <a:lnTo>
                  <a:pt x="33" y="38"/>
                </a:lnTo>
                <a:lnTo>
                  <a:pt x="31" y="41"/>
                </a:lnTo>
                <a:lnTo>
                  <a:pt x="31" y="41"/>
                </a:lnTo>
                <a:lnTo>
                  <a:pt x="28" y="42"/>
                </a:lnTo>
                <a:lnTo>
                  <a:pt x="23" y="43"/>
                </a:lnTo>
                <a:lnTo>
                  <a:pt x="23" y="43"/>
                </a:lnTo>
                <a:lnTo>
                  <a:pt x="19" y="42"/>
                </a:lnTo>
                <a:lnTo>
                  <a:pt x="16" y="41"/>
                </a:lnTo>
                <a:lnTo>
                  <a:pt x="16" y="41"/>
                </a:lnTo>
                <a:lnTo>
                  <a:pt x="13" y="38"/>
                </a:lnTo>
                <a:lnTo>
                  <a:pt x="13" y="35"/>
                </a:lnTo>
                <a:lnTo>
                  <a:pt x="13" y="35"/>
                </a:lnTo>
                <a:lnTo>
                  <a:pt x="13" y="32"/>
                </a:lnTo>
                <a:lnTo>
                  <a:pt x="15" y="30"/>
                </a:lnTo>
                <a:lnTo>
                  <a:pt x="15" y="30"/>
                </a:lnTo>
                <a:lnTo>
                  <a:pt x="18" y="27"/>
                </a:lnTo>
                <a:lnTo>
                  <a:pt x="22" y="27"/>
                </a:lnTo>
                <a:lnTo>
                  <a:pt x="22" y="27"/>
                </a:lnTo>
                <a:lnTo>
                  <a:pt x="30" y="29"/>
                </a:lnTo>
                <a:lnTo>
                  <a:pt x="30" y="13"/>
                </a:lnTo>
                <a:lnTo>
                  <a:pt x="12" y="13"/>
                </a:lnTo>
                <a:lnTo>
                  <a:pt x="12" y="9"/>
                </a:lnTo>
                <a:lnTo>
                  <a:pt x="30" y="9"/>
                </a:lnTo>
                <a:lnTo>
                  <a:pt x="30" y="0"/>
                </a:lnTo>
                <a:lnTo>
                  <a:pt x="34" y="0"/>
                </a:lnTo>
                <a:lnTo>
                  <a:pt x="34" y="9"/>
                </a:lnTo>
                <a:lnTo>
                  <a:pt x="43" y="9"/>
                </a:lnTo>
                <a:lnTo>
                  <a:pt x="43" y="13"/>
                </a:lnTo>
                <a:lnTo>
                  <a:pt x="34" y="13"/>
                </a:lnTo>
                <a:lnTo>
                  <a:pt x="34" y="30"/>
                </a:lnTo>
                <a:lnTo>
                  <a:pt x="34" y="30"/>
                </a:lnTo>
                <a:lnTo>
                  <a:pt x="39" y="33"/>
                </a:lnTo>
                <a:lnTo>
                  <a:pt x="46" y="37"/>
                </a:lnTo>
                <a:lnTo>
                  <a:pt x="46" y="37"/>
                </a:lnTo>
                <a:close/>
                <a:moveTo>
                  <a:pt x="30" y="35"/>
                </a:moveTo>
                <a:lnTo>
                  <a:pt x="30" y="32"/>
                </a:lnTo>
                <a:lnTo>
                  <a:pt x="30" y="32"/>
                </a:lnTo>
                <a:lnTo>
                  <a:pt x="27" y="31"/>
                </a:lnTo>
                <a:lnTo>
                  <a:pt x="22" y="31"/>
                </a:lnTo>
                <a:lnTo>
                  <a:pt x="22" y="31"/>
                </a:lnTo>
                <a:lnTo>
                  <a:pt x="20" y="31"/>
                </a:lnTo>
                <a:lnTo>
                  <a:pt x="18" y="32"/>
                </a:lnTo>
                <a:lnTo>
                  <a:pt x="18" y="32"/>
                </a:lnTo>
                <a:lnTo>
                  <a:pt x="17" y="33"/>
                </a:lnTo>
                <a:lnTo>
                  <a:pt x="16" y="35"/>
                </a:lnTo>
                <a:lnTo>
                  <a:pt x="16" y="35"/>
                </a:lnTo>
                <a:lnTo>
                  <a:pt x="17" y="37"/>
                </a:lnTo>
                <a:lnTo>
                  <a:pt x="18" y="38"/>
                </a:lnTo>
                <a:lnTo>
                  <a:pt x="18" y="38"/>
                </a:lnTo>
                <a:lnTo>
                  <a:pt x="20" y="39"/>
                </a:lnTo>
                <a:lnTo>
                  <a:pt x="23" y="40"/>
                </a:lnTo>
                <a:lnTo>
                  <a:pt x="23" y="40"/>
                </a:lnTo>
                <a:lnTo>
                  <a:pt x="26" y="39"/>
                </a:lnTo>
                <a:lnTo>
                  <a:pt x="28" y="38"/>
                </a:lnTo>
                <a:lnTo>
                  <a:pt x="30" y="37"/>
                </a:lnTo>
                <a:lnTo>
                  <a:pt x="30" y="35"/>
                </a:lnTo>
                <a:lnTo>
                  <a:pt x="30"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Freeform 551">
            <a:extLst>
              <a:ext uri="{FF2B5EF4-FFF2-40B4-BE49-F238E27FC236}">
                <a16:creationId xmlns:a16="http://schemas.microsoft.com/office/drawing/2014/main" id="{4E45F342-1636-4B7D-B345-BCA70DAB3010}"/>
              </a:ext>
            </a:extLst>
          </p:cNvPr>
          <p:cNvSpPr>
            <a:spLocks/>
          </p:cNvSpPr>
          <p:nvPr/>
        </p:nvSpPr>
        <p:spPr bwMode="auto">
          <a:xfrm>
            <a:off x="6927850" y="5284788"/>
            <a:ext cx="38100" cy="30162"/>
          </a:xfrm>
          <a:custGeom>
            <a:avLst/>
            <a:gdLst>
              <a:gd name="T0" fmla="*/ 47 w 47"/>
              <a:gd name="T1" fmla="*/ 0 h 39"/>
              <a:gd name="T2" fmla="*/ 36 w 47"/>
              <a:gd name="T3" fmla="*/ 39 h 39"/>
              <a:gd name="T4" fmla="*/ 32 w 47"/>
              <a:gd name="T5" fmla="*/ 39 h 39"/>
              <a:gd name="T6" fmla="*/ 24 w 47"/>
              <a:gd name="T7" fmla="*/ 7 h 39"/>
              <a:gd name="T8" fmla="*/ 15 w 47"/>
              <a:gd name="T9" fmla="*/ 39 h 39"/>
              <a:gd name="T10" fmla="*/ 11 w 47"/>
              <a:gd name="T11" fmla="*/ 39 h 39"/>
              <a:gd name="T12" fmla="*/ 0 w 47"/>
              <a:gd name="T13" fmla="*/ 0 h 39"/>
              <a:gd name="T14" fmla="*/ 5 w 47"/>
              <a:gd name="T15" fmla="*/ 0 h 39"/>
              <a:gd name="T16" fmla="*/ 13 w 47"/>
              <a:gd name="T17" fmla="*/ 32 h 39"/>
              <a:gd name="T18" fmla="*/ 21 w 47"/>
              <a:gd name="T19" fmla="*/ 0 h 39"/>
              <a:gd name="T20" fmla="*/ 26 w 47"/>
              <a:gd name="T21" fmla="*/ 0 h 39"/>
              <a:gd name="T22" fmla="*/ 34 w 47"/>
              <a:gd name="T23" fmla="*/ 32 h 39"/>
              <a:gd name="T24" fmla="*/ 43 w 47"/>
              <a:gd name="T25" fmla="*/ 0 h 39"/>
              <a:gd name="T26" fmla="*/ 47 w 47"/>
              <a:gd name="T2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39">
                <a:moveTo>
                  <a:pt x="47" y="0"/>
                </a:moveTo>
                <a:lnTo>
                  <a:pt x="36" y="39"/>
                </a:lnTo>
                <a:lnTo>
                  <a:pt x="32" y="39"/>
                </a:lnTo>
                <a:lnTo>
                  <a:pt x="24" y="7"/>
                </a:lnTo>
                <a:lnTo>
                  <a:pt x="15" y="39"/>
                </a:lnTo>
                <a:lnTo>
                  <a:pt x="11" y="39"/>
                </a:lnTo>
                <a:lnTo>
                  <a:pt x="0" y="0"/>
                </a:lnTo>
                <a:lnTo>
                  <a:pt x="5" y="0"/>
                </a:lnTo>
                <a:lnTo>
                  <a:pt x="13" y="32"/>
                </a:lnTo>
                <a:lnTo>
                  <a:pt x="21" y="0"/>
                </a:lnTo>
                <a:lnTo>
                  <a:pt x="26" y="0"/>
                </a:lnTo>
                <a:lnTo>
                  <a:pt x="34" y="32"/>
                </a:lnTo>
                <a:lnTo>
                  <a:pt x="43" y="0"/>
                </a:lnTo>
                <a:lnTo>
                  <a:pt x="47"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Freeform 552">
            <a:extLst>
              <a:ext uri="{FF2B5EF4-FFF2-40B4-BE49-F238E27FC236}">
                <a16:creationId xmlns:a16="http://schemas.microsoft.com/office/drawing/2014/main" id="{509DA09C-0EFD-4CBD-8C44-8C33D118BF1F}"/>
              </a:ext>
            </a:extLst>
          </p:cNvPr>
          <p:cNvSpPr>
            <a:spLocks noEditPoints="1"/>
          </p:cNvSpPr>
          <p:nvPr/>
        </p:nvSpPr>
        <p:spPr bwMode="auto">
          <a:xfrm>
            <a:off x="6969125" y="5291138"/>
            <a:ext cx="19050" cy="23812"/>
          </a:xfrm>
          <a:custGeom>
            <a:avLst/>
            <a:gdLst>
              <a:gd name="T0" fmla="*/ 16 w 26"/>
              <a:gd name="T1" fmla="*/ 31 h 31"/>
              <a:gd name="T2" fmla="*/ 16 w 26"/>
              <a:gd name="T3" fmla="*/ 31 h 31"/>
              <a:gd name="T4" fmla="*/ 9 w 26"/>
              <a:gd name="T5" fmla="*/ 30 h 31"/>
              <a:gd name="T6" fmla="*/ 7 w 26"/>
              <a:gd name="T7" fmla="*/ 29 h 31"/>
              <a:gd name="T8" fmla="*/ 5 w 26"/>
              <a:gd name="T9" fmla="*/ 27 h 31"/>
              <a:gd name="T10" fmla="*/ 5 w 26"/>
              <a:gd name="T11" fmla="*/ 27 h 31"/>
              <a:gd name="T12" fmla="*/ 2 w 26"/>
              <a:gd name="T13" fmla="*/ 25 h 31"/>
              <a:gd name="T14" fmla="*/ 1 w 26"/>
              <a:gd name="T15" fmla="*/ 22 h 31"/>
              <a:gd name="T16" fmla="*/ 0 w 26"/>
              <a:gd name="T17" fmla="*/ 15 h 31"/>
              <a:gd name="T18" fmla="*/ 0 w 26"/>
              <a:gd name="T19" fmla="*/ 15 h 31"/>
              <a:gd name="T20" fmla="*/ 1 w 26"/>
              <a:gd name="T21" fmla="*/ 9 h 31"/>
              <a:gd name="T22" fmla="*/ 5 w 26"/>
              <a:gd name="T23" fmla="*/ 4 h 31"/>
              <a:gd name="T24" fmla="*/ 5 w 26"/>
              <a:gd name="T25" fmla="*/ 4 h 31"/>
              <a:gd name="T26" fmla="*/ 9 w 26"/>
              <a:gd name="T27" fmla="*/ 1 h 31"/>
              <a:gd name="T28" fmla="*/ 15 w 26"/>
              <a:gd name="T29" fmla="*/ 0 h 31"/>
              <a:gd name="T30" fmla="*/ 15 w 26"/>
              <a:gd name="T31" fmla="*/ 0 h 31"/>
              <a:gd name="T32" fmla="*/ 20 w 26"/>
              <a:gd name="T33" fmla="*/ 1 h 31"/>
              <a:gd name="T34" fmla="*/ 23 w 26"/>
              <a:gd name="T35" fmla="*/ 3 h 31"/>
              <a:gd name="T36" fmla="*/ 23 w 26"/>
              <a:gd name="T37" fmla="*/ 3 h 31"/>
              <a:gd name="T38" fmla="*/ 26 w 26"/>
              <a:gd name="T39" fmla="*/ 7 h 31"/>
              <a:gd name="T40" fmla="*/ 26 w 26"/>
              <a:gd name="T41" fmla="*/ 13 h 31"/>
              <a:gd name="T42" fmla="*/ 26 w 26"/>
              <a:gd name="T43" fmla="*/ 15 h 31"/>
              <a:gd name="T44" fmla="*/ 5 w 26"/>
              <a:gd name="T45" fmla="*/ 15 h 31"/>
              <a:gd name="T46" fmla="*/ 5 w 26"/>
              <a:gd name="T47" fmla="*/ 15 h 31"/>
              <a:gd name="T48" fmla="*/ 6 w 26"/>
              <a:gd name="T49" fmla="*/ 21 h 31"/>
              <a:gd name="T50" fmla="*/ 8 w 26"/>
              <a:gd name="T51" fmla="*/ 24 h 31"/>
              <a:gd name="T52" fmla="*/ 8 w 26"/>
              <a:gd name="T53" fmla="*/ 24 h 31"/>
              <a:gd name="T54" fmla="*/ 11 w 26"/>
              <a:gd name="T55" fmla="*/ 26 h 31"/>
              <a:gd name="T56" fmla="*/ 16 w 26"/>
              <a:gd name="T57" fmla="*/ 27 h 31"/>
              <a:gd name="T58" fmla="*/ 16 w 26"/>
              <a:gd name="T59" fmla="*/ 27 h 31"/>
              <a:gd name="T60" fmla="*/ 21 w 26"/>
              <a:gd name="T61" fmla="*/ 26 h 31"/>
              <a:gd name="T62" fmla="*/ 26 w 26"/>
              <a:gd name="T63" fmla="*/ 24 h 31"/>
              <a:gd name="T64" fmla="*/ 26 w 26"/>
              <a:gd name="T65" fmla="*/ 24 h 31"/>
              <a:gd name="T66" fmla="*/ 26 w 26"/>
              <a:gd name="T67" fmla="*/ 29 h 31"/>
              <a:gd name="T68" fmla="*/ 26 w 26"/>
              <a:gd name="T69" fmla="*/ 29 h 31"/>
              <a:gd name="T70" fmla="*/ 20 w 26"/>
              <a:gd name="T71" fmla="*/ 30 h 31"/>
              <a:gd name="T72" fmla="*/ 16 w 26"/>
              <a:gd name="T73" fmla="*/ 31 h 31"/>
              <a:gd name="T74" fmla="*/ 16 w 26"/>
              <a:gd name="T75" fmla="*/ 31 h 31"/>
              <a:gd name="T76" fmla="*/ 5 w 26"/>
              <a:gd name="T77" fmla="*/ 12 h 31"/>
              <a:gd name="T78" fmla="*/ 22 w 26"/>
              <a:gd name="T79" fmla="*/ 12 h 31"/>
              <a:gd name="T80" fmla="*/ 22 w 26"/>
              <a:gd name="T81" fmla="*/ 12 h 31"/>
              <a:gd name="T82" fmla="*/ 22 w 26"/>
              <a:gd name="T83" fmla="*/ 8 h 31"/>
              <a:gd name="T84" fmla="*/ 20 w 26"/>
              <a:gd name="T85" fmla="*/ 6 h 31"/>
              <a:gd name="T86" fmla="*/ 18 w 26"/>
              <a:gd name="T87" fmla="*/ 4 h 31"/>
              <a:gd name="T88" fmla="*/ 14 w 26"/>
              <a:gd name="T89" fmla="*/ 3 h 31"/>
              <a:gd name="T90" fmla="*/ 14 w 26"/>
              <a:gd name="T91" fmla="*/ 3 h 31"/>
              <a:gd name="T92" fmla="*/ 11 w 26"/>
              <a:gd name="T93" fmla="*/ 4 h 31"/>
              <a:gd name="T94" fmla="*/ 8 w 26"/>
              <a:gd name="T95" fmla="*/ 6 h 31"/>
              <a:gd name="T96" fmla="*/ 8 w 26"/>
              <a:gd name="T97" fmla="*/ 6 h 31"/>
              <a:gd name="T98" fmla="*/ 6 w 26"/>
              <a:gd name="T99" fmla="*/ 8 h 31"/>
              <a:gd name="T100" fmla="*/ 5 w 26"/>
              <a:gd name="T101" fmla="*/ 12 h 31"/>
              <a:gd name="T102" fmla="*/ 5 w 26"/>
              <a:gd name="T103"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 h="31">
                <a:moveTo>
                  <a:pt x="16" y="31"/>
                </a:moveTo>
                <a:lnTo>
                  <a:pt x="16" y="31"/>
                </a:lnTo>
                <a:lnTo>
                  <a:pt x="9" y="30"/>
                </a:lnTo>
                <a:lnTo>
                  <a:pt x="7" y="29"/>
                </a:lnTo>
                <a:lnTo>
                  <a:pt x="5" y="27"/>
                </a:lnTo>
                <a:lnTo>
                  <a:pt x="5" y="27"/>
                </a:lnTo>
                <a:lnTo>
                  <a:pt x="2" y="25"/>
                </a:lnTo>
                <a:lnTo>
                  <a:pt x="1" y="22"/>
                </a:lnTo>
                <a:lnTo>
                  <a:pt x="0" y="15"/>
                </a:lnTo>
                <a:lnTo>
                  <a:pt x="0" y="15"/>
                </a:lnTo>
                <a:lnTo>
                  <a:pt x="1" y="9"/>
                </a:lnTo>
                <a:lnTo>
                  <a:pt x="5" y="4"/>
                </a:lnTo>
                <a:lnTo>
                  <a:pt x="5" y="4"/>
                </a:lnTo>
                <a:lnTo>
                  <a:pt x="9" y="1"/>
                </a:lnTo>
                <a:lnTo>
                  <a:pt x="15" y="0"/>
                </a:lnTo>
                <a:lnTo>
                  <a:pt x="15" y="0"/>
                </a:lnTo>
                <a:lnTo>
                  <a:pt x="20" y="1"/>
                </a:lnTo>
                <a:lnTo>
                  <a:pt x="23" y="3"/>
                </a:lnTo>
                <a:lnTo>
                  <a:pt x="23" y="3"/>
                </a:lnTo>
                <a:lnTo>
                  <a:pt x="26" y="7"/>
                </a:lnTo>
                <a:lnTo>
                  <a:pt x="26" y="13"/>
                </a:lnTo>
                <a:lnTo>
                  <a:pt x="26" y="15"/>
                </a:lnTo>
                <a:lnTo>
                  <a:pt x="5" y="15"/>
                </a:lnTo>
                <a:lnTo>
                  <a:pt x="5" y="15"/>
                </a:lnTo>
                <a:lnTo>
                  <a:pt x="6" y="21"/>
                </a:lnTo>
                <a:lnTo>
                  <a:pt x="8" y="24"/>
                </a:lnTo>
                <a:lnTo>
                  <a:pt x="8" y="24"/>
                </a:lnTo>
                <a:lnTo>
                  <a:pt x="11" y="26"/>
                </a:lnTo>
                <a:lnTo>
                  <a:pt x="16" y="27"/>
                </a:lnTo>
                <a:lnTo>
                  <a:pt x="16" y="27"/>
                </a:lnTo>
                <a:lnTo>
                  <a:pt x="21" y="26"/>
                </a:lnTo>
                <a:lnTo>
                  <a:pt x="26" y="24"/>
                </a:lnTo>
                <a:lnTo>
                  <a:pt x="26" y="24"/>
                </a:lnTo>
                <a:lnTo>
                  <a:pt x="26" y="29"/>
                </a:lnTo>
                <a:lnTo>
                  <a:pt x="26" y="29"/>
                </a:lnTo>
                <a:lnTo>
                  <a:pt x="20" y="30"/>
                </a:lnTo>
                <a:lnTo>
                  <a:pt x="16" y="31"/>
                </a:lnTo>
                <a:lnTo>
                  <a:pt x="16" y="31"/>
                </a:lnTo>
                <a:close/>
                <a:moveTo>
                  <a:pt x="5" y="12"/>
                </a:moveTo>
                <a:lnTo>
                  <a:pt x="22" y="12"/>
                </a:lnTo>
                <a:lnTo>
                  <a:pt x="22" y="12"/>
                </a:lnTo>
                <a:lnTo>
                  <a:pt x="22" y="8"/>
                </a:lnTo>
                <a:lnTo>
                  <a:pt x="20" y="6"/>
                </a:lnTo>
                <a:lnTo>
                  <a:pt x="18" y="4"/>
                </a:lnTo>
                <a:lnTo>
                  <a:pt x="14" y="3"/>
                </a:lnTo>
                <a:lnTo>
                  <a:pt x="14" y="3"/>
                </a:lnTo>
                <a:lnTo>
                  <a:pt x="11" y="4"/>
                </a:lnTo>
                <a:lnTo>
                  <a:pt x="8" y="6"/>
                </a:lnTo>
                <a:lnTo>
                  <a:pt x="8" y="6"/>
                </a:lnTo>
                <a:lnTo>
                  <a:pt x="6" y="8"/>
                </a:lnTo>
                <a:lnTo>
                  <a:pt x="5" y="12"/>
                </a:lnTo>
                <a:lnTo>
                  <a:pt x="5"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Freeform 553">
            <a:extLst>
              <a:ext uri="{FF2B5EF4-FFF2-40B4-BE49-F238E27FC236}">
                <a16:creationId xmlns:a16="http://schemas.microsoft.com/office/drawing/2014/main" id="{EEFF387D-F9DF-4C38-95C1-958B6E383040}"/>
              </a:ext>
            </a:extLst>
          </p:cNvPr>
          <p:cNvSpPr>
            <a:spLocks noEditPoints="1"/>
          </p:cNvSpPr>
          <p:nvPr/>
        </p:nvSpPr>
        <p:spPr bwMode="auto">
          <a:xfrm>
            <a:off x="6994525" y="5283200"/>
            <a:ext cx="20637" cy="31750"/>
          </a:xfrm>
          <a:custGeom>
            <a:avLst/>
            <a:gdLst>
              <a:gd name="T0" fmla="*/ 4 w 25"/>
              <a:gd name="T1" fmla="*/ 40 h 42"/>
              <a:gd name="T2" fmla="*/ 4 w 25"/>
              <a:gd name="T3" fmla="*/ 41 h 42"/>
              <a:gd name="T4" fmla="*/ 0 w 25"/>
              <a:gd name="T5" fmla="*/ 41 h 42"/>
              <a:gd name="T6" fmla="*/ 0 w 25"/>
              <a:gd name="T7" fmla="*/ 0 h 42"/>
              <a:gd name="T8" fmla="*/ 4 w 25"/>
              <a:gd name="T9" fmla="*/ 0 h 42"/>
              <a:gd name="T10" fmla="*/ 4 w 25"/>
              <a:gd name="T11" fmla="*/ 15 h 42"/>
              <a:gd name="T12" fmla="*/ 4 w 25"/>
              <a:gd name="T13" fmla="*/ 15 h 42"/>
              <a:gd name="T14" fmla="*/ 9 w 25"/>
              <a:gd name="T15" fmla="*/ 12 h 42"/>
              <a:gd name="T16" fmla="*/ 14 w 25"/>
              <a:gd name="T17" fmla="*/ 11 h 42"/>
              <a:gd name="T18" fmla="*/ 14 w 25"/>
              <a:gd name="T19" fmla="*/ 11 h 42"/>
              <a:gd name="T20" fmla="*/ 18 w 25"/>
              <a:gd name="T21" fmla="*/ 12 h 42"/>
              <a:gd name="T22" fmla="*/ 22 w 25"/>
              <a:gd name="T23" fmla="*/ 15 h 42"/>
              <a:gd name="T24" fmla="*/ 22 w 25"/>
              <a:gd name="T25" fmla="*/ 15 h 42"/>
              <a:gd name="T26" fmla="*/ 24 w 25"/>
              <a:gd name="T27" fmla="*/ 20 h 42"/>
              <a:gd name="T28" fmla="*/ 25 w 25"/>
              <a:gd name="T29" fmla="*/ 26 h 42"/>
              <a:gd name="T30" fmla="*/ 25 w 25"/>
              <a:gd name="T31" fmla="*/ 26 h 42"/>
              <a:gd name="T32" fmla="*/ 24 w 25"/>
              <a:gd name="T33" fmla="*/ 33 h 42"/>
              <a:gd name="T34" fmla="*/ 21 w 25"/>
              <a:gd name="T35" fmla="*/ 38 h 42"/>
              <a:gd name="T36" fmla="*/ 21 w 25"/>
              <a:gd name="T37" fmla="*/ 38 h 42"/>
              <a:gd name="T38" fmla="*/ 17 w 25"/>
              <a:gd name="T39" fmla="*/ 41 h 42"/>
              <a:gd name="T40" fmla="*/ 12 w 25"/>
              <a:gd name="T41" fmla="*/ 42 h 42"/>
              <a:gd name="T42" fmla="*/ 12 w 25"/>
              <a:gd name="T43" fmla="*/ 42 h 42"/>
              <a:gd name="T44" fmla="*/ 8 w 25"/>
              <a:gd name="T45" fmla="*/ 41 h 42"/>
              <a:gd name="T46" fmla="*/ 4 w 25"/>
              <a:gd name="T47" fmla="*/ 40 h 42"/>
              <a:gd name="T48" fmla="*/ 4 w 25"/>
              <a:gd name="T49" fmla="*/ 40 h 42"/>
              <a:gd name="T50" fmla="*/ 4 w 25"/>
              <a:gd name="T51" fmla="*/ 18 h 42"/>
              <a:gd name="T52" fmla="*/ 4 w 25"/>
              <a:gd name="T53" fmla="*/ 36 h 42"/>
              <a:gd name="T54" fmla="*/ 4 w 25"/>
              <a:gd name="T55" fmla="*/ 36 h 42"/>
              <a:gd name="T56" fmla="*/ 8 w 25"/>
              <a:gd name="T57" fmla="*/ 38 h 42"/>
              <a:gd name="T58" fmla="*/ 11 w 25"/>
              <a:gd name="T59" fmla="*/ 38 h 42"/>
              <a:gd name="T60" fmla="*/ 11 w 25"/>
              <a:gd name="T61" fmla="*/ 38 h 42"/>
              <a:gd name="T62" fmla="*/ 15 w 25"/>
              <a:gd name="T63" fmla="*/ 37 h 42"/>
              <a:gd name="T64" fmla="*/ 18 w 25"/>
              <a:gd name="T65" fmla="*/ 35 h 42"/>
              <a:gd name="T66" fmla="*/ 18 w 25"/>
              <a:gd name="T67" fmla="*/ 35 h 42"/>
              <a:gd name="T68" fmla="*/ 20 w 25"/>
              <a:gd name="T69" fmla="*/ 32 h 42"/>
              <a:gd name="T70" fmla="*/ 20 w 25"/>
              <a:gd name="T71" fmla="*/ 26 h 42"/>
              <a:gd name="T72" fmla="*/ 20 w 25"/>
              <a:gd name="T73" fmla="*/ 26 h 42"/>
              <a:gd name="T74" fmla="*/ 20 w 25"/>
              <a:gd name="T75" fmla="*/ 21 h 42"/>
              <a:gd name="T76" fmla="*/ 18 w 25"/>
              <a:gd name="T77" fmla="*/ 18 h 42"/>
              <a:gd name="T78" fmla="*/ 16 w 25"/>
              <a:gd name="T79" fmla="*/ 16 h 42"/>
              <a:gd name="T80" fmla="*/ 12 w 25"/>
              <a:gd name="T81" fmla="*/ 15 h 42"/>
              <a:gd name="T82" fmla="*/ 12 w 25"/>
              <a:gd name="T83" fmla="*/ 15 h 42"/>
              <a:gd name="T84" fmla="*/ 8 w 25"/>
              <a:gd name="T85" fmla="*/ 16 h 42"/>
              <a:gd name="T86" fmla="*/ 4 w 25"/>
              <a:gd name="T87" fmla="*/ 18 h 42"/>
              <a:gd name="T88" fmla="*/ 4 w 25"/>
              <a:gd name="T89"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42">
                <a:moveTo>
                  <a:pt x="4" y="40"/>
                </a:moveTo>
                <a:lnTo>
                  <a:pt x="4" y="41"/>
                </a:lnTo>
                <a:lnTo>
                  <a:pt x="0" y="41"/>
                </a:lnTo>
                <a:lnTo>
                  <a:pt x="0" y="0"/>
                </a:lnTo>
                <a:lnTo>
                  <a:pt x="4" y="0"/>
                </a:lnTo>
                <a:lnTo>
                  <a:pt x="4" y="15"/>
                </a:lnTo>
                <a:lnTo>
                  <a:pt x="4" y="15"/>
                </a:lnTo>
                <a:lnTo>
                  <a:pt x="9" y="12"/>
                </a:lnTo>
                <a:lnTo>
                  <a:pt x="14" y="11"/>
                </a:lnTo>
                <a:lnTo>
                  <a:pt x="14" y="11"/>
                </a:lnTo>
                <a:lnTo>
                  <a:pt x="18" y="12"/>
                </a:lnTo>
                <a:lnTo>
                  <a:pt x="22" y="15"/>
                </a:lnTo>
                <a:lnTo>
                  <a:pt x="22" y="15"/>
                </a:lnTo>
                <a:lnTo>
                  <a:pt x="24" y="20"/>
                </a:lnTo>
                <a:lnTo>
                  <a:pt x="25" y="26"/>
                </a:lnTo>
                <a:lnTo>
                  <a:pt x="25" y="26"/>
                </a:lnTo>
                <a:lnTo>
                  <a:pt x="24" y="33"/>
                </a:lnTo>
                <a:lnTo>
                  <a:pt x="21" y="38"/>
                </a:lnTo>
                <a:lnTo>
                  <a:pt x="21" y="38"/>
                </a:lnTo>
                <a:lnTo>
                  <a:pt x="17" y="41"/>
                </a:lnTo>
                <a:lnTo>
                  <a:pt x="12" y="42"/>
                </a:lnTo>
                <a:lnTo>
                  <a:pt x="12" y="42"/>
                </a:lnTo>
                <a:lnTo>
                  <a:pt x="8" y="41"/>
                </a:lnTo>
                <a:lnTo>
                  <a:pt x="4" y="40"/>
                </a:lnTo>
                <a:lnTo>
                  <a:pt x="4" y="40"/>
                </a:lnTo>
                <a:close/>
                <a:moveTo>
                  <a:pt x="4" y="18"/>
                </a:moveTo>
                <a:lnTo>
                  <a:pt x="4" y="36"/>
                </a:lnTo>
                <a:lnTo>
                  <a:pt x="4" y="36"/>
                </a:lnTo>
                <a:lnTo>
                  <a:pt x="8" y="38"/>
                </a:lnTo>
                <a:lnTo>
                  <a:pt x="11" y="38"/>
                </a:lnTo>
                <a:lnTo>
                  <a:pt x="11" y="38"/>
                </a:lnTo>
                <a:lnTo>
                  <a:pt x="15" y="37"/>
                </a:lnTo>
                <a:lnTo>
                  <a:pt x="18" y="35"/>
                </a:lnTo>
                <a:lnTo>
                  <a:pt x="18" y="35"/>
                </a:lnTo>
                <a:lnTo>
                  <a:pt x="20" y="32"/>
                </a:lnTo>
                <a:lnTo>
                  <a:pt x="20" y="26"/>
                </a:lnTo>
                <a:lnTo>
                  <a:pt x="20" y="26"/>
                </a:lnTo>
                <a:lnTo>
                  <a:pt x="20" y="21"/>
                </a:lnTo>
                <a:lnTo>
                  <a:pt x="18" y="18"/>
                </a:lnTo>
                <a:lnTo>
                  <a:pt x="16" y="16"/>
                </a:lnTo>
                <a:lnTo>
                  <a:pt x="12" y="15"/>
                </a:lnTo>
                <a:lnTo>
                  <a:pt x="12" y="15"/>
                </a:lnTo>
                <a:lnTo>
                  <a:pt x="8" y="16"/>
                </a:lnTo>
                <a:lnTo>
                  <a:pt x="4" y="18"/>
                </a:lnTo>
                <a:lnTo>
                  <a:pt x="4"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Freeform 554">
            <a:extLst>
              <a:ext uri="{FF2B5EF4-FFF2-40B4-BE49-F238E27FC236}">
                <a16:creationId xmlns:a16="http://schemas.microsoft.com/office/drawing/2014/main" id="{5A4ABB77-7EA9-4B9F-A969-6C24A2CC7097}"/>
              </a:ext>
            </a:extLst>
          </p:cNvPr>
          <p:cNvSpPr>
            <a:spLocks/>
          </p:cNvSpPr>
          <p:nvPr/>
        </p:nvSpPr>
        <p:spPr bwMode="auto">
          <a:xfrm>
            <a:off x="7018338" y="5281613"/>
            <a:ext cx="39687" cy="34925"/>
          </a:xfrm>
          <a:custGeom>
            <a:avLst/>
            <a:gdLst>
              <a:gd name="T0" fmla="*/ 14 w 49"/>
              <a:gd name="T1" fmla="*/ 28 h 44"/>
              <a:gd name="T2" fmla="*/ 10 w 49"/>
              <a:gd name="T3" fmla="*/ 28 h 44"/>
              <a:gd name="T4" fmla="*/ 10 w 49"/>
              <a:gd name="T5" fmla="*/ 15 h 44"/>
              <a:gd name="T6" fmla="*/ 0 w 49"/>
              <a:gd name="T7" fmla="*/ 15 h 44"/>
              <a:gd name="T8" fmla="*/ 0 w 49"/>
              <a:gd name="T9" fmla="*/ 11 h 44"/>
              <a:gd name="T10" fmla="*/ 10 w 49"/>
              <a:gd name="T11" fmla="*/ 11 h 44"/>
              <a:gd name="T12" fmla="*/ 10 w 49"/>
              <a:gd name="T13" fmla="*/ 1 h 44"/>
              <a:gd name="T14" fmla="*/ 14 w 49"/>
              <a:gd name="T15" fmla="*/ 1 h 44"/>
              <a:gd name="T16" fmla="*/ 14 w 49"/>
              <a:gd name="T17" fmla="*/ 11 h 44"/>
              <a:gd name="T18" fmla="*/ 35 w 49"/>
              <a:gd name="T19" fmla="*/ 11 h 44"/>
              <a:gd name="T20" fmla="*/ 35 w 49"/>
              <a:gd name="T21" fmla="*/ 0 h 44"/>
              <a:gd name="T22" fmla="*/ 40 w 49"/>
              <a:gd name="T23" fmla="*/ 0 h 44"/>
              <a:gd name="T24" fmla="*/ 40 w 49"/>
              <a:gd name="T25" fmla="*/ 11 h 44"/>
              <a:gd name="T26" fmla="*/ 49 w 49"/>
              <a:gd name="T27" fmla="*/ 11 h 44"/>
              <a:gd name="T28" fmla="*/ 49 w 49"/>
              <a:gd name="T29" fmla="*/ 15 h 44"/>
              <a:gd name="T30" fmla="*/ 40 w 49"/>
              <a:gd name="T31" fmla="*/ 15 h 44"/>
              <a:gd name="T32" fmla="*/ 40 w 49"/>
              <a:gd name="T33" fmla="*/ 21 h 44"/>
              <a:gd name="T34" fmla="*/ 40 w 49"/>
              <a:gd name="T35" fmla="*/ 21 h 44"/>
              <a:gd name="T36" fmla="*/ 39 w 49"/>
              <a:gd name="T37" fmla="*/ 26 h 44"/>
              <a:gd name="T38" fmla="*/ 38 w 49"/>
              <a:gd name="T39" fmla="*/ 32 h 44"/>
              <a:gd name="T40" fmla="*/ 36 w 49"/>
              <a:gd name="T41" fmla="*/ 35 h 44"/>
              <a:gd name="T42" fmla="*/ 32 w 49"/>
              <a:gd name="T43" fmla="*/ 38 h 44"/>
              <a:gd name="T44" fmla="*/ 28 w 49"/>
              <a:gd name="T45" fmla="*/ 41 h 44"/>
              <a:gd name="T46" fmla="*/ 23 w 49"/>
              <a:gd name="T47" fmla="*/ 43 h 44"/>
              <a:gd name="T48" fmla="*/ 17 w 49"/>
              <a:gd name="T49" fmla="*/ 44 h 44"/>
              <a:gd name="T50" fmla="*/ 10 w 49"/>
              <a:gd name="T51" fmla="*/ 44 h 44"/>
              <a:gd name="T52" fmla="*/ 10 w 49"/>
              <a:gd name="T53" fmla="*/ 41 h 44"/>
              <a:gd name="T54" fmla="*/ 10 w 49"/>
              <a:gd name="T55" fmla="*/ 41 h 44"/>
              <a:gd name="T56" fmla="*/ 16 w 49"/>
              <a:gd name="T57" fmla="*/ 40 h 44"/>
              <a:gd name="T58" fmla="*/ 22 w 49"/>
              <a:gd name="T59" fmla="*/ 39 h 44"/>
              <a:gd name="T60" fmla="*/ 26 w 49"/>
              <a:gd name="T61" fmla="*/ 37 h 44"/>
              <a:gd name="T62" fmla="*/ 30 w 49"/>
              <a:gd name="T63" fmla="*/ 35 h 44"/>
              <a:gd name="T64" fmla="*/ 30 w 49"/>
              <a:gd name="T65" fmla="*/ 35 h 44"/>
              <a:gd name="T66" fmla="*/ 32 w 49"/>
              <a:gd name="T67" fmla="*/ 33 h 44"/>
              <a:gd name="T68" fmla="*/ 34 w 49"/>
              <a:gd name="T69" fmla="*/ 30 h 44"/>
              <a:gd name="T70" fmla="*/ 35 w 49"/>
              <a:gd name="T71" fmla="*/ 25 h 44"/>
              <a:gd name="T72" fmla="*/ 35 w 49"/>
              <a:gd name="T73" fmla="*/ 21 h 44"/>
              <a:gd name="T74" fmla="*/ 35 w 49"/>
              <a:gd name="T75" fmla="*/ 15 h 44"/>
              <a:gd name="T76" fmla="*/ 14 w 49"/>
              <a:gd name="T77" fmla="*/ 15 h 44"/>
              <a:gd name="T78" fmla="*/ 14 w 49"/>
              <a:gd name="T79"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 h="44">
                <a:moveTo>
                  <a:pt x="14" y="28"/>
                </a:moveTo>
                <a:lnTo>
                  <a:pt x="10" y="28"/>
                </a:lnTo>
                <a:lnTo>
                  <a:pt x="10" y="15"/>
                </a:lnTo>
                <a:lnTo>
                  <a:pt x="0" y="15"/>
                </a:lnTo>
                <a:lnTo>
                  <a:pt x="0" y="11"/>
                </a:lnTo>
                <a:lnTo>
                  <a:pt x="10" y="11"/>
                </a:lnTo>
                <a:lnTo>
                  <a:pt x="10" y="1"/>
                </a:lnTo>
                <a:lnTo>
                  <a:pt x="14" y="1"/>
                </a:lnTo>
                <a:lnTo>
                  <a:pt x="14" y="11"/>
                </a:lnTo>
                <a:lnTo>
                  <a:pt x="35" y="11"/>
                </a:lnTo>
                <a:lnTo>
                  <a:pt x="35" y="0"/>
                </a:lnTo>
                <a:lnTo>
                  <a:pt x="40" y="0"/>
                </a:lnTo>
                <a:lnTo>
                  <a:pt x="40" y="11"/>
                </a:lnTo>
                <a:lnTo>
                  <a:pt x="49" y="11"/>
                </a:lnTo>
                <a:lnTo>
                  <a:pt x="49" y="15"/>
                </a:lnTo>
                <a:lnTo>
                  <a:pt x="40" y="15"/>
                </a:lnTo>
                <a:lnTo>
                  <a:pt x="40" y="21"/>
                </a:lnTo>
                <a:lnTo>
                  <a:pt x="40" y="21"/>
                </a:lnTo>
                <a:lnTo>
                  <a:pt x="39" y="26"/>
                </a:lnTo>
                <a:lnTo>
                  <a:pt x="38" y="32"/>
                </a:lnTo>
                <a:lnTo>
                  <a:pt x="36" y="35"/>
                </a:lnTo>
                <a:lnTo>
                  <a:pt x="32" y="38"/>
                </a:lnTo>
                <a:lnTo>
                  <a:pt x="28" y="41"/>
                </a:lnTo>
                <a:lnTo>
                  <a:pt x="23" y="43"/>
                </a:lnTo>
                <a:lnTo>
                  <a:pt x="17" y="44"/>
                </a:lnTo>
                <a:lnTo>
                  <a:pt x="10" y="44"/>
                </a:lnTo>
                <a:lnTo>
                  <a:pt x="10" y="41"/>
                </a:lnTo>
                <a:lnTo>
                  <a:pt x="10" y="41"/>
                </a:lnTo>
                <a:lnTo>
                  <a:pt x="16" y="40"/>
                </a:lnTo>
                <a:lnTo>
                  <a:pt x="22" y="39"/>
                </a:lnTo>
                <a:lnTo>
                  <a:pt x="26" y="37"/>
                </a:lnTo>
                <a:lnTo>
                  <a:pt x="30" y="35"/>
                </a:lnTo>
                <a:lnTo>
                  <a:pt x="30" y="35"/>
                </a:lnTo>
                <a:lnTo>
                  <a:pt x="32" y="33"/>
                </a:lnTo>
                <a:lnTo>
                  <a:pt x="34" y="30"/>
                </a:lnTo>
                <a:lnTo>
                  <a:pt x="35" y="25"/>
                </a:lnTo>
                <a:lnTo>
                  <a:pt x="35" y="21"/>
                </a:lnTo>
                <a:lnTo>
                  <a:pt x="35" y="15"/>
                </a:lnTo>
                <a:lnTo>
                  <a:pt x="14" y="15"/>
                </a:lnTo>
                <a:lnTo>
                  <a:pt x="14"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Freeform 555">
            <a:extLst>
              <a:ext uri="{FF2B5EF4-FFF2-40B4-BE49-F238E27FC236}">
                <a16:creationId xmlns:a16="http://schemas.microsoft.com/office/drawing/2014/main" id="{3192FF3F-5EAD-422A-8C54-EDE50812B303}"/>
              </a:ext>
            </a:extLst>
          </p:cNvPr>
          <p:cNvSpPr>
            <a:spLocks/>
          </p:cNvSpPr>
          <p:nvPr/>
        </p:nvSpPr>
        <p:spPr bwMode="auto">
          <a:xfrm>
            <a:off x="7062788" y="5281613"/>
            <a:ext cx="36512" cy="34925"/>
          </a:xfrm>
          <a:custGeom>
            <a:avLst/>
            <a:gdLst>
              <a:gd name="T0" fmla="*/ 31 w 46"/>
              <a:gd name="T1" fmla="*/ 45 h 45"/>
              <a:gd name="T2" fmla="*/ 26 w 46"/>
              <a:gd name="T3" fmla="*/ 45 h 45"/>
              <a:gd name="T4" fmla="*/ 26 w 46"/>
              <a:gd name="T5" fmla="*/ 18 h 45"/>
              <a:gd name="T6" fmla="*/ 26 w 46"/>
              <a:gd name="T7" fmla="*/ 18 h 45"/>
              <a:gd name="T8" fmla="*/ 15 w 46"/>
              <a:gd name="T9" fmla="*/ 24 h 45"/>
              <a:gd name="T10" fmla="*/ 3 w 46"/>
              <a:gd name="T11" fmla="*/ 27 h 45"/>
              <a:gd name="T12" fmla="*/ 0 w 46"/>
              <a:gd name="T13" fmla="*/ 24 h 45"/>
              <a:gd name="T14" fmla="*/ 0 w 46"/>
              <a:gd name="T15" fmla="*/ 24 h 45"/>
              <a:gd name="T16" fmla="*/ 16 w 46"/>
              <a:gd name="T17" fmla="*/ 19 h 45"/>
              <a:gd name="T18" fmla="*/ 22 w 46"/>
              <a:gd name="T19" fmla="*/ 16 h 45"/>
              <a:gd name="T20" fmla="*/ 27 w 46"/>
              <a:gd name="T21" fmla="*/ 13 h 45"/>
              <a:gd name="T22" fmla="*/ 27 w 46"/>
              <a:gd name="T23" fmla="*/ 13 h 45"/>
              <a:gd name="T24" fmla="*/ 36 w 46"/>
              <a:gd name="T25" fmla="*/ 7 h 45"/>
              <a:gd name="T26" fmla="*/ 42 w 46"/>
              <a:gd name="T27" fmla="*/ 0 h 45"/>
              <a:gd name="T28" fmla="*/ 46 w 46"/>
              <a:gd name="T29" fmla="*/ 2 h 45"/>
              <a:gd name="T30" fmla="*/ 46 w 46"/>
              <a:gd name="T31" fmla="*/ 2 h 45"/>
              <a:gd name="T32" fmla="*/ 40 w 46"/>
              <a:gd name="T33" fmla="*/ 9 h 45"/>
              <a:gd name="T34" fmla="*/ 31 w 46"/>
              <a:gd name="T35" fmla="*/ 16 h 45"/>
              <a:gd name="T36" fmla="*/ 31 w 46"/>
              <a:gd name="T3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45">
                <a:moveTo>
                  <a:pt x="31" y="45"/>
                </a:moveTo>
                <a:lnTo>
                  <a:pt x="26" y="45"/>
                </a:lnTo>
                <a:lnTo>
                  <a:pt x="26" y="18"/>
                </a:lnTo>
                <a:lnTo>
                  <a:pt x="26" y="18"/>
                </a:lnTo>
                <a:lnTo>
                  <a:pt x="15" y="24"/>
                </a:lnTo>
                <a:lnTo>
                  <a:pt x="3" y="27"/>
                </a:lnTo>
                <a:lnTo>
                  <a:pt x="0" y="24"/>
                </a:lnTo>
                <a:lnTo>
                  <a:pt x="0" y="24"/>
                </a:lnTo>
                <a:lnTo>
                  <a:pt x="16" y="19"/>
                </a:lnTo>
                <a:lnTo>
                  <a:pt x="22" y="16"/>
                </a:lnTo>
                <a:lnTo>
                  <a:pt x="27" y="13"/>
                </a:lnTo>
                <a:lnTo>
                  <a:pt x="27" y="13"/>
                </a:lnTo>
                <a:lnTo>
                  <a:pt x="36" y="7"/>
                </a:lnTo>
                <a:lnTo>
                  <a:pt x="42" y="0"/>
                </a:lnTo>
                <a:lnTo>
                  <a:pt x="46" y="2"/>
                </a:lnTo>
                <a:lnTo>
                  <a:pt x="46" y="2"/>
                </a:lnTo>
                <a:lnTo>
                  <a:pt x="40" y="9"/>
                </a:lnTo>
                <a:lnTo>
                  <a:pt x="31" y="16"/>
                </a:lnTo>
                <a:lnTo>
                  <a:pt x="31" y="4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Freeform 556">
            <a:extLst>
              <a:ext uri="{FF2B5EF4-FFF2-40B4-BE49-F238E27FC236}">
                <a16:creationId xmlns:a16="http://schemas.microsoft.com/office/drawing/2014/main" id="{C305EF61-8ADE-41C3-A85D-32AE1BFB1F81}"/>
              </a:ext>
            </a:extLst>
          </p:cNvPr>
          <p:cNvSpPr>
            <a:spLocks/>
          </p:cNvSpPr>
          <p:nvPr/>
        </p:nvSpPr>
        <p:spPr bwMode="auto">
          <a:xfrm>
            <a:off x="7116763" y="5281613"/>
            <a:ext cx="26987" cy="34925"/>
          </a:xfrm>
          <a:custGeom>
            <a:avLst/>
            <a:gdLst>
              <a:gd name="T0" fmla="*/ 33 w 33"/>
              <a:gd name="T1" fmla="*/ 26 h 45"/>
              <a:gd name="T2" fmla="*/ 30 w 33"/>
              <a:gd name="T3" fmla="*/ 30 h 45"/>
              <a:gd name="T4" fmla="*/ 30 w 33"/>
              <a:gd name="T5" fmla="*/ 30 h 45"/>
              <a:gd name="T6" fmla="*/ 18 w 33"/>
              <a:gd name="T7" fmla="*/ 22 h 45"/>
              <a:gd name="T8" fmla="*/ 18 w 33"/>
              <a:gd name="T9" fmla="*/ 22 h 45"/>
              <a:gd name="T10" fmla="*/ 5 w 33"/>
              <a:gd name="T11" fmla="*/ 17 h 45"/>
              <a:gd name="T12" fmla="*/ 5 w 33"/>
              <a:gd name="T13" fmla="*/ 45 h 45"/>
              <a:gd name="T14" fmla="*/ 0 w 33"/>
              <a:gd name="T15" fmla="*/ 45 h 45"/>
              <a:gd name="T16" fmla="*/ 0 w 33"/>
              <a:gd name="T17" fmla="*/ 0 h 45"/>
              <a:gd name="T18" fmla="*/ 5 w 33"/>
              <a:gd name="T19" fmla="*/ 0 h 45"/>
              <a:gd name="T20" fmla="*/ 5 w 33"/>
              <a:gd name="T21" fmla="*/ 13 h 45"/>
              <a:gd name="T22" fmla="*/ 5 w 33"/>
              <a:gd name="T23" fmla="*/ 13 h 45"/>
              <a:gd name="T24" fmla="*/ 19 w 33"/>
              <a:gd name="T25" fmla="*/ 18 h 45"/>
              <a:gd name="T26" fmla="*/ 33 w 33"/>
              <a:gd name="T27" fmla="*/ 26 h 45"/>
              <a:gd name="T28" fmla="*/ 33 w 33"/>
              <a:gd name="T2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45">
                <a:moveTo>
                  <a:pt x="33" y="26"/>
                </a:moveTo>
                <a:lnTo>
                  <a:pt x="30" y="30"/>
                </a:lnTo>
                <a:lnTo>
                  <a:pt x="30" y="30"/>
                </a:lnTo>
                <a:lnTo>
                  <a:pt x="18" y="22"/>
                </a:lnTo>
                <a:lnTo>
                  <a:pt x="18" y="22"/>
                </a:lnTo>
                <a:lnTo>
                  <a:pt x="5" y="17"/>
                </a:lnTo>
                <a:lnTo>
                  <a:pt x="5" y="45"/>
                </a:lnTo>
                <a:lnTo>
                  <a:pt x="0" y="45"/>
                </a:lnTo>
                <a:lnTo>
                  <a:pt x="0" y="0"/>
                </a:lnTo>
                <a:lnTo>
                  <a:pt x="5" y="0"/>
                </a:lnTo>
                <a:lnTo>
                  <a:pt x="5" y="13"/>
                </a:lnTo>
                <a:lnTo>
                  <a:pt x="5" y="13"/>
                </a:lnTo>
                <a:lnTo>
                  <a:pt x="19" y="18"/>
                </a:lnTo>
                <a:lnTo>
                  <a:pt x="33" y="26"/>
                </a:lnTo>
                <a:lnTo>
                  <a:pt x="33"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Freeform 557">
            <a:extLst>
              <a:ext uri="{FF2B5EF4-FFF2-40B4-BE49-F238E27FC236}">
                <a16:creationId xmlns:a16="http://schemas.microsoft.com/office/drawing/2014/main" id="{F1CA6E55-A497-4EE4-BF6F-A245C823FD95}"/>
              </a:ext>
            </a:extLst>
          </p:cNvPr>
          <p:cNvSpPr>
            <a:spLocks noEditPoints="1"/>
          </p:cNvSpPr>
          <p:nvPr/>
        </p:nvSpPr>
        <p:spPr bwMode="auto">
          <a:xfrm>
            <a:off x="7148513" y="5284788"/>
            <a:ext cx="38100" cy="30162"/>
          </a:xfrm>
          <a:custGeom>
            <a:avLst/>
            <a:gdLst>
              <a:gd name="T0" fmla="*/ 25 w 49"/>
              <a:gd name="T1" fmla="*/ 36 h 39"/>
              <a:gd name="T2" fmla="*/ 33 w 49"/>
              <a:gd name="T3" fmla="*/ 34 h 39"/>
              <a:gd name="T4" fmla="*/ 39 w 49"/>
              <a:gd name="T5" fmla="*/ 31 h 39"/>
              <a:gd name="T6" fmla="*/ 43 w 49"/>
              <a:gd name="T7" fmla="*/ 26 h 39"/>
              <a:gd name="T8" fmla="*/ 45 w 49"/>
              <a:gd name="T9" fmla="*/ 18 h 39"/>
              <a:gd name="T10" fmla="*/ 44 w 49"/>
              <a:gd name="T11" fmla="*/ 15 h 39"/>
              <a:gd name="T12" fmla="*/ 42 w 49"/>
              <a:gd name="T13" fmla="*/ 9 h 39"/>
              <a:gd name="T14" fmla="*/ 40 w 49"/>
              <a:gd name="T15" fmla="*/ 7 h 39"/>
              <a:gd name="T16" fmla="*/ 34 w 49"/>
              <a:gd name="T17" fmla="*/ 4 h 39"/>
              <a:gd name="T18" fmla="*/ 27 w 49"/>
              <a:gd name="T19" fmla="*/ 3 h 39"/>
              <a:gd name="T20" fmla="*/ 24 w 49"/>
              <a:gd name="T21" fmla="*/ 21 h 39"/>
              <a:gd name="T22" fmla="*/ 22 w 49"/>
              <a:gd name="T23" fmla="*/ 27 h 39"/>
              <a:gd name="T24" fmla="*/ 17 w 49"/>
              <a:gd name="T25" fmla="*/ 34 h 39"/>
              <a:gd name="T26" fmla="*/ 10 w 49"/>
              <a:gd name="T27" fmla="*/ 36 h 39"/>
              <a:gd name="T28" fmla="*/ 6 w 49"/>
              <a:gd name="T29" fmla="*/ 35 h 39"/>
              <a:gd name="T30" fmla="*/ 3 w 49"/>
              <a:gd name="T31" fmla="*/ 32 h 39"/>
              <a:gd name="T32" fmla="*/ 0 w 49"/>
              <a:gd name="T33" fmla="*/ 22 h 39"/>
              <a:gd name="T34" fmla="*/ 1 w 49"/>
              <a:gd name="T35" fmla="*/ 18 h 39"/>
              <a:gd name="T36" fmla="*/ 5 w 49"/>
              <a:gd name="T37" fmla="*/ 10 h 39"/>
              <a:gd name="T38" fmla="*/ 8 w 49"/>
              <a:gd name="T39" fmla="*/ 7 h 39"/>
              <a:gd name="T40" fmla="*/ 17 w 49"/>
              <a:gd name="T41" fmla="*/ 2 h 39"/>
              <a:gd name="T42" fmla="*/ 27 w 49"/>
              <a:gd name="T43" fmla="*/ 0 h 39"/>
              <a:gd name="T44" fmla="*/ 31 w 49"/>
              <a:gd name="T45" fmla="*/ 0 h 39"/>
              <a:gd name="T46" fmla="*/ 39 w 49"/>
              <a:gd name="T47" fmla="*/ 3 h 39"/>
              <a:gd name="T48" fmla="*/ 43 w 49"/>
              <a:gd name="T49" fmla="*/ 5 h 39"/>
              <a:gd name="T50" fmla="*/ 47 w 49"/>
              <a:gd name="T51" fmla="*/ 10 h 39"/>
              <a:gd name="T52" fmla="*/ 49 w 49"/>
              <a:gd name="T53" fmla="*/ 18 h 39"/>
              <a:gd name="T54" fmla="*/ 48 w 49"/>
              <a:gd name="T55" fmla="*/ 22 h 39"/>
              <a:gd name="T56" fmla="*/ 45 w 49"/>
              <a:gd name="T57" fmla="*/ 31 h 39"/>
              <a:gd name="T58" fmla="*/ 42 w 49"/>
              <a:gd name="T59" fmla="*/ 33 h 39"/>
              <a:gd name="T60" fmla="*/ 35 w 49"/>
              <a:gd name="T61" fmla="*/ 37 h 39"/>
              <a:gd name="T62" fmla="*/ 26 w 49"/>
              <a:gd name="T63" fmla="*/ 39 h 39"/>
              <a:gd name="T64" fmla="*/ 23 w 49"/>
              <a:gd name="T65" fmla="*/ 3 h 39"/>
              <a:gd name="T66" fmla="*/ 20 w 49"/>
              <a:gd name="T67" fmla="*/ 4 h 39"/>
              <a:gd name="T68" fmla="*/ 9 w 49"/>
              <a:gd name="T69" fmla="*/ 10 h 39"/>
              <a:gd name="T70" fmla="*/ 7 w 49"/>
              <a:gd name="T71" fmla="*/ 13 h 39"/>
              <a:gd name="T72" fmla="*/ 4 w 49"/>
              <a:gd name="T73" fmla="*/ 19 h 39"/>
              <a:gd name="T74" fmla="*/ 4 w 49"/>
              <a:gd name="T75" fmla="*/ 23 h 39"/>
              <a:gd name="T76" fmla="*/ 6 w 49"/>
              <a:gd name="T77" fmla="*/ 30 h 39"/>
              <a:gd name="T78" fmla="*/ 8 w 49"/>
              <a:gd name="T79" fmla="*/ 32 h 39"/>
              <a:gd name="T80" fmla="*/ 10 w 49"/>
              <a:gd name="T81" fmla="*/ 32 h 39"/>
              <a:gd name="T82" fmla="*/ 15 w 49"/>
              <a:gd name="T83" fmla="*/ 30 h 39"/>
              <a:gd name="T84" fmla="*/ 19 w 49"/>
              <a:gd name="T85" fmla="*/ 23 h 39"/>
              <a:gd name="T86" fmla="*/ 22 w 49"/>
              <a:gd name="T87" fmla="*/ 13 h 39"/>
              <a:gd name="T88" fmla="*/ 23 w 49"/>
              <a:gd name="T8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 h="39">
                <a:moveTo>
                  <a:pt x="26" y="39"/>
                </a:moveTo>
                <a:lnTo>
                  <a:pt x="25" y="36"/>
                </a:lnTo>
                <a:lnTo>
                  <a:pt x="25" y="36"/>
                </a:lnTo>
                <a:lnTo>
                  <a:pt x="33" y="34"/>
                </a:lnTo>
                <a:lnTo>
                  <a:pt x="39" y="31"/>
                </a:lnTo>
                <a:lnTo>
                  <a:pt x="39" y="31"/>
                </a:lnTo>
                <a:lnTo>
                  <a:pt x="41" y="29"/>
                </a:lnTo>
                <a:lnTo>
                  <a:pt x="43" y="26"/>
                </a:lnTo>
                <a:lnTo>
                  <a:pt x="44" y="22"/>
                </a:lnTo>
                <a:lnTo>
                  <a:pt x="45" y="18"/>
                </a:lnTo>
                <a:lnTo>
                  <a:pt x="45" y="18"/>
                </a:lnTo>
                <a:lnTo>
                  <a:pt x="44" y="15"/>
                </a:lnTo>
                <a:lnTo>
                  <a:pt x="44" y="12"/>
                </a:lnTo>
                <a:lnTo>
                  <a:pt x="42" y="9"/>
                </a:lnTo>
                <a:lnTo>
                  <a:pt x="40" y="7"/>
                </a:lnTo>
                <a:lnTo>
                  <a:pt x="40" y="7"/>
                </a:lnTo>
                <a:lnTo>
                  <a:pt x="37" y="6"/>
                </a:lnTo>
                <a:lnTo>
                  <a:pt x="34" y="4"/>
                </a:lnTo>
                <a:lnTo>
                  <a:pt x="27" y="3"/>
                </a:lnTo>
                <a:lnTo>
                  <a:pt x="27" y="3"/>
                </a:lnTo>
                <a:lnTo>
                  <a:pt x="26" y="16"/>
                </a:lnTo>
                <a:lnTo>
                  <a:pt x="24" y="21"/>
                </a:lnTo>
                <a:lnTo>
                  <a:pt x="22" y="27"/>
                </a:lnTo>
                <a:lnTo>
                  <a:pt x="22" y="27"/>
                </a:lnTo>
                <a:lnTo>
                  <a:pt x="20" y="31"/>
                </a:lnTo>
                <a:lnTo>
                  <a:pt x="17" y="34"/>
                </a:lnTo>
                <a:lnTo>
                  <a:pt x="14" y="35"/>
                </a:lnTo>
                <a:lnTo>
                  <a:pt x="10" y="36"/>
                </a:lnTo>
                <a:lnTo>
                  <a:pt x="10" y="36"/>
                </a:lnTo>
                <a:lnTo>
                  <a:pt x="6" y="35"/>
                </a:lnTo>
                <a:lnTo>
                  <a:pt x="3" y="32"/>
                </a:lnTo>
                <a:lnTo>
                  <a:pt x="3" y="32"/>
                </a:lnTo>
                <a:lnTo>
                  <a:pt x="1" y="28"/>
                </a:lnTo>
                <a:lnTo>
                  <a:pt x="0" y="22"/>
                </a:lnTo>
                <a:lnTo>
                  <a:pt x="0" y="22"/>
                </a:lnTo>
                <a:lnTo>
                  <a:pt x="1" y="18"/>
                </a:lnTo>
                <a:lnTo>
                  <a:pt x="2" y="14"/>
                </a:lnTo>
                <a:lnTo>
                  <a:pt x="5" y="10"/>
                </a:lnTo>
                <a:lnTo>
                  <a:pt x="8" y="7"/>
                </a:lnTo>
                <a:lnTo>
                  <a:pt x="8" y="7"/>
                </a:lnTo>
                <a:lnTo>
                  <a:pt x="13" y="4"/>
                </a:lnTo>
                <a:lnTo>
                  <a:pt x="17" y="2"/>
                </a:lnTo>
                <a:lnTo>
                  <a:pt x="22" y="0"/>
                </a:lnTo>
                <a:lnTo>
                  <a:pt x="27" y="0"/>
                </a:lnTo>
                <a:lnTo>
                  <a:pt x="27" y="0"/>
                </a:lnTo>
                <a:lnTo>
                  <a:pt x="31" y="0"/>
                </a:lnTo>
                <a:lnTo>
                  <a:pt x="35" y="1"/>
                </a:lnTo>
                <a:lnTo>
                  <a:pt x="39" y="3"/>
                </a:lnTo>
                <a:lnTo>
                  <a:pt x="43" y="5"/>
                </a:lnTo>
                <a:lnTo>
                  <a:pt x="43" y="5"/>
                </a:lnTo>
                <a:lnTo>
                  <a:pt x="45" y="7"/>
                </a:lnTo>
                <a:lnTo>
                  <a:pt x="47" y="10"/>
                </a:lnTo>
                <a:lnTo>
                  <a:pt x="48" y="14"/>
                </a:lnTo>
                <a:lnTo>
                  <a:pt x="49" y="18"/>
                </a:lnTo>
                <a:lnTo>
                  <a:pt x="49" y="18"/>
                </a:lnTo>
                <a:lnTo>
                  <a:pt x="48" y="22"/>
                </a:lnTo>
                <a:lnTo>
                  <a:pt x="47" y="27"/>
                </a:lnTo>
                <a:lnTo>
                  <a:pt x="45" y="31"/>
                </a:lnTo>
                <a:lnTo>
                  <a:pt x="42" y="33"/>
                </a:lnTo>
                <a:lnTo>
                  <a:pt x="42" y="33"/>
                </a:lnTo>
                <a:lnTo>
                  <a:pt x="39" y="36"/>
                </a:lnTo>
                <a:lnTo>
                  <a:pt x="35" y="37"/>
                </a:lnTo>
                <a:lnTo>
                  <a:pt x="31" y="39"/>
                </a:lnTo>
                <a:lnTo>
                  <a:pt x="26" y="39"/>
                </a:lnTo>
                <a:lnTo>
                  <a:pt x="26" y="39"/>
                </a:lnTo>
                <a:close/>
                <a:moveTo>
                  <a:pt x="23" y="3"/>
                </a:moveTo>
                <a:lnTo>
                  <a:pt x="23" y="3"/>
                </a:lnTo>
                <a:lnTo>
                  <a:pt x="20" y="4"/>
                </a:lnTo>
                <a:lnTo>
                  <a:pt x="16" y="6"/>
                </a:lnTo>
                <a:lnTo>
                  <a:pt x="9" y="10"/>
                </a:lnTo>
                <a:lnTo>
                  <a:pt x="9" y="10"/>
                </a:lnTo>
                <a:lnTo>
                  <a:pt x="7" y="13"/>
                </a:lnTo>
                <a:lnTo>
                  <a:pt x="5" y="16"/>
                </a:lnTo>
                <a:lnTo>
                  <a:pt x="4" y="19"/>
                </a:lnTo>
                <a:lnTo>
                  <a:pt x="4" y="23"/>
                </a:lnTo>
                <a:lnTo>
                  <a:pt x="4" y="23"/>
                </a:lnTo>
                <a:lnTo>
                  <a:pt x="5" y="27"/>
                </a:lnTo>
                <a:lnTo>
                  <a:pt x="6" y="30"/>
                </a:lnTo>
                <a:lnTo>
                  <a:pt x="6" y="30"/>
                </a:lnTo>
                <a:lnTo>
                  <a:pt x="8" y="32"/>
                </a:lnTo>
                <a:lnTo>
                  <a:pt x="10" y="32"/>
                </a:lnTo>
                <a:lnTo>
                  <a:pt x="10" y="32"/>
                </a:lnTo>
                <a:lnTo>
                  <a:pt x="13" y="32"/>
                </a:lnTo>
                <a:lnTo>
                  <a:pt x="15" y="30"/>
                </a:lnTo>
                <a:lnTo>
                  <a:pt x="17" y="27"/>
                </a:lnTo>
                <a:lnTo>
                  <a:pt x="19" y="23"/>
                </a:lnTo>
                <a:lnTo>
                  <a:pt x="19" y="23"/>
                </a:lnTo>
                <a:lnTo>
                  <a:pt x="22" y="13"/>
                </a:lnTo>
                <a:lnTo>
                  <a:pt x="23" y="3"/>
                </a:lnTo>
                <a:lnTo>
                  <a:pt x="2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Freeform 558">
            <a:extLst>
              <a:ext uri="{FF2B5EF4-FFF2-40B4-BE49-F238E27FC236}">
                <a16:creationId xmlns:a16="http://schemas.microsoft.com/office/drawing/2014/main" id="{39095D74-42C5-4540-83EA-2ED13D6E70D1}"/>
              </a:ext>
            </a:extLst>
          </p:cNvPr>
          <p:cNvSpPr>
            <a:spLocks noEditPoints="1"/>
          </p:cNvSpPr>
          <p:nvPr/>
        </p:nvSpPr>
        <p:spPr bwMode="auto">
          <a:xfrm>
            <a:off x="7197725" y="5283200"/>
            <a:ext cx="26987" cy="33337"/>
          </a:xfrm>
          <a:custGeom>
            <a:avLst/>
            <a:gdLst>
              <a:gd name="T0" fmla="*/ 4 w 35"/>
              <a:gd name="T1" fmla="*/ 26 h 43"/>
              <a:gd name="T2" fmla="*/ 0 w 35"/>
              <a:gd name="T3" fmla="*/ 26 h 43"/>
              <a:gd name="T4" fmla="*/ 0 w 35"/>
              <a:gd name="T5" fmla="*/ 1 h 43"/>
              <a:gd name="T6" fmla="*/ 4 w 35"/>
              <a:gd name="T7" fmla="*/ 1 h 43"/>
              <a:gd name="T8" fmla="*/ 4 w 35"/>
              <a:gd name="T9" fmla="*/ 26 h 43"/>
              <a:gd name="T10" fmla="*/ 35 w 35"/>
              <a:gd name="T11" fmla="*/ 20 h 43"/>
              <a:gd name="T12" fmla="*/ 35 w 35"/>
              <a:gd name="T13" fmla="*/ 20 h 43"/>
              <a:gd name="T14" fmla="*/ 34 w 35"/>
              <a:gd name="T15" fmla="*/ 26 h 43"/>
              <a:gd name="T16" fmla="*/ 32 w 35"/>
              <a:gd name="T17" fmla="*/ 32 h 43"/>
              <a:gd name="T18" fmla="*/ 32 w 35"/>
              <a:gd name="T19" fmla="*/ 32 h 43"/>
              <a:gd name="T20" fmla="*/ 28 w 35"/>
              <a:gd name="T21" fmla="*/ 36 h 43"/>
              <a:gd name="T22" fmla="*/ 23 w 35"/>
              <a:gd name="T23" fmla="*/ 40 h 43"/>
              <a:gd name="T24" fmla="*/ 23 w 35"/>
              <a:gd name="T25" fmla="*/ 40 h 43"/>
              <a:gd name="T26" fmla="*/ 15 w 35"/>
              <a:gd name="T27" fmla="*/ 42 h 43"/>
              <a:gd name="T28" fmla="*/ 5 w 35"/>
              <a:gd name="T29" fmla="*/ 43 h 43"/>
              <a:gd name="T30" fmla="*/ 4 w 35"/>
              <a:gd name="T31" fmla="*/ 40 h 43"/>
              <a:gd name="T32" fmla="*/ 4 w 35"/>
              <a:gd name="T33" fmla="*/ 40 h 43"/>
              <a:gd name="T34" fmla="*/ 11 w 35"/>
              <a:gd name="T35" fmla="*/ 39 h 43"/>
              <a:gd name="T36" fmla="*/ 16 w 35"/>
              <a:gd name="T37" fmla="*/ 38 h 43"/>
              <a:gd name="T38" fmla="*/ 21 w 35"/>
              <a:gd name="T39" fmla="*/ 36 h 43"/>
              <a:gd name="T40" fmla="*/ 24 w 35"/>
              <a:gd name="T41" fmla="*/ 34 h 43"/>
              <a:gd name="T42" fmla="*/ 24 w 35"/>
              <a:gd name="T43" fmla="*/ 34 h 43"/>
              <a:gd name="T44" fmla="*/ 27 w 35"/>
              <a:gd name="T45" fmla="*/ 31 h 43"/>
              <a:gd name="T46" fmla="*/ 29 w 35"/>
              <a:gd name="T47" fmla="*/ 27 h 43"/>
              <a:gd name="T48" fmla="*/ 30 w 35"/>
              <a:gd name="T49" fmla="*/ 23 h 43"/>
              <a:gd name="T50" fmla="*/ 31 w 35"/>
              <a:gd name="T51" fmla="*/ 19 h 43"/>
              <a:gd name="T52" fmla="*/ 31 w 35"/>
              <a:gd name="T53" fmla="*/ 0 h 43"/>
              <a:gd name="T54" fmla="*/ 35 w 35"/>
              <a:gd name="T55" fmla="*/ 0 h 43"/>
              <a:gd name="T56" fmla="*/ 35 w 35"/>
              <a:gd name="T57"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3">
                <a:moveTo>
                  <a:pt x="4" y="26"/>
                </a:moveTo>
                <a:lnTo>
                  <a:pt x="0" y="26"/>
                </a:lnTo>
                <a:lnTo>
                  <a:pt x="0" y="1"/>
                </a:lnTo>
                <a:lnTo>
                  <a:pt x="4" y="1"/>
                </a:lnTo>
                <a:lnTo>
                  <a:pt x="4" y="26"/>
                </a:lnTo>
                <a:close/>
                <a:moveTo>
                  <a:pt x="35" y="20"/>
                </a:moveTo>
                <a:lnTo>
                  <a:pt x="35" y="20"/>
                </a:lnTo>
                <a:lnTo>
                  <a:pt x="34" y="26"/>
                </a:lnTo>
                <a:lnTo>
                  <a:pt x="32" y="32"/>
                </a:lnTo>
                <a:lnTo>
                  <a:pt x="32" y="32"/>
                </a:lnTo>
                <a:lnTo>
                  <a:pt x="28" y="36"/>
                </a:lnTo>
                <a:lnTo>
                  <a:pt x="23" y="40"/>
                </a:lnTo>
                <a:lnTo>
                  <a:pt x="23" y="40"/>
                </a:lnTo>
                <a:lnTo>
                  <a:pt x="15" y="42"/>
                </a:lnTo>
                <a:lnTo>
                  <a:pt x="5" y="43"/>
                </a:lnTo>
                <a:lnTo>
                  <a:pt x="4" y="40"/>
                </a:lnTo>
                <a:lnTo>
                  <a:pt x="4" y="40"/>
                </a:lnTo>
                <a:lnTo>
                  <a:pt x="11" y="39"/>
                </a:lnTo>
                <a:lnTo>
                  <a:pt x="16" y="38"/>
                </a:lnTo>
                <a:lnTo>
                  <a:pt x="21" y="36"/>
                </a:lnTo>
                <a:lnTo>
                  <a:pt x="24" y="34"/>
                </a:lnTo>
                <a:lnTo>
                  <a:pt x="24" y="34"/>
                </a:lnTo>
                <a:lnTo>
                  <a:pt x="27" y="31"/>
                </a:lnTo>
                <a:lnTo>
                  <a:pt x="29" y="27"/>
                </a:lnTo>
                <a:lnTo>
                  <a:pt x="30" y="23"/>
                </a:lnTo>
                <a:lnTo>
                  <a:pt x="31" y="19"/>
                </a:lnTo>
                <a:lnTo>
                  <a:pt x="31" y="0"/>
                </a:lnTo>
                <a:lnTo>
                  <a:pt x="35" y="0"/>
                </a:lnTo>
                <a:lnTo>
                  <a:pt x="35"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Freeform 559">
            <a:extLst>
              <a:ext uri="{FF2B5EF4-FFF2-40B4-BE49-F238E27FC236}">
                <a16:creationId xmlns:a16="http://schemas.microsoft.com/office/drawing/2014/main" id="{F0F8C146-44DE-4F7C-AFA0-5FE5CA028AEC}"/>
              </a:ext>
            </a:extLst>
          </p:cNvPr>
          <p:cNvSpPr>
            <a:spLocks noEditPoints="1"/>
          </p:cNvSpPr>
          <p:nvPr/>
        </p:nvSpPr>
        <p:spPr bwMode="auto">
          <a:xfrm>
            <a:off x="7240588" y="5283200"/>
            <a:ext cx="26987" cy="33337"/>
          </a:xfrm>
          <a:custGeom>
            <a:avLst/>
            <a:gdLst>
              <a:gd name="T0" fmla="*/ 5 w 35"/>
              <a:gd name="T1" fmla="*/ 26 h 43"/>
              <a:gd name="T2" fmla="*/ 0 w 35"/>
              <a:gd name="T3" fmla="*/ 26 h 43"/>
              <a:gd name="T4" fmla="*/ 0 w 35"/>
              <a:gd name="T5" fmla="*/ 1 h 43"/>
              <a:gd name="T6" fmla="*/ 5 w 35"/>
              <a:gd name="T7" fmla="*/ 1 h 43"/>
              <a:gd name="T8" fmla="*/ 5 w 35"/>
              <a:gd name="T9" fmla="*/ 26 h 43"/>
              <a:gd name="T10" fmla="*/ 35 w 35"/>
              <a:gd name="T11" fmla="*/ 20 h 43"/>
              <a:gd name="T12" fmla="*/ 35 w 35"/>
              <a:gd name="T13" fmla="*/ 20 h 43"/>
              <a:gd name="T14" fmla="*/ 34 w 35"/>
              <a:gd name="T15" fmla="*/ 26 h 43"/>
              <a:gd name="T16" fmla="*/ 32 w 35"/>
              <a:gd name="T17" fmla="*/ 32 h 43"/>
              <a:gd name="T18" fmla="*/ 32 w 35"/>
              <a:gd name="T19" fmla="*/ 32 h 43"/>
              <a:gd name="T20" fmla="*/ 29 w 35"/>
              <a:gd name="T21" fmla="*/ 36 h 43"/>
              <a:gd name="T22" fmla="*/ 23 w 35"/>
              <a:gd name="T23" fmla="*/ 40 h 43"/>
              <a:gd name="T24" fmla="*/ 23 w 35"/>
              <a:gd name="T25" fmla="*/ 40 h 43"/>
              <a:gd name="T26" fmla="*/ 16 w 35"/>
              <a:gd name="T27" fmla="*/ 42 h 43"/>
              <a:gd name="T28" fmla="*/ 5 w 35"/>
              <a:gd name="T29" fmla="*/ 43 h 43"/>
              <a:gd name="T30" fmla="*/ 4 w 35"/>
              <a:gd name="T31" fmla="*/ 40 h 43"/>
              <a:gd name="T32" fmla="*/ 4 w 35"/>
              <a:gd name="T33" fmla="*/ 40 h 43"/>
              <a:gd name="T34" fmla="*/ 10 w 35"/>
              <a:gd name="T35" fmla="*/ 39 h 43"/>
              <a:gd name="T36" fmla="*/ 17 w 35"/>
              <a:gd name="T37" fmla="*/ 38 h 43"/>
              <a:gd name="T38" fmla="*/ 21 w 35"/>
              <a:gd name="T39" fmla="*/ 36 h 43"/>
              <a:gd name="T40" fmla="*/ 25 w 35"/>
              <a:gd name="T41" fmla="*/ 34 h 43"/>
              <a:gd name="T42" fmla="*/ 25 w 35"/>
              <a:gd name="T43" fmla="*/ 34 h 43"/>
              <a:gd name="T44" fmla="*/ 27 w 35"/>
              <a:gd name="T45" fmla="*/ 31 h 43"/>
              <a:gd name="T46" fmla="*/ 29 w 35"/>
              <a:gd name="T47" fmla="*/ 27 h 43"/>
              <a:gd name="T48" fmla="*/ 30 w 35"/>
              <a:gd name="T49" fmla="*/ 23 h 43"/>
              <a:gd name="T50" fmla="*/ 31 w 35"/>
              <a:gd name="T51" fmla="*/ 19 h 43"/>
              <a:gd name="T52" fmla="*/ 31 w 35"/>
              <a:gd name="T53" fmla="*/ 0 h 43"/>
              <a:gd name="T54" fmla="*/ 35 w 35"/>
              <a:gd name="T55" fmla="*/ 0 h 43"/>
              <a:gd name="T56" fmla="*/ 35 w 35"/>
              <a:gd name="T57"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3">
                <a:moveTo>
                  <a:pt x="5" y="26"/>
                </a:moveTo>
                <a:lnTo>
                  <a:pt x="0" y="26"/>
                </a:lnTo>
                <a:lnTo>
                  <a:pt x="0" y="1"/>
                </a:lnTo>
                <a:lnTo>
                  <a:pt x="5" y="1"/>
                </a:lnTo>
                <a:lnTo>
                  <a:pt x="5" y="26"/>
                </a:lnTo>
                <a:close/>
                <a:moveTo>
                  <a:pt x="35" y="20"/>
                </a:moveTo>
                <a:lnTo>
                  <a:pt x="35" y="20"/>
                </a:lnTo>
                <a:lnTo>
                  <a:pt x="34" y="26"/>
                </a:lnTo>
                <a:lnTo>
                  <a:pt x="32" y="32"/>
                </a:lnTo>
                <a:lnTo>
                  <a:pt x="32" y="32"/>
                </a:lnTo>
                <a:lnTo>
                  <a:pt x="29" y="36"/>
                </a:lnTo>
                <a:lnTo>
                  <a:pt x="23" y="40"/>
                </a:lnTo>
                <a:lnTo>
                  <a:pt x="23" y="40"/>
                </a:lnTo>
                <a:lnTo>
                  <a:pt x="16" y="42"/>
                </a:lnTo>
                <a:lnTo>
                  <a:pt x="5" y="43"/>
                </a:lnTo>
                <a:lnTo>
                  <a:pt x="4" y="40"/>
                </a:lnTo>
                <a:lnTo>
                  <a:pt x="4" y="40"/>
                </a:lnTo>
                <a:lnTo>
                  <a:pt x="10" y="39"/>
                </a:lnTo>
                <a:lnTo>
                  <a:pt x="17" y="38"/>
                </a:lnTo>
                <a:lnTo>
                  <a:pt x="21" y="36"/>
                </a:lnTo>
                <a:lnTo>
                  <a:pt x="25" y="34"/>
                </a:lnTo>
                <a:lnTo>
                  <a:pt x="25" y="34"/>
                </a:lnTo>
                <a:lnTo>
                  <a:pt x="27" y="31"/>
                </a:lnTo>
                <a:lnTo>
                  <a:pt x="29" y="27"/>
                </a:lnTo>
                <a:lnTo>
                  <a:pt x="30" y="23"/>
                </a:lnTo>
                <a:lnTo>
                  <a:pt x="31" y="19"/>
                </a:lnTo>
                <a:lnTo>
                  <a:pt x="31" y="0"/>
                </a:lnTo>
                <a:lnTo>
                  <a:pt x="35" y="0"/>
                </a:lnTo>
                <a:lnTo>
                  <a:pt x="35"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Rectangle 560">
            <a:extLst>
              <a:ext uri="{FF2B5EF4-FFF2-40B4-BE49-F238E27FC236}">
                <a16:creationId xmlns:a16="http://schemas.microsoft.com/office/drawing/2014/main" id="{9C8C4617-FEE5-4C7D-AF17-3446EA7521FC}"/>
              </a:ext>
            </a:extLst>
          </p:cNvPr>
          <p:cNvSpPr>
            <a:spLocks noChangeArrowheads="1"/>
          </p:cNvSpPr>
          <p:nvPr/>
        </p:nvSpPr>
        <p:spPr bwMode="auto">
          <a:xfrm>
            <a:off x="7280275" y="5299075"/>
            <a:ext cx="33337" cy="31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Freeform 561">
            <a:extLst>
              <a:ext uri="{FF2B5EF4-FFF2-40B4-BE49-F238E27FC236}">
                <a16:creationId xmlns:a16="http://schemas.microsoft.com/office/drawing/2014/main" id="{9B1B85E4-A904-459C-9407-493024F4DFAE}"/>
              </a:ext>
            </a:extLst>
          </p:cNvPr>
          <p:cNvSpPr>
            <a:spLocks/>
          </p:cNvSpPr>
          <p:nvPr/>
        </p:nvSpPr>
        <p:spPr bwMode="auto">
          <a:xfrm>
            <a:off x="7318375" y="5284788"/>
            <a:ext cx="41275" cy="31750"/>
          </a:xfrm>
          <a:custGeom>
            <a:avLst/>
            <a:gdLst>
              <a:gd name="T0" fmla="*/ 51 w 51"/>
              <a:gd name="T1" fmla="*/ 39 h 42"/>
              <a:gd name="T2" fmla="*/ 47 w 51"/>
              <a:gd name="T3" fmla="*/ 42 h 42"/>
              <a:gd name="T4" fmla="*/ 47 w 51"/>
              <a:gd name="T5" fmla="*/ 42 h 42"/>
              <a:gd name="T6" fmla="*/ 39 w 51"/>
              <a:gd name="T7" fmla="*/ 34 h 42"/>
              <a:gd name="T8" fmla="*/ 27 w 51"/>
              <a:gd name="T9" fmla="*/ 23 h 42"/>
              <a:gd name="T10" fmla="*/ 27 w 51"/>
              <a:gd name="T11" fmla="*/ 23 h 42"/>
              <a:gd name="T12" fmla="*/ 21 w 51"/>
              <a:gd name="T13" fmla="*/ 30 h 42"/>
              <a:gd name="T14" fmla="*/ 15 w 51"/>
              <a:gd name="T15" fmla="*/ 35 h 42"/>
              <a:gd name="T16" fmla="*/ 8 w 51"/>
              <a:gd name="T17" fmla="*/ 39 h 42"/>
              <a:gd name="T18" fmla="*/ 2 w 51"/>
              <a:gd name="T19" fmla="*/ 41 h 42"/>
              <a:gd name="T20" fmla="*/ 0 w 51"/>
              <a:gd name="T21" fmla="*/ 38 h 42"/>
              <a:gd name="T22" fmla="*/ 0 w 51"/>
              <a:gd name="T23" fmla="*/ 38 h 42"/>
              <a:gd name="T24" fmla="*/ 11 w 51"/>
              <a:gd name="T25" fmla="*/ 33 h 42"/>
              <a:gd name="T26" fmla="*/ 21 w 51"/>
              <a:gd name="T27" fmla="*/ 24 h 42"/>
              <a:gd name="T28" fmla="*/ 21 w 51"/>
              <a:gd name="T29" fmla="*/ 24 h 42"/>
              <a:gd name="T30" fmla="*/ 26 w 51"/>
              <a:gd name="T31" fmla="*/ 19 h 42"/>
              <a:gd name="T32" fmla="*/ 30 w 51"/>
              <a:gd name="T33" fmla="*/ 14 h 42"/>
              <a:gd name="T34" fmla="*/ 34 w 51"/>
              <a:gd name="T35" fmla="*/ 9 h 42"/>
              <a:gd name="T36" fmla="*/ 36 w 51"/>
              <a:gd name="T37" fmla="*/ 4 h 42"/>
              <a:gd name="T38" fmla="*/ 6 w 51"/>
              <a:gd name="T39" fmla="*/ 4 h 42"/>
              <a:gd name="T40" fmla="*/ 6 w 51"/>
              <a:gd name="T41" fmla="*/ 0 h 42"/>
              <a:gd name="T42" fmla="*/ 41 w 51"/>
              <a:gd name="T43" fmla="*/ 0 h 42"/>
              <a:gd name="T44" fmla="*/ 42 w 51"/>
              <a:gd name="T45" fmla="*/ 1 h 42"/>
              <a:gd name="T46" fmla="*/ 42 w 51"/>
              <a:gd name="T47" fmla="*/ 1 h 42"/>
              <a:gd name="T48" fmla="*/ 37 w 51"/>
              <a:gd name="T49" fmla="*/ 11 h 42"/>
              <a:gd name="T50" fmla="*/ 30 w 51"/>
              <a:gd name="T51" fmla="*/ 21 h 42"/>
              <a:gd name="T52" fmla="*/ 30 w 51"/>
              <a:gd name="T53" fmla="*/ 21 h 42"/>
              <a:gd name="T54" fmla="*/ 51 w 51"/>
              <a:gd name="T55" fmla="*/ 39 h 42"/>
              <a:gd name="T56" fmla="*/ 51 w 51"/>
              <a:gd name="T57"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42">
                <a:moveTo>
                  <a:pt x="51" y="39"/>
                </a:moveTo>
                <a:lnTo>
                  <a:pt x="47" y="42"/>
                </a:lnTo>
                <a:lnTo>
                  <a:pt x="47" y="42"/>
                </a:lnTo>
                <a:lnTo>
                  <a:pt x="39" y="34"/>
                </a:lnTo>
                <a:lnTo>
                  <a:pt x="27" y="23"/>
                </a:lnTo>
                <a:lnTo>
                  <a:pt x="27" y="23"/>
                </a:lnTo>
                <a:lnTo>
                  <a:pt x="21" y="30"/>
                </a:lnTo>
                <a:lnTo>
                  <a:pt x="15" y="35"/>
                </a:lnTo>
                <a:lnTo>
                  <a:pt x="8" y="39"/>
                </a:lnTo>
                <a:lnTo>
                  <a:pt x="2" y="41"/>
                </a:lnTo>
                <a:lnTo>
                  <a:pt x="0" y="38"/>
                </a:lnTo>
                <a:lnTo>
                  <a:pt x="0" y="38"/>
                </a:lnTo>
                <a:lnTo>
                  <a:pt x="11" y="33"/>
                </a:lnTo>
                <a:lnTo>
                  <a:pt x="21" y="24"/>
                </a:lnTo>
                <a:lnTo>
                  <a:pt x="21" y="24"/>
                </a:lnTo>
                <a:lnTo>
                  <a:pt x="26" y="19"/>
                </a:lnTo>
                <a:lnTo>
                  <a:pt x="30" y="14"/>
                </a:lnTo>
                <a:lnTo>
                  <a:pt x="34" y="9"/>
                </a:lnTo>
                <a:lnTo>
                  <a:pt x="36" y="4"/>
                </a:lnTo>
                <a:lnTo>
                  <a:pt x="6" y="4"/>
                </a:lnTo>
                <a:lnTo>
                  <a:pt x="6" y="0"/>
                </a:lnTo>
                <a:lnTo>
                  <a:pt x="41" y="0"/>
                </a:lnTo>
                <a:lnTo>
                  <a:pt x="42" y="1"/>
                </a:lnTo>
                <a:lnTo>
                  <a:pt x="42" y="1"/>
                </a:lnTo>
                <a:lnTo>
                  <a:pt x="37" y="11"/>
                </a:lnTo>
                <a:lnTo>
                  <a:pt x="30" y="21"/>
                </a:lnTo>
                <a:lnTo>
                  <a:pt x="30" y="21"/>
                </a:lnTo>
                <a:lnTo>
                  <a:pt x="51" y="39"/>
                </a:lnTo>
                <a:lnTo>
                  <a:pt x="51"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Freeform 562">
            <a:extLst>
              <a:ext uri="{FF2B5EF4-FFF2-40B4-BE49-F238E27FC236}">
                <a16:creationId xmlns:a16="http://schemas.microsoft.com/office/drawing/2014/main" id="{987AD0F1-87B6-4D26-8B75-4ECE76B95D31}"/>
              </a:ext>
            </a:extLst>
          </p:cNvPr>
          <p:cNvSpPr>
            <a:spLocks/>
          </p:cNvSpPr>
          <p:nvPr/>
        </p:nvSpPr>
        <p:spPr bwMode="auto">
          <a:xfrm>
            <a:off x="7362825" y="5281613"/>
            <a:ext cx="38100" cy="34925"/>
          </a:xfrm>
          <a:custGeom>
            <a:avLst/>
            <a:gdLst>
              <a:gd name="T0" fmla="*/ 27 w 47"/>
              <a:gd name="T1" fmla="*/ 36 h 44"/>
              <a:gd name="T2" fmla="*/ 27 w 47"/>
              <a:gd name="T3" fmla="*/ 27 h 44"/>
              <a:gd name="T4" fmla="*/ 26 w 47"/>
              <a:gd name="T5" fmla="*/ 24 h 44"/>
              <a:gd name="T6" fmla="*/ 18 w 47"/>
              <a:gd name="T7" fmla="*/ 31 h 44"/>
              <a:gd name="T8" fmla="*/ 15 w 47"/>
              <a:gd name="T9" fmla="*/ 36 h 44"/>
              <a:gd name="T10" fmla="*/ 15 w 47"/>
              <a:gd name="T11" fmla="*/ 38 h 44"/>
              <a:gd name="T12" fmla="*/ 17 w 47"/>
              <a:gd name="T13" fmla="*/ 39 h 44"/>
              <a:gd name="T14" fmla="*/ 28 w 47"/>
              <a:gd name="T15" fmla="*/ 41 h 44"/>
              <a:gd name="T16" fmla="*/ 45 w 47"/>
              <a:gd name="T17" fmla="*/ 40 h 44"/>
              <a:gd name="T18" fmla="*/ 46 w 47"/>
              <a:gd name="T19" fmla="*/ 44 h 44"/>
              <a:gd name="T20" fmla="*/ 31 w 47"/>
              <a:gd name="T21" fmla="*/ 44 h 44"/>
              <a:gd name="T22" fmla="*/ 15 w 47"/>
              <a:gd name="T23" fmla="*/ 42 h 44"/>
              <a:gd name="T24" fmla="*/ 12 w 47"/>
              <a:gd name="T25" fmla="*/ 40 h 44"/>
              <a:gd name="T26" fmla="*/ 11 w 47"/>
              <a:gd name="T27" fmla="*/ 36 h 44"/>
              <a:gd name="T28" fmla="*/ 14 w 47"/>
              <a:gd name="T29" fmla="*/ 28 h 44"/>
              <a:gd name="T30" fmla="*/ 19 w 47"/>
              <a:gd name="T31" fmla="*/ 25 h 44"/>
              <a:gd name="T32" fmla="*/ 26 w 47"/>
              <a:gd name="T33" fmla="*/ 21 h 44"/>
              <a:gd name="T34" fmla="*/ 22 w 47"/>
              <a:gd name="T35" fmla="*/ 18 h 44"/>
              <a:gd name="T36" fmla="*/ 15 w 47"/>
              <a:gd name="T37" fmla="*/ 19 h 44"/>
              <a:gd name="T38" fmla="*/ 11 w 47"/>
              <a:gd name="T39" fmla="*/ 21 h 44"/>
              <a:gd name="T40" fmla="*/ 3 w 47"/>
              <a:gd name="T41" fmla="*/ 30 h 44"/>
              <a:gd name="T42" fmla="*/ 0 w 47"/>
              <a:gd name="T43" fmla="*/ 26 h 44"/>
              <a:gd name="T44" fmla="*/ 8 w 47"/>
              <a:gd name="T45" fmla="*/ 18 h 44"/>
              <a:gd name="T46" fmla="*/ 14 w 47"/>
              <a:gd name="T47" fmla="*/ 9 h 44"/>
              <a:gd name="T48" fmla="*/ 2 w 47"/>
              <a:gd name="T49" fmla="*/ 6 h 44"/>
              <a:gd name="T50" fmla="*/ 16 w 47"/>
              <a:gd name="T51" fmla="*/ 6 h 44"/>
              <a:gd name="T52" fmla="*/ 22 w 47"/>
              <a:gd name="T53" fmla="*/ 0 h 44"/>
              <a:gd name="T54" fmla="*/ 20 w 47"/>
              <a:gd name="T55" fmla="*/ 6 h 44"/>
              <a:gd name="T56" fmla="*/ 40 w 47"/>
              <a:gd name="T57" fmla="*/ 9 h 44"/>
              <a:gd name="T58" fmla="*/ 18 w 47"/>
              <a:gd name="T59" fmla="*/ 9 h 44"/>
              <a:gd name="T60" fmla="*/ 14 w 47"/>
              <a:gd name="T61" fmla="*/ 17 h 44"/>
              <a:gd name="T62" fmla="*/ 18 w 47"/>
              <a:gd name="T63" fmla="*/ 16 h 44"/>
              <a:gd name="T64" fmla="*/ 22 w 47"/>
              <a:gd name="T65" fmla="*/ 15 h 44"/>
              <a:gd name="T66" fmla="*/ 26 w 47"/>
              <a:gd name="T67" fmla="*/ 16 h 44"/>
              <a:gd name="T68" fmla="*/ 45 w 47"/>
              <a:gd name="T69" fmla="*/ 13 h 44"/>
              <a:gd name="T70" fmla="*/ 47 w 47"/>
              <a:gd name="T71" fmla="*/ 17 h 44"/>
              <a:gd name="T72" fmla="*/ 30 w 47"/>
              <a:gd name="T73" fmla="*/ 22 h 44"/>
              <a:gd name="T74" fmla="*/ 30 w 47"/>
              <a:gd name="T75"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4">
                <a:moveTo>
                  <a:pt x="30" y="36"/>
                </a:moveTo>
                <a:lnTo>
                  <a:pt x="27" y="36"/>
                </a:lnTo>
                <a:lnTo>
                  <a:pt x="27" y="27"/>
                </a:lnTo>
                <a:lnTo>
                  <a:pt x="27" y="27"/>
                </a:lnTo>
                <a:lnTo>
                  <a:pt x="26" y="24"/>
                </a:lnTo>
                <a:lnTo>
                  <a:pt x="26" y="24"/>
                </a:lnTo>
                <a:lnTo>
                  <a:pt x="21" y="27"/>
                </a:lnTo>
                <a:lnTo>
                  <a:pt x="18" y="31"/>
                </a:lnTo>
                <a:lnTo>
                  <a:pt x="16" y="33"/>
                </a:lnTo>
                <a:lnTo>
                  <a:pt x="15" y="36"/>
                </a:lnTo>
                <a:lnTo>
                  <a:pt x="15" y="36"/>
                </a:lnTo>
                <a:lnTo>
                  <a:pt x="15" y="38"/>
                </a:lnTo>
                <a:lnTo>
                  <a:pt x="17" y="39"/>
                </a:lnTo>
                <a:lnTo>
                  <a:pt x="17" y="39"/>
                </a:lnTo>
                <a:lnTo>
                  <a:pt x="21" y="40"/>
                </a:lnTo>
                <a:lnTo>
                  <a:pt x="28" y="41"/>
                </a:lnTo>
                <a:lnTo>
                  <a:pt x="28" y="41"/>
                </a:lnTo>
                <a:lnTo>
                  <a:pt x="45" y="40"/>
                </a:lnTo>
                <a:lnTo>
                  <a:pt x="46" y="44"/>
                </a:lnTo>
                <a:lnTo>
                  <a:pt x="46" y="44"/>
                </a:lnTo>
                <a:lnTo>
                  <a:pt x="31" y="44"/>
                </a:lnTo>
                <a:lnTo>
                  <a:pt x="31" y="44"/>
                </a:lnTo>
                <a:lnTo>
                  <a:pt x="21" y="44"/>
                </a:lnTo>
                <a:lnTo>
                  <a:pt x="15" y="42"/>
                </a:lnTo>
                <a:lnTo>
                  <a:pt x="15" y="42"/>
                </a:lnTo>
                <a:lnTo>
                  <a:pt x="12" y="40"/>
                </a:lnTo>
                <a:lnTo>
                  <a:pt x="11" y="36"/>
                </a:lnTo>
                <a:lnTo>
                  <a:pt x="11" y="36"/>
                </a:lnTo>
                <a:lnTo>
                  <a:pt x="12" y="33"/>
                </a:lnTo>
                <a:lnTo>
                  <a:pt x="14" y="28"/>
                </a:lnTo>
                <a:lnTo>
                  <a:pt x="14" y="28"/>
                </a:lnTo>
                <a:lnTo>
                  <a:pt x="19" y="25"/>
                </a:lnTo>
                <a:lnTo>
                  <a:pt x="26" y="21"/>
                </a:lnTo>
                <a:lnTo>
                  <a:pt x="26" y="21"/>
                </a:lnTo>
                <a:lnTo>
                  <a:pt x="24" y="19"/>
                </a:lnTo>
                <a:lnTo>
                  <a:pt x="22" y="18"/>
                </a:lnTo>
                <a:lnTo>
                  <a:pt x="22" y="18"/>
                </a:lnTo>
                <a:lnTo>
                  <a:pt x="15" y="19"/>
                </a:lnTo>
                <a:lnTo>
                  <a:pt x="15" y="19"/>
                </a:lnTo>
                <a:lnTo>
                  <a:pt x="11" y="21"/>
                </a:lnTo>
                <a:lnTo>
                  <a:pt x="7" y="25"/>
                </a:lnTo>
                <a:lnTo>
                  <a:pt x="3" y="30"/>
                </a:lnTo>
                <a:lnTo>
                  <a:pt x="0" y="26"/>
                </a:lnTo>
                <a:lnTo>
                  <a:pt x="0" y="26"/>
                </a:lnTo>
                <a:lnTo>
                  <a:pt x="5" y="22"/>
                </a:lnTo>
                <a:lnTo>
                  <a:pt x="8" y="18"/>
                </a:lnTo>
                <a:lnTo>
                  <a:pt x="12" y="14"/>
                </a:lnTo>
                <a:lnTo>
                  <a:pt x="14" y="9"/>
                </a:lnTo>
                <a:lnTo>
                  <a:pt x="2" y="9"/>
                </a:lnTo>
                <a:lnTo>
                  <a:pt x="2" y="6"/>
                </a:lnTo>
                <a:lnTo>
                  <a:pt x="16" y="6"/>
                </a:lnTo>
                <a:lnTo>
                  <a:pt x="16" y="6"/>
                </a:lnTo>
                <a:lnTo>
                  <a:pt x="17" y="0"/>
                </a:lnTo>
                <a:lnTo>
                  <a:pt x="22" y="0"/>
                </a:lnTo>
                <a:lnTo>
                  <a:pt x="22" y="0"/>
                </a:lnTo>
                <a:lnTo>
                  <a:pt x="20" y="6"/>
                </a:lnTo>
                <a:lnTo>
                  <a:pt x="40" y="6"/>
                </a:lnTo>
                <a:lnTo>
                  <a:pt x="40" y="9"/>
                </a:lnTo>
                <a:lnTo>
                  <a:pt x="18" y="9"/>
                </a:lnTo>
                <a:lnTo>
                  <a:pt x="18" y="9"/>
                </a:lnTo>
                <a:lnTo>
                  <a:pt x="14" y="17"/>
                </a:lnTo>
                <a:lnTo>
                  <a:pt x="14" y="17"/>
                </a:lnTo>
                <a:lnTo>
                  <a:pt x="14" y="17"/>
                </a:lnTo>
                <a:lnTo>
                  <a:pt x="18" y="16"/>
                </a:lnTo>
                <a:lnTo>
                  <a:pt x="18" y="16"/>
                </a:lnTo>
                <a:lnTo>
                  <a:pt x="22" y="15"/>
                </a:lnTo>
                <a:lnTo>
                  <a:pt x="22" y="15"/>
                </a:lnTo>
                <a:lnTo>
                  <a:pt x="26" y="16"/>
                </a:lnTo>
                <a:lnTo>
                  <a:pt x="29" y="19"/>
                </a:lnTo>
                <a:lnTo>
                  <a:pt x="45" y="13"/>
                </a:lnTo>
                <a:lnTo>
                  <a:pt x="47" y="17"/>
                </a:lnTo>
                <a:lnTo>
                  <a:pt x="47" y="17"/>
                </a:lnTo>
                <a:lnTo>
                  <a:pt x="30" y="22"/>
                </a:lnTo>
                <a:lnTo>
                  <a:pt x="30" y="22"/>
                </a:lnTo>
                <a:lnTo>
                  <a:pt x="30" y="27"/>
                </a:lnTo>
                <a:lnTo>
                  <a:pt x="30"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Freeform 563">
            <a:extLst>
              <a:ext uri="{FF2B5EF4-FFF2-40B4-BE49-F238E27FC236}">
                <a16:creationId xmlns:a16="http://schemas.microsoft.com/office/drawing/2014/main" id="{BEC55063-55F2-442A-9FA6-8C46E53F0D76}"/>
              </a:ext>
            </a:extLst>
          </p:cNvPr>
          <p:cNvSpPr>
            <a:spLocks noEditPoints="1"/>
          </p:cNvSpPr>
          <p:nvPr/>
        </p:nvSpPr>
        <p:spPr bwMode="auto">
          <a:xfrm>
            <a:off x="6797675" y="5351463"/>
            <a:ext cx="39687" cy="36512"/>
          </a:xfrm>
          <a:custGeom>
            <a:avLst/>
            <a:gdLst>
              <a:gd name="T0" fmla="*/ 20 w 50"/>
              <a:gd name="T1" fmla="*/ 40 h 46"/>
              <a:gd name="T2" fmla="*/ 0 w 50"/>
              <a:gd name="T3" fmla="*/ 40 h 46"/>
              <a:gd name="T4" fmla="*/ 5 w 50"/>
              <a:gd name="T5" fmla="*/ 22 h 46"/>
              <a:gd name="T6" fmla="*/ 1 w 50"/>
              <a:gd name="T7" fmla="*/ 19 h 46"/>
              <a:gd name="T8" fmla="*/ 49 w 50"/>
              <a:gd name="T9" fmla="*/ 22 h 46"/>
              <a:gd name="T10" fmla="*/ 24 w 50"/>
              <a:gd name="T11" fmla="*/ 46 h 46"/>
              <a:gd name="T12" fmla="*/ 20 w 50"/>
              <a:gd name="T13" fmla="*/ 40 h 46"/>
              <a:gd name="T14" fmla="*/ 6 w 50"/>
              <a:gd name="T15" fmla="*/ 0 h 46"/>
              <a:gd name="T16" fmla="*/ 44 w 50"/>
              <a:gd name="T17" fmla="*/ 16 h 46"/>
              <a:gd name="T18" fmla="*/ 8 w 50"/>
              <a:gd name="T19" fmla="*/ 22 h 46"/>
              <a:gd name="T20" fmla="*/ 20 w 50"/>
              <a:gd name="T21" fmla="*/ 25 h 46"/>
              <a:gd name="T22" fmla="*/ 8 w 50"/>
              <a:gd name="T23" fmla="*/ 22 h 46"/>
              <a:gd name="T24" fmla="*/ 8 w 50"/>
              <a:gd name="T25" fmla="*/ 32 h 46"/>
              <a:gd name="T26" fmla="*/ 20 w 50"/>
              <a:gd name="T27" fmla="*/ 28 h 46"/>
              <a:gd name="T28" fmla="*/ 8 w 50"/>
              <a:gd name="T29" fmla="*/ 39 h 46"/>
              <a:gd name="T30" fmla="*/ 20 w 50"/>
              <a:gd name="T31" fmla="*/ 38 h 46"/>
              <a:gd name="T32" fmla="*/ 8 w 50"/>
              <a:gd name="T33" fmla="*/ 34 h 46"/>
              <a:gd name="T34" fmla="*/ 10 w 50"/>
              <a:gd name="T35" fmla="*/ 7 h 46"/>
              <a:gd name="T36" fmla="*/ 39 w 50"/>
              <a:gd name="T37" fmla="*/ 3 h 46"/>
              <a:gd name="T38" fmla="*/ 10 w 50"/>
              <a:gd name="T39" fmla="*/ 7 h 46"/>
              <a:gd name="T40" fmla="*/ 10 w 50"/>
              <a:gd name="T41" fmla="*/ 10 h 46"/>
              <a:gd name="T42" fmla="*/ 39 w 50"/>
              <a:gd name="T43" fmla="*/ 13 h 46"/>
              <a:gd name="T44" fmla="*/ 41 w 50"/>
              <a:gd name="T45" fmla="*/ 39 h 46"/>
              <a:gd name="T46" fmla="*/ 45 w 50"/>
              <a:gd name="T47" fmla="*/ 41 h 46"/>
              <a:gd name="T48" fmla="*/ 48 w 50"/>
              <a:gd name="T49" fmla="*/ 46 h 46"/>
              <a:gd name="T50" fmla="*/ 43 w 50"/>
              <a:gd name="T51" fmla="*/ 44 h 46"/>
              <a:gd name="T52" fmla="*/ 37 w 50"/>
              <a:gd name="T53" fmla="*/ 41 h 46"/>
              <a:gd name="T54" fmla="*/ 27 w 50"/>
              <a:gd name="T55" fmla="*/ 46 h 46"/>
              <a:gd name="T56" fmla="*/ 26 w 50"/>
              <a:gd name="T57" fmla="*/ 43 h 46"/>
              <a:gd name="T58" fmla="*/ 34 w 50"/>
              <a:gd name="T59" fmla="*/ 39 h 46"/>
              <a:gd name="T60" fmla="*/ 30 w 50"/>
              <a:gd name="T61" fmla="*/ 34 h 46"/>
              <a:gd name="T62" fmla="*/ 26 w 50"/>
              <a:gd name="T63" fmla="*/ 28 h 46"/>
              <a:gd name="T64" fmla="*/ 47 w 50"/>
              <a:gd name="T65" fmla="*/ 25 h 46"/>
              <a:gd name="T66" fmla="*/ 47 w 50"/>
              <a:gd name="T67" fmla="*/ 29 h 46"/>
              <a:gd name="T68" fmla="*/ 46 w 50"/>
              <a:gd name="T69" fmla="*/ 33 h 46"/>
              <a:gd name="T70" fmla="*/ 41 w 50"/>
              <a:gd name="T71" fmla="*/ 39 h 46"/>
              <a:gd name="T72" fmla="*/ 37 w 50"/>
              <a:gd name="T73" fmla="*/ 37 h 46"/>
              <a:gd name="T74" fmla="*/ 42 w 50"/>
              <a:gd name="T75" fmla="*/ 33 h 46"/>
              <a:gd name="T76" fmla="*/ 32 w 50"/>
              <a:gd name="T77" fmla="*/ 28 h 46"/>
              <a:gd name="T78" fmla="*/ 34 w 50"/>
              <a:gd name="T79" fmla="*/ 33 h 46"/>
              <a:gd name="T80" fmla="*/ 37 w 50"/>
              <a:gd name="T81"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 h="46">
                <a:moveTo>
                  <a:pt x="20" y="40"/>
                </a:moveTo>
                <a:lnTo>
                  <a:pt x="20" y="40"/>
                </a:lnTo>
                <a:lnTo>
                  <a:pt x="1" y="43"/>
                </a:lnTo>
                <a:lnTo>
                  <a:pt x="0" y="40"/>
                </a:lnTo>
                <a:lnTo>
                  <a:pt x="5" y="39"/>
                </a:lnTo>
                <a:lnTo>
                  <a:pt x="5" y="22"/>
                </a:lnTo>
                <a:lnTo>
                  <a:pt x="1" y="22"/>
                </a:lnTo>
                <a:lnTo>
                  <a:pt x="1" y="19"/>
                </a:lnTo>
                <a:lnTo>
                  <a:pt x="49" y="19"/>
                </a:lnTo>
                <a:lnTo>
                  <a:pt x="49" y="22"/>
                </a:lnTo>
                <a:lnTo>
                  <a:pt x="24" y="22"/>
                </a:lnTo>
                <a:lnTo>
                  <a:pt x="24" y="46"/>
                </a:lnTo>
                <a:lnTo>
                  <a:pt x="20" y="46"/>
                </a:lnTo>
                <a:lnTo>
                  <a:pt x="20" y="40"/>
                </a:lnTo>
                <a:close/>
                <a:moveTo>
                  <a:pt x="6" y="16"/>
                </a:moveTo>
                <a:lnTo>
                  <a:pt x="6" y="0"/>
                </a:lnTo>
                <a:lnTo>
                  <a:pt x="44" y="0"/>
                </a:lnTo>
                <a:lnTo>
                  <a:pt x="44" y="16"/>
                </a:lnTo>
                <a:lnTo>
                  <a:pt x="6" y="16"/>
                </a:lnTo>
                <a:close/>
                <a:moveTo>
                  <a:pt x="8" y="22"/>
                </a:moveTo>
                <a:lnTo>
                  <a:pt x="8" y="25"/>
                </a:lnTo>
                <a:lnTo>
                  <a:pt x="20" y="25"/>
                </a:lnTo>
                <a:lnTo>
                  <a:pt x="20" y="22"/>
                </a:lnTo>
                <a:lnTo>
                  <a:pt x="8" y="22"/>
                </a:lnTo>
                <a:close/>
                <a:moveTo>
                  <a:pt x="8" y="28"/>
                </a:moveTo>
                <a:lnTo>
                  <a:pt x="8" y="32"/>
                </a:lnTo>
                <a:lnTo>
                  <a:pt x="20" y="32"/>
                </a:lnTo>
                <a:lnTo>
                  <a:pt x="20" y="28"/>
                </a:lnTo>
                <a:lnTo>
                  <a:pt x="8" y="28"/>
                </a:lnTo>
                <a:close/>
                <a:moveTo>
                  <a:pt x="8" y="39"/>
                </a:moveTo>
                <a:lnTo>
                  <a:pt x="8" y="39"/>
                </a:lnTo>
                <a:lnTo>
                  <a:pt x="20" y="38"/>
                </a:lnTo>
                <a:lnTo>
                  <a:pt x="20" y="34"/>
                </a:lnTo>
                <a:lnTo>
                  <a:pt x="8" y="34"/>
                </a:lnTo>
                <a:lnTo>
                  <a:pt x="8" y="39"/>
                </a:lnTo>
                <a:close/>
                <a:moveTo>
                  <a:pt x="10" y="7"/>
                </a:moveTo>
                <a:lnTo>
                  <a:pt x="39" y="7"/>
                </a:lnTo>
                <a:lnTo>
                  <a:pt x="39" y="3"/>
                </a:lnTo>
                <a:lnTo>
                  <a:pt x="10" y="3"/>
                </a:lnTo>
                <a:lnTo>
                  <a:pt x="10" y="7"/>
                </a:lnTo>
                <a:close/>
                <a:moveTo>
                  <a:pt x="39" y="10"/>
                </a:moveTo>
                <a:lnTo>
                  <a:pt x="10" y="10"/>
                </a:lnTo>
                <a:lnTo>
                  <a:pt x="10" y="13"/>
                </a:lnTo>
                <a:lnTo>
                  <a:pt x="39" y="13"/>
                </a:lnTo>
                <a:lnTo>
                  <a:pt x="39" y="10"/>
                </a:lnTo>
                <a:close/>
                <a:moveTo>
                  <a:pt x="41" y="39"/>
                </a:moveTo>
                <a:lnTo>
                  <a:pt x="41" y="39"/>
                </a:lnTo>
                <a:lnTo>
                  <a:pt x="45" y="41"/>
                </a:lnTo>
                <a:lnTo>
                  <a:pt x="50" y="43"/>
                </a:lnTo>
                <a:lnTo>
                  <a:pt x="48" y="46"/>
                </a:lnTo>
                <a:lnTo>
                  <a:pt x="48" y="46"/>
                </a:lnTo>
                <a:lnTo>
                  <a:pt x="43" y="44"/>
                </a:lnTo>
                <a:lnTo>
                  <a:pt x="37" y="41"/>
                </a:lnTo>
                <a:lnTo>
                  <a:pt x="37" y="41"/>
                </a:lnTo>
                <a:lnTo>
                  <a:pt x="32" y="44"/>
                </a:lnTo>
                <a:lnTo>
                  <a:pt x="27" y="46"/>
                </a:lnTo>
                <a:lnTo>
                  <a:pt x="26" y="43"/>
                </a:lnTo>
                <a:lnTo>
                  <a:pt x="26" y="43"/>
                </a:lnTo>
                <a:lnTo>
                  <a:pt x="30" y="42"/>
                </a:lnTo>
                <a:lnTo>
                  <a:pt x="34" y="39"/>
                </a:lnTo>
                <a:lnTo>
                  <a:pt x="34" y="39"/>
                </a:lnTo>
                <a:lnTo>
                  <a:pt x="30" y="34"/>
                </a:lnTo>
                <a:lnTo>
                  <a:pt x="28" y="28"/>
                </a:lnTo>
                <a:lnTo>
                  <a:pt x="26" y="28"/>
                </a:lnTo>
                <a:lnTo>
                  <a:pt x="26" y="25"/>
                </a:lnTo>
                <a:lnTo>
                  <a:pt x="47" y="25"/>
                </a:lnTo>
                <a:lnTo>
                  <a:pt x="47" y="25"/>
                </a:lnTo>
                <a:lnTo>
                  <a:pt x="47" y="29"/>
                </a:lnTo>
                <a:lnTo>
                  <a:pt x="46" y="33"/>
                </a:lnTo>
                <a:lnTo>
                  <a:pt x="46" y="33"/>
                </a:lnTo>
                <a:lnTo>
                  <a:pt x="44" y="36"/>
                </a:lnTo>
                <a:lnTo>
                  <a:pt x="41" y="39"/>
                </a:lnTo>
                <a:lnTo>
                  <a:pt x="41" y="39"/>
                </a:lnTo>
                <a:close/>
                <a:moveTo>
                  <a:pt x="37" y="37"/>
                </a:moveTo>
                <a:lnTo>
                  <a:pt x="37" y="37"/>
                </a:lnTo>
                <a:lnTo>
                  <a:pt x="42" y="33"/>
                </a:lnTo>
                <a:lnTo>
                  <a:pt x="43" y="28"/>
                </a:lnTo>
                <a:lnTo>
                  <a:pt x="32" y="28"/>
                </a:lnTo>
                <a:lnTo>
                  <a:pt x="32" y="28"/>
                </a:lnTo>
                <a:lnTo>
                  <a:pt x="34" y="33"/>
                </a:lnTo>
                <a:lnTo>
                  <a:pt x="37" y="37"/>
                </a:lnTo>
                <a:lnTo>
                  <a:pt x="37"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Freeform 564">
            <a:extLst>
              <a:ext uri="{FF2B5EF4-FFF2-40B4-BE49-F238E27FC236}">
                <a16:creationId xmlns:a16="http://schemas.microsoft.com/office/drawing/2014/main" id="{0D31774E-EA29-4D96-8979-9C056A5E6F47}"/>
              </a:ext>
            </a:extLst>
          </p:cNvPr>
          <p:cNvSpPr>
            <a:spLocks noEditPoints="1"/>
          </p:cNvSpPr>
          <p:nvPr/>
        </p:nvSpPr>
        <p:spPr bwMode="auto">
          <a:xfrm>
            <a:off x="6840538" y="5351463"/>
            <a:ext cx="41275" cy="36512"/>
          </a:xfrm>
          <a:custGeom>
            <a:avLst/>
            <a:gdLst>
              <a:gd name="T0" fmla="*/ 7 w 51"/>
              <a:gd name="T1" fmla="*/ 20 h 47"/>
              <a:gd name="T2" fmla="*/ 0 w 51"/>
              <a:gd name="T3" fmla="*/ 26 h 47"/>
              <a:gd name="T4" fmla="*/ 6 w 51"/>
              <a:gd name="T5" fmla="*/ 13 h 47"/>
              <a:gd name="T6" fmla="*/ 14 w 51"/>
              <a:gd name="T7" fmla="*/ 1 h 47"/>
              <a:gd name="T8" fmla="*/ 9 w 51"/>
              <a:gd name="T9" fmla="*/ 16 h 47"/>
              <a:gd name="T10" fmla="*/ 7 w 51"/>
              <a:gd name="T11" fmla="*/ 47 h 47"/>
              <a:gd name="T12" fmla="*/ 14 w 51"/>
              <a:gd name="T13" fmla="*/ 40 h 47"/>
              <a:gd name="T14" fmla="*/ 19 w 51"/>
              <a:gd name="T15" fmla="*/ 35 h 47"/>
              <a:gd name="T16" fmla="*/ 27 w 51"/>
              <a:gd name="T17" fmla="*/ 32 h 47"/>
              <a:gd name="T18" fmla="*/ 46 w 51"/>
              <a:gd name="T19" fmla="*/ 35 h 47"/>
              <a:gd name="T20" fmla="*/ 35 w 51"/>
              <a:gd name="T21" fmla="*/ 42 h 47"/>
              <a:gd name="T22" fmla="*/ 42 w 51"/>
              <a:gd name="T23" fmla="*/ 43 h 47"/>
              <a:gd name="T24" fmla="*/ 50 w 51"/>
              <a:gd name="T25" fmla="*/ 47 h 47"/>
              <a:gd name="T26" fmla="*/ 31 w 51"/>
              <a:gd name="T27" fmla="*/ 44 h 47"/>
              <a:gd name="T28" fmla="*/ 13 w 51"/>
              <a:gd name="T29" fmla="*/ 44 h 47"/>
              <a:gd name="T30" fmla="*/ 27 w 51"/>
              <a:gd name="T31" fmla="*/ 42 h 47"/>
              <a:gd name="T32" fmla="*/ 20 w 51"/>
              <a:gd name="T33" fmla="*/ 37 h 47"/>
              <a:gd name="T34" fmla="*/ 16 w 51"/>
              <a:gd name="T35" fmla="*/ 23 h 47"/>
              <a:gd name="T36" fmla="*/ 13 w 51"/>
              <a:gd name="T37" fmla="*/ 20 h 47"/>
              <a:gd name="T38" fmla="*/ 28 w 51"/>
              <a:gd name="T39" fmla="*/ 8 h 47"/>
              <a:gd name="T40" fmla="*/ 16 w 51"/>
              <a:gd name="T41" fmla="*/ 1 h 47"/>
              <a:gd name="T42" fmla="*/ 33 w 51"/>
              <a:gd name="T43" fmla="*/ 4 h 47"/>
              <a:gd name="T44" fmla="*/ 46 w 51"/>
              <a:gd name="T45" fmla="*/ 20 h 47"/>
              <a:gd name="T46" fmla="*/ 48 w 51"/>
              <a:gd name="T47" fmla="*/ 26 h 47"/>
              <a:gd name="T48" fmla="*/ 14 w 51"/>
              <a:gd name="T49" fmla="*/ 31 h 47"/>
              <a:gd name="T50" fmla="*/ 21 w 51"/>
              <a:gd name="T51" fmla="*/ 26 h 47"/>
              <a:gd name="T52" fmla="*/ 16 w 51"/>
              <a:gd name="T53" fmla="*/ 32 h 47"/>
              <a:gd name="T54" fmla="*/ 21 w 51"/>
              <a:gd name="T55" fmla="*/ 10 h 47"/>
              <a:gd name="T56" fmla="*/ 21 w 51"/>
              <a:gd name="T57" fmla="*/ 16 h 47"/>
              <a:gd name="T58" fmla="*/ 21 w 51"/>
              <a:gd name="T59" fmla="*/ 14 h 47"/>
              <a:gd name="T60" fmla="*/ 42 w 51"/>
              <a:gd name="T61" fmla="*/ 21 h 47"/>
              <a:gd name="T62" fmla="*/ 21 w 51"/>
              <a:gd name="T63" fmla="*/ 21 h 47"/>
              <a:gd name="T64" fmla="*/ 36 w 51"/>
              <a:gd name="T65" fmla="*/ 39 h 47"/>
              <a:gd name="T66" fmla="*/ 23 w 51"/>
              <a:gd name="T67" fmla="*/ 36 h 47"/>
              <a:gd name="T68" fmla="*/ 31 w 51"/>
              <a:gd name="T69" fmla="*/ 41 h 47"/>
              <a:gd name="T70" fmla="*/ 27 w 51"/>
              <a:gd name="T71" fmla="*/ 27 h 47"/>
              <a:gd name="T72" fmla="*/ 27 w 51"/>
              <a:gd name="T73" fmla="*/ 28 h 47"/>
              <a:gd name="T74" fmla="*/ 34 w 51"/>
              <a:gd name="T75" fmla="*/ 28 h 47"/>
              <a:gd name="T76" fmla="*/ 36 w 51"/>
              <a:gd name="T77" fmla="*/ 28 h 47"/>
              <a:gd name="T78" fmla="*/ 37 w 51"/>
              <a:gd name="T79" fmla="*/ 27 h 47"/>
              <a:gd name="T80" fmla="*/ 40 w 51"/>
              <a:gd name="T81" fmla="*/ 25 h 47"/>
              <a:gd name="T82" fmla="*/ 39 w 51"/>
              <a:gd name="T83" fmla="*/ 30 h 47"/>
              <a:gd name="T84" fmla="*/ 36 w 51"/>
              <a:gd name="T85" fmla="*/ 30 h 47"/>
              <a:gd name="T86" fmla="*/ 26 w 51"/>
              <a:gd name="T87" fmla="*/ 30 h 47"/>
              <a:gd name="T88" fmla="*/ 24 w 51"/>
              <a:gd name="T89" fmla="*/ 30 h 47"/>
              <a:gd name="T90" fmla="*/ 32 w 51"/>
              <a:gd name="T91" fmla="*/ 27 h 47"/>
              <a:gd name="T92" fmla="*/ 34 w 51"/>
              <a:gd name="T93" fmla="*/ 25 h 47"/>
              <a:gd name="T94" fmla="*/ 49 w 51"/>
              <a:gd name="T95" fmla="*/ 33 h 47"/>
              <a:gd name="T96" fmla="*/ 51 w 51"/>
              <a:gd name="T97"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 h="47">
                <a:moveTo>
                  <a:pt x="7" y="47"/>
                </a:moveTo>
                <a:lnTo>
                  <a:pt x="7" y="20"/>
                </a:lnTo>
                <a:lnTo>
                  <a:pt x="7" y="20"/>
                </a:lnTo>
                <a:lnTo>
                  <a:pt x="2" y="28"/>
                </a:lnTo>
                <a:lnTo>
                  <a:pt x="0" y="26"/>
                </a:lnTo>
                <a:lnTo>
                  <a:pt x="0" y="26"/>
                </a:lnTo>
                <a:lnTo>
                  <a:pt x="3" y="20"/>
                </a:lnTo>
                <a:lnTo>
                  <a:pt x="6" y="13"/>
                </a:lnTo>
                <a:lnTo>
                  <a:pt x="6" y="13"/>
                </a:lnTo>
                <a:lnTo>
                  <a:pt x="9" y="7"/>
                </a:lnTo>
                <a:lnTo>
                  <a:pt x="10" y="0"/>
                </a:lnTo>
                <a:lnTo>
                  <a:pt x="14" y="1"/>
                </a:lnTo>
                <a:lnTo>
                  <a:pt x="14" y="1"/>
                </a:lnTo>
                <a:lnTo>
                  <a:pt x="12" y="8"/>
                </a:lnTo>
                <a:lnTo>
                  <a:pt x="9" y="16"/>
                </a:lnTo>
                <a:lnTo>
                  <a:pt x="11" y="16"/>
                </a:lnTo>
                <a:lnTo>
                  <a:pt x="11" y="47"/>
                </a:lnTo>
                <a:lnTo>
                  <a:pt x="7" y="47"/>
                </a:lnTo>
                <a:close/>
                <a:moveTo>
                  <a:pt x="20" y="37"/>
                </a:moveTo>
                <a:lnTo>
                  <a:pt x="20" y="37"/>
                </a:lnTo>
                <a:lnTo>
                  <a:pt x="14" y="40"/>
                </a:lnTo>
                <a:lnTo>
                  <a:pt x="13" y="38"/>
                </a:lnTo>
                <a:lnTo>
                  <a:pt x="13" y="38"/>
                </a:lnTo>
                <a:lnTo>
                  <a:pt x="19" y="35"/>
                </a:lnTo>
                <a:lnTo>
                  <a:pt x="24" y="31"/>
                </a:lnTo>
                <a:lnTo>
                  <a:pt x="27" y="32"/>
                </a:lnTo>
                <a:lnTo>
                  <a:pt x="27" y="32"/>
                </a:lnTo>
                <a:lnTo>
                  <a:pt x="25" y="34"/>
                </a:lnTo>
                <a:lnTo>
                  <a:pt x="43" y="34"/>
                </a:lnTo>
                <a:lnTo>
                  <a:pt x="46" y="35"/>
                </a:lnTo>
                <a:lnTo>
                  <a:pt x="46" y="35"/>
                </a:lnTo>
                <a:lnTo>
                  <a:pt x="41" y="39"/>
                </a:lnTo>
                <a:lnTo>
                  <a:pt x="35" y="42"/>
                </a:lnTo>
                <a:lnTo>
                  <a:pt x="35" y="42"/>
                </a:lnTo>
                <a:lnTo>
                  <a:pt x="35" y="42"/>
                </a:lnTo>
                <a:lnTo>
                  <a:pt x="42" y="43"/>
                </a:lnTo>
                <a:lnTo>
                  <a:pt x="51" y="44"/>
                </a:lnTo>
                <a:lnTo>
                  <a:pt x="50" y="47"/>
                </a:lnTo>
                <a:lnTo>
                  <a:pt x="50" y="47"/>
                </a:lnTo>
                <a:lnTo>
                  <a:pt x="39" y="46"/>
                </a:lnTo>
                <a:lnTo>
                  <a:pt x="31" y="44"/>
                </a:lnTo>
                <a:lnTo>
                  <a:pt x="31" y="44"/>
                </a:lnTo>
                <a:lnTo>
                  <a:pt x="23" y="46"/>
                </a:lnTo>
                <a:lnTo>
                  <a:pt x="14" y="47"/>
                </a:lnTo>
                <a:lnTo>
                  <a:pt x="13" y="44"/>
                </a:lnTo>
                <a:lnTo>
                  <a:pt x="13" y="44"/>
                </a:lnTo>
                <a:lnTo>
                  <a:pt x="27" y="42"/>
                </a:lnTo>
                <a:lnTo>
                  <a:pt x="27" y="42"/>
                </a:lnTo>
                <a:lnTo>
                  <a:pt x="23" y="40"/>
                </a:lnTo>
                <a:lnTo>
                  <a:pt x="20" y="37"/>
                </a:lnTo>
                <a:lnTo>
                  <a:pt x="20" y="37"/>
                </a:lnTo>
                <a:close/>
                <a:moveTo>
                  <a:pt x="48" y="26"/>
                </a:moveTo>
                <a:lnTo>
                  <a:pt x="48" y="23"/>
                </a:lnTo>
                <a:lnTo>
                  <a:pt x="16" y="23"/>
                </a:lnTo>
                <a:lnTo>
                  <a:pt x="16" y="26"/>
                </a:lnTo>
                <a:lnTo>
                  <a:pt x="13" y="26"/>
                </a:lnTo>
                <a:lnTo>
                  <a:pt x="13" y="20"/>
                </a:lnTo>
                <a:lnTo>
                  <a:pt x="18" y="20"/>
                </a:lnTo>
                <a:lnTo>
                  <a:pt x="18" y="8"/>
                </a:lnTo>
                <a:lnTo>
                  <a:pt x="28" y="8"/>
                </a:lnTo>
                <a:lnTo>
                  <a:pt x="29" y="4"/>
                </a:lnTo>
                <a:lnTo>
                  <a:pt x="16" y="4"/>
                </a:lnTo>
                <a:lnTo>
                  <a:pt x="16" y="1"/>
                </a:lnTo>
                <a:lnTo>
                  <a:pt x="50" y="1"/>
                </a:lnTo>
                <a:lnTo>
                  <a:pt x="50" y="4"/>
                </a:lnTo>
                <a:lnTo>
                  <a:pt x="33" y="4"/>
                </a:lnTo>
                <a:lnTo>
                  <a:pt x="31" y="8"/>
                </a:lnTo>
                <a:lnTo>
                  <a:pt x="46" y="8"/>
                </a:lnTo>
                <a:lnTo>
                  <a:pt x="46" y="20"/>
                </a:lnTo>
                <a:lnTo>
                  <a:pt x="50" y="20"/>
                </a:lnTo>
                <a:lnTo>
                  <a:pt x="50" y="26"/>
                </a:lnTo>
                <a:lnTo>
                  <a:pt x="48" y="26"/>
                </a:lnTo>
                <a:close/>
                <a:moveTo>
                  <a:pt x="16" y="32"/>
                </a:moveTo>
                <a:lnTo>
                  <a:pt x="14" y="31"/>
                </a:lnTo>
                <a:lnTo>
                  <a:pt x="14" y="31"/>
                </a:lnTo>
                <a:lnTo>
                  <a:pt x="19" y="25"/>
                </a:lnTo>
                <a:lnTo>
                  <a:pt x="21" y="26"/>
                </a:lnTo>
                <a:lnTo>
                  <a:pt x="21" y="26"/>
                </a:lnTo>
                <a:lnTo>
                  <a:pt x="19" y="30"/>
                </a:lnTo>
                <a:lnTo>
                  <a:pt x="16" y="32"/>
                </a:lnTo>
                <a:lnTo>
                  <a:pt x="16" y="32"/>
                </a:lnTo>
                <a:close/>
                <a:moveTo>
                  <a:pt x="42" y="12"/>
                </a:moveTo>
                <a:lnTo>
                  <a:pt x="42" y="10"/>
                </a:lnTo>
                <a:lnTo>
                  <a:pt x="21" y="10"/>
                </a:lnTo>
                <a:lnTo>
                  <a:pt x="21" y="12"/>
                </a:lnTo>
                <a:lnTo>
                  <a:pt x="42" y="12"/>
                </a:lnTo>
                <a:close/>
                <a:moveTo>
                  <a:pt x="21" y="16"/>
                </a:moveTo>
                <a:lnTo>
                  <a:pt x="42" y="16"/>
                </a:lnTo>
                <a:lnTo>
                  <a:pt x="42" y="14"/>
                </a:lnTo>
                <a:lnTo>
                  <a:pt x="21" y="14"/>
                </a:lnTo>
                <a:lnTo>
                  <a:pt x="21" y="16"/>
                </a:lnTo>
                <a:close/>
                <a:moveTo>
                  <a:pt x="21" y="21"/>
                </a:moveTo>
                <a:lnTo>
                  <a:pt x="42" y="21"/>
                </a:lnTo>
                <a:lnTo>
                  <a:pt x="42" y="18"/>
                </a:lnTo>
                <a:lnTo>
                  <a:pt x="21" y="18"/>
                </a:lnTo>
                <a:lnTo>
                  <a:pt x="21" y="21"/>
                </a:lnTo>
                <a:close/>
                <a:moveTo>
                  <a:pt x="31" y="41"/>
                </a:moveTo>
                <a:lnTo>
                  <a:pt x="31" y="41"/>
                </a:lnTo>
                <a:lnTo>
                  <a:pt x="36" y="39"/>
                </a:lnTo>
                <a:lnTo>
                  <a:pt x="40" y="36"/>
                </a:lnTo>
                <a:lnTo>
                  <a:pt x="23" y="36"/>
                </a:lnTo>
                <a:lnTo>
                  <a:pt x="23" y="36"/>
                </a:lnTo>
                <a:lnTo>
                  <a:pt x="27" y="38"/>
                </a:lnTo>
                <a:lnTo>
                  <a:pt x="31" y="41"/>
                </a:lnTo>
                <a:lnTo>
                  <a:pt x="31" y="41"/>
                </a:lnTo>
                <a:close/>
                <a:moveTo>
                  <a:pt x="24" y="24"/>
                </a:moveTo>
                <a:lnTo>
                  <a:pt x="27" y="24"/>
                </a:lnTo>
                <a:lnTo>
                  <a:pt x="27" y="27"/>
                </a:lnTo>
                <a:lnTo>
                  <a:pt x="27" y="27"/>
                </a:lnTo>
                <a:lnTo>
                  <a:pt x="27" y="28"/>
                </a:lnTo>
                <a:lnTo>
                  <a:pt x="27" y="28"/>
                </a:lnTo>
                <a:lnTo>
                  <a:pt x="31" y="28"/>
                </a:lnTo>
                <a:lnTo>
                  <a:pt x="31" y="28"/>
                </a:lnTo>
                <a:lnTo>
                  <a:pt x="34" y="28"/>
                </a:lnTo>
                <a:lnTo>
                  <a:pt x="34" y="28"/>
                </a:lnTo>
                <a:lnTo>
                  <a:pt x="36" y="28"/>
                </a:lnTo>
                <a:lnTo>
                  <a:pt x="36" y="28"/>
                </a:lnTo>
                <a:lnTo>
                  <a:pt x="37" y="28"/>
                </a:lnTo>
                <a:lnTo>
                  <a:pt x="37" y="28"/>
                </a:lnTo>
                <a:lnTo>
                  <a:pt x="37" y="27"/>
                </a:lnTo>
                <a:lnTo>
                  <a:pt x="37" y="27"/>
                </a:lnTo>
                <a:lnTo>
                  <a:pt x="37" y="25"/>
                </a:lnTo>
                <a:lnTo>
                  <a:pt x="40" y="25"/>
                </a:lnTo>
                <a:lnTo>
                  <a:pt x="40" y="28"/>
                </a:lnTo>
                <a:lnTo>
                  <a:pt x="40" y="28"/>
                </a:lnTo>
                <a:lnTo>
                  <a:pt x="39" y="30"/>
                </a:lnTo>
                <a:lnTo>
                  <a:pt x="39" y="30"/>
                </a:lnTo>
                <a:lnTo>
                  <a:pt x="36" y="30"/>
                </a:lnTo>
                <a:lnTo>
                  <a:pt x="36" y="30"/>
                </a:lnTo>
                <a:lnTo>
                  <a:pt x="31" y="30"/>
                </a:lnTo>
                <a:lnTo>
                  <a:pt x="31" y="30"/>
                </a:lnTo>
                <a:lnTo>
                  <a:pt x="26" y="30"/>
                </a:lnTo>
                <a:lnTo>
                  <a:pt x="26" y="30"/>
                </a:lnTo>
                <a:lnTo>
                  <a:pt x="24" y="30"/>
                </a:lnTo>
                <a:lnTo>
                  <a:pt x="24" y="30"/>
                </a:lnTo>
                <a:lnTo>
                  <a:pt x="24" y="28"/>
                </a:lnTo>
                <a:lnTo>
                  <a:pt x="24" y="24"/>
                </a:lnTo>
                <a:close/>
                <a:moveTo>
                  <a:pt x="32" y="27"/>
                </a:moveTo>
                <a:lnTo>
                  <a:pt x="29" y="24"/>
                </a:lnTo>
                <a:lnTo>
                  <a:pt x="31" y="23"/>
                </a:lnTo>
                <a:lnTo>
                  <a:pt x="34" y="25"/>
                </a:lnTo>
                <a:lnTo>
                  <a:pt x="32" y="27"/>
                </a:lnTo>
                <a:close/>
                <a:moveTo>
                  <a:pt x="49" y="33"/>
                </a:moveTo>
                <a:lnTo>
                  <a:pt x="49" y="33"/>
                </a:lnTo>
                <a:lnTo>
                  <a:pt x="42" y="28"/>
                </a:lnTo>
                <a:lnTo>
                  <a:pt x="44" y="26"/>
                </a:lnTo>
                <a:lnTo>
                  <a:pt x="51" y="31"/>
                </a:lnTo>
                <a:lnTo>
                  <a:pt x="49" y="3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2" name="Freeform 565">
            <a:extLst>
              <a:ext uri="{FF2B5EF4-FFF2-40B4-BE49-F238E27FC236}">
                <a16:creationId xmlns:a16="http://schemas.microsoft.com/office/drawing/2014/main" id="{FD551CA0-888A-410F-AD4F-2147710B7979}"/>
              </a:ext>
            </a:extLst>
          </p:cNvPr>
          <p:cNvSpPr>
            <a:spLocks/>
          </p:cNvSpPr>
          <p:nvPr/>
        </p:nvSpPr>
        <p:spPr bwMode="auto">
          <a:xfrm>
            <a:off x="6884988" y="5351463"/>
            <a:ext cx="38100" cy="36512"/>
          </a:xfrm>
          <a:custGeom>
            <a:avLst/>
            <a:gdLst>
              <a:gd name="T0" fmla="*/ 0 w 47"/>
              <a:gd name="T1" fmla="*/ 44 h 47"/>
              <a:gd name="T2" fmla="*/ 7 w 47"/>
              <a:gd name="T3" fmla="*/ 41 h 47"/>
              <a:gd name="T4" fmla="*/ 12 w 47"/>
              <a:gd name="T5" fmla="*/ 37 h 47"/>
              <a:gd name="T6" fmla="*/ 16 w 47"/>
              <a:gd name="T7" fmla="*/ 25 h 47"/>
              <a:gd name="T8" fmla="*/ 1 w 47"/>
              <a:gd name="T9" fmla="*/ 25 h 47"/>
              <a:gd name="T10" fmla="*/ 22 w 47"/>
              <a:gd name="T11" fmla="*/ 22 h 47"/>
              <a:gd name="T12" fmla="*/ 10 w 47"/>
              <a:gd name="T13" fmla="*/ 12 h 47"/>
              <a:gd name="T14" fmla="*/ 6 w 47"/>
              <a:gd name="T15" fmla="*/ 18 h 47"/>
              <a:gd name="T16" fmla="*/ 3 w 47"/>
              <a:gd name="T17" fmla="*/ 16 h 47"/>
              <a:gd name="T18" fmla="*/ 7 w 47"/>
              <a:gd name="T19" fmla="*/ 10 h 47"/>
              <a:gd name="T20" fmla="*/ 14 w 47"/>
              <a:gd name="T21" fmla="*/ 2 h 47"/>
              <a:gd name="T22" fmla="*/ 12 w 47"/>
              <a:gd name="T23" fmla="*/ 9 h 47"/>
              <a:gd name="T24" fmla="*/ 22 w 47"/>
              <a:gd name="T25" fmla="*/ 0 h 47"/>
              <a:gd name="T26" fmla="*/ 26 w 47"/>
              <a:gd name="T27" fmla="*/ 9 h 47"/>
              <a:gd name="T28" fmla="*/ 45 w 47"/>
              <a:gd name="T29" fmla="*/ 12 h 47"/>
              <a:gd name="T30" fmla="*/ 26 w 47"/>
              <a:gd name="T31" fmla="*/ 22 h 47"/>
              <a:gd name="T32" fmla="*/ 47 w 47"/>
              <a:gd name="T33" fmla="*/ 25 h 47"/>
              <a:gd name="T34" fmla="*/ 32 w 47"/>
              <a:gd name="T35" fmla="*/ 40 h 47"/>
              <a:gd name="T36" fmla="*/ 32 w 47"/>
              <a:gd name="T37" fmla="*/ 42 h 47"/>
              <a:gd name="T38" fmla="*/ 35 w 47"/>
              <a:gd name="T39" fmla="*/ 43 h 47"/>
              <a:gd name="T40" fmla="*/ 38 w 47"/>
              <a:gd name="T41" fmla="*/ 43 h 47"/>
              <a:gd name="T42" fmla="*/ 41 w 47"/>
              <a:gd name="T43" fmla="*/ 43 h 47"/>
              <a:gd name="T44" fmla="*/ 42 w 47"/>
              <a:gd name="T45" fmla="*/ 42 h 47"/>
              <a:gd name="T46" fmla="*/ 43 w 47"/>
              <a:gd name="T47" fmla="*/ 41 h 47"/>
              <a:gd name="T48" fmla="*/ 44 w 47"/>
              <a:gd name="T49" fmla="*/ 34 h 47"/>
              <a:gd name="T50" fmla="*/ 47 w 47"/>
              <a:gd name="T51" fmla="*/ 42 h 47"/>
              <a:gd name="T52" fmla="*/ 47 w 47"/>
              <a:gd name="T53" fmla="*/ 43 h 47"/>
              <a:gd name="T54" fmla="*/ 46 w 47"/>
              <a:gd name="T55" fmla="*/ 44 h 47"/>
              <a:gd name="T56" fmla="*/ 45 w 47"/>
              <a:gd name="T57" fmla="*/ 45 h 47"/>
              <a:gd name="T58" fmla="*/ 43 w 47"/>
              <a:gd name="T59" fmla="*/ 46 h 47"/>
              <a:gd name="T60" fmla="*/ 40 w 47"/>
              <a:gd name="T61" fmla="*/ 46 h 47"/>
              <a:gd name="T62" fmla="*/ 36 w 47"/>
              <a:gd name="T63" fmla="*/ 46 h 47"/>
              <a:gd name="T64" fmla="*/ 31 w 47"/>
              <a:gd name="T65" fmla="*/ 46 h 47"/>
              <a:gd name="T66" fmla="*/ 29 w 47"/>
              <a:gd name="T67" fmla="*/ 45 h 47"/>
              <a:gd name="T68" fmla="*/ 28 w 47"/>
              <a:gd name="T69" fmla="*/ 42 h 47"/>
              <a:gd name="T70" fmla="*/ 20 w 47"/>
              <a:gd name="T71" fmla="*/ 25 h 47"/>
              <a:gd name="T72" fmla="*/ 19 w 47"/>
              <a:gd name="T73" fmla="*/ 29 h 47"/>
              <a:gd name="T74" fmla="*/ 17 w 47"/>
              <a:gd name="T75" fmla="*/ 36 h 47"/>
              <a:gd name="T76" fmla="*/ 15 w 47"/>
              <a:gd name="T77" fmla="*/ 39 h 47"/>
              <a:gd name="T78" fmla="*/ 9 w 47"/>
              <a:gd name="T79" fmla="*/ 44 h 47"/>
              <a:gd name="T80" fmla="*/ 2 w 47"/>
              <a:gd name="T8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 h="47">
                <a:moveTo>
                  <a:pt x="2" y="47"/>
                </a:moveTo>
                <a:lnTo>
                  <a:pt x="0" y="44"/>
                </a:lnTo>
                <a:lnTo>
                  <a:pt x="0" y="44"/>
                </a:lnTo>
                <a:lnTo>
                  <a:pt x="7" y="41"/>
                </a:lnTo>
                <a:lnTo>
                  <a:pt x="12" y="37"/>
                </a:lnTo>
                <a:lnTo>
                  <a:pt x="12" y="37"/>
                </a:lnTo>
                <a:lnTo>
                  <a:pt x="15" y="32"/>
                </a:lnTo>
                <a:lnTo>
                  <a:pt x="16" y="25"/>
                </a:lnTo>
                <a:lnTo>
                  <a:pt x="16" y="25"/>
                </a:lnTo>
                <a:lnTo>
                  <a:pt x="1" y="25"/>
                </a:lnTo>
                <a:lnTo>
                  <a:pt x="1" y="22"/>
                </a:lnTo>
                <a:lnTo>
                  <a:pt x="22" y="22"/>
                </a:lnTo>
                <a:lnTo>
                  <a:pt x="22" y="12"/>
                </a:lnTo>
                <a:lnTo>
                  <a:pt x="10" y="12"/>
                </a:lnTo>
                <a:lnTo>
                  <a:pt x="10" y="12"/>
                </a:lnTo>
                <a:lnTo>
                  <a:pt x="6" y="18"/>
                </a:lnTo>
                <a:lnTo>
                  <a:pt x="3" y="16"/>
                </a:lnTo>
                <a:lnTo>
                  <a:pt x="3" y="16"/>
                </a:lnTo>
                <a:lnTo>
                  <a:pt x="7" y="10"/>
                </a:lnTo>
                <a:lnTo>
                  <a:pt x="7" y="10"/>
                </a:lnTo>
                <a:lnTo>
                  <a:pt x="11" y="1"/>
                </a:lnTo>
                <a:lnTo>
                  <a:pt x="14" y="2"/>
                </a:lnTo>
                <a:lnTo>
                  <a:pt x="14" y="2"/>
                </a:lnTo>
                <a:lnTo>
                  <a:pt x="12" y="9"/>
                </a:lnTo>
                <a:lnTo>
                  <a:pt x="22" y="9"/>
                </a:lnTo>
                <a:lnTo>
                  <a:pt x="22" y="0"/>
                </a:lnTo>
                <a:lnTo>
                  <a:pt x="26" y="0"/>
                </a:lnTo>
                <a:lnTo>
                  <a:pt x="26" y="9"/>
                </a:lnTo>
                <a:lnTo>
                  <a:pt x="45" y="9"/>
                </a:lnTo>
                <a:lnTo>
                  <a:pt x="45" y="12"/>
                </a:lnTo>
                <a:lnTo>
                  <a:pt x="26" y="12"/>
                </a:lnTo>
                <a:lnTo>
                  <a:pt x="26" y="22"/>
                </a:lnTo>
                <a:lnTo>
                  <a:pt x="47" y="22"/>
                </a:lnTo>
                <a:lnTo>
                  <a:pt x="47" y="25"/>
                </a:lnTo>
                <a:lnTo>
                  <a:pt x="32" y="25"/>
                </a:lnTo>
                <a:lnTo>
                  <a:pt x="32" y="40"/>
                </a:lnTo>
                <a:lnTo>
                  <a:pt x="32" y="40"/>
                </a:lnTo>
                <a:lnTo>
                  <a:pt x="32" y="42"/>
                </a:lnTo>
                <a:lnTo>
                  <a:pt x="32" y="42"/>
                </a:lnTo>
                <a:lnTo>
                  <a:pt x="35" y="43"/>
                </a:lnTo>
                <a:lnTo>
                  <a:pt x="35" y="43"/>
                </a:lnTo>
                <a:lnTo>
                  <a:pt x="38" y="43"/>
                </a:lnTo>
                <a:lnTo>
                  <a:pt x="38" y="43"/>
                </a:lnTo>
                <a:lnTo>
                  <a:pt x="41" y="43"/>
                </a:lnTo>
                <a:lnTo>
                  <a:pt x="41" y="43"/>
                </a:lnTo>
                <a:lnTo>
                  <a:pt x="42" y="42"/>
                </a:lnTo>
                <a:lnTo>
                  <a:pt x="42" y="42"/>
                </a:lnTo>
                <a:lnTo>
                  <a:pt x="43" y="41"/>
                </a:lnTo>
                <a:lnTo>
                  <a:pt x="43" y="41"/>
                </a:lnTo>
                <a:lnTo>
                  <a:pt x="44" y="34"/>
                </a:lnTo>
                <a:lnTo>
                  <a:pt x="47" y="35"/>
                </a:lnTo>
                <a:lnTo>
                  <a:pt x="47" y="42"/>
                </a:lnTo>
                <a:lnTo>
                  <a:pt x="47" y="42"/>
                </a:lnTo>
                <a:lnTo>
                  <a:pt x="47" y="43"/>
                </a:lnTo>
                <a:lnTo>
                  <a:pt x="47" y="43"/>
                </a:lnTo>
                <a:lnTo>
                  <a:pt x="46" y="44"/>
                </a:lnTo>
                <a:lnTo>
                  <a:pt x="46" y="44"/>
                </a:lnTo>
                <a:lnTo>
                  <a:pt x="45" y="45"/>
                </a:lnTo>
                <a:lnTo>
                  <a:pt x="45" y="45"/>
                </a:lnTo>
                <a:lnTo>
                  <a:pt x="43" y="46"/>
                </a:lnTo>
                <a:lnTo>
                  <a:pt x="43" y="46"/>
                </a:lnTo>
                <a:lnTo>
                  <a:pt x="40" y="46"/>
                </a:lnTo>
                <a:lnTo>
                  <a:pt x="40" y="46"/>
                </a:lnTo>
                <a:lnTo>
                  <a:pt x="36" y="46"/>
                </a:lnTo>
                <a:lnTo>
                  <a:pt x="36" y="46"/>
                </a:lnTo>
                <a:lnTo>
                  <a:pt x="31" y="46"/>
                </a:lnTo>
                <a:lnTo>
                  <a:pt x="29" y="45"/>
                </a:lnTo>
                <a:lnTo>
                  <a:pt x="29" y="45"/>
                </a:lnTo>
                <a:lnTo>
                  <a:pt x="28" y="43"/>
                </a:lnTo>
                <a:lnTo>
                  <a:pt x="28" y="42"/>
                </a:lnTo>
                <a:lnTo>
                  <a:pt x="28" y="25"/>
                </a:lnTo>
                <a:lnTo>
                  <a:pt x="20" y="25"/>
                </a:lnTo>
                <a:lnTo>
                  <a:pt x="20" y="25"/>
                </a:lnTo>
                <a:lnTo>
                  <a:pt x="19" y="29"/>
                </a:lnTo>
                <a:lnTo>
                  <a:pt x="18" y="33"/>
                </a:lnTo>
                <a:lnTo>
                  <a:pt x="17" y="36"/>
                </a:lnTo>
                <a:lnTo>
                  <a:pt x="15" y="39"/>
                </a:lnTo>
                <a:lnTo>
                  <a:pt x="15" y="39"/>
                </a:lnTo>
                <a:lnTo>
                  <a:pt x="12" y="42"/>
                </a:lnTo>
                <a:lnTo>
                  <a:pt x="9" y="44"/>
                </a:lnTo>
                <a:lnTo>
                  <a:pt x="6" y="46"/>
                </a:lnTo>
                <a:lnTo>
                  <a:pt x="2" y="47"/>
                </a:lnTo>
                <a:lnTo>
                  <a:pt x="2" y="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3" name="Freeform 566">
            <a:extLst>
              <a:ext uri="{FF2B5EF4-FFF2-40B4-BE49-F238E27FC236}">
                <a16:creationId xmlns:a16="http://schemas.microsoft.com/office/drawing/2014/main" id="{B7C135ED-1DCB-473B-983D-601E7447D1B4}"/>
              </a:ext>
            </a:extLst>
          </p:cNvPr>
          <p:cNvSpPr>
            <a:spLocks/>
          </p:cNvSpPr>
          <p:nvPr/>
        </p:nvSpPr>
        <p:spPr bwMode="auto">
          <a:xfrm>
            <a:off x="6934200" y="5353050"/>
            <a:ext cx="31750" cy="33337"/>
          </a:xfrm>
          <a:custGeom>
            <a:avLst/>
            <a:gdLst>
              <a:gd name="T0" fmla="*/ 39 w 39"/>
              <a:gd name="T1" fmla="*/ 43 h 43"/>
              <a:gd name="T2" fmla="*/ 39 w 39"/>
              <a:gd name="T3" fmla="*/ 43 h 43"/>
              <a:gd name="T4" fmla="*/ 23 w 39"/>
              <a:gd name="T5" fmla="*/ 43 h 43"/>
              <a:gd name="T6" fmla="*/ 23 w 39"/>
              <a:gd name="T7" fmla="*/ 43 h 43"/>
              <a:gd name="T8" fmla="*/ 16 w 39"/>
              <a:gd name="T9" fmla="*/ 43 h 43"/>
              <a:gd name="T10" fmla="*/ 16 w 39"/>
              <a:gd name="T11" fmla="*/ 43 h 43"/>
              <a:gd name="T12" fmla="*/ 9 w 39"/>
              <a:gd name="T13" fmla="*/ 42 h 43"/>
              <a:gd name="T14" fmla="*/ 9 w 39"/>
              <a:gd name="T15" fmla="*/ 42 h 43"/>
              <a:gd name="T16" fmla="*/ 4 w 39"/>
              <a:gd name="T17" fmla="*/ 40 h 43"/>
              <a:gd name="T18" fmla="*/ 4 w 39"/>
              <a:gd name="T19" fmla="*/ 40 h 43"/>
              <a:gd name="T20" fmla="*/ 1 w 39"/>
              <a:gd name="T21" fmla="*/ 37 h 43"/>
              <a:gd name="T22" fmla="*/ 1 w 39"/>
              <a:gd name="T23" fmla="*/ 37 h 43"/>
              <a:gd name="T24" fmla="*/ 0 w 39"/>
              <a:gd name="T25" fmla="*/ 33 h 43"/>
              <a:gd name="T26" fmla="*/ 0 w 39"/>
              <a:gd name="T27" fmla="*/ 33 h 43"/>
              <a:gd name="T28" fmla="*/ 1 w 39"/>
              <a:gd name="T29" fmla="*/ 29 h 43"/>
              <a:gd name="T30" fmla="*/ 3 w 39"/>
              <a:gd name="T31" fmla="*/ 25 h 43"/>
              <a:gd name="T32" fmla="*/ 7 w 39"/>
              <a:gd name="T33" fmla="*/ 21 h 43"/>
              <a:gd name="T34" fmla="*/ 13 w 39"/>
              <a:gd name="T35" fmla="*/ 18 h 43"/>
              <a:gd name="T36" fmla="*/ 13 w 39"/>
              <a:gd name="T37" fmla="*/ 18 h 43"/>
              <a:gd name="T38" fmla="*/ 13 w 39"/>
              <a:gd name="T39" fmla="*/ 0 h 43"/>
              <a:gd name="T40" fmla="*/ 17 w 39"/>
              <a:gd name="T41" fmla="*/ 0 h 43"/>
              <a:gd name="T42" fmla="*/ 17 w 39"/>
              <a:gd name="T43" fmla="*/ 0 h 43"/>
              <a:gd name="T44" fmla="*/ 17 w 39"/>
              <a:gd name="T45" fmla="*/ 2 h 43"/>
              <a:gd name="T46" fmla="*/ 17 w 39"/>
              <a:gd name="T47" fmla="*/ 2 h 43"/>
              <a:gd name="T48" fmla="*/ 17 w 39"/>
              <a:gd name="T49" fmla="*/ 17 h 43"/>
              <a:gd name="T50" fmla="*/ 17 w 39"/>
              <a:gd name="T51" fmla="*/ 17 h 43"/>
              <a:gd name="T52" fmla="*/ 36 w 39"/>
              <a:gd name="T53" fmla="*/ 11 h 43"/>
              <a:gd name="T54" fmla="*/ 37 w 39"/>
              <a:gd name="T55" fmla="*/ 14 h 43"/>
              <a:gd name="T56" fmla="*/ 37 w 39"/>
              <a:gd name="T57" fmla="*/ 14 h 43"/>
              <a:gd name="T58" fmla="*/ 25 w 39"/>
              <a:gd name="T59" fmla="*/ 18 h 43"/>
              <a:gd name="T60" fmla="*/ 25 w 39"/>
              <a:gd name="T61" fmla="*/ 18 h 43"/>
              <a:gd name="T62" fmla="*/ 17 w 39"/>
              <a:gd name="T63" fmla="*/ 20 h 43"/>
              <a:gd name="T64" fmla="*/ 12 w 39"/>
              <a:gd name="T65" fmla="*/ 23 h 43"/>
              <a:gd name="T66" fmla="*/ 12 w 39"/>
              <a:gd name="T67" fmla="*/ 23 h 43"/>
              <a:gd name="T68" fmla="*/ 8 w 39"/>
              <a:gd name="T69" fmla="*/ 25 h 43"/>
              <a:gd name="T70" fmla="*/ 6 w 39"/>
              <a:gd name="T71" fmla="*/ 27 h 43"/>
              <a:gd name="T72" fmla="*/ 6 w 39"/>
              <a:gd name="T73" fmla="*/ 27 h 43"/>
              <a:gd name="T74" fmla="*/ 4 w 39"/>
              <a:gd name="T75" fmla="*/ 30 h 43"/>
              <a:gd name="T76" fmla="*/ 4 w 39"/>
              <a:gd name="T77" fmla="*/ 33 h 43"/>
              <a:gd name="T78" fmla="*/ 4 w 39"/>
              <a:gd name="T79" fmla="*/ 33 h 43"/>
              <a:gd name="T80" fmla="*/ 4 w 39"/>
              <a:gd name="T81" fmla="*/ 35 h 43"/>
              <a:gd name="T82" fmla="*/ 4 w 39"/>
              <a:gd name="T83" fmla="*/ 35 h 43"/>
              <a:gd name="T84" fmla="*/ 6 w 39"/>
              <a:gd name="T85" fmla="*/ 37 h 43"/>
              <a:gd name="T86" fmla="*/ 6 w 39"/>
              <a:gd name="T87" fmla="*/ 37 h 43"/>
              <a:gd name="T88" fmla="*/ 9 w 39"/>
              <a:gd name="T89" fmla="*/ 39 h 43"/>
              <a:gd name="T90" fmla="*/ 9 w 39"/>
              <a:gd name="T91" fmla="*/ 39 h 43"/>
              <a:gd name="T92" fmla="*/ 14 w 39"/>
              <a:gd name="T93" fmla="*/ 40 h 43"/>
              <a:gd name="T94" fmla="*/ 14 w 39"/>
              <a:gd name="T95" fmla="*/ 40 h 43"/>
              <a:gd name="T96" fmla="*/ 22 w 39"/>
              <a:gd name="T97" fmla="*/ 40 h 43"/>
              <a:gd name="T98" fmla="*/ 22 w 39"/>
              <a:gd name="T99" fmla="*/ 40 h 43"/>
              <a:gd name="T100" fmla="*/ 39 w 39"/>
              <a:gd name="T101" fmla="*/ 39 h 43"/>
              <a:gd name="T102" fmla="*/ 39 w 39"/>
              <a:gd name="T10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 h="43">
                <a:moveTo>
                  <a:pt x="39" y="43"/>
                </a:moveTo>
                <a:lnTo>
                  <a:pt x="39" y="43"/>
                </a:lnTo>
                <a:lnTo>
                  <a:pt x="23" y="43"/>
                </a:lnTo>
                <a:lnTo>
                  <a:pt x="23" y="43"/>
                </a:lnTo>
                <a:lnTo>
                  <a:pt x="16" y="43"/>
                </a:lnTo>
                <a:lnTo>
                  <a:pt x="16" y="43"/>
                </a:lnTo>
                <a:lnTo>
                  <a:pt x="9" y="42"/>
                </a:lnTo>
                <a:lnTo>
                  <a:pt x="9" y="42"/>
                </a:lnTo>
                <a:lnTo>
                  <a:pt x="4" y="40"/>
                </a:lnTo>
                <a:lnTo>
                  <a:pt x="4" y="40"/>
                </a:lnTo>
                <a:lnTo>
                  <a:pt x="1" y="37"/>
                </a:lnTo>
                <a:lnTo>
                  <a:pt x="1" y="37"/>
                </a:lnTo>
                <a:lnTo>
                  <a:pt x="0" y="33"/>
                </a:lnTo>
                <a:lnTo>
                  <a:pt x="0" y="33"/>
                </a:lnTo>
                <a:lnTo>
                  <a:pt x="1" y="29"/>
                </a:lnTo>
                <a:lnTo>
                  <a:pt x="3" y="25"/>
                </a:lnTo>
                <a:lnTo>
                  <a:pt x="7" y="21"/>
                </a:lnTo>
                <a:lnTo>
                  <a:pt x="13" y="18"/>
                </a:lnTo>
                <a:lnTo>
                  <a:pt x="13" y="18"/>
                </a:lnTo>
                <a:lnTo>
                  <a:pt x="13" y="0"/>
                </a:lnTo>
                <a:lnTo>
                  <a:pt x="17" y="0"/>
                </a:lnTo>
                <a:lnTo>
                  <a:pt x="17" y="0"/>
                </a:lnTo>
                <a:lnTo>
                  <a:pt x="17" y="2"/>
                </a:lnTo>
                <a:lnTo>
                  <a:pt x="17" y="2"/>
                </a:lnTo>
                <a:lnTo>
                  <a:pt x="17" y="17"/>
                </a:lnTo>
                <a:lnTo>
                  <a:pt x="17" y="17"/>
                </a:lnTo>
                <a:lnTo>
                  <a:pt x="36" y="11"/>
                </a:lnTo>
                <a:lnTo>
                  <a:pt x="37" y="14"/>
                </a:lnTo>
                <a:lnTo>
                  <a:pt x="37" y="14"/>
                </a:lnTo>
                <a:lnTo>
                  <a:pt x="25" y="18"/>
                </a:lnTo>
                <a:lnTo>
                  <a:pt x="25" y="18"/>
                </a:lnTo>
                <a:lnTo>
                  <a:pt x="17" y="20"/>
                </a:lnTo>
                <a:lnTo>
                  <a:pt x="12" y="23"/>
                </a:lnTo>
                <a:lnTo>
                  <a:pt x="12" y="23"/>
                </a:lnTo>
                <a:lnTo>
                  <a:pt x="8" y="25"/>
                </a:lnTo>
                <a:lnTo>
                  <a:pt x="6" y="27"/>
                </a:lnTo>
                <a:lnTo>
                  <a:pt x="6" y="27"/>
                </a:lnTo>
                <a:lnTo>
                  <a:pt x="4" y="30"/>
                </a:lnTo>
                <a:lnTo>
                  <a:pt x="4" y="33"/>
                </a:lnTo>
                <a:lnTo>
                  <a:pt x="4" y="33"/>
                </a:lnTo>
                <a:lnTo>
                  <a:pt x="4" y="35"/>
                </a:lnTo>
                <a:lnTo>
                  <a:pt x="4" y="35"/>
                </a:lnTo>
                <a:lnTo>
                  <a:pt x="6" y="37"/>
                </a:lnTo>
                <a:lnTo>
                  <a:pt x="6" y="37"/>
                </a:lnTo>
                <a:lnTo>
                  <a:pt x="9" y="39"/>
                </a:lnTo>
                <a:lnTo>
                  <a:pt x="9" y="39"/>
                </a:lnTo>
                <a:lnTo>
                  <a:pt x="14" y="40"/>
                </a:lnTo>
                <a:lnTo>
                  <a:pt x="14" y="40"/>
                </a:lnTo>
                <a:lnTo>
                  <a:pt x="22" y="40"/>
                </a:lnTo>
                <a:lnTo>
                  <a:pt x="22" y="40"/>
                </a:lnTo>
                <a:lnTo>
                  <a:pt x="39" y="39"/>
                </a:lnTo>
                <a:lnTo>
                  <a:pt x="39" y="4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4" name="Freeform 567">
            <a:extLst>
              <a:ext uri="{FF2B5EF4-FFF2-40B4-BE49-F238E27FC236}">
                <a16:creationId xmlns:a16="http://schemas.microsoft.com/office/drawing/2014/main" id="{52E79B7C-C280-405B-9B48-DCE25CF691EA}"/>
              </a:ext>
            </a:extLst>
          </p:cNvPr>
          <p:cNvSpPr>
            <a:spLocks/>
          </p:cNvSpPr>
          <p:nvPr/>
        </p:nvSpPr>
        <p:spPr bwMode="auto">
          <a:xfrm>
            <a:off x="6978650" y="5353050"/>
            <a:ext cx="31750" cy="34925"/>
          </a:xfrm>
          <a:custGeom>
            <a:avLst/>
            <a:gdLst>
              <a:gd name="T0" fmla="*/ 38 w 38"/>
              <a:gd name="T1" fmla="*/ 23 h 43"/>
              <a:gd name="T2" fmla="*/ 38 w 38"/>
              <a:gd name="T3" fmla="*/ 23 h 43"/>
              <a:gd name="T4" fmla="*/ 34 w 38"/>
              <a:gd name="T5" fmla="*/ 32 h 43"/>
              <a:gd name="T6" fmla="*/ 32 w 38"/>
              <a:gd name="T7" fmla="*/ 35 h 43"/>
              <a:gd name="T8" fmla="*/ 29 w 38"/>
              <a:gd name="T9" fmla="*/ 38 h 43"/>
              <a:gd name="T10" fmla="*/ 29 w 38"/>
              <a:gd name="T11" fmla="*/ 38 h 43"/>
              <a:gd name="T12" fmla="*/ 26 w 38"/>
              <a:gd name="T13" fmla="*/ 40 h 43"/>
              <a:gd name="T14" fmla="*/ 23 w 38"/>
              <a:gd name="T15" fmla="*/ 41 h 43"/>
              <a:gd name="T16" fmla="*/ 19 w 38"/>
              <a:gd name="T17" fmla="*/ 42 h 43"/>
              <a:gd name="T18" fmla="*/ 15 w 38"/>
              <a:gd name="T19" fmla="*/ 43 h 43"/>
              <a:gd name="T20" fmla="*/ 15 w 38"/>
              <a:gd name="T21" fmla="*/ 43 h 43"/>
              <a:gd name="T22" fmla="*/ 9 w 38"/>
              <a:gd name="T23" fmla="*/ 42 h 43"/>
              <a:gd name="T24" fmla="*/ 9 w 38"/>
              <a:gd name="T25" fmla="*/ 42 h 43"/>
              <a:gd name="T26" fmla="*/ 4 w 38"/>
              <a:gd name="T27" fmla="*/ 40 h 43"/>
              <a:gd name="T28" fmla="*/ 4 w 38"/>
              <a:gd name="T29" fmla="*/ 40 h 43"/>
              <a:gd name="T30" fmla="*/ 1 w 38"/>
              <a:gd name="T31" fmla="*/ 36 h 43"/>
              <a:gd name="T32" fmla="*/ 1 w 38"/>
              <a:gd name="T33" fmla="*/ 36 h 43"/>
              <a:gd name="T34" fmla="*/ 0 w 38"/>
              <a:gd name="T35" fmla="*/ 32 h 43"/>
              <a:gd name="T36" fmla="*/ 0 w 38"/>
              <a:gd name="T37" fmla="*/ 32 h 43"/>
              <a:gd name="T38" fmla="*/ 0 w 38"/>
              <a:gd name="T39" fmla="*/ 24 h 43"/>
              <a:gd name="T40" fmla="*/ 0 w 38"/>
              <a:gd name="T41" fmla="*/ 24 h 43"/>
              <a:gd name="T42" fmla="*/ 1 w 38"/>
              <a:gd name="T43" fmla="*/ 0 h 43"/>
              <a:gd name="T44" fmla="*/ 5 w 38"/>
              <a:gd name="T45" fmla="*/ 0 h 43"/>
              <a:gd name="T46" fmla="*/ 5 w 38"/>
              <a:gd name="T47" fmla="*/ 0 h 43"/>
              <a:gd name="T48" fmla="*/ 4 w 38"/>
              <a:gd name="T49" fmla="*/ 24 h 43"/>
              <a:gd name="T50" fmla="*/ 4 w 38"/>
              <a:gd name="T51" fmla="*/ 24 h 43"/>
              <a:gd name="T52" fmla="*/ 4 w 38"/>
              <a:gd name="T53" fmla="*/ 30 h 43"/>
              <a:gd name="T54" fmla="*/ 4 w 38"/>
              <a:gd name="T55" fmla="*/ 30 h 43"/>
              <a:gd name="T56" fmla="*/ 5 w 38"/>
              <a:gd name="T57" fmla="*/ 35 h 43"/>
              <a:gd name="T58" fmla="*/ 5 w 38"/>
              <a:gd name="T59" fmla="*/ 35 h 43"/>
              <a:gd name="T60" fmla="*/ 7 w 38"/>
              <a:gd name="T61" fmla="*/ 37 h 43"/>
              <a:gd name="T62" fmla="*/ 9 w 38"/>
              <a:gd name="T63" fmla="*/ 38 h 43"/>
              <a:gd name="T64" fmla="*/ 9 w 38"/>
              <a:gd name="T65" fmla="*/ 38 h 43"/>
              <a:gd name="T66" fmla="*/ 12 w 38"/>
              <a:gd name="T67" fmla="*/ 39 h 43"/>
              <a:gd name="T68" fmla="*/ 15 w 38"/>
              <a:gd name="T69" fmla="*/ 39 h 43"/>
              <a:gd name="T70" fmla="*/ 15 w 38"/>
              <a:gd name="T71" fmla="*/ 39 h 43"/>
              <a:gd name="T72" fmla="*/ 22 w 38"/>
              <a:gd name="T73" fmla="*/ 38 h 43"/>
              <a:gd name="T74" fmla="*/ 27 w 38"/>
              <a:gd name="T75" fmla="*/ 35 h 43"/>
              <a:gd name="T76" fmla="*/ 27 w 38"/>
              <a:gd name="T77" fmla="*/ 35 h 43"/>
              <a:gd name="T78" fmla="*/ 29 w 38"/>
              <a:gd name="T79" fmla="*/ 33 h 43"/>
              <a:gd name="T80" fmla="*/ 31 w 38"/>
              <a:gd name="T81" fmla="*/ 30 h 43"/>
              <a:gd name="T82" fmla="*/ 34 w 38"/>
              <a:gd name="T83" fmla="*/ 22 h 43"/>
              <a:gd name="T84" fmla="*/ 38 w 38"/>
              <a:gd name="T85"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 h="43">
                <a:moveTo>
                  <a:pt x="38" y="23"/>
                </a:moveTo>
                <a:lnTo>
                  <a:pt x="38" y="23"/>
                </a:lnTo>
                <a:lnTo>
                  <a:pt x="34" y="32"/>
                </a:lnTo>
                <a:lnTo>
                  <a:pt x="32" y="35"/>
                </a:lnTo>
                <a:lnTo>
                  <a:pt x="29" y="38"/>
                </a:lnTo>
                <a:lnTo>
                  <a:pt x="29" y="38"/>
                </a:lnTo>
                <a:lnTo>
                  <a:pt x="26" y="40"/>
                </a:lnTo>
                <a:lnTo>
                  <a:pt x="23" y="41"/>
                </a:lnTo>
                <a:lnTo>
                  <a:pt x="19" y="42"/>
                </a:lnTo>
                <a:lnTo>
                  <a:pt x="15" y="43"/>
                </a:lnTo>
                <a:lnTo>
                  <a:pt x="15" y="43"/>
                </a:lnTo>
                <a:lnTo>
                  <a:pt x="9" y="42"/>
                </a:lnTo>
                <a:lnTo>
                  <a:pt x="9" y="42"/>
                </a:lnTo>
                <a:lnTo>
                  <a:pt x="4" y="40"/>
                </a:lnTo>
                <a:lnTo>
                  <a:pt x="4" y="40"/>
                </a:lnTo>
                <a:lnTo>
                  <a:pt x="1" y="36"/>
                </a:lnTo>
                <a:lnTo>
                  <a:pt x="1" y="36"/>
                </a:lnTo>
                <a:lnTo>
                  <a:pt x="0" y="32"/>
                </a:lnTo>
                <a:lnTo>
                  <a:pt x="0" y="32"/>
                </a:lnTo>
                <a:lnTo>
                  <a:pt x="0" y="24"/>
                </a:lnTo>
                <a:lnTo>
                  <a:pt x="0" y="24"/>
                </a:lnTo>
                <a:lnTo>
                  <a:pt x="1" y="0"/>
                </a:lnTo>
                <a:lnTo>
                  <a:pt x="5" y="0"/>
                </a:lnTo>
                <a:lnTo>
                  <a:pt x="5" y="0"/>
                </a:lnTo>
                <a:lnTo>
                  <a:pt x="4" y="24"/>
                </a:lnTo>
                <a:lnTo>
                  <a:pt x="4" y="24"/>
                </a:lnTo>
                <a:lnTo>
                  <a:pt x="4" y="30"/>
                </a:lnTo>
                <a:lnTo>
                  <a:pt x="4" y="30"/>
                </a:lnTo>
                <a:lnTo>
                  <a:pt x="5" y="35"/>
                </a:lnTo>
                <a:lnTo>
                  <a:pt x="5" y="35"/>
                </a:lnTo>
                <a:lnTo>
                  <a:pt x="7" y="37"/>
                </a:lnTo>
                <a:lnTo>
                  <a:pt x="9" y="38"/>
                </a:lnTo>
                <a:lnTo>
                  <a:pt x="9" y="38"/>
                </a:lnTo>
                <a:lnTo>
                  <a:pt x="12" y="39"/>
                </a:lnTo>
                <a:lnTo>
                  <a:pt x="15" y="39"/>
                </a:lnTo>
                <a:lnTo>
                  <a:pt x="15" y="39"/>
                </a:lnTo>
                <a:lnTo>
                  <a:pt x="22" y="38"/>
                </a:lnTo>
                <a:lnTo>
                  <a:pt x="27" y="35"/>
                </a:lnTo>
                <a:lnTo>
                  <a:pt x="27" y="35"/>
                </a:lnTo>
                <a:lnTo>
                  <a:pt x="29" y="33"/>
                </a:lnTo>
                <a:lnTo>
                  <a:pt x="31" y="30"/>
                </a:lnTo>
                <a:lnTo>
                  <a:pt x="34" y="22"/>
                </a:lnTo>
                <a:lnTo>
                  <a:pt x="38"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5" name="Freeform 568">
            <a:extLst>
              <a:ext uri="{FF2B5EF4-FFF2-40B4-BE49-F238E27FC236}">
                <a16:creationId xmlns:a16="http://schemas.microsoft.com/office/drawing/2014/main" id="{FB7E3FAC-C753-4E4D-BC2C-3A6EAF3AC0BE}"/>
              </a:ext>
            </a:extLst>
          </p:cNvPr>
          <p:cNvSpPr>
            <a:spLocks/>
          </p:cNvSpPr>
          <p:nvPr/>
        </p:nvSpPr>
        <p:spPr bwMode="auto">
          <a:xfrm>
            <a:off x="7018338" y="5376863"/>
            <a:ext cx="7937" cy="11112"/>
          </a:xfrm>
          <a:custGeom>
            <a:avLst/>
            <a:gdLst>
              <a:gd name="T0" fmla="*/ 11 w 11"/>
              <a:gd name="T1" fmla="*/ 11 h 13"/>
              <a:gd name="T2" fmla="*/ 8 w 11"/>
              <a:gd name="T3" fmla="*/ 13 h 13"/>
              <a:gd name="T4" fmla="*/ 8 w 11"/>
              <a:gd name="T5" fmla="*/ 13 h 13"/>
              <a:gd name="T6" fmla="*/ 0 w 11"/>
              <a:gd name="T7" fmla="*/ 2 h 13"/>
              <a:gd name="T8" fmla="*/ 3 w 11"/>
              <a:gd name="T9" fmla="*/ 0 h 13"/>
              <a:gd name="T10" fmla="*/ 3 w 11"/>
              <a:gd name="T11" fmla="*/ 0 h 13"/>
              <a:gd name="T12" fmla="*/ 11 w 11"/>
              <a:gd name="T13" fmla="*/ 11 h 13"/>
              <a:gd name="T14" fmla="*/ 11 w 11"/>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3">
                <a:moveTo>
                  <a:pt x="11" y="11"/>
                </a:moveTo>
                <a:lnTo>
                  <a:pt x="8" y="13"/>
                </a:lnTo>
                <a:lnTo>
                  <a:pt x="8" y="13"/>
                </a:lnTo>
                <a:lnTo>
                  <a:pt x="0" y="2"/>
                </a:lnTo>
                <a:lnTo>
                  <a:pt x="3" y="0"/>
                </a:lnTo>
                <a:lnTo>
                  <a:pt x="3" y="0"/>
                </a:lnTo>
                <a:lnTo>
                  <a:pt x="11" y="11"/>
                </a:lnTo>
                <a:lnTo>
                  <a:pt x="11"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6" name="Freeform 569">
            <a:extLst>
              <a:ext uri="{FF2B5EF4-FFF2-40B4-BE49-F238E27FC236}">
                <a16:creationId xmlns:a16="http://schemas.microsoft.com/office/drawing/2014/main" id="{14C853F9-54D0-4EF8-B6C6-DA438DA4F20C}"/>
              </a:ext>
            </a:extLst>
          </p:cNvPr>
          <p:cNvSpPr>
            <a:spLocks noEditPoints="1"/>
          </p:cNvSpPr>
          <p:nvPr/>
        </p:nvSpPr>
        <p:spPr bwMode="auto">
          <a:xfrm>
            <a:off x="7059613" y="5351463"/>
            <a:ext cx="39687" cy="36512"/>
          </a:xfrm>
          <a:custGeom>
            <a:avLst/>
            <a:gdLst>
              <a:gd name="T0" fmla="*/ 0 w 50"/>
              <a:gd name="T1" fmla="*/ 37 h 46"/>
              <a:gd name="T2" fmla="*/ 3 w 50"/>
              <a:gd name="T3" fmla="*/ 29 h 46"/>
              <a:gd name="T4" fmla="*/ 4 w 50"/>
              <a:gd name="T5" fmla="*/ 20 h 46"/>
              <a:gd name="T6" fmla="*/ 9 w 50"/>
              <a:gd name="T7" fmla="*/ 20 h 46"/>
              <a:gd name="T8" fmla="*/ 8 w 50"/>
              <a:gd name="T9" fmla="*/ 29 h 46"/>
              <a:gd name="T10" fmla="*/ 4 w 50"/>
              <a:gd name="T11" fmla="*/ 38 h 46"/>
              <a:gd name="T12" fmla="*/ 19 w 50"/>
              <a:gd name="T13" fmla="*/ 40 h 46"/>
              <a:gd name="T14" fmla="*/ 19 w 50"/>
              <a:gd name="T15" fmla="*/ 42 h 46"/>
              <a:gd name="T16" fmla="*/ 20 w 50"/>
              <a:gd name="T17" fmla="*/ 42 h 46"/>
              <a:gd name="T18" fmla="*/ 28 w 50"/>
              <a:gd name="T19" fmla="*/ 43 h 46"/>
              <a:gd name="T20" fmla="*/ 33 w 50"/>
              <a:gd name="T21" fmla="*/ 43 h 46"/>
              <a:gd name="T22" fmla="*/ 35 w 50"/>
              <a:gd name="T23" fmla="*/ 42 h 46"/>
              <a:gd name="T24" fmla="*/ 36 w 50"/>
              <a:gd name="T25" fmla="*/ 41 h 46"/>
              <a:gd name="T26" fmla="*/ 37 w 50"/>
              <a:gd name="T27" fmla="*/ 39 h 46"/>
              <a:gd name="T28" fmla="*/ 37 w 50"/>
              <a:gd name="T29" fmla="*/ 33 h 46"/>
              <a:gd name="T30" fmla="*/ 41 w 50"/>
              <a:gd name="T31" fmla="*/ 41 h 46"/>
              <a:gd name="T32" fmla="*/ 40 w 50"/>
              <a:gd name="T33" fmla="*/ 43 h 46"/>
              <a:gd name="T34" fmla="*/ 39 w 50"/>
              <a:gd name="T35" fmla="*/ 44 h 46"/>
              <a:gd name="T36" fmla="*/ 35 w 50"/>
              <a:gd name="T37" fmla="*/ 46 h 46"/>
              <a:gd name="T38" fmla="*/ 29 w 50"/>
              <a:gd name="T39" fmla="*/ 46 h 46"/>
              <a:gd name="T40" fmla="*/ 23 w 50"/>
              <a:gd name="T41" fmla="*/ 46 h 46"/>
              <a:gd name="T42" fmla="*/ 19 w 50"/>
              <a:gd name="T43" fmla="*/ 46 h 46"/>
              <a:gd name="T44" fmla="*/ 17 w 50"/>
              <a:gd name="T45" fmla="*/ 45 h 46"/>
              <a:gd name="T46" fmla="*/ 15 w 50"/>
              <a:gd name="T47" fmla="*/ 43 h 46"/>
              <a:gd name="T48" fmla="*/ 15 w 50"/>
              <a:gd name="T49" fmla="*/ 41 h 46"/>
              <a:gd name="T50" fmla="*/ 15 w 50"/>
              <a:gd name="T51" fmla="*/ 39 h 46"/>
              <a:gd name="T52" fmla="*/ 2 w 50"/>
              <a:gd name="T53" fmla="*/ 43 h 46"/>
              <a:gd name="T54" fmla="*/ 9 w 50"/>
              <a:gd name="T55" fmla="*/ 39 h 46"/>
              <a:gd name="T56" fmla="*/ 15 w 50"/>
              <a:gd name="T57" fmla="*/ 13 h 46"/>
              <a:gd name="T58" fmla="*/ 19 w 50"/>
              <a:gd name="T59" fmla="*/ 31 h 46"/>
              <a:gd name="T60" fmla="*/ 25 w 50"/>
              <a:gd name="T61" fmla="*/ 25 h 46"/>
              <a:gd name="T62" fmla="*/ 31 w 50"/>
              <a:gd name="T63" fmla="*/ 18 h 46"/>
              <a:gd name="T64" fmla="*/ 39 w 50"/>
              <a:gd name="T65" fmla="*/ 5 h 46"/>
              <a:gd name="T66" fmla="*/ 43 w 50"/>
              <a:gd name="T67" fmla="*/ 7 h 46"/>
              <a:gd name="T68" fmla="*/ 33 w 50"/>
              <a:gd name="T69" fmla="*/ 22 h 46"/>
              <a:gd name="T70" fmla="*/ 25 w 50"/>
              <a:gd name="T71" fmla="*/ 30 h 46"/>
              <a:gd name="T72" fmla="*/ 19 w 50"/>
              <a:gd name="T73" fmla="*/ 36 h 46"/>
              <a:gd name="T74" fmla="*/ 28 w 50"/>
              <a:gd name="T75" fmla="*/ 12 h 46"/>
              <a:gd name="T76" fmla="*/ 19 w 50"/>
              <a:gd name="T77" fmla="*/ 0 h 46"/>
              <a:gd name="T78" fmla="*/ 31 w 50"/>
              <a:gd name="T79" fmla="*/ 9 h 46"/>
              <a:gd name="T80" fmla="*/ 46 w 50"/>
              <a:gd name="T81" fmla="*/ 37 h 46"/>
              <a:gd name="T82" fmla="*/ 43 w 50"/>
              <a:gd name="T83" fmla="*/ 28 h 46"/>
              <a:gd name="T84" fmla="*/ 39 w 50"/>
              <a:gd name="T85" fmla="*/ 20 h 46"/>
              <a:gd name="T86" fmla="*/ 43 w 50"/>
              <a:gd name="T87" fmla="*/ 19 h 46"/>
              <a:gd name="T88" fmla="*/ 47 w 50"/>
              <a:gd name="T89" fmla="*/ 27 h 46"/>
              <a:gd name="T90" fmla="*/ 46 w 50"/>
              <a:gd name="T91"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 h="46">
                <a:moveTo>
                  <a:pt x="4" y="38"/>
                </a:moveTo>
                <a:lnTo>
                  <a:pt x="0" y="37"/>
                </a:lnTo>
                <a:lnTo>
                  <a:pt x="0" y="37"/>
                </a:lnTo>
                <a:lnTo>
                  <a:pt x="3" y="29"/>
                </a:lnTo>
                <a:lnTo>
                  <a:pt x="3" y="29"/>
                </a:lnTo>
                <a:lnTo>
                  <a:pt x="4" y="20"/>
                </a:lnTo>
                <a:lnTo>
                  <a:pt x="9" y="20"/>
                </a:lnTo>
                <a:lnTo>
                  <a:pt x="9" y="20"/>
                </a:lnTo>
                <a:lnTo>
                  <a:pt x="8" y="29"/>
                </a:lnTo>
                <a:lnTo>
                  <a:pt x="8" y="29"/>
                </a:lnTo>
                <a:lnTo>
                  <a:pt x="4" y="38"/>
                </a:lnTo>
                <a:lnTo>
                  <a:pt x="4" y="38"/>
                </a:lnTo>
                <a:close/>
                <a:moveTo>
                  <a:pt x="19" y="36"/>
                </a:moveTo>
                <a:lnTo>
                  <a:pt x="19" y="40"/>
                </a:lnTo>
                <a:lnTo>
                  <a:pt x="19" y="40"/>
                </a:lnTo>
                <a:lnTo>
                  <a:pt x="19" y="42"/>
                </a:lnTo>
                <a:lnTo>
                  <a:pt x="20" y="42"/>
                </a:lnTo>
                <a:lnTo>
                  <a:pt x="20" y="42"/>
                </a:lnTo>
                <a:lnTo>
                  <a:pt x="28" y="43"/>
                </a:lnTo>
                <a:lnTo>
                  <a:pt x="28" y="43"/>
                </a:lnTo>
                <a:lnTo>
                  <a:pt x="33" y="43"/>
                </a:lnTo>
                <a:lnTo>
                  <a:pt x="33" y="43"/>
                </a:lnTo>
                <a:lnTo>
                  <a:pt x="35" y="42"/>
                </a:lnTo>
                <a:lnTo>
                  <a:pt x="35" y="42"/>
                </a:lnTo>
                <a:lnTo>
                  <a:pt x="36" y="41"/>
                </a:lnTo>
                <a:lnTo>
                  <a:pt x="36" y="41"/>
                </a:lnTo>
                <a:lnTo>
                  <a:pt x="37" y="39"/>
                </a:lnTo>
                <a:lnTo>
                  <a:pt x="37" y="39"/>
                </a:lnTo>
                <a:lnTo>
                  <a:pt x="37" y="34"/>
                </a:lnTo>
                <a:lnTo>
                  <a:pt x="37" y="33"/>
                </a:lnTo>
                <a:lnTo>
                  <a:pt x="41" y="33"/>
                </a:lnTo>
                <a:lnTo>
                  <a:pt x="41" y="41"/>
                </a:lnTo>
                <a:lnTo>
                  <a:pt x="41" y="41"/>
                </a:lnTo>
                <a:lnTo>
                  <a:pt x="40" y="43"/>
                </a:lnTo>
                <a:lnTo>
                  <a:pt x="39" y="44"/>
                </a:lnTo>
                <a:lnTo>
                  <a:pt x="39" y="44"/>
                </a:lnTo>
                <a:lnTo>
                  <a:pt x="38" y="45"/>
                </a:lnTo>
                <a:lnTo>
                  <a:pt x="35" y="46"/>
                </a:lnTo>
                <a:lnTo>
                  <a:pt x="35" y="46"/>
                </a:lnTo>
                <a:lnTo>
                  <a:pt x="29" y="46"/>
                </a:lnTo>
                <a:lnTo>
                  <a:pt x="29" y="46"/>
                </a:lnTo>
                <a:lnTo>
                  <a:pt x="23" y="46"/>
                </a:lnTo>
                <a:lnTo>
                  <a:pt x="23" y="46"/>
                </a:lnTo>
                <a:lnTo>
                  <a:pt x="19" y="46"/>
                </a:lnTo>
                <a:lnTo>
                  <a:pt x="19" y="46"/>
                </a:lnTo>
                <a:lnTo>
                  <a:pt x="17" y="45"/>
                </a:lnTo>
                <a:lnTo>
                  <a:pt x="17" y="45"/>
                </a:lnTo>
                <a:lnTo>
                  <a:pt x="15" y="43"/>
                </a:lnTo>
                <a:lnTo>
                  <a:pt x="15" y="43"/>
                </a:lnTo>
                <a:lnTo>
                  <a:pt x="15" y="41"/>
                </a:lnTo>
                <a:lnTo>
                  <a:pt x="15" y="39"/>
                </a:lnTo>
                <a:lnTo>
                  <a:pt x="15" y="39"/>
                </a:lnTo>
                <a:lnTo>
                  <a:pt x="3" y="46"/>
                </a:lnTo>
                <a:lnTo>
                  <a:pt x="2" y="43"/>
                </a:lnTo>
                <a:lnTo>
                  <a:pt x="2" y="43"/>
                </a:lnTo>
                <a:lnTo>
                  <a:pt x="9" y="39"/>
                </a:lnTo>
                <a:lnTo>
                  <a:pt x="15" y="35"/>
                </a:lnTo>
                <a:lnTo>
                  <a:pt x="15" y="13"/>
                </a:lnTo>
                <a:lnTo>
                  <a:pt x="19" y="13"/>
                </a:lnTo>
                <a:lnTo>
                  <a:pt x="19" y="31"/>
                </a:lnTo>
                <a:lnTo>
                  <a:pt x="19" y="31"/>
                </a:lnTo>
                <a:lnTo>
                  <a:pt x="25" y="25"/>
                </a:lnTo>
                <a:lnTo>
                  <a:pt x="31" y="18"/>
                </a:lnTo>
                <a:lnTo>
                  <a:pt x="31" y="18"/>
                </a:lnTo>
                <a:lnTo>
                  <a:pt x="36" y="11"/>
                </a:lnTo>
                <a:lnTo>
                  <a:pt x="39" y="5"/>
                </a:lnTo>
                <a:lnTo>
                  <a:pt x="43" y="7"/>
                </a:lnTo>
                <a:lnTo>
                  <a:pt x="43" y="7"/>
                </a:lnTo>
                <a:lnTo>
                  <a:pt x="39" y="14"/>
                </a:lnTo>
                <a:lnTo>
                  <a:pt x="33" y="22"/>
                </a:lnTo>
                <a:lnTo>
                  <a:pt x="33" y="22"/>
                </a:lnTo>
                <a:lnTo>
                  <a:pt x="25" y="30"/>
                </a:lnTo>
                <a:lnTo>
                  <a:pt x="19" y="36"/>
                </a:lnTo>
                <a:lnTo>
                  <a:pt x="19" y="36"/>
                </a:lnTo>
                <a:close/>
                <a:moveTo>
                  <a:pt x="28" y="12"/>
                </a:moveTo>
                <a:lnTo>
                  <a:pt x="28" y="12"/>
                </a:lnTo>
                <a:lnTo>
                  <a:pt x="16" y="3"/>
                </a:lnTo>
                <a:lnTo>
                  <a:pt x="19" y="0"/>
                </a:lnTo>
                <a:lnTo>
                  <a:pt x="19" y="0"/>
                </a:lnTo>
                <a:lnTo>
                  <a:pt x="31" y="9"/>
                </a:lnTo>
                <a:lnTo>
                  <a:pt x="28" y="12"/>
                </a:lnTo>
                <a:close/>
                <a:moveTo>
                  <a:pt x="46" y="37"/>
                </a:moveTo>
                <a:lnTo>
                  <a:pt x="46" y="37"/>
                </a:lnTo>
                <a:lnTo>
                  <a:pt x="43" y="28"/>
                </a:lnTo>
                <a:lnTo>
                  <a:pt x="43" y="28"/>
                </a:lnTo>
                <a:lnTo>
                  <a:pt x="39" y="20"/>
                </a:lnTo>
                <a:lnTo>
                  <a:pt x="43" y="19"/>
                </a:lnTo>
                <a:lnTo>
                  <a:pt x="43" y="19"/>
                </a:lnTo>
                <a:lnTo>
                  <a:pt x="47" y="27"/>
                </a:lnTo>
                <a:lnTo>
                  <a:pt x="47" y="27"/>
                </a:lnTo>
                <a:lnTo>
                  <a:pt x="50" y="35"/>
                </a:lnTo>
                <a:lnTo>
                  <a:pt x="46"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7" name="Freeform 570">
            <a:extLst>
              <a:ext uri="{FF2B5EF4-FFF2-40B4-BE49-F238E27FC236}">
                <a16:creationId xmlns:a16="http://schemas.microsoft.com/office/drawing/2014/main" id="{74FCA0D8-08B4-4CD4-806F-02DE694C7E26}"/>
              </a:ext>
            </a:extLst>
          </p:cNvPr>
          <p:cNvSpPr>
            <a:spLocks noEditPoints="1"/>
          </p:cNvSpPr>
          <p:nvPr/>
        </p:nvSpPr>
        <p:spPr bwMode="auto">
          <a:xfrm>
            <a:off x="7102475" y="5353050"/>
            <a:ext cx="39687" cy="34925"/>
          </a:xfrm>
          <a:custGeom>
            <a:avLst/>
            <a:gdLst>
              <a:gd name="T0" fmla="*/ 17 w 49"/>
              <a:gd name="T1" fmla="*/ 3 h 45"/>
              <a:gd name="T2" fmla="*/ 0 w 49"/>
              <a:gd name="T3" fmla="*/ 0 h 45"/>
              <a:gd name="T4" fmla="*/ 48 w 49"/>
              <a:gd name="T5" fmla="*/ 3 h 45"/>
              <a:gd name="T6" fmla="*/ 32 w 49"/>
              <a:gd name="T7" fmla="*/ 9 h 45"/>
              <a:gd name="T8" fmla="*/ 45 w 49"/>
              <a:gd name="T9" fmla="*/ 21 h 45"/>
              <a:gd name="T10" fmla="*/ 22 w 49"/>
              <a:gd name="T11" fmla="*/ 21 h 45"/>
              <a:gd name="T12" fmla="*/ 49 w 49"/>
              <a:gd name="T13" fmla="*/ 26 h 45"/>
              <a:gd name="T14" fmla="*/ 40 w 49"/>
              <a:gd name="T15" fmla="*/ 29 h 45"/>
              <a:gd name="T16" fmla="*/ 37 w 49"/>
              <a:gd name="T17" fmla="*/ 34 h 45"/>
              <a:gd name="T18" fmla="*/ 33 w 49"/>
              <a:gd name="T19" fmla="*/ 38 h 45"/>
              <a:gd name="T20" fmla="*/ 43 w 49"/>
              <a:gd name="T21" fmla="*/ 45 h 45"/>
              <a:gd name="T22" fmla="*/ 29 w 49"/>
              <a:gd name="T23" fmla="*/ 40 h 45"/>
              <a:gd name="T24" fmla="*/ 24 w 49"/>
              <a:gd name="T25" fmla="*/ 42 h 45"/>
              <a:gd name="T26" fmla="*/ 17 w 49"/>
              <a:gd name="T27" fmla="*/ 43 h 45"/>
              <a:gd name="T28" fmla="*/ 2 w 49"/>
              <a:gd name="T29" fmla="*/ 42 h 45"/>
              <a:gd name="T30" fmla="*/ 16 w 49"/>
              <a:gd name="T31" fmla="*/ 41 h 45"/>
              <a:gd name="T32" fmla="*/ 24 w 49"/>
              <a:gd name="T33" fmla="*/ 38 h 45"/>
              <a:gd name="T34" fmla="*/ 23 w 49"/>
              <a:gd name="T35" fmla="*/ 38 h 45"/>
              <a:gd name="T36" fmla="*/ 13 w 49"/>
              <a:gd name="T37" fmla="*/ 36 h 45"/>
              <a:gd name="T38" fmla="*/ 9 w 49"/>
              <a:gd name="T39" fmla="*/ 36 h 45"/>
              <a:gd name="T40" fmla="*/ 9 w 49"/>
              <a:gd name="T41" fmla="*/ 35 h 45"/>
              <a:gd name="T42" fmla="*/ 9 w 49"/>
              <a:gd name="T43" fmla="*/ 35 h 45"/>
              <a:gd name="T44" fmla="*/ 9 w 49"/>
              <a:gd name="T45" fmla="*/ 34 h 45"/>
              <a:gd name="T46" fmla="*/ 0 w 49"/>
              <a:gd name="T47" fmla="*/ 29 h 45"/>
              <a:gd name="T48" fmla="*/ 15 w 49"/>
              <a:gd name="T49" fmla="*/ 26 h 45"/>
              <a:gd name="T50" fmla="*/ 18 w 49"/>
              <a:gd name="T51" fmla="*/ 21 h 45"/>
              <a:gd name="T52" fmla="*/ 3 w 49"/>
              <a:gd name="T53" fmla="*/ 9 h 45"/>
              <a:gd name="T54" fmla="*/ 17 w 49"/>
              <a:gd name="T55" fmla="*/ 18 h 45"/>
              <a:gd name="T56" fmla="*/ 7 w 49"/>
              <a:gd name="T57" fmla="*/ 12 h 45"/>
              <a:gd name="T58" fmla="*/ 17 w 49"/>
              <a:gd name="T59" fmla="*/ 18 h 45"/>
              <a:gd name="T60" fmla="*/ 28 w 49"/>
              <a:gd name="T61" fmla="*/ 36 h 45"/>
              <a:gd name="T62" fmla="*/ 35 w 49"/>
              <a:gd name="T63" fmla="*/ 29 h 45"/>
              <a:gd name="T64" fmla="*/ 17 w 49"/>
              <a:gd name="T65" fmla="*/ 29 h 45"/>
              <a:gd name="T66" fmla="*/ 15 w 49"/>
              <a:gd name="T67" fmla="*/ 33 h 45"/>
              <a:gd name="T68" fmla="*/ 28 w 49"/>
              <a:gd name="T69" fmla="*/ 36 h 45"/>
              <a:gd name="T70" fmla="*/ 21 w 49"/>
              <a:gd name="T71" fmla="*/ 9 h 45"/>
              <a:gd name="T72" fmla="*/ 29 w 49"/>
              <a:gd name="T73" fmla="*/ 3 h 45"/>
              <a:gd name="T74" fmla="*/ 21 w 49"/>
              <a:gd name="T75" fmla="*/ 12 h 45"/>
              <a:gd name="T76" fmla="*/ 29 w 49"/>
              <a:gd name="T77" fmla="*/ 18 h 45"/>
              <a:gd name="T78" fmla="*/ 21 w 49"/>
              <a:gd name="T79" fmla="*/ 12 h 45"/>
              <a:gd name="T80" fmla="*/ 32 w 49"/>
              <a:gd name="T81" fmla="*/ 12 h 45"/>
              <a:gd name="T82" fmla="*/ 41 w 49"/>
              <a:gd name="T83"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 h="45">
                <a:moveTo>
                  <a:pt x="17" y="9"/>
                </a:moveTo>
                <a:lnTo>
                  <a:pt x="17" y="3"/>
                </a:lnTo>
                <a:lnTo>
                  <a:pt x="0" y="3"/>
                </a:lnTo>
                <a:lnTo>
                  <a:pt x="0" y="0"/>
                </a:lnTo>
                <a:lnTo>
                  <a:pt x="48" y="0"/>
                </a:lnTo>
                <a:lnTo>
                  <a:pt x="48" y="3"/>
                </a:lnTo>
                <a:lnTo>
                  <a:pt x="32" y="3"/>
                </a:lnTo>
                <a:lnTo>
                  <a:pt x="32" y="9"/>
                </a:lnTo>
                <a:lnTo>
                  <a:pt x="45" y="9"/>
                </a:lnTo>
                <a:lnTo>
                  <a:pt x="45" y="21"/>
                </a:lnTo>
                <a:lnTo>
                  <a:pt x="22" y="21"/>
                </a:lnTo>
                <a:lnTo>
                  <a:pt x="22" y="21"/>
                </a:lnTo>
                <a:lnTo>
                  <a:pt x="19" y="26"/>
                </a:lnTo>
                <a:lnTo>
                  <a:pt x="49" y="26"/>
                </a:lnTo>
                <a:lnTo>
                  <a:pt x="49" y="29"/>
                </a:lnTo>
                <a:lnTo>
                  <a:pt x="40" y="29"/>
                </a:lnTo>
                <a:lnTo>
                  <a:pt x="40" y="29"/>
                </a:lnTo>
                <a:lnTo>
                  <a:pt x="37" y="34"/>
                </a:lnTo>
                <a:lnTo>
                  <a:pt x="33" y="38"/>
                </a:lnTo>
                <a:lnTo>
                  <a:pt x="33" y="38"/>
                </a:lnTo>
                <a:lnTo>
                  <a:pt x="46" y="42"/>
                </a:lnTo>
                <a:lnTo>
                  <a:pt x="43" y="45"/>
                </a:lnTo>
                <a:lnTo>
                  <a:pt x="43" y="45"/>
                </a:lnTo>
                <a:lnTo>
                  <a:pt x="29" y="40"/>
                </a:lnTo>
                <a:lnTo>
                  <a:pt x="29" y="40"/>
                </a:lnTo>
                <a:lnTo>
                  <a:pt x="24" y="42"/>
                </a:lnTo>
                <a:lnTo>
                  <a:pt x="17" y="43"/>
                </a:lnTo>
                <a:lnTo>
                  <a:pt x="17" y="43"/>
                </a:lnTo>
                <a:lnTo>
                  <a:pt x="3" y="45"/>
                </a:lnTo>
                <a:lnTo>
                  <a:pt x="2" y="42"/>
                </a:lnTo>
                <a:lnTo>
                  <a:pt x="2" y="42"/>
                </a:lnTo>
                <a:lnTo>
                  <a:pt x="16" y="41"/>
                </a:lnTo>
                <a:lnTo>
                  <a:pt x="16" y="41"/>
                </a:lnTo>
                <a:lnTo>
                  <a:pt x="24" y="38"/>
                </a:lnTo>
                <a:lnTo>
                  <a:pt x="24" y="38"/>
                </a:lnTo>
                <a:lnTo>
                  <a:pt x="23" y="38"/>
                </a:lnTo>
                <a:lnTo>
                  <a:pt x="13" y="36"/>
                </a:lnTo>
                <a:lnTo>
                  <a:pt x="13" y="36"/>
                </a:lnTo>
                <a:lnTo>
                  <a:pt x="9" y="36"/>
                </a:lnTo>
                <a:lnTo>
                  <a:pt x="9" y="36"/>
                </a:lnTo>
                <a:lnTo>
                  <a:pt x="9" y="35"/>
                </a:lnTo>
                <a:lnTo>
                  <a:pt x="9" y="35"/>
                </a:lnTo>
                <a:lnTo>
                  <a:pt x="9" y="35"/>
                </a:lnTo>
                <a:lnTo>
                  <a:pt x="9" y="35"/>
                </a:lnTo>
                <a:lnTo>
                  <a:pt x="9" y="34"/>
                </a:lnTo>
                <a:lnTo>
                  <a:pt x="9" y="34"/>
                </a:lnTo>
                <a:lnTo>
                  <a:pt x="13" y="29"/>
                </a:lnTo>
                <a:lnTo>
                  <a:pt x="0" y="29"/>
                </a:lnTo>
                <a:lnTo>
                  <a:pt x="0" y="26"/>
                </a:lnTo>
                <a:lnTo>
                  <a:pt x="15" y="26"/>
                </a:lnTo>
                <a:lnTo>
                  <a:pt x="15" y="26"/>
                </a:lnTo>
                <a:lnTo>
                  <a:pt x="18" y="21"/>
                </a:lnTo>
                <a:lnTo>
                  <a:pt x="3" y="21"/>
                </a:lnTo>
                <a:lnTo>
                  <a:pt x="3" y="9"/>
                </a:lnTo>
                <a:lnTo>
                  <a:pt x="17" y="9"/>
                </a:lnTo>
                <a:close/>
                <a:moveTo>
                  <a:pt x="17" y="18"/>
                </a:moveTo>
                <a:lnTo>
                  <a:pt x="17" y="12"/>
                </a:lnTo>
                <a:lnTo>
                  <a:pt x="7" y="12"/>
                </a:lnTo>
                <a:lnTo>
                  <a:pt x="7" y="18"/>
                </a:lnTo>
                <a:lnTo>
                  <a:pt x="17" y="18"/>
                </a:lnTo>
                <a:close/>
                <a:moveTo>
                  <a:pt x="28" y="36"/>
                </a:moveTo>
                <a:lnTo>
                  <a:pt x="28" y="36"/>
                </a:lnTo>
                <a:lnTo>
                  <a:pt x="32" y="33"/>
                </a:lnTo>
                <a:lnTo>
                  <a:pt x="35" y="29"/>
                </a:lnTo>
                <a:lnTo>
                  <a:pt x="17" y="29"/>
                </a:lnTo>
                <a:lnTo>
                  <a:pt x="17" y="29"/>
                </a:lnTo>
                <a:lnTo>
                  <a:pt x="15" y="33"/>
                </a:lnTo>
                <a:lnTo>
                  <a:pt x="15" y="33"/>
                </a:lnTo>
                <a:lnTo>
                  <a:pt x="28" y="36"/>
                </a:lnTo>
                <a:lnTo>
                  <a:pt x="28" y="36"/>
                </a:lnTo>
                <a:close/>
                <a:moveTo>
                  <a:pt x="21" y="3"/>
                </a:moveTo>
                <a:lnTo>
                  <a:pt x="21" y="9"/>
                </a:lnTo>
                <a:lnTo>
                  <a:pt x="29" y="9"/>
                </a:lnTo>
                <a:lnTo>
                  <a:pt x="29" y="3"/>
                </a:lnTo>
                <a:lnTo>
                  <a:pt x="21" y="3"/>
                </a:lnTo>
                <a:close/>
                <a:moveTo>
                  <a:pt x="21" y="12"/>
                </a:moveTo>
                <a:lnTo>
                  <a:pt x="21" y="18"/>
                </a:lnTo>
                <a:lnTo>
                  <a:pt x="29" y="18"/>
                </a:lnTo>
                <a:lnTo>
                  <a:pt x="29" y="12"/>
                </a:lnTo>
                <a:lnTo>
                  <a:pt x="21" y="12"/>
                </a:lnTo>
                <a:close/>
                <a:moveTo>
                  <a:pt x="41" y="12"/>
                </a:moveTo>
                <a:lnTo>
                  <a:pt x="32" y="12"/>
                </a:lnTo>
                <a:lnTo>
                  <a:pt x="32" y="18"/>
                </a:lnTo>
                <a:lnTo>
                  <a:pt x="41" y="18"/>
                </a:lnTo>
                <a:lnTo>
                  <a:pt x="41"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Freeform 571">
            <a:extLst>
              <a:ext uri="{FF2B5EF4-FFF2-40B4-BE49-F238E27FC236}">
                <a16:creationId xmlns:a16="http://schemas.microsoft.com/office/drawing/2014/main" id="{0FB4F9A0-5363-40E9-86D4-710B980E60B6}"/>
              </a:ext>
            </a:extLst>
          </p:cNvPr>
          <p:cNvSpPr>
            <a:spLocks noEditPoints="1"/>
          </p:cNvSpPr>
          <p:nvPr/>
        </p:nvSpPr>
        <p:spPr bwMode="auto">
          <a:xfrm>
            <a:off x="7146925" y="5351463"/>
            <a:ext cx="38100" cy="36512"/>
          </a:xfrm>
          <a:custGeom>
            <a:avLst/>
            <a:gdLst>
              <a:gd name="T0" fmla="*/ 20 w 49"/>
              <a:gd name="T1" fmla="*/ 40 h 46"/>
              <a:gd name="T2" fmla="*/ 0 w 49"/>
              <a:gd name="T3" fmla="*/ 40 h 46"/>
              <a:gd name="T4" fmla="*/ 4 w 49"/>
              <a:gd name="T5" fmla="*/ 22 h 46"/>
              <a:gd name="T6" fmla="*/ 0 w 49"/>
              <a:gd name="T7" fmla="*/ 19 h 46"/>
              <a:gd name="T8" fmla="*/ 49 w 49"/>
              <a:gd name="T9" fmla="*/ 22 h 46"/>
              <a:gd name="T10" fmla="*/ 24 w 49"/>
              <a:gd name="T11" fmla="*/ 46 h 46"/>
              <a:gd name="T12" fmla="*/ 20 w 49"/>
              <a:gd name="T13" fmla="*/ 40 h 46"/>
              <a:gd name="T14" fmla="*/ 6 w 49"/>
              <a:gd name="T15" fmla="*/ 0 h 46"/>
              <a:gd name="T16" fmla="*/ 43 w 49"/>
              <a:gd name="T17" fmla="*/ 16 h 46"/>
              <a:gd name="T18" fmla="*/ 8 w 49"/>
              <a:gd name="T19" fmla="*/ 22 h 46"/>
              <a:gd name="T20" fmla="*/ 20 w 49"/>
              <a:gd name="T21" fmla="*/ 25 h 46"/>
              <a:gd name="T22" fmla="*/ 8 w 49"/>
              <a:gd name="T23" fmla="*/ 22 h 46"/>
              <a:gd name="T24" fmla="*/ 8 w 49"/>
              <a:gd name="T25" fmla="*/ 32 h 46"/>
              <a:gd name="T26" fmla="*/ 20 w 49"/>
              <a:gd name="T27" fmla="*/ 28 h 46"/>
              <a:gd name="T28" fmla="*/ 8 w 49"/>
              <a:gd name="T29" fmla="*/ 39 h 46"/>
              <a:gd name="T30" fmla="*/ 20 w 49"/>
              <a:gd name="T31" fmla="*/ 38 h 46"/>
              <a:gd name="T32" fmla="*/ 8 w 49"/>
              <a:gd name="T33" fmla="*/ 34 h 46"/>
              <a:gd name="T34" fmla="*/ 10 w 49"/>
              <a:gd name="T35" fmla="*/ 7 h 46"/>
              <a:gd name="T36" fmla="*/ 40 w 49"/>
              <a:gd name="T37" fmla="*/ 3 h 46"/>
              <a:gd name="T38" fmla="*/ 10 w 49"/>
              <a:gd name="T39" fmla="*/ 7 h 46"/>
              <a:gd name="T40" fmla="*/ 10 w 49"/>
              <a:gd name="T41" fmla="*/ 10 h 46"/>
              <a:gd name="T42" fmla="*/ 40 w 49"/>
              <a:gd name="T43" fmla="*/ 13 h 46"/>
              <a:gd name="T44" fmla="*/ 40 w 49"/>
              <a:gd name="T45" fmla="*/ 39 h 46"/>
              <a:gd name="T46" fmla="*/ 45 w 49"/>
              <a:gd name="T47" fmla="*/ 41 h 46"/>
              <a:gd name="T48" fmla="*/ 47 w 49"/>
              <a:gd name="T49" fmla="*/ 46 h 46"/>
              <a:gd name="T50" fmla="*/ 42 w 49"/>
              <a:gd name="T51" fmla="*/ 44 h 46"/>
              <a:gd name="T52" fmla="*/ 38 w 49"/>
              <a:gd name="T53" fmla="*/ 41 h 46"/>
              <a:gd name="T54" fmla="*/ 27 w 49"/>
              <a:gd name="T55" fmla="*/ 46 h 46"/>
              <a:gd name="T56" fmla="*/ 26 w 49"/>
              <a:gd name="T57" fmla="*/ 43 h 46"/>
              <a:gd name="T58" fmla="*/ 35 w 49"/>
              <a:gd name="T59" fmla="*/ 39 h 46"/>
              <a:gd name="T60" fmla="*/ 31 w 49"/>
              <a:gd name="T61" fmla="*/ 34 h 46"/>
              <a:gd name="T62" fmla="*/ 26 w 49"/>
              <a:gd name="T63" fmla="*/ 28 h 46"/>
              <a:gd name="T64" fmla="*/ 47 w 49"/>
              <a:gd name="T65" fmla="*/ 25 h 46"/>
              <a:gd name="T66" fmla="*/ 46 w 49"/>
              <a:gd name="T67" fmla="*/ 29 h 46"/>
              <a:gd name="T68" fmla="*/ 45 w 49"/>
              <a:gd name="T69" fmla="*/ 33 h 46"/>
              <a:gd name="T70" fmla="*/ 40 w 49"/>
              <a:gd name="T71" fmla="*/ 39 h 46"/>
              <a:gd name="T72" fmla="*/ 38 w 49"/>
              <a:gd name="T73" fmla="*/ 37 h 46"/>
              <a:gd name="T74" fmla="*/ 41 w 49"/>
              <a:gd name="T75" fmla="*/ 33 h 46"/>
              <a:gd name="T76" fmla="*/ 32 w 49"/>
              <a:gd name="T77" fmla="*/ 28 h 46"/>
              <a:gd name="T78" fmla="*/ 34 w 49"/>
              <a:gd name="T79" fmla="*/ 33 h 46"/>
              <a:gd name="T80" fmla="*/ 38 w 49"/>
              <a:gd name="T81"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 h="46">
                <a:moveTo>
                  <a:pt x="20" y="40"/>
                </a:moveTo>
                <a:lnTo>
                  <a:pt x="20" y="40"/>
                </a:lnTo>
                <a:lnTo>
                  <a:pt x="0" y="43"/>
                </a:lnTo>
                <a:lnTo>
                  <a:pt x="0" y="40"/>
                </a:lnTo>
                <a:lnTo>
                  <a:pt x="4" y="39"/>
                </a:lnTo>
                <a:lnTo>
                  <a:pt x="4" y="22"/>
                </a:lnTo>
                <a:lnTo>
                  <a:pt x="0" y="22"/>
                </a:lnTo>
                <a:lnTo>
                  <a:pt x="0" y="19"/>
                </a:lnTo>
                <a:lnTo>
                  <a:pt x="49" y="19"/>
                </a:lnTo>
                <a:lnTo>
                  <a:pt x="49" y="22"/>
                </a:lnTo>
                <a:lnTo>
                  <a:pt x="24" y="22"/>
                </a:lnTo>
                <a:lnTo>
                  <a:pt x="24" y="46"/>
                </a:lnTo>
                <a:lnTo>
                  <a:pt x="20" y="46"/>
                </a:lnTo>
                <a:lnTo>
                  <a:pt x="20" y="40"/>
                </a:lnTo>
                <a:close/>
                <a:moveTo>
                  <a:pt x="6" y="16"/>
                </a:moveTo>
                <a:lnTo>
                  <a:pt x="6" y="0"/>
                </a:lnTo>
                <a:lnTo>
                  <a:pt x="43" y="0"/>
                </a:lnTo>
                <a:lnTo>
                  <a:pt x="43" y="16"/>
                </a:lnTo>
                <a:lnTo>
                  <a:pt x="6" y="16"/>
                </a:lnTo>
                <a:close/>
                <a:moveTo>
                  <a:pt x="8" y="22"/>
                </a:moveTo>
                <a:lnTo>
                  <a:pt x="8" y="25"/>
                </a:lnTo>
                <a:lnTo>
                  <a:pt x="20" y="25"/>
                </a:lnTo>
                <a:lnTo>
                  <a:pt x="20" y="22"/>
                </a:lnTo>
                <a:lnTo>
                  <a:pt x="8" y="22"/>
                </a:lnTo>
                <a:close/>
                <a:moveTo>
                  <a:pt x="8" y="28"/>
                </a:moveTo>
                <a:lnTo>
                  <a:pt x="8" y="32"/>
                </a:lnTo>
                <a:lnTo>
                  <a:pt x="20" y="32"/>
                </a:lnTo>
                <a:lnTo>
                  <a:pt x="20" y="28"/>
                </a:lnTo>
                <a:lnTo>
                  <a:pt x="8" y="28"/>
                </a:lnTo>
                <a:close/>
                <a:moveTo>
                  <a:pt x="8" y="39"/>
                </a:moveTo>
                <a:lnTo>
                  <a:pt x="8" y="39"/>
                </a:lnTo>
                <a:lnTo>
                  <a:pt x="20" y="38"/>
                </a:lnTo>
                <a:lnTo>
                  <a:pt x="20" y="34"/>
                </a:lnTo>
                <a:lnTo>
                  <a:pt x="8" y="34"/>
                </a:lnTo>
                <a:lnTo>
                  <a:pt x="8" y="39"/>
                </a:lnTo>
                <a:close/>
                <a:moveTo>
                  <a:pt x="10" y="7"/>
                </a:moveTo>
                <a:lnTo>
                  <a:pt x="40" y="7"/>
                </a:lnTo>
                <a:lnTo>
                  <a:pt x="40" y="3"/>
                </a:lnTo>
                <a:lnTo>
                  <a:pt x="10" y="3"/>
                </a:lnTo>
                <a:lnTo>
                  <a:pt x="10" y="7"/>
                </a:lnTo>
                <a:close/>
                <a:moveTo>
                  <a:pt x="40" y="10"/>
                </a:moveTo>
                <a:lnTo>
                  <a:pt x="10" y="10"/>
                </a:lnTo>
                <a:lnTo>
                  <a:pt x="10" y="13"/>
                </a:lnTo>
                <a:lnTo>
                  <a:pt x="40" y="13"/>
                </a:lnTo>
                <a:lnTo>
                  <a:pt x="40" y="10"/>
                </a:lnTo>
                <a:close/>
                <a:moveTo>
                  <a:pt x="40" y="39"/>
                </a:moveTo>
                <a:lnTo>
                  <a:pt x="40" y="39"/>
                </a:lnTo>
                <a:lnTo>
                  <a:pt x="45" y="41"/>
                </a:lnTo>
                <a:lnTo>
                  <a:pt x="49" y="43"/>
                </a:lnTo>
                <a:lnTo>
                  <a:pt x="47" y="46"/>
                </a:lnTo>
                <a:lnTo>
                  <a:pt x="47" y="46"/>
                </a:lnTo>
                <a:lnTo>
                  <a:pt x="42" y="44"/>
                </a:lnTo>
                <a:lnTo>
                  <a:pt x="38" y="41"/>
                </a:lnTo>
                <a:lnTo>
                  <a:pt x="38" y="41"/>
                </a:lnTo>
                <a:lnTo>
                  <a:pt x="33" y="44"/>
                </a:lnTo>
                <a:lnTo>
                  <a:pt x="27" y="46"/>
                </a:lnTo>
                <a:lnTo>
                  <a:pt x="26" y="43"/>
                </a:lnTo>
                <a:lnTo>
                  <a:pt x="26" y="43"/>
                </a:lnTo>
                <a:lnTo>
                  <a:pt x="31" y="42"/>
                </a:lnTo>
                <a:lnTo>
                  <a:pt x="35" y="39"/>
                </a:lnTo>
                <a:lnTo>
                  <a:pt x="35" y="39"/>
                </a:lnTo>
                <a:lnTo>
                  <a:pt x="31" y="34"/>
                </a:lnTo>
                <a:lnTo>
                  <a:pt x="29" y="28"/>
                </a:lnTo>
                <a:lnTo>
                  <a:pt x="26" y="28"/>
                </a:lnTo>
                <a:lnTo>
                  <a:pt x="26" y="25"/>
                </a:lnTo>
                <a:lnTo>
                  <a:pt x="47" y="25"/>
                </a:lnTo>
                <a:lnTo>
                  <a:pt x="47" y="25"/>
                </a:lnTo>
                <a:lnTo>
                  <a:pt x="46" y="29"/>
                </a:lnTo>
                <a:lnTo>
                  <a:pt x="45" y="33"/>
                </a:lnTo>
                <a:lnTo>
                  <a:pt x="45" y="33"/>
                </a:lnTo>
                <a:lnTo>
                  <a:pt x="43" y="36"/>
                </a:lnTo>
                <a:lnTo>
                  <a:pt x="40" y="39"/>
                </a:lnTo>
                <a:lnTo>
                  <a:pt x="40" y="39"/>
                </a:lnTo>
                <a:close/>
                <a:moveTo>
                  <a:pt x="38" y="37"/>
                </a:moveTo>
                <a:lnTo>
                  <a:pt x="38" y="37"/>
                </a:lnTo>
                <a:lnTo>
                  <a:pt x="41" y="33"/>
                </a:lnTo>
                <a:lnTo>
                  <a:pt x="43" y="28"/>
                </a:lnTo>
                <a:lnTo>
                  <a:pt x="32" y="28"/>
                </a:lnTo>
                <a:lnTo>
                  <a:pt x="32" y="28"/>
                </a:lnTo>
                <a:lnTo>
                  <a:pt x="34" y="33"/>
                </a:lnTo>
                <a:lnTo>
                  <a:pt x="38" y="37"/>
                </a:lnTo>
                <a:lnTo>
                  <a:pt x="38"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9" name="Freeform 572">
            <a:extLst>
              <a:ext uri="{FF2B5EF4-FFF2-40B4-BE49-F238E27FC236}">
                <a16:creationId xmlns:a16="http://schemas.microsoft.com/office/drawing/2014/main" id="{FCD31C23-079B-4DB2-A285-B3430D4E7093}"/>
              </a:ext>
            </a:extLst>
          </p:cNvPr>
          <p:cNvSpPr>
            <a:spLocks noEditPoints="1"/>
          </p:cNvSpPr>
          <p:nvPr/>
        </p:nvSpPr>
        <p:spPr bwMode="auto">
          <a:xfrm>
            <a:off x="7189788" y="5351463"/>
            <a:ext cx="39687" cy="36512"/>
          </a:xfrm>
          <a:custGeom>
            <a:avLst/>
            <a:gdLst>
              <a:gd name="T0" fmla="*/ 7 w 51"/>
              <a:gd name="T1" fmla="*/ 19 h 47"/>
              <a:gd name="T2" fmla="*/ 2 w 51"/>
              <a:gd name="T3" fmla="*/ 28 h 47"/>
              <a:gd name="T4" fmla="*/ 0 w 51"/>
              <a:gd name="T5" fmla="*/ 26 h 47"/>
              <a:gd name="T6" fmla="*/ 9 w 51"/>
              <a:gd name="T7" fmla="*/ 5 h 47"/>
              <a:gd name="T8" fmla="*/ 15 w 51"/>
              <a:gd name="T9" fmla="*/ 0 h 47"/>
              <a:gd name="T10" fmla="*/ 10 w 51"/>
              <a:gd name="T11" fmla="*/ 15 h 47"/>
              <a:gd name="T12" fmla="*/ 11 w 51"/>
              <a:gd name="T13" fmla="*/ 47 h 47"/>
              <a:gd name="T14" fmla="*/ 14 w 51"/>
              <a:gd name="T15" fmla="*/ 39 h 47"/>
              <a:gd name="T16" fmla="*/ 13 w 51"/>
              <a:gd name="T17" fmla="*/ 36 h 47"/>
              <a:gd name="T18" fmla="*/ 17 w 51"/>
              <a:gd name="T19" fmla="*/ 4 h 47"/>
              <a:gd name="T20" fmla="*/ 32 w 51"/>
              <a:gd name="T21" fmla="*/ 3 h 47"/>
              <a:gd name="T22" fmla="*/ 45 w 51"/>
              <a:gd name="T23" fmla="*/ 0 h 47"/>
              <a:gd name="T24" fmla="*/ 47 w 51"/>
              <a:gd name="T25" fmla="*/ 3 h 47"/>
              <a:gd name="T26" fmla="*/ 37 w 51"/>
              <a:gd name="T27" fmla="*/ 5 h 47"/>
              <a:gd name="T28" fmla="*/ 37 w 51"/>
              <a:gd name="T29" fmla="*/ 10 h 47"/>
              <a:gd name="T30" fmla="*/ 49 w 51"/>
              <a:gd name="T31" fmla="*/ 17 h 47"/>
              <a:gd name="T32" fmla="*/ 37 w 51"/>
              <a:gd name="T33" fmla="*/ 20 h 47"/>
              <a:gd name="T34" fmla="*/ 39 w 51"/>
              <a:gd name="T35" fmla="*/ 29 h 47"/>
              <a:gd name="T36" fmla="*/ 41 w 51"/>
              <a:gd name="T37" fmla="*/ 36 h 47"/>
              <a:gd name="T38" fmla="*/ 46 w 51"/>
              <a:gd name="T39" fmla="*/ 42 h 47"/>
              <a:gd name="T40" fmla="*/ 47 w 51"/>
              <a:gd name="T41" fmla="*/ 41 h 47"/>
              <a:gd name="T42" fmla="*/ 47 w 51"/>
              <a:gd name="T43" fmla="*/ 40 h 47"/>
              <a:gd name="T44" fmla="*/ 51 w 51"/>
              <a:gd name="T45" fmla="*/ 34 h 47"/>
              <a:gd name="T46" fmla="*/ 50 w 51"/>
              <a:gd name="T47" fmla="*/ 44 h 47"/>
              <a:gd name="T48" fmla="*/ 49 w 51"/>
              <a:gd name="T49" fmla="*/ 46 h 47"/>
              <a:gd name="T50" fmla="*/ 46 w 51"/>
              <a:gd name="T51" fmla="*/ 46 h 47"/>
              <a:gd name="T52" fmla="*/ 44 w 51"/>
              <a:gd name="T53" fmla="*/ 45 h 47"/>
              <a:gd name="T54" fmla="*/ 40 w 51"/>
              <a:gd name="T55" fmla="*/ 42 h 47"/>
              <a:gd name="T56" fmla="*/ 37 w 51"/>
              <a:gd name="T57" fmla="*/ 36 h 47"/>
              <a:gd name="T58" fmla="*/ 35 w 51"/>
              <a:gd name="T59" fmla="*/ 28 h 47"/>
              <a:gd name="T60" fmla="*/ 22 w 51"/>
              <a:gd name="T61" fmla="*/ 20 h 47"/>
              <a:gd name="T62" fmla="*/ 22 w 51"/>
              <a:gd name="T63" fmla="*/ 34 h 47"/>
              <a:gd name="T64" fmla="*/ 33 w 51"/>
              <a:gd name="T65" fmla="*/ 35 h 47"/>
              <a:gd name="T66" fmla="*/ 14 w 51"/>
              <a:gd name="T67" fmla="*/ 39 h 47"/>
              <a:gd name="T68" fmla="*/ 17 w 51"/>
              <a:gd name="T69" fmla="*/ 45 h 47"/>
              <a:gd name="T70" fmla="*/ 37 w 51"/>
              <a:gd name="T71" fmla="*/ 42 h 47"/>
              <a:gd name="T72" fmla="*/ 17 w 51"/>
              <a:gd name="T73" fmla="*/ 45 h 47"/>
              <a:gd name="T74" fmla="*/ 22 w 51"/>
              <a:gd name="T75" fmla="*/ 17 h 47"/>
              <a:gd name="T76" fmla="*/ 33 w 51"/>
              <a:gd name="T77" fmla="*/ 17 h 47"/>
              <a:gd name="T78" fmla="*/ 33 w 51"/>
              <a:gd name="T79" fmla="*/ 7 h 47"/>
              <a:gd name="T80" fmla="*/ 22 w 51"/>
              <a:gd name="T81"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47">
                <a:moveTo>
                  <a:pt x="7" y="47"/>
                </a:moveTo>
                <a:lnTo>
                  <a:pt x="7" y="19"/>
                </a:lnTo>
                <a:lnTo>
                  <a:pt x="7" y="19"/>
                </a:lnTo>
                <a:lnTo>
                  <a:pt x="2" y="28"/>
                </a:lnTo>
                <a:lnTo>
                  <a:pt x="0" y="26"/>
                </a:lnTo>
                <a:lnTo>
                  <a:pt x="0" y="26"/>
                </a:lnTo>
                <a:lnTo>
                  <a:pt x="7" y="13"/>
                </a:lnTo>
                <a:lnTo>
                  <a:pt x="9" y="5"/>
                </a:lnTo>
                <a:lnTo>
                  <a:pt x="11" y="0"/>
                </a:lnTo>
                <a:lnTo>
                  <a:pt x="15" y="0"/>
                </a:lnTo>
                <a:lnTo>
                  <a:pt x="15" y="0"/>
                </a:lnTo>
                <a:lnTo>
                  <a:pt x="10" y="15"/>
                </a:lnTo>
                <a:lnTo>
                  <a:pt x="11" y="15"/>
                </a:lnTo>
                <a:lnTo>
                  <a:pt x="11" y="47"/>
                </a:lnTo>
                <a:lnTo>
                  <a:pt x="7" y="47"/>
                </a:lnTo>
                <a:close/>
                <a:moveTo>
                  <a:pt x="14" y="39"/>
                </a:moveTo>
                <a:lnTo>
                  <a:pt x="13" y="36"/>
                </a:lnTo>
                <a:lnTo>
                  <a:pt x="13" y="36"/>
                </a:lnTo>
                <a:lnTo>
                  <a:pt x="17" y="35"/>
                </a:lnTo>
                <a:lnTo>
                  <a:pt x="17" y="4"/>
                </a:lnTo>
                <a:lnTo>
                  <a:pt x="17" y="4"/>
                </a:lnTo>
                <a:lnTo>
                  <a:pt x="32" y="3"/>
                </a:lnTo>
                <a:lnTo>
                  <a:pt x="32" y="3"/>
                </a:lnTo>
                <a:lnTo>
                  <a:pt x="45" y="0"/>
                </a:lnTo>
                <a:lnTo>
                  <a:pt x="47" y="3"/>
                </a:lnTo>
                <a:lnTo>
                  <a:pt x="47" y="3"/>
                </a:lnTo>
                <a:lnTo>
                  <a:pt x="37" y="5"/>
                </a:lnTo>
                <a:lnTo>
                  <a:pt x="37" y="5"/>
                </a:lnTo>
                <a:lnTo>
                  <a:pt x="37" y="10"/>
                </a:lnTo>
                <a:lnTo>
                  <a:pt x="37" y="10"/>
                </a:lnTo>
                <a:lnTo>
                  <a:pt x="37" y="17"/>
                </a:lnTo>
                <a:lnTo>
                  <a:pt x="49" y="17"/>
                </a:lnTo>
                <a:lnTo>
                  <a:pt x="49" y="20"/>
                </a:lnTo>
                <a:lnTo>
                  <a:pt x="37" y="20"/>
                </a:lnTo>
                <a:lnTo>
                  <a:pt x="37" y="20"/>
                </a:lnTo>
                <a:lnTo>
                  <a:pt x="39" y="29"/>
                </a:lnTo>
                <a:lnTo>
                  <a:pt x="41" y="36"/>
                </a:lnTo>
                <a:lnTo>
                  <a:pt x="41" y="36"/>
                </a:lnTo>
                <a:lnTo>
                  <a:pt x="44" y="40"/>
                </a:lnTo>
                <a:lnTo>
                  <a:pt x="46" y="42"/>
                </a:lnTo>
                <a:lnTo>
                  <a:pt x="46" y="42"/>
                </a:lnTo>
                <a:lnTo>
                  <a:pt x="47" y="41"/>
                </a:lnTo>
                <a:lnTo>
                  <a:pt x="47" y="40"/>
                </a:lnTo>
                <a:lnTo>
                  <a:pt x="47" y="40"/>
                </a:lnTo>
                <a:lnTo>
                  <a:pt x="48" y="34"/>
                </a:lnTo>
                <a:lnTo>
                  <a:pt x="51" y="34"/>
                </a:lnTo>
                <a:lnTo>
                  <a:pt x="51" y="34"/>
                </a:lnTo>
                <a:lnTo>
                  <a:pt x="50" y="44"/>
                </a:lnTo>
                <a:lnTo>
                  <a:pt x="50" y="44"/>
                </a:lnTo>
                <a:lnTo>
                  <a:pt x="49" y="46"/>
                </a:lnTo>
                <a:lnTo>
                  <a:pt x="46" y="46"/>
                </a:lnTo>
                <a:lnTo>
                  <a:pt x="46" y="46"/>
                </a:lnTo>
                <a:lnTo>
                  <a:pt x="44" y="45"/>
                </a:lnTo>
                <a:lnTo>
                  <a:pt x="44" y="45"/>
                </a:lnTo>
                <a:lnTo>
                  <a:pt x="40" y="42"/>
                </a:lnTo>
                <a:lnTo>
                  <a:pt x="40" y="42"/>
                </a:lnTo>
                <a:lnTo>
                  <a:pt x="37" y="36"/>
                </a:lnTo>
                <a:lnTo>
                  <a:pt x="37" y="36"/>
                </a:lnTo>
                <a:lnTo>
                  <a:pt x="35" y="28"/>
                </a:lnTo>
                <a:lnTo>
                  <a:pt x="35" y="28"/>
                </a:lnTo>
                <a:lnTo>
                  <a:pt x="33" y="20"/>
                </a:lnTo>
                <a:lnTo>
                  <a:pt x="22" y="20"/>
                </a:lnTo>
                <a:lnTo>
                  <a:pt x="22" y="34"/>
                </a:lnTo>
                <a:lnTo>
                  <a:pt x="22" y="34"/>
                </a:lnTo>
                <a:lnTo>
                  <a:pt x="33" y="32"/>
                </a:lnTo>
                <a:lnTo>
                  <a:pt x="33" y="35"/>
                </a:lnTo>
                <a:lnTo>
                  <a:pt x="33" y="35"/>
                </a:lnTo>
                <a:lnTo>
                  <a:pt x="14" y="39"/>
                </a:lnTo>
                <a:lnTo>
                  <a:pt x="14" y="39"/>
                </a:lnTo>
                <a:close/>
                <a:moveTo>
                  <a:pt x="17" y="45"/>
                </a:moveTo>
                <a:lnTo>
                  <a:pt x="17" y="42"/>
                </a:lnTo>
                <a:lnTo>
                  <a:pt x="37" y="42"/>
                </a:lnTo>
                <a:lnTo>
                  <a:pt x="37" y="45"/>
                </a:lnTo>
                <a:lnTo>
                  <a:pt x="17" y="45"/>
                </a:lnTo>
                <a:close/>
                <a:moveTo>
                  <a:pt x="22" y="8"/>
                </a:moveTo>
                <a:lnTo>
                  <a:pt x="22" y="17"/>
                </a:lnTo>
                <a:lnTo>
                  <a:pt x="33" y="17"/>
                </a:lnTo>
                <a:lnTo>
                  <a:pt x="33" y="17"/>
                </a:lnTo>
                <a:lnTo>
                  <a:pt x="33" y="7"/>
                </a:lnTo>
                <a:lnTo>
                  <a:pt x="33" y="7"/>
                </a:lnTo>
                <a:lnTo>
                  <a:pt x="22" y="8"/>
                </a:lnTo>
                <a:lnTo>
                  <a:pt x="22"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0" name="Freeform 573">
            <a:extLst>
              <a:ext uri="{FF2B5EF4-FFF2-40B4-BE49-F238E27FC236}">
                <a16:creationId xmlns:a16="http://schemas.microsoft.com/office/drawing/2014/main" id="{D5757EB1-CE2D-48AD-8A86-DF6264DED0DC}"/>
              </a:ext>
            </a:extLst>
          </p:cNvPr>
          <p:cNvSpPr>
            <a:spLocks noEditPoints="1"/>
          </p:cNvSpPr>
          <p:nvPr/>
        </p:nvSpPr>
        <p:spPr bwMode="auto">
          <a:xfrm>
            <a:off x="7235825" y="5351463"/>
            <a:ext cx="36512" cy="36512"/>
          </a:xfrm>
          <a:custGeom>
            <a:avLst/>
            <a:gdLst>
              <a:gd name="T0" fmla="*/ 11 w 47"/>
              <a:gd name="T1" fmla="*/ 16 h 46"/>
              <a:gd name="T2" fmla="*/ 14 w 47"/>
              <a:gd name="T3" fmla="*/ 21 h 46"/>
              <a:gd name="T4" fmla="*/ 15 w 47"/>
              <a:gd name="T5" fmla="*/ 27 h 46"/>
              <a:gd name="T6" fmla="*/ 15 w 47"/>
              <a:gd name="T7" fmla="*/ 27 h 46"/>
              <a:gd name="T8" fmla="*/ 15 w 47"/>
              <a:gd name="T9" fmla="*/ 31 h 46"/>
              <a:gd name="T10" fmla="*/ 14 w 47"/>
              <a:gd name="T11" fmla="*/ 33 h 46"/>
              <a:gd name="T12" fmla="*/ 12 w 47"/>
              <a:gd name="T13" fmla="*/ 35 h 46"/>
              <a:gd name="T14" fmla="*/ 10 w 47"/>
              <a:gd name="T15" fmla="*/ 36 h 46"/>
              <a:gd name="T16" fmla="*/ 6 w 47"/>
              <a:gd name="T17" fmla="*/ 37 h 46"/>
              <a:gd name="T18" fmla="*/ 5 w 47"/>
              <a:gd name="T19" fmla="*/ 33 h 46"/>
              <a:gd name="T20" fmla="*/ 8 w 47"/>
              <a:gd name="T21" fmla="*/ 33 h 46"/>
              <a:gd name="T22" fmla="*/ 10 w 47"/>
              <a:gd name="T23" fmla="*/ 32 h 46"/>
              <a:gd name="T24" fmla="*/ 11 w 47"/>
              <a:gd name="T25" fmla="*/ 30 h 46"/>
              <a:gd name="T26" fmla="*/ 11 w 47"/>
              <a:gd name="T27" fmla="*/ 27 h 46"/>
              <a:gd name="T28" fmla="*/ 7 w 47"/>
              <a:gd name="T29" fmla="*/ 17 h 46"/>
              <a:gd name="T30" fmla="*/ 7 w 47"/>
              <a:gd name="T31" fmla="*/ 17 h 46"/>
              <a:gd name="T32" fmla="*/ 7 w 47"/>
              <a:gd name="T33" fmla="*/ 16 h 46"/>
              <a:gd name="T34" fmla="*/ 7 w 47"/>
              <a:gd name="T35" fmla="*/ 16 h 46"/>
              <a:gd name="T36" fmla="*/ 9 w 47"/>
              <a:gd name="T37" fmla="*/ 10 h 46"/>
              <a:gd name="T38" fmla="*/ 3 w 47"/>
              <a:gd name="T39" fmla="*/ 3 h 46"/>
              <a:gd name="T40" fmla="*/ 0 w 47"/>
              <a:gd name="T41" fmla="*/ 46 h 46"/>
              <a:gd name="T42" fmla="*/ 14 w 47"/>
              <a:gd name="T43" fmla="*/ 0 h 46"/>
              <a:gd name="T44" fmla="*/ 15 w 47"/>
              <a:gd name="T45" fmla="*/ 1 h 46"/>
              <a:gd name="T46" fmla="*/ 13 w 47"/>
              <a:gd name="T47" fmla="*/ 10 h 46"/>
              <a:gd name="T48" fmla="*/ 11 w 47"/>
              <a:gd name="T49" fmla="*/ 16 h 46"/>
              <a:gd name="T50" fmla="*/ 13 w 47"/>
              <a:gd name="T51" fmla="*/ 42 h 46"/>
              <a:gd name="T52" fmla="*/ 18 w 47"/>
              <a:gd name="T53" fmla="*/ 42 h 46"/>
              <a:gd name="T54" fmla="*/ 42 w 47"/>
              <a:gd name="T55" fmla="*/ 0 h 46"/>
              <a:gd name="T56" fmla="*/ 32 w 47"/>
              <a:gd name="T57" fmla="*/ 23 h 46"/>
              <a:gd name="T58" fmla="*/ 36 w 47"/>
              <a:gd name="T59" fmla="*/ 31 h 46"/>
              <a:gd name="T60" fmla="*/ 44 w 47"/>
              <a:gd name="T61" fmla="*/ 25 h 46"/>
              <a:gd name="T62" fmla="*/ 47 w 47"/>
              <a:gd name="T63" fmla="*/ 28 h 46"/>
              <a:gd name="T64" fmla="*/ 37 w 47"/>
              <a:gd name="T65" fmla="*/ 33 h 46"/>
              <a:gd name="T66" fmla="*/ 47 w 47"/>
              <a:gd name="T67" fmla="*/ 43 h 46"/>
              <a:gd name="T68" fmla="*/ 44 w 47"/>
              <a:gd name="T69" fmla="*/ 46 h 46"/>
              <a:gd name="T70" fmla="*/ 35 w 47"/>
              <a:gd name="T71" fmla="*/ 36 h 46"/>
              <a:gd name="T72" fmla="*/ 29 w 47"/>
              <a:gd name="T73" fmla="*/ 23 h 46"/>
              <a:gd name="T74" fmla="*/ 23 w 47"/>
              <a:gd name="T75" fmla="*/ 41 h 46"/>
              <a:gd name="T76" fmla="*/ 35 w 47"/>
              <a:gd name="T77" fmla="*/ 39 h 46"/>
              <a:gd name="T78" fmla="*/ 35 w 47"/>
              <a:gd name="T79" fmla="*/ 42 h 46"/>
              <a:gd name="T80" fmla="*/ 14 w 47"/>
              <a:gd name="T81" fmla="*/ 46 h 46"/>
              <a:gd name="T82" fmla="*/ 23 w 47"/>
              <a:gd name="T83" fmla="*/ 11 h 46"/>
              <a:gd name="T84" fmla="*/ 38 w 47"/>
              <a:gd name="T85" fmla="*/ 3 h 46"/>
              <a:gd name="T86" fmla="*/ 23 w 47"/>
              <a:gd name="T87" fmla="*/ 11 h 46"/>
              <a:gd name="T88" fmla="*/ 23 w 47"/>
              <a:gd name="T89" fmla="*/ 14 h 46"/>
              <a:gd name="T90" fmla="*/ 38 w 47"/>
              <a:gd name="T91" fmla="*/ 2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46">
                <a:moveTo>
                  <a:pt x="11" y="16"/>
                </a:moveTo>
                <a:lnTo>
                  <a:pt x="11" y="16"/>
                </a:lnTo>
                <a:lnTo>
                  <a:pt x="14" y="21"/>
                </a:lnTo>
                <a:lnTo>
                  <a:pt x="14" y="21"/>
                </a:lnTo>
                <a:lnTo>
                  <a:pt x="15" y="24"/>
                </a:lnTo>
                <a:lnTo>
                  <a:pt x="15" y="27"/>
                </a:lnTo>
                <a:lnTo>
                  <a:pt x="15" y="27"/>
                </a:lnTo>
                <a:lnTo>
                  <a:pt x="15" y="27"/>
                </a:lnTo>
                <a:lnTo>
                  <a:pt x="15" y="31"/>
                </a:lnTo>
                <a:lnTo>
                  <a:pt x="15" y="31"/>
                </a:lnTo>
                <a:lnTo>
                  <a:pt x="14" y="33"/>
                </a:lnTo>
                <a:lnTo>
                  <a:pt x="14" y="33"/>
                </a:lnTo>
                <a:lnTo>
                  <a:pt x="12" y="35"/>
                </a:lnTo>
                <a:lnTo>
                  <a:pt x="12" y="35"/>
                </a:lnTo>
                <a:lnTo>
                  <a:pt x="10" y="36"/>
                </a:lnTo>
                <a:lnTo>
                  <a:pt x="10" y="36"/>
                </a:lnTo>
                <a:lnTo>
                  <a:pt x="7" y="37"/>
                </a:lnTo>
                <a:lnTo>
                  <a:pt x="6" y="37"/>
                </a:lnTo>
                <a:lnTo>
                  <a:pt x="5" y="33"/>
                </a:lnTo>
                <a:lnTo>
                  <a:pt x="5" y="33"/>
                </a:lnTo>
                <a:lnTo>
                  <a:pt x="8" y="33"/>
                </a:lnTo>
                <a:lnTo>
                  <a:pt x="8" y="33"/>
                </a:lnTo>
                <a:lnTo>
                  <a:pt x="10" y="32"/>
                </a:lnTo>
                <a:lnTo>
                  <a:pt x="10" y="32"/>
                </a:lnTo>
                <a:lnTo>
                  <a:pt x="11" y="30"/>
                </a:lnTo>
                <a:lnTo>
                  <a:pt x="11" y="30"/>
                </a:lnTo>
                <a:lnTo>
                  <a:pt x="11" y="27"/>
                </a:lnTo>
                <a:lnTo>
                  <a:pt x="11" y="27"/>
                </a:lnTo>
                <a:lnTo>
                  <a:pt x="10" y="22"/>
                </a:lnTo>
                <a:lnTo>
                  <a:pt x="7" y="17"/>
                </a:lnTo>
                <a:lnTo>
                  <a:pt x="7" y="17"/>
                </a:lnTo>
                <a:lnTo>
                  <a:pt x="7" y="17"/>
                </a:lnTo>
                <a:lnTo>
                  <a:pt x="7" y="16"/>
                </a:lnTo>
                <a:lnTo>
                  <a:pt x="7" y="16"/>
                </a:lnTo>
                <a:lnTo>
                  <a:pt x="7" y="16"/>
                </a:lnTo>
                <a:lnTo>
                  <a:pt x="7" y="16"/>
                </a:lnTo>
                <a:lnTo>
                  <a:pt x="9" y="10"/>
                </a:lnTo>
                <a:lnTo>
                  <a:pt x="9" y="10"/>
                </a:lnTo>
                <a:lnTo>
                  <a:pt x="11" y="3"/>
                </a:lnTo>
                <a:lnTo>
                  <a:pt x="3" y="3"/>
                </a:lnTo>
                <a:lnTo>
                  <a:pt x="3" y="46"/>
                </a:lnTo>
                <a:lnTo>
                  <a:pt x="0" y="46"/>
                </a:lnTo>
                <a:lnTo>
                  <a:pt x="0" y="0"/>
                </a:lnTo>
                <a:lnTo>
                  <a:pt x="14" y="0"/>
                </a:lnTo>
                <a:lnTo>
                  <a:pt x="15" y="1"/>
                </a:lnTo>
                <a:lnTo>
                  <a:pt x="15" y="1"/>
                </a:lnTo>
                <a:lnTo>
                  <a:pt x="13" y="10"/>
                </a:lnTo>
                <a:lnTo>
                  <a:pt x="13" y="10"/>
                </a:lnTo>
                <a:lnTo>
                  <a:pt x="11" y="16"/>
                </a:lnTo>
                <a:lnTo>
                  <a:pt x="11" y="16"/>
                </a:lnTo>
                <a:close/>
                <a:moveTo>
                  <a:pt x="14" y="46"/>
                </a:moveTo>
                <a:lnTo>
                  <a:pt x="13" y="42"/>
                </a:lnTo>
                <a:lnTo>
                  <a:pt x="13" y="42"/>
                </a:lnTo>
                <a:lnTo>
                  <a:pt x="18" y="42"/>
                </a:lnTo>
                <a:lnTo>
                  <a:pt x="18" y="0"/>
                </a:lnTo>
                <a:lnTo>
                  <a:pt x="42" y="0"/>
                </a:lnTo>
                <a:lnTo>
                  <a:pt x="42" y="23"/>
                </a:lnTo>
                <a:lnTo>
                  <a:pt x="32" y="23"/>
                </a:lnTo>
                <a:lnTo>
                  <a:pt x="32" y="23"/>
                </a:lnTo>
                <a:lnTo>
                  <a:pt x="36" y="31"/>
                </a:lnTo>
                <a:lnTo>
                  <a:pt x="36" y="31"/>
                </a:lnTo>
                <a:lnTo>
                  <a:pt x="44" y="25"/>
                </a:lnTo>
                <a:lnTo>
                  <a:pt x="47" y="28"/>
                </a:lnTo>
                <a:lnTo>
                  <a:pt x="47" y="28"/>
                </a:lnTo>
                <a:lnTo>
                  <a:pt x="37" y="33"/>
                </a:lnTo>
                <a:lnTo>
                  <a:pt x="37" y="33"/>
                </a:lnTo>
                <a:lnTo>
                  <a:pt x="42" y="39"/>
                </a:lnTo>
                <a:lnTo>
                  <a:pt x="47" y="43"/>
                </a:lnTo>
                <a:lnTo>
                  <a:pt x="44" y="46"/>
                </a:lnTo>
                <a:lnTo>
                  <a:pt x="44" y="46"/>
                </a:lnTo>
                <a:lnTo>
                  <a:pt x="39" y="41"/>
                </a:lnTo>
                <a:lnTo>
                  <a:pt x="35" y="36"/>
                </a:lnTo>
                <a:lnTo>
                  <a:pt x="31" y="30"/>
                </a:lnTo>
                <a:lnTo>
                  <a:pt x="29" y="23"/>
                </a:lnTo>
                <a:lnTo>
                  <a:pt x="23" y="23"/>
                </a:lnTo>
                <a:lnTo>
                  <a:pt x="23" y="41"/>
                </a:lnTo>
                <a:lnTo>
                  <a:pt x="23" y="41"/>
                </a:lnTo>
                <a:lnTo>
                  <a:pt x="35" y="39"/>
                </a:lnTo>
                <a:lnTo>
                  <a:pt x="35" y="42"/>
                </a:lnTo>
                <a:lnTo>
                  <a:pt x="35" y="42"/>
                </a:lnTo>
                <a:lnTo>
                  <a:pt x="26" y="44"/>
                </a:lnTo>
                <a:lnTo>
                  <a:pt x="14" y="46"/>
                </a:lnTo>
                <a:lnTo>
                  <a:pt x="14" y="46"/>
                </a:lnTo>
                <a:close/>
                <a:moveTo>
                  <a:pt x="23" y="11"/>
                </a:moveTo>
                <a:lnTo>
                  <a:pt x="38" y="11"/>
                </a:lnTo>
                <a:lnTo>
                  <a:pt x="38" y="3"/>
                </a:lnTo>
                <a:lnTo>
                  <a:pt x="23" y="3"/>
                </a:lnTo>
                <a:lnTo>
                  <a:pt x="23" y="11"/>
                </a:lnTo>
                <a:close/>
                <a:moveTo>
                  <a:pt x="38" y="14"/>
                </a:moveTo>
                <a:lnTo>
                  <a:pt x="23" y="14"/>
                </a:lnTo>
                <a:lnTo>
                  <a:pt x="23" y="20"/>
                </a:lnTo>
                <a:lnTo>
                  <a:pt x="38" y="20"/>
                </a:lnTo>
                <a:lnTo>
                  <a:pt x="38"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Freeform 574">
            <a:extLst>
              <a:ext uri="{FF2B5EF4-FFF2-40B4-BE49-F238E27FC236}">
                <a16:creationId xmlns:a16="http://schemas.microsoft.com/office/drawing/2014/main" id="{9EAB3B34-6884-4FC0-BD0E-DAB70C0AAF9B}"/>
              </a:ext>
            </a:extLst>
          </p:cNvPr>
          <p:cNvSpPr>
            <a:spLocks noEditPoints="1"/>
          </p:cNvSpPr>
          <p:nvPr/>
        </p:nvSpPr>
        <p:spPr bwMode="auto">
          <a:xfrm>
            <a:off x="7277100" y="5354638"/>
            <a:ext cx="38100" cy="31750"/>
          </a:xfrm>
          <a:custGeom>
            <a:avLst/>
            <a:gdLst>
              <a:gd name="T0" fmla="*/ 24 w 48"/>
              <a:gd name="T1" fmla="*/ 36 h 40"/>
              <a:gd name="T2" fmla="*/ 32 w 48"/>
              <a:gd name="T3" fmla="*/ 35 h 40"/>
              <a:gd name="T4" fmla="*/ 39 w 48"/>
              <a:gd name="T5" fmla="*/ 32 h 40"/>
              <a:gd name="T6" fmla="*/ 43 w 48"/>
              <a:gd name="T7" fmla="*/ 27 h 40"/>
              <a:gd name="T8" fmla="*/ 44 w 48"/>
              <a:gd name="T9" fmla="*/ 20 h 40"/>
              <a:gd name="T10" fmla="*/ 44 w 48"/>
              <a:gd name="T11" fmla="*/ 16 h 40"/>
              <a:gd name="T12" fmla="*/ 42 w 48"/>
              <a:gd name="T13" fmla="*/ 11 h 40"/>
              <a:gd name="T14" fmla="*/ 40 w 48"/>
              <a:gd name="T15" fmla="*/ 9 h 40"/>
              <a:gd name="T16" fmla="*/ 34 w 48"/>
              <a:gd name="T17" fmla="*/ 6 h 40"/>
              <a:gd name="T18" fmla="*/ 27 w 48"/>
              <a:gd name="T19" fmla="*/ 5 h 40"/>
              <a:gd name="T20" fmla="*/ 23 w 48"/>
              <a:gd name="T21" fmla="*/ 22 h 40"/>
              <a:gd name="T22" fmla="*/ 21 w 48"/>
              <a:gd name="T23" fmla="*/ 27 h 40"/>
              <a:gd name="T24" fmla="*/ 16 w 48"/>
              <a:gd name="T25" fmla="*/ 34 h 40"/>
              <a:gd name="T26" fmla="*/ 9 w 48"/>
              <a:gd name="T27" fmla="*/ 36 h 40"/>
              <a:gd name="T28" fmla="*/ 5 w 48"/>
              <a:gd name="T29" fmla="*/ 35 h 40"/>
              <a:gd name="T30" fmla="*/ 2 w 48"/>
              <a:gd name="T31" fmla="*/ 33 h 40"/>
              <a:gd name="T32" fmla="*/ 0 w 48"/>
              <a:gd name="T33" fmla="*/ 24 h 40"/>
              <a:gd name="T34" fmla="*/ 0 w 48"/>
              <a:gd name="T35" fmla="*/ 20 h 40"/>
              <a:gd name="T36" fmla="*/ 4 w 48"/>
              <a:gd name="T37" fmla="*/ 12 h 40"/>
              <a:gd name="T38" fmla="*/ 7 w 48"/>
              <a:gd name="T39" fmla="*/ 8 h 40"/>
              <a:gd name="T40" fmla="*/ 16 w 48"/>
              <a:gd name="T41" fmla="*/ 3 h 40"/>
              <a:gd name="T42" fmla="*/ 26 w 48"/>
              <a:gd name="T43" fmla="*/ 0 h 40"/>
              <a:gd name="T44" fmla="*/ 31 w 48"/>
              <a:gd name="T45" fmla="*/ 2 h 40"/>
              <a:gd name="T46" fmla="*/ 39 w 48"/>
              <a:gd name="T47" fmla="*/ 4 h 40"/>
              <a:gd name="T48" fmla="*/ 42 w 48"/>
              <a:gd name="T49" fmla="*/ 6 h 40"/>
              <a:gd name="T50" fmla="*/ 47 w 48"/>
              <a:gd name="T51" fmla="*/ 12 h 40"/>
              <a:gd name="T52" fmla="*/ 48 w 48"/>
              <a:gd name="T53" fmla="*/ 19 h 40"/>
              <a:gd name="T54" fmla="*/ 48 w 48"/>
              <a:gd name="T55" fmla="*/ 24 h 40"/>
              <a:gd name="T56" fmla="*/ 45 w 48"/>
              <a:gd name="T57" fmla="*/ 31 h 40"/>
              <a:gd name="T58" fmla="*/ 42 w 48"/>
              <a:gd name="T59" fmla="*/ 34 h 40"/>
              <a:gd name="T60" fmla="*/ 35 w 48"/>
              <a:gd name="T61" fmla="*/ 38 h 40"/>
              <a:gd name="T62" fmla="*/ 26 w 48"/>
              <a:gd name="T63" fmla="*/ 40 h 40"/>
              <a:gd name="T64" fmla="*/ 22 w 48"/>
              <a:gd name="T65" fmla="*/ 5 h 40"/>
              <a:gd name="T66" fmla="*/ 18 w 48"/>
              <a:gd name="T67" fmla="*/ 6 h 40"/>
              <a:gd name="T68" fmla="*/ 9 w 48"/>
              <a:gd name="T69" fmla="*/ 11 h 40"/>
              <a:gd name="T70" fmla="*/ 7 w 48"/>
              <a:gd name="T71" fmla="*/ 14 h 40"/>
              <a:gd name="T72" fmla="*/ 4 w 48"/>
              <a:gd name="T73" fmla="*/ 21 h 40"/>
              <a:gd name="T74" fmla="*/ 4 w 48"/>
              <a:gd name="T75" fmla="*/ 24 h 40"/>
              <a:gd name="T76" fmla="*/ 5 w 48"/>
              <a:gd name="T77" fmla="*/ 30 h 40"/>
              <a:gd name="T78" fmla="*/ 7 w 48"/>
              <a:gd name="T79" fmla="*/ 32 h 40"/>
              <a:gd name="T80" fmla="*/ 10 w 48"/>
              <a:gd name="T81" fmla="*/ 33 h 40"/>
              <a:gd name="T82" fmla="*/ 14 w 48"/>
              <a:gd name="T83" fmla="*/ 31 h 40"/>
              <a:gd name="T84" fmla="*/ 18 w 48"/>
              <a:gd name="T85" fmla="*/ 24 h 40"/>
              <a:gd name="T86" fmla="*/ 21 w 48"/>
              <a:gd name="T87" fmla="*/ 15 h 40"/>
              <a:gd name="T88" fmla="*/ 22 w 48"/>
              <a:gd name="T89"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40">
                <a:moveTo>
                  <a:pt x="26" y="40"/>
                </a:moveTo>
                <a:lnTo>
                  <a:pt x="24" y="36"/>
                </a:lnTo>
                <a:lnTo>
                  <a:pt x="24" y="36"/>
                </a:lnTo>
                <a:lnTo>
                  <a:pt x="32" y="35"/>
                </a:lnTo>
                <a:lnTo>
                  <a:pt x="39" y="32"/>
                </a:lnTo>
                <a:lnTo>
                  <a:pt x="39" y="32"/>
                </a:lnTo>
                <a:lnTo>
                  <a:pt x="41" y="29"/>
                </a:lnTo>
                <a:lnTo>
                  <a:pt x="43" y="27"/>
                </a:lnTo>
                <a:lnTo>
                  <a:pt x="44" y="23"/>
                </a:lnTo>
                <a:lnTo>
                  <a:pt x="44" y="20"/>
                </a:lnTo>
                <a:lnTo>
                  <a:pt x="44" y="20"/>
                </a:lnTo>
                <a:lnTo>
                  <a:pt x="44" y="16"/>
                </a:lnTo>
                <a:lnTo>
                  <a:pt x="43" y="13"/>
                </a:lnTo>
                <a:lnTo>
                  <a:pt x="42" y="11"/>
                </a:lnTo>
                <a:lnTo>
                  <a:pt x="40" y="9"/>
                </a:lnTo>
                <a:lnTo>
                  <a:pt x="40" y="9"/>
                </a:lnTo>
                <a:lnTo>
                  <a:pt x="37" y="7"/>
                </a:lnTo>
                <a:lnTo>
                  <a:pt x="34" y="6"/>
                </a:lnTo>
                <a:lnTo>
                  <a:pt x="27" y="5"/>
                </a:lnTo>
                <a:lnTo>
                  <a:pt x="27" y="5"/>
                </a:lnTo>
                <a:lnTo>
                  <a:pt x="24" y="17"/>
                </a:lnTo>
                <a:lnTo>
                  <a:pt x="23" y="22"/>
                </a:lnTo>
                <a:lnTo>
                  <a:pt x="21" y="27"/>
                </a:lnTo>
                <a:lnTo>
                  <a:pt x="21" y="27"/>
                </a:lnTo>
                <a:lnTo>
                  <a:pt x="18" y="31"/>
                </a:lnTo>
                <a:lnTo>
                  <a:pt x="16" y="34"/>
                </a:lnTo>
                <a:lnTo>
                  <a:pt x="12" y="36"/>
                </a:lnTo>
                <a:lnTo>
                  <a:pt x="9" y="36"/>
                </a:lnTo>
                <a:lnTo>
                  <a:pt x="9" y="36"/>
                </a:lnTo>
                <a:lnTo>
                  <a:pt x="5" y="35"/>
                </a:lnTo>
                <a:lnTo>
                  <a:pt x="2" y="33"/>
                </a:lnTo>
                <a:lnTo>
                  <a:pt x="2" y="33"/>
                </a:lnTo>
                <a:lnTo>
                  <a:pt x="1" y="29"/>
                </a:lnTo>
                <a:lnTo>
                  <a:pt x="0" y="24"/>
                </a:lnTo>
                <a:lnTo>
                  <a:pt x="0" y="24"/>
                </a:lnTo>
                <a:lnTo>
                  <a:pt x="0" y="20"/>
                </a:lnTo>
                <a:lnTo>
                  <a:pt x="2" y="16"/>
                </a:lnTo>
                <a:lnTo>
                  <a:pt x="4" y="12"/>
                </a:lnTo>
                <a:lnTo>
                  <a:pt x="7" y="8"/>
                </a:lnTo>
                <a:lnTo>
                  <a:pt x="7" y="8"/>
                </a:lnTo>
                <a:lnTo>
                  <a:pt x="11" y="5"/>
                </a:lnTo>
                <a:lnTo>
                  <a:pt x="16" y="3"/>
                </a:lnTo>
                <a:lnTo>
                  <a:pt x="20" y="2"/>
                </a:lnTo>
                <a:lnTo>
                  <a:pt x="26" y="0"/>
                </a:lnTo>
                <a:lnTo>
                  <a:pt x="26" y="0"/>
                </a:lnTo>
                <a:lnTo>
                  <a:pt x="31" y="2"/>
                </a:lnTo>
                <a:lnTo>
                  <a:pt x="35" y="2"/>
                </a:lnTo>
                <a:lnTo>
                  <a:pt x="39" y="4"/>
                </a:lnTo>
                <a:lnTo>
                  <a:pt x="42" y="6"/>
                </a:lnTo>
                <a:lnTo>
                  <a:pt x="42" y="6"/>
                </a:lnTo>
                <a:lnTo>
                  <a:pt x="45" y="9"/>
                </a:lnTo>
                <a:lnTo>
                  <a:pt x="47" y="12"/>
                </a:lnTo>
                <a:lnTo>
                  <a:pt x="48" y="15"/>
                </a:lnTo>
                <a:lnTo>
                  <a:pt x="48" y="19"/>
                </a:lnTo>
                <a:lnTo>
                  <a:pt x="48" y="19"/>
                </a:lnTo>
                <a:lnTo>
                  <a:pt x="48" y="24"/>
                </a:lnTo>
                <a:lnTo>
                  <a:pt x="47" y="28"/>
                </a:lnTo>
                <a:lnTo>
                  <a:pt x="45" y="31"/>
                </a:lnTo>
                <a:lnTo>
                  <a:pt x="42" y="34"/>
                </a:lnTo>
                <a:lnTo>
                  <a:pt x="42" y="34"/>
                </a:lnTo>
                <a:lnTo>
                  <a:pt x="39" y="36"/>
                </a:lnTo>
                <a:lnTo>
                  <a:pt x="35" y="38"/>
                </a:lnTo>
                <a:lnTo>
                  <a:pt x="30" y="39"/>
                </a:lnTo>
                <a:lnTo>
                  <a:pt x="26" y="40"/>
                </a:lnTo>
                <a:lnTo>
                  <a:pt x="26" y="40"/>
                </a:lnTo>
                <a:close/>
                <a:moveTo>
                  <a:pt x="22" y="5"/>
                </a:moveTo>
                <a:lnTo>
                  <a:pt x="22" y="5"/>
                </a:lnTo>
                <a:lnTo>
                  <a:pt x="18" y="6"/>
                </a:lnTo>
                <a:lnTo>
                  <a:pt x="15" y="7"/>
                </a:lnTo>
                <a:lnTo>
                  <a:pt x="9" y="11"/>
                </a:lnTo>
                <a:lnTo>
                  <a:pt x="9" y="11"/>
                </a:lnTo>
                <a:lnTo>
                  <a:pt x="7" y="14"/>
                </a:lnTo>
                <a:lnTo>
                  <a:pt x="5" y="17"/>
                </a:lnTo>
                <a:lnTo>
                  <a:pt x="4" y="21"/>
                </a:lnTo>
                <a:lnTo>
                  <a:pt x="4" y="24"/>
                </a:lnTo>
                <a:lnTo>
                  <a:pt x="4" y="24"/>
                </a:lnTo>
                <a:lnTo>
                  <a:pt x="4" y="27"/>
                </a:lnTo>
                <a:lnTo>
                  <a:pt x="5" y="30"/>
                </a:lnTo>
                <a:lnTo>
                  <a:pt x="5" y="30"/>
                </a:lnTo>
                <a:lnTo>
                  <a:pt x="7" y="32"/>
                </a:lnTo>
                <a:lnTo>
                  <a:pt x="10" y="33"/>
                </a:lnTo>
                <a:lnTo>
                  <a:pt x="10" y="33"/>
                </a:lnTo>
                <a:lnTo>
                  <a:pt x="12" y="32"/>
                </a:lnTo>
                <a:lnTo>
                  <a:pt x="14" y="31"/>
                </a:lnTo>
                <a:lnTo>
                  <a:pt x="16" y="28"/>
                </a:lnTo>
                <a:lnTo>
                  <a:pt x="18" y="24"/>
                </a:lnTo>
                <a:lnTo>
                  <a:pt x="18" y="24"/>
                </a:lnTo>
                <a:lnTo>
                  <a:pt x="21" y="15"/>
                </a:lnTo>
                <a:lnTo>
                  <a:pt x="22" y="5"/>
                </a:lnTo>
                <a:lnTo>
                  <a:pt x="22"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Freeform 575">
            <a:extLst>
              <a:ext uri="{FF2B5EF4-FFF2-40B4-BE49-F238E27FC236}">
                <a16:creationId xmlns:a16="http://schemas.microsoft.com/office/drawing/2014/main" id="{6675D11F-6CF2-433C-A5FB-4D37C3737C03}"/>
              </a:ext>
            </a:extLst>
          </p:cNvPr>
          <p:cNvSpPr>
            <a:spLocks/>
          </p:cNvSpPr>
          <p:nvPr/>
        </p:nvSpPr>
        <p:spPr bwMode="auto">
          <a:xfrm>
            <a:off x="7323138" y="5356225"/>
            <a:ext cx="31750" cy="30162"/>
          </a:xfrm>
          <a:custGeom>
            <a:avLst/>
            <a:gdLst>
              <a:gd name="T0" fmla="*/ 41 w 41"/>
              <a:gd name="T1" fmla="*/ 37 h 37"/>
              <a:gd name="T2" fmla="*/ 0 w 41"/>
              <a:gd name="T3" fmla="*/ 37 h 37"/>
              <a:gd name="T4" fmla="*/ 0 w 41"/>
              <a:gd name="T5" fmla="*/ 33 h 37"/>
              <a:gd name="T6" fmla="*/ 36 w 41"/>
              <a:gd name="T7" fmla="*/ 33 h 37"/>
              <a:gd name="T8" fmla="*/ 36 w 41"/>
              <a:gd name="T9" fmla="*/ 4 h 37"/>
              <a:gd name="T10" fmla="*/ 0 w 41"/>
              <a:gd name="T11" fmla="*/ 4 h 37"/>
              <a:gd name="T12" fmla="*/ 0 w 41"/>
              <a:gd name="T13" fmla="*/ 0 h 37"/>
              <a:gd name="T14" fmla="*/ 41 w 41"/>
              <a:gd name="T15" fmla="*/ 0 h 37"/>
              <a:gd name="T16" fmla="*/ 41 w 41"/>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7">
                <a:moveTo>
                  <a:pt x="41" y="37"/>
                </a:moveTo>
                <a:lnTo>
                  <a:pt x="0" y="37"/>
                </a:lnTo>
                <a:lnTo>
                  <a:pt x="0" y="33"/>
                </a:lnTo>
                <a:lnTo>
                  <a:pt x="36" y="33"/>
                </a:lnTo>
                <a:lnTo>
                  <a:pt x="36" y="4"/>
                </a:lnTo>
                <a:lnTo>
                  <a:pt x="0" y="4"/>
                </a:lnTo>
                <a:lnTo>
                  <a:pt x="0" y="0"/>
                </a:lnTo>
                <a:lnTo>
                  <a:pt x="41" y="0"/>
                </a:lnTo>
                <a:lnTo>
                  <a:pt x="41"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Freeform 576">
            <a:extLst>
              <a:ext uri="{FF2B5EF4-FFF2-40B4-BE49-F238E27FC236}">
                <a16:creationId xmlns:a16="http://schemas.microsoft.com/office/drawing/2014/main" id="{F619BDC5-2EE3-4D40-8000-965E618606AB}"/>
              </a:ext>
            </a:extLst>
          </p:cNvPr>
          <p:cNvSpPr>
            <a:spLocks noEditPoints="1"/>
          </p:cNvSpPr>
          <p:nvPr/>
        </p:nvSpPr>
        <p:spPr bwMode="auto">
          <a:xfrm>
            <a:off x="7366000" y="5354638"/>
            <a:ext cx="34925" cy="31750"/>
          </a:xfrm>
          <a:custGeom>
            <a:avLst/>
            <a:gdLst>
              <a:gd name="T0" fmla="*/ 44 w 44"/>
              <a:gd name="T1" fmla="*/ 17 h 41"/>
              <a:gd name="T2" fmla="*/ 44 w 44"/>
              <a:gd name="T3" fmla="*/ 17 h 41"/>
              <a:gd name="T4" fmla="*/ 39 w 44"/>
              <a:gd name="T5" fmla="*/ 24 h 41"/>
              <a:gd name="T6" fmla="*/ 33 w 44"/>
              <a:gd name="T7" fmla="*/ 30 h 41"/>
              <a:gd name="T8" fmla="*/ 33 w 44"/>
              <a:gd name="T9" fmla="*/ 30 h 41"/>
              <a:gd name="T10" fmla="*/ 25 w 44"/>
              <a:gd name="T11" fmla="*/ 34 h 41"/>
              <a:gd name="T12" fmla="*/ 18 w 44"/>
              <a:gd name="T13" fmla="*/ 38 h 41"/>
              <a:gd name="T14" fmla="*/ 18 w 44"/>
              <a:gd name="T15" fmla="*/ 38 h 41"/>
              <a:gd name="T16" fmla="*/ 10 w 44"/>
              <a:gd name="T17" fmla="*/ 40 h 41"/>
              <a:gd name="T18" fmla="*/ 1 w 44"/>
              <a:gd name="T19" fmla="*/ 41 h 41"/>
              <a:gd name="T20" fmla="*/ 0 w 44"/>
              <a:gd name="T21" fmla="*/ 37 h 41"/>
              <a:gd name="T22" fmla="*/ 0 w 44"/>
              <a:gd name="T23" fmla="*/ 37 h 41"/>
              <a:gd name="T24" fmla="*/ 7 w 44"/>
              <a:gd name="T25" fmla="*/ 36 h 41"/>
              <a:gd name="T26" fmla="*/ 14 w 44"/>
              <a:gd name="T27" fmla="*/ 34 h 41"/>
              <a:gd name="T28" fmla="*/ 14 w 44"/>
              <a:gd name="T29" fmla="*/ 34 h 41"/>
              <a:gd name="T30" fmla="*/ 20 w 44"/>
              <a:gd name="T31" fmla="*/ 32 h 41"/>
              <a:gd name="T32" fmla="*/ 25 w 44"/>
              <a:gd name="T33" fmla="*/ 29 h 41"/>
              <a:gd name="T34" fmla="*/ 25 w 44"/>
              <a:gd name="T35" fmla="*/ 29 h 41"/>
              <a:gd name="T36" fmla="*/ 34 w 44"/>
              <a:gd name="T37" fmla="*/ 23 h 41"/>
              <a:gd name="T38" fmla="*/ 34 w 44"/>
              <a:gd name="T39" fmla="*/ 23 h 41"/>
              <a:gd name="T40" fmla="*/ 37 w 44"/>
              <a:gd name="T41" fmla="*/ 19 h 41"/>
              <a:gd name="T42" fmla="*/ 40 w 44"/>
              <a:gd name="T43" fmla="*/ 15 h 41"/>
              <a:gd name="T44" fmla="*/ 44 w 44"/>
              <a:gd name="T45" fmla="*/ 17 h 41"/>
              <a:gd name="T46" fmla="*/ 21 w 44"/>
              <a:gd name="T47" fmla="*/ 10 h 41"/>
              <a:gd name="T48" fmla="*/ 18 w 44"/>
              <a:gd name="T49" fmla="*/ 14 h 41"/>
              <a:gd name="T50" fmla="*/ 18 w 44"/>
              <a:gd name="T51" fmla="*/ 14 h 41"/>
              <a:gd name="T52" fmla="*/ 9 w 44"/>
              <a:gd name="T53" fmla="*/ 8 h 41"/>
              <a:gd name="T54" fmla="*/ 0 w 44"/>
              <a:gd name="T55" fmla="*/ 4 h 41"/>
              <a:gd name="T56" fmla="*/ 2 w 44"/>
              <a:gd name="T57" fmla="*/ 0 h 41"/>
              <a:gd name="T58" fmla="*/ 2 w 44"/>
              <a:gd name="T59" fmla="*/ 0 h 41"/>
              <a:gd name="T60" fmla="*/ 12 w 44"/>
              <a:gd name="T61" fmla="*/ 5 h 41"/>
              <a:gd name="T62" fmla="*/ 21 w 44"/>
              <a:gd name="T63" fmla="*/ 10 h 41"/>
              <a:gd name="T64" fmla="*/ 21 w 44"/>
              <a:gd name="T65"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1">
                <a:moveTo>
                  <a:pt x="44" y="17"/>
                </a:moveTo>
                <a:lnTo>
                  <a:pt x="44" y="17"/>
                </a:lnTo>
                <a:lnTo>
                  <a:pt x="39" y="24"/>
                </a:lnTo>
                <a:lnTo>
                  <a:pt x="33" y="30"/>
                </a:lnTo>
                <a:lnTo>
                  <a:pt x="33" y="30"/>
                </a:lnTo>
                <a:lnTo>
                  <a:pt x="25" y="34"/>
                </a:lnTo>
                <a:lnTo>
                  <a:pt x="18" y="38"/>
                </a:lnTo>
                <a:lnTo>
                  <a:pt x="18" y="38"/>
                </a:lnTo>
                <a:lnTo>
                  <a:pt x="10" y="40"/>
                </a:lnTo>
                <a:lnTo>
                  <a:pt x="1" y="41"/>
                </a:lnTo>
                <a:lnTo>
                  <a:pt x="0" y="37"/>
                </a:lnTo>
                <a:lnTo>
                  <a:pt x="0" y="37"/>
                </a:lnTo>
                <a:lnTo>
                  <a:pt x="7" y="36"/>
                </a:lnTo>
                <a:lnTo>
                  <a:pt x="14" y="34"/>
                </a:lnTo>
                <a:lnTo>
                  <a:pt x="14" y="34"/>
                </a:lnTo>
                <a:lnTo>
                  <a:pt x="20" y="32"/>
                </a:lnTo>
                <a:lnTo>
                  <a:pt x="25" y="29"/>
                </a:lnTo>
                <a:lnTo>
                  <a:pt x="25" y="29"/>
                </a:lnTo>
                <a:lnTo>
                  <a:pt x="34" y="23"/>
                </a:lnTo>
                <a:lnTo>
                  <a:pt x="34" y="23"/>
                </a:lnTo>
                <a:lnTo>
                  <a:pt x="37" y="19"/>
                </a:lnTo>
                <a:lnTo>
                  <a:pt x="40" y="15"/>
                </a:lnTo>
                <a:lnTo>
                  <a:pt x="44" y="17"/>
                </a:lnTo>
                <a:close/>
                <a:moveTo>
                  <a:pt x="21" y="10"/>
                </a:moveTo>
                <a:lnTo>
                  <a:pt x="18" y="14"/>
                </a:lnTo>
                <a:lnTo>
                  <a:pt x="18" y="14"/>
                </a:lnTo>
                <a:lnTo>
                  <a:pt x="9" y="8"/>
                </a:lnTo>
                <a:lnTo>
                  <a:pt x="0" y="4"/>
                </a:lnTo>
                <a:lnTo>
                  <a:pt x="2" y="0"/>
                </a:lnTo>
                <a:lnTo>
                  <a:pt x="2" y="0"/>
                </a:lnTo>
                <a:lnTo>
                  <a:pt x="12" y="5"/>
                </a:lnTo>
                <a:lnTo>
                  <a:pt x="21" y="10"/>
                </a:lnTo>
                <a:lnTo>
                  <a:pt x="21"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Freeform 577">
            <a:extLst>
              <a:ext uri="{FF2B5EF4-FFF2-40B4-BE49-F238E27FC236}">
                <a16:creationId xmlns:a16="http://schemas.microsoft.com/office/drawing/2014/main" id="{BB288394-24B6-4C48-A397-DAE5DCF2392F}"/>
              </a:ext>
            </a:extLst>
          </p:cNvPr>
          <p:cNvSpPr>
            <a:spLocks noEditPoints="1"/>
          </p:cNvSpPr>
          <p:nvPr/>
        </p:nvSpPr>
        <p:spPr bwMode="auto">
          <a:xfrm>
            <a:off x="6799263" y="5424488"/>
            <a:ext cx="38100" cy="33337"/>
          </a:xfrm>
          <a:custGeom>
            <a:avLst/>
            <a:gdLst>
              <a:gd name="T0" fmla="*/ 27 w 48"/>
              <a:gd name="T1" fmla="*/ 19 h 40"/>
              <a:gd name="T2" fmla="*/ 27 w 48"/>
              <a:gd name="T3" fmla="*/ 19 h 40"/>
              <a:gd name="T4" fmla="*/ 27 w 48"/>
              <a:gd name="T5" fmla="*/ 25 h 40"/>
              <a:gd name="T6" fmla="*/ 25 w 48"/>
              <a:gd name="T7" fmla="*/ 29 h 40"/>
              <a:gd name="T8" fmla="*/ 25 w 48"/>
              <a:gd name="T9" fmla="*/ 29 h 40"/>
              <a:gd name="T10" fmla="*/ 23 w 48"/>
              <a:gd name="T11" fmla="*/ 33 h 40"/>
              <a:gd name="T12" fmla="*/ 19 w 48"/>
              <a:gd name="T13" fmla="*/ 36 h 40"/>
              <a:gd name="T14" fmla="*/ 19 w 48"/>
              <a:gd name="T15" fmla="*/ 36 h 40"/>
              <a:gd name="T16" fmla="*/ 13 w 48"/>
              <a:gd name="T17" fmla="*/ 38 h 40"/>
              <a:gd name="T18" fmla="*/ 7 w 48"/>
              <a:gd name="T19" fmla="*/ 40 h 40"/>
              <a:gd name="T20" fmla="*/ 6 w 48"/>
              <a:gd name="T21" fmla="*/ 37 h 40"/>
              <a:gd name="T22" fmla="*/ 6 w 48"/>
              <a:gd name="T23" fmla="*/ 37 h 40"/>
              <a:gd name="T24" fmla="*/ 13 w 48"/>
              <a:gd name="T25" fmla="*/ 34 h 40"/>
              <a:gd name="T26" fmla="*/ 18 w 48"/>
              <a:gd name="T27" fmla="*/ 31 h 40"/>
              <a:gd name="T28" fmla="*/ 18 w 48"/>
              <a:gd name="T29" fmla="*/ 31 h 40"/>
              <a:gd name="T30" fmla="*/ 20 w 48"/>
              <a:gd name="T31" fmla="*/ 29 h 40"/>
              <a:gd name="T32" fmla="*/ 22 w 48"/>
              <a:gd name="T33" fmla="*/ 26 h 40"/>
              <a:gd name="T34" fmla="*/ 23 w 48"/>
              <a:gd name="T35" fmla="*/ 23 h 40"/>
              <a:gd name="T36" fmla="*/ 23 w 48"/>
              <a:gd name="T37" fmla="*/ 20 h 40"/>
              <a:gd name="T38" fmla="*/ 23 w 48"/>
              <a:gd name="T39" fmla="*/ 17 h 40"/>
              <a:gd name="T40" fmla="*/ 0 w 48"/>
              <a:gd name="T41" fmla="*/ 17 h 40"/>
              <a:gd name="T42" fmla="*/ 0 w 48"/>
              <a:gd name="T43" fmla="*/ 13 h 40"/>
              <a:gd name="T44" fmla="*/ 48 w 48"/>
              <a:gd name="T45" fmla="*/ 13 h 40"/>
              <a:gd name="T46" fmla="*/ 48 w 48"/>
              <a:gd name="T47" fmla="*/ 17 h 40"/>
              <a:gd name="T48" fmla="*/ 27 w 48"/>
              <a:gd name="T49" fmla="*/ 17 h 40"/>
              <a:gd name="T50" fmla="*/ 27 w 48"/>
              <a:gd name="T51" fmla="*/ 19 h 40"/>
              <a:gd name="T52" fmla="*/ 45 w 48"/>
              <a:gd name="T53" fmla="*/ 3 h 40"/>
              <a:gd name="T54" fmla="*/ 3 w 48"/>
              <a:gd name="T55" fmla="*/ 3 h 40"/>
              <a:gd name="T56" fmla="*/ 3 w 48"/>
              <a:gd name="T57" fmla="*/ 0 h 40"/>
              <a:gd name="T58" fmla="*/ 45 w 48"/>
              <a:gd name="T59" fmla="*/ 0 h 40"/>
              <a:gd name="T60" fmla="*/ 45 w 48"/>
              <a:gd name="T61"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40">
                <a:moveTo>
                  <a:pt x="27" y="19"/>
                </a:moveTo>
                <a:lnTo>
                  <a:pt x="27" y="19"/>
                </a:lnTo>
                <a:lnTo>
                  <a:pt x="27" y="25"/>
                </a:lnTo>
                <a:lnTo>
                  <a:pt x="25" y="29"/>
                </a:lnTo>
                <a:lnTo>
                  <a:pt x="25" y="29"/>
                </a:lnTo>
                <a:lnTo>
                  <a:pt x="23" y="33"/>
                </a:lnTo>
                <a:lnTo>
                  <a:pt x="19" y="36"/>
                </a:lnTo>
                <a:lnTo>
                  <a:pt x="19" y="36"/>
                </a:lnTo>
                <a:lnTo>
                  <a:pt x="13" y="38"/>
                </a:lnTo>
                <a:lnTo>
                  <a:pt x="7" y="40"/>
                </a:lnTo>
                <a:lnTo>
                  <a:pt x="6" y="37"/>
                </a:lnTo>
                <a:lnTo>
                  <a:pt x="6" y="37"/>
                </a:lnTo>
                <a:lnTo>
                  <a:pt x="13" y="34"/>
                </a:lnTo>
                <a:lnTo>
                  <a:pt x="18" y="31"/>
                </a:lnTo>
                <a:lnTo>
                  <a:pt x="18" y="31"/>
                </a:lnTo>
                <a:lnTo>
                  <a:pt x="20" y="29"/>
                </a:lnTo>
                <a:lnTo>
                  <a:pt x="22" y="26"/>
                </a:lnTo>
                <a:lnTo>
                  <a:pt x="23" y="23"/>
                </a:lnTo>
                <a:lnTo>
                  <a:pt x="23" y="20"/>
                </a:lnTo>
                <a:lnTo>
                  <a:pt x="23" y="17"/>
                </a:lnTo>
                <a:lnTo>
                  <a:pt x="0" y="17"/>
                </a:lnTo>
                <a:lnTo>
                  <a:pt x="0" y="13"/>
                </a:lnTo>
                <a:lnTo>
                  <a:pt x="48" y="13"/>
                </a:lnTo>
                <a:lnTo>
                  <a:pt x="48" y="17"/>
                </a:lnTo>
                <a:lnTo>
                  <a:pt x="27" y="17"/>
                </a:lnTo>
                <a:lnTo>
                  <a:pt x="27" y="19"/>
                </a:lnTo>
                <a:close/>
                <a:moveTo>
                  <a:pt x="45" y="3"/>
                </a:moveTo>
                <a:lnTo>
                  <a:pt x="3" y="3"/>
                </a:lnTo>
                <a:lnTo>
                  <a:pt x="3" y="0"/>
                </a:lnTo>
                <a:lnTo>
                  <a:pt x="45" y="0"/>
                </a:lnTo>
                <a:lnTo>
                  <a:pt x="45"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Freeform 578">
            <a:extLst>
              <a:ext uri="{FF2B5EF4-FFF2-40B4-BE49-F238E27FC236}">
                <a16:creationId xmlns:a16="http://schemas.microsoft.com/office/drawing/2014/main" id="{931345A2-7CA7-4E34-99BF-FF43EA6A70A3}"/>
              </a:ext>
            </a:extLst>
          </p:cNvPr>
          <p:cNvSpPr>
            <a:spLocks noEditPoints="1"/>
          </p:cNvSpPr>
          <p:nvPr/>
        </p:nvSpPr>
        <p:spPr bwMode="auto">
          <a:xfrm>
            <a:off x="6843713" y="5424488"/>
            <a:ext cx="34925" cy="33337"/>
          </a:xfrm>
          <a:custGeom>
            <a:avLst/>
            <a:gdLst>
              <a:gd name="T0" fmla="*/ 45 w 45"/>
              <a:gd name="T1" fmla="*/ 16 h 41"/>
              <a:gd name="T2" fmla="*/ 45 w 45"/>
              <a:gd name="T3" fmla="*/ 16 h 41"/>
              <a:gd name="T4" fmla="*/ 39 w 45"/>
              <a:gd name="T5" fmla="*/ 23 h 41"/>
              <a:gd name="T6" fmla="*/ 33 w 45"/>
              <a:gd name="T7" fmla="*/ 29 h 41"/>
              <a:gd name="T8" fmla="*/ 33 w 45"/>
              <a:gd name="T9" fmla="*/ 29 h 41"/>
              <a:gd name="T10" fmla="*/ 26 w 45"/>
              <a:gd name="T11" fmla="*/ 34 h 41"/>
              <a:gd name="T12" fmla="*/ 18 w 45"/>
              <a:gd name="T13" fmla="*/ 37 h 41"/>
              <a:gd name="T14" fmla="*/ 18 w 45"/>
              <a:gd name="T15" fmla="*/ 37 h 41"/>
              <a:gd name="T16" fmla="*/ 10 w 45"/>
              <a:gd name="T17" fmla="*/ 39 h 41"/>
              <a:gd name="T18" fmla="*/ 1 w 45"/>
              <a:gd name="T19" fmla="*/ 41 h 41"/>
              <a:gd name="T20" fmla="*/ 0 w 45"/>
              <a:gd name="T21" fmla="*/ 37 h 41"/>
              <a:gd name="T22" fmla="*/ 0 w 45"/>
              <a:gd name="T23" fmla="*/ 37 h 41"/>
              <a:gd name="T24" fmla="*/ 8 w 45"/>
              <a:gd name="T25" fmla="*/ 36 h 41"/>
              <a:gd name="T26" fmla="*/ 15 w 45"/>
              <a:gd name="T27" fmla="*/ 34 h 41"/>
              <a:gd name="T28" fmla="*/ 15 w 45"/>
              <a:gd name="T29" fmla="*/ 34 h 41"/>
              <a:gd name="T30" fmla="*/ 21 w 45"/>
              <a:gd name="T31" fmla="*/ 31 h 41"/>
              <a:gd name="T32" fmla="*/ 26 w 45"/>
              <a:gd name="T33" fmla="*/ 28 h 41"/>
              <a:gd name="T34" fmla="*/ 26 w 45"/>
              <a:gd name="T35" fmla="*/ 28 h 41"/>
              <a:gd name="T36" fmla="*/ 34 w 45"/>
              <a:gd name="T37" fmla="*/ 22 h 41"/>
              <a:gd name="T38" fmla="*/ 34 w 45"/>
              <a:gd name="T39" fmla="*/ 22 h 41"/>
              <a:gd name="T40" fmla="*/ 37 w 45"/>
              <a:gd name="T41" fmla="*/ 19 h 41"/>
              <a:gd name="T42" fmla="*/ 40 w 45"/>
              <a:gd name="T43" fmla="*/ 14 h 41"/>
              <a:gd name="T44" fmla="*/ 45 w 45"/>
              <a:gd name="T45" fmla="*/ 16 h 41"/>
              <a:gd name="T46" fmla="*/ 22 w 45"/>
              <a:gd name="T47" fmla="*/ 10 h 41"/>
              <a:gd name="T48" fmla="*/ 19 w 45"/>
              <a:gd name="T49" fmla="*/ 13 h 41"/>
              <a:gd name="T50" fmla="*/ 19 w 45"/>
              <a:gd name="T51" fmla="*/ 13 h 41"/>
              <a:gd name="T52" fmla="*/ 10 w 45"/>
              <a:gd name="T53" fmla="*/ 8 h 41"/>
              <a:gd name="T54" fmla="*/ 1 w 45"/>
              <a:gd name="T55" fmla="*/ 4 h 41"/>
              <a:gd name="T56" fmla="*/ 3 w 45"/>
              <a:gd name="T57" fmla="*/ 0 h 41"/>
              <a:gd name="T58" fmla="*/ 3 w 45"/>
              <a:gd name="T59" fmla="*/ 0 h 41"/>
              <a:gd name="T60" fmla="*/ 12 w 45"/>
              <a:gd name="T61" fmla="*/ 5 h 41"/>
              <a:gd name="T62" fmla="*/ 22 w 45"/>
              <a:gd name="T63" fmla="*/ 10 h 41"/>
              <a:gd name="T64" fmla="*/ 22 w 45"/>
              <a:gd name="T65"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1">
                <a:moveTo>
                  <a:pt x="45" y="16"/>
                </a:moveTo>
                <a:lnTo>
                  <a:pt x="45" y="16"/>
                </a:lnTo>
                <a:lnTo>
                  <a:pt x="39" y="23"/>
                </a:lnTo>
                <a:lnTo>
                  <a:pt x="33" y="29"/>
                </a:lnTo>
                <a:lnTo>
                  <a:pt x="33" y="29"/>
                </a:lnTo>
                <a:lnTo>
                  <a:pt x="26" y="34"/>
                </a:lnTo>
                <a:lnTo>
                  <a:pt x="18" y="37"/>
                </a:lnTo>
                <a:lnTo>
                  <a:pt x="18" y="37"/>
                </a:lnTo>
                <a:lnTo>
                  <a:pt x="10" y="39"/>
                </a:lnTo>
                <a:lnTo>
                  <a:pt x="1" y="41"/>
                </a:lnTo>
                <a:lnTo>
                  <a:pt x="0" y="37"/>
                </a:lnTo>
                <a:lnTo>
                  <a:pt x="0" y="37"/>
                </a:lnTo>
                <a:lnTo>
                  <a:pt x="8" y="36"/>
                </a:lnTo>
                <a:lnTo>
                  <a:pt x="15" y="34"/>
                </a:lnTo>
                <a:lnTo>
                  <a:pt x="15" y="34"/>
                </a:lnTo>
                <a:lnTo>
                  <a:pt x="21" y="31"/>
                </a:lnTo>
                <a:lnTo>
                  <a:pt x="26" y="28"/>
                </a:lnTo>
                <a:lnTo>
                  <a:pt x="26" y="28"/>
                </a:lnTo>
                <a:lnTo>
                  <a:pt x="34" y="22"/>
                </a:lnTo>
                <a:lnTo>
                  <a:pt x="34" y="22"/>
                </a:lnTo>
                <a:lnTo>
                  <a:pt x="37" y="19"/>
                </a:lnTo>
                <a:lnTo>
                  <a:pt x="40" y="14"/>
                </a:lnTo>
                <a:lnTo>
                  <a:pt x="45" y="16"/>
                </a:lnTo>
                <a:close/>
                <a:moveTo>
                  <a:pt x="22" y="10"/>
                </a:moveTo>
                <a:lnTo>
                  <a:pt x="19" y="13"/>
                </a:lnTo>
                <a:lnTo>
                  <a:pt x="19" y="13"/>
                </a:lnTo>
                <a:lnTo>
                  <a:pt x="10" y="8"/>
                </a:lnTo>
                <a:lnTo>
                  <a:pt x="1" y="4"/>
                </a:lnTo>
                <a:lnTo>
                  <a:pt x="3" y="0"/>
                </a:lnTo>
                <a:lnTo>
                  <a:pt x="3" y="0"/>
                </a:lnTo>
                <a:lnTo>
                  <a:pt x="12" y="5"/>
                </a:lnTo>
                <a:lnTo>
                  <a:pt x="22" y="10"/>
                </a:lnTo>
                <a:lnTo>
                  <a:pt x="22"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Freeform 579">
            <a:extLst>
              <a:ext uri="{FF2B5EF4-FFF2-40B4-BE49-F238E27FC236}">
                <a16:creationId xmlns:a16="http://schemas.microsoft.com/office/drawing/2014/main" id="{8EA050CF-92CC-42FC-B8A0-7554E1038890}"/>
              </a:ext>
            </a:extLst>
          </p:cNvPr>
          <p:cNvSpPr>
            <a:spLocks noEditPoints="1"/>
          </p:cNvSpPr>
          <p:nvPr/>
        </p:nvSpPr>
        <p:spPr bwMode="auto">
          <a:xfrm>
            <a:off x="6883400" y="5424488"/>
            <a:ext cx="36512" cy="33337"/>
          </a:xfrm>
          <a:custGeom>
            <a:avLst/>
            <a:gdLst>
              <a:gd name="T0" fmla="*/ 11 w 44"/>
              <a:gd name="T1" fmla="*/ 21 h 43"/>
              <a:gd name="T2" fmla="*/ 7 w 44"/>
              <a:gd name="T3" fmla="*/ 22 h 43"/>
              <a:gd name="T4" fmla="*/ 7 w 44"/>
              <a:gd name="T5" fmla="*/ 22 h 43"/>
              <a:gd name="T6" fmla="*/ 4 w 44"/>
              <a:gd name="T7" fmla="*/ 14 h 43"/>
              <a:gd name="T8" fmla="*/ 0 w 44"/>
              <a:gd name="T9" fmla="*/ 5 h 43"/>
              <a:gd name="T10" fmla="*/ 3 w 44"/>
              <a:gd name="T11" fmla="*/ 3 h 43"/>
              <a:gd name="T12" fmla="*/ 3 w 44"/>
              <a:gd name="T13" fmla="*/ 3 h 43"/>
              <a:gd name="T14" fmla="*/ 7 w 44"/>
              <a:gd name="T15" fmla="*/ 11 h 43"/>
              <a:gd name="T16" fmla="*/ 7 w 44"/>
              <a:gd name="T17" fmla="*/ 11 h 43"/>
              <a:gd name="T18" fmla="*/ 11 w 44"/>
              <a:gd name="T19" fmla="*/ 21 h 43"/>
              <a:gd name="T20" fmla="*/ 11 w 44"/>
              <a:gd name="T21" fmla="*/ 21 h 43"/>
              <a:gd name="T22" fmla="*/ 44 w 44"/>
              <a:gd name="T23" fmla="*/ 2 h 43"/>
              <a:gd name="T24" fmla="*/ 44 w 44"/>
              <a:gd name="T25" fmla="*/ 2 h 43"/>
              <a:gd name="T26" fmla="*/ 42 w 44"/>
              <a:gd name="T27" fmla="*/ 11 h 43"/>
              <a:gd name="T28" fmla="*/ 40 w 44"/>
              <a:gd name="T29" fmla="*/ 18 h 43"/>
              <a:gd name="T30" fmla="*/ 37 w 44"/>
              <a:gd name="T31" fmla="*/ 25 h 43"/>
              <a:gd name="T32" fmla="*/ 33 w 44"/>
              <a:gd name="T33" fmla="*/ 30 h 43"/>
              <a:gd name="T34" fmla="*/ 33 w 44"/>
              <a:gd name="T35" fmla="*/ 30 h 43"/>
              <a:gd name="T36" fmla="*/ 28 w 44"/>
              <a:gd name="T37" fmla="*/ 34 h 43"/>
              <a:gd name="T38" fmla="*/ 22 w 44"/>
              <a:gd name="T39" fmla="*/ 37 h 43"/>
              <a:gd name="T40" fmla="*/ 15 w 44"/>
              <a:gd name="T41" fmla="*/ 40 h 43"/>
              <a:gd name="T42" fmla="*/ 7 w 44"/>
              <a:gd name="T43" fmla="*/ 43 h 43"/>
              <a:gd name="T44" fmla="*/ 6 w 44"/>
              <a:gd name="T45" fmla="*/ 38 h 43"/>
              <a:gd name="T46" fmla="*/ 6 w 44"/>
              <a:gd name="T47" fmla="*/ 38 h 43"/>
              <a:gd name="T48" fmla="*/ 17 w 44"/>
              <a:gd name="T49" fmla="*/ 36 h 43"/>
              <a:gd name="T50" fmla="*/ 21 w 44"/>
              <a:gd name="T51" fmla="*/ 34 h 43"/>
              <a:gd name="T52" fmla="*/ 25 w 44"/>
              <a:gd name="T53" fmla="*/ 31 h 43"/>
              <a:gd name="T54" fmla="*/ 25 w 44"/>
              <a:gd name="T55" fmla="*/ 31 h 43"/>
              <a:gd name="T56" fmla="*/ 28 w 44"/>
              <a:gd name="T57" fmla="*/ 29 h 43"/>
              <a:gd name="T58" fmla="*/ 31 w 44"/>
              <a:gd name="T59" fmla="*/ 26 h 43"/>
              <a:gd name="T60" fmla="*/ 33 w 44"/>
              <a:gd name="T61" fmla="*/ 22 h 43"/>
              <a:gd name="T62" fmla="*/ 35 w 44"/>
              <a:gd name="T63" fmla="*/ 18 h 43"/>
              <a:gd name="T64" fmla="*/ 35 w 44"/>
              <a:gd name="T65" fmla="*/ 18 h 43"/>
              <a:gd name="T66" fmla="*/ 38 w 44"/>
              <a:gd name="T67" fmla="*/ 10 h 43"/>
              <a:gd name="T68" fmla="*/ 39 w 44"/>
              <a:gd name="T69" fmla="*/ 2 h 43"/>
              <a:gd name="T70" fmla="*/ 44 w 44"/>
              <a:gd name="T71" fmla="*/ 2 h 43"/>
              <a:gd name="T72" fmla="*/ 26 w 44"/>
              <a:gd name="T73" fmla="*/ 18 h 43"/>
              <a:gd name="T74" fmla="*/ 22 w 44"/>
              <a:gd name="T75" fmla="*/ 19 h 43"/>
              <a:gd name="T76" fmla="*/ 22 w 44"/>
              <a:gd name="T77" fmla="*/ 19 h 43"/>
              <a:gd name="T78" fmla="*/ 19 w 44"/>
              <a:gd name="T79" fmla="*/ 11 h 43"/>
              <a:gd name="T80" fmla="*/ 15 w 44"/>
              <a:gd name="T81" fmla="*/ 2 h 43"/>
              <a:gd name="T82" fmla="*/ 18 w 44"/>
              <a:gd name="T83" fmla="*/ 0 h 43"/>
              <a:gd name="T84" fmla="*/ 18 w 44"/>
              <a:gd name="T85" fmla="*/ 0 h 43"/>
              <a:gd name="T86" fmla="*/ 22 w 44"/>
              <a:gd name="T87" fmla="*/ 8 h 43"/>
              <a:gd name="T88" fmla="*/ 22 w 44"/>
              <a:gd name="T89" fmla="*/ 8 h 43"/>
              <a:gd name="T90" fmla="*/ 26 w 44"/>
              <a:gd name="T91" fmla="*/ 18 h 43"/>
              <a:gd name="T92" fmla="*/ 26 w 44"/>
              <a:gd name="T93"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 h="43">
                <a:moveTo>
                  <a:pt x="11" y="21"/>
                </a:moveTo>
                <a:lnTo>
                  <a:pt x="7" y="22"/>
                </a:lnTo>
                <a:lnTo>
                  <a:pt x="7" y="22"/>
                </a:lnTo>
                <a:lnTo>
                  <a:pt x="4" y="14"/>
                </a:lnTo>
                <a:lnTo>
                  <a:pt x="0" y="5"/>
                </a:lnTo>
                <a:lnTo>
                  <a:pt x="3" y="3"/>
                </a:lnTo>
                <a:lnTo>
                  <a:pt x="3" y="3"/>
                </a:lnTo>
                <a:lnTo>
                  <a:pt x="7" y="11"/>
                </a:lnTo>
                <a:lnTo>
                  <a:pt x="7" y="11"/>
                </a:lnTo>
                <a:lnTo>
                  <a:pt x="11" y="21"/>
                </a:lnTo>
                <a:lnTo>
                  <a:pt x="11" y="21"/>
                </a:lnTo>
                <a:close/>
                <a:moveTo>
                  <a:pt x="44" y="2"/>
                </a:moveTo>
                <a:lnTo>
                  <a:pt x="44" y="2"/>
                </a:lnTo>
                <a:lnTo>
                  <a:pt x="42" y="11"/>
                </a:lnTo>
                <a:lnTo>
                  <a:pt x="40" y="18"/>
                </a:lnTo>
                <a:lnTo>
                  <a:pt x="37" y="25"/>
                </a:lnTo>
                <a:lnTo>
                  <a:pt x="33" y="30"/>
                </a:lnTo>
                <a:lnTo>
                  <a:pt x="33" y="30"/>
                </a:lnTo>
                <a:lnTo>
                  <a:pt x="28" y="34"/>
                </a:lnTo>
                <a:lnTo>
                  <a:pt x="22" y="37"/>
                </a:lnTo>
                <a:lnTo>
                  <a:pt x="15" y="40"/>
                </a:lnTo>
                <a:lnTo>
                  <a:pt x="7" y="43"/>
                </a:lnTo>
                <a:lnTo>
                  <a:pt x="6" y="38"/>
                </a:lnTo>
                <a:lnTo>
                  <a:pt x="6" y="38"/>
                </a:lnTo>
                <a:lnTo>
                  <a:pt x="17" y="36"/>
                </a:lnTo>
                <a:lnTo>
                  <a:pt x="21" y="34"/>
                </a:lnTo>
                <a:lnTo>
                  <a:pt x="25" y="31"/>
                </a:lnTo>
                <a:lnTo>
                  <a:pt x="25" y="31"/>
                </a:lnTo>
                <a:lnTo>
                  <a:pt x="28" y="29"/>
                </a:lnTo>
                <a:lnTo>
                  <a:pt x="31" y="26"/>
                </a:lnTo>
                <a:lnTo>
                  <a:pt x="33" y="22"/>
                </a:lnTo>
                <a:lnTo>
                  <a:pt x="35" y="18"/>
                </a:lnTo>
                <a:lnTo>
                  <a:pt x="35" y="18"/>
                </a:lnTo>
                <a:lnTo>
                  <a:pt x="38" y="10"/>
                </a:lnTo>
                <a:lnTo>
                  <a:pt x="39" y="2"/>
                </a:lnTo>
                <a:lnTo>
                  <a:pt x="44" y="2"/>
                </a:lnTo>
                <a:close/>
                <a:moveTo>
                  <a:pt x="26" y="18"/>
                </a:moveTo>
                <a:lnTo>
                  <a:pt x="22" y="19"/>
                </a:lnTo>
                <a:lnTo>
                  <a:pt x="22" y="19"/>
                </a:lnTo>
                <a:lnTo>
                  <a:pt x="19" y="11"/>
                </a:lnTo>
                <a:lnTo>
                  <a:pt x="15" y="2"/>
                </a:lnTo>
                <a:lnTo>
                  <a:pt x="18" y="0"/>
                </a:lnTo>
                <a:lnTo>
                  <a:pt x="18" y="0"/>
                </a:lnTo>
                <a:lnTo>
                  <a:pt x="22" y="8"/>
                </a:lnTo>
                <a:lnTo>
                  <a:pt x="22" y="8"/>
                </a:lnTo>
                <a:lnTo>
                  <a:pt x="26" y="18"/>
                </a:lnTo>
                <a:lnTo>
                  <a:pt x="26"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Freeform 580">
            <a:extLst>
              <a:ext uri="{FF2B5EF4-FFF2-40B4-BE49-F238E27FC236}">
                <a16:creationId xmlns:a16="http://schemas.microsoft.com/office/drawing/2014/main" id="{30EC1E52-2990-464C-9081-7DA0BEA9FECA}"/>
              </a:ext>
            </a:extLst>
          </p:cNvPr>
          <p:cNvSpPr>
            <a:spLocks/>
          </p:cNvSpPr>
          <p:nvPr/>
        </p:nvSpPr>
        <p:spPr bwMode="auto">
          <a:xfrm>
            <a:off x="6924675" y="5422900"/>
            <a:ext cx="36512" cy="34925"/>
          </a:xfrm>
          <a:custGeom>
            <a:avLst/>
            <a:gdLst>
              <a:gd name="T0" fmla="*/ 26 w 45"/>
              <a:gd name="T1" fmla="*/ 35 h 43"/>
              <a:gd name="T2" fmla="*/ 26 w 45"/>
              <a:gd name="T3" fmla="*/ 26 h 43"/>
              <a:gd name="T4" fmla="*/ 26 w 45"/>
              <a:gd name="T5" fmla="*/ 24 h 43"/>
              <a:gd name="T6" fmla="*/ 18 w 45"/>
              <a:gd name="T7" fmla="*/ 29 h 43"/>
              <a:gd name="T8" fmla="*/ 15 w 45"/>
              <a:gd name="T9" fmla="*/ 34 h 43"/>
              <a:gd name="T10" fmla="*/ 15 w 45"/>
              <a:gd name="T11" fmla="*/ 37 h 43"/>
              <a:gd name="T12" fmla="*/ 17 w 45"/>
              <a:gd name="T13" fmla="*/ 38 h 43"/>
              <a:gd name="T14" fmla="*/ 28 w 45"/>
              <a:gd name="T15" fmla="*/ 40 h 43"/>
              <a:gd name="T16" fmla="*/ 44 w 45"/>
              <a:gd name="T17" fmla="*/ 39 h 43"/>
              <a:gd name="T18" fmla="*/ 44 w 45"/>
              <a:gd name="T19" fmla="*/ 42 h 43"/>
              <a:gd name="T20" fmla="*/ 30 w 45"/>
              <a:gd name="T21" fmla="*/ 43 h 43"/>
              <a:gd name="T22" fmla="*/ 15 w 45"/>
              <a:gd name="T23" fmla="*/ 41 h 43"/>
              <a:gd name="T24" fmla="*/ 12 w 45"/>
              <a:gd name="T25" fmla="*/ 38 h 43"/>
              <a:gd name="T26" fmla="*/ 11 w 45"/>
              <a:gd name="T27" fmla="*/ 35 h 43"/>
              <a:gd name="T28" fmla="*/ 14 w 45"/>
              <a:gd name="T29" fmla="*/ 28 h 43"/>
              <a:gd name="T30" fmla="*/ 19 w 45"/>
              <a:gd name="T31" fmla="*/ 24 h 43"/>
              <a:gd name="T32" fmla="*/ 25 w 45"/>
              <a:gd name="T33" fmla="*/ 20 h 43"/>
              <a:gd name="T34" fmla="*/ 22 w 45"/>
              <a:gd name="T35" fmla="*/ 18 h 43"/>
              <a:gd name="T36" fmla="*/ 15 w 45"/>
              <a:gd name="T37" fmla="*/ 19 h 43"/>
              <a:gd name="T38" fmla="*/ 11 w 45"/>
              <a:gd name="T39" fmla="*/ 21 h 43"/>
              <a:gd name="T40" fmla="*/ 2 w 45"/>
              <a:gd name="T41" fmla="*/ 28 h 43"/>
              <a:gd name="T42" fmla="*/ 0 w 45"/>
              <a:gd name="T43" fmla="*/ 26 h 43"/>
              <a:gd name="T44" fmla="*/ 8 w 45"/>
              <a:gd name="T45" fmla="*/ 18 h 43"/>
              <a:gd name="T46" fmla="*/ 14 w 45"/>
              <a:gd name="T47" fmla="*/ 9 h 43"/>
              <a:gd name="T48" fmla="*/ 2 w 45"/>
              <a:gd name="T49" fmla="*/ 6 h 43"/>
              <a:gd name="T50" fmla="*/ 15 w 45"/>
              <a:gd name="T51" fmla="*/ 6 h 43"/>
              <a:gd name="T52" fmla="*/ 21 w 45"/>
              <a:gd name="T53" fmla="*/ 0 h 43"/>
              <a:gd name="T54" fmla="*/ 20 w 45"/>
              <a:gd name="T55" fmla="*/ 6 h 43"/>
              <a:gd name="T56" fmla="*/ 38 w 45"/>
              <a:gd name="T57" fmla="*/ 9 h 43"/>
              <a:gd name="T58" fmla="*/ 18 w 45"/>
              <a:gd name="T59" fmla="*/ 9 h 43"/>
              <a:gd name="T60" fmla="*/ 14 w 45"/>
              <a:gd name="T61" fmla="*/ 17 h 43"/>
              <a:gd name="T62" fmla="*/ 18 w 45"/>
              <a:gd name="T63" fmla="*/ 16 h 43"/>
              <a:gd name="T64" fmla="*/ 22 w 45"/>
              <a:gd name="T65" fmla="*/ 15 h 43"/>
              <a:gd name="T66" fmla="*/ 26 w 45"/>
              <a:gd name="T67" fmla="*/ 16 h 43"/>
              <a:gd name="T68" fmla="*/ 44 w 45"/>
              <a:gd name="T69" fmla="*/ 13 h 43"/>
              <a:gd name="T70" fmla="*/ 45 w 45"/>
              <a:gd name="T71" fmla="*/ 17 h 43"/>
              <a:gd name="T72" fmla="*/ 30 w 45"/>
              <a:gd name="T73" fmla="*/ 22 h 43"/>
              <a:gd name="T74" fmla="*/ 30 w 45"/>
              <a:gd name="T75"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3">
                <a:moveTo>
                  <a:pt x="30" y="35"/>
                </a:moveTo>
                <a:lnTo>
                  <a:pt x="26" y="35"/>
                </a:lnTo>
                <a:lnTo>
                  <a:pt x="26" y="26"/>
                </a:lnTo>
                <a:lnTo>
                  <a:pt x="26" y="26"/>
                </a:lnTo>
                <a:lnTo>
                  <a:pt x="26" y="24"/>
                </a:lnTo>
                <a:lnTo>
                  <a:pt x="26" y="24"/>
                </a:lnTo>
                <a:lnTo>
                  <a:pt x="21" y="27"/>
                </a:lnTo>
                <a:lnTo>
                  <a:pt x="18" y="29"/>
                </a:lnTo>
                <a:lnTo>
                  <a:pt x="15" y="32"/>
                </a:lnTo>
                <a:lnTo>
                  <a:pt x="15" y="34"/>
                </a:lnTo>
                <a:lnTo>
                  <a:pt x="15" y="34"/>
                </a:lnTo>
                <a:lnTo>
                  <a:pt x="15" y="37"/>
                </a:lnTo>
                <a:lnTo>
                  <a:pt x="17" y="38"/>
                </a:lnTo>
                <a:lnTo>
                  <a:pt x="17" y="38"/>
                </a:lnTo>
                <a:lnTo>
                  <a:pt x="21" y="39"/>
                </a:lnTo>
                <a:lnTo>
                  <a:pt x="28" y="40"/>
                </a:lnTo>
                <a:lnTo>
                  <a:pt x="28" y="40"/>
                </a:lnTo>
                <a:lnTo>
                  <a:pt x="44" y="39"/>
                </a:lnTo>
                <a:lnTo>
                  <a:pt x="44" y="42"/>
                </a:lnTo>
                <a:lnTo>
                  <a:pt x="44" y="42"/>
                </a:lnTo>
                <a:lnTo>
                  <a:pt x="30" y="43"/>
                </a:lnTo>
                <a:lnTo>
                  <a:pt x="30" y="43"/>
                </a:lnTo>
                <a:lnTo>
                  <a:pt x="20" y="42"/>
                </a:lnTo>
                <a:lnTo>
                  <a:pt x="15" y="41"/>
                </a:lnTo>
                <a:lnTo>
                  <a:pt x="15" y="41"/>
                </a:lnTo>
                <a:lnTo>
                  <a:pt x="12" y="38"/>
                </a:lnTo>
                <a:lnTo>
                  <a:pt x="11" y="35"/>
                </a:lnTo>
                <a:lnTo>
                  <a:pt x="11" y="35"/>
                </a:lnTo>
                <a:lnTo>
                  <a:pt x="12" y="31"/>
                </a:lnTo>
                <a:lnTo>
                  <a:pt x="14" y="28"/>
                </a:lnTo>
                <a:lnTo>
                  <a:pt x="14" y="28"/>
                </a:lnTo>
                <a:lnTo>
                  <a:pt x="19" y="24"/>
                </a:lnTo>
                <a:lnTo>
                  <a:pt x="25" y="20"/>
                </a:lnTo>
                <a:lnTo>
                  <a:pt x="25" y="20"/>
                </a:lnTo>
                <a:lnTo>
                  <a:pt x="24" y="19"/>
                </a:lnTo>
                <a:lnTo>
                  <a:pt x="22" y="18"/>
                </a:lnTo>
                <a:lnTo>
                  <a:pt x="22" y="18"/>
                </a:lnTo>
                <a:lnTo>
                  <a:pt x="15" y="19"/>
                </a:lnTo>
                <a:lnTo>
                  <a:pt x="15" y="19"/>
                </a:lnTo>
                <a:lnTo>
                  <a:pt x="11" y="21"/>
                </a:lnTo>
                <a:lnTo>
                  <a:pt x="7" y="25"/>
                </a:lnTo>
                <a:lnTo>
                  <a:pt x="2" y="28"/>
                </a:lnTo>
                <a:lnTo>
                  <a:pt x="0" y="26"/>
                </a:lnTo>
                <a:lnTo>
                  <a:pt x="0" y="26"/>
                </a:lnTo>
                <a:lnTo>
                  <a:pt x="4" y="22"/>
                </a:lnTo>
                <a:lnTo>
                  <a:pt x="8" y="18"/>
                </a:lnTo>
                <a:lnTo>
                  <a:pt x="11" y="14"/>
                </a:lnTo>
                <a:lnTo>
                  <a:pt x="14" y="9"/>
                </a:lnTo>
                <a:lnTo>
                  <a:pt x="2" y="9"/>
                </a:lnTo>
                <a:lnTo>
                  <a:pt x="2" y="6"/>
                </a:lnTo>
                <a:lnTo>
                  <a:pt x="15" y="6"/>
                </a:lnTo>
                <a:lnTo>
                  <a:pt x="15" y="6"/>
                </a:lnTo>
                <a:lnTo>
                  <a:pt x="17" y="0"/>
                </a:lnTo>
                <a:lnTo>
                  <a:pt x="21" y="0"/>
                </a:lnTo>
                <a:lnTo>
                  <a:pt x="21" y="0"/>
                </a:lnTo>
                <a:lnTo>
                  <a:pt x="20" y="6"/>
                </a:lnTo>
                <a:lnTo>
                  <a:pt x="38" y="6"/>
                </a:lnTo>
                <a:lnTo>
                  <a:pt x="38" y="9"/>
                </a:lnTo>
                <a:lnTo>
                  <a:pt x="18" y="9"/>
                </a:lnTo>
                <a:lnTo>
                  <a:pt x="18" y="9"/>
                </a:lnTo>
                <a:lnTo>
                  <a:pt x="13" y="17"/>
                </a:lnTo>
                <a:lnTo>
                  <a:pt x="14" y="17"/>
                </a:lnTo>
                <a:lnTo>
                  <a:pt x="14" y="17"/>
                </a:lnTo>
                <a:lnTo>
                  <a:pt x="18" y="16"/>
                </a:lnTo>
                <a:lnTo>
                  <a:pt x="18" y="16"/>
                </a:lnTo>
                <a:lnTo>
                  <a:pt x="22" y="15"/>
                </a:lnTo>
                <a:lnTo>
                  <a:pt x="22" y="15"/>
                </a:lnTo>
                <a:lnTo>
                  <a:pt x="26" y="16"/>
                </a:lnTo>
                <a:lnTo>
                  <a:pt x="29" y="19"/>
                </a:lnTo>
                <a:lnTo>
                  <a:pt x="44" y="13"/>
                </a:lnTo>
                <a:lnTo>
                  <a:pt x="45" y="17"/>
                </a:lnTo>
                <a:lnTo>
                  <a:pt x="45" y="17"/>
                </a:lnTo>
                <a:lnTo>
                  <a:pt x="30" y="22"/>
                </a:lnTo>
                <a:lnTo>
                  <a:pt x="30" y="22"/>
                </a:lnTo>
                <a:lnTo>
                  <a:pt x="30" y="27"/>
                </a:lnTo>
                <a:lnTo>
                  <a:pt x="30"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8" name="Freeform 581">
            <a:extLst>
              <a:ext uri="{FF2B5EF4-FFF2-40B4-BE49-F238E27FC236}">
                <a16:creationId xmlns:a16="http://schemas.microsoft.com/office/drawing/2014/main" id="{A502311D-80B4-45AA-9605-9E4D888ACBA0}"/>
              </a:ext>
            </a:extLst>
          </p:cNvPr>
          <p:cNvSpPr>
            <a:spLocks noEditPoints="1"/>
          </p:cNvSpPr>
          <p:nvPr/>
        </p:nvSpPr>
        <p:spPr bwMode="auto">
          <a:xfrm>
            <a:off x="6965950" y="5421313"/>
            <a:ext cx="39687" cy="36512"/>
          </a:xfrm>
          <a:custGeom>
            <a:avLst/>
            <a:gdLst>
              <a:gd name="T0" fmla="*/ 0 w 49"/>
              <a:gd name="T1" fmla="*/ 23 h 45"/>
              <a:gd name="T2" fmla="*/ 5 w 49"/>
              <a:gd name="T3" fmla="*/ 20 h 45"/>
              <a:gd name="T4" fmla="*/ 2 w 49"/>
              <a:gd name="T5" fmla="*/ 17 h 45"/>
              <a:gd name="T6" fmla="*/ 11 w 49"/>
              <a:gd name="T7" fmla="*/ 8 h 45"/>
              <a:gd name="T8" fmla="*/ 1 w 49"/>
              <a:gd name="T9" fmla="*/ 5 h 45"/>
              <a:gd name="T10" fmla="*/ 11 w 49"/>
              <a:gd name="T11" fmla="*/ 3 h 45"/>
              <a:gd name="T12" fmla="*/ 15 w 49"/>
              <a:gd name="T13" fmla="*/ 0 h 45"/>
              <a:gd name="T14" fmla="*/ 24 w 49"/>
              <a:gd name="T15" fmla="*/ 3 h 45"/>
              <a:gd name="T16" fmla="*/ 15 w 49"/>
              <a:gd name="T17" fmla="*/ 5 h 45"/>
              <a:gd name="T18" fmla="*/ 23 w 49"/>
              <a:gd name="T19" fmla="*/ 8 h 45"/>
              <a:gd name="T20" fmla="*/ 15 w 49"/>
              <a:gd name="T21" fmla="*/ 17 h 45"/>
              <a:gd name="T22" fmla="*/ 23 w 49"/>
              <a:gd name="T23" fmla="*/ 22 h 45"/>
              <a:gd name="T24" fmla="*/ 22 w 49"/>
              <a:gd name="T25" fmla="*/ 24 h 45"/>
              <a:gd name="T26" fmla="*/ 15 w 49"/>
              <a:gd name="T27" fmla="*/ 26 h 45"/>
              <a:gd name="T28" fmla="*/ 11 w 49"/>
              <a:gd name="T29" fmla="*/ 20 h 45"/>
              <a:gd name="T30" fmla="*/ 7 w 49"/>
              <a:gd name="T31" fmla="*/ 23 h 45"/>
              <a:gd name="T32" fmla="*/ 1 w 49"/>
              <a:gd name="T33" fmla="*/ 25 h 45"/>
              <a:gd name="T34" fmla="*/ 10 w 49"/>
              <a:gd name="T35" fmla="*/ 34 h 45"/>
              <a:gd name="T36" fmla="*/ 13 w 49"/>
              <a:gd name="T37" fmla="*/ 42 h 45"/>
              <a:gd name="T38" fmla="*/ 23 w 49"/>
              <a:gd name="T39" fmla="*/ 31 h 45"/>
              <a:gd name="T40" fmla="*/ 2 w 49"/>
              <a:gd name="T41" fmla="*/ 28 h 45"/>
              <a:gd name="T42" fmla="*/ 46 w 49"/>
              <a:gd name="T43" fmla="*/ 31 h 45"/>
              <a:gd name="T44" fmla="*/ 27 w 49"/>
              <a:gd name="T45" fmla="*/ 35 h 45"/>
              <a:gd name="T46" fmla="*/ 43 w 49"/>
              <a:gd name="T47" fmla="*/ 38 h 45"/>
              <a:gd name="T48" fmla="*/ 27 w 49"/>
              <a:gd name="T49" fmla="*/ 42 h 45"/>
              <a:gd name="T50" fmla="*/ 48 w 49"/>
              <a:gd name="T51" fmla="*/ 45 h 45"/>
              <a:gd name="T52" fmla="*/ 1 w 49"/>
              <a:gd name="T53" fmla="*/ 42 h 45"/>
              <a:gd name="T54" fmla="*/ 11 w 49"/>
              <a:gd name="T55" fmla="*/ 10 h 45"/>
              <a:gd name="T56" fmla="*/ 5 w 49"/>
              <a:gd name="T57" fmla="*/ 15 h 45"/>
              <a:gd name="T58" fmla="*/ 11 w 49"/>
              <a:gd name="T59" fmla="*/ 10 h 45"/>
              <a:gd name="T60" fmla="*/ 15 w 49"/>
              <a:gd name="T61" fmla="*/ 10 h 45"/>
              <a:gd name="T62" fmla="*/ 20 w 49"/>
              <a:gd name="T63" fmla="*/ 15 h 45"/>
              <a:gd name="T64" fmla="*/ 46 w 49"/>
              <a:gd name="T65" fmla="*/ 8 h 45"/>
              <a:gd name="T66" fmla="*/ 44 w 49"/>
              <a:gd name="T67" fmla="*/ 14 h 45"/>
              <a:gd name="T68" fmla="*/ 40 w 49"/>
              <a:gd name="T69" fmla="*/ 19 h 45"/>
              <a:gd name="T70" fmla="*/ 47 w 49"/>
              <a:gd name="T71" fmla="*/ 26 h 45"/>
              <a:gd name="T72" fmla="*/ 42 w 49"/>
              <a:gd name="T73" fmla="*/ 24 h 45"/>
              <a:gd name="T74" fmla="*/ 37 w 49"/>
              <a:gd name="T75" fmla="*/ 21 h 45"/>
              <a:gd name="T76" fmla="*/ 25 w 49"/>
              <a:gd name="T77" fmla="*/ 26 h 45"/>
              <a:gd name="T78" fmla="*/ 24 w 49"/>
              <a:gd name="T79" fmla="*/ 23 h 45"/>
              <a:gd name="T80" fmla="*/ 34 w 49"/>
              <a:gd name="T81" fmla="*/ 19 h 45"/>
              <a:gd name="T82" fmla="*/ 31 w 49"/>
              <a:gd name="T83" fmla="*/ 16 h 45"/>
              <a:gd name="T84" fmla="*/ 29 w 49"/>
              <a:gd name="T85" fmla="*/ 12 h 45"/>
              <a:gd name="T86" fmla="*/ 25 w 49"/>
              <a:gd name="T87" fmla="*/ 13 h 45"/>
              <a:gd name="T88" fmla="*/ 28 w 49"/>
              <a:gd name="T89" fmla="*/ 7 h 45"/>
              <a:gd name="T90" fmla="*/ 35 w 49"/>
              <a:gd name="T91" fmla="*/ 1 h 45"/>
              <a:gd name="T92" fmla="*/ 33 w 49"/>
              <a:gd name="T93" fmla="*/ 6 h 45"/>
              <a:gd name="T94" fmla="*/ 48 w 49"/>
              <a:gd name="T95" fmla="*/ 8 h 45"/>
              <a:gd name="T96" fmla="*/ 37 w 49"/>
              <a:gd name="T97" fmla="*/ 17 h 45"/>
              <a:gd name="T98" fmla="*/ 40 w 49"/>
              <a:gd name="T99" fmla="*/ 13 h 45"/>
              <a:gd name="T100" fmla="*/ 32 w 49"/>
              <a:gd name="T101" fmla="*/ 8 h 45"/>
              <a:gd name="T102" fmla="*/ 31 w 49"/>
              <a:gd name="T103" fmla="*/ 9 h 45"/>
              <a:gd name="T104" fmla="*/ 37 w 49"/>
              <a:gd name="T105"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 h="45">
                <a:moveTo>
                  <a:pt x="1" y="25"/>
                </a:moveTo>
                <a:lnTo>
                  <a:pt x="0" y="23"/>
                </a:lnTo>
                <a:lnTo>
                  <a:pt x="0" y="23"/>
                </a:lnTo>
                <a:lnTo>
                  <a:pt x="5" y="20"/>
                </a:lnTo>
                <a:lnTo>
                  <a:pt x="10" y="17"/>
                </a:lnTo>
                <a:lnTo>
                  <a:pt x="2" y="17"/>
                </a:lnTo>
                <a:lnTo>
                  <a:pt x="2" y="8"/>
                </a:lnTo>
                <a:lnTo>
                  <a:pt x="11" y="8"/>
                </a:lnTo>
                <a:lnTo>
                  <a:pt x="11" y="5"/>
                </a:lnTo>
                <a:lnTo>
                  <a:pt x="1" y="5"/>
                </a:lnTo>
                <a:lnTo>
                  <a:pt x="1" y="3"/>
                </a:lnTo>
                <a:lnTo>
                  <a:pt x="11" y="3"/>
                </a:lnTo>
                <a:lnTo>
                  <a:pt x="11" y="0"/>
                </a:lnTo>
                <a:lnTo>
                  <a:pt x="15" y="0"/>
                </a:lnTo>
                <a:lnTo>
                  <a:pt x="15" y="3"/>
                </a:lnTo>
                <a:lnTo>
                  <a:pt x="24" y="3"/>
                </a:lnTo>
                <a:lnTo>
                  <a:pt x="24" y="5"/>
                </a:lnTo>
                <a:lnTo>
                  <a:pt x="15" y="5"/>
                </a:lnTo>
                <a:lnTo>
                  <a:pt x="15" y="8"/>
                </a:lnTo>
                <a:lnTo>
                  <a:pt x="23" y="8"/>
                </a:lnTo>
                <a:lnTo>
                  <a:pt x="23" y="17"/>
                </a:lnTo>
                <a:lnTo>
                  <a:pt x="15" y="17"/>
                </a:lnTo>
                <a:lnTo>
                  <a:pt x="15" y="17"/>
                </a:lnTo>
                <a:lnTo>
                  <a:pt x="23" y="22"/>
                </a:lnTo>
                <a:lnTo>
                  <a:pt x="22" y="24"/>
                </a:lnTo>
                <a:lnTo>
                  <a:pt x="22" y="24"/>
                </a:lnTo>
                <a:lnTo>
                  <a:pt x="15" y="19"/>
                </a:lnTo>
                <a:lnTo>
                  <a:pt x="15" y="26"/>
                </a:lnTo>
                <a:lnTo>
                  <a:pt x="11" y="26"/>
                </a:lnTo>
                <a:lnTo>
                  <a:pt x="11" y="20"/>
                </a:lnTo>
                <a:lnTo>
                  <a:pt x="11" y="20"/>
                </a:lnTo>
                <a:lnTo>
                  <a:pt x="7" y="23"/>
                </a:lnTo>
                <a:lnTo>
                  <a:pt x="1" y="25"/>
                </a:lnTo>
                <a:lnTo>
                  <a:pt x="1" y="25"/>
                </a:lnTo>
                <a:close/>
                <a:moveTo>
                  <a:pt x="10" y="42"/>
                </a:moveTo>
                <a:lnTo>
                  <a:pt x="10" y="34"/>
                </a:lnTo>
                <a:lnTo>
                  <a:pt x="13" y="34"/>
                </a:lnTo>
                <a:lnTo>
                  <a:pt x="13" y="42"/>
                </a:lnTo>
                <a:lnTo>
                  <a:pt x="23" y="42"/>
                </a:lnTo>
                <a:lnTo>
                  <a:pt x="23" y="31"/>
                </a:lnTo>
                <a:lnTo>
                  <a:pt x="2" y="31"/>
                </a:lnTo>
                <a:lnTo>
                  <a:pt x="2" y="28"/>
                </a:lnTo>
                <a:lnTo>
                  <a:pt x="46" y="28"/>
                </a:lnTo>
                <a:lnTo>
                  <a:pt x="46" y="31"/>
                </a:lnTo>
                <a:lnTo>
                  <a:pt x="27" y="31"/>
                </a:lnTo>
                <a:lnTo>
                  <a:pt x="27" y="35"/>
                </a:lnTo>
                <a:lnTo>
                  <a:pt x="43" y="35"/>
                </a:lnTo>
                <a:lnTo>
                  <a:pt x="43" y="38"/>
                </a:lnTo>
                <a:lnTo>
                  <a:pt x="27" y="38"/>
                </a:lnTo>
                <a:lnTo>
                  <a:pt x="27" y="42"/>
                </a:lnTo>
                <a:lnTo>
                  <a:pt x="48" y="42"/>
                </a:lnTo>
                <a:lnTo>
                  <a:pt x="48" y="45"/>
                </a:lnTo>
                <a:lnTo>
                  <a:pt x="1" y="45"/>
                </a:lnTo>
                <a:lnTo>
                  <a:pt x="1" y="42"/>
                </a:lnTo>
                <a:lnTo>
                  <a:pt x="10" y="42"/>
                </a:lnTo>
                <a:close/>
                <a:moveTo>
                  <a:pt x="11" y="10"/>
                </a:moveTo>
                <a:lnTo>
                  <a:pt x="5" y="10"/>
                </a:lnTo>
                <a:lnTo>
                  <a:pt x="5" y="15"/>
                </a:lnTo>
                <a:lnTo>
                  <a:pt x="11" y="15"/>
                </a:lnTo>
                <a:lnTo>
                  <a:pt x="11" y="10"/>
                </a:lnTo>
                <a:close/>
                <a:moveTo>
                  <a:pt x="20" y="10"/>
                </a:moveTo>
                <a:lnTo>
                  <a:pt x="15" y="10"/>
                </a:lnTo>
                <a:lnTo>
                  <a:pt x="15" y="15"/>
                </a:lnTo>
                <a:lnTo>
                  <a:pt x="20" y="15"/>
                </a:lnTo>
                <a:lnTo>
                  <a:pt x="20" y="10"/>
                </a:lnTo>
                <a:close/>
                <a:moveTo>
                  <a:pt x="46" y="8"/>
                </a:moveTo>
                <a:lnTo>
                  <a:pt x="46" y="8"/>
                </a:lnTo>
                <a:lnTo>
                  <a:pt x="44" y="14"/>
                </a:lnTo>
                <a:lnTo>
                  <a:pt x="40" y="19"/>
                </a:lnTo>
                <a:lnTo>
                  <a:pt x="40" y="19"/>
                </a:lnTo>
                <a:lnTo>
                  <a:pt x="49" y="23"/>
                </a:lnTo>
                <a:lnTo>
                  <a:pt x="47" y="26"/>
                </a:lnTo>
                <a:lnTo>
                  <a:pt x="47" y="26"/>
                </a:lnTo>
                <a:lnTo>
                  <a:pt x="42" y="24"/>
                </a:lnTo>
                <a:lnTo>
                  <a:pt x="37" y="21"/>
                </a:lnTo>
                <a:lnTo>
                  <a:pt x="37" y="21"/>
                </a:lnTo>
                <a:lnTo>
                  <a:pt x="32" y="24"/>
                </a:lnTo>
                <a:lnTo>
                  <a:pt x="25" y="26"/>
                </a:lnTo>
                <a:lnTo>
                  <a:pt x="24" y="23"/>
                </a:lnTo>
                <a:lnTo>
                  <a:pt x="24" y="23"/>
                </a:lnTo>
                <a:lnTo>
                  <a:pt x="30" y="21"/>
                </a:lnTo>
                <a:lnTo>
                  <a:pt x="34" y="19"/>
                </a:lnTo>
                <a:lnTo>
                  <a:pt x="34" y="19"/>
                </a:lnTo>
                <a:lnTo>
                  <a:pt x="31" y="16"/>
                </a:lnTo>
                <a:lnTo>
                  <a:pt x="29" y="12"/>
                </a:lnTo>
                <a:lnTo>
                  <a:pt x="29" y="12"/>
                </a:lnTo>
                <a:lnTo>
                  <a:pt x="27" y="15"/>
                </a:lnTo>
                <a:lnTo>
                  <a:pt x="25" y="13"/>
                </a:lnTo>
                <a:lnTo>
                  <a:pt x="25" y="13"/>
                </a:lnTo>
                <a:lnTo>
                  <a:pt x="28" y="7"/>
                </a:lnTo>
                <a:lnTo>
                  <a:pt x="31" y="0"/>
                </a:lnTo>
                <a:lnTo>
                  <a:pt x="35" y="1"/>
                </a:lnTo>
                <a:lnTo>
                  <a:pt x="35" y="1"/>
                </a:lnTo>
                <a:lnTo>
                  <a:pt x="33" y="6"/>
                </a:lnTo>
                <a:lnTo>
                  <a:pt x="48" y="6"/>
                </a:lnTo>
                <a:lnTo>
                  <a:pt x="48" y="8"/>
                </a:lnTo>
                <a:lnTo>
                  <a:pt x="46" y="8"/>
                </a:lnTo>
                <a:close/>
                <a:moveTo>
                  <a:pt x="37" y="17"/>
                </a:moveTo>
                <a:lnTo>
                  <a:pt x="37" y="17"/>
                </a:lnTo>
                <a:lnTo>
                  <a:pt x="40" y="13"/>
                </a:lnTo>
                <a:lnTo>
                  <a:pt x="42" y="8"/>
                </a:lnTo>
                <a:lnTo>
                  <a:pt x="32" y="8"/>
                </a:lnTo>
                <a:lnTo>
                  <a:pt x="31" y="9"/>
                </a:lnTo>
                <a:lnTo>
                  <a:pt x="31" y="9"/>
                </a:lnTo>
                <a:lnTo>
                  <a:pt x="33" y="13"/>
                </a:lnTo>
                <a:lnTo>
                  <a:pt x="37" y="17"/>
                </a:lnTo>
                <a:lnTo>
                  <a:pt x="37"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Freeform 582">
            <a:extLst>
              <a:ext uri="{FF2B5EF4-FFF2-40B4-BE49-F238E27FC236}">
                <a16:creationId xmlns:a16="http://schemas.microsoft.com/office/drawing/2014/main" id="{CE73BA3E-3FEA-4440-8F70-97D032E37534}"/>
              </a:ext>
            </a:extLst>
          </p:cNvPr>
          <p:cNvSpPr>
            <a:spLocks noEditPoints="1"/>
          </p:cNvSpPr>
          <p:nvPr/>
        </p:nvSpPr>
        <p:spPr bwMode="auto">
          <a:xfrm>
            <a:off x="7007225" y="5421313"/>
            <a:ext cx="39687" cy="36512"/>
          </a:xfrm>
          <a:custGeom>
            <a:avLst/>
            <a:gdLst>
              <a:gd name="T0" fmla="*/ 8 w 51"/>
              <a:gd name="T1" fmla="*/ 20 h 47"/>
              <a:gd name="T2" fmla="*/ 3 w 51"/>
              <a:gd name="T3" fmla="*/ 28 h 47"/>
              <a:gd name="T4" fmla="*/ 0 w 51"/>
              <a:gd name="T5" fmla="*/ 26 h 47"/>
              <a:gd name="T6" fmla="*/ 7 w 51"/>
              <a:gd name="T7" fmla="*/ 13 h 47"/>
              <a:gd name="T8" fmla="*/ 10 w 51"/>
              <a:gd name="T9" fmla="*/ 6 h 47"/>
              <a:gd name="T10" fmla="*/ 16 w 51"/>
              <a:gd name="T11" fmla="*/ 1 h 47"/>
              <a:gd name="T12" fmla="*/ 15 w 51"/>
              <a:gd name="T13" fmla="*/ 7 h 47"/>
              <a:gd name="T14" fmla="*/ 12 w 51"/>
              <a:gd name="T15" fmla="*/ 16 h 47"/>
              <a:gd name="T16" fmla="*/ 8 w 51"/>
              <a:gd name="T17" fmla="*/ 47 h 47"/>
              <a:gd name="T18" fmla="*/ 21 w 51"/>
              <a:gd name="T19" fmla="*/ 24 h 47"/>
              <a:gd name="T20" fmla="*/ 20 w 51"/>
              <a:gd name="T21" fmla="*/ 36 h 47"/>
              <a:gd name="T22" fmla="*/ 17 w 51"/>
              <a:gd name="T23" fmla="*/ 45 h 47"/>
              <a:gd name="T24" fmla="*/ 14 w 51"/>
              <a:gd name="T25" fmla="*/ 44 h 47"/>
              <a:gd name="T26" fmla="*/ 17 w 51"/>
              <a:gd name="T27" fmla="*/ 24 h 47"/>
              <a:gd name="T28" fmla="*/ 51 w 51"/>
              <a:gd name="T29" fmla="*/ 12 h 47"/>
              <a:gd name="T30" fmla="*/ 21 w 51"/>
              <a:gd name="T31" fmla="*/ 14 h 47"/>
              <a:gd name="T32" fmla="*/ 25 w 51"/>
              <a:gd name="T33" fmla="*/ 7 h 47"/>
              <a:gd name="T34" fmla="*/ 17 w 51"/>
              <a:gd name="T35" fmla="*/ 4 h 47"/>
              <a:gd name="T36" fmla="*/ 25 w 51"/>
              <a:gd name="T37" fmla="*/ 0 h 47"/>
              <a:gd name="T38" fmla="*/ 29 w 51"/>
              <a:gd name="T39" fmla="*/ 4 h 47"/>
              <a:gd name="T40" fmla="*/ 38 w 51"/>
              <a:gd name="T41" fmla="*/ 0 h 47"/>
              <a:gd name="T42" fmla="*/ 42 w 51"/>
              <a:gd name="T43" fmla="*/ 4 h 47"/>
              <a:gd name="T44" fmla="*/ 51 w 51"/>
              <a:gd name="T45" fmla="*/ 7 h 47"/>
              <a:gd name="T46" fmla="*/ 42 w 51"/>
              <a:gd name="T47" fmla="*/ 9 h 47"/>
              <a:gd name="T48" fmla="*/ 38 w 51"/>
              <a:gd name="T49" fmla="*/ 7 h 47"/>
              <a:gd name="T50" fmla="*/ 29 w 51"/>
              <a:gd name="T51" fmla="*/ 9 h 47"/>
              <a:gd name="T52" fmla="*/ 45 w 51"/>
              <a:gd name="T53" fmla="*/ 36 h 47"/>
              <a:gd name="T54" fmla="*/ 38 w 51"/>
              <a:gd name="T55" fmla="*/ 47 h 47"/>
              <a:gd name="T56" fmla="*/ 35 w 51"/>
              <a:gd name="T57" fmla="*/ 36 h 47"/>
              <a:gd name="T58" fmla="*/ 28 w 51"/>
              <a:gd name="T59" fmla="*/ 47 h 47"/>
              <a:gd name="T60" fmla="*/ 24 w 51"/>
              <a:gd name="T61" fmla="*/ 18 h 47"/>
              <a:gd name="T62" fmla="*/ 49 w 51"/>
              <a:gd name="T63" fmla="*/ 42 h 47"/>
              <a:gd name="T64" fmla="*/ 49 w 51"/>
              <a:gd name="T65" fmla="*/ 44 h 47"/>
              <a:gd name="T66" fmla="*/ 48 w 51"/>
              <a:gd name="T67" fmla="*/ 45 h 47"/>
              <a:gd name="T68" fmla="*/ 41 w 51"/>
              <a:gd name="T69" fmla="*/ 47 h 47"/>
              <a:gd name="T70" fmla="*/ 43 w 51"/>
              <a:gd name="T71" fmla="*/ 42 h 47"/>
              <a:gd name="T72" fmla="*/ 45 w 51"/>
              <a:gd name="T73" fmla="*/ 42 h 47"/>
              <a:gd name="T74" fmla="*/ 45 w 51"/>
              <a:gd name="T75" fmla="*/ 36 h 47"/>
              <a:gd name="T76" fmla="*/ 35 w 51"/>
              <a:gd name="T77" fmla="*/ 21 h 47"/>
              <a:gd name="T78" fmla="*/ 28 w 51"/>
              <a:gd name="T79" fmla="*/ 26 h 47"/>
              <a:gd name="T80" fmla="*/ 28 w 51"/>
              <a:gd name="T81" fmla="*/ 33 h 47"/>
              <a:gd name="T82" fmla="*/ 35 w 51"/>
              <a:gd name="T83" fmla="*/ 28 h 47"/>
              <a:gd name="T84" fmla="*/ 28 w 51"/>
              <a:gd name="T85" fmla="*/ 33 h 47"/>
              <a:gd name="T86" fmla="*/ 38 w 51"/>
              <a:gd name="T87" fmla="*/ 26 h 47"/>
              <a:gd name="T88" fmla="*/ 45 w 51"/>
              <a:gd name="T89" fmla="*/ 21 h 47"/>
              <a:gd name="T90" fmla="*/ 38 w 51"/>
              <a:gd name="T91" fmla="*/ 33 h 47"/>
              <a:gd name="T92" fmla="*/ 45 w 51"/>
              <a:gd name="T93" fmla="*/ 28 h 47"/>
              <a:gd name="T94" fmla="*/ 38 w 51"/>
              <a:gd name="T95" fmla="*/ 3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 h="47">
                <a:moveTo>
                  <a:pt x="8" y="47"/>
                </a:moveTo>
                <a:lnTo>
                  <a:pt x="8" y="20"/>
                </a:lnTo>
                <a:lnTo>
                  <a:pt x="8" y="20"/>
                </a:lnTo>
                <a:lnTo>
                  <a:pt x="3" y="28"/>
                </a:lnTo>
                <a:lnTo>
                  <a:pt x="0" y="26"/>
                </a:lnTo>
                <a:lnTo>
                  <a:pt x="0" y="26"/>
                </a:lnTo>
                <a:lnTo>
                  <a:pt x="4" y="20"/>
                </a:lnTo>
                <a:lnTo>
                  <a:pt x="7" y="13"/>
                </a:lnTo>
                <a:lnTo>
                  <a:pt x="7" y="13"/>
                </a:lnTo>
                <a:lnTo>
                  <a:pt x="10" y="6"/>
                </a:lnTo>
                <a:lnTo>
                  <a:pt x="11" y="0"/>
                </a:lnTo>
                <a:lnTo>
                  <a:pt x="16" y="1"/>
                </a:lnTo>
                <a:lnTo>
                  <a:pt x="16" y="1"/>
                </a:lnTo>
                <a:lnTo>
                  <a:pt x="15" y="7"/>
                </a:lnTo>
                <a:lnTo>
                  <a:pt x="10" y="16"/>
                </a:lnTo>
                <a:lnTo>
                  <a:pt x="12" y="16"/>
                </a:lnTo>
                <a:lnTo>
                  <a:pt x="12" y="47"/>
                </a:lnTo>
                <a:lnTo>
                  <a:pt x="8" y="47"/>
                </a:lnTo>
                <a:close/>
                <a:moveTo>
                  <a:pt x="21" y="14"/>
                </a:moveTo>
                <a:lnTo>
                  <a:pt x="21" y="24"/>
                </a:lnTo>
                <a:lnTo>
                  <a:pt x="21" y="24"/>
                </a:lnTo>
                <a:lnTo>
                  <a:pt x="20" y="36"/>
                </a:lnTo>
                <a:lnTo>
                  <a:pt x="19" y="41"/>
                </a:lnTo>
                <a:lnTo>
                  <a:pt x="17" y="45"/>
                </a:lnTo>
                <a:lnTo>
                  <a:pt x="14" y="44"/>
                </a:lnTo>
                <a:lnTo>
                  <a:pt x="14" y="44"/>
                </a:lnTo>
                <a:lnTo>
                  <a:pt x="17" y="35"/>
                </a:lnTo>
                <a:lnTo>
                  <a:pt x="17" y="24"/>
                </a:lnTo>
                <a:lnTo>
                  <a:pt x="17" y="12"/>
                </a:lnTo>
                <a:lnTo>
                  <a:pt x="51" y="12"/>
                </a:lnTo>
                <a:lnTo>
                  <a:pt x="51" y="14"/>
                </a:lnTo>
                <a:lnTo>
                  <a:pt x="21" y="14"/>
                </a:lnTo>
                <a:close/>
                <a:moveTo>
                  <a:pt x="25" y="9"/>
                </a:moveTo>
                <a:lnTo>
                  <a:pt x="25" y="7"/>
                </a:lnTo>
                <a:lnTo>
                  <a:pt x="17" y="7"/>
                </a:lnTo>
                <a:lnTo>
                  <a:pt x="17" y="4"/>
                </a:lnTo>
                <a:lnTo>
                  <a:pt x="25" y="4"/>
                </a:lnTo>
                <a:lnTo>
                  <a:pt x="25" y="0"/>
                </a:lnTo>
                <a:lnTo>
                  <a:pt x="29" y="0"/>
                </a:lnTo>
                <a:lnTo>
                  <a:pt x="29" y="4"/>
                </a:lnTo>
                <a:lnTo>
                  <a:pt x="38" y="4"/>
                </a:lnTo>
                <a:lnTo>
                  <a:pt x="38" y="0"/>
                </a:lnTo>
                <a:lnTo>
                  <a:pt x="42" y="0"/>
                </a:lnTo>
                <a:lnTo>
                  <a:pt x="42" y="4"/>
                </a:lnTo>
                <a:lnTo>
                  <a:pt x="51" y="4"/>
                </a:lnTo>
                <a:lnTo>
                  <a:pt x="51" y="7"/>
                </a:lnTo>
                <a:lnTo>
                  <a:pt x="42" y="7"/>
                </a:lnTo>
                <a:lnTo>
                  <a:pt x="42" y="9"/>
                </a:lnTo>
                <a:lnTo>
                  <a:pt x="38" y="9"/>
                </a:lnTo>
                <a:lnTo>
                  <a:pt x="38" y="7"/>
                </a:lnTo>
                <a:lnTo>
                  <a:pt x="29" y="7"/>
                </a:lnTo>
                <a:lnTo>
                  <a:pt x="29" y="9"/>
                </a:lnTo>
                <a:lnTo>
                  <a:pt x="25" y="9"/>
                </a:lnTo>
                <a:close/>
                <a:moveTo>
                  <a:pt x="45" y="36"/>
                </a:moveTo>
                <a:lnTo>
                  <a:pt x="38" y="36"/>
                </a:lnTo>
                <a:lnTo>
                  <a:pt x="38" y="47"/>
                </a:lnTo>
                <a:lnTo>
                  <a:pt x="35" y="47"/>
                </a:lnTo>
                <a:lnTo>
                  <a:pt x="35" y="36"/>
                </a:lnTo>
                <a:lnTo>
                  <a:pt x="28" y="36"/>
                </a:lnTo>
                <a:lnTo>
                  <a:pt x="28" y="47"/>
                </a:lnTo>
                <a:lnTo>
                  <a:pt x="24" y="47"/>
                </a:lnTo>
                <a:lnTo>
                  <a:pt x="24" y="18"/>
                </a:lnTo>
                <a:lnTo>
                  <a:pt x="49" y="18"/>
                </a:lnTo>
                <a:lnTo>
                  <a:pt x="49" y="42"/>
                </a:lnTo>
                <a:lnTo>
                  <a:pt x="49" y="42"/>
                </a:lnTo>
                <a:lnTo>
                  <a:pt x="49" y="44"/>
                </a:lnTo>
                <a:lnTo>
                  <a:pt x="48" y="45"/>
                </a:lnTo>
                <a:lnTo>
                  <a:pt x="48" y="45"/>
                </a:lnTo>
                <a:lnTo>
                  <a:pt x="45" y="47"/>
                </a:lnTo>
                <a:lnTo>
                  <a:pt x="41" y="47"/>
                </a:lnTo>
                <a:lnTo>
                  <a:pt x="41" y="42"/>
                </a:lnTo>
                <a:lnTo>
                  <a:pt x="43" y="42"/>
                </a:lnTo>
                <a:lnTo>
                  <a:pt x="43" y="42"/>
                </a:lnTo>
                <a:lnTo>
                  <a:pt x="45" y="42"/>
                </a:lnTo>
                <a:lnTo>
                  <a:pt x="45" y="41"/>
                </a:lnTo>
                <a:lnTo>
                  <a:pt x="45" y="36"/>
                </a:lnTo>
                <a:close/>
                <a:moveTo>
                  <a:pt x="35" y="26"/>
                </a:moveTo>
                <a:lnTo>
                  <a:pt x="35" y="21"/>
                </a:lnTo>
                <a:lnTo>
                  <a:pt x="28" y="21"/>
                </a:lnTo>
                <a:lnTo>
                  <a:pt x="28" y="26"/>
                </a:lnTo>
                <a:lnTo>
                  <a:pt x="35" y="26"/>
                </a:lnTo>
                <a:close/>
                <a:moveTo>
                  <a:pt x="28" y="33"/>
                </a:moveTo>
                <a:lnTo>
                  <a:pt x="35" y="33"/>
                </a:lnTo>
                <a:lnTo>
                  <a:pt x="35" y="28"/>
                </a:lnTo>
                <a:lnTo>
                  <a:pt x="28" y="28"/>
                </a:lnTo>
                <a:lnTo>
                  <a:pt x="28" y="33"/>
                </a:lnTo>
                <a:close/>
                <a:moveTo>
                  <a:pt x="38" y="21"/>
                </a:moveTo>
                <a:lnTo>
                  <a:pt x="38" y="26"/>
                </a:lnTo>
                <a:lnTo>
                  <a:pt x="45" y="26"/>
                </a:lnTo>
                <a:lnTo>
                  <a:pt x="45" y="21"/>
                </a:lnTo>
                <a:lnTo>
                  <a:pt x="38" y="21"/>
                </a:lnTo>
                <a:close/>
                <a:moveTo>
                  <a:pt x="38" y="33"/>
                </a:moveTo>
                <a:lnTo>
                  <a:pt x="45" y="33"/>
                </a:lnTo>
                <a:lnTo>
                  <a:pt x="45" y="28"/>
                </a:lnTo>
                <a:lnTo>
                  <a:pt x="38" y="28"/>
                </a:lnTo>
                <a:lnTo>
                  <a:pt x="38" y="3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0" name="Freeform 583">
            <a:extLst>
              <a:ext uri="{FF2B5EF4-FFF2-40B4-BE49-F238E27FC236}">
                <a16:creationId xmlns:a16="http://schemas.microsoft.com/office/drawing/2014/main" id="{1525701C-47A5-4A4B-8C45-4718D921F393}"/>
              </a:ext>
            </a:extLst>
          </p:cNvPr>
          <p:cNvSpPr>
            <a:spLocks/>
          </p:cNvSpPr>
          <p:nvPr/>
        </p:nvSpPr>
        <p:spPr bwMode="auto">
          <a:xfrm>
            <a:off x="7056438" y="5424488"/>
            <a:ext cx="31750" cy="33337"/>
          </a:xfrm>
          <a:custGeom>
            <a:avLst/>
            <a:gdLst>
              <a:gd name="T0" fmla="*/ 39 w 39"/>
              <a:gd name="T1" fmla="*/ 21 h 41"/>
              <a:gd name="T2" fmla="*/ 39 w 39"/>
              <a:gd name="T3" fmla="*/ 21 h 41"/>
              <a:gd name="T4" fmla="*/ 35 w 39"/>
              <a:gd name="T5" fmla="*/ 30 h 41"/>
              <a:gd name="T6" fmla="*/ 33 w 39"/>
              <a:gd name="T7" fmla="*/ 33 h 41"/>
              <a:gd name="T8" fmla="*/ 30 w 39"/>
              <a:gd name="T9" fmla="*/ 36 h 41"/>
              <a:gd name="T10" fmla="*/ 30 w 39"/>
              <a:gd name="T11" fmla="*/ 36 h 41"/>
              <a:gd name="T12" fmla="*/ 27 w 39"/>
              <a:gd name="T13" fmla="*/ 38 h 41"/>
              <a:gd name="T14" fmla="*/ 24 w 39"/>
              <a:gd name="T15" fmla="*/ 40 h 41"/>
              <a:gd name="T16" fmla="*/ 20 w 39"/>
              <a:gd name="T17" fmla="*/ 41 h 41"/>
              <a:gd name="T18" fmla="*/ 16 w 39"/>
              <a:gd name="T19" fmla="*/ 41 h 41"/>
              <a:gd name="T20" fmla="*/ 16 w 39"/>
              <a:gd name="T21" fmla="*/ 41 h 41"/>
              <a:gd name="T22" fmla="*/ 10 w 39"/>
              <a:gd name="T23" fmla="*/ 40 h 41"/>
              <a:gd name="T24" fmla="*/ 10 w 39"/>
              <a:gd name="T25" fmla="*/ 40 h 41"/>
              <a:gd name="T26" fmla="*/ 4 w 39"/>
              <a:gd name="T27" fmla="*/ 38 h 41"/>
              <a:gd name="T28" fmla="*/ 4 w 39"/>
              <a:gd name="T29" fmla="*/ 38 h 41"/>
              <a:gd name="T30" fmla="*/ 1 w 39"/>
              <a:gd name="T31" fmla="*/ 35 h 41"/>
              <a:gd name="T32" fmla="*/ 1 w 39"/>
              <a:gd name="T33" fmla="*/ 35 h 41"/>
              <a:gd name="T34" fmla="*/ 0 w 39"/>
              <a:gd name="T35" fmla="*/ 30 h 41"/>
              <a:gd name="T36" fmla="*/ 0 w 39"/>
              <a:gd name="T37" fmla="*/ 30 h 41"/>
              <a:gd name="T38" fmla="*/ 0 w 39"/>
              <a:gd name="T39" fmla="*/ 23 h 41"/>
              <a:gd name="T40" fmla="*/ 0 w 39"/>
              <a:gd name="T41" fmla="*/ 23 h 41"/>
              <a:gd name="T42" fmla="*/ 1 w 39"/>
              <a:gd name="T43" fmla="*/ 0 h 41"/>
              <a:gd name="T44" fmla="*/ 5 w 39"/>
              <a:gd name="T45" fmla="*/ 0 h 41"/>
              <a:gd name="T46" fmla="*/ 5 w 39"/>
              <a:gd name="T47" fmla="*/ 0 h 41"/>
              <a:gd name="T48" fmla="*/ 4 w 39"/>
              <a:gd name="T49" fmla="*/ 23 h 41"/>
              <a:gd name="T50" fmla="*/ 4 w 39"/>
              <a:gd name="T51" fmla="*/ 23 h 41"/>
              <a:gd name="T52" fmla="*/ 4 w 39"/>
              <a:gd name="T53" fmla="*/ 29 h 41"/>
              <a:gd name="T54" fmla="*/ 4 w 39"/>
              <a:gd name="T55" fmla="*/ 29 h 41"/>
              <a:gd name="T56" fmla="*/ 5 w 39"/>
              <a:gd name="T57" fmla="*/ 33 h 41"/>
              <a:gd name="T58" fmla="*/ 5 w 39"/>
              <a:gd name="T59" fmla="*/ 33 h 41"/>
              <a:gd name="T60" fmla="*/ 7 w 39"/>
              <a:gd name="T61" fmla="*/ 35 h 41"/>
              <a:gd name="T62" fmla="*/ 10 w 39"/>
              <a:gd name="T63" fmla="*/ 36 h 41"/>
              <a:gd name="T64" fmla="*/ 10 w 39"/>
              <a:gd name="T65" fmla="*/ 36 h 41"/>
              <a:gd name="T66" fmla="*/ 13 w 39"/>
              <a:gd name="T67" fmla="*/ 37 h 41"/>
              <a:gd name="T68" fmla="*/ 16 w 39"/>
              <a:gd name="T69" fmla="*/ 37 h 41"/>
              <a:gd name="T70" fmla="*/ 16 w 39"/>
              <a:gd name="T71" fmla="*/ 37 h 41"/>
              <a:gd name="T72" fmla="*/ 23 w 39"/>
              <a:gd name="T73" fmla="*/ 36 h 41"/>
              <a:gd name="T74" fmla="*/ 28 w 39"/>
              <a:gd name="T75" fmla="*/ 33 h 41"/>
              <a:gd name="T76" fmla="*/ 28 w 39"/>
              <a:gd name="T77" fmla="*/ 33 h 41"/>
              <a:gd name="T78" fmla="*/ 30 w 39"/>
              <a:gd name="T79" fmla="*/ 31 h 41"/>
              <a:gd name="T80" fmla="*/ 32 w 39"/>
              <a:gd name="T81" fmla="*/ 28 h 41"/>
              <a:gd name="T82" fmla="*/ 35 w 39"/>
              <a:gd name="T83" fmla="*/ 20 h 41"/>
              <a:gd name="T84" fmla="*/ 39 w 39"/>
              <a:gd name="T85"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 h="41">
                <a:moveTo>
                  <a:pt x="39" y="21"/>
                </a:moveTo>
                <a:lnTo>
                  <a:pt x="39" y="21"/>
                </a:lnTo>
                <a:lnTo>
                  <a:pt x="35" y="30"/>
                </a:lnTo>
                <a:lnTo>
                  <a:pt x="33" y="33"/>
                </a:lnTo>
                <a:lnTo>
                  <a:pt x="30" y="36"/>
                </a:lnTo>
                <a:lnTo>
                  <a:pt x="30" y="36"/>
                </a:lnTo>
                <a:lnTo>
                  <a:pt x="27" y="38"/>
                </a:lnTo>
                <a:lnTo>
                  <a:pt x="24" y="40"/>
                </a:lnTo>
                <a:lnTo>
                  <a:pt x="20" y="41"/>
                </a:lnTo>
                <a:lnTo>
                  <a:pt x="16" y="41"/>
                </a:lnTo>
                <a:lnTo>
                  <a:pt x="16" y="41"/>
                </a:lnTo>
                <a:lnTo>
                  <a:pt x="10" y="40"/>
                </a:lnTo>
                <a:lnTo>
                  <a:pt x="10" y="40"/>
                </a:lnTo>
                <a:lnTo>
                  <a:pt x="4" y="38"/>
                </a:lnTo>
                <a:lnTo>
                  <a:pt x="4" y="38"/>
                </a:lnTo>
                <a:lnTo>
                  <a:pt x="1" y="35"/>
                </a:lnTo>
                <a:lnTo>
                  <a:pt x="1" y="35"/>
                </a:lnTo>
                <a:lnTo>
                  <a:pt x="0" y="30"/>
                </a:lnTo>
                <a:lnTo>
                  <a:pt x="0" y="30"/>
                </a:lnTo>
                <a:lnTo>
                  <a:pt x="0" y="23"/>
                </a:lnTo>
                <a:lnTo>
                  <a:pt x="0" y="23"/>
                </a:lnTo>
                <a:lnTo>
                  <a:pt x="1" y="0"/>
                </a:lnTo>
                <a:lnTo>
                  <a:pt x="5" y="0"/>
                </a:lnTo>
                <a:lnTo>
                  <a:pt x="5" y="0"/>
                </a:lnTo>
                <a:lnTo>
                  <a:pt x="4" y="23"/>
                </a:lnTo>
                <a:lnTo>
                  <a:pt x="4" y="23"/>
                </a:lnTo>
                <a:lnTo>
                  <a:pt x="4" y="29"/>
                </a:lnTo>
                <a:lnTo>
                  <a:pt x="4" y="29"/>
                </a:lnTo>
                <a:lnTo>
                  <a:pt x="5" y="33"/>
                </a:lnTo>
                <a:lnTo>
                  <a:pt x="5" y="33"/>
                </a:lnTo>
                <a:lnTo>
                  <a:pt x="7" y="35"/>
                </a:lnTo>
                <a:lnTo>
                  <a:pt x="10" y="36"/>
                </a:lnTo>
                <a:lnTo>
                  <a:pt x="10" y="36"/>
                </a:lnTo>
                <a:lnTo>
                  <a:pt x="13" y="37"/>
                </a:lnTo>
                <a:lnTo>
                  <a:pt x="16" y="37"/>
                </a:lnTo>
                <a:lnTo>
                  <a:pt x="16" y="37"/>
                </a:lnTo>
                <a:lnTo>
                  <a:pt x="23" y="36"/>
                </a:lnTo>
                <a:lnTo>
                  <a:pt x="28" y="33"/>
                </a:lnTo>
                <a:lnTo>
                  <a:pt x="28" y="33"/>
                </a:lnTo>
                <a:lnTo>
                  <a:pt x="30" y="31"/>
                </a:lnTo>
                <a:lnTo>
                  <a:pt x="32" y="28"/>
                </a:lnTo>
                <a:lnTo>
                  <a:pt x="35" y="20"/>
                </a:lnTo>
                <a:lnTo>
                  <a:pt x="39"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Freeform 584">
            <a:extLst>
              <a:ext uri="{FF2B5EF4-FFF2-40B4-BE49-F238E27FC236}">
                <a16:creationId xmlns:a16="http://schemas.microsoft.com/office/drawing/2014/main" id="{996685E4-5CA8-42CA-8C6C-F9F663D6E6B8}"/>
              </a:ext>
            </a:extLst>
          </p:cNvPr>
          <p:cNvSpPr>
            <a:spLocks noEditPoints="1"/>
          </p:cNvSpPr>
          <p:nvPr/>
        </p:nvSpPr>
        <p:spPr bwMode="auto">
          <a:xfrm>
            <a:off x="7094538" y="5422900"/>
            <a:ext cx="34925" cy="34925"/>
          </a:xfrm>
          <a:custGeom>
            <a:avLst/>
            <a:gdLst>
              <a:gd name="T0" fmla="*/ 41 w 45"/>
              <a:gd name="T1" fmla="*/ 40 h 42"/>
              <a:gd name="T2" fmla="*/ 34 w 45"/>
              <a:gd name="T3" fmla="*/ 35 h 42"/>
              <a:gd name="T4" fmla="*/ 26 w 45"/>
              <a:gd name="T5" fmla="*/ 35 h 42"/>
              <a:gd name="T6" fmla="*/ 25 w 45"/>
              <a:gd name="T7" fmla="*/ 38 h 42"/>
              <a:gd name="T8" fmla="*/ 18 w 45"/>
              <a:gd name="T9" fmla="*/ 41 h 42"/>
              <a:gd name="T10" fmla="*/ 13 w 45"/>
              <a:gd name="T11" fmla="*/ 42 h 42"/>
              <a:gd name="T12" fmla="*/ 5 w 45"/>
              <a:gd name="T13" fmla="*/ 40 h 42"/>
              <a:gd name="T14" fmla="*/ 2 w 45"/>
              <a:gd name="T15" fmla="*/ 37 h 42"/>
              <a:gd name="T16" fmla="*/ 1 w 45"/>
              <a:gd name="T17" fmla="*/ 34 h 42"/>
              <a:gd name="T18" fmla="*/ 5 w 45"/>
              <a:gd name="T19" fmla="*/ 28 h 42"/>
              <a:gd name="T20" fmla="*/ 8 w 45"/>
              <a:gd name="T21" fmla="*/ 27 h 42"/>
              <a:gd name="T22" fmla="*/ 12 w 45"/>
              <a:gd name="T23" fmla="*/ 26 h 42"/>
              <a:gd name="T24" fmla="*/ 22 w 45"/>
              <a:gd name="T25" fmla="*/ 20 h 42"/>
              <a:gd name="T26" fmla="*/ 2 w 45"/>
              <a:gd name="T27" fmla="*/ 16 h 42"/>
              <a:gd name="T28" fmla="*/ 22 w 45"/>
              <a:gd name="T29" fmla="*/ 8 h 42"/>
              <a:gd name="T30" fmla="*/ 0 w 45"/>
              <a:gd name="T31" fmla="*/ 5 h 42"/>
              <a:gd name="T32" fmla="*/ 22 w 45"/>
              <a:gd name="T33" fmla="*/ 0 h 42"/>
              <a:gd name="T34" fmla="*/ 26 w 45"/>
              <a:gd name="T35" fmla="*/ 5 h 42"/>
              <a:gd name="T36" fmla="*/ 45 w 45"/>
              <a:gd name="T37" fmla="*/ 8 h 42"/>
              <a:gd name="T38" fmla="*/ 26 w 45"/>
              <a:gd name="T39" fmla="*/ 16 h 42"/>
              <a:gd name="T40" fmla="*/ 42 w 45"/>
              <a:gd name="T41" fmla="*/ 20 h 42"/>
              <a:gd name="T42" fmla="*/ 26 w 45"/>
              <a:gd name="T43" fmla="*/ 28 h 42"/>
              <a:gd name="T44" fmla="*/ 36 w 45"/>
              <a:gd name="T45" fmla="*/ 32 h 42"/>
              <a:gd name="T46" fmla="*/ 43 w 45"/>
              <a:gd name="T47" fmla="*/ 36 h 42"/>
              <a:gd name="T48" fmla="*/ 22 w 45"/>
              <a:gd name="T49" fmla="*/ 30 h 42"/>
              <a:gd name="T50" fmla="*/ 17 w 45"/>
              <a:gd name="T51" fmla="*/ 30 h 42"/>
              <a:gd name="T52" fmla="*/ 12 w 45"/>
              <a:gd name="T53" fmla="*/ 29 h 42"/>
              <a:gd name="T54" fmla="*/ 7 w 45"/>
              <a:gd name="T55" fmla="*/ 31 h 42"/>
              <a:gd name="T56" fmla="*/ 6 w 45"/>
              <a:gd name="T57" fmla="*/ 32 h 42"/>
              <a:gd name="T58" fmla="*/ 5 w 45"/>
              <a:gd name="T59" fmla="*/ 34 h 42"/>
              <a:gd name="T60" fmla="*/ 7 w 45"/>
              <a:gd name="T61" fmla="*/ 37 h 42"/>
              <a:gd name="T62" fmla="*/ 10 w 45"/>
              <a:gd name="T63" fmla="*/ 38 h 42"/>
              <a:gd name="T64" fmla="*/ 13 w 45"/>
              <a:gd name="T65" fmla="*/ 38 h 42"/>
              <a:gd name="T66" fmla="*/ 18 w 45"/>
              <a:gd name="T67" fmla="*/ 38 h 42"/>
              <a:gd name="T68" fmla="*/ 20 w 45"/>
              <a:gd name="T69" fmla="*/ 37 h 42"/>
              <a:gd name="T70" fmla="*/ 22 w 45"/>
              <a:gd name="T71"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42">
                <a:moveTo>
                  <a:pt x="43" y="36"/>
                </a:moveTo>
                <a:lnTo>
                  <a:pt x="41" y="40"/>
                </a:lnTo>
                <a:lnTo>
                  <a:pt x="41" y="40"/>
                </a:lnTo>
                <a:lnTo>
                  <a:pt x="34" y="35"/>
                </a:lnTo>
                <a:lnTo>
                  <a:pt x="26" y="32"/>
                </a:lnTo>
                <a:lnTo>
                  <a:pt x="26" y="35"/>
                </a:lnTo>
                <a:lnTo>
                  <a:pt x="26" y="35"/>
                </a:lnTo>
                <a:lnTo>
                  <a:pt x="25" y="38"/>
                </a:lnTo>
                <a:lnTo>
                  <a:pt x="23" y="40"/>
                </a:lnTo>
                <a:lnTo>
                  <a:pt x="18" y="41"/>
                </a:lnTo>
                <a:lnTo>
                  <a:pt x="13" y="42"/>
                </a:lnTo>
                <a:lnTo>
                  <a:pt x="13" y="42"/>
                </a:lnTo>
                <a:lnTo>
                  <a:pt x="9" y="41"/>
                </a:lnTo>
                <a:lnTo>
                  <a:pt x="5" y="40"/>
                </a:lnTo>
                <a:lnTo>
                  <a:pt x="5" y="40"/>
                </a:lnTo>
                <a:lnTo>
                  <a:pt x="2" y="37"/>
                </a:lnTo>
                <a:lnTo>
                  <a:pt x="1" y="34"/>
                </a:lnTo>
                <a:lnTo>
                  <a:pt x="1" y="34"/>
                </a:lnTo>
                <a:lnTo>
                  <a:pt x="2" y="31"/>
                </a:lnTo>
                <a:lnTo>
                  <a:pt x="5" y="28"/>
                </a:lnTo>
                <a:lnTo>
                  <a:pt x="5" y="28"/>
                </a:lnTo>
                <a:lnTo>
                  <a:pt x="8" y="27"/>
                </a:lnTo>
                <a:lnTo>
                  <a:pt x="12" y="26"/>
                </a:lnTo>
                <a:lnTo>
                  <a:pt x="12" y="26"/>
                </a:lnTo>
                <a:lnTo>
                  <a:pt x="22" y="27"/>
                </a:lnTo>
                <a:lnTo>
                  <a:pt x="22" y="20"/>
                </a:lnTo>
                <a:lnTo>
                  <a:pt x="2" y="20"/>
                </a:lnTo>
                <a:lnTo>
                  <a:pt x="2" y="16"/>
                </a:lnTo>
                <a:lnTo>
                  <a:pt x="22" y="16"/>
                </a:lnTo>
                <a:lnTo>
                  <a:pt x="22" y="8"/>
                </a:lnTo>
                <a:lnTo>
                  <a:pt x="0" y="8"/>
                </a:lnTo>
                <a:lnTo>
                  <a:pt x="0" y="5"/>
                </a:lnTo>
                <a:lnTo>
                  <a:pt x="22" y="5"/>
                </a:lnTo>
                <a:lnTo>
                  <a:pt x="22" y="0"/>
                </a:lnTo>
                <a:lnTo>
                  <a:pt x="26" y="0"/>
                </a:lnTo>
                <a:lnTo>
                  <a:pt x="26" y="5"/>
                </a:lnTo>
                <a:lnTo>
                  <a:pt x="45" y="5"/>
                </a:lnTo>
                <a:lnTo>
                  <a:pt x="45" y="8"/>
                </a:lnTo>
                <a:lnTo>
                  <a:pt x="26" y="8"/>
                </a:lnTo>
                <a:lnTo>
                  <a:pt x="26" y="16"/>
                </a:lnTo>
                <a:lnTo>
                  <a:pt x="42" y="16"/>
                </a:lnTo>
                <a:lnTo>
                  <a:pt x="42" y="20"/>
                </a:lnTo>
                <a:lnTo>
                  <a:pt x="26" y="20"/>
                </a:lnTo>
                <a:lnTo>
                  <a:pt x="26" y="28"/>
                </a:lnTo>
                <a:lnTo>
                  <a:pt x="26" y="28"/>
                </a:lnTo>
                <a:lnTo>
                  <a:pt x="36" y="32"/>
                </a:lnTo>
                <a:lnTo>
                  <a:pt x="43" y="36"/>
                </a:lnTo>
                <a:lnTo>
                  <a:pt x="43" y="36"/>
                </a:lnTo>
                <a:close/>
                <a:moveTo>
                  <a:pt x="22" y="34"/>
                </a:moveTo>
                <a:lnTo>
                  <a:pt x="22" y="30"/>
                </a:lnTo>
                <a:lnTo>
                  <a:pt x="22" y="30"/>
                </a:lnTo>
                <a:lnTo>
                  <a:pt x="17" y="30"/>
                </a:lnTo>
                <a:lnTo>
                  <a:pt x="12" y="29"/>
                </a:lnTo>
                <a:lnTo>
                  <a:pt x="12" y="29"/>
                </a:lnTo>
                <a:lnTo>
                  <a:pt x="10" y="30"/>
                </a:lnTo>
                <a:lnTo>
                  <a:pt x="7" y="31"/>
                </a:lnTo>
                <a:lnTo>
                  <a:pt x="7" y="31"/>
                </a:lnTo>
                <a:lnTo>
                  <a:pt x="6" y="32"/>
                </a:lnTo>
                <a:lnTo>
                  <a:pt x="5" y="34"/>
                </a:lnTo>
                <a:lnTo>
                  <a:pt x="5" y="34"/>
                </a:lnTo>
                <a:lnTo>
                  <a:pt x="6" y="36"/>
                </a:lnTo>
                <a:lnTo>
                  <a:pt x="7" y="37"/>
                </a:lnTo>
                <a:lnTo>
                  <a:pt x="7" y="37"/>
                </a:lnTo>
                <a:lnTo>
                  <a:pt x="10" y="38"/>
                </a:lnTo>
                <a:lnTo>
                  <a:pt x="13" y="38"/>
                </a:lnTo>
                <a:lnTo>
                  <a:pt x="13" y="38"/>
                </a:lnTo>
                <a:lnTo>
                  <a:pt x="18" y="38"/>
                </a:lnTo>
                <a:lnTo>
                  <a:pt x="18" y="38"/>
                </a:lnTo>
                <a:lnTo>
                  <a:pt x="20" y="37"/>
                </a:lnTo>
                <a:lnTo>
                  <a:pt x="20" y="37"/>
                </a:lnTo>
                <a:lnTo>
                  <a:pt x="22" y="34"/>
                </a:lnTo>
                <a:lnTo>
                  <a:pt x="22" y="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Freeform 585">
            <a:extLst>
              <a:ext uri="{FF2B5EF4-FFF2-40B4-BE49-F238E27FC236}">
                <a16:creationId xmlns:a16="http://schemas.microsoft.com/office/drawing/2014/main" id="{F6A55323-83A4-4037-B7D9-663B7EE1D63F}"/>
              </a:ext>
            </a:extLst>
          </p:cNvPr>
          <p:cNvSpPr>
            <a:spLocks noEditPoints="1"/>
          </p:cNvSpPr>
          <p:nvPr/>
        </p:nvSpPr>
        <p:spPr bwMode="auto">
          <a:xfrm>
            <a:off x="7135813" y="5422900"/>
            <a:ext cx="36512" cy="34925"/>
          </a:xfrm>
          <a:custGeom>
            <a:avLst/>
            <a:gdLst>
              <a:gd name="T0" fmla="*/ 31 w 47"/>
              <a:gd name="T1" fmla="*/ 9 h 43"/>
              <a:gd name="T2" fmla="*/ 31 w 47"/>
              <a:gd name="T3" fmla="*/ 19 h 43"/>
              <a:gd name="T4" fmla="*/ 33 w 47"/>
              <a:gd name="T5" fmla="*/ 27 h 43"/>
              <a:gd name="T6" fmla="*/ 32 w 47"/>
              <a:gd name="T7" fmla="*/ 30 h 43"/>
              <a:gd name="T8" fmla="*/ 30 w 47"/>
              <a:gd name="T9" fmla="*/ 36 h 43"/>
              <a:gd name="T10" fmla="*/ 27 w 47"/>
              <a:gd name="T11" fmla="*/ 38 h 43"/>
              <a:gd name="T12" fmla="*/ 14 w 47"/>
              <a:gd name="T13" fmla="*/ 43 h 43"/>
              <a:gd name="T14" fmla="*/ 13 w 47"/>
              <a:gd name="T15" fmla="*/ 40 h 43"/>
              <a:gd name="T16" fmla="*/ 24 w 47"/>
              <a:gd name="T17" fmla="*/ 36 h 43"/>
              <a:gd name="T18" fmla="*/ 27 w 47"/>
              <a:gd name="T19" fmla="*/ 32 h 43"/>
              <a:gd name="T20" fmla="*/ 29 w 47"/>
              <a:gd name="T21" fmla="*/ 26 h 43"/>
              <a:gd name="T22" fmla="*/ 29 w 47"/>
              <a:gd name="T23" fmla="*/ 25 h 43"/>
              <a:gd name="T24" fmla="*/ 25 w 47"/>
              <a:gd name="T25" fmla="*/ 29 h 43"/>
              <a:gd name="T26" fmla="*/ 22 w 47"/>
              <a:gd name="T27" fmla="*/ 31 h 43"/>
              <a:gd name="T28" fmla="*/ 19 w 47"/>
              <a:gd name="T29" fmla="*/ 31 h 43"/>
              <a:gd name="T30" fmla="*/ 13 w 47"/>
              <a:gd name="T31" fmla="*/ 29 h 43"/>
              <a:gd name="T32" fmla="*/ 11 w 47"/>
              <a:gd name="T33" fmla="*/ 26 h 43"/>
              <a:gd name="T34" fmla="*/ 10 w 47"/>
              <a:gd name="T35" fmla="*/ 23 h 43"/>
              <a:gd name="T36" fmla="*/ 13 w 47"/>
              <a:gd name="T37" fmla="*/ 16 h 43"/>
              <a:gd name="T38" fmla="*/ 16 w 47"/>
              <a:gd name="T39" fmla="*/ 14 h 43"/>
              <a:gd name="T40" fmla="*/ 20 w 47"/>
              <a:gd name="T41" fmla="*/ 13 h 43"/>
              <a:gd name="T42" fmla="*/ 26 w 47"/>
              <a:gd name="T43" fmla="*/ 15 h 43"/>
              <a:gd name="T44" fmla="*/ 0 w 47"/>
              <a:gd name="T45" fmla="*/ 9 h 43"/>
              <a:gd name="T46" fmla="*/ 26 w 47"/>
              <a:gd name="T47" fmla="*/ 6 h 43"/>
              <a:gd name="T48" fmla="*/ 31 w 47"/>
              <a:gd name="T49" fmla="*/ 0 h 43"/>
              <a:gd name="T50" fmla="*/ 47 w 47"/>
              <a:gd name="T51" fmla="*/ 6 h 43"/>
              <a:gd name="T52" fmla="*/ 26 w 47"/>
              <a:gd name="T53" fmla="*/ 19 h 43"/>
              <a:gd name="T54" fmla="*/ 24 w 47"/>
              <a:gd name="T55" fmla="*/ 17 h 43"/>
              <a:gd name="T56" fmla="*/ 20 w 47"/>
              <a:gd name="T57" fmla="*/ 16 h 43"/>
              <a:gd name="T58" fmla="*/ 16 w 47"/>
              <a:gd name="T59" fmla="*/ 18 h 43"/>
              <a:gd name="T60" fmla="*/ 15 w 47"/>
              <a:gd name="T61" fmla="*/ 20 h 43"/>
              <a:gd name="T62" fmla="*/ 14 w 47"/>
              <a:gd name="T63" fmla="*/ 22 h 43"/>
              <a:gd name="T64" fmla="*/ 16 w 47"/>
              <a:gd name="T65" fmla="*/ 26 h 43"/>
              <a:gd name="T66" fmla="*/ 17 w 47"/>
              <a:gd name="T67" fmla="*/ 27 h 43"/>
              <a:gd name="T68" fmla="*/ 19 w 47"/>
              <a:gd name="T69" fmla="*/ 28 h 43"/>
              <a:gd name="T70" fmla="*/ 24 w 47"/>
              <a:gd name="T71" fmla="*/ 26 h 43"/>
              <a:gd name="T72" fmla="*/ 25 w 47"/>
              <a:gd name="T73" fmla="*/ 24 h 43"/>
              <a:gd name="T74" fmla="*/ 26 w 47"/>
              <a:gd name="T75"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3">
                <a:moveTo>
                  <a:pt x="47" y="9"/>
                </a:moveTo>
                <a:lnTo>
                  <a:pt x="31" y="9"/>
                </a:lnTo>
                <a:lnTo>
                  <a:pt x="31" y="19"/>
                </a:lnTo>
                <a:lnTo>
                  <a:pt x="31" y="19"/>
                </a:lnTo>
                <a:lnTo>
                  <a:pt x="32" y="22"/>
                </a:lnTo>
                <a:lnTo>
                  <a:pt x="33" y="27"/>
                </a:lnTo>
                <a:lnTo>
                  <a:pt x="33" y="27"/>
                </a:lnTo>
                <a:lnTo>
                  <a:pt x="32" y="30"/>
                </a:lnTo>
                <a:lnTo>
                  <a:pt x="31" y="33"/>
                </a:lnTo>
                <a:lnTo>
                  <a:pt x="30" y="36"/>
                </a:lnTo>
                <a:lnTo>
                  <a:pt x="27" y="38"/>
                </a:lnTo>
                <a:lnTo>
                  <a:pt x="27" y="38"/>
                </a:lnTo>
                <a:lnTo>
                  <a:pt x="21" y="42"/>
                </a:lnTo>
                <a:lnTo>
                  <a:pt x="14" y="43"/>
                </a:lnTo>
                <a:lnTo>
                  <a:pt x="13" y="40"/>
                </a:lnTo>
                <a:lnTo>
                  <a:pt x="13" y="40"/>
                </a:lnTo>
                <a:lnTo>
                  <a:pt x="19" y="39"/>
                </a:lnTo>
                <a:lnTo>
                  <a:pt x="24" y="36"/>
                </a:lnTo>
                <a:lnTo>
                  <a:pt x="24" y="36"/>
                </a:lnTo>
                <a:lnTo>
                  <a:pt x="27" y="32"/>
                </a:lnTo>
                <a:lnTo>
                  <a:pt x="29" y="26"/>
                </a:lnTo>
                <a:lnTo>
                  <a:pt x="29" y="26"/>
                </a:lnTo>
                <a:lnTo>
                  <a:pt x="29" y="25"/>
                </a:lnTo>
                <a:lnTo>
                  <a:pt x="29" y="25"/>
                </a:lnTo>
                <a:lnTo>
                  <a:pt x="27" y="27"/>
                </a:lnTo>
                <a:lnTo>
                  <a:pt x="25" y="29"/>
                </a:lnTo>
                <a:lnTo>
                  <a:pt x="25" y="29"/>
                </a:lnTo>
                <a:lnTo>
                  <a:pt x="22" y="31"/>
                </a:lnTo>
                <a:lnTo>
                  <a:pt x="19" y="31"/>
                </a:lnTo>
                <a:lnTo>
                  <a:pt x="19" y="31"/>
                </a:lnTo>
                <a:lnTo>
                  <a:pt x="16" y="30"/>
                </a:lnTo>
                <a:lnTo>
                  <a:pt x="13" y="29"/>
                </a:lnTo>
                <a:lnTo>
                  <a:pt x="13" y="29"/>
                </a:lnTo>
                <a:lnTo>
                  <a:pt x="11" y="26"/>
                </a:lnTo>
                <a:lnTo>
                  <a:pt x="10" y="23"/>
                </a:lnTo>
                <a:lnTo>
                  <a:pt x="10" y="23"/>
                </a:lnTo>
                <a:lnTo>
                  <a:pt x="11" y="19"/>
                </a:lnTo>
                <a:lnTo>
                  <a:pt x="13" y="16"/>
                </a:lnTo>
                <a:lnTo>
                  <a:pt x="13" y="16"/>
                </a:lnTo>
                <a:lnTo>
                  <a:pt x="16" y="14"/>
                </a:lnTo>
                <a:lnTo>
                  <a:pt x="20" y="13"/>
                </a:lnTo>
                <a:lnTo>
                  <a:pt x="20" y="13"/>
                </a:lnTo>
                <a:lnTo>
                  <a:pt x="23" y="14"/>
                </a:lnTo>
                <a:lnTo>
                  <a:pt x="26" y="15"/>
                </a:lnTo>
                <a:lnTo>
                  <a:pt x="26" y="9"/>
                </a:lnTo>
                <a:lnTo>
                  <a:pt x="0" y="9"/>
                </a:lnTo>
                <a:lnTo>
                  <a:pt x="0" y="6"/>
                </a:lnTo>
                <a:lnTo>
                  <a:pt x="26" y="6"/>
                </a:lnTo>
                <a:lnTo>
                  <a:pt x="26" y="0"/>
                </a:lnTo>
                <a:lnTo>
                  <a:pt x="31" y="0"/>
                </a:lnTo>
                <a:lnTo>
                  <a:pt x="31" y="6"/>
                </a:lnTo>
                <a:lnTo>
                  <a:pt x="47" y="6"/>
                </a:lnTo>
                <a:lnTo>
                  <a:pt x="47" y="9"/>
                </a:lnTo>
                <a:close/>
                <a:moveTo>
                  <a:pt x="26" y="19"/>
                </a:moveTo>
                <a:lnTo>
                  <a:pt x="26" y="19"/>
                </a:lnTo>
                <a:lnTo>
                  <a:pt x="24" y="17"/>
                </a:lnTo>
                <a:lnTo>
                  <a:pt x="20" y="16"/>
                </a:lnTo>
                <a:lnTo>
                  <a:pt x="20" y="16"/>
                </a:lnTo>
                <a:lnTo>
                  <a:pt x="18" y="17"/>
                </a:lnTo>
                <a:lnTo>
                  <a:pt x="16" y="18"/>
                </a:lnTo>
                <a:lnTo>
                  <a:pt x="16" y="18"/>
                </a:lnTo>
                <a:lnTo>
                  <a:pt x="15" y="20"/>
                </a:lnTo>
                <a:lnTo>
                  <a:pt x="14" y="22"/>
                </a:lnTo>
                <a:lnTo>
                  <a:pt x="14" y="22"/>
                </a:lnTo>
                <a:lnTo>
                  <a:pt x="15" y="25"/>
                </a:lnTo>
                <a:lnTo>
                  <a:pt x="16" y="26"/>
                </a:lnTo>
                <a:lnTo>
                  <a:pt x="16" y="26"/>
                </a:lnTo>
                <a:lnTo>
                  <a:pt x="17" y="27"/>
                </a:lnTo>
                <a:lnTo>
                  <a:pt x="19" y="28"/>
                </a:lnTo>
                <a:lnTo>
                  <a:pt x="19" y="28"/>
                </a:lnTo>
                <a:lnTo>
                  <a:pt x="22" y="27"/>
                </a:lnTo>
                <a:lnTo>
                  <a:pt x="24" y="26"/>
                </a:lnTo>
                <a:lnTo>
                  <a:pt x="24" y="26"/>
                </a:lnTo>
                <a:lnTo>
                  <a:pt x="25" y="24"/>
                </a:lnTo>
                <a:lnTo>
                  <a:pt x="26" y="21"/>
                </a:lnTo>
                <a:lnTo>
                  <a:pt x="26"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Freeform 586">
            <a:extLst>
              <a:ext uri="{FF2B5EF4-FFF2-40B4-BE49-F238E27FC236}">
                <a16:creationId xmlns:a16="http://schemas.microsoft.com/office/drawing/2014/main" id="{9FED9271-A6BC-45A5-BF4F-28E9BA66C9B7}"/>
              </a:ext>
            </a:extLst>
          </p:cNvPr>
          <p:cNvSpPr>
            <a:spLocks noEditPoints="1"/>
          </p:cNvSpPr>
          <p:nvPr/>
        </p:nvSpPr>
        <p:spPr bwMode="auto">
          <a:xfrm>
            <a:off x="7192963" y="5432425"/>
            <a:ext cx="4762" cy="23812"/>
          </a:xfrm>
          <a:custGeom>
            <a:avLst/>
            <a:gdLst>
              <a:gd name="T0" fmla="*/ 6 w 6"/>
              <a:gd name="T1" fmla="*/ 7 h 29"/>
              <a:gd name="T2" fmla="*/ 0 w 6"/>
              <a:gd name="T3" fmla="*/ 7 h 29"/>
              <a:gd name="T4" fmla="*/ 0 w 6"/>
              <a:gd name="T5" fmla="*/ 0 h 29"/>
              <a:gd name="T6" fmla="*/ 6 w 6"/>
              <a:gd name="T7" fmla="*/ 0 h 29"/>
              <a:gd name="T8" fmla="*/ 6 w 6"/>
              <a:gd name="T9" fmla="*/ 7 h 29"/>
              <a:gd name="T10" fmla="*/ 6 w 6"/>
              <a:gd name="T11" fmla="*/ 29 h 29"/>
              <a:gd name="T12" fmla="*/ 0 w 6"/>
              <a:gd name="T13" fmla="*/ 29 h 29"/>
              <a:gd name="T14" fmla="*/ 0 w 6"/>
              <a:gd name="T15" fmla="*/ 22 h 29"/>
              <a:gd name="T16" fmla="*/ 6 w 6"/>
              <a:gd name="T17" fmla="*/ 22 h 29"/>
              <a:gd name="T18" fmla="*/ 6 w 6"/>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9">
                <a:moveTo>
                  <a:pt x="6" y="7"/>
                </a:moveTo>
                <a:lnTo>
                  <a:pt x="0" y="7"/>
                </a:lnTo>
                <a:lnTo>
                  <a:pt x="0" y="0"/>
                </a:lnTo>
                <a:lnTo>
                  <a:pt x="6" y="0"/>
                </a:lnTo>
                <a:lnTo>
                  <a:pt x="6" y="7"/>
                </a:lnTo>
                <a:close/>
                <a:moveTo>
                  <a:pt x="6" y="29"/>
                </a:moveTo>
                <a:lnTo>
                  <a:pt x="0" y="29"/>
                </a:lnTo>
                <a:lnTo>
                  <a:pt x="0" y="22"/>
                </a:lnTo>
                <a:lnTo>
                  <a:pt x="6" y="22"/>
                </a:lnTo>
                <a:lnTo>
                  <a:pt x="6" y="2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Freeform 587">
            <a:extLst>
              <a:ext uri="{FF2B5EF4-FFF2-40B4-BE49-F238E27FC236}">
                <a16:creationId xmlns:a16="http://schemas.microsoft.com/office/drawing/2014/main" id="{21AE91A5-EBD4-4AFA-B566-EA5E3804E346}"/>
              </a:ext>
            </a:extLst>
          </p:cNvPr>
          <p:cNvSpPr>
            <a:spLocks/>
          </p:cNvSpPr>
          <p:nvPr/>
        </p:nvSpPr>
        <p:spPr bwMode="auto">
          <a:xfrm>
            <a:off x="6800850" y="5529263"/>
            <a:ext cx="23812" cy="25400"/>
          </a:xfrm>
          <a:custGeom>
            <a:avLst/>
            <a:gdLst>
              <a:gd name="T0" fmla="*/ 0 w 30"/>
              <a:gd name="T1" fmla="*/ 15 h 30"/>
              <a:gd name="T2" fmla="*/ 0 w 30"/>
              <a:gd name="T3" fmla="*/ 15 h 30"/>
              <a:gd name="T4" fmla="*/ 1 w 30"/>
              <a:gd name="T5" fmla="*/ 9 h 30"/>
              <a:gd name="T6" fmla="*/ 4 w 30"/>
              <a:gd name="T7" fmla="*/ 4 h 30"/>
              <a:gd name="T8" fmla="*/ 4 w 30"/>
              <a:gd name="T9" fmla="*/ 4 h 30"/>
              <a:gd name="T10" fmla="*/ 9 w 30"/>
              <a:gd name="T11" fmla="*/ 1 h 30"/>
              <a:gd name="T12" fmla="*/ 15 w 30"/>
              <a:gd name="T13" fmla="*/ 0 h 30"/>
              <a:gd name="T14" fmla="*/ 15 w 30"/>
              <a:gd name="T15" fmla="*/ 0 h 30"/>
              <a:gd name="T16" fmla="*/ 21 w 30"/>
              <a:gd name="T17" fmla="*/ 1 h 30"/>
              <a:gd name="T18" fmla="*/ 26 w 30"/>
              <a:gd name="T19" fmla="*/ 4 h 30"/>
              <a:gd name="T20" fmla="*/ 26 w 30"/>
              <a:gd name="T21" fmla="*/ 4 h 30"/>
              <a:gd name="T22" fmla="*/ 29 w 30"/>
              <a:gd name="T23" fmla="*/ 9 h 30"/>
              <a:gd name="T24" fmla="*/ 30 w 30"/>
              <a:gd name="T25" fmla="*/ 15 h 30"/>
              <a:gd name="T26" fmla="*/ 30 w 30"/>
              <a:gd name="T27" fmla="*/ 15 h 30"/>
              <a:gd name="T28" fmla="*/ 29 w 30"/>
              <a:gd name="T29" fmla="*/ 21 h 30"/>
              <a:gd name="T30" fmla="*/ 26 w 30"/>
              <a:gd name="T31" fmla="*/ 26 h 30"/>
              <a:gd name="T32" fmla="*/ 26 w 30"/>
              <a:gd name="T33" fmla="*/ 26 h 30"/>
              <a:gd name="T34" fmla="*/ 21 w 30"/>
              <a:gd name="T35" fmla="*/ 29 h 30"/>
              <a:gd name="T36" fmla="*/ 15 w 30"/>
              <a:gd name="T37" fmla="*/ 30 h 30"/>
              <a:gd name="T38" fmla="*/ 15 w 30"/>
              <a:gd name="T39" fmla="*/ 30 h 30"/>
              <a:gd name="T40" fmla="*/ 9 w 30"/>
              <a:gd name="T41" fmla="*/ 29 h 30"/>
              <a:gd name="T42" fmla="*/ 4 w 30"/>
              <a:gd name="T43" fmla="*/ 26 h 30"/>
              <a:gd name="T44" fmla="*/ 4 w 30"/>
              <a:gd name="T45" fmla="*/ 26 h 30"/>
              <a:gd name="T46" fmla="*/ 1 w 30"/>
              <a:gd name="T47" fmla="*/ 21 h 30"/>
              <a:gd name="T48" fmla="*/ 0 w 30"/>
              <a:gd name="T49" fmla="*/ 15 h 30"/>
              <a:gd name="T50" fmla="*/ 0 w 30"/>
              <a:gd name="T51"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0">
                <a:moveTo>
                  <a:pt x="0" y="15"/>
                </a:moveTo>
                <a:lnTo>
                  <a:pt x="0" y="15"/>
                </a:lnTo>
                <a:lnTo>
                  <a:pt x="1" y="9"/>
                </a:lnTo>
                <a:lnTo>
                  <a:pt x="4" y="4"/>
                </a:lnTo>
                <a:lnTo>
                  <a:pt x="4" y="4"/>
                </a:lnTo>
                <a:lnTo>
                  <a:pt x="9" y="1"/>
                </a:lnTo>
                <a:lnTo>
                  <a:pt x="15" y="0"/>
                </a:lnTo>
                <a:lnTo>
                  <a:pt x="15" y="0"/>
                </a:lnTo>
                <a:lnTo>
                  <a:pt x="21" y="1"/>
                </a:lnTo>
                <a:lnTo>
                  <a:pt x="26" y="4"/>
                </a:lnTo>
                <a:lnTo>
                  <a:pt x="26" y="4"/>
                </a:lnTo>
                <a:lnTo>
                  <a:pt x="29" y="9"/>
                </a:lnTo>
                <a:lnTo>
                  <a:pt x="30" y="15"/>
                </a:lnTo>
                <a:lnTo>
                  <a:pt x="30" y="15"/>
                </a:lnTo>
                <a:lnTo>
                  <a:pt x="29" y="21"/>
                </a:lnTo>
                <a:lnTo>
                  <a:pt x="26" y="26"/>
                </a:lnTo>
                <a:lnTo>
                  <a:pt x="26" y="26"/>
                </a:lnTo>
                <a:lnTo>
                  <a:pt x="21" y="29"/>
                </a:lnTo>
                <a:lnTo>
                  <a:pt x="15" y="30"/>
                </a:lnTo>
                <a:lnTo>
                  <a:pt x="15" y="30"/>
                </a:lnTo>
                <a:lnTo>
                  <a:pt x="9" y="29"/>
                </a:lnTo>
                <a:lnTo>
                  <a:pt x="4" y="26"/>
                </a:lnTo>
                <a:lnTo>
                  <a:pt x="4" y="26"/>
                </a:lnTo>
                <a:lnTo>
                  <a:pt x="1" y="21"/>
                </a:lnTo>
                <a:lnTo>
                  <a:pt x="0" y="15"/>
                </a:lnTo>
                <a:lnTo>
                  <a:pt x="0"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Freeform 588">
            <a:extLst>
              <a:ext uri="{FF2B5EF4-FFF2-40B4-BE49-F238E27FC236}">
                <a16:creationId xmlns:a16="http://schemas.microsoft.com/office/drawing/2014/main" id="{FB76359E-FDB4-4D34-B026-D4C2FE4DF3B3}"/>
              </a:ext>
            </a:extLst>
          </p:cNvPr>
          <p:cNvSpPr>
            <a:spLocks/>
          </p:cNvSpPr>
          <p:nvPr/>
        </p:nvSpPr>
        <p:spPr bwMode="auto">
          <a:xfrm>
            <a:off x="6854825" y="5522913"/>
            <a:ext cx="25400" cy="36512"/>
          </a:xfrm>
          <a:custGeom>
            <a:avLst/>
            <a:gdLst>
              <a:gd name="T0" fmla="*/ 34 w 34"/>
              <a:gd name="T1" fmla="*/ 26 h 44"/>
              <a:gd name="T2" fmla="*/ 31 w 34"/>
              <a:gd name="T3" fmla="*/ 30 h 44"/>
              <a:gd name="T4" fmla="*/ 31 w 34"/>
              <a:gd name="T5" fmla="*/ 30 h 44"/>
              <a:gd name="T6" fmla="*/ 18 w 34"/>
              <a:gd name="T7" fmla="*/ 23 h 44"/>
              <a:gd name="T8" fmla="*/ 18 w 34"/>
              <a:gd name="T9" fmla="*/ 23 h 44"/>
              <a:gd name="T10" fmla="*/ 5 w 34"/>
              <a:gd name="T11" fmla="*/ 18 h 44"/>
              <a:gd name="T12" fmla="*/ 5 w 34"/>
              <a:gd name="T13" fmla="*/ 44 h 44"/>
              <a:gd name="T14" fmla="*/ 0 w 34"/>
              <a:gd name="T15" fmla="*/ 44 h 44"/>
              <a:gd name="T16" fmla="*/ 0 w 34"/>
              <a:gd name="T17" fmla="*/ 0 h 44"/>
              <a:gd name="T18" fmla="*/ 5 w 34"/>
              <a:gd name="T19" fmla="*/ 0 h 44"/>
              <a:gd name="T20" fmla="*/ 5 w 34"/>
              <a:gd name="T21" fmla="*/ 14 h 44"/>
              <a:gd name="T22" fmla="*/ 5 w 34"/>
              <a:gd name="T23" fmla="*/ 14 h 44"/>
              <a:gd name="T24" fmla="*/ 19 w 34"/>
              <a:gd name="T25" fmla="*/ 19 h 44"/>
              <a:gd name="T26" fmla="*/ 34 w 34"/>
              <a:gd name="T27" fmla="*/ 26 h 44"/>
              <a:gd name="T28" fmla="*/ 34 w 34"/>
              <a:gd name="T2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4">
                <a:moveTo>
                  <a:pt x="34" y="26"/>
                </a:moveTo>
                <a:lnTo>
                  <a:pt x="31" y="30"/>
                </a:lnTo>
                <a:lnTo>
                  <a:pt x="31" y="30"/>
                </a:lnTo>
                <a:lnTo>
                  <a:pt x="18" y="23"/>
                </a:lnTo>
                <a:lnTo>
                  <a:pt x="18" y="23"/>
                </a:lnTo>
                <a:lnTo>
                  <a:pt x="5" y="18"/>
                </a:lnTo>
                <a:lnTo>
                  <a:pt x="5" y="44"/>
                </a:lnTo>
                <a:lnTo>
                  <a:pt x="0" y="44"/>
                </a:lnTo>
                <a:lnTo>
                  <a:pt x="0" y="0"/>
                </a:lnTo>
                <a:lnTo>
                  <a:pt x="5" y="0"/>
                </a:lnTo>
                <a:lnTo>
                  <a:pt x="5" y="14"/>
                </a:lnTo>
                <a:lnTo>
                  <a:pt x="5" y="14"/>
                </a:lnTo>
                <a:lnTo>
                  <a:pt x="19" y="19"/>
                </a:lnTo>
                <a:lnTo>
                  <a:pt x="34" y="26"/>
                </a:lnTo>
                <a:lnTo>
                  <a:pt x="34"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Freeform 589">
            <a:extLst>
              <a:ext uri="{FF2B5EF4-FFF2-40B4-BE49-F238E27FC236}">
                <a16:creationId xmlns:a16="http://schemas.microsoft.com/office/drawing/2014/main" id="{C46D0137-91BC-40E5-8E2C-2AACAE1BE8CA}"/>
              </a:ext>
            </a:extLst>
          </p:cNvPr>
          <p:cNvSpPr>
            <a:spLocks noEditPoints="1"/>
          </p:cNvSpPr>
          <p:nvPr/>
        </p:nvSpPr>
        <p:spPr bwMode="auto">
          <a:xfrm>
            <a:off x="6888163" y="5530850"/>
            <a:ext cx="30162" cy="28575"/>
          </a:xfrm>
          <a:custGeom>
            <a:avLst/>
            <a:gdLst>
              <a:gd name="T0" fmla="*/ 10 w 37"/>
              <a:gd name="T1" fmla="*/ 17 h 35"/>
              <a:gd name="T2" fmla="*/ 6 w 37"/>
              <a:gd name="T3" fmla="*/ 19 h 35"/>
              <a:gd name="T4" fmla="*/ 6 w 37"/>
              <a:gd name="T5" fmla="*/ 19 h 35"/>
              <a:gd name="T6" fmla="*/ 4 w 37"/>
              <a:gd name="T7" fmla="*/ 12 h 35"/>
              <a:gd name="T8" fmla="*/ 0 w 37"/>
              <a:gd name="T9" fmla="*/ 4 h 35"/>
              <a:gd name="T10" fmla="*/ 4 w 37"/>
              <a:gd name="T11" fmla="*/ 3 h 35"/>
              <a:gd name="T12" fmla="*/ 4 w 37"/>
              <a:gd name="T13" fmla="*/ 3 h 35"/>
              <a:gd name="T14" fmla="*/ 7 w 37"/>
              <a:gd name="T15" fmla="*/ 9 h 35"/>
              <a:gd name="T16" fmla="*/ 7 w 37"/>
              <a:gd name="T17" fmla="*/ 9 h 35"/>
              <a:gd name="T18" fmla="*/ 10 w 37"/>
              <a:gd name="T19" fmla="*/ 17 h 35"/>
              <a:gd name="T20" fmla="*/ 10 w 37"/>
              <a:gd name="T21" fmla="*/ 17 h 35"/>
              <a:gd name="T22" fmla="*/ 37 w 37"/>
              <a:gd name="T23" fmla="*/ 2 h 35"/>
              <a:gd name="T24" fmla="*/ 37 w 37"/>
              <a:gd name="T25" fmla="*/ 2 h 35"/>
              <a:gd name="T26" fmla="*/ 36 w 37"/>
              <a:gd name="T27" fmla="*/ 9 h 35"/>
              <a:gd name="T28" fmla="*/ 34 w 37"/>
              <a:gd name="T29" fmla="*/ 16 h 35"/>
              <a:gd name="T30" fmla="*/ 31 w 37"/>
              <a:gd name="T31" fmla="*/ 21 h 35"/>
              <a:gd name="T32" fmla="*/ 28 w 37"/>
              <a:gd name="T33" fmla="*/ 25 h 35"/>
              <a:gd name="T34" fmla="*/ 28 w 37"/>
              <a:gd name="T35" fmla="*/ 25 h 35"/>
              <a:gd name="T36" fmla="*/ 23 w 37"/>
              <a:gd name="T37" fmla="*/ 29 h 35"/>
              <a:gd name="T38" fmla="*/ 19 w 37"/>
              <a:gd name="T39" fmla="*/ 31 h 35"/>
              <a:gd name="T40" fmla="*/ 13 w 37"/>
              <a:gd name="T41" fmla="*/ 33 h 35"/>
              <a:gd name="T42" fmla="*/ 7 w 37"/>
              <a:gd name="T43" fmla="*/ 35 h 35"/>
              <a:gd name="T44" fmla="*/ 6 w 37"/>
              <a:gd name="T45" fmla="*/ 31 h 35"/>
              <a:gd name="T46" fmla="*/ 6 w 37"/>
              <a:gd name="T47" fmla="*/ 31 h 35"/>
              <a:gd name="T48" fmla="*/ 12 w 37"/>
              <a:gd name="T49" fmla="*/ 30 h 35"/>
              <a:gd name="T50" fmla="*/ 18 w 37"/>
              <a:gd name="T51" fmla="*/ 28 h 35"/>
              <a:gd name="T52" fmla="*/ 23 w 37"/>
              <a:gd name="T53" fmla="*/ 25 h 35"/>
              <a:gd name="T54" fmla="*/ 26 w 37"/>
              <a:gd name="T55" fmla="*/ 21 h 35"/>
              <a:gd name="T56" fmla="*/ 26 w 37"/>
              <a:gd name="T57" fmla="*/ 21 h 35"/>
              <a:gd name="T58" fmla="*/ 29 w 37"/>
              <a:gd name="T59" fmla="*/ 17 h 35"/>
              <a:gd name="T60" fmla="*/ 31 w 37"/>
              <a:gd name="T61" fmla="*/ 12 h 35"/>
              <a:gd name="T62" fmla="*/ 32 w 37"/>
              <a:gd name="T63" fmla="*/ 7 h 35"/>
              <a:gd name="T64" fmla="*/ 33 w 37"/>
              <a:gd name="T65" fmla="*/ 2 h 35"/>
              <a:gd name="T66" fmla="*/ 37 w 37"/>
              <a:gd name="T67" fmla="*/ 2 h 35"/>
              <a:gd name="T68" fmla="*/ 23 w 37"/>
              <a:gd name="T69" fmla="*/ 15 h 35"/>
              <a:gd name="T70" fmla="*/ 19 w 37"/>
              <a:gd name="T71" fmla="*/ 16 h 35"/>
              <a:gd name="T72" fmla="*/ 19 w 37"/>
              <a:gd name="T73" fmla="*/ 16 h 35"/>
              <a:gd name="T74" fmla="*/ 16 w 37"/>
              <a:gd name="T75" fmla="*/ 10 h 35"/>
              <a:gd name="T76" fmla="*/ 13 w 37"/>
              <a:gd name="T77" fmla="*/ 2 h 35"/>
              <a:gd name="T78" fmla="*/ 16 w 37"/>
              <a:gd name="T79" fmla="*/ 0 h 35"/>
              <a:gd name="T80" fmla="*/ 16 w 37"/>
              <a:gd name="T81" fmla="*/ 0 h 35"/>
              <a:gd name="T82" fmla="*/ 20 w 37"/>
              <a:gd name="T83" fmla="*/ 8 h 35"/>
              <a:gd name="T84" fmla="*/ 20 w 37"/>
              <a:gd name="T85" fmla="*/ 8 h 35"/>
              <a:gd name="T86" fmla="*/ 23 w 37"/>
              <a:gd name="T87" fmla="*/ 15 h 35"/>
              <a:gd name="T88" fmla="*/ 23 w 37"/>
              <a:gd name="T89"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 h="35">
                <a:moveTo>
                  <a:pt x="10" y="17"/>
                </a:moveTo>
                <a:lnTo>
                  <a:pt x="6" y="19"/>
                </a:lnTo>
                <a:lnTo>
                  <a:pt x="6" y="19"/>
                </a:lnTo>
                <a:lnTo>
                  <a:pt x="4" y="12"/>
                </a:lnTo>
                <a:lnTo>
                  <a:pt x="0" y="4"/>
                </a:lnTo>
                <a:lnTo>
                  <a:pt x="4" y="3"/>
                </a:lnTo>
                <a:lnTo>
                  <a:pt x="4" y="3"/>
                </a:lnTo>
                <a:lnTo>
                  <a:pt x="7" y="9"/>
                </a:lnTo>
                <a:lnTo>
                  <a:pt x="7" y="9"/>
                </a:lnTo>
                <a:lnTo>
                  <a:pt x="10" y="17"/>
                </a:lnTo>
                <a:lnTo>
                  <a:pt x="10" y="17"/>
                </a:lnTo>
                <a:close/>
                <a:moveTo>
                  <a:pt x="37" y="2"/>
                </a:moveTo>
                <a:lnTo>
                  <a:pt x="37" y="2"/>
                </a:lnTo>
                <a:lnTo>
                  <a:pt x="36" y="9"/>
                </a:lnTo>
                <a:lnTo>
                  <a:pt x="34" y="16"/>
                </a:lnTo>
                <a:lnTo>
                  <a:pt x="31" y="21"/>
                </a:lnTo>
                <a:lnTo>
                  <a:pt x="28" y="25"/>
                </a:lnTo>
                <a:lnTo>
                  <a:pt x="28" y="25"/>
                </a:lnTo>
                <a:lnTo>
                  <a:pt x="23" y="29"/>
                </a:lnTo>
                <a:lnTo>
                  <a:pt x="19" y="31"/>
                </a:lnTo>
                <a:lnTo>
                  <a:pt x="13" y="33"/>
                </a:lnTo>
                <a:lnTo>
                  <a:pt x="7" y="35"/>
                </a:lnTo>
                <a:lnTo>
                  <a:pt x="6" y="31"/>
                </a:lnTo>
                <a:lnTo>
                  <a:pt x="6" y="31"/>
                </a:lnTo>
                <a:lnTo>
                  <a:pt x="12" y="30"/>
                </a:lnTo>
                <a:lnTo>
                  <a:pt x="18" y="28"/>
                </a:lnTo>
                <a:lnTo>
                  <a:pt x="23" y="25"/>
                </a:lnTo>
                <a:lnTo>
                  <a:pt x="26" y="21"/>
                </a:lnTo>
                <a:lnTo>
                  <a:pt x="26" y="21"/>
                </a:lnTo>
                <a:lnTo>
                  <a:pt x="29" y="17"/>
                </a:lnTo>
                <a:lnTo>
                  <a:pt x="31" y="12"/>
                </a:lnTo>
                <a:lnTo>
                  <a:pt x="32" y="7"/>
                </a:lnTo>
                <a:lnTo>
                  <a:pt x="33" y="2"/>
                </a:lnTo>
                <a:lnTo>
                  <a:pt x="37" y="2"/>
                </a:lnTo>
                <a:close/>
                <a:moveTo>
                  <a:pt x="23" y="15"/>
                </a:moveTo>
                <a:lnTo>
                  <a:pt x="19" y="16"/>
                </a:lnTo>
                <a:lnTo>
                  <a:pt x="19" y="16"/>
                </a:lnTo>
                <a:lnTo>
                  <a:pt x="16" y="10"/>
                </a:lnTo>
                <a:lnTo>
                  <a:pt x="13" y="2"/>
                </a:lnTo>
                <a:lnTo>
                  <a:pt x="16" y="0"/>
                </a:lnTo>
                <a:lnTo>
                  <a:pt x="16" y="0"/>
                </a:lnTo>
                <a:lnTo>
                  <a:pt x="20" y="8"/>
                </a:lnTo>
                <a:lnTo>
                  <a:pt x="20" y="8"/>
                </a:lnTo>
                <a:lnTo>
                  <a:pt x="23" y="15"/>
                </a:lnTo>
                <a:lnTo>
                  <a:pt x="23"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Freeform 590">
            <a:extLst>
              <a:ext uri="{FF2B5EF4-FFF2-40B4-BE49-F238E27FC236}">
                <a16:creationId xmlns:a16="http://schemas.microsoft.com/office/drawing/2014/main" id="{7AC44386-8BD6-41E5-9E33-6A814F349E07}"/>
              </a:ext>
            </a:extLst>
          </p:cNvPr>
          <p:cNvSpPr>
            <a:spLocks noEditPoints="1"/>
          </p:cNvSpPr>
          <p:nvPr/>
        </p:nvSpPr>
        <p:spPr bwMode="auto">
          <a:xfrm>
            <a:off x="6927850" y="5519738"/>
            <a:ext cx="38100" cy="39687"/>
          </a:xfrm>
          <a:custGeom>
            <a:avLst/>
            <a:gdLst>
              <a:gd name="T0" fmla="*/ 39 w 47"/>
              <a:gd name="T1" fmla="*/ 11 h 48"/>
              <a:gd name="T2" fmla="*/ 34 w 47"/>
              <a:gd name="T3" fmla="*/ 29 h 48"/>
              <a:gd name="T4" fmla="*/ 32 w 47"/>
              <a:gd name="T5" fmla="*/ 33 h 48"/>
              <a:gd name="T6" fmla="*/ 26 w 47"/>
              <a:gd name="T7" fmla="*/ 39 h 48"/>
              <a:gd name="T8" fmla="*/ 22 w 47"/>
              <a:gd name="T9" fmla="*/ 42 h 48"/>
              <a:gd name="T10" fmla="*/ 13 w 47"/>
              <a:gd name="T11" fmla="*/ 46 h 48"/>
              <a:gd name="T12" fmla="*/ 0 w 47"/>
              <a:gd name="T13" fmla="*/ 44 h 48"/>
              <a:gd name="T14" fmla="*/ 7 w 47"/>
              <a:gd name="T15" fmla="*/ 43 h 48"/>
              <a:gd name="T16" fmla="*/ 18 w 47"/>
              <a:gd name="T17" fmla="*/ 39 h 48"/>
              <a:gd name="T18" fmla="*/ 24 w 47"/>
              <a:gd name="T19" fmla="*/ 36 h 48"/>
              <a:gd name="T20" fmla="*/ 31 w 47"/>
              <a:gd name="T21" fmla="*/ 26 h 48"/>
              <a:gd name="T22" fmla="*/ 35 w 47"/>
              <a:gd name="T23" fmla="*/ 12 h 48"/>
              <a:gd name="T24" fmla="*/ 0 w 47"/>
              <a:gd name="T25" fmla="*/ 8 h 48"/>
              <a:gd name="T26" fmla="*/ 37 w 47"/>
              <a:gd name="T27" fmla="*/ 8 h 48"/>
              <a:gd name="T28" fmla="*/ 36 w 47"/>
              <a:gd name="T29" fmla="*/ 6 h 48"/>
              <a:gd name="T30" fmla="*/ 38 w 47"/>
              <a:gd name="T31" fmla="*/ 2 h 48"/>
              <a:gd name="T32" fmla="*/ 40 w 47"/>
              <a:gd name="T33" fmla="*/ 1 h 48"/>
              <a:gd name="T34" fmla="*/ 42 w 47"/>
              <a:gd name="T35" fmla="*/ 0 h 48"/>
              <a:gd name="T36" fmla="*/ 46 w 47"/>
              <a:gd name="T37" fmla="*/ 2 h 48"/>
              <a:gd name="T38" fmla="*/ 47 w 47"/>
              <a:gd name="T39" fmla="*/ 4 h 48"/>
              <a:gd name="T40" fmla="*/ 47 w 47"/>
              <a:gd name="T41" fmla="*/ 6 h 48"/>
              <a:gd name="T42" fmla="*/ 46 w 47"/>
              <a:gd name="T43" fmla="*/ 10 h 48"/>
              <a:gd name="T44" fmla="*/ 44 w 47"/>
              <a:gd name="T45" fmla="*/ 11 h 48"/>
              <a:gd name="T46" fmla="*/ 42 w 47"/>
              <a:gd name="T47" fmla="*/ 11 h 48"/>
              <a:gd name="T48" fmla="*/ 39 w 47"/>
              <a:gd name="T49" fmla="*/ 11 h 48"/>
              <a:gd name="T50" fmla="*/ 42 w 47"/>
              <a:gd name="T51" fmla="*/ 9 h 48"/>
              <a:gd name="T52" fmla="*/ 44 w 47"/>
              <a:gd name="T53" fmla="*/ 8 h 48"/>
              <a:gd name="T54" fmla="*/ 45 w 47"/>
              <a:gd name="T55" fmla="*/ 6 h 48"/>
              <a:gd name="T56" fmla="*/ 44 w 47"/>
              <a:gd name="T57" fmla="*/ 3 h 48"/>
              <a:gd name="T58" fmla="*/ 42 w 47"/>
              <a:gd name="T59" fmla="*/ 2 h 48"/>
              <a:gd name="T60" fmla="*/ 39 w 47"/>
              <a:gd name="T61" fmla="*/ 3 h 48"/>
              <a:gd name="T62" fmla="*/ 38 w 47"/>
              <a:gd name="T63" fmla="*/ 6 h 48"/>
              <a:gd name="T64" fmla="*/ 39 w 47"/>
              <a:gd name="T65" fmla="*/ 8 h 48"/>
              <a:gd name="T66" fmla="*/ 42 w 47"/>
              <a:gd name="T67"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 h="48">
                <a:moveTo>
                  <a:pt x="39" y="11"/>
                </a:moveTo>
                <a:lnTo>
                  <a:pt x="39" y="11"/>
                </a:lnTo>
                <a:lnTo>
                  <a:pt x="37" y="21"/>
                </a:lnTo>
                <a:lnTo>
                  <a:pt x="34" y="29"/>
                </a:lnTo>
                <a:lnTo>
                  <a:pt x="34" y="29"/>
                </a:lnTo>
                <a:lnTo>
                  <a:pt x="32" y="33"/>
                </a:lnTo>
                <a:lnTo>
                  <a:pt x="30" y="36"/>
                </a:lnTo>
                <a:lnTo>
                  <a:pt x="26" y="39"/>
                </a:lnTo>
                <a:lnTo>
                  <a:pt x="22" y="42"/>
                </a:lnTo>
                <a:lnTo>
                  <a:pt x="22" y="42"/>
                </a:lnTo>
                <a:lnTo>
                  <a:pt x="18" y="44"/>
                </a:lnTo>
                <a:lnTo>
                  <a:pt x="13" y="46"/>
                </a:lnTo>
                <a:lnTo>
                  <a:pt x="1" y="48"/>
                </a:lnTo>
                <a:lnTo>
                  <a:pt x="0" y="44"/>
                </a:lnTo>
                <a:lnTo>
                  <a:pt x="0" y="44"/>
                </a:lnTo>
                <a:lnTo>
                  <a:pt x="7" y="43"/>
                </a:lnTo>
                <a:lnTo>
                  <a:pt x="13" y="41"/>
                </a:lnTo>
                <a:lnTo>
                  <a:pt x="18" y="39"/>
                </a:lnTo>
                <a:lnTo>
                  <a:pt x="24" y="36"/>
                </a:lnTo>
                <a:lnTo>
                  <a:pt x="24" y="36"/>
                </a:lnTo>
                <a:lnTo>
                  <a:pt x="28" y="32"/>
                </a:lnTo>
                <a:lnTo>
                  <a:pt x="31" y="26"/>
                </a:lnTo>
                <a:lnTo>
                  <a:pt x="33" y="20"/>
                </a:lnTo>
                <a:lnTo>
                  <a:pt x="35" y="12"/>
                </a:lnTo>
                <a:lnTo>
                  <a:pt x="0" y="12"/>
                </a:lnTo>
                <a:lnTo>
                  <a:pt x="0" y="8"/>
                </a:lnTo>
                <a:lnTo>
                  <a:pt x="37" y="8"/>
                </a:lnTo>
                <a:lnTo>
                  <a:pt x="37" y="8"/>
                </a:lnTo>
                <a:lnTo>
                  <a:pt x="36" y="6"/>
                </a:lnTo>
                <a:lnTo>
                  <a:pt x="36" y="6"/>
                </a:lnTo>
                <a:lnTo>
                  <a:pt x="37" y="4"/>
                </a:lnTo>
                <a:lnTo>
                  <a:pt x="38" y="2"/>
                </a:lnTo>
                <a:lnTo>
                  <a:pt x="38" y="2"/>
                </a:lnTo>
                <a:lnTo>
                  <a:pt x="40" y="1"/>
                </a:lnTo>
                <a:lnTo>
                  <a:pt x="42" y="0"/>
                </a:lnTo>
                <a:lnTo>
                  <a:pt x="42" y="0"/>
                </a:lnTo>
                <a:lnTo>
                  <a:pt x="44" y="1"/>
                </a:lnTo>
                <a:lnTo>
                  <a:pt x="46" y="2"/>
                </a:lnTo>
                <a:lnTo>
                  <a:pt x="46" y="2"/>
                </a:lnTo>
                <a:lnTo>
                  <a:pt x="47" y="4"/>
                </a:lnTo>
                <a:lnTo>
                  <a:pt x="47" y="6"/>
                </a:lnTo>
                <a:lnTo>
                  <a:pt x="47" y="6"/>
                </a:lnTo>
                <a:lnTo>
                  <a:pt x="47" y="8"/>
                </a:lnTo>
                <a:lnTo>
                  <a:pt x="46" y="10"/>
                </a:lnTo>
                <a:lnTo>
                  <a:pt x="46" y="10"/>
                </a:lnTo>
                <a:lnTo>
                  <a:pt x="44" y="11"/>
                </a:lnTo>
                <a:lnTo>
                  <a:pt x="42" y="11"/>
                </a:lnTo>
                <a:lnTo>
                  <a:pt x="42" y="11"/>
                </a:lnTo>
                <a:lnTo>
                  <a:pt x="39" y="11"/>
                </a:lnTo>
                <a:lnTo>
                  <a:pt x="39" y="11"/>
                </a:lnTo>
                <a:close/>
                <a:moveTo>
                  <a:pt x="42" y="9"/>
                </a:moveTo>
                <a:lnTo>
                  <a:pt x="42" y="9"/>
                </a:lnTo>
                <a:lnTo>
                  <a:pt x="44" y="8"/>
                </a:lnTo>
                <a:lnTo>
                  <a:pt x="44" y="8"/>
                </a:lnTo>
                <a:lnTo>
                  <a:pt x="45" y="6"/>
                </a:lnTo>
                <a:lnTo>
                  <a:pt x="45" y="6"/>
                </a:lnTo>
                <a:lnTo>
                  <a:pt x="44" y="3"/>
                </a:lnTo>
                <a:lnTo>
                  <a:pt x="44" y="3"/>
                </a:lnTo>
                <a:lnTo>
                  <a:pt x="42" y="2"/>
                </a:lnTo>
                <a:lnTo>
                  <a:pt x="42" y="2"/>
                </a:lnTo>
                <a:lnTo>
                  <a:pt x="39" y="3"/>
                </a:lnTo>
                <a:lnTo>
                  <a:pt x="39" y="3"/>
                </a:lnTo>
                <a:lnTo>
                  <a:pt x="38" y="6"/>
                </a:lnTo>
                <a:lnTo>
                  <a:pt x="38" y="6"/>
                </a:lnTo>
                <a:lnTo>
                  <a:pt x="39" y="8"/>
                </a:lnTo>
                <a:lnTo>
                  <a:pt x="39" y="8"/>
                </a:lnTo>
                <a:lnTo>
                  <a:pt x="42" y="9"/>
                </a:lnTo>
                <a:lnTo>
                  <a:pt x="42"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Freeform 591">
            <a:extLst>
              <a:ext uri="{FF2B5EF4-FFF2-40B4-BE49-F238E27FC236}">
                <a16:creationId xmlns:a16="http://schemas.microsoft.com/office/drawing/2014/main" id="{36DECAD0-8166-43E4-B8D9-E750B26AD66B}"/>
              </a:ext>
            </a:extLst>
          </p:cNvPr>
          <p:cNvSpPr>
            <a:spLocks noEditPoints="1"/>
          </p:cNvSpPr>
          <p:nvPr/>
        </p:nvSpPr>
        <p:spPr bwMode="auto">
          <a:xfrm>
            <a:off x="6967538" y="5526088"/>
            <a:ext cx="41275" cy="30162"/>
          </a:xfrm>
          <a:custGeom>
            <a:avLst/>
            <a:gdLst>
              <a:gd name="T0" fmla="*/ 49 w 52"/>
              <a:gd name="T1" fmla="*/ 37 h 37"/>
              <a:gd name="T2" fmla="*/ 34 w 52"/>
              <a:gd name="T3" fmla="*/ 22 h 37"/>
              <a:gd name="T4" fmla="*/ 24 w 52"/>
              <a:gd name="T5" fmla="*/ 12 h 37"/>
              <a:gd name="T6" fmla="*/ 22 w 52"/>
              <a:gd name="T7" fmla="*/ 10 h 37"/>
              <a:gd name="T8" fmla="*/ 21 w 52"/>
              <a:gd name="T9" fmla="*/ 9 h 37"/>
              <a:gd name="T10" fmla="*/ 20 w 52"/>
              <a:gd name="T11" fmla="*/ 10 h 37"/>
              <a:gd name="T12" fmla="*/ 19 w 52"/>
              <a:gd name="T13" fmla="*/ 11 h 37"/>
              <a:gd name="T14" fmla="*/ 11 w 52"/>
              <a:gd name="T15" fmla="*/ 22 h 37"/>
              <a:gd name="T16" fmla="*/ 0 w 52"/>
              <a:gd name="T17" fmla="*/ 28 h 37"/>
              <a:gd name="T18" fmla="*/ 4 w 52"/>
              <a:gd name="T19" fmla="*/ 22 h 37"/>
              <a:gd name="T20" fmla="*/ 16 w 52"/>
              <a:gd name="T21" fmla="*/ 8 h 37"/>
              <a:gd name="T22" fmla="*/ 21 w 52"/>
              <a:gd name="T23" fmla="*/ 6 h 37"/>
              <a:gd name="T24" fmla="*/ 23 w 52"/>
              <a:gd name="T25" fmla="*/ 6 h 37"/>
              <a:gd name="T26" fmla="*/ 27 w 52"/>
              <a:gd name="T27" fmla="*/ 9 h 37"/>
              <a:gd name="T28" fmla="*/ 34 w 52"/>
              <a:gd name="T29" fmla="*/ 16 h 37"/>
              <a:gd name="T30" fmla="*/ 52 w 52"/>
              <a:gd name="T31" fmla="*/ 33 h 37"/>
              <a:gd name="T32" fmla="*/ 35 w 52"/>
              <a:gd name="T33" fmla="*/ 5 h 37"/>
              <a:gd name="T34" fmla="*/ 35 w 52"/>
              <a:gd name="T35" fmla="*/ 3 h 37"/>
              <a:gd name="T36" fmla="*/ 37 w 52"/>
              <a:gd name="T37" fmla="*/ 2 h 37"/>
              <a:gd name="T38" fmla="*/ 40 w 52"/>
              <a:gd name="T39" fmla="*/ 0 h 37"/>
              <a:gd name="T40" fmla="*/ 43 w 52"/>
              <a:gd name="T41" fmla="*/ 0 h 37"/>
              <a:gd name="T42" fmla="*/ 45 w 52"/>
              <a:gd name="T43" fmla="*/ 2 h 37"/>
              <a:gd name="T44" fmla="*/ 46 w 52"/>
              <a:gd name="T45" fmla="*/ 5 h 37"/>
              <a:gd name="T46" fmla="*/ 46 w 52"/>
              <a:gd name="T47" fmla="*/ 8 h 37"/>
              <a:gd name="T48" fmla="*/ 44 w 52"/>
              <a:gd name="T49" fmla="*/ 9 h 37"/>
              <a:gd name="T50" fmla="*/ 41 w 52"/>
              <a:gd name="T51" fmla="*/ 11 h 37"/>
              <a:gd name="T52" fmla="*/ 38 w 52"/>
              <a:gd name="T53" fmla="*/ 11 h 37"/>
              <a:gd name="T54" fmla="*/ 36 w 52"/>
              <a:gd name="T55" fmla="*/ 9 h 37"/>
              <a:gd name="T56" fmla="*/ 35 w 52"/>
              <a:gd name="T57" fmla="*/ 6 h 37"/>
              <a:gd name="T58" fmla="*/ 40 w 52"/>
              <a:gd name="T59" fmla="*/ 9 h 37"/>
              <a:gd name="T60" fmla="*/ 43 w 52"/>
              <a:gd name="T61" fmla="*/ 8 h 37"/>
              <a:gd name="T62" fmla="*/ 44 w 52"/>
              <a:gd name="T63" fmla="*/ 6 h 37"/>
              <a:gd name="T64" fmla="*/ 43 w 52"/>
              <a:gd name="T65" fmla="*/ 3 h 37"/>
              <a:gd name="T66" fmla="*/ 40 w 52"/>
              <a:gd name="T67" fmla="*/ 2 h 37"/>
              <a:gd name="T68" fmla="*/ 38 w 52"/>
              <a:gd name="T69" fmla="*/ 3 h 37"/>
              <a:gd name="T70" fmla="*/ 37 w 52"/>
              <a:gd name="T71" fmla="*/ 5 h 37"/>
              <a:gd name="T72" fmla="*/ 38 w 52"/>
              <a:gd name="T73" fmla="*/ 8 h 37"/>
              <a:gd name="T74" fmla="*/ 40 w 52"/>
              <a:gd name="T7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37">
                <a:moveTo>
                  <a:pt x="52" y="33"/>
                </a:moveTo>
                <a:lnTo>
                  <a:pt x="49" y="37"/>
                </a:lnTo>
                <a:lnTo>
                  <a:pt x="49" y="37"/>
                </a:lnTo>
                <a:lnTo>
                  <a:pt x="34" y="22"/>
                </a:lnTo>
                <a:lnTo>
                  <a:pt x="34" y="22"/>
                </a:lnTo>
                <a:lnTo>
                  <a:pt x="24" y="12"/>
                </a:lnTo>
                <a:lnTo>
                  <a:pt x="24" y="12"/>
                </a:lnTo>
                <a:lnTo>
                  <a:pt x="22" y="10"/>
                </a:lnTo>
                <a:lnTo>
                  <a:pt x="22" y="10"/>
                </a:lnTo>
                <a:lnTo>
                  <a:pt x="21" y="9"/>
                </a:lnTo>
                <a:lnTo>
                  <a:pt x="21" y="9"/>
                </a:lnTo>
                <a:lnTo>
                  <a:pt x="20" y="10"/>
                </a:lnTo>
                <a:lnTo>
                  <a:pt x="20" y="10"/>
                </a:lnTo>
                <a:lnTo>
                  <a:pt x="19" y="11"/>
                </a:lnTo>
                <a:lnTo>
                  <a:pt x="19" y="11"/>
                </a:lnTo>
                <a:lnTo>
                  <a:pt x="11" y="22"/>
                </a:lnTo>
                <a:lnTo>
                  <a:pt x="3" y="31"/>
                </a:lnTo>
                <a:lnTo>
                  <a:pt x="0" y="28"/>
                </a:lnTo>
                <a:lnTo>
                  <a:pt x="0" y="28"/>
                </a:lnTo>
                <a:lnTo>
                  <a:pt x="4" y="22"/>
                </a:lnTo>
                <a:lnTo>
                  <a:pt x="16" y="8"/>
                </a:lnTo>
                <a:lnTo>
                  <a:pt x="16" y="8"/>
                </a:lnTo>
                <a:lnTo>
                  <a:pt x="18" y="6"/>
                </a:lnTo>
                <a:lnTo>
                  <a:pt x="21" y="6"/>
                </a:lnTo>
                <a:lnTo>
                  <a:pt x="21" y="6"/>
                </a:lnTo>
                <a:lnTo>
                  <a:pt x="23" y="6"/>
                </a:lnTo>
                <a:lnTo>
                  <a:pt x="23" y="6"/>
                </a:lnTo>
                <a:lnTo>
                  <a:pt x="27" y="9"/>
                </a:lnTo>
                <a:lnTo>
                  <a:pt x="34" y="16"/>
                </a:lnTo>
                <a:lnTo>
                  <a:pt x="34" y="16"/>
                </a:lnTo>
                <a:lnTo>
                  <a:pt x="52" y="33"/>
                </a:lnTo>
                <a:lnTo>
                  <a:pt x="52" y="33"/>
                </a:lnTo>
                <a:close/>
                <a:moveTo>
                  <a:pt x="35" y="6"/>
                </a:moveTo>
                <a:lnTo>
                  <a:pt x="35" y="5"/>
                </a:lnTo>
                <a:lnTo>
                  <a:pt x="35" y="5"/>
                </a:lnTo>
                <a:lnTo>
                  <a:pt x="35" y="3"/>
                </a:lnTo>
                <a:lnTo>
                  <a:pt x="37" y="2"/>
                </a:lnTo>
                <a:lnTo>
                  <a:pt x="37" y="2"/>
                </a:lnTo>
                <a:lnTo>
                  <a:pt x="38" y="0"/>
                </a:lnTo>
                <a:lnTo>
                  <a:pt x="40" y="0"/>
                </a:lnTo>
                <a:lnTo>
                  <a:pt x="40" y="0"/>
                </a:lnTo>
                <a:lnTo>
                  <a:pt x="43" y="0"/>
                </a:lnTo>
                <a:lnTo>
                  <a:pt x="45" y="2"/>
                </a:lnTo>
                <a:lnTo>
                  <a:pt x="45" y="2"/>
                </a:lnTo>
                <a:lnTo>
                  <a:pt x="46" y="3"/>
                </a:lnTo>
                <a:lnTo>
                  <a:pt x="46" y="5"/>
                </a:lnTo>
                <a:lnTo>
                  <a:pt x="46" y="5"/>
                </a:lnTo>
                <a:lnTo>
                  <a:pt x="46" y="8"/>
                </a:lnTo>
                <a:lnTo>
                  <a:pt x="44" y="9"/>
                </a:lnTo>
                <a:lnTo>
                  <a:pt x="44" y="9"/>
                </a:lnTo>
                <a:lnTo>
                  <a:pt x="43" y="11"/>
                </a:lnTo>
                <a:lnTo>
                  <a:pt x="41" y="11"/>
                </a:lnTo>
                <a:lnTo>
                  <a:pt x="41" y="11"/>
                </a:lnTo>
                <a:lnTo>
                  <a:pt x="38" y="11"/>
                </a:lnTo>
                <a:lnTo>
                  <a:pt x="36" y="9"/>
                </a:lnTo>
                <a:lnTo>
                  <a:pt x="36" y="9"/>
                </a:lnTo>
                <a:lnTo>
                  <a:pt x="35" y="8"/>
                </a:lnTo>
                <a:lnTo>
                  <a:pt x="35" y="6"/>
                </a:lnTo>
                <a:lnTo>
                  <a:pt x="35" y="6"/>
                </a:lnTo>
                <a:close/>
                <a:moveTo>
                  <a:pt x="40" y="9"/>
                </a:moveTo>
                <a:lnTo>
                  <a:pt x="40" y="9"/>
                </a:lnTo>
                <a:lnTo>
                  <a:pt x="43" y="8"/>
                </a:lnTo>
                <a:lnTo>
                  <a:pt x="43" y="8"/>
                </a:lnTo>
                <a:lnTo>
                  <a:pt x="44" y="6"/>
                </a:lnTo>
                <a:lnTo>
                  <a:pt x="44" y="6"/>
                </a:lnTo>
                <a:lnTo>
                  <a:pt x="43" y="3"/>
                </a:lnTo>
                <a:lnTo>
                  <a:pt x="43" y="3"/>
                </a:lnTo>
                <a:lnTo>
                  <a:pt x="40" y="2"/>
                </a:lnTo>
                <a:lnTo>
                  <a:pt x="40" y="2"/>
                </a:lnTo>
                <a:lnTo>
                  <a:pt x="38" y="3"/>
                </a:lnTo>
                <a:lnTo>
                  <a:pt x="38" y="3"/>
                </a:lnTo>
                <a:lnTo>
                  <a:pt x="37" y="5"/>
                </a:lnTo>
                <a:lnTo>
                  <a:pt x="37" y="5"/>
                </a:lnTo>
                <a:lnTo>
                  <a:pt x="38" y="8"/>
                </a:lnTo>
                <a:lnTo>
                  <a:pt x="38" y="8"/>
                </a:lnTo>
                <a:lnTo>
                  <a:pt x="40" y="9"/>
                </a:lnTo>
                <a:lnTo>
                  <a:pt x="40"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336" name="Group 793">
            <a:extLst>
              <a:ext uri="{FF2B5EF4-FFF2-40B4-BE49-F238E27FC236}">
                <a16:creationId xmlns:a16="http://schemas.microsoft.com/office/drawing/2014/main" id="{48A6CB12-87E8-4C33-9982-C11635445D56}"/>
              </a:ext>
            </a:extLst>
          </p:cNvPr>
          <p:cNvGrpSpPr>
            <a:grpSpLocks/>
          </p:cNvGrpSpPr>
          <p:nvPr/>
        </p:nvGrpSpPr>
        <p:grpSpPr bwMode="auto">
          <a:xfrm>
            <a:off x="6800850" y="5278438"/>
            <a:ext cx="2068512" cy="600075"/>
            <a:chOff x="4284" y="3325"/>
            <a:chExt cx="1303" cy="378"/>
          </a:xfrm>
          <a:solidFill>
            <a:schemeClr val="tx1"/>
          </a:solidFill>
        </p:grpSpPr>
        <p:sp>
          <p:nvSpPr>
            <p:cNvPr id="1389" name="Rectangle 593">
              <a:extLst>
                <a:ext uri="{FF2B5EF4-FFF2-40B4-BE49-F238E27FC236}">
                  <a16:creationId xmlns:a16="http://schemas.microsoft.com/office/drawing/2014/main" id="{AE8DDBD1-7DA5-4592-A2D4-C014355A5211}"/>
                </a:ext>
              </a:extLst>
            </p:cNvPr>
            <p:cNvSpPr>
              <a:spLocks noChangeArrowheads="1"/>
            </p:cNvSpPr>
            <p:nvPr/>
          </p:nvSpPr>
          <p:spPr bwMode="auto">
            <a:xfrm>
              <a:off x="4417" y="3490"/>
              <a:ext cx="2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0" name="Freeform 594">
              <a:extLst>
                <a:ext uri="{FF2B5EF4-FFF2-40B4-BE49-F238E27FC236}">
                  <a16:creationId xmlns:a16="http://schemas.microsoft.com/office/drawing/2014/main" id="{8ED1C247-E03F-41C4-BA4C-C89AE905C92B}"/>
                </a:ext>
              </a:extLst>
            </p:cNvPr>
            <p:cNvSpPr>
              <a:spLocks noEditPoints="1"/>
            </p:cNvSpPr>
            <p:nvPr/>
          </p:nvSpPr>
          <p:spPr bwMode="auto">
            <a:xfrm>
              <a:off x="4443" y="3480"/>
              <a:ext cx="24" cy="21"/>
            </a:xfrm>
            <a:custGeom>
              <a:avLst/>
              <a:gdLst>
                <a:gd name="T0" fmla="*/ 23 w 47"/>
                <a:gd name="T1" fmla="*/ 19 h 41"/>
                <a:gd name="T2" fmla="*/ 21 w 47"/>
                <a:gd name="T3" fmla="*/ 23 h 41"/>
                <a:gd name="T4" fmla="*/ 21 w 47"/>
                <a:gd name="T5" fmla="*/ 23 h 41"/>
                <a:gd name="T6" fmla="*/ 11 w 47"/>
                <a:gd name="T7" fmla="*/ 19 h 41"/>
                <a:gd name="T8" fmla="*/ 0 w 47"/>
                <a:gd name="T9" fmla="*/ 16 h 41"/>
                <a:gd name="T10" fmla="*/ 1 w 47"/>
                <a:gd name="T11" fmla="*/ 13 h 41"/>
                <a:gd name="T12" fmla="*/ 1 w 47"/>
                <a:gd name="T13" fmla="*/ 13 h 41"/>
                <a:gd name="T14" fmla="*/ 11 w 47"/>
                <a:gd name="T15" fmla="*/ 15 h 41"/>
                <a:gd name="T16" fmla="*/ 23 w 47"/>
                <a:gd name="T17" fmla="*/ 19 h 41"/>
                <a:gd name="T18" fmla="*/ 23 w 47"/>
                <a:gd name="T19" fmla="*/ 19 h 41"/>
                <a:gd name="T20" fmla="*/ 47 w 47"/>
                <a:gd name="T21" fmla="*/ 17 h 41"/>
                <a:gd name="T22" fmla="*/ 47 w 47"/>
                <a:gd name="T23" fmla="*/ 17 h 41"/>
                <a:gd name="T24" fmla="*/ 44 w 47"/>
                <a:gd name="T25" fmla="*/ 22 h 41"/>
                <a:gd name="T26" fmla="*/ 40 w 47"/>
                <a:gd name="T27" fmla="*/ 26 h 41"/>
                <a:gd name="T28" fmla="*/ 35 w 47"/>
                <a:gd name="T29" fmla="*/ 30 h 41"/>
                <a:gd name="T30" fmla="*/ 30 w 47"/>
                <a:gd name="T31" fmla="*/ 34 h 41"/>
                <a:gd name="T32" fmla="*/ 30 w 47"/>
                <a:gd name="T33" fmla="*/ 34 h 41"/>
                <a:gd name="T34" fmla="*/ 24 w 47"/>
                <a:gd name="T35" fmla="*/ 36 h 41"/>
                <a:gd name="T36" fmla="*/ 18 w 47"/>
                <a:gd name="T37" fmla="*/ 39 h 41"/>
                <a:gd name="T38" fmla="*/ 11 w 47"/>
                <a:gd name="T39" fmla="*/ 40 h 41"/>
                <a:gd name="T40" fmla="*/ 3 w 47"/>
                <a:gd name="T41" fmla="*/ 41 h 41"/>
                <a:gd name="T42" fmla="*/ 2 w 47"/>
                <a:gd name="T43" fmla="*/ 38 h 41"/>
                <a:gd name="T44" fmla="*/ 2 w 47"/>
                <a:gd name="T45" fmla="*/ 38 h 41"/>
                <a:gd name="T46" fmla="*/ 11 w 47"/>
                <a:gd name="T47" fmla="*/ 36 h 41"/>
                <a:gd name="T48" fmla="*/ 19 w 47"/>
                <a:gd name="T49" fmla="*/ 34 h 41"/>
                <a:gd name="T50" fmla="*/ 19 w 47"/>
                <a:gd name="T51" fmla="*/ 34 h 41"/>
                <a:gd name="T52" fmla="*/ 25 w 47"/>
                <a:gd name="T53" fmla="*/ 32 h 41"/>
                <a:gd name="T54" fmla="*/ 30 w 47"/>
                <a:gd name="T55" fmla="*/ 29 h 41"/>
                <a:gd name="T56" fmla="*/ 30 w 47"/>
                <a:gd name="T57" fmla="*/ 29 h 41"/>
                <a:gd name="T58" fmla="*/ 37 w 47"/>
                <a:gd name="T59" fmla="*/ 23 h 41"/>
                <a:gd name="T60" fmla="*/ 37 w 47"/>
                <a:gd name="T61" fmla="*/ 23 h 41"/>
                <a:gd name="T62" fmla="*/ 43 w 47"/>
                <a:gd name="T63" fmla="*/ 15 h 41"/>
                <a:gd name="T64" fmla="*/ 47 w 47"/>
                <a:gd name="T65" fmla="*/ 17 h 41"/>
                <a:gd name="T66" fmla="*/ 28 w 47"/>
                <a:gd name="T67" fmla="*/ 6 h 41"/>
                <a:gd name="T68" fmla="*/ 26 w 47"/>
                <a:gd name="T69" fmla="*/ 10 h 41"/>
                <a:gd name="T70" fmla="*/ 26 w 47"/>
                <a:gd name="T71" fmla="*/ 10 h 41"/>
                <a:gd name="T72" fmla="*/ 18 w 47"/>
                <a:gd name="T73" fmla="*/ 7 h 41"/>
                <a:gd name="T74" fmla="*/ 5 w 47"/>
                <a:gd name="T75" fmla="*/ 3 h 41"/>
                <a:gd name="T76" fmla="*/ 7 w 47"/>
                <a:gd name="T77" fmla="*/ 0 h 41"/>
                <a:gd name="T78" fmla="*/ 7 w 47"/>
                <a:gd name="T79" fmla="*/ 0 h 41"/>
                <a:gd name="T80" fmla="*/ 17 w 47"/>
                <a:gd name="T81" fmla="*/ 3 h 41"/>
                <a:gd name="T82" fmla="*/ 17 w 47"/>
                <a:gd name="T83" fmla="*/ 3 h 41"/>
                <a:gd name="T84" fmla="*/ 28 w 47"/>
                <a:gd name="T85" fmla="*/ 6 h 41"/>
                <a:gd name="T86" fmla="*/ 28 w 47"/>
                <a:gd name="T87" fmla="*/ 6 h 41"/>
                <a:gd name="T88" fmla="*/ 38 w 47"/>
                <a:gd name="T89" fmla="*/ 8 h 41"/>
                <a:gd name="T90" fmla="*/ 35 w 47"/>
                <a:gd name="T91" fmla="*/ 10 h 41"/>
                <a:gd name="T92" fmla="*/ 35 w 47"/>
                <a:gd name="T93" fmla="*/ 10 h 41"/>
                <a:gd name="T94" fmla="*/ 32 w 47"/>
                <a:gd name="T95" fmla="*/ 3 h 41"/>
                <a:gd name="T96" fmla="*/ 34 w 47"/>
                <a:gd name="T97" fmla="*/ 1 h 41"/>
                <a:gd name="T98" fmla="*/ 34 w 47"/>
                <a:gd name="T99" fmla="*/ 1 h 41"/>
                <a:gd name="T100" fmla="*/ 38 w 47"/>
                <a:gd name="T101" fmla="*/ 8 h 41"/>
                <a:gd name="T102" fmla="*/ 38 w 47"/>
                <a:gd name="T103" fmla="*/ 8 h 41"/>
                <a:gd name="T104" fmla="*/ 46 w 47"/>
                <a:gd name="T105" fmla="*/ 7 h 41"/>
                <a:gd name="T106" fmla="*/ 43 w 47"/>
                <a:gd name="T107" fmla="*/ 8 h 41"/>
                <a:gd name="T108" fmla="*/ 43 w 47"/>
                <a:gd name="T109" fmla="*/ 8 h 41"/>
                <a:gd name="T110" fmla="*/ 39 w 47"/>
                <a:gd name="T111" fmla="*/ 1 h 41"/>
                <a:gd name="T112" fmla="*/ 42 w 47"/>
                <a:gd name="T113" fmla="*/ 0 h 41"/>
                <a:gd name="T114" fmla="*/ 42 w 47"/>
                <a:gd name="T115" fmla="*/ 0 h 41"/>
                <a:gd name="T116" fmla="*/ 46 w 47"/>
                <a:gd name="T117" fmla="*/ 7 h 41"/>
                <a:gd name="T118" fmla="*/ 46 w 47"/>
                <a:gd name="T119"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 h="41">
                  <a:moveTo>
                    <a:pt x="23" y="19"/>
                  </a:moveTo>
                  <a:lnTo>
                    <a:pt x="21" y="23"/>
                  </a:lnTo>
                  <a:lnTo>
                    <a:pt x="21" y="23"/>
                  </a:lnTo>
                  <a:lnTo>
                    <a:pt x="11" y="19"/>
                  </a:lnTo>
                  <a:lnTo>
                    <a:pt x="0" y="16"/>
                  </a:lnTo>
                  <a:lnTo>
                    <a:pt x="1" y="13"/>
                  </a:lnTo>
                  <a:lnTo>
                    <a:pt x="1" y="13"/>
                  </a:lnTo>
                  <a:lnTo>
                    <a:pt x="11" y="15"/>
                  </a:lnTo>
                  <a:lnTo>
                    <a:pt x="23" y="19"/>
                  </a:lnTo>
                  <a:lnTo>
                    <a:pt x="23" y="19"/>
                  </a:lnTo>
                  <a:close/>
                  <a:moveTo>
                    <a:pt x="47" y="17"/>
                  </a:moveTo>
                  <a:lnTo>
                    <a:pt x="47" y="17"/>
                  </a:lnTo>
                  <a:lnTo>
                    <a:pt x="44" y="22"/>
                  </a:lnTo>
                  <a:lnTo>
                    <a:pt x="40" y="26"/>
                  </a:lnTo>
                  <a:lnTo>
                    <a:pt x="35" y="30"/>
                  </a:lnTo>
                  <a:lnTo>
                    <a:pt x="30" y="34"/>
                  </a:lnTo>
                  <a:lnTo>
                    <a:pt x="30" y="34"/>
                  </a:lnTo>
                  <a:lnTo>
                    <a:pt x="24" y="36"/>
                  </a:lnTo>
                  <a:lnTo>
                    <a:pt x="18" y="39"/>
                  </a:lnTo>
                  <a:lnTo>
                    <a:pt x="11" y="40"/>
                  </a:lnTo>
                  <a:lnTo>
                    <a:pt x="3" y="41"/>
                  </a:lnTo>
                  <a:lnTo>
                    <a:pt x="2" y="38"/>
                  </a:lnTo>
                  <a:lnTo>
                    <a:pt x="2" y="38"/>
                  </a:lnTo>
                  <a:lnTo>
                    <a:pt x="11" y="36"/>
                  </a:lnTo>
                  <a:lnTo>
                    <a:pt x="19" y="34"/>
                  </a:lnTo>
                  <a:lnTo>
                    <a:pt x="19" y="34"/>
                  </a:lnTo>
                  <a:lnTo>
                    <a:pt x="25" y="32"/>
                  </a:lnTo>
                  <a:lnTo>
                    <a:pt x="30" y="29"/>
                  </a:lnTo>
                  <a:lnTo>
                    <a:pt x="30" y="29"/>
                  </a:lnTo>
                  <a:lnTo>
                    <a:pt x="37" y="23"/>
                  </a:lnTo>
                  <a:lnTo>
                    <a:pt x="37" y="23"/>
                  </a:lnTo>
                  <a:lnTo>
                    <a:pt x="43" y="15"/>
                  </a:lnTo>
                  <a:lnTo>
                    <a:pt x="47" y="17"/>
                  </a:lnTo>
                  <a:close/>
                  <a:moveTo>
                    <a:pt x="28" y="6"/>
                  </a:moveTo>
                  <a:lnTo>
                    <a:pt x="26" y="10"/>
                  </a:lnTo>
                  <a:lnTo>
                    <a:pt x="26" y="10"/>
                  </a:lnTo>
                  <a:lnTo>
                    <a:pt x="18" y="7"/>
                  </a:lnTo>
                  <a:lnTo>
                    <a:pt x="5" y="3"/>
                  </a:lnTo>
                  <a:lnTo>
                    <a:pt x="7" y="0"/>
                  </a:lnTo>
                  <a:lnTo>
                    <a:pt x="7" y="0"/>
                  </a:lnTo>
                  <a:lnTo>
                    <a:pt x="17" y="3"/>
                  </a:lnTo>
                  <a:lnTo>
                    <a:pt x="17" y="3"/>
                  </a:lnTo>
                  <a:lnTo>
                    <a:pt x="28" y="6"/>
                  </a:lnTo>
                  <a:lnTo>
                    <a:pt x="28" y="6"/>
                  </a:lnTo>
                  <a:close/>
                  <a:moveTo>
                    <a:pt x="38" y="8"/>
                  </a:moveTo>
                  <a:lnTo>
                    <a:pt x="35" y="10"/>
                  </a:lnTo>
                  <a:lnTo>
                    <a:pt x="35" y="10"/>
                  </a:lnTo>
                  <a:lnTo>
                    <a:pt x="32" y="3"/>
                  </a:lnTo>
                  <a:lnTo>
                    <a:pt x="34" y="1"/>
                  </a:lnTo>
                  <a:lnTo>
                    <a:pt x="34" y="1"/>
                  </a:lnTo>
                  <a:lnTo>
                    <a:pt x="38" y="8"/>
                  </a:lnTo>
                  <a:lnTo>
                    <a:pt x="38" y="8"/>
                  </a:lnTo>
                  <a:close/>
                  <a:moveTo>
                    <a:pt x="46" y="7"/>
                  </a:moveTo>
                  <a:lnTo>
                    <a:pt x="43" y="8"/>
                  </a:lnTo>
                  <a:lnTo>
                    <a:pt x="43" y="8"/>
                  </a:lnTo>
                  <a:lnTo>
                    <a:pt x="39" y="1"/>
                  </a:lnTo>
                  <a:lnTo>
                    <a:pt x="42" y="0"/>
                  </a:lnTo>
                  <a:lnTo>
                    <a:pt x="42" y="0"/>
                  </a:lnTo>
                  <a:lnTo>
                    <a:pt x="46" y="7"/>
                  </a:lnTo>
                  <a:lnTo>
                    <a:pt x="46"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1" name="Freeform 595">
              <a:extLst>
                <a:ext uri="{FF2B5EF4-FFF2-40B4-BE49-F238E27FC236}">
                  <a16:creationId xmlns:a16="http://schemas.microsoft.com/office/drawing/2014/main" id="{D2F6C77F-B1B9-4CF9-B741-C2BDD3EF1080}"/>
                </a:ext>
              </a:extLst>
            </p:cNvPr>
            <p:cNvSpPr>
              <a:spLocks/>
            </p:cNvSpPr>
            <p:nvPr/>
          </p:nvSpPr>
          <p:spPr bwMode="auto">
            <a:xfrm>
              <a:off x="4284" y="3534"/>
              <a:ext cx="15" cy="15"/>
            </a:xfrm>
            <a:custGeom>
              <a:avLst/>
              <a:gdLst>
                <a:gd name="T0" fmla="*/ 0 w 30"/>
                <a:gd name="T1" fmla="*/ 16 h 31"/>
                <a:gd name="T2" fmla="*/ 0 w 30"/>
                <a:gd name="T3" fmla="*/ 16 h 31"/>
                <a:gd name="T4" fmla="*/ 1 w 30"/>
                <a:gd name="T5" fmla="*/ 10 h 31"/>
                <a:gd name="T6" fmla="*/ 4 w 30"/>
                <a:gd name="T7" fmla="*/ 5 h 31"/>
                <a:gd name="T8" fmla="*/ 4 w 30"/>
                <a:gd name="T9" fmla="*/ 5 h 31"/>
                <a:gd name="T10" fmla="*/ 9 w 30"/>
                <a:gd name="T11" fmla="*/ 1 h 31"/>
                <a:gd name="T12" fmla="*/ 15 w 30"/>
                <a:gd name="T13" fmla="*/ 0 h 31"/>
                <a:gd name="T14" fmla="*/ 15 w 30"/>
                <a:gd name="T15" fmla="*/ 0 h 31"/>
                <a:gd name="T16" fmla="*/ 21 w 30"/>
                <a:gd name="T17" fmla="*/ 1 h 31"/>
                <a:gd name="T18" fmla="*/ 26 w 30"/>
                <a:gd name="T19" fmla="*/ 5 h 31"/>
                <a:gd name="T20" fmla="*/ 26 w 30"/>
                <a:gd name="T21" fmla="*/ 5 h 31"/>
                <a:gd name="T22" fmla="*/ 29 w 30"/>
                <a:gd name="T23" fmla="*/ 10 h 31"/>
                <a:gd name="T24" fmla="*/ 30 w 30"/>
                <a:gd name="T25" fmla="*/ 16 h 31"/>
                <a:gd name="T26" fmla="*/ 30 w 30"/>
                <a:gd name="T27" fmla="*/ 16 h 31"/>
                <a:gd name="T28" fmla="*/ 29 w 30"/>
                <a:gd name="T29" fmla="*/ 22 h 31"/>
                <a:gd name="T30" fmla="*/ 26 w 30"/>
                <a:gd name="T31" fmla="*/ 27 h 31"/>
                <a:gd name="T32" fmla="*/ 26 w 30"/>
                <a:gd name="T33" fmla="*/ 27 h 31"/>
                <a:gd name="T34" fmla="*/ 21 w 30"/>
                <a:gd name="T35" fmla="*/ 30 h 31"/>
                <a:gd name="T36" fmla="*/ 15 w 30"/>
                <a:gd name="T37" fmla="*/ 31 h 31"/>
                <a:gd name="T38" fmla="*/ 15 w 30"/>
                <a:gd name="T39" fmla="*/ 31 h 31"/>
                <a:gd name="T40" fmla="*/ 9 w 30"/>
                <a:gd name="T41" fmla="*/ 30 h 31"/>
                <a:gd name="T42" fmla="*/ 4 w 30"/>
                <a:gd name="T43" fmla="*/ 27 h 31"/>
                <a:gd name="T44" fmla="*/ 4 w 30"/>
                <a:gd name="T45" fmla="*/ 27 h 31"/>
                <a:gd name="T46" fmla="*/ 1 w 30"/>
                <a:gd name="T47" fmla="*/ 22 h 31"/>
                <a:gd name="T48" fmla="*/ 0 w 30"/>
                <a:gd name="T49" fmla="*/ 16 h 31"/>
                <a:gd name="T50" fmla="*/ 0 w 30"/>
                <a:gd name="T5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1">
                  <a:moveTo>
                    <a:pt x="0" y="16"/>
                  </a:moveTo>
                  <a:lnTo>
                    <a:pt x="0" y="16"/>
                  </a:lnTo>
                  <a:lnTo>
                    <a:pt x="1" y="10"/>
                  </a:lnTo>
                  <a:lnTo>
                    <a:pt x="4" y="5"/>
                  </a:lnTo>
                  <a:lnTo>
                    <a:pt x="4" y="5"/>
                  </a:lnTo>
                  <a:lnTo>
                    <a:pt x="9" y="1"/>
                  </a:lnTo>
                  <a:lnTo>
                    <a:pt x="15" y="0"/>
                  </a:lnTo>
                  <a:lnTo>
                    <a:pt x="15" y="0"/>
                  </a:lnTo>
                  <a:lnTo>
                    <a:pt x="21" y="1"/>
                  </a:lnTo>
                  <a:lnTo>
                    <a:pt x="26" y="5"/>
                  </a:lnTo>
                  <a:lnTo>
                    <a:pt x="26" y="5"/>
                  </a:lnTo>
                  <a:lnTo>
                    <a:pt x="29" y="10"/>
                  </a:lnTo>
                  <a:lnTo>
                    <a:pt x="30" y="16"/>
                  </a:lnTo>
                  <a:lnTo>
                    <a:pt x="30" y="16"/>
                  </a:lnTo>
                  <a:lnTo>
                    <a:pt x="29" y="22"/>
                  </a:lnTo>
                  <a:lnTo>
                    <a:pt x="26" y="27"/>
                  </a:lnTo>
                  <a:lnTo>
                    <a:pt x="26" y="27"/>
                  </a:lnTo>
                  <a:lnTo>
                    <a:pt x="21" y="30"/>
                  </a:lnTo>
                  <a:lnTo>
                    <a:pt x="15" y="31"/>
                  </a:lnTo>
                  <a:lnTo>
                    <a:pt x="15" y="31"/>
                  </a:lnTo>
                  <a:lnTo>
                    <a:pt x="9" y="30"/>
                  </a:lnTo>
                  <a:lnTo>
                    <a:pt x="4" y="27"/>
                  </a:lnTo>
                  <a:lnTo>
                    <a:pt x="4" y="27"/>
                  </a:lnTo>
                  <a:lnTo>
                    <a:pt x="1" y="22"/>
                  </a:lnTo>
                  <a:lnTo>
                    <a:pt x="0" y="16"/>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2" name="Freeform 596">
              <a:extLst>
                <a:ext uri="{FF2B5EF4-FFF2-40B4-BE49-F238E27FC236}">
                  <a16:creationId xmlns:a16="http://schemas.microsoft.com/office/drawing/2014/main" id="{46C2143E-A26C-4D8A-91FD-ECAD6C6581BB}"/>
                </a:ext>
              </a:extLst>
            </p:cNvPr>
            <p:cNvSpPr>
              <a:spLocks noEditPoints="1"/>
            </p:cNvSpPr>
            <p:nvPr/>
          </p:nvSpPr>
          <p:spPr bwMode="auto">
            <a:xfrm>
              <a:off x="4311" y="3528"/>
              <a:ext cx="24" cy="24"/>
            </a:xfrm>
            <a:custGeom>
              <a:avLst/>
              <a:gdLst>
                <a:gd name="T0" fmla="*/ 39 w 49"/>
                <a:gd name="T1" fmla="*/ 10 h 49"/>
                <a:gd name="T2" fmla="*/ 35 w 49"/>
                <a:gd name="T3" fmla="*/ 30 h 49"/>
                <a:gd name="T4" fmla="*/ 33 w 49"/>
                <a:gd name="T5" fmla="*/ 34 h 49"/>
                <a:gd name="T6" fmla="*/ 27 w 49"/>
                <a:gd name="T7" fmla="*/ 40 h 49"/>
                <a:gd name="T8" fmla="*/ 23 w 49"/>
                <a:gd name="T9" fmla="*/ 43 h 49"/>
                <a:gd name="T10" fmla="*/ 13 w 49"/>
                <a:gd name="T11" fmla="*/ 47 h 49"/>
                <a:gd name="T12" fmla="*/ 1 w 49"/>
                <a:gd name="T13" fmla="*/ 45 h 49"/>
                <a:gd name="T14" fmla="*/ 7 w 49"/>
                <a:gd name="T15" fmla="*/ 44 h 49"/>
                <a:gd name="T16" fmla="*/ 19 w 49"/>
                <a:gd name="T17" fmla="*/ 40 h 49"/>
                <a:gd name="T18" fmla="*/ 24 w 49"/>
                <a:gd name="T19" fmla="*/ 37 h 49"/>
                <a:gd name="T20" fmla="*/ 32 w 49"/>
                <a:gd name="T21" fmla="*/ 27 h 49"/>
                <a:gd name="T22" fmla="*/ 35 w 49"/>
                <a:gd name="T23" fmla="*/ 12 h 49"/>
                <a:gd name="T24" fmla="*/ 0 w 49"/>
                <a:gd name="T25" fmla="*/ 8 h 49"/>
                <a:gd name="T26" fmla="*/ 37 w 49"/>
                <a:gd name="T27" fmla="*/ 8 h 49"/>
                <a:gd name="T28" fmla="*/ 36 w 49"/>
                <a:gd name="T29" fmla="*/ 6 h 49"/>
                <a:gd name="T30" fmla="*/ 38 w 49"/>
                <a:gd name="T31" fmla="*/ 2 h 49"/>
                <a:gd name="T32" fmla="*/ 40 w 49"/>
                <a:gd name="T33" fmla="*/ 1 h 49"/>
                <a:gd name="T34" fmla="*/ 43 w 49"/>
                <a:gd name="T35" fmla="*/ 0 h 49"/>
                <a:gd name="T36" fmla="*/ 47 w 49"/>
                <a:gd name="T37" fmla="*/ 2 h 49"/>
                <a:gd name="T38" fmla="*/ 48 w 49"/>
                <a:gd name="T39" fmla="*/ 4 h 49"/>
                <a:gd name="T40" fmla="*/ 49 w 49"/>
                <a:gd name="T41" fmla="*/ 6 h 49"/>
                <a:gd name="T42" fmla="*/ 47 w 49"/>
                <a:gd name="T43" fmla="*/ 10 h 49"/>
                <a:gd name="T44" fmla="*/ 45 w 49"/>
                <a:gd name="T45" fmla="*/ 11 h 49"/>
                <a:gd name="T46" fmla="*/ 43 w 49"/>
                <a:gd name="T47" fmla="*/ 11 h 49"/>
                <a:gd name="T48" fmla="*/ 39 w 49"/>
                <a:gd name="T49" fmla="*/ 10 h 49"/>
                <a:gd name="T50" fmla="*/ 43 w 49"/>
                <a:gd name="T51" fmla="*/ 9 h 49"/>
                <a:gd name="T52" fmla="*/ 46 w 49"/>
                <a:gd name="T53" fmla="*/ 8 h 49"/>
                <a:gd name="T54" fmla="*/ 47 w 49"/>
                <a:gd name="T55" fmla="*/ 6 h 49"/>
                <a:gd name="T56" fmla="*/ 46 w 49"/>
                <a:gd name="T57" fmla="*/ 3 h 49"/>
                <a:gd name="T58" fmla="*/ 43 w 49"/>
                <a:gd name="T59" fmla="*/ 2 h 49"/>
                <a:gd name="T60" fmla="*/ 39 w 49"/>
                <a:gd name="T61" fmla="*/ 3 h 49"/>
                <a:gd name="T62" fmla="*/ 38 w 49"/>
                <a:gd name="T63" fmla="*/ 6 h 49"/>
                <a:gd name="T64" fmla="*/ 39 w 49"/>
                <a:gd name="T65" fmla="*/ 8 h 49"/>
                <a:gd name="T66" fmla="*/ 43 w 49"/>
                <a:gd name="T67" fmla="*/ 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49">
                  <a:moveTo>
                    <a:pt x="39" y="10"/>
                  </a:moveTo>
                  <a:lnTo>
                    <a:pt x="39" y="10"/>
                  </a:lnTo>
                  <a:lnTo>
                    <a:pt x="38" y="22"/>
                  </a:lnTo>
                  <a:lnTo>
                    <a:pt x="35" y="30"/>
                  </a:lnTo>
                  <a:lnTo>
                    <a:pt x="35" y="30"/>
                  </a:lnTo>
                  <a:lnTo>
                    <a:pt x="33" y="34"/>
                  </a:lnTo>
                  <a:lnTo>
                    <a:pt x="30" y="37"/>
                  </a:lnTo>
                  <a:lnTo>
                    <a:pt x="27" y="40"/>
                  </a:lnTo>
                  <a:lnTo>
                    <a:pt x="23" y="43"/>
                  </a:lnTo>
                  <a:lnTo>
                    <a:pt x="23" y="43"/>
                  </a:lnTo>
                  <a:lnTo>
                    <a:pt x="18" y="45"/>
                  </a:lnTo>
                  <a:lnTo>
                    <a:pt x="13" y="47"/>
                  </a:lnTo>
                  <a:lnTo>
                    <a:pt x="2" y="49"/>
                  </a:lnTo>
                  <a:lnTo>
                    <a:pt x="1" y="45"/>
                  </a:lnTo>
                  <a:lnTo>
                    <a:pt x="1" y="45"/>
                  </a:lnTo>
                  <a:lnTo>
                    <a:pt x="7" y="44"/>
                  </a:lnTo>
                  <a:lnTo>
                    <a:pt x="13" y="42"/>
                  </a:lnTo>
                  <a:lnTo>
                    <a:pt x="19" y="40"/>
                  </a:lnTo>
                  <a:lnTo>
                    <a:pt x="24" y="37"/>
                  </a:lnTo>
                  <a:lnTo>
                    <a:pt x="24" y="37"/>
                  </a:lnTo>
                  <a:lnTo>
                    <a:pt x="28" y="33"/>
                  </a:lnTo>
                  <a:lnTo>
                    <a:pt x="32" y="27"/>
                  </a:lnTo>
                  <a:lnTo>
                    <a:pt x="34" y="21"/>
                  </a:lnTo>
                  <a:lnTo>
                    <a:pt x="35" y="12"/>
                  </a:lnTo>
                  <a:lnTo>
                    <a:pt x="0" y="12"/>
                  </a:lnTo>
                  <a:lnTo>
                    <a:pt x="0" y="8"/>
                  </a:lnTo>
                  <a:lnTo>
                    <a:pt x="37" y="8"/>
                  </a:lnTo>
                  <a:lnTo>
                    <a:pt x="37" y="8"/>
                  </a:lnTo>
                  <a:lnTo>
                    <a:pt x="36" y="6"/>
                  </a:lnTo>
                  <a:lnTo>
                    <a:pt x="36" y="6"/>
                  </a:lnTo>
                  <a:lnTo>
                    <a:pt x="37" y="4"/>
                  </a:lnTo>
                  <a:lnTo>
                    <a:pt x="38" y="2"/>
                  </a:lnTo>
                  <a:lnTo>
                    <a:pt x="38" y="2"/>
                  </a:lnTo>
                  <a:lnTo>
                    <a:pt x="40" y="1"/>
                  </a:lnTo>
                  <a:lnTo>
                    <a:pt x="43" y="0"/>
                  </a:lnTo>
                  <a:lnTo>
                    <a:pt x="43" y="0"/>
                  </a:lnTo>
                  <a:lnTo>
                    <a:pt x="45" y="1"/>
                  </a:lnTo>
                  <a:lnTo>
                    <a:pt x="47" y="2"/>
                  </a:lnTo>
                  <a:lnTo>
                    <a:pt x="47" y="2"/>
                  </a:lnTo>
                  <a:lnTo>
                    <a:pt x="48" y="4"/>
                  </a:lnTo>
                  <a:lnTo>
                    <a:pt x="49" y="6"/>
                  </a:lnTo>
                  <a:lnTo>
                    <a:pt x="49" y="6"/>
                  </a:lnTo>
                  <a:lnTo>
                    <a:pt x="48" y="8"/>
                  </a:lnTo>
                  <a:lnTo>
                    <a:pt x="47" y="10"/>
                  </a:lnTo>
                  <a:lnTo>
                    <a:pt x="47" y="10"/>
                  </a:lnTo>
                  <a:lnTo>
                    <a:pt x="45" y="11"/>
                  </a:lnTo>
                  <a:lnTo>
                    <a:pt x="43" y="11"/>
                  </a:lnTo>
                  <a:lnTo>
                    <a:pt x="43" y="11"/>
                  </a:lnTo>
                  <a:lnTo>
                    <a:pt x="39" y="10"/>
                  </a:lnTo>
                  <a:lnTo>
                    <a:pt x="39" y="10"/>
                  </a:lnTo>
                  <a:close/>
                  <a:moveTo>
                    <a:pt x="43" y="9"/>
                  </a:moveTo>
                  <a:lnTo>
                    <a:pt x="43" y="9"/>
                  </a:lnTo>
                  <a:lnTo>
                    <a:pt x="46" y="8"/>
                  </a:lnTo>
                  <a:lnTo>
                    <a:pt x="46" y="8"/>
                  </a:lnTo>
                  <a:lnTo>
                    <a:pt x="47" y="6"/>
                  </a:lnTo>
                  <a:lnTo>
                    <a:pt x="47" y="6"/>
                  </a:lnTo>
                  <a:lnTo>
                    <a:pt x="46" y="3"/>
                  </a:lnTo>
                  <a:lnTo>
                    <a:pt x="46" y="3"/>
                  </a:lnTo>
                  <a:lnTo>
                    <a:pt x="43" y="2"/>
                  </a:lnTo>
                  <a:lnTo>
                    <a:pt x="43" y="2"/>
                  </a:lnTo>
                  <a:lnTo>
                    <a:pt x="39" y="3"/>
                  </a:lnTo>
                  <a:lnTo>
                    <a:pt x="39" y="3"/>
                  </a:lnTo>
                  <a:lnTo>
                    <a:pt x="38" y="6"/>
                  </a:lnTo>
                  <a:lnTo>
                    <a:pt x="38" y="6"/>
                  </a:lnTo>
                  <a:lnTo>
                    <a:pt x="39" y="8"/>
                  </a:lnTo>
                  <a:lnTo>
                    <a:pt x="39" y="8"/>
                  </a:lnTo>
                  <a:lnTo>
                    <a:pt x="43" y="9"/>
                  </a:lnTo>
                  <a:lnTo>
                    <a:pt x="4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3" name="Freeform 597">
              <a:extLst>
                <a:ext uri="{FF2B5EF4-FFF2-40B4-BE49-F238E27FC236}">
                  <a16:creationId xmlns:a16="http://schemas.microsoft.com/office/drawing/2014/main" id="{A7EAE4B3-B428-412F-A431-09C44E1A36CD}"/>
                </a:ext>
              </a:extLst>
            </p:cNvPr>
            <p:cNvSpPr>
              <a:spLocks noEditPoints="1"/>
            </p:cNvSpPr>
            <p:nvPr/>
          </p:nvSpPr>
          <p:spPr bwMode="auto">
            <a:xfrm>
              <a:off x="4338" y="3532"/>
              <a:ext cx="21" cy="19"/>
            </a:xfrm>
            <a:custGeom>
              <a:avLst/>
              <a:gdLst>
                <a:gd name="T0" fmla="*/ 41 w 41"/>
                <a:gd name="T1" fmla="*/ 38 h 38"/>
                <a:gd name="T2" fmla="*/ 0 w 41"/>
                <a:gd name="T3" fmla="*/ 38 h 38"/>
                <a:gd name="T4" fmla="*/ 0 w 41"/>
                <a:gd name="T5" fmla="*/ 0 h 38"/>
                <a:gd name="T6" fmla="*/ 41 w 41"/>
                <a:gd name="T7" fmla="*/ 0 h 38"/>
                <a:gd name="T8" fmla="*/ 41 w 41"/>
                <a:gd name="T9" fmla="*/ 38 h 38"/>
                <a:gd name="T10" fmla="*/ 36 w 41"/>
                <a:gd name="T11" fmla="*/ 35 h 38"/>
                <a:gd name="T12" fmla="*/ 36 w 41"/>
                <a:gd name="T13" fmla="*/ 4 h 38"/>
                <a:gd name="T14" fmla="*/ 4 w 41"/>
                <a:gd name="T15" fmla="*/ 4 h 38"/>
                <a:gd name="T16" fmla="*/ 4 w 41"/>
                <a:gd name="T17" fmla="*/ 35 h 38"/>
                <a:gd name="T18" fmla="*/ 36 w 41"/>
                <a:gd name="T19"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8">
                  <a:moveTo>
                    <a:pt x="41" y="38"/>
                  </a:moveTo>
                  <a:lnTo>
                    <a:pt x="0" y="38"/>
                  </a:lnTo>
                  <a:lnTo>
                    <a:pt x="0" y="0"/>
                  </a:lnTo>
                  <a:lnTo>
                    <a:pt x="41" y="0"/>
                  </a:lnTo>
                  <a:lnTo>
                    <a:pt x="41" y="38"/>
                  </a:lnTo>
                  <a:close/>
                  <a:moveTo>
                    <a:pt x="36" y="35"/>
                  </a:moveTo>
                  <a:lnTo>
                    <a:pt x="36" y="4"/>
                  </a:lnTo>
                  <a:lnTo>
                    <a:pt x="4" y="4"/>
                  </a:lnTo>
                  <a:lnTo>
                    <a:pt x="4" y="35"/>
                  </a:lnTo>
                  <a:lnTo>
                    <a:pt x="36"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4" name="Freeform 598">
              <a:extLst>
                <a:ext uri="{FF2B5EF4-FFF2-40B4-BE49-F238E27FC236}">
                  <a16:creationId xmlns:a16="http://schemas.microsoft.com/office/drawing/2014/main" id="{D881602B-9949-46C1-BE34-C72E8DD30810}"/>
                </a:ext>
              </a:extLst>
            </p:cNvPr>
            <p:cNvSpPr>
              <a:spLocks noEditPoints="1"/>
            </p:cNvSpPr>
            <p:nvPr/>
          </p:nvSpPr>
          <p:spPr bwMode="auto">
            <a:xfrm>
              <a:off x="4362" y="3528"/>
              <a:ext cx="26" cy="24"/>
            </a:xfrm>
            <a:custGeom>
              <a:avLst/>
              <a:gdLst>
                <a:gd name="T0" fmla="*/ 23 w 51"/>
                <a:gd name="T1" fmla="*/ 5 h 49"/>
                <a:gd name="T2" fmla="*/ 46 w 51"/>
                <a:gd name="T3" fmla="*/ 10 h 49"/>
                <a:gd name="T4" fmla="*/ 45 w 51"/>
                <a:gd name="T5" fmla="*/ 16 h 49"/>
                <a:gd name="T6" fmla="*/ 43 w 51"/>
                <a:gd name="T7" fmla="*/ 25 h 49"/>
                <a:gd name="T8" fmla="*/ 39 w 51"/>
                <a:gd name="T9" fmla="*/ 33 h 49"/>
                <a:gd name="T10" fmla="*/ 36 w 51"/>
                <a:gd name="T11" fmla="*/ 36 h 49"/>
                <a:gd name="T12" fmla="*/ 32 w 51"/>
                <a:gd name="T13" fmla="*/ 40 h 49"/>
                <a:gd name="T14" fmla="*/ 22 w 51"/>
                <a:gd name="T15" fmla="*/ 45 h 49"/>
                <a:gd name="T16" fmla="*/ 17 w 51"/>
                <a:gd name="T17" fmla="*/ 47 h 49"/>
                <a:gd name="T18" fmla="*/ 9 w 51"/>
                <a:gd name="T19" fmla="*/ 46 h 49"/>
                <a:gd name="T20" fmla="*/ 16 w 51"/>
                <a:gd name="T21" fmla="*/ 44 h 49"/>
                <a:gd name="T22" fmla="*/ 28 w 51"/>
                <a:gd name="T23" fmla="*/ 38 h 49"/>
                <a:gd name="T24" fmla="*/ 33 w 51"/>
                <a:gd name="T25" fmla="*/ 34 h 49"/>
                <a:gd name="T26" fmla="*/ 14 w 51"/>
                <a:gd name="T27" fmla="*/ 26 h 49"/>
                <a:gd name="T28" fmla="*/ 16 w 51"/>
                <a:gd name="T29" fmla="*/ 23 h 49"/>
                <a:gd name="T30" fmla="*/ 35 w 51"/>
                <a:gd name="T31" fmla="*/ 30 h 49"/>
                <a:gd name="T32" fmla="*/ 39 w 51"/>
                <a:gd name="T33" fmla="*/ 23 h 49"/>
                <a:gd name="T34" fmla="*/ 19 w 51"/>
                <a:gd name="T35" fmla="*/ 13 h 49"/>
                <a:gd name="T36" fmla="*/ 16 w 51"/>
                <a:gd name="T37" fmla="*/ 19 h 49"/>
                <a:gd name="T38" fmla="*/ 11 w 51"/>
                <a:gd name="T39" fmla="*/ 24 h 49"/>
                <a:gd name="T40" fmla="*/ 2 w 51"/>
                <a:gd name="T41" fmla="*/ 31 h 49"/>
                <a:gd name="T42" fmla="*/ 0 w 51"/>
                <a:gd name="T43" fmla="*/ 28 h 49"/>
                <a:gd name="T44" fmla="*/ 12 w 51"/>
                <a:gd name="T45" fmla="*/ 18 h 49"/>
                <a:gd name="T46" fmla="*/ 16 w 51"/>
                <a:gd name="T47" fmla="*/ 10 h 49"/>
                <a:gd name="T48" fmla="*/ 23 w 51"/>
                <a:gd name="T49" fmla="*/ 5 h 49"/>
                <a:gd name="T50" fmla="*/ 40 w 51"/>
                <a:gd name="T51" fmla="*/ 9 h 49"/>
                <a:gd name="T52" fmla="*/ 37 w 51"/>
                <a:gd name="T53" fmla="*/ 2 h 49"/>
                <a:gd name="T54" fmla="*/ 40 w 51"/>
                <a:gd name="T55" fmla="*/ 1 h 49"/>
                <a:gd name="T56" fmla="*/ 43 w 51"/>
                <a:gd name="T57" fmla="*/ 7 h 49"/>
                <a:gd name="T58" fmla="*/ 48 w 51"/>
                <a:gd name="T59" fmla="*/ 8 h 49"/>
                <a:gd name="T60" fmla="*/ 44 w 51"/>
                <a:gd name="T61" fmla="*/ 1 h 49"/>
                <a:gd name="T62" fmla="*/ 47 w 51"/>
                <a:gd name="T63" fmla="*/ 0 h 49"/>
                <a:gd name="T64" fmla="*/ 51 w 51"/>
                <a:gd name="T65"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49">
                  <a:moveTo>
                    <a:pt x="23" y="5"/>
                  </a:moveTo>
                  <a:lnTo>
                    <a:pt x="23" y="5"/>
                  </a:lnTo>
                  <a:lnTo>
                    <a:pt x="21" y="10"/>
                  </a:lnTo>
                  <a:lnTo>
                    <a:pt x="46" y="10"/>
                  </a:lnTo>
                  <a:lnTo>
                    <a:pt x="46" y="10"/>
                  </a:lnTo>
                  <a:lnTo>
                    <a:pt x="45" y="16"/>
                  </a:lnTo>
                  <a:lnTo>
                    <a:pt x="45" y="16"/>
                  </a:lnTo>
                  <a:lnTo>
                    <a:pt x="43" y="25"/>
                  </a:lnTo>
                  <a:lnTo>
                    <a:pt x="43" y="25"/>
                  </a:lnTo>
                  <a:lnTo>
                    <a:pt x="39" y="33"/>
                  </a:lnTo>
                  <a:lnTo>
                    <a:pt x="39" y="33"/>
                  </a:lnTo>
                  <a:lnTo>
                    <a:pt x="36" y="36"/>
                  </a:lnTo>
                  <a:lnTo>
                    <a:pt x="32" y="40"/>
                  </a:lnTo>
                  <a:lnTo>
                    <a:pt x="32" y="40"/>
                  </a:lnTo>
                  <a:lnTo>
                    <a:pt x="27" y="43"/>
                  </a:lnTo>
                  <a:lnTo>
                    <a:pt x="22" y="45"/>
                  </a:lnTo>
                  <a:lnTo>
                    <a:pt x="22" y="45"/>
                  </a:lnTo>
                  <a:lnTo>
                    <a:pt x="17" y="47"/>
                  </a:lnTo>
                  <a:lnTo>
                    <a:pt x="11" y="49"/>
                  </a:lnTo>
                  <a:lnTo>
                    <a:pt x="9" y="46"/>
                  </a:lnTo>
                  <a:lnTo>
                    <a:pt x="9" y="46"/>
                  </a:lnTo>
                  <a:lnTo>
                    <a:pt x="16" y="44"/>
                  </a:lnTo>
                  <a:lnTo>
                    <a:pt x="23" y="41"/>
                  </a:lnTo>
                  <a:lnTo>
                    <a:pt x="28" y="38"/>
                  </a:lnTo>
                  <a:lnTo>
                    <a:pt x="33" y="34"/>
                  </a:lnTo>
                  <a:lnTo>
                    <a:pt x="33" y="34"/>
                  </a:lnTo>
                  <a:lnTo>
                    <a:pt x="24" y="30"/>
                  </a:lnTo>
                  <a:lnTo>
                    <a:pt x="14" y="26"/>
                  </a:lnTo>
                  <a:lnTo>
                    <a:pt x="16" y="23"/>
                  </a:lnTo>
                  <a:lnTo>
                    <a:pt x="16" y="23"/>
                  </a:lnTo>
                  <a:lnTo>
                    <a:pt x="25" y="26"/>
                  </a:lnTo>
                  <a:lnTo>
                    <a:pt x="35" y="30"/>
                  </a:lnTo>
                  <a:lnTo>
                    <a:pt x="35" y="30"/>
                  </a:lnTo>
                  <a:lnTo>
                    <a:pt x="39" y="23"/>
                  </a:lnTo>
                  <a:lnTo>
                    <a:pt x="41" y="13"/>
                  </a:lnTo>
                  <a:lnTo>
                    <a:pt x="19" y="13"/>
                  </a:lnTo>
                  <a:lnTo>
                    <a:pt x="19" y="13"/>
                  </a:lnTo>
                  <a:lnTo>
                    <a:pt x="16" y="19"/>
                  </a:lnTo>
                  <a:lnTo>
                    <a:pt x="11" y="24"/>
                  </a:lnTo>
                  <a:lnTo>
                    <a:pt x="11" y="24"/>
                  </a:lnTo>
                  <a:lnTo>
                    <a:pt x="7" y="28"/>
                  </a:lnTo>
                  <a:lnTo>
                    <a:pt x="2" y="31"/>
                  </a:lnTo>
                  <a:lnTo>
                    <a:pt x="0" y="28"/>
                  </a:lnTo>
                  <a:lnTo>
                    <a:pt x="0" y="28"/>
                  </a:lnTo>
                  <a:lnTo>
                    <a:pt x="7" y="23"/>
                  </a:lnTo>
                  <a:lnTo>
                    <a:pt x="12" y="18"/>
                  </a:lnTo>
                  <a:lnTo>
                    <a:pt x="12" y="18"/>
                  </a:lnTo>
                  <a:lnTo>
                    <a:pt x="16" y="10"/>
                  </a:lnTo>
                  <a:lnTo>
                    <a:pt x="19" y="4"/>
                  </a:lnTo>
                  <a:lnTo>
                    <a:pt x="23" y="5"/>
                  </a:lnTo>
                  <a:close/>
                  <a:moveTo>
                    <a:pt x="43" y="7"/>
                  </a:moveTo>
                  <a:lnTo>
                    <a:pt x="40" y="9"/>
                  </a:lnTo>
                  <a:lnTo>
                    <a:pt x="40" y="9"/>
                  </a:lnTo>
                  <a:lnTo>
                    <a:pt x="37" y="2"/>
                  </a:lnTo>
                  <a:lnTo>
                    <a:pt x="40" y="1"/>
                  </a:lnTo>
                  <a:lnTo>
                    <a:pt x="40" y="1"/>
                  </a:lnTo>
                  <a:lnTo>
                    <a:pt x="43" y="7"/>
                  </a:lnTo>
                  <a:lnTo>
                    <a:pt x="43" y="7"/>
                  </a:lnTo>
                  <a:close/>
                  <a:moveTo>
                    <a:pt x="51" y="7"/>
                  </a:moveTo>
                  <a:lnTo>
                    <a:pt x="48" y="8"/>
                  </a:lnTo>
                  <a:lnTo>
                    <a:pt x="48" y="8"/>
                  </a:lnTo>
                  <a:lnTo>
                    <a:pt x="44" y="1"/>
                  </a:lnTo>
                  <a:lnTo>
                    <a:pt x="47" y="0"/>
                  </a:lnTo>
                  <a:lnTo>
                    <a:pt x="47" y="0"/>
                  </a:lnTo>
                  <a:lnTo>
                    <a:pt x="51" y="7"/>
                  </a:lnTo>
                  <a:lnTo>
                    <a:pt x="5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5" name="Freeform 599">
              <a:extLst>
                <a:ext uri="{FF2B5EF4-FFF2-40B4-BE49-F238E27FC236}">
                  <a16:creationId xmlns:a16="http://schemas.microsoft.com/office/drawing/2014/main" id="{F9F7BDAF-D103-4FB3-8A30-691D430FB418}"/>
                </a:ext>
              </a:extLst>
            </p:cNvPr>
            <p:cNvSpPr>
              <a:spLocks/>
            </p:cNvSpPr>
            <p:nvPr/>
          </p:nvSpPr>
          <p:spPr bwMode="auto">
            <a:xfrm>
              <a:off x="4390" y="3530"/>
              <a:ext cx="23" cy="22"/>
            </a:xfrm>
            <a:custGeom>
              <a:avLst/>
              <a:gdLst>
                <a:gd name="T0" fmla="*/ 24 w 47"/>
                <a:gd name="T1" fmla="*/ 1 h 45"/>
                <a:gd name="T2" fmla="*/ 24 w 47"/>
                <a:gd name="T3" fmla="*/ 1 h 45"/>
                <a:gd name="T4" fmla="*/ 22 w 47"/>
                <a:gd name="T5" fmla="*/ 6 h 45"/>
                <a:gd name="T6" fmla="*/ 47 w 47"/>
                <a:gd name="T7" fmla="*/ 6 h 45"/>
                <a:gd name="T8" fmla="*/ 47 w 47"/>
                <a:gd name="T9" fmla="*/ 9 h 45"/>
                <a:gd name="T10" fmla="*/ 47 w 47"/>
                <a:gd name="T11" fmla="*/ 9 h 45"/>
                <a:gd name="T12" fmla="*/ 45 w 47"/>
                <a:gd name="T13" fmla="*/ 16 h 45"/>
                <a:gd name="T14" fmla="*/ 45 w 47"/>
                <a:gd name="T15" fmla="*/ 16 h 45"/>
                <a:gd name="T16" fmla="*/ 43 w 47"/>
                <a:gd name="T17" fmla="*/ 22 h 45"/>
                <a:gd name="T18" fmla="*/ 43 w 47"/>
                <a:gd name="T19" fmla="*/ 22 h 45"/>
                <a:gd name="T20" fmla="*/ 40 w 47"/>
                <a:gd name="T21" fmla="*/ 28 h 45"/>
                <a:gd name="T22" fmla="*/ 40 w 47"/>
                <a:gd name="T23" fmla="*/ 28 h 45"/>
                <a:gd name="T24" fmla="*/ 36 w 47"/>
                <a:gd name="T25" fmla="*/ 34 h 45"/>
                <a:gd name="T26" fmla="*/ 36 w 47"/>
                <a:gd name="T27" fmla="*/ 34 h 45"/>
                <a:gd name="T28" fmla="*/ 30 w 47"/>
                <a:gd name="T29" fmla="*/ 39 h 45"/>
                <a:gd name="T30" fmla="*/ 30 w 47"/>
                <a:gd name="T31" fmla="*/ 39 h 45"/>
                <a:gd name="T32" fmla="*/ 22 w 47"/>
                <a:gd name="T33" fmla="*/ 42 h 45"/>
                <a:gd name="T34" fmla="*/ 22 w 47"/>
                <a:gd name="T35" fmla="*/ 42 h 45"/>
                <a:gd name="T36" fmla="*/ 11 w 47"/>
                <a:gd name="T37" fmla="*/ 45 h 45"/>
                <a:gd name="T38" fmla="*/ 10 w 47"/>
                <a:gd name="T39" fmla="*/ 42 h 45"/>
                <a:gd name="T40" fmla="*/ 10 w 47"/>
                <a:gd name="T41" fmla="*/ 42 h 45"/>
                <a:gd name="T42" fmla="*/ 17 w 47"/>
                <a:gd name="T43" fmla="*/ 40 h 45"/>
                <a:gd name="T44" fmla="*/ 23 w 47"/>
                <a:gd name="T45" fmla="*/ 38 h 45"/>
                <a:gd name="T46" fmla="*/ 28 w 47"/>
                <a:gd name="T47" fmla="*/ 35 h 45"/>
                <a:gd name="T48" fmla="*/ 32 w 47"/>
                <a:gd name="T49" fmla="*/ 31 h 45"/>
                <a:gd name="T50" fmla="*/ 32 w 47"/>
                <a:gd name="T51" fmla="*/ 31 h 45"/>
                <a:gd name="T52" fmla="*/ 36 w 47"/>
                <a:gd name="T53" fmla="*/ 27 h 45"/>
                <a:gd name="T54" fmla="*/ 38 w 47"/>
                <a:gd name="T55" fmla="*/ 22 h 45"/>
                <a:gd name="T56" fmla="*/ 40 w 47"/>
                <a:gd name="T57" fmla="*/ 17 h 45"/>
                <a:gd name="T58" fmla="*/ 42 w 47"/>
                <a:gd name="T59" fmla="*/ 10 h 45"/>
                <a:gd name="T60" fmla="*/ 20 w 47"/>
                <a:gd name="T61" fmla="*/ 10 h 45"/>
                <a:gd name="T62" fmla="*/ 20 w 47"/>
                <a:gd name="T63" fmla="*/ 10 h 45"/>
                <a:gd name="T64" fmla="*/ 17 w 47"/>
                <a:gd name="T65" fmla="*/ 15 h 45"/>
                <a:gd name="T66" fmla="*/ 13 w 47"/>
                <a:gd name="T67" fmla="*/ 20 h 45"/>
                <a:gd name="T68" fmla="*/ 13 w 47"/>
                <a:gd name="T69" fmla="*/ 20 h 45"/>
                <a:gd name="T70" fmla="*/ 8 w 47"/>
                <a:gd name="T71" fmla="*/ 24 h 45"/>
                <a:gd name="T72" fmla="*/ 4 w 47"/>
                <a:gd name="T73" fmla="*/ 27 h 45"/>
                <a:gd name="T74" fmla="*/ 0 w 47"/>
                <a:gd name="T75" fmla="*/ 24 h 45"/>
                <a:gd name="T76" fmla="*/ 0 w 47"/>
                <a:gd name="T77" fmla="*/ 24 h 45"/>
                <a:gd name="T78" fmla="*/ 8 w 47"/>
                <a:gd name="T79" fmla="*/ 20 h 45"/>
                <a:gd name="T80" fmla="*/ 13 w 47"/>
                <a:gd name="T81" fmla="*/ 13 h 45"/>
                <a:gd name="T82" fmla="*/ 13 w 47"/>
                <a:gd name="T83" fmla="*/ 13 h 45"/>
                <a:gd name="T84" fmla="*/ 17 w 47"/>
                <a:gd name="T85" fmla="*/ 6 h 45"/>
                <a:gd name="T86" fmla="*/ 20 w 47"/>
                <a:gd name="T87" fmla="*/ 0 h 45"/>
                <a:gd name="T88" fmla="*/ 24 w 47"/>
                <a:gd name="T89"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 h="45">
                  <a:moveTo>
                    <a:pt x="24" y="1"/>
                  </a:moveTo>
                  <a:lnTo>
                    <a:pt x="24" y="1"/>
                  </a:lnTo>
                  <a:lnTo>
                    <a:pt x="22" y="6"/>
                  </a:lnTo>
                  <a:lnTo>
                    <a:pt x="47" y="6"/>
                  </a:lnTo>
                  <a:lnTo>
                    <a:pt x="47" y="9"/>
                  </a:lnTo>
                  <a:lnTo>
                    <a:pt x="47" y="9"/>
                  </a:lnTo>
                  <a:lnTo>
                    <a:pt x="45" y="16"/>
                  </a:lnTo>
                  <a:lnTo>
                    <a:pt x="45" y="16"/>
                  </a:lnTo>
                  <a:lnTo>
                    <a:pt x="43" y="22"/>
                  </a:lnTo>
                  <a:lnTo>
                    <a:pt x="43" y="22"/>
                  </a:lnTo>
                  <a:lnTo>
                    <a:pt x="40" y="28"/>
                  </a:lnTo>
                  <a:lnTo>
                    <a:pt x="40" y="28"/>
                  </a:lnTo>
                  <a:lnTo>
                    <a:pt x="36" y="34"/>
                  </a:lnTo>
                  <a:lnTo>
                    <a:pt x="36" y="34"/>
                  </a:lnTo>
                  <a:lnTo>
                    <a:pt x="30" y="39"/>
                  </a:lnTo>
                  <a:lnTo>
                    <a:pt x="30" y="39"/>
                  </a:lnTo>
                  <a:lnTo>
                    <a:pt x="22" y="42"/>
                  </a:lnTo>
                  <a:lnTo>
                    <a:pt x="22" y="42"/>
                  </a:lnTo>
                  <a:lnTo>
                    <a:pt x="11" y="45"/>
                  </a:lnTo>
                  <a:lnTo>
                    <a:pt x="10" y="42"/>
                  </a:lnTo>
                  <a:lnTo>
                    <a:pt x="10" y="42"/>
                  </a:lnTo>
                  <a:lnTo>
                    <a:pt x="17" y="40"/>
                  </a:lnTo>
                  <a:lnTo>
                    <a:pt x="23" y="38"/>
                  </a:lnTo>
                  <a:lnTo>
                    <a:pt x="28" y="35"/>
                  </a:lnTo>
                  <a:lnTo>
                    <a:pt x="32" y="31"/>
                  </a:lnTo>
                  <a:lnTo>
                    <a:pt x="32" y="31"/>
                  </a:lnTo>
                  <a:lnTo>
                    <a:pt x="36" y="27"/>
                  </a:lnTo>
                  <a:lnTo>
                    <a:pt x="38" y="22"/>
                  </a:lnTo>
                  <a:lnTo>
                    <a:pt x="40" y="17"/>
                  </a:lnTo>
                  <a:lnTo>
                    <a:pt x="42" y="10"/>
                  </a:lnTo>
                  <a:lnTo>
                    <a:pt x="20" y="10"/>
                  </a:lnTo>
                  <a:lnTo>
                    <a:pt x="20" y="10"/>
                  </a:lnTo>
                  <a:lnTo>
                    <a:pt x="17" y="15"/>
                  </a:lnTo>
                  <a:lnTo>
                    <a:pt x="13" y="20"/>
                  </a:lnTo>
                  <a:lnTo>
                    <a:pt x="13" y="20"/>
                  </a:lnTo>
                  <a:lnTo>
                    <a:pt x="8" y="24"/>
                  </a:lnTo>
                  <a:lnTo>
                    <a:pt x="4" y="27"/>
                  </a:lnTo>
                  <a:lnTo>
                    <a:pt x="0" y="24"/>
                  </a:lnTo>
                  <a:lnTo>
                    <a:pt x="0" y="24"/>
                  </a:lnTo>
                  <a:lnTo>
                    <a:pt x="8" y="20"/>
                  </a:lnTo>
                  <a:lnTo>
                    <a:pt x="13" y="13"/>
                  </a:lnTo>
                  <a:lnTo>
                    <a:pt x="13" y="13"/>
                  </a:lnTo>
                  <a:lnTo>
                    <a:pt x="17" y="6"/>
                  </a:lnTo>
                  <a:lnTo>
                    <a:pt x="20" y="0"/>
                  </a:lnTo>
                  <a:lnTo>
                    <a:pt x="2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6" name="Freeform 600">
              <a:extLst>
                <a:ext uri="{FF2B5EF4-FFF2-40B4-BE49-F238E27FC236}">
                  <a16:creationId xmlns:a16="http://schemas.microsoft.com/office/drawing/2014/main" id="{F5FA717A-97FC-4AC8-875C-5F3BD505A297}"/>
                </a:ext>
              </a:extLst>
            </p:cNvPr>
            <p:cNvSpPr>
              <a:spLocks/>
            </p:cNvSpPr>
            <p:nvPr/>
          </p:nvSpPr>
          <p:spPr bwMode="auto">
            <a:xfrm>
              <a:off x="4423" y="3530"/>
              <a:ext cx="17" cy="22"/>
            </a:xfrm>
            <a:custGeom>
              <a:avLst/>
              <a:gdLst>
                <a:gd name="T0" fmla="*/ 32 w 32"/>
                <a:gd name="T1" fmla="*/ 27 h 45"/>
                <a:gd name="T2" fmla="*/ 30 w 32"/>
                <a:gd name="T3" fmla="*/ 30 h 45"/>
                <a:gd name="T4" fmla="*/ 30 w 32"/>
                <a:gd name="T5" fmla="*/ 30 h 45"/>
                <a:gd name="T6" fmla="*/ 17 w 32"/>
                <a:gd name="T7" fmla="*/ 24 h 45"/>
                <a:gd name="T8" fmla="*/ 17 w 32"/>
                <a:gd name="T9" fmla="*/ 24 h 45"/>
                <a:gd name="T10" fmla="*/ 4 w 32"/>
                <a:gd name="T11" fmla="*/ 18 h 45"/>
                <a:gd name="T12" fmla="*/ 4 w 32"/>
                <a:gd name="T13" fmla="*/ 45 h 45"/>
                <a:gd name="T14" fmla="*/ 0 w 32"/>
                <a:gd name="T15" fmla="*/ 45 h 45"/>
                <a:gd name="T16" fmla="*/ 0 w 32"/>
                <a:gd name="T17" fmla="*/ 0 h 45"/>
                <a:gd name="T18" fmla="*/ 4 w 32"/>
                <a:gd name="T19" fmla="*/ 0 h 45"/>
                <a:gd name="T20" fmla="*/ 4 w 32"/>
                <a:gd name="T21" fmla="*/ 14 h 45"/>
                <a:gd name="T22" fmla="*/ 4 w 32"/>
                <a:gd name="T23" fmla="*/ 14 h 45"/>
                <a:gd name="T24" fmla="*/ 19 w 32"/>
                <a:gd name="T25" fmla="*/ 20 h 45"/>
                <a:gd name="T26" fmla="*/ 32 w 32"/>
                <a:gd name="T27" fmla="*/ 27 h 45"/>
                <a:gd name="T28" fmla="*/ 32 w 32"/>
                <a:gd name="T29"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45">
                  <a:moveTo>
                    <a:pt x="32" y="27"/>
                  </a:moveTo>
                  <a:lnTo>
                    <a:pt x="30" y="30"/>
                  </a:lnTo>
                  <a:lnTo>
                    <a:pt x="30" y="30"/>
                  </a:lnTo>
                  <a:lnTo>
                    <a:pt x="17" y="24"/>
                  </a:lnTo>
                  <a:lnTo>
                    <a:pt x="17" y="24"/>
                  </a:lnTo>
                  <a:lnTo>
                    <a:pt x="4" y="18"/>
                  </a:lnTo>
                  <a:lnTo>
                    <a:pt x="4" y="45"/>
                  </a:lnTo>
                  <a:lnTo>
                    <a:pt x="0" y="45"/>
                  </a:lnTo>
                  <a:lnTo>
                    <a:pt x="0" y="0"/>
                  </a:lnTo>
                  <a:lnTo>
                    <a:pt x="4" y="0"/>
                  </a:lnTo>
                  <a:lnTo>
                    <a:pt x="4" y="14"/>
                  </a:lnTo>
                  <a:lnTo>
                    <a:pt x="4" y="14"/>
                  </a:lnTo>
                  <a:lnTo>
                    <a:pt x="19" y="20"/>
                  </a:lnTo>
                  <a:lnTo>
                    <a:pt x="32" y="27"/>
                  </a:lnTo>
                  <a:lnTo>
                    <a:pt x="3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7" name="Freeform 601">
              <a:extLst>
                <a:ext uri="{FF2B5EF4-FFF2-40B4-BE49-F238E27FC236}">
                  <a16:creationId xmlns:a16="http://schemas.microsoft.com/office/drawing/2014/main" id="{D581C72D-7C9E-4258-9BFF-EFDE57CFF105}"/>
                </a:ext>
              </a:extLst>
            </p:cNvPr>
            <p:cNvSpPr>
              <a:spLocks noEditPoints="1"/>
            </p:cNvSpPr>
            <p:nvPr/>
          </p:nvSpPr>
          <p:spPr bwMode="auto">
            <a:xfrm>
              <a:off x="4443" y="3532"/>
              <a:ext cx="24" cy="20"/>
            </a:xfrm>
            <a:custGeom>
              <a:avLst/>
              <a:gdLst>
                <a:gd name="T0" fmla="*/ 24 w 48"/>
                <a:gd name="T1" fmla="*/ 36 h 40"/>
                <a:gd name="T2" fmla="*/ 32 w 48"/>
                <a:gd name="T3" fmla="*/ 35 h 40"/>
                <a:gd name="T4" fmla="*/ 38 w 48"/>
                <a:gd name="T5" fmla="*/ 32 h 40"/>
                <a:gd name="T6" fmla="*/ 42 w 48"/>
                <a:gd name="T7" fmla="*/ 27 h 40"/>
                <a:gd name="T8" fmla="*/ 44 w 48"/>
                <a:gd name="T9" fmla="*/ 20 h 40"/>
                <a:gd name="T10" fmla="*/ 44 w 48"/>
                <a:gd name="T11" fmla="*/ 16 h 40"/>
                <a:gd name="T12" fmla="*/ 41 w 48"/>
                <a:gd name="T13" fmla="*/ 11 h 40"/>
                <a:gd name="T14" fmla="*/ 39 w 48"/>
                <a:gd name="T15" fmla="*/ 9 h 40"/>
                <a:gd name="T16" fmla="*/ 34 w 48"/>
                <a:gd name="T17" fmla="*/ 5 h 40"/>
                <a:gd name="T18" fmla="*/ 26 w 48"/>
                <a:gd name="T19" fmla="*/ 4 h 40"/>
                <a:gd name="T20" fmla="*/ 23 w 48"/>
                <a:gd name="T21" fmla="*/ 22 h 40"/>
                <a:gd name="T22" fmla="*/ 21 w 48"/>
                <a:gd name="T23" fmla="*/ 27 h 40"/>
                <a:gd name="T24" fmla="*/ 16 w 48"/>
                <a:gd name="T25" fmla="*/ 34 h 40"/>
                <a:gd name="T26" fmla="*/ 9 w 48"/>
                <a:gd name="T27" fmla="*/ 36 h 40"/>
                <a:gd name="T28" fmla="*/ 5 w 48"/>
                <a:gd name="T29" fmla="*/ 35 h 40"/>
                <a:gd name="T30" fmla="*/ 2 w 48"/>
                <a:gd name="T31" fmla="*/ 33 h 40"/>
                <a:gd name="T32" fmla="*/ 0 w 48"/>
                <a:gd name="T33" fmla="*/ 24 h 40"/>
                <a:gd name="T34" fmla="*/ 0 w 48"/>
                <a:gd name="T35" fmla="*/ 20 h 40"/>
                <a:gd name="T36" fmla="*/ 4 w 48"/>
                <a:gd name="T37" fmla="*/ 12 h 40"/>
                <a:gd name="T38" fmla="*/ 7 w 48"/>
                <a:gd name="T39" fmla="*/ 8 h 40"/>
                <a:gd name="T40" fmla="*/ 16 w 48"/>
                <a:gd name="T41" fmla="*/ 2 h 40"/>
                <a:gd name="T42" fmla="*/ 26 w 48"/>
                <a:gd name="T43" fmla="*/ 0 h 40"/>
                <a:gd name="T44" fmla="*/ 30 w 48"/>
                <a:gd name="T45" fmla="*/ 1 h 40"/>
                <a:gd name="T46" fmla="*/ 38 w 48"/>
                <a:gd name="T47" fmla="*/ 3 h 40"/>
                <a:gd name="T48" fmla="*/ 42 w 48"/>
                <a:gd name="T49" fmla="*/ 5 h 40"/>
                <a:gd name="T50" fmla="*/ 46 w 48"/>
                <a:gd name="T51" fmla="*/ 12 h 40"/>
                <a:gd name="T52" fmla="*/ 48 w 48"/>
                <a:gd name="T53" fmla="*/ 19 h 40"/>
                <a:gd name="T54" fmla="*/ 48 w 48"/>
                <a:gd name="T55" fmla="*/ 24 h 40"/>
                <a:gd name="T56" fmla="*/ 44 w 48"/>
                <a:gd name="T57" fmla="*/ 31 h 40"/>
                <a:gd name="T58" fmla="*/ 42 w 48"/>
                <a:gd name="T59" fmla="*/ 34 h 40"/>
                <a:gd name="T60" fmla="*/ 34 w 48"/>
                <a:gd name="T61" fmla="*/ 38 h 40"/>
                <a:gd name="T62" fmla="*/ 25 w 48"/>
                <a:gd name="T63" fmla="*/ 40 h 40"/>
                <a:gd name="T64" fmla="*/ 22 w 48"/>
                <a:gd name="T65" fmla="*/ 4 h 40"/>
                <a:gd name="T66" fmla="*/ 19 w 48"/>
                <a:gd name="T67" fmla="*/ 5 h 40"/>
                <a:gd name="T68" fmla="*/ 9 w 48"/>
                <a:gd name="T69" fmla="*/ 11 h 40"/>
                <a:gd name="T70" fmla="*/ 6 w 48"/>
                <a:gd name="T71" fmla="*/ 14 h 40"/>
                <a:gd name="T72" fmla="*/ 4 w 48"/>
                <a:gd name="T73" fmla="*/ 21 h 40"/>
                <a:gd name="T74" fmla="*/ 3 w 48"/>
                <a:gd name="T75" fmla="*/ 24 h 40"/>
                <a:gd name="T76" fmla="*/ 5 w 48"/>
                <a:gd name="T77" fmla="*/ 30 h 40"/>
                <a:gd name="T78" fmla="*/ 7 w 48"/>
                <a:gd name="T79" fmla="*/ 32 h 40"/>
                <a:gd name="T80" fmla="*/ 9 w 48"/>
                <a:gd name="T81" fmla="*/ 33 h 40"/>
                <a:gd name="T82" fmla="*/ 15 w 48"/>
                <a:gd name="T83" fmla="*/ 31 h 40"/>
                <a:gd name="T84" fmla="*/ 18 w 48"/>
                <a:gd name="T85" fmla="*/ 24 h 40"/>
                <a:gd name="T86" fmla="*/ 21 w 48"/>
                <a:gd name="T87" fmla="*/ 15 h 40"/>
                <a:gd name="T88" fmla="*/ 22 w 48"/>
                <a:gd name="T89"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40">
                  <a:moveTo>
                    <a:pt x="25" y="40"/>
                  </a:moveTo>
                  <a:lnTo>
                    <a:pt x="24" y="36"/>
                  </a:lnTo>
                  <a:lnTo>
                    <a:pt x="24" y="36"/>
                  </a:lnTo>
                  <a:lnTo>
                    <a:pt x="32" y="35"/>
                  </a:lnTo>
                  <a:lnTo>
                    <a:pt x="38" y="32"/>
                  </a:lnTo>
                  <a:lnTo>
                    <a:pt x="38" y="32"/>
                  </a:lnTo>
                  <a:lnTo>
                    <a:pt x="41" y="29"/>
                  </a:lnTo>
                  <a:lnTo>
                    <a:pt x="42" y="27"/>
                  </a:lnTo>
                  <a:lnTo>
                    <a:pt x="44" y="23"/>
                  </a:lnTo>
                  <a:lnTo>
                    <a:pt x="44" y="20"/>
                  </a:lnTo>
                  <a:lnTo>
                    <a:pt x="44" y="20"/>
                  </a:lnTo>
                  <a:lnTo>
                    <a:pt x="44" y="16"/>
                  </a:lnTo>
                  <a:lnTo>
                    <a:pt x="43" y="13"/>
                  </a:lnTo>
                  <a:lnTo>
                    <a:pt x="41" y="11"/>
                  </a:lnTo>
                  <a:lnTo>
                    <a:pt x="39" y="9"/>
                  </a:lnTo>
                  <a:lnTo>
                    <a:pt x="39" y="9"/>
                  </a:lnTo>
                  <a:lnTo>
                    <a:pt x="37" y="6"/>
                  </a:lnTo>
                  <a:lnTo>
                    <a:pt x="34" y="5"/>
                  </a:lnTo>
                  <a:lnTo>
                    <a:pt x="26" y="4"/>
                  </a:lnTo>
                  <a:lnTo>
                    <a:pt x="26" y="4"/>
                  </a:lnTo>
                  <a:lnTo>
                    <a:pt x="25" y="17"/>
                  </a:lnTo>
                  <a:lnTo>
                    <a:pt x="23" y="22"/>
                  </a:lnTo>
                  <a:lnTo>
                    <a:pt x="21" y="27"/>
                  </a:lnTo>
                  <a:lnTo>
                    <a:pt x="21" y="27"/>
                  </a:lnTo>
                  <a:lnTo>
                    <a:pt x="19" y="31"/>
                  </a:lnTo>
                  <a:lnTo>
                    <a:pt x="16" y="34"/>
                  </a:lnTo>
                  <a:lnTo>
                    <a:pt x="12" y="36"/>
                  </a:lnTo>
                  <a:lnTo>
                    <a:pt x="9" y="36"/>
                  </a:lnTo>
                  <a:lnTo>
                    <a:pt x="9" y="36"/>
                  </a:lnTo>
                  <a:lnTo>
                    <a:pt x="5" y="35"/>
                  </a:lnTo>
                  <a:lnTo>
                    <a:pt x="2" y="33"/>
                  </a:lnTo>
                  <a:lnTo>
                    <a:pt x="2" y="33"/>
                  </a:lnTo>
                  <a:lnTo>
                    <a:pt x="0" y="29"/>
                  </a:lnTo>
                  <a:lnTo>
                    <a:pt x="0" y="24"/>
                  </a:lnTo>
                  <a:lnTo>
                    <a:pt x="0" y="24"/>
                  </a:lnTo>
                  <a:lnTo>
                    <a:pt x="0" y="20"/>
                  </a:lnTo>
                  <a:lnTo>
                    <a:pt x="1" y="16"/>
                  </a:lnTo>
                  <a:lnTo>
                    <a:pt x="4" y="12"/>
                  </a:lnTo>
                  <a:lnTo>
                    <a:pt x="7" y="8"/>
                  </a:lnTo>
                  <a:lnTo>
                    <a:pt x="7" y="8"/>
                  </a:lnTo>
                  <a:lnTo>
                    <a:pt x="11" y="4"/>
                  </a:lnTo>
                  <a:lnTo>
                    <a:pt x="16" y="2"/>
                  </a:lnTo>
                  <a:lnTo>
                    <a:pt x="21" y="1"/>
                  </a:lnTo>
                  <a:lnTo>
                    <a:pt x="26" y="0"/>
                  </a:lnTo>
                  <a:lnTo>
                    <a:pt x="26" y="0"/>
                  </a:lnTo>
                  <a:lnTo>
                    <a:pt x="30" y="1"/>
                  </a:lnTo>
                  <a:lnTo>
                    <a:pt x="35" y="1"/>
                  </a:lnTo>
                  <a:lnTo>
                    <a:pt x="38" y="3"/>
                  </a:lnTo>
                  <a:lnTo>
                    <a:pt x="42" y="5"/>
                  </a:lnTo>
                  <a:lnTo>
                    <a:pt x="42" y="5"/>
                  </a:lnTo>
                  <a:lnTo>
                    <a:pt x="44" y="9"/>
                  </a:lnTo>
                  <a:lnTo>
                    <a:pt x="46" y="12"/>
                  </a:lnTo>
                  <a:lnTo>
                    <a:pt x="48" y="15"/>
                  </a:lnTo>
                  <a:lnTo>
                    <a:pt x="48" y="19"/>
                  </a:lnTo>
                  <a:lnTo>
                    <a:pt x="48" y="19"/>
                  </a:lnTo>
                  <a:lnTo>
                    <a:pt x="48" y="24"/>
                  </a:lnTo>
                  <a:lnTo>
                    <a:pt x="46" y="28"/>
                  </a:lnTo>
                  <a:lnTo>
                    <a:pt x="44" y="31"/>
                  </a:lnTo>
                  <a:lnTo>
                    <a:pt x="42" y="34"/>
                  </a:lnTo>
                  <a:lnTo>
                    <a:pt x="42" y="34"/>
                  </a:lnTo>
                  <a:lnTo>
                    <a:pt x="38" y="36"/>
                  </a:lnTo>
                  <a:lnTo>
                    <a:pt x="34" y="38"/>
                  </a:lnTo>
                  <a:lnTo>
                    <a:pt x="30" y="39"/>
                  </a:lnTo>
                  <a:lnTo>
                    <a:pt x="25" y="40"/>
                  </a:lnTo>
                  <a:lnTo>
                    <a:pt x="25" y="40"/>
                  </a:lnTo>
                  <a:close/>
                  <a:moveTo>
                    <a:pt x="22" y="4"/>
                  </a:moveTo>
                  <a:lnTo>
                    <a:pt x="22" y="4"/>
                  </a:lnTo>
                  <a:lnTo>
                    <a:pt x="19" y="5"/>
                  </a:lnTo>
                  <a:lnTo>
                    <a:pt x="15" y="6"/>
                  </a:lnTo>
                  <a:lnTo>
                    <a:pt x="9" y="11"/>
                  </a:lnTo>
                  <a:lnTo>
                    <a:pt x="9" y="11"/>
                  </a:lnTo>
                  <a:lnTo>
                    <a:pt x="6" y="14"/>
                  </a:lnTo>
                  <a:lnTo>
                    <a:pt x="5" y="17"/>
                  </a:lnTo>
                  <a:lnTo>
                    <a:pt x="4" y="21"/>
                  </a:lnTo>
                  <a:lnTo>
                    <a:pt x="3" y="24"/>
                  </a:lnTo>
                  <a:lnTo>
                    <a:pt x="3" y="24"/>
                  </a:lnTo>
                  <a:lnTo>
                    <a:pt x="4" y="27"/>
                  </a:lnTo>
                  <a:lnTo>
                    <a:pt x="5" y="30"/>
                  </a:lnTo>
                  <a:lnTo>
                    <a:pt x="5" y="30"/>
                  </a:lnTo>
                  <a:lnTo>
                    <a:pt x="7" y="32"/>
                  </a:lnTo>
                  <a:lnTo>
                    <a:pt x="9" y="33"/>
                  </a:lnTo>
                  <a:lnTo>
                    <a:pt x="9" y="33"/>
                  </a:lnTo>
                  <a:lnTo>
                    <a:pt x="11" y="32"/>
                  </a:lnTo>
                  <a:lnTo>
                    <a:pt x="15" y="31"/>
                  </a:lnTo>
                  <a:lnTo>
                    <a:pt x="17" y="28"/>
                  </a:lnTo>
                  <a:lnTo>
                    <a:pt x="18" y="24"/>
                  </a:lnTo>
                  <a:lnTo>
                    <a:pt x="18" y="24"/>
                  </a:lnTo>
                  <a:lnTo>
                    <a:pt x="21" y="15"/>
                  </a:lnTo>
                  <a:lnTo>
                    <a:pt x="22" y="4"/>
                  </a:lnTo>
                  <a:lnTo>
                    <a:pt x="2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8" name="Freeform 602">
              <a:extLst>
                <a:ext uri="{FF2B5EF4-FFF2-40B4-BE49-F238E27FC236}">
                  <a16:creationId xmlns:a16="http://schemas.microsoft.com/office/drawing/2014/main" id="{9C2EDDFA-338D-49CA-9E27-0FAF0B2F576D}"/>
                </a:ext>
              </a:extLst>
            </p:cNvPr>
            <p:cNvSpPr>
              <a:spLocks noEditPoints="1"/>
            </p:cNvSpPr>
            <p:nvPr/>
          </p:nvSpPr>
          <p:spPr bwMode="auto">
            <a:xfrm>
              <a:off x="4468" y="3529"/>
              <a:ext cx="25" cy="24"/>
            </a:xfrm>
            <a:custGeom>
              <a:avLst/>
              <a:gdLst>
                <a:gd name="T0" fmla="*/ 0 w 50"/>
                <a:gd name="T1" fmla="*/ 29 h 47"/>
                <a:gd name="T2" fmla="*/ 10 w 50"/>
                <a:gd name="T3" fmla="*/ 26 h 47"/>
                <a:gd name="T4" fmla="*/ 5 w 50"/>
                <a:gd name="T5" fmla="*/ 14 h 47"/>
                <a:gd name="T6" fmla="*/ 3 w 50"/>
                <a:gd name="T7" fmla="*/ 22 h 47"/>
                <a:gd name="T8" fmla="*/ 0 w 50"/>
                <a:gd name="T9" fmla="*/ 21 h 47"/>
                <a:gd name="T10" fmla="*/ 2 w 50"/>
                <a:gd name="T11" fmla="*/ 14 h 47"/>
                <a:gd name="T12" fmla="*/ 6 w 50"/>
                <a:gd name="T13" fmla="*/ 3 h 47"/>
                <a:gd name="T14" fmla="*/ 6 w 50"/>
                <a:gd name="T15" fmla="*/ 10 h 47"/>
                <a:gd name="T16" fmla="*/ 10 w 50"/>
                <a:gd name="T17" fmla="*/ 0 h 47"/>
                <a:gd name="T18" fmla="*/ 14 w 50"/>
                <a:gd name="T19" fmla="*/ 10 h 47"/>
                <a:gd name="T20" fmla="*/ 18 w 50"/>
                <a:gd name="T21" fmla="*/ 14 h 47"/>
                <a:gd name="T22" fmla="*/ 14 w 50"/>
                <a:gd name="T23" fmla="*/ 25 h 47"/>
                <a:gd name="T24" fmla="*/ 18 w 50"/>
                <a:gd name="T25" fmla="*/ 23 h 47"/>
                <a:gd name="T26" fmla="*/ 18 w 50"/>
                <a:gd name="T27" fmla="*/ 26 h 47"/>
                <a:gd name="T28" fmla="*/ 14 w 50"/>
                <a:gd name="T29" fmla="*/ 47 h 47"/>
                <a:gd name="T30" fmla="*/ 10 w 50"/>
                <a:gd name="T31" fmla="*/ 29 h 47"/>
                <a:gd name="T32" fmla="*/ 1 w 50"/>
                <a:gd name="T33" fmla="*/ 32 h 47"/>
                <a:gd name="T34" fmla="*/ 39 w 50"/>
                <a:gd name="T35" fmla="*/ 46 h 47"/>
                <a:gd name="T36" fmla="*/ 31 w 50"/>
                <a:gd name="T37" fmla="*/ 43 h 47"/>
                <a:gd name="T38" fmla="*/ 37 w 50"/>
                <a:gd name="T39" fmla="*/ 43 h 47"/>
                <a:gd name="T40" fmla="*/ 39 w 50"/>
                <a:gd name="T41" fmla="*/ 42 h 47"/>
                <a:gd name="T42" fmla="*/ 39 w 50"/>
                <a:gd name="T43" fmla="*/ 29 h 47"/>
                <a:gd name="T44" fmla="*/ 20 w 50"/>
                <a:gd name="T45" fmla="*/ 26 h 47"/>
                <a:gd name="T46" fmla="*/ 39 w 50"/>
                <a:gd name="T47" fmla="*/ 20 h 47"/>
                <a:gd name="T48" fmla="*/ 19 w 50"/>
                <a:gd name="T49" fmla="*/ 17 h 47"/>
                <a:gd name="T50" fmla="*/ 32 w 50"/>
                <a:gd name="T51" fmla="*/ 8 h 47"/>
                <a:gd name="T52" fmla="*/ 20 w 50"/>
                <a:gd name="T53" fmla="*/ 5 h 47"/>
                <a:gd name="T54" fmla="*/ 32 w 50"/>
                <a:gd name="T55" fmla="*/ 0 h 47"/>
                <a:gd name="T56" fmla="*/ 36 w 50"/>
                <a:gd name="T57" fmla="*/ 5 h 47"/>
                <a:gd name="T58" fmla="*/ 48 w 50"/>
                <a:gd name="T59" fmla="*/ 8 h 47"/>
                <a:gd name="T60" fmla="*/ 36 w 50"/>
                <a:gd name="T61" fmla="*/ 17 h 47"/>
                <a:gd name="T62" fmla="*/ 50 w 50"/>
                <a:gd name="T63" fmla="*/ 20 h 47"/>
                <a:gd name="T64" fmla="*/ 43 w 50"/>
                <a:gd name="T65" fmla="*/ 26 h 47"/>
                <a:gd name="T66" fmla="*/ 49 w 50"/>
                <a:gd name="T67" fmla="*/ 29 h 47"/>
                <a:gd name="T68" fmla="*/ 43 w 50"/>
                <a:gd name="T69" fmla="*/ 42 h 47"/>
                <a:gd name="T70" fmla="*/ 43 w 50"/>
                <a:gd name="T71" fmla="*/ 43 h 47"/>
                <a:gd name="T72" fmla="*/ 42 w 50"/>
                <a:gd name="T73" fmla="*/ 45 h 47"/>
                <a:gd name="T74" fmla="*/ 39 w 50"/>
                <a:gd name="T75" fmla="*/ 46 h 47"/>
                <a:gd name="T76" fmla="*/ 28 w 50"/>
                <a:gd name="T77" fmla="*/ 41 h 47"/>
                <a:gd name="T78" fmla="*/ 21 w 50"/>
                <a:gd name="T79" fmla="*/ 32 h 47"/>
                <a:gd name="T80" fmla="*/ 25 w 50"/>
                <a:gd name="T81" fmla="*/ 30 h 47"/>
                <a:gd name="T82" fmla="*/ 28 w 50"/>
                <a:gd name="T83"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 h="47">
                  <a:moveTo>
                    <a:pt x="1" y="32"/>
                  </a:moveTo>
                  <a:lnTo>
                    <a:pt x="0" y="29"/>
                  </a:lnTo>
                  <a:lnTo>
                    <a:pt x="0" y="29"/>
                  </a:lnTo>
                  <a:lnTo>
                    <a:pt x="10" y="26"/>
                  </a:lnTo>
                  <a:lnTo>
                    <a:pt x="10" y="14"/>
                  </a:lnTo>
                  <a:lnTo>
                    <a:pt x="5" y="14"/>
                  </a:lnTo>
                  <a:lnTo>
                    <a:pt x="5" y="14"/>
                  </a:lnTo>
                  <a:lnTo>
                    <a:pt x="3" y="22"/>
                  </a:lnTo>
                  <a:lnTo>
                    <a:pt x="0" y="21"/>
                  </a:lnTo>
                  <a:lnTo>
                    <a:pt x="0" y="21"/>
                  </a:lnTo>
                  <a:lnTo>
                    <a:pt x="2" y="14"/>
                  </a:lnTo>
                  <a:lnTo>
                    <a:pt x="2" y="14"/>
                  </a:lnTo>
                  <a:lnTo>
                    <a:pt x="3" y="3"/>
                  </a:lnTo>
                  <a:lnTo>
                    <a:pt x="6" y="3"/>
                  </a:lnTo>
                  <a:lnTo>
                    <a:pt x="6" y="3"/>
                  </a:lnTo>
                  <a:lnTo>
                    <a:pt x="6" y="10"/>
                  </a:lnTo>
                  <a:lnTo>
                    <a:pt x="10" y="10"/>
                  </a:lnTo>
                  <a:lnTo>
                    <a:pt x="10" y="0"/>
                  </a:lnTo>
                  <a:lnTo>
                    <a:pt x="14" y="0"/>
                  </a:lnTo>
                  <a:lnTo>
                    <a:pt x="14" y="10"/>
                  </a:lnTo>
                  <a:lnTo>
                    <a:pt x="18" y="10"/>
                  </a:lnTo>
                  <a:lnTo>
                    <a:pt x="18" y="14"/>
                  </a:lnTo>
                  <a:lnTo>
                    <a:pt x="14" y="14"/>
                  </a:lnTo>
                  <a:lnTo>
                    <a:pt x="14" y="25"/>
                  </a:lnTo>
                  <a:lnTo>
                    <a:pt x="14" y="25"/>
                  </a:lnTo>
                  <a:lnTo>
                    <a:pt x="18" y="23"/>
                  </a:lnTo>
                  <a:lnTo>
                    <a:pt x="18" y="26"/>
                  </a:lnTo>
                  <a:lnTo>
                    <a:pt x="18" y="26"/>
                  </a:lnTo>
                  <a:lnTo>
                    <a:pt x="14" y="28"/>
                  </a:lnTo>
                  <a:lnTo>
                    <a:pt x="14" y="47"/>
                  </a:lnTo>
                  <a:lnTo>
                    <a:pt x="10" y="47"/>
                  </a:lnTo>
                  <a:lnTo>
                    <a:pt x="10" y="29"/>
                  </a:lnTo>
                  <a:lnTo>
                    <a:pt x="10" y="29"/>
                  </a:lnTo>
                  <a:lnTo>
                    <a:pt x="1" y="32"/>
                  </a:lnTo>
                  <a:lnTo>
                    <a:pt x="1" y="32"/>
                  </a:lnTo>
                  <a:close/>
                  <a:moveTo>
                    <a:pt x="39" y="46"/>
                  </a:moveTo>
                  <a:lnTo>
                    <a:pt x="32" y="46"/>
                  </a:lnTo>
                  <a:lnTo>
                    <a:pt x="31" y="43"/>
                  </a:lnTo>
                  <a:lnTo>
                    <a:pt x="37" y="43"/>
                  </a:lnTo>
                  <a:lnTo>
                    <a:pt x="37" y="43"/>
                  </a:lnTo>
                  <a:lnTo>
                    <a:pt x="39" y="42"/>
                  </a:lnTo>
                  <a:lnTo>
                    <a:pt x="39" y="42"/>
                  </a:lnTo>
                  <a:lnTo>
                    <a:pt x="39" y="41"/>
                  </a:lnTo>
                  <a:lnTo>
                    <a:pt x="39" y="29"/>
                  </a:lnTo>
                  <a:lnTo>
                    <a:pt x="20" y="29"/>
                  </a:lnTo>
                  <a:lnTo>
                    <a:pt x="20" y="26"/>
                  </a:lnTo>
                  <a:lnTo>
                    <a:pt x="39" y="26"/>
                  </a:lnTo>
                  <a:lnTo>
                    <a:pt x="39" y="20"/>
                  </a:lnTo>
                  <a:lnTo>
                    <a:pt x="19" y="20"/>
                  </a:lnTo>
                  <a:lnTo>
                    <a:pt x="19" y="17"/>
                  </a:lnTo>
                  <a:lnTo>
                    <a:pt x="32" y="17"/>
                  </a:lnTo>
                  <a:lnTo>
                    <a:pt x="32" y="8"/>
                  </a:lnTo>
                  <a:lnTo>
                    <a:pt x="20" y="8"/>
                  </a:lnTo>
                  <a:lnTo>
                    <a:pt x="20" y="5"/>
                  </a:lnTo>
                  <a:lnTo>
                    <a:pt x="32" y="5"/>
                  </a:lnTo>
                  <a:lnTo>
                    <a:pt x="32" y="0"/>
                  </a:lnTo>
                  <a:lnTo>
                    <a:pt x="36" y="0"/>
                  </a:lnTo>
                  <a:lnTo>
                    <a:pt x="36" y="5"/>
                  </a:lnTo>
                  <a:lnTo>
                    <a:pt x="48" y="5"/>
                  </a:lnTo>
                  <a:lnTo>
                    <a:pt x="48" y="8"/>
                  </a:lnTo>
                  <a:lnTo>
                    <a:pt x="36" y="8"/>
                  </a:lnTo>
                  <a:lnTo>
                    <a:pt x="36" y="17"/>
                  </a:lnTo>
                  <a:lnTo>
                    <a:pt x="50" y="17"/>
                  </a:lnTo>
                  <a:lnTo>
                    <a:pt x="50" y="20"/>
                  </a:lnTo>
                  <a:lnTo>
                    <a:pt x="43" y="20"/>
                  </a:lnTo>
                  <a:lnTo>
                    <a:pt x="43" y="26"/>
                  </a:lnTo>
                  <a:lnTo>
                    <a:pt x="49" y="26"/>
                  </a:lnTo>
                  <a:lnTo>
                    <a:pt x="49" y="29"/>
                  </a:lnTo>
                  <a:lnTo>
                    <a:pt x="43" y="29"/>
                  </a:lnTo>
                  <a:lnTo>
                    <a:pt x="43" y="42"/>
                  </a:lnTo>
                  <a:lnTo>
                    <a:pt x="43" y="42"/>
                  </a:lnTo>
                  <a:lnTo>
                    <a:pt x="43" y="43"/>
                  </a:lnTo>
                  <a:lnTo>
                    <a:pt x="42" y="45"/>
                  </a:lnTo>
                  <a:lnTo>
                    <a:pt x="42" y="45"/>
                  </a:lnTo>
                  <a:lnTo>
                    <a:pt x="40" y="46"/>
                  </a:lnTo>
                  <a:lnTo>
                    <a:pt x="39" y="46"/>
                  </a:lnTo>
                  <a:lnTo>
                    <a:pt x="39" y="46"/>
                  </a:lnTo>
                  <a:close/>
                  <a:moveTo>
                    <a:pt x="28" y="41"/>
                  </a:moveTo>
                  <a:lnTo>
                    <a:pt x="28" y="41"/>
                  </a:lnTo>
                  <a:lnTo>
                    <a:pt x="21" y="32"/>
                  </a:lnTo>
                  <a:lnTo>
                    <a:pt x="25" y="30"/>
                  </a:lnTo>
                  <a:lnTo>
                    <a:pt x="25" y="30"/>
                  </a:lnTo>
                  <a:lnTo>
                    <a:pt x="31" y="39"/>
                  </a:lnTo>
                  <a:lnTo>
                    <a:pt x="28"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9" name="Freeform 603">
              <a:extLst>
                <a:ext uri="{FF2B5EF4-FFF2-40B4-BE49-F238E27FC236}">
                  <a16:creationId xmlns:a16="http://schemas.microsoft.com/office/drawing/2014/main" id="{9A095B20-4BD7-4769-8FE2-45BEF2D25EB8}"/>
                </a:ext>
              </a:extLst>
            </p:cNvPr>
            <p:cNvSpPr>
              <a:spLocks noEditPoints="1"/>
            </p:cNvSpPr>
            <p:nvPr/>
          </p:nvSpPr>
          <p:spPr bwMode="auto">
            <a:xfrm>
              <a:off x="4494" y="3529"/>
              <a:ext cx="26" cy="24"/>
            </a:xfrm>
            <a:custGeom>
              <a:avLst/>
              <a:gdLst>
                <a:gd name="T0" fmla="*/ 7 w 52"/>
                <a:gd name="T1" fmla="*/ 26 h 47"/>
                <a:gd name="T2" fmla="*/ 2 w 52"/>
                <a:gd name="T3" fmla="*/ 32 h 47"/>
                <a:gd name="T4" fmla="*/ 0 w 52"/>
                <a:gd name="T5" fmla="*/ 30 h 47"/>
                <a:gd name="T6" fmla="*/ 11 w 52"/>
                <a:gd name="T7" fmla="*/ 13 h 47"/>
                <a:gd name="T8" fmla="*/ 14 w 52"/>
                <a:gd name="T9" fmla="*/ 14 h 47"/>
                <a:gd name="T10" fmla="*/ 11 w 52"/>
                <a:gd name="T11" fmla="*/ 22 h 47"/>
                <a:gd name="T12" fmla="*/ 7 w 52"/>
                <a:gd name="T13" fmla="*/ 47 h 47"/>
                <a:gd name="T14" fmla="*/ 1 w 52"/>
                <a:gd name="T15" fmla="*/ 11 h 47"/>
                <a:gd name="T16" fmla="*/ 5 w 52"/>
                <a:gd name="T17" fmla="*/ 7 h 47"/>
                <a:gd name="T18" fmla="*/ 10 w 52"/>
                <a:gd name="T19" fmla="*/ 0 h 47"/>
                <a:gd name="T20" fmla="*/ 13 w 52"/>
                <a:gd name="T21" fmla="*/ 1 h 47"/>
                <a:gd name="T22" fmla="*/ 9 w 52"/>
                <a:gd name="T23" fmla="*/ 8 h 47"/>
                <a:gd name="T24" fmla="*/ 3 w 52"/>
                <a:gd name="T25" fmla="*/ 15 h 47"/>
                <a:gd name="T26" fmla="*/ 13 w 52"/>
                <a:gd name="T27" fmla="*/ 41 h 47"/>
                <a:gd name="T28" fmla="*/ 21 w 52"/>
                <a:gd name="T29" fmla="*/ 40 h 47"/>
                <a:gd name="T30" fmla="*/ 15 w 52"/>
                <a:gd name="T31" fmla="*/ 33 h 47"/>
                <a:gd name="T32" fmla="*/ 21 w 52"/>
                <a:gd name="T33" fmla="*/ 30 h 47"/>
                <a:gd name="T34" fmla="*/ 15 w 52"/>
                <a:gd name="T35" fmla="*/ 24 h 47"/>
                <a:gd name="T36" fmla="*/ 33 w 52"/>
                <a:gd name="T37" fmla="*/ 21 h 47"/>
                <a:gd name="T38" fmla="*/ 25 w 52"/>
                <a:gd name="T39" fmla="*/ 24 h 47"/>
                <a:gd name="T40" fmla="*/ 32 w 52"/>
                <a:gd name="T41" fmla="*/ 30 h 47"/>
                <a:gd name="T42" fmla="*/ 25 w 52"/>
                <a:gd name="T43" fmla="*/ 33 h 47"/>
                <a:gd name="T44" fmla="*/ 25 w 52"/>
                <a:gd name="T45" fmla="*/ 40 h 47"/>
                <a:gd name="T46" fmla="*/ 34 w 52"/>
                <a:gd name="T47" fmla="*/ 41 h 47"/>
                <a:gd name="T48" fmla="*/ 14 w 52"/>
                <a:gd name="T49" fmla="*/ 44 h 47"/>
                <a:gd name="T50" fmla="*/ 15 w 52"/>
                <a:gd name="T51" fmla="*/ 16 h 47"/>
                <a:gd name="T52" fmla="*/ 18 w 52"/>
                <a:gd name="T53" fmla="*/ 3 h 47"/>
                <a:gd name="T54" fmla="*/ 22 w 52"/>
                <a:gd name="T55" fmla="*/ 14 h 47"/>
                <a:gd name="T56" fmla="*/ 25 w 52"/>
                <a:gd name="T57" fmla="*/ 0 h 47"/>
                <a:gd name="T58" fmla="*/ 30 w 52"/>
                <a:gd name="T59" fmla="*/ 14 h 47"/>
                <a:gd name="T60" fmla="*/ 33 w 52"/>
                <a:gd name="T61" fmla="*/ 3 h 47"/>
                <a:gd name="T62" fmla="*/ 15 w 52"/>
                <a:gd name="T63" fmla="*/ 16 h 47"/>
                <a:gd name="T64" fmla="*/ 45 w 52"/>
                <a:gd name="T65" fmla="*/ 34 h 47"/>
                <a:gd name="T66" fmla="*/ 52 w 52"/>
                <a:gd name="T67" fmla="*/ 44 h 47"/>
                <a:gd name="T68" fmla="*/ 49 w 52"/>
                <a:gd name="T69" fmla="*/ 46 h 47"/>
                <a:gd name="T70" fmla="*/ 43 w 52"/>
                <a:gd name="T71" fmla="*/ 37 h 47"/>
                <a:gd name="T72" fmla="*/ 39 w 52"/>
                <a:gd name="T73" fmla="*/ 42 h 47"/>
                <a:gd name="T74" fmla="*/ 32 w 52"/>
                <a:gd name="T75" fmla="*/ 45 h 47"/>
                <a:gd name="T76" fmla="*/ 37 w 52"/>
                <a:gd name="T77" fmla="*/ 39 h 47"/>
                <a:gd name="T78" fmla="*/ 41 w 52"/>
                <a:gd name="T79" fmla="*/ 34 h 47"/>
                <a:gd name="T80" fmla="*/ 38 w 52"/>
                <a:gd name="T81" fmla="*/ 26 h 47"/>
                <a:gd name="T82" fmla="*/ 37 w 52"/>
                <a:gd name="T83" fmla="*/ 19 h 47"/>
                <a:gd name="T84" fmla="*/ 33 w 52"/>
                <a:gd name="T85" fmla="*/ 19 h 47"/>
                <a:gd name="T86" fmla="*/ 37 w 52"/>
                <a:gd name="T87" fmla="*/ 10 h 47"/>
                <a:gd name="T88" fmla="*/ 39 w 52"/>
                <a:gd name="T89" fmla="*/ 0 h 47"/>
                <a:gd name="T90" fmla="*/ 43 w 52"/>
                <a:gd name="T91" fmla="*/ 0 h 47"/>
                <a:gd name="T92" fmla="*/ 52 w 52"/>
                <a:gd name="T93" fmla="*/ 9 h 47"/>
                <a:gd name="T94" fmla="*/ 50 w 52"/>
                <a:gd name="T95" fmla="*/ 13 h 47"/>
                <a:gd name="T96" fmla="*/ 48 w 52"/>
                <a:gd name="T97" fmla="*/ 24 h 47"/>
                <a:gd name="T98" fmla="*/ 45 w 52"/>
                <a:gd name="T99" fmla="*/ 34 h 47"/>
                <a:gd name="T100" fmla="*/ 43 w 52"/>
                <a:gd name="T101" fmla="*/ 30 h 47"/>
                <a:gd name="T102" fmla="*/ 46 w 52"/>
                <a:gd name="T103" fmla="*/ 13 h 47"/>
                <a:gd name="T104" fmla="*/ 39 w 52"/>
                <a:gd name="T105" fmla="*/ 14 h 47"/>
                <a:gd name="T106" fmla="*/ 40 w 52"/>
                <a:gd name="T107" fmla="*/ 22 h 47"/>
                <a:gd name="T108" fmla="*/ 43 w 52"/>
                <a:gd name="T109" fmla="*/ 3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 h="47">
                  <a:moveTo>
                    <a:pt x="7" y="47"/>
                  </a:moveTo>
                  <a:lnTo>
                    <a:pt x="7" y="26"/>
                  </a:lnTo>
                  <a:lnTo>
                    <a:pt x="7" y="26"/>
                  </a:lnTo>
                  <a:lnTo>
                    <a:pt x="2" y="32"/>
                  </a:lnTo>
                  <a:lnTo>
                    <a:pt x="0" y="30"/>
                  </a:lnTo>
                  <a:lnTo>
                    <a:pt x="0" y="30"/>
                  </a:lnTo>
                  <a:lnTo>
                    <a:pt x="6" y="23"/>
                  </a:lnTo>
                  <a:lnTo>
                    <a:pt x="11" y="13"/>
                  </a:lnTo>
                  <a:lnTo>
                    <a:pt x="14" y="14"/>
                  </a:lnTo>
                  <a:lnTo>
                    <a:pt x="14" y="14"/>
                  </a:lnTo>
                  <a:lnTo>
                    <a:pt x="10" y="22"/>
                  </a:lnTo>
                  <a:lnTo>
                    <a:pt x="11" y="22"/>
                  </a:lnTo>
                  <a:lnTo>
                    <a:pt x="11" y="47"/>
                  </a:lnTo>
                  <a:lnTo>
                    <a:pt x="7" y="47"/>
                  </a:lnTo>
                  <a:close/>
                  <a:moveTo>
                    <a:pt x="3" y="15"/>
                  </a:moveTo>
                  <a:lnTo>
                    <a:pt x="1" y="11"/>
                  </a:lnTo>
                  <a:lnTo>
                    <a:pt x="1" y="11"/>
                  </a:lnTo>
                  <a:lnTo>
                    <a:pt x="5" y="7"/>
                  </a:lnTo>
                  <a:lnTo>
                    <a:pt x="5" y="7"/>
                  </a:lnTo>
                  <a:lnTo>
                    <a:pt x="10" y="0"/>
                  </a:lnTo>
                  <a:lnTo>
                    <a:pt x="13" y="1"/>
                  </a:lnTo>
                  <a:lnTo>
                    <a:pt x="13" y="1"/>
                  </a:lnTo>
                  <a:lnTo>
                    <a:pt x="9" y="8"/>
                  </a:lnTo>
                  <a:lnTo>
                    <a:pt x="9" y="8"/>
                  </a:lnTo>
                  <a:lnTo>
                    <a:pt x="3" y="15"/>
                  </a:lnTo>
                  <a:lnTo>
                    <a:pt x="3" y="15"/>
                  </a:lnTo>
                  <a:close/>
                  <a:moveTo>
                    <a:pt x="14" y="44"/>
                  </a:moveTo>
                  <a:lnTo>
                    <a:pt x="13" y="41"/>
                  </a:lnTo>
                  <a:lnTo>
                    <a:pt x="13" y="41"/>
                  </a:lnTo>
                  <a:lnTo>
                    <a:pt x="21" y="40"/>
                  </a:lnTo>
                  <a:lnTo>
                    <a:pt x="21" y="33"/>
                  </a:lnTo>
                  <a:lnTo>
                    <a:pt x="15" y="33"/>
                  </a:lnTo>
                  <a:lnTo>
                    <a:pt x="15" y="30"/>
                  </a:lnTo>
                  <a:lnTo>
                    <a:pt x="21" y="30"/>
                  </a:lnTo>
                  <a:lnTo>
                    <a:pt x="21" y="24"/>
                  </a:lnTo>
                  <a:lnTo>
                    <a:pt x="15" y="24"/>
                  </a:lnTo>
                  <a:lnTo>
                    <a:pt x="15" y="21"/>
                  </a:lnTo>
                  <a:lnTo>
                    <a:pt x="33" y="21"/>
                  </a:lnTo>
                  <a:lnTo>
                    <a:pt x="33" y="24"/>
                  </a:lnTo>
                  <a:lnTo>
                    <a:pt x="25" y="24"/>
                  </a:lnTo>
                  <a:lnTo>
                    <a:pt x="25" y="30"/>
                  </a:lnTo>
                  <a:lnTo>
                    <a:pt x="32" y="30"/>
                  </a:lnTo>
                  <a:lnTo>
                    <a:pt x="32" y="33"/>
                  </a:lnTo>
                  <a:lnTo>
                    <a:pt x="25" y="33"/>
                  </a:lnTo>
                  <a:lnTo>
                    <a:pt x="25" y="40"/>
                  </a:lnTo>
                  <a:lnTo>
                    <a:pt x="25" y="40"/>
                  </a:lnTo>
                  <a:lnTo>
                    <a:pt x="34" y="39"/>
                  </a:lnTo>
                  <a:lnTo>
                    <a:pt x="34" y="41"/>
                  </a:lnTo>
                  <a:lnTo>
                    <a:pt x="34" y="41"/>
                  </a:lnTo>
                  <a:lnTo>
                    <a:pt x="14" y="44"/>
                  </a:lnTo>
                  <a:lnTo>
                    <a:pt x="14" y="44"/>
                  </a:lnTo>
                  <a:close/>
                  <a:moveTo>
                    <a:pt x="15" y="16"/>
                  </a:moveTo>
                  <a:lnTo>
                    <a:pt x="15" y="3"/>
                  </a:lnTo>
                  <a:lnTo>
                    <a:pt x="18" y="3"/>
                  </a:lnTo>
                  <a:lnTo>
                    <a:pt x="18" y="14"/>
                  </a:lnTo>
                  <a:lnTo>
                    <a:pt x="22" y="14"/>
                  </a:lnTo>
                  <a:lnTo>
                    <a:pt x="22" y="0"/>
                  </a:lnTo>
                  <a:lnTo>
                    <a:pt x="25" y="0"/>
                  </a:lnTo>
                  <a:lnTo>
                    <a:pt x="25" y="14"/>
                  </a:lnTo>
                  <a:lnTo>
                    <a:pt x="30" y="14"/>
                  </a:lnTo>
                  <a:lnTo>
                    <a:pt x="30" y="3"/>
                  </a:lnTo>
                  <a:lnTo>
                    <a:pt x="33" y="3"/>
                  </a:lnTo>
                  <a:lnTo>
                    <a:pt x="33" y="16"/>
                  </a:lnTo>
                  <a:lnTo>
                    <a:pt x="15" y="16"/>
                  </a:lnTo>
                  <a:close/>
                  <a:moveTo>
                    <a:pt x="45" y="34"/>
                  </a:moveTo>
                  <a:lnTo>
                    <a:pt x="45" y="34"/>
                  </a:lnTo>
                  <a:lnTo>
                    <a:pt x="48" y="39"/>
                  </a:lnTo>
                  <a:lnTo>
                    <a:pt x="52" y="44"/>
                  </a:lnTo>
                  <a:lnTo>
                    <a:pt x="49" y="46"/>
                  </a:lnTo>
                  <a:lnTo>
                    <a:pt x="49" y="46"/>
                  </a:lnTo>
                  <a:lnTo>
                    <a:pt x="46" y="42"/>
                  </a:lnTo>
                  <a:lnTo>
                    <a:pt x="43" y="37"/>
                  </a:lnTo>
                  <a:lnTo>
                    <a:pt x="43" y="37"/>
                  </a:lnTo>
                  <a:lnTo>
                    <a:pt x="39" y="42"/>
                  </a:lnTo>
                  <a:lnTo>
                    <a:pt x="34" y="47"/>
                  </a:lnTo>
                  <a:lnTo>
                    <a:pt x="32" y="45"/>
                  </a:lnTo>
                  <a:lnTo>
                    <a:pt x="32" y="45"/>
                  </a:lnTo>
                  <a:lnTo>
                    <a:pt x="37" y="39"/>
                  </a:lnTo>
                  <a:lnTo>
                    <a:pt x="41" y="34"/>
                  </a:lnTo>
                  <a:lnTo>
                    <a:pt x="41" y="34"/>
                  </a:lnTo>
                  <a:lnTo>
                    <a:pt x="38" y="26"/>
                  </a:lnTo>
                  <a:lnTo>
                    <a:pt x="38" y="26"/>
                  </a:lnTo>
                  <a:lnTo>
                    <a:pt x="37" y="19"/>
                  </a:lnTo>
                  <a:lnTo>
                    <a:pt x="37" y="19"/>
                  </a:lnTo>
                  <a:lnTo>
                    <a:pt x="35" y="21"/>
                  </a:lnTo>
                  <a:lnTo>
                    <a:pt x="33" y="19"/>
                  </a:lnTo>
                  <a:lnTo>
                    <a:pt x="33" y="19"/>
                  </a:lnTo>
                  <a:lnTo>
                    <a:pt x="37" y="10"/>
                  </a:lnTo>
                  <a:lnTo>
                    <a:pt x="37" y="10"/>
                  </a:lnTo>
                  <a:lnTo>
                    <a:pt x="39" y="0"/>
                  </a:lnTo>
                  <a:lnTo>
                    <a:pt x="43" y="0"/>
                  </a:lnTo>
                  <a:lnTo>
                    <a:pt x="43" y="0"/>
                  </a:lnTo>
                  <a:lnTo>
                    <a:pt x="40" y="9"/>
                  </a:lnTo>
                  <a:lnTo>
                    <a:pt x="52" y="9"/>
                  </a:lnTo>
                  <a:lnTo>
                    <a:pt x="52" y="13"/>
                  </a:lnTo>
                  <a:lnTo>
                    <a:pt x="50" y="13"/>
                  </a:lnTo>
                  <a:lnTo>
                    <a:pt x="50" y="13"/>
                  </a:lnTo>
                  <a:lnTo>
                    <a:pt x="48" y="24"/>
                  </a:lnTo>
                  <a:lnTo>
                    <a:pt x="45" y="34"/>
                  </a:lnTo>
                  <a:lnTo>
                    <a:pt x="45" y="34"/>
                  </a:lnTo>
                  <a:close/>
                  <a:moveTo>
                    <a:pt x="43" y="30"/>
                  </a:moveTo>
                  <a:lnTo>
                    <a:pt x="43" y="30"/>
                  </a:lnTo>
                  <a:lnTo>
                    <a:pt x="45" y="22"/>
                  </a:lnTo>
                  <a:lnTo>
                    <a:pt x="46" y="13"/>
                  </a:lnTo>
                  <a:lnTo>
                    <a:pt x="39" y="13"/>
                  </a:lnTo>
                  <a:lnTo>
                    <a:pt x="39" y="14"/>
                  </a:lnTo>
                  <a:lnTo>
                    <a:pt x="39" y="14"/>
                  </a:lnTo>
                  <a:lnTo>
                    <a:pt x="40" y="22"/>
                  </a:lnTo>
                  <a:lnTo>
                    <a:pt x="43" y="30"/>
                  </a:lnTo>
                  <a:lnTo>
                    <a:pt x="4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0" name="Freeform 604">
              <a:extLst>
                <a:ext uri="{FF2B5EF4-FFF2-40B4-BE49-F238E27FC236}">
                  <a16:creationId xmlns:a16="http://schemas.microsoft.com/office/drawing/2014/main" id="{5BBC91AA-EF0A-4BE8-A0B9-C77150960510}"/>
                </a:ext>
              </a:extLst>
            </p:cNvPr>
            <p:cNvSpPr>
              <a:spLocks/>
            </p:cNvSpPr>
            <p:nvPr/>
          </p:nvSpPr>
          <p:spPr bwMode="auto">
            <a:xfrm>
              <a:off x="4284" y="3584"/>
              <a:ext cx="15" cy="15"/>
            </a:xfrm>
            <a:custGeom>
              <a:avLst/>
              <a:gdLst>
                <a:gd name="T0" fmla="*/ 0 w 30"/>
                <a:gd name="T1" fmla="*/ 15 h 30"/>
                <a:gd name="T2" fmla="*/ 0 w 30"/>
                <a:gd name="T3" fmla="*/ 15 h 30"/>
                <a:gd name="T4" fmla="*/ 1 w 30"/>
                <a:gd name="T5" fmla="*/ 9 h 30"/>
                <a:gd name="T6" fmla="*/ 4 w 30"/>
                <a:gd name="T7" fmla="*/ 4 h 30"/>
                <a:gd name="T8" fmla="*/ 4 w 30"/>
                <a:gd name="T9" fmla="*/ 4 h 30"/>
                <a:gd name="T10" fmla="*/ 9 w 30"/>
                <a:gd name="T11" fmla="*/ 1 h 30"/>
                <a:gd name="T12" fmla="*/ 15 w 30"/>
                <a:gd name="T13" fmla="*/ 0 h 30"/>
                <a:gd name="T14" fmla="*/ 15 w 30"/>
                <a:gd name="T15" fmla="*/ 0 h 30"/>
                <a:gd name="T16" fmla="*/ 21 w 30"/>
                <a:gd name="T17" fmla="*/ 1 h 30"/>
                <a:gd name="T18" fmla="*/ 26 w 30"/>
                <a:gd name="T19" fmla="*/ 4 h 30"/>
                <a:gd name="T20" fmla="*/ 26 w 30"/>
                <a:gd name="T21" fmla="*/ 4 h 30"/>
                <a:gd name="T22" fmla="*/ 29 w 30"/>
                <a:gd name="T23" fmla="*/ 9 h 30"/>
                <a:gd name="T24" fmla="*/ 30 w 30"/>
                <a:gd name="T25" fmla="*/ 15 h 30"/>
                <a:gd name="T26" fmla="*/ 30 w 30"/>
                <a:gd name="T27" fmla="*/ 15 h 30"/>
                <a:gd name="T28" fmla="*/ 29 w 30"/>
                <a:gd name="T29" fmla="*/ 21 h 30"/>
                <a:gd name="T30" fmla="*/ 26 w 30"/>
                <a:gd name="T31" fmla="*/ 25 h 30"/>
                <a:gd name="T32" fmla="*/ 26 w 30"/>
                <a:gd name="T33" fmla="*/ 25 h 30"/>
                <a:gd name="T34" fmla="*/ 21 w 30"/>
                <a:gd name="T35" fmla="*/ 29 h 30"/>
                <a:gd name="T36" fmla="*/ 15 w 30"/>
                <a:gd name="T37" fmla="*/ 30 h 30"/>
                <a:gd name="T38" fmla="*/ 15 w 30"/>
                <a:gd name="T39" fmla="*/ 30 h 30"/>
                <a:gd name="T40" fmla="*/ 9 w 30"/>
                <a:gd name="T41" fmla="*/ 29 h 30"/>
                <a:gd name="T42" fmla="*/ 4 w 30"/>
                <a:gd name="T43" fmla="*/ 25 h 30"/>
                <a:gd name="T44" fmla="*/ 4 w 30"/>
                <a:gd name="T45" fmla="*/ 25 h 30"/>
                <a:gd name="T46" fmla="*/ 1 w 30"/>
                <a:gd name="T47" fmla="*/ 21 h 30"/>
                <a:gd name="T48" fmla="*/ 0 w 30"/>
                <a:gd name="T49" fmla="*/ 15 h 30"/>
                <a:gd name="T50" fmla="*/ 0 w 30"/>
                <a:gd name="T51"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0">
                  <a:moveTo>
                    <a:pt x="0" y="15"/>
                  </a:moveTo>
                  <a:lnTo>
                    <a:pt x="0" y="15"/>
                  </a:lnTo>
                  <a:lnTo>
                    <a:pt x="1" y="9"/>
                  </a:lnTo>
                  <a:lnTo>
                    <a:pt x="4" y="4"/>
                  </a:lnTo>
                  <a:lnTo>
                    <a:pt x="4" y="4"/>
                  </a:lnTo>
                  <a:lnTo>
                    <a:pt x="9" y="1"/>
                  </a:lnTo>
                  <a:lnTo>
                    <a:pt x="15" y="0"/>
                  </a:lnTo>
                  <a:lnTo>
                    <a:pt x="15" y="0"/>
                  </a:lnTo>
                  <a:lnTo>
                    <a:pt x="21" y="1"/>
                  </a:lnTo>
                  <a:lnTo>
                    <a:pt x="26" y="4"/>
                  </a:lnTo>
                  <a:lnTo>
                    <a:pt x="26" y="4"/>
                  </a:lnTo>
                  <a:lnTo>
                    <a:pt x="29" y="9"/>
                  </a:lnTo>
                  <a:lnTo>
                    <a:pt x="30" y="15"/>
                  </a:lnTo>
                  <a:lnTo>
                    <a:pt x="30" y="15"/>
                  </a:lnTo>
                  <a:lnTo>
                    <a:pt x="29" y="21"/>
                  </a:lnTo>
                  <a:lnTo>
                    <a:pt x="26" y="25"/>
                  </a:lnTo>
                  <a:lnTo>
                    <a:pt x="26" y="25"/>
                  </a:lnTo>
                  <a:lnTo>
                    <a:pt x="21" y="29"/>
                  </a:lnTo>
                  <a:lnTo>
                    <a:pt x="15" y="30"/>
                  </a:lnTo>
                  <a:lnTo>
                    <a:pt x="15" y="30"/>
                  </a:lnTo>
                  <a:lnTo>
                    <a:pt x="9" y="29"/>
                  </a:lnTo>
                  <a:lnTo>
                    <a:pt x="4" y="25"/>
                  </a:lnTo>
                  <a:lnTo>
                    <a:pt x="4" y="25"/>
                  </a:lnTo>
                  <a:lnTo>
                    <a:pt x="1" y="21"/>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1" name="Freeform 605">
              <a:extLst>
                <a:ext uri="{FF2B5EF4-FFF2-40B4-BE49-F238E27FC236}">
                  <a16:creationId xmlns:a16="http://schemas.microsoft.com/office/drawing/2014/main" id="{66B2FFA8-C18D-41C4-96F2-05CD8FBEF956}"/>
                </a:ext>
              </a:extLst>
            </p:cNvPr>
            <p:cNvSpPr>
              <a:spLocks noEditPoints="1"/>
            </p:cNvSpPr>
            <p:nvPr/>
          </p:nvSpPr>
          <p:spPr bwMode="auto">
            <a:xfrm>
              <a:off x="4309" y="3579"/>
              <a:ext cx="26" cy="24"/>
            </a:xfrm>
            <a:custGeom>
              <a:avLst/>
              <a:gdLst>
                <a:gd name="T0" fmla="*/ 0 w 51"/>
                <a:gd name="T1" fmla="*/ 32 h 47"/>
                <a:gd name="T2" fmla="*/ 8 w 51"/>
                <a:gd name="T3" fmla="*/ 12 h 47"/>
                <a:gd name="T4" fmla="*/ 9 w 51"/>
                <a:gd name="T5" fmla="*/ 10 h 47"/>
                <a:gd name="T6" fmla="*/ 12 w 51"/>
                <a:gd name="T7" fmla="*/ 10 h 47"/>
                <a:gd name="T8" fmla="*/ 12 w 51"/>
                <a:gd name="T9" fmla="*/ 12 h 47"/>
                <a:gd name="T10" fmla="*/ 17 w 51"/>
                <a:gd name="T11" fmla="*/ 23 h 47"/>
                <a:gd name="T12" fmla="*/ 12 w 51"/>
                <a:gd name="T13" fmla="*/ 47 h 47"/>
                <a:gd name="T14" fmla="*/ 9 w 51"/>
                <a:gd name="T15" fmla="*/ 23 h 47"/>
                <a:gd name="T16" fmla="*/ 3 w 51"/>
                <a:gd name="T17" fmla="*/ 34 h 47"/>
                <a:gd name="T18" fmla="*/ 15 w 51"/>
                <a:gd name="T19" fmla="*/ 45 h 47"/>
                <a:gd name="T20" fmla="*/ 20 w 51"/>
                <a:gd name="T21" fmla="*/ 37 h 47"/>
                <a:gd name="T22" fmla="*/ 17 w 51"/>
                <a:gd name="T23" fmla="*/ 28 h 47"/>
                <a:gd name="T24" fmla="*/ 32 w 51"/>
                <a:gd name="T25" fmla="*/ 25 h 47"/>
                <a:gd name="T26" fmla="*/ 31 w 51"/>
                <a:gd name="T27" fmla="*/ 7 h 47"/>
                <a:gd name="T28" fmla="*/ 35 w 51"/>
                <a:gd name="T29" fmla="*/ 12 h 47"/>
                <a:gd name="T30" fmla="*/ 41 w 51"/>
                <a:gd name="T31" fmla="*/ 25 h 47"/>
                <a:gd name="T32" fmla="*/ 44 w 51"/>
                <a:gd name="T33" fmla="*/ 25 h 47"/>
                <a:gd name="T34" fmla="*/ 36 w 51"/>
                <a:gd name="T35" fmla="*/ 28 h 47"/>
                <a:gd name="T36" fmla="*/ 39 w 51"/>
                <a:gd name="T37" fmla="*/ 36 h 47"/>
                <a:gd name="T38" fmla="*/ 47 w 51"/>
                <a:gd name="T39" fmla="*/ 32 h 47"/>
                <a:gd name="T40" fmla="*/ 43 w 51"/>
                <a:gd name="T41" fmla="*/ 42 h 47"/>
                <a:gd name="T42" fmla="*/ 47 w 51"/>
                <a:gd name="T43" fmla="*/ 42 h 47"/>
                <a:gd name="T44" fmla="*/ 51 w 51"/>
                <a:gd name="T45" fmla="*/ 35 h 47"/>
                <a:gd name="T46" fmla="*/ 50 w 51"/>
                <a:gd name="T47" fmla="*/ 45 h 47"/>
                <a:gd name="T48" fmla="*/ 47 w 51"/>
                <a:gd name="T49" fmla="*/ 47 h 47"/>
                <a:gd name="T50" fmla="*/ 38 w 51"/>
                <a:gd name="T51" fmla="*/ 42 h 47"/>
                <a:gd name="T52" fmla="*/ 29 w 51"/>
                <a:gd name="T53" fmla="*/ 44 h 47"/>
                <a:gd name="T54" fmla="*/ 34 w 51"/>
                <a:gd name="T55" fmla="*/ 34 h 47"/>
                <a:gd name="T56" fmla="*/ 25 w 51"/>
                <a:gd name="T57" fmla="*/ 28 h 47"/>
                <a:gd name="T58" fmla="*/ 31 w 51"/>
                <a:gd name="T59" fmla="*/ 38 h 47"/>
                <a:gd name="T60" fmla="*/ 24 w 51"/>
                <a:gd name="T61" fmla="*/ 36 h 47"/>
                <a:gd name="T62" fmla="*/ 18 w 51"/>
                <a:gd name="T63" fmla="*/ 47 h 47"/>
                <a:gd name="T64" fmla="*/ 17 w 51"/>
                <a:gd name="T65" fmla="*/ 20 h 47"/>
                <a:gd name="T66" fmla="*/ 22 w 51"/>
                <a:gd name="T67" fmla="*/ 14 h 47"/>
                <a:gd name="T68" fmla="*/ 19 w 51"/>
                <a:gd name="T69" fmla="*/ 6 h 47"/>
                <a:gd name="T70" fmla="*/ 23 w 51"/>
                <a:gd name="T71" fmla="*/ 0 h 47"/>
                <a:gd name="T72" fmla="*/ 21 w 51"/>
                <a:gd name="T73" fmla="*/ 9 h 47"/>
                <a:gd name="T74" fmla="*/ 27 w 51"/>
                <a:gd name="T75" fmla="*/ 6 h 47"/>
                <a:gd name="T76" fmla="*/ 21 w 51"/>
                <a:gd name="T77" fmla="*/ 19 h 47"/>
                <a:gd name="T78" fmla="*/ 26 w 51"/>
                <a:gd name="T79" fmla="*/ 15 h 47"/>
                <a:gd name="T80" fmla="*/ 30 w 51"/>
                <a:gd name="T81" fmla="*/ 22 h 47"/>
                <a:gd name="T82" fmla="*/ 27 w 51"/>
                <a:gd name="T83" fmla="*/ 21 h 47"/>
                <a:gd name="T84" fmla="*/ 17 w 51"/>
                <a:gd name="T85" fmla="*/ 22 h 47"/>
                <a:gd name="T86" fmla="*/ 37 w 51"/>
                <a:gd name="T87" fmla="*/ 19 h 47"/>
                <a:gd name="T88" fmla="*/ 41 w 51"/>
                <a:gd name="T89" fmla="*/ 14 h 47"/>
                <a:gd name="T90" fmla="*/ 39 w 51"/>
                <a:gd name="T91" fmla="*/ 6 h 47"/>
                <a:gd name="T92" fmla="*/ 46 w 51"/>
                <a:gd name="T93" fmla="*/ 1 h 47"/>
                <a:gd name="T94" fmla="*/ 43 w 51"/>
                <a:gd name="T95" fmla="*/ 12 h 47"/>
                <a:gd name="T96" fmla="*/ 49 w 51"/>
                <a:gd name="T97" fmla="*/ 7 h 47"/>
                <a:gd name="T98" fmla="*/ 40 w 51"/>
                <a:gd name="T99" fmla="*/ 19 h 47"/>
                <a:gd name="T100" fmla="*/ 49 w 51"/>
                <a:gd name="T101" fmla="*/ 14 h 47"/>
                <a:gd name="T102" fmla="*/ 48 w 51"/>
                <a:gd name="T103" fmla="*/ 22 h 47"/>
                <a:gd name="T104" fmla="*/ 48 w 51"/>
                <a:gd name="T105"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 h="47">
                  <a:moveTo>
                    <a:pt x="3" y="34"/>
                  </a:moveTo>
                  <a:lnTo>
                    <a:pt x="0" y="32"/>
                  </a:lnTo>
                  <a:lnTo>
                    <a:pt x="0" y="32"/>
                  </a:lnTo>
                  <a:lnTo>
                    <a:pt x="5" y="23"/>
                  </a:lnTo>
                  <a:lnTo>
                    <a:pt x="5" y="23"/>
                  </a:lnTo>
                  <a:lnTo>
                    <a:pt x="8" y="12"/>
                  </a:lnTo>
                  <a:lnTo>
                    <a:pt x="2" y="12"/>
                  </a:lnTo>
                  <a:lnTo>
                    <a:pt x="2" y="10"/>
                  </a:lnTo>
                  <a:lnTo>
                    <a:pt x="9" y="10"/>
                  </a:lnTo>
                  <a:lnTo>
                    <a:pt x="9" y="0"/>
                  </a:lnTo>
                  <a:lnTo>
                    <a:pt x="12" y="0"/>
                  </a:lnTo>
                  <a:lnTo>
                    <a:pt x="12" y="10"/>
                  </a:lnTo>
                  <a:lnTo>
                    <a:pt x="17" y="10"/>
                  </a:lnTo>
                  <a:lnTo>
                    <a:pt x="17" y="12"/>
                  </a:lnTo>
                  <a:lnTo>
                    <a:pt x="12" y="12"/>
                  </a:lnTo>
                  <a:lnTo>
                    <a:pt x="12" y="18"/>
                  </a:lnTo>
                  <a:lnTo>
                    <a:pt x="12" y="18"/>
                  </a:lnTo>
                  <a:lnTo>
                    <a:pt x="17" y="23"/>
                  </a:lnTo>
                  <a:lnTo>
                    <a:pt x="15" y="25"/>
                  </a:lnTo>
                  <a:lnTo>
                    <a:pt x="12" y="22"/>
                  </a:lnTo>
                  <a:lnTo>
                    <a:pt x="12" y="47"/>
                  </a:lnTo>
                  <a:lnTo>
                    <a:pt x="9" y="47"/>
                  </a:lnTo>
                  <a:lnTo>
                    <a:pt x="9" y="23"/>
                  </a:lnTo>
                  <a:lnTo>
                    <a:pt x="9" y="23"/>
                  </a:lnTo>
                  <a:lnTo>
                    <a:pt x="6" y="29"/>
                  </a:lnTo>
                  <a:lnTo>
                    <a:pt x="3" y="34"/>
                  </a:lnTo>
                  <a:lnTo>
                    <a:pt x="3" y="34"/>
                  </a:lnTo>
                  <a:close/>
                  <a:moveTo>
                    <a:pt x="18" y="47"/>
                  </a:moveTo>
                  <a:lnTo>
                    <a:pt x="15" y="45"/>
                  </a:lnTo>
                  <a:lnTo>
                    <a:pt x="15" y="45"/>
                  </a:lnTo>
                  <a:lnTo>
                    <a:pt x="18" y="42"/>
                  </a:lnTo>
                  <a:lnTo>
                    <a:pt x="20" y="37"/>
                  </a:lnTo>
                  <a:lnTo>
                    <a:pt x="20" y="37"/>
                  </a:lnTo>
                  <a:lnTo>
                    <a:pt x="21" y="33"/>
                  </a:lnTo>
                  <a:lnTo>
                    <a:pt x="22" y="28"/>
                  </a:lnTo>
                  <a:lnTo>
                    <a:pt x="17" y="28"/>
                  </a:lnTo>
                  <a:lnTo>
                    <a:pt x="17" y="25"/>
                  </a:lnTo>
                  <a:lnTo>
                    <a:pt x="32" y="25"/>
                  </a:lnTo>
                  <a:lnTo>
                    <a:pt x="32" y="25"/>
                  </a:lnTo>
                  <a:lnTo>
                    <a:pt x="31" y="11"/>
                  </a:lnTo>
                  <a:lnTo>
                    <a:pt x="31" y="11"/>
                  </a:lnTo>
                  <a:lnTo>
                    <a:pt x="31" y="7"/>
                  </a:lnTo>
                  <a:lnTo>
                    <a:pt x="31" y="0"/>
                  </a:lnTo>
                  <a:lnTo>
                    <a:pt x="35" y="0"/>
                  </a:lnTo>
                  <a:lnTo>
                    <a:pt x="35" y="12"/>
                  </a:lnTo>
                  <a:lnTo>
                    <a:pt x="35" y="12"/>
                  </a:lnTo>
                  <a:lnTo>
                    <a:pt x="35" y="25"/>
                  </a:lnTo>
                  <a:lnTo>
                    <a:pt x="41" y="25"/>
                  </a:lnTo>
                  <a:lnTo>
                    <a:pt x="40" y="22"/>
                  </a:lnTo>
                  <a:lnTo>
                    <a:pt x="43" y="22"/>
                  </a:lnTo>
                  <a:lnTo>
                    <a:pt x="44" y="25"/>
                  </a:lnTo>
                  <a:lnTo>
                    <a:pt x="51" y="25"/>
                  </a:lnTo>
                  <a:lnTo>
                    <a:pt x="51" y="28"/>
                  </a:lnTo>
                  <a:lnTo>
                    <a:pt x="36" y="28"/>
                  </a:lnTo>
                  <a:lnTo>
                    <a:pt x="36" y="28"/>
                  </a:lnTo>
                  <a:lnTo>
                    <a:pt x="39" y="36"/>
                  </a:lnTo>
                  <a:lnTo>
                    <a:pt x="39" y="36"/>
                  </a:lnTo>
                  <a:lnTo>
                    <a:pt x="43" y="30"/>
                  </a:lnTo>
                  <a:lnTo>
                    <a:pt x="47" y="32"/>
                  </a:lnTo>
                  <a:lnTo>
                    <a:pt x="47" y="32"/>
                  </a:lnTo>
                  <a:lnTo>
                    <a:pt x="41" y="38"/>
                  </a:lnTo>
                  <a:lnTo>
                    <a:pt x="41" y="38"/>
                  </a:lnTo>
                  <a:lnTo>
                    <a:pt x="43" y="42"/>
                  </a:lnTo>
                  <a:lnTo>
                    <a:pt x="46" y="43"/>
                  </a:lnTo>
                  <a:lnTo>
                    <a:pt x="46" y="43"/>
                  </a:lnTo>
                  <a:lnTo>
                    <a:pt x="47" y="42"/>
                  </a:lnTo>
                  <a:lnTo>
                    <a:pt x="47" y="42"/>
                  </a:lnTo>
                  <a:lnTo>
                    <a:pt x="48" y="35"/>
                  </a:lnTo>
                  <a:lnTo>
                    <a:pt x="51" y="35"/>
                  </a:lnTo>
                  <a:lnTo>
                    <a:pt x="51" y="35"/>
                  </a:lnTo>
                  <a:lnTo>
                    <a:pt x="50" y="45"/>
                  </a:lnTo>
                  <a:lnTo>
                    <a:pt x="50" y="45"/>
                  </a:lnTo>
                  <a:lnTo>
                    <a:pt x="49" y="46"/>
                  </a:lnTo>
                  <a:lnTo>
                    <a:pt x="47" y="47"/>
                  </a:lnTo>
                  <a:lnTo>
                    <a:pt x="47" y="47"/>
                  </a:lnTo>
                  <a:lnTo>
                    <a:pt x="42" y="45"/>
                  </a:lnTo>
                  <a:lnTo>
                    <a:pt x="38" y="42"/>
                  </a:lnTo>
                  <a:lnTo>
                    <a:pt x="38" y="42"/>
                  </a:lnTo>
                  <a:lnTo>
                    <a:pt x="30" y="46"/>
                  </a:lnTo>
                  <a:lnTo>
                    <a:pt x="29" y="44"/>
                  </a:lnTo>
                  <a:lnTo>
                    <a:pt x="29" y="44"/>
                  </a:lnTo>
                  <a:lnTo>
                    <a:pt x="36" y="38"/>
                  </a:lnTo>
                  <a:lnTo>
                    <a:pt x="36" y="38"/>
                  </a:lnTo>
                  <a:lnTo>
                    <a:pt x="34" y="34"/>
                  </a:lnTo>
                  <a:lnTo>
                    <a:pt x="32" y="28"/>
                  </a:lnTo>
                  <a:lnTo>
                    <a:pt x="25" y="28"/>
                  </a:lnTo>
                  <a:lnTo>
                    <a:pt x="25" y="28"/>
                  </a:lnTo>
                  <a:lnTo>
                    <a:pt x="25" y="33"/>
                  </a:lnTo>
                  <a:lnTo>
                    <a:pt x="25" y="33"/>
                  </a:lnTo>
                  <a:lnTo>
                    <a:pt x="31" y="38"/>
                  </a:lnTo>
                  <a:lnTo>
                    <a:pt x="29" y="41"/>
                  </a:lnTo>
                  <a:lnTo>
                    <a:pt x="29" y="41"/>
                  </a:lnTo>
                  <a:lnTo>
                    <a:pt x="24" y="36"/>
                  </a:lnTo>
                  <a:lnTo>
                    <a:pt x="24" y="36"/>
                  </a:lnTo>
                  <a:lnTo>
                    <a:pt x="21" y="42"/>
                  </a:lnTo>
                  <a:lnTo>
                    <a:pt x="18" y="47"/>
                  </a:lnTo>
                  <a:lnTo>
                    <a:pt x="18" y="47"/>
                  </a:lnTo>
                  <a:close/>
                  <a:moveTo>
                    <a:pt x="17" y="22"/>
                  </a:moveTo>
                  <a:lnTo>
                    <a:pt x="17" y="20"/>
                  </a:lnTo>
                  <a:lnTo>
                    <a:pt x="18" y="20"/>
                  </a:lnTo>
                  <a:lnTo>
                    <a:pt x="18" y="20"/>
                  </a:lnTo>
                  <a:lnTo>
                    <a:pt x="22" y="14"/>
                  </a:lnTo>
                  <a:lnTo>
                    <a:pt x="22" y="14"/>
                  </a:lnTo>
                  <a:lnTo>
                    <a:pt x="17" y="8"/>
                  </a:lnTo>
                  <a:lnTo>
                    <a:pt x="19" y="6"/>
                  </a:lnTo>
                  <a:lnTo>
                    <a:pt x="19" y="7"/>
                  </a:lnTo>
                  <a:lnTo>
                    <a:pt x="19" y="7"/>
                  </a:lnTo>
                  <a:lnTo>
                    <a:pt x="23" y="0"/>
                  </a:lnTo>
                  <a:lnTo>
                    <a:pt x="25" y="1"/>
                  </a:lnTo>
                  <a:lnTo>
                    <a:pt x="25" y="1"/>
                  </a:lnTo>
                  <a:lnTo>
                    <a:pt x="21" y="9"/>
                  </a:lnTo>
                  <a:lnTo>
                    <a:pt x="23" y="12"/>
                  </a:lnTo>
                  <a:lnTo>
                    <a:pt x="23" y="12"/>
                  </a:lnTo>
                  <a:lnTo>
                    <a:pt x="27" y="6"/>
                  </a:lnTo>
                  <a:lnTo>
                    <a:pt x="29" y="7"/>
                  </a:lnTo>
                  <a:lnTo>
                    <a:pt x="29" y="7"/>
                  </a:lnTo>
                  <a:lnTo>
                    <a:pt x="21" y="19"/>
                  </a:lnTo>
                  <a:lnTo>
                    <a:pt x="21" y="19"/>
                  </a:lnTo>
                  <a:lnTo>
                    <a:pt x="26" y="19"/>
                  </a:lnTo>
                  <a:lnTo>
                    <a:pt x="26" y="15"/>
                  </a:lnTo>
                  <a:lnTo>
                    <a:pt x="28" y="15"/>
                  </a:lnTo>
                  <a:lnTo>
                    <a:pt x="28" y="15"/>
                  </a:lnTo>
                  <a:lnTo>
                    <a:pt x="30" y="22"/>
                  </a:lnTo>
                  <a:lnTo>
                    <a:pt x="27" y="23"/>
                  </a:lnTo>
                  <a:lnTo>
                    <a:pt x="27" y="23"/>
                  </a:lnTo>
                  <a:lnTo>
                    <a:pt x="27" y="21"/>
                  </a:lnTo>
                  <a:lnTo>
                    <a:pt x="27" y="21"/>
                  </a:lnTo>
                  <a:lnTo>
                    <a:pt x="17" y="22"/>
                  </a:lnTo>
                  <a:lnTo>
                    <a:pt x="17" y="22"/>
                  </a:lnTo>
                  <a:close/>
                  <a:moveTo>
                    <a:pt x="36" y="22"/>
                  </a:moveTo>
                  <a:lnTo>
                    <a:pt x="36" y="19"/>
                  </a:lnTo>
                  <a:lnTo>
                    <a:pt x="37" y="19"/>
                  </a:lnTo>
                  <a:lnTo>
                    <a:pt x="37" y="19"/>
                  </a:lnTo>
                  <a:lnTo>
                    <a:pt x="41" y="14"/>
                  </a:lnTo>
                  <a:lnTo>
                    <a:pt x="41" y="14"/>
                  </a:lnTo>
                  <a:lnTo>
                    <a:pt x="36" y="7"/>
                  </a:lnTo>
                  <a:lnTo>
                    <a:pt x="38" y="6"/>
                  </a:lnTo>
                  <a:lnTo>
                    <a:pt x="39" y="6"/>
                  </a:lnTo>
                  <a:lnTo>
                    <a:pt x="39" y="6"/>
                  </a:lnTo>
                  <a:lnTo>
                    <a:pt x="42" y="0"/>
                  </a:lnTo>
                  <a:lnTo>
                    <a:pt x="46" y="1"/>
                  </a:lnTo>
                  <a:lnTo>
                    <a:pt x="46" y="1"/>
                  </a:lnTo>
                  <a:lnTo>
                    <a:pt x="40" y="9"/>
                  </a:lnTo>
                  <a:lnTo>
                    <a:pt x="43" y="12"/>
                  </a:lnTo>
                  <a:lnTo>
                    <a:pt x="43" y="12"/>
                  </a:lnTo>
                  <a:lnTo>
                    <a:pt x="47" y="6"/>
                  </a:lnTo>
                  <a:lnTo>
                    <a:pt x="49" y="7"/>
                  </a:lnTo>
                  <a:lnTo>
                    <a:pt x="49" y="7"/>
                  </a:lnTo>
                  <a:lnTo>
                    <a:pt x="40" y="19"/>
                  </a:lnTo>
                  <a:lnTo>
                    <a:pt x="40" y="19"/>
                  </a:lnTo>
                  <a:lnTo>
                    <a:pt x="47" y="18"/>
                  </a:lnTo>
                  <a:lnTo>
                    <a:pt x="46" y="15"/>
                  </a:lnTo>
                  <a:lnTo>
                    <a:pt x="49" y="14"/>
                  </a:lnTo>
                  <a:lnTo>
                    <a:pt x="49" y="14"/>
                  </a:lnTo>
                  <a:lnTo>
                    <a:pt x="51" y="22"/>
                  </a:lnTo>
                  <a:lnTo>
                    <a:pt x="48" y="22"/>
                  </a:lnTo>
                  <a:lnTo>
                    <a:pt x="48" y="22"/>
                  </a:lnTo>
                  <a:lnTo>
                    <a:pt x="48" y="20"/>
                  </a:lnTo>
                  <a:lnTo>
                    <a:pt x="48" y="20"/>
                  </a:lnTo>
                  <a:lnTo>
                    <a:pt x="36" y="22"/>
                  </a:lnTo>
                  <a:lnTo>
                    <a:pt x="36"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2" name="Freeform 606">
              <a:extLst>
                <a:ext uri="{FF2B5EF4-FFF2-40B4-BE49-F238E27FC236}">
                  <a16:creationId xmlns:a16="http://schemas.microsoft.com/office/drawing/2014/main" id="{30B9ABF4-2108-4E32-86A4-18791B6EC15B}"/>
                </a:ext>
              </a:extLst>
            </p:cNvPr>
            <p:cNvSpPr>
              <a:spLocks noEditPoints="1"/>
            </p:cNvSpPr>
            <p:nvPr/>
          </p:nvSpPr>
          <p:spPr bwMode="auto">
            <a:xfrm>
              <a:off x="4337" y="3579"/>
              <a:ext cx="23" cy="24"/>
            </a:xfrm>
            <a:custGeom>
              <a:avLst/>
              <a:gdLst>
                <a:gd name="T0" fmla="*/ 0 w 46"/>
                <a:gd name="T1" fmla="*/ 10 h 47"/>
                <a:gd name="T2" fmla="*/ 2 w 46"/>
                <a:gd name="T3" fmla="*/ 10 h 47"/>
                <a:gd name="T4" fmla="*/ 8 w 46"/>
                <a:gd name="T5" fmla="*/ 0 h 47"/>
                <a:gd name="T6" fmla="*/ 12 w 46"/>
                <a:gd name="T7" fmla="*/ 1 h 47"/>
                <a:gd name="T8" fmla="*/ 6 w 46"/>
                <a:gd name="T9" fmla="*/ 10 h 47"/>
                <a:gd name="T10" fmla="*/ 18 w 46"/>
                <a:gd name="T11" fmla="*/ 9 h 47"/>
                <a:gd name="T12" fmla="*/ 19 w 46"/>
                <a:gd name="T13" fmla="*/ 3 h 47"/>
                <a:gd name="T14" fmla="*/ 24 w 46"/>
                <a:gd name="T15" fmla="*/ 13 h 47"/>
                <a:gd name="T16" fmla="*/ 20 w 46"/>
                <a:gd name="T17" fmla="*/ 12 h 47"/>
                <a:gd name="T18" fmla="*/ 0 w 46"/>
                <a:gd name="T19" fmla="*/ 14 h 47"/>
                <a:gd name="T20" fmla="*/ 17 w 46"/>
                <a:gd name="T21" fmla="*/ 34 h 47"/>
                <a:gd name="T22" fmla="*/ 6 w 46"/>
                <a:gd name="T23" fmla="*/ 47 h 47"/>
                <a:gd name="T24" fmla="*/ 2 w 46"/>
                <a:gd name="T25" fmla="*/ 16 h 47"/>
                <a:gd name="T26" fmla="*/ 21 w 46"/>
                <a:gd name="T27" fmla="*/ 43 h 47"/>
                <a:gd name="T28" fmla="*/ 21 w 46"/>
                <a:gd name="T29" fmla="*/ 44 h 47"/>
                <a:gd name="T30" fmla="*/ 20 w 46"/>
                <a:gd name="T31" fmla="*/ 45 h 47"/>
                <a:gd name="T32" fmla="*/ 12 w 46"/>
                <a:gd name="T33" fmla="*/ 46 h 47"/>
                <a:gd name="T34" fmla="*/ 15 w 46"/>
                <a:gd name="T35" fmla="*/ 43 h 47"/>
                <a:gd name="T36" fmla="*/ 17 w 46"/>
                <a:gd name="T37" fmla="*/ 43 h 47"/>
                <a:gd name="T38" fmla="*/ 17 w 46"/>
                <a:gd name="T39" fmla="*/ 34 h 47"/>
                <a:gd name="T40" fmla="*/ 17 w 46"/>
                <a:gd name="T41" fmla="*/ 19 h 47"/>
                <a:gd name="T42" fmla="*/ 6 w 46"/>
                <a:gd name="T43" fmla="*/ 24 h 47"/>
                <a:gd name="T44" fmla="*/ 6 w 46"/>
                <a:gd name="T45" fmla="*/ 31 h 47"/>
                <a:gd name="T46" fmla="*/ 17 w 46"/>
                <a:gd name="T47" fmla="*/ 27 h 47"/>
                <a:gd name="T48" fmla="*/ 6 w 46"/>
                <a:gd name="T49" fmla="*/ 31 h 47"/>
                <a:gd name="T50" fmla="*/ 30 w 46"/>
                <a:gd name="T51" fmla="*/ 0 h 47"/>
                <a:gd name="T52" fmla="*/ 30 w 46"/>
                <a:gd name="T53" fmla="*/ 6 h 47"/>
                <a:gd name="T54" fmla="*/ 44 w 46"/>
                <a:gd name="T55" fmla="*/ 5 h 47"/>
                <a:gd name="T56" fmla="*/ 30 w 46"/>
                <a:gd name="T57" fmla="*/ 9 h 47"/>
                <a:gd name="T58" fmla="*/ 30 w 46"/>
                <a:gd name="T59" fmla="*/ 15 h 47"/>
                <a:gd name="T60" fmla="*/ 31 w 46"/>
                <a:gd name="T61" fmla="*/ 16 h 47"/>
                <a:gd name="T62" fmla="*/ 36 w 46"/>
                <a:gd name="T63" fmla="*/ 17 h 47"/>
                <a:gd name="T64" fmla="*/ 40 w 46"/>
                <a:gd name="T65" fmla="*/ 17 h 47"/>
                <a:gd name="T66" fmla="*/ 42 w 46"/>
                <a:gd name="T67" fmla="*/ 16 h 47"/>
                <a:gd name="T68" fmla="*/ 42 w 46"/>
                <a:gd name="T69" fmla="*/ 15 h 47"/>
                <a:gd name="T70" fmla="*/ 46 w 46"/>
                <a:gd name="T71" fmla="*/ 11 h 47"/>
                <a:gd name="T72" fmla="*/ 46 w 46"/>
                <a:gd name="T73" fmla="*/ 16 h 47"/>
                <a:gd name="T74" fmla="*/ 45 w 46"/>
                <a:gd name="T75" fmla="*/ 19 h 47"/>
                <a:gd name="T76" fmla="*/ 43 w 46"/>
                <a:gd name="T77" fmla="*/ 19 h 47"/>
                <a:gd name="T78" fmla="*/ 41 w 46"/>
                <a:gd name="T79" fmla="*/ 20 h 47"/>
                <a:gd name="T80" fmla="*/ 36 w 46"/>
                <a:gd name="T81" fmla="*/ 20 h 47"/>
                <a:gd name="T82" fmla="*/ 28 w 46"/>
                <a:gd name="T83" fmla="*/ 19 h 47"/>
                <a:gd name="T84" fmla="*/ 27 w 46"/>
                <a:gd name="T85" fmla="*/ 18 h 47"/>
                <a:gd name="T86" fmla="*/ 26 w 46"/>
                <a:gd name="T87" fmla="*/ 0 h 47"/>
                <a:gd name="T88" fmla="*/ 30 w 46"/>
                <a:gd name="T89" fmla="*/ 23 h 47"/>
                <a:gd name="T90" fmla="*/ 30 w 46"/>
                <a:gd name="T91" fmla="*/ 29 h 47"/>
                <a:gd name="T92" fmla="*/ 43 w 46"/>
                <a:gd name="T93" fmla="*/ 25 h 47"/>
                <a:gd name="T94" fmla="*/ 45 w 46"/>
                <a:gd name="T95" fmla="*/ 28 h 47"/>
                <a:gd name="T96" fmla="*/ 30 w 46"/>
                <a:gd name="T97" fmla="*/ 33 h 47"/>
                <a:gd name="T98" fmla="*/ 30 w 46"/>
                <a:gd name="T99" fmla="*/ 41 h 47"/>
                <a:gd name="T100" fmla="*/ 31 w 46"/>
                <a:gd name="T101" fmla="*/ 42 h 47"/>
                <a:gd name="T102" fmla="*/ 36 w 46"/>
                <a:gd name="T103" fmla="*/ 43 h 47"/>
                <a:gd name="T104" fmla="*/ 41 w 46"/>
                <a:gd name="T105" fmla="*/ 42 h 47"/>
                <a:gd name="T106" fmla="*/ 43 w 46"/>
                <a:gd name="T107" fmla="*/ 41 h 47"/>
                <a:gd name="T108" fmla="*/ 43 w 46"/>
                <a:gd name="T109" fmla="*/ 35 h 47"/>
                <a:gd name="T110" fmla="*/ 46 w 46"/>
                <a:gd name="T111" fmla="*/ 42 h 47"/>
                <a:gd name="T112" fmla="*/ 46 w 46"/>
                <a:gd name="T113" fmla="*/ 44 h 47"/>
                <a:gd name="T114" fmla="*/ 44 w 46"/>
                <a:gd name="T115" fmla="*/ 45 h 47"/>
                <a:gd name="T116" fmla="*/ 35 w 46"/>
                <a:gd name="T117" fmla="*/ 46 h 47"/>
                <a:gd name="T118" fmla="*/ 30 w 46"/>
                <a:gd name="T119" fmla="*/ 46 h 47"/>
                <a:gd name="T120" fmla="*/ 28 w 46"/>
                <a:gd name="T121" fmla="*/ 45 h 47"/>
                <a:gd name="T122" fmla="*/ 26 w 46"/>
                <a:gd name="T123"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 h="47">
                  <a:moveTo>
                    <a:pt x="0" y="14"/>
                  </a:moveTo>
                  <a:lnTo>
                    <a:pt x="0" y="10"/>
                  </a:lnTo>
                  <a:lnTo>
                    <a:pt x="2" y="10"/>
                  </a:lnTo>
                  <a:lnTo>
                    <a:pt x="2" y="10"/>
                  </a:lnTo>
                  <a:lnTo>
                    <a:pt x="6" y="5"/>
                  </a:lnTo>
                  <a:lnTo>
                    <a:pt x="8" y="0"/>
                  </a:lnTo>
                  <a:lnTo>
                    <a:pt x="12" y="1"/>
                  </a:lnTo>
                  <a:lnTo>
                    <a:pt x="12" y="1"/>
                  </a:lnTo>
                  <a:lnTo>
                    <a:pt x="6" y="10"/>
                  </a:lnTo>
                  <a:lnTo>
                    <a:pt x="6" y="10"/>
                  </a:lnTo>
                  <a:lnTo>
                    <a:pt x="18" y="9"/>
                  </a:lnTo>
                  <a:lnTo>
                    <a:pt x="18" y="9"/>
                  </a:lnTo>
                  <a:lnTo>
                    <a:pt x="16" y="5"/>
                  </a:lnTo>
                  <a:lnTo>
                    <a:pt x="19" y="3"/>
                  </a:lnTo>
                  <a:lnTo>
                    <a:pt x="19" y="3"/>
                  </a:lnTo>
                  <a:lnTo>
                    <a:pt x="24" y="13"/>
                  </a:lnTo>
                  <a:lnTo>
                    <a:pt x="21" y="14"/>
                  </a:lnTo>
                  <a:lnTo>
                    <a:pt x="20" y="12"/>
                  </a:lnTo>
                  <a:lnTo>
                    <a:pt x="20" y="12"/>
                  </a:lnTo>
                  <a:lnTo>
                    <a:pt x="0" y="14"/>
                  </a:lnTo>
                  <a:lnTo>
                    <a:pt x="0" y="14"/>
                  </a:lnTo>
                  <a:close/>
                  <a:moveTo>
                    <a:pt x="17" y="34"/>
                  </a:moveTo>
                  <a:lnTo>
                    <a:pt x="6" y="34"/>
                  </a:lnTo>
                  <a:lnTo>
                    <a:pt x="6" y="47"/>
                  </a:lnTo>
                  <a:lnTo>
                    <a:pt x="2" y="47"/>
                  </a:lnTo>
                  <a:lnTo>
                    <a:pt x="2" y="16"/>
                  </a:lnTo>
                  <a:lnTo>
                    <a:pt x="21" y="16"/>
                  </a:lnTo>
                  <a:lnTo>
                    <a:pt x="21" y="43"/>
                  </a:lnTo>
                  <a:lnTo>
                    <a:pt x="21" y="43"/>
                  </a:lnTo>
                  <a:lnTo>
                    <a:pt x="21" y="44"/>
                  </a:lnTo>
                  <a:lnTo>
                    <a:pt x="20" y="45"/>
                  </a:lnTo>
                  <a:lnTo>
                    <a:pt x="20" y="45"/>
                  </a:lnTo>
                  <a:lnTo>
                    <a:pt x="17" y="46"/>
                  </a:lnTo>
                  <a:lnTo>
                    <a:pt x="12" y="46"/>
                  </a:lnTo>
                  <a:lnTo>
                    <a:pt x="12" y="43"/>
                  </a:lnTo>
                  <a:lnTo>
                    <a:pt x="15" y="43"/>
                  </a:lnTo>
                  <a:lnTo>
                    <a:pt x="15" y="43"/>
                  </a:lnTo>
                  <a:lnTo>
                    <a:pt x="17" y="43"/>
                  </a:lnTo>
                  <a:lnTo>
                    <a:pt x="17" y="41"/>
                  </a:lnTo>
                  <a:lnTo>
                    <a:pt x="17" y="34"/>
                  </a:lnTo>
                  <a:close/>
                  <a:moveTo>
                    <a:pt x="17" y="24"/>
                  </a:moveTo>
                  <a:lnTo>
                    <a:pt x="17" y="19"/>
                  </a:lnTo>
                  <a:lnTo>
                    <a:pt x="6" y="19"/>
                  </a:lnTo>
                  <a:lnTo>
                    <a:pt x="6" y="24"/>
                  </a:lnTo>
                  <a:lnTo>
                    <a:pt x="17" y="24"/>
                  </a:lnTo>
                  <a:close/>
                  <a:moveTo>
                    <a:pt x="6" y="31"/>
                  </a:moveTo>
                  <a:lnTo>
                    <a:pt x="17" y="31"/>
                  </a:lnTo>
                  <a:lnTo>
                    <a:pt x="17" y="27"/>
                  </a:lnTo>
                  <a:lnTo>
                    <a:pt x="6" y="27"/>
                  </a:lnTo>
                  <a:lnTo>
                    <a:pt x="6" y="31"/>
                  </a:lnTo>
                  <a:close/>
                  <a:moveTo>
                    <a:pt x="26" y="0"/>
                  </a:moveTo>
                  <a:lnTo>
                    <a:pt x="30" y="0"/>
                  </a:lnTo>
                  <a:lnTo>
                    <a:pt x="30" y="6"/>
                  </a:lnTo>
                  <a:lnTo>
                    <a:pt x="30" y="6"/>
                  </a:lnTo>
                  <a:lnTo>
                    <a:pt x="42" y="1"/>
                  </a:lnTo>
                  <a:lnTo>
                    <a:pt x="44" y="5"/>
                  </a:lnTo>
                  <a:lnTo>
                    <a:pt x="44" y="5"/>
                  </a:lnTo>
                  <a:lnTo>
                    <a:pt x="30" y="9"/>
                  </a:lnTo>
                  <a:lnTo>
                    <a:pt x="30" y="15"/>
                  </a:lnTo>
                  <a:lnTo>
                    <a:pt x="30" y="15"/>
                  </a:lnTo>
                  <a:lnTo>
                    <a:pt x="30" y="16"/>
                  </a:lnTo>
                  <a:lnTo>
                    <a:pt x="31" y="16"/>
                  </a:lnTo>
                  <a:lnTo>
                    <a:pt x="31" y="16"/>
                  </a:lnTo>
                  <a:lnTo>
                    <a:pt x="36" y="17"/>
                  </a:lnTo>
                  <a:lnTo>
                    <a:pt x="36" y="17"/>
                  </a:lnTo>
                  <a:lnTo>
                    <a:pt x="40" y="17"/>
                  </a:lnTo>
                  <a:lnTo>
                    <a:pt x="40" y="17"/>
                  </a:lnTo>
                  <a:lnTo>
                    <a:pt x="42" y="16"/>
                  </a:lnTo>
                  <a:lnTo>
                    <a:pt x="42" y="15"/>
                  </a:lnTo>
                  <a:lnTo>
                    <a:pt x="42" y="15"/>
                  </a:lnTo>
                  <a:lnTo>
                    <a:pt x="43" y="10"/>
                  </a:lnTo>
                  <a:lnTo>
                    <a:pt x="46" y="11"/>
                  </a:lnTo>
                  <a:lnTo>
                    <a:pt x="46" y="16"/>
                  </a:lnTo>
                  <a:lnTo>
                    <a:pt x="46" y="16"/>
                  </a:lnTo>
                  <a:lnTo>
                    <a:pt x="46" y="17"/>
                  </a:lnTo>
                  <a:lnTo>
                    <a:pt x="45" y="19"/>
                  </a:lnTo>
                  <a:lnTo>
                    <a:pt x="45" y="19"/>
                  </a:lnTo>
                  <a:lnTo>
                    <a:pt x="43" y="19"/>
                  </a:lnTo>
                  <a:lnTo>
                    <a:pt x="41" y="20"/>
                  </a:lnTo>
                  <a:lnTo>
                    <a:pt x="41" y="20"/>
                  </a:lnTo>
                  <a:lnTo>
                    <a:pt x="36" y="20"/>
                  </a:lnTo>
                  <a:lnTo>
                    <a:pt x="36" y="20"/>
                  </a:lnTo>
                  <a:lnTo>
                    <a:pt x="31" y="20"/>
                  </a:lnTo>
                  <a:lnTo>
                    <a:pt x="28" y="19"/>
                  </a:lnTo>
                  <a:lnTo>
                    <a:pt x="28" y="19"/>
                  </a:lnTo>
                  <a:lnTo>
                    <a:pt x="27" y="18"/>
                  </a:lnTo>
                  <a:lnTo>
                    <a:pt x="26" y="16"/>
                  </a:lnTo>
                  <a:lnTo>
                    <a:pt x="26" y="0"/>
                  </a:lnTo>
                  <a:close/>
                  <a:moveTo>
                    <a:pt x="26" y="23"/>
                  </a:moveTo>
                  <a:lnTo>
                    <a:pt x="30" y="23"/>
                  </a:lnTo>
                  <a:lnTo>
                    <a:pt x="30" y="29"/>
                  </a:lnTo>
                  <a:lnTo>
                    <a:pt x="30" y="29"/>
                  </a:lnTo>
                  <a:lnTo>
                    <a:pt x="38" y="27"/>
                  </a:lnTo>
                  <a:lnTo>
                    <a:pt x="43" y="25"/>
                  </a:lnTo>
                  <a:lnTo>
                    <a:pt x="45" y="28"/>
                  </a:lnTo>
                  <a:lnTo>
                    <a:pt x="45" y="28"/>
                  </a:lnTo>
                  <a:lnTo>
                    <a:pt x="38" y="30"/>
                  </a:lnTo>
                  <a:lnTo>
                    <a:pt x="30" y="33"/>
                  </a:lnTo>
                  <a:lnTo>
                    <a:pt x="30" y="41"/>
                  </a:lnTo>
                  <a:lnTo>
                    <a:pt x="30" y="41"/>
                  </a:lnTo>
                  <a:lnTo>
                    <a:pt x="30" y="42"/>
                  </a:lnTo>
                  <a:lnTo>
                    <a:pt x="31" y="42"/>
                  </a:lnTo>
                  <a:lnTo>
                    <a:pt x="31" y="42"/>
                  </a:lnTo>
                  <a:lnTo>
                    <a:pt x="36" y="43"/>
                  </a:lnTo>
                  <a:lnTo>
                    <a:pt x="36" y="43"/>
                  </a:lnTo>
                  <a:lnTo>
                    <a:pt x="41" y="42"/>
                  </a:lnTo>
                  <a:lnTo>
                    <a:pt x="41" y="42"/>
                  </a:lnTo>
                  <a:lnTo>
                    <a:pt x="43" y="41"/>
                  </a:lnTo>
                  <a:lnTo>
                    <a:pt x="43" y="41"/>
                  </a:lnTo>
                  <a:lnTo>
                    <a:pt x="43" y="35"/>
                  </a:lnTo>
                  <a:lnTo>
                    <a:pt x="46" y="35"/>
                  </a:lnTo>
                  <a:lnTo>
                    <a:pt x="46" y="42"/>
                  </a:lnTo>
                  <a:lnTo>
                    <a:pt x="46" y="42"/>
                  </a:lnTo>
                  <a:lnTo>
                    <a:pt x="46" y="44"/>
                  </a:lnTo>
                  <a:lnTo>
                    <a:pt x="44" y="45"/>
                  </a:lnTo>
                  <a:lnTo>
                    <a:pt x="44" y="45"/>
                  </a:lnTo>
                  <a:lnTo>
                    <a:pt x="41" y="46"/>
                  </a:lnTo>
                  <a:lnTo>
                    <a:pt x="35" y="46"/>
                  </a:lnTo>
                  <a:lnTo>
                    <a:pt x="35" y="46"/>
                  </a:lnTo>
                  <a:lnTo>
                    <a:pt x="30" y="46"/>
                  </a:lnTo>
                  <a:lnTo>
                    <a:pt x="28" y="45"/>
                  </a:lnTo>
                  <a:lnTo>
                    <a:pt x="28" y="45"/>
                  </a:lnTo>
                  <a:lnTo>
                    <a:pt x="27" y="44"/>
                  </a:lnTo>
                  <a:lnTo>
                    <a:pt x="26" y="42"/>
                  </a:lnTo>
                  <a:lnTo>
                    <a:pt x="26"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3" name="Freeform 607">
              <a:extLst>
                <a:ext uri="{FF2B5EF4-FFF2-40B4-BE49-F238E27FC236}">
                  <a16:creationId xmlns:a16="http://schemas.microsoft.com/office/drawing/2014/main" id="{189CC9EC-C401-444A-893D-BDF83A36C6FF}"/>
                </a:ext>
              </a:extLst>
            </p:cNvPr>
            <p:cNvSpPr>
              <a:spLocks/>
            </p:cNvSpPr>
            <p:nvPr/>
          </p:nvSpPr>
          <p:spPr bwMode="auto">
            <a:xfrm>
              <a:off x="4284" y="3634"/>
              <a:ext cx="15" cy="16"/>
            </a:xfrm>
            <a:custGeom>
              <a:avLst/>
              <a:gdLst>
                <a:gd name="T0" fmla="*/ 0 w 30"/>
                <a:gd name="T1" fmla="*/ 15 h 30"/>
                <a:gd name="T2" fmla="*/ 0 w 30"/>
                <a:gd name="T3" fmla="*/ 15 h 30"/>
                <a:gd name="T4" fmla="*/ 1 w 30"/>
                <a:gd name="T5" fmla="*/ 9 h 30"/>
                <a:gd name="T6" fmla="*/ 4 w 30"/>
                <a:gd name="T7" fmla="*/ 4 h 30"/>
                <a:gd name="T8" fmla="*/ 4 w 30"/>
                <a:gd name="T9" fmla="*/ 4 h 30"/>
                <a:gd name="T10" fmla="*/ 9 w 30"/>
                <a:gd name="T11" fmla="*/ 1 h 30"/>
                <a:gd name="T12" fmla="*/ 15 w 30"/>
                <a:gd name="T13" fmla="*/ 0 h 30"/>
                <a:gd name="T14" fmla="*/ 15 w 30"/>
                <a:gd name="T15" fmla="*/ 0 h 30"/>
                <a:gd name="T16" fmla="*/ 21 w 30"/>
                <a:gd name="T17" fmla="*/ 1 h 30"/>
                <a:gd name="T18" fmla="*/ 26 w 30"/>
                <a:gd name="T19" fmla="*/ 4 h 30"/>
                <a:gd name="T20" fmla="*/ 26 w 30"/>
                <a:gd name="T21" fmla="*/ 4 h 30"/>
                <a:gd name="T22" fmla="*/ 29 w 30"/>
                <a:gd name="T23" fmla="*/ 9 h 30"/>
                <a:gd name="T24" fmla="*/ 30 w 30"/>
                <a:gd name="T25" fmla="*/ 15 h 30"/>
                <a:gd name="T26" fmla="*/ 30 w 30"/>
                <a:gd name="T27" fmla="*/ 15 h 30"/>
                <a:gd name="T28" fmla="*/ 29 w 30"/>
                <a:gd name="T29" fmla="*/ 20 h 30"/>
                <a:gd name="T30" fmla="*/ 26 w 30"/>
                <a:gd name="T31" fmla="*/ 25 h 30"/>
                <a:gd name="T32" fmla="*/ 26 w 30"/>
                <a:gd name="T33" fmla="*/ 25 h 30"/>
                <a:gd name="T34" fmla="*/ 21 w 30"/>
                <a:gd name="T35" fmla="*/ 29 h 30"/>
                <a:gd name="T36" fmla="*/ 15 w 30"/>
                <a:gd name="T37" fmla="*/ 30 h 30"/>
                <a:gd name="T38" fmla="*/ 15 w 30"/>
                <a:gd name="T39" fmla="*/ 30 h 30"/>
                <a:gd name="T40" fmla="*/ 9 w 30"/>
                <a:gd name="T41" fmla="*/ 29 h 30"/>
                <a:gd name="T42" fmla="*/ 4 w 30"/>
                <a:gd name="T43" fmla="*/ 25 h 30"/>
                <a:gd name="T44" fmla="*/ 4 w 30"/>
                <a:gd name="T45" fmla="*/ 25 h 30"/>
                <a:gd name="T46" fmla="*/ 1 w 30"/>
                <a:gd name="T47" fmla="*/ 20 h 30"/>
                <a:gd name="T48" fmla="*/ 0 w 30"/>
                <a:gd name="T49" fmla="*/ 15 h 30"/>
                <a:gd name="T50" fmla="*/ 0 w 30"/>
                <a:gd name="T51"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0">
                  <a:moveTo>
                    <a:pt x="0" y="15"/>
                  </a:moveTo>
                  <a:lnTo>
                    <a:pt x="0" y="15"/>
                  </a:lnTo>
                  <a:lnTo>
                    <a:pt x="1" y="9"/>
                  </a:lnTo>
                  <a:lnTo>
                    <a:pt x="4" y="4"/>
                  </a:lnTo>
                  <a:lnTo>
                    <a:pt x="4" y="4"/>
                  </a:lnTo>
                  <a:lnTo>
                    <a:pt x="9" y="1"/>
                  </a:lnTo>
                  <a:lnTo>
                    <a:pt x="15" y="0"/>
                  </a:lnTo>
                  <a:lnTo>
                    <a:pt x="15" y="0"/>
                  </a:lnTo>
                  <a:lnTo>
                    <a:pt x="21" y="1"/>
                  </a:lnTo>
                  <a:lnTo>
                    <a:pt x="26" y="4"/>
                  </a:lnTo>
                  <a:lnTo>
                    <a:pt x="26" y="4"/>
                  </a:lnTo>
                  <a:lnTo>
                    <a:pt x="29" y="9"/>
                  </a:lnTo>
                  <a:lnTo>
                    <a:pt x="30" y="15"/>
                  </a:lnTo>
                  <a:lnTo>
                    <a:pt x="30" y="15"/>
                  </a:lnTo>
                  <a:lnTo>
                    <a:pt x="29" y="20"/>
                  </a:lnTo>
                  <a:lnTo>
                    <a:pt x="26" y="25"/>
                  </a:lnTo>
                  <a:lnTo>
                    <a:pt x="26" y="25"/>
                  </a:lnTo>
                  <a:lnTo>
                    <a:pt x="21" y="29"/>
                  </a:lnTo>
                  <a:lnTo>
                    <a:pt x="15" y="30"/>
                  </a:lnTo>
                  <a:lnTo>
                    <a:pt x="15" y="30"/>
                  </a:lnTo>
                  <a:lnTo>
                    <a:pt x="9" y="29"/>
                  </a:lnTo>
                  <a:lnTo>
                    <a:pt x="4" y="25"/>
                  </a:lnTo>
                  <a:lnTo>
                    <a:pt x="4" y="25"/>
                  </a:lnTo>
                  <a:lnTo>
                    <a:pt x="1" y="20"/>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4" name="Freeform 608">
              <a:extLst>
                <a:ext uri="{FF2B5EF4-FFF2-40B4-BE49-F238E27FC236}">
                  <a16:creationId xmlns:a16="http://schemas.microsoft.com/office/drawing/2014/main" id="{C8087C20-E6A4-47F0-A2AC-4B63BD579F8E}"/>
                </a:ext>
              </a:extLst>
            </p:cNvPr>
            <p:cNvSpPr>
              <a:spLocks noEditPoints="1"/>
            </p:cNvSpPr>
            <p:nvPr/>
          </p:nvSpPr>
          <p:spPr bwMode="auto">
            <a:xfrm>
              <a:off x="4310" y="3629"/>
              <a:ext cx="25" cy="24"/>
            </a:xfrm>
            <a:custGeom>
              <a:avLst/>
              <a:gdLst>
                <a:gd name="T0" fmla="*/ 1 w 49"/>
                <a:gd name="T1" fmla="*/ 36 h 47"/>
                <a:gd name="T2" fmla="*/ 35 w 49"/>
                <a:gd name="T3" fmla="*/ 34 h 47"/>
                <a:gd name="T4" fmla="*/ 29 w 49"/>
                <a:gd name="T5" fmla="*/ 34 h 47"/>
                <a:gd name="T6" fmla="*/ 20 w 49"/>
                <a:gd name="T7" fmla="*/ 33 h 47"/>
                <a:gd name="T8" fmla="*/ 14 w 49"/>
                <a:gd name="T9" fmla="*/ 32 h 47"/>
                <a:gd name="T10" fmla="*/ 9 w 49"/>
                <a:gd name="T11" fmla="*/ 29 h 47"/>
                <a:gd name="T12" fmla="*/ 5 w 49"/>
                <a:gd name="T13" fmla="*/ 32 h 47"/>
                <a:gd name="T14" fmla="*/ 0 w 49"/>
                <a:gd name="T15" fmla="*/ 31 h 47"/>
                <a:gd name="T16" fmla="*/ 4 w 49"/>
                <a:gd name="T17" fmla="*/ 29 h 47"/>
                <a:gd name="T18" fmla="*/ 7 w 49"/>
                <a:gd name="T19" fmla="*/ 27 h 47"/>
                <a:gd name="T20" fmla="*/ 1 w 49"/>
                <a:gd name="T21" fmla="*/ 18 h 47"/>
                <a:gd name="T22" fmla="*/ 11 w 49"/>
                <a:gd name="T23" fmla="*/ 15 h 47"/>
                <a:gd name="T24" fmla="*/ 11 w 49"/>
                <a:gd name="T25" fmla="*/ 26 h 47"/>
                <a:gd name="T26" fmla="*/ 12 w 49"/>
                <a:gd name="T27" fmla="*/ 28 h 47"/>
                <a:gd name="T28" fmla="*/ 16 w 49"/>
                <a:gd name="T29" fmla="*/ 30 h 47"/>
                <a:gd name="T30" fmla="*/ 21 w 49"/>
                <a:gd name="T31" fmla="*/ 31 h 47"/>
                <a:gd name="T32" fmla="*/ 30 w 49"/>
                <a:gd name="T33" fmla="*/ 31 h 47"/>
                <a:gd name="T34" fmla="*/ 49 w 49"/>
                <a:gd name="T35" fmla="*/ 31 h 47"/>
                <a:gd name="T36" fmla="*/ 39 w 49"/>
                <a:gd name="T37" fmla="*/ 34 h 47"/>
                <a:gd name="T38" fmla="*/ 48 w 49"/>
                <a:gd name="T39" fmla="*/ 36 h 47"/>
                <a:gd name="T40" fmla="*/ 39 w 49"/>
                <a:gd name="T41" fmla="*/ 39 h 47"/>
                <a:gd name="T42" fmla="*/ 39 w 49"/>
                <a:gd name="T43" fmla="*/ 44 h 47"/>
                <a:gd name="T44" fmla="*/ 37 w 49"/>
                <a:gd name="T45" fmla="*/ 46 h 47"/>
                <a:gd name="T46" fmla="*/ 34 w 49"/>
                <a:gd name="T47" fmla="*/ 47 h 47"/>
                <a:gd name="T48" fmla="*/ 27 w 49"/>
                <a:gd name="T49" fmla="*/ 44 h 47"/>
                <a:gd name="T50" fmla="*/ 33 w 49"/>
                <a:gd name="T51" fmla="*/ 44 h 47"/>
                <a:gd name="T52" fmla="*/ 35 w 49"/>
                <a:gd name="T53" fmla="*/ 42 h 47"/>
                <a:gd name="T54" fmla="*/ 1 w 49"/>
                <a:gd name="T55" fmla="*/ 39 h 47"/>
                <a:gd name="T56" fmla="*/ 8 w 49"/>
                <a:gd name="T57" fmla="*/ 11 h 47"/>
                <a:gd name="T58" fmla="*/ 6 w 49"/>
                <a:gd name="T59" fmla="*/ 2 h 47"/>
                <a:gd name="T60" fmla="*/ 11 w 49"/>
                <a:gd name="T61" fmla="*/ 9 h 47"/>
                <a:gd name="T62" fmla="*/ 15 w 49"/>
                <a:gd name="T63" fmla="*/ 47 h 47"/>
                <a:gd name="T64" fmla="*/ 9 w 49"/>
                <a:gd name="T65" fmla="*/ 41 h 47"/>
                <a:gd name="T66" fmla="*/ 12 w 49"/>
                <a:gd name="T67" fmla="*/ 39 h 47"/>
                <a:gd name="T68" fmla="*/ 15 w 49"/>
                <a:gd name="T69" fmla="*/ 47 h 47"/>
                <a:gd name="T70" fmla="*/ 17 w 49"/>
                <a:gd name="T71" fmla="*/ 11 h 47"/>
                <a:gd name="T72" fmla="*/ 28 w 49"/>
                <a:gd name="T73" fmla="*/ 8 h 47"/>
                <a:gd name="T74" fmla="*/ 14 w 49"/>
                <a:gd name="T75" fmla="*/ 6 h 47"/>
                <a:gd name="T76" fmla="*/ 21 w 49"/>
                <a:gd name="T77" fmla="*/ 1 h 47"/>
                <a:gd name="T78" fmla="*/ 27 w 49"/>
                <a:gd name="T79" fmla="*/ 6 h 47"/>
                <a:gd name="T80" fmla="*/ 37 w 49"/>
                <a:gd name="T81" fmla="*/ 0 h 47"/>
                <a:gd name="T82" fmla="*/ 38 w 49"/>
                <a:gd name="T83" fmla="*/ 6 h 47"/>
                <a:gd name="T84" fmla="*/ 48 w 49"/>
                <a:gd name="T85" fmla="*/ 8 h 47"/>
                <a:gd name="T86" fmla="*/ 31 w 49"/>
                <a:gd name="T87" fmla="*/ 8 h 47"/>
                <a:gd name="T88" fmla="*/ 45 w 49"/>
                <a:gd name="T89" fmla="*/ 11 h 47"/>
                <a:gd name="T90" fmla="*/ 17 w 49"/>
                <a:gd name="T91" fmla="*/ 28 h 47"/>
                <a:gd name="T92" fmla="*/ 40 w 49"/>
                <a:gd name="T93" fmla="*/ 14 h 47"/>
                <a:gd name="T94" fmla="*/ 21 w 49"/>
                <a:gd name="T95" fmla="*/ 16 h 47"/>
                <a:gd name="T96" fmla="*/ 21 w 49"/>
                <a:gd name="T97" fmla="*/ 21 h 47"/>
                <a:gd name="T98" fmla="*/ 40 w 49"/>
                <a:gd name="T99" fmla="*/ 18 h 47"/>
                <a:gd name="T100" fmla="*/ 21 w 49"/>
                <a:gd name="T101" fmla="*/ 21 h 47"/>
                <a:gd name="T102" fmla="*/ 40 w 49"/>
                <a:gd name="T103" fmla="*/ 26 h 47"/>
                <a:gd name="T104" fmla="*/ 21 w 49"/>
                <a:gd name="T10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 h="47">
                  <a:moveTo>
                    <a:pt x="1" y="39"/>
                  </a:moveTo>
                  <a:lnTo>
                    <a:pt x="1" y="36"/>
                  </a:lnTo>
                  <a:lnTo>
                    <a:pt x="35" y="36"/>
                  </a:lnTo>
                  <a:lnTo>
                    <a:pt x="35" y="34"/>
                  </a:lnTo>
                  <a:lnTo>
                    <a:pt x="29" y="34"/>
                  </a:lnTo>
                  <a:lnTo>
                    <a:pt x="29" y="34"/>
                  </a:lnTo>
                  <a:lnTo>
                    <a:pt x="20" y="33"/>
                  </a:lnTo>
                  <a:lnTo>
                    <a:pt x="20" y="33"/>
                  </a:lnTo>
                  <a:lnTo>
                    <a:pt x="14" y="32"/>
                  </a:lnTo>
                  <a:lnTo>
                    <a:pt x="14" y="32"/>
                  </a:lnTo>
                  <a:lnTo>
                    <a:pt x="11" y="31"/>
                  </a:lnTo>
                  <a:lnTo>
                    <a:pt x="9" y="29"/>
                  </a:lnTo>
                  <a:lnTo>
                    <a:pt x="9" y="29"/>
                  </a:lnTo>
                  <a:lnTo>
                    <a:pt x="5" y="32"/>
                  </a:lnTo>
                  <a:lnTo>
                    <a:pt x="1" y="34"/>
                  </a:lnTo>
                  <a:lnTo>
                    <a:pt x="0" y="31"/>
                  </a:lnTo>
                  <a:lnTo>
                    <a:pt x="0" y="31"/>
                  </a:lnTo>
                  <a:lnTo>
                    <a:pt x="4" y="29"/>
                  </a:lnTo>
                  <a:lnTo>
                    <a:pt x="4" y="29"/>
                  </a:lnTo>
                  <a:lnTo>
                    <a:pt x="7" y="27"/>
                  </a:lnTo>
                  <a:lnTo>
                    <a:pt x="7" y="18"/>
                  </a:lnTo>
                  <a:lnTo>
                    <a:pt x="1" y="18"/>
                  </a:lnTo>
                  <a:lnTo>
                    <a:pt x="1" y="15"/>
                  </a:lnTo>
                  <a:lnTo>
                    <a:pt x="11" y="15"/>
                  </a:lnTo>
                  <a:lnTo>
                    <a:pt x="11" y="26"/>
                  </a:lnTo>
                  <a:lnTo>
                    <a:pt x="11" y="26"/>
                  </a:lnTo>
                  <a:lnTo>
                    <a:pt x="11" y="27"/>
                  </a:lnTo>
                  <a:lnTo>
                    <a:pt x="12" y="28"/>
                  </a:lnTo>
                  <a:lnTo>
                    <a:pt x="12" y="28"/>
                  </a:lnTo>
                  <a:lnTo>
                    <a:pt x="16" y="30"/>
                  </a:lnTo>
                  <a:lnTo>
                    <a:pt x="16" y="30"/>
                  </a:lnTo>
                  <a:lnTo>
                    <a:pt x="21" y="31"/>
                  </a:lnTo>
                  <a:lnTo>
                    <a:pt x="21" y="31"/>
                  </a:lnTo>
                  <a:lnTo>
                    <a:pt x="30" y="31"/>
                  </a:lnTo>
                  <a:lnTo>
                    <a:pt x="30" y="31"/>
                  </a:lnTo>
                  <a:lnTo>
                    <a:pt x="49" y="31"/>
                  </a:lnTo>
                  <a:lnTo>
                    <a:pt x="48" y="34"/>
                  </a:lnTo>
                  <a:lnTo>
                    <a:pt x="39" y="34"/>
                  </a:lnTo>
                  <a:lnTo>
                    <a:pt x="39" y="36"/>
                  </a:lnTo>
                  <a:lnTo>
                    <a:pt x="48" y="36"/>
                  </a:lnTo>
                  <a:lnTo>
                    <a:pt x="48" y="39"/>
                  </a:lnTo>
                  <a:lnTo>
                    <a:pt x="39" y="39"/>
                  </a:lnTo>
                  <a:lnTo>
                    <a:pt x="39" y="44"/>
                  </a:lnTo>
                  <a:lnTo>
                    <a:pt x="39" y="44"/>
                  </a:lnTo>
                  <a:lnTo>
                    <a:pt x="38" y="45"/>
                  </a:lnTo>
                  <a:lnTo>
                    <a:pt x="37" y="46"/>
                  </a:lnTo>
                  <a:lnTo>
                    <a:pt x="37" y="46"/>
                  </a:lnTo>
                  <a:lnTo>
                    <a:pt x="34" y="47"/>
                  </a:lnTo>
                  <a:lnTo>
                    <a:pt x="27" y="47"/>
                  </a:lnTo>
                  <a:lnTo>
                    <a:pt x="27" y="44"/>
                  </a:lnTo>
                  <a:lnTo>
                    <a:pt x="33" y="44"/>
                  </a:lnTo>
                  <a:lnTo>
                    <a:pt x="33" y="44"/>
                  </a:lnTo>
                  <a:lnTo>
                    <a:pt x="34" y="44"/>
                  </a:lnTo>
                  <a:lnTo>
                    <a:pt x="35" y="42"/>
                  </a:lnTo>
                  <a:lnTo>
                    <a:pt x="35" y="39"/>
                  </a:lnTo>
                  <a:lnTo>
                    <a:pt x="1" y="39"/>
                  </a:lnTo>
                  <a:close/>
                  <a:moveTo>
                    <a:pt x="8" y="11"/>
                  </a:moveTo>
                  <a:lnTo>
                    <a:pt x="8" y="11"/>
                  </a:lnTo>
                  <a:lnTo>
                    <a:pt x="3" y="3"/>
                  </a:lnTo>
                  <a:lnTo>
                    <a:pt x="6" y="2"/>
                  </a:lnTo>
                  <a:lnTo>
                    <a:pt x="6" y="2"/>
                  </a:lnTo>
                  <a:lnTo>
                    <a:pt x="11" y="9"/>
                  </a:lnTo>
                  <a:lnTo>
                    <a:pt x="8" y="11"/>
                  </a:lnTo>
                  <a:close/>
                  <a:moveTo>
                    <a:pt x="15" y="47"/>
                  </a:moveTo>
                  <a:lnTo>
                    <a:pt x="15" y="47"/>
                  </a:lnTo>
                  <a:lnTo>
                    <a:pt x="9" y="41"/>
                  </a:lnTo>
                  <a:lnTo>
                    <a:pt x="12" y="39"/>
                  </a:lnTo>
                  <a:lnTo>
                    <a:pt x="12" y="39"/>
                  </a:lnTo>
                  <a:lnTo>
                    <a:pt x="18" y="45"/>
                  </a:lnTo>
                  <a:lnTo>
                    <a:pt x="15" y="47"/>
                  </a:lnTo>
                  <a:close/>
                  <a:moveTo>
                    <a:pt x="17" y="28"/>
                  </a:moveTo>
                  <a:lnTo>
                    <a:pt x="17" y="11"/>
                  </a:lnTo>
                  <a:lnTo>
                    <a:pt x="27" y="11"/>
                  </a:lnTo>
                  <a:lnTo>
                    <a:pt x="28" y="8"/>
                  </a:lnTo>
                  <a:lnTo>
                    <a:pt x="14" y="8"/>
                  </a:lnTo>
                  <a:lnTo>
                    <a:pt x="14" y="6"/>
                  </a:lnTo>
                  <a:lnTo>
                    <a:pt x="23" y="6"/>
                  </a:lnTo>
                  <a:lnTo>
                    <a:pt x="21" y="1"/>
                  </a:lnTo>
                  <a:lnTo>
                    <a:pt x="24" y="1"/>
                  </a:lnTo>
                  <a:lnTo>
                    <a:pt x="27" y="6"/>
                  </a:lnTo>
                  <a:lnTo>
                    <a:pt x="34" y="6"/>
                  </a:lnTo>
                  <a:lnTo>
                    <a:pt x="37" y="0"/>
                  </a:lnTo>
                  <a:lnTo>
                    <a:pt x="40" y="1"/>
                  </a:lnTo>
                  <a:lnTo>
                    <a:pt x="38" y="6"/>
                  </a:lnTo>
                  <a:lnTo>
                    <a:pt x="48" y="6"/>
                  </a:lnTo>
                  <a:lnTo>
                    <a:pt x="48" y="8"/>
                  </a:lnTo>
                  <a:lnTo>
                    <a:pt x="31" y="8"/>
                  </a:lnTo>
                  <a:lnTo>
                    <a:pt x="31" y="8"/>
                  </a:lnTo>
                  <a:lnTo>
                    <a:pt x="30" y="11"/>
                  </a:lnTo>
                  <a:lnTo>
                    <a:pt x="45" y="11"/>
                  </a:lnTo>
                  <a:lnTo>
                    <a:pt x="45" y="28"/>
                  </a:lnTo>
                  <a:lnTo>
                    <a:pt x="17" y="28"/>
                  </a:lnTo>
                  <a:close/>
                  <a:moveTo>
                    <a:pt x="40" y="16"/>
                  </a:moveTo>
                  <a:lnTo>
                    <a:pt x="40" y="14"/>
                  </a:lnTo>
                  <a:lnTo>
                    <a:pt x="21" y="14"/>
                  </a:lnTo>
                  <a:lnTo>
                    <a:pt x="21" y="16"/>
                  </a:lnTo>
                  <a:lnTo>
                    <a:pt x="40" y="16"/>
                  </a:lnTo>
                  <a:close/>
                  <a:moveTo>
                    <a:pt x="21" y="21"/>
                  </a:moveTo>
                  <a:lnTo>
                    <a:pt x="40" y="21"/>
                  </a:lnTo>
                  <a:lnTo>
                    <a:pt x="40" y="18"/>
                  </a:lnTo>
                  <a:lnTo>
                    <a:pt x="21" y="18"/>
                  </a:lnTo>
                  <a:lnTo>
                    <a:pt x="21" y="21"/>
                  </a:lnTo>
                  <a:close/>
                  <a:moveTo>
                    <a:pt x="21" y="26"/>
                  </a:moveTo>
                  <a:lnTo>
                    <a:pt x="40" y="26"/>
                  </a:lnTo>
                  <a:lnTo>
                    <a:pt x="40" y="23"/>
                  </a:lnTo>
                  <a:lnTo>
                    <a:pt x="21" y="23"/>
                  </a:lnTo>
                  <a:lnTo>
                    <a:pt x="21"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5" name="Freeform 609">
              <a:extLst>
                <a:ext uri="{FF2B5EF4-FFF2-40B4-BE49-F238E27FC236}">
                  <a16:creationId xmlns:a16="http://schemas.microsoft.com/office/drawing/2014/main" id="{ECC2D636-8BEE-4C0C-8FA1-71D0A4F8286E}"/>
                </a:ext>
              </a:extLst>
            </p:cNvPr>
            <p:cNvSpPr>
              <a:spLocks/>
            </p:cNvSpPr>
            <p:nvPr/>
          </p:nvSpPr>
          <p:spPr bwMode="auto">
            <a:xfrm>
              <a:off x="4337" y="3631"/>
              <a:ext cx="24" cy="22"/>
            </a:xfrm>
            <a:custGeom>
              <a:avLst/>
              <a:gdLst>
                <a:gd name="T0" fmla="*/ 2 w 47"/>
                <a:gd name="T1" fmla="*/ 44 h 44"/>
                <a:gd name="T2" fmla="*/ 0 w 47"/>
                <a:gd name="T3" fmla="*/ 41 h 44"/>
                <a:gd name="T4" fmla="*/ 0 w 47"/>
                <a:gd name="T5" fmla="*/ 41 h 44"/>
                <a:gd name="T6" fmla="*/ 5 w 47"/>
                <a:gd name="T7" fmla="*/ 38 h 44"/>
                <a:gd name="T8" fmla="*/ 9 w 47"/>
                <a:gd name="T9" fmla="*/ 35 h 44"/>
                <a:gd name="T10" fmla="*/ 13 w 47"/>
                <a:gd name="T11" fmla="*/ 32 h 44"/>
                <a:gd name="T12" fmla="*/ 16 w 47"/>
                <a:gd name="T13" fmla="*/ 28 h 44"/>
                <a:gd name="T14" fmla="*/ 16 w 47"/>
                <a:gd name="T15" fmla="*/ 28 h 44"/>
                <a:gd name="T16" fmla="*/ 21 w 47"/>
                <a:gd name="T17" fmla="*/ 19 h 44"/>
                <a:gd name="T18" fmla="*/ 22 w 47"/>
                <a:gd name="T19" fmla="*/ 14 h 44"/>
                <a:gd name="T20" fmla="*/ 22 w 47"/>
                <a:gd name="T21" fmla="*/ 10 h 44"/>
                <a:gd name="T22" fmla="*/ 22 w 47"/>
                <a:gd name="T23" fmla="*/ 10 h 44"/>
                <a:gd name="T24" fmla="*/ 22 w 47"/>
                <a:gd name="T25" fmla="*/ 9 h 44"/>
                <a:gd name="T26" fmla="*/ 22 w 47"/>
                <a:gd name="T27" fmla="*/ 4 h 44"/>
                <a:gd name="T28" fmla="*/ 9 w 47"/>
                <a:gd name="T29" fmla="*/ 4 h 44"/>
                <a:gd name="T30" fmla="*/ 9 w 47"/>
                <a:gd name="T31" fmla="*/ 0 h 44"/>
                <a:gd name="T32" fmla="*/ 27 w 47"/>
                <a:gd name="T33" fmla="*/ 0 h 44"/>
                <a:gd name="T34" fmla="*/ 27 w 47"/>
                <a:gd name="T35" fmla="*/ 0 h 44"/>
                <a:gd name="T36" fmla="*/ 27 w 47"/>
                <a:gd name="T37" fmla="*/ 8 h 44"/>
                <a:gd name="T38" fmla="*/ 27 w 47"/>
                <a:gd name="T39" fmla="*/ 8 h 44"/>
                <a:gd name="T40" fmla="*/ 27 w 47"/>
                <a:gd name="T41" fmla="*/ 14 h 44"/>
                <a:gd name="T42" fmla="*/ 27 w 47"/>
                <a:gd name="T43" fmla="*/ 14 h 44"/>
                <a:gd name="T44" fmla="*/ 29 w 47"/>
                <a:gd name="T45" fmla="*/ 21 h 44"/>
                <a:gd name="T46" fmla="*/ 29 w 47"/>
                <a:gd name="T47" fmla="*/ 21 h 44"/>
                <a:gd name="T48" fmla="*/ 34 w 47"/>
                <a:gd name="T49" fmla="*/ 28 h 44"/>
                <a:gd name="T50" fmla="*/ 34 w 47"/>
                <a:gd name="T51" fmla="*/ 28 h 44"/>
                <a:gd name="T52" fmla="*/ 40 w 47"/>
                <a:gd name="T53" fmla="*/ 35 h 44"/>
                <a:gd name="T54" fmla="*/ 40 w 47"/>
                <a:gd name="T55" fmla="*/ 35 h 44"/>
                <a:gd name="T56" fmla="*/ 47 w 47"/>
                <a:gd name="T57" fmla="*/ 41 h 44"/>
                <a:gd name="T58" fmla="*/ 44 w 47"/>
                <a:gd name="T59" fmla="*/ 44 h 44"/>
                <a:gd name="T60" fmla="*/ 44 w 47"/>
                <a:gd name="T61" fmla="*/ 44 h 44"/>
                <a:gd name="T62" fmla="*/ 37 w 47"/>
                <a:gd name="T63" fmla="*/ 39 h 44"/>
                <a:gd name="T64" fmla="*/ 32 w 47"/>
                <a:gd name="T65" fmla="*/ 33 h 44"/>
                <a:gd name="T66" fmla="*/ 28 w 47"/>
                <a:gd name="T67" fmla="*/ 26 h 44"/>
                <a:gd name="T68" fmla="*/ 25 w 47"/>
                <a:gd name="T69" fmla="*/ 19 h 44"/>
                <a:gd name="T70" fmla="*/ 25 w 47"/>
                <a:gd name="T71" fmla="*/ 19 h 44"/>
                <a:gd name="T72" fmla="*/ 21 w 47"/>
                <a:gd name="T73" fmla="*/ 27 h 44"/>
                <a:gd name="T74" fmla="*/ 16 w 47"/>
                <a:gd name="T75" fmla="*/ 34 h 44"/>
                <a:gd name="T76" fmla="*/ 10 w 47"/>
                <a:gd name="T77" fmla="*/ 39 h 44"/>
                <a:gd name="T78" fmla="*/ 2 w 47"/>
                <a:gd name="T79" fmla="*/ 44 h 44"/>
                <a:gd name="T80" fmla="*/ 2 w 47"/>
                <a:gd name="T8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 h="44">
                  <a:moveTo>
                    <a:pt x="2" y="44"/>
                  </a:moveTo>
                  <a:lnTo>
                    <a:pt x="0" y="41"/>
                  </a:lnTo>
                  <a:lnTo>
                    <a:pt x="0" y="41"/>
                  </a:lnTo>
                  <a:lnTo>
                    <a:pt x="5" y="38"/>
                  </a:lnTo>
                  <a:lnTo>
                    <a:pt x="9" y="35"/>
                  </a:lnTo>
                  <a:lnTo>
                    <a:pt x="13" y="32"/>
                  </a:lnTo>
                  <a:lnTo>
                    <a:pt x="16" y="28"/>
                  </a:lnTo>
                  <a:lnTo>
                    <a:pt x="16" y="28"/>
                  </a:lnTo>
                  <a:lnTo>
                    <a:pt x="21" y="19"/>
                  </a:lnTo>
                  <a:lnTo>
                    <a:pt x="22" y="14"/>
                  </a:lnTo>
                  <a:lnTo>
                    <a:pt x="22" y="10"/>
                  </a:lnTo>
                  <a:lnTo>
                    <a:pt x="22" y="10"/>
                  </a:lnTo>
                  <a:lnTo>
                    <a:pt x="22" y="9"/>
                  </a:lnTo>
                  <a:lnTo>
                    <a:pt x="22" y="4"/>
                  </a:lnTo>
                  <a:lnTo>
                    <a:pt x="9" y="4"/>
                  </a:lnTo>
                  <a:lnTo>
                    <a:pt x="9" y="0"/>
                  </a:lnTo>
                  <a:lnTo>
                    <a:pt x="27" y="0"/>
                  </a:lnTo>
                  <a:lnTo>
                    <a:pt x="27" y="0"/>
                  </a:lnTo>
                  <a:lnTo>
                    <a:pt x="27" y="8"/>
                  </a:lnTo>
                  <a:lnTo>
                    <a:pt x="27" y="8"/>
                  </a:lnTo>
                  <a:lnTo>
                    <a:pt x="27" y="14"/>
                  </a:lnTo>
                  <a:lnTo>
                    <a:pt x="27" y="14"/>
                  </a:lnTo>
                  <a:lnTo>
                    <a:pt x="29" y="21"/>
                  </a:lnTo>
                  <a:lnTo>
                    <a:pt x="29" y="21"/>
                  </a:lnTo>
                  <a:lnTo>
                    <a:pt x="34" y="28"/>
                  </a:lnTo>
                  <a:lnTo>
                    <a:pt x="34" y="28"/>
                  </a:lnTo>
                  <a:lnTo>
                    <a:pt x="40" y="35"/>
                  </a:lnTo>
                  <a:lnTo>
                    <a:pt x="40" y="35"/>
                  </a:lnTo>
                  <a:lnTo>
                    <a:pt x="47" y="41"/>
                  </a:lnTo>
                  <a:lnTo>
                    <a:pt x="44" y="44"/>
                  </a:lnTo>
                  <a:lnTo>
                    <a:pt x="44" y="44"/>
                  </a:lnTo>
                  <a:lnTo>
                    <a:pt x="37" y="39"/>
                  </a:lnTo>
                  <a:lnTo>
                    <a:pt x="32" y="33"/>
                  </a:lnTo>
                  <a:lnTo>
                    <a:pt x="28" y="26"/>
                  </a:lnTo>
                  <a:lnTo>
                    <a:pt x="25" y="19"/>
                  </a:lnTo>
                  <a:lnTo>
                    <a:pt x="25" y="19"/>
                  </a:lnTo>
                  <a:lnTo>
                    <a:pt x="21" y="27"/>
                  </a:lnTo>
                  <a:lnTo>
                    <a:pt x="16" y="34"/>
                  </a:lnTo>
                  <a:lnTo>
                    <a:pt x="10" y="39"/>
                  </a:lnTo>
                  <a:lnTo>
                    <a:pt x="2" y="44"/>
                  </a:lnTo>
                  <a:lnTo>
                    <a:pt x="2"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6" name="Freeform 610">
              <a:extLst>
                <a:ext uri="{FF2B5EF4-FFF2-40B4-BE49-F238E27FC236}">
                  <a16:creationId xmlns:a16="http://schemas.microsoft.com/office/drawing/2014/main" id="{089E9C44-7E5C-4A09-9FDB-65CB2C1E4756}"/>
                </a:ext>
              </a:extLst>
            </p:cNvPr>
            <p:cNvSpPr>
              <a:spLocks/>
            </p:cNvSpPr>
            <p:nvPr/>
          </p:nvSpPr>
          <p:spPr bwMode="auto">
            <a:xfrm>
              <a:off x="4365" y="3632"/>
              <a:ext cx="21" cy="21"/>
            </a:xfrm>
            <a:custGeom>
              <a:avLst/>
              <a:gdLst>
                <a:gd name="T0" fmla="*/ 40 w 40"/>
                <a:gd name="T1" fmla="*/ 0 h 41"/>
                <a:gd name="T2" fmla="*/ 40 w 40"/>
                <a:gd name="T3" fmla="*/ 0 h 41"/>
                <a:gd name="T4" fmla="*/ 39 w 40"/>
                <a:gd name="T5" fmla="*/ 10 h 41"/>
                <a:gd name="T6" fmla="*/ 37 w 40"/>
                <a:gd name="T7" fmla="*/ 19 h 41"/>
                <a:gd name="T8" fmla="*/ 37 w 40"/>
                <a:gd name="T9" fmla="*/ 19 h 41"/>
                <a:gd name="T10" fmla="*/ 35 w 40"/>
                <a:gd name="T11" fmla="*/ 23 h 41"/>
                <a:gd name="T12" fmla="*/ 32 w 40"/>
                <a:gd name="T13" fmla="*/ 27 h 41"/>
                <a:gd name="T14" fmla="*/ 29 w 40"/>
                <a:gd name="T15" fmla="*/ 30 h 41"/>
                <a:gd name="T16" fmla="*/ 25 w 40"/>
                <a:gd name="T17" fmla="*/ 34 h 41"/>
                <a:gd name="T18" fmla="*/ 25 w 40"/>
                <a:gd name="T19" fmla="*/ 34 h 41"/>
                <a:gd name="T20" fmla="*/ 20 w 40"/>
                <a:gd name="T21" fmla="*/ 36 h 41"/>
                <a:gd name="T22" fmla="*/ 15 w 40"/>
                <a:gd name="T23" fmla="*/ 38 h 41"/>
                <a:gd name="T24" fmla="*/ 9 w 40"/>
                <a:gd name="T25" fmla="*/ 40 h 41"/>
                <a:gd name="T26" fmla="*/ 2 w 40"/>
                <a:gd name="T27" fmla="*/ 41 h 41"/>
                <a:gd name="T28" fmla="*/ 1 w 40"/>
                <a:gd name="T29" fmla="*/ 37 h 41"/>
                <a:gd name="T30" fmla="*/ 1 w 40"/>
                <a:gd name="T31" fmla="*/ 37 h 41"/>
                <a:gd name="T32" fmla="*/ 8 w 40"/>
                <a:gd name="T33" fmla="*/ 36 h 41"/>
                <a:gd name="T34" fmla="*/ 14 w 40"/>
                <a:gd name="T35" fmla="*/ 34 h 41"/>
                <a:gd name="T36" fmla="*/ 19 w 40"/>
                <a:gd name="T37" fmla="*/ 32 h 41"/>
                <a:gd name="T38" fmla="*/ 24 w 40"/>
                <a:gd name="T39" fmla="*/ 29 h 41"/>
                <a:gd name="T40" fmla="*/ 24 w 40"/>
                <a:gd name="T41" fmla="*/ 29 h 41"/>
                <a:gd name="T42" fmla="*/ 29 w 40"/>
                <a:gd name="T43" fmla="*/ 24 h 41"/>
                <a:gd name="T44" fmla="*/ 32 w 40"/>
                <a:gd name="T45" fmla="*/ 19 h 41"/>
                <a:gd name="T46" fmla="*/ 34 w 40"/>
                <a:gd name="T47" fmla="*/ 12 h 41"/>
                <a:gd name="T48" fmla="*/ 35 w 40"/>
                <a:gd name="T49" fmla="*/ 4 h 41"/>
                <a:gd name="T50" fmla="*/ 0 w 40"/>
                <a:gd name="T51" fmla="*/ 4 h 41"/>
                <a:gd name="T52" fmla="*/ 0 w 40"/>
                <a:gd name="T53" fmla="*/ 0 h 41"/>
                <a:gd name="T54" fmla="*/ 40 w 40"/>
                <a:gd name="T5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41">
                  <a:moveTo>
                    <a:pt x="40" y="0"/>
                  </a:moveTo>
                  <a:lnTo>
                    <a:pt x="40" y="0"/>
                  </a:lnTo>
                  <a:lnTo>
                    <a:pt x="39" y="10"/>
                  </a:lnTo>
                  <a:lnTo>
                    <a:pt x="37" y="19"/>
                  </a:lnTo>
                  <a:lnTo>
                    <a:pt x="37" y="19"/>
                  </a:lnTo>
                  <a:lnTo>
                    <a:pt x="35" y="23"/>
                  </a:lnTo>
                  <a:lnTo>
                    <a:pt x="32" y="27"/>
                  </a:lnTo>
                  <a:lnTo>
                    <a:pt x="29" y="30"/>
                  </a:lnTo>
                  <a:lnTo>
                    <a:pt x="25" y="34"/>
                  </a:lnTo>
                  <a:lnTo>
                    <a:pt x="25" y="34"/>
                  </a:lnTo>
                  <a:lnTo>
                    <a:pt x="20" y="36"/>
                  </a:lnTo>
                  <a:lnTo>
                    <a:pt x="15" y="38"/>
                  </a:lnTo>
                  <a:lnTo>
                    <a:pt x="9" y="40"/>
                  </a:lnTo>
                  <a:lnTo>
                    <a:pt x="2" y="41"/>
                  </a:lnTo>
                  <a:lnTo>
                    <a:pt x="1" y="37"/>
                  </a:lnTo>
                  <a:lnTo>
                    <a:pt x="1" y="37"/>
                  </a:lnTo>
                  <a:lnTo>
                    <a:pt x="8" y="36"/>
                  </a:lnTo>
                  <a:lnTo>
                    <a:pt x="14" y="34"/>
                  </a:lnTo>
                  <a:lnTo>
                    <a:pt x="19" y="32"/>
                  </a:lnTo>
                  <a:lnTo>
                    <a:pt x="24" y="29"/>
                  </a:lnTo>
                  <a:lnTo>
                    <a:pt x="24" y="29"/>
                  </a:lnTo>
                  <a:lnTo>
                    <a:pt x="29" y="24"/>
                  </a:lnTo>
                  <a:lnTo>
                    <a:pt x="32" y="19"/>
                  </a:lnTo>
                  <a:lnTo>
                    <a:pt x="34" y="12"/>
                  </a:lnTo>
                  <a:lnTo>
                    <a:pt x="35" y="4"/>
                  </a:lnTo>
                  <a:lnTo>
                    <a:pt x="0" y="4"/>
                  </a:lnTo>
                  <a:lnTo>
                    <a:pt x="0" y="0"/>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7" name="Freeform 611">
              <a:extLst>
                <a:ext uri="{FF2B5EF4-FFF2-40B4-BE49-F238E27FC236}">
                  <a16:creationId xmlns:a16="http://schemas.microsoft.com/office/drawing/2014/main" id="{C2014EC6-5EF5-4812-94DC-8D003B92C1BB}"/>
                </a:ext>
              </a:extLst>
            </p:cNvPr>
            <p:cNvSpPr>
              <a:spLocks noEditPoints="1"/>
            </p:cNvSpPr>
            <p:nvPr/>
          </p:nvSpPr>
          <p:spPr bwMode="auto">
            <a:xfrm>
              <a:off x="4391" y="3633"/>
              <a:ext cx="21" cy="19"/>
            </a:xfrm>
            <a:custGeom>
              <a:avLst/>
              <a:gdLst>
                <a:gd name="T0" fmla="*/ 40 w 40"/>
                <a:gd name="T1" fmla="*/ 37 h 37"/>
                <a:gd name="T2" fmla="*/ 0 w 40"/>
                <a:gd name="T3" fmla="*/ 37 h 37"/>
                <a:gd name="T4" fmla="*/ 0 w 40"/>
                <a:gd name="T5" fmla="*/ 0 h 37"/>
                <a:gd name="T6" fmla="*/ 40 w 40"/>
                <a:gd name="T7" fmla="*/ 0 h 37"/>
                <a:gd name="T8" fmla="*/ 40 w 40"/>
                <a:gd name="T9" fmla="*/ 37 h 37"/>
                <a:gd name="T10" fmla="*/ 36 w 40"/>
                <a:gd name="T11" fmla="*/ 33 h 37"/>
                <a:gd name="T12" fmla="*/ 36 w 40"/>
                <a:gd name="T13" fmla="*/ 4 h 37"/>
                <a:gd name="T14" fmla="*/ 4 w 40"/>
                <a:gd name="T15" fmla="*/ 4 h 37"/>
                <a:gd name="T16" fmla="*/ 4 w 40"/>
                <a:gd name="T17" fmla="*/ 33 h 37"/>
                <a:gd name="T18" fmla="*/ 36 w 40"/>
                <a:gd name="T19"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7">
                  <a:moveTo>
                    <a:pt x="40" y="37"/>
                  </a:moveTo>
                  <a:lnTo>
                    <a:pt x="0" y="37"/>
                  </a:lnTo>
                  <a:lnTo>
                    <a:pt x="0" y="0"/>
                  </a:lnTo>
                  <a:lnTo>
                    <a:pt x="40" y="0"/>
                  </a:lnTo>
                  <a:lnTo>
                    <a:pt x="40" y="37"/>
                  </a:lnTo>
                  <a:close/>
                  <a:moveTo>
                    <a:pt x="36" y="33"/>
                  </a:moveTo>
                  <a:lnTo>
                    <a:pt x="36" y="4"/>
                  </a:lnTo>
                  <a:lnTo>
                    <a:pt x="4" y="4"/>
                  </a:lnTo>
                  <a:lnTo>
                    <a:pt x="4" y="33"/>
                  </a:lnTo>
                  <a:lnTo>
                    <a:pt x="36"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8" name="Rectangle 612">
              <a:extLst>
                <a:ext uri="{FF2B5EF4-FFF2-40B4-BE49-F238E27FC236}">
                  <a16:creationId xmlns:a16="http://schemas.microsoft.com/office/drawing/2014/main" id="{0BDDC822-D12B-40A3-BB73-547E60DB1F2C}"/>
                </a:ext>
              </a:extLst>
            </p:cNvPr>
            <p:cNvSpPr>
              <a:spLocks noChangeArrowheads="1"/>
            </p:cNvSpPr>
            <p:nvPr/>
          </p:nvSpPr>
          <p:spPr bwMode="auto">
            <a:xfrm>
              <a:off x="4417" y="3641"/>
              <a:ext cx="2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9" name="Freeform 613">
              <a:extLst>
                <a:ext uri="{FF2B5EF4-FFF2-40B4-BE49-F238E27FC236}">
                  <a16:creationId xmlns:a16="http://schemas.microsoft.com/office/drawing/2014/main" id="{95E8E500-1273-4EBE-A86B-258EA64C75E2}"/>
                </a:ext>
              </a:extLst>
            </p:cNvPr>
            <p:cNvSpPr>
              <a:spLocks/>
            </p:cNvSpPr>
            <p:nvPr/>
          </p:nvSpPr>
          <p:spPr bwMode="auto">
            <a:xfrm>
              <a:off x="4284" y="3685"/>
              <a:ext cx="15" cy="15"/>
            </a:xfrm>
            <a:custGeom>
              <a:avLst/>
              <a:gdLst>
                <a:gd name="T0" fmla="*/ 0 w 30"/>
                <a:gd name="T1" fmla="*/ 15 h 31"/>
                <a:gd name="T2" fmla="*/ 0 w 30"/>
                <a:gd name="T3" fmla="*/ 15 h 31"/>
                <a:gd name="T4" fmla="*/ 1 w 30"/>
                <a:gd name="T5" fmla="*/ 9 h 31"/>
                <a:gd name="T6" fmla="*/ 4 w 30"/>
                <a:gd name="T7" fmla="*/ 4 h 31"/>
                <a:gd name="T8" fmla="*/ 4 w 30"/>
                <a:gd name="T9" fmla="*/ 4 h 31"/>
                <a:gd name="T10" fmla="*/ 9 w 30"/>
                <a:gd name="T11" fmla="*/ 1 h 31"/>
                <a:gd name="T12" fmla="*/ 15 w 30"/>
                <a:gd name="T13" fmla="*/ 0 h 31"/>
                <a:gd name="T14" fmla="*/ 15 w 30"/>
                <a:gd name="T15" fmla="*/ 0 h 31"/>
                <a:gd name="T16" fmla="*/ 21 w 30"/>
                <a:gd name="T17" fmla="*/ 1 h 31"/>
                <a:gd name="T18" fmla="*/ 26 w 30"/>
                <a:gd name="T19" fmla="*/ 4 h 31"/>
                <a:gd name="T20" fmla="*/ 26 w 30"/>
                <a:gd name="T21" fmla="*/ 4 h 31"/>
                <a:gd name="T22" fmla="*/ 29 w 30"/>
                <a:gd name="T23" fmla="*/ 9 h 31"/>
                <a:gd name="T24" fmla="*/ 30 w 30"/>
                <a:gd name="T25" fmla="*/ 15 h 31"/>
                <a:gd name="T26" fmla="*/ 30 w 30"/>
                <a:gd name="T27" fmla="*/ 15 h 31"/>
                <a:gd name="T28" fmla="*/ 29 w 30"/>
                <a:gd name="T29" fmla="*/ 20 h 31"/>
                <a:gd name="T30" fmla="*/ 26 w 30"/>
                <a:gd name="T31" fmla="*/ 26 h 31"/>
                <a:gd name="T32" fmla="*/ 26 w 30"/>
                <a:gd name="T33" fmla="*/ 26 h 31"/>
                <a:gd name="T34" fmla="*/ 21 w 30"/>
                <a:gd name="T35" fmla="*/ 30 h 31"/>
                <a:gd name="T36" fmla="*/ 15 w 30"/>
                <a:gd name="T37" fmla="*/ 31 h 31"/>
                <a:gd name="T38" fmla="*/ 15 w 30"/>
                <a:gd name="T39" fmla="*/ 31 h 31"/>
                <a:gd name="T40" fmla="*/ 9 w 30"/>
                <a:gd name="T41" fmla="*/ 30 h 31"/>
                <a:gd name="T42" fmla="*/ 4 w 30"/>
                <a:gd name="T43" fmla="*/ 26 h 31"/>
                <a:gd name="T44" fmla="*/ 4 w 30"/>
                <a:gd name="T45" fmla="*/ 26 h 31"/>
                <a:gd name="T46" fmla="*/ 1 w 30"/>
                <a:gd name="T47" fmla="*/ 20 h 31"/>
                <a:gd name="T48" fmla="*/ 0 w 30"/>
                <a:gd name="T49" fmla="*/ 15 h 31"/>
                <a:gd name="T50" fmla="*/ 0 w 30"/>
                <a:gd name="T51"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1">
                  <a:moveTo>
                    <a:pt x="0" y="15"/>
                  </a:moveTo>
                  <a:lnTo>
                    <a:pt x="0" y="15"/>
                  </a:lnTo>
                  <a:lnTo>
                    <a:pt x="1" y="9"/>
                  </a:lnTo>
                  <a:lnTo>
                    <a:pt x="4" y="4"/>
                  </a:lnTo>
                  <a:lnTo>
                    <a:pt x="4" y="4"/>
                  </a:lnTo>
                  <a:lnTo>
                    <a:pt x="9" y="1"/>
                  </a:lnTo>
                  <a:lnTo>
                    <a:pt x="15" y="0"/>
                  </a:lnTo>
                  <a:lnTo>
                    <a:pt x="15" y="0"/>
                  </a:lnTo>
                  <a:lnTo>
                    <a:pt x="21" y="1"/>
                  </a:lnTo>
                  <a:lnTo>
                    <a:pt x="26" y="4"/>
                  </a:lnTo>
                  <a:lnTo>
                    <a:pt x="26" y="4"/>
                  </a:lnTo>
                  <a:lnTo>
                    <a:pt x="29" y="9"/>
                  </a:lnTo>
                  <a:lnTo>
                    <a:pt x="30" y="15"/>
                  </a:lnTo>
                  <a:lnTo>
                    <a:pt x="30" y="15"/>
                  </a:lnTo>
                  <a:lnTo>
                    <a:pt x="29" y="20"/>
                  </a:lnTo>
                  <a:lnTo>
                    <a:pt x="26" y="26"/>
                  </a:lnTo>
                  <a:lnTo>
                    <a:pt x="26" y="26"/>
                  </a:lnTo>
                  <a:lnTo>
                    <a:pt x="21" y="30"/>
                  </a:lnTo>
                  <a:lnTo>
                    <a:pt x="15" y="31"/>
                  </a:lnTo>
                  <a:lnTo>
                    <a:pt x="15" y="31"/>
                  </a:lnTo>
                  <a:lnTo>
                    <a:pt x="9" y="30"/>
                  </a:lnTo>
                  <a:lnTo>
                    <a:pt x="4" y="26"/>
                  </a:lnTo>
                  <a:lnTo>
                    <a:pt x="4" y="26"/>
                  </a:lnTo>
                  <a:lnTo>
                    <a:pt x="1" y="20"/>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0" name="Freeform 614">
              <a:extLst>
                <a:ext uri="{FF2B5EF4-FFF2-40B4-BE49-F238E27FC236}">
                  <a16:creationId xmlns:a16="http://schemas.microsoft.com/office/drawing/2014/main" id="{8BC49BF6-8CF4-4393-9425-A66E6CE15F15}"/>
                </a:ext>
              </a:extLst>
            </p:cNvPr>
            <p:cNvSpPr>
              <a:spLocks noEditPoints="1"/>
            </p:cNvSpPr>
            <p:nvPr/>
          </p:nvSpPr>
          <p:spPr bwMode="auto">
            <a:xfrm>
              <a:off x="4309" y="3679"/>
              <a:ext cx="26" cy="24"/>
            </a:xfrm>
            <a:custGeom>
              <a:avLst/>
              <a:gdLst>
                <a:gd name="T0" fmla="*/ 8 w 51"/>
                <a:gd name="T1" fmla="*/ 48 h 48"/>
                <a:gd name="T2" fmla="*/ 8 w 51"/>
                <a:gd name="T3" fmla="*/ 20 h 48"/>
                <a:gd name="T4" fmla="*/ 8 w 51"/>
                <a:gd name="T5" fmla="*/ 20 h 48"/>
                <a:gd name="T6" fmla="*/ 6 w 51"/>
                <a:gd name="T7" fmla="*/ 25 h 48"/>
                <a:gd name="T8" fmla="*/ 3 w 51"/>
                <a:gd name="T9" fmla="*/ 29 h 48"/>
                <a:gd name="T10" fmla="*/ 0 w 51"/>
                <a:gd name="T11" fmla="*/ 27 h 48"/>
                <a:gd name="T12" fmla="*/ 0 w 51"/>
                <a:gd name="T13" fmla="*/ 27 h 48"/>
                <a:gd name="T14" fmla="*/ 4 w 51"/>
                <a:gd name="T15" fmla="*/ 21 h 48"/>
                <a:gd name="T16" fmla="*/ 7 w 51"/>
                <a:gd name="T17" fmla="*/ 13 h 48"/>
                <a:gd name="T18" fmla="*/ 7 w 51"/>
                <a:gd name="T19" fmla="*/ 13 h 48"/>
                <a:gd name="T20" fmla="*/ 10 w 51"/>
                <a:gd name="T21" fmla="*/ 6 h 48"/>
                <a:gd name="T22" fmla="*/ 11 w 51"/>
                <a:gd name="T23" fmla="*/ 0 h 48"/>
                <a:gd name="T24" fmla="*/ 15 w 51"/>
                <a:gd name="T25" fmla="*/ 1 h 48"/>
                <a:gd name="T26" fmla="*/ 15 w 51"/>
                <a:gd name="T27" fmla="*/ 1 h 48"/>
                <a:gd name="T28" fmla="*/ 13 w 51"/>
                <a:gd name="T29" fmla="*/ 8 h 48"/>
                <a:gd name="T30" fmla="*/ 10 w 51"/>
                <a:gd name="T31" fmla="*/ 15 h 48"/>
                <a:gd name="T32" fmla="*/ 12 w 51"/>
                <a:gd name="T33" fmla="*/ 15 h 48"/>
                <a:gd name="T34" fmla="*/ 12 w 51"/>
                <a:gd name="T35" fmla="*/ 48 h 48"/>
                <a:gd name="T36" fmla="*/ 8 w 51"/>
                <a:gd name="T37" fmla="*/ 48 h 48"/>
                <a:gd name="T38" fmla="*/ 44 w 51"/>
                <a:gd name="T39" fmla="*/ 45 h 48"/>
                <a:gd name="T40" fmla="*/ 21 w 51"/>
                <a:gd name="T41" fmla="*/ 45 h 48"/>
                <a:gd name="T42" fmla="*/ 21 w 51"/>
                <a:gd name="T43" fmla="*/ 47 h 48"/>
                <a:gd name="T44" fmla="*/ 17 w 51"/>
                <a:gd name="T45" fmla="*/ 47 h 48"/>
                <a:gd name="T46" fmla="*/ 17 w 51"/>
                <a:gd name="T47" fmla="*/ 15 h 48"/>
                <a:gd name="T48" fmla="*/ 26 w 51"/>
                <a:gd name="T49" fmla="*/ 15 h 48"/>
                <a:gd name="T50" fmla="*/ 26 w 51"/>
                <a:gd name="T51" fmla="*/ 5 h 48"/>
                <a:gd name="T52" fmla="*/ 17 w 51"/>
                <a:gd name="T53" fmla="*/ 5 h 48"/>
                <a:gd name="T54" fmla="*/ 17 w 51"/>
                <a:gd name="T55" fmla="*/ 3 h 48"/>
                <a:gd name="T56" fmla="*/ 51 w 51"/>
                <a:gd name="T57" fmla="*/ 3 h 48"/>
                <a:gd name="T58" fmla="*/ 51 w 51"/>
                <a:gd name="T59" fmla="*/ 5 h 48"/>
                <a:gd name="T60" fmla="*/ 39 w 51"/>
                <a:gd name="T61" fmla="*/ 5 h 48"/>
                <a:gd name="T62" fmla="*/ 39 w 51"/>
                <a:gd name="T63" fmla="*/ 15 h 48"/>
                <a:gd name="T64" fmla="*/ 49 w 51"/>
                <a:gd name="T65" fmla="*/ 15 h 48"/>
                <a:gd name="T66" fmla="*/ 49 w 51"/>
                <a:gd name="T67" fmla="*/ 47 h 48"/>
                <a:gd name="T68" fmla="*/ 44 w 51"/>
                <a:gd name="T69" fmla="*/ 47 h 48"/>
                <a:gd name="T70" fmla="*/ 44 w 51"/>
                <a:gd name="T71" fmla="*/ 45 h 48"/>
                <a:gd name="T72" fmla="*/ 21 w 51"/>
                <a:gd name="T73" fmla="*/ 42 h 48"/>
                <a:gd name="T74" fmla="*/ 26 w 51"/>
                <a:gd name="T75" fmla="*/ 42 h 48"/>
                <a:gd name="T76" fmla="*/ 26 w 51"/>
                <a:gd name="T77" fmla="*/ 18 h 48"/>
                <a:gd name="T78" fmla="*/ 21 w 51"/>
                <a:gd name="T79" fmla="*/ 18 h 48"/>
                <a:gd name="T80" fmla="*/ 21 w 51"/>
                <a:gd name="T81" fmla="*/ 42 h 48"/>
                <a:gd name="T82" fmla="*/ 30 w 51"/>
                <a:gd name="T83" fmla="*/ 15 h 48"/>
                <a:gd name="T84" fmla="*/ 35 w 51"/>
                <a:gd name="T85" fmla="*/ 15 h 48"/>
                <a:gd name="T86" fmla="*/ 35 w 51"/>
                <a:gd name="T87" fmla="*/ 5 h 48"/>
                <a:gd name="T88" fmla="*/ 30 w 51"/>
                <a:gd name="T89" fmla="*/ 5 h 48"/>
                <a:gd name="T90" fmla="*/ 30 w 51"/>
                <a:gd name="T91" fmla="*/ 15 h 48"/>
                <a:gd name="T92" fmla="*/ 30 w 51"/>
                <a:gd name="T93" fmla="*/ 42 h 48"/>
                <a:gd name="T94" fmla="*/ 35 w 51"/>
                <a:gd name="T95" fmla="*/ 42 h 48"/>
                <a:gd name="T96" fmla="*/ 35 w 51"/>
                <a:gd name="T97" fmla="*/ 18 h 48"/>
                <a:gd name="T98" fmla="*/ 30 w 51"/>
                <a:gd name="T99" fmla="*/ 18 h 48"/>
                <a:gd name="T100" fmla="*/ 30 w 51"/>
                <a:gd name="T101" fmla="*/ 42 h 48"/>
                <a:gd name="T102" fmla="*/ 39 w 51"/>
                <a:gd name="T103" fmla="*/ 42 h 48"/>
                <a:gd name="T104" fmla="*/ 44 w 51"/>
                <a:gd name="T105" fmla="*/ 42 h 48"/>
                <a:gd name="T106" fmla="*/ 44 w 51"/>
                <a:gd name="T107" fmla="*/ 18 h 48"/>
                <a:gd name="T108" fmla="*/ 39 w 51"/>
                <a:gd name="T109" fmla="*/ 18 h 48"/>
                <a:gd name="T110" fmla="*/ 39 w 51"/>
                <a:gd name="T111"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48">
                  <a:moveTo>
                    <a:pt x="8" y="48"/>
                  </a:moveTo>
                  <a:lnTo>
                    <a:pt x="8" y="20"/>
                  </a:lnTo>
                  <a:lnTo>
                    <a:pt x="8" y="20"/>
                  </a:lnTo>
                  <a:lnTo>
                    <a:pt x="6" y="25"/>
                  </a:lnTo>
                  <a:lnTo>
                    <a:pt x="3" y="29"/>
                  </a:lnTo>
                  <a:lnTo>
                    <a:pt x="0" y="27"/>
                  </a:lnTo>
                  <a:lnTo>
                    <a:pt x="0" y="27"/>
                  </a:lnTo>
                  <a:lnTo>
                    <a:pt x="4" y="21"/>
                  </a:lnTo>
                  <a:lnTo>
                    <a:pt x="7" y="13"/>
                  </a:lnTo>
                  <a:lnTo>
                    <a:pt x="7" y="13"/>
                  </a:lnTo>
                  <a:lnTo>
                    <a:pt x="10" y="6"/>
                  </a:lnTo>
                  <a:lnTo>
                    <a:pt x="11" y="0"/>
                  </a:lnTo>
                  <a:lnTo>
                    <a:pt x="15" y="1"/>
                  </a:lnTo>
                  <a:lnTo>
                    <a:pt x="15" y="1"/>
                  </a:lnTo>
                  <a:lnTo>
                    <a:pt x="13" y="8"/>
                  </a:lnTo>
                  <a:lnTo>
                    <a:pt x="10" y="15"/>
                  </a:lnTo>
                  <a:lnTo>
                    <a:pt x="12" y="15"/>
                  </a:lnTo>
                  <a:lnTo>
                    <a:pt x="12" y="48"/>
                  </a:lnTo>
                  <a:lnTo>
                    <a:pt x="8" y="48"/>
                  </a:lnTo>
                  <a:close/>
                  <a:moveTo>
                    <a:pt x="44" y="45"/>
                  </a:moveTo>
                  <a:lnTo>
                    <a:pt x="21" y="45"/>
                  </a:lnTo>
                  <a:lnTo>
                    <a:pt x="21" y="47"/>
                  </a:lnTo>
                  <a:lnTo>
                    <a:pt x="17" y="47"/>
                  </a:lnTo>
                  <a:lnTo>
                    <a:pt x="17" y="15"/>
                  </a:lnTo>
                  <a:lnTo>
                    <a:pt x="26" y="15"/>
                  </a:lnTo>
                  <a:lnTo>
                    <a:pt x="26" y="5"/>
                  </a:lnTo>
                  <a:lnTo>
                    <a:pt x="17" y="5"/>
                  </a:lnTo>
                  <a:lnTo>
                    <a:pt x="17" y="3"/>
                  </a:lnTo>
                  <a:lnTo>
                    <a:pt x="51" y="3"/>
                  </a:lnTo>
                  <a:lnTo>
                    <a:pt x="51" y="5"/>
                  </a:lnTo>
                  <a:lnTo>
                    <a:pt x="39" y="5"/>
                  </a:lnTo>
                  <a:lnTo>
                    <a:pt x="39" y="15"/>
                  </a:lnTo>
                  <a:lnTo>
                    <a:pt x="49" y="15"/>
                  </a:lnTo>
                  <a:lnTo>
                    <a:pt x="49" y="47"/>
                  </a:lnTo>
                  <a:lnTo>
                    <a:pt x="44" y="47"/>
                  </a:lnTo>
                  <a:lnTo>
                    <a:pt x="44" y="45"/>
                  </a:lnTo>
                  <a:close/>
                  <a:moveTo>
                    <a:pt x="21" y="42"/>
                  </a:moveTo>
                  <a:lnTo>
                    <a:pt x="26" y="42"/>
                  </a:lnTo>
                  <a:lnTo>
                    <a:pt x="26" y="18"/>
                  </a:lnTo>
                  <a:lnTo>
                    <a:pt x="21" y="18"/>
                  </a:lnTo>
                  <a:lnTo>
                    <a:pt x="21" y="42"/>
                  </a:lnTo>
                  <a:close/>
                  <a:moveTo>
                    <a:pt x="30" y="15"/>
                  </a:moveTo>
                  <a:lnTo>
                    <a:pt x="35" y="15"/>
                  </a:lnTo>
                  <a:lnTo>
                    <a:pt x="35" y="5"/>
                  </a:lnTo>
                  <a:lnTo>
                    <a:pt x="30" y="5"/>
                  </a:lnTo>
                  <a:lnTo>
                    <a:pt x="30" y="15"/>
                  </a:lnTo>
                  <a:close/>
                  <a:moveTo>
                    <a:pt x="30" y="42"/>
                  </a:moveTo>
                  <a:lnTo>
                    <a:pt x="35" y="42"/>
                  </a:lnTo>
                  <a:lnTo>
                    <a:pt x="35" y="18"/>
                  </a:lnTo>
                  <a:lnTo>
                    <a:pt x="30" y="18"/>
                  </a:lnTo>
                  <a:lnTo>
                    <a:pt x="30" y="42"/>
                  </a:lnTo>
                  <a:close/>
                  <a:moveTo>
                    <a:pt x="39" y="42"/>
                  </a:moveTo>
                  <a:lnTo>
                    <a:pt x="44" y="42"/>
                  </a:lnTo>
                  <a:lnTo>
                    <a:pt x="44" y="18"/>
                  </a:lnTo>
                  <a:lnTo>
                    <a:pt x="39" y="18"/>
                  </a:lnTo>
                  <a:lnTo>
                    <a:pt x="39"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1" name="Freeform 615">
              <a:extLst>
                <a:ext uri="{FF2B5EF4-FFF2-40B4-BE49-F238E27FC236}">
                  <a16:creationId xmlns:a16="http://schemas.microsoft.com/office/drawing/2014/main" id="{BD2970AF-9F28-47B0-96E9-00E0183D76CF}"/>
                </a:ext>
              </a:extLst>
            </p:cNvPr>
            <p:cNvSpPr>
              <a:spLocks noEditPoints="1"/>
            </p:cNvSpPr>
            <p:nvPr/>
          </p:nvSpPr>
          <p:spPr bwMode="auto">
            <a:xfrm>
              <a:off x="4336" y="3679"/>
              <a:ext cx="26" cy="24"/>
            </a:xfrm>
            <a:custGeom>
              <a:avLst/>
              <a:gdLst>
                <a:gd name="T0" fmla="*/ 9 w 52"/>
                <a:gd name="T1" fmla="*/ 24 h 48"/>
                <a:gd name="T2" fmla="*/ 2 w 52"/>
                <a:gd name="T3" fmla="*/ 36 h 48"/>
                <a:gd name="T4" fmla="*/ 0 w 52"/>
                <a:gd name="T5" fmla="*/ 33 h 48"/>
                <a:gd name="T6" fmla="*/ 5 w 52"/>
                <a:gd name="T7" fmla="*/ 24 h 48"/>
                <a:gd name="T8" fmla="*/ 2 w 52"/>
                <a:gd name="T9" fmla="*/ 14 h 48"/>
                <a:gd name="T10" fmla="*/ 9 w 52"/>
                <a:gd name="T11" fmla="*/ 11 h 48"/>
                <a:gd name="T12" fmla="*/ 13 w 52"/>
                <a:gd name="T13" fmla="*/ 1 h 48"/>
                <a:gd name="T14" fmla="*/ 18 w 52"/>
                <a:gd name="T15" fmla="*/ 11 h 48"/>
                <a:gd name="T16" fmla="*/ 13 w 52"/>
                <a:gd name="T17" fmla="*/ 14 h 48"/>
                <a:gd name="T18" fmla="*/ 13 w 52"/>
                <a:gd name="T19" fmla="*/ 19 h 48"/>
                <a:gd name="T20" fmla="*/ 16 w 52"/>
                <a:gd name="T21" fmla="*/ 28 h 48"/>
                <a:gd name="T22" fmla="*/ 13 w 52"/>
                <a:gd name="T23" fmla="*/ 24 h 48"/>
                <a:gd name="T24" fmla="*/ 9 w 52"/>
                <a:gd name="T25" fmla="*/ 48 h 48"/>
                <a:gd name="T26" fmla="*/ 9 w 52"/>
                <a:gd name="T27" fmla="*/ 24 h 48"/>
                <a:gd name="T28" fmla="*/ 35 w 52"/>
                <a:gd name="T29" fmla="*/ 21 h 48"/>
                <a:gd name="T30" fmla="*/ 20 w 52"/>
                <a:gd name="T31" fmla="*/ 28 h 48"/>
                <a:gd name="T32" fmla="*/ 19 w 52"/>
                <a:gd name="T33" fmla="*/ 25 h 48"/>
                <a:gd name="T34" fmla="*/ 32 w 52"/>
                <a:gd name="T35" fmla="*/ 19 h 48"/>
                <a:gd name="T36" fmla="*/ 28 w 52"/>
                <a:gd name="T37" fmla="*/ 15 h 48"/>
                <a:gd name="T38" fmla="*/ 25 w 52"/>
                <a:gd name="T39" fmla="*/ 11 h 48"/>
                <a:gd name="T40" fmla="*/ 18 w 52"/>
                <a:gd name="T41" fmla="*/ 15 h 48"/>
                <a:gd name="T42" fmla="*/ 23 w 52"/>
                <a:gd name="T43" fmla="*/ 8 h 48"/>
                <a:gd name="T44" fmla="*/ 28 w 52"/>
                <a:gd name="T45" fmla="*/ 0 h 48"/>
                <a:gd name="T46" fmla="*/ 32 w 52"/>
                <a:gd name="T47" fmla="*/ 1 h 48"/>
                <a:gd name="T48" fmla="*/ 46 w 52"/>
                <a:gd name="T49" fmla="*/ 5 h 48"/>
                <a:gd name="T50" fmla="*/ 47 w 52"/>
                <a:gd name="T51" fmla="*/ 6 h 48"/>
                <a:gd name="T52" fmla="*/ 38 w 52"/>
                <a:gd name="T53" fmla="*/ 19 h 48"/>
                <a:gd name="T54" fmla="*/ 44 w 52"/>
                <a:gd name="T55" fmla="*/ 23 h 48"/>
                <a:gd name="T56" fmla="*/ 49 w 52"/>
                <a:gd name="T57" fmla="*/ 28 h 48"/>
                <a:gd name="T58" fmla="*/ 42 w 52"/>
                <a:gd name="T59" fmla="*/ 25 h 48"/>
                <a:gd name="T60" fmla="*/ 35 w 52"/>
                <a:gd name="T61" fmla="*/ 21 h 48"/>
                <a:gd name="T62" fmla="*/ 27 w 52"/>
                <a:gd name="T63" fmla="*/ 45 h 48"/>
                <a:gd name="T64" fmla="*/ 23 w 52"/>
                <a:gd name="T65" fmla="*/ 47 h 48"/>
                <a:gd name="T66" fmla="*/ 46 w 52"/>
                <a:gd name="T67" fmla="*/ 28 h 48"/>
                <a:gd name="T68" fmla="*/ 42 w 52"/>
                <a:gd name="T69" fmla="*/ 47 h 48"/>
                <a:gd name="T70" fmla="*/ 27 w 52"/>
                <a:gd name="T71" fmla="*/ 42 h 48"/>
                <a:gd name="T72" fmla="*/ 42 w 52"/>
                <a:gd name="T73" fmla="*/ 31 h 48"/>
                <a:gd name="T74" fmla="*/ 27 w 52"/>
                <a:gd name="T75" fmla="*/ 42 h 48"/>
                <a:gd name="T76" fmla="*/ 35 w 52"/>
                <a:gd name="T77" fmla="*/ 17 h 48"/>
                <a:gd name="T78" fmla="*/ 42 w 52"/>
                <a:gd name="T79" fmla="*/ 8 h 48"/>
                <a:gd name="T80" fmla="*/ 27 w 52"/>
                <a:gd name="T81" fmla="*/ 8 h 48"/>
                <a:gd name="T82" fmla="*/ 31 w 52"/>
                <a:gd name="T83" fmla="*/ 13 h 48"/>
                <a:gd name="T84" fmla="*/ 35 w 52"/>
                <a:gd name="T85"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48">
                  <a:moveTo>
                    <a:pt x="9" y="24"/>
                  </a:moveTo>
                  <a:lnTo>
                    <a:pt x="9" y="24"/>
                  </a:lnTo>
                  <a:lnTo>
                    <a:pt x="6" y="29"/>
                  </a:lnTo>
                  <a:lnTo>
                    <a:pt x="2" y="36"/>
                  </a:lnTo>
                  <a:lnTo>
                    <a:pt x="0" y="33"/>
                  </a:lnTo>
                  <a:lnTo>
                    <a:pt x="0" y="33"/>
                  </a:lnTo>
                  <a:lnTo>
                    <a:pt x="5" y="24"/>
                  </a:lnTo>
                  <a:lnTo>
                    <a:pt x="5" y="24"/>
                  </a:lnTo>
                  <a:lnTo>
                    <a:pt x="9" y="14"/>
                  </a:lnTo>
                  <a:lnTo>
                    <a:pt x="2" y="14"/>
                  </a:lnTo>
                  <a:lnTo>
                    <a:pt x="2" y="11"/>
                  </a:lnTo>
                  <a:lnTo>
                    <a:pt x="9" y="11"/>
                  </a:lnTo>
                  <a:lnTo>
                    <a:pt x="9" y="1"/>
                  </a:lnTo>
                  <a:lnTo>
                    <a:pt x="13" y="1"/>
                  </a:lnTo>
                  <a:lnTo>
                    <a:pt x="13" y="11"/>
                  </a:lnTo>
                  <a:lnTo>
                    <a:pt x="18" y="11"/>
                  </a:lnTo>
                  <a:lnTo>
                    <a:pt x="18" y="14"/>
                  </a:lnTo>
                  <a:lnTo>
                    <a:pt x="13" y="14"/>
                  </a:lnTo>
                  <a:lnTo>
                    <a:pt x="13" y="19"/>
                  </a:lnTo>
                  <a:lnTo>
                    <a:pt x="13" y="19"/>
                  </a:lnTo>
                  <a:lnTo>
                    <a:pt x="18" y="25"/>
                  </a:lnTo>
                  <a:lnTo>
                    <a:pt x="16" y="28"/>
                  </a:lnTo>
                  <a:lnTo>
                    <a:pt x="16" y="28"/>
                  </a:lnTo>
                  <a:lnTo>
                    <a:pt x="13" y="24"/>
                  </a:lnTo>
                  <a:lnTo>
                    <a:pt x="13" y="48"/>
                  </a:lnTo>
                  <a:lnTo>
                    <a:pt x="9" y="48"/>
                  </a:lnTo>
                  <a:lnTo>
                    <a:pt x="9" y="23"/>
                  </a:lnTo>
                  <a:lnTo>
                    <a:pt x="9" y="24"/>
                  </a:lnTo>
                  <a:close/>
                  <a:moveTo>
                    <a:pt x="35" y="21"/>
                  </a:moveTo>
                  <a:lnTo>
                    <a:pt x="35" y="21"/>
                  </a:lnTo>
                  <a:lnTo>
                    <a:pt x="28" y="25"/>
                  </a:lnTo>
                  <a:lnTo>
                    <a:pt x="20" y="28"/>
                  </a:lnTo>
                  <a:lnTo>
                    <a:pt x="19" y="25"/>
                  </a:lnTo>
                  <a:lnTo>
                    <a:pt x="19" y="25"/>
                  </a:lnTo>
                  <a:lnTo>
                    <a:pt x="26" y="23"/>
                  </a:lnTo>
                  <a:lnTo>
                    <a:pt x="32" y="19"/>
                  </a:lnTo>
                  <a:lnTo>
                    <a:pt x="32" y="19"/>
                  </a:lnTo>
                  <a:lnTo>
                    <a:pt x="28" y="15"/>
                  </a:lnTo>
                  <a:lnTo>
                    <a:pt x="25" y="11"/>
                  </a:lnTo>
                  <a:lnTo>
                    <a:pt x="25" y="11"/>
                  </a:lnTo>
                  <a:lnTo>
                    <a:pt x="20" y="17"/>
                  </a:lnTo>
                  <a:lnTo>
                    <a:pt x="18" y="15"/>
                  </a:lnTo>
                  <a:lnTo>
                    <a:pt x="18" y="15"/>
                  </a:lnTo>
                  <a:lnTo>
                    <a:pt x="23" y="8"/>
                  </a:lnTo>
                  <a:lnTo>
                    <a:pt x="23" y="8"/>
                  </a:lnTo>
                  <a:lnTo>
                    <a:pt x="28" y="0"/>
                  </a:lnTo>
                  <a:lnTo>
                    <a:pt x="32" y="1"/>
                  </a:lnTo>
                  <a:lnTo>
                    <a:pt x="32" y="1"/>
                  </a:lnTo>
                  <a:lnTo>
                    <a:pt x="30" y="5"/>
                  </a:lnTo>
                  <a:lnTo>
                    <a:pt x="46" y="5"/>
                  </a:lnTo>
                  <a:lnTo>
                    <a:pt x="47" y="6"/>
                  </a:lnTo>
                  <a:lnTo>
                    <a:pt x="47" y="6"/>
                  </a:lnTo>
                  <a:lnTo>
                    <a:pt x="43" y="13"/>
                  </a:lnTo>
                  <a:lnTo>
                    <a:pt x="38" y="19"/>
                  </a:lnTo>
                  <a:lnTo>
                    <a:pt x="38" y="19"/>
                  </a:lnTo>
                  <a:lnTo>
                    <a:pt x="44" y="23"/>
                  </a:lnTo>
                  <a:lnTo>
                    <a:pt x="52" y="25"/>
                  </a:lnTo>
                  <a:lnTo>
                    <a:pt x="49" y="28"/>
                  </a:lnTo>
                  <a:lnTo>
                    <a:pt x="49" y="28"/>
                  </a:lnTo>
                  <a:lnTo>
                    <a:pt x="42" y="25"/>
                  </a:lnTo>
                  <a:lnTo>
                    <a:pt x="35" y="21"/>
                  </a:lnTo>
                  <a:lnTo>
                    <a:pt x="35" y="21"/>
                  </a:lnTo>
                  <a:close/>
                  <a:moveTo>
                    <a:pt x="42" y="45"/>
                  </a:moveTo>
                  <a:lnTo>
                    <a:pt x="27" y="45"/>
                  </a:lnTo>
                  <a:lnTo>
                    <a:pt x="27" y="47"/>
                  </a:lnTo>
                  <a:lnTo>
                    <a:pt x="23" y="47"/>
                  </a:lnTo>
                  <a:lnTo>
                    <a:pt x="23" y="28"/>
                  </a:lnTo>
                  <a:lnTo>
                    <a:pt x="46" y="28"/>
                  </a:lnTo>
                  <a:lnTo>
                    <a:pt x="46" y="47"/>
                  </a:lnTo>
                  <a:lnTo>
                    <a:pt x="42" y="47"/>
                  </a:lnTo>
                  <a:lnTo>
                    <a:pt x="42" y="45"/>
                  </a:lnTo>
                  <a:close/>
                  <a:moveTo>
                    <a:pt x="27" y="42"/>
                  </a:moveTo>
                  <a:lnTo>
                    <a:pt x="42" y="42"/>
                  </a:lnTo>
                  <a:lnTo>
                    <a:pt x="42" y="31"/>
                  </a:lnTo>
                  <a:lnTo>
                    <a:pt x="27" y="31"/>
                  </a:lnTo>
                  <a:lnTo>
                    <a:pt x="27" y="42"/>
                  </a:lnTo>
                  <a:close/>
                  <a:moveTo>
                    <a:pt x="35" y="17"/>
                  </a:moveTo>
                  <a:lnTo>
                    <a:pt x="35" y="17"/>
                  </a:lnTo>
                  <a:lnTo>
                    <a:pt x="39" y="13"/>
                  </a:lnTo>
                  <a:lnTo>
                    <a:pt x="42" y="8"/>
                  </a:lnTo>
                  <a:lnTo>
                    <a:pt x="28" y="8"/>
                  </a:lnTo>
                  <a:lnTo>
                    <a:pt x="27" y="8"/>
                  </a:lnTo>
                  <a:lnTo>
                    <a:pt x="27" y="8"/>
                  </a:lnTo>
                  <a:lnTo>
                    <a:pt x="31" y="13"/>
                  </a:lnTo>
                  <a:lnTo>
                    <a:pt x="35" y="17"/>
                  </a:lnTo>
                  <a:lnTo>
                    <a:pt x="35"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2" name="Freeform 616">
              <a:extLst>
                <a:ext uri="{FF2B5EF4-FFF2-40B4-BE49-F238E27FC236}">
                  <a16:creationId xmlns:a16="http://schemas.microsoft.com/office/drawing/2014/main" id="{F7435D26-C7C4-44A1-A224-791B28E637B0}"/>
                </a:ext>
              </a:extLst>
            </p:cNvPr>
            <p:cNvSpPr>
              <a:spLocks noEditPoints="1"/>
            </p:cNvSpPr>
            <p:nvPr/>
          </p:nvSpPr>
          <p:spPr bwMode="auto">
            <a:xfrm>
              <a:off x="4745" y="3327"/>
              <a:ext cx="25" cy="22"/>
            </a:xfrm>
            <a:custGeom>
              <a:avLst/>
              <a:gdLst>
                <a:gd name="T0" fmla="*/ 0 w 49"/>
                <a:gd name="T1" fmla="*/ 41 h 45"/>
                <a:gd name="T2" fmla="*/ 4 w 49"/>
                <a:gd name="T3" fmla="*/ 40 h 45"/>
                <a:gd name="T4" fmla="*/ 21 w 49"/>
                <a:gd name="T5" fmla="*/ 0 h 45"/>
                <a:gd name="T6" fmla="*/ 7 w 49"/>
                <a:gd name="T7" fmla="*/ 21 h 45"/>
                <a:gd name="T8" fmla="*/ 7 w 49"/>
                <a:gd name="T9" fmla="*/ 38 h 45"/>
                <a:gd name="T10" fmla="*/ 18 w 49"/>
                <a:gd name="T11" fmla="*/ 34 h 45"/>
                <a:gd name="T12" fmla="*/ 18 w 49"/>
                <a:gd name="T13" fmla="*/ 25 h 45"/>
                <a:gd name="T14" fmla="*/ 21 w 49"/>
                <a:gd name="T15" fmla="*/ 32 h 45"/>
                <a:gd name="T16" fmla="*/ 24 w 49"/>
                <a:gd name="T17" fmla="*/ 38 h 45"/>
                <a:gd name="T18" fmla="*/ 21 w 49"/>
                <a:gd name="T19" fmla="*/ 40 h 45"/>
                <a:gd name="T20" fmla="*/ 20 w 49"/>
                <a:gd name="T21" fmla="*/ 37 h 45"/>
                <a:gd name="T22" fmla="*/ 1 w 49"/>
                <a:gd name="T23" fmla="*/ 44 h 45"/>
                <a:gd name="T24" fmla="*/ 7 w 49"/>
                <a:gd name="T25" fmla="*/ 3 h 45"/>
                <a:gd name="T26" fmla="*/ 17 w 49"/>
                <a:gd name="T27" fmla="*/ 9 h 45"/>
                <a:gd name="T28" fmla="*/ 7 w 49"/>
                <a:gd name="T29" fmla="*/ 12 h 45"/>
                <a:gd name="T30" fmla="*/ 17 w 49"/>
                <a:gd name="T31" fmla="*/ 18 h 45"/>
                <a:gd name="T32" fmla="*/ 7 w 49"/>
                <a:gd name="T33" fmla="*/ 12 h 45"/>
                <a:gd name="T34" fmla="*/ 40 w 49"/>
                <a:gd name="T35" fmla="*/ 21 h 45"/>
                <a:gd name="T36" fmla="*/ 40 w 49"/>
                <a:gd name="T37" fmla="*/ 23 h 45"/>
                <a:gd name="T38" fmla="*/ 40 w 49"/>
                <a:gd name="T39" fmla="*/ 40 h 45"/>
                <a:gd name="T40" fmla="*/ 43 w 49"/>
                <a:gd name="T41" fmla="*/ 42 h 45"/>
                <a:gd name="T42" fmla="*/ 45 w 49"/>
                <a:gd name="T43" fmla="*/ 41 h 45"/>
                <a:gd name="T44" fmla="*/ 46 w 49"/>
                <a:gd name="T45" fmla="*/ 40 h 45"/>
                <a:gd name="T46" fmla="*/ 46 w 49"/>
                <a:gd name="T47" fmla="*/ 34 h 45"/>
                <a:gd name="T48" fmla="*/ 49 w 49"/>
                <a:gd name="T49" fmla="*/ 40 h 45"/>
                <a:gd name="T50" fmla="*/ 49 w 49"/>
                <a:gd name="T51" fmla="*/ 43 h 45"/>
                <a:gd name="T52" fmla="*/ 47 w 49"/>
                <a:gd name="T53" fmla="*/ 44 h 45"/>
                <a:gd name="T54" fmla="*/ 43 w 49"/>
                <a:gd name="T55" fmla="*/ 45 h 45"/>
                <a:gd name="T56" fmla="*/ 40 w 49"/>
                <a:gd name="T57" fmla="*/ 45 h 45"/>
                <a:gd name="T58" fmla="*/ 40 w 49"/>
                <a:gd name="T59" fmla="*/ 45 h 45"/>
                <a:gd name="T60" fmla="*/ 36 w 49"/>
                <a:gd name="T61" fmla="*/ 41 h 45"/>
                <a:gd name="T62" fmla="*/ 37 w 49"/>
                <a:gd name="T63" fmla="*/ 30 h 45"/>
                <a:gd name="T64" fmla="*/ 36 w 49"/>
                <a:gd name="T65" fmla="*/ 30 h 45"/>
                <a:gd name="T66" fmla="*/ 30 w 49"/>
                <a:gd name="T67" fmla="*/ 38 h 45"/>
                <a:gd name="T68" fmla="*/ 22 w 49"/>
                <a:gd name="T69" fmla="*/ 45 h 45"/>
                <a:gd name="T70" fmla="*/ 20 w 49"/>
                <a:gd name="T71" fmla="*/ 43 h 45"/>
                <a:gd name="T72" fmla="*/ 31 w 49"/>
                <a:gd name="T73" fmla="*/ 32 h 45"/>
                <a:gd name="T74" fmla="*/ 34 w 49"/>
                <a:gd name="T75" fmla="*/ 26 h 45"/>
                <a:gd name="T76" fmla="*/ 24 w 49"/>
                <a:gd name="T77" fmla="*/ 21 h 45"/>
                <a:gd name="T78" fmla="*/ 26 w 49"/>
                <a:gd name="T79" fmla="*/ 18 h 45"/>
                <a:gd name="T80" fmla="*/ 24 w 49"/>
                <a:gd name="T81" fmla="*/ 3 h 45"/>
                <a:gd name="T82" fmla="*/ 47 w 49"/>
                <a:gd name="T83" fmla="*/ 0 h 45"/>
                <a:gd name="T84" fmla="*/ 42 w 49"/>
                <a:gd name="T85" fmla="*/ 3 h 45"/>
                <a:gd name="T86" fmla="*/ 42 w 49"/>
                <a:gd name="T87" fmla="*/ 9 h 45"/>
                <a:gd name="T88" fmla="*/ 48 w 49"/>
                <a:gd name="T89" fmla="*/ 18 h 45"/>
                <a:gd name="T90" fmla="*/ 40 w 49"/>
                <a:gd name="T91" fmla="*/ 21 h 45"/>
                <a:gd name="T92" fmla="*/ 37 w 49"/>
                <a:gd name="T93" fmla="*/ 18 h 45"/>
                <a:gd name="T94" fmla="*/ 38 w 49"/>
                <a:gd name="T95" fmla="*/ 3 h 45"/>
                <a:gd name="T96" fmla="*/ 30 w 49"/>
                <a:gd name="T97"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 h="45">
                  <a:moveTo>
                    <a:pt x="1" y="44"/>
                  </a:moveTo>
                  <a:lnTo>
                    <a:pt x="0" y="41"/>
                  </a:lnTo>
                  <a:lnTo>
                    <a:pt x="0" y="41"/>
                  </a:lnTo>
                  <a:lnTo>
                    <a:pt x="4" y="40"/>
                  </a:lnTo>
                  <a:lnTo>
                    <a:pt x="4" y="0"/>
                  </a:lnTo>
                  <a:lnTo>
                    <a:pt x="21" y="0"/>
                  </a:lnTo>
                  <a:lnTo>
                    <a:pt x="21" y="21"/>
                  </a:lnTo>
                  <a:lnTo>
                    <a:pt x="7" y="21"/>
                  </a:lnTo>
                  <a:lnTo>
                    <a:pt x="7" y="38"/>
                  </a:lnTo>
                  <a:lnTo>
                    <a:pt x="7" y="38"/>
                  </a:lnTo>
                  <a:lnTo>
                    <a:pt x="18" y="34"/>
                  </a:lnTo>
                  <a:lnTo>
                    <a:pt x="18" y="34"/>
                  </a:lnTo>
                  <a:lnTo>
                    <a:pt x="15" y="27"/>
                  </a:lnTo>
                  <a:lnTo>
                    <a:pt x="18" y="25"/>
                  </a:lnTo>
                  <a:lnTo>
                    <a:pt x="18" y="25"/>
                  </a:lnTo>
                  <a:lnTo>
                    <a:pt x="21" y="32"/>
                  </a:lnTo>
                  <a:lnTo>
                    <a:pt x="21" y="32"/>
                  </a:lnTo>
                  <a:lnTo>
                    <a:pt x="24" y="38"/>
                  </a:lnTo>
                  <a:lnTo>
                    <a:pt x="21" y="40"/>
                  </a:lnTo>
                  <a:lnTo>
                    <a:pt x="21" y="40"/>
                  </a:lnTo>
                  <a:lnTo>
                    <a:pt x="20" y="37"/>
                  </a:lnTo>
                  <a:lnTo>
                    <a:pt x="20" y="37"/>
                  </a:lnTo>
                  <a:lnTo>
                    <a:pt x="1" y="44"/>
                  </a:lnTo>
                  <a:lnTo>
                    <a:pt x="1" y="44"/>
                  </a:lnTo>
                  <a:close/>
                  <a:moveTo>
                    <a:pt x="17" y="3"/>
                  </a:moveTo>
                  <a:lnTo>
                    <a:pt x="7" y="3"/>
                  </a:lnTo>
                  <a:lnTo>
                    <a:pt x="7" y="9"/>
                  </a:lnTo>
                  <a:lnTo>
                    <a:pt x="17" y="9"/>
                  </a:lnTo>
                  <a:lnTo>
                    <a:pt x="17" y="3"/>
                  </a:lnTo>
                  <a:close/>
                  <a:moveTo>
                    <a:pt x="7" y="12"/>
                  </a:moveTo>
                  <a:lnTo>
                    <a:pt x="7" y="18"/>
                  </a:lnTo>
                  <a:lnTo>
                    <a:pt x="17" y="18"/>
                  </a:lnTo>
                  <a:lnTo>
                    <a:pt x="17" y="12"/>
                  </a:lnTo>
                  <a:lnTo>
                    <a:pt x="7" y="12"/>
                  </a:lnTo>
                  <a:close/>
                  <a:moveTo>
                    <a:pt x="40" y="21"/>
                  </a:moveTo>
                  <a:lnTo>
                    <a:pt x="40" y="21"/>
                  </a:lnTo>
                  <a:lnTo>
                    <a:pt x="39" y="23"/>
                  </a:lnTo>
                  <a:lnTo>
                    <a:pt x="40" y="23"/>
                  </a:lnTo>
                  <a:lnTo>
                    <a:pt x="40" y="40"/>
                  </a:lnTo>
                  <a:lnTo>
                    <a:pt x="40" y="40"/>
                  </a:lnTo>
                  <a:lnTo>
                    <a:pt x="40" y="41"/>
                  </a:lnTo>
                  <a:lnTo>
                    <a:pt x="43" y="42"/>
                  </a:lnTo>
                  <a:lnTo>
                    <a:pt x="43" y="42"/>
                  </a:lnTo>
                  <a:lnTo>
                    <a:pt x="45" y="41"/>
                  </a:lnTo>
                  <a:lnTo>
                    <a:pt x="45" y="41"/>
                  </a:lnTo>
                  <a:lnTo>
                    <a:pt x="46" y="40"/>
                  </a:lnTo>
                  <a:lnTo>
                    <a:pt x="46" y="40"/>
                  </a:lnTo>
                  <a:lnTo>
                    <a:pt x="46" y="34"/>
                  </a:lnTo>
                  <a:lnTo>
                    <a:pt x="49" y="34"/>
                  </a:lnTo>
                  <a:lnTo>
                    <a:pt x="49" y="40"/>
                  </a:lnTo>
                  <a:lnTo>
                    <a:pt x="49" y="40"/>
                  </a:lnTo>
                  <a:lnTo>
                    <a:pt x="49" y="43"/>
                  </a:lnTo>
                  <a:lnTo>
                    <a:pt x="49" y="43"/>
                  </a:lnTo>
                  <a:lnTo>
                    <a:pt x="47" y="44"/>
                  </a:lnTo>
                  <a:lnTo>
                    <a:pt x="47" y="44"/>
                  </a:lnTo>
                  <a:lnTo>
                    <a:pt x="43" y="45"/>
                  </a:lnTo>
                  <a:lnTo>
                    <a:pt x="43" y="45"/>
                  </a:lnTo>
                  <a:lnTo>
                    <a:pt x="40" y="45"/>
                  </a:lnTo>
                  <a:lnTo>
                    <a:pt x="40" y="45"/>
                  </a:lnTo>
                  <a:lnTo>
                    <a:pt x="40" y="45"/>
                  </a:lnTo>
                  <a:lnTo>
                    <a:pt x="37" y="43"/>
                  </a:lnTo>
                  <a:lnTo>
                    <a:pt x="36" y="41"/>
                  </a:lnTo>
                  <a:lnTo>
                    <a:pt x="36" y="32"/>
                  </a:lnTo>
                  <a:lnTo>
                    <a:pt x="37" y="30"/>
                  </a:lnTo>
                  <a:lnTo>
                    <a:pt x="36" y="30"/>
                  </a:lnTo>
                  <a:lnTo>
                    <a:pt x="36" y="30"/>
                  </a:lnTo>
                  <a:lnTo>
                    <a:pt x="34" y="34"/>
                  </a:lnTo>
                  <a:lnTo>
                    <a:pt x="30" y="38"/>
                  </a:lnTo>
                  <a:lnTo>
                    <a:pt x="26" y="42"/>
                  </a:lnTo>
                  <a:lnTo>
                    <a:pt x="22" y="45"/>
                  </a:lnTo>
                  <a:lnTo>
                    <a:pt x="20" y="43"/>
                  </a:lnTo>
                  <a:lnTo>
                    <a:pt x="20" y="43"/>
                  </a:lnTo>
                  <a:lnTo>
                    <a:pt x="26" y="38"/>
                  </a:lnTo>
                  <a:lnTo>
                    <a:pt x="31" y="32"/>
                  </a:lnTo>
                  <a:lnTo>
                    <a:pt x="31" y="32"/>
                  </a:lnTo>
                  <a:lnTo>
                    <a:pt x="34" y="26"/>
                  </a:lnTo>
                  <a:lnTo>
                    <a:pt x="36" y="21"/>
                  </a:lnTo>
                  <a:lnTo>
                    <a:pt x="24" y="21"/>
                  </a:lnTo>
                  <a:lnTo>
                    <a:pt x="24" y="18"/>
                  </a:lnTo>
                  <a:lnTo>
                    <a:pt x="26" y="18"/>
                  </a:lnTo>
                  <a:lnTo>
                    <a:pt x="26" y="3"/>
                  </a:lnTo>
                  <a:lnTo>
                    <a:pt x="24" y="3"/>
                  </a:lnTo>
                  <a:lnTo>
                    <a:pt x="24" y="0"/>
                  </a:lnTo>
                  <a:lnTo>
                    <a:pt x="47" y="0"/>
                  </a:lnTo>
                  <a:lnTo>
                    <a:pt x="47" y="3"/>
                  </a:lnTo>
                  <a:lnTo>
                    <a:pt x="42" y="3"/>
                  </a:lnTo>
                  <a:lnTo>
                    <a:pt x="42" y="9"/>
                  </a:lnTo>
                  <a:lnTo>
                    <a:pt x="42" y="9"/>
                  </a:lnTo>
                  <a:lnTo>
                    <a:pt x="41" y="18"/>
                  </a:lnTo>
                  <a:lnTo>
                    <a:pt x="48" y="18"/>
                  </a:lnTo>
                  <a:lnTo>
                    <a:pt x="48" y="21"/>
                  </a:lnTo>
                  <a:lnTo>
                    <a:pt x="40" y="21"/>
                  </a:lnTo>
                  <a:close/>
                  <a:moveTo>
                    <a:pt x="37" y="18"/>
                  </a:moveTo>
                  <a:lnTo>
                    <a:pt x="37" y="18"/>
                  </a:lnTo>
                  <a:lnTo>
                    <a:pt x="38" y="9"/>
                  </a:lnTo>
                  <a:lnTo>
                    <a:pt x="38" y="3"/>
                  </a:lnTo>
                  <a:lnTo>
                    <a:pt x="30" y="3"/>
                  </a:lnTo>
                  <a:lnTo>
                    <a:pt x="30" y="18"/>
                  </a:lnTo>
                  <a:lnTo>
                    <a:pt x="3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3" name="Freeform 617">
              <a:extLst>
                <a:ext uri="{FF2B5EF4-FFF2-40B4-BE49-F238E27FC236}">
                  <a16:creationId xmlns:a16="http://schemas.microsoft.com/office/drawing/2014/main" id="{F02E969C-73D5-4657-81D5-A2B2EDC037D4}"/>
                </a:ext>
              </a:extLst>
            </p:cNvPr>
            <p:cNvSpPr>
              <a:spLocks noEditPoints="1"/>
            </p:cNvSpPr>
            <p:nvPr/>
          </p:nvSpPr>
          <p:spPr bwMode="auto">
            <a:xfrm>
              <a:off x="4772" y="3326"/>
              <a:ext cx="25" cy="23"/>
            </a:xfrm>
            <a:custGeom>
              <a:avLst/>
              <a:gdLst>
                <a:gd name="T0" fmla="*/ 49 w 50"/>
                <a:gd name="T1" fmla="*/ 8 h 47"/>
                <a:gd name="T2" fmla="*/ 20 w 50"/>
                <a:gd name="T3" fmla="*/ 8 h 47"/>
                <a:gd name="T4" fmla="*/ 20 w 50"/>
                <a:gd name="T5" fmla="*/ 8 h 47"/>
                <a:gd name="T6" fmla="*/ 17 w 50"/>
                <a:gd name="T7" fmla="*/ 15 h 47"/>
                <a:gd name="T8" fmla="*/ 13 w 50"/>
                <a:gd name="T9" fmla="*/ 20 h 47"/>
                <a:gd name="T10" fmla="*/ 13 w 50"/>
                <a:gd name="T11" fmla="*/ 47 h 47"/>
                <a:gd name="T12" fmla="*/ 9 w 50"/>
                <a:gd name="T13" fmla="*/ 47 h 47"/>
                <a:gd name="T14" fmla="*/ 9 w 50"/>
                <a:gd name="T15" fmla="*/ 25 h 47"/>
                <a:gd name="T16" fmla="*/ 9 w 50"/>
                <a:gd name="T17" fmla="*/ 25 h 47"/>
                <a:gd name="T18" fmla="*/ 4 w 50"/>
                <a:gd name="T19" fmla="*/ 29 h 47"/>
                <a:gd name="T20" fmla="*/ 0 w 50"/>
                <a:gd name="T21" fmla="*/ 27 h 47"/>
                <a:gd name="T22" fmla="*/ 0 w 50"/>
                <a:gd name="T23" fmla="*/ 27 h 47"/>
                <a:gd name="T24" fmla="*/ 6 w 50"/>
                <a:gd name="T25" fmla="*/ 23 h 47"/>
                <a:gd name="T26" fmla="*/ 10 w 50"/>
                <a:gd name="T27" fmla="*/ 18 h 47"/>
                <a:gd name="T28" fmla="*/ 13 w 50"/>
                <a:gd name="T29" fmla="*/ 13 h 47"/>
                <a:gd name="T30" fmla="*/ 16 w 50"/>
                <a:gd name="T31" fmla="*/ 8 h 47"/>
                <a:gd name="T32" fmla="*/ 4 w 50"/>
                <a:gd name="T33" fmla="*/ 8 h 47"/>
                <a:gd name="T34" fmla="*/ 4 w 50"/>
                <a:gd name="T35" fmla="*/ 5 h 47"/>
                <a:gd name="T36" fmla="*/ 17 w 50"/>
                <a:gd name="T37" fmla="*/ 5 h 47"/>
                <a:gd name="T38" fmla="*/ 17 w 50"/>
                <a:gd name="T39" fmla="*/ 5 h 47"/>
                <a:gd name="T40" fmla="*/ 19 w 50"/>
                <a:gd name="T41" fmla="*/ 0 h 47"/>
                <a:gd name="T42" fmla="*/ 23 w 50"/>
                <a:gd name="T43" fmla="*/ 0 h 47"/>
                <a:gd name="T44" fmla="*/ 23 w 50"/>
                <a:gd name="T45" fmla="*/ 0 h 47"/>
                <a:gd name="T46" fmla="*/ 21 w 50"/>
                <a:gd name="T47" fmla="*/ 5 h 47"/>
                <a:gd name="T48" fmla="*/ 49 w 50"/>
                <a:gd name="T49" fmla="*/ 5 h 47"/>
                <a:gd name="T50" fmla="*/ 49 w 50"/>
                <a:gd name="T51" fmla="*/ 8 h 47"/>
                <a:gd name="T52" fmla="*/ 50 w 50"/>
                <a:gd name="T53" fmla="*/ 29 h 47"/>
                <a:gd name="T54" fmla="*/ 36 w 50"/>
                <a:gd name="T55" fmla="*/ 29 h 47"/>
                <a:gd name="T56" fmla="*/ 36 w 50"/>
                <a:gd name="T57" fmla="*/ 43 h 47"/>
                <a:gd name="T58" fmla="*/ 36 w 50"/>
                <a:gd name="T59" fmla="*/ 43 h 47"/>
                <a:gd name="T60" fmla="*/ 35 w 50"/>
                <a:gd name="T61" fmla="*/ 45 h 47"/>
                <a:gd name="T62" fmla="*/ 34 w 50"/>
                <a:gd name="T63" fmla="*/ 46 h 47"/>
                <a:gd name="T64" fmla="*/ 34 w 50"/>
                <a:gd name="T65" fmla="*/ 46 h 47"/>
                <a:gd name="T66" fmla="*/ 32 w 50"/>
                <a:gd name="T67" fmla="*/ 47 h 47"/>
                <a:gd name="T68" fmla="*/ 25 w 50"/>
                <a:gd name="T69" fmla="*/ 47 h 47"/>
                <a:gd name="T70" fmla="*/ 24 w 50"/>
                <a:gd name="T71" fmla="*/ 44 h 47"/>
                <a:gd name="T72" fmla="*/ 30 w 50"/>
                <a:gd name="T73" fmla="*/ 44 h 47"/>
                <a:gd name="T74" fmla="*/ 30 w 50"/>
                <a:gd name="T75" fmla="*/ 44 h 47"/>
                <a:gd name="T76" fmla="*/ 31 w 50"/>
                <a:gd name="T77" fmla="*/ 43 h 47"/>
                <a:gd name="T78" fmla="*/ 31 w 50"/>
                <a:gd name="T79" fmla="*/ 43 h 47"/>
                <a:gd name="T80" fmla="*/ 32 w 50"/>
                <a:gd name="T81" fmla="*/ 42 h 47"/>
                <a:gd name="T82" fmla="*/ 32 w 50"/>
                <a:gd name="T83" fmla="*/ 29 h 47"/>
                <a:gd name="T84" fmla="*/ 17 w 50"/>
                <a:gd name="T85" fmla="*/ 29 h 47"/>
                <a:gd name="T86" fmla="*/ 17 w 50"/>
                <a:gd name="T87" fmla="*/ 26 h 47"/>
                <a:gd name="T88" fmla="*/ 32 w 50"/>
                <a:gd name="T89" fmla="*/ 26 h 47"/>
                <a:gd name="T90" fmla="*/ 32 w 50"/>
                <a:gd name="T91" fmla="*/ 22 h 47"/>
                <a:gd name="T92" fmla="*/ 34 w 50"/>
                <a:gd name="T93" fmla="*/ 22 h 47"/>
                <a:gd name="T94" fmla="*/ 34 w 50"/>
                <a:gd name="T95" fmla="*/ 22 h 47"/>
                <a:gd name="T96" fmla="*/ 40 w 50"/>
                <a:gd name="T97" fmla="*/ 16 h 47"/>
                <a:gd name="T98" fmla="*/ 20 w 50"/>
                <a:gd name="T99" fmla="*/ 16 h 47"/>
                <a:gd name="T100" fmla="*/ 20 w 50"/>
                <a:gd name="T101" fmla="*/ 14 h 47"/>
                <a:gd name="T102" fmla="*/ 45 w 50"/>
                <a:gd name="T103" fmla="*/ 14 h 47"/>
                <a:gd name="T104" fmla="*/ 46 w 50"/>
                <a:gd name="T105" fmla="*/ 16 h 47"/>
                <a:gd name="T106" fmla="*/ 46 w 50"/>
                <a:gd name="T107" fmla="*/ 16 h 47"/>
                <a:gd name="T108" fmla="*/ 42 w 50"/>
                <a:gd name="T109" fmla="*/ 20 h 47"/>
                <a:gd name="T110" fmla="*/ 36 w 50"/>
                <a:gd name="T111" fmla="*/ 24 h 47"/>
                <a:gd name="T112" fmla="*/ 36 w 50"/>
                <a:gd name="T113" fmla="*/ 26 h 47"/>
                <a:gd name="T114" fmla="*/ 50 w 50"/>
                <a:gd name="T115" fmla="*/ 26 h 47"/>
                <a:gd name="T116" fmla="*/ 50 w 50"/>
                <a:gd name="T117"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 h="47">
                  <a:moveTo>
                    <a:pt x="49" y="8"/>
                  </a:moveTo>
                  <a:lnTo>
                    <a:pt x="20" y="8"/>
                  </a:lnTo>
                  <a:lnTo>
                    <a:pt x="20" y="8"/>
                  </a:lnTo>
                  <a:lnTo>
                    <a:pt x="17" y="15"/>
                  </a:lnTo>
                  <a:lnTo>
                    <a:pt x="13" y="20"/>
                  </a:lnTo>
                  <a:lnTo>
                    <a:pt x="13" y="47"/>
                  </a:lnTo>
                  <a:lnTo>
                    <a:pt x="9" y="47"/>
                  </a:lnTo>
                  <a:lnTo>
                    <a:pt x="9" y="25"/>
                  </a:lnTo>
                  <a:lnTo>
                    <a:pt x="9" y="25"/>
                  </a:lnTo>
                  <a:lnTo>
                    <a:pt x="4" y="29"/>
                  </a:lnTo>
                  <a:lnTo>
                    <a:pt x="0" y="27"/>
                  </a:lnTo>
                  <a:lnTo>
                    <a:pt x="0" y="27"/>
                  </a:lnTo>
                  <a:lnTo>
                    <a:pt x="6" y="23"/>
                  </a:lnTo>
                  <a:lnTo>
                    <a:pt x="10" y="18"/>
                  </a:lnTo>
                  <a:lnTo>
                    <a:pt x="13" y="13"/>
                  </a:lnTo>
                  <a:lnTo>
                    <a:pt x="16" y="8"/>
                  </a:lnTo>
                  <a:lnTo>
                    <a:pt x="4" y="8"/>
                  </a:lnTo>
                  <a:lnTo>
                    <a:pt x="4" y="5"/>
                  </a:lnTo>
                  <a:lnTo>
                    <a:pt x="17" y="5"/>
                  </a:lnTo>
                  <a:lnTo>
                    <a:pt x="17" y="5"/>
                  </a:lnTo>
                  <a:lnTo>
                    <a:pt x="19" y="0"/>
                  </a:lnTo>
                  <a:lnTo>
                    <a:pt x="23" y="0"/>
                  </a:lnTo>
                  <a:lnTo>
                    <a:pt x="23" y="0"/>
                  </a:lnTo>
                  <a:lnTo>
                    <a:pt x="21" y="5"/>
                  </a:lnTo>
                  <a:lnTo>
                    <a:pt x="49" y="5"/>
                  </a:lnTo>
                  <a:lnTo>
                    <a:pt x="49" y="8"/>
                  </a:lnTo>
                  <a:close/>
                  <a:moveTo>
                    <a:pt x="50" y="29"/>
                  </a:moveTo>
                  <a:lnTo>
                    <a:pt x="36" y="29"/>
                  </a:lnTo>
                  <a:lnTo>
                    <a:pt x="36" y="43"/>
                  </a:lnTo>
                  <a:lnTo>
                    <a:pt x="36" y="43"/>
                  </a:lnTo>
                  <a:lnTo>
                    <a:pt x="35" y="45"/>
                  </a:lnTo>
                  <a:lnTo>
                    <a:pt x="34" y="46"/>
                  </a:lnTo>
                  <a:lnTo>
                    <a:pt x="34" y="46"/>
                  </a:lnTo>
                  <a:lnTo>
                    <a:pt x="32" y="47"/>
                  </a:lnTo>
                  <a:lnTo>
                    <a:pt x="25" y="47"/>
                  </a:lnTo>
                  <a:lnTo>
                    <a:pt x="24" y="44"/>
                  </a:lnTo>
                  <a:lnTo>
                    <a:pt x="30" y="44"/>
                  </a:lnTo>
                  <a:lnTo>
                    <a:pt x="30" y="44"/>
                  </a:lnTo>
                  <a:lnTo>
                    <a:pt x="31" y="43"/>
                  </a:lnTo>
                  <a:lnTo>
                    <a:pt x="31" y="43"/>
                  </a:lnTo>
                  <a:lnTo>
                    <a:pt x="32" y="42"/>
                  </a:lnTo>
                  <a:lnTo>
                    <a:pt x="32" y="29"/>
                  </a:lnTo>
                  <a:lnTo>
                    <a:pt x="17" y="29"/>
                  </a:lnTo>
                  <a:lnTo>
                    <a:pt x="17" y="26"/>
                  </a:lnTo>
                  <a:lnTo>
                    <a:pt x="32" y="26"/>
                  </a:lnTo>
                  <a:lnTo>
                    <a:pt x="32" y="22"/>
                  </a:lnTo>
                  <a:lnTo>
                    <a:pt x="34" y="22"/>
                  </a:lnTo>
                  <a:lnTo>
                    <a:pt x="34" y="22"/>
                  </a:lnTo>
                  <a:lnTo>
                    <a:pt x="40" y="16"/>
                  </a:lnTo>
                  <a:lnTo>
                    <a:pt x="20" y="16"/>
                  </a:lnTo>
                  <a:lnTo>
                    <a:pt x="20" y="14"/>
                  </a:lnTo>
                  <a:lnTo>
                    <a:pt x="45" y="14"/>
                  </a:lnTo>
                  <a:lnTo>
                    <a:pt x="46" y="16"/>
                  </a:lnTo>
                  <a:lnTo>
                    <a:pt x="46" y="16"/>
                  </a:lnTo>
                  <a:lnTo>
                    <a:pt x="42" y="20"/>
                  </a:lnTo>
                  <a:lnTo>
                    <a:pt x="36" y="24"/>
                  </a:lnTo>
                  <a:lnTo>
                    <a:pt x="36" y="26"/>
                  </a:lnTo>
                  <a:lnTo>
                    <a:pt x="50" y="26"/>
                  </a:lnTo>
                  <a:lnTo>
                    <a:pt x="5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4" name="Freeform 618">
              <a:extLst>
                <a:ext uri="{FF2B5EF4-FFF2-40B4-BE49-F238E27FC236}">
                  <a16:creationId xmlns:a16="http://schemas.microsoft.com/office/drawing/2014/main" id="{C6DC7418-C58B-471F-908F-496345D36CD6}"/>
                </a:ext>
              </a:extLst>
            </p:cNvPr>
            <p:cNvSpPr>
              <a:spLocks noEditPoints="1"/>
            </p:cNvSpPr>
            <p:nvPr/>
          </p:nvSpPr>
          <p:spPr bwMode="auto">
            <a:xfrm>
              <a:off x="4800" y="3329"/>
              <a:ext cx="24" cy="19"/>
            </a:xfrm>
            <a:custGeom>
              <a:avLst/>
              <a:gdLst>
                <a:gd name="T0" fmla="*/ 25 w 48"/>
                <a:gd name="T1" fmla="*/ 36 h 39"/>
                <a:gd name="T2" fmla="*/ 32 w 48"/>
                <a:gd name="T3" fmla="*/ 34 h 39"/>
                <a:gd name="T4" fmla="*/ 38 w 48"/>
                <a:gd name="T5" fmla="*/ 31 h 39"/>
                <a:gd name="T6" fmla="*/ 43 w 48"/>
                <a:gd name="T7" fmla="*/ 26 h 39"/>
                <a:gd name="T8" fmla="*/ 44 w 48"/>
                <a:gd name="T9" fmla="*/ 18 h 39"/>
                <a:gd name="T10" fmla="*/ 44 w 48"/>
                <a:gd name="T11" fmla="*/ 15 h 39"/>
                <a:gd name="T12" fmla="*/ 42 w 48"/>
                <a:gd name="T13" fmla="*/ 9 h 39"/>
                <a:gd name="T14" fmla="*/ 40 w 48"/>
                <a:gd name="T15" fmla="*/ 7 h 39"/>
                <a:gd name="T16" fmla="*/ 34 w 48"/>
                <a:gd name="T17" fmla="*/ 4 h 39"/>
                <a:gd name="T18" fmla="*/ 27 w 48"/>
                <a:gd name="T19" fmla="*/ 3 h 39"/>
                <a:gd name="T20" fmla="*/ 24 w 48"/>
                <a:gd name="T21" fmla="*/ 21 h 39"/>
                <a:gd name="T22" fmla="*/ 22 w 48"/>
                <a:gd name="T23" fmla="*/ 27 h 39"/>
                <a:gd name="T24" fmla="*/ 17 w 48"/>
                <a:gd name="T25" fmla="*/ 34 h 39"/>
                <a:gd name="T26" fmla="*/ 10 w 48"/>
                <a:gd name="T27" fmla="*/ 36 h 39"/>
                <a:gd name="T28" fmla="*/ 6 w 48"/>
                <a:gd name="T29" fmla="*/ 35 h 39"/>
                <a:gd name="T30" fmla="*/ 2 w 48"/>
                <a:gd name="T31" fmla="*/ 32 h 39"/>
                <a:gd name="T32" fmla="*/ 0 w 48"/>
                <a:gd name="T33" fmla="*/ 22 h 39"/>
                <a:gd name="T34" fmla="*/ 0 w 48"/>
                <a:gd name="T35" fmla="*/ 18 h 39"/>
                <a:gd name="T36" fmla="*/ 5 w 48"/>
                <a:gd name="T37" fmla="*/ 10 h 39"/>
                <a:gd name="T38" fmla="*/ 8 w 48"/>
                <a:gd name="T39" fmla="*/ 7 h 39"/>
                <a:gd name="T40" fmla="*/ 17 w 48"/>
                <a:gd name="T41" fmla="*/ 2 h 39"/>
                <a:gd name="T42" fmla="*/ 26 w 48"/>
                <a:gd name="T43" fmla="*/ 0 h 39"/>
                <a:gd name="T44" fmla="*/ 31 w 48"/>
                <a:gd name="T45" fmla="*/ 0 h 39"/>
                <a:gd name="T46" fmla="*/ 39 w 48"/>
                <a:gd name="T47" fmla="*/ 3 h 39"/>
                <a:gd name="T48" fmla="*/ 42 w 48"/>
                <a:gd name="T49" fmla="*/ 5 h 39"/>
                <a:gd name="T50" fmla="*/ 47 w 48"/>
                <a:gd name="T51" fmla="*/ 10 h 39"/>
                <a:gd name="T52" fmla="*/ 48 w 48"/>
                <a:gd name="T53" fmla="*/ 18 h 39"/>
                <a:gd name="T54" fmla="*/ 48 w 48"/>
                <a:gd name="T55" fmla="*/ 22 h 39"/>
                <a:gd name="T56" fmla="*/ 45 w 48"/>
                <a:gd name="T57" fmla="*/ 31 h 39"/>
                <a:gd name="T58" fmla="*/ 42 w 48"/>
                <a:gd name="T59" fmla="*/ 33 h 39"/>
                <a:gd name="T60" fmla="*/ 35 w 48"/>
                <a:gd name="T61" fmla="*/ 37 h 39"/>
                <a:gd name="T62" fmla="*/ 26 w 48"/>
                <a:gd name="T63" fmla="*/ 39 h 39"/>
                <a:gd name="T64" fmla="*/ 23 w 48"/>
                <a:gd name="T65" fmla="*/ 3 h 39"/>
                <a:gd name="T66" fmla="*/ 19 w 48"/>
                <a:gd name="T67" fmla="*/ 4 h 39"/>
                <a:gd name="T68" fmla="*/ 10 w 48"/>
                <a:gd name="T69" fmla="*/ 10 h 39"/>
                <a:gd name="T70" fmla="*/ 8 w 48"/>
                <a:gd name="T71" fmla="*/ 13 h 39"/>
                <a:gd name="T72" fmla="*/ 5 w 48"/>
                <a:gd name="T73" fmla="*/ 19 h 39"/>
                <a:gd name="T74" fmla="*/ 5 w 48"/>
                <a:gd name="T75" fmla="*/ 23 h 39"/>
                <a:gd name="T76" fmla="*/ 6 w 48"/>
                <a:gd name="T77" fmla="*/ 30 h 39"/>
                <a:gd name="T78" fmla="*/ 8 w 48"/>
                <a:gd name="T79" fmla="*/ 32 h 39"/>
                <a:gd name="T80" fmla="*/ 11 w 48"/>
                <a:gd name="T81" fmla="*/ 32 h 39"/>
                <a:gd name="T82" fmla="*/ 15 w 48"/>
                <a:gd name="T83" fmla="*/ 30 h 39"/>
                <a:gd name="T84" fmla="*/ 19 w 48"/>
                <a:gd name="T85" fmla="*/ 23 h 39"/>
                <a:gd name="T86" fmla="*/ 22 w 48"/>
                <a:gd name="T87" fmla="*/ 13 h 39"/>
                <a:gd name="T88" fmla="*/ 23 w 48"/>
                <a:gd name="T8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39">
                  <a:moveTo>
                    <a:pt x="26" y="39"/>
                  </a:moveTo>
                  <a:lnTo>
                    <a:pt x="25" y="36"/>
                  </a:lnTo>
                  <a:lnTo>
                    <a:pt x="25" y="36"/>
                  </a:lnTo>
                  <a:lnTo>
                    <a:pt x="32" y="34"/>
                  </a:lnTo>
                  <a:lnTo>
                    <a:pt x="38" y="31"/>
                  </a:lnTo>
                  <a:lnTo>
                    <a:pt x="38" y="31"/>
                  </a:lnTo>
                  <a:lnTo>
                    <a:pt x="41" y="29"/>
                  </a:lnTo>
                  <a:lnTo>
                    <a:pt x="43" y="26"/>
                  </a:lnTo>
                  <a:lnTo>
                    <a:pt x="44" y="22"/>
                  </a:lnTo>
                  <a:lnTo>
                    <a:pt x="44" y="18"/>
                  </a:lnTo>
                  <a:lnTo>
                    <a:pt x="44" y="18"/>
                  </a:lnTo>
                  <a:lnTo>
                    <a:pt x="44" y="15"/>
                  </a:lnTo>
                  <a:lnTo>
                    <a:pt x="43" y="12"/>
                  </a:lnTo>
                  <a:lnTo>
                    <a:pt x="42" y="9"/>
                  </a:lnTo>
                  <a:lnTo>
                    <a:pt x="40" y="7"/>
                  </a:lnTo>
                  <a:lnTo>
                    <a:pt x="40" y="7"/>
                  </a:lnTo>
                  <a:lnTo>
                    <a:pt x="37" y="6"/>
                  </a:lnTo>
                  <a:lnTo>
                    <a:pt x="34" y="4"/>
                  </a:lnTo>
                  <a:lnTo>
                    <a:pt x="27" y="3"/>
                  </a:lnTo>
                  <a:lnTo>
                    <a:pt x="27" y="3"/>
                  </a:lnTo>
                  <a:lnTo>
                    <a:pt x="25" y="16"/>
                  </a:lnTo>
                  <a:lnTo>
                    <a:pt x="24" y="21"/>
                  </a:lnTo>
                  <a:lnTo>
                    <a:pt x="22" y="27"/>
                  </a:lnTo>
                  <a:lnTo>
                    <a:pt x="22" y="27"/>
                  </a:lnTo>
                  <a:lnTo>
                    <a:pt x="19" y="31"/>
                  </a:lnTo>
                  <a:lnTo>
                    <a:pt x="17" y="34"/>
                  </a:lnTo>
                  <a:lnTo>
                    <a:pt x="13" y="35"/>
                  </a:lnTo>
                  <a:lnTo>
                    <a:pt x="10" y="36"/>
                  </a:lnTo>
                  <a:lnTo>
                    <a:pt x="10" y="36"/>
                  </a:lnTo>
                  <a:lnTo>
                    <a:pt x="6" y="35"/>
                  </a:lnTo>
                  <a:lnTo>
                    <a:pt x="2" y="32"/>
                  </a:lnTo>
                  <a:lnTo>
                    <a:pt x="2" y="32"/>
                  </a:lnTo>
                  <a:lnTo>
                    <a:pt x="1" y="28"/>
                  </a:lnTo>
                  <a:lnTo>
                    <a:pt x="0" y="22"/>
                  </a:lnTo>
                  <a:lnTo>
                    <a:pt x="0" y="22"/>
                  </a:lnTo>
                  <a:lnTo>
                    <a:pt x="0" y="18"/>
                  </a:lnTo>
                  <a:lnTo>
                    <a:pt x="2" y="14"/>
                  </a:lnTo>
                  <a:lnTo>
                    <a:pt x="5" y="10"/>
                  </a:lnTo>
                  <a:lnTo>
                    <a:pt x="8" y="7"/>
                  </a:lnTo>
                  <a:lnTo>
                    <a:pt x="8" y="7"/>
                  </a:lnTo>
                  <a:lnTo>
                    <a:pt x="12" y="4"/>
                  </a:lnTo>
                  <a:lnTo>
                    <a:pt x="17" y="2"/>
                  </a:lnTo>
                  <a:lnTo>
                    <a:pt x="21" y="0"/>
                  </a:lnTo>
                  <a:lnTo>
                    <a:pt x="26" y="0"/>
                  </a:lnTo>
                  <a:lnTo>
                    <a:pt x="26" y="0"/>
                  </a:lnTo>
                  <a:lnTo>
                    <a:pt x="31" y="0"/>
                  </a:lnTo>
                  <a:lnTo>
                    <a:pt x="35" y="1"/>
                  </a:lnTo>
                  <a:lnTo>
                    <a:pt x="39" y="3"/>
                  </a:lnTo>
                  <a:lnTo>
                    <a:pt x="42" y="5"/>
                  </a:lnTo>
                  <a:lnTo>
                    <a:pt x="42" y="5"/>
                  </a:lnTo>
                  <a:lnTo>
                    <a:pt x="45" y="7"/>
                  </a:lnTo>
                  <a:lnTo>
                    <a:pt x="47" y="10"/>
                  </a:lnTo>
                  <a:lnTo>
                    <a:pt x="48" y="14"/>
                  </a:lnTo>
                  <a:lnTo>
                    <a:pt x="48" y="18"/>
                  </a:lnTo>
                  <a:lnTo>
                    <a:pt x="48" y="18"/>
                  </a:lnTo>
                  <a:lnTo>
                    <a:pt x="48" y="22"/>
                  </a:lnTo>
                  <a:lnTo>
                    <a:pt x="47" y="27"/>
                  </a:lnTo>
                  <a:lnTo>
                    <a:pt x="45" y="31"/>
                  </a:lnTo>
                  <a:lnTo>
                    <a:pt x="42" y="33"/>
                  </a:lnTo>
                  <a:lnTo>
                    <a:pt x="42" y="33"/>
                  </a:lnTo>
                  <a:lnTo>
                    <a:pt x="39" y="36"/>
                  </a:lnTo>
                  <a:lnTo>
                    <a:pt x="35" y="37"/>
                  </a:lnTo>
                  <a:lnTo>
                    <a:pt x="30" y="39"/>
                  </a:lnTo>
                  <a:lnTo>
                    <a:pt x="26" y="39"/>
                  </a:lnTo>
                  <a:lnTo>
                    <a:pt x="26" y="39"/>
                  </a:lnTo>
                  <a:close/>
                  <a:moveTo>
                    <a:pt x="23" y="3"/>
                  </a:moveTo>
                  <a:lnTo>
                    <a:pt x="23" y="3"/>
                  </a:lnTo>
                  <a:lnTo>
                    <a:pt x="19" y="4"/>
                  </a:lnTo>
                  <a:lnTo>
                    <a:pt x="16" y="6"/>
                  </a:lnTo>
                  <a:lnTo>
                    <a:pt x="10" y="10"/>
                  </a:lnTo>
                  <a:lnTo>
                    <a:pt x="10" y="10"/>
                  </a:lnTo>
                  <a:lnTo>
                    <a:pt x="8" y="13"/>
                  </a:lnTo>
                  <a:lnTo>
                    <a:pt x="6" y="16"/>
                  </a:lnTo>
                  <a:lnTo>
                    <a:pt x="5" y="19"/>
                  </a:lnTo>
                  <a:lnTo>
                    <a:pt x="5" y="23"/>
                  </a:lnTo>
                  <a:lnTo>
                    <a:pt x="5" y="23"/>
                  </a:lnTo>
                  <a:lnTo>
                    <a:pt x="5" y="27"/>
                  </a:lnTo>
                  <a:lnTo>
                    <a:pt x="6" y="30"/>
                  </a:lnTo>
                  <a:lnTo>
                    <a:pt x="6" y="30"/>
                  </a:lnTo>
                  <a:lnTo>
                    <a:pt x="8" y="32"/>
                  </a:lnTo>
                  <a:lnTo>
                    <a:pt x="11" y="32"/>
                  </a:lnTo>
                  <a:lnTo>
                    <a:pt x="11" y="32"/>
                  </a:lnTo>
                  <a:lnTo>
                    <a:pt x="13" y="32"/>
                  </a:lnTo>
                  <a:lnTo>
                    <a:pt x="15" y="30"/>
                  </a:lnTo>
                  <a:lnTo>
                    <a:pt x="17" y="27"/>
                  </a:lnTo>
                  <a:lnTo>
                    <a:pt x="19" y="23"/>
                  </a:lnTo>
                  <a:lnTo>
                    <a:pt x="19" y="23"/>
                  </a:lnTo>
                  <a:lnTo>
                    <a:pt x="22" y="13"/>
                  </a:lnTo>
                  <a:lnTo>
                    <a:pt x="23" y="3"/>
                  </a:lnTo>
                  <a:lnTo>
                    <a:pt x="2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5" name="Freeform 619">
              <a:extLst>
                <a:ext uri="{FF2B5EF4-FFF2-40B4-BE49-F238E27FC236}">
                  <a16:creationId xmlns:a16="http://schemas.microsoft.com/office/drawing/2014/main" id="{669CF469-A495-4869-8205-E24D5188F274}"/>
                </a:ext>
              </a:extLst>
            </p:cNvPr>
            <p:cNvSpPr>
              <a:spLocks noEditPoints="1"/>
            </p:cNvSpPr>
            <p:nvPr/>
          </p:nvSpPr>
          <p:spPr bwMode="auto">
            <a:xfrm>
              <a:off x="4828" y="3325"/>
              <a:ext cx="24" cy="24"/>
            </a:xfrm>
            <a:custGeom>
              <a:avLst/>
              <a:gdLst>
                <a:gd name="T0" fmla="*/ 40 w 48"/>
                <a:gd name="T1" fmla="*/ 10 h 49"/>
                <a:gd name="T2" fmla="*/ 35 w 48"/>
                <a:gd name="T3" fmla="*/ 29 h 49"/>
                <a:gd name="T4" fmla="*/ 33 w 48"/>
                <a:gd name="T5" fmla="*/ 32 h 49"/>
                <a:gd name="T6" fmla="*/ 27 w 48"/>
                <a:gd name="T7" fmla="*/ 40 h 49"/>
                <a:gd name="T8" fmla="*/ 23 w 48"/>
                <a:gd name="T9" fmla="*/ 42 h 49"/>
                <a:gd name="T10" fmla="*/ 14 w 48"/>
                <a:gd name="T11" fmla="*/ 46 h 49"/>
                <a:gd name="T12" fmla="*/ 0 w 48"/>
                <a:gd name="T13" fmla="*/ 45 h 49"/>
                <a:gd name="T14" fmla="*/ 8 w 48"/>
                <a:gd name="T15" fmla="*/ 44 h 49"/>
                <a:gd name="T16" fmla="*/ 19 w 48"/>
                <a:gd name="T17" fmla="*/ 40 h 49"/>
                <a:gd name="T18" fmla="*/ 24 w 48"/>
                <a:gd name="T19" fmla="*/ 36 h 49"/>
                <a:gd name="T20" fmla="*/ 32 w 48"/>
                <a:gd name="T21" fmla="*/ 26 h 49"/>
                <a:gd name="T22" fmla="*/ 35 w 48"/>
                <a:gd name="T23" fmla="*/ 11 h 49"/>
                <a:gd name="T24" fmla="*/ 0 w 48"/>
                <a:gd name="T25" fmla="*/ 8 h 49"/>
                <a:gd name="T26" fmla="*/ 37 w 48"/>
                <a:gd name="T27" fmla="*/ 8 h 49"/>
                <a:gd name="T28" fmla="*/ 37 w 48"/>
                <a:gd name="T29" fmla="*/ 5 h 49"/>
                <a:gd name="T30" fmla="*/ 38 w 48"/>
                <a:gd name="T31" fmla="*/ 2 h 49"/>
                <a:gd name="T32" fmla="*/ 40 w 48"/>
                <a:gd name="T33" fmla="*/ 0 h 49"/>
                <a:gd name="T34" fmla="*/ 42 w 48"/>
                <a:gd name="T35" fmla="*/ 0 h 49"/>
                <a:gd name="T36" fmla="*/ 46 w 48"/>
                <a:gd name="T37" fmla="*/ 1 h 49"/>
                <a:gd name="T38" fmla="*/ 48 w 48"/>
                <a:gd name="T39" fmla="*/ 3 h 49"/>
                <a:gd name="T40" fmla="*/ 48 w 48"/>
                <a:gd name="T41" fmla="*/ 5 h 49"/>
                <a:gd name="T42" fmla="*/ 46 w 48"/>
                <a:gd name="T43" fmla="*/ 9 h 49"/>
                <a:gd name="T44" fmla="*/ 45 w 48"/>
                <a:gd name="T45" fmla="*/ 10 h 49"/>
                <a:gd name="T46" fmla="*/ 42 w 48"/>
                <a:gd name="T47" fmla="*/ 11 h 49"/>
                <a:gd name="T48" fmla="*/ 40 w 48"/>
                <a:gd name="T49" fmla="*/ 10 h 49"/>
                <a:gd name="T50" fmla="*/ 42 w 48"/>
                <a:gd name="T51" fmla="*/ 9 h 49"/>
                <a:gd name="T52" fmla="*/ 45 w 48"/>
                <a:gd name="T53" fmla="*/ 8 h 49"/>
                <a:gd name="T54" fmla="*/ 46 w 48"/>
                <a:gd name="T55" fmla="*/ 5 h 49"/>
                <a:gd name="T56" fmla="*/ 45 w 48"/>
                <a:gd name="T57" fmla="*/ 3 h 49"/>
                <a:gd name="T58" fmla="*/ 42 w 48"/>
                <a:gd name="T59" fmla="*/ 2 h 49"/>
                <a:gd name="T60" fmla="*/ 40 w 48"/>
                <a:gd name="T61" fmla="*/ 3 h 49"/>
                <a:gd name="T62" fmla="*/ 39 w 48"/>
                <a:gd name="T63" fmla="*/ 5 h 49"/>
                <a:gd name="T64" fmla="*/ 40 w 48"/>
                <a:gd name="T65" fmla="*/ 8 h 49"/>
                <a:gd name="T66" fmla="*/ 42 w 48"/>
                <a:gd name="T67" fmla="*/ 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40" y="10"/>
                  </a:moveTo>
                  <a:lnTo>
                    <a:pt x="40" y="10"/>
                  </a:lnTo>
                  <a:lnTo>
                    <a:pt x="38" y="21"/>
                  </a:lnTo>
                  <a:lnTo>
                    <a:pt x="35" y="29"/>
                  </a:lnTo>
                  <a:lnTo>
                    <a:pt x="35" y="29"/>
                  </a:lnTo>
                  <a:lnTo>
                    <a:pt x="33" y="32"/>
                  </a:lnTo>
                  <a:lnTo>
                    <a:pt x="30" y="37"/>
                  </a:lnTo>
                  <a:lnTo>
                    <a:pt x="27" y="40"/>
                  </a:lnTo>
                  <a:lnTo>
                    <a:pt x="23" y="42"/>
                  </a:lnTo>
                  <a:lnTo>
                    <a:pt x="23" y="42"/>
                  </a:lnTo>
                  <a:lnTo>
                    <a:pt x="19" y="45"/>
                  </a:lnTo>
                  <a:lnTo>
                    <a:pt x="14" y="46"/>
                  </a:lnTo>
                  <a:lnTo>
                    <a:pt x="1" y="49"/>
                  </a:lnTo>
                  <a:lnTo>
                    <a:pt x="0" y="45"/>
                  </a:lnTo>
                  <a:lnTo>
                    <a:pt x="0" y="45"/>
                  </a:lnTo>
                  <a:lnTo>
                    <a:pt x="8" y="44"/>
                  </a:lnTo>
                  <a:lnTo>
                    <a:pt x="14" y="42"/>
                  </a:lnTo>
                  <a:lnTo>
                    <a:pt x="19" y="40"/>
                  </a:lnTo>
                  <a:lnTo>
                    <a:pt x="24" y="36"/>
                  </a:lnTo>
                  <a:lnTo>
                    <a:pt x="24" y="36"/>
                  </a:lnTo>
                  <a:lnTo>
                    <a:pt x="29" y="31"/>
                  </a:lnTo>
                  <a:lnTo>
                    <a:pt x="32" y="26"/>
                  </a:lnTo>
                  <a:lnTo>
                    <a:pt x="34" y="19"/>
                  </a:lnTo>
                  <a:lnTo>
                    <a:pt x="35" y="11"/>
                  </a:lnTo>
                  <a:lnTo>
                    <a:pt x="0" y="11"/>
                  </a:lnTo>
                  <a:lnTo>
                    <a:pt x="0" y="8"/>
                  </a:lnTo>
                  <a:lnTo>
                    <a:pt x="37" y="8"/>
                  </a:lnTo>
                  <a:lnTo>
                    <a:pt x="37" y="8"/>
                  </a:lnTo>
                  <a:lnTo>
                    <a:pt x="37" y="5"/>
                  </a:lnTo>
                  <a:lnTo>
                    <a:pt x="37" y="5"/>
                  </a:lnTo>
                  <a:lnTo>
                    <a:pt x="37" y="3"/>
                  </a:lnTo>
                  <a:lnTo>
                    <a:pt x="38" y="2"/>
                  </a:lnTo>
                  <a:lnTo>
                    <a:pt x="38" y="2"/>
                  </a:lnTo>
                  <a:lnTo>
                    <a:pt x="40" y="0"/>
                  </a:lnTo>
                  <a:lnTo>
                    <a:pt x="42" y="0"/>
                  </a:lnTo>
                  <a:lnTo>
                    <a:pt x="42" y="0"/>
                  </a:lnTo>
                  <a:lnTo>
                    <a:pt x="45" y="0"/>
                  </a:lnTo>
                  <a:lnTo>
                    <a:pt x="46" y="1"/>
                  </a:lnTo>
                  <a:lnTo>
                    <a:pt x="46" y="1"/>
                  </a:lnTo>
                  <a:lnTo>
                    <a:pt x="48" y="3"/>
                  </a:lnTo>
                  <a:lnTo>
                    <a:pt x="48" y="5"/>
                  </a:lnTo>
                  <a:lnTo>
                    <a:pt x="48" y="5"/>
                  </a:lnTo>
                  <a:lnTo>
                    <a:pt x="48" y="7"/>
                  </a:lnTo>
                  <a:lnTo>
                    <a:pt x="46" y="9"/>
                  </a:lnTo>
                  <a:lnTo>
                    <a:pt x="46" y="9"/>
                  </a:lnTo>
                  <a:lnTo>
                    <a:pt x="45" y="10"/>
                  </a:lnTo>
                  <a:lnTo>
                    <a:pt x="42" y="11"/>
                  </a:lnTo>
                  <a:lnTo>
                    <a:pt x="42" y="11"/>
                  </a:lnTo>
                  <a:lnTo>
                    <a:pt x="40" y="10"/>
                  </a:lnTo>
                  <a:lnTo>
                    <a:pt x="40" y="10"/>
                  </a:lnTo>
                  <a:close/>
                  <a:moveTo>
                    <a:pt x="42" y="9"/>
                  </a:moveTo>
                  <a:lnTo>
                    <a:pt x="42" y="9"/>
                  </a:lnTo>
                  <a:lnTo>
                    <a:pt x="45" y="8"/>
                  </a:lnTo>
                  <a:lnTo>
                    <a:pt x="45" y="8"/>
                  </a:lnTo>
                  <a:lnTo>
                    <a:pt x="46" y="5"/>
                  </a:lnTo>
                  <a:lnTo>
                    <a:pt x="46" y="5"/>
                  </a:lnTo>
                  <a:lnTo>
                    <a:pt x="45" y="3"/>
                  </a:lnTo>
                  <a:lnTo>
                    <a:pt x="45" y="3"/>
                  </a:lnTo>
                  <a:lnTo>
                    <a:pt x="42" y="2"/>
                  </a:lnTo>
                  <a:lnTo>
                    <a:pt x="42" y="2"/>
                  </a:lnTo>
                  <a:lnTo>
                    <a:pt x="40" y="3"/>
                  </a:lnTo>
                  <a:lnTo>
                    <a:pt x="40" y="3"/>
                  </a:lnTo>
                  <a:lnTo>
                    <a:pt x="39" y="5"/>
                  </a:lnTo>
                  <a:lnTo>
                    <a:pt x="39" y="5"/>
                  </a:lnTo>
                  <a:lnTo>
                    <a:pt x="40" y="8"/>
                  </a:lnTo>
                  <a:lnTo>
                    <a:pt x="40" y="8"/>
                  </a:lnTo>
                  <a:lnTo>
                    <a:pt x="42" y="9"/>
                  </a:lnTo>
                  <a:lnTo>
                    <a:pt x="4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6" name="Freeform 620">
              <a:extLst>
                <a:ext uri="{FF2B5EF4-FFF2-40B4-BE49-F238E27FC236}">
                  <a16:creationId xmlns:a16="http://schemas.microsoft.com/office/drawing/2014/main" id="{B662D6D8-2CFA-4A06-AD34-C62BD7BBF693}"/>
                </a:ext>
              </a:extLst>
            </p:cNvPr>
            <p:cNvSpPr>
              <a:spLocks noEditPoints="1"/>
            </p:cNvSpPr>
            <p:nvPr/>
          </p:nvSpPr>
          <p:spPr bwMode="auto">
            <a:xfrm>
              <a:off x="4857" y="3330"/>
              <a:ext cx="20" cy="18"/>
            </a:xfrm>
            <a:custGeom>
              <a:avLst/>
              <a:gdLst>
                <a:gd name="T0" fmla="*/ 41 w 41"/>
                <a:gd name="T1" fmla="*/ 38 h 38"/>
                <a:gd name="T2" fmla="*/ 0 w 41"/>
                <a:gd name="T3" fmla="*/ 38 h 38"/>
                <a:gd name="T4" fmla="*/ 0 w 41"/>
                <a:gd name="T5" fmla="*/ 0 h 38"/>
                <a:gd name="T6" fmla="*/ 41 w 41"/>
                <a:gd name="T7" fmla="*/ 0 h 38"/>
                <a:gd name="T8" fmla="*/ 41 w 41"/>
                <a:gd name="T9" fmla="*/ 38 h 38"/>
                <a:gd name="T10" fmla="*/ 37 w 41"/>
                <a:gd name="T11" fmla="*/ 34 h 38"/>
                <a:gd name="T12" fmla="*/ 37 w 41"/>
                <a:gd name="T13" fmla="*/ 3 h 38"/>
                <a:gd name="T14" fmla="*/ 4 w 41"/>
                <a:gd name="T15" fmla="*/ 3 h 38"/>
                <a:gd name="T16" fmla="*/ 4 w 41"/>
                <a:gd name="T17" fmla="*/ 34 h 38"/>
                <a:gd name="T18" fmla="*/ 37 w 41"/>
                <a:gd name="T19"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8">
                  <a:moveTo>
                    <a:pt x="41" y="38"/>
                  </a:moveTo>
                  <a:lnTo>
                    <a:pt x="0" y="38"/>
                  </a:lnTo>
                  <a:lnTo>
                    <a:pt x="0" y="0"/>
                  </a:lnTo>
                  <a:lnTo>
                    <a:pt x="41" y="0"/>
                  </a:lnTo>
                  <a:lnTo>
                    <a:pt x="41" y="38"/>
                  </a:lnTo>
                  <a:close/>
                  <a:moveTo>
                    <a:pt x="37" y="34"/>
                  </a:moveTo>
                  <a:lnTo>
                    <a:pt x="37" y="3"/>
                  </a:lnTo>
                  <a:lnTo>
                    <a:pt x="4" y="3"/>
                  </a:lnTo>
                  <a:lnTo>
                    <a:pt x="4" y="34"/>
                  </a:lnTo>
                  <a:lnTo>
                    <a:pt x="37"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7" name="Freeform 621">
              <a:extLst>
                <a:ext uri="{FF2B5EF4-FFF2-40B4-BE49-F238E27FC236}">
                  <a16:creationId xmlns:a16="http://schemas.microsoft.com/office/drawing/2014/main" id="{B804B1BD-6625-4311-80E3-070B7B7209AE}"/>
                </a:ext>
              </a:extLst>
            </p:cNvPr>
            <p:cNvSpPr>
              <a:spLocks noEditPoints="1"/>
            </p:cNvSpPr>
            <p:nvPr/>
          </p:nvSpPr>
          <p:spPr bwMode="auto">
            <a:xfrm>
              <a:off x="4881" y="3325"/>
              <a:ext cx="26" cy="24"/>
            </a:xfrm>
            <a:custGeom>
              <a:avLst/>
              <a:gdLst>
                <a:gd name="T0" fmla="*/ 24 w 52"/>
                <a:gd name="T1" fmla="*/ 4 h 49"/>
                <a:gd name="T2" fmla="*/ 47 w 52"/>
                <a:gd name="T3" fmla="*/ 9 h 49"/>
                <a:gd name="T4" fmla="*/ 47 w 52"/>
                <a:gd name="T5" fmla="*/ 14 h 49"/>
                <a:gd name="T6" fmla="*/ 44 w 52"/>
                <a:gd name="T7" fmla="*/ 23 h 49"/>
                <a:gd name="T8" fmla="*/ 40 w 52"/>
                <a:gd name="T9" fmla="*/ 31 h 49"/>
                <a:gd name="T10" fmla="*/ 37 w 52"/>
                <a:gd name="T11" fmla="*/ 36 h 49"/>
                <a:gd name="T12" fmla="*/ 33 w 52"/>
                <a:gd name="T13" fmla="*/ 39 h 49"/>
                <a:gd name="T14" fmla="*/ 24 w 52"/>
                <a:gd name="T15" fmla="*/ 45 h 49"/>
                <a:gd name="T16" fmla="*/ 17 w 52"/>
                <a:gd name="T17" fmla="*/ 47 h 49"/>
                <a:gd name="T18" fmla="*/ 10 w 52"/>
                <a:gd name="T19" fmla="*/ 45 h 49"/>
                <a:gd name="T20" fmla="*/ 17 w 52"/>
                <a:gd name="T21" fmla="*/ 43 h 49"/>
                <a:gd name="T22" fmla="*/ 29 w 52"/>
                <a:gd name="T23" fmla="*/ 37 h 49"/>
                <a:gd name="T24" fmla="*/ 34 w 52"/>
                <a:gd name="T25" fmla="*/ 32 h 49"/>
                <a:gd name="T26" fmla="*/ 15 w 52"/>
                <a:gd name="T27" fmla="*/ 24 h 49"/>
                <a:gd name="T28" fmla="*/ 17 w 52"/>
                <a:gd name="T29" fmla="*/ 21 h 49"/>
                <a:gd name="T30" fmla="*/ 36 w 52"/>
                <a:gd name="T31" fmla="*/ 29 h 49"/>
                <a:gd name="T32" fmla="*/ 40 w 52"/>
                <a:gd name="T33" fmla="*/ 21 h 49"/>
                <a:gd name="T34" fmla="*/ 20 w 52"/>
                <a:gd name="T35" fmla="*/ 13 h 49"/>
                <a:gd name="T36" fmla="*/ 16 w 52"/>
                <a:gd name="T37" fmla="*/ 18 h 49"/>
                <a:gd name="T38" fmla="*/ 12 w 52"/>
                <a:gd name="T39" fmla="*/ 23 h 49"/>
                <a:gd name="T40" fmla="*/ 3 w 52"/>
                <a:gd name="T41" fmla="*/ 30 h 49"/>
                <a:gd name="T42" fmla="*/ 0 w 52"/>
                <a:gd name="T43" fmla="*/ 27 h 49"/>
                <a:gd name="T44" fmla="*/ 12 w 52"/>
                <a:gd name="T45" fmla="*/ 16 h 49"/>
                <a:gd name="T46" fmla="*/ 16 w 52"/>
                <a:gd name="T47" fmla="*/ 10 h 49"/>
                <a:gd name="T48" fmla="*/ 24 w 52"/>
                <a:gd name="T49" fmla="*/ 4 h 49"/>
                <a:gd name="T50" fmla="*/ 42 w 52"/>
                <a:gd name="T51" fmla="*/ 8 h 49"/>
                <a:gd name="T52" fmla="*/ 38 w 52"/>
                <a:gd name="T53" fmla="*/ 2 h 49"/>
                <a:gd name="T54" fmla="*/ 41 w 52"/>
                <a:gd name="T55" fmla="*/ 0 h 49"/>
                <a:gd name="T56" fmla="*/ 45 w 52"/>
                <a:gd name="T57" fmla="*/ 7 h 49"/>
                <a:gd name="T58" fmla="*/ 49 w 52"/>
                <a:gd name="T59" fmla="*/ 8 h 49"/>
                <a:gd name="T60" fmla="*/ 45 w 52"/>
                <a:gd name="T61" fmla="*/ 1 h 49"/>
                <a:gd name="T62" fmla="*/ 48 w 52"/>
                <a:gd name="T63" fmla="*/ 0 h 49"/>
                <a:gd name="T64" fmla="*/ 52 w 52"/>
                <a:gd name="T65"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49">
                  <a:moveTo>
                    <a:pt x="24" y="4"/>
                  </a:moveTo>
                  <a:lnTo>
                    <a:pt x="24" y="4"/>
                  </a:lnTo>
                  <a:lnTo>
                    <a:pt x="22" y="9"/>
                  </a:lnTo>
                  <a:lnTo>
                    <a:pt x="47" y="9"/>
                  </a:lnTo>
                  <a:lnTo>
                    <a:pt x="47" y="9"/>
                  </a:lnTo>
                  <a:lnTo>
                    <a:pt x="47" y="14"/>
                  </a:lnTo>
                  <a:lnTo>
                    <a:pt x="47" y="14"/>
                  </a:lnTo>
                  <a:lnTo>
                    <a:pt x="44" y="23"/>
                  </a:lnTo>
                  <a:lnTo>
                    <a:pt x="44" y="23"/>
                  </a:lnTo>
                  <a:lnTo>
                    <a:pt x="40" y="31"/>
                  </a:lnTo>
                  <a:lnTo>
                    <a:pt x="40" y="31"/>
                  </a:lnTo>
                  <a:lnTo>
                    <a:pt x="37" y="36"/>
                  </a:lnTo>
                  <a:lnTo>
                    <a:pt x="33" y="39"/>
                  </a:lnTo>
                  <a:lnTo>
                    <a:pt x="33" y="39"/>
                  </a:lnTo>
                  <a:lnTo>
                    <a:pt x="29" y="42"/>
                  </a:lnTo>
                  <a:lnTo>
                    <a:pt x="24" y="45"/>
                  </a:lnTo>
                  <a:lnTo>
                    <a:pt x="24" y="45"/>
                  </a:lnTo>
                  <a:lnTo>
                    <a:pt x="17" y="47"/>
                  </a:lnTo>
                  <a:lnTo>
                    <a:pt x="11" y="49"/>
                  </a:lnTo>
                  <a:lnTo>
                    <a:pt x="10" y="45"/>
                  </a:lnTo>
                  <a:lnTo>
                    <a:pt x="10" y="45"/>
                  </a:lnTo>
                  <a:lnTo>
                    <a:pt x="17" y="43"/>
                  </a:lnTo>
                  <a:lnTo>
                    <a:pt x="24" y="41"/>
                  </a:lnTo>
                  <a:lnTo>
                    <a:pt x="29" y="37"/>
                  </a:lnTo>
                  <a:lnTo>
                    <a:pt x="34" y="32"/>
                  </a:lnTo>
                  <a:lnTo>
                    <a:pt x="34" y="32"/>
                  </a:lnTo>
                  <a:lnTo>
                    <a:pt x="25" y="28"/>
                  </a:lnTo>
                  <a:lnTo>
                    <a:pt x="15" y="24"/>
                  </a:lnTo>
                  <a:lnTo>
                    <a:pt x="17" y="21"/>
                  </a:lnTo>
                  <a:lnTo>
                    <a:pt x="17" y="21"/>
                  </a:lnTo>
                  <a:lnTo>
                    <a:pt x="26" y="25"/>
                  </a:lnTo>
                  <a:lnTo>
                    <a:pt x="36" y="29"/>
                  </a:lnTo>
                  <a:lnTo>
                    <a:pt x="36" y="29"/>
                  </a:lnTo>
                  <a:lnTo>
                    <a:pt x="40" y="21"/>
                  </a:lnTo>
                  <a:lnTo>
                    <a:pt x="42" y="13"/>
                  </a:lnTo>
                  <a:lnTo>
                    <a:pt x="20" y="13"/>
                  </a:lnTo>
                  <a:lnTo>
                    <a:pt x="20" y="13"/>
                  </a:lnTo>
                  <a:lnTo>
                    <a:pt x="16" y="18"/>
                  </a:lnTo>
                  <a:lnTo>
                    <a:pt x="12" y="23"/>
                  </a:lnTo>
                  <a:lnTo>
                    <a:pt x="12" y="23"/>
                  </a:lnTo>
                  <a:lnTo>
                    <a:pt x="7" y="27"/>
                  </a:lnTo>
                  <a:lnTo>
                    <a:pt x="3" y="30"/>
                  </a:lnTo>
                  <a:lnTo>
                    <a:pt x="0" y="27"/>
                  </a:lnTo>
                  <a:lnTo>
                    <a:pt x="0" y="27"/>
                  </a:lnTo>
                  <a:lnTo>
                    <a:pt x="7" y="22"/>
                  </a:lnTo>
                  <a:lnTo>
                    <a:pt x="12" y="16"/>
                  </a:lnTo>
                  <a:lnTo>
                    <a:pt x="12" y="16"/>
                  </a:lnTo>
                  <a:lnTo>
                    <a:pt x="16" y="10"/>
                  </a:lnTo>
                  <a:lnTo>
                    <a:pt x="20" y="4"/>
                  </a:lnTo>
                  <a:lnTo>
                    <a:pt x="24" y="4"/>
                  </a:lnTo>
                  <a:close/>
                  <a:moveTo>
                    <a:pt x="45" y="7"/>
                  </a:moveTo>
                  <a:lnTo>
                    <a:pt x="42" y="8"/>
                  </a:lnTo>
                  <a:lnTo>
                    <a:pt x="42" y="8"/>
                  </a:lnTo>
                  <a:lnTo>
                    <a:pt x="38" y="2"/>
                  </a:lnTo>
                  <a:lnTo>
                    <a:pt x="41" y="0"/>
                  </a:lnTo>
                  <a:lnTo>
                    <a:pt x="41" y="0"/>
                  </a:lnTo>
                  <a:lnTo>
                    <a:pt x="45" y="7"/>
                  </a:lnTo>
                  <a:lnTo>
                    <a:pt x="45" y="7"/>
                  </a:lnTo>
                  <a:close/>
                  <a:moveTo>
                    <a:pt x="52" y="7"/>
                  </a:moveTo>
                  <a:lnTo>
                    <a:pt x="49" y="8"/>
                  </a:lnTo>
                  <a:lnTo>
                    <a:pt x="49" y="8"/>
                  </a:lnTo>
                  <a:lnTo>
                    <a:pt x="45" y="1"/>
                  </a:lnTo>
                  <a:lnTo>
                    <a:pt x="48" y="0"/>
                  </a:lnTo>
                  <a:lnTo>
                    <a:pt x="48" y="0"/>
                  </a:lnTo>
                  <a:lnTo>
                    <a:pt x="52" y="7"/>
                  </a:lnTo>
                  <a:lnTo>
                    <a:pt x="5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8" name="Freeform 622">
              <a:extLst>
                <a:ext uri="{FF2B5EF4-FFF2-40B4-BE49-F238E27FC236}">
                  <a16:creationId xmlns:a16="http://schemas.microsoft.com/office/drawing/2014/main" id="{C086BAF1-0DE5-4294-9410-4BCF91B1F3D2}"/>
                </a:ext>
              </a:extLst>
            </p:cNvPr>
            <p:cNvSpPr>
              <a:spLocks/>
            </p:cNvSpPr>
            <p:nvPr/>
          </p:nvSpPr>
          <p:spPr bwMode="auto">
            <a:xfrm>
              <a:off x="4910" y="3327"/>
              <a:ext cx="23" cy="22"/>
            </a:xfrm>
            <a:custGeom>
              <a:avLst/>
              <a:gdLst>
                <a:gd name="T0" fmla="*/ 24 w 47"/>
                <a:gd name="T1" fmla="*/ 0 h 45"/>
                <a:gd name="T2" fmla="*/ 24 w 47"/>
                <a:gd name="T3" fmla="*/ 0 h 45"/>
                <a:gd name="T4" fmla="*/ 22 w 47"/>
                <a:gd name="T5" fmla="*/ 6 h 45"/>
                <a:gd name="T6" fmla="*/ 47 w 47"/>
                <a:gd name="T7" fmla="*/ 6 h 45"/>
                <a:gd name="T8" fmla="*/ 47 w 47"/>
                <a:gd name="T9" fmla="*/ 9 h 45"/>
                <a:gd name="T10" fmla="*/ 47 w 47"/>
                <a:gd name="T11" fmla="*/ 9 h 45"/>
                <a:gd name="T12" fmla="*/ 45 w 47"/>
                <a:gd name="T13" fmla="*/ 15 h 45"/>
                <a:gd name="T14" fmla="*/ 45 w 47"/>
                <a:gd name="T15" fmla="*/ 15 h 45"/>
                <a:gd name="T16" fmla="*/ 43 w 47"/>
                <a:gd name="T17" fmla="*/ 21 h 45"/>
                <a:gd name="T18" fmla="*/ 43 w 47"/>
                <a:gd name="T19" fmla="*/ 21 h 45"/>
                <a:gd name="T20" fmla="*/ 40 w 47"/>
                <a:gd name="T21" fmla="*/ 27 h 45"/>
                <a:gd name="T22" fmla="*/ 40 w 47"/>
                <a:gd name="T23" fmla="*/ 27 h 45"/>
                <a:gd name="T24" fmla="*/ 36 w 47"/>
                <a:gd name="T25" fmla="*/ 33 h 45"/>
                <a:gd name="T26" fmla="*/ 36 w 47"/>
                <a:gd name="T27" fmla="*/ 33 h 45"/>
                <a:gd name="T28" fmla="*/ 30 w 47"/>
                <a:gd name="T29" fmla="*/ 38 h 45"/>
                <a:gd name="T30" fmla="*/ 30 w 47"/>
                <a:gd name="T31" fmla="*/ 38 h 45"/>
                <a:gd name="T32" fmla="*/ 22 w 47"/>
                <a:gd name="T33" fmla="*/ 42 h 45"/>
                <a:gd name="T34" fmla="*/ 22 w 47"/>
                <a:gd name="T35" fmla="*/ 42 h 45"/>
                <a:gd name="T36" fmla="*/ 11 w 47"/>
                <a:gd name="T37" fmla="*/ 45 h 45"/>
                <a:gd name="T38" fmla="*/ 9 w 47"/>
                <a:gd name="T39" fmla="*/ 41 h 45"/>
                <a:gd name="T40" fmla="*/ 9 w 47"/>
                <a:gd name="T41" fmla="*/ 41 h 45"/>
                <a:gd name="T42" fmla="*/ 16 w 47"/>
                <a:gd name="T43" fmla="*/ 40 h 45"/>
                <a:gd name="T44" fmla="*/ 23 w 47"/>
                <a:gd name="T45" fmla="*/ 37 h 45"/>
                <a:gd name="T46" fmla="*/ 28 w 47"/>
                <a:gd name="T47" fmla="*/ 34 h 45"/>
                <a:gd name="T48" fmla="*/ 32 w 47"/>
                <a:gd name="T49" fmla="*/ 31 h 45"/>
                <a:gd name="T50" fmla="*/ 32 w 47"/>
                <a:gd name="T51" fmla="*/ 31 h 45"/>
                <a:gd name="T52" fmla="*/ 36 w 47"/>
                <a:gd name="T53" fmla="*/ 26 h 45"/>
                <a:gd name="T54" fmla="*/ 39 w 47"/>
                <a:gd name="T55" fmla="*/ 21 h 45"/>
                <a:gd name="T56" fmla="*/ 41 w 47"/>
                <a:gd name="T57" fmla="*/ 15 h 45"/>
                <a:gd name="T58" fmla="*/ 42 w 47"/>
                <a:gd name="T59" fmla="*/ 9 h 45"/>
                <a:gd name="T60" fmla="*/ 19 w 47"/>
                <a:gd name="T61" fmla="*/ 9 h 45"/>
                <a:gd name="T62" fmla="*/ 19 w 47"/>
                <a:gd name="T63" fmla="*/ 9 h 45"/>
                <a:gd name="T64" fmla="*/ 16 w 47"/>
                <a:gd name="T65" fmla="*/ 14 h 45"/>
                <a:gd name="T66" fmla="*/ 12 w 47"/>
                <a:gd name="T67" fmla="*/ 19 h 45"/>
                <a:gd name="T68" fmla="*/ 12 w 47"/>
                <a:gd name="T69" fmla="*/ 19 h 45"/>
                <a:gd name="T70" fmla="*/ 7 w 47"/>
                <a:gd name="T71" fmla="*/ 23 h 45"/>
                <a:gd name="T72" fmla="*/ 3 w 47"/>
                <a:gd name="T73" fmla="*/ 26 h 45"/>
                <a:gd name="T74" fmla="*/ 0 w 47"/>
                <a:gd name="T75" fmla="*/ 23 h 45"/>
                <a:gd name="T76" fmla="*/ 0 w 47"/>
                <a:gd name="T77" fmla="*/ 23 h 45"/>
                <a:gd name="T78" fmla="*/ 7 w 47"/>
                <a:gd name="T79" fmla="*/ 18 h 45"/>
                <a:gd name="T80" fmla="*/ 12 w 47"/>
                <a:gd name="T81" fmla="*/ 12 h 45"/>
                <a:gd name="T82" fmla="*/ 12 w 47"/>
                <a:gd name="T83" fmla="*/ 12 h 45"/>
                <a:gd name="T84" fmla="*/ 16 w 47"/>
                <a:gd name="T85" fmla="*/ 6 h 45"/>
                <a:gd name="T86" fmla="*/ 19 w 47"/>
                <a:gd name="T87" fmla="*/ 0 h 45"/>
                <a:gd name="T88" fmla="*/ 24 w 47"/>
                <a:gd name="T8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 h="45">
                  <a:moveTo>
                    <a:pt x="24" y="0"/>
                  </a:moveTo>
                  <a:lnTo>
                    <a:pt x="24" y="0"/>
                  </a:lnTo>
                  <a:lnTo>
                    <a:pt x="22" y="6"/>
                  </a:lnTo>
                  <a:lnTo>
                    <a:pt x="47" y="6"/>
                  </a:lnTo>
                  <a:lnTo>
                    <a:pt x="47" y="9"/>
                  </a:lnTo>
                  <a:lnTo>
                    <a:pt x="47" y="9"/>
                  </a:lnTo>
                  <a:lnTo>
                    <a:pt x="45" y="15"/>
                  </a:lnTo>
                  <a:lnTo>
                    <a:pt x="45" y="15"/>
                  </a:lnTo>
                  <a:lnTo>
                    <a:pt x="43" y="21"/>
                  </a:lnTo>
                  <a:lnTo>
                    <a:pt x="43" y="21"/>
                  </a:lnTo>
                  <a:lnTo>
                    <a:pt x="40" y="27"/>
                  </a:lnTo>
                  <a:lnTo>
                    <a:pt x="40" y="27"/>
                  </a:lnTo>
                  <a:lnTo>
                    <a:pt x="36" y="33"/>
                  </a:lnTo>
                  <a:lnTo>
                    <a:pt x="36" y="33"/>
                  </a:lnTo>
                  <a:lnTo>
                    <a:pt x="30" y="38"/>
                  </a:lnTo>
                  <a:lnTo>
                    <a:pt x="30" y="38"/>
                  </a:lnTo>
                  <a:lnTo>
                    <a:pt x="22" y="42"/>
                  </a:lnTo>
                  <a:lnTo>
                    <a:pt x="22" y="42"/>
                  </a:lnTo>
                  <a:lnTo>
                    <a:pt x="11" y="45"/>
                  </a:lnTo>
                  <a:lnTo>
                    <a:pt x="9" y="41"/>
                  </a:lnTo>
                  <a:lnTo>
                    <a:pt x="9" y="41"/>
                  </a:lnTo>
                  <a:lnTo>
                    <a:pt x="16" y="40"/>
                  </a:lnTo>
                  <a:lnTo>
                    <a:pt x="23" y="37"/>
                  </a:lnTo>
                  <a:lnTo>
                    <a:pt x="28" y="34"/>
                  </a:lnTo>
                  <a:lnTo>
                    <a:pt x="32" y="31"/>
                  </a:lnTo>
                  <a:lnTo>
                    <a:pt x="32" y="31"/>
                  </a:lnTo>
                  <a:lnTo>
                    <a:pt x="36" y="26"/>
                  </a:lnTo>
                  <a:lnTo>
                    <a:pt x="39" y="21"/>
                  </a:lnTo>
                  <a:lnTo>
                    <a:pt x="41" y="15"/>
                  </a:lnTo>
                  <a:lnTo>
                    <a:pt x="42" y="9"/>
                  </a:lnTo>
                  <a:lnTo>
                    <a:pt x="19" y="9"/>
                  </a:lnTo>
                  <a:lnTo>
                    <a:pt x="19" y="9"/>
                  </a:lnTo>
                  <a:lnTo>
                    <a:pt x="16" y="14"/>
                  </a:lnTo>
                  <a:lnTo>
                    <a:pt x="12" y="19"/>
                  </a:lnTo>
                  <a:lnTo>
                    <a:pt x="12" y="19"/>
                  </a:lnTo>
                  <a:lnTo>
                    <a:pt x="7" y="23"/>
                  </a:lnTo>
                  <a:lnTo>
                    <a:pt x="3" y="26"/>
                  </a:lnTo>
                  <a:lnTo>
                    <a:pt x="0" y="23"/>
                  </a:lnTo>
                  <a:lnTo>
                    <a:pt x="0" y="23"/>
                  </a:lnTo>
                  <a:lnTo>
                    <a:pt x="7" y="18"/>
                  </a:lnTo>
                  <a:lnTo>
                    <a:pt x="12" y="12"/>
                  </a:lnTo>
                  <a:lnTo>
                    <a:pt x="12" y="12"/>
                  </a:lnTo>
                  <a:lnTo>
                    <a:pt x="16" y="6"/>
                  </a:lnTo>
                  <a:lnTo>
                    <a:pt x="19"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9" name="Freeform 623">
              <a:extLst>
                <a:ext uri="{FF2B5EF4-FFF2-40B4-BE49-F238E27FC236}">
                  <a16:creationId xmlns:a16="http://schemas.microsoft.com/office/drawing/2014/main" id="{D71F6960-5D1F-4EDC-B61A-090AD707B352}"/>
                </a:ext>
              </a:extLst>
            </p:cNvPr>
            <p:cNvSpPr>
              <a:spLocks/>
            </p:cNvSpPr>
            <p:nvPr/>
          </p:nvSpPr>
          <p:spPr bwMode="auto">
            <a:xfrm>
              <a:off x="4944" y="3327"/>
              <a:ext cx="17" cy="22"/>
            </a:xfrm>
            <a:custGeom>
              <a:avLst/>
              <a:gdLst>
                <a:gd name="T0" fmla="*/ 34 w 34"/>
                <a:gd name="T1" fmla="*/ 26 h 45"/>
                <a:gd name="T2" fmla="*/ 31 w 34"/>
                <a:gd name="T3" fmla="*/ 30 h 45"/>
                <a:gd name="T4" fmla="*/ 31 w 34"/>
                <a:gd name="T5" fmla="*/ 30 h 45"/>
                <a:gd name="T6" fmla="*/ 18 w 34"/>
                <a:gd name="T7" fmla="*/ 22 h 45"/>
                <a:gd name="T8" fmla="*/ 18 w 34"/>
                <a:gd name="T9" fmla="*/ 22 h 45"/>
                <a:gd name="T10" fmla="*/ 4 w 34"/>
                <a:gd name="T11" fmla="*/ 17 h 45"/>
                <a:gd name="T12" fmla="*/ 4 w 34"/>
                <a:gd name="T13" fmla="*/ 45 h 45"/>
                <a:gd name="T14" fmla="*/ 0 w 34"/>
                <a:gd name="T15" fmla="*/ 45 h 45"/>
                <a:gd name="T16" fmla="*/ 0 w 34"/>
                <a:gd name="T17" fmla="*/ 0 h 45"/>
                <a:gd name="T18" fmla="*/ 4 w 34"/>
                <a:gd name="T19" fmla="*/ 0 h 45"/>
                <a:gd name="T20" fmla="*/ 4 w 34"/>
                <a:gd name="T21" fmla="*/ 13 h 45"/>
                <a:gd name="T22" fmla="*/ 4 w 34"/>
                <a:gd name="T23" fmla="*/ 13 h 45"/>
                <a:gd name="T24" fmla="*/ 20 w 34"/>
                <a:gd name="T25" fmla="*/ 18 h 45"/>
                <a:gd name="T26" fmla="*/ 34 w 34"/>
                <a:gd name="T27" fmla="*/ 26 h 45"/>
                <a:gd name="T28" fmla="*/ 34 w 34"/>
                <a:gd name="T2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5">
                  <a:moveTo>
                    <a:pt x="34" y="26"/>
                  </a:moveTo>
                  <a:lnTo>
                    <a:pt x="31" y="30"/>
                  </a:lnTo>
                  <a:lnTo>
                    <a:pt x="31" y="30"/>
                  </a:lnTo>
                  <a:lnTo>
                    <a:pt x="18" y="22"/>
                  </a:lnTo>
                  <a:lnTo>
                    <a:pt x="18" y="22"/>
                  </a:lnTo>
                  <a:lnTo>
                    <a:pt x="4" y="17"/>
                  </a:lnTo>
                  <a:lnTo>
                    <a:pt x="4" y="45"/>
                  </a:lnTo>
                  <a:lnTo>
                    <a:pt x="0" y="45"/>
                  </a:lnTo>
                  <a:lnTo>
                    <a:pt x="0" y="0"/>
                  </a:lnTo>
                  <a:lnTo>
                    <a:pt x="4" y="0"/>
                  </a:lnTo>
                  <a:lnTo>
                    <a:pt x="4" y="13"/>
                  </a:lnTo>
                  <a:lnTo>
                    <a:pt x="4" y="13"/>
                  </a:lnTo>
                  <a:lnTo>
                    <a:pt x="20" y="18"/>
                  </a:lnTo>
                  <a:lnTo>
                    <a:pt x="34" y="26"/>
                  </a:lnTo>
                  <a:lnTo>
                    <a:pt x="3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0" name="Freeform 624">
              <a:extLst>
                <a:ext uri="{FF2B5EF4-FFF2-40B4-BE49-F238E27FC236}">
                  <a16:creationId xmlns:a16="http://schemas.microsoft.com/office/drawing/2014/main" id="{4C4E5F95-CF00-44C0-B987-CEA845BE787F}"/>
                </a:ext>
              </a:extLst>
            </p:cNvPr>
            <p:cNvSpPr>
              <a:spLocks noEditPoints="1"/>
            </p:cNvSpPr>
            <p:nvPr/>
          </p:nvSpPr>
          <p:spPr bwMode="auto">
            <a:xfrm>
              <a:off x="4963" y="3327"/>
              <a:ext cx="24" cy="22"/>
            </a:xfrm>
            <a:custGeom>
              <a:avLst/>
              <a:gdLst>
                <a:gd name="T0" fmla="*/ 2 w 48"/>
                <a:gd name="T1" fmla="*/ 38 h 46"/>
                <a:gd name="T2" fmla="*/ 0 w 48"/>
                <a:gd name="T3" fmla="*/ 36 h 46"/>
                <a:gd name="T4" fmla="*/ 0 w 48"/>
                <a:gd name="T5" fmla="*/ 36 h 46"/>
                <a:gd name="T6" fmla="*/ 7 w 48"/>
                <a:gd name="T7" fmla="*/ 27 h 46"/>
                <a:gd name="T8" fmla="*/ 7 w 48"/>
                <a:gd name="T9" fmla="*/ 27 h 46"/>
                <a:gd name="T10" fmla="*/ 11 w 48"/>
                <a:gd name="T11" fmla="*/ 22 h 46"/>
                <a:gd name="T12" fmla="*/ 13 w 48"/>
                <a:gd name="T13" fmla="*/ 18 h 46"/>
                <a:gd name="T14" fmla="*/ 3 w 48"/>
                <a:gd name="T15" fmla="*/ 18 h 46"/>
                <a:gd name="T16" fmla="*/ 3 w 48"/>
                <a:gd name="T17" fmla="*/ 14 h 46"/>
                <a:gd name="T18" fmla="*/ 14 w 48"/>
                <a:gd name="T19" fmla="*/ 14 h 46"/>
                <a:gd name="T20" fmla="*/ 14 w 48"/>
                <a:gd name="T21" fmla="*/ 6 h 46"/>
                <a:gd name="T22" fmla="*/ 14 w 48"/>
                <a:gd name="T23" fmla="*/ 6 h 46"/>
                <a:gd name="T24" fmla="*/ 4 w 48"/>
                <a:gd name="T25" fmla="*/ 7 h 46"/>
                <a:gd name="T26" fmla="*/ 3 w 48"/>
                <a:gd name="T27" fmla="*/ 4 h 46"/>
                <a:gd name="T28" fmla="*/ 3 w 48"/>
                <a:gd name="T29" fmla="*/ 4 h 46"/>
                <a:gd name="T30" fmla="*/ 15 w 48"/>
                <a:gd name="T31" fmla="*/ 2 h 46"/>
                <a:gd name="T32" fmla="*/ 15 w 48"/>
                <a:gd name="T33" fmla="*/ 2 h 46"/>
                <a:gd name="T34" fmla="*/ 25 w 48"/>
                <a:gd name="T35" fmla="*/ 0 h 46"/>
                <a:gd name="T36" fmla="*/ 27 w 48"/>
                <a:gd name="T37" fmla="*/ 3 h 46"/>
                <a:gd name="T38" fmla="*/ 27 w 48"/>
                <a:gd name="T39" fmla="*/ 3 h 46"/>
                <a:gd name="T40" fmla="*/ 18 w 48"/>
                <a:gd name="T41" fmla="*/ 5 h 46"/>
                <a:gd name="T42" fmla="*/ 18 w 48"/>
                <a:gd name="T43" fmla="*/ 14 h 46"/>
                <a:gd name="T44" fmla="*/ 27 w 48"/>
                <a:gd name="T45" fmla="*/ 14 h 46"/>
                <a:gd name="T46" fmla="*/ 27 w 48"/>
                <a:gd name="T47" fmla="*/ 18 h 46"/>
                <a:gd name="T48" fmla="*/ 18 w 48"/>
                <a:gd name="T49" fmla="*/ 18 h 46"/>
                <a:gd name="T50" fmla="*/ 18 w 48"/>
                <a:gd name="T51" fmla="*/ 20 h 46"/>
                <a:gd name="T52" fmla="*/ 18 w 48"/>
                <a:gd name="T53" fmla="*/ 20 h 46"/>
                <a:gd name="T54" fmla="*/ 18 w 48"/>
                <a:gd name="T55" fmla="*/ 20 h 46"/>
                <a:gd name="T56" fmla="*/ 22 w 48"/>
                <a:gd name="T57" fmla="*/ 24 h 46"/>
                <a:gd name="T58" fmla="*/ 22 w 48"/>
                <a:gd name="T59" fmla="*/ 24 h 46"/>
                <a:gd name="T60" fmla="*/ 27 w 48"/>
                <a:gd name="T61" fmla="*/ 28 h 46"/>
                <a:gd name="T62" fmla="*/ 25 w 48"/>
                <a:gd name="T63" fmla="*/ 32 h 46"/>
                <a:gd name="T64" fmla="*/ 25 w 48"/>
                <a:gd name="T65" fmla="*/ 32 h 46"/>
                <a:gd name="T66" fmla="*/ 18 w 48"/>
                <a:gd name="T67" fmla="*/ 25 h 46"/>
                <a:gd name="T68" fmla="*/ 18 w 48"/>
                <a:gd name="T69" fmla="*/ 46 h 46"/>
                <a:gd name="T70" fmla="*/ 14 w 48"/>
                <a:gd name="T71" fmla="*/ 46 h 46"/>
                <a:gd name="T72" fmla="*/ 14 w 48"/>
                <a:gd name="T73" fmla="*/ 24 h 46"/>
                <a:gd name="T74" fmla="*/ 14 w 48"/>
                <a:gd name="T75" fmla="*/ 24 h 46"/>
                <a:gd name="T76" fmla="*/ 8 w 48"/>
                <a:gd name="T77" fmla="*/ 33 h 46"/>
                <a:gd name="T78" fmla="*/ 2 w 48"/>
                <a:gd name="T79" fmla="*/ 38 h 46"/>
                <a:gd name="T80" fmla="*/ 2 w 48"/>
                <a:gd name="T81" fmla="*/ 38 h 46"/>
                <a:gd name="T82" fmla="*/ 33 w 48"/>
                <a:gd name="T83" fmla="*/ 34 h 46"/>
                <a:gd name="T84" fmla="*/ 33 w 48"/>
                <a:gd name="T85" fmla="*/ 3 h 46"/>
                <a:gd name="T86" fmla="*/ 37 w 48"/>
                <a:gd name="T87" fmla="*/ 3 h 46"/>
                <a:gd name="T88" fmla="*/ 37 w 48"/>
                <a:gd name="T89" fmla="*/ 34 h 46"/>
                <a:gd name="T90" fmla="*/ 33 w 48"/>
                <a:gd name="T91" fmla="*/ 34 h 46"/>
                <a:gd name="T92" fmla="*/ 43 w 48"/>
                <a:gd name="T93" fmla="*/ 46 h 46"/>
                <a:gd name="T94" fmla="*/ 37 w 48"/>
                <a:gd name="T95" fmla="*/ 46 h 46"/>
                <a:gd name="T96" fmla="*/ 36 w 48"/>
                <a:gd name="T97" fmla="*/ 42 h 46"/>
                <a:gd name="T98" fmla="*/ 42 w 48"/>
                <a:gd name="T99" fmla="*/ 42 h 46"/>
                <a:gd name="T100" fmla="*/ 42 w 48"/>
                <a:gd name="T101" fmla="*/ 42 h 46"/>
                <a:gd name="T102" fmla="*/ 43 w 48"/>
                <a:gd name="T103" fmla="*/ 42 h 46"/>
                <a:gd name="T104" fmla="*/ 44 w 48"/>
                <a:gd name="T105" fmla="*/ 40 h 46"/>
                <a:gd name="T106" fmla="*/ 44 w 48"/>
                <a:gd name="T107" fmla="*/ 0 h 46"/>
                <a:gd name="T108" fmla="*/ 48 w 48"/>
                <a:gd name="T109" fmla="*/ 0 h 46"/>
                <a:gd name="T110" fmla="*/ 48 w 48"/>
                <a:gd name="T111" fmla="*/ 42 h 46"/>
                <a:gd name="T112" fmla="*/ 48 w 48"/>
                <a:gd name="T113" fmla="*/ 42 h 46"/>
                <a:gd name="T114" fmla="*/ 48 w 48"/>
                <a:gd name="T115" fmla="*/ 43 h 46"/>
                <a:gd name="T116" fmla="*/ 47 w 48"/>
                <a:gd name="T117" fmla="*/ 45 h 46"/>
                <a:gd name="T118" fmla="*/ 47 w 48"/>
                <a:gd name="T119" fmla="*/ 45 h 46"/>
                <a:gd name="T120" fmla="*/ 45 w 48"/>
                <a:gd name="T121" fmla="*/ 46 h 46"/>
                <a:gd name="T122" fmla="*/ 43 w 48"/>
                <a:gd name="T123" fmla="*/ 46 h 46"/>
                <a:gd name="T124" fmla="*/ 43 w 48"/>
                <a:gd name="T12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 h="46">
                  <a:moveTo>
                    <a:pt x="2" y="38"/>
                  </a:moveTo>
                  <a:lnTo>
                    <a:pt x="0" y="36"/>
                  </a:lnTo>
                  <a:lnTo>
                    <a:pt x="0" y="36"/>
                  </a:lnTo>
                  <a:lnTo>
                    <a:pt x="7" y="27"/>
                  </a:lnTo>
                  <a:lnTo>
                    <a:pt x="7" y="27"/>
                  </a:lnTo>
                  <a:lnTo>
                    <a:pt x="11" y="22"/>
                  </a:lnTo>
                  <a:lnTo>
                    <a:pt x="13" y="18"/>
                  </a:lnTo>
                  <a:lnTo>
                    <a:pt x="3" y="18"/>
                  </a:lnTo>
                  <a:lnTo>
                    <a:pt x="3" y="14"/>
                  </a:lnTo>
                  <a:lnTo>
                    <a:pt x="14" y="14"/>
                  </a:lnTo>
                  <a:lnTo>
                    <a:pt x="14" y="6"/>
                  </a:lnTo>
                  <a:lnTo>
                    <a:pt x="14" y="6"/>
                  </a:lnTo>
                  <a:lnTo>
                    <a:pt x="4" y="7"/>
                  </a:lnTo>
                  <a:lnTo>
                    <a:pt x="3" y="4"/>
                  </a:lnTo>
                  <a:lnTo>
                    <a:pt x="3" y="4"/>
                  </a:lnTo>
                  <a:lnTo>
                    <a:pt x="15" y="2"/>
                  </a:lnTo>
                  <a:lnTo>
                    <a:pt x="15" y="2"/>
                  </a:lnTo>
                  <a:lnTo>
                    <a:pt x="25" y="0"/>
                  </a:lnTo>
                  <a:lnTo>
                    <a:pt x="27" y="3"/>
                  </a:lnTo>
                  <a:lnTo>
                    <a:pt x="27" y="3"/>
                  </a:lnTo>
                  <a:lnTo>
                    <a:pt x="18" y="5"/>
                  </a:lnTo>
                  <a:lnTo>
                    <a:pt x="18" y="14"/>
                  </a:lnTo>
                  <a:lnTo>
                    <a:pt x="27" y="14"/>
                  </a:lnTo>
                  <a:lnTo>
                    <a:pt x="27" y="18"/>
                  </a:lnTo>
                  <a:lnTo>
                    <a:pt x="18" y="18"/>
                  </a:lnTo>
                  <a:lnTo>
                    <a:pt x="18" y="20"/>
                  </a:lnTo>
                  <a:lnTo>
                    <a:pt x="18" y="20"/>
                  </a:lnTo>
                  <a:lnTo>
                    <a:pt x="18" y="20"/>
                  </a:lnTo>
                  <a:lnTo>
                    <a:pt x="22" y="24"/>
                  </a:lnTo>
                  <a:lnTo>
                    <a:pt x="22" y="24"/>
                  </a:lnTo>
                  <a:lnTo>
                    <a:pt x="27" y="28"/>
                  </a:lnTo>
                  <a:lnTo>
                    <a:pt x="25" y="32"/>
                  </a:lnTo>
                  <a:lnTo>
                    <a:pt x="25" y="32"/>
                  </a:lnTo>
                  <a:lnTo>
                    <a:pt x="18" y="25"/>
                  </a:lnTo>
                  <a:lnTo>
                    <a:pt x="18" y="46"/>
                  </a:lnTo>
                  <a:lnTo>
                    <a:pt x="14" y="46"/>
                  </a:lnTo>
                  <a:lnTo>
                    <a:pt x="14" y="24"/>
                  </a:lnTo>
                  <a:lnTo>
                    <a:pt x="14" y="24"/>
                  </a:lnTo>
                  <a:lnTo>
                    <a:pt x="8" y="33"/>
                  </a:lnTo>
                  <a:lnTo>
                    <a:pt x="2" y="38"/>
                  </a:lnTo>
                  <a:lnTo>
                    <a:pt x="2" y="38"/>
                  </a:lnTo>
                  <a:close/>
                  <a:moveTo>
                    <a:pt x="33" y="34"/>
                  </a:moveTo>
                  <a:lnTo>
                    <a:pt x="33" y="3"/>
                  </a:lnTo>
                  <a:lnTo>
                    <a:pt x="37" y="3"/>
                  </a:lnTo>
                  <a:lnTo>
                    <a:pt x="37" y="34"/>
                  </a:lnTo>
                  <a:lnTo>
                    <a:pt x="33" y="34"/>
                  </a:lnTo>
                  <a:close/>
                  <a:moveTo>
                    <a:pt x="43" y="46"/>
                  </a:moveTo>
                  <a:lnTo>
                    <a:pt x="37" y="46"/>
                  </a:lnTo>
                  <a:lnTo>
                    <a:pt x="36" y="42"/>
                  </a:lnTo>
                  <a:lnTo>
                    <a:pt x="42" y="42"/>
                  </a:lnTo>
                  <a:lnTo>
                    <a:pt x="42" y="42"/>
                  </a:lnTo>
                  <a:lnTo>
                    <a:pt x="43" y="42"/>
                  </a:lnTo>
                  <a:lnTo>
                    <a:pt x="44" y="40"/>
                  </a:lnTo>
                  <a:lnTo>
                    <a:pt x="44" y="0"/>
                  </a:lnTo>
                  <a:lnTo>
                    <a:pt x="48" y="0"/>
                  </a:lnTo>
                  <a:lnTo>
                    <a:pt x="48" y="42"/>
                  </a:lnTo>
                  <a:lnTo>
                    <a:pt x="48" y="42"/>
                  </a:lnTo>
                  <a:lnTo>
                    <a:pt x="48" y="43"/>
                  </a:lnTo>
                  <a:lnTo>
                    <a:pt x="47" y="45"/>
                  </a:lnTo>
                  <a:lnTo>
                    <a:pt x="47" y="45"/>
                  </a:lnTo>
                  <a:lnTo>
                    <a:pt x="45" y="46"/>
                  </a:lnTo>
                  <a:lnTo>
                    <a:pt x="43" y="46"/>
                  </a:lnTo>
                  <a:lnTo>
                    <a:pt x="43"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1" name="Freeform 625">
              <a:extLst>
                <a:ext uri="{FF2B5EF4-FFF2-40B4-BE49-F238E27FC236}">
                  <a16:creationId xmlns:a16="http://schemas.microsoft.com/office/drawing/2014/main" id="{31417A50-1B81-41F1-8507-AB2E18712ECD}"/>
                </a:ext>
              </a:extLst>
            </p:cNvPr>
            <p:cNvSpPr>
              <a:spLocks noEditPoints="1"/>
            </p:cNvSpPr>
            <p:nvPr/>
          </p:nvSpPr>
          <p:spPr bwMode="auto">
            <a:xfrm>
              <a:off x="4991" y="3328"/>
              <a:ext cx="23" cy="22"/>
            </a:xfrm>
            <a:custGeom>
              <a:avLst/>
              <a:gdLst>
                <a:gd name="T0" fmla="*/ 42 w 46"/>
                <a:gd name="T1" fmla="*/ 27 h 45"/>
                <a:gd name="T2" fmla="*/ 27 w 46"/>
                <a:gd name="T3" fmla="*/ 27 h 45"/>
                <a:gd name="T4" fmla="*/ 27 w 46"/>
                <a:gd name="T5" fmla="*/ 44 h 45"/>
                <a:gd name="T6" fmla="*/ 23 w 46"/>
                <a:gd name="T7" fmla="*/ 44 h 45"/>
                <a:gd name="T8" fmla="*/ 23 w 46"/>
                <a:gd name="T9" fmla="*/ 27 h 45"/>
                <a:gd name="T10" fmla="*/ 9 w 46"/>
                <a:gd name="T11" fmla="*/ 27 h 45"/>
                <a:gd name="T12" fmla="*/ 9 w 46"/>
                <a:gd name="T13" fmla="*/ 27 h 45"/>
                <a:gd name="T14" fmla="*/ 8 w 46"/>
                <a:gd name="T15" fmla="*/ 33 h 45"/>
                <a:gd name="T16" fmla="*/ 7 w 46"/>
                <a:gd name="T17" fmla="*/ 37 h 45"/>
                <a:gd name="T18" fmla="*/ 5 w 46"/>
                <a:gd name="T19" fmla="*/ 41 h 45"/>
                <a:gd name="T20" fmla="*/ 2 w 46"/>
                <a:gd name="T21" fmla="*/ 45 h 45"/>
                <a:gd name="T22" fmla="*/ 0 w 46"/>
                <a:gd name="T23" fmla="*/ 43 h 45"/>
                <a:gd name="T24" fmla="*/ 0 w 46"/>
                <a:gd name="T25" fmla="*/ 43 h 45"/>
                <a:gd name="T26" fmla="*/ 3 w 46"/>
                <a:gd name="T27" fmla="*/ 38 h 45"/>
                <a:gd name="T28" fmla="*/ 4 w 46"/>
                <a:gd name="T29" fmla="*/ 33 h 45"/>
                <a:gd name="T30" fmla="*/ 4 w 46"/>
                <a:gd name="T31" fmla="*/ 33 h 45"/>
                <a:gd name="T32" fmla="*/ 5 w 46"/>
                <a:gd name="T33" fmla="*/ 26 h 45"/>
                <a:gd name="T34" fmla="*/ 6 w 46"/>
                <a:gd name="T35" fmla="*/ 20 h 45"/>
                <a:gd name="T36" fmla="*/ 6 w 46"/>
                <a:gd name="T37" fmla="*/ 0 h 45"/>
                <a:gd name="T38" fmla="*/ 46 w 46"/>
                <a:gd name="T39" fmla="*/ 0 h 45"/>
                <a:gd name="T40" fmla="*/ 46 w 46"/>
                <a:gd name="T41" fmla="*/ 40 h 45"/>
                <a:gd name="T42" fmla="*/ 46 w 46"/>
                <a:gd name="T43" fmla="*/ 40 h 45"/>
                <a:gd name="T44" fmla="*/ 46 w 46"/>
                <a:gd name="T45" fmla="*/ 41 h 45"/>
                <a:gd name="T46" fmla="*/ 45 w 46"/>
                <a:gd name="T47" fmla="*/ 43 h 45"/>
                <a:gd name="T48" fmla="*/ 45 w 46"/>
                <a:gd name="T49" fmla="*/ 43 h 45"/>
                <a:gd name="T50" fmla="*/ 42 w 46"/>
                <a:gd name="T51" fmla="*/ 44 h 45"/>
                <a:gd name="T52" fmla="*/ 35 w 46"/>
                <a:gd name="T53" fmla="*/ 44 h 45"/>
                <a:gd name="T54" fmla="*/ 34 w 46"/>
                <a:gd name="T55" fmla="*/ 40 h 45"/>
                <a:gd name="T56" fmla="*/ 40 w 46"/>
                <a:gd name="T57" fmla="*/ 40 h 45"/>
                <a:gd name="T58" fmla="*/ 40 w 46"/>
                <a:gd name="T59" fmla="*/ 40 h 45"/>
                <a:gd name="T60" fmla="*/ 42 w 46"/>
                <a:gd name="T61" fmla="*/ 40 h 45"/>
                <a:gd name="T62" fmla="*/ 42 w 46"/>
                <a:gd name="T63" fmla="*/ 38 h 45"/>
                <a:gd name="T64" fmla="*/ 42 w 46"/>
                <a:gd name="T65" fmla="*/ 27 h 45"/>
                <a:gd name="T66" fmla="*/ 9 w 46"/>
                <a:gd name="T67" fmla="*/ 24 h 45"/>
                <a:gd name="T68" fmla="*/ 23 w 46"/>
                <a:gd name="T69" fmla="*/ 24 h 45"/>
                <a:gd name="T70" fmla="*/ 23 w 46"/>
                <a:gd name="T71" fmla="*/ 15 h 45"/>
                <a:gd name="T72" fmla="*/ 10 w 46"/>
                <a:gd name="T73" fmla="*/ 15 h 45"/>
                <a:gd name="T74" fmla="*/ 10 w 46"/>
                <a:gd name="T75" fmla="*/ 19 h 45"/>
                <a:gd name="T76" fmla="*/ 10 w 46"/>
                <a:gd name="T77" fmla="*/ 19 h 45"/>
                <a:gd name="T78" fmla="*/ 9 w 46"/>
                <a:gd name="T79" fmla="*/ 24 h 45"/>
                <a:gd name="T80" fmla="*/ 9 w 46"/>
                <a:gd name="T81" fmla="*/ 24 h 45"/>
                <a:gd name="T82" fmla="*/ 23 w 46"/>
                <a:gd name="T83" fmla="*/ 3 h 45"/>
                <a:gd name="T84" fmla="*/ 10 w 46"/>
                <a:gd name="T85" fmla="*/ 3 h 45"/>
                <a:gd name="T86" fmla="*/ 10 w 46"/>
                <a:gd name="T87" fmla="*/ 12 h 45"/>
                <a:gd name="T88" fmla="*/ 23 w 46"/>
                <a:gd name="T89" fmla="*/ 12 h 45"/>
                <a:gd name="T90" fmla="*/ 23 w 46"/>
                <a:gd name="T91" fmla="*/ 3 h 45"/>
                <a:gd name="T92" fmla="*/ 42 w 46"/>
                <a:gd name="T93" fmla="*/ 12 h 45"/>
                <a:gd name="T94" fmla="*/ 42 w 46"/>
                <a:gd name="T95" fmla="*/ 3 h 45"/>
                <a:gd name="T96" fmla="*/ 27 w 46"/>
                <a:gd name="T97" fmla="*/ 3 h 45"/>
                <a:gd name="T98" fmla="*/ 27 w 46"/>
                <a:gd name="T99" fmla="*/ 12 h 45"/>
                <a:gd name="T100" fmla="*/ 42 w 46"/>
                <a:gd name="T101" fmla="*/ 12 h 45"/>
                <a:gd name="T102" fmla="*/ 27 w 46"/>
                <a:gd name="T103" fmla="*/ 24 h 45"/>
                <a:gd name="T104" fmla="*/ 42 w 46"/>
                <a:gd name="T105" fmla="*/ 24 h 45"/>
                <a:gd name="T106" fmla="*/ 42 w 46"/>
                <a:gd name="T107" fmla="*/ 15 h 45"/>
                <a:gd name="T108" fmla="*/ 27 w 46"/>
                <a:gd name="T109" fmla="*/ 15 h 45"/>
                <a:gd name="T110" fmla="*/ 27 w 46"/>
                <a:gd name="T111"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45">
                  <a:moveTo>
                    <a:pt x="42" y="27"/>
                  </a:moveTo>
                  <a:lnTo>
                    <a:pt x="27" y="27"/>
                  </a:lnTo>
                  <a:lnTo>
                    <a:pt x="27" y="44"/>
                  </a:lnTo>
                  <a:lnTo>
                    <a:pt x="23" y="44"/>
                  </a:lnTo>
                  <a:lnTo>
                    <a:pt x="23" y="27"/>
                  </a:lnTo>
                  <a:lnTo>
                    <a:pt x="9" y="27"/>
                  </a:lnTo>
                  <a:lnTo>
                    <a:pt x="9" y="27"/>
                  </a:lnTo>
                  <a:lnTo>
                    <a:pt x="8" y="33"/>
                  </a:lnTo>
                  <a:lnTo>
                    <a:pt x="7" y="37"/>
                  </a:lnTo>
                  <a:lnTo>
                    <a:pt x="5" y="41"/>
                  </a:lnTo>
                  <a:lnTo>
                    <a:pt x="2" y="45"/>
                  </a:lnTo>
                  <a:lnTo>
                    <a:pt x="0" y="43"/>
                  </a:lnTo>
                  <a:lnTo>
                    <a:pt x="0" y="43"/>
                  </a:lnTo>
                  <a:lnTo>
                    <a:pt x="3" y="38"/>
                  </a:lnTo>
                  <a:lnTo>
                    <a:pt x="4" y="33"/>
                  </a:lnTo>
                  <a:lnTo>
                    <a:pt x="4" y="33"/>
                  </a:lnTo>
                  <a:lnTo>
                    <a:pt x="5" y="26"/>
                  </a:lnTo>
                  <a:lnTo>
                    <a:pt x="6" y="20"/>
                  </a:lnTo>
                  <a:lnTo>
                    <a:pt x="6" y="0"/>
                  </a:lnTo>
                  <a:lnTo>
                    <a:pt x="46" y="0"/>
                  </a:lnTo>
                  <a:lnTo>
                    <a:pt x="46" y="40"/>
                  </a:lnTo>
                  <a:lnTo>
                    <a:pt x="46" y="40"/>
                  </a:lnTo>
                  <a:lnTo>
                    <a:pt x="46" y="41"/>
                  </a:lnTo>
                  <a:lnTo>
                    <a:pt x="45" y="43"/>
                  </a:lnTo>
                  <a:lnTo>
                    <a:pt x="45" y="43"/>
                  </a:lnTo>
                  <a:lnTo>
                    <a:pt x="42" y="44"/>
                  </a:lnTo>
                  <a:lnTo>
                    <a:pt x="35" y="44"/>
                  </a:lnTo>
                  <a:lnTo>
                    <a:pt x="34" y="40"/>
                  </a:lnTo>
                  <a:lnTo>
                    <a:pt x="40" y="40"/>
                  </a:lnTo>
                  <a:lnTo>
                    <a:pt x="40" y="40"/>
                  </a:lnTo>
                  <a:lnTo>
                    <a:pt x="42" y="40"/>
                  </a:lnTo>
                  <a:lnTo>
                    <a:pt x="42" y="38"/>
                  </a:lnTo>
                  <a:lnTo>
                    <a:pt x="42" y="27"/>
                  </a:lnTo>
                  <a:close/>
                  <a:moveTo>
                    <a:pt x="9" y="24"/>
                  </a:moveTo>
                  <a:lnTo>
                    <a:pt x="23" y="24"/>
                  </a:lnTo>
                  <a:lnTo>
                    <a:pt x="23" y="15"/>
                  </a:lnTo>
                  <a:lnTo>
                    <a:pt x="10" y="15"/>
                  </a:lnTo>
                  <a:lnTo>
                    <a:pt x="10" y="19"/>
                  </a:lnTo>
                  <a:lnTo>
                    <a:pt x="10" y="19"/>
                  </a:lnTo>
                  <a:lnTo>
                    <a:pt x="9" y="24"/>
                  </a:lnTo>
                  <a:lnTo>
                    <a:pt x="9" y="24"/>
                  </a:lnTo>
                  <a:close/>
                  <a:moveTo>
                    <a:pt x="23" y="3"/>
                  </a:moveTo>
                  <a:lnTo>
                    <a:pt x="10" y="3"/>
                  </a:lnTo>
                  <a:lnTo>
                    <a:pt x="10" y="12"/>
                  </a:lnTo>
                  <a:lnTo>
                    <a:pt x="23" y="12"/>
                  </a:lnTo>
                  <a:lnTo>
                    <a:pt x="23" y="3"/>
                  </a:lnTo>
                  <a:close/>
                  <a:moveTo>
                    <a:pt x="42" y="12"/>
                  </a:moveTo>
                  <a:lnTo>
                    <a:pt x="42" y="3"/>
                  </a:lnTo>
                  <a:lnTo>
                    <a:pt x="27" y="3"/>
                  </a:lnTo>
                  <a:lnTo>
                    <a:pt x="27" y="12"/>
                  </a:lnTo>
                  <a:lnTo>
                    <a:pt x="42" y="12"/>
                  </a:lnTo>
                  <a:close/>
                  <a:moveTo>
                    <a:pt x="27" y="24"/>
                  </a:moveTo>
                  <a:lnTo>
                    <a:pt x="42" y="24"/>
                  </a:lnTo>
                  <a:lnTo>
                    <a:pt x="42" y="15"/>
                  </a:lnTo>
                  <a:lnTo>
                    <a:pt x="27" y="15"/>
                  </a:lnTo>
                  <a:lnTo>
                    <a:pt x="27"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2" name="Freeform 626">
              <a:extLst>
                <a:ext uri="{FF2B5EF4-FFF2-40B4-BE49-F238E27FC236}">
                  <a16:creationId xmlns:a16="http://schemas.microsoft.com/office/drawing/2014/main" id="{F0673CD5-34AB-47B0-BA3E-E89F1CD56E01}"/>
                </a:ext>
              </a:extLst>
            </p:cNvPr>
            <p:cNvSpPr>
              <a:spLocks noEditPoints="1"/>
            </p:cNvSpPr>
            <p:nvPr/>
          </p:nvSpPr>
          <p:spPr bwMode="auto">
            <a:xfrm>
              <a:off x="5019" y="3326"/>
              <a:ext cx="24" cy="23"/>
            </a:xfrm>
            <a:custGeom>
              <a:avLst/>
              <a:gdLst>
                <a:gd name="T0" fmla="*/ 40 w 49"/>
                <a:gd name="T1" fmla="*/ 45 h 47"/>
                <a:gd name="T2" fmla="*/ 14 w 49"/>
                <a:gd name="T3" fmla="*/ 45 h 47"/>
                <a:gd name="T4" fmla="*/ 14 w 49"/>
                <a:gd name="T5" fmla="*/ 47 h 47"/>
                <a:gd name="T6" fmla="*/ 10 w 49"/>
                <a:gd name="T7" fmla="*/ 47 h 47"/>
                <a:gd name="T8" fmla="*/ 10 w 49"/>
                <a:gd name="T9" fmla="*/ 27 h 47"/>
                <a:gd name="T10" fmla="*/ 10 w 49"/>
                <a:gd name="T11" fmla="*/ 27 h 47"/>
                <a:gd name="T12" fmla="*/ 1 w 49"/>
                <a:gd name="T13" fmla="*/ 32 h 47"/>
                <a:gd name="T14" fmla="*/ 0 w 49"/>
                <a:gd name="T15" fmla="*/ 28 h 47"/>
                <a:gd name="T16" fmla="*/ 0 w 49"/>
                <a:gd name="T17" fmla="*/ 28 h 47"/>
                <a:gd name="T18" fmla="*/ 11 w 49"/>
                <a:gd name="T19" fmla="*/ 23 h 47"/>
                <a:gd name="T20" fmla="*/ 23 w 49"/>
                <a:gd name="T21" fmla="*/ 17 h 47"/>
                <a:gd name="T22" fmla="*/ 2 w 49"/>
                <a:gd name="T23" fmla="*/ 17 h 47"/>
                <a:gd name="T24" fmla="*/ 2 w 49"/>
                <a:gd name="T25" fmla="*/ 14 h 47"/>
                <a:gd name="T26" fmla="*/ 18 w 49"/>
                <a:gd name="T27" fmla="*/ 14 h 47"/>
                <a:gd name="T28" fmla="*/ 18 w 49"/>
                <a:gd name="T29" fmla="*/ 8 h 47"/>
                <a:gd name="T30" fmla="*/ 4 w 49"/>
                <a:gd name="T31" fmla="*/ 8 h 47"/>
                <a:gd name="T32" fmla="*/ 4 w 49"/>
                <a:gd name="T33" fmla="*/ 4 h 47"/>
                <a:gd name="T34" fmla="*/ 18 w 49"/>
                <a:gd name="T35" fmla="*/ 4 h 47"/>
                <a:gd name="T36" fmla="*/ 18 w 49"/>
                <a:gd name="T37" fmla="*/ 0 h 47"/>
                <a:gd name="T38" fmla="*/ 22 w 49"/>
                <a:gd name="T39" fmla="*/ 0 h 47"/>
                <a:gd name="T40" fmla="*/ 22 w 49"/>
                <a:gd name="T41" fmla="*/ 4 h 47"/>
                <a:gd name="T42" fmla="*/ 34 w 49"/>
                <a:gd name="T43" fmla="*/ 4 h 47"/>
                <a:gd name="T44" fmla="*/ 34 w 49"/>
                <a:gd name="T45" fmla="*/ 8 h 47"/>
                <a:gd name="T46" fmla="*/ 22 w 49"/>
                <a:gd name="T47" fmla="*/ 8 h 47"/>
                <a:gd name="T48" fmla="*/ 22 w 49"/>
                <a:gd name="T49" fmla="*/ 14 h 47"/>
                <a:gd name="T50" fmla="*/ 28 w 49"/>
                <a:gd name="T51" fmla="*/ 14 h 47"/>
                <a:gd name="T52" fmla="*/ 28 w 49"/>
                <a:gd name="T53" fmla="*/ 14 h 47"/>
                <a:gd name="T54" fmla="*/ 36 w 49"/>
                <a:gd name="T55" fmla="*/ 8 h 47"/>
                <a:gd name="T56" fmla="*/ 43 w 49"/>
                <a:gd name="T57" fmla="*/ 2 h 47"/>
                <a:gd name="T58" fmla="*/ 47 w 49"/>
                <a:gd name="T59" fmla="*/ 4 h 47"/>
                <a:gd name="T60" fmla="*/ 47 w 49"/>
                <a:gd name="T61" fmla="*/ 4 h 47"/>
                <a:gd name="T62" fmla="*/ 35 w 49"/>
                <a:gd name="T63" fmla="*/ 13 h 47"/>
                <a:gd name="T64" fmla="*/ 34 w 49"/>
                <a:gd name="T65" fmla="*/ 14 h 47"/>
                <a:gd name="T66" fmla="*/ 49 w 49"/>
                <a:gd name="T67" fmla="*/ 14 h 47"/>
                <a:gd name="T68" fmla="*/ 49 w 49"/>
                <a:gd name="T69" fmla="*/ 17 h 47"/>
                <a:gd name="T70" fmla="*/ 29 w 49"/>
                <a:gd name="T71" fmla="*/ 17 h 47"/>
                <a:gd name="T72" fmla="*/ 29 w 49"/>
                <a:gd name="T73" fmla="*/ 17 h 47"/>
                <a:gd name="T74" fmla="*/ 19 w 49"/>
                <a:gd name="T75" fmla="*/ 22 h 47"/>
                <a:gd name="T76" fmla="*/ 44 w 49"/>
                <a:gd name="T77" fmla="*/ 22 h 47"/>
                <a:gd name="T78" fmla="*/ 44 w 49"/>
                <a:gd name="T79" fmla="*/ 47 h 47"/>
                <a:gd name="T80" fmla="*/ 40 w 49"/>
                <a:gd name="T81" fmla="*/ 47 h 47"/>
                <a:gd name="T82" fmla="*/ 40 w 49"/>
                <a:gd name="T83" fmla="*/ 45 h 47"/>
                <a:gd name="T84" fmla="*/ 40 w 49"/>
                <a:gd name="T85" fmla="*/ 32 h 47"/>
                <a:gd name="T86" fmla="*/ 40 w 49"/>
                <a:gd name="T87" fmla="*/ 25 h 47"/>
                <a:gd name="T88" fmla="*/ 14 w 49"/>
                <a:gd name="T89" fmla="*/ 25 h 47"/>
                <a:gd name="T90" fmla="*/ 14 w 49"/>
                <a:gd name="T91" fmla="*/ 32 h 47"/>
                <a:gd name="T92" fmla="*/ 40 w 49"/>
                <a:gd name="T93" fmla="*/ 32 h 47"/>
                <a:gd name="T94" fmla="*/ 14 w 49"/>
                <a:gd name="T95" fmla="*/ 42 h 47"/>
                <a:gd name="T96" fmla="*/ 40 w 49"/>
                <a:gd name="T97" fmla="*/ 42 h 47"/>
                <a:gd name="T98" fmla="*/ 40 w 49"/>
                <a:gd name="T99" fmla="*/ 35 h 47"/>
                <a:gd name="T100" fmla="*/ 14 w 49"/>
                <a:gd name="T101" fmla="*/ 35 h 47"/>
                <a:gd name="T102" fmla="*/ 14 w 49"/>
                <a:gd name="T103"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 h="47">
                  <a:moveTo>
                    <a:pt x="40" y="45"/>
                  </a:moveTo>
                  <a:lnTo>
                    <a:pt x="14" y="45"/>
                  </a:lnTo>
                  <a:lnTo>
                    <a:pt x="14" y="47"/>
                  </a:lnTo>
                  <a:lnTo>
                    <a:pt x="10" y="47"/>
                  </a:lnTo>
                  <a:lnTo>
                    <a:pt x="10" y="27"/>
                  </a:lnTo>
                  <a:lnTo>
                    <a:pt x="10" y="27"/>
                  </a:lnTo>
                  <a:lnTo>
                    <a:pt x="1" y="32"/>
                  </a:lnTo>
                  <a:lnTo>
                    <a:pt x="0" y="28"/>
                  </a:lnTo>
                  <a:lnTo>
                    <a:pt x="0" y="28"/>
                  </a:lnTo>
                  <a:lnTo>
                    <a:pt x="11" y="23"/>
                  </a:lnTo>
                  <a:lnTo>
                    <a:pt x="23" y="17"/>
                  </a:lnTo>
                  <a:lnTo>
                    <a:pt x="2" y="17"/>
                  </a:lnTo>
                  <a:lnTo>
                    <a:pt x="2" y="14"/>
                  </a:lnTo>
                  <a:lnTo>
                    <a:pt x="18" y="14"/>
                  </a:lnTo>
                  <a:lnTo>
                    <a:pt x="18" y="8"/>
                  </a:lnTo>
                  <a:lnTo>
                    <a:pt x="4" y="8"/>
                  </a:lnTo>
                  <a:lnTo>
                    <a:pt x="4" y="4"/>
                  </a:lnTo>
                  <a:lnTo>
                    <a:pt x="18" y="4"/>
                  </a:lnTo>
                  <a:lnTo>
                    <a:pt x="18" y="0"/>
                  </a:lnTo>
                  <a:lnTo>
                    <a:pt x="22" y="0"/>
                  </a:lnTo>
                  <a:lnTo>
                    <a:pt x="22" y="4"/>
                  </a:lnTo>
                  <a:lnTo>
                    <a:pt x="34" y="4"/>
                  </a:lnTo>
                  <a:lnTo>
                    <a:pt x="34" y="8"/>
                  </a:lnTo>
                  <a:lnTo>
                    <a:pt x="22" y="8"/>
                  </a:lnTo>
                  <a:lnTo>
                    <a:pt x="22" y="14"/>
                  </a:lnTo>
                  <a:lnTo>
                    <a:pt x="28" y="14"/>
                  </a:lnTo>
                  <a:lnTo>
                    <a:pt x="28" y="14"/>
                  </a:lnTo>
                  <a:lnTo>
                    <a:pt x="36" y="8"/>
                  </a:lnTo>
                  <a:lnTo>
                    <a:pt x="43" y="2"/>
                  </a:lnTo>
                  <a:lnTo>
                    <a:pt x="47" y="4"/>
                  </a:lnTo>
                  <a:lnTo>
                    <a:pt x="47" y="4"/>
                  </a:lnTo>
                  <a:lnTo>
                    <a:pt x="35" y="13"/>
                  </a:lnTo>
                  <a:lnTo>
                    <a:pt x="34" y="14"/>
                  </a:lnTo>
                  <a:lnTo>
                    <a:pt x="49" y="14"/>
                  </a:lnTo>
                  <a:lnTo>
                    <a:pt x="49" y="17"/>
                  </a:lnTo>
                  <a:lnTo>
                    <a:pt x="29" y="17"/>
                  </a:lnTo>
                  <a:lnTo>
                    <a:pt x="29" y="17"/>
                  </a:lnTo>
                  <a:lnTo>
                    <a:pt x="19" y="22"/>
                  </a:lnTo>
                  <a:lnTo>
                    <a:pt x="44" y="22"/>
                  </a:lnTo>
                  <a:lnTo>
                    <a:pt x="44" y="47"/>
                  </a:lnTo>
                  <a:lnTo>
                    <a:pt x="40" y="47"/>
                  </a:lnTo>
                  <a:lnTo>
                    <a:pt x="40" y="45"/>
                  </a:lnTo>
                  <a:close/>
                  <a:moveTo>
                    <a:pt x="40" y="32"/>
                  </a:moveTo>
                  <a:lnTo>
                    <a:pt x="40" y="25"/>
                  </a:lnTo>
                  <a:lnTo>
                    <a:pt x="14" y="25"/>
                  </a:lnTo>
                  <a:lnTo>
                    <a:pt x="14" y="32"/>
                  </a:lnTo>
                  <a:lnTo>
                    <a:pt x="40" y="32"/>
                  </a:lnTo>
                  <a:close/>
                  <a:moveTo>
                    <a:pt x="14" y="42"/>
                  </a:moveTo>
                  <a:lnTo>
                    <a:pt x="40" y="42"/>
                  </a:lnTo>
                  <a:lnTo>
                    <a:pt x="40" y="35"/>
                  </a:lnTo>
                  <a:lnTo>
                    <a:pt x="14" y="35"/>
                  </a:lnTo>
                  <a:lnTo>
                    <a:pt x="1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3" name="Freeform 627">
              <a:extLst>
                <a:ext uri="{FF2B5EF4-FFF2-40B4-BE49-F238E27FC236}">
                  <a16:creationId xmlns:a16="http://schemas.microsoft.com/office/drawing/2014/main" id="{BB7BD363-6BCB-4CCA-8A5C-4D6770A98D4E}"/>
                </a:ext>
              </a:extLst>
            </p:cNvPr>
            <p:cNvSpPr>
              <a:spLocks noEditPoints="1"/>
            </p:cNvSpPr>
            <p:nvPr/>
          </p:nvSpPr>
          <p:spPr bwMode="auto">
            <a:xfrm>
              <a:off x="5048" y="3328"/>
              <a:ext cx="21" cy="21"/>
            </a:xfrm>
            <a:custGeom>
              <a:avLst/>
              <a:gdLst>
                <a:gd name="T0" fmla="*/ 7 w 42"/>
                <a:gd name="T1" fmla="*/ 41 h 42"/>
                <a:gd name="T2" fmla="*/ 3 w 42"/>
                <a:gd name="T3" fmla="*/ 42 h 42"/>
                <a:gd name="T4" fmla="*/ 3 w 42"/>
                <a:gd name="T5" fmla="*/ 42 h 42"/>
                <a:gd name="T6" fmla="*/ 1 w 42"/>
                <a:gd name="T7" fmla="*/ 33 h 42"/>
                <a:gd name="T8" fmla="*/ 0 w 42"/>
                <a:gd name="T9" fmla="*/ 23 h 42"/>
                <a:gd name="T10" fmla="*/ 0 w 42"/>
                <a:gd name="T11" fmla="*/ 23 h 42"/>
                <a:gd name="T12" fmla="*/ 1 w 42"/>
                <a:gd name="T13" fmla="*/ 11 h 42"/>
                <a:gd name="T14" fmla="*/ 4 w 42"/>
                <a:gd name="T15" fmla="*/ 0 h 42"/>
                <a:gd name="T16" fmla="*/ 8 w 42"/>
                <a:gd name="T17" fmla="*/ 0 h 42"/>
                <a:gd name="T18" fmla="*/ 8 w 42"/>
                <a:gd name="T19" fmla="*/ 0 h 42"/>
                <a:gd name="T20" fmla="*/ 5 w 42"/>
                <a:gd name="T21" fmla="*/ 12 h 42"/>
                <a:gd name="T22" fmla="*/ 4 w 42"/>
                <a:gd name="T23" fmla="*/ 23 h 42"/>
                <a:gd name="T24" fmla="*/ 4 w 42"/>
                <a:gd name="T25" fmla="*/ 23 h 42"/>
                <a:gd name="T26" fmla="*/ 5 w 42"/>
                <a:gd name="T27" fmla="*/ 33 h 42"/>
                <a:gd name="T28" fmla="*/ 7 w 42"/>
                <a:gd name="T29" fmla="*/ 41 h 42"/>
                <a:gd name="T30" fmla="*/ 7 w 42"/>
                <a:gd name="T31" fmla="*/ 41 h 42"/>
                <a:gd name="T32" fmla="*/ 42 w 42"/>
                <a:gd name="T33" fmla="*/ 40 h 42"/>
                <a:gd name="T34" fmla="*/ 42 w 42"/>
                <a:gd name="T35" fmla="*/ 40 h 42"/>
                <a:gd name="T36" fmla="*/ 31 w 42"/>
                <a:gd name="T37" fmla="*/ 40 h 42"/>
                <a:gd name="T38" fmla="*/ 31 w 42"/>
                <a:gd name="T39" fmla="*/ 40 h 42"/>
                <a:gd name="T40" fmla="*/ 20 w 42"/>
                <a:gd name="T41" fmla="*/ 39 h 42"/>
                <a:gd name="T42" fmla="*/ 20 w 42"/>
                <a:gd name="T43" fmla="*/ 39 h 42"/>
                <a:gd name="T44" fmla="*/ 17 w 42"/>
                <a:gd name="T45" fmla="*/ 38 h 42"/>
                <a:gd name="T46" fmla="*/ 15 w 42"/>
                <a:gd name="T47" fmla="*/ 37 h 42"/>
                <a:gd name="T48" fmla="*/ 15 w 42"/>
                <a:gd name="T49" fmla="*/ 37 h 42"/>
                <a:gd name="T50" fmla="*/ 14 w 42"/>
                <a:gd name="T51" fmla="*/ 34 h 42"/>
                <a:gd name="T52" fmla="*/ 13 w 42"/>
                <a:gd name="T53" fmla="*/ 32 h 42"/>
                <a:gd name="T54" fmla="*/ 13 w 42"/>
                <a:gd name="T55" fmla="*/ 32 h 42"/>
                <a:gd name="T56" fmla="*/ 14 w 42"/>
                <a:gd name="T57" fmla="*/ 26 h 42"/>
                <a:gd name="T58" fmla="*/ 17 w 42"/>
                <a:gd name="T59" fmla="*/ 21 h 42"/>
                <a:gd name="T60" fmla="*/ 20 w 42"/>
                <a:gd name="T61" fmla="*/ 23 h 42"/>
                <a:gd name="T62" fmla="*/ 20 w 42"/>
                <a:gd name="T63" fmla="*/ 23 h 42"/>
                <a:gd name="T64" fmla="*/ 18 w 42"/>
                <a:gd name="T65" fmla="*/ 28 h 42"/>
                <a:gd name="T66" fmla="*/ 17 w 42"/>
                <a:gd name="T67" fmla="*/ 31 h 42"/>
                <a:gd name="T68" fmla="*/ 17 w 42"/>
                <a:gd name="T69" fmla="*/ 31 h 42"/>
                <a:gd name="T70" fmla="*/ 17 w 42"/>
                <a:gd name="T71" fmla="*/ 33 h 42"/>
                <a:gd name="T72" fmla="*/ 19 w 42"/>
                <a:gd name="T73" fmla="*/ 35 h 42"/>
                <a:gd name="T74" fmla="*/ 19 w 42"/>
                <a:gd name="T75" fmla="*/ 35 h 42"/>
                <a:gd name="T76" fmla="*/ 23 w 42"/>
                <a:gd name="T77" fmla="*/ 36 h 42"/>
                <a:gd name="T78" fmla="*/ 23 w 42"/>
                <a:gd name="T79" fmla="*/ 36 h 42"/>
                <a:gd name="T80" fmla="*/ 31 w 42"/>
                <a:gd name="T81" fmla="*/ 37 h 42"/>
                <a:gd name="T82" fmla="*/ 31 w 42"/>
                <a:gd name="T83" fmla="*/ 37 h 42"/>
                <a:gd name="T84" fmla="*/ 42 w 42"/>
                <a:gd name="T85" fmla="*/ 36 h 42"/>
                <a:gd name="T86" fmla="*/ 42 w 42"/>
                <a:gd name="T87" fmla="*/ 40 h 42"/>
                <a:gd name="T88" fmla="*/ 42 w 42"/>
                <a:gd name="T89" fmla="*/ 6 h 42"/>
                <a:gd name="T90" fmla="*/ 42 w 42"/>
                <a:gd name="T91" fmla="*/ 6 h 42"/>
                <a:gd name="T92" fmla="*/ 33 w 42"/>
                <a:gd name="T93" fmla="*/ 6 h 42"/>
                <a:gd name="T94" fmla="*/ 33 w 42"/>
                <a:gd name="T95" fmla="*/ 6 h 42"/>
                <a:gd name="T96" fmla="*/ 14 w 42"/>
                <a:gd name="T97" fmla="*/ 7 h 42"/>
                <a:gd name="T98" fmla="*/ 14 w 42"/>
                <a:gd name="T99" fmla="*/ 7 h 42"/>
                <a:gd name="T100" fmla="*/ 14 w 42"/>
                <a:gd name="T101" fmla="*/ 4 h 42"/>
                <a:gd name="T102" fmla="*/ 14 w 42"/>
                <a:gd name="T103" fmla="*/ 4 h 42"/>
                <a:gd name="T104" fmla="*/ 35 w 42"/>
                <a:gd name="T105" fmla="*/ 3 h 42"/>
                <a:gd name="T106" fmla="*/ 35 w 42"/>
                <a:gd name="T107" fmla="*/ 3 h 42"/>
                <a:gd name="T108" fmla="*/ 42 w 42"/>
                <a:gd name="T109" fmla="*/ 3 h 42"/>
                <a:gd name="T110" fmla="*/ 42 w 42"/>
                <a:gd name="T111" fmla="*/ 3 h 42"/>
                <a:gd name="T112" fmla="*/ 42 w 42"/>
                <a:gd name="T113" fmla="*/ 3 h 42"/>
                <a:gd name="T114" fmla="*/ 42 w 42"/>
                <a:gd name="T115" fmla="*/ 6 h 42"/>
                <a:gd name="T116" fmla="*/ 42 w 42"/>
                <a:gd name="T11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 h="42">
                  <a:moveTo>
                    <a:pt x="7" y="41"/>
                  </a:moveTo>
                  <a:lnTo>
                    <a:pt x="3" y="42"/>
                  </a:lnTo>
                  <a:lnTo>
                    <a:pt x="3" y="42"/>
                  </a:lnTo>
                  <a:lnTo>
                    <a:pt x="1" y="33"/>
                  </a:lnTo>
                  <a:lnTo>
                    <a:pt x="0" y="23"/>
                  </a:lnTo>
                  <a:lnTo>
                    <a:pt x="0" y="23"/>
                  </a:lnTo>
                  <a:lnTo>
                    <a:pt x="1" y="11"/>
                  </a:lnTo>
                  <a:lnTo>
                    <a:pt x="4" y="0"/>
                  </a:lnTo>
                  <a:lnTo>
                    <a:pt x="8" y="0"/>
                  </a:lnTo>
                  <a:lnTo>
                    <a:pt x="8" y="0"/>
                  </a:lnTo>
                  <a:lnTo>
                    <a:pt x="5" y="12"/>
                  </a:lnTo>
                  <a:lnTo>
                    <a:pt x="4" y="23"/>
                  </a:lnTo>
                  <a:lnTo>
                    <a:pt x="4" y="23"/>
                  </a:lnTo>
                  <a:lnTo>
                    <a:pt x="5" y="33"/>
                  </a:lnTo>
                  <a:lnTo>
                    <a:pt x="7" y="41"/>
                  </a:lnTo>
                  <a:lnTo>
                    <a:pt x="7" y="41"/>
                  </a:lnTo>
                  <a:close/>
                  <a:moveTo>
                    <a:pt x="42" y="40"/>
                  </a:moveTo>
                  <a:lnTo>
                    <a:pt x="42" y="40"/>
                  </a:lnTo>
                  <a:lnTo>
                    <a:pt x="31" y="40"/>
                  </a:lnTo>
                  <a:lnTo>
                    <a:pt x="31" y="40"/>
                  </a:lnTo>
                  <a:lnTo>
                    <a:pt x="20" y="39"/>
                  </a:lnTo>
                  <a:lnTo>
                    <a:pt x="20" y="39"/>
                  </a:lnTo>
                  <a:lnTo>
                    <a:pt x="17" y="38"/>
                  </a:lnTo>
                  <a:lnTo>
                    <a:pt x="15" y="37"/>
                  </a:lnTo>
                  <a:lnTo>
                    <a:pt x="15" y="37"/>
                  </a:lnTo>
                  <a:lnTo>
                    <a:pt x="14" y="34"/>
                  </a:lnTo>
                  <a:lnTo>
                    <a:pt x="13" y="32"/>
                  </a:lnTo>
                  <a:lnTo>
                    <a:pt x="13" y="32"/>
                  </a:lnTo>
                  <a:lnTo>
                    <a:pt x="14" y="26"/>
                  </a:lnTo>
                  <a:lnTo>
                    <a:pt x="17" y="21"/>
                  </a:lnTo>
                  <a:lnTo>
                    <a:pt x="20" y="23"/>
                  </a:lnTo>
                  <a:lnTo>
                    <a:pt x="20" y="23"/>
                  </a:lnTo>
                  <a:lnTo>
                    <a:pt x="18" y="28"/>
                  </a:lnTo>
                  <a:lnTo>
                    <a:pt x="17" y="31"/>
                  </a:lnTo>
                  <a:lnTo>
                    <a:pt x="17" y="31"/>
                  </a:lnTo>
                  <a:lnTo>
                    <a:pt x="17" y="33"/>
                  </a:lnTo>
                  <a:lnTo>
                    <a:pt x="19" y="35"/>
                  </a:lnTo>
                  <a:lnTo>
                    <a:pt x="19" y="35"/>
                  </a:lnTo>
                  <a:lnTo>
                    <a:pt x="23" y="36"/>
                  </a:lnTo>
                  <a:lnTo>
                    <a:pt x="23" y="36"/>
                  </a:lnTo>
                  <a:lnTo>
                    <a:pt x="31" y="37"/>
                  </a:lnTo>
                  <a:lnTo>
                    <a:pt x="31" y="37"/>
                  </a:lnTo>
                  <a:lnTo>
                    <a:pt x="42" y="36"/>
                  </a:lnTo>
                  <a:lnTo>
                    <a:pt x="42" y="40"/>
                  </a:lnTo>
                  <a:close/>
                  <a:moveTo>
                    <a:pt x="42" y="6"/>
                  </a:moveTo>
                  <a:lnTo>
                    <a:pt x="42" y="6"/>
                  </a:lnTo>
                  <a:lnTo>
                    <a:pt x="33" y="6"/>
                  </a:lnTo>
                  <a:lnTo>
                    <a:pt x="33" y="6"/>
                  </a:lnTo>
                  <a:lnTo>
                    <a:pt x="14" y="7"/>
                  </a:lnTo>
                  <a:lnTo>
                    <a:pt x="14" y="7"/>
                  </a:lnTo>
                  <a:lnTo>
                    <a:pt x="14" y="4"/>
                  </a:lnTo>
                  <a:lnTo>
                    <a:pt x="14" y="4"/>
                  </a:lnTo>
                  <a:lnTo>
                    <a:pt x="35" y="3"/>
                  </a:lnTo>
                  <a:lnTo>
                    <a:pt x="35" y="3"/>
                  </a:lnTo>
                  <a:lnTo>
                    <a:pt x="42" y="3"/>
                  </a:lnTo>
                  <a:lnTo>
                    <a:pt x="42" y="3"/>
                  </a:lnTo>
                  <a:lnTo>
                    <a:pt x="42" y="3"/>
                  </a:lnTo>
                  <a:lnTo>
                    <a:pt x="42" y="6"/>
                  </a:lnTo>
                  <a:lnTo>
                    <a:pt x="4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4" name="Freeform 628">
              <a:extLst>
                <a:ext uri="{FF2B5EF4-FFF2-40B4-BE49-F238E27FC236}">
                  <a16:creationId xmlns:a16="http://schemas.microsoft.com/office/drawing/2014/main" id="{D420A145-AC8F-4FEA-920B-D5BED22DEC1E}"/>
                </a:ext>
              </a:extLst>
            </p:cNvPr>
            <p:cNvSpPr>
              <a:spLocks/>
            </p:cNvSpPr>
            <p:nvPr/>
          </p:nvSpPr>
          <p:spPr bwMode="auto">
            <a:xfrm>
              <a:off x="5074" y="3327"/>
              <a:ext cx="23" cy="22"/>
            </a:xfrm>
            <a:custGeom>
              <a:avLst/>
              <a:gdLst>
                <a:gd name="T0" fmla="*/ 29 w 45"/>
                <a:gd name="T1" fmla="*/ 45 h 45"/>
                <a:gd name="T2" fmla="*/ 25 w 45"/>
                <a:gd name="T3" fmla="*/ 45 h 45"/>
                <a:gd name="T4" fmla="*/ 25 w 45"/>
                <a:gd name="T5" fmla="*/ 18 h 45"/>
                <a:gd name="T6" fmla="*/ 25 w 45"/>
                <a:gd name="T7" fmla="*/ 18 h 45"/>
                <a:gd name="T8" fmla="*/ 13 w 45"/>
                <a:gd name="T9" fmla="*/ 24 h 45"/>
                <a:gd name="T10" fmla="*/ 1 w 45"/>
                <a:gd name="T11" fmla="*/ 27 h 45"/>
                <a:gd name="T12" fmla="*/ 0 w 45"/>
                <a:gd name="T13" fmla="*/ 24 h 45"/>
                <a:gd name="T14" fmla="*/ 0 w 45"/>
                <a:gd name="T15" fmla="*/ 24 h 45"/>
                <a:gd name="T16" fmla="*/ 14 w 45"/>
                <a:gd name="T17" fmla="*/ 19 h 45"/>
                <a:gd name="T18" fmla="*/ 20 w 45"/>
                <a:gd name="T19" fmla="*/ 16 h 45"/>
                <a:gd name="T20" fmla="*/ 26 w 45"/>
                <a:gd name="T21" fmla="*/ 13 h 45"/>
                <a:gd name="T22" fmla="*/ 26 w 45"/>
                <a:gd name="T23" fmla="*/ 13 h 45"/>
                <a:gd name="T24" fmla="*/ 34 w 45"/>
                <a:gd name="T25" fmla="*/ 7 h 45"/>
                <a:gd name="T26" fmla="*/ 40 w 45"/>
                <a:gd name="T27" fmla="*/ 0 h 45"/>
                <a:gd name="T28" fmla="*/ 45 w 45"/>
                <a:gd name="T29" fmla="*/ 2 h 45"/>
                <a:gd name="T30" fmla="*/ 45 w 45"/>
                <a:gd name="T31" fmla="*/ 2 h 45"/>
                <a:gd name="T32" fmla="*/ 38 w 45"/>
                <a:gd name="T33" fmla="*/ 9 h 45"/>
                <a:gd name="T34" fmla="*/ 29 w 45"/>
                <a:gd name="T35" fmla="*/ 16 h 45"/>
                <a:gd name="T36" fmla="*/ 29 w 45"/>
                <a:gd name="T3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45">
                  <a:moveTo>
                    <a:pt x="29" y="45"/>
                  </a:moveTo>
                  <a:lnTo>
                    <a:pt x="25" y="45"/>
                  </a:lnTo>
                  <a:lnTo>
                    <a:pt x="25" y="18"/>
                  </a:lnTo>
                  <a:lnTo>
                    <a:pt x="25" y="18"/>
                  </a:lnTo>
                  <a:lnTo>
                    <a:pt x="13" y="24"/>
                  </a:lnTo>
                  <a:lnTo>
                    <a:pt x="1" y="27"/>
                  </a:lnTo>
                  <a:lnTo>
                    <a:pt x="0" y="24"/>
                  </a:lnTo>
                  <a:lnTo>
                    <a:pt x="0" y="24"/>
                  </a:lnTo>
                  <a:lnTo>
                    <a:pt x="14" y="19"/>
                  </a:lnTo>
                  <a:lnTo>
                    <a:pt x="20" y="16"/>
                  </a:lnTo>
                  <a:lnTo>
                    <a:pt x="26" y="13"/>
                  </a:lnTo>
                  <a:lnTo>
                    <a:pt x="26" y="13"/>
                  </a:lnTo>
                  <a:lnTo>
                    <a:pt x="34" y="7"/>
                  </a:lnTo>
                  <a:lnTo>
                    <a:pt x="40" y="0"/>
                  </a:lnTo>
                  <a:lnTo>
                    <a:pt x="45" y="2"/>
                  </a:lnTo>
                  <a:lnTo>
                    <a:pt x="45" y="2"/>
                  </a:lnTo>
                  <a:lnTo>
                    <a:pt x="38" y="9"/>
                  </a:lnTo>
                  <a:lnTo>
                    <a:pt x="29" y="16"/>
                  </a:lnTo>
                  <a:lnTo>
                    <a:pt x="29"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5" name="Freeform 629">
              <a:extLst>
                <a:ext uri="{FF2B5EF4-FFF2-40B4-BE49-F238E27FC236}">
                  <a16:creationId xmlns:a16="http://schemas.microsoft.com/office/drawing/2014/main" id="{1CEBD3D5-CCF3-4737-B412-CD042D70FCAA}"/>
                </a:ext>
              </a:extLst>
            </p:cNvPr>
            <p:cNvSpPr>
              <a:spLocks noEditPoints="1"/>
            </p:cNvSpPr>
            <p:nvPr/>
          </p:nvSpPr>
          <p:spPr bwMode="auto">
            <a:xfrm>
              <a:off x="5103" y="3329"/>
              <a:ext cx="22" cy="20"/>
            </a:xfrm>
            <a:custGeom>
              <a:avLst/>
              <a:gdLst>
                <a:gd name="T0" fmla="*/ 44 w 44"/>
                <a:gd name="T1" fmla="*/ 15 h 41"/>
                <a:gd name="T2" fmla="*/ 44 w 44"/>
                <a:gd name="T3" fmla="*/ 15 h 41"/>
                <a:gd name="T4" fmla="*/ 39 w 44"/>
                <a:gd name="T5" fmla="*/ 22 h 41"/>
                <a:gd name="T6" fmla="*/ 33 w 44"/>
                <a:gd name="T7" fmla="*/ 29 h 41"/>
                <a:gd name="T8" fmla="*/ 33 w 44"/>
                <a:gd name="T9" fmla="*/ 29 h 41"/>
                <a:gd name="T10" fmla="*/ 26 w 44"/>
                <a:gd name="T11" fmla="*/ 34 h 41"/>
                <a:gd name="T12" fmla="*/ 19 w 44"/>
                <a:gd name="T13" fmla="*/ 37 h 41"/>
                <a:gd name="T14" fmla="*/ 19 w 44"/>
                <a:gd name="T15" fmla="*/ 37 h 41"/>
                <a:gd name="T16" fmla="*/ 11 w 44"/>
                <a:gd name="T17" fmla="*/ 39 h 41"/>
                <a:gd name="T18" fmla="*/ 1 w 44"/>
                <a:gd name="T19" fmla="*/ 41 h 41"/>
                <a:gd name="T20" fmla="*/ 0 w 44"/>
                <a:gd name="T21" fmla="*/ 37 h 41"/>
                <a:gd name="T22" fmla="*/ 0 w 44"/>
                <a:gd name="T23" fmla="*/ 37 h 41"/>
                <a:gd name="T24" fmla="*/ 8 w 44"/>
                <a:gd name="T25" fmla="*/ 36 h 41"/>
                <a:gd name="T26" fmla="*/ 15 w 44"/>
                <a:gd name="T27" fmla="*/ 34 h 41"/>
                <a:gd name="T28" fmla="*/ 15 w 44"/>
                <a:gd name="T29" fmla="*/ 34 h 41"/>
                <a:gd name="T30" fmla="*/ 21 w 44"/>
                <a:gd name="T31" fmla="*/ 32 h 41"/>
                <a:gd name="T32" fmla="*/ 26 w 44"/>
                <a:gd name="T33" fmla="*/ 29 h 41"/>
                <a:gd name="T34" fmla="*/ 26 w 44"/>
                <a:gd name="T35" fmla="*/ 29 h 41"/>
                <a:gd name="T36" fmla="*/ 34 w 44"/>
                <a:gd name="T37" fmla="*/ 22 h 41"/>
                <a:gd name="T38" fmla="*/ 34 w 44"/>
                <a:gd name="T39" fmla="*/ 22 h 41"/>
                <a:gd name="T40" fmla="*/ 37 w 44"/>
                <a:gd name="T41" fmla="*/ 18 h 41"/>
                <a:gd name="T42" fmla="*/ 40 w 44"/>
                <a:gd name="T43" fmla="*/ 13 h 41"/>
                <a:gd name="T44" fmla="*/ 44 w 44"/>
                <a:gd name="T45" fmla="*/ 15 h 41"/>
                <a:gd name="T46" fmla="*/ 22 w 44"/>
                <a:gd name="T47" fmla="*/ 9 h 41"/>
                <a:gd name="T48" fmla="*/ 19 w 44"/>
                <a:gd name="T49" fmla="*/ 12 h 41"/>
                <a:gd name="T50" fmla="*/ 19 w 44"/>
                <a:gd name="T51" fmla="*/ 12 h 41"/>
                <a:gd name="T52" fmla="*/ 10 w 44"/>
                <a:gd name="T53" fmla="*/ 7 h 41"/>
                <a:gd name="T54" fmla="*/ 1 w 44"/>
                <a:gd name="T55" fmla="*/ 3 h 41"/>
                <a:gd name="T56" fmla="*/ 3 w 44"/>
                <a:gd name="T57" fmla="*/ 0 h 41"/>
                <a:gd name="T58" fmla="*/ 3 w 44"/>
                <a:gd name="T59" fmla="*/ 0 h 41"/>
                <a:gd name="T60" fmla="*/ 12 w 44"/>
                <a:gd name="T61" fmla="*/ 4 h 41"/>
                <a:gd name="T62" fmla="*/ 22 w 44"/>
                <a:gd name="T63" fmla="*/ 9 h 41"/>
                <a:gd name="T64" fmla="*/ 22 w 44"/>
                <a:gd name="T65"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1">
                  <a:moveTo>
                    <a:pt x="44" y="15"/>
                  </a:moveTo>
                  <a:lnTo>
                    <a:pt x="44" y="15"/>
                  </a:lnTo>
                  <a:lnTo>
                    <a:pt x="39" y="22"/>
                  </a:lnTo>
                  <a:lnTo>
                    <a:pt x="33" y="29"/>
                  </a:lnTo>
                  <a:lnTo>
                    <a:pt x="33" y="29"/>
                  </a:lnTo>
                  <a:lnTo>
                    <a:pt x="26" y="34"/>
                  </a:lnTo>
                  <a:lnTo>
                    <a:pt x="19" y="37"/>
                  </a:lnTo>
                  <a:lnTo>
                    <a:pt x="19" y="37"/>
                  </a:lnTo>
                  <a:lnTo>
                    <a:pt x="11" y="39"/>
                  </a:lnTo>
                  <a:lnTo>
                    <a:pt x="1" y="41"/>
                  </a:lnTo>
                  <a:lnTo>
                    <a:pt x="0" y="37"/>
                  </a:lnTo>
                  <a:lnTo>
                    <a:pt x="0" y="37"/>
                  </a:lnTo>
                  <a:lnTo>
                    <a:pt x="8" y="36"/>
                  </a:lnTo>
                  <a:lnTo>
                    <a:pt x="15" y="34"/>
                  </a:lnTo>
                  <a:lnTo>
                    <a:pt x="15" y="34"/>
                  </a:lnTo>
                  <a:lnTo>
                    <a:pt x="21" y="32"/>
                  </a:lnTo>
                  <a:lnTo>
                    <a:pt x="26" y="29"/>
                  </a:lnTo>
                  <a:lnTo>
                    <a:pt x="26" y="29"/>
                  </a:lnTo>
                  <a:lnTo>
                    <a:pt x="34" y="22"/>
                  </a:lnTo>
                  <a:lnTo>
                    <a:pt x="34" y="22"/>
                  </a:lnTo>
                  <a:lnTo>
                    <a:pt x="37" y="18"/>
                  </a:lnTo>
                  <a:lnTo>
                    <a:pt x="40" y="13"/>
                  </a:lnTo>
                  <a:lnTo>
                    <a:pt x="44" y="15"/>
                  </a:lnTo>
                  <a:close/>
                  <a:moveTo>
                    <a:pt x="22" y="9"/>
                  </a:moveTo>
                  <a:lnTo>
                    <a:pt x="19" y="12"/>
                  </a:lnTo>
                  <a:lnTo>
                    <a:pt x="19" y="12"/>
                  </a:lnTo>
                  <a:lnTo>
                    <a:pt x="10" y="7"/>
                  </a:lnTo>
                  <a:lnTo>
                    <a:pt x="1" y="3"/>
                  </a:lnTo>
                  <a:lnTo>
                    <a:pt x="3" y="0"/>
                  </a:lnTo>
                  <a:lnTo>
                    <a:pt x="3" y="0"/>
                  </a:lnTo>
                  <a:lnTo>
                    <a:pt x="12" y="4"/>
                  </a:lnTo>
                  <a:lnTo>
                    <a:pt x="22" y="9"/>
                  </a:lnTo>
                  <a:lnTo>
                    <a:pt x="2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6" name="Freeform 630">
              <a:extLst>
                <a:ext uri="{FF2B5EF4-FFF2-40B4-BE49-F238E27FC236}">
                  <a16:creationId xmlns:a16="http://schemas.microsoft.com/office/drawing/2014/main" id="{751D3A31-212B-4F29-B3C3-E2576EE07BB5}"/>
                </a:ext>
              </a:extLst>
            </p:cNvPr>
            <p:cNvSpPr>
              <a:spLocks/>
            </p:cNvSpPr>
            <p:nvPr/>
          </p:nvSpPr>
          <p:spPr bwMode="auto">
            <a:xfrm>
              <a:off x="4745" y="3371"/>
              <a:ext cx="24" cy="23"/>
            </a:xfrm>
            <a:custGeom>
              <a:avLst/>
              <a:gdLst>
                <a:gd name="T0" fmla="*/ 23 w 46"/>
                <a:gd name="T1" fmla="*/ 1 h 45"/>
                <a:gd name="T2" fmla="*/ 23 w 46"/>
                <a:gd name="T3" fmla="*/ 1 h 45"/>
                <a:gd name="T4" fmla="*/ 21 w 46"/>
                <a:gd name="T5" fmla="*/ 7 h 45"/>
                <a:gd name="T6" fmla="*/ 46 w 46"/>
                <a:gd name="T7" fmla="*/ 7 h 45"/>
                <a:gd name="T8" fmla="*/ 46 w 46"/>
                <a:gd name="T9" fmla="*/ 7 h 45"/>
                <a:gd name="T10" fmla="*/ 45 w 46"/>
                <a:gd name="T11" fmla="*/ 12 h 45"/>
                <a:gd name="T12" fmla="*/ 45 w 46"/>
                <a:gd name="T13" fmla="*/ 12 h 45"/>
                <a:gd name="T14" fmla="*/ 43 w 46"/>
                <a:gd name="T15" fmla="*/ 21 h 45"/>
                <a:gd name="T16" fmla="*/ 43 w 46"/>
                <a:gd name="T17" fmla="*/ 21 h 45"/>
                <a:gd name="T18" fmla="*/ 39 w 46"/>
                <a:gd name="T19" fmla="*/ 29 h 45"/>
                <a:gd name="T20" fmla="*/ 39 w 46"/>
                <a:gd name="T21" fmla="*/ 29 h 45"/>
                <a:gd name="T22" fmla="*/ 36 w 46"/>
                <a:gd name="T23" fmla="*/ 32 h 45"/>
                <a:gd name="T24" fmla="*/ 32 w 46"/>
                <a:gd name="T25" fmla="*/ 36 h 45"/>
                <a:gd name="T26" fmla="*/ 32 w 46"/>
                <a:gd name="T27" fmla="*/ 36 h 45"/>
                <a:gd name="T28" fmla="*/ 27 w 46"/>
                <a:gd name="T29" fmla="*/ 39 h 45"/>
                <a:gd name="T30" fmla="*/ 22 w 46"/>
                <a:gd name="T31" fmla="*/ 41 h 45"/>
                <a:gd name="T32" fmla="*/ 22 w 46"/>
                <a:gd name="T33" fmla="*/ 41 h 45"/>
                <a:gd name="T34" fmla="*/ 17 w 46"/>
                <a:gd name="T35" fmla="*/ 43 h 45"/>
                <a:gd name="T36" fmla="*/ 11 w 46"/>
                <a:gd name="T37" fmla="*/ 45 h 45"/>
                <a:gd name="T38" fmla="*/ 9 w 46"/>
                <a:gd name="T39" fmla="*/ 42 h 45"/>
                <a:gd name="T40" fmla="*/ 9 w 46"/>
                <a:gd name="T41" fmla="*/ 42 h 45"/>
                <a:gd name="T42" fmla="*/ 16 w 46"/>
                <a:gd name="T43" fmla="*/ 40 h 45"/>
                <a:gd name="T44" fmla="*/ 23 w 46"/>
                <a:gd name="T45" fmla="*/ 37 h 45"/>
                <a:gd name="T46" fmla="*/ 28 w 46"/>
                <a:gd name="T47" fmla="*/ 34 h 45"/>
                <a:gd name="T48" fmla="*/ 33 w 46"/>
                <a:gd name="T49" fmla="*/ 30 h 45"/>
                <a:gd name="T50" fmla="*/ 33 w 46"/>
                <a:gd name="T51" fmla="*/ 30 h 45"/>
                <a:gd name="T52" fmla="*/ 24 w 46"/>
                <a:gd name="T53" fmla="*/ 26 h 45"/>
                <a:gd name="T54" fmla="*/ 14 w 46"/>
                <a:gd name="T55" fmla="*/ 22 h 45"/>
                <a:gd name="T56" fmla="*/ 16 w 46"/>
                <a:gd name="T57" fmla="*/ 19 h 45"/>
                <a:gd name="T58" fmla="*/ 16 w 46"/>
                <a:gd name="T59" fmla="*/ 19 h 45"/>
                <a:gd name="T60" fmla="*/ 25 w 46"/>
                <a:gd name="T61" fmla="*/ 22 h 45"/>
                <a:gd name="T62" fmla="*/ 35 w 46"/>
                <a:gd name="T63" fmla="*/ 26 h 45"/>
                <a:gd name="T64" fmla="*/ 35 w 46"/>
                <a:gd name="T65" fmla="*/ 26 h 45"/>
                <a:gd name="T66" fmla="*/ 39 w 46"/>
                <a:gd name="T67" fmla="*/ 19 h 45"/>
                <a:gd name="T68" fmla="*/ 41 w 46"/>
                <a:gd name="T69" fmla="*/ 10 h 45"/>
                <a:gd name="T70" fmla="*/ 19 w 46"/>
                <a:gd name="T71" fmla="*/ 10 h 45"/>
                <a:gd name="T72" fmla="*/ 19 w 46"/>
                <a:gd name="T73" fmla="*/ 10 h 45"/>
                <a:gd name="T74" fmla="*/ 16 w 46"/>
                <a:gd name="T75" fmla="*/ 15 h 45"/>
                <a:gd name="T76" fmla="*/ 11 w 46"/>
                <a:gd name="T77" fmla="*/ 20 h 45"/>
                <a:gd name="T78" fmla="*/ 11 w 46"/>
                <a:gd name="T79" fmla="*/ 20 h 45"/>
                <a:gd name="T80" fmla="*/ 7 w 46"/>
                <a:gd name="T81" fmla="*/ 24 h 45"/>
                <a:gd name="T82" fmla="*/ 2 w 46"/>
                <a:gd name="T83" fmla="*/ 27 h 45"/>
                <a:gd name="T84" fmla="*/ 0 w 46"/>
                <a:gd name="T85" fmla="*/ 24 h 45"/>
                <a:gd name="T86" fmla="*/ 0 w 46"/>
                <a:gd name="T87" fmla="*/ 24 h 45"/>
                <a:gd name="T88" fmla="*/ 6 w 46"/>
                <a:gd name="T89" fmla="*/ 19 h 45"/>
                <a:gd name="T90" fmla="*/ 12 w 46"/>
                <a:gd name="T91" fmla="*/ 14 h 45"/>
                <a:gd name="T92" fmla="*/ 12 w 46"/>
                <a:gd name="T93" fmla="*/ 14 h 45"/>
                <a:gd name="T94" fmla="*/ 16 w 46"/>
                <a:gd name="T95" fmla="*/ 7 h 45"/>
                <a:gd name="T96" fmla="*/ 19 w 46"/>
                <a:gd name="T97" fmla="*/ 0 h 45"/>
                <a:gd name="T98" fmla="*/ 23 w 46"/>
                <a:gd name="T99"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 h="45">
                  <a:moveTo>
                    <a:pt x="23" y="1"/>
                  </a:moveTo>
                  <a:lnTo>
                    <a:pt x="23" y="1"/>
                  </a:lnTo>
                  <a:lnTo>
                    <a:pt x="21" y="7"/>
                  </a:lnTo>
                  <a:lnTo>
                    <a:pt x="46" y="7"/>
                  </a:lnTo>
                  <a:lnTo>
                    <a:pt x="46" y="7"/>
                  </a:lnTo>
                  <a:lnTo>
                    <a:pt x="45" y="12"/>
                  </a:lnTo>
                  <a:lnTo>
                    <a:pt x="45" y="12"/>
                  </a:lnTo>
                  <a:lnTo>
                    <a:pt x="43" y="21"/>
                  </a:lnTo>
                  <a:lnTo>
                    <a:pt x="43" y="21"/>
                  </a:lnTo>
                  <a:lnTo>
                    <a:pt x="39" y="29"/>
                  </a:lnTo>
                  <a:lnTo>
                    <a:pt x="39" y="29"/>
                  </a:lnTo>
                  <a:lnTo>
                    <a:pt x="36" y="32"/>
                  </a:lnTo>
                  <a:lnTo>
                    <a:pt x="32" y="36"/>
                  </a:lnTo>
                  <a:lnTo>
                    <a:pt x="32" y="36"/>
                  </a:lnTo>
                  <a:lnTo>
                    <a:pt x="27" y="39"/>
                  </a:lnTo>
                  <a:lnTo>
                    <a:pt x="22" y="41"/>
                  </a:lnTo>
                  <a:lnTo>
                    <a:pt x="22" y="41"/>
                  </a:lnTo>
                  <a:lnTo>
                    <a:pt x="17" y="43"/>
                  </a:lnTo>
                  <a:lnTo>
                    <a:pt x="11" y="45"/>
                  </a:lnTo>
                  <a:lnTo>
                    <a:pt x="9" y="42"/>
                  </a:lnTo>
                  <a:lnTo>
                    <a:pt x="9" y="42"/>
                  </a:lnTo>
                  <a:lnTo>
                    <a:pt x="16" y="40"/>
                  </a:lnTo>
                  <a:lnTo>
                    <a:pt x="23" y="37"/>
                  </a:lnTo>
                  <a:lnTo>
                    <a:pt x="28" y="34"/>
                  </a:lnTo>
                  <a:lnTo>
                    <a:pt x="33" y="30"/>
                  </a:lnTo>
                  <a:lnTo>
                    <a:pt x="33" y="30"/>
                  </a:lnTo>
                  <a:lnTo>
                    <a:pt x="24" y="26"/>
                  </a:lnTo>
                  <a:lnTo>
                    <a:pt x="14" y="22"/>
                  </a:lnTo>
                  <a:lnTo>
                    <a:pt x="16" y="19"/>
                  </a:lnTo>
                  <a:lnTo>
                    <a:pt x="16" y="19"/>
                  </a:lnTo>
                  <a:lnTo>
                    <a:pt x="25" y="22"/>
                  </a:lnTo>
                  <a:lnTo>
                    <a:pt x="35" y="26"/>
                  </a:lnTo>
                  <a:lnTo>
                    <a:pt x="35" y="26"/>
                  </a:lnTo>
                  <a:lnTo>
                    <a:pt x="39" y="19"/>
                  </a:lnTo>
                  <a:lnTo>
                    <a:pt x="41" y="10"/>
                  </a:lnTo>
                  <a:lnTo>
                    <a:pt x="19" y="10"/>
                  </a:lnTo>
                  <a:lnTo>
                    <a:pt x="19" y="10"/>
                  </a:lnTo>
                  <a:lnTo>
                    <a:pt x="16" y="15"/>
                  </a:lnTo>
                  <a:lnTo>
                    <a:pt x="11" y="20"/>
                  </a:lnTo>
                  <a:lnTo>
                    <a:pt x="11" y="20"/>
                  </a:lnTo>
                  <a:lnTo>
                    <a:pt x="7" y="24"/>
                  </a:lnTo>
                  <a:lnTo>
                    <a:pt x="2" y="27"/>
                  </a:lnTo>
                  <a:lnTo>
                    <a:pt x="0" y="24"/>
                  </a:lnTo>
                  <a:lnTo>
                    <a:pt x="0" y="24"/>
                  </a:lnTo>
                  <a:lnTo>
                    <a:pt x="6" y="19"/>
                  </a:lnTo>
                  <a:lnTo>
                    <a:pt x="12" y="14"/>
                  </a:lnTo>
                  <a:lnTo>
                    <a:pt x="12" y="14"/>
                  </a:lnTo>
                  <a:lnTo>
                    <a:pt x="16" y="7"/>
                  </a:lnTo>
                  <a:lnTo>
                    <a:pt x="19" y="0"/>
                  </a:lnTo>
                  <a:lnTo>
                    <a:pt x="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7" name="Freeform 631">
              <a:extLst>
                <a:ext uri="{FF2B5EF4-FFF2-40B4-BE49-F238E27FC236}">
                  <a16:creationId xmlns:a16="http://schemas.microsoft.com/office/drawing/2014/main" id="{8F1E5FF7-42B2-4B65-8F11-A0771DD5A01B}"/>
                </a:ext>
              </a:extLst>
            </p:cNvPr>
            <p:cNvSpPr>
              <a:spLocks noEditPoints="1"/>
            </p:cNvSpPr>
            <p:nvPr/>
          </p:nvSpPr>
          <p:spPr bwMode="auto">
            <a:xfrm>
              <a:off x="4776" y="3370"/>
              <a:ext cx="20" cy="23"/>
            </a:xfrm>
            <a:custGeom>
              <a:avLst/>
              <a:gdLst>
                <a:gd name="T0" fmla="*/ 38 w 38"/>
                <a:gd name="T1" fmla="*/ 46 h 46"/>
                <a:gd name="T2" fmla="*/ 12 w 38"/>
                <a:gd name="T3" fmla="*/ 46 h 46"/>
                <a:gd name="T4" fmla="*/ 12 w 38"/>
                <a:gd name="T5" fmla="*/ 46 h 46"/>
                <a:gd name="T6" fmla="*/ 7 w 38"/>
                <a:gd name="T7" fmla="*/ 46 h 46"/>
                <a:gd name="T8" fmla="*/ 7 w 38"/>
                <a:gd name="T9" fmla="*/ 46 h 46"/>
                <a:gd name="T10" fmla="*/ 3 w 38"/>
                <a:gd name="T11" fmla="*/ 44 h 46"/>
                <a:gd name="T12" fmla="*/ 3 w 38"/>
                <a:gd name="T13" fmla="*/ 44 h 46"/>
                <a:gd name="T14" fmla="*/ 1 w 38"/>
                <a:gd name="T15" fmla="*/ 42 h 46"/>
                <a:gd name="T16" fmla="*/ 1 w 38"/>
                <a:gd name="T17" fmla="*/ 42 h 46"/>
                <a:gd name="T18" fmla="*/ 0 w 38"/>
                <a:gd name="T19" fmla="*/ 36 h 46"/>
                <a:gd name="T20" fmla="*/ 0 w 38"/>
                <a:gd name="T21" fmla="*/ 4 h 46"/>
                <a:gd name="T22" fmla="*/ 4 w 38"/>
                <a:gd name="T23" fmla="*/ 4 h 46"/>
                <a:gd name="T24" fmla="*/ 4 w 38"/>
                <a:gd name="T25" fmla="*/ 20 h 46"/>
                <a:gd name="T26" fmla="*/ 4 w 38"/>
                <a:gd name="T27" fmla="*/ 20 h 46"/>
                <a:gd name="T28" fmla="*/ 22 w 38"/>
                <a:gd name="T29" fmla="*/ 16 h 46"/>
                <a:gd name="T30" fmla="*/ 34 w 38"/>
                <a:gd name="T31" fmla="*/ 12 h 46"/>
                <a:gd name="T32" fmla="*/ 36 w 38"/>
                <a:gd name="T33" fmla="*/ 16 h 46"/>
                <a:gd name="T34" fmla="*/ 36 w 38"/>
                <a:gd name="T35" fmla="*/ 16 h 46"/>
                <a:gd name="T36" fmla="*/ 22 w 38"/>
                <a:gd name="T37" fmla="*/ 20 h 46"/>
                <a:gd name="T38" fmla="*/ 22 w 38"/>
                <a:gd name="T39" fmla="*/ 20 h 46"/>
                <a:gd name="T40" fmla="*/ 4 w 38"/>
                <a:gd name="T41" fmla="*/ 24 h 46"/>
                <a:gd name="T42" fmla="*/ 4 w 38"/>
                <a:gd name="T43" fmla="*/ 36 h 46"/>
                <a:gd name="T44" fmla="*/ 4 w 38"/>
                <a:gd name="T45" fmla="*/ 36 h 46"/>
                <a:gd name="T46" fmla="*/ 5 w 38"/>
                <a:gd name="T47" fmla="*/ 40 h 46"/>
                <a:gd name="T48" fmla="*/ 5 w 38"/>
                <a:gd name="T49" fmla="*/ 40 h 46"/>
                <a:gd name="T50" fmla="*/ 6 w 38"/>
                <a:gd name="T51" fmla="*/ 41 h 46"/>
                <a:gd name="T52" fmla="*/ 7 w 38"/>
                <a:gd name="T53" fmla="*/ 42 h 46"/>
                <a:gd name="T54" fmla="*/ 7 w 38"/>
                <a:gd name="T55" fmla="*/ 42 h 46"/>
                <a:gd name="T56" fmla="*/ 13 w 38"/>
                <a:gd name="T57" fmla="*/ 43 h 46"/>
                <a:gd name="T58" fmla="*/ 38 w 38"/>
                <a:gd name="T59" fmla="*/ 43 h 46"/>
                <a:gd name="T60" fmla="*/ 38 w 38"/>
                <a:gd name="T61" fmla="*/ 46 h 46"/>
                <a:gd name="T62" fmla="*/ 31 w 38"/>
                <a:gd name="T63" fmla="*/ 9 h 46"/>
                <a:gd name="T64" fmla="*/ 28 w 38"/>
                <a:gd name="T65" fmla="*/ 11 h 46"/>
                <a:gd name="T66" fmla="*/ 28 w 38"/>
                <a:gd name="T67" fmla="*/ 11 h 46"/>
                <a:gd name="T68" fmla="*/ 24 w 38"/>
                <a:gd name="T69" fmla="*/ 3 h 46"/>
                <a:gd name="T70" fmla="*/ 27 w 38"/>
                <a:gd name="T71" fmla="*/ 1 h 46"/>
                <a:gd name="T72" fmla="*/ 27 w 38"/>
                <a:gd name="T73" fmla="*/ 1 h 46"/>
                <a:gd name="T74" fmla="*/ 31 w 38"/>
                <a:gd name="T75" fmla="*/ 9 h 46"/>
                <a:gd name="T76" fmla="*/ 31 w 38"/>
                <a:gd name="T77" fmla="*/ 9 h 46"/>
                <a:gd name="T78" fmla="*/ 38 w 38"/>
                <a:gd name="T79" fmla="*/ 7 h 46"/>
                <a:gd name="T80" fmla="*/ 35 w 38"/>
                <a:gd name="T81" fmla="*/ 9 h 46"/>
                <a:gd name="T82" fmla="*/ 35 w 38"/>
                <a:gd name="T83" fmla="*/ 9 h 46"/>
                <a:gd name="T84" fmla="*/ 32 w 38"/>
                <a:gd name="T85" fmla="*/ 1 h 46"/>
                <a:gd name="T86" fmla="*/ 34 w 38"/>
                <a:gd name="T87" fmla="*/ 0 h 46"/>
                <a:gd name="T88" fmla="*/ 34 w 38"/>
                <a:gd name="T89" fmla="*/ 0 h 46"/>
                <a:gd name="T90" fmla="*/ 38 w 38"/>
                <a:gd name="T91" fmla="*/ 7 h 46"/>
                <a:gd name="T92" fmla="*/ 38 w 38"/>
                <a:gd name="T9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 h="46">
                  <a:moveTo>
                    <a:pt x="38" y="46"/>
                  </a:moveTo>
                  <a:lnTo>
                    <a:pt x="12" y="46"/>
                  </a:lnTo>
                  <a:lnTo>
                    <a:pt x="12" y="46"/>
                  </a:lnTo>
                  <a:lnTo>
                    <a:pt x="7" y="46"/>
                  </a:lnTo>
                  <a:lnTo>
                    <a:pt x="7" y="46"/>
                  </a:lnTo>
                  <a:lnTo>
                    <a:pt x="3" y="44"/>
                  </a:lnTo>
                  <a:lnTo>
                    <a:pt x="3" y="44"/>
                  </a:lnTo>
                  <a:lnTo>
                    <a:pt x="1" y="42"/>
                  </a:lnTo>
                  <a:lnTo>
                    <a:pt x="1" y="42"/>
                  </a:lnTo>
                  <a:lnTo>
                    <a:pt x="0" y="36"/>
                  </a:lnTo>
                  <a:lnTo>
                    <a:pt x="0" y="4"/>
                  </a:lnTo>
                  <a:lnTo>
                    <a:pt x="4" y="4"/>
                  </a:lnTo>
                  <a:lnTo>
                    <a:pt x="4" y="20"/>
                  </a:lnTo>
                  <a:lnTo>
                    <a:pt x="4" y="20"/>
                  </a:lnTo>
                  <a:lnTo>
                    <a:pt x="22" y="16"/>
                  </a:lnTo>
                  <a:lnTo>
                    <a:pt x="34" y="12"/>
                  </a:lnTo>
                  <a:lnTo>
                    <a:pt x="36" y="16"/>
                  </a:lnTo>
                  <a:lnTo>
                    <a:pt x="36" y="16"/>
                  </a:lnTo>
                  <a:lnTo>
                    <a:pt x="22" y="20"/>
                  </a:lnTo>
                  <a:lnTo>
                    <a:pt x="22" y="20"/>
                  </a:lnTo>
                  <a:lnTo>
                    <a:pt x="4" y="24"/>
                  </a:lnTo>
                  <a:lnTo>
                    <a:pt x="4" y="36"/>
                  </a:lnTo>
                  <a:lnTo>
                    <a:pt x="4" y="36"/>
                  </a:lnTo>
                  <a:lnTo>
                    <a:pt x="5" y="40"/>
                  </a:lnTo>
                  <a:lnTo>
                    <a:pt x="5" y="40"/>
                  </a:lnTo>
                  <a:lnTo>
                    <a:pt x="6" y="41"/>
                  </a:lnTo>
                  <a:lnTo>
                    <a:pt x="7" y="42"/>
                  </a:lnTo>
                  <a:lnTo>
                    <a:pt x="7" y="42"/>
                  </a:lnTo>
                  <a:lnTo>
                    <a:pt x="13" y="43"/>
                  </a:lnTo>
                  <a:lnTo>
                    <a:pt x="38" y="43"/>
                  </a:lnTo>
                  <a:lnTo>
                    <a:pt x="38" y="46"/>
                  </a:lnTo>
                  <a:close/>
                  <a:moveTo>
                    <a:pt x="31" y="9"/>
                  </a:moveTo>
                  <a:lnTo>
                    <a:pt x="28" y="11"/>
                  </a:lnTo>
                  <a:lnTo>
                    <a:pt x="28" y="11"/>
                  </a:lnTo>
                  <a:lnTo>
                    <a:pt x="24" y="3"/>
                  </a:lnTo>
                  <a:lnTo>
                    <a:pt x="27" y="1"/>
                  </a:lnTo>
                  <a:lnTo>
                    <a:pt x="27" y="1"/>
                  </a:lnTo>
                  <a:lnTo>
                    <a:pt x="31" y="9"/>
                  </a:lnTo>
                  <a:lnTo>
                    <a:pt x="31" y="9"/>
                  </a:lnTo>
                  <a:close/>
                  <a:moveTo>
                    <a:pt x="38" y="7"/>
                  </a:moveTo>
                  <a:lnTo>
                    <a:pt x="35" y="9"/>
                  </a:lnTo>
                  <a:lnTo>
                    <a:pt x="35" y="9"/>
                  </a:lnTo>
                  <a:lnTo>
                    <a:pt x="32" y="1"/>
                  </a:lnTo>
                  <a:lnTo>
                    <a:pt x="34" y="0"/>
                  </a:lnTo>
                  <a:lnTo>
                    <a:pt x="34" y="0"/>
                  </a:lnTo>
                  <a:lnTo>
                    <a:pt x="38" y="7"/>
                  </a:lnTo>
                  <a:lnTo>
                    <a:pt x="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8" name="Freeform 632">
              <a:extLst>
                <a:ext uri="{FF2B5EF4-FFF2-40B4-BE49-F238E27FC236}">
                  <a16:creationId xmlns:a16="http://schemas.microsoft.com/office/drawing/2014/main" id="{D5493F79-E05A-41F8-8DFB-7B1D3700A698}"/>
                </a:ext>
              </a:extLst>
            </p:cNvPr>
            <p:cNvSpPr>
              <a:spLocks/>
            </p:cNvSpPr>
            <p:nvPr/>
          </p:nvSpPr>
          <p:spPr bwMode="auto">
            <a:xfrm>
              <a:off x="4801" y="3378"/>
              <a:ext cx="21" cy="15"/>
            </a:xfrm>
            <a:custGeom>
              <a:avLst/>
              <a:gdLst>
                <a:gd name="T0" fmla="*/ 43 w 43"/>
                <a:gd name="T1" fmla="*/ 29 h 29"/>
                <a:gd name="T2" fmla="*/ 0 w 43"/>
                <a:gd name="T3" fmla="*/ 29 h 29"/>
                <a:gd name="T4" fmla="*/ 0 w 43"/>
                <a:gd name="T5" fmla="*/ 26 h 29"/>
                <a:gd name="T6" fmla="*/ 27 w 43"/>
                <a:gd name="T7" fmla="*/ 26 h 29"/>
                <a:gd name="T8" fmla="*/ 30 w 43"/>
                <a:gd name="T9" fmla="*/ 3 h 29"/>
                <a:gd name="T10" fmla="*/ 7 w 43"/>
                <a:gd name="T11" fmla="*/ 3 h 29"/>
                <a:gd name="T12" fmla="*/ 7 w 43"/>
                <a:gd name="T13" fmla="*/ 0 h 29"/>
                <a:gd name="T14" fmla="*/ 34 w 43"/>
                <a:gd name="T15" fmla="*/ 0 h 29"/>
                <a:gd name="T16" fmla="*/ 31 w 43"/>
                <a:gd name="T17" fmla="*/ 26 h 29"/>
                <a:gd name="T18" fmla="*/ 43 w 43"/>
                <a:gd name="T19" fmla="*/ 26 h 29"/>
                <a:gd name="T20" fmla="*/ 43 w 43"/>
                <a:gd name="T2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29">
                  <a:moveTo>
                    <a:pt x="43" y="29"/>
                  </a:moveTo>
                  <a:lnTo>
                    <a:pt x="0" y="29"/>
                  </a:lnTo>
                  <a:lnTo>
                    <a:pt x="0" y="26"/>
                  </a:lnTo>
                  <a:lnTo>
                    <a:pt x="27" y="26"/>
                  </a:lnTo>
                  <a:lnTo>
                    <a:pt x="30" y="3"/>
                  </a:lnTo>
                  <a:lnTo>
                    <a:pt x="7" y="3"/>
                  </a:lnTo>
                  <a:lnTo>
                    <a:pt x="7" y="0"/>
                  </a:lnTo>
                  <a:lnTo>
                    <a:pt x="34" y="0"/>
                  </a:lnTo>
                  <a:lnTo>
                    <a:pt x="31" y="26"/>
                  </a:lnTo>
                  <a:lnTo>
                    <a:pt x="43" y="26"/>
                  </a:lnTo>
                  <a:lnTo>
                    <a:pt x="43"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9" name="Rectangle 633">
              <a:extLst>
                <a:ext uri="{FF2B5EF4-FFF2-40B4-BE49-F238E27FC236}">
                  <a16:creationId xmlns:a16="http://schemas.microsoft.com/office/drawing/2014/main" id="{A0CB2337-BBDB-40BF-A743-07B277452518}"/>
                </a:ext>
              </a:extLst>
            </p:cNvPr>
            <p:cNvSpPr>
              <a:spLocks noChangeArrowheads="1"/>
            </p:cNvSpPr>
            <p:nvPr/>
          </p:nvSpPr>
          <p:spPr bwMode="auto">
            <a:xfrm>
              <a:off x="4829" y="3382"/>
              <a:ext cx="2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0" name="Freeform 634">
              <a:extLst>
                <a:ext uri="{FF2B5EF4-FFF2-40B4-BE49-F238E27FC236}">
                  <a16:creationId xmlns:a16="http://schemas.microsoft.com/office/drawing/2014/main" id="{7B329573-A04A-4AA3-A66B-73D078893253}"/>
                </a:ext>
              </a:extLst>
            </p:cNvPr>
            <p:cNvSpPr>
              <a:spLocks/>
            </p:cNvSpPr>
            <p:nvPr/>
          </p:nvSpPr>
          <p:spPr bwMode="auto">
            <a:xfrm>
              <a:off x="4855" y="3371"/>
              <a:ext cx="23" cy="23"/>
            </a:xfrm>
            <a:custGeom>
              <a:avLst/>
              <a:gdLst>
                <a:gd name="T0" fmla="*/ 27 w 46"/>
                <a:gd name="T1" fmla="*/ 36 h 45"/>
                <a:gd name="T2" fmla="*/ 27 w 46"/>
                <a:gd name="T3" fmla="*/ 28 h 45"/>
                <a:gd name="T4" fmla="*/ 27 w 46"/>
                <a:gd name="T5" fmla="*/ 25 h 45"/>
                <a:gd name="T6" fmla="*/ 18 w 46"/>
                <a:gd name="T7" fmla="*/ 31 h 45"/>
                <a:gd name="T8" fmla="*/ 15 w 46"/>
                <a:gd name="T9" fmla="*/ 36 h 45"/>
                <a:gd name="T10" fmla="*/ 16 w 46"/>
                <a:gd name="T11" fmla="*/ 38 h 45"/>
                <a:gd name="T12" fmla="*/ 18 w 46"/>
                <a:gd name="T13" fmla="*/ 40 h 45"/>
                <a:gd name="T14" fmla="*/ 29 w 46"/>
                <a:gd name="T15" fmla="*/ 41 h 45"/>
                <a:gd name="T16" fmla="*/ 45 w 46"/>
                <a:gd name="T17" fmla="*/ 40 h 45"/>
                <a:gd name="T18" fmla="*/ 45 w 46"/>
                <a:gd name="T19" fmla="*/ 44 h 45"/>
                <a:gd name="T20" fmla="*/ 31 w 46"/>
                <a:gd name="T21" fmla="*/ 45 h 45"/>
                <a:gd name="T22" fmla="*/ 15 w 46"/>
                <a:gd name="T23" fmla="*/ 43 h 45"/>
                <a:gd name="T24" fmla="*/ 13 w 46"/>
                <a:gd name="T25" fmla="*/ 40 h 45"/>
                <a:gd name="T26" fmla="*/ 11 w 46"/>
                <a:gd name="T27" fmla="*/ 36 h 45"/>
                <a:gd name="T28" fmla="*/ 15 w 46"/>
                <a:gd name="T29" fmla="*/ 29 h 45"/>
                <a:gd name="T30" fmla="*/ 19 w 46"/>
                <a:gd name="T31" fmla="*/ 26 h 45"/>
                <a:gd name="T32" fmla="*/ 26 w 46"/>
                <a:gd name="T33" fmla="*/ 22 h 45"/>
                <a:gd name="T34" fmla="*/ 23 w 46"/>
                <a:gd name="T35" fmla="*/ 20 h 45"/>
                <a:gd name="T36" fmla="*/ 16 w 46"/>
                <a:gd name="T37" fmla="*/ 21 h 45"/>
                <a:gd name="T38" fmla="*/ 11 w 46"/>
                <a:gd name="T39" fmla="*/ 23 h 45"/>
                <a:gd name="T40" fmla="*/ 2 w 46"/>
                <a:gd name="T41" fmla="*/ 30 h 45"/>
                <a:gd name="T42" fmla="*/ 0 w 46"/>
                <a:gd name="T43" fmla="*/ 27 h 45"/>
                <a:gd name="T44" fmla="*/ 8 w 46"/>
                <a:gd name="T45" fmla="*/ 20 h 45"/>
                <a:gd name="T46" fmla="*/ 15 w 46"/>
                <a:gd name="T47" fmla="*/ 11 h 45"/>
                <a:gd name="T48" fmla="*/ 2 w 46"/>
                <a:gd name="T49" fmla="*/ 7 h 45"/>
                <a:gd name="T50" fmla="*/ 16 w 46"/>
                <a:gd name="T51" fmla="*/ 7 h 45"/>
                <a:gd name="T52" fmla="*/ 22 w 46"/>
                <a:gd name="T53" fmla="*/ 1 h 45"/>
                <a:gd name="T54" fmla="*/ 20 w 46"/>
                <a:gd name="T55" fmla="*/ 7 h 45"/>
                <a:gd name="T56" fmla="*/ 39 w 46"/>
                <a:gd name="T57" fmla="*/ 11 h 45"/>
                <a:gd name="T58" fmla="*/ 19 w 46"/>
                <a:gd name="T59" fmla="*/ 11 h 45"/>
                <a:gd name="T60" fmla="*/ 15 w 46"/>
                <a:gd name="T61" fmla="*/ 19 h 45"/>
                <a:gd name="T62" fmla="*/ 18 w 46"/>
                <a:gd name="T63" fmla="*/ 17 h 45"/>
                <a:gd name="T64" fmla="*/ 23 w 46"/>
                <a:gd name="T65" fmla="*/ 17 h 45"/>
                <a:gd name="T66" fmla="*/ 27 w 46"/>
                <a:gd name="T67" fmla="*/ 18 h 45"/>
                <a:gd name="T68" fmla="*/ 45 w 46"/>
                <a:gd name="T69" fmla="*/ 15 h 45"/>
                <a:gd name="T70" fmla="*/ 46 w 46"/>
                <a:gd name="T71" fmla="*/ 18 h 45"/>
                <a:gd name="T72" fmla="*/ 31 w 46"/>
                <a:gd name="T73" fmla="*/ 24 h 45"/>
                <a:gd name="T74" fmla="*/ 31 w 46"/>
                <a:gd name="T75"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5">
                  <a:moveTo>
                    <a:pt x="31" y="36"/>
                  </a:moveTo>
                  <a:lnTo>
                    <a:pt x="27" y="36"/>
                  </a:lnTo>
                  <a:lnTo>
                    <a:pt x="27" y="28"/>
                  </a:lnTo>
                  <a:lnTo>
                    <a:pt x="27" y="28"/>
                  </a:lnTo>
                  <a:lnTo>
                    <a:pt x="27" y="25"/>
                  </a:lnTo>
                  <a:lnTo>
                    <a:pt x="27" y="25"/>
                  </a:lnTo>
                  <a:lnTo>
                    <a:pt x="22" y="28"/>
                  </a:lnTo>
                  <a:lnTo>
                    <a:pt x="18" y="31"/>
                  </a:lnTo>
                  <a:lnTo>
                    <a:pt x="16" y="34"/>
                  </a:lnTo>
                  <a:lnTo>
                    <a:pt x="15" y="36"/>
                  </a:lnTo>
                  <a:lnTo>
                    <a:pt x="15" y="36"/>
                  </a:lnTo>
                  <a:lnTo>
                    <a:pt x="16" y="38"/>
                  </a:lnTo>
                  <a:lnTo>
                    <a:pt x="18" y="40"/>
                  </a:lnTo>
                  <a:lnTo>
                    <a:pt x="18" y="40"/>
                  </a:lnTo>
                  <a:lnTo>
                    <a:pt x="22" y="41"/>
                  </a:lnTo>
                  <a:lnTo>
                    <a:pt x="29" y="41"/>
                  </a:lnTo>
                  <a:lnTo>
                    <a:pt x="29" y="41"/>
                  </a:lnTo>
                  <a:lnTo>
                    <a:pt x="45" y="40"/>
                  </a:lnTo>
                  <a:lnTo>
                    <a:pt x="45" y="44"/>
                  </a:lnTo>
                  <a:lnTo>
                    <a:pt x="45" y="44"/>
                  </a:lnTo>
                  <a:lnTo>
                    <a:pt x="31" y="45"/>
                  </a:lnTo>
                  <a:lnTo>
                    <a:pt x="31" y="45"/>
                  </a:lnTo>
                  <a:lnTo>
                    <a:pt x="21" y="44"/>
                  </a:lnTo>
                  <a:lnTo>
                    <a:pt x="15" y="43"/>
                  </a:lnTo>
                  <a:lnTo>
                    <a:pt x="15" y="43"/>
                  </a:lnTo>
                  <a:lnTo>
                    <a:pt x="13" y="40"/>
                  </a:lnTo>
                  <a:lnTo>
                    <a:pt x="11" y="36"/>
                  </a:lnTo>
                  <a:lnTo>
                    <a:pt x="11" y="36"/>
                  </a:lnTo>
                  <a:lnTo>
                    <a:pt x="11" y="33"/>
                  </a:lnTo>
                  <a:lnTo>
                    <a:pt x="15" y="29"/>
                  </a:lnTo>
                  <a:lnTo>
                    <a:pt x="15" y="29"/>
                  </a:lnTo>
                  <a:lnTo>
                    <a:pt x="19" y="26"/>
                  </a:lnTo>
                  <a:lnTo>
                    <a:pt x="26" y="22"/>
                  </a:lnTo>
                  <a:lnTo>
                    <a:pt x="26" y="22"/>
                  </a:lnTo>
                  <a:lnTo>
                    <a:pt x="25" y="20"/>
                  </a:lnTo>
                  <a:lnTo>
                    <a:pt x="23" y="20"/>
                  </a:lnTo>
                  <a:lnTo>
                    <a:pt x="23" y="20"/>
                  </a:lnTo>
                  <a:lnTo>
                    <a:pt x="16" y="21"/>
                  </a:lnTo>
                  <a:lnTo>
                    <a:pt x="16" y="21"/>
                  </a:lnTo>
                  <a:lnTo>
                    <a:pt x="11" y="23"/>
                  </a:lnTo>
                  <a:lnTo>
                    <a:pt x="6" y="26"/>
                  </a:lnTo>
                  <a:lnTo>
                    <a:pt x="2" y="30"/>
                  </a:lnTo>
                  <a:lnTo>
                    <a:pt x="0" y="27"/>
                  </a:lnTo>
                  <a:lnTo>
                    <a:pt x="0" y="27"/>
                  </a:lnTo>
                  <a:lnTo>
                    <a:pt x="4" y="24"/>
                  </a:lnTo>
                  <a:lnTo>
                    <a:pt x="8" y="20"/>
                  </a:lnTo>
                  <a:lnTo>
                    <a:pt x="11" y="15"/>
                  </a:lnTo>
                  <a:lnTo>
                    <a:pt x="15" y="11"/>
                  </a:lnTo>
                  <a:lnTo>
                    <a:pt x="2" y="11"/>
                  </a:lnTo>
                  <a:lnTo>
                    <a:pt x="2" y="7"/>
                  </a:lnTo>
                  <a:lnTo>
                    <a:pt x="16" y="7"/>
                  </a:lnTo>
                  <a:lnTo>
                    <a:pt x="16" y="7"/>
                  </a:lnTo>
                  <a:lnTo>
                    <a:pt x="18" y="0"/>
                  </a:lnTo>
                  <a:lnTo>
                    <a:pt x="22" y="1"/>
                  </a:lnTo>
                  <a:lnTo>
                    <a:pt x="22" y="1"/>
                  </a:lnTo>
                  <a:lnTo>
                    <a:pt x="20" y="7"/>
                  </a:lnTo>
                  <a:lnTo>
                    <a:pt x="39" y="7"/>
                  </a:lnTo>
                  <a:lnTo>
                    <a:pt x="39" y="11"/>
                  </a:lnTo>
                  <a:lnTo>
                    <a:pt x="19" y="11"/>
                  </a:lnTo>
                  <a:lnTo>
                    <a:pt x="19" y="11"/>
                  </a:lnTo>
                  <a:lnTo>
                    <a:pt x="14" y="18"/>
                  </a:lnTo>
                  <a:lnTo>
                    <a:pt x="15" y="19"/>
                  </a:lnTo>
                  <a:lnTo>
                    <a:pt x="15" y="19"/>
                  </a:lnTo>
                  <a:lnTo>
                    <a:pt x="18" y="17"/>
                  </a:lnTo>
                  <a:lnTo>
                    <a:pt x="18" y="17"/>
                  </a:lnTo>
                  <a:lnTo>
                    <a:pt x="23" y="17"/>
                  </a:lnTo>
                  <a:lnTo>
                    <a:pt x="23" y="17"/>
                  </a:lnTo>
                  <a:lnTo>
                    <a:pt x="27" y="18"/>
                  </a:lnTo>
                  <a:lnTo>
                    <a:pt x="30" y="20"/>
                  </a:lnTo>
                  <a:lnTo>
                    <a:pt x="45" y="15"/>
                  </a:lnTo>
                  <a:lnTo>
                    <a:pt x="46" y="18"/>
                  </a:lnTo>
                  <a:lnTo>
                    <a:pt x="46" y="18"/>
                  </a:lnTo>
                  <a:lnTo>
                    <a:pt x="31" y="24"/>
                  </a:lnTo>
                  <a:lnTo>
                    <a:pt x="31" y="24"/>
                  </a:lnTo>
                  <a:lnTo>
                    <a:pt x="31" y="29"/>
                  </a:lnTo>
                  <a:lnTo>
                    <a:pt x="31"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1" name="Freeform 635">
              <a:extLst>
                <a:ext uri="{FF2B5EF4-FFF2-40B4-BE49-F238E27FC236}">
                  <a16:creationId xmlns:a16="http://schemas.microsoft.com/office/drawing/2014/main" id="{489484D3-5A19-4AB8-81F0-1267149F86DC}"/>
                </a:ext>
              </a:extLst>
            </p:cNvPr>
            <p:cNvSpPr>
              <a:spLocks noEditPoints="1"/>
            </p:cNvSpPr>
            <p:nvPr/>
          </p:nvSpPr>
          <p:spPr bwMode="auto">
            <a:xfrm>
              <a:off x="4882" y="3370"/>
              <a:ext cx="24" cy="24"/>
            </a:xfrm>
            <a:custGeom>
              <a:avLst/>
              <a:gdLst>
                <a:gd name="T0" fmla="*/ 22 w 48"/>
                <a:gd name="T1" fmla="*/ 25 h 48"/>
                <a:gd name="T2" fmla="*/ 4 w 48"/>
                <a:gd name="T3" fmla="*/ 22 h 48"/>
                <a:gd name="T4" fmla="*/ 22 w 48"/>
                <a:gd name="T5" fmla="*/ 18 h 48"/>
                <a:gd name="T6" fmla="*/ 5 w 48"/>
                <a:gd name="T7" fmla="*/ 14 h 48"/>
                <a:gd name="T8" fmla="*/ 22 w 48"/>
                <a:gd name="T9" fmla="*/ 11 h 48"/>
                <a:gd name="T10" fmla="*/ 26 w 48"/>
                <a:gd name="T11" fmla="*/ 14 h 48"/>
                <a:gd name="T12" fmla="*/ 43 w 48"/>
                <a:gd name="T13" fmla="*/ 18 h 48"/>
                <a:gd name="T14" fmla="*/ 26 w 48"/>
                <a:gd name="T15" fmla="*/ 22 h 48"/>
                <a:gd name="T16" fmla="*/ 44 w 48"/>
                <a:gd name="T17" fmla="*/ 25 h 48"/>
                <a:gd name="T18" fmla="*/ 26 w 48"/>
                <a:gd name="T19" fmla="*/ 31 h 48"/>
                <a:gd name="T20" fmla="*/ 48 w 48"/>
                <a:gd name="T21" fmla="*/ 34 h 48"/>
                <a:gd name="T22" fmla="*/ 28 w 48"/>
                <a:gd name="T23" fmla="*/ 34 h 48"/>
                <a:gd name="T24" fmla="*/ 36 w 48"/>
                <a:gd name="T25" fmla="*/ 40 h 48"/>
                <a:gd name="T26" fmla="*/ 48 w 48"/>
                <a:gd name="T27" fmla="*/ 45 h 48"/>
                <a:gd name="T28" fmla="*/ 46 w 48"/>
                <a:gd name="T29" fmla="*/ 48 h 48"/>
                <a:gd name="T30" fmla="*/ 34 w 48"/>
                <a:gd name="T31" fmla="*/ 43 h 48"/>
                <a:gd name="T32" fmla="*/ 29 w 48"/>
                <a:gd name="T33" fmla="*/ 39 h 48"/>
                <a:gd name="T34" fmla="*/ 25 w 48"/>
                <a:gd name="T35" fmla="*/ 35 h 48"/>
                <a:gd name="T36" fmla="*/ 15 w 48"/>
                <a:gd name="T37" fmla="*/ 43 h 48"/>
                <a:gd name="T38" fmla="*/ 8 w 48"/>
                <a:gd name="T39" fmla="*/ 46 h 48"/>
                <a:gd name="T40" fmla="*/ 0 w 48"/>
                <a:gd name="T41" fmla="*/ 45 h 48"/>
                <a:gd name="T42" fmla="*/ 8 w 48"/>
                <a:gd name="T43" fmla="*/ 43 h 48"/>
                <a:gd name="T44" fmla="*/ 14 w 48"/>
                <a:gd name="T45" fmla="*/ 40 h 48"/>
                <a:gd name="T46" fmla="*/ 21 w 48"/>
                <a:gd name="T47" fmla="*/ 34 h 48"/>
                <a:gd name="T48" fmla="*/ 1 w 48"/>
                <a:gd name="T49" fmla="*/ 31 h 48"/>
                <a:gd name="T50" fmla="*/ 43 w 48"/>
                <a:gd name="T51" fmla="*/ 14 h 48"/>
                <a:gd name="T52" fmla="*/ 5 w 48"/>
                <a:gd name="T53" fmla="*/ 8 h 48"/>
                <a:gd name="T54" fmla="*/ 1 w 48"/>
                <a:gd name="T55" fmla="*/ 14 h 48"/>
                <a:gd name="T56" fmla="*/ 22 w 48"/>
                <a:gd name="T57" fmla="*/ 4 h 48"/>
                <a:gd name="T58" fmla="*/ 26 w 48"/>
                <a:gd name="T59" fmla="*/ 0 h 48"/>
                <a:gd name="T60" fmla="*/ 47 w 48"/>
                <a:gd name="T61" fmla="*/ 4 h 48"/>
                <a:gd name="T62" fmla="*/ 43 w 48"/>
                <a:gd name="T63"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8">
                  <a:moveTo>
                    <a:pt x="22" y="31"/>
                  </a:moveTo>
                  <a:lnTo>
                    <a:pt x="22" y="25"/>
                  </a:lnTo>
                  <a:lnTo>
                    <a:pt x="4" y="25"/>
                  </a:lnTo>
                  <a:lnTo>
                    <a:pt x="4" y="22"/>
                  </a:lnTo>
                  <a:lnTo>
                    <a:pt x="22" y="22"/>
                  </a:lnTo>
                  <a:lnTo>
                    <a:pt x="22" y="18"/>
                  </a:lnTo>
                  <a:lnTo>
                    <a:pt x="5" y="18"/>
                  </a:lnTo>
                  <a:lnTo>
                    <a:pt x="5" y="14"/>
                  </a:lnTo>
                  <a:lnTo>
                    <a:pt x="22" y="14"/>
                  </a:lnTo>
                  <a:lnTo>
                    <a:pt x="22" y="11"/>
                  </a:lnTo>
                  <a:lnTo>
                    <a:pt x="26" y="11"/>
                  </a:lnTo>
                  <a:lnTo>
                    <a:pt x="26" y="14"/>
                  </a:lnTo>
                  <a:lnTo>
                    <a:pt x="43" y="14"/>
                  </a:lnTo>
                  <a:lnTo>
                    <a:pt x="43" y="18"/>
                  </a:lnTo>
                  <a:lnTo>
                    <a:pt x="26" y="18"/>
                  </a:lnTo>
                  <a:lnTo>
                    <a:pt x="26" y="22"/>
                  </a:lnTo>
                  <a:lnTo>
                    <a:pt x="44" y="22"/>
                  </a:lnTo>
                  <a:lnTo>
                    <a:pt x="44" y="25"/>
                  </a:lnTo>
                  <a:lnTo>
                    <a:pt x="26" y="25"/>
                  </a:lnTo>
                  <a:lnTo>
                    <a:pt x="26" y="31"/>
                  </a:lnTo>
                  <a:lnTo>
                    <a:pt x="48" y="31"/>
                  </a:lnTo>
                  <a:lnTo>
                    <a:pt x="48" y="34"/>
                  </a:lnTo>
                  <a:lnTo>
                    <a:pt x="28" y="34"/>
                  </a:lnTo>
                  <a:lnTo>
                    <a:pt x="28" y="34"/>
                  </a:lnTo>
                  <a:lnTo>
                    <a:pt x="32" y="37"/>
                  </a:lnTo>
                  <a:lnTo>
                    <a:pt x="36" y="40"/>
                  </a:lnTo>
                  <a:lnTo>
                    <a:pt x="42" y="43"/>
                  </a:lnTo>
                  <a:lnTo>
                    <a:pt x="48" y="45"/>
                  </a:lnTo>
                  <a:lnTo>
                    <a:pt x="46" y="48"/>
                  </a:lnTo>
                  <a:lnTo>
                    <a:pt x="46" y="48"/>
                  </a:lnTo>
                  <a:lnTo>
                    <a:pt x="40" y="46"/>
                  </a:lnTo>
                  <a:lnTo>
                    <a:pt x="34" y="43"/>
                  </a:lnTo>
                  <a:lnTo>
                    <a:pt x="34" y="43"/>
                  </a:lnTo>
                  <a:lnTo>
                    <a:pt x="29" y="39"/>
                  </a:lnTo>
                  <a:lnTo>
                    <a:pt x="25" y="35"/>
                  </a:lnTo>
                  <a:lnTo>
                    <a:pt x="25" y="35"/>
                  </a:lnTo>
                  <a:lnTo>
                    <a:pt x="21" y="40"/>
                  </a:lnTo>
                  <a:lnTo>
                    <a:pt x="15" y="43"/>
                  </a:lnTo>
                  <a:lnTo>
                    <a:pt x="15" y="43"/>
                  </a:lnTo>
                  <a:lnTo>
                    <a:pt x="8" y="46"/>
                  </a:lnTo>
                  <a:lnTo>
                    <a:pt x="1" y="48"/>
                  </a:lnTo>
                  <a:lnTo>
                    <a:pt x="0" y="45"/>
                  </a:lnTo>
                  <a:lnTo>
                    <a:pt x="0" y="45"/>
                  </a:lnTo>
                  <a:lnTo>
                    <a:pt x="8" y="43"/>
                  </a:lnTo>
                  <a:lnTo>
                    <a:pt x="14" y="40"/>
                  </a:lnTo>
                  <a:lnTo>
                    <a:pt x="14" y="40"/>
                  </a:lnTo>
                  <a:lnTo>
                    <a:pt x="19" y="37"/>
                  </a:lnTo>
                  <a:lnTo>
                    <a:pt x="21" y="34"/>
                  </a:lnTo>
                  <a:lnTo>
                    <a:pt x="1" y="34"/>
                  </a:lnTo>
                  <a:lnTo>
                    <a:pt x="1" y="31"/>
                  </a:lnTo>
                  <a:lnTo>
                    <a:pt x="22" y="31"/>
                  </a:lnTo>
                  <a:close/>
                  <a:moveTo>
                    <a:pt x="43" y="14"/>
                  </a:moveTo>
                  <a:lnTo>
                    <a:pt x="43" y="8"/>
                  </a:lnTo>
                  <a:lnTo>
                    <a:pt x="5" y="8"/>
                  </a:lnTo>
                  <a:lnTo>
                    <a:pt x="5" y="14"/>
                  </a:lnTo>
                  <a:lnTo>
                    <a:pt x="1" y="14"/>
                  </a:lnTo>
                  <a:lnTo>
                    <a:pt x="1" y="4"/>
                  </a:lnTo>
                  <a:lnTo>
                    <a:pt x="22" y="4"/>
                  </a:lnTo>
                  <a:lnTo>
                    <a:pt x="22" y="0"/>
                  </a:lnTo>
                  <a:lnTo>
                    <a:pt x="26" y="0"/>
                  </a:lnTo>
                  <a:lnTo>
                    <a:pt x="26" y="4"/>
                  </a:lnTo>
                  <a:lnTo>
                    <a:pt x="47" y="4"/>
                  </a:lnTo>
                  <a:lnTo>
                    <a:pt x="47" y="14"/>
                  </a:lnTo>
                  <a:lnTo>
                    <a:pt x="4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2" name="Freeform 636">
              <a:extLst>
                <a:ext uri="{FF2B5EF4-FFF2-40B4-BE49-F238E27FC236}">
                  <a16:creationId xmlns:a16="http://schemas.microsoft.com/office/drawing/2014/main" id="{79CD00C7-C5F0-45DE-BA5A-B454C602048A}"/>
                </a:ext>
              </a:extLst>
            </p:cNvPr>
            <p:cNvSpPr>
              <a:spLocks noEditPoints="1"/>
            </p:cNvSpPr>
            <p:nvPr/>
          </p:nvSpPr>
          <p:spPr bwMode="auto">
            <a:xfrm>
              <a:off x="4909" y="3370"/>
              <a:ext cx="25" cy="24"/>
            </a:xfrm>
            <a:custGeom>
              <a:avLst/>
              <a:gdLst>
                <a:gd name="T0" fmla="*/ 10 w 51"/>
                <a:gd name="T1" fmla="*/ 23 h 48"/>
                <a:gd name="T2" fmla="*/ 7 w 51"/>
                <a:gd name="T3" fmla="*/ 37 h 48"/>
                <a:gd name="T4" fmla="*/ 2 w 51"/>
                <a:gd name="T5" fmla="*/ 48 h 48"/>
                <a:gd name="T6" fmla="*/ 0 w 51"/>
                <a:gd name="T7" fmla="*/ 46 h 48"/>
                <a:gd name="T8" fmla="*/ 5 w 51"/>
                <a:gd name="T9" fmla="*/ 34 h 48"/>
                <a:gd name="T10" fmla="*/ 6 w 51"/>
                <a:gd name="T11" fmla="*/ 25 h 48"/>
                <a:gd name="T12" fmla="*/ 1 w 51"/>
                <a:gd name="T13" fmla="*/ 13 h 48"/>
                <a:gd name="T14" fmla="*/ 9 w 51"/>
                <a:gd name="T15" fmla="*/ 10 h 48"/>
                <a:gd name="T16" fmla="*/ 13 w 51"/>
                <a:gd name="T17" fmla="*/ 1 h 48"/>
                <a:gd name="T18" fmla="*/ 20 w 51"/>
                <a:gd name="T19" fmla="*/ 10 h 48"/>
                <a:gd name="T20" fmla="*/ 10 w 51"/>
                <a:gd name="T21" fmla="*/ 13 h 48"/>
                <a:gd name="T22" fmla="*/ 10 w 51"/>
                <a:gd name="T23" fmla="*/ 20 h 48"/>
                <a:gd name="T24" fmla="*/ 19 w 51"/>
                <a:gd name="T25" fmla="*/ 20 h 48"/>
                <a:gd name="T26" fmla="*/ 19 w 51"/>
                <a:gd name="T27" fmla="*/ 32 h 48"/>
                <a:gd name="T28" fmla="*/ 19 w 51"/>
                <a:gd name="T29" fmla="*/ 39 h 48"/>
                <a:gd name="T30" fmla="*/ 18 w 51"/>
                <a:gd name="T31" fmla="*/ 45 h 48"/>
                <a:gd name="T32" fmla="*/ 16 w 51"/>
                <a:gd name="T33" fmla="*/ 47 h 48"/>
                <a:gd name="T34" fmla="*/ 9 w 51"/>
                <a:gd name="T35" fmla="*/ 47 h 48"/>
                <a:gd name="T36" fmla="*/ 11 w 51"/>
                <a:gd name="T37" fmla="*/ 44 h 48"/>
                <a:gd name="T38" fmla="*/ 13 w 51"/>
                <a:gd name="T39" fmla="*/ 44 h 48"/>
                <a:gd name="T40" fmla="*/ 14 w 51"/>
                <a:gd name="T41" fmla="*/ 43 h 48"/>
                <a:gd name="T42" fmla="*/ 15 w 51"/>
                <a:gd name="T43" fmla="*/ 38 h 48"/>
                <a:gd name="T44" fmla="*/ 16 w 51"/>
                <a:gd name="T45" fmla="*/ 24 h 48"/>
                <a:gd name="T46" fmla="*/ 10 w 51"/>
                <a:gd name="T47" fmla="*/ 23 h 48"/>
                <a:gd name="T48" fmla="*/ 28 w 51"/>
                <a:gd name="T49" fmla="*/ 10 h 48"/>
                <a:gd name="T50" fmla="*/ 19 w 51"/>
                <a:gd name="T51" fmla="*/ 16 h 48"/>
                <a:gd name="T52" fmla="*/ 24 w 51"/>
                <a:gd name="T53" fmla="*/ 9 h 48"/>
                <a:gd name="T54" fmla="*/ 28 w 51"/>
                <a:gd name="T55" fmla="*/ 0 h 48"/>
                <a:gd name="T56" fmla="*/ 32 w 51"/>
                <a:gd name="T57" fmla="*/ 1 h 48"/>
                <a:gd name="T58" fmla="*/ 50 w 51"/>
                <a:gd name="T59" fmla="*/ 6 h 48"/>
                <a:gd name="T60" fmla="*/ 28 w 51"/>
                <a:gd name="T61" fmla="*/ 10 h 48"/>
                <a:gd name="T62" fmla="*/ 22 w 51"/>
                <a:gd name="T63" fmla="*/ 26 h 48"/>
                <a:gd name="T64" fmla="*/ 26 w 51"/>
                <a:gd name="T65" fmla="*/ 22 h 48"/>
                <a:gd name="T66" fmla="*/ 30 w 51"/>
                <a:gd name="T67" fmla="*/ 15 h 48"/>
                <a:gd name="T68" fmla="*/ 35 w 51"/>
                <a:gd name="T69" fmla="*/ 20 h 48"/>
                <a:gd name="T70" fmla="*/ 39 w 51"/>
                <a:gd name="T71" fmla="*/ 13 h 48"/>
                <a:gd name="T72" fmla="*/ 48 w 51"/>
                <a:gd name="T73" fmla="*/ 17 h 48"/>
                <a:gd name="T74" fmla="*/ 49 w 51"/>
                <a:gd name="T75" fmla="*/ 33 h 48"/>
                <a:gd name="T76" fmla="*/ 48 w 51"/>
                <a:gd name="T77" fmla="*/ 35 h 48"/>
                <a:gd name="T78" fmla="*/ 48 w 51"/>
                <a:gd name="T79" fmla="*/ 36 h 48"/>
                <a:gd name="T80" fmla="*/ 41 w 51"/>
                <a:gd name="T81" fmla="*/ 37 h 48"/>
                <a:gd name="T82" fmla="*/ 43 w 51"/>
                <a:gd name="T83" fmla="*/ 34 h 48"/>
                <a:gd name="T84" fmla="*/ 44 w 51"/>
                <a:gd name="T85" fmla="*/ 33 h 48"/>
                <a:gd name="T86" fmla="*/ 45 w 51"/>
                <a:gd name="T87" fmla="*/ 21 h 48"/>
                <a:gd name="T88" fmla="*/ 39 w 51"/>
                <a:gd name="T89" fmla="*/ 39 h 48"/>
                <a:gd name="T90" fmla="*/ 35 w 51"/>
                <a:gd name="T91" fmla="*/ 23 h 48"/>
                <a:gd name="T92" fmla="*/ 30 w 51"/>
                <a:gd name="T93" fmla="*/ 41 h 48"/>
                <a:gd name="T94" fmla="*/ 30 w 51"/>
                <a:gd name="T95" fmla="*/ 43 h 48"/>
                <a:gd name="T96" fmla="*/ 34 w 51"/>
                <a:gd name="T97" fmla="*/ 44 h 48"/>
                <a:gd name="T98" fmla="*/ 38 w 51"/>
                <a:gd name="T99" fmla="*/ 44 h 48"/>
                <a:gd name="T100" fmla="*/ 44 w 51"/>
                <a:gd name="T101" fmla="*/ 44 h 48"/>
                <a:gd name="T102" fmla="*/ 46 w 51"/>
                <a:gd name="T103" fmla="*/ 43 h 48"/>
                <a:gd name="T104" fmla="*/ 47 w 51"/>
                <a:gd name="T105" fmla="*/ 42 h 48"/>
                <a:gd name="T106" fmla="*/ 51 w 51"/>
                <a:gd name="T107" fmla="*/ 39 h 48"/>
                <a:gd name="T108" fmla="*/ 51 w 51"/>
                <a:gd name="T109" fmla="*/ 43 h 48"/>
                <a:gd name="T110" fmla="*/ 49 w 51"/>
                <a:gd name="T111" fmla="*/ 46 h 48"/>
                <a:gd name="T112" fmla="*/ 45 w 51"/>
                <a:gd name="T113" fmla="*/ 47 h 48"/>
                <a:gd name="T114" fmla="*/ 38 w 51"/>
                <a:gd name="T115" fmla="*/ 47 h 48"/>
                <a:gd name="T116" fmla="*/ 28 w 51"/>
                <a:gd name="T117" fmla="*/ 46 h 48"/>
                <a:gd name="T118" fmla="*/ 26 w 51"/>
                <a:gd name="T119" fmla="*/ 45 h 48"/>
                <a:gd name="T120" fmla="*/ 26 w 51"/>
                <a:gd name="T121"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 h="48">
                  <a:moveTo>
                    <a:pt x="10" y="23"/>
                  </a:moveTo>
                  <a:lnTo>
                    <a:pt x="10" y="23"/>
                  </a:lnTo>
                  <a:lnTo>
                    <a:pt x="9" y="31"/>
                  </a:lnTo>
                  <a:lnTo>
                    <a:pt x="7" y="37"/>
                  </a:lnTo>
                  <a:lnTo>
                    <a:pt x="5" y="43"/>
                  </a:lnTo>
                  <a:lnTo>
                    <a:pt x="2" y="48"/>
                  </a:lnTo>
                  <a:lnTo>
                    <a:pt x="0" y="46"/>
                  </a:lnTo>
                  <a:lnTo>
                    <a:pt x="0" y="46"/>
                  </a:lnTo>
                  <a:lnTo>
                    <a:pt x="3" y="41"/>
                  </a:lnTo>
                  <a:lnTo>
                    <a:pt x="5" y="34"/>
                  </a:lnTo>
                  <a:lnTo>
                    <a:pt x="5" y="34"/>
                  </a:lnTo>
                  <a:lnTo>
                    <a:pt x="6" y="25"/>
                  </a:lnTo>
                  <a:lnTo>
                    <a:pt x="7" y="13"/>
                  </a:lnTo>
                  <a:lnTo>
                    <a:pt x="1" y="13"/>
                  </a:lnTo>
                  <a:lnTo>
                    <a:pt x="1" y="10"/>
                  </a:lnTo>
                  <a:lnTo>
                    <a:pt x="9" y="10"/>
                  </a:lnTo>
                  <a:lnTo>
                    <a:pt x="9" y="1"/>
                  </a:lnTo>
                  <a:lnTo>
                    <a:pt x="13" y="1"/>
                  </a:lnTo>
                  <a:lnTo>
                    <a:pt x="13" y="10"/>
                  </a:lnTo>
                  <a:lnTo>
                    <a:pt x="20" y="10"/>
                  </a:lnTo>
                  <a:lnTo>
                    <a:pt x="20" y="13"/>
                  </a:lnTo>
                  <a:lnTo>
                    <a:pt x="10" y="13"/>
                  </a:lnTo>
                  <a:lnTo>
                    <a:pt x="10" y="13"/>
                  </a:lnTo>
                  <a:lnTo>
                    <a:pt x="10" y="20"/>
                  </a:lnTo>
                  <a:lnTo>
                    <a:pt x="19" y="20"/>
                  </a:lnTo>
                  <a:lnTo>
                    <a:pt x="19" y="20"/>
                  </a:lnTo>
                  <a:lnTo>
                    <a:pt x="19" y="32"/>
                  </a:lnTo>
                  <a:lnTo>
                    <a:pt x="19" y="32"/>
                  </a:lnTo>
                  <a:lnTo>
                    <a:pt x="19" y="39"/>
                  </a:lnTo>
                  <a:lnTo>
                    <a:pt x="19" y="39"/>
                  </a:lnTo>
                  <a:lnTo>
                    <a:pt x="18" y="45"/>
                  </a:lnTo>
                  <a:lnTo>
                    <a:pt x="18" y="45"/>
                  </a:lnTo>
                  <a:lnTo>
                    <a:pt x="16" y="47"/>
                  </a:lnTo>
                  <a:lnTo>
                    <a:pt x="16" y="47"/>
                  </a:lnTo>
                  <a:lnTo>
                    <a:pt x="13" y="47"/>
                  </a:lnTo>
                  <a:lnTo>
                    <a:pt x="9" y="47"/>
                  </a:lnTo>
                  <a:lnTo>
                    <a:pt x="8" y="44"/>
                  </a:lnTo>
                  <a:lnTo>
                    <a:pt x="11" y="44"/>
                  </a:lnTo>
                  <a:lnTo>
                    <a:pt x="11" y="44"/>
                  </a:lnTo>
                  <a:lnTo>
                    <a:pt x="13" y="44"/>
                  </a:lnTo>
                  <a:lnTo>
                    <a:pt x="14" y="43"/>
                  </a:lnTo>
                  <a:lnTo>
                    <a:pt x="14" y="43"/>
                  </a:lnTo>
                  <a:lnTo>
                    <a:pt x="15" y="41"/>
                  </a:lnTo>
                  <a:lnTo>
                    <a:pt x="15" y="38"/>
                  </a:lnTo>
                  <a:lnTo>
                    <a:pt x="15" y="38"/>
                  </a:lnTo>
                  <a:lnTo>
                    <a:pt x="16" y="24"/>
                  </a:lnTo>
                  <a:lnTo>
                    <a:pt x="16" y="23"/>
                  </a:lnTo>
                  <a:lnTo>
                    <a:pt x="10" y="23"/>
                  </a:lnTo>
                  <a:close/>
                  <a:moveTo>
                    <a:pt x="28" y="10"/>
                  </a:moveTo>
                  <a:lnTo>
                    <a:pt x="28" y="10"/>
                  </a:lnTo>
                  <a:lnTo>
                    <a:pt x="22" y="18"/>
                  </a:lnTo>
                  <a:lnTo>
                    <a:pt x="19" y="16"/>
                  </a:lnTo>
                  <a:lnTo>
                    <a:pt x="19" y="16"/>
                  </a:lnTo>
                  <a:lnTo>
                    <a:pt x="24" y="9"/>
                  </a:lnTo>
                  <a:lnTo>
                    <a:pt x="24" y="9"/>
                  </a:lnTo>
                  <a:lnTo>
                    <a:pt x="28" y="0"/>
                  </a:lnTo>
                  <a:lnTo>
                    <a:pt x="32" y="1"/>
                  </a:lnTo>
                  <a:lnTo>
                    <a:pt x="32" y="1"/>
                  </a:lnTo>
                  <a:lnTo>
                    <a:pt x="30" y="6"/>
                  </a:lnTo>
                  <a:lnTo>
                    <a:pt x="50" y="6"/>
                  </a:lnTo>
                  <a:lnTo>
                    <a:pt x="50" y="10"/>
                  </a:lnTo>
                  <a:lnTo>
                    <a:pt x="28" y="10"/>
                  </a:lnTo>
                  <a:close/>
                  <a:moveTo>
                    <a:pt x="26" y="25"/>
                  </a:moveTo>
                  <a:lnTo>
                    <a:pt x="22" y="26"/>
                  </a:lnTo>
                  <a:lnTo>
                    <a:pt x="21" y="23"/>
                  </a:lnTo>
                  <a:lnTo>
                    <a:pt x="26" y="22"/>
                  </a:lnTo>
                  <a:lnTo>
                    <a:pt x="26" y="15"/>
                  </a:lnTo>
                  <a:lnTo>
                    <a:pt x="30" y="15"/>
                  </a:lnTo>
                  <a:lnTo>
                    <a:pt x="30" y="21"/>
                  </a:lnTo>
                  <a:lnTo>
                    <a:pt x="35" y="20"/>
                  </a:lnTo>
                  <a:lnTo>
                    <a:pt x="35" y="13"/>
                  </a:lnTo>
                  <a:lnTo>
                    <a:pt x="39" y="13"/>
                  </a:lnTo>
                  <a:lnTo>
                    <a:pt x="39" y="19"/>
                  </a:lnTo>
                  <a:lnTo>
                    <a:pt x="48" y="17"/>
                  </a:lnTo>
                  <a:lnTo>
                    <a:pt x="49" y="18"/>
                  </a:lnTo>
                  <a:lnTo>
                    <a:pt x="49" y="33"/>
                  </a:lnTo>
                  <a:lnTo>
                    <a:pt x="49" y="33"/>
                  </a:lnTo>
                  <a:lnTo>
                    <a:pt x="48" y="35"/>
                  </a:lnTo>
                  <a:lnTo>
                    <a:pt x="48" y="36"/>
                  </a:lnTo>
                  <a:lnTo>
                    <a:pt x="48" y="36"/>
                  </a:lnTo>
                  <a:lnTo>
                    <a:pt x="45" y="37"/>
                  </a:lnTo>
                  <a:lnTo>
                    <a:pt x="41" y="37"/>
                  </a:lnTo>
                  <a:lnTo>
                    <a:pt x="40" y="34"/>
                  </a:lnTo>
                  <a:lnTo>
                    <a:pt x="43" y="34"/>
                  </a:lnTo>
                  <a:lnTo>
                    <a:pt x="43" y="34"/>
                  </a:lnTo>
                  <a:lnTo>
                    <a:pt x="44" y="33"/>
                  </a:lnTo>
                  <a:lnTo>
                    <a:pt x="45" y="32"/>
                  </a:lnTo>
                  <a:lnTo>
                    <a:pt x="45" y="21"/>
                  </a:lnTo>
                  <a:lnTo>
                    <a:pt x="39" y="22"/>
                  </a:lnTo>
                  <a:lnTo>
                    <a:pt x="39" y="39"/>
                  </a:lnTo>
                  <a:lnTo>
                    <a:pt x="35" y="39"/>
                  </a:lnTo>
                  <a:lnTo>
                    <a:pt x="35" y="23"/>
                  </a:lnTo>
                  <a:lnTo>
                    <a:pt x="30" y="24"/>
                  </a:lnTo>
                  <a:lnTo>
                    <a:pt x="30" y="41"/>
                  </a:lnTo>
                  <a:lnTo>
                    <a:pt x="30" y="41"/>
                  </a:lnTo>
                  <a:lnTo>
                    <a:pt x="30" y="43"/>
                  </a:lnTo>
                  <a:lnTo>
                    <a:pt x="30" y="43"/>
                  </a:lnTo>
                  <a:lnTo>
                    <a:pt x="34" y="44"/>
                  </a:lnTo>
                  <a:lnTo>
                    <a:pt x="34" y="44"/>
                  </a:lnTo>
                  <a:lnTo>
                    <a:pt x="38" y="44"/>
                  </a:lnTo>
                  <a:lnTo>
                    <a:pt x="38" y="44"/>
                  </a:lnTo>
                  <a:lnTo>
                    <a:pt x="44" y="44"/>
                  </a:lnTo>
                  <a:lnTo>
                    <a:pt x="44" y="44"/>
                  </a:lnTo>
                  <a:lnTo>
                    <a:pt x="46" y="43"/>
                  </a:lnTo>
                  <a:lnTo>
                    <a:pt x="47" y="42"/>
                  </a:lnTo>
                  <a:lnTo>
                    <a:pt x="47" y="42"/>
                  </a:lnTo>
                  <a:lnTo>
                    <a:pt x="48" y="38"/>
                  </a:lnTo>
                  <a:lnTo>
                    <a:pt x="51" y="39"/>
                  </a:lnTo>
                  <a:lnTo>
                    <a:pt x="51" y="43"/>
                  </a:lnTo>
                  <a:lnTo>
                    <a:pt x="51" y="43"/>
                  </a:lnTo>
                  <a:lnTo>
                    <a:pt x="50" y="45"/>
                  </a:lnTo>
                  <a:lnTo>
                    <a:pt x="49" y="46"/>
                  </a:lnTo>
                  <a:lnTo>
                    <a:pt x="49" y="46"/>
                  </a:lnTo>
                  <a:lnTo>
                    <a:pt x="45" y="47"/>
                  </a:lnTo>
                  <a:lnTo>
                    <a:pt x="38" y="47"/>
                  </a:lnTo>
                  <a:lnTo>
                    <a:pt x="38" y="47"/>
                  </a:lnTo>
                  <a:lnTo>
                    <a:pt x="31" y="47"/>
                  </a:lnTo>
                  <a:lnTo>
                    <a:pt x="28" y="46"/>
                  </a:lnTo>
                  <a:lnTo>
                    <a:pt x="28" y="46"/>
                  </a:lnTo>
                  <a:lnTo>
                    <a:pt x="26" y="45"/>
                  </a:lnTo>
                  <a:lnTo>
                    <a:pt x="26" y="43"/>
                  </a:lnTo>
                  <a:lnTo>
                    <a:pt x="26"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3" name="Freeform 637">
              <a:extLst>
                <a:ext uri="{FF2B5EF4-FFF2-40B4-BE49-F238E27FC236}">
                  <a16:creationId xmlns:a16="http://schemas.microsoft.com/office/drawing/2014/main" id="{9CF085D6-9876-4B3B-8F0F-2F86B8C84F35}"/>
                </a:ext>
              </a:extLst>
            </p:cNvPr>
            <p:cNvSpPr>
              <a:spLocks/>
            </p:cNvSpPr>
            <p:nvPr/>
          </p:nvSpPr>
          <p:spPr bwMode="auto">
            <a:xfrm>
              <a:off x="4941" y="3372"/>
              <a:ext cx="19" cy="22"/>
            </a:xfrm>
            <a:custGeom>
              <a:avLst/>
              <a:gdLst>
                <a:gd name="T0" fmla="*/ 39 w 39"/>
                <a:gd name="T1" fmla="*/ 23 h 43"/>
                <a:gd name="T2" fmla="*/ 39 w 39"/>
                <a:gd name="T3" fmla="*/ 23 h 43"/>
                <a:gd name="T4" fmla="*/ 36 w 39"/>
                <a:gd name="T5" fmla="*/ 32 h 43"/>
                <a:gd name="T6" fmla="*/ 34 w 39"/>
                <a:gd name="T7" fmla="*/ 35 h 43"/>
                <a:gd name="T8" fmla="*/ 31 w 39"/>
                <a:gd name="T9" fmla="*/ 38 h 43"/>
                <a:gd name="T10" fmla="*/ 31 w 39"/>
                <a:gd name="T11" fmla="*/ 38 h 43"/>
                <a:gd name="T12" fmla="*/ 28 w 39"/>
                <a:gd name="T13" fmla="*/ 40 h 43"/>
                <a:gd name="T14" fmla="*/ 25 w 39"/>
                <a:gd name="T15" fmla="*/ 41 h 43"/>
                <a:gd name="T16" fmla="*/ 21 w 39"/>
                <a:gd name="T17" fmla="*/ 42 h 43"/>
                <a:gd name="T18" fmla="*/ 16 w 39"/>
                <a:gd name="T19" fmla="*/ 43 h 43"/>
                <a:gd name="T20" fmla="*/ 16 w 39"/>
                <a:gd name="T21" fmla="*/ 43 h 43"/>
                <a:gd name="T22" fmla="*/ 10 w 39"/>
                <a:gd name="T23" fmla="*/ 42 h 43"/>
                <a:gd name="T24" fmla="*/ 10 w 39"/>
                <a:gd name="T25" fmla="*/ 42 h 43"/>
                <a:gd name="T26" fmla="*/ 5 w 39"/>
                <a:gd name="T27" fmla="*/ 40 h 43"/>
                <a:gd name="T28" fmla="*/ 5 w 39"/>
                <a:gd name="T29" fmla="*/ 40 h 43"/>
                <a:gd name="T30" fmla="*/ 2 w 39"/>
                <a:gd name="T31" fmla="*/ 36 h 43"/>
                <a:gd name="T32" fmla="*/ 2 w 39"/>
                <a:gd name="T33" fmla="*/ 36 h 43"/>
                <a:gd name="T34" fmla="*/ 0 w 39"/>
                <a:gd name="T35" fmla="*/ 32 h 43"/>
                <a:gd name="T36" fmla="*/ 0 w 39"/>
                <a:gd name="T37" fmla="*/ 32 h 43"/>
                <a:gd name="T38" fmla="*/ 0 w 39"/>
                <a:gd name="T39" fmla="*/ 24 h 43"/>
                <a:gd name="T40" fmla="*/ 0 w 39"/>
                <a:gd name="T41" fmla="*/ 24 h 43"/>
                <a:gd name="T42" fmla="*/ 1 w 39"/>
                <a:gd name="T43" fmla="*/ 0 h 43"/>
                <a:gd name="T44" fmla="*/ 5 w 39"/>
                <a:gd name="T45" fmla="*/ 0 h 43"/>
                <a:gd name="T46" fmla="*/ 5 w 39"/>
                <a:gd name="T47" fmla="*/ 0 h 43"/>
                <a:gd name="T48" fmla="*/ 4 w 39"/>
                <a:gd name="T49" fmla="*/ 24 h 43"/>
                <a:gd name="T50" fmla="*/ 4 w 39"/>
                <a:gd name="T51" fmla="*/ 24 h 43"/>
                <a:gd name="T52" fmla="*/ 4 w 39"/>
                <a:gd name="T53" fmla="*/ 30 h 43"/>
                <a:gd name="T54" fmla="*/ 4 w 39"/>
                <a:gd name="T55" fmla="*/ 30 h 43"/>
                <a:gd name="T56" fmla="*/ 5 w 39"/>
                <a:gd name="T57" fmla="*/ 33 h 43"/>
                <a:gd name="T58" fmla="*/ 6 w 39"/>
                <a:gd name="T59" fmla="*/ 35 h 43"/>
                <a:gd name="T60" fmla="*/ 6 w 39"/>
                <a:gd name="T61" fmla="*/ 35 h 43"/>
                <a:gd name="T62" fmla="*/ 7 w 39"/>
                <a:gd name="T63" fmla="*/ 37 h 43"/>
                <a:gd name="T64" fmla="*/ 10 w 39"/>
                <a:gd name="T65" fmla="*/ 38 h 43"/>
                <a:gd name="T66" fmla="*/ 10 w 39"/>
                <a:gd name="T67" fmla="*/ 38 h 43"/>
                <a:gd name="T68" fmla="*/ 13 w 39"/>
                <a:gd name="T69" fmla="*/ 39 h 43"/>
                <a:gd name="T70" fmla="*/ 16 w 39"/>
                <a:gd name="T71" fmla="*/ 39 h 43"/>
                <a:gd name="T72" fmla="*/ 16 w 39"/>
                <a:gd name="T73" fmla="*/ 39 h 43"/>
                <a:gd name="T74" fmla="*/ 23 w 39"/>
                <a:gd name="T75" fmla="*/ 38 h 43"/>
                <a:gd name="T76" fmla="*/ 28 w 39"/>
                <a:gd name="T77" fmla="*/ 35 h 43"/>
                <a:gd name="T78" fmla="*/ 28 w 39"/>
                <a:gd name="T79" fmla="*/ 35 h 43"/>
                <a:gd name="T80" fmla="*/ 31 w 39"/>
                <a:gd name="T81" fmla="*/ 33 h 43"/>
                <a:gd name="T82" fmla="*/ 33 w 39"/>
                <a:gd name="T83" fmla="*/ 30 h 43"/>
                <a:gd name="T84" fmla="*/ 36 w 39"/>
                <a:gd name="T85" fmla="*/ 22 h 43"/>
                <a:gd name="T86" fmla="*/ 39 w 39"/>
                <a:gd name="T87"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43">
                  <a:moveTo>
                    <a:pt x="39" y="23"/>
                  </a:moveTo>
                  <a:lnTo>
                    <a:pt x="39" y="23"/>
                  </a:lnTo>
                  <a:lnTo>
                    <a:pt x="36" y="32"/>
                  </a:lnTo>
                  <a:lnTo>
                    <a:pt x="34" y="35"/>
                  </a:lnTo>
                  <a:lnTo>
                    <a:pt x="31" y="38"/>
                  </a:lnTo>
                  <a:lnTo>
                    <a:pt x="31" y="38"/>
                  </a:lnTo>
                  <a:lnTo>
                    <a:pt x="28" y="40"/>
                  </a:lnTo>
                  <a:lnTo>
                    <a:pt x="25" y="41"/>
                  </a:lnTo>
                  <a:lnTo>
                    <a:pt x="21" y="42"/>
                  </a:lnTo>
                  <a:lnTo>
                    <a:pt x="16" y="43"/>
                  </a:lnTo>
                  <a:lnTo>
                    <a:pt x="16" y="43"/>
                  </a:lnTo>
                  <a:lnTo>
                    <a:pt x="10" y="42"/>
                  </a:lnTo>
                  <a:lnTo>
                    <a:pt x="10" y="42"/>
                  </a:lnTo>
                  <a:lnTo>
                    <a:pt x="5" y="40"/>
                  </a:lnTo>
                  <a:lnTo>
                    <a:pt x="5" y="40"/>
                  </a:lnTo>
                  <a:lnTo>
                    <a:pt x="2" y="36"/>
                  </a:lnTo>
                  <a:lnTo>
                    <a:pt x="2" y="36"/>
                  </a:lnTo>
                  <a:lnTo>
                    <a:pt x="0" y="32"/>
                  </a:lnTo>
                  <a:lnTo>
                    <a:pt x="0" y="32"/>
                  </a:lnTo>
                  <a:lnTo>
                    <a:pt x="0" y="24"/>
                  </a:lnTo>
                  <a:lnTo>
                    <a:pt x="0" y="24"/>
                  </a:lnTo>
                  <a:lnTo>
                    <a:pt x="1" y="0"/>
                  </a:lnTo>
                  <a:lnTo>
                    <a:pt x="5" y="0"/>
                  </a:lnTo>
                  <a:lnTo>
                    <a:pt x="5" y="0"/>
                  </a:lnTo>
                  <a:lnTo>
                    <a:pt x="4" y="24"/>
                  </a:lnTo>
                  <a:lnTo>
                    <a:pt x="4" y="24"/>
                  </a:lnTo>
                  <a:lnTo>
                    <a:pt x="4" y="30"/>
                  </a:lnTo>
                  <a:lnTo>
                    <a:pt x="4" y="30"/>
                  </a:lnTo>
                  <a:lnTo>
                    <a:pt x="5" y="33"/>
                  </a:lnTo>
                  <a:lnTo>
                    <a:pt x="6" y="35"/>
                  </a:lnTo>
                  <a:lnTo>
                    <a:pt x="6" y="35"/>
                  </a:lnTo>
                  <a:lnTo>
                    <a:pt x="7" y="37"/>
                  </a:lnTo>
                  <a:lnTo>
                    <a:pt x="10" y="38"/>
                  </a:lnTo>
                  <a:lnTo>
                    <a:pt x="10" y="38"/>
                  </a:lnTo>
                  <a:lnTo>
                    <a:pt x="13" y="39"/>
                  </a:lnTo>
                  <a:lnTo>
                    <a:pt x="16" y="39"/>
                  </a:lnTo>
                  <a:lnTo>
                    <a:pt x="16" y="39"/>
                  </a:lnTo>
                  <a:lnTo>
                    <a:pt x="23" y="38"/>
                  </a:lnTo>
                  <a:lnTo>
                    <a:pt x="28" y="35"/>
                  </a:lnTo>
                  <a:lnTo>
                    <a:pt x="28" y="35"/>
                  </a:lnTo>
                  <a:lnTo>
                    <a:pt x="31" y="33"/>
                  </a:lnTo>
                  <a:lnTo>
                    <a:pt x="33" y="30"/>
                  </a:lnTo>
                  <a:lnTo>
                    <a:pt x="36" y="22"/>
                  </a:lnTo>
                  <a:lnTo>
                    <a:pt x="3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4" name="Freeform 638">
              <a:extLst>
                <a:ext uri="{FF2B5EF4-FFF2-40B4-BE49-F238E27FC236}">
                  <a16:creationId xmlns:a16="http://schemas.microsoft.com/office/drawing/2014/main" id="{BA1E56A9-813E-40C7-87D5-9F3D1468D677}"/>
                </a:ext>
              </a:extLst>
            </p:cNvPr>
            <p:cNvSpPr>
              <a:spLocks noEditPoints="1"/>
            </p:cNvSpPr>
            <p:nvPr/>
          </p:nvSpPr>
          <p:spPr bwMode="auto">
            <a:xfrm>
              <a:off x="4965" y="3372"/>
              <a:ext cx="23" cy="22"/>
            </a:xfrm>
            <a:custGeom>
              <a:avLst/>
              <a:gdLst>
                <a:gd name="T0" fmla="*/ 0 w 46"/>
                <a:gd name="T1" fmla="*/ 8 h 44"/>
                <a:gd name="T2" fmla="*/ 19 w 46"/>
                <a:gd name="T3" fmla="*/ 11 h 44"/>
                <a:gd name="T4" fmla="*/ 5 w 46"/>
                <a:gd name="T5" fmla="*/ 43 h 44"/>
                <a:gd name="T6" fmla="*/ 1 w 46"/>
                <a:gd name="T7" fmla="*/ 44 h 44"/>
                <a:gd name="T8" fmla="*/ 17 w 46"/>
                <a:gd name="T9" fmla="*/ 29 h 44"/>
                <a:gd name="T10" fmla="*/ 5 w 46"/>
                <a:gd name="T11" fmla="*/ 43 h 44"/>
                <a:gd name="T12" fmla="*/ 2 w 46"/>
                <a:gd name="T13" fmla="*/ 0 h 44"/>
                <a:gd name="T14" fmla="*/ 17 w 46"/>
                <a:gd name="T15" fmla="*/ 3 h 44"/>
                <a:gd name="T16" fmla="*/ 2 w 46"/>
                <a:gd name="T17" fmla="*/ 18 h 44"/>
                <a:gd name="T18" fmla="*/ 17 w 46"/>
                <a:gd name="T19" fmla="*/ 15 h 44"/>
                <a:gd name="T20" fmla="*/ 2 w 46"/>
                <a:gd name="T21" fmla="*/ 18 h 44"/>
                <a:gd name="T22" fmla="*/ 2 w 46"/>
                <a:gd name="T23" fmla="*/ 22 h 44"/>
                <a:gd name="T24" fmla="*/ 17 w 46"/>
                <a:gd name="T25" fmla="*/ 25 h 44"/>
                <a:gd name="T26" fmla="*/ 13 w 46"/>
                <a:gd name="T27" fmla="*/ 32 h 44"/>
                <a:gd name="T28" fmla="*/ 5 w 46"/>
                <a:gd name="T29" fmla="*/ 40 h 44"/>
                <a:gd name="T30" fmla="*/ 13 w 46"/>
                <a:gd name="T31" fmla="*/ 32 h 44"/>
                <a:gd name="T32" fmla="*/ 39 w 46"/>
                <a:gd name="T33" fmla="*/ 17 h 44"/>
                <a:gd name="T34" fmla="*/ 21 w 46"/>
                <a:gd name="T35" fmla="*/ 3 h 44"/>
                <a:gd name="T36" fmla="*/ 43 w 46"/>
                <a:gd name="T37" fmla="*/ 0 h 44"/>
                <a:gd name="T38" fmla="*/ 39 w 46"/>
                <a:gd name="T39" fmla="*/ 22 h 44"/>
                <a:gd name="T40" fmla="*/ 26 w 46"/>
                <a:gd name="T41" fmla="*/ 21 h 44"/>
                <a:gd name="T42" fmla="*/ 26 w 46"/>
                <a:gd name="T43" fmla="*/ 38 h 44"/>
                <a:gd name="T44" fmla="*/ 28 w 46"/>
                <a:gd name="T45" fmla="*/ 40 h 44"/>
                <a:gd name="T46" fmla="*/ 34 w 46"/>
                <a:gd name="T47" fmla="*/ 41 h 44"/>
                <a:gd name="T48" fmla="*/ 38 w 46"/>
                <a:gd name="T49" fmla="*/ 41 h 44"/>
                <a:gd name="T50" fmla="*/ 40 w 46"/>
                <a:gd name="T51" fmla="*/ 40 h 44"/>
                <a:gd name="T52" fmla="*/ 41 w 46"/>
                <a:gd name="T53" fmla="*/ 40 h 44"/>
                <a:gd name="T54" fmla="*/ 42 w 46"/>
                <a:gd name="T55" fmla="*/ 37 h 44"/>
                <a:gd name="T56" fmla="*/ 42 w 46"/>
                <a:gd name="T57" fmla="*/ 32 h 44"/>
                <a:gd name="T58" fmla="*/ 46 w 46"/>
                <a:gd name="T59" fmla="*/ 33 h 44"/>
                <a:gd name="T60" fmla="*/ 46 w 46"/>
                <a:gd name="T61" fmla="*/ 40 h 44"/>
                <a:gd name="T62" fmla="*/ 45 w 46"/>
                <a:gd name="T63" fmla="*/ 41 h 44"/>
                <a:gd name="T64" fmla="*/ 44 w 46"/>
                <a:gd name="T65" fmla="*/ 43 h 44"/>
                <a:gd name="T66" fmla="*/ 42 w 46"/>
                <a:gd name="T67" fmla="*/ 43 h 44"/>
                <a:gd name="T68" fmla="*/ 39 w 46"/>
                <a:gd name="T69" fmla="*/ 44 h 44"/>
                <a:gd name="T70" fmla="*/ 34 w 46"/>
                <a:gd name="T71" fmla="*/ 44 h 44"/>
                <a:gd name="T72" fmla="*/ 30 w 46"/>
                <a:gd name="T73" fmla="*/ 44 h 44"/>
                <a:gd name="T74" fmla="*/ 25 w 46"/>
                <a:gd name="T75" fmla="*/ 44 h 44"/>
                <a:gd name="T76" fmla="*/ 24 w 46"/>
                <a:gd name="T77" fmla="*/ 43 h 44"/>
                <a:gd name="T78" fmla="*/ 23 w 46"/>
                <a:gd name="T79" fmla="*/ 41 h 44"/>
                <a:gd name="T80" fmla="*/ 22 w 46"/>
                <a:gd name="T81" fmla="*/ 1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 h="44">
                  <a:moveTo>
                    <a:pt x="0" y="11"/>
                  </a:moveTo>
                  <a:lnTo>
                    <a:pt x="0" y="8"/>
                  </a:lnTo>
                  <a:lnTo>
                    <a:pt x="19" y="8"/>
                  </a:lnTo>
                  <a:lnTo>
                    <a:pt x="19" y="11"/>
                  </a:lnTo>
                  <a:lnTo>
                    <a:pt x="0" y="11"/>
                  </a:lnTo>
                  <a:close/>
                  <a:moveTo>
                    <a:pt x="5" y="43"/>
                  </a:moveTo>
                  <a:lnTo>
                    <a:pt x="5" y="44"/>
                  </a:lnTo>
                  <a:lnTo>
                    <a:pt x="1" y="44"/>
                  </a:lnTo>
                  <a:lnTo>
                    <a:pt x="1" y="29"/>
                  </a:lnTo>
                  <a:lnTo>
                    <a:pt x="17" y="29"/>
                  </a:lnTo>
                  <a:lnTo>
                    <a:pt x="17" y="43"/>
                  </a:lnTo>
                  <a:lnTo>
                    <a:pt x="5" y="43"/>
                  </a:lnTo>
                  <a:close/>
                  <a:moveTo>
                    <a:pt x="2" y="3"/>
                  </a:moveTo>
                  <a:lnTo>
                    <a:pt x="2" y="0"/>
                  </a:lnTo>
                  <a:lnTo>
                    <a:pt x="17" y="0"/>
                  </a:lnTo>
                  <a:lnTo>
                    <a:pt x="17" y="3"/>
                  </a:lnTo>
                  <a:lnTo>
                    <a:pt x="2" y="3"/>
                  </a:lnTo>
                  <a:close/>
                  <a:moveTo>
                    <a:pt x="2" y="18"/>
                  </a:moveTo>
                  <a:lnTo>
                    <a:pt x="2" y="15"/>
                  </a:lnTo>
                  <a:lnTo>
                    <a:pt x="17" y="15"/>
                  </a:lnTo>
                  <a:lnTo>
                    <a:pt x="17" y="18"/>
                  </a:lnTo>
                  <a:lnTo>
                    <a:pt x="2" y="18"/>
                  </a:lnTo>
                  <a:close/>
                  <a:moveTo>
                    <a:pt x="2" y="25"/>
                  </a:moveTo>
                  <a:lnTo>
                    <a:pt x="2" y="22"/>
                  </a:lnTo>
                  <a:lnTo>
                    <a:pt x="17" y="22"/>
                  </a:lnTo>
                  <a:lnTo>
                    <a:pt x="17" y="25"/>
                  </a:lnTo>
                  <a:lnTo>
                    <a:pt x="2" y="25"/>
                  </a:lnTo>
                  <a:close/>
                  <a:moveTo>
                    <a:pt x="13" y="32"/>
                  </a:moveTo>
                  <a:lnTo>
                    <a:pt x="5" y="32"/>
                  </a:lnTo>
                  <a:lnTo>
                    <a:pt x="5" y="40"/>
                  </a:lnTo>
                  <a:lnTo>
                    <a:pt x="13" y="40"/>
                  </a:lnTo>
                  <a:lnTo>
                    <a:pt x="13" y="32"/>
                  </a:lnTo>
                  <a:close/>
                  <a:moveTo>
                    <a:pt x="22" y="17"/>
                  </a:moveTo>
                  <a:lnTo>
                    <a:pt x="39" y="17"/>
                  </a:lnTo>
                  <a:lnTo>
                    <a:pt x="39" y="3"/>
                  </a:lnTo>
                  <a:lnTo>
                    <a:pt x="21" y="3"/>
                  </a:lnTo>
                  <a:lnTo>
                    <a:pt x="21" y="0"/>
                  </a:lnTo>
                  <a:lnTo>
                    <a:pt x="43" y="0"/>
                  </a:lnTo>
                  <a:lnTo>
                    <a:pt x="43" y="22"/>
                  </a:lnTo>
                  <a:lnTo>
                    <a:pt x="39" y="22"/>
                  </a:lnTo>
                  <a:lnTo>
                    <a:pt x="39" y="21"/>
                  </a:lnTo>
                  <a:lnTo>
                    <a:pt x="26" y="21"/>
                  </a:lnTo>
                  <a:lnTo>
                    <a:pt x="26" y="38"/>
                  </a:lnTo>
                  <a:lnTo>
                    <a:pt x="26" y="38"/>
                  </a:lnTo>
                  <a:lnTo>
                    <a:pt x="26" y="39"/>
                  </a:lnTo>
                  <a:lnTo>
                    <a:pt x="28" y="40"/>
                  </a:lnTo>
                  <a:lnTo>
                    <a:pt x="28" y="40"/>
                  </a:lnTo>
                  <a:lnTo>
                    <a:pt x="34" y="41"/>
                  </a:lnTo>
                  <a:lnTo>
                    <a:pt x="34" y="41"/>
                  </a:lnTo>
                  <a:lnTo>
                    <a:pt x="38" y="41"/>
                  </a:lnTo>
                  <a:lnTo>
                    <a:pt x="38" y="41"/>
                  </a:lnTo>
                  <a:lnTo>
                    <a:pt x="40" y="40"/>
                  </a:lnTo>
                  <a:lnTo>
                    <a:pt x="40" y="40"/>
                  </a:lnTo>
                  <a:lnTo>
                    <a:pt x="41" y="40"/>
                  </a:lnTo>
                  <a:lnTo>
                    <a:pt x="41" y="40"/>
                  </a:lnTo>
                  <a:lnTo>
                    <a:pt x="42" y="37"/>
                  </a:lnTo>
                  <a:lnTo>
                    <a:pt x="42" y="37"/>
                  </a:lnTo>
                  <a:lnTo>
                    <a:pt x="42" y="32"/>
                  </a:lnTo>
                  <a:lnTo>
                    <a:pt x="42" y="32"/>
                  </a:lnTo>
                  <a:lnTo>
                    <a:pt x="46" y="33"/>
                  </a:lnTo>
                  <a:lnTo>
                    <a:pt x="46" y="40"/>
                  </a:lnTo>
                  <a:lnTo>
                    <a:pt x="46" y="40"/>
                  </a:lnTo>
                  <a:lnTo>
                    <a:pt x="45" y="41"/>
                  </a:lnTo>
                  <a:lnTo>
                    <a:pt x="45" y="41"/>
                  </a:lnTo>
                  <a:lnTo>
                    <a:pt x="44" y="43"/>
                  </a:lnTo>
                  <a:lnTo>
                    <a:pt x="44" y="43"/>
                  </a:lnTo>
                  <a:lnTo>
                    <a:pt x="42" y="43"/>
                  </a:lnTo>
                  <a:lnTo>
                    <a:pt x="42" y="43"/>
                  </a:lnTo>
                  <a:lnTo>
                    <a:pt x="39" y="44"/>
                  </a:lnTo>
                  <a:lnTo>
                    <a:pt x="39" y="44"/>
                  </a:lnTo>
                  <a:lnTo>
                    <a:pt x="34" y="44"/>
                  </a:lnTo>
                  <a:lnTo>
                    <a:pt x="34" y="44"/>
                  </a:lnTo>
                  <a:lnTo>
                    <a:pt x="30" y="44"/>
                  </a:lnTo>
                  <a:lnTo>
                    <a:pt x="30" y="44"/>
                  </a:lnTo>
                  <a:lnTo>
                    <a:pt x="25" y="44"/>
                  </a:lnTo>
                  <a:lnTo>
                    <a:pt x="25" y="44"/>
                  </a:lnTo>
                  <a:lnTo>
                    <a:pt x="24" y="43"/>
                  </a:lnTo>
                  <a:lnTo>
                    <a:pt x="24" y="43"/>
                  </a:lnTo>
                  <a:lnTo>
                    <a:pt x="23" y="41"/>
                  </a:lnTo>
                  <a:lnTo>
                    <a:pt x="23" y="41"/>
                  </a:lnTo>
                  <a:lnTo>
                    <a:pt x="22" y="39"/>
                  </a:lnTo>
                  <a:lnTo>
                    <a:pt x="2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5" name="Freeform 639">
              <a:extLst>
                <a:ext uri="{FF2B5EF4-FFF2-40B4-BE49-F238E27FC236}">
                  <a16:creationId xmlns:a16="http://schemas.microsoft.com/office/drawing/2014/main" id="{9B3F8FDD-CBD5-4264-959A-022296C94ECD}"/>
                </a:ext>
              </a:extLst>
            </p:cNvPr>
            <p:cNvSpPr>
              <a:spLocks noEditPoints="1"/>
            </p:cNvSpPr>
            <p:nvPr/>
          </p:nvSpPr>
          <p:spPr bwMode="auto">
            <a:xfrm>
              <a:off x="4992" y="3370"/>
              <a:ext cx="24" cy="24"/>
            </a:xfrm>
            <a:custGeom>
              <a:avLst/>
              <a:gdLst>
                <a:gd name="T0" fmla="*/ 2 w 49"/>
                <a:gd name="T1" fmla="*/ 36 h 48"/>
                <a:gd name="T2" fmla="*/ 21 w 49"/>
                <a:gd name="T3" fmla="*/ 32 h 48"/>
                <a:gd name="T4" fmla="*/ 0 w 49"/>
                <a:gd name="T5" fmla="*/ 29 h 48"/>
                <a:gd name="T6" fmla="*/ 21 w 49"/>
                <a:gd name="T7" fmla="*/ 25 h 48"/>
                <a:gd name="T8" fmla="*/ 3 w 49"/>
                <a:gd name="T9" fmla="*/ 23 h 48"/>
                <a:gd name="T10" fmla="*/ 21 w 49"/>
                <a:gd name="T11" fmla="*/ 19 h 48"/>
                <a:gd name="T12" fmla="*/ 4 w 49"/>
                <a:gd name="T13" fmla="*/ 10 h 48"/>
                <a:gd name="T14" fmla="*/ 21 w 49"/>
                <a:gd name="T15" fmla="*/ 6 h 48"/>
                <a:gd name="T16" fmla="*/ 0 w 49"/>
                <a:gd name="T17" fmla="*/ 3 h 48"/>
                <a:gd name="T18" fmla="*/ 21 w 49"/>
                <a:gd name="T19" fmla="*/ 0 h 48"/>
                <a:gd name="T20" fmla="*/ 25 w 49"/>
                <a:gd name="T21" fmla="*/ 3 h 48"/>
                <a:gd name="T22" fmla="*/ 48 w 49"/>
                <a:gd name="T23" fmla="*/ 6 h 48"/>
                <a:gd name="T24" fmla="*/ 25 w 49"/>
                <a:gd name="T25" fmla="*/ 10 h 48"/>
                <a:gd name="T26" fmla="*/ 44 w 49"/>
                <a:gd name="T27" fmla="*/ 19 h 48"/>
                <a:gd name="T28" fmla="*/ 25 w 49"/>
                <a:gd name="T29" fmla="*/ 23 h 48"/>
                <a:gd name="T30" fmla="*/ 45 w 49"/>
                <a:gd name="T31" fmla="*/ 29 h 48"/>
                <a:gd name="T32" fmla="*/ 49 w 49"/>
                <a:gd name="T33" fmla="*/ 32 h 48"/>
                <a:gd name="T34" fmla="*/ 45 w 49"/>
                <a:gd name="T35" fmla="*/ 39 h 48"/>
                <a:gd name="T36" fmla="*/ 25 w 49"/>
                <a:gd name="T37" fmla="*/ 44 h 48"/>
                <a:gd name="T38" fmla="*/ 25 w 49"/>
                <a:gd name="T39" fmla="*/ 46 h 48"/>
                <a:gd name="T40" fmla="*/ 24 w 49"/>
                <a:gd name="T41" fmla="*/ 47 h 48"/>
                <a:gd name="T42" fmla="*/ 20 w 49"/>
                <a:gd name="T43" fmla="*/ 48 h 48"/>
                <a:gd name="T44" fmla="*/ 12 w 49"/>
                <a:gd name="T45" fmla="*/ 44 h 48"/>
                <a:gd name="T46" fmla="*/ 19 w 49"/>
                <a:gd name="T47" fmla="*/ 44 h 48"/>
                <a:gd name="T48" fmla="*/ 20 w 49"/>
                <a:gd name="T49" fmla="*/ 44 h 48"/>
                <a:gd name="T50" fmla="*/ 21 w 49"/>
                <a:gd name="T51" fmla="*/ 39 h 48"/>
                <a:gd name="T52" fmla="*/ 21 w 49"/>
                <a:gd name="T53" fmla="*/ 13 h 48"/>
                <a:gd name="T54" fmla="*/ 8 w 49"/>
                <a:gd name="T55" fmla="*/ 17 h 48"/>
                <a:gd name="T56" fmla="*/ 21 w 49"/>
                <a:gd name="T57" fmla="*/ 13 h 48"/>
                <a:gd name="T58" fmla="*/ 25 w 49"/>
                <a:gd name="T59" fmla="*/ 13 h 48"/>
                <a:gd name="T60" fmla="*/ 40 w 49"/>
                <a:gd name="T61" fmla="*/ 17 h 48"/>
                <a:gd name="T62" fmla="*/ 41 w 49"/>
                <a:gd name="T63" fmla="*/ 29 h 48"/>
                <a:gd name="T64" fmla="*/ 25 w 49"/>
                <a:gd name="T65" fmla="*/ 25 h 48"/>
                <a:gd name="T66" fmla="*/ 41 w 49"/>
                <a:gd name="T67" fmla="*/ 29 h 48"/>
                <a:gd name="T68" fmla="*/ 41 w 49"/>
                <a:gd name="T69" fmla="*/ 36 h 48"/>
                <a:gd name="T70" fmla="*/ 25 w 49"/>
                <a:gd name="T71"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48">
                  <a:moveTo>
                    <a:pt x="2" y="39"/>
                  </a:moveTo>
                  <a:lnTo>
                    <a:pt x="2" y="36"/>
                  </a:lnTo>
                  <a:lnTo>
                    <a:pt x="21" y="36"/>
                  </a:lnTo>
                  <a:lnTo>
                    <a:pt x="21" y="32"/>
                  </a:lnTo>
                  <a:lnTo>
                    <a:pt x="0" y="32"/>
                  </a:lnTo>
                  <a:lnTo>
                    <a:pt x="0" y="29"/>
                  </a:lnTo>
                  <a:lnTo>
                    <a:pt x="21" y="29"/>
                  </a:lnTo>
                  <a:lnTo>
                    <a:pt x="21" y="25"/>
                  </a:lnTo>
                  <a:lnTo>
                    <a:pt x="3" y="25"/>
                  </a:lnTo>
                  <a:lnTo>
                    <a:pt x="3" y="23"/>
                  </a:lnTo>
                  <a:lnTo>
                    <a:pt x="21" y="23"/>
                  </a:lnTo>
                  <a:lnTo>
                    <a:pt x="21" y="19"/>
                  </a:lnTo>
                  <a:lnTo>
                    <a:pt x="4" y="19"/>
                  </a:lnTo>
                  <a:lnTo>
                    <a:pt x="4" y="10"/>
                  </a:lnTo>
                  <a:lnTo>
                    <a:pt x="21" y="10"/>
                  </a:lnTo>
                  <a:lnTo>
                    <a:pt x="21" y="6"/>
                  </a:lnTo>
                  <a:lnTo>
                    <a:pt x="0" y="6"/>
                  </a:lnTo>
                  <a:lnTo>
                    <a:pt x="0" y="3"/>
                  </a:lnTo>
                  <a:lnTo>
                    <a:pt x="21" y="3"/>
                  </a:lnTo>
                  <a:lnTo>
                    <a:pt x="21" y="0"/>
                  </a:lnTo>
                  <a:lnTo>
                    <a:pt x="25" y="0"/>
                  </a:lnTo>
                  <a:lnTo>
                    <a:pt x="25" y="3"/>
                  </a:lnTo>
                  <a:lnTo>
                    <a:pt x="48" y="3"/>
                  </a:lnTo>
                  <a:lnTo>
                    <a:pt x="48" y="6"/>
                  </a:lnTo>
                  <a:lnTo>
                    <a:pt x="25" y="6"/>
                  </a:lnTo>
                  <a:lnTo>
                    <a:pt x="25" y="10"/>
                  </a:lnTo>
                  <a:lnTo>
                    <a:pt x="44" y="10"/>
                  </a:lnTo>
                  <a:lnTo>
                    <a:pt x="44" y="19"/>
                  </a:lnTo>
                  <a:lnTo>
                    <a:pt x="25" y="19"/>
                  </a:lnTo>
                  <a:lnTo>
                    <a:pt x="25" y="23"/>
                  </a:lnTo>
                  <a:lnTo>
                    <a:pt x="45" y="23"/>
                  </a:lnTo>
                  <a:lnTo>
                    <a:pt x="45" y="29"/>
                  </a:lnTo>
                  <a:lnTo>
                    <a:pt x="49" y="29"/>
                  </a:lnTo>
                  <a:lnTo>
                    <a:pt x="49" y="32"/>
                  </a:lnTo>
                  <a:lnTo>
                    <a:pt x="45" y="32"/>
                  </a:lnTo>
                  <a:lnTo>
                    <a:pt x="45" y="39"/>
                  </a:lnTo>
                  <a:lnTo>
                    <a:pt x="25" y="39"/>
                  </a:lnTo>
                  <a:lnTo>
                    <a:pt x="25" y="44"/>
                  </a:lnTo>
                  <a:lnTo>
                    <a:pt x="25" y="44"/>
                  </a:lnTo>
                  <a:lnTo>
                    <a:pt x="25" y="46"/>
                  </a:lnTo>
                  <a:lnTo>
                    <a:pt x="24" y="47"/>
                  </a:lnTo>
                  <a:lnTo>
                    <a:pt x="24" y="47"/>
                  </a:lnTo>
                  <a:lnTo>
                    <a:pt x="22" y="48"/>
                  </a:lnTo>
                  <a:lnTo>
                    <a:pt x="20" y="48"/>
                  </a:lnTo>
                  <a:lnTo>
                    <a:pt x="13" y="48"/>
                  </a:lnTo>
                  <a:lnTo>
                    <a:pt x="12" y="44"/>
                  </a:lnTo>
                  <a:lnTo>
                    <a:pt x="19" y="44"/>
                  </a:lnTo>
                  <a:lnTo>
                    <a:pt x="19" y="44"/>
                  </a:lnTo>
                  <a:lnTo>
                    <a:pt x="20" y="44"/>
                  </a:lnTo>
                  <a:lnTo>
                    <a:pt x="20" y="44"/>
                  </a:lnTo>
                  <a:lnTo>
                    <a:pt x="21" y="42"/>
                  </a:lnTo>
                  <a:lnTo>
                    <a:pt x="21" y="39"/>
                  </a:lnTo>
                  <a:lnTo>
                    <a:pt x="2" y="39"/>
                  </a:lnTo>
                  <a:close/>
                  <a:moveTo>
                    <a:pt x="21" y="13"/>
                  </a:moveTo>
                  <a:lnTo>
                    <a:pt x="8" y="13"/>
                  </a:lnTo>
                  <a:lnTo>
                    <a:pt x="8" y="17"/>
                  </a:lnTo>
                  <a:lnTo>
                    <a:pt x="21" y="17"/>
                  </a:lnTo>
                  <a:lnTo>
                    <a:pt x="21" y="13"/>
                  </a:lnTo>
                  <a:close/>
                  <a:moveTo>
                    <a:pt x="40" y="13"/>
                  </a:moveTo>
                  <a:lnTo>
                    <a:pt x="25" y="13"/>
                  </a:lnTo>
                  <a:lnTo>
                    <a:pt x="25" y="17"/>
                  </a:lnTo>
                  <a:lnTo>
                    <a:pt x="40" y="17"/>
                  </a:lnTo>
                  <a:lnTo>
                    <a:pt x="40" y="13"/>
                  </a:lnTo>
                  <a:close/>
                  <a:moveTo>
                    <a:pt x="41" y="29"/>
                  </a:moveTo>
                  <a:lnTo>
                    <a:pt x="41" y="25"/>
                  </a:lnTo>
                  <a:lnTo>
                    <a:pt x="25" y="25"/>
                  </a:lnTo>
                  <a:lnTo>
                    <a:pt x="25" y="29"/>
                  </a:lnTo>
                  <a:lnTo>
                    <a:pt x="41" y="29"/>
                  </a:lnTo>
                  <a:close/>
                  <a:moveTo>
                    <a:pt x="25" y="36"/>
                  </a:moveTo>
                  <a:lnTo>
                    <a:pt x="41" y="36"/>
                  </a:lnTo>
                  <a:lnTo>
                    <a:pt x="41" y="32"/>
                  </a:lnTo>
                  <a:lnTo>
                    <a:pt x="25" y="32"/>
                  </a:lnTo>
                  <a:lnTo>
                    <a:pt x="25"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6" name="Freeform 640">
              <a:extLst>
                <a:ext uri="{FF2B5EF4-FFF2-40B4-BE49-F238E27FC236}">
                  <a16:creationId xmlns:a16="http://schemas.microsoft.com/office/drawing/2014/main" id="{A4E4A6A1-4567-4469-85A4-0A5781D65662}"/>
                </a:ext>
              </a:extLst>
            </p:cNvPr>
            <p:cNvSpPr>
              <a:spLocks/>
            </p:cNvSpPr>
            <p:nvPr/>
          </p:nvSpPr>
          <p:spPr bwMode="auto">
            <a:xfrm>
              <a:off x="5019" y="3371"/>
              <a:ext cx="24" cy="23"/>
            </a:xfrm>
            <a:custGeom>
              <a:avLst/>
              <a:gdLst>
                <a:gd name="T0" fmla="*/ 27 w 47"/>
                <a:gd name="T1" fmla="*/ 36 h 45"/>
                <a:gd name="T2" fmla="*/ 27 w 47"/>
                <a:gd name="T3" fmla="*/ 28 h 45"/>
                <a:gd name="T4" fmla="*/ 26 w 47"/>
                <a:gd name="T5" fmla="*/ 25 h 45"/>
                <a:gd name="T6" fmla="*/ 18 w 47"/>
                <a:gd name="T7" fmla="*/ 31 h 45"/>
                <a:gd name="T8" fmla="*/ 15 w 47"/>
                <a:gd name="T9" fmla="*/ 36 h 45"/>
                <a:gd name="T10" fmla="*/ 15 w 47"/>
                <a:gd name="T11" fmla="*/ 38 h 45"/>
                <a:gd name="T12" fmla="*/ 17 w 47"/>
                <a:gd name="T13" fmla="*/ 40 h 45"/>
                <a:gd name="T14" fmla="*/ 28 w 47"/>
                <a:gd name="T15" fmla="*/ 41 h 45"/>
                <a:gd name="T16" fmla="*/ 45 w 47"/>
                <a:gd name="T17" fmla="*/ 40 h 45"/>
                <a:gd name="T18" fmla="*/ 46 w 47"/>
                <a:gd name="T19" fmla="*/ 44 h 45"/>
                <a:gd name="T20" fmla="*/ 31 w 47"/>
                <a:gd name="T21" fmla="*/ 45 h 45"/>
                <a:gd name="T22" fmla="*/ 15 w 47"/>
                <a:gd name="T23" fmla="*/ 43 h 45"/>
                <a:gd name="T24" fmla="*/ 12 w 47"/>
                <a:gd name="T25" fmla="*/ 40 h 45"/>
                <a:gd name="T26" fmla="*/ 11 w 47"/>
                <a:gd name="T27" fmla="*/ 36 h 45"/>
                <a:gd name="T28" fmla="*/ 14 w 47"/>
                <a:gd name="T29" fmla="*/ 29 h 45"/>
                <a:gd name="T30" fmla="*/ 19 w 47"/>
                <a:gd name="T31" fmla="*/ 26 h 45"/>
                <a:gd name="T32" fmla="*/ 26 w 47"/>
                <a:gd name="T33" fmla="*/ 22 h 45"/>
                <a:gd name="T34" fmla="*/ 22 w 47"/>
                <a:gd name="T35" fmla="*/ 20 h 45"/>
                <a:gd name="T36" fmla="*/ 15 w 47"/>
                <a:gd name="T37" fmla="*/ 21 h 45"/>
                <a:gd name="T38" fmla="*/ 12 w 47"/>
                <a:gd name="T39" fmla="*/ 23 h 45"/>
                <a:gd name="T40" fmla="*/ 3 w 47"/>
                <a:gd name="T41" fmla="*/ 30 h 45"/>
                <a:gd name="T42" fmla="*/ 0 w 47"/>
                <a:gd name="T43" fmla="*/ 27 h 45"/>
                <a:gd name="T44" fmla="*/ 8 w 47"/>
                <a:gd name="T45" fmla="*/ 20 h 45"/>
                <a:gd name="T46" fmla="*/ 14 w 47"/>
                <a:gd name="T47" fmla="*/ 11 h 45"/>
                <a:gd name="T48" fmla="*/ 2 w 47"/>
                <a:gd name="T49" fmla="*/ 7 h 45"/>
                <a:gd name="T50" fmla="*/ 16 w 47"/>
                <a:gd name="T51" fmla="*/ 7 h 45"/>
                <a:gd name="T52" fmla="*/ 22 w 47"/>
                <a:gd name="T53" fmla="*/ 1 h 45"/>
                <a:gd name="T54" fmla="*/ 20 w 47"/>
                <a:gd name="T55" fmla="*/ 7 h 45"/>
                <a:gd name="T56" fmla="*/ 40 w 47"/>
                <a:gd name="T57" fmla="*/ 11 h 45"/>
                <a:gd name="T58" fmla="*/ 19 w 47"/>
                <a:gd name="T59" fmla="*/ 11 h 45"/>
                <a:gd name="T60" fmla="*/ 14 w 47"/>
                <a:gd name="T61" fmla="*/ 19 h 45"/>
                <a:gd name="T62" fmla="*/ 18 w 47"/>
                <a:gd name="T63" fmla="*/ 17 h 45"/>
                <a:gd name="T64" fmla="*/ 22 w 47"/>
                <a:gd name="T65" fmla="*/ 17 h 45"/>
                <a:gd name="T66" fmla="*/ 26 w 47"/>
                <a:gd name="T67" fmla="*/ 18 h 45"/>
                <a:gd name="T68" fmla="*/ 45 w 47"/>
                <a:gd name="T69" fmla="*/ 15 h 45"/>
                <a:gd name="T70" fmla="*/ 47 w 47"/>
                <a:gd name="T71" fmla="*/ 18 h 45"/>
                <a:gd name="T72" fmla="*/ 30 w 47"/>
                <a:gd name="T73" fmla="*/ 24 h 45"/>
                <a:gd name="T74" fmla="*/ 30 w 47"/>
                <a:gd name="T75"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5">
                  <a:moveTo>
                    <a:pt x="30" y="36"/>
                  </a:moveTo>
                  <a:lnTo>
                    <a:pt x="27" y="36"/>
                  </a:lnTo>
                  <a:lnTo>
                    <a:pt x="27" y="28"/>
                  </a:lnTo>
                  <a:lnTo>
                    <a:pt x="27" y="28"/>
                  </a:lnTo>
                  <a:lnTo>
                    <a:pt x="26" y="25"/>
                  </a:lnTo>
                  <a:lnTo>
                    <a:pt x="26" y="25"/>
                  </a:lnTo>
                  <a:lnTo>
                    <a:pt x="21" y="28"/>
                  </a:lnTo>
                  <a:lnTo>
                    <a:pt x="18" y="31"/>
                  </a:lnTo>
                  <a:lnTo>
                    <a:pt x="16" y="34"/>
                  </a:lnTo>
                  <a:lnTo>
                    <a:pt x="15" y="36"/>
                  </a:lnTo>
                  <a:lnTo>
                    <a:pt x="15" y="36"/>
                  </a:lnTo>
                  <a:lnTo>
                    <a:pt x="15" y="38"/>
                  </a:lnTo>
                  <a:lnTo>
                    <a:pt x="17" y="40"/>
                  </a:lnTo>
                  <a:lnTo>
                    <a:pt x="17" y="40"/>
                  </a:lnTo>
                  <a:lnTo>
                    <a:pt x="21" y="41"/>
                  </a:lnTo>
                  <a:lnTo>
                    <a:pt x="28" y="41"/>
                  </a:lnTo>
                  <a:lnTo>
                    <a:pt x="28" y="41"/>
                  </a:lnTo>
                  <a:lnTo>
                    <a:pt x="45" y="40"/>
                  </a:lnTo>
                  <a:lnTo>
                    <a:pt x="46" y="44"/>
                  </a:lnTo>
                  <a:lnTo>
                    <a:pt x="46" y="44"/>
                  </a:lnTo>
                  <a:lnTo>
                    <a:pt x="31" y="45"/>
                  </a:lnTo>
                  <a:lnTo>
                    <a:pt x="31" y="45"/>
                  </a:lnTo>
                  <a:lnTo>
                    <a:pt x="21" y="44"/>
                  </a:lnTo>
                  <a:lnTo>
                    <a:pt x="15" y="43"/>
                  </a:lnTo>
                  <a:lnTo>
                    <a:pt x="15" y="43"/>
                  </a:lnTo>
                  <a:lnTo>
                    <a:pt x="12" y="40"/>
                  </a:lnTo>
                  <a:lnTo>
                    <a:pt x="11" y="36"/>
                  </a:lnTo>
                  <a:lnTo>
                    <a:pt x="11" y="36"/>
                  </a:lnTo>
                  <a:lnTo>
                    <a:pt x="12" y="33"/>
                  </a:lnTo>
                  <a:lnTo>
                    <a:pt x="14" y="29"/>
                  </a:lnTo>
                  <a:lnTo>
                    <a:pt x="14" y="29"/>
                  </a:lnTo>
                  <a:lnTo>
                    <a:pt x="19" y="26"/>
                  </a:lnTo>
                  <a:lnTo>
                    <a:pt x="26" y="22"/>
                  </a:lnTo>
                  <a:lnTo>
                    <a:pt x="26" y="22"/>
                  </a:lnTo>
                  <a:lnTo>
                    <a:pt x="24" y="20"/>
                  </a:lnTo>
                  <a:lnTo>
                    <a:pt x="22" y="20"/>
                  </a:lnTo>
                  <a:lnTo>
                    <a:pt x="22" y="20"/>
                  </a:lnTo>
                  <a:lnTo>
                    <a:pt x="15" y="21"/>
                  </a:lnTo>
                  <a:lnTo>
                    <a:pt x="15" y="21"/>
                  </a:lnTo>
                  <a:lnTo>
                    <a:pt x="12" y="23"/>
                  </a:lnTo>
                  <a:lnTo>
                    <a:pt x="7" y="26"/>
                  </a:lnTo>
                  <a:lnTo>
                    <a:pt x="3" y="30"/>
                  </a:lnTo>
                  <a:lnTo>
                    <a:pt x="0" y="27"/>
                  </a:lnTo>
                  <a:lnTo>
                    <a:pt x="0" y="27"/>
                  </a:lnTo>
                  <a:lnTo>
                    <a:pt x="5" y="24"/>
                  </a:lnTo>
                  <a:lnTo>
                    <a:pt x="8" y="20"/>
                  </a:lnTo>
                  <a:lnTo>
                    <a:pt x="12" y="15"/>
                  </a:lnTo>
                  <a:lnTo>
                    <a:pt x="14" y="11"/>
                  </a:lnTo>
                  <a:lnTo>
                    <a:pt x="2" y="11"/>
                  </a:lnTo>
                  <a:lnTo>
                    <a:pt x="2" y="7"/>
                  </a:lnTo>
                  <a:lnTo>
                    <a:pt x="16" y="7"/>
                  </a:lnTo>
                  <a:lnTo>
                    <a:pt x="16" y="7"/>
                  </a:lnTo>
                  <a:lnTo>
                    <a:pt x="17" y="0"/>
                  </a:lnTo>
                  <a:lnTo>
                    <a:pt x="22" y="1"/>
                  </a:lnTo>
                  <a:lnTo>
                    <a:pt x="22" y="1"/>
                  </a:lnTo>
                  <a:lnTo>
                    <a:pt x="20" y="7"/>
                  </a:lnTo>
                  <a:lnTo>
                    <a:pt x="40" y="7"/>
                  </a:lnTo>
                  <a:lnTo>
                    <a:pt x="40" y="11"/>
                  </a:lnTo>
                  <a:lnTo>
                    <a:pt x="19" y="11"/>
                  </a:lnTo>
                  <a:lnTo>
                    <a:pt x="19" y="11"/>
                  </a:lnTo>
                  <a:lnTo>
                    <a:pt x="14" y="18"/>
                  </a:lnTo>
                  <a:lnTo>
                    <a:pt x="14" y="19"/>
                  </a:lnTo>
                  <a:lnTo>
                    <a:pt x="14" y="19"/>
                  </a:lnTo>
                  <a:lnTo>
                    <a:pt x="18" y="17"/>
                  </a:lnTo>
                  <a:lnTo>
                    <a:pt x="18" y="17"/>
                  </a:lnTo>
                  <a:lnTo>
                    <a:pt x="22" y="17"/>
                  </a:lnTo>
                  <a:lnTo>
                    <a:pt x="22" y="17"/>
                  </a:lnTo>
                  <a:lnTo>
                    <a:pt x="26" y="18"/>
                  </a:lnTo>
                  <a:lnTo>
                    <a:pt x="29" y="20"/>
                  </a:lnTo>
                  <a:lnTo>
                    <a:pt x="45" y="15"/>
                  </a:lnTo>
                  <a:lnTo>
                    <a:pt x="47" y="18"/>
                  </a:lnTo>
                  <a:lnTo>
                    <a:pt x="47" y="18"/>
                  </a:lnTo>
                  <a:lnTo>
                    <a:pt x="30" y="24"/>
                  </a:lnTo>
                  <a:lnTo>
                    <a:pt x="30" y="24"/>
                  </a:lnTo>
                  <a:lnTo>
                    <a:pt x="30" y="29"/>
                  </a:lnTo>
                  <a:lnTo>
                    <a:pt x="3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7" name="Freeform 641">
              <a:extLst>
                <a:ext uri="{FF2B5EF4-FFF2-40B4-BE49-F238E27FC236}">
                  <a16:creationId xmlns:a16="http://schemas.microsoft.com/office/drawing/2014/main" id="{78B5E455-57CD-41EC-9CCC-C5116B3AF7E0}"/>
                </a:ext>
              </a:extLst>
            </p:cNvPr>
            <p:cNvSpPr>
              <a:spLocks noEditPoints="1"/>
            </p:cNvSpPr>
            <p:nvPr/>
          </p:nvSpPr>
          <p:spPr bwMode="auto">
            <a:xfrm>
              <a:off x="5046" y="3371"/>
              <a:ext cx="25" cy="23"/>
            </a:xfrm>
            <a:custGeom>
              <a:avLst/>
              <a:gdLst>
                <a:gd name="T0" fmla="*/ 8 w 50"/>
                <a:gd name="T1" fmla="*/ 47 h 47"/>
                <a:gd name="T2" fmla="*/ 8 w 50"/>
                <a:gd name="T3" fmla="*/ 21 h 47"/>
                <a:gd name="T4" fmla="*/ 8 w 50"/>
                <a:gd name="T5" fmla="*/ 21 h 47"/>
                <a:gd name="T6" fmla="*/ 2 w 50"/>
                <a:gd name="T7" fmla="*/ 29 h 47"/>
                <a:gd name="T8" fmla="*/ 0 w 50"/>
                <a:gd name="T9" fmla="*/ 27 h 47"/>
                <a:gd name="T10" fmla="*/ 0 w 50"/>
                <a:gd name="T11" fmla="*/ 27 h 47"/>
                <a:gd name="T12" fmla="*/ 4 w 50"/>
                <a:gd name="T13" fmla="*/ 21 h 47"/>
                <a:gd name="T14" fmla="*/ 8 w 50"/>
                <a:gd name="T15" fmla="*/ 14 h 47"/>
                <a:gd name="T16" fmla="*/ 8 w 50"/>
                <a:gd name="T17" fmla="*/ 14 h 47"/>
                <a:gd name="T18" fmla="*/ 11 w 50"/>
                <a:gd name="T19" fmla="*/ 7 h 47"/>
                <a:gd name="T20" fmla="*/ 13 w 50"/>
                <a:gd name="T21" fmla="*/ 0 h 47"/>
                <a:gd name="T22" fmla="*/ 17 w 50"/>
                <a:gd name="T23" fmla="*/ 1 h 47"/>
                <a:gd name="T24" fmla="*/ 17 w 50"/>
                <a:gd name="T25" fmla="*/ 1 h 47"/>
                <a:gd name="T26" fmla="*/ 14 w 50"/>
                <a:gd name="T27" fmla="*/ 8 h 47"/>
                <a:gd name="T28" fmla="*/ 11 w 50"/>
                <a:gd name="T29" fmla="*/ 16 h 47"/>
                <a:gd name="T30" fmla="*/ 12 w 50"/>
                <a:gd name="T31" fmla="*/ 16 h 47"/>
                <a:gd name="T32" fmla="*/ 12 w 50"/>
                <a:gd name="T33" fmla="*/ 47 h 47"/>
                <a:gd name="T34" fmla="*/ 8 w 50"/>
                <a:gd name="T35" fmla="*/ 47 h 47"/>
                <a:gd name="T36" fmla="*/ 29 w 50"/>
                <a:gd name="T37" fmla="*/ 47 h 47"/>
                <a:gd name="T38" fmla="*/ 29 w 50"/>
                <a:gd name="T39" fmla="*/ 12 h 47"/>
                <a:gd name="T40" fmla="*/ 25 w 50"/>
                <a:gd name="T41" fmla="*/ 12 h 47"/>
                <a:gd name="T42" fmla="*/ 25 w 50"/>
                <a:gd name="T43" fmla="*/ 12 h 47"/>
                <a:gd name="T44" fmla="*/ 21 w 50"/>
                <a:gd name="T45" fmla="*/ 20 h 47"/>
                <a:gd name="T46" fmla="*/ 17 w 50"/>
                <a:gd name="T47" fmla="*/ 26 h 47"/>
                <a:gd name="T48" fmla="*/ 14 w 50"/>
                <a:gd name="T49" fmla="*/ 24 h 47"/>
                <a:gd name="T50" fmla="*/ 14 w 50"/>
                <a:gd name="T51" fmla="*/ 24 h 47"/>
                <a:gd name="T52" fmla="*/ 18 w 50"/>
                <a:gd name="T53" fmla="*/ 18 h 47"/>
                <a:gd name="T54" fmla="*/ 21 w 50"/>
                <a:gd name="T55" fmla="*/ 12 h 47"/>
                <a:gd name="T56" fmla="*/ 21 w 50"/>
                <a:gd name="T57" fmla="*/ 12 h 47"/>
                <a:gd name="T58" fmla="*/ 25 w 50"/>
                <a:gd name="T59" fmla="*/ 0 h 47"/>
                <a:gd name="T60" fmla="*/ 29 w 50"/>
                <a:gd name="T61" fmla="*/ 0 h 47"/>
                <a:gd name="T62" fmla="*/ 29 w 50"/>
                <a:gd name="T63" fmla="*/ 0 h 47"/>
                <a:gd name="T64" fmla="*/ 26 w 50"/>
                <a:gd name="T65" fmla="*/ 9 h 47"/>
                <a:gd name="T66" fmla="*/ 50 w 50"/>
                <a:gd name="T67" fmla="*/ 9 h 47"/>
                <a:gd name="T68" fmla="*/ 50 w 50"/>
                <a:gd name="T69" fmla="*/ 12 h 47"/>
                <a:gd name="T70" fmla="*/ 33 w 50"/>
                <a:gd name="T71" fmla="*/ 12 h 47"/>
                <a:gd name="T72" fmla="*/ 33 w 50"/>
                <a:gd name="T73" fmla="*/ 20 h 47"/>
                <a:gd name="T74" fmla="*/ 49 w 50"/>
                <a:gd name="T75" fmla="*/ 20 h 47"/>
                <a:gd name="T76" fmla="*/ 49 w 50"/>
                <a:gd name="T77" fmla="*/ 23 h 47"/>
                <a:gd name="T78" fmla="*/ 33 w 50"/>
                <a:gd name="T79" fmla="*/ 23 h 47"/>
                <a:gd name="T80" fmla="*/ 33 w 50"/>
                <a:gd name="T81" fmla="*/ 31 h 47"/>
                <a:gd name="T82" fmla="*/ 49 w 50"/>
                <a:gd name="T83" fmla="*/ 31 h 47"/>
                <a:gd name="T84" fmla="*/ 49 w 50"/>
                <a:gd name="T85" fmla="*/ 34 h 47"/>
                <a:gd name="T86" fmla="*/ 33 w 50"/>
                <a:gd name="T87" fmla="*/ 34 h 47"/>
                <a:gd name="T88" fmla="*/ 33 w 50"/>
                <a:gd name="T89" fmla="*/ 47 h 47"/>
                <a:gd name="T90" fmla="*/ 29 w 50"/>
                <a:gd name="T9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 h="47">
                  <a:moveTo>
                    <a:pt x="8" y="47"/>
                  </a:moveTo>
                  <a:lnTo>
                    <a:pt x="8" y="21"/>
                  </a:lnTo>
                  <a:lnTo>
                    <a:pt x="8" y="21"/>
                  </a:lnTo>
                  <a:lnTo>
                    <a:pt x="2" y="29"/>
                  </a:lnTo>
                  <a:lnTo>
                    <a:pt x="0" y="27"/>
                  </a:lnTo>
                  <a:lnTo>
                    <a:pt x="0" y="27"/>
                  </a:lnTo>
                  <a:lnTo>
                    <a:pt x="4" y="21"/>
                  </a:lnTo>
                  <a:lnTo>
                    <a:pt x="8" y="14"/>
                  </a:lnTo>
                  <a:lnTo>
                    <a:pt x="8" y="14"/>
                  </a:lnTo>
                  <a:lnTo>
                    <a:pt x="11" y="7"/>
                  </a:lnTo>
                  <a:lnTo>
                    <a:pt x="13" y="0"/>
                  </a:lnTo>
                  <a:lnTo>
                    <a:pt x="17" y="1"/>
                  </a:lnTo>
                  <a:lnTo>
                    <a:pt x="17" y="1"/>
                  </a:lnTo>
                  <a:lnTo>
                    <a:pt x="14" y="8"/>
                  </a:lnTo>
                  <a:lnTo>
                    <a:pt x="11" y="16"/>
                  </a:lnTo>
                  <a:lnTo>
                    <a:pt x="12" y="16"/>
                  </a:lnTo>
                  <a:lnTo>
                    <a:pt x="12" y="47"/>
                  </a:lnTo>
                  <a:lnTo>
                    <a:pt x="8" y="47"/>
                  </a:lnTo>
                  <a:close/>
                  <a:moveTo>
                    <a:pt x="29" y="47"/>
                  </a:moveTo>
                  <a:lnTo>
                    <a:pt x="29" y="12"/>
                  </a:lnTo>
                  <a:lnTo>
                    <a:pt x="25" y="12"/>
                  </a:lnTo>
                  <a:lnTo>
                    <a:pt x="25" y="12"/>
                  </a:lnTo>
                  <a:lnTo>
                    <a:pt x="21" y="20"/>
                  </a:lnTo>
                  <a:lnTo>
                    <a:pt x="17" y="26"/>
                  </a:lnTo>
                  <a:lnTo>
                    <a:pt x="14" y="24"/>
                  </a:lnTo>
                  <a:lnTo>
                    <a:pt x="14" y="24"/>
                  </a:lnTo>
                  <a:lnTo>
                    <a:pt x="18" y="18"/>
                  </a:lnTo>
                  <a:lnTo>
                    <a:pt x="21" y="12"/>
                  </a:lnTo>
                  <a:lnTo>
                    <a:pt x="21" y="12"/>
                  </a:lnTo>
                  <a:lnTo>
                    <a:pt x="25" y="0"/>
                  </a:lnTo>
                  <a:lnTo>
                    <a:pt x="29" y="0"/>
                  </a:lnTo>
                  <a:lnTo>
                    <a:pt x="29" y="0"/>
                  </a:lnTo>
                  <a:lnTo>
                    <a:pt x="26" y="9"/>
                  </a:lnTo>
                  <a:lnTo>
                    <a:pt x="50" y="9"/>
                  </a:lnTo>
                  <a:lnTo>
                    <a:pt x="50" y="12"/>
                  </a:lnTo>
                  <a:lnTo>
                    <a:pt x="33" y="12"/>
                  </a:lnTo>
                  <a:lnTo>
                    <a:pt x="33" y="20"/>
                  </a:lnTo>
                  <a:lnTo>
                    <a:pt x="49" y="20"/>
                  </a:lnTo>
                  <a:lnTo>
                    <a:pt x="49" y="23"/>
                  </a:lnTo>
                  <a:lnTo>
                    <a:pt x="33" y="23"/>
                  </a:lnTo>
                  <a:lnTo>
                    <a:pt x="33" y="31"/>
                  </a:lnTo>
                  <a:lnTo>
                    <a:pt x="49" y="31"/>
                  </a:lnTo>
                  <a:lnTo>
                    <a:pt x="49" y="34"/>
                  </a:lnTo>
                  <a:lnTo>
                    <a:pt x="33" y="34"/>
                  </a:lnTo>
                  <a:lnTo>
                    <a:pt x="33" y="47"/>
                  </a:lnTo>
                  <a:lnTo>
                    <a:pt x="29"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8" name="Freeform 642">
              <a:extLst>
                <a:ext uri="{FF2B5EF4-FFF2-40B4-BE49-F238E27FC236}">
                  <a16:creationId xmlns:a16="http://schemas.microsoft.com/office/drawing/2014/main" id="{B1DA43A9-C0E6-4DED-8B60-1BF9309103B2}"/>
                </a:ext>
              </a:extLst>
            </p:cNvPr>
            <p:cNvSpPr>
              <a:spLocks noEditPoints="1"/>
            </p:cNvSpPr>
            <p:nvPr/>
          </p:nvSpPr>
          <p:spPr bwMode="auto">
            <a:xfrm>
              <a:off x="5073" y="3371"/>
              <a:ext cx="25" cy="23"/>
            </a:xfrm>
            <a:custGeom>
              <a:avLst/>
              <a:gdLst>
                <a:gd name="T0" fmla="*/ 11 w 50"/>
                <a:gd name="T1" fmla="*/ 39 h 47"/>
                <a:gd name="T2" fmla="*/ 16 w 50"/>
                <a:gd name="T3" fmla="*/ 39 h 47"/>
                <a:gd name="T4" fmla="*/ 19 w 50"/>
                <a:gd name="T5" fmla="*/ 36 h 47"/>
                <a:gd name="T6" fmla="*/ 20 w 50"/>
                <a:gd name="T7" fmla="*/ 32 h 47"/>
                <a:gd name="T8" fmla="*/ 20 w 50"/>
                <a:gd name="T9" fmla="*/ 24 h 47"/>
                <a:gd name="T10" fmla="*/ 10 w 50"/>
                <a:gd name="T11" fmla="*/ 24 h 47"/>
                <a:gd name="T12" fmla="*/ 8 w 50"/>
                <a:gd name="T13" fmla="*/ 37 h 47"/>
                <a:gd name="T14" fmla="*/ 6 w 50"/>
                <a:gd name="T15" fmla="*/ 42 h 47"/>
                <a:gd name="T16" fmla="*/ 0 w 50"/>
                <a:gd name="T17" fmla="*/ 45 h 47"/>
                <a:gd name="T18" fmla="*/ 3 w 50"/>
                <a:gd name="T19" fmla="*/ 40 h 47"/>
                <a:gd name="T20" fmla="*/ 5 w 50"/>
                <a:gd name="T21" fmla="*/ 35 h 47"/>
                <a:gd name="T22" fmla="*/ 6 w 50"/>
                <a:gd name="T23" fmla="*/ 23 h 47"/>
                <a:gd name="T24" fmla="*/ 27 w 50"/>
                <a:gd name="T25" fmla="*/ 9 h 47"/>
                <a:gd name="T26" fmla="*/ 32 w 50"/>
                <a:gd name="T27" fmla="*/ 0 h 47"/>
                <a:gd name="T28" fmla="*/ 49 w 50"/>
                <a:gd name="T29" fmla="*/ 9 h 47"/>
                <a:gd name="T30" fmla="*/ 32 w 50"/>
                <a:gd name="T31" fmla="*/ 13 h 47"/>
                <a:gd name="T32" fmla="*/ 33 w 50"/>
                <a:gd name="T33" fmla="*/ 22 h 47"/>
                <a:gd name="T34" fmla="*/ 36 w 50"/>
                <a:gd name="T35" fmla="*/ 31 h 47"/>
                <a:gd name="T36" fmla="*/ 43 w 50"/>
                <a:gd name="T37" fmla="*/ 18 h 47"/>
                <a:gd name="T38" fmla="*/ 47 w 50"/>
                <a:gd name="T39" fmla="*/ 19 h 47"/>
                <a:gd name="T40" fmla="*/ 38 w 50"/>
                <a:gd name="T41" fmla="*/ 35 h 47"/>
                <a:gd name="T42" fmla="*/ 37 w 50"/>
                <a:gd name="T43" fmla="*/ 35 h 47"/>
                <a:gd name="T44" fmla="*/ 44 w 50"/>
                <a:gd name="T45" fmla="*/ 42 h 47"/>
                <a:gd name="T46" fmla="*/ 45 w 50"/>
                <a:gd name="T47" fmla="*/ 41 h 47"/>
                <a:gd name="T48" fmla="*/ 47 w 50"/>
                <a:gd name="T49" fmla="*/ 39 h 47"/>
                <a:gd name="T50" fmla="*/ 47 w 50"/>
                <a:gd name="T51" fmla="*/ 34 h 47"/>
                <a:gd name="T52" fmla="*/ 50 w 50"/>
                <a:gd name="T53" fmla="*/ 34 h 47"/>
                <a:gd name="T54" fmla="*/ 49 w 50"/>
                <a:gd name="T55" fmla="*/ 45 h 47"/>
                <a:gd name="T56" fmla="*/ 48 w 50"/>
                <a:gd name="T57" fmla="*/ 46 h 47"/>
                <a:gd name="T58" fmla="*/ 45 w 50"/>
                <a:gd name="T59" fmla="*/ 46 h 47"/>
                <a:gd name="T60" fmla="*/ 42 w 50"/>
                <a:gd name="T61" fmla="*/ 46 h 47"/>
                <a:gd name="T62" fmla="*/ 40 w 50"/>
                <a:gd name="T63" fmla="*/ 44 h 47"/>
                <a:gd name="T64" fmla="*/ 35 w 50"/>
                <a:gd name="T65" fmla="*/ 38 h 47"/>
                <a:gd name="T66" fmla="*/ 30 w 50"/>
                <a:gd name="T67" fmla="*/ 42 h 47"/>
                <a:gd name="T68" fmla="*/ 23 w 50"/>
                <a:gd name="T69" fmla="*/ 44 h 47"/>
                <a:gd name="T70" fmla="*/ 28 w 50"/>
                <a:gd name="T71" fmla="*/ 40 h 47"/>
                <a:gd name="T72" fmla="*/ 33 w 50"/>
                <a:gd name="T73" fmla="*/ 35 h 47"/>
                <a:gd name="T74" fmla="*/ 29 w 50"/>
                <a:gd name="T75" fmla="*/ 25 h 47"/>
                <a:gd name="T76" fmla="*/ 10 w 50"/>
                <a:gd name="T77" fmla="*/ 13 h 47"/>
                <a:gd name="T78" fmla="*/ 24 w 50"/>
                <a:gd name="T79" fmla="*/ 21 h 47"/>
                <a:gd name="T80" fmla="*/ 24 w 50"/>
                <a:gd name="T81" fmla="*/ 28 h 47"/>
                <a:gd name="T82" fmla="*/ 24 w 50"/>
                <a:gd name="T83" fmla="*/ 35 h 47"/>
                <a:gd name="T84" fmla="*/ 22 w 50"/>
                <a:gd name="T85" fmla="*/ 40 h 47"/>
                <a:gd name="T86" fmla="*/ 20 w 50"/>
                <a:gd name="T87" fmla="*/ 42 h 47"/>
                <a:gd name="T88" fmla="*/ 12 w 50"/>
                <a:gd name="T89" fmla="*/ 43 h 47"/>
                <a:gd name="T90" fmla="*/ 42 w 50"/>
                <a:gd name="T91" fmla="*/ 9 h 47"/>
                <a:gd name="T92" fmla="*/ 38 w 50"/>
                <a:gd name="T93" fmla="*/ 0 h 47"/>
                <a:gd name="T94" fmla="*/ 44 w 50"/>
                <a:gd name="T95"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47">
                  <a:moveTo>
                    <a:pt x="12" y="43"/>
                  </a:moveTo>
                  <a:lnTo>
                    <a:pt x="11" y="39"/>
                  </a:lnTo>
                  <a:lnTo>
                    <a:pt x="16" y="39"/>
                  </a:lnTo>
                  <a:lnTo>
                    <a:pt x="16" y="39"/>
                  </a:lnTo>
                  <a:lnTo>
                    <a:pt x="18" y="39"/>
                  </a:lnTo>
                  <a:lnTo>
                    <a:pt x="19" y="36"/>
                  </a:lnTo>
                  <a:lnTo>
                    <a:pt x="19" y="36"/>
                  </a:lnTo>
                  <a:lnTo>
                    <a:pt x="20" y="32"/>
                  </a:lnTo>
                  <a:lnTo>
                    <a:pt x="20" y="26"/>
                  </a:lnTo>
                  <a:lnTo>
                    <a:pt x="20" y="24"/>
                  </a:lnTo>
                  <a:lnTo>
                    <a:pt x="10" y="24"/>
                  </a:lnTo>
                  <a:lnTo>
                    <a:pt x="10" y="24"/>
                  </a:lnTo>
                  <a:lnTo>
                    <a:pt x="9" y="31"/>
                  </a:lnTo>
                  <a:lnTo>
                    <a:pt x="8" y="37"/>
                  </a:lnTo>
                  <a:lnTo>
                    <a:pt x="8" y="37"/>
                  </a:lnTo>
                  <a:lnTo>
                    <a:pt x="6" y="42"/>
                  </a:lnTo>
                  <a:lnTo>
                    <a:pt x="3" y="47"/>
                  </a:lnTo>
                  <a:lnTo>
                    <a:pt x="0" y="45"/>
                  </a:lnTo>
                  <a:lnTo>
                    <a:pt x="0" y="45"/>
                  </a:lnTo>
                  <a:lnTo>
                    <a:pt x="3" y="40"/>
                  </a:lnTo>
                  <a:lnTo>
                    <a:pt x="5" y="35"/>
                  </a:lnTo>
                  <a:lnTo>
                    <a:pt x="5" y="35"/>
                  </a:lnTo>
                  <a:lnTo>
                    <a:pt x="6" y="29"/>
                  </a:lnTo>
                  <a:lnTo>
                    <a:pt x="6" y="23"/>
                  </a:lnTo>
                  <a:lnTo>
                    <a:pt x="6" y="9"/>
                  </a:lnTo>
                  <a:lnTo>
                    <a:pt x="27" y="9"/>
                  </a:lnTo>
                  <a:lnTo>
                    <a:pt x="27" y="0"/>
                  </a:lnTo>
                  <a:lnTo>
                    <a:pt x="32" y="0"/>
                  </a:lnTo>
                  <a:lnTo>
                    <a:pt x="32" y="9"/>
                  </a:lnTo>
                  <a:lnTo>
                    <a:pt x="49" y="9"/>
                  </a:lnTo>
                  <a:lnTo>
                    <a:pt x="49" y="13"/>
                  </a:lnTo>
                  <a:lnTo>
                    <a:pt x="32" y="13"/>
                  </a:lnTo>
                  <a:lnTo>
                    <a:pt x="32" y="13"/>
                  </a:lnTo>
                  <a:lnTo>
                    <a:pt x="33" y="22"/>
                  </a:lnTo>
                  <a:lnTo>
                    <a:pt x="36" y="31"/>
                  </a:lnTo>
                  <a:lnTo>
                    <a:pt x="36" y="31"/>
                  </a:lnTo>
                  <a:lnTo>
                    <a:pt x="40" y="25"/>
                  </a:lnTo>
                  <a:lnTo>
                    <a:pt x="43" y="18"/>
                  </a:lnTo>
                  <a:lnTo>
                    <a:pt x="47" y="19"/>
                  </a:lnTo>
                  <a:lnTo>
                    <a:pt x="47" y="19"/>
                  </a:lnTo>
                  <a:lnTo>
                    <a:pt x="42" y="27"/>
                  </a:lnTo>
                  <a:lnTo>
                    <a:pt x="38" y="35"/>
                  </a:lnTo>
                  <a:lnTo>
                    <a:pt x="37" y="35"/>
                  </a:lnTo>
                  <a:lnTo>
                    <a:pt x="37" y="35"/>
                  </a:lnTo>
                  <a:lnTo>
                    <a:pt x="41" y="40"/>
                  </a:lnTo>
                  <a:lnTo>
                    <a:pt x="44" y="42"/>
                  </a:lnTo>
                  <a:lnTo>
                    <a:pt x="44" y="42"/>
                  </a:lnTo>
                  <a:lnTo>
                    <a:pt x="45" y="41"/>
                  </a:lnTo>
                  <a:lnTo>
                    <a:pt x="45" y="41"/>
                  </a:lnTo>
                  <a:lnTo>
                    <a:pt x="47" y="39"/>
                  </a:lnTo>
                  <a:lnTo>
                    <a:pt x="47" y="39"/>
                  </a:lnTo>
                  <a:lnTo>
                    <a:pt x="47" y="34"/>
                  </a:lnTo>
                  <a:lnTo>
                    <a:pt x="50" y="34"/>
                  </a:lnTo>
                  <a:lnTo>
                    <a:pt x="50" y="34"/>
                  </a:lnTo>
                  <a:lnTo>
                    <a:pt x="50" y="41"/>
                  </a:lnTo>
                  <a:lnTo>
                    <a:pt x="49" y="45"/>
                  </a:lnTo>
                  <a:lnTo>
                    <a:pt x="49" y="45"/>
                  </a:lnTo>
                  <a:lnTo>
                    <a:pt x="48" y="46"/>
                  </a:lnTo>
                  <a:lnTo>
                    <a:pt x="45" y="46"/>
                  </a:lnTo>
                  <a:lnTo>
                    <a:pt x="45" y="46"/>
                  </a:lnTo>
                  <a:lnTo>
                    <a:pt x="45" y="46"/>
                  </a:lnTo>
                  <a:lnTo>
                    <a:pt x="42" y="46"/>
                  </a:lnTo>
                  <a:lnTo>
                    <a:pt x="40" y="44"/>
                  </a:lnTo>
                  <a:lnTo>
                    <a:pt x="40" y="44"/>
                  </a:lnTo>
                  <a:lnTo>
                    <a:pt x="37" y="42"/>
                  </a:lnTo>
                  <a:lnTo>
                    <a:pt x="35" y="38"/>
                  </a:lnTo>
                  <a:lnTo>
                    <a:pt x="35" y="38"/>
                  </a:lnTo>
                  <a:lnTo>
                    <a:pt x="30" y="42"/>
                  </a:lnTo>
                  <a:lnTo>
                    <a:pt x="25" y="46"/>
                  </a:lnTo>
                  <a:lnTo>
                    <a:pt x="23" y="44"/>
                  </a:lnTo>
                  <a:lnTo>
                    <a:pt x="23" y="44"/>
                  </a:lnTo>
                  <a:lnTo>
                    <a:pt x="28" y="40"/>
                  </a:lnTo>
                  <a:lnTo>
                    <a:pt x="33" y="35"/>
                  </a:lnTo>
                  <a:lnTo>
                    <a:pt x="33" y="35"/>
                  </a:lnTo>
                  <a:lnTo>
                    <a:pt x="31" y="30"/>
                  </a:lnTo>
                  <a:lnTo>
                    <a:pt x="29" y="25"/>
                  </a:lnTo>
                  <a:lnTo>
                    <a:pt x="28" y="13"/>
                  </a:lnTo>
                  <a:lnTo>
                    <a:pt x="10" y="13"/>
                  </a:lnTo>
                  <a:lnTo>
                    <a:pt x="10" y="21"/>
                  </a:lnTo>
                  <a:lnTo>
                    <a:pt x="24" y="21"/>
                  </a:lnTo>
                  <a:lnTo>
                    <a:pt x="24" y="28"/>
                  </a:lnTo>
                  <a:lnTo>
                    <a:pt x="24" y="28"/>
                  </a:lnTo>
                  <a:lnTo>
                    <a:pt x="24" y="35"/>
                  </a:lnTo>
                  <a:lnTo>
                    <a:pt x="24" y="35"/>
                  </a:lnTo>
                  <a:lnTo>
                    <a:pt x="22" y="40"/>
                  </a:lnTo>
                  <a:lnTo>
                    <a:pt x="22" y="40"/>
                  </a:lnTo>
                  <a:lnTo>
                    <a:pt x="20" y="42"/>
                  </a:lnTo>
                  <a:lnTo>
                    <a:pt x="20" y="42"/>
                  </a:lnTo>
                  <a:lnTo>
                    <a:pt x="17" y="43"/>
                  </a:lnTo>
                  <a:lnTo>
                    <a:pt x="12" y="43"/>
                  </a:lnTo>
                  <a:close/>
                  <a:moveTo>
                    <a:pt x="42" y="9"/>
                  </a:moveTo>
                  <a:lnTo>
                    <a:pt x="42" y="9"/>
                  </a:lnTo>
                  <a:lnTo>
                    <a:pt x="36" y="3"/>
                  </a:lnTo>
                  <a:lnTo>
                    <a:pt x="38" y="0"/>
                  </a:lnTo>
                  <a:lnTo>
                    <a:pt x="38" y="0"/>
                  </a:lnTo>
                  <a:lnTo>
                    <a:pt x="44" y="5"/>
                  </a:lnTo>
                  <a:lnTo>
                    <a:pt x="4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9" name="Freeform 643">
              <a:extLst>
                <a:ext uri="{FF2B5EF4-FFF2-40B4-BE49-F238E27FC236}">
                  <a16:creationId xmlns:a16="http://schemas.microsoft.com/office/drawing/2014/main" id="{47474726-2B64-41D8-877F-ECF169E452BF}"/>
                </a:ext>
              </a:extLst>
            </p:cNvPr>
            <p:cNvSpPr>
              <a:spLocks/>
            </p:cNvSpPr>
            <p:nvPr/>
          </p:nvSpPr>
          <p:spPr bwMode="auto">
            <a:xfrm>
              <a:off x="5102" y="3387"/>
              <a:ext cx="6" cy="7"/>
            </a:xfrm>
            <a:custGeom>
              <a:avLst/>
              <a:gdLst>
                <a:gd name="T0" fmla="*/ 11 w 11"/>
                <a:gd name="T1" fmla="*/ 11 h 13"/>
                <a:gd name="T2" fmla="*/ 8 w 11"/>
                <a:gd name="T3" fmla="*/ 13 h 13"/>
                <a:gd name="T4" fmla="*/ 8 w 11"/>
                <a:gd name="T5" fmla="*/ 13 h 13"/>
                <a:gd name="T6" fmla="*/ 0 w 11"/>
                <a:gd name="T7" fmla="*/ 2 h 13"/>
                <a:gd name="T8" fmla="*/ 3 w 11"/>
                <a:gd name="T9" fmla="*/ 0 h 13"/>
                <a:gd name="T10" fmla="*/ 3 w 11"/>
                <a:gd name="T11" fmla="*/ 0 h 13"/>
                <a:gd name="T12" fmla="*/ 11 w 11"/>
                <a:gd name="T13" fmla="*/ 11 h 13"/>
                <a:gd name="T14" fmla="*/ 11 w 11"/>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3">
                  <a:moveTo>
                    <a:pt x="11" y="11"/>
                  </a:moveTo>
                  <a:lnTo>
                    <a:pt x="8" y="13"/>
                  </a:lnTo>
                  <a:lnTo>
                    <a:pt x="8" y="13"/>
                  </a:lnTo>
                  <a:lnTo>
                    <a:pt x="0" y="2"/>
                  </a:lnTo>
                  <a:lnTo>
                    <a:pt x="3" y="0"/>
                  </a:lnTo>
                  <a:lnTo>
                    <a:pt x="3" y="0"/>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0" name="Freeform 644">
              <a:extLst>
                <a:ext uri="{FF2B5EF4-FFF2-40B4-BE49-F238E27FC236}">
                  <a16:creationId xmlns:a16="http://schemas.microsoft.com/office/drawing/2014/main" id="{693E6F83-71CB-46B1-9913-B3923E9F6B22}"/>
                </a:ext>
              </a:extLst>
            </p:cNvPr>
            <p:cNvSpPr>
              <a:spLocks/>
            </p:cNvSpPr>
            <p:nvPr/>
          </p:nvSpPr>
          <p:spPr bwMode="auto">
            <a:xfrm>
              <a:off x="4761" y="3415"/>
              <a:ext cx="8" cy="22"/>
            </a:xfrm>
            <a:custGeom>
              <a:avLst/>
              <a:gdLst>
                <a:gd name="T0" fmla="*/ 15 w 15"/>
                <a:gd name="T1" fmla="*/ 3 h 43"/>
                <a:gd name="T2" fmla="*/ 3 w 15"/>
                <a:gd name="T3" fmla="*/ 3 h 43"/>
                <a:gd name="T4" fmla="*/ 3 w 15"/>
                <a:gd name="T5" fmla="*/ 43 h 43"/>
                <a:gd name="T6" fmla="*/ 0 w 15"/>
                <a:gd name="T7" fmla="*/ 43 h 43"/>
                <a:gd name="T8" fmla="*/ 0 w 15"/>
                <a:gd name="T9" fmla="*/ 0 h 43"/>
                <a:gd name="T10" fmla="*/ 15 w 15"/>
                <a:gd name="T11" fmla="*/ 0 h 43"/>
                <a:gd name="T12" fmla="*/ 15 w 15"/>
                <a:gd name="T13" fmla="*/ 3 h 43"/>
              </a:gdLst>
              <a:ahLst/>
              <a:cxnLst>
                <a:cxn ang="0">
                  <a:pos x="T0" y="T1"/>
                </a:cxn>
                <a:cxn ang="0">
                  <a:pos x="T2" y="T3"/>
                </a:cxn>
                <a:cxn ang="0">
                  <a:pos x="T4" y="T5"/>
                </a:cxn>
                <a:cxn ang="0">
                  <a:pos x="T6" y="T7"/>
                </a:cxn>
                <a:cxn ang="0">
                  <a:pos x="T8" y="T9"/>
                </a:cxn>
                <a:cxn ang="0">
                  <a:pos x="T10" y="T11"/>
                </a:cxn>
                <a:cxn ang="0">
                  <a:pos x="T12" y="T13"/>
                </a:cxn>
              </a:cxnLst>
              <a:rect l="0" t="0" r="r" b="b"/>
              <a:pathLst>
                <a:path w="15" h="43">
                  <a:moveTo>
                    <a:pt x="15" y="3"/>
                  </a:moveTo>
                  <a:lnTo>
                    <a:pt x="3" y="3"/>
                  </a:lnTo>
                  <a:lnTo>
                    <a:pt x="3" y="43"/>
                  </a:lnTo>
                  <a:lnTo>
                    <a:pt x="0" y="43"/>
                  </a:lnTo>
                  <a:lnTo>
                    <a:pt x="0" y="0"/>
                  </a:lnTo>
                  <a:lnTo>
                    <a:pt x="15" y="0"/>
                  </a:lnTo>
                  <a:lnTo>
                    <a:pt x="1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1" name="Freeform 645">
              <a:extLst>
                <a:ext uri="{FF2B5EF4-FFF2-40B4-BE49-F238E27FC236}">
                  <a16:creationId xmlns:a16="http://schemas.microsoft.com/office/drawing/2014/main" id="{F167BC66-1076-4A70-8678-7DF6F9FDB74B}"/>
                </a:ext>
              </a:extLst>
            </p:cNvPr>
            <p:cNvSpPr>
              <a:spLocks noEditPoints="1"/>
            </p:cNvSpPr>
            <p:nvPr/>
          </p:nvSpPr>
          <p:spPr bwMode="auto">
            <a:xfrm>
              <a:off x="4772" y="3415"/>
              <a:ext cx="24" cy="23"/>
            </a:xfrm>
            <a:custGeom>
              <a:avLst/>
              <a:gdLst>
                <a:gd name="T0" fmla="*/ 2 w 48"/>
                <a:gd name="T1" fmla="*/ 37 h 46"/>
                <a:gd name="T2" fmla="*/ 0 w 48"/>
                <a:gd name="T3" fmla="*/ 35 h 46"/>
                <a:gd name="T4" fmla="*/ 0 w 48"/>
                <a:gd name="T5" fmla="*/ 35 h 46"/>
                <a:gd name="T6" fmla="*/ 9 w 48"/>
                <a:gd name="T7" fmla="*/ 26 h 46"/>
                <a:gd name="T8" fmla="*/ 9 w 48"/>
                <a:gd name="T9" fmla="*/ 26 h 46"/>
                <a:gd name="T10" fmla="*/ 12 w 48"/>
                <a:gd name="T11" fmla="*/ 22 h 46"/>
                <a:gd name="T12" fmla="*/ 14 w 48"/>
                <a:gd name="T13" fmla="*/ 17 h 46"/>
                <a:gd name="T14" fmla="*/ 4 w 48"/>
                <a:gd name="T15" fmla="*/ 17 h 46"/>
                <a:gd name="T16" fmla="*/ 4 w 48"/>
                <a:gd name="T17" fmla="*/ 14 h 46"/>
                <a:gd name="T18" fmla="*/ 15 w 48"/>
                <a:gd name="T19" fmla="*/ 14 h 46"/>
                <a:gd name="T20" fmla="*/ 15 w 48"/>
                <a:gd name="T21" fmla="*/ 5 h 46"/>
                <a:gd name="T22" fmla="*/ 15 w 48"/>
                <a:gd name="T23" fmla="*/ 5 h 46"/>
                <a:gd name="T24" fmla="*/ 5 w 48"/>
                <a:gd name="T25" fmla="*/ 7 h 46"/>
                <a:gd name="T26" fmla="*/ 4 w 48"/>
                <a:gd name="T27" fmla="*/ 3 h 46"/>
                <a:gd name="T28" fmla="*/ 4 w 48"/>
                <a:gd name="T29" fmla="*/ 3 h 46"/>
                <a:gd name="T30" fmla="*/ 16 w 48"/>
                <a:gd name="T31" fmla="*/ 2 h 46"/>
                <a:gd name="T32" fmla="*/ 16 w 48"/>
                <a:gd name="T33" fmla="*/ 2 h 46"/>
                <a:gd name="T34" fmla="*/ 26 w 48"/>
                <a:gd name="T35" fmla="*/ 0 h 46"/>
                <a:gd name="T36" fmla="*/ 28 w 48"/>
                <a:gd name="T37" fmla="*/ 3 h 46"/>
                <a:gd name="T38" fmla="*/ 28 w 48"/>
                <a:gd name="T39" fmla="*/ 3 h 46"/>
                <a:gd name="T40" fmla="*/ 19 w 48"/>
                <a:gd name="T41" fmla="*/ 5 h 46"/>
                <a:gd name="T42" fmla="*/ 19 w 48"/>
                <a:gd name="T43" fmla="*/ 14 h 46"/>
                <a:gd name="T44" fmla="*/ 29 w 48"/>
                <a:gd name="T45" fmla="*/ 14 h 46"/>
                <a:gd name="T46" fmla="*/ 29 w 48"/>
                <a:gd name="T47" fmla="*/ 17 h 46"/>
                <a:gd name="T48" fmla="*/ 19 w 48"/>
                <a:gd name="T49" fmla="*/ 17 h 46"/>
                <a:gd name="T50" fmla="*/ 19 w 48"/>
                <a:gd name="T51" fmla="*/ 20 h 46"/>
                <a:gd name="T52" fmla="*/ 19 w 48"/>
                <a:gd name="T53" fmla="*/ 20 h 46"/>
                <a:gd name="T54" fmla="*/ 19 w 48"/>
                <a:gd name="T55" fmla="*/ 20 h 46"/>
                <a:gd name="T56" fmla="*/ 23 w 48"/>
                <a:gd name="T57" fmla="*/ 24 h 46"/>
                <a:gd name="T58" fmla="*/ 23 w 48"/>
                <a:gd name="T59" fmla="*/ 24 h 46"/>
                <a:gd name="T60" fmla="*/ 28 w 48"/>
                <a:gd name="T61" fmla="*/ 28 h 46"/>
                <a:gd name="T62" fmla="*/ 26 w 48"/>
                <a:gd name="T63" fmla="*/ 31 h 46"/>
                <a:gd name="T64" fmla="*/ 26 w 48"/>
                <a:gd name="T65" fmla="*/ 31 h 46"/>
                <a:gd name="T66" fmla="*/ 19 w 48"/>
                <a:gd name="T67" fmla="*/ 24 h 46"/>
                <a:gd name="T68" fmla="*/ 19 w 48"/>
                <a:gd name="T69" fmla="*/ 46 h 46"/>
                <a:gd name="T70" fmla="*/ 15 w 48"/>
                <a:gd name="T71" fmla="*/ 46 h 46"/>
                <a:gd name="T72" fmla="*/ 15 w 48"/>
                <a:gd name="T73" fmla="*/ 24 h 46"/>
                <a:gd name="T74" fmla="*/ 15 w 48"/>
                <a:gd name="T75" fmla="*/ 24 h 46"/>
                <a:gd name="T76" fmla="*/ 9 w 48"/>
                <a:gd name="T77" fmla="*/ 31 h 46"/>
                <a:gd name="T78" fmla="*/ 2 w 48"/>
                <a:gd name="T79" fmla="*/ 37 h 46"/>
                <a:gd name="T80" fmla="*/ 2 w 48"/>
                <a:gd name="T81" fmla="*/ 37 h 46"/>
                <a:gd name="T82" fmla="*/ 33 w 48"/>
                <a:gd name="T83" fmla="*/ 33 h 46"/>
                <a:gd name="T84" fmla="*/ 33 w 48"/>
                <a:gd name="T85" fmla="*/ 3 h 46"/>
                <a:gd name="T86" fmla="*/ 37 w 48"/>
                <a:gd name="T87" fmla="*/ 3 h 46"/>
                <a:gd name="T88" fmla="*/ 37 w 48"/>
                <a:gd name="T89" fmla="*/ 33 h 46"/>
                <a:gd name="T90" fmla="*/ 33 w 48"/>
                <a:gd name="T91" fmla="*/ 33 h 46"/>
                <a:gd name="T92" fmla="*/ 43 w 48"/>
                <a:gd name="T93" fmla="*/ 46 h 46"/>
                <a:gd name="T94" fmla="*/ 37 w 48"/>
                <a:gd name="T95" fmla="*/ 46 h 46"/>
                <a:gd name="T96" fmla="*/ 36 w 48"/>
                <a:gd name="T97" fmla="*/ 41 h 46"/>
                <a:gd name="T98" fmla="*/ 42 w 48"/>
                <a:gd name="T99" fmla="*/ 41 h 46"/>
                <a:gd name="T100" fmla="*/ 42 w 48"/>
                <a:gd name="T101" fmla="*/ 41 h 46"/>
                <a:gd name="T102" fmla="*/ 44 w 48"/>
                <a:gd name="T103" fmla="*/ 40 h 46"/>
                <a:gd name="T104" fmla="*/ 44 w 48"/>
                <a:gd name="T105" fmla="*/ 39 h 46"/>
                <a:gd name="T106" fmla="*/ 44 w 48"/>
                <a:gd name="T107" fmla="*/ 0 h 46"/>
                <a:gd name="T108" fmla="*/ 48 w 48"/>
                <a:gd name="T109" fmla="*/ 0 h 46"/>
                <a:gd name="T110" fmla="*/ 48 w 48"/>
                <a:gd name="T111" fmla="*/ 40 h 46"/>
                <a:gd name="T112" fmla="*/ 48 w 48"/>
                <a:gd name="T113" fmla="*/ 40 h 46"/>
                <a:gd name="T114" fmla="*/ 48 w 48"/>
                <a:gd name="T115" fmla="*/ 42 h 46"/>
                <a:gd name="T116" fmla="*/ 47 w 48"/>
                <a:gd name="T117" fmla="*/ 43 h 46"/>
                <a:gd name="T118" fmla="*/ 47 w 48"/>
                <a:gd name="T119" fmla="*/ 43 h 46"/>
                <a:gd name="T120" fmla="*/ 45 w 48"/>
                <a:gd name="T121" fmla="*/ 44 h 46"/>
                <a:gd name="T122" fmla="*/ 43 w 48"/>
                <a:gd name="T123" fmla="*/ 46 h 46"/>
                <a:gd name="T124" fmla="*/ 43 w 48"/>
                <a:gd name="T12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 h="46">
                  <a:moveTo>
                    <a:pt x="2" y="37"/>
                  </a:moveTo>
                  <a:lnTo>
                    <a:pt x="0" y="35"/>
                  </a:lnTo>
                  <a:lnTo>
                    <a:pt x="0" y="35"/>
                  </a:lnTo>
                  <a:lnTo>
                    <a:pt x="9" y="26"/>
                  </a:lnTo>
                  <a:lnTo>
                    <a:pt x="9" y="26"/>
                  </a:lnTo>
                  <a:lnTo>
                    <a:pt x="12" y="22"/>
                  </a:lnTo>
                  <a:lnTo>
                    <a:pt x="14" y="17"/>
                  </a:lnTo>
                  <a:lnTo>
                    <a:pt x="4" y="17"/>
                  </a:lnTo>
                  <a:lnTo>
                    <a:pt x="4" y="14"/>
                  </a:lnTo>
                  <a:lnTo>
                    <a:pt x="15" y="14"/>
                  </a:lnTo>
                  <a:lnTo>
                    <a:pt x="15" y="5"/>
                  </a:lnTo>
                  <a:lnTo>
                    <a:pt x="15" y="5"/>
                  </a:lnTo>
                  <a:lnTo>
                    <a:pt x="5" y="7"/>
                  </a:lnTo>
                  <a:lnTo>
                    <a:pt x="4" y="3"/>
                  </a:lnTo>
                  <a:lnTo>
                    <a:pt x="4" y="3"/>
                  </a:lnTo>
                  <a:lnTo>
                    <a:pt x="16" y="2"/>
                  </a:lnTo>
                  <a:lnTo>
                    <a:pt x="16" y="2"/>
                  </a:lnTo>
                  <a:lnTo>
                    <a:pt x="26" y="0"/>
                  </a:lnTo>
                  <a:lnTo>
                    <a:pt x="28" y="3"/>
                  </a:lnTo>
                  <a:lnTo>
                    <a:pt x="28" y="3"/>
                  </a:lnTo>
                  <a:lnTo>
                    <a:pt x="19" y="5"/>
                  </a:lnTo>
                  <a:lnTo>
                    <a:pt x="19" y="14"/>
                  </a:lnTo>
                  <a:lnTo>
                    <a:pt x="29" y="14"/>
                  </a:lnTo>
                  <a:lnTo>
                    <a:pt x="29" y="17"/>
                  </a:lnTo>
                  <a:lnTo>
                    <a:pt x="19" y="17"/>
                  </a:lnTo>
                  <a:lnTo>
                    <a:pt x="19" y="20"/>
                  </a:lnTo>
                  <a:lnTo>
                    <a:pt x="19" y="20"/>
                  </a:lnTo>
                  <a:lnTo>
                    <a:pt x="19" y="20"/>
                  </a:lnTo>
                  <a:lnTo>
                    <a:pt x="23" y="24"/>
                  </a:lnTo>
                  <a:lnTo>
                    <a:pt x="23" y="24"/>
                  </a:lnTo>
                  <a:lnTo>
                    <a:pt x="28" y="28"/>
                  </a:lnTo>
                  <a:lnTo>
                    <a:pt x="26" y="31"/>
                  </a:lnTo>
                  <a:lnTo>
                    <a:pt x="26" y="31"/>
                  </a:lnTo>
                  <a:lnTo>
                    <a:pt x="19" y="24"/>
                  </a:lnTo>
                  <a:lnTo>
                    <a:pt x="19" y="46"/>
                  </a:lnTo>
                  <a:lnTo>
                    <a:pt x="15" y="46"/>
                  </a:lnTo>
                  <a:lnTo>
                    <a:pt x="15" y="24"/>
                  </a:lnTo>
                  <a:lnTo>
                    <a:pt x="15" y="24"/>
                  </a:lnTo>
                  <a:lnTo>
                    <a:pt x="9" y="31"/>
                  </a:lnTo>
                  <a:lnTo>
                    <a:pt x="2" y="37"/>
                  </a:lnTo>
                  <a:lnTo>
                    <a:pt x="2" y="37"/>
                  </a:lnTo>
                  <a:close/>
                  <a:moveTo>
                    <a:pt x="33" y="33"/>
                  </a:moveTo>
                  <a:lnTo>
                    <a:pt x="33" y="3"/>
                  </a:lnTo>
                  <a:lnTo>
                    <a:pt x="37" y="3"/>
                  </a:lnTo>
                  <a:lnTo>
                    <a:pt x="37" y="33"/>
                  </a:lnTo>
                  <a:lnTo>
                    <a:pt x="33" y="33"/>
                  </a:lnTo>
                  <a:close/>
                  <a:moveTo>
                    <a:pt x="43" y="46"/>
                  </a:moveTo>
                  <a:lnTo>
                    <a:pt x="37" y="46"/>
                  </a:lnTo>
                  <a:lnTo>
                    <a:pt x="36" y="41"/>
                  </a:lnTo>
                  <a:lnTo>
                    <a:pt x="42" y="41"/>
                  </a:lnTo>
                  <a:lnTo>
                    <a:pt x="42" y="41"/>
                  </a:lnTo>
                  <a:lnTo>
                    <a:pt x="44" y="40"/>
                  </a:lnTo>
                  <a:lnTo>
                    <a:pt x="44" y="39"/>
                  </a:lnTo>
                  <a:lnTo>
                    <a:pt x="44" y="0"/>
                  </a:lnTo>
                  <a:lnTo>
                    <a:pt x="48" y="0"/>
                  </a:lnTo>
                  <a:lnTo>
                    <a:pt x="48" y="40"/>
                  </a:lnTo>
                  <a:lnTo>
                    <a:pt x="48" y="40"/>
                  </a:lnTo>
                  <a:lnTo>
                    <a:pt x="48" y="42"/>
                  </a:lnTo>
                  <a:lnTo>
                    <a:pt x="47" y="43"/>
                  </a:lnTo>
                  <a:lnTo>
                    <a:pt x="47" y="43"/>
                  </a:lnTo>
                  <a:lnTo>
                    <a:pt x="45" y="44"/>
                  </a:lnTo>
                  <a:lnTo>
                    <a:pt x="43" y="46"/>
                  </a:lnTo>
                  <a:lnTo>
                    <a:pt x="43"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2" name="Freeform 646">
              <a:extLst>
                <a:ext uri="{FF2B5EF4-FFF2-40B4-BE49-F238E27FC236}">
                  <a16:creationId xmlns:a16="http://schemas.microsoft.com/office/drawing/2014/main" id="{D9137071-A15F-43BB-A9B8-26E61EC24CF7}"/>
                </a:ext>
              </a:extLst>
            </p:cNvPr>
            <p:cNvSpPr>
              <a:spLocks noEditPoints="1"/>
            </p:cNvSpPr>
            <p:nvPr/>
          </p:nvSpPr>
          <p:spPr bwMode="auto">
            <a:xfrm>
              <a:off x="4800" y="3416"/>
              <a:ext cx="23" cy="22"/>
            </a:xfrm>
            <a:custGeom>
              <a:avLst/>
              <a:gdLst>
                <a:gd name="T0" fmla="*/ 42 w 46"/>
                <a:gd name="T1" fmla="*/ 28 h 45"/>
                <a:gd name="T2" fmla="*/ 28 w 46"/>
                <a:gd name="T3" fmla="*/ 28 h 45"/>
                <a:gd name="T4" fmla="*/ 28 w 46"/>
                <a:gd name="T5" fmla="*/ 45 h 45"/>
                <a:gd name="T6" fmla="*/ 24 w 46"/>
                <a:gd name="T7" fmla="*/ 45 h 45"/>
                <a:gd name="T8" fmla="*/ 24 w 46"/>
                <a:gd name="T9" fmla="*/ 28 h 45"/>
                <a:gd name="T10" fmla="*/ 10 w 46"/>
                <a:gd name="T11" fmla="*/ 28 h 45"/>
                <a:gd name="T12" fmla="*/ 10 w 46"/>
                <a:gd name="T13" fmla="*/ 28 h 45"/>
                <a:gd name="T14" fmla="*/ 9 w 46"/>
                <a:gd name="T15" fmla="*/ 33 h 45"/>
                <a:gd name="T16" fmla="*/ 8 w 46"/>
                <a:gd name="T17" fmla="*/ 37 h 45"/>
                <a:gd name="T18" fmla="*/ 6 w 46"/>
                <a:gd name="T19" fmla="*/ 41 h 45"/>
                <a:gd name="T20" fmla="*/ 2 w 46"/>
                <a:gd name="T21" fmla="*/ 45 h 45"/>
                <a:gd name="T22" fmla="*/ 0 w 46"/>
                <a:gd name="T23" fmla="*/ 42 h 45"/>
                <a:gd name="T24" fmla="*/ 0 w 46"/>
                <a:gd name="T25" fmla="*/ 42 h 45"/>
                <a:gd name="T26" fmla="*/ 2 w 46"/>
                <a:gd name="T27" fmla="*/ 38 h 45"/>
                <a:gd name="T28" fmla="*/ 4 w 46"/>
                <a:gd name="T29" fmla="*/ 33 h 45"/>
                <a:gd name="T30" fmla="*/ 4 w 46"/>
                <a:gd name="T31" fmla="*/ 33 h 45"/>
                <a:gd name="T32" fmla="*/ 6 w 46"/>
                <a:gd name="T33" fmla="*/ 27 h 45"/>
                <a:gd name="T34" fmla="*/ 7 w 46"/>
                <a:gd name="T35" fmla="*/ 20 h 45"/>
                <a:gd name="T36" fmla="*/ 7 w 46"/>
                <a:gd name="T37" fmla="*/ 0 h 45"/>
                <a:gd name="T38" fmla="*/ 46 w 46"/>
                <a:gd name="T39" fmla="*/ 0 h 45"/>
                <a:gd name="T40" fmla="*/ 46 w 46"/>
                <a:gd name="T41" fmla="*/ 40 h 45"/>
                <a:gd name="T42" fmla="*/ 46 w 46"/>
                <a:gd name="T43" fmla="*/ 40 h 45"/>
                <a:gd name="T44" fmla="*/ 46 w 46"/>
                <a:gd name="T45" fmla="*/ 41 h 45"/>
                <a:gd name="T46" fmla="*/ 45 w 46"/>
                <a:gd name="T47" fmla="*/ 42 h 45"/>
                <a:gd name="T48" fmla="*/ 45 w 46"/>
                <a:gd name="T49" fmla="*/ 42 h 45"/>
                <a:gd name="T50" fmla="*/ 42 w 46"/>
                <a:gd name="T51" fmla="*/ 43 h 45"/>
                <a:gd name="T52" fmla="*/ 35 w 46"/>
                <a:gd name="T53" fmla="*/ 43 h 45"/>
                <a:gd name="T54" fmla="*/ 34 w 46"/>
                <a:gd name="T55" fmla="*/ 40 h 45"/>
                <a:gd name="T56" fmla="*/ 40 w 46"/>
                <a:gd name="T57" fmla="*/ 40 h 45"/>
                <a:gd name="T58" fmla="*/ 40 w 46"/>
                <a:gd name="T59" fmla="*/ 40 h 45"/>
                <a:gd name="T60" fmla="*/ 42 w 46"/>
                <a:gd name="T61" fmla="*/ 39 h 45"/>
                <a:gd name="T62" fmla="*/ 42 w 46"/>
                <a:gd name="T63" fmla="*/ 38 h 45"/>
                <a:gd name="T64" fmla="*/ 42 w 46"/>
                <a:gd name="T65" fmla="*/ 28 h 45"/>
                <a:gd name="T66" fmla="*/ 10 w 46"/>
                <a:gd name="T67" fmla="*/ 25 h 45"/>
                <a:gd name="T68" fmla="*/ 24 w 46"/>
                <a:gd name="T69" fmla="*/ 25 h 45"/>
                <a:gd name="T70" fmla="*/ 24 w 46"/>
                <a:gd name="T71" fmla="*/ 15 h 45"/>
                <a:gd name="T72" fmla="*/ 11 w 46"/>
                <a:gd name="T73" fmla="*/ 15 h 45"/>
                <a:gd name="T74" fmla="*/ 11 w 46"/>
                <a:gd name="T75" fmla="*/ 20 h 45"/>
                <a:gd name="T76" fmla="*/ 11 w 46"/>
                <a:gd name="T77" fmla="*/ 20 h 45"/>
                <a:gd name="T78" fmla="*/ 10 w 46"/>
                <a:gd name="T79" fmla="*/ 25 h 45"/>
                <a:gd name="T80" fmla="*/ 10 w 46"/>
                <a:gd name="T81" fmla="*/ 25 h 45"/>
                <a:gd name="T82" fmla="*/ 24 w 46"/>
                <a:gd name="T83" fmla="*/ 3 h 45"/>
                <a:gd name="T84" fmla="*/ 11 w 46"/>
                <a:gd name="T85" fmla="*/ 3 h 45"/>
                <a:gd name="T86" fmla="*/ 11 w 46"/>
                <a:gd name="T87" fmla="*/ 12 h 45"/>
                <a:gd name="T88" fmla="*/ 24 w 46"/>
                <a:gd name="T89" fmla="*/ 12 h 45"/>
                <a:gd name="T90" fmla="*/ 24 w 46"/>
                <a:gd name="T91" fmla="*/ 3 h 45"/>
                <a:gd name="T92" fmla="*/ 42 w 46"/>
                <a:gd name="T93" fmla="*/ 12 h 45"/>
                <a:gd name="T94" fmla="*/ 42 w 46"/>
                <a:gd name="T95" fmla="*/ 3 h 45"/>
                <a:gd name="T96" fmla="*/ 28 w 46"/>
                <a:gd name="T97" fmla="*/ 3 h 45"/>
                <a:gd name="T98" fmla="*/ 28 w 46"/>
                <a:gd name="T99" fmla="*/ 12 h 45"/>
                <a:gd name="T100" fmla="*/ 42 w 46"/>
                <a:gd name="T101" fmla="*/ 12 h 45"/>
                <a:gd name="T102" fmla="*/ 28 w 46"/>
                <a:gd name="T103" fmla="*/ 25 h 45"/>
                <a:gd name="T104" fmla="*/ 42 w 46"/>
                <a:gd name="T105" fmla="*/ 25 h 45"/>
                <a:gd name="T106" fmla="*/ 42 w 46"/>
                <a:gd name="T107" fmla="*/ 15 h 45"/>
                <a:gd name="T108" fmla="*/ 28 w 46"/>
                <a:gd name="T109" fmla="*/ 15 h 45"/>
                <a:gd name="T110" fmla="*/ 28 w 46"/>
                <a:gd name="T11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45">
                  <a:moveTo>
                    <a:pt x="42" y="28"/>
                  </a:moveTo>
                  <a:lnTo>
                    <a:pt x="28" y="28"/>
                  </a:lnTo>
                  <a:lnTo>
                    <a:pt x="28" y="45"/>
                  </a:lnTo>
                  <a:lnTo>
                    <a:pt x="24" y="45"/>
                  </a:lnTo>
                  <a:lnTo>
                    <a:pt x="24" y="28"/>
                  </a:lnTo>
                  <a:lnTo>
                    <a:pt x="10" y="28"/>
                  </a:lnTo>
                  <a:lnTo>
                    <a:pt x="10" y="28"/>
                  </a:lnTo>
                  <a:lnTo>
                    <a:pt x="9" y="33"/>
                  </a:lnTo>
                  <a:lnTo>
                    <a:pt x="8" y="37"/>
                  </a:lnTo>
                  <a:lnTo>
                    <a:pt x="6" y="41"/>
                  </a:lnTo>
                  <a:lnTo>
                    <a:pt x="2" y="45"/>
                  </a:lnTo>
                  <a:lnTo>
                    <a:pt x="0" y="42"/>
                  </a:lnTo>
                  <a:lnTo>
                    <a:pt x="0" y="42"/>
                  </a:lnTo>
                  <a:lnTo>
                    <a:pt x="2" y="38"/>
                  </a:lnTo>
                  <a:lnTo>
                    <a:pt x="4" y="33"/>
                  </a:lnTo>
                  <a:lnTo>
                    <a:pt x="4" y="33"/>
                  </a:lnTo>
                  <a:lnTo>
                    <a:pt x="6" y="27"/>
                  </a:lnTo>
                  <a:lnTo>
                    <a:pt x="7" y="20"/>
                  </a:lnTo>
                  <a:lnTo>
                    <a:pt x="7" y="0"/>
                  </a:lnTo>
                  <a:lnTo>
                    <a:pt x="46" y="0"/>
                  </a:lnTo>
                  <a:lnTo>
                    <a:pt x="46" y="40"/>
                  </a:lnTo>
                  <a:lnTo>
                    <a:pt x="46" y="40"/>
                  </a:lnTo>
                  <a:lnTo>
                    <a:pt x="46" y="41"/>
                  </a:lnTo>
                  <a:lnTo>
                    <a:pt x="45" y="42"/>
                  </a:lnTo>
                  <a:lnTo>
                    <a:pt x="45" y="42"/>
                  </a:lnTo>
                  <a:lnTo>
                    <a:pt x="42" y="43"/>
                  </a:lnTo>
                  <a:lnTo>
                    <a:pt x="35" y="43"/>
                  </a:lnTo>
                  <a:lnTo>
                    <a:pt x="34" y="40"/>
                  </a:lnTo>
                  <a:lnTo>
                    <a:pt x="40" y="40"/>
                  </a:lnTo>
                  <a:lnTo>
                    <a:pt x="40" y="40"/>
                  </a:lnTo>
                  <a:lnTo>
                    <a:pt x="42" y="39"/>
                  </a:lnTo>
                  <a:lnTo>
                    <a:pt x="42" y="38"/>
                  </a:lnTo>
                  <a:lnTo>
                    <a:pt x="42" y="28"/>
                  </a:lnTo>
                  <a:close/>
                  <a:moveTo>
                    <a:pt x="10" y="25"/>
                  </a:moveTo>
                  <a:lnTo>
                    <a:pt x="24" y="25"/>
                  </a:lnTo>
                  <a:lnTo>
                    <a:pt x="24" y="15"/>
                  </a:lnTo>
                  <a:lnTo>
                    <a:pt x="11" y="15"/>
                  </a:lnTo>
                  <a:lnTo>
                    <a:pt x="11" y="20"/>
                  </a:lnTo>
                  <a:lnTo>
                    <a:pt x="11" y="20"/>
                  </a:lnTo>
                  <a:lnTo>
                    <a:pt x="10" y="25"/>
                  </a:lnTo>
                  <a:lnTo>
                    <a:pt x="10" y="25"/>
                  </a:lnTo>
                  <a:close/>
                  <a:moveTo>
                    <a:pt x="24" y="3"/>
                  </a:moveTo>
                  <a:lnTo>
                    <a:pt x="11" y="3"/>
                  </a:lnTo>
                  <a:lnTo>
                    <a:pt x="11" y="12"/>
                  </a:lnTo>
                  <a:lnTo>
                    <a:pt x="24" y="12"/>
                  </a:lnTo>
                  <a:lnTo>
                    <a:pt x="24" y="3"/>
                  </a:lnTo>
                  <a:close/>
                  <a:moveTo>
                    <a:pt x="42" y="12"/>
                  </a:moveTo>
                  <a:lnTo>
                    <a:pt x="42" y="3"/>
                  </a:lnTo>
                  <a:lnTo>
                    <a:pt x="28" y="3"/>
                  </a:lnTo>
                  <a:lnTo>
                    <a:pt x="28" y="12"/>
                  </a:lnTo>
                  <a:lnTo>
                    <a:pt x="42" y="12"/>
                  </a:lnTo>
                  <a:close/>
                  <a:moveTo>
                    <a:pt x="28" y="25"/>
                  </a:moveTo>
                  <a:lnTo>
                    <a:pt x="42" y="25"/>
                  </a:lnTo>
                  <a:lnTo>
                    <a:pt x="42" y="15"/>
                  </a:lnTo>
                  <a:lnTo>
                    <a:pt x="28" y="15"/>
                  </a:lnTo>
                  <a:lnTo>
                    <a:pt x="28"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3" name="Freeform 647">
              <a:extLst>
                <a:ext uri="{FF2B5EF4-FFF2-40B4-BE49-F238E27FC236}">
                  <a16:creationId xmlns:a16="http://schemas.microsoft.com/office/drawing/2014/main" id="{4DE24285-02B8-42D0-8334-423BFF14930B}"/>
                </a:ext>
              </a:extLst>
            </p:cNvPr>
            <p:cNvSpPr>
              <a:spLocks noEditPoints="1"/>
            </p:cNvSpPr>
            <p:nvPr/>
          </p:nvSpPr>
          <p:spPr bwMode="auto">
            <a:xfrm>
              <a:off x="4828" y="3416"/>
              <a:ext cx="24" cy="22"/>
            </a:xfrm>
            <a:custGeom>
              <a:avLst/>
              <a:gdLst>
                <a:gd name="T0" fmla="*/ 23 w 47"/>
                <a:gd name="T1" fmla="*/ 19 h 42"/>
                <a:gd name="T2" fmla="*/ 21 w 47"/>
                <a:gd name="T3" fmla="*/ 23 h 42"/>
                <a:gd name="T4" fmla="*/ 21 w 47"/>
                <a:gd name="T5" fmla="*/ 23 h 42"/>
                <a:gd name="T6" fmla="*/ 12 w 47"/>
                <a:gd name="T7" fmla="*/ 20 h 42"/>
                <a:gd name="T8" fmla="*/ 0 w 47"/>
                <a:gd name="T9" fmla="*/ 17 h 42"/>
                <a:gd name="T10" fmla="*/ 2 w 47"/>
                <a:gd name="T11" fmla="*/ 13 h 42"/>
                <a:gd name="T12" fmla="*/ 2 w 47"/>
                <a:gd name="T13" fmla="*/ 13 h 42"/>
                <a:gd name="T14" fmla="*/ 12 w 47"/>
                <a:gd name="T15" fmla="*/ 16 h 42"/>
                <a:gd name="T16" fmla="*/ 23 w 47"/>
                <a:gd name="T17" fmla="*/ 19 h 42"/>
                <a:gd name="T18" fmla="*/ 23 w 47"/>
                <a:gd name="T19" fmla="*/ 19 h 42"/>
                <a:gd name="T20" fmla="*/ 47 w 47"/>
                <a:gd name="T21" fmla="*/ 17 h 42"/>
                <a:gd name="T22" fmla="*/ 47 w 47"/>
                <a:gd name="T23" fmla="*/ 17 h 42"/>
                <a:gd name="T24" fmla="*/ 44 w 47"/>
                <a:gd name="T25" fmla="*/ 22 h 42"/>
                <a:gd name="T26" fmla="*/ 40 w 47"/>
                <a:gd name="T27" fmla="*/ 26 h 42"/>
                <a:gd name="T28" fmla="*/ 35 w 47"/>
                <a:gd name="T29" fmla="*/ 30 h 42"/>
                <a:gd name="T30" fmla="*/ 30 w 47"/>
                <a:gd name="T31" fmla="*/ 34 h 42"/>
                <a:gd name="T32" fmla="*/ 30 w 47"/>
                <a:gd name="T33" fmla="*/ 34 h 42"/>
                <a:gd name="T34" fmla="*/ 24 w 47"/>
                <a:gd name="T35" fmla="*/ 37 h 42"/>
                <a:gd name="T36" fmla="*/ 18 w 47"/>
                <a:gd name="T37" fmla="*/ 39 h 42"/>
                <a:gd name="T38" fmla="*/ 12 w 47"/>
                <a:gd name="T39" fmla="*/ 41 h 42"/>
                <a:gd name="T40" fmla="*/ 4 w 47"/>
                <a:gd name="T41" fmla="*/ 42 h 42"/>
                <a:gd name="T42" fmla="*/ 3 w 47"/>
                <a:gd name="T43" fmla="*/ 38 h 42"/>
                <a:gd name="T44" fmla="*/ 3 w 47"/>
                <a:gd name="T45" fmla="*/ 38 h 42"/>
                <a:gd name="T46" fmla="*/ 12 w 47"/>
                <a:gd name="T47" fmla="*/ 37 h 42"/>
                <a:gd name="T48" fmla="*/ 19 w 47"/>
                <a:gd name="T49" fmla="*/ 35 h 42"/>
                <a:gd name="T50" fmla="*/ 19 w 47"/>
                <a:gd name="T51" fmla="*/ 35 h 42"/>
                <a:gd name="T52" fmla="*/ 25 w 47"/>
                <a:gd name="T53" fmla="*/ 32 h 42"/>
                <a:gd name="T54" fmla="*/ 30 w 47"/>
                <a:gd name="T55" fmla="*/ 29 h 42"/>
                <a:gd name="T56" fmla="*/ 30 w 47"/>
                <a:gd name="T57" fmla="*/ 29 h 42"/>
                <a:gd name="T58" fmla="*/ 37 w 47"/>
                <a:gd name="T59" fmla="*/ 23 h 42"/>
                <a:gd name="T60" fmla="*/ 37 w 47"/>
                <a:gd name="T61" fmla="*/ 23 h 42"/>
                <a:gd name="T62" fmla="*/ 44 w 47"/>
                <a:gd name="T63" fmla="*/ 15 h 42"/>
                <a:gd name="T64" fmla="*/ 47 w 47"/>
                <a:gd name="T65" fmla="*/ 17 h 42"/>
                <a:gd name="T66" fmla="*/ 28 w 47"/>
                <a:gd name="T67" fmla="*/ 7 h 42"/>
                <a:gd name="T68" fmla="*/ 26 w 47"/>
                <a:gd name="T69" fmla="*/ 10 h 42"/>
                <a:gd name="T70" fmla="*/ 26 w 47"/>
                <a:gd name="T71" fmla="*/ 10 h 42"/>
                <a:gd name="T72" fmla="*/ 18 w 47"/>
                <a:gd name="T73" fmla="*/ 7 h 42"/>
                <a:gd name="T74" fmla="*/ 5 w 47"/>
                <a:gd name="T75" fmla="*/ 3 h 42"/>
                <a:gd name="T76" fmla="*/ 8 w 47"/>
                <a:gd name="T77" fmla="*/ 0 h 42"/>
                <a:gd name="T78" fmla="*/ 8 w 47"/>
                <a:gd name="T79" fmla="*/ 0 h 42"/>
                <a:gd name="T80" fmla="*/ 17 w 47"/>
                <a:gd name="T81" fmla="*/ 3 h 42"/>
                <a:gd name="T82" fmla="*/ 17 w 47"/>
                <a:gd name="T83" fmla="*/ 3 h 42"/>
                <a:gd name="T84" fmla="*/ 28 w 47"/>
                <a:gd name="T85" fmla="*/ 7 h 42"/>
                <a:gd name="T86" fmla="*/ 28 w 47"/>
                <a:gd name="T87"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42">
                  <a:moveTo>
                    <a:pt x="23" y="19"/>
                  </a:moveTo>
                  <a:lnTo>
                    <a:pt x="21" y="23"/>
                  </a:lnTo>
                  <a:lnTo>
                    <a:pt x="21" y="23"/>
                  </a:lnTo>
                  <a:lnTo>
                    <a:pt x="12" y="20"/>
                  </a:lnTo>
                  <a:lnTo>
                    <a:pt x="0" y="17"/>
                  </a:lnTo>
                  <a:lnTo>
                    <a:pt x="2" y="13"/>
                  </a:lnTo>
                  <a:lnTo>
                    <a:pt x="2" y="13"/>
                  </a:lnTo>
                  <a:lnTo>
                    <a:pt x="12" y="16"/>
                  </a:lnTo>
                  <a:lnTo>
                    <a:pt x="23" y="19"/>
                  </a:lnTo>
                  <a:lnTo>
                    <a:pt x="23" y="19"/>
                  </a:lnTo>
                  <a:close/>
                  <a:moveTo>
                    <a:pt x="47" y="17"/>
                  </a:moveTo>
                  <a:lnTo>
                    <a:pt x="47" y="17"/>
                  </a:lnTo>
                  <a:lnTo>
                    <a:pt x="44" y="22"/>
                  </a:lnTo>
                  <a:lnTo>
                    <a:pt x="40" y="26"/>
                  </a:lnTo>
                  <a:lnTo>
                    <a:pt x="35" y="30"/>
                  </a:lnTo>
                  <a:lnTo>
                    <a:pt x="30" y="34"/>
                  </a:lnTo>
                  <a:lnTo>
                    <a:pt x="30" y="34"/>
                  </a:lnTo>
                  <a:lnTo>
                    <a:pt x="24" y="37"/>
                  </a:lnTo>
                  <a:lnTo>
                    <a:pt x="18" y="39"/>
                  </a:lnTo>
                  <a:lnTo>
                    <a:pt x="12" y="41"/>
                  </a:lnTo>
                  <a:lnTo>
                    <a:pt x="4" y="42"/>
                  </a:lnTo>
                  <a:lnTo>
                    <a:pt x="3" y="38"/>
                  </a:lnTo>
                  <a:lnTo>
                    <a:pt x="3" y="38"/>
                  </a:lnTo>
                  <a:lnTo>
                    <a:pt x="12" y="37"/>
                  </a:lnTo>
                  <a:lnTo>
                    <a:pt x="19" y="35"/>
                  </a:lnTo>
                  <a:lnTo>
                    <a:pt x="19" y="35"/>
                  </a:lnTo>
                  <a:lnTo>
                    <a:pt x="25" y="32"/>
                  </a:lnTo>
                  <a:lnTo>
                    <a:pt x="30" y="29"/>
                  </a:lnTo>
                  <a:lnTo>
                    <a:pt x="30" y="29"/>
                  </a:lnTo>
                  <a:lnTo>
                    <a:pt x="37" y="23"/>
                  </a:lnTo>
                  <a:lnTo>
                    <a:pt x="37" y="23"/>
                  </a:lnTo>
                  <a:lnTo>
                    <a:pt x="44" y="15"/>
                  </a:lnTo>
                  <a:lnTo>
                    <a:pt x="47" y="17"/>
                  </a:lnTo>
                  <a:close/>
                  <a:moveTo>
                    <a:pt x="28" y="7"/>
                  </a:moveTo>
                  <a:lnTo>
                    <a:pt x="26" y="10"/>
                  </a:lnTo>
                  <a:lnTo>
                    <a:pt x="26" y="10"/>
                  </a:lnTo>
                  <a:lnTo>
                    <a:pt x="18" y="7"/>
                  </a:lnTo>
                  <a:lnTo>
                    <a:pt x="5" y="3"/>
                  </a:lnTo>
                  <a:lnTo>
                    <a:pt x="8" y="0"/>
                  </a:lnTo>
                  <a:lnTo>
                    <a:pt x="8" y="0"/>
                  </a:lnTo>
                  <a:lnTo>
                    <a:pt x="17" y="3"/>
                  </a:lnTo>
                  <a:lnTo>
                    <a:pt x="17" y="3"/>
                  </a:lnTo>
                  <a:lnTo>
                    <a:pt x="28" y="7"/>
                  </a:lnTo>
                  <a:lnTo>
                    <a:pt x="2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4" name="Rectangle 648">
              <a:extLst>
                <a:ext uri="{FF2B5EF4-FFF2-40B4-BE49-F238E27FC236}">
                  <a16:creationId xmlns:a16="http://schemas.microsoft.com/office/drawing/2014/main" id="{895057D5-5993-429F-B20B-A1D395DAEBB4}"/>
                </a:ext>
              </a:extLst>
            </p:cNvPr>
            <p:cNvSpPr>
              <a:spLocks noChangeArrowheads="1"/>
            </p:cNvSpPr>
            <p:nvPr/>
          </p:nvSpPr>
          <p:spPr bwMode="auto">
            <a:xfrm>
              <a:off x="4856" y="3426"/>
              <a:ext cx="2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5" name="Freeform 649">
              <a:extLst>
                <a:ext uri="{FF2B5EF4-FFF2-40B4-BE49-F238E27FC236}">
                  <a16:creationId xmlns:a16="http://schemas.microsoft.com/office/drawing/2014/main" id="{252B0515-2F47-4A5B-AE3F-F80CB41757B9}"/>
                </a:ext>
              </a:extLst>
            </p:cNvPr>
            <p:cNvSpPr>
              <a:spLocks noEditPoints="1"/>
            </p:cNvSpPr>
            <p:nvPr/>
          </p:nvSpPr>
          <p:spPr bwMode="auto">
            <a:xfrm>
              <a:off x="4884" y="3417"/>
              <a:ext cx="22" cy="21"/>
            </a:xfrm>
            <a:custGeom>
              <a:avLst/>
              <a:gdLst>
                <a:gd name="T0" fmla="*/ 44 w 44"/>
                <a:gd name="T1" fmla="*/ 16 h 41"/>
                <a:gd name="T2" fmla="*/ 44 w 44"/>
                <a:gd name="T3" fmla="*/ 16 h 41"/>
                <a:gd name="T4" fmla="*/ 39 w 44"/>
                <a:gd name="T5" fmla="*/ 23 h 41"/>
                <a:gd name="T6" fmla="*/ 33 w 44"/>
                <a:gd name="T7" fmla="*/ 29 h 41"/>
                <a:gd name="T8" fmla="*/ 33 w 44"/>
                <a:gd name="T9" fmla="*/ 29 h 41"/>
                <a:gd name="T10" fmla="*/ 26 w 44"/>
                <a:gd name="T11" fmla="*/ 34 h 41"/>
                <a:gd name="T12" fmla="*/ 19 w 44"/>
                <a:gd name="T13" fmla="*/ 37 h 41"/>
                <a:gd name="T14" fmla="*/ 19 w 44"/>
                <a:gd name="T15" fmla="*/ 37 h 41"/>
                <a:gd name="T16" fmla="*/ 10 w 44"/>
                <a:gd name="T17" fmla="*/ 39 h 41"/>
                <a:gd name="T18" fmla="*/ 0 w 44"/>
                <a:gd name="T19" fmla="*/ 41 h 41"/>
                <a:gd name="T20" fmla="*/ 0 w 44"/>
                <a:gd name="T21" fmla="*/ 37 h 41"/>
                <a:gd name="T22" fmla="*/ 0 w 44"/>
                <a:gd name="T23" fmla="*/ 37 h 41"/>
                <a:gd name="T24" fmla="*/ 7 w 44"/>
                <a:gd name="T25" fmla="*/ 36 h 41"/>
                <a:gd name="T26" fmla="*/ 15 w 44"/>
                <a:gd name="T27" fmla="*/ 34 h 41"/>
                <a:gd name="T28" fmla="*/ 15 w 44"/>
                <a:gd name="T29" fmla="*/ 34 h 41"/>
                <a:gd name="T30" fmla="*/ 21 w 44"/>
                <a:gd name="T31" fmla="*/ 31 h 41"/>
                <a:gd name="T32" fmla="*/ 26 w 44"/>
                <a:gd name="T33" fmla="*/ 28 h 41"/>
                <a:gd name="T34" fmla="*/ 26 w 44"/>
                <a:gd name="T35" fmla="*/ 28 h 41"/>
                <a:gd name="T36" fmla="*/ 34 w 44"/>
                <a:gd name="T37" fmla="*/ 22 h 41"/>
                <a:gd name="T38" fmla="*/ 34 w 44"/>
                <a:gd name="T39" fmla="*/ 22 h 41"/>
                <a:gd name="T40" fmla="*/ 37 w 44"/>
                <a:gd name="T41" fmla="*/ 19 h 41"/>
                <a:gd name="T42" fmla="*/ 40 w 44"/>
                <a:gd name="T43" fmla="*/ 14 h 41"/>
                <a:gd name="T44" fmla="*/ 44 w 44"/>
                <a:gd name="T45" fmla="*/ 16 h 41"/>
                <a:gd name="T46" fmla="*/ 22 w 44"/>
                <a:gd name="T47" fmla="*/ 10 h 41"/>
                <a:gd name="T48" fmla="*/ 19 w 44"/>
                <a:gd name="T49" fmla="*/ 13 h 41"/>
                <a:gd name="T50" fmla="*/ 19 w 44"/>
                <a:gd name="T51" fmla="*/ 13 h 41"/>
                <a:gd name="T52" fmla="*/ 9 w 44"/>
                <a:gd name="T53" fmla="*/ 8 h 41"/>
                <a:gd name="T54" fmla="*/ 0 w 44"/>
                <a:gd name="T55" fmla="*/ 4 h 41"/>
                <a:gd name="T56" fmla="*/ 2 w 44"/>
                <a:gd name="T57" fmla="*/ 0 h 41"/>
                <a:gd name="T58" fmla="*/ 2 w 44"/>
                <a:gd name="T59" fmla="*/ 0 h 41"/>
                <a:gd name="T60" fmla="*/ 12 w 44"/>
                <a:gd name="T61" fmla="*/ 5 h 41"/>
                <a:gd name="T62" fmla="*/ 22 w 44"/>
                <a:gd name="T63" fmla="*/ 10 h 41"/>
                <a:gd name="T64" fmla="*/ 22 w 44"/>
                <a:gd name="T65"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1">
                  <a:moveTo>
                    <a:pt x="44" y="16"/>
                  </a:moveTo>
                  <a:lnTo>
                    <a:pt x="44" y="16"/>
                  </a:lnTo>
                  <a:lnTo>
                    <a:pt x="39" y="23"/>
                  </a:lnTo>
                  <a:lnTo>
                    <a:pt x="33" y="29"/>
                  </a:lnTo>
                  <a:lnTo>
                    <a:pt x="33" y="29"/>
                  </a:lnTo>
                  <a:lnTo>
                    <a:pt x="26" y="34"/>
                  </a:lnTo>
                  <a:lnTo>
                    <a:pt x="19" y="37"/>
                  </a:lnTo>
                  <a:lnTo>
                    <a:pt x="19" y="37"/>
                  </a:lnTo>
                  <a:lnTo>
                    <a:pt x="10" y="39"/>
                  </a:lnTo>
                  <a:lnTo>
                    <a:pt x="0" y="41"/>
                  </a:lnTo>
                  <a:lnTo>
                    <a:pt x="0" y="37"/>
                  </a:lnTo>
                  <a:lnTo>
                    <a:pt x="0" y="37"/>
                  </a:lnTo>
                  <a:lnTo>
                    <a:pt x="7" y="36"/>
                  </a:lnTo>
                  <a:lnTo>
                    <a:pt x="15" y="34"/>
                  </a:lnTo>
                  <a:lnTo>
                    <a:pt x="15" y="34"/>
                  </a:lnTo>
                  <a:lnTo>
                    <a:pt x="21" y="31"/>
                  </a:lnTo>
                  <a:lnTo>
                    <a:pt x="26" y="28"/>
                  </a:lnTo>
                  <a:lnTo>
                    <a:pt x="26" y="28"/>
                  </a:lnTo>
                  <a:lnTo>
                    <a:pt x="34" y="22"/>
                  </a:lnTo>
                  <a:lnTo>
                    <a:pt x="34" y="22"/>
                  </a:lnTo>
                  <a:lnTo>
                    <a:pt x="37" y="19"/>
                  </a:lnTo>
                  <a:lnTo>
                    <a:pt x="40" y="14"/>
                  </a:lnTo>
                  <a:lnTo>
                    <a:pt x="44" y="16"/>
                  </a:lnTo>
                  <a:close/>
                  <a:moveTo>
                    <a:pt x="22" y="10"/>
                  </a:moveTo>
                  <a:lnTo>
                    <a:pt x="19" y="13"/>
                  </a:lnTo>
                  <a:lnTo>
                    <a:pt x="19" y="13"/>
                  </a:lnTo>
                  <a:lnTo>
                    <a:pt x="9" y="8"/>
                  </a:lnTo>
                  <a:lnTo>
                    <a:pt x="0" y="4"/>
                  </a:lnTo>
                  <a:lnTo>
                    <a:pt x="2" y="0"/>
                  </a:lnTo>
                  <a:lnTo>
                    <a:pt x="2" y="0"/>
                  </a:lnTo>
                  <a:lnTo>
                    <a:pt x="12" y="5"/>
                  </a:lnTo>
                  <a:lnTo>
                    <a:pt x="22" y="10"/>
                  </a:lnTo>
                  <a:lnTo>
                    <a:pt x="2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6" name="Freeform 650">
              <a:extLst>
                <a:ext uri="{FF2B5EF4-FFF2-40B4-BE49-F238E27FC236}">
                  <a16:creationId xmlns:a16="http://schemas.microsoft.com/office/drawing/2014/main" id="{2966233B-5B84-4260-BF0B-B9DC36CD0245}"/>
                </a:ext>
              </a:extLst>
            </p:cNvPr>
            <p:cNvSpPr>
              <a:spLocks/>
            </p:cNvSpPr>
            <p:nvPr/>
          </p:nvSpPr>
          <p:spPr bwMode="auto">
            <a:xfrm>
              <a:off x="4911" y="3417"/>
              <a:ext cx="7" cy="21"/>
            </a:xfrm>
            <a:custGeom>
              <a:avLst/>
              <a:gdLst>
                <a:gd name="T0" fmla="*/ 15 w 15"/>
                <a:gd name="T1" fmla="*/ 43 h 43"/>
                <a:gd name="T2" fmla="*/ 0 w 15"/>
                <a:gd name="T3" fmla="*/ 43 h 43"/>
                <a:gd name="T4" fmla="*/ 0 w 15"/>
                <a:gd name="T5" fmla="*/ 39 h 43"/>
                <a:gd name="T6" fmla="*/ 11 w 15"/>
                <a:gd name="T7" fmla="*/ 39 h 43"/>
                <a:gd name="T8" fmla="*/ 11 w 15"/>
                <a:gd name="T9" fmla="*/ 0 h 43"/>
                <a:gd name="T10" fmla="*/ 15 w 15"/>
                <a:gd name="T11" fmla="*/ 0 h 43"/>
                <a:gd name="T12" fmla="*/ 15 w 15"/>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5" h="43">
                  <a:moveTo>
                    <a:pt x="15" y="43"/>
                  </a:moveTo>
                  <a:lnTo>
                    <a:pt x="0" y="43"/>
                  </a:lnTo>
                  <a:lnTo>
                    <a:pt x="0" y="39"/>
                  </a:lnTo>
                  <a:lnTo>
                    <a:pt x="11" y="39"/>
                  </a:lnTo>
                  <a:lnTo>
                    <a:pt x="11" y="0"/>
                  </a:lnTo>
                  <a:lnTo>
                    <a:pt x="15" y="0"/>
                  </a:lnTo>
                  <a:lnTo>
                    <a:pt x="15"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7" name="Freeform 651">
              <a:extLst>
                <a:ext uri="{FF2B5EF4-FFF2-40B4-BE49-F238E27FC236}">
                  <a16:creationId xmlns:a16="http://schemas.microsoft.com/office/drawing/2014/main" id="{A4CD7A70-8420-446B-9170-44FF3159BB34}"/>
                </a:ext>
              </a:extLst>
            </p:cNvPr>
            <p:cNvSpPr>
              <a:spLocks/>
            </p:cNvSpPr>
            <p:nvPr/>
          </p:nvSpPr>
          <p:spPr bwMode="auto">
            <a:xfrm>
              <a:off x="4940" y="3416"/>
              <a:ext cx="19" cy="22"/>
            </a:xfrm>
            <a:custGeom>
              <a:avLst/>
              <a:gdLst>
                <a:gd name="T0" fmla="*/ 40 w 40"/>
                <a:gd name="T1" fmla="*/ 42 h 43"/>
                <a:gd name="T2" fmla="*/ 40 w 40"/>
                <a:gd name="T3" fmla="*/ 42 h 43"/>
                <a:gd name="T4" fmla="*/ 25 w 40"/>
                <a:gd name="T5" fmla="*/ 43 h 43"/>
                <a:gd name="T6" fmla="*/ 25 w 40"/>
                <a:gd name="T7" fmla="*/ 43 h 43"/>
                <a:gd name="T8" fmla="*/ 16 w 40"/>
                <a:gd name="T9" fmla="*/ 42 h 43"/>
                <a:gd name="T10" fmla="*/ 16 w 40"/>
                <a:gd name="T11" fmla="*/ 42 h 43"/>
                <a:gd name="T12" fmla="*/ 9 w 40"/>
                <a:gd name="T13" fmla="*/ 42 h 43"/>
                <a:gd name="T14" fmla="*/ 9 w 40"/>
                <a:gd name="T15" fmla="*/ 42 h 43"/>
                <a:gd name="T16" fmla="*/ 4 w 40"/>
                <a:gd name="T17" fmla="*/ 40 h 43"/>
                <a:gd name="T18" fmla="*/ 4 w 40"/>
                <a:gd name="T19" fmla="*/ 40 h 43"/>
                <a:gd name="T20" fmla="*/ 1 w 40"/>
                <a:gd name="T21" fmla="*/ 36 h 43"/>
                <a:gd name="T22" fmla="*/ 1 w 40"/>
                <a:gd name="T23" fmla="*/ 36 h 43"/>
                <a:gd name="T24" fmla="*/ 0 w 40"/>
                <a:gd name="T25" fmla="*/ 32 h 43"/>
                <a:gd name="T26" fmla="*/ 0 w 40"/>
                <a:gd name="T27" fmla="*/ 32 h 43"/>
                <a:gd name="T28" fmla="*/ 1 w 40"/>
                <a:gd name="T29" fmla="*/ 28 h 43"/>
                <a:gd name="T30" fmla="*/ 4 w 40"/>
                <a:gd name="T31" fmla="*/ 24 h 43"/>
                <a:gd name="T32" fmla="*/ 8 w 40"/>
                <a:gd name="T33" fmla="*/ 21 h 43"/>
                <a:gd name="T34" fmla="*/ 14 w 40"/>
                <a:gd name="T35" fmla="*/ 17 h 43"/>
                <a:gd name="T36" fmla="*/ 14 w 40"/>
                <a:gd name="T37" fmla="*/ 17 h 43"/>
                <a:gd name="T38" fmla="*/ 13 w 40"/>
                <a:gd name="T39" fmla="*/ 0 h 43"/>
                <a:gd name="T40" fmla="*/ 17 w 40"/>
                <a:gd name="T41" fmla="*/ 0 h 43"/>
                <a:gd name="T42" fmla="*/ 17 w 40"/>
                <a:gd name="T43" fmla="*/ 0 h 43"/>
                <a:gd name="T44" fmla="*/ 17 w 40"/>
                <a:gd name="T45" fmla="*/ 3 h 43"/>
                <a:gd name="T46" fmla="*/ 17 w 40"/>
                <a:gd name="T47" fmla="*/ 3 h 43"/>
                <a:gd name="T48" fmla="*/ 18 w 40"/>
                <a:gd name="T49" fmla="*/ 16 h 43"/>
                <a:gd name="T50" fmla="*/ 18 w 40"/>
                <a:gd name="T51" fmla="*/ 16 h 43"/>
                <a:gd name="T52" fmla="*/ 37 w 40"/>
                <a:gd name="T53" fmla="*/ 10 h 43"/>
                <a:gd name="T54" fmla="*/ 39 w 40"/>
                <a:gd name="T55" fmla="*/ 14 h 43"/>
                <a:gd name="T56" fmla="*/ 39 w 40"/>
                <a:gd name="T57" fmla="*/ 14 h 43"/>
                <a:gd name="T58" fmla="*/ 26 w 40"/>
                <a:gd name="T59" fmla="*/ 17 h 43"/>
                <a:gd name="T60" fmla="*/ 26 w 40"/>
                <a:gd name="T61" fmla="*/ 17 h 43"/>
                <a:gd name="T62" fmla="*/ 18 w 40"/>
                <a:gd name="T63" fmla="*/ 20 h 43"/>
                <a:gd name="T64" fmla="*/ 12 w 40"/>
                <a:gd name="T65" fmla="*/ 22 h 43"/>
                <a:gd name="T66" fmla="*/ 12 w 40"/>
                <a:gd name="T67" fmla="*/ 22 h 43"/>
                <a:gd name="T68" fmla="*/ 9 w 40"/>
                <a:gd name="T69" fmla="*/ 24 h 43"/>
                <a:gd name="T70" fmla="*/ 6 w 40"/>
                <a:gd name="T71" fmla="*/ 27 h 43"/>
                <a:gd name="T72" fmla="*/ 6 w 40"/>
                <a:gd name="T73" fmla="*/ 27 h 43"/>
                <a:gd name="T74" fmla="*/ 5 w 40"/>
                <a:gd name="T75" fmla="*/ 29 h 43"/>
                <a:gd name="T76" fmla="*/ 4 w 40"/>
                <a:gd name="T77" fmla="*/ 32 h 43"/>
                <a:gd name="T78" fmla="*/ 4 w 40"/>
                <a:gd name="T79" fmla="*/ 32 h 43"/>
                <a:gd name="T80" fmla="*/ 5 w 40"/>
                <a:gd name="T81" fmla="*/ 34 h 43"/>
                <a:gd name="T82" fmla="*/ 5 w 40"/>
                <a:gd name="T83" fmla="*/ 34 h 43"/>
                <a:gd name="T84" fmla="*/ 6 w 40"/>
                <a:gd name="T85" fmla="*/ 36 h 43"/>
                <a:gd name="T86" fmla="*/ 6 w 40"/>
                <a:gd name="T87" fmla="*/ 36 h 43"/>
                <a:gd name="T88" fmla="*/ 10 w 40"/>
                <a:gd name="T89" fmla="*/ 38 h 43"/>
                <a:gd name="T90" fmla="*/ 10 w 40"/>
                <a:gd name="T91" fmla="*/ 38 h 43"/>
                <a:gd name="T92" fmla="*/ 15 w 40"/>
                <a:gd name="T93" fmla="*/ 39 h 43"/>
                <a:gd name="T94" fmla="*/ 15 w 40"/>
                <a:gd name="T95" fmla="*/ 39 h 43"/>
                <a:gd name="T96" fmla="*/ 23 w 40"/>
                <a:gd name="T97" fmla="*/ 39 h 43"/>
                <a:gd name="T98" fmla="*/ 23 w 40"/>
                <a:gd name="T99" fmla="*/ 39 h 43"/>
                <a:gd name="T100" fmla="*/ 40 w 40"/>
                <a:gd name="T101" fmla="*/ 38 h 43"/>
                <a:gd name="T102" fmla="*/ 40 w 40"/>
                <a:gd name="T103"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 h="43">
                  <a:moveTo>
                    <a:pt x="40" y="42"/>
                  </a:moveTo>
                  <a:lnTo>
                    <a:pt x="40" y="42"/>
                  </a:lnTo>
                  <a:lnTo>
                    <a:pt x="25" y="43"/>
                  </a:lnTo>
                  <a:lnTo>
                    <a:pt x="25" y="43"/>
                  </a:lnTo>
                  <a:lnTo>
                    <a:pt x="16" y="42"/>
                  </a:lnTo>
                  <a:lnTo>
                    <a:pt x="16" y="42"/>
                  </a:lnTo>
                  <a:lnTo>
                    <a:pt x="9" y="42"/>
                  </a:lnTo>
                  <a:lnTo>
                    <a:pt x="9" y="42"/>
                  </a:lnTo>
                  <a:lnTo>
                    <a:pt x="4" y="40"/>
                  </a:lnTo>
                  <a:lnTo>
                    <a:pt x="4" y="40"/>
                  </a:lnTo>
                  <a:lnTo>
                    <a:pt x="1" y="36"/>
                  </a:lnTo>
                  <a:lnTo>
                    <a:pt x="1" y="36"/>
                  </a:lnTo>
                  <a:lnTo>
                    <a:pt x="0" y="32"/>
                  </a:lnTo>
                  <a:lnTo>
                    <a:pt x="0" y="32"/>
                  </a:lnTo>
                  <a:lnTo>
                    <a:pt x="1" y="28"/>
                  </a:lnTo>
                  <a:lnTo>
                    <a:pt x="4" y="24"/>
                  </a:lnTo>
                  <a:lnTo>
                    <a:pt x="8" y="21"/>
                  </a:lnTo>
                  <a:lnTo>
                    <a:pt x="14" y="17"/>
                  </a:lnTo>
                  <a:lnTo>
                    <a:pt x="14" y="17"/>
                  </a:lnTo>
                  <a:lnTo>
                    <a:pt x="13" y="0"/>
                  </a:lnTo>
                  <a:lnTo>
                    <a:pt x="17" y="0"/>
                  </a:lnTo>
                  <a:lnTo>
                    <a:pt x="17" y="0"/>
                  </a:lnTo>
                  <a:lnTo>
                    <a:pt x="17" y="3"/>
                  </a:lnTo>
                  <a:lnTo>
                    <a:pt x="17" y="3"/>
                  </a:lnTo>
                  <a:lnTo>
                    <a:pt x="18" y="16"/>
                  </a:lnTo>
                  <a:lnTo>
                    <a:pt x="18" y="16"/>
                  </a:lnTo>
                  <a:lnTo>
                    <a:pt x="37" y="10"/>
                  </a:lnTo>
                  <a:lnTo>
                    <a:pt x="39" y="14"/>
                  </a:lnTo>
                  <a:lnTo>
                    <a:pt x="39" y="14"/>
                  </a:lnTo>
                  <a:lnTo>
                    <a:pt x="26" y="17"/>
                  </a:lnTo>
                  <a:lnTo>
                    <a:pt x="26" y="17"/>
                  </a:lnTo>
                  <a:lnTo>
                    <a:pt x="18" y="20"/>
                  </a:lnTo>
                  <a:lnTo>
                    <a:pt x="12" y="22"/>
                  </a:lnTo>
                  <a:lnTo>
                    <a:pt x="12" y="22"/>
                  </a:lnTo>
                  <a:lnTo>
                    <a:pt x="9" y="24"/>
                  </a:lnTo>
                  <a:lnTo>
                    <a:pt x="6" y="27"/>
                  </a:lnTo>
                  <a:lnTo>
                    <a:pt x="6" y="27"/>
                  </a:lnTo>
                  <a:lnTo>
                    <a:pt x="5" y="29"/>
                  </a:lnTo>
                  <a:lnTo>
                    <a:pt x="4" y="32"/>
                  </a:lnTo>
                  <a:lnTo>
                    <a:pt x="4" y="32"/>
                  </a:lnTo>
                  <a:lnTo>
                    <a:pt x="5" y="34"/>
                  </a:lnTo>
                  <a:lnTo>
                    <a:pt x="5" y="34"/>
                  </a:lnTo>
                  <a:lnTo>
                    <a:pt x="6" y="36"/>
                  </a:lnTo>
                  <a:lnTo>
                    <a:pt x="6" y="36"/>
                  </a:lnTo>
                  <a:lnTo>
                    <a:pt x="10" y="38"/>
                  </a:lnTo>
                  <a:lnTo>
                    <a:pt x="10" y="38"/>
                  </a:lnTo>
                  <a:lnTo>
                    <a:pt x="15" y="39"/>
                  </a:lnTo>
                  <a:lnTo>
                    <a:pt x="15" y="39"/>
                  </a:lnTo>
                  <a:lnTo>
                    <a:pt x="23" y="39"/>
                  </a:lnTo>
                  <a:lnTo>
                    <a:pt x="23" y="39"/>
                  </a:lnTo>
                  <a:lnTo>
                    <a:pt x="40" y="38"/>
                  </a:ln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8" name="Freeform 652">
              <a:extLst>
                <a:ext uri="{FF2B5EF4-FFF2-40B4-BE49-F238E27FC236}">
                  <a16:creationId xmlns:a16="http://schemas.microsoft.com/office/drawing/2014/main" id="{0F3F9B7A-6873-4153-9DA1-52FA3606CCEE}"/>
                </a:ext>
              </a:extLst>
            </p:cNvPr>
            <p:cNvSpPr>
              <a:spLocks/>
            </p:cNvSpPr>
            <p:nvPr/>
          </p:nvSpPr>
          <p:spPr bwMode="auto">
            <a:xfrm>
              <a:off x="4980" y="3415"/>
              <a:ext cx="8" cy="22"/>
            </a:xfrm>
            <a:custGeom>
              <a:avLst/>
              <a:gdLst>
                <a:gd name="T0" fmla="*/ 16 w 16"/>
                <a:gd name="T1" fmla="*/ 3 h 43"/>
                <a:gd name="T2" fmla="*/ 4 w 16"/>
                <a:gd name="T3" fmla="*/ 3 h 43"/>
                <a:gd name="T4" fmla="*/ 4 w 16"/>
                <a:gd name="T5" fmla="*/ 43 h 43"/>
                <a:gd name="T6" fmla="*/ 0 w 16"/>
                <a:gd name="T7" fmla="*/ 43 h 43"/>
                <a:gd name="T8" fmla="*/ 0 w 16"/>
                <a:gd name="T9" fmla="*/ 0 h 43"/>
                <a:gd name="T10" fmla="*/ 16 w 16"/>
                <a:gd name="T11" fmla="*/ 0 h 43"/>
                <a:gd name="T12" fmla="*/ 16 w 16"/>
                <a:gd name="T13" fmla="*/ 3 h 43"/>
              </a:gdLst>
              <a:ahLst/>
              <a:cxnLst>
                <a:cxn ang="0">
                  <a:pos x="T0" y="T1"/>
                </a:cxn>
                <a:cxn ang="0">
                  <a:pos x="T2" y="T3"/>
                </a:cxn>
                <a:cxn ang="0">
                  <a:pos x="T4" y="T5"/>
                </a:cxn>
                <a:cxn ang="0">
                  <a:pos x="T6" y="T7"/>
                </a:cxn>
                <a:cxn ang="0">
                  <a:pos x="T8" y="T9"/>
                </a:cxn>
                <a:cxn ang="0">
                  <a:pos x="T10" y="T11"/>
                </a:cxn>
                <a:cxn ang="0">
                  <a:pos x="T12" y="T13"/>
                </a:cxn>
              </a:cxnLst>
              <a:rect l="0" t="0" r="r" b="b"/>
              <a:pathLst>
                <a:path w="16" h="43">
                  <a:moveTo>
                    <a:pt x="16" y="3"/>
                  </a:moveTo>
                  <a:lnTo>
                    <a:pt x="4" y="3"/>
                  </a:lnTo>
                  <a:lnTo>
                    <a:pt x="4" y="43"/>
                  </a:lnTo>
                  <a:lnTo>
                    <a:pt x="0" y="43"/>
                  </a:lnTo>
                  <a:lnTo>
                    <a:pt x="0" y="0"/>
                  </a:lnTo>
                  <a:lnTo>
                    <a:pt x="16" y="0"/>
                  </a:lnTo>
                  <a:lnTo>
                    <a:pt x="1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9" name="Freeform 653">
              <a:extLst>
                <a:ext uri="{FF2B5EF4-FFF2-40B4-BE49-F238E27FC236}">
                  <a16:creationId xmlns:a16="http://schemas.microsoft.com/office/drawing/2014/main" id="{72E2C354-1510-49B9-B0AF-B6F9BCEB811D}"/>
                </a:ext>
              </a:extLst>
            </p:cNvPr>
            <p:cNvSpPr>
              <a:spLocks noEditPoints="1"/>
            </p:cNvSpPr>
            <p:nvPr/>
          </p:nvSpPr>
          <p:spPr bwMode="auto">
            <a:xfrm>
              <a:off x="4992" y="3415"/>
              <a:ext cx="24" cy="23"/>
            </a:xfrm>
            <a:custGeom>
              <a:avLst/>
              <a:gdLst>
                <a:gd name="T0" fmla="*/ 3 w 49"/>
                <a:gd name="T1" fmla="*/ 34 h 47"/>
                <a:gd name="T2" fmla="*/ 21 w 49"/>
                <a:gd name="T3" fmla="*/ 30 h 47"/>
                <a:gd name="T4" fmla="*/ 0 w 49"/>
                <a:gd name="T5" fmla="*/ 27 h 47"/>
                <a:gd name="T6" fmla="*/ 21 w 49"/>
                <a:gd name="T7" fmla="*/ 24 h 47"/>
                <a:gd name="T8" fmla="*/ 3 w 49"/>
                <a:gd name="T9" fmla="*/ 21 h 47"/>
                <a:gd name="T10" fmla="*/ 21 w 49"/>
                <a:gd name="T11" fmla="*/ 17 h 47"/>
                <a:gd name="T12" fmla="*/ 5 w 49"/>
                <a:gd name="T13" fmla="*/ 9 h 47"/>
                <a:gd name="T14" fmla="*/ 21 w 49"/>
                <a:gd name="T15" fmla="*/ 5 h 47"/>
                <a:gd name="T16" fmla="*/ 0 w 49"/>
                <a:gd name="T17" fmla="*/ 3 h 47"/>
                <a:gd name="T18" fmla="*/ 21 w 49"/>
                <a:gd name="T19" fmla="*/ 0 h 47"/>
                <a:gd name="T20" fmla="*/ 25 w 49"/>
                <a:gd name="T21" fmla="*/ 3 h 47"/>
                <a:gd name="T22" fmla="*/ 48 w 49"/>
                <a:gd name="T23" fmla="*/ 5 h 47"/>
                <a:gd name="T24" fmla="*/ 25 w 49"/>
                <a:gd name="T25" fmla="*/ 9 h 47"/>
                <a:gd name="T26" fmla="*/ 44 w 49"/>
                <a:gd name="T27" fmla="*/ 17 h 47"/>
                <a:gd name="T28" fmla="*/ 25 w 49"/>
                <a:gd name="T29" fmla="*/ 21 h 47"/>
                <a:gd name="T30" fmla="*/ 45 w 49"/>
                <a:gd name="T31" fmla="*/ 27 h 47"/>
                <a:gd name="T32" fmla="*/ 49 w 49"/>
                <a:gd name="T33" fmla="*/ 30 h 47"/>
                <a:gd name="T34" fmla="*/ 45 w 49"/>
                <a:gd name="T35" fmla="*/ 37 h 47"/>
                <a:gd name="T36" fmla="*/ 25 w 49"/>
                <a:gd name="T37" fmla="*/ 42 h 47"/>
                <a:gd name="T38" fmla="*/ 25 w 49"/>
                <a:gd name="T39" fmla="*/ 44 h 47"/>
                <a:gd name="T40" fmla="*/ 24 w 49"/>
                <a:gd name="T41" fmla="*/ 45 h 47"/>
                <a:gd name="T42" fmla="*/ 20 w 49"/>
                <a:gd name="T43" fmla="*/ 47 h 47"/>
                <a:gd name="T44" fmla="*/ 12 w 49"/>
                <a:gd name="T45" fmla="*/ 43 h 47"/>
                <a:gd name="T46" fmla="*/ 19 w 49"/>
                <a:gd name="T47" fmla="*/ 43 h 47"/>
                <a:gd name="T48" fmla="*/ 21 w 49"/>
                <a:gd name="T49" fmla="*/ 42 h 47"/>
                <a:gd name="T50" fmla="*/ 21 w 49"/>
                <a:gd name="T51" fmla="*/ 37 h 47"/>
                <a:gd name="T52" fmla="*/ 21 w 49"/>
                <a:gd name="T53" fmla="*/ 11 h 47"/>
                <a:gd name="T54" fmla="*/ 8 w 49"/>
                <a:gd name="T55" fmla="*/ 15 h 47"/>
                <a:gd name="T56" fmla="*/ 21 w 49"/>
                <a:gd name="T57" fmla="*/ 11 h 47"/>
                <a:gd name="T58" fmla="*/ 25 w 49"/>
                <a:gd name="T59" fmla="*/ 11 h 47"/>
                <a:gd name="T60" fmla="*/ 40 w 49"/>
                <a:gd name="T61" fmla="*/ 15 h 47"/>
                <a:gd name="T62" fmla="*/ 42 w 49"/>
                <a:gd name="T63" fmla="*/ 27 h 47"/>
                <a:gd name="T64" fmla="*/ 25 w 49"/>
                <a:gd name="T65" fmla="*/ 24 h 47"/>
                <a:gd name="T66" fmla="*/ 42 w 49"/>
                <a:gd name="T67" fmla="*/ 27 h 47"/>
                <a:gd name="T68" fmla="*/ 42 w 49"/>
                <a:gd name="T69" fmla="*/ 34 h 47"/>
                <a:gd name="T70" fmla="*/ 25 w 49"/>
                <a:gd name="T71" fmla="*/ 3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47">
                  <a:moveTo>
                    <a:pt x="3" y="37"/>
                  </a:moveTo>
                  <a:lnTo>
                    <a:pt x="3" y="34"/>
                  </a:lnTo>
                  <a:lnTo>
                    <a:pt x="21" y="34"/>
                  </a:lnTo>
                  <a:lnTo>
                    <a:pt x="21" y="30"/>
                  </a:lnTo>
                  <a:lnTo>
                    <a:pt x="0" y="30"/>
                  </a:lnTo>
                  <a:lnTo>
                    <a:pt x="0" y="27"/>
                  </a:lnTo>
                  <a:lnTo>
                    <a:pt x="21" y="27"/>
                  </a:lnTo>
                  <a:lnTo>
                    <a:pt x="21" y="24"/>
                  </a:lnTo>
                  <a:lnTo>
                    <a:pt x="3" y="24"/>
                  </a:lnTo>
                  <a:lnTo>
                    <a:pt x="3" y="21"/>
                  </a:lnTo>
                  <a:lnTo>
                    <a:pt x="21" y="21"/>
                  </a:lnTo>
                  <a:lnTo>
                    <a:pt x="21" y="17"/>
                  </a:lnTo>
                  <a:lnTo>
                    <a:pt x="5" y="17"/>
                  </a:lnTo>
                  <a:lnTo>
                    <a:pt x="5" y="9"/>
                  </a:lnTo>
                  <a:lnTo>
                    <a:pt x="21" y="9"/>
                  </a:lnTo>
                  <a:lnTo>
                    <a:pt x="21" y="5"/>
                  </a:lnTo>
                  <a:lnTo>
                    <a:pt x="0" y="5"/>
                  </a:lnTo>
                  <a:lnTo>
                    <a:pt x="0" y="3"/>
                  </a:lnTo>
                  <a:lnTo>
                    <a:pt x="21" y="3"/>
                  </a:lnTo>
                  <a:lnTo>
                    <a:pt x="21" y="0"/>
                  </a:lnTo>
                  <a:lnTo>
                    <a:pt x="25" y="0"/>
                  </a:lnTo>
                  <a:lnTo>
                    <a:pt x="25" y="3"/>
                  </a:lnTo>
                  <a:lnTo>
                    <a:pt x="48" y="3"/>
                  </a:lnTo>
                  <a:lnTo>
                    <a:pt x="48" y="5"/>
                  </a:lnTo>
                  <a:lnTo>
                    <a:pt x="25" y="5"/>
                  </a:lnTo>
                  <a:lnTo>
                    <a:pt x="25" y="9"/>
                  </a:lnTo>
                  <a:lnTo>
                    <a:pt x="44" y="9"/>
                  </a:lnTo>
                  <a:lnTo>
                    <a:pt x="44" y="17"/>
                  </a:lnTo>
                  <a:lnTo>
                    <a:pt x="25" y="17"/>
                  </a:lnTo>
                  <a:lnTo>
                    <a:pt x="25" y="21"/>
                  </a:lnTo>
                  <a:lnTo>
                    <a:pt x="45" y="21"/>
                  </a:lnTo>
                  <a:lnTo>
                    <a:pt x="45" y="27"/>
                  </a:lnTo>
                  <a:lnTo>
                    <a:pt x="49" y="27"/>
                  </a:lnTo>
                  <a:lnTo>
                    <a:pt x="49" y="30"/>
                  </a:lnTo>
                  <a:lnTo>
                    <a:pt x="45" y="30"/>
                  </a:lnTo>
                  <a:lnTo>
                    <a:pt x="45" y="37"/>
                  </a:lnTo>
                  <a:lnTo>
                    <a:pt x="25" y="37"/>
                  </a:lnTo>
                  <a:lnTo>
                    <a:pt x="25" y="42"/>
                  </a:lnTo>
                  <a:lnTo>
                    <a:pt x="25" y="42"/>
                  </a:lnTo>
                  <a:lnTo>
                    <a:pt x="25" y="44"/>
                  </a:lnTo>
                  <a:lnTo>
                    <a:pt x="24" y="45"/>
                  </a:lnTo>
                  <a:lnTo>
                    <a:pt x="24" y="45"/>
                  </a:lnTo>
                  <a:lnTo>
                    <a:pt x="22" y="47"/>
                  </a:lnTo>
                  <a:lnTo>
                    <a:pt x="20" y="47"/>
                  </a:lnTo>
                  <a:lnTo>
                    <a:pt x="13" y="47"/>
                  </a:lnTo>
                  <a:lnTo>
                    <a:pt x="12" y="43"/>
                  </a:lnTo>
                  <a:lnTo>
                    <a:pt x="19" y="43"/>
                  </a:lnTo>
                  <a:lnTo>
                    <a:pt x="19" y="43"/>
                  </a:lnTo>
                  <a:lnTo>
                    <a:pt x="21" y="42"/>
                  </a:lnTo>
                  <a:lnTo>
                    <a:pt x="21" y="42"/>
                  </a:lnTo>
                  <a:lnTo>
                    <a:pt x="21" y="41"/>
                  </a:lnTo>
                  <a:lnTo>
                    <a:pt x="21" y="37"/>
                  </a:lnTo>
                  <a:lnTo>
                    <a:pt x="3" y="37"/>
                  </a:lnTo>
                  <a:close/>
                  <a:moveTo>
                    <a:pt x="21" y="11"/>
                  </a:moveTo>
                  <a:lnTo>
                    <a:pt x="8" y="11"/>
                  </a:lnTo>
                  <a:lnTo>
                    <a:pt x="8" y="15"/>
                  </a:lnTo>
                  <a:lnTo>
                    <a:pt x="21" y="15"/>
                  </a:lnTo>
                  <a:lnTo>
                    <a:pt x="21" y="11"/>
                  </a:lnTo>
                  <a:close/>
                  <a:moveTo>
                    <a:pt x="40" y="11"/>
                  </a:moveTo>
                  <a:lnTo>
                    <a:pt x="25" y="11"/>
                  </a:lnTo>
                  <a:lnTo>
                    <a:pt x="25" y="15"/>
                  </a:lnTo>
                  <a:lnTo>
                    <a:pt x="40" y="15"/>
                  </a:lnTo>
                  <a:lnTo>
                    <a:pt x="40" y="11"/>
                  </a:lnTo>
                  <a:close/>
                  <a:moveTo>
                    <a:pt x="42" y="27"/>
                  </a:moveTo>
                  <a:lnTo>
                    <a:pt x="42" y="24"/>
                  </a:lnTo>
                  <a:lnTo>
                    <a:pt x="25" y="24"/>
                  </a:lnTo>
                  <a:lnTo>
                    <a:pt x="25" y="27"/>
                  </a:lnTo>
                  <a:lnTo>
                    <a:pt x="42" y="27"/>
                  </a:lnTo>
                  <a:close/>
                  <a:moveTo>
                    <a:pt x="25" y="34"/>
                  </a:moveTo>
                  <a:lnTo>
                    <a:pt x="42" y="34"/>
                  </a:lnTo>
                  <a:lnTo>
                    <a:pt x="42" y="30"/>
                  </a:lnTo>
                  <a:lnTo>
                    <a:pt x="25" y="30"/>
                  </a:lnTo>
                  <a:lnTo>
                    <a:pt x="2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0" name="Freeform 654">
              <a:extLst>
                <a:ext uri="{FF2B5EF4-FFF2-40B4-BE49-F238E27FC236}">
                  <a16:creationId xmlns:a16="http://schemas.microsoft.com/office/drawing/2014/main" id="{3A99EAE7-4729-4FD7-9239-51AFD040E4D7}"/>
                </a:ext>
              </a:extLst>
            </p:cNvPr>
            <p:cNvSpPr>
              <a:spLocks noEditPoints="1"/>
            </p:cNvSpPr>
            <p:nvPr/>
          </p:nvSpPr>
          <p:spPr bwMode="auto">
            <a:xfrm>
              <a:off x="5018" y="3415"/>
              <a:ext cx="24" cy="23"/>
            </a:xfrm>
            <a:custGeom>
              <a:avLst/>
              <a:gdLst>
                <a:gd name="T0" fmla="*/ 7 w 48"/>
                <a:gd name="T1" fmla="*/ 21 h 47"/>
                <a:gd name="T2" fmla="*/ 3 w 48"/>
                <a:gd name="T3" fmla="*/ 28 h 47"/>
                <a:gd name="T4" fmla="*/ 0 w 48"/>
                <a:gd name="T5" fmla="*/ 26 h 47"/>
                <a:gd name="T6" fmla="*/ 7 w 48"/>
                <a:gd name="T7" fmla="*/ 12 h 47"/>
                <a:gd name="T8" fmla="*/ 9 w 48"/>
                <a:gd name="T9" fmla="*/ 6 h 47"/>
                <a:gd name="T10" fmla="*/ 14 w 48"/>
                <a:gd name="T11" fmla="*/ 1 h 47"/>
                <a:gd name="T12" fmla="*/ 13 w 48"/>
                <a:gd name="T13" fmla="*/ 7 h 47"/>
                <a:gd name="T14" fmla="*/ 9 w 48"/>
                <a:gd name="T15" fmla="*/ 16 h 47"/>
                <a:gd name="T16" fmla="*/ 10 w 48"/>
                <a:gd name="T17" fmla="*/ 47 h 47"/>
                <a:gd name="T18" fmla="*/ 17 w 48"/>
                <a:gd name="T19" fmla="*/ 47 h 47"/>
                <a:gd name="T20" fmla="*/ 14 w 48"/>
                <a:gd name="T21" fmla="*/ 44 h 47"/>
                <a:gd name="T22" fmla="*/ 25 w 48"/>
                <a:gd name="T23" fmla="*/ 30 h 47"/>
                <a:gd name="T24" fmla="*/ 18 w 48"/>
                <a:gd name="T25" fmla="*/ 24 h 47"/>
                <a:gd name="T26" fmla="*/ 15 w 48"/>
                <a:gd name="T27" fmla="*/ 29 h 47"/>
                <a:gd name="T28" fmla="*/ 13 w 48"/>
                <a:gd name="T29" fmla="*/ 27 h 47"/>
                <a:gd name="T30" fmla="*/ 17 w 48"/>
                <a:gd name="T31" fmla="*/ 17 h 47"/>
                <a:gd name="T32" fmla="*/ 18 w 48"/>
                <a:gd name="T33" fmla="*/ 11 h 47"/>
                <a:gd name="T34" fmla="*/ 16 w 48"/>
                <a:gd name="T35" fmla="*/ 5 h 47"/>
                <a:gd name="T36" fmla="*/ 33 w 48"/>
                <a:gd name="T37" fmla="*/ 2 h 47"/>
                <a:gd name="T38" fmla="*/ 23 w 48"/>
                <a:gd name="T39" fmla="*/ 5 h 47"/>
                <a:gd name="T40" fmla="*/ 22 w 48"/>
                <a:gd name="T41" fmla="*/ 12 h 47"/>
                <a:gd name="T42" fmla="*/ 32 w 48"/>
                <a:gd name="T43" fmla="*/ 12 h 47"/>
                <a:gd name="T44" fmla="*/ 28 w 48"/>
                <a:gd name="T45" fmla="*/ 31 h 47"/>
                <a:gd name="T46" fmla="*/ 26 w 48"/>
                <a:gd name="T47" fmla="*/ 36 h 47"/>
                <a:gd name="T48" fmla="*/ 20 w 48"/>
                <a:gd name="T49" fmla="*/ 43 h 47"/>
                <a:gd name="T50" fmla="*/ 17 w 48"/>
                <a:gd name="T51" fmla="*/ 47 h 47"/>
                <a:gd name="T52" fmla="*/ 26 w 48"/>
                <a:gd name="T53" fmla="*/ 26 h 47"/>
                <a:gd name="T54" fmla="*/ 28 w 48"/>
                <a:gd name="T55" fmla="*/ 15 h 47"/>
                <a:gd name="T56" fmla="*/ 22 w 48"/>
                <a:gd name="T57" fmla="*/ 15 h 47"/>
                <a:gd name="T58" fmla="*/ 19 w 48"/>
                <a:gd name="T59" fmla="*/ 22 h 47"/>
                <a:gd name="T60" fmla="*/ 26 w 48"/>
                <a:gd name="T61" fmla="*/ 26 h 47"/>
                <a:gd name="T62" fmla="*/ 35 w 48"/>
                <a:gd name="T63" fmla="*/ 5 h 47"/>
                <a:gd name="T64" fmla="*/ 40 w 48"/>
                <a:gd name="T65" fmla="*/ 34 h 47"/>
                <a:gd name="T66" fmla="*/ 44 w 48"/>
                <a:gd name="T67" fmla="*/ 45 h 47"/>
                <a:gd name="T68" fmla="*/ 37 w 48"/>
                <a:gd name="T69" fmla="*/ 42 h 47"/>
                <a:gd name="T70" fmla="*/ 42 w 48"/>
                <a:gd name="T71" fmla="*/ 42 h 47"/>
                <a:gd name="T72" fmla="*/ 44 w 48"/>
                <a:gd name="T73" fmla="*/ 40 h 47"/>
                <a:gd name="T74" fmla="*/ 48 w 48"/>
                <a:gd name="T75" fmla="*/ 1 h 47"/>
                <a:gd name="T76" fmla="*/ 48 w 48"/>
                <a:gd name="T77" fmla="*/ 41 h 47"/>
                <a:gd name="T78" fmla="*/ 47 w 48"/>
                <a:gd name="T79" fmla="*/ 44 h 47"/>
                <a:gd name="T80" fmla="*/ 44 w 48"/>
                <a:gd name="T81" fmla="*/ 4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 h="47">
                  <a:moveTo>
                    <a:pt x="7" y="47"/>
                  </a:moveTo>
                  <a:lnTo>
                    <a:pt x="7" y="21"/>
                  </a:lnTo>
                  <a:lnTo>
                    <a:pt x="7" y="21"/>
                  </a:lnTo>
                  <a:lnTo>
                    <a:pt x="3" y="28"/>
                  </a:lnTo>
                  <a:lnTo>
                    <a:pt x="0" y="26"/>
                  </a:lnTo>
                  <a:lnTo>
                    <a:pt x="0" y="26"/>
                  </a:lnTo>
                  <a:lnTo>
                    <a:pt x="4" y="20"/>
                  </a:lnTo>
                  <a:lnTo>
                    <a:pt x="7" y="12"/>
                  </a:lnTo>
                  <a:lnTo>
                    <a:pt x="7" y="12"/>
                  </a:lnTo>
                  <a:lnTo>
                    <a:pt x="9" y="6"/>
                  </a:lnTo>
                  <a:lnTo>
                    <a:pt x="10" y="0"/>
                  </a:lnTo>
                  <a:lnTo>
                    <a:pt x="14" y="1"/>
                  </a:lnTo>
                  <a:lnTo>
                    <a:pt x="14" y="1"/>
                  </a:lnTo>
                  <a:lnTo>
                    <a:pt x="13" y="7"/>
                  </a:lnTo>
                  <a:lnTo>
                    <a:pt x="13" y="7"/>
                  </a:lnTo>
                  <a:lnTo>
                    <a:pt x="9" y="16"/>
                  </a:lnTo>
                  <a:lnTo>
                    <a:pt x="10" y="16"/>
                  </a:lnTo>
                  <a:lnTo>
                    <a:pt x="10" y="47"/>
                  </a:lnTo>
                  <a:lnTo>
                    <a:pt x="7" y="47"/>
                  </a:lnTo>
                  <a:close/>
                  <a:moveTo>
                    <a:pt x="17" y="47"/>
                  </a:moveTo>
                  <a:lnTo>
                    <a:pt x="14" y="44"/>
                  </a:lnTo>
                  <a:lnTo>
                    <a:pt x="14" y="44"/>
                  </a:lnTo>
                  <a:lnTo>
                    <a:pt x="20" y="38"/>
                  </a:lnTo>
                  <a:lnTo>
                    <a:pt x="25" y="30"/>
                  </a:lnTo>
                  <a:lnTo>
                    <a:pt x="25" y="30"/>
                  </a:lnTo>
                  <a:lnTo>
                    <a:pt x="18" y="24"/>
                  </a:lnTo>
                  <a:lnTo>
                    <a:pt x="18" y="24"/>
                  </a:lnTo>
                  <a:lnTo>
                    <a:pt x="15" y="29"/>
                  </a:lnTo>
                  <a:lnTo>
                    <a:pt x="13" y="27"/>
                  </a:lnTo>
                  <a:lnTo>
                    <a:pt x="13" y="27"/>
                  </a:lnTo>
                  <a:lnTo>
                    <a:pt x="15" y="23"/>
                  </a:lnTo>
                  <a:lnTo>
                    <a:pt x="17" y="17"/>
                  </a:lnTo>
                  <a:lnTo>
                    <a:pt x="17" y="17"/>
                  </a:lnTo>
                  <a:lnTo>
                    <a:pt x="18" y="11"/>
                  </a:lnTo>
                  <a:lnTo>
                    <a:pt x="19" y="5"/>
                  </a:lnTo>
                  <a:lnTo>
                    <a:pt x="16" y="5"/>
                  </a:lnTo>
                  <a:lnTo>
                    <a:pt x="16" y="2"/>
                  </a:lnTo>
                  <a:lnTo>
                    <a:pt x="33" y="2"/>
                  </a:lnTo>
                  <a:lnTo>
                    <a:pt x="33" y="5"/>
                  </a:lnTo>
                  <a:lnTo>
                    <a:pt x="23" y="5"/>
                  </a:lnTo>
                  <a:lnTo>
                    <a:pt x="23" y="5"/>
                  </a:lnTo>
                  <a:lnTo>
                    <a:pt x="22" y="12"/>
                  </a:lnTo>
                  <a:lnTo>
                    <a:pt x="32" y="12"/>
                  </a:lnTo>
                  <a:lnTo>
                    <a:pt x="32" y="12"/>
                  </a:lnTo>
                  <a:lnTo>
                    <a:pt x="31" y="22"/>
                  </a:lnTo>
                  <a:lnTo>
                    <a:pt x="28" y="31"/>
                  </a:lnTo>
                  <a:lnTo>
                    <a:pt x="28" y="31"/>
                  </a:lnTo>
                  <a:lnTo>
                    <a:pt x="26" y="36"/>
                  </a:lnTo>
                  <a:lnTo>
                    <a:pt x="23" y="40"/>
                  </a:lnTo>
                  <a:lnTo>
                    <a:pt x="20" y="43"/>
                  </a:lnTo>
                  <a:lnTo>
                    <a:pt x="17" y="47"/>
                  </a:lnTo>
                  <a:lnTo>
                    <a:pt x="17" y="47"/>
                  </a:lnTo>
                  <a:close/>
                  <a:moveTo>
                    <a:pt x="26" y="26"/>
                  </a:moveTo>
                  <a:lnTo>
                    <a:pt x="26" y="26"/>
                  </a:lnTo>
                  <a:lnTo>
                    <a:pt x="28" y="20"/>
                  </a:lnTo>
                  <a:lnTo>
                    <a:pt x="28" y="15"/>
                  </a:lnTo>
                  <a:lnTo>
                    <a:pt x="22" y="15"/>
                  </a:lnTo>
                  <a:lnTo>
                    <a:pt x="22" y="15"/>
                  </a:lnTo>
                  <a:lnTo>
                    <a:pt x="19" y="22"/>
                  </a:lnTo>
                  <a:lnTo>
                    <a:pt x="19" y="22"/>
                  </a:lnTo>
                  <a:lnTo>
                    <a:pt x="26" y="26"/>
                  </a:lnTo>
                  <a:lnTo>
                    <a:pt x="26" y="26"/>
                  </a:lnTo>
                  <a:close/>
                  <a:moveTo>
                    <a:pt x="35" y="34"/>
                  </a:moveTo>
                  <a:lnTo>
                    <a:pt x="35" y="5"/>
                  </a:lnTo>
                  <a:lnTo>
                    <a:pt x="40" y="5"/>
                  </a:lnTo>
                  <a:lnTo>
                    <a:pt x="40" y="34"/>
                  </a:lnTo>
                  <a:lnTo>
                    <a:pt x="35" y="34"/>
                  </a:lnTo>
                  <a:close/>
                  <a:moveTo>
                    <a:pt x="44" y="45"/>
                  </a:moveTo>
                  <a:lnTo>
                    <a:pt x="39" y="45"/>
                  </a:lnTo>
                  <a:lnTo>
                    <a:pt x="37" y="42"/>
                  </a:lnTo>
                  <a:lnTo>
                    <a:pt x="42" y="42"/>
                  </a:lnTo>
                  <a:lnTo>
                    <a:pt x="42" y="42"/>
                  </a:lnTo>
                  <a:lnTo>
                    <a:pt x="44" y="41"/>
                  </a:lnTo>
                  <a:lnTo>
                    <a:pt x="44" y="40"/>
                  </a:lnTo>
                  <a:lnTo>
                    <a:pt x="44" y="1"/>
                  </a:lnTo>
                  <a:lnTo>
                    <a:pt x="48" y="1"/>
                  </a:lnTo>
                  <a:lnTo>
                    <a:pt x="48" y="41"/>
                  </a:lnTo>
                  <a:lnTo>
                    <a:pt x="48" y="41"/>
                  </a:lnTo>
                  <a:lnTo>
                    <a:pt x="48" y="43"/>
                  </a:lnTo>
                  <a:lnTo>
                    <a:pt x="47" y="44"/>
                  </a:lnTo>
                  <a:lnTo>
                    <a:pt x="46" y="45"/>
                  </a:lnTo>
                  <a:lnTo>
                    <a:pt x="44" y="45"/>
                  </a:lnTo>
                  <a:lnTo>
                    <a:pt x="44"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1" name="Freeform 655">
              <a:extLst>
                <a:ext uri="{FF2B5EF4-FFF2-40B4-BE49-F238E27FC236}">
                  <a16:creationId xmlns:a16="http://schemas.microsoft.com/office/drawing/2014/main" id="{257E4DEA-E0B5-48B9-8925-DB686D881BB0}"/>
                </a:ext>
              </a:extLst>
            </p:cNvPr>
            <p:cNvSpPr>
              <a:spLocks/>
            </p:cNvSpPr>
            <p:nvPr/>
          </p:nvSpPr>
          <p:spPr bwMode="auto">
            <a:xfrm>
              <a:off x="5047" y="3417"/>
              <a:ext cx="9" cy="21"/>
            </a:xfrm>
            <a:custGeom>
              <a:avLst/>
              <a:gdLst>
                <a:gd name="T0" fmla="*/ 16 w 16"/>
                <a:gd name="T1" fmla="*/ 43 h 43"/>
                <a:gd name="T2" fmla="*/ 0 w 16"/>
                <a:gd name="T3" fmla="*/ 43 h 43"/>
                <a:gd name="T4" fmla="*/ 0 w 16"/>
                <a:gd name="T5" fmla="*/ 39 h 43"/>
                <a:gd name="T6" fmla="*/ 12 w 16"/>
                <a:gd name="T7" fmla="*/ 39 h 43"/>
                <a:gd name="T8" fmla="*/ 12 w 16"/>
                <a:gd name="T9" fmla="*/ 0 h 43"/>
                <a:gd name="T10" fmla="*/ 16 w 16"/>
                <a:gd name="T11" fmla="*/ 0 h 43"/>
                <a:gd name="T12" fmla="*/ 16 w 16"/>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6" h="43">
                  <a:moveTo>
                    <a:pt x="16" y="43"/>
                  </a:moveTo>
                  <a:lnTo>
                    <a:pt x="0" y="43"/>
                  </a:lnTo>
                  <a:lnTo>
                    <a:pt x="0" y="39"/>
                  </a:lnTo>
                  <a:lnTo>
                    <a:pt x="12" y="39"/>
                  </a:lnTo>
                  <a:lnTo>
                    <a:pt x="12" y="0"/>
                  </a:lnTo>
                  <a:lnTo>
                    <a:pt x="16" y="0"/>
                  </a:lnTo>
                  <a:lnTo>
                    <a:pt x="1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2" name="Freeform 656">
              <a:extLst>
                <a:ext uri="{FF2B5EF4-FFF2-40B4-BE49-F238E27FC236}">
                  <a16:creationId xmlns:a16="http://schemas.microsoft.com/office/drawing/2014/main" id="{840E800A-2293-4CE9-9580-E2B24C5C3314}"/>
                </a:ext>
              </a:extLst>
            </p:cNvPr>
            <p:cNvSpPr>
              <a:spLocks/>
            </p:cNvSpPr>
            <p:nvPr/>
          </p:nvSpPr>
          <p:spPr bwMode="auto">
            <a:xfrm>
              <a:off x="5075" y="3418"/>
              <a:ext cx="21" cy="19"/>
            </a:xfrm>
            <a:custGeom>
              <a:avLst/>
              <a:gdLst>
                <a:gd name="T0" fmla="*/ 40 w 40"/>
                <a:gd name="T1" fmla="*/ 37 h 37"/>
                <a:gd name="T2" fmla="*/ 0 w 40"/>
                <a:gd name="T3" fmla="*/ 37 h 37"/>
                <a:gd name="T4" fmla="*/ 0 w 40"/>
                <a:gd name="T5" fmla="*/ 33 h 37"/>
                <a:gd name="T6" fmla="*/ 35 w 40"/>
                <a:gd name="T7" fmla="*/ 33 h 37"/>
                <a:gd name="T8" fmla="*/ 35 w 40"/>
                <a:gd name="T9" fmla="*/ 4 h 37"/>
                <a:gd name="T10" fmla="*/ 0 w 40"/>
                <a:gd name="T11" fmla="*/ 4 h 37"/>
                <a:gd name="T12" fmla="*/ 0 w 40"/>
                <a:gd name="T13" fmla="*/ 0 h 37"/>
                <a:gd name="T14" fmla="*/ 40 w 40"/>
                <a:gd name="T15" fmla="*/ 0 h 37"/>
                <a:gd name="T16" fmla="*/ 40 w 40"/>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7">
                  <a:moveTo>
                    <a:pt x="40" y="37"/>
                  </a:moveTo>
                  <a:lnTo>
                    <a:pt x="0" y="37"/>
                  </a:lnTo>
                  <a:lnTo>
                    <a:pt x="0" y="33"/>
                  </a:lnTo>
                  <a:lnTo>
                    <a:pt x="35" y="33"/>
                  </a:lnTo>
                  <a:lnTo>
                    <a:pt x="35" y="4"/>
                  </a:lnTo>
                  <a:lnTo>
                    <a:pt x="0" y="4"/>
                  </a:lnTo>
                  <a:lnTo>
                    <a:pt x="0" y="0"/>
                  </a:lnTo>
                  <a:lnTo>
                    <a:pt x="40" y="0"/>
                  </a:lnTo>
                  <a:lnTo>
                    <a:pt x="4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3" name="Freeform 657">
              <a:extLst>
                <a:ext uri="{FF2B5EF4-FFF2-40B4-BE49-F238E27FC236}">
                  <a16:creationId xmlns:a16="http://schemas.microsoft.com/office/drawing/2014/main" id="{B062ECFD-71F3-46F8-8A1C-2745BF9AC357}"/>
                </a:ext>
              </a:extLst>
            </p:cNvPr>
            <p:cNvSpPr>
              <a:spLocks noEditPoints="1"/>
            </p:cNvSpPr>
            <p:nvPr/>
          </p:nvSpPr>
          <p:spPr bwMode="auto">
            <a:xfrm>
              <a:off x="5103" y="3417"/>
              <a:ext cx="22" cy="21"/>
            </a:xfrm>
            <a:custGeom>
              <a:avLst/>
              <a:gdLst>
                <a:gd name="T0" fmla="*/ 43 w 43"/>
                <a:gd name="T1" fmla="*/ 16 h 41"/>
                <a:gd name="T2" fmla="*/ 43 w 43"/>
                <a:gd name="T3" fmla="*/ 16 h 41"/>
                <a:gd name="T4" fmla="*/ 38 w 43"/>
                <a:gd name="T5" fmla="*/ 23 h 41"/>
                <a:gd name="T6" fmla="*/ 32 w 43"/>
                <a:gd name="T7" fmla="*/ 29 h 41"/>
                <a:gd name="T8" fmla="*/ 32 w 43"/>
                <a:gd name="T9" fmla="*/ 29 h 41"/>
                <a:gd name="T10" fmla="*/ 25 w 43"/>
                <a:gd name="T11" fmla="*/ 34 h 41"/>
                <a:gd name="T12" fmla="*/ 18 w 43"/>
                <a:gd name="T13" fmla="*/ 37 h 41"/>
                <a:gd name="T14" fmla="*/ 18 w 43"/>
                <a:gd name="T15" fmla="*/ 37 h 41"/>
                <a:gd name="T16" fmla="*/ 10 w 43"/>
                <a:gd name="T17" fmla="*/ 39 h 41"/>
                <a:gd name="T18" fmla="*/ 1 w 43"/>
                <a:gd name="T19" fmla="*/ 41 h 41"/>
                <a:gd name="T20" fmla="*/ 0 w 43"/>
                <a:gd name="T21" fmla="*/ 37 h 41"/>
                <a:gd name="T22" fmla="*/ 0 w 43"/>
                <a:gd name="T23" fmla="*/ 37 h 41"/>
                <a:gd name="T24" fmla="*/ 8 w 43"/>
                <a:gd name="T25" fmla="*/ 36 h 41"/>
                <a:gd name="T26" fmla="*/ 14 w 43"/>
                <a:gd name="T27" fmla="*/ 34 h 41"/>
                <a:gd name="T28" fmla="*/ 14 w 43"/>
                <a:gd name="T29" fmla="*/ 34 h 41"/>
                <a:gd name="T30" fmla="*/ 21 w 43"/>
                <a:gd name="T31" fmla="*/ 31 h 41"/>
                <a:gd name="T32" fmla="*/ 26 w 43"/>
                <a:gd name="T33" fmla="*/ 28 h 41"/>
                <a:gd name="T34" fmla="*/ 26 w 43"/>
                <a:gd name="T35" fmla="*/ 28 h 41"/>
                <a:gd name="T36" fmla="*/ 33 w 43"/>
                <a:gd name="T37" fmla="*/ 22 h 41"/>
                <a:gd name="T38" fmla="*/ 33 w 43"/>
                <a:gd name="T39" fmla="*/ 22 h 41"/>
                <a:gd name="T40" fmla="*/ 36 w 43"/>
                <a:gd name="T41" fmla="*/ 19 h 41"/>
                <a:gd name="T42" fmla="*/ 40 w 43"/>
                <a:gd name="T43" fmla="*/ 14 h 41"/>
                <a:gd name="T44" fmla="*/ 43 w 43"/>
                <a:gd name="T45" fmla="*/ 16 h 41"/>
                <a:gd name="T46" fmla="*/ 21 w 43"/>
                <a:gd name="T47" fmla="*/ 10 h 41"/>
                <a:gd name="T48" fmla="*/ 18 w 43"/>
                <a:gd name="T49" fmla="*/ 13 h 41"/>
                <a:gd name="T50" fmla="*/ 18 w 43"/>
                <a:gd name="T51" fmla="*/ 13 h 41"/>
                <a:gd name="T52" fmla="*/ 9 w 43"/>
                <a:gd name="T53" fmla="*/ 8 h 41"/>
                <a:gd name="T54" fmla="*/ 0 w 43"/>
                <a:gd name="T55" fmla="*/ 4 h 41"/>
                <a:gd name="T56" fmla="*/ 2 w 43"/>
                <a:gd name="T57" fmla="*/ 0 h 41"/>
                <a:gd name="T58" fmla="*/ 2 w 43"/>
                <a:gd name="T59" fmla="*/ 0 h 41"/>
                <a:gd name="T60" fmla="*/ 12 w 43"/>
                <a:gd name="T61" fmla="*/ 5 h 41"/>
                <a:gd name="T62" fmla="*/ 21 w 43"/>
                <a:gd name="T63" fmla="*/ 10 h 41"/>
                <a:gd name="T64" fmla="*/ 21 w 43"/>
                <a:gd name="T65"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41">
                  <a:moveTo>
                    <a:pt x="43" y="16"/>
                  </a:moveTo>
                  <a:lnTo>
                    <a:pt x="43" y="16"/>
                  </a:lnTo>
                  <a:lnTo>
                    <a:pt x="38" y="23"/>
                  </a:lnTo>
                  <a:lnTo>
                    <a:pt x="32" y="29"/>
                  </a:lnTo>
                  <a:lnTo>
                    <a:pt x="32" y="29"/>
                  </a:lnTo>
                  <a:lnTo>
                    <a:pt x="25" y="34"/>
                  </a:lnTo>
                  <a:lnTo>
                    <a:pt x="18" y="37"/>
                  </a:lnTo>
                  <a:lnTo>
                    <a:pt x="18" y="37"/>
                  </a:lnTo>
                  <a:lnTo>
                    <a:pt x="10" y="39"/>
                  </a:lnTo>
                  <a:lnTo>
                    <a:pt x="1" y="41"/>
                  </a:lnTo>
                  <a:lnTo>
                    <a:pt x="0" y="37"/>
                  </a:lnTo>
                  <a:lnTo>
                    <a:pt x="0" y="37"/>
                  </a:lnTo>
                  <a:lnTo>
                    <a:pt x="8" y="36"/>
                  </a:lnTo>
                  <a:lnTo>
                    <a:pt x="14" y="34"/>
                  </a:lnTo>
                  <a:lnTo>
                    <a:pt x="14" y="34"/>
                  </a:lnTo>
                  <a:lnTo>
                    <a:pt x="21" y="31"/>
                  </a:lnTo>
                  <a:lnTo>
                    <a:pt x="26" y="28"/>
                  </a:lnTo>
                  <a:lnTo>
                    <a:pt x="26" y="28"/>
                  </a:lnTo>
                  <a:lnTo>
                    <a:pt x="33" y="22"/>
                  </a:lnTo>
                  <a:lnTo>
                    <a:pt x="33" y="22"/>
                  </a:lnTo>
                  <a:lnTo>
                    <a:pt x="36" y="19"/>
                  </a:lnTo>
                  <a:lnTo>
                    <a:pt x="40" y="14"/>
                  </a:lnTo>
                  <a:lnTo>
                    <a:pt x="43" y="16"/>
                  </a:lnTo>
                  <a:close/>
                  <a:moveTo>
                    <a:pt x="21" y="10"/>
                  </a:moveTo>
                  <a:lnTo>
                    <a:pt x="18" y="13"/>
                  </a:lnTo>
                  <a:lnTo>
                    <a:pt x="18" y="13"/>
                  </a:lnTo>
                  <a:lnTo>
                    <a:pt x="9" y="8"/>
                  </a:lnTo>
                  <a:lnTo>
                    <a:pt x="0" y="4"/>
                  </a:lnTo>
                  <a:lnTo>
                    <a:pt x="2" y="0"/>
                  </a:lnTo>
                  <a:lnTo>
                    <a:pt x="2" y="0"/>
                  </a:lnTo>
                  <a:lnTo>
                    <a:pt x="12" y="5"/>
                  </a:lnTo>
                  <a:lnTo>
                    <a:pt x="21" y="10"/>
                  </a:lnTo>
                  <a:lnTo>
                    <a:pt x="21"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4" name="Freeform 658">
              <a:extLst>
                <a:ext uri="{FF2B5EF4-FFF2-40B4-BE49-F238E27FC236}">
                  <a16:creationId xmlns:a16="http://schemas.microsoft.com/office/drawing/2014/main" id="{8BF080B4-5647-4976-AA5F-C0902836E2E7}"/>
                </a:ext>
              </a:extLst>
            </p:cNvPr>
            <p:cNvSpPr>
              <a:spLocks noEditPoints="1"/>
            </p:cNvSpPr>
            <p:nvPr/>
          </p:nvSpPr>
          <p:spPr bwMode="auto">
            <a:xfrm>
              <a:off x="4745" y="3462"/>
              <a:ext cx="25" cy="20"/>
            </a:xfrm>
            <a:custGeom>
              <a:avLst/>
              <a:gdLst>
                <a:gd name="T0" fmla="*/ 28 w 48"/>
                <a:gd name="T1" fmla="*/ 20 h 42"/>
                <a:gd name="T2" fmla="*/ 28 w 48"/>
                <a:gd name="T3" fmla="*/ 20 h 42"/>
                <a:gd name="T4" fmla="*/ 27 w 48"/>
                <a:gd name="T5" fmla="*/ 26 h 42"/>
                <a:gd name="T6" fmla="*/ 26 w 48"/>
                <a:gd name="T7" fmla="*/ 31 h 42"/>
                <a:gd name="T8" fmla="*/ 26 w 48"/>
                <a:gd name="T9" fmla="*/ 31 h 42"/>
                <a:gd name="T10" fmla="*/ 23 w 48"/>
                <a:gd name="T11" fmla="*/ 34 h 42"/>
                <a:gd name="T12" fmla="*/ 19 w 48"/>
                <a:gd name="T13" fmla="*/ 37 h 42"/>
                <a:gd name="T14" fmla="*/ 19 w 48"/>
                <a:gd name="T15" fmla="*/ 37 h 42"/>
                <a:gd name="T16" fmla="*/ 14 w 48"/>
                <a:gd name="T17" fmla="*/ 40 h 42"/>
                <a:gd name="T18" fmla="*/ 7 w 48"/>
                <a:gd name="T19" fmla="*/ 42 h 42"/>
                <a:gd name="T20" fmla="*/ 6 w 48"/>
                <a:gd name="T21" fmla="*/ 38 h 42"/>
                <a:gd name="T22" fmla="*/ 6 w 48"/>
                <a:gd name="T23" fmla="*/ 38 h 42"/>
                <a:gd name="T24" fmla="*/ 13 w 48"/>
                <a:gd name="T25" fmla="*/ 36 h 42"/>
                <a:gd name="T26" fmla="*/ 19 w 48"/>
                <a:gd name="T27" fmla="*/ 32 h 42"/>
                <a:gd name="T28" fmla="*/ 19 w 48"/>
                <a:gd name="T29" fmla="*/ 32 h 42"/>
                <a:gd name="T30" fmla="*/ 21 w 48"/>
                <a:gd name="T31" fmla="*/ 30 h 42"/>
                <a:gd name="T32" fmla="*/ 22 w 48"/>
                <a:gd name="T33" fmla="*/ 28 h 42"/>
                <a:gd name="T34" fmla="*/ 23 w 48"/>
                <a:gd name="T35" fmla="*/ 25 h 42"/>
                <a:gd name="T36" fmla="*/ 23 w 48"/>
                <a:gd name="T37" fmla="*/ 21 h 42"/>
                <a:gd name="T38" fmla="*/ 23 w 48"/>
                <a:gd name="T39" fmla="*/ 17 h 42"/>
                <a:gd name="T40" fmla="*/ 0 w 48"/>
                <a:gd name="T41" fmla="*/ 17 h 42"/>
                <a:gd name="T42" fmla="*/ 0 w 48"/>
                <a:gd name="T43" fmla="*/ 14 h 42"/>
                <a:gd name="T44" fmla="*/ 48 w 48"/>
                <a:gd name="T45" fmla="*/ 14 h 42"/>
                <a:gd name="T46" fmla="*/ 48 w 48"/>
                <a:gd name="T47" fmla="*/ 17 h 42"/>
                <a:gd name="T48" fmla="*/ 28 w 48"/>
                <a:gd name="T49" fmla="*/ 17 h 42"/>
                <a:gd name="T50" fmla="*/ 28 w 48"/>
                <a:gd name="T51" fmla="*/ 20 h 42"/>
                <a:gd name="T52" fmla="*/ 45 w 48"/>
                <a:gd name="T53" fmla="*/ 4 h 42"/>
                <a:gd name="T54" fmla="*/ 3 w 48"/>
                <a:gd name="T55" fmla="*/ 4 h 42"/>
                <a:gd name="T56" fmla="*/ 3 w 48"/>
                <a:gd name="T57" fmla="*/ 0 h 42"/>
                <a:gd name="T58" fmla="*/ 45 w 48"/>
                <a:gd name="T59" fmla="*/ 0 h 42"/>
                <a:gd name="T60" fmla="*/ 45 w 48"/>
                <a:gd name="T61"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42">
                  <a:moveTo>
                    <a:pt x="28" y="20"/>
                  </a:moveTo>
                  <a:lnTo>
                    <a:pt x="28" y="20"/>
                  </a:lnTo>
                  <a:lnTo>
                    <a:pt x="27" y="26"/>
                  </a:lnTo>
                  <a:lnTo>
                    <a:pt x="26" y="31"/>
                  </a:lnTo>
                  <a:lnTo>
                    <a:pt x="26" y="31"/>
                  </a:lnTo>
                  <a:lnTo>
                    <a:pt x="23" y="34"/>
                  </a:lnTo>
                  <a:lnTo>
                    <a:pt x="19" y="37"/>
                  </a:lnTo>
                  <a:lnTo>
                    <a:pt x="19" y="37"/>
                  </a:lnTo>
                  <a:lnTo>
                    <a:pt x="14" y="40"/>
                  </a:lnTo>
                  <a:lnTo>
                    <a:pt x="7" y="42"/>
                  </a:lnTo>
                  <a:lnTo>
                    <a:pt x="6" y="38"/>
                  </a:lnTo>
                  <a:lnTo>
                    <a:pt x="6" y="38"/>
                  </a:lnTo>
                  <a:lnTo>
                    <a:pt x="13" y="36"/>
                  </a:lnTo>
                  <a:lnTo>
                    <a:pt x="19" y="32"/>
                  </a:lnTo>
                  <a:lnTo>
                    <a:pt x="19" y="32"/>
                  </a:lnTo>
                  <a:lnTo>
                    <a:pt x="21" y="30"/>
                  </a:lnTo>
                  <a:lnTo>
                    <a:pt x="22" y="28"/>
                  </a:lnTo>
                  <a:lnTo>
                    <a:pt x="23" y="25"/>
                  </a:lnTo>
                  <a:lnTo>
                    <a:pt x="23" y="21"/>
                  </a:lnTo>
                  <a:lnTo>
                    <a:pt x="23" y="17"/>
                  </a:lnTo>
                  <a:lnTo>
                    <a:pt x="0" y="17"/>
                  </a:lnTo>
                  <a:lnTo>
                    <a:pt x="0" y="14"/>
                  </a:lnTo>
                  <a:lnTo>
                    <a:pt x="48" y="14"/>
                  </a:lnTo>
                  <a:lnTo>
                    <a:pt x="48" y="17"/>
                  </a:lnTo>
                  <a:lnTo>
                    <a:pt x="28" y="17"/>
                  </a:lnTo>
                  <a:lnTo>
                    <a:pt x="28" y="20"/>
                  </a:lnTo>
                  <a:close/>
                  <a:moveTo>
                    <a:pt x="45" y="4"/>
                  </a:moveTo>
                  <a:lnTo>
                    <a:pt x="3" y="4"/>
                  </a:lnTo>
                  <a:lnTo>
                    <a:pt x="3" y="0"/>
                  </a:lnTo>
                  <a:lnTo>
                    <a:pt x="45" y="0"/>
                  </a:lnTo>
                  <a:lnTo>
                    <a:pt x="4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5" name="Freeform 659">
              <a:extLst>
                <a:ext uri="{FF2B5EF4-FFF2-40B4-BE49-F238E27FC236}">
                  <a16:creationId xmlns:a16="http://schemas.microsoft.com/office/drawing/2014/main" id="{BBFBBDEF-A26C-4765-9972-4FCE7BCEDF9E}"/>
                </a:ext>
              </a:extLst>
            </p:cNvPr>
            <p:cNvSpPr>
              <a:spLocks noEditPoints="1"/>
            </p:cNvSpPr>
            <p:nvPr/>
          </p:nvSpPr>
          <p:spPr bwMode="auto">
            <a:xfrm>
              <a:off x="4774" y="3462"/>
              <a:ext cx="22" cy="20"/>
            </a:xfrm>
            <a:custGeom>
              <a:avLst/>
              <a:gdLst>
                <a:gd name="T0" fmla="*/ 43 w 43"/>
                <a:gd name="T1" fmla="*/ 15 h 41"/>
                <a:gd name="T2" fmla="*/ 43 w 43"/>
                <a:gd name="T3" fmla="*/ 15 h 41"/>
                <a:gd name="T4" fmla="*/ 38 w 43"/>
                <a:gd name="T5" fmla="*/ 23 h 41"/>
                <a:gd name="T6" fmla="*/ 32 w 43"/>
                <a:gd name="T7" fmla="*/ 29 h 41"/>
                <a:gd name="T8" fmla="*/ 32 w 43"/>
                <a:gd name="T9" fmla="*/ 29 h 41"/>
                <a:gd name="T10" fmla="*/ 25 w 43"/>
                <a:gd name="T11" fmla="*/ 34 h 41"/>
                <a:gd name="T12" fmla="*/ 18 w 43"/>
                <a:gd name="T13" fmla="*/ 37 h 41"/>
                <a:gd name="T14" fmla="*/ 18 w 43"/>
                <a:gd name="T15" fmla="*/ 37 h 41"/>
                <a:gd name="T16" fmla="*/ 10 w 43"/>
                <a:gd name="T17" fmla="*/ 40 h 41"/>
                <a:gd name="T18" fmla="*/ 1 w 43"/>
                <a:gd name="T19" fmla="*/ 41 h 41"/>
                <a:gd name="T20" fmla="*/ 0 w 43"/>
                <a:gd name="T21" fmla="*/ 37 h 41"/>
                <a:gd name="T22" fmla="*/ 0 w 43"/>
                <a:gd name="T23" fmla="*/ 37 h 41"/>
                <a:gd name="T24" fmla="*/ 7 w 43"/>
                <a:gd name="T25" fmla="*/ 36 h 41"/>
                <a:gd name="T26" fmla="*/ 14 w 43"/>
                <a:gd name="T27" fmla="*/ 34 h 41"/>
                <a:gd name="T28" fmla="*/ 14 w 43"/>
                <a:gd name="T29" fmla="*/ 34 h 41"/>
                <a:gd name="T30" fmla="*/ 20 w 43"/>
                <a:gd name="T31" fmla="*/ 32 h 41"/>
                <a:gd name="T32" fmla="*/ 25 w 43"/>
                <a:gd name="T33" fmla="*/ 29 h 41"/>
                <a:gd name="T34" fmla="*/ 25 w 43"/>
                <a:gd name="T35" fmla="*/ 29 h 41"/>
                <a:gd name="T36" fmla="*/ 33 w 43"/>
                <a:gd name="T37" fmla="*/ 23 h 41"/>
                <a:gd name="T38" fmla="*/ 33 w 43"/>
                <a:gd name="T39" fmla="*/ 23 h 41"/>
                <a:gd name="T40" fmla="*/ 36 w 43"/>
                <a:gd name="T41" fmla="*/ 19 h 41"/>
                <a:gd name="T42" fmla="*/ 39 w 43"/>
                <a:gd name="T43" fmla="*/ 13 h 41"/>
                <a:gd name="T44" fmla="*/ 43 w 43"/>
                <a:gd name="T45" fmla="*/ 15 h 41"/>
                <a:gd name="T46" fmla="*/ 21 w 43"/>
                <a:gd name="T47" fmla="*/ 9 h 41"/>
                <a:gd name="T48" fmla="*/ 18 w 43"/>
                <a:gd name="T49" fmla="*/ 12 h 41"/>
                <a:gd name="T50" fmla="*/ 18 w 43"/>
                <a:gd name="T51" fmla="*/ 12 h 41"/>
                <a:gd name="T52" fmla="*/ 9 w 43"/>
                <a:gd name="T53" fmla="*/ 7 h 41"/>
                <a:gd name="T54" fmla="*/ 0 w 43"/>
                <a:gd name="T55" fmla="*/ 3 h 41"/>
                <a:gd name="T56" fmla="*/ 2 w 43"/>
                <a:gd name="T57" fmla="*/ 0 h 41"/>
                <a:gd name="T58" fmla="*/ 2 w 43"/>
                <a:gd name="T59" fmla="*/ 0 h 41"/>
                <a:gd name="T60" fmla="*/ 12 w 43"/>
                <a:gd name="T61" fmla="*/ 4 h 41"/>
                <a:gd name="T62" fmla="*/ 21 w 43"/>
                <a:gd name="T63" fmla="*/ 9 h 41"/>
                <a:gd name="T64" fmla="*/ 21 w 43"/>
                <a:gd name="T65"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41">
                  <a:moveTo>
                    <a:pt x="43" y="15"/>
                  </a:moveTo>
                  <a:lnTo>
                    <a:pt x="43" y="15"/>
                  </a:lnTo>
                  <a:lnTo>
                    <a:pt x="38" y="23"/>
                  </a:lnTo>
                  <a:lnTo>
                    <a:pt x="32" y="29"/>
                  </a:lnTo>
                  <a:lnTo>
                    <a:pt x="32" y="29"/>
                  </a:lnTo>
                  <a:lnTo>
                    <a:pt x="25" y="34"/>
                  </a:lnTo>
                  <a:lnTo>
                    <a:pt x="18" y="37"/>
                  </a:lnTo>
                  <a:lnTo>
                    <a:pt x="18" y="37"/>
                  </a:lnTo>
                  <a:lnTo>
                    <a:pt x="10" y="40"/>
                  </a:lnTo>
                  <a:lnTo>
                    <a:pt x="1" y="41"/>
                  </a:lnTo>
                  <a:lnTo>
                    <a:pt x="0" y="37"/>
                  </a:lnTo>
                  <a:lnTo>
                    <a:pt x="0" y="37"/>
                  </a:lnTo>
                  <a:lnTo>
                    <a:pt x="7" y="36"/>
                  </a:lnTo>
                  <a:lnTo>
                    <a:pt x="14" y="34"/>
                  </a:lnTo>
                  <a:lnTo>
                    <a:pt x="14" y="34"/>
                  </a:lnTo>
                  <a:lnTo>
                    <a:pt x="20" y="32"/>
                  </a:lnTo>
                  <a:lnTo>
                    <a:pt x="25" y="29"/>
                  </a:lnTo>
                  <a:lnTo>
                    <a:pt x="25" y="29"/>
                  </a:lnTo>
                  <a:lnTo>
                    <a:pt x="33" y="23"/>
                  </a:lnTo>
                  <a:lnTo>
                    <a:pt x="33" y="23"/>
                  </a:lnTo>
                  <a:lnTo>
                    <a:pt x="36" y="19"/>
                  </a:lnTo>
                  <a:lnTo>
                    <a:pt x="39" y="13"/>
                  </a:lnTo>
                  <a:lnTo>
                    <a:pt x="43" y="15"/>
                  </a:lnTo>
                  <a:close/>
                  <a:moveTo>
                    <a:pt x="21" y="9"/>
                  </a:moveTo>
                  <a:lnTo>
                    <a:pt x="18" y="12"/>
                  </a:lnTo>
                  <a:lnTo>
                    <a:pt x="18" y="12"/>
                  </a:lnTo>
                  <a:lnTo>
                    <a:pt x="9" y="7"/>
                  </a:lnTo>
                  <a:lnTo>
                    <a:pt x="0" y="3"/>
                  </a:lnTo>
                  <a:lnTo>
                    <a:pt x="2" y="0"/>
                  </a:lnTo>
                  <a:lnTo>
                    <a:pt x="2" y="0"/>
                  </a:lnTo>
                  <a:lnTo>
                    <a:pt x="12" y="4"/>
                  </a:lnTo>
                  <a:lnTo>
                    <a:pt x="21" y="9"/>
                  </a:ln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6" name="Freeform 660">
              <a:extLst>
                <a:ext uri="{FF2B5EF4-FFF2-40B4-BE49-F238E27FC236}">
                  <a16:creationId xmlns:a16="http://schemas.microsoft.com/office/drawing/2014/main" id="{59612463-D82F-46EC-98EF-7ED584B09B97}"/>
                </a:ext>
              </a:extLst>
            </p:cNvPr>
            <p:cNvSpPr>
              <a:spLocks noEditPoints="1"/>
            </p:cNvSpPr>
            <p:nvPr/>
          </p:nvSpPr>
          <p:spPr bwMode="auto">
            <a:xfrm>
              <a:off x="4799" y="3462"/>
              <a:ext cx="22" cy="20"/>
            </a:xfrm>
            <a:custGeom>
              <a:avLst/>
              <a:gdLst>
                <a:gd name="T0" fmla="*/ 13 w 45"/>
                <a:gd name="T1" fmla="*/ 21 h 42"/>
                <a:gd name="T2" fmla="*/ 8 w 45"/>
                <a:gd name="T3" fmla="*/ 23 h 42"/>
                <a:gd name="T4" fmla="*/ 8 w 45"/>
                <a:gd name="T5" fmla="*/ 23 h 42"/>
                <a:gd name="T6" fmla="*/ 4 w 45"/>
                <a:gd name="T7" fmla="*/ 13 h 42"/>
                <a:gd name="T8" fmla="*/ 0 w 45"/>
                <a:gd name="T9" fmla="*/ 4 h 42"/>
                <a:gd name="T10" fmla="*/ 4 w 45"/>
                <a:gd name="T11" fmla="*/ 3 h 42"/>
                <a:gd name="T12" fmla="*/ 4 w 45"/>
                <a:gd name="T13" fmla="*/ 3 h 42"/>
                <a:gd name="T14" fmla="*/ 9 w 45"/>
                <a:gd name="T15" fmla="*/ 10 h 42"/>
                <a:gd name="T16" fmla="*/ 9 w 45"/>
                <a:gd name="T17" fmla="*/ 10 h 42"/>
                <a:gd name="T18" fmla="*/ 13 w 45"/>
                <a:gd name="T19" fmla="*/ 21 h 42"/>
                <a:gd name="T20" fmla="*/ 13 w 45"/>
                <a:gd name="T21" fmla="*/ 21 h 42"/>
                <a:gd name="T22" fmla="*/ 45 w 45"/>
                <a:gd name="T23" fmla="*/ 2 h 42"/>
                <a:gd name="T24" fmla="*/ 45 w 45"/>
                <a:gd name="T25" fmla="*/ 2 h 42"/>
                <a:gd name="T26" fmla="*/ 44 w 45"/>
                <a:gd name="T27" fmla="*/ 10 h 42"/>
                <a:gd name="T28" fmla="*/ 42 w 45"/>
                <a:gd name="T29" fmla="*/ 19 h 42"/>
                <a:gd name="T30" fmla="*/ 38 w 45"/>
                <a:gd name="T31" fmla="*/ 25 h 42"/>
                <a:gd name="T32" fmla="*/ 35 w 45"/>
                <a:gd name="T33" fmla="*/ 30 h 42"/>
                <a:gd name="T34" fmla="*/ 35 w 45"/>
                <a:gd name="T35" fmla="*/ 30 h 42"/>
                <a:gd name="T36" fmla="*/ 30 w 45"/>
                <a:gd name="T37" fmla="*/ 34 h 42"/>
                <a:gd name="T38" fmla="*/ 24 w 45"/>
                <a:gd name="T39" fmla="*/ 38 h 42"/>
                <a:gd name="T40" fmla="*/ 17 w 45"/>
                <a:gd name="T41" fmla="*/ 40 h 42"/>
                <a:gd name="T42" fmla="*/ 9 w 45"/>
                <a:gd name="T43" fmla="*/ 42 h 42"/>
                <a:gd name="T44" fmla="*/ 6 w 45"/>
                <a:gd name="T45" fmla="*/ 38 h 42"/>
                <a:gd name="T46" fmla="*/ 6 w 45"/>
                <a:gd name="T47" fmla="*/ 38 h 42"/>
                <a:gd name="T48" fmla="*/ 18 w 45"/>
                <a:gd name="T49" fmla="*/ 36 h 42"/>
                <a:gd name="T50" fmla="*/ 22 w 45"/>
                <a:gd name="T51" fmla="*/ 34 h 42"/>
                <a:gd name="T52" fmla="*/ 26 w 45"/>
                <a:gd name="T53" fmla="*/ 32 h 42"/>
                <a:gd name="T54" fmla="*/ 26 w 45"/>
                <a:gd name="T55" fmla="*/ 32 h 42"/>
                <a:gd name="T56" fmla="*/ 30 w 45"/>
                <a:gd name="T57" fmla="*/ 29 h 42"/>
                <a:gd name="T58" fmla="*/ 32 w 45"/>
                <a:gd name="T59" fmla="*/ 26 h 42"/>
                <a:gd name="T60" fmla="*/ 35 w 45"/>
                <a:gd name="T61" fmla="*/ 22 h 42"/>
                <a:gd name="T62" fmla="*/ 37 w 45"/>
                <a:gd name="T63" fmla="*/ 19 h 42"/>
                <a:gd name="T64" fmla="*/ 37 w 45"/>
                <a:gd name="T65" fmla="*/ 19 h 42"/>
                <a:gd name="T66" fmla="*/ 39 w 45"/>
                <a:gd name="T67" fmla="*/ 9 h 42"/>
                <a:gd name="T68" fmla="*/ 41 w 45"/>
                <a:gd name="T69" fmla="*/ 1 h 42"/>
                <a:gd name="T70" fmla="*/ 45 w 45"/>
                <a:gd name="T71" fmla="*/ 2 h 42"/>
                <a:gd name="T72" fmla="*/ 27 w 45"/>
                <a:gd name="T73" fmla="*/ 17 h 42"/>
                <a:gd name="T74" fmla="*/ 23 w 45"/>
                <a:gd name="T75" fmla="*/ 20 h 42"/>
                <a:gd name="T76" fmla="*/ 23 w 45"/>
                <a:gd name="T77" fmla="*/ 20 h 42"/>
                <a:gd name="T78" fmla="*/ 20 w 45"/>
                <a:gd name="T79" fmla="*/ 10 h 42"/>
                <a:gd name="T80" fmla="*/ 16 w 45"/>
                <a:gd name="T81" fmla="*/ 1 h 42"/>
                <a:gd name="T82" fmla="*/ 20 w 45"/>
                <a:gd name="T83" fmla="*/ 0 h 42"/>
                <a:gd name="T84" fmla="*/ 20 w 45"/>
                <a:gd name="T85" fmla="*/ 0 h 42"/>
                <a:gd name="T86" fmla="*/ 23 w 45"/>
                <a:gd name="T87" fmla="*/ 7 h 42"/>
                <a:gd name="T88" fmla="*/ 23 w 45"/>
                <a:gd name="T89" fmla="*/ 7 h 42"/>
                <a:gd name="T90" fmla="*/ 27 w 45"/>
                <a:gd name="T91" fmla="*/ 17 h 42"/>
                <a:gd name="T92" fmla="*/ 27 w 45"/>
                <a:gd name="T93"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 h="42">
                  <a:moveTo>
                    <a:pt x="13" y="21"/>
                  </a:moveTo>
                  <a:lnTo>
                    <a:pt x="8" y="23"/>
                  </a:lnTo>
                  <a:lnTo>
                    <a:pt x="8" y="23"/>
                  </a:lnTo>
                  <a:lnTo>
                    <a:pt x="4" y="13"/>
                  </a:lnTo>
                  <a:lnTo>
                    <a:pt x="0" y="4"/>
                  </a:lnTo>
                  <a:lnTo>
                    <a:pt x="4" y="3"/>
                  </a:lnTo>
                  <a:lnTo>
                    <a:pt x="4" y="3"/>
                  </a:lnTo>
                  <a:lnTo>
                    <a:pt x="9" y="10"/>
                  </a:lnTo>
                  <a:lnTo>
                    <a:pt x="9" y="10"/>
                  </a:lnTo>
                  <a:lnTo>
                    <a:pt x="13" y="21"/>
                  </a:lnTo>
                  <a:lnTo>
                    <a:pt x="13" y="21"/>
                  </a:lnTo>
                  <a:close/>
                  <a:moveTo>
                    <a:pt x="45" y="2"/>
                  </a:moveTo>
                  <a:lnTo>
                    <a:pt x="45" y="2"/>
                  </a:lnTo>
                  <a:lnTo>
                    <a:pt x="44" y="10"/>
                  </a:lnTo>
                  <a:lnTo>
                    <a:pt x="42" y="19"/>
                  </a:lnTo>
                  <a:lnTo>
                    <a:pt x="38" y="25"/>
                  </a:lnTo>
                  <a:lnTo>
                    <a:pt x="35" y="30"/>
                  </a:lnTo>
                  <a:lnTo>
                    <a:pt x="35" y="30"/>
                  </a:lnTo>
                  <a:lnTo>
                    <a:pt x="30" y="34"/>
                  </a:lnTo>
                  <a:lnTo>
                    <a:pt x="24" y="38"/>
                  </a:lnTo>
                  <a:lnTo>
                    <a:pt x="17" y="40"/>
                  </a:lnTo>
                  <a:lnTo>
                    <a:pt x="9" y="42"/>
                  </a:lnTo>
                  <a:lnTo>
                    <a:pt x="6" y="38"/>
                  </a:lnTo>
                  <a:lnTo>
                    <a:pt x="6" y="38"/>
                  </a:lnTo>
                  <a:lnTo>
                    <a:pt x="18" y="36"/>
                  </a:lnTo>
                  <a:lnTo>
                    <a:pt x="22" y="34"/>
                  </a:lnTo>
                  <a:lnTo>
                    <a:pt x="26" y="32"/>
                  </a:lnTo>
                  <a:lnTo>
                    <a:pt x="26" y="32"/>
                  </a:lnTo>
                  <a:lnTo>
                    <a:pt x="30" y="29"/>
                  </a:lnTo>
                  <a:lnTo>
                    <a:pt x="32" y="26"/>
                  </a:lnTo>
                  <a:lnTo>
                    <a:pt x="35" y="22"/>
                  </a:lnTo>
                  <a:lnTo>
                    <a:pt x="37" y="19"/>
                  </a:lnTo>
                  <a:lnTo>
                    <a:pt x="37" y="19"/>
                  </a:lnTo>
                  <a:lnTo>
                    <a:pt x="39" y="9"/>
                  </a:lnTo>
                  <a:lnTo>
                    <a:pt x="41" y="1"/>
                  </a:lnTo>
                  <a:lnTo>
                    <a:pt x="45" y="2"/>
                  </a:lnTo>
                  <a:close/>
                  <a:moveTo>
                    <a:pt x="27" y="17"/>
                  </a:moveTo>
                  <a:lnTo>
                    <a:pt x="23" y="20"/>
                  </a:lnTo>
                  <a:lnTo>
                    <a:pt x="23" y="20"/>
                  </a:lnTo>
                  <a:lnTo>
                    <a:pt x="20" y="10"/>
                  </a:lnTo>
                  <a:lnTo>
                    <a:pt x="16" y="1"/>
                  </a:lnTo>
                  <a:lnTo>
                    <a:pt x="20" y="0"/>
                  </a:lnTo>
                  <a:lnTo>
                    <a:pt x="20" y="0"/>
                  </a:lnTo>
                  <a:lnTo>
                    <a:pt x="23" y="7"/>
                  </a:lnTo>
                  <a:lnTo>
                    <a:pt x="23" y="7"/>
                  </a:lnTo>
                  <a:lnTo>
                    <a:pt x="27" y="17"/>
                  </a:lnTo>
                  <a:lnTo>
                    <a:pt x="2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7" name="Freeform 661">
              <a:extLst>
                <a:ext uri="{FF2B5EF4-FFF2-40B4-BE49-F238E27FC236}">
                  <a16:creationId xmlns:a16="http://schemas.microsoft.com/office/drawing/2014/main" id="{3C013480-8EA1-4ED6-AA15-724979B50760}"/>
                </a:ext>
              </a:extLst>
            </p:cNvPr>
            <p:cNvSpPr>
              <a:spLocks/>
            </p:cNvSpPr>
            <p:nvPr/>
          </p:nvSpPr>
          <p:spPr bwMode="auto">
            <a:xfrm>
              <a:off x="4825" y="3460"/>
              <a:ext cx="23" cy="22"/>
            </a:xfrm>
            <a:custGeom>
              <a:avLst/>
              <a:gdLst>
                <a:gd name="T0" fmla="*/ 28 w 47"/>
                <a:gd name="T1" fmla="*/ 36 h 44"/>
                <a:gd name="T2" fmla="*/ 28 w 47"/>
                <a:gd name="T3" fmla="*/ 28 h 44"/>
                <a:gd name="T4" fmla="*/ 28 w 47"/>
                <a:gd name="T5" fmla="*/ 25 h 44"/>
                <a:gd name="T6" fmla="*/ 19 w 47"/>
                <a:gd name="T7" fmla="*/ 31 h 44"/>
                <a:gd name="T8" fmla="*/ 16 w 47"/>
                <a:gd name="T9" fmla="*/ 36 h 44"/>
                <a:gd name="T10" fmla="*/ 17 w 47"/>
                <a:gd name="T11" fmla="*/ 38 h 44"/>
                <a:gd name="T12" fmla="*/ 19 w 47"/>
                <a:gd name="T13" fmla="*/ 40 h 44"/>
                <a:gd name="T14" fmla="*/ 30 w 47"/>
                <a:gd name="T15" fmla="*/ 41 h 44"/>
                <a:gd name="T16" fmla="*/ 45 w 47"/>
                <a:gd name="T17" fmla="*/ 40 h 44"/>
                <a:gd name="T18" fmla="*/ 46 w 47"/>
                <a:gd name="T19" fmla="*/ 44 h 44"/>
                <a:gd name="T20" fmla="*/ 32 w 47"/>
                <a:gd name="T21" fmla="*/ 44 h 44"/>
                <a:gd name="T22" fmla="*/ 16 w 47"/>
                <a:gd name="T23" fmla="*/ 42 h 44"/>
                <a:gd name="T24" fmla="*/ 12 w 47"/>
                <a:gd name="T25" fmla="*/ 40 h 44"/>
                <a:gd name="T26" fmla="*/ 11 w 47"/>
                <a:gd name="T27" fmla="*/ 36 h 44"/>
                <a:gd name="T28" fmla="*/ 15 w 47"/>
                <a:gd name="T29" fmla="*/ 29 h 44"/>
                <a:gd name="T30" fmla="*/ 20 w 47"/>
                <a:gd name="T31" fmla="*/ 26 h 44"/>
                <a:gd name="T32" fmla="*/ 27 w 47"/>
                <a:gd name="T33" fmla="*/ 22 h 44"/>
                <a:gd name="T34" fmla="*/ 23 w 47"/>
                <a:gd name="T35" fmla="*/ 18 h 44"/>
                <a:gd name="T36" fmla="*/ 17 w 47"/>
                <a:gd name="T37" fmla="*/ 20 h 44"/>
                <a:gd name="T38" fmla="*/ 12 w 47"/>
                <a:gd name="T39" fmla="*/ 23 h 44"/>
                <a:gd name="T40" fmla="*/ 3 w 47"/>
                <a:gd name="T41" fmla="*/ 30 h 44"/>
                <a:gd name="T42" fmla="*/ 0 w 47"/>
                <a:gd name="T43" fmla="*/ 27 h 44"/>
                <a:gd name="T44" fmla="*/ 9 w 47"/>
                <a:gd name="T45" fmla="*/ 18 h 44"/>
                <a:gd name="T46" fmla="*/ 15 w 47"/>
                <a:gd name="T47" fmla="*/ 9 h 44"/>
                <a:gd name="T48" fmla="*/ 3 w 47"/>
                <a:gd name="T49" fmla="*/ 6 h 44"/>
                <a:gd name="T50" fmla="*/ 17 w 47"/>
                <a:gd name="T51" fmla="*/ 6 h 44"/>
                <a:gd name="T52" fmla="*/ 23 w 47"/>
                <a:gd name="T53" fmla="*/ 0 h 44"/>
                <a:gd name="T54" fmla="*/ 21 w 47"/>
                <a:gd name="T55" fmla="*/ 6 h 44"/>
                <a:gd name="T56" fmla="*/ 40 w 47"/>
                <a:gd name="T57" fmla="*/ 9 h 44"/>
                <a:gd name="T58" fmla="*/ 20 w 47"/>
                <a:gd name="T59" fmla="*/ 9 h 44"/>
                <a:gd name="T60" fmla="*/ 15 w 47"/>
                <a:gd name="T61" fmla="*/ 17 h 44"/>
                <a:gd name="T62" fmla="*/ 19 w 47"/>
                <a:gd name="T63" fmla="*/ 16 h 44"/>
                <a:gd name="T64" fmla="*/ 23 w 47"/>
                <a:gd name="T65" fmla="*/ 16 h 44"/>
                <a:gd name="T66" fmla="*/ 28 w 47"/>
                <a:gd name="T67" fmla="*/ 16 h 44"/>
                <a:gd name="T68" fmla="*/ 45 w 47"/>
                <a:gd name="T69" fmla="*/ 13 h 44"/>
                <a:gd name="T70" fmla="*/ 47 w 47"/>
                <a:gd name="T71" fmla="*/ 17 h 44"/>
                <a:gd name="T72" fmla="*/ 31 w 47"/>
                <a:gd name="T73" fmla="*/ 23 h 44"/>
                <a:gd name="T74" fmla="*/ 31 w 47"/>
                <a:gd name="T75"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4">
                  <a:moveTo>
                    <a:pt x="31" y="36"/>
                  </a:moveTo>
                  <a:lnTo>
                    <a:pt x="28" y="36"/>
                  </a:lnTo>
                  <a:lnTo>
                    <a:pt x="28" y="28"/>
                  </a:lnTo>
                  <a:lnTo>
                    <a:pt x="28" y="28"/>
                  </a:lnTo>
                  <a:lnTo>
                    <a:pt x="28" y="25"/>
                  </a:lnTo>
                  <a:lnTo>
                    <a:pt x="28" y="25"/>
                  </a:lnTo>
                  <a:lnTo>
                    <a:pt x="22" y="28"/>
                  </a:lnTo>
                  <a:lnTo>
                    <a:pt x="19" y="31"/>
                  </a:lnTo>
                  <a:lnTo>
                    <a:pt x="17" y="33"/>
                  </a:lnTo>
                  <a:lnTo>
                    <a:pt x="16" y="36"/>
                  </a:lnTo>
                  <a:lnTo>
                    <a:pt x="16" y="36"/>
                  </a:lnTo>
                  <a:lnTo>
                    <a:pt x="17" y="38"/>
                  </a:lnTo>
                  <a:lnTo>
                    <a:pt x="19" y="40"/>
                  </a:lnTo>
                  <a:lnTo>
                    <a:pt x="19" y="40"/>
                  </a:lnTo>
                  <a:lnTo>
                    <a:pt x="23" y="41"/>
                  </a:lnTo>
                  <a:lnTo>
                    <a:pt x="30" y="41"/>
                  </a:lnTo>
                  <a:lnTo>
                    <a:pt x="30" y="41"/>
                  </a:lnTo>
                  <a:lnTo>
                    <a:pt x="45" y="40"/>
                  </a:lnTo>
                  <a:lnTo>
                    <a:pt x="46" y="44"/>
                  </a:lnTo>
                  <a:lnTo>
                    <a:pt x="46" y="44"/>
                  </a:lnTo>
                  <a:lnTo>
                    <a:pt x="32" y="44"/>
                  </a:lnTo>
                  <a:lnTo>
                    <a:pt x="32" y="44"/>
                  </a:lnTo>
                  <a:lnTo>
                    <a:pt x="22" y="44"/>
                  </a:lnTo>
                  <a:lnTo>
                    <a:pt x="16" y="42"/>
                  </a:lnTo>
                  <a:lnTo>
                    <a:pt x="16" y="42"/>
                  </a:lnTo>
                  <a:lnTo>
                    <a:pt x="12" y="40"/>
                  </a:lnTo>
                  <a:lnTo>
                    <a:pt x="11" y="36"/>
                  </a:lnTo>
                  <a:lnTo>
                    <a:pt x="11" y="36"/>
                  </a:lnTo>
                  <a:lnTo>
                    <a:pt x="12" y="33"/>
                  </a:lnTo>
                  <a:lnTo>
                    <a:pt x="15" y="29"/>
                  </a:lnTo>
                  <a:lnTo>
                    <a:pt x="15" y="29"/>
                  </a:lnTo>
                  <a:lnTo>
                    <a:pt x="20" y="26"/>
                  </a:lnTo>
                  <a:lnTo>
                    <a:pt x="27" y="22"/>
                  </a:lnTo>
                  <a:lnTo>
                    <a:pt x="27" y="22"/>
                  </a:lnTo>
                  <a:lnTo>
                    <a:pt x="25" y="19"/>
                  </a:lnTo>
                  <a:lnTo>
                    <a:pt x="23" y="18"/>
                  </a:lnTo>
                  <a:lnTo>
                    <a:pt x="23" y="18"/>
                  </a:lnTo>
                  <a:lnTo>
                    <a:pt x="17" y="20"/>
                  </a:lnTo>
                  <a:lnTo>
                    <a:pt x="17" y="20"/>
                  </a:lnTo>
                  <a:lnTo>
                    <a:pt x="12" y="23"/>
                  </a:lnTo>
                  <a:lnTo>
                    <a:pt x="7" y="26"/>
                  </a:lnTo>
                  <a:lnTo>
                    <a:pt x="3" y="30"/>
                  </a:lnTo>
                  <a:lnTo>
                    <a:pt x="0" y="27"/>
                  </a:lnTo>
                  <a:lnTo>
                    <a:pt x="0" y="27"/>
                  </a:lnTo>
                  <a:lnTo>
                    <a:pt x="5" y="23"/>
                  </a:lnTo>
                  <a:lnTo>
                    <a:pt x="9" y="18"/>
                  </a:lnTo>
                  <a:lnTo>
                    <a:pt x="12" y="14"/>
                  </a:lnTo>
                  <a:lnTo>
                    <a:pt x="15" y="9"/>
                  </a:lnTo>
                  <a:lnTo>
                    <a:pt x="3" y="9"/>
                  </a:lnTo>
                  <a:lnTo>
                    <a:pt x="3" y="6"/>
                  </a:lnTo>
                  <a:lnTo>
                    <a:pt x="17" y="6"/>
                  </a:lnTo>
                  <a:lnTo>
                    <a:pt x="17" y="6"/>
                  </a:lnTo>
                  <a:lnTo>
                    <a:pt x="18" y="0"/>
                  </a:lnTo>
                  <a:lnTo>
                    <a:pt x="23" y="0"/>
                  </a:lnTo>
                  <a:lnTo>
                    <a:pt x="23" y="0"/>
                  </a:lnTo>
                  <a:lnTo>
                    <a:pt x="21" y="6"/>
                  </a:lnTo>
                  <a:lnTo>
                    <a:pt x="40" y="6"/>
                  </a:lnTo>
                  <a:lnTo>
                    <a:pt x="40" y="9"/>
                  </a:lnTo>
                  <a:lnTo>
                    <a:pt x="20" y="9"/>
                  </a:lnTo>
                  <a:lnTo>
                    <a:pt x="20" y="9"/>
                  </a:lnTo>
                  <a:lnTo>
                    <a:pt x="15" y="17"/>
                  </a:lnTo>
                  <a:lnTo>
                    <a:pt x="15" y="17"/>
                  </a:lnTo>
                  <a:lnTo>
                    <a:pt x="15" y="17"/>
                  </a:lnTo>
                  <a:lnTo>
                    <a:pt x="19" y="16"/>
                  </a:lnTo>
                  <a:lnTo>
                    <a:pt x="19" y="16"/>
                  </a:lnTo>
                  <a:lnTo>
                    <a:pt x="23" y="16"/>
                  </a:lnTo>
                  <a:lnTo>
                    <a:pt x="23" y="16"/>
                  </a:lnTo>
                  <a:lnTo>
                    <a:pt x="28" y="16"/>
                  </a:lnTo>
                  <a:lnTo>
                    <a:pt x="30" y="19"/>
                  </a:lnTo>
                  <a:lnTo>
                    <a:pt x="45" y="13"/>
                  </a:lnTo>
                  <a:lnTo>
                    <a:pt x="47" y="17"/>
                  </a:lnTo>
                  <a:lnTo>
                    <a:pt x="47" y="17"/>
                  </a:lnTo>
                  <a:lnTo>
                    <a:pt x="31" y="23"/>
                  </a:lnTo>
                  <a:lnTo>
                    <a:pt x="31" y="23"/>
                  </a:lnTo>
                  <a:lnTo>
                    <a:pt x="31" y="28"/>
                  </a:lnTo>
                  <a:lnTo>
                    <a:pt x="31"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8" name="Freeform 662">
              <a:extLst>
                <a:ext uri="{FF2B5EF4-FFF2-40B4-BE49-F238E27FC236}">
                  <a16:creationId xmlns:a16="http://schemas.microsoft.com/office/drawing/2014/main" id="{509F62BF-100A-43C5-B2F6-8A01C588644E}"/>
                </a:ext>
              </a:extLst>
            </p:cNvPr>
            <p:cNvSpPr>
              <a:spLocks noEditPoints="1"/>
            </p:cNvSpPr>
            <p:nvPr/>
          </p:nvSpPr>
          <p:spPr bwMode="auto">
            <a:xfrm>
              <a:off x="4850" y="3459"/>
              <a:ext cx="25" cy="23"/>
            </a:xfrm>
            <a:custGeom>
              <a:avLst/>
              <a:gdLst>
                <a:gd name="T0" fmla="*/ 36 w 51"/>
                <a:gd name="T1" fmla="*/ 46 h 47"/>
                <a:gd name="T2" fmla="*/ 23 w 51"/>
                <a:gd name="T3" fmla="*/ 46 h 47"/>
                <a:gd name="T4" fmla="*/ 17 w 51"/>
                <a:gd name="T5" fmla="*/ 45 h 47"/>
                <a:gd name="T6" fmla="*/ 13 w 51"/>
                <a:gd name="T7" fmla="*/ 44 h 47"/>
                <a:gd name="T8" fmla="*/ 10 w 51"/>
                <a:gd name="T9" fmla="*/ 41 h 47"/>
                <a:gd name="T10" fmla="*/ 6 w 51"/>
                <a:gd name="T11" fmla="*/ 44 h 47"/>
                <a:gd name="T12" fmla="*/ 0 w 51"/>
                <a:gd name="T13" fmla="*/ 43 h 47"/>
                <a:gd name="T14" fmla="*/ 4 w 51"/>
                <a:gd name="T15" fmla="*/ 41 h 47"/>
                <a:gd name="T16" fmla="*/ 8 w 51"/>
                <a:gd name="T17" fmla="*/ 39 h 47"/>
                <a:gd name="T18" fmla="*/ 1 w 51"/>
                <a:gd name="T19" fmla="*/ 22 h 47"/>
                <a:gd name="T20" fmla="*/ 12 w 51"/>
                <a:gd name="T21" fmla="*/ 19 h 47"/>
                <a:gd name="T22" fmla="*/ 12 w 51"/>
                <a:gd name="T23" fmla="*/ 36 h 47"/>
                <a:gd name="T24" fmla="*/ 13 w 51"/>
                <a:gd name="T25" fmla="*/ 40 h 47"/>
                <a:gd name="T26" fmla="*/ 17 w 51"/>
                <a:gd name="T27" fmla="*/ 42 h 47"/>
                <a:gd name="T28" fmla="*/ 21 w 51"/>
                <a:gd name="T29" fmla="*/ 43 h 47"/>
                <a:gd name="T30" fmla="*/ 34 w 51"/>
                <a:gd name="T31" fmla="*/ 43 h 47"/>
                <a:gd name="T32" fmla="*/ 51 w 51"/>
                <a:gd name="T33" fmla="*/ 43 h 47"/>
                <a:gd name="T34" fmla="*/ 9 w 51"/>
                <a:gd name="T35" fmla="*/ 12 h 47"/>
                <a:gd name="T36" fmla="*/ 3 w 51"/>
                <a:gd name="T37" fmla="*/ 3 h 47"/>
                <a:gd name="T38" fmla="*/ 6 w 51"/>
                <a:gd name="T39" fmla="*/ 1 h 47"/>
                <a:gd name="T40" fmla="*/ 9 w 51"/>
                <a:gd name="T41" fmla="*/ 12 h 47"/>
                <a:gd name="T42" fmla="*/ 18 w 51"/>
                <a:gd name="T43" fmla="*/ 6 h 47"/>
                <a:gd name="T44" fmla="*/ 29 w 51"/>
                <a:gd name="T45" fmla="*/ 0 h 47"/>
                <a:gd name="T46" fmla="*/ 31 w 51"/>
                <a:gd name="T47" fmla="*/ 6 h 47"/>
                <a:gd name="T48" fmla="*/ 45 w 51"/>
                <a:gd name="T49" fmla="*/ 19 h 47"/>
                <a:gd name="T50" fmla="*/ 21 w 51"/>
                <a:gd name="T51" fmla="*/ 25 h 47"/>
                <a:gd name="T52" fmla="*/ 47 w 51"/>
                <a:gd name="T53" fmla="*/ 39 h 47"/>
                <a:gd name="T54" fmla="*/ 41 w 51"/>
                <a:gd name="T55" fmla="*/ 9 h 47"/>
                <a:gd name="T56" fmla="*/ 21 w 51"/>
                <a:gd name="T57" fmla="*/ 16 h 47"/>
                <a:gd name="T58" fmla="*/ 41 w 51"/>
                <a:gd name="T59" fmla="*/ 9 h 47"/>
                <a:gd name="T60" fmla="*/ 21 w 51"/>
                <a:gd name="T61" fmla="*/ 28 h 47"/>
                <a:gd name="T62" fmla="*/ 43 w 51"/>
                <a:gd name="T63"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47">
                  <a:moveTo>
                    <a:pt x="51" y="46"/>
                  </a:moveTo>
                  <a:lnTo>
                    <a:pt x="36" y="46"/>
                  </a:lnTo>
                  <a:lnTo>
                    <a:pt x="36" y="46"/>
                  </a:lnTo>
                  <a:lnTo>
                    <a:pt x="23" y="46"/>
                  </a:lnTo>
                  <a:lnTo>
                    <a:pt x="23" y="46"/>
                  </a:lnTo>
                  <a:lnTo>
                    <a:pt x="17" y="45"/>
                  </a:lnTo>
                  <a:lnTo>
                    <a:pt x="17" y="45"/>
                  </a:lnTo>
                  <a:lnTo>
                    <a:pt x="13" y="44"/>
                  </a:lnTo>
                  <a:lnTo>
                    <a:pt x="13" y="44"/>
                  </a:lnTo>
                  <a:lnTo>
                    <a:pt x="10" y="41"/>
                  </a:lnTo>
                  <a:lnTo>
                    <a:pt x="10" y="41"/>
                  </a:lnTo>
                  <a:lnTo>
                    <a:pt x="6" y="44"/>
                  </a:lnTo>
                  <a:lnTo>
                    <a:pt x="2" y="47"/>
                  </a:lnTo>
                  <a:lnTo>
                    <a:pt x="0" y="43"/>
                  </a:lnTo>
                  <a:lnTo>
                    <a:pt x="0" y="43"/>
                  </a:lnTo>
                  <a:lnTo>
                    <a:pt x="4" y="41"/>
                  </a:lnTo>
                  <a:lnTo>
                    <a:pt x="4" y="41"/>
                  </a:lnTo>
                  <a:lnTo>
                    <a:pt x="8" y="39"/>
                  </a:lnTo>
                  <a:lnTo>
                    <a:pt x="8" y="22"/>
                  </a:lnTo>
                  <a:lnTo>
                    <a:pt x="1" y="22"/>
                  </a:lnTo>
                  <a:lnTo>
                    <a:pt x="1" y="19"/>
                  </a:lnTo>
                  <a:lnTo>
                    <a:pt x="12" y="19"/>
                  </a:lnTo>
                  <a:lnTo>
                    <a:pt x="12" y="36"/>
                  </a:lnTo>
                  <a:lnTo>
                    <a:pt x="12" y="36"/>
                  </a:lnTo>
                  <a:lnTo>
                    <a:pt x="12" y="38"/>
                  </a:lnTo>
                  <a:lnTo>
                    <a:pt x="13" y="40"/>
                  </a:lnTo>
                  <a:lnTo>
                    <a:pt x="13" y="40"/>
                  </a:lnTo>
                  <a:lnTo>
                    <a:pt x="17" y="42"/>
                  </a:lnTo>
                  <a:lnTo>
                    <a:pt x="17" y="42"/>
                  </a:lnTo>
                  <a:lnTo>
                    <a:pt x="21" y="43"/>
                  </a:lnTo>
                  <a:lnTo>
                    <a:pt x="21" y="43"/>
                  </a:lnTo>
                  <a:lnTo>
                    <a:pt x="34" y="43"/>
                  </a:lnTo>
                  <a:lnTo>
                    <a:pt x="34" y="43"/>
                  </a:lnTo>
                  <a:lnTo>
                    <a:pt x="51" y="43"/>
                  </a:lnTo>
                  <a:lnTo>
                    <a:pt x="51" y="46"/>
                  </a:lnTo>
                  <a:close/>
                  <a:moveTo>
                    <a:pt x="9" y="12"/>
                  </a:moveTo>
                  <a:lnTo>
                    <a:pt x="9" y="12"/>
                  </a:lnTo>
                  <a:lnTo>
                    <a:pt x="3" y="3"/>
                  </a:lnTo>
                  <a:lnTo>
                    <a:pt x="6" y="1"/>
                  </a:lnTo>
                  <a:lnTo>
                    <a:pt x="6" y="1"/>
                  </a:lnTo>
                  <a:lnTo>
                    <a:pt x="12" y="10"/>
                  </a:lnTo>
                  <a:lnTo>
                    <a:pt x="9" y="12"/>
                  </a:lnTo>
                  <a:close/>
                  <a:moveTo>
                    <a:pt x="18" y="39"/>
                  </a:moveTo>
                  <a:lnTo>
                    <a:pt x="18" y="6"/>
                  </a:lnTo>
                  <a:lnTo>
                    <a:pt x="27" y="6"/>
                  </a:lnTo>
                  <a:lnTo>
                    <a:pt x="29" y="0"/>
                  </a:lnTo>
                  <a:lnTo>
                    <a:pt x="34" y="1"/>
                  </a:lnTo>
                  <a:lnTo>
                    <a:pt x="31" y="6"/>
                  </a:lnTo>
                  <a:lnTo>
                    <a:pt x="45" y="6"/>
                  </a:lnTo>
                  <a:lnTo>
                    <a:pt x="45" y="19"/>
                  </a:lnTo>
                  <a:lnTo>
                    <a:pt x="21" y="19"/>
                  </a:lnTo>
                  <a:lnTo>
                    <a:pt x="21" y="25"/>
                  </a:lnTo>
                  <a:lnTo>
                    <a:pt x="47" y="25"/>
                  </a:lnTo>
                  <a:lnTo>
                    <a:pt x="47" y="39"/>
                  </a:lnTo>
                  <a:lnTo>
                    <a:pt x="18" y="39"/>
                  </a:lnTo>
                  <a:close/>
                  <a:moveTo>
                    <a:pt x="41" y="9"/>
                  </a:moveTo>
                  <a:lnTo>
                    <a:pt x="21" y="9"/>
                  </a:lnTo>
                  <a:lnTo>
                    <a:pt x="21" y="16"/>
                  </a:lnTo>
                  <a:lnTo>
                    <a:pt x="41" y="16"/>
                  </a:lnTo>
                  <a:lnTo>
                    <a:pt x="41" y="9"/>
                  </a:lnTo>
                  <a:close/>
                  <a:moveTo>
                    <a:pt x="43" y="28"/>
                  </a:moveTo>
                  <a:lnTo>
                    <a:pt x="21" y="28"/>
                  </a:lnTo>
                  <a:lnTo>
                    <a:pt x="21" y="37"/>
                  </a:lnTo>
                  <a:lnTo>
                    <a:pt x="43" y="37"/>
                  </a:lnTo>
                  <a:lnTo>
                    <a:pt x="43"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9" name="Freeform 663">
              <a:extLst>
                <a:ext uri="{FF2B5EF4-FFF2-40B4-BE49-F238E27FC236}">
                  <a16:creationId xmlns:a16="http://schemas.microsoft.com/office/drawing/2014/main" id="{0F967C9E-A7AE-4CB6-88D4-6079490DF5E7}"/>
                </a:ext>
              </a:extLst>
            </p:cNvPr>
            <p:cNvSpPr>
              <a:spLocks noEditPoints="1"/>
            </p:cNvSpPr>
            <p:nvPr/>
          </p:nvSpPr>
          <p:spPr bwMode="auto">
            <a:xfrm>
              <a:off x="4877" y="3459"/>
              <a:ext cx="23" cy="24"/>
            </a:xfrm>
            <a:custGeom>
              <a:avLst/>
              <a:gdLst>
                <a:gd name="T0" fmla="*/ 12 w 48"/>
                <a:gd name="T1" fmla="*/ 17 h 48"/>
                <a:gd name="T2" fmla="*/ 10 w 48"/>
                <a:gd name="T3" fmla="*/ 34 h 48"/>
                <a:gd name="T4" fmla="*/ 7 w 48"/>
                <a:gd name="T5" fmla="*/ 42 h 48"/>
                <a:gd name="T6" fmla="*/ 0 w 48"/>
                <a:gd name="T7" fmla="*/ 46 h 48"/>
                <a:gd name="T8" fmla="*/ 3 w 48"/>
                <a:gd name="T9" fmla="*/ 40 h 48"/>
                <a:gd name="T10" fmla="*/ 6 w 48"/>
                <a:gd name="T11" fmla="*/ 33 h 48"/>
                <a:gd name="T12" fmla="*/ 8 w 48"/>
                <a:gd name="T13" fmla="*/ 17 h 48"/>
                <a:gd name="T14" fmla="*/ 2 w 48"/>
                <a:gd name="T15" fmla="*/ 13 h 48"/>
                <a:gd name="T16" fmla="*/ 8 w 48"/>
                <a:gd name="T17" fmla="*/ 10 h 48"/>
                <a:gd name="T18" fmla="*/ 12 w 48"/>
                <a:gd name="T19" fmla="*/ 0 h 48"/>
                <a:gd name="T20" fmla="*/ 24 w 48"/>
                <a:gd name="T21" fmla="*/ 10 h 48"/>
                <a:gd name="T22" fmla="*/ 24 w 48"/>
                <a:gd name="T23" fmla="*/ 26 h 48"/>
                <a:gd name="T24" fmla="*/ 24 w 48"/>
                <a:gd name="T25" fmla="*/ 34 h 48"/>
                <a:gd name="T26" fmla="*/ 23 w 48"/>
                <a:gd name="T27" fmla="*/ 41 h 48"/>
                <a:gd name="T28" fmla="*/ 21 w 48"/>
                <a:gd name="T29" fmla="*/ 45 h 48"/>
                <a:gd name="T30" fmla="*/ 19 w 48"/>
                <a:gd name="T31" fmla="*/ 46 h 48"/>
                <a:gd name="T32" fmla="*/ 16 w 48"/>
                <a:gd name="T33" fmla="*/ 47 h 48"/>
                <a:gd name="T34" fmla="*/ 10 w 48"/>
                <a:gd name="T35" fmla="*/ 43 h 48"/>
                <a:gd name="T36" fmla="*/ 14 w 48"/>
                <a:gd name="T37" fmla="*/ 43 h 48"/>
                <a:gd name="T38" fmla="*/ 17 w 48"/>
                <a:gd name="T39" fmla="*/ 43 h 48"/>
                <a:gd name="T40" fmla="*/ 18 w 48"/>
                <a:gd name="T41" fmla="*/ 42 h 48"/>
                <a:gd name="T42" fmla="*/ 19 w 48"/>
                <a:gd name="T43" fmla="*/ 40 h 48"/>
                <a:gd name="T44" fmla="*/ 20 w 48"/>
                <a:gd name="T45" fmla="*/ 36 h 48"/>
                <a:gd name="T46" fmla="*/ 20 w 48"/>
                <a:gd name="T47" fmla="*/ 31 h 48"/>
                <a:gd name="T48" fmla="*/ 20 w 48"/>
                <a:gd name="T49" fmla="*/ 13 h 48"/>
                <a:gd name="T50" fmla="*/ 12 w 48"/>
                <a:gd name="T51" fmla="*/ 17 h 48"/>
                <a:gd name="T52" fmla="*/ 34 w 48"/>
                <a:gd name="T53" fmla="*/ 43 h 48"/>
                <a:gd name="T54" fmla="*/ 30 w 48"/>
                <a:gd name="T55" fmla="*/ 47 h 48"/>
                <a:gd name="T56" fmla="*/ 48 w 48"/>
                <a:gd name="T57" fmla="*/ 4 h 48"/>
                <a:gd name="T58" fmla="*/ 44 w 48"/>
                <a:gd name="T59" fmla="*/ 46 h 48"/>
                <a:gd name="T60" fmla="*/ 34 w 48"/>
                <a:gd name="T61" fmla="*/ 40 h 48"/>
                <a:gd name="T62" fmla="*/ 44 w 48"/>
                <a:gd name="T63" fmla="*/ 7 h 48"/>
                <a:gd name="T64" fmla="*/ 34 w 48"/>
                <a:gd name="T65"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8">
                  <a:moveTo>
                    <a:pt x="12" y="17"/>
                  </a:moveTo>
                  <a:lnTo>
                    <a:pt x="12" y="17"/>
                  </a:lnTo>
                  <a:lnTo>
                    <a:pt x="12" y="26"/>
                  </a:lnTo>
                  <a:lnTo>
                    <a:pt x="10" y="34"/>
                  </a:lnTo>
                  <a:lnTo>
                    <a:pt x="10" y="34"/>
                  </a:lnTo>
                  <a:lnTo>
                    <a:pt x="7" y="42"/>
                  </a:lnTo>
                  <a:lnTo>
                    <a:pt x="2" y="48"/>
                  </a:lnTo>
                  <a:lnTo>
                    <a:pt x="0" y="46"/>
                  </a:lnTo>
                  <a:lnTo>
                    <a:pt x="0" y="46"/>
                  </a:lnTo>
                  <a:lnTo>
                    <a:pt x="3" y="40"/>
                  </a:lnTo>
                  <a:lnTo>
                    <a:pt x="6" y="33"/>
                  </a:lnTo>
                  <a:lnTo>
                    <a:pt x="6" y="33"/>
                  </a:lnTo>
                  <a:lnTo>
                    <a:pt x="8" y="26"/>
                  </a:lnTo>
                  <a:lnTo>
                    <a:pt x="8" y="17"/>
                  </a:lnTo>
                  <a:lnTo>
                    <a:pt x="8" y="13"/>
                  </a:lnTo>
                  <a:lnTo>
                    <a:pt x="2" y="13"/>
                  </a:lnTo>
                  <a:lnTo>
                    <a:pt x="2" y="10"/>
                  </a:lnTo>
                  <a:lnTo>
                    <a:pt x="8" y="10"/>
                  </a:lnTo>
                  <a:lnTo>
                    <a:pt x="8" y="0"/>
                  </a:lnTo>
                  <a:lnTo>
                    <a:pt x="12" y="0"/>
                  </a:lnTo>
                  <a:lnTo>
                    <a:pt x="12" y="10"/>
                  </a:lnTo>
                  <a:lnTo>
                    <a:pt x="24" y="10"/>
                  </a:lnTo>
                  <a:lnTo>
                    <a:pt x="24" y="17"/>
                  </a:lnTo>
                  <a:lnTo>
                    <a:pt x="24" y="26"/>
                  </a:lnTo>
                  <a:lnTo>
                    <a:pt x="24" y="26"/>
                  </a:lnTo>
                  <a:lnTo>
                    <a:pt x="24" y="34"/>
                  </a:lnTo>
                  <a:lnTo>
                    <a:pt x="24" y="34"/>
                  </a:lnTo>
                  <a:lnTo>
                    <a:pt x="23" y="41"/>
                  </a:lnTo>
                  <a:lnTo>
                    <a:pt x="23" y="41"/>
                  </a:lnTo>
                  <a:lnTo>
                    <a:pt x="21" y="45"/>
                  </a:lnTo>
                  <a:lnTo>
                    <a:pt x="21" y="45"/>
                  </a:lnTo>
                  <a:lnTo>
                    <a:pt x="19" y="46"/>
                  </a:lnTo>
                  <a:lnTo>
                    <a:pt x="19" y="46"/>
                  </a:lnTo>
                  <a:lnTo>
                    <a:pt x="16" y="47"/>
                  </a:lnTo>
                  <a:lnTo>
                    <a:pt x="11" y="47"/>
                  </a:lnTo>
                  <a:lnTo>
                    <a:pt x="10" y="43"/>
                  </a:lnTo>
                  <a:lnTo>
                    <a:pt x="14" y="43"/>
                  </a:lnTo>
                  <a:lnTo>
                    <a:pt x="14" y="43"/>
                  </a:lnTo>
                  <a:lnTo>
                    <a:pt x="17" y="43"/>
                  </a:lnTo>
                  <a:lnTo>
                    <a:pt x="17" y="43"/>
                  </a:lnTo>
                  <a:lnTo>
                    <a:pt x="18" y="42"/>
                  </a:lnTo>
                  <a:lnTo>
                    <a:pt x="18" y="42"/>
                  </a:lnTo>
                  <a:lnTo>
                    <a:pt x="19" y="40"/>
                  </a:lnTo>
                  <a:lnTo>
                    <a:pt x="19" y="40"/>
                  </a:lnTo>
                  <a:lnTo>
                    <a:pt x="20" y="36"/>
                  </a:lnTo>
                  <a:lnTo>
                    <a:pt x="20" y="36"/>
                  </a:lnTo>
                  <a:lnTo>
                    <a:pt x="20" y="31"/>
                  </a:lnTo>
                  <a:lnTo>
                    <a:pt x="20" y="31"/>
                  </a:lnTo>
                  <a:lnTo>
                    <a:pt x="20" y="19"/>
                  </a:lnTo>
                  <a:lnTo>
                    <a:pt x="20" y="13"/>
                  </a:lnTo>
                  <a:lnTo>
                    <a:pt x="12" y="13"/>
                  </a:lnTo>
                  <a:lnTo>
                    <a:pt x="12" y="17"/>
                  </a:lnTo>
                  <a:close/>
                  <a:moveTo>
                    <a:pt x="44" y="43"/>
                  </a:moveTo>
                  <a:lnTo>
                    <a:pt x="34" y="43"/>
                  </a:lnTo>
                  <a:lnTo>
                    <a:pt x="34" y="47"/>
                  </a:lnTo>
                  <a:lnTo>
                    <a:pt x="30" y="47"/>
                  </a:lnTo>
                  <a:lnTo>
                    <a:pt x="30" y="4"/>
                  </a:lnTo>
                  <a:lnTo>
                    <a:pt x="48" y="4"/>
                  </a:lnTo>
                  <a:lnTo>
                    <a:pt x="48" y="46"/>
                  </a:lnTo>
                  <a:lnTo>
                    <a:pt x="44" y="46"/>
                  </a:lnTo>
                  <a:lnTo>
                    <a:pt x="44" y="43"/>
                  </a:lnTo>
                  <a:close/>
                  <a:moveTo>
                    <a:pt x="34" y="40"/>
                  </a:moveTo>
                  <a:lnTo>
                    <a:pt x="44" y="40"/>
                  </a:lnTo>
                  <a:lnTo>
                    <a:pt x="44" y="7"/>
                  </a:lnTo>
                  <a:lnTo>
                    <a:pt x="34" y="7"/>
                  </a:lnTo>
                  <a:lnTo>
                    <a:pt x="3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0" name="Freeform 664">
              <a:extLst>
                <a:ext uri="{FF2B5EF4-FFF2-40B4-BE49-F238E27FC236}">
                  <a16:creationId xmlns:a16="http://schemas.microsoft.com/office/drawing/2014/main" id="{239CF10D-4797-4BC9-8640-ABBA94213BF5}"/>
                </a:ext>
              </a:extLst>
            </p:cNvPr>
            <p:cNvSpPr>
              <a:spLocks noEditPoints="1"/>
            </p:cNvSpPr>
            <p:nvPr/>
          </p:nvSpPr>
          <p:spPr bwMode="auto">
            <a:xfrm>
              <a:off x="4903" y="3460"/>
              <a:ext cx="25" cy="22"/>
            </a:xfrm>
            <a:custGeom>
              <a:avLst/>
              <a:gdLst>
                <a:gd name="T0" fmla="*/ 2 w 50"/>
                <a:gd name="T1" fmla="*/ 25 h 46"/>
                <a:gd name="T2" fmla="*/ 0 w 50"/>
                <a:gd name="T3" fmla="*/ 21 h 46"/>
                <a:gd name="T4" fmla="*/ 0 w 50"/>
                <a:gd name="T5" fmla="*/ 21 h 46"/>
                <a:gd name="T6" fmla="*/ 4 w 50"/>
                <a:gd name="T7" fmla="*/ 17 h 46"/>
                <a:gd name="T8" fmla="*/ 9 w 50"/>
                <a:gd name="T9" fmla="*/ 12 h 46"/>
                <a:gd name="T10" fmla="*/ 12 w 50"/>
                <a:gd name="T11" fmla="*/ 6 h 46"/>
                <a:gd name="T12" fmla="*/ 15 w 50"/>
                <a:gd name="T13" fmla="*/ 0 h 46"/>
                <a:gd name="T14" fmla="*/ 19 w 50"/>
                <a:gd name="T15" fmla="*/ 1 h 46"/>
                <a:gd name="T16" fmla="*/ 19 w 50"/>
                <a:gd name="T17" fmla="*/ 1 h 46"/>
                <a:gd name="T18" fmla="*/ 16 w 50"/>
                <a:gd name="T19" fmla="*/ 7 h 46"/>
                <a:gd name="T20" fmla="*/ 12 w 50"/>
                <a:gd name="T21" fmla="*/ 13 h 46"/>
                <a:gd name="T22" fmla="*/ 12 w 50"/>
                <a:gd name="T23" fmla="*/ 13 h 46"/>
                <a:gd name="T24" fmla="*/ 7 w 50"/>
                <a:gd name="T25" fmla="*/ 19 h 46"/>
                <a:gd name="T26" fmla="*/ 2 w 50"/>
                <a:gd name="T27" fmla="*/ 25 h 46"/>
                <a:gd name="T28" fmla="*/ 2 w 50"/>
                <a:gd name="T29" fmla="*/ 25 h 46"/>
                <a:gd name="T30" fmla="*/ 2 w 50"/>
                <a:gd name="T31" fmla="*/ 46 h 46"/>
                <a:gd name="T32" fmla="*/ 1 w 50"/>
                <a:gd name="T33" fmla="*/ 42 h 46"/>
                <a:gd name="T34" fmla="*/ 1 w 50"/>
                <a:gd name="T35" fmla="*/ 42 h 46"/>
                <a:gd name="T36" fmla="*/ 8 w 50"/>
                <a:gd name="T37" fmla="*/ 42 h 46"/>
                <a:gd name="T38" fmla="*/ 8 w 50"/>
                <a:gd name="T39" fmla="*/ 42 h 46"/>
                <a:gd name="T40" fmla="*/ 15 w 50"/>
                <a:gd name="T41" fmla="*/ 28 h 46"/>
                <a:gd name="T42" fmla="*/ 15 w 50"/>
                <a:gd name="T43" fmla="*/ 28 h 46"/>
                <a:gd name="T44" fmla="*/ 20 w 50"/>
                <a:gd name="T45" fmla="*/ 14 h 46"/>
                <a:gd name="T46" fmla="*/ 24 w 50"/>
                <a:gd name="T47" fmla="*/ 15 h 46"/>
                <a:gd name="T48" fmla="*/ 24 w 50"/>
                <a:gd name="T49" fmla="*/ 15 h 46"/>
                <a:gd name="T50" fmla="*/ 19 w 50"/>
                <a:gd name="T51" fmla="*/ 29 h 46"/>
                <a:gd name="T52" fmla="*/ 19 w 50"/>
                <a:gd name="T53" fmla="*/ 29 h 46"/>
                <a:gd name="T54" fmla="*/ 12 w 50"/>
                <a:gd name="T55" fmla="*/ 41 h 46"/>
                <a:gd name="T56" fmla="*/ 12 w 50"/>
                <a:gd name="T57" fmla="*/ 41 h 46"/>
                <a:gd name="T58" fmla="*/ 39 w 50"/>
                <a:gd name="T59" fmla="*/ 39 h 46"/>
                <a:gd name="T60" fmla="*/ 39 w 50"/>
                <a:gd name="T61" fmla="*/ 39 h 46"/>
                <a:gd name="T62" fmla="*/ 32 w 50"/>
                <a:gd name="T63" fmla="*/ 29 h 46"/>
                <a:gd name="T64" fmla="*/ 37 w 50"/>
                <a:gd name="T65" fmla="*/ 27 h 46"/>
                <a:gd name="T66" fmla="*/ 37 w 50"/>
                <a:gd name="T67" fmla="*/ 27 h 46"/>
                <a:gd name="T68" fmla="*/ 42 w 50"/>
                <a:gd name="T69" fmla="*/ 36 h 46"/>
                <a:gd name="T70" fmla="*/ 42 w 50"/>
                <a:gd name="T71" fmla="*/ 36 h 46"/>
                <a:gd name="T72" fmla="*/ 47 w 50"/>
                <a:gd name="T73" fmla="*/ 45 h 46"/>
                <a:gd name="T74" fmla="*/ 43 w 50"/>
                <a:gd name="T75" fmla="*/ 46 h 46"/>
                <a:gd name="T76" fmla="*/ 43 w 50"/>
                <a:gd name="T77" fmla="*/ 46 h 46"/>
                <a:gd name="T78" fmla="*/ 41 w 50"/>
                <a:gd name="T79" fmla="*/ 42 h 46"/>
                <a:gd name="T80" fmla="*/ 41 w 50"/>
                <a:gd name="T81" fmla="*/ 42 h 46"/>
                <a:gd name="T82" fmla="*/ 25 w 50"/>
                <a:gd name="T83" fmla="*/ 44 h 46"/>
                <a:gd name="T84" fmla="*/ 2 w 50"/>
                <a:gd name="T85" fmla="*/ 46 h 46"/>
                <a:gd name="T86" fmla="*/ 2 w 50"/>
                <a:gd name="T87" fmla="*/ 46 h 46"/>
                <a:gd name="T88" fmla="*/ 47 w 50"/>
                <a:gd name="T89" fmla="*/ 24 h 46"/>
                <a:gd name="T90" fmla="*/ 47 w 50"/>
                <a:gd name="T91" fmla="*/ 24 h 46"/>
                <a:gd name="T92" fmla="*/ 41 w 50"/>
                <a:gd name="T93" fmla="*/ 18 h 46"/>
                <a:gd name="T94" fmla="*/ 36 w 50"/>
                <a:gd name="T95" fmla="*/ 12 h 46"/>
                <a:gd name="T96" fmla="*/ 36 w 50"/>
                <a:gd name="T97" fmla="*/ 12 h 46"/>
                <a:gd name="T98" fmla="*/ 31 w 50"/>
                <a:gd name="T99" fmla="*/ 6 h 46"/>
                <a:gd name="T100" fmla="*/ 28 w 50"/>
                <a:gd name="T101" fmla="*/ 1 h 46"/>
                <a:gd name="T102" fmla="*/ 32 w 50"/>
                <a:gd name="T103" fmla="*/ 0 h 46"/>
                <a:gd name="T104" fmla="*/ 32 w 50"/>
                <a:gd name="T105" fmla="*/ 0 h 46"/>
                <a:gd name="T106" fmla="*/ 37 w 50"/>
                <a:gd name="T107" fmla="*/ 6 h 46"/>
                <a:gd name="T108" fmla="*/ 41 w 50"/>
                <a:gd name="T109" fmla="*/ 12 h 46"/>
                <a:gd name="T110" fmla="*/ 41 w 50"/>
                <a:gd name="T111" fmla="*/ 12 h 46"/>
                <a:gd name="T112" fmla="*/ 50 w 50"/>
                <a:gd name="T113" fmla="*/ 20 h 46"/>
                <a:gd name="T114" fmla="*/ 47 w 50"/>
                <a:gd name="T115"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 h="46">
                  <a:moveTo>
                    <a:pt x="2" y="25"/>
                  </a:moveTo>
                  <a:lnTo>
                    <a:pt x="0" y="21"/>
                  </a:lnTo>
                  <a:lnTo>
                    <a:pt x="0" y="21"/>
                  </a:lnTo>
                  <a:lnTo>
                    <a:pt x="4" y="17"/>
                  </a:lnTo>
                  <a:lnTo>
                    <a:pt x="9" y="12"/>
                  </a:lnTo>
                  <a:lnTo>
                    <a:pt x="12" y="6"/>
                  </a:lnTo>
                  <a:lnTo>
                    <a:pt x="15" y="0"/>
                  </a:lnTo>
                  <a:lnTo>
                    <a:pt x="19" y="1"/>
                  </a:lnTo>
                  <a:lnTo>
                    <a:pt x="19" y="1"/>
                  </a:lnTo>
                  <a:lnTo>
                    <a:pt x="16" y="7"/>
                  </a:lnTo>
                  <a:lnTo>
                    <a:pt x="12" y="13"/>
                  </a:lnTo>
                  <a:lnTo>
                    <a:pt x="12" y="13"/>
                  </a:lnTo>
                  <a:lnTo>
                    <a:pt x="7" y="19"/>
                  </a:lnTo>
                  <a:lnTo>
                    <a:pt x="2" y="25"/>
                  </a:lnTo>
                  <a:lnTo>
                    <a:pt x="2" y="25"/>
                  </a:lnTo>
                  <a:close/>
                  <a:moveTo>
                    <a:pt x="2" y="46"/>
                  </a:moveTo>
                  <a:lnTo>
                    <a:pt x="1" y="42"/>
                  </a:lnTo>
                  <a:lnTo>
                    <a:pt x="1" y="42"/>
                  </a:lnTo>
                  <a:lnTo>
                    <a:pt x="8" y="42"/>
                  </a:lnTo>
                  <a:lnTo>
                    <a:pt x="8" y="42"/>
                  </a:lnTo>
                  <a:lnTo>
                    <a:pt x="15" y="28"/>
                  </a:lnTo>
                  <a:lnTo>
                    <a:pt x="15" y="28"/>
                  </a:lnTo>
                  <a:lnTo>
                    <a:pt x="20" y="14"/>
                  </a:lnTo>
                  <a:lnTo>
                    <a:pt x="24" y="15"/>
                  </a:lnTo>
                  <a:lnTo>
                    <a:pt x="24" y="15"/>
                  </a:lnTo>
                  <a:lnTo>
                    <a:pt x="19" y="29"/>
                  </a:lnTo>
                  <a:lnTo>
                    <a:pt x="19" y="29"/>
                  </a:lnTo>
                  <a:lnTo>
                    <a:pt x="12" y="41"/>
                  </a:lnTo>
                  <a:lnTo>
                    <a:pt x="12" y="41"/>
                  </a:lnTo>
                  <a:lnTo>
                    <a:pt x="39" y="39"/>
                  </a:lnTo>
                  <a:lnTo>
                    <a:pt x="39" y="39"/>
                  </a:lnTo>
                  <a:lnTo>
                    <a:pt x="32" y="29"/>
                  </a:lnTo>
                  <a:lnTo>
                    <a:pt x="37" y="27"/>
                  </a:lnTo>
                  <a:lnTo>
                    <a:pt x="37" y="27"/>
                  </a:lnTo>
                  <a:lnTo>
                    <a:pt x="42" y="36"/>
                  </a:lnTo>
                  <a:lnTo>
                    <a:pt x="42" y="36"/>
                  </a:lnTo>
                  <a:lnTo>
                    <a:pt x="47" y="45"/>
                  </a:lnTo>
                  <a:lnTo>
                    <a:pt x="43" y="46"/>
                  </a:lnTo>
                  <a:lnTo>
                    <a:pt x="43" y="46"/>
                  </a:lnTo>
                  <a:lnTo>
                    <a:pt x="41" y="42"/>
                  </a:lnTo>
                  <a:lnTo>
                    <a:pt x="41" y="42"/>
                  </a:lnTo>
                  <a:lnTo>
                    <a:pt x="25" y="44"/>
                  </a:lnTo>
                  <a:lnTo>
                    <a:pt x="2" y="46"/>
                  </a:lnTo>
                  <a:lnTo>
                    <a:pt x="2" y="46"/>
                  </a:lnTo>
                  <a:close/>
                  <a:moveTo>
                    <a:pt x="47" y="24"/>
                  </a:moveTo>
                  <a:lnTo>
                    <a:pt x="47" y="24"/>
                  </a:lnTo>
                  <a:lnTo>
                    <a:pt x="41" y="18"/>
                  </a:lnTo>
                  <a:lnTo>
                    <a:pt x="36" y="12"/>
                  </a:lnTo>
                  <a:lnTo>
                    <a:pt x="36" y="12"/>
                  </a:lnTo>
                  <a:lnTo>
                    <a:pt x="31" y="6"/>
                  </a:lnTo>
                  <a:lnTo>
                    <a:pt x="28" y="1"/>
                  </a:lnTo>
                  <a:lnTo>
                    <a:pt x="32" y="0"/>
                  </a:lnTo>
                  <a:lnTo>
                    <a:pt x="32" y="0"/>
                  </a:lnTo>
                  <a:lnTo>
                    <a:pt x="37" y="6"/>
                  </a:lnTo>
                  <a:lnTo>
                    <a:pt x="41" y="12"/>
                  </a:lnTo>
                  <a:lnTo>
                    <a:pt x="41" y="12"/>
                  </a:lnTo>
                  <a:lnTo>
                    <a:pt x="50" y="20"/>
                  </a:lnTo>
                  <a:lnTo>
                    <a:pt x="47"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1" name="Freeform 665">
              <a:extLst>
                <a:ext uri="{FF2B5EF4-FFF2-40B4-BE49-F238E27FC236}">
                  <a16:creationId xmlns:a16="http://schemas.microsoft.com/office/drawing/2014/main" id="{CB4A4CD3-79D6-4ACF-AF68-4F9891F144E1}"/>
                </a:ext>
              </a:extLst>
            </p:cNvPr>
            <p:cNvSpPr>
              <a:spLocks noEditPoints="1"/>
            </p:cNvSpPr>
            <p:nvPr/>
          </p:nvSpPr>
          <p:spPr bwMode="auto">
            <a:xfrm>
              <a:off x="4931" y="3460"/>
              <a:ext cx="22" cy="23"/>
            </a:xfrm>
            <a:custGeom>
              <a:avLst/>
              <a:gdLst>
                <a:gd name="T0" fmla="*/ 4 w 44"/>
                <a:gd name="T1" fmla="*/ 46 h 46"/>
                <a:gd name="T2" fmla="*/ 0 w 44"/>
                <a:gd name="T3" fmla="*/ 0 h 46"/>
                <a:gd name="T4" fmla="*/ 18 w 44"/>
                <a:gd name="T5" fmla="*/ 16 h 46"/>
                <a:gd name="T6" fmla="*/ 4 w 44"/>
                <a:gd name="T7" fmla="*/ 7 h 46"/>
                <a:gd name="T8" fmla="*/ 15 w 44"/>
                <a:gd name="T9" fmla="*/ 3 h 46"/>
                <a:gd name="T10" fmla="*/ 4 w 44"/>
                <a:gd name="T11" fmla="*/ 7 h 46"/>
                <a:gd name="T12" fmla="*/ 4 w 44"/>
                <a:gd name="T13" fmla="*/ 9 h 46"/>
                <a:gd name="T14" fmla="*/ 15 w 44"/>
                <a:gd name="T15" fmla="*/ 13 h 46"/>
                <a:gd name="T16" fmla="*/ 10 w 44"/>
                <a:gd name="T17" fmla="*/ 44 h 46"/>
                <a:gd name="T18" fmla="*/ 8 w 44"/>
                <a:gd name="T19" fmla="*/ 42 h 46"/>
                <a:gd name="T20" fmla="*/ 12 w 44"/>
                <a:gd name="T21" fmla="*/ 38 h 46"/>
                <a:gd name="T22" fmla="*/ 8 w 44"/>
                <a:gd name="T23" fmla="*/ 32 h 46"/>
                <a:gd name="T24" fmla="*/ 14 w 44"/>
                <a:gd name="T25" fmla="*/ 30 h 46"/>
                <a:gd name="T26" fmla="*/ 9 w 44"/>
                <a:gd name="T27" fmla="*/ 23 h 46"/>
                <a:gd name="T28" fmla="*/ 34 w 44"/>
                <a:gd name="T29" fmla="*/ 19 h 46"/>
                <a:gd name="T30" fmla="*/ 29 w 44"/>
                <a:gd name="T31" fmla="*/ 23 h 46"/>
                <a:gd name="T32" fmla="*/ 35 w 44"/>
                <a:gd name="T33" fmla="*/ 30 h 46"/>
                <a:gd name="T34" fmla="*/ 29 w 44"/>
                <a:gd name="T35" fmla="*/ 32 h 46"/>
                <a:gd name="T36" fmla="*/ 25 w 44"/>
                <a:gd name="T37" fmla="*/ 44 h 46"/>
                <a:gd name="T38" fmla="*/ 17 w 44"/>
                <a:gd name="T39" fmla="*/ 32 h 46"/>
                <a:gd name="T40" fmla="*/ 17 w 44"/>
                <a:gd name="T41" fmla="*/ 36 h 46"/>
                <a:gd name="T42" fmla="*/ 13 w 44"/>
                <a:gd name="T43" fmla="*/ 42 h 46"/>
                <a:gd name="T44" fmla="*/ 10 w 44"/>
                <a:gd name="T45" fmla="*/ 44 h 46"/>
                <a:gd name="T46" fmla="*/ 18 w 44"/>
                <a:gd name="T47" fmla="*/ 28 h 46"/>
                <a:gd name="T48" fmla="*/ 18 w 44"/>
                <a:gd name="T49" fmla="*/ 30 h 46"/>
                <a:gd name="T50" fmla="*/ 25 w 44"/>
                <a:gd name="T51" fmla="*/ 23 h 46"/>
                <a:gd name="T52" fmla="*/ 40 w 44"/>
                <a:gd name="T53" fmla="*/ 45 h 46"/>
                <a:gd name="T54" fmla="*/ 32 w 44"/>
                <a:gd name="T55" fmla="*/ 42 h 46"/>
                <a:gd name="T56" fmla="*/ 38 w 44"/>
                <a:gd name="T57" fmla="*/ 42 h 46"/>
                <a:gd name="T58" fmla="*/ 40 w 44"/>
                <a:gd name="T59" fmla="*/ 40 h 46"/>
                <a:gd name="T60" fmla="*/ 25 w 44"/>
                <a:gd name="T61" fmla="*/ 16 h 46"/>
                <a:gd name="T62" fmla="*/ 44 w 44"/>
                <a:gd name="T63" fmla="*/ 0 h 46"/>
                <a:gd name="T64" fmla="*/ 44 w 44"/>
                <a:gd name="T65" fmla="*/ 41 h 46"/>
                <a:gd name="T66" fmla="*/ 43 w 44"/>
                <a:gd name="T67" fmla="*/ 44 h 46"/>
                <a:gd name="T68" fmla="*/ 41 w 44"/>
                <a:gd name="T69" fmla="*/ 45 h 46"/>
                <a:gd name="T70" fmla="*/ 40 w 44"/>
                <a:gd name="T71" fmla="*/ 45 h 46"/>
                <a:gd name="T72" fmla="*/ 40 w 44"/>
                <a:gd name="T73" fmla="*/ 7 h 46"/>
                <a:gd name="T74" fmla="*/ 28 w 44"/>
                <a:gd name="T75" fmla="*/ 3 h 46"/>
                <a:gd name="T76" fmla="*/ 40 w 44"/>
                <a:gd name="T77" fmla="*/ 9 h 46"/>
                <a:gd name="T78" fmla="*/ 28 w 44"/>
                <a:gd name="T79" fmla="*/ 13 h 46"/>
                <a:gd name="T80" fmla="*/ 40 w 44"/>
                <a:gd name="T81" fmla="*/ 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46">
                  <a:moveTo>
                    <a:pt x="4" y="16"/>
                  </a:moveTo>
                  <a:lnTo>
                    <a:pt x="4" y="46"/>
                  </a:lnTo>
                  <a:lnTo>
                    <a:pt x="0" y="46"/>
                  </a:lnTo>
                  <a:lnTo>
                    <a:pt x="0" y="0"/>
                  </a:lnTo>
                  <a:lnTo>
                    <a:pt x="18" y="0"/>
                  </a:lnTo>
                  <a:lnTo>
                    <a:pt x="18" y="16"/>
                  </a:lnTo>
                  <a:lnTo>
                    <a:pt x="4" y="16"/>
                  </a:lnTo>
                  <a:close/>
                  <a:moveTo>
                    <a:pt x="4" y="7"/>
                  </a:moveTo>
                  <a:lnTo>
                    <a:pt x="15" y="7"/>
                  </a:lnTo>
                  <a:lnTo>
                    <a:pt x="15" y="3"/>
                  </a:lnTo>
                  <a:lnTo>
                    <a:pt x="4" y="3"/>
                  </a:lnTo>
                  <a:lnTo>
                    <a:pt x="4" y="7"/>
                  </a:lnTo>
                  <a:close/>
                  <a:moveTo>
                    <a:pt x="15" y="9"/>
                  </a:moveTo>
                  <a:lnTo>
                    <a:pt x="4" y="9"/>
                  </a:lnTo>
                  <a:lnTo>
                    <a:pt x="4" y="13"/>
                  </a:lnTo>
                  <a:lnTo>
                    <a:pt x="15" y="13"/>
                  </a:lnTo>
                  <a:lnTo>
                    <a:pt x="15" y="9"/>
                  </a:lnTo>
                  <a:close/>
                  <a:moveTo>
                    <a:pt x="10" y="44"/>
                  </a:moveTo>
                  <a:lnTo>
                    <a:pt x="8" y="42"/>
                  </a:lnTo>
                  <a:lnTo>
                    <a:pt x="8" y="42"/>
                  </a:lnTo>
                  <a:lnTo>
                    <a:pt x="10" y="40"/>
                  </a:lnTo>
                  <a:lnTo>
                    <a:pt x="12" y="38"/>
                  </a:lnTo>
                  <a:lnTo>
                    <a:pt x="14" y="32"/>
                  </a:lnTo>
                  <a:lnTo>
                    <a:pt x="8" y="32"/>
                  </a:lnTo>
                  <a:lnTo>
                    <a:pt x="8" y="30"/>
                  </a:lnTo>
                  <a:lnTo>
                    <a:pt x="14" y="30"/>
                  </a:lnTo>
                  <a:lnTo>
                    <a:pt x="14" y="23"/>
                  </a:lnTo>
                  <a:lnTo>
                    <a:pt x="9" y="23"/>
                  </a:lnTo>
                  <a:lnTo>
                    <a:pt x="9" y="19"/>
                  </a:lnTo>
                  <a:lnTo>
                    <a:pt x="34" y="19"/>
                  </a:lnTo>
                  <a:lnTo>
                    <a:pt x="34" y="23"/>
                  </a:lnTo>
                  <a:lnTo>
                    <a:pt x="29" y="23"/>
                  </a:lnTo>
                  <a:lnTo>
                    <a:pt x="29" y="30"/>
                  </a:lnTo>
                  <a:lnTo>
                    <a:pt x="35" y="30"/>
                  </a:lnTo>
                  <a:lnTo>
                    <a:pt x="35" y="32"/>
                  </a:lnTo>
                  <a:lnTo>
                    <a:pt x="29" y="32"/>
                  </a:lnTo>
                  <a:lnTo>
                    <a:pt x="29" y="44"/>
                  </a:lnTo>
                  <a:lnTo>
                    <a:pt x="25" y="44"/>
                  </a:lnTo>
                  <a:lnTo>
                    <a:pt x="25" y="32"/>
                  </a:lnTo>
                  <a:lnTo>
                    <a:pt x="17" y="32"/>
                  </a:lnTo>
                  <a:lnTo>
                    <a:pt x="17" y="32"/>
                  </a:lnTo>
                  <a:lnTo>
                    <a:pt x="17" y="36"/>
                  </a:lnTo>
                  <a:lnTo>
                    <a:pt x="15" y="39"/>
                  </a:lnTo>
                  <a:lnTo>
                    <a:pt x="13" y="42"/>
                  </a:lnTo>
                  <a:lnTo>
                    <a:pt x="10" y="44"/>
                  </a:lnTo>
                  <a:lnTo>
                    <a:pt x="10" y="44"/>
                  </a:lnTo>
                  <a:close/>
                  <a:moveTo>
                    <a:pt x="18" y="23"/>
                  </a:moveTo>
                  <a:lnTo>
                    <a:pt x="18" y="28"/>
                  </a:lnTo>
                  <a:lnTo>
                    <a:pt x="18" y="28"/>
                  </a:lnTo>
                  <a:lnTo>
                    <a:pt x="18" y="30"/>
                  </a:lnTo>
                  <a:lnTo>
                    <a:pt x="25" y="30"/>
                  </a:lnTo>
                  <a:lnTo>
                    <a:pt x="25" y="23"/>
                  </a:lnTo>
                  <a:lnTo>
                    <a:pt x="18" y="23"/>
                  </a:lnTo>
                  <a:close/>
                  <a:moveTo>
                    <a:pt x="40" y="45"/>
                  </a:moveTo>
                  <a:lnTo>
                    <a:pt x="33" y="45"/>
                  </a:lnTo>
                  <a:lnTo>
                    <a:pt x="32" y="42"/>
                  </a:lnTo>
                  <a:lnTo>
                    <a:pt x="38" y="42"/>
                  </a:lnTo>
                  <a:lnTo>
                    <a:pt x="38" y="42"/>
                  </a:lnTo>
                  <a:lnTo>
                    <a:pt x="40" y="41"/>
                  </a:lnTo>
                  <a:lnTo>
                    <a:pt x="40" y="40"/>
                  </a:lnTo>
                  <a:lnTo>
                    <a:pt x="40" y="16"/>
                  </a:lnTo>
                  <a:lnTo>
                    <a:pt x="25" y="16"/>
                  </a:lnTo>
                  <a:lnTo>
                    <a:pt x="25" y="0"/>
                  </a:lnTo>
                  <a:lnTo>
                    <a:pt x="44" y="0"/>
                  </a:lnTo>
                  <a:lnTo>
                    <a:pt x="44" y="41"/>
                  </a:lnTo>
                  <a:lnTo>
                    <a:pt x="44" y="41"/>
                  </a:lnTo>
                  <a:lnTo>
                    <a:pt x="44" y="43"/>
                  </a:lnTo>
                  <a:lnTo>
                    <a:pt x="43" y="44"/>
                  </a:lnTo>
                  <a:lnTo>
                    <a:pt x="43" y="44"/>
                  </a:lnTo>
                  <a:lnTo>
                    <a:pt x="41" y="45"/>
                  </a:lnTo>
                  <a:lnTo>
                    <a:pt x="40" y="45"/>
                  </a:lnTo>
                  <a:lnTo>
                    <a:pt x="40" y="45"/>
                  </a:lnTo>
                  <a:close/>
                  <a:moveTo>
                    <a:pt x="28" y="7"/>
                  </a:moveTo>
                  <a:lnTo>
                    <a:pt x="40" y="7"/>
                  </a:lnTo>
                  <a:lnTo>
                    <a:pt x="40" y="3"/>
                  </a:lnTo>
                  <a:lnTo>
                    <a:pt x="28" y="3"/>
                  </a:lnTo>
                  <a:lnTo>
                    <a:pt x="28" y="7"/>
                  </a:lnTo>
                  <a:close/>
                  <a:moveTo>
                    <a:pt x="40" y="9"/>
                  </a:moveTo>
                  <a:lnTo>
                    <a:pt x="28" y="9"/>
                  </a:lnTo>
                  <a:lnTo>
                    <a:pt x="28" y="13"/>
                  </a:lnTo>
                  <a:lnTo>
                    <a:pt x="40" y="13"/>
                  </a:lnTo>
                  <a:lnTo>
                    <a:pt x="4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2" name="Freeform 666">
              <a:extLst>
                <a:ext uri="{FF2B5EF4-FFF2-40B4-BE49-F238E27FC236}">
                  <a16:creationId xmlns:a16="http://schemas.microsoft.com/office/drawing/2014/main" id="{F48F3C36-1240-4F87-8451-7D43326E6808}"/>
                </a:ext>
              </a:extLst>
            </p:cNvPr>
            <p:cNvSpPr>
              <a:spLocks/>
            </p:cNvSpPr>
            <p:nvPr/>
          </p:nvSpPr>
          <p:spPr bwMode="auto">
            <a:xfrm>
              <a:off x="4960" y="3461"/>
              <a:ext cx="20" cy="21"/>
            </a:xfrm>
            <a:custGeom>
              <a:avLst/>
              <a:gdLst>
                <a:gd name="T0" fmla="*/ 39 w 39"/>
                <a:gd name="T1" fmla="*/ 23 h 42"/>
                <a:gd name="T2" fmla="*/ 39 w 39"/>
                <a:gd name="T3" fmla="*/ 23 h 42"/>
                <a:gd name="T4" fmla="*/ 34 w 39"/>
                <a:gd name="T5" fmla="*/ 31 h 42"/>
                <a:gd name="T6" fmla="*/ 32 w 39"/>
                <a:gd name="T7" fmla="*/ 35 h 42"/>
                <a:gd name="T8" fmla="*/ 29 w 39"/>
                <a:gd name="T9" fmla="*/ 38 h 42"/>
                <a:gd name="T10" fmla="*/ 29 w 39"/>
                <a:gd name="T11" fmla="*/ 38 h 42"/>
                <a:gd name="T12" fmla="*/ 26 w 39"/>
                <a:gd name="T13" fmla="*/ 40 h 42"/>
                <a:gd name="T14" fmla="*/ 23 w 39"/>
                <a:gd name="T15" fmla="*/ 41 h 42"/>
                <a:gd name="T16" fmla="*/ 19 w 39"/>
                <a:gd name="T17" fmla="*/ 42 h 42"/>
                <a:gd name="T18" fmla="*/ 15 w 39"/>
                <a:gd name="T19" fmla="*/ 42 h 42"/>
                <a:gd name="T20" fmla="*/ 15 w 39"/>
                <a:gd name="T21" fmla="*/ 42 h 42"/>
                <a:gd name="T22" fmla="*/ 9 w 39"/>
                <a:gd name="T23" fmla="*/ 42 h 42"/>
                <a:gd name="T24" fmla="*/ 9 w 39"/>
                <a:gd name="T25" fmla="*/ 42 h 42"/>
                <a:gd name="T26" fmla="*/ 4 w 39"/>
                <a:gd name="T27" fmla="*/ 40 h 42"/>
                <a:gd name="T28" fmla="*/ 4 w 39"/>
                <a:gd name="T29" fmla="*/ 40 h 42"/>
                <a:gd name="T30" fmla="*/ 1 w 39"/>
                <a:gd name="T31" fmla="*/ 36 h 42"/>
                <a:gd name="T32" fmla="*/ 1 w 39"/>
                <a:gd name="T33" fmla="*/ 36 h 42"/>
                <a:gd name="T34" fmla="*/ 0 w 39"/>
                <a:gd name="T35" fmla="*/ 32 h 42"/>
                <a:gd name="T36" fmla="*/ 0 w 39"/>
                <a:gd name="T37" fmla="*/ 32 h 42"/>
                <a:gd name="T38" fmla="*/ 0 w 39"/>
                <a:gd name="T39" fmla="*/ 24 h 42"/>
                <a:gd name="T40" fmla="*/ 0 w 39"/>
                <a:gd name="T41" fmla="*/ 24 h 42"/>
                <a:gd name="T42" fmla="*/ 1 w 39"/>
                <a:gd name="T43" fmla="*/ 0 h 42"/>
                <a:gd name="T44" fmla="*/ 5 w 39"/>
                <a:gd name="T45" fmla="*/ 0 h 42"/>
                <a:gd name="T46" fmla="*/ 5 w 39"/>
                <a:gd name="T47" fmla="*/ 0 h 42"/>
                <a:gd name="T48" fmla="*/ 4 w 39"/>
                <a:gd name="T49" fmla="*/ 24 h 42"/>
                <a:gd name="T50" fmla="*/ 4 w 39"/>
                <a:gd name="T51" fmla="*/ 24 h 42"/>
                <a:gd name="T52" fmla="*/ 4 w 39"/>
                <a:gd name="T53" fmla="*/ 30 h 42"/>
                <a:gd name="T54" fmla="*/ 4 w 39"/>
                <a:gd name="T55" fmla="*/ 30 h 42"/>
                <a:gd name="T56" fmla="*/ 4 w 39"/>
                <a:gd name="T57" fmla="*/ 32 h 42"/>
                <a:gd name="T58" fmla="*/ 5 w 39"/>
                <a:gd name="T59" fmla="*/ 34 h 42"/>
                <a:gd name="T60" fmla="*/ 5 w 39"/>
                <a:gd name="T61" fmla="*/ 34 h 42"/>
                <a:gd name="T62" fmla="*/ 7 w 39"/>
                <a:gd name="T63" fmla="*/ 36 h 42"/>
                <a:gd name="T64" fmla="*/ 9 w 39"/>
                <a:gd name="T65" fmla="*/ 38 h 42"/>
                <a:gd name="T66" fmla="*/ 9 w 39"/>
                <a:gd name="T67" fmla="*/ 38 h 42"/>
                <a:gd name="T68" fmla="*/ 12 w 39"/>
                <a:gd name="T69" fmla="*/ 38 h 42"/>
                <a:gd name="T70" fmla="*/ 15 w 39"/>
                <a:gd name="T71" fmla="*/ 39 h 42"/>
                <a:gd name="T72" fmla="*/ 15 w 39"/>
                <a:gd name="T73" fmla="*/ 39 h 42"/>
                <a:gd name="T74" fmla="*/ 22 w 39"/>
                <a:gd name="T75" fmla="*/ 38 h 42"/>
                <a:gd name="T76" fmla="*/ 27 w 39"/>
                <a:gd name="T77" fmla="*/ 35 h 42"/>
                <a:gd name="T78" fmla="*/ 27 w 39"/>
                <a:gd name="T79" fmla="*/ 35 h 42"/>
                <a:gd name="T80" fmla="*/ 29 w 39"/>
                <a:gd name="T81" fmla="*/ 33 h 42"/>
                <a:gd name="T82" fmla="*/ 31 w 39"/>
                <a:gd name="T83" fmla="*/ 30 h 42"/>
                <a:gd name="T84" fmla="*/ 34 w 39"/>
                <a:gd name="T85" fmla="*/ 21 h 42"/>
                <a:gd name="T86" fmla="*/ 39 w 39"/>
                <a:gd name="T87"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42">
                  <a:moveTo>
                    <a:pt x="39" y="23"/>
                  </a:moveTo>
                  <a:lnTo>
                    <a:pt x="39" y="23"/>
                  </a:lnTo>
                  <a:lnTo>
                    <a:pt x="34" y="31"/>
                  </a:lnTo>
                  <a:lnTo>
                    <a:pt x="32" y="35"/>
                  </a:lnTo>
                  <a:lnTo>
                    <a:pt x="29" y="38"/>
                  </a:lnTo>
                  <a:lnTo>
                    <a:pt x="29" y="38"/>
                  </a:lnTo>
                  <a:lnTo>
                    <a:pt x="26" y="40"/>
                  </a:lnTo>
                  <a:lnTo>
                    <a:pt x="23" y="41"/>
                  </a:lnTo>
                  <a:lnTo>
                    <a:pt x="19" y="42"/>
                  </a:lnTo>
                  <a:lnTo>
                    <a:pt x="15" y="42"/>
                  </a:lnTo>
                  <a:lnTo>
                    <a:pt x="15" y="42"/>
                  </a:lnTo>
                  <a:lnTo>
                    <a:pt x="9" y="42"/>
                  </a:lnTo>
                  <a:lnTo>
                    <a:pt x="9" y="42"/>
                  </a:lnTo>
                  <a:lnTo>
                    <a:pt x="4" y="40"/>
                  </a:lnTo>
                  <a:lnTo>
                    <a:pt x="4" y="40"/>
                  </a:lnTo>
                  <a:lnTo>
                    <a:pt x="1" y="36"/>
                  </a:lnTo>
                  <a:lnTo>
                    <a:pt x="1" y="36"/>
                  </a:lnTo>
                  <a:lnTo>
                    <a:pt x="0" y="32"/>
                  </a:lnTo>
                  <a:lnTo>
                    <a:pt x="0" y="32"/>
                  </a:lnTo>
                  <a:lnTo>
                    <a:pt x="0" y="24"/>
                  </a:lnTo>
                  <a:lnTo>
                    <a:pt x="0" y="24"/>
                  </a:lnTo>
                  <a:lnTo>
                    <a:pt x="1" y="0"/>
                  </a:lnTo>
                  <a:lnTo>
                    <a:pt x="5" y="0"/>
                  </a:lnTo>
                  <a:lnTo>
                    <a:pt x="5" y="0"/>
                  </a:lnTo>
                  <a:lnTo>
                    <a:pt x="4" y="24"/>
                  </a:lnTo>
                  <a:lnTo>
                    <a:pt x="4" y="24"/>
                  </a:lnTo>
                  <a:lnTo>
                    <a:pt x="4" y="30"/>
                  </a:lnTo>
                  <a:lnTo>
                    <a:pt x="4" y="30"/>
                  </a:lnTo>
                  <a:lnTo>
                    <a:pt x="4" y="32"/>
                  </a:lnTo>
                  <a:lnTo>
                    <a:pt x="5" y="34"/>
                  </a:lnTo>
                  <a:lnTo>
                    <a:pt x="5" y="34"/>
                  </a:lnTo>
                  <a:lnTo>
                    <a:pt x="7" y="36"/>
                  </a:lnTo>
                  <a:lnTo>
                    <a:pt x="9" y="38"/>
                  </a:lnTo>
                  <a:lnTo>
                    <a:pt x="9" y="38"/>
                  </a:lnTo>
                  <a:lnTo>
                    <a:pt x="12" y="38"/>
                  </a:lnTo>
                  <a:lnTo>
                    <a:pt x="15" y="39"/>
                  </a:lnTo>
                  <a:lnTo>
                    <a:pt x="15" y="39"/>
                  </a:lnTo>
                  <a:lnTo>
                    <a:pt x="22" y="38"/>
                  </a:lnTo>
                  <a:lnTo>
                    <a:pt x="27" y="35"/>
                  </a:lnTo>
                  <a:lnTo>
                    <a:pt x="27" y="35"/>
                  </a:lnTo>
                  <a:lnTo>
                    <a:pt x="29" y="33"/>
                  </a:lnTo>
                  <a:lnTo>
                    <a:pt x="31" y="30"/>
                  </a:lnTo>
                  <a:lnTo>
                    <a:pt x="34" y="21"/>
                  </a:lnTo>
                  <a:lnTo>
                    <a:pt x="3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3" name="Freeform 667">
              <a:extLst>
                <a:ext uri="{FF2B5EF4-FFF2-40B4-BE49-F238E27FC236}">
                  <a16:creationId xmlns:a16="http://schemas.microsoft.com/office/drawing/2014/main" id="{906D4283-4A0E-41D0-8997-ED8DF2D4A8A5}"/>
                </a:ext>
              </a:extLst>
            </p:cNvPr>
            <p:cNvSpPr>
              <a:spLocks noEditPoints="1"/>
            </p:cNvSpPr>
            <p:nvPr/>
          </p:nvSpPr>
          <p:spPr bwMode="auto">
            <a:xfrm>
              <a:off x="4984" y="3461"/>
              <a:ext cx="22" cy="21"/>
            </a:xfrm>
            <a:custGeom>
              <a:avLst/>
              <a:gdLst>
                <a:gd name="T0" fmla="*/ 40 w 44"/>
                <a:gd name="T1" fmla="*/ 41 h 43"/>
                <a:gd name="T2" fmla="*/ 33 w 44"/>
                <a:gd name="T3" fmla="*/ 37 h 43"/>
                <a:gd name="T4" fmla="*/ 25 w 44"/>
                <a:gd name="T5" fmla="*/ 37 h 43"/>
                <a:gd name="T6" fmla="*/ 24 w 44"/>
                <a:gd name="T7" fmla="*/ 40 h 43"/>
                <a:gd name="T8" fmla="*/ 18 w 44"/>
                <a:gd name="T9" fmla="*/ 43 h 43"/>
                <a:gd name="T10" fmla="*/ 13 w 44"/>
                <a:gd name="T11" fmla="*/ 43 h 43"/>
                <a:gd name="T12" fmla="*/ 5 w 44"/>
                <a:gd name="T13" fmla="*/ 41 h 43"/>
                <a:gd name="T14" fmla="*/ 2 w 44"/>
                <a:gd name="T15" fmla="*/ 39 h 43"/>
                <a:gd name="T16" fmla="*/ 1 w 44"/>
                <a:gd name="T17" fmla="*/ 36 h 43"/>
                <a:gd name="T18" fmla="*/ 5 w 44"/>
                <a:gd name="T19" fmla="*/ 30 h 43"/>
                <a:gd name="T20" fmla="*/ 8 w 44"/>
                <a:gd name="T21" fmla="*/ 28 h 43"/>
                <a:gd name="T22" fmla="*/ 12 w 44"/>
                <a:gd name="T23" fmla="*/ 27 h 43"/>
                <a:gd name="T24" fmla="*/ 21 w 44"/>
                <a:gd name="T25" fmla="*/ 21 h 43"/>
                <a:gd name="T26" fmla="*/ 2 w 44"/>
                <a:gd name="T27" fmla="*/ 17 h 43"/>
                <a:gd name="T28" fmla="*/ 21 w 44"/>
                <a:gd name="T29" fmla="*/ 9 h 43"/>
                <a:gd name="T30" fmla="*/ 0 w 44"/>
                <a:gd name="T31" fmla="*/ 6 h 43"/>
                <a:gd name="T32" fmla="*/ 21 w 44"/>
                <a:gd name="T33" fmla="*/ 0 h 43"/>
                <a:gd name="T34" fmla="*/ 25 w 44"/>
                <a:gd name="T35" fmla="*/ 6 h 43"/>
                <a:gd name="T36" fmla="*/ 44 w 44"/>
                <a:gd name="T37" fmla="*/ 9 h 43"/>
                <a:gd name="T38" fmla="*/ 25 w 44"/>
                <a:gd name="T39" fmla="*/ 17 h 43"/>
                <a:gd name="T40" fmla="*/ 42 w 44"/>
                <a:gd name="T41" fmla="*/ 21 h 43"/>
                <a:gd name="T42" fmla="*/ 25 w 44"/>
                <a:gd name="T43" fmla="*/ 29 h 43"/>
                <a:gd name="T44" fmla="*/ 35 w 44"/>
                <a:gd name="T45" fmla="*/ 34 h 43"/>
                <a:gd name="T46" fmla="*/ 42 w 44"/>
                <a:gd name="T47" fmla="*/ 38 h 43"/>
                <a:gd name="T48" fmla="*/ 21 w 44"/>
                <a:gd name="T49" fmla="*/ 32 h 43"/>
                <a:gd name="T50" fmla="*/ 17 w 44"/>
                <a:gd name="T51" fmla="*/ 31 h 43"/>
                <a:gd name="T52" fmla="*/ 12 w 44"/>
                <a:gd name="T53" fmla="*/ 31 h 43"/>
                <a:gd name="T54" fmla="*/ 7 w 44"/>
                <a:gd name="T55" fmla="*/ 32 h 43"/>
                <a:gd name="T56" fmla="*/ 6 w 44"/>
                <a:gd name="T57" fmla="*/ 33 h 43"/>
                <a:gd name="T58" fmla="*/ 5 w 44"/>
                <a:gd name="T59" fmla="*/ 35 h 43"/>
                <a:gd name="T60" fmla="*/ 7 w 44"/>
                <a:gd name="T61" fmla="*/ 39 h 43"/>
                <a:gd name="T62" fmla="*/ 10 w 44"/>
                <a:gd name="T63" fmla="*/ 39 h 43"/>
                <a:gd name="T64" fmla="*/ 13 w 44"/>
                <a:gd name="T65" fmla="*/ 40 h 43"/>
                <a:gd name="T66" fmla="*/ 18 w 44"/>
                <a:gd name="T67" fmla="*/ 39 h 43"/>
                <a:gd name="T68" fmla="*/ 20 w 44"/>
                <a:gd name="T69" fmla="*/ 38 h 43"/>
                <a:gd name="T70" fmla="*/ 21 w 44"/>
                <a:gd name="T71"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43">
                  <a:moveTo>
                    <a:pt x="42" y="38"/>
                  </a:moveTo>
                  <a:lnTo>
                    <a:pt x="40" y="41"/>
                  </a:lnTo>
                  <a:lnTo>
                    <a:pt x="40" y="41"/>
                  </a:lnTo>
                  <a:lnTo>
                    <a:pt x="33" y="37"/>
                  </a:lnTo>
                  <a:lnTo>
                    <a:pt x="25" y="33"/>
                  </a:lnTo>
                  <a:lnTo>
                    <a:pt x="25" y="37"/>
                  </a:lnTo>
                  <a:lnTo>
                    <a:pt x="25" y="37"/>
                  </a:lnTo>
                  <a:lnTo>
                    <a:pt x="24" y="40"/>
                  </a:lnTo>
                  <a:lnTo>
                    <a:pt x="22" y="42"/>
                  </a:lnTo>
                  <a:lnTo>
                    <a:pt x="18" y="43"/>
                  </a:lnTo>
                  <a:lnTo>
                    <a:pt x="13" y="43"/>
                  </a:lnTo>
                  <a:lnTo>
                    <a:pt x="13" y="43"/>
                  </a:lnTo>
                  <a:lnTo>
                    <a:pt x="9" y="43"/>
                  </a:lnTo>
                  <a:lnTo>
                    <a:pt x="5" y="41"/>
                  </a:lnTo>
                  <a:lnTo>
                    <a:pt x="5" y="41"/>
                  </a:lnTo>
                  <a:lnTo>
                    <a:pt x="2" y="39"/>
                  </a:lnTo>
                  <a:lnTo>
                    <a:pt x="1" y="36"/>
                  </a:lnTo>
                  <a:lnTo>
                    <a:pt x="1" y="36"/>
                  </a:lnTo>
                  <a:lnTo>
                    <a:pt x="2" y="32"/>
                  </a:lnTo>
                  <a:lnTo>
                    <a:pt x="5" y="30"/>
                  </a:lnTo>
                  <a:lnTo>
                    <a:pt x="5" y="30"/>
                  </a:lnTo>
                  <a:lnTo>
                    <a:pt x="8" y="28"/>
                  </a:lnTo>
                  <a:lnTo>
                    <a:pt x="12" y="27"/>
                  </a:lnTo>
                  <a:lnTo>
                    <a:pt x="12" y="27"/>
                  </a:lnTo>
                  <a:lnTo>
                    <a:pt x="21" y="28"/>
                  </a:lnTo>
                  <a:lnTo>
                    <a:pt x="21" y="21"/>
                  </a:lnTo>
                  <a:lnTo>
                    <a:pt x="2" y="21"/>
                  </a:lnTo>
                  <a:lnTo>
                    <a:pt x="2" y="17"/>
                  </a:lnTo>
                  <a:lnTo>
                    <a:pt x="21" y="17"/>
                  </a:lnTo>
                  <a:lnTo>
                    <a:pt x="21" y="9"/>
                  </a:lnTo>
                  <a:lnTo>
                    <a:pt x="0" y="9"/>
                  </a:lnTo>
                  <a:lnTo>
                    <a:pt x="0" y="6"/>
                  </a:lnTo>
                  <a:lnTo>
                    <a:pt x="21" y="6"/>
                  </a:lnTo>
                  <a:lnTo>
                    <a:pt x="21" y="0"/>
                  </a:lnTo>
                  <a:lnTo>
                    <a:pt x="25" y="0"/>
                  </a:lnTo>
                  <a:lnTo>
                    <a:pt x="25" y="6"/>
                  </a:lnTo>
                  <a:lnTo>
                    <a:pt x="44" y="6"/>
                  </a:lnTo>
                  <a:lnTo>
                    <a:pt x="44" y="9"/>
                  </a:lnTo>
                  <a:lnTo>
                    <a:pt x="25" y="9"/>
                  </a:lnTo>
                  <a:lnTo>
                    <a:pt x="25" y="17"/>
                  </a:lnTo>
                  <a:lnTo>
                    <a:pt x="42" y="17"/>
                  </a:lnTo>
                  <a:lnTo>
                    <a:pt x="42" y="21"/>
                  </a:lnTo>
                  <a:lnTo>
                    <a:pt x="25" y="21"/>
                  </a:lnTo>
                  <a:lnTo>
                    <a:pt x="25" y="29"/>
                  </a:lnTo>
                  <a:lnTo>
                    <a:pt x="25" y="29"/>
                  </a:lnTo>
                  <a:lnTo>
                    <a:pt x="35" y="34"/>
                  </a:lnTo>
                  <a:lnTo>
                    <a:pt x="42" y="38"/>
                  </a:lnTo>
                  <a:lnTo>
                    <a:pt x="42" y="38"/>
                  </a:lnTo>
                  <a:close/>
                  <a:moveTo>
                    <a:pt x="21" y="35"/>
                  </a:moveTo>
                  <a:lnTo>
                    <a:pt x="21" y="32"/>
                  </a:lnTo>
                  <a:lnTo>
                    <a:pt x="21" y="32"/>
                  </a:lnTo>
                  <a:lnTo>
                    <a:pt x="17" y="31"/>
                  </a:lnTo>
                  <a:lnTo>
                    <a:pt x="12" y="31"/>
                  </a:lnTo>
                  <a:lnTo>
                    <a:pt x="12" y="31"/>
                  </a:lnTo>
                  <a:lnTo>
                    <a:pt x="10" y="31"/>
                  </a:lnTo>
                  <a:lnTo>
                    <a:pt x="7" y="32"/>
                  </a:lnTo>
                  <a:lnTo>
                    <a:pt x="7" y="32"/>
                  </a:lnTo>
                  <a:lnTo>
                    <a:pt x="6" y="33"/>
                  </a:lnTo>
                  <a:lnTo>
                    <a:pt x="5" y="35"/>
                  </a:lnTo>
                  <a:lnTo>
                    <a:pt x="5" y="35"/>
                  </a:lnTo>
                  <a:lnTo>
                    <a:pt x="6" y="37"/>
                  </a:lnTo>
                  <a:lnTo>
                    <a:pt x="7" y="39"/>
                  </a:lnTo>
                  <a:lnTo>
                    <a:pt x="7" y="39"/>
                  </a:lnTo>
                  <a:lnTo>
                    <a:pt x="10" y="39"/>
                  </a:lnTo>
                  <a:lnTo>
                    <a:pt x="13" y="40"/>
                  </a:lnTo>
                  <a:lnTo>
                    <a:pt x="13" y="40"/>
                  </a:lnTo>
                  <a:lnTo>
                    <a:pt x="18" y="39"/>
                  </a:lnTo>
                  <a:lnTo>
                    <a:pt x="18" y="39"/>
                  </a:lnTo>
                  <a:lnTo>
                    <a:pt x="20" y="38"/>
                  </a:lnTo>
                  <a:lnTo>
                    <a:pt x="20" y="38"/>
                  </a:lnTo>
                  <a:lnTo>
                    <a:pt x="21" y="35"/>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4" name="Freeform 668">
              <a:extLst>
                <a:ext uri="{FF2B5EF4-FFF2-40B4-BE49-F238E27FC236}">
                  <a16:creationId xmlns:a16="http://schemas.microsoft.com/office/drawing/2014/main" id="{C42B605D-63C4-434F-8E95-6E27230A50A8}"/>
                </a:ext>
              </a:extLst>
            </p:cNvPr>
            <p:cNvSpPr>
              <a:spLocks noEditPoints="1"/>
            </p:cNvSpPr>
            <p:nvPr/>
          </p:nvSpPr>
          <p:spPr bwMode="auto">
            <a:xfrm>
              <a:off x="5010" y="3460"/>
              <a:ext cx="23" cy="22"/>
            </a:xfrm>
            <a:custGeom>
              <a:avLst/>
              <a:gdLst>
                <a:gd name="T0" fmla="*/ 29 w 45"/>
                <a:gd name="T1" fmla="*/ 9 h 44"/>
                <a:gd name="T2" fmla="*/ 29 w 45"/>
                <a:gd name="T3" fmla="*/ 19 h 44"/>
                <a:gd name="T4" fmla="*/ 31 w 45"/>
                <a:gd name="T5" fmla="*/ 28 h 44"/>
                <a:gd name="T6" fmla="*/ 30 w 45"/>
                <a:gd name="T7" fmla="*/ 31 h 44"/>
                <a:gd name="T8" fmla="*/ 28 w 45"/>
                <a:gd name="T9" fmla="*/ 37 h 44"/>
                <a:gd name="T10" fmla="*/ 26 w 45"/>
                <a:gd name="T11" fmla="*/ 39 h 44"/>
                <a:gd name="T12" fmla="*/ 13 w 45"/>
                <a:gd name="T13" fmla="*/ 44 h 44"/>
                <a:gd name="T14" fmla="*/ 12 w 45"/>
                <a:gd name="T15" fmla="*/ 41 h 44"/>
                <a:gd name="T16" fmla="*/ 23 w 45"/>
                <a:gd name="T17" fmla="*/ 37 h 44"/>
                <a:gd name="T18" fmla="*/ 26 w 45"/>
                <a:gd name="T19" fmla="*/ 33 h 44"/>
                <a:gd name="T20" fmla="*/ 27 w 45"/>
                <a:gd name="T21" fmla="*/ 28 h 44"/>
                <a:gd name="T22" fmla="*/ 27 w 45"/>
                <a:gd name="T23" fmla="*/ 26 h 44"/>
                <a:gd name="T24" fmla="*/ 24 w 45"/>
                <a:gd name="T25" fmla="*/ 31 h 44"/>
                <a:gd name="T26" fmla="*/ 21 w 45"/>
                <a:gd name="T27" fmla="*/ 32 h 44"/>
                <a:gd name="T28" fmla="*/ 18 w 45"/>
                <a:gd name="T29" fmla="*/ 32 h 44"/>
                <a:gd name="T30" fmla="*/ 12 w 45"/>
                <a:gd name="T31" fmla="*/ 30 h 44"/>
                <a:gd name="T32" fmla="*/ 10 w 45"/>
                <a:gd name="T33" fmla="*/ 27 h 44"/>
                <a:gd name="T34" fmla="*/ 9 w 45"/>
                <a:gd name="T35" fmla="*/ 24 h 44"/>
                <a:gd name="T36" fmla="*/ 12 w 45"/>
                <a:gd name="T37" fmla="*/ 16 h 44"/>
                <a:gd name="T38" fmla="*/ 15 w 45"/>
                <a:gd name="T39" fmla="*/ 14 h 44"/>
                <a:gd name="T40" fmla="*/ 19 w 45"/>
                <a:gd name="T41" fmla="*/ 14 h 44"/>
                <a:gd name="T42" fmla="*/ 25 w 45"/>
                <a:gd name="T43" fmla="*/ 16 h 44"/>
                <a:gd name="T44" fmla="*/ 0 w 45"/>
                <a:gd name="T45" fmla="*/ 9 h 44"/>
                <a:gd name="T46" fmla="*/ 25 w 45"/>
                <a:gd name="T47" fmla="*/ 6 h 44"/>
                <a:gd name="T48" fmla="*/ 29 w 45"/>
                <a:gd name="T49" fmla="*/ 0 h 44"/>
                <a:gd name="T50" fmla="*/ 45 w 45"/>
                <a:gd name="T51" fmla="*/ 6 h 44"/>
                <a:gd name="T52" fmla="*/ 25 w 45"/>
                <a:gd name="T53" fmla="*/ 20 h 44"/>
                <a:gd name="T54" fmla="*/ 23 w 45"/>
                <a:gd name="T55" fmla="*/ 18 h 44"/>
                <a:gd name="T56" fmla="*/ 19 w 45"/>
                <a:gd name="T57" fmla="*/ 17 h 44"/>
                <a:gd name="T58" fmla="*/ 15 w 45"/>
                <a:gd name="T59" fmla="*/ 19 h 44"/>
                <a:gd name="T60" fmla="*/ 14 w 45"/>
                <a:gd name="T61" fmla="*/ 22 h 44"/>
                <a:gd name="T62" fmla="*/ 13 w 45"/>
                <a:gd name="T63" fmla="*/ 24 h 44"/>
                <a:gd name="T64" fmla="*/ 15 w 45"/>
                <a:gd name="T65" fmla="*/ 28 h 44"/>
                <a:gd name="T66" fmla="*/ 16 w 45"/>
                <a:gd name="T67" fmla="*/ 29 h 44"/>
                <a:gd name="T68" fmla="*/ 18 w 45"/>
                <a:gd name="T69" fmla="*/ 29 h 44"/>
                <a:gd name="T70" fmla="*/ 23 w 45"/>
                <a:gd name="T71" fmla="*/ 27 h 44"/>
                <a:gd name="T72" fmla="*/ 24 w 45"/>
                <a:gd name="T73" fmla="*/ 25 h 44"/>
                <a:gd name="T74" fmla="*/ 25 w 45"/>
                <a:gd name="T75"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4">
                  <a:moveTo>
                    <a:pt x="45" y="9"/>
                  </a:moveTo>
                  <a:lnTo>
                    <a:pt x="29" y="9"/>
                  </a:lnTo>
                  <a:lnTo>
                    <a:pt x="29" y="19"/>
                  </a:lnTo>
                  <a:lnTo>
                    <a:pt x="29" y="19"/>
                  </a:lnTo>
                  <a:lnTo>
                    <a:pt x="30" y="24"/>
                  </a:lnTo>
                  <a:lnTo>
                    <a:pt x="31" y="28"/>
                  </a:lnTo>
                  <a:lnTo>
                    <a:pt x="31" y="28"/>
                  </a:lnTo>
                  <a:lnTo>
                    <a:pt x="30" y="31"/>
                  </a:lnTo>
                  <a:lnTo>
                    <a:pt x="29" y="34"/>
                  </a:lnTo>
                  <a:lnTo>
                    <a:pt x="28" y="37"/>
                  </a:lnTo>
                  <a:lnTo>
                    <a:pt x="26" y="39"/>
                  </a:lnTo>
                  <a:lnTo>
                    <a:pt x="26" y="39"/>
                  </a:lnTo>
                  <a:lnTo>
                    <a:pt x="20" y="43"/>
                  </a:lnTo>
                  <a:lnTo>
                    <a:pt x="13" y="44"/>
                  </a:lnTo>
                  <a:lnTo>
                    <a:pt x="12" y="41"/>
                  </a:lnTo>
                  <a:lnTo>
                    <a:pt x="12" y="41"/>
                  </a:lnTo>
                  <a:lnTo>
                    <a:pt x="18" y="40"/>
                  </a:lnTo>
                  <a:lnTo>
                    <a:pt x="23" y="37"/>
                  </a:lnTo>
                  <a:lnTo>
                    <a:pt x="23" y="37"/>
                  </a:lnTo>
                  <a:lnTo>
                    <a:pt x="26" y="33"/>
                  </a:lnTo>
                  <a:lnTo>
                    <a:pt x="27" y="28"/>
                  </a:lnTo>
                  <a:lnTo>
                    <a:pt x="27" y="28"/>
                  </a:lnTo>
                  <a:lnTo>
                    <a:pt x="27" y="26"/>
                  </a:lnTo>
                  <a:lnTo>
                    <a:pt x="27" y="26"/>
                  </a:lnTo>
                  <a:lnTo>
                    <a:pt x="26" y="29"/>
                  </a:lnTo>
                  <a:lnTo>
                    <a:pt x="24" y="31"/>
                  </a:lnTo>
                  <a:lnTo>
                    <a:pt x="24" y="31"/>
                  </a:lnTo>
                  <a:lnTo>
                    <a:pt x="21" y="32"/>
                  </a:lnTo>
                  <a:lnTo>
                    <a:pt x="18" y="32"/>
                  </a:lnTo>
                  <a:lnTo>
                    <a:pt x="18" y="32"/>
                  </a:lnTo>
                  <a:lnTo>
                    <a:pt x="15" y="32"/>
                  </a:lnTo>
                  <a:lnTo>
                    <a:pt x="12" y="30"/>
                  </a:lnTo>
                  <a:lnTo>
                    <a:pt x="12" y="30"/>
                  </a:lnTo>
                  <a:lnTo>
                    <a:pt x="10" y="27"/>
                  </a:lnTo>
                  <a:lnTo>
                    <a:pt x="9" y="24"/>
                  </a:lnTo>
                  <a:lnTo>
                    <a:pt x="9" y="24"/>
                  </a:lnTo>
                  <a:lnTo>
                    <a:pt x="10" y="19"/>
                  </a:lnTo>
                  <a:lnTo>
                    <a:pt x="12" y="16"/>
                  </a:lnTo>
                  <a:lnTo>
                    <a:pt x="12" y="16"/>
                  </a:lnTo>
                  <a:lnTo>
                    <a:pt x="15" y="14"/>
                  </a:lnTo>
                  <a:lnTo>
                    <a:pt x="19" y="14"/>
                  </a:lnTo>
                  <a:lnTo>
                    <a:pt x="19" y="14"/>
                  </a:lnTo>
                  <a:lnTo>
                    <a:pt x="22" y="14"/>
                  </a:lnTo>
                  <a:lnTo>
                    <a:pt x="25" y="16"/>
                  </a:lnTo>
                  <a:lnTo>
                    <a:pt x="25" y="9"/>
                  </a:lnTo>
                  <a:lnTo>
                    <a:pt x="0" y="9"/>
                  </a:lnTo>
                  <a:lnTo>
                    <a:pt x="0" y="6"/>
                  </a:lnTo>
                  <a:lnTo>
                    <a:pt x="25" y="6"/>
                  </a:lnTo>
                  <a:lnTo>
                    <a:pt x="25" y="0"/>
                  </a:lnTo>
                  <a:lnTo>
                    <a:pt x="29" y="0"/>
                  </a:lnTo>
                  <a:lnTo>
                    <a:pt x="29" y="6"/>
                  </a:lnTo>
                  <a:lnTo>
                    <a:pt x="45" y="6"/>
                  </a:lnTo>
                  <a:lnTo>
                    <a:pt x="45" y="9"/>
                  </a:lnTo>
                  <a:close/>
                  <a:moveTo>
                    <a:pt x="25" y="20"/>
                  </a:moveTo>
                  <a:lnTo>
                    <a:pt x="25" y="20"/>
                  </a:lnTo>
                  <a:lnTo>
                    <a:pt x="23" y="18"/>
                  </a:lnTo>
                  <a:lnTo>
                    <a:pt x="19" y="17"/>
                  </a:lnTo>
                  <a:lnTo>
                    <a:pt x="19" y="17"/>
                  </a:lnTo>
                  <a:lnTo>
                    <a:pt x="17" y="17"/>
                  </a:lnTo>
                  <a:lnTo>
                    <a:pt x="15" y="19"/>
                  </a:lnTo>
                  <a:lnTo>
                    <a:pt x="15" y="19"/>
                  </a:lnTo>
                  <a:lnTo>
                    <a:pt x="14" y="22"/>
                  </a:lnTo>
                  <a:lnTo>
                    <a:pt x="13" y="24"/>
                  </a:lnTo>
                  <a:lnTo>
                    <a:pt x="13" y="24"/>
                  </a:lnTo>
                  <a:lnTo>
                    <a:pt x="14" y="26"/>
                  </a:lnTo>
                  <a:lnTo>
                    <a:pt x="15" y="28"/>
                  </a:lnTo>
                  <a:lnTo>
                    <a:pt x="15" y="28"/>
                  </a:lnTo>
                  <a:lnTo>
                    <a:pt x="16" y="29"/>
                  </a:lnTo>
                  <a:lnTo>
                    <a:pt x="18" y="29"/>
                  </a:lnTo>
                  <a:lnTo>
                    <a:pt x="18" y="29"/>
                  </a:lnTo>
                  <a:lnTo>
                    <a:pt x="21" y="29"/>
                  </a:lnTo>
                  <a:lnTo>
                    <a:pt x="23" y="27"/>
                  </a:lnTo>
                  <a:lnTo>
                    <a:pt x="23" y="27"/>
                  </a:lnTo>
                  <a:lnTo>
                    <a:pt x="24" y="25"/>
                  </a:lnTo>
                  <a:lnTo>
                    <a:pt x="25" y="22"/>
                  </a:lnTo>
                  <a:lnTo>
                    <a:pt x="2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5" name="Freeform 669">
              <a:extLst>
                <a:ext uri="{FF2B5EF4-FFF2-40B4-BE49-F238E27FC236}">
                  <a16:creationId xmlns:a16="http://schemas.microsoft.com/office/drawing/2014/main" id="{758DECA5-4746-408B-BEE0-91FEC0DA1E6F}"/>
                </a:ext>
              </a:extLst>
            </p:cNvPr>
            <p:cNvSpPr>
              <a:spLocks noEditPoints="1"/>
            </p:cNvSpPr>
            <p:nvPr/>
          </p:nvSpPr>
          <p:spPr bwMode="auto">
            <a:xfrm>
              <a:off x="5037" y="3475"/>
              <a:ext cx="6" cy="7"/>
            </a:xfrm>
            <a:custGeom>
              <a:avLst/>
              <a:gdLst>
                <a:gd name="T0" fmla="*/ 0 w 14"/>
                <a:gd name="T1" fmla="*/ 7 h 14"/>
                <a:gd name="T2" fmla="*/ 0 w 14"/>
                <a:gd name="T3" fmla="*/ 7 h 14"/>
                <a:gd name="T4" fmla="*/ 0 w 14"/>
                <a:gd name="T5" fmla="*/ 4 h 14"/>
                <a:gd name="T6" fmla="*/ 3 w 14"/>
                <a:gd name="T7" fmla="*/ 2 h 14"/>
                <a:gd name="T8" fmla="*/ 3 w 14"/>
                <a:gd name="T9" fmla="*/ 2 h 14"/>
                <a:gd name="T10" fmla="*/ 5 w 14"/>
                <a:gd name="T11" fmla="*/ 1 h 14"/>
                <a:gd name="T12" fmla="*/ 8 w 14"/>
                <a:gd name="T13" fmla="*/ 0 h 14"/>
                <a:gd name="T14" fmla="*/ 8 w 14"/>
                <a:gd name="T15" fmla="*/ 0 h 14"/>
                <a:gd name="T16" fmla="*/ 10 w 14"/>
                <a:gd name="T17" fmla="*/ 1 h 14"/>
                <a:gd name="T18" fmla="*/ 12 w 14"/>
                <a:gd name="T19" fmla="*/ 2 h 14"/>
                <a:gd name="T20" fmla="*/ 12 w 14"/>
                <a:gd name="T21" fmla="*/ 2 h 14"/>
                <a:gd name="T22" fmla="*/ 14 w 14"/>
                <a:gd name="T23" fmla="*/ 4 h 14"/>
                <a:gd name="T24" fmla="*/ 14 w 14"/>
                <a:gd name="T25" fmla="*/ 7 h 14"/>
                <a:gd name="T26" fmla="*/ 14 w 14"/>
                <a:gd name="T27" fmla="*/ 7 h 14"/>
                <a:gd name="T28" fmla="*/ 14 w 14"/>
                <a:gd name="T29" fmla="*/ 9 h 14"/>
                <a:gd name="T30" fmla="*/ 12 w 14"/>
                <a:gd name="T31" fmla="*/ 12 h 14"/>
                <a:gd name="T32" fmla="*/ 12 w 14"/>
                <a:gd name="T33" fmla="*/ 12 h 14"/>
                <a:gd name="T34" fmla="*/ 10 w 14"/>
                <a:gd name="T35" fmla="*/ 13 h 14"/>
                <a:gd name="T36" fmla="*/ 8 w 14"/>
                <a:gd name="T37" fmla="*/ 14 h 14"/>
                <a:gd name="T38" fmla="*/ 8 w 14"/>
                <a:gd name="T39" fmla="*/ 14 h 14"/>
                <a:gd name="T40" fmla="*/ 5 w 14"/>
                <a:gd name="T41" fmla="*/ 13 h 14"/>
                <a:gd name="T42" fmla="*/ 3 w 14"/>
                <a:gd name="T43" fmla="*/ 12 h 14"/>
                <a:gd name="T44" fmla="*/ 3 w 14"/>
                <a:gd name="T45" fmla="*/ 12 h 14"/>
                <a:gd name="T46" fmla="*/ 0 w 14"/>
                <a:gd name="T47" fmla="*/ 9 h 14"/>
                <a:gd name="T48" fmla="*/ 0 w 14"/>
                <a:gd name="T49" fmla="*/ 7 h 14"/>
                <a:gd name="T50" fmla="*/ 0 w 14"/>
                <a:gd name="T51" fmla="*/ 7 h 14"/>
                <a:gd name="T52" fmla="*/ 4 w 14"/>
                <a:gd name="T53" fmla="*/ 7 h 14"/>
                <a:gd name="T54" fmla="*/ 4 w 14"/>
                <a:gd name="T55" fmla="*/ 7 h 14"/>
                <a:gd name="T56" fmla="*/ 4 w 14"/>
                <a:gd name="T57" fmla="*/ 8 h 14"/>
                <a:gd name="T58" fmla="*/ 5 w 14"/>
                <a:gd name="T59" fmla="*/ 10 h 14"/>
                <a:gd name="T60" fmla="*/ 5 w 14"/>
                <a:gd name="T61" fmla="*/ 10 h 14"/>
                <a:gd name="T62" fmla="*/ 6 w 14"/>
                <a:gd name="T63" fmla="*/ 10 h 14"/>
                <a:gd name="T64" fmla="*/ 8 w 14"/>
                <a:gd name="T65" fmla="*/ 11 h 14"/>
                <a:gd name="T66" fmla="*/ 8 w 14"/>
                <a:gd name="T67" fmla="*/ 11 h 14"/>
                <a:gd name="T68" fmla="*/ 9 w 14"/>
                <a:gd name="T69" fmla="*/ 10 h 14"/>
                <a:gd name="T70" fmla="*/ 10 w 14"/>
                <a:gd name="T71" fmla="*/ 10 h 14"/>
                <a:gd name="T72" fmla="*/ 10 w 14"/>
                <a:gd name="T73" fmla="*/ 10 h 14"/>
                <a:gd name="T74" fmla="*/ 11 w 14"/>
                <a:gd name="T75" fmla="*/ 8 h 14"/>
                <a:gd name="T76" fmla="*/ 11 w 14"/>
                <a:gd name="T77" fmla="*/ 7 h 14"/>
                <a:gd name="T78" fmla="*/ 11 w 14"/>
                <a:gd name="T79" fmla="*/ 7 h 14"/>
                <a:gd name="T80" fmla="*/ 11 w 14"/>
                <a:gd name="T81" fmla="*/ 5 h 14"/>
                <a:gd name="T82" fmla="*/ 10 w 14"/>
                <a:gd name="T83" fmla="*/ 4 h 14"/>
                <a:gd name="T84" fmla="*/ 10 w 14"/>
                <a:gd name="T85" fmla="*/ 4 h 14"/>
                <a:gd name="T86" fmla="*/ 9 w 14"/>
                <a:gd name="T87" fmla="*/ 3 h 14"/>
                <a:gd name="T88" fmla="*/ 8 w 14"/>
                <a:gd name="T89" fmla="*/ 3 h 14"/>
                <a:gd name="T90" fmla="*/ 8 w 14"/>
                <a:gd name="T91" fmla="*/ 3 h 14"/>
                <a:gd name="T92" fmla="*/ 6 w 14"/>
                <a:gd name="T93" fmla="*/ 3 h 14"/>
                <a:gd name="T94" fmla="*/ 5 w 14"/>
                <a:gd name="T95" fmla="*/ 4 h 14"/>
                <a:gd name="T96" fmla="*/ 5 w 14"/>
                <a:gd name="T97" fmla="*/ 4 h 14"/>
                <a:gd name="T98" fmla="*/ 4 w 14"/>
                <a:gd name="T99" fmla="*/ 5 h 14"/>
                <a:gd name="T100" fmla="*/ 4 w 14"/>
                <a:gd name="T101" fmla="*/ 7 h 14"/>
                <a:gd name="T102" fmla="*/ 4 w 14"/>
                <a:gd name="T10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14">
                  <a:moveTo>
                    <a:pt x="0" y="7"/>
                  </a:moveTo>
                  <a:lnTo>
                    <a:pt x="0" y="7"/>
                  </a:lnTo>
                  <a:lnTo>
                    <a:pt x="0" y="4"/>
                  </a:lnTo>
                  <a:lnTo>
                    <a:pt x="3" y="2"/>
                  </a:lnTo>
                  <a:lnTo>
                    <a:pt x="3" y="2"/>
                  </a:lnTo>
                  <a:lnTo>
                    <a:pt x="5" y="1"/>
                  </a:lnTo>
                  <a:lnTo>
                    <a:pt x="8" y="0"/>
                  </a:lnTo>
                  <a:lnTo>
                    <a:pt x="8" y="0"/>
                  </a:lnTo>
                  <a:lnTo>
                    <a:pt x="10" y="1"/>
                  </a:lnTo>
                  <a:lnTo>
                    <a:pt x="12" y="2"/>
                  </a:lnTo>
                  <a:lnTo>
                    <a:pt x="12" y="2"/>
                  </a:lnTo>
                  <a:lnTo>
                    <a:pt x="14" y="4"/>
                  </a:lnTo>
                  <a:lnTo>
                    <a:pt x="14" y="7"/>
                  </a:lnTo>
                  <a:lnTo>
                    <a:pt x="14" y="7"/>
                  </a:lnTo>
                  <a:lnTo>
                    <a:pt x="14" y="9"/>
                  </a:lnTo>
                  <a:lnTo>
                    <a:pt x="12" y="12"/>
                  </a:lnTo>
                  <a:lnTo>
                    <a:pt x="12" y="12"/>
                  </a:lnTo>
                  <a:lnTo>
                    <a:pt x="10" y="13"/>
                  </a:lnTo>
                  <a:lnTo>
                    <a:pt x="8" y="14"/>
                  </a:lnTo>
                  <a:lnTo>
                    <a:pt x="8" y="14"/>
                  </a:lnTo>
                  <a:lnTo>
                    <a:pt x="5" y="13"/>
                  </a:lnTo>
                  <a:lnTo>
                    <a:pt x="3" y="12"/>
                  </a:lnTo>
                  <a:lnTo>
                    <a:pt x="3" y="12"/>
                  </a:lnTo>
                  <a:lnTo>
                    <a:pt x="0" y="9"/>
                  </a:lnTo>
                  <a:lnTo>
                    <a:pt x="0" y="7"/>
                  </a:lnTo>
                  <a:lnTo>
                    <a:pt x="0" y="7"/>
                  </a:lnTo>
                  <a:close/>
                  <a:moveTo>
                    <a:pt x="4" y="7"/>
                  </a:moveTo>
                  <a:lnTo>
                    <a:pt x="4" y="7"/>
                  </a:lnTo>
                  <a:lnTo>
                    <a:pt x="4" y="8"/>
                  </a:lnTo>
                  <a:lnTo>
                    <a:pt x="5" y="10"/>
                  </a:lnTo>
                  <a:lnTo>
                    <a:pt x="5" y="10"/>
                  </a:lnTo>
                  <a:lnTo>
                    <a:pt x="6" y="10"/>
                  </a:lnTo>
                  <a:lnTo>
                    <a:pt x="8" y="11"/>
                  </a:lnTo>
                  <a:lnTo>
                    <a:pt x="8" y="11"/>
                  </a:lnTo>
                  <a:lnTo>
                    <a:pt x="9" y="10"/>
                  </a:lnTo>
                  <a:lnTo>
                    <a:pt x="10" y="10"/>
                  </a:lnTo>
                  <a:lnTo>
                    <a:pt x="10" y="10"/>
                  </a:lnTo>
                  <a:lnTo>
                    <a:pt x="11" y="8"/>
                  </a:lnTo>
                  <a:lnTo>
                    <a:pt x="11" y="7"/>
                  </a:lnTo>
                  <a:lnTo>
                    <a:pt x="11" y="7"/>
                  </a:lnTo>
                  <a:lnTo>
                    <a:pt x="11" y="5"/>
                  </a:lnTo>
                  <a:lnTo>
                    <a:pt x="10" y="4"/>
                  </a:lnTo>
                  <a:lnTo>
                    <a:pt x="10" y="4"/>
                  </a:lnTo>
                  <a:lnTo>
                    <a:pt x="9" y="3"/>
                  </a:lnTo>
                  <a:lnTo>
                    <a:pt x="8" y="3"/>
                  </a:lnTo>
                  <a:lnTo>
                    <a:pt x="8" y="3"/>
                  </a:lnTo>
                  <a:lnTo>
                    <a:pt x="6" y="3"/>
                  </a:lnTo>
                  <a:lnTo>
                    <a:pt x="5" y="4"/>
                  </a:lnTo>
                  <a:lnTo>
                    <a:pt x="5" y="4"/>
                  </a:lnTo>
                  <a:lnTo>
                    <a:pt x="4" y="5"/>
                  </a:lnTo>
                  <a:lnTo>
                    <a:pt x="4" y="7"/>
                  </a:lnTo>
                  <a:lnTo>
                    <a:pt x="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6" name="Freeform 670">
              <a:extLst>
                <a:ext uri="{FF2B5EF4-FFF2-40B4-BE49-F238E27FC236}">
                  <a16:creationId xmlns:a16="http://schemas.microsoft.com/office/drawing/2014/main" id="{091A16D3-C1B6-410A-ACF9-F283531734ED}"/>
                </a:ext>
              </a:extLst>
            </p:cNvPr>
            <p:cNvSpPr>
              <a:spLocks noEditPoints="1"/>
            </p:cNvSpPr>
            <p:nvPr/>
          </p:nvSpPr>
          <p:spPr bwMode="auto">
            <a:xfrm>
              <a:off x="4747" y="3529"/>
              <a:ext cx="22" cy="22"/>
            </a:xfrm>
            <a:custGeom>
              <a:avLst/>
              <a:gdLst>
                <a:gd name="T0" fmla="*/ 40 w 43"/>
                <a:gd name="T1" fmla="*/ 41 h 44"/>
                <a:gd name="T2" fmla="*/ 33 w 43"/>
                <a:gd name="T3" fmla="*/ 37 h 44"/>
                <a:gd name="T4" fmla="*/ 24 w 43"/>
                <a:gd name="T5" fmla="*/ 37 h 44"/>
                <a:gd name="T6" fmla="*/ 24 w 43"/>
                <a:gd name="T7" fmla="*/ 40 h 44"/>
                <a:gd name="T8" fmla="*/ 18 w 43"/>
                <a:gd name="T9" fmla="*/ 43 h 44"/>
                <a:gd name="T10" fmla="*/ 12 w 43"/>
                <a:gd name="T11" fmla="*/ 44 h 44"/>
                <a:gd name="T12" fmla="*/ 4 w 43"/>
                <a:gd name="T13" fmla="*/ 42 h 44"/>
                <a:gd name="T14" fmla="*/ 2 w 43"/>
                <a:gd name="T15" fmla="*/ 39 h 44"/>
                <a:gd name="T16" fmla="*/ 1 w 43"/>
                <a:gd name="T17" fmla="*/ 36 h 44"/>
                <a:gd name="T18" fmla="*/ 4 w 43"/>
                <a:gd name="T19" fmla="*/ 30 h 44"/>
                <a:gd name="T20" fmla="*/ 8 w 43"/>
                <a:gd name="T21" fmla="*/ 28 h 44"/>
                <a:gd name="T22" fmla="*/ 12 w 43"/>
                <a:gd name="T23" fmla="*/ 28 h 44"/>
                <a:gd name="T24" fmla="*/ 20 w 43"/>
                <a:gd name="T25" fmla="*/ 21 h 44"/>
                <a:gd name="T26" fmla="*/ 1 w 43"/>
                <a:gd name="T27" fmla="*/ 18 h 44"/>
                <a:gd name="T28" fmla="*/ 20 w 43"/>
                <a:gd name="T29" fmla="*/ 9 h 44"/>
                <a:gd name="T30" fmla="*/ 0 w 43"/>
                <a:gd name="T31" fmla="*/ 6 h 44"/>
                <a:gd name="T32" fmla="*/ 20 w 43"/>
                <a:gd name="T33" fmla="*/ 0 h 44"/>
                <a:gd name="T34" fmla="*/ 24 w 43"/>
                <a:gd name="T35" fmla="*/ 6 h 44"/>
                <a:gd name="T36" fmla="*/ 43 w 43"/>
                <a:gd name="T37" fmla="*/ 9 h 44"/>
                <a:gd name="T38" fmla="*/ 24 w 43"/>
                <a:gd name="T39" fmla="*/ 18 h 44"/>
                <a:gd name="T40" fmla="*/ 41 w 43"/>
                <a:gd name="T41" fmla="*/ 21 h 44"/>
                <a:gd name="T42" fmla="*/ 24 w 43"/>
                <a:gd name="T43" fmla="*/ 30 h 44"/>
                <a:gd name="T44" fmla="*/ 35 w 43"/>
                <a:gd name="T45" fmla="*/ 34 h 44"/>
                <a:gd name="T46" fmla="*/ 42 w 43"/>
                <a:gd name="T47" fmla="*/ 38 h 44"/>
                <a:gd name="T48" fmla="*/ 21 w 43"/>
                <a:gd name="T49" fmla="*/ 32 h 44"/>
                <a:gd name="T50" fmla="*/ 17 w 43"/>
                <a:gd name="T51" fmla="*/ 31 h 44"/>
                <a:gd name="T52" fmla="*/ 12 w 43"/>
                <a:gd name="T53" fmla="*/ 31 h 44"/>
                <a:gd name="T54" fmla="*/ 7 w 43"/>
                <a:gd name="T55" fmla="*/ 32 h 44"/>
                <a:gd name="T56" fmla="*/ 5 w 43"/>
                <a:gd name="T57" fmla="*/ 34 h 44"/>
                <a:gd name="T58" fmla="*/ 4 w 43"/>
                <a:gd name="T59" fmla="*/ 36 h 44"/>
                <a:gd name="T60" fmla="*/ 7 w 43"/>
                <a:gd name="T61" fmla="*/ 39 h 44"/>
                <a:gd name="T62" fmla="*/ 9 w 43"/>
                <a:gd name="T63" fmla="*/ 40 h 44"/>
                <a:gd name="T64" fmla="*/ 13 w 43"/>
                <a:gd name="T65" fmla="*/ 40 h 44"/>
                <a:gd name="T66" fmla="*/ 18 w 43"/>
                <a:gd name="T67" fmla="*/ 40 h 44"/>
                <a:gd name="T68" fmla="*/ 20 w 43"/>
                <a:gd name="T69" fmla="*/ 38 h 44"/>
                <a:gd name="T70" fmla="*/ 21 w 43"/>
                <a:gd name="T71"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44">
                  <a:moveTo>
                    <a:pt x="42" y="38"/>
                  </a:moveTo>
                  <a:lnTo>
                    <a:pt x="40" y="41"/>
                  </a:lnTo>
                  <a:lnTo>
                    <a:pt x="40" y="41"/>
                  </a:lnTo>
                  <a:lnTo>
                    <a:pt x="33" y="37"/>
                  </a:lnTo>
                  <a:lnTo>
                    <a:pt x="24" y="33"/>
                  </a:lnTo>
                  <a:lnTo>
                    <a:pt x="24" y="37"/>
                  </a:lnTo>
                  <a:lnTo>
                    <a:pt x="24" y="37"/>
                  </a:lnTo>
                  <a:lnTo>
                    <a:pt x="24" y="40"/>
                  </a:lnTo>
                  <a:lnTo>
                    <a:pt x="21" y="42"/>
                  </a:lnTo>
                  <a:lnTo>
                    <a:pt x="18" y="43"/>
                  </a:lnTo>
                  <a:lnTo>
                    <a:pt x="12" y="44"/>
                  </a:lnTo>
                  <a:lnTo>
                    <a:pt x="12" y="44"/>
                  </a:lnTo>
                  <a:lnTo>
                    <a:pt x="8" y="43"/>
                  </a:lnTo>
                  <a:lnTo>
                    <a:pt x="4" y="42"/>
                  </a:lnTo>
                  <a:lnTo>
                    <a:pt x="4" y="42"/>
                  </a:lnTo>
                  <a:lnTo>
                    <a:pt x="2" y="39"/>
                  </a:lnTo>
                  <a:lnTo>
                    <a:pt x="1" y="36"/>
                  </a:lnTo>
                  <a:lnTo>
                    <a:pt x="1" y="36"/>
                  </a:lnTo>
                  <a:lnTo>
                    <a:pt x="2" y="33"/>
                  </a:lnTo>
                  <a:lnTo>
                    <a:pt x="4" y="30"/>
                  </a:lnTo>
                  <a:lnTo>
                    <a:pt x="4" y="30"/>
                  </a:lnTo>
                  <a:lnTo>
                    <a:pt x="8" y="28"/>
                  </a:lnTo>
                  <a:lnTo>
                    <a:pt x="12" y="28"/>
                  </a:lnTo>
                  <a:lnTo>
                    <a:pt x="12" y="28"/>
                  </a:lnTo>
                  <a:lnTo>
                    <a:pt x="20" y="29"/>
                  </a:lnTo>
                  <a:lnTo>
                    <a:pt x="20" y="21"/>
                  </a:lnTo>
                  <a:lnTo>
                    <a:pt x="1" y="21"/>
                  </a:lnTo>
                  <a:lnTo>
                    <a:pt x="1" y="18"/>
                  </a:lnTo>
                  <a:lnTo>
                    <a:pt x="20" y="18"/>
                  </a:lnTo>
                  <a:lnTo>
                    <a:pt x="20" y="9"/>
                  </a:lnTo>
                  <a:lnTo>
                    <a:pt x="0" y="9"/>
                  </a:lnTo>
                  <a:lnTo>
                    <a:pt x="0" y="6"/>
                  </a:lnTo>
                  <a:lnTo>
                    <a:pt x="20" y="6"/>
                  </a:lnTo>
                  <a:lnTo>
                    <a:pt x="20" y="0"/>
                  </a:lnTo>
                  <a:lnTo>
                    <a:pt x="24" y="0"/>
                  </a:lnTo>
                  <a:lnTo>
                    <a:pt x="24" y="6"/>
                  </a:lnTo>
                  <a:lnTo>
                    <a:pt x="43" y="6"/>
                  </a:lnTo>
                  <a:lnTo>
                    <a:pt x="43" y="9"/>
                  </a:lnTo>
                  <a:lnTo>
                    <a:pt x="24" y="9"/>
                  </a:lnTo>
                  <a:lnTo>
                    <a:pt x="24" y="18"/>
                  </a:lnTo>
                  <a:lnTo>
                    <a:pt x="41" y="18"/>
                  </a:lnTo>
                  <a:lnTo>
                    <a:pt x="41" y="21"/>
                  </a:lnTo>
                  <a:lnTo>
                    <a:pt x="24" y="21"/>
                  </a:lnTo>
                  <a:lnTo>
                    <a:pt x="24" y="30"/>
                  </a:lnTo>
                  <a:lnTo>
                    <a:pt x="24" y="30"/>
                  </a:lnTo>
                  <a:lnTo>
                    <a:pt x="35" y="34"/>
                  </a:lnTo>
                  <a:lnTo>
                    <a:pt x="42" y="38"/>
                  </a:lnTo>
                  <a:lnTo>
                    <a:pt x="42" y="38"/>
                  </a:lnTo>
                  <a:close/>
                  <a:moveTo>
                    <a:pt x="21" y="36"/>
                  </a:moveTo>
                  <a:lnTo>
                    <a:pt x="21" y="32"/>
                  </a:lnTo>
                  <a:lnTo>
                    <a:pt x="21" y="32"/>
                  </a:lnTo>
                  <a:lnTo>
                    <a:pt x="17" y="31"/>
                  </a:lnTo>
                  <a:lnTo>
                    <a:pt x="12" y="31"/>
                  </a:lnTo>
                  <a:lnTo>
                    <a:pt x="12" y="31"/>
                  </a:lnTo>
                  <a:lnTo>
                    <a:pt x="9" y="31"/>
                  </a:lnTo>
                  <a:lnTo>
                    <a:pt x="7" y="32"/>
                  </a:lnTo>
                  <a:lnTo>
                    <a:pt x="7" y="32"/>
                  </a:lnTo>
                  <a:lnTo>
                    <a:pt x="5" y="34"/>
                  </a:lnTo>
                  <a:lnTo>
                    <a:pt x="4" y="36"/>
                  </a:lnTo>
                  <a:lnTo>
                    <a:pt x="4" y="36"/>
                  </a:lnTo>
                  <a:lnTo>
                    <a:pt x="5" y="38"/>
                  </a:lnTo>
                  <a:lnTo>
                    <a:pt x="7" y="39"/>
                  </a:lnTo>
                  <a:lnTo>
                    <a:pt x="7" y="39"/>
                  </a:lnTo>
                  <a:lnTo>
                    <a:pt x="9" y="40"/>
                  </a:lnTo>
                  <a:lnTo>
                    <a:pt x="13" y="40"/>
                  </a:lnTo>
                  <a:lnTo>
                    <a:pt x="13" y="40"/>
                  </a:lnTo>
                  <a:lnTo>
                    <a:pt x="18" y="40"/>
                  </a:lnTo>
                  <a:lnTo>
                    <a:pt x="18" y="40"/>
                  </a:lnTo>
                  <a:lnTo>
                    <a:pt x="20" y="38"/>
                  </a:lnTo>
                  <a:lnTo>
                    <a:pt x="20" y="38"/>
                  </a:lnTo>
                  <a:lnTo>
                    <a:pt x="21" y="36"/>
                  </a:lnTo>
                  <a:lnTo>
                    <a:pt x="21"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7" name="Freeform 671">
              <a:extLst>
                <a:ext uri="{FF2B5EF4-FFF2-40B4-BE49-F238E27FC236}">
                  <a16:creationId xmlns:a16="http://schemas.microsoft.com/office/drawing/2014/main" id="{56216388-CFE2-4485-AF7D-7C1BAC263811}"/>
                </a:ext>
              </a:extLst>
            </p:cNvPr>
            <p:cNvSpPr>
              <a:spLocks noEditPoints="1"/>
            </p:cNvSpPr>
            <p:nvPr/>
          </p:nvSpPr>
          <p:spPr bwMode="auto">
            <a:xfrm>
              <a:off x="4773" y="3529"/>
              <a:ext cx="23" cy="22"/>
            </a:xfrm>
            <a:custGeom>
              <a:avLst/>
              <a:gdLst>
                <a:gd name="T0" fmla="*/ 15 w 45"/>
                <a:gd name="T1" fmla="*/ 0 h 45"/>
                <a:gd name="T2" fmla="*/ 33 w 45"/>
                <a:gd name="T3" fmla="*/ 7 h 45"/>
                <a:gd name="T4" fmla="*/ 14 w 45"/>
                <a:gd name="T5" fmla="*/ 11 h 45"/>
                <a:gd name="T6" fmla="*/ 13 w 45"/>
                <a:gd name="T7" fmla="*/ 21 h 45"/>
                <a:gd name="T8" fmla="*/ 10 w 45"/>
                <a:gd name="T9" fmla="*/ 31 h 45"/>
                <a:gd name="T10" fmla="*/ 3 w 45"/>
                <a:gd name="T11" fmla="*/ 45 h 45"/>
                <a:gd name="T12" fmla="*/ 0 w 45"/>
                <a:gd name="T13" fmla="*/ 43 h 45"/>
                <a:gd name="T14" fmla="*/ 7 w 45"/>
                <a:gd name="T15" fmla="*/ 29 h 45"/>
                <a:gd name="T16" fmla="*/ 9 w 45"/>
                <a:gd name="T17" fmla="*/ 20 h 45"/>
                <a:gd name="T18" fmla="*/ 1 w 45"/>
                <a:gd name="T19" fmla="*/ 11 h 45"/>
                <a:gd name="T20" fmla="*/ 11 w 45"/>
                <a:gd name="T21" fmla="*/ 7 h 45"/>
                <a:gd name="T22" fmla="*/ 11 w 45"/>
                <a:gd name="T23" fmla="*/ 0 h 45"/>
                <a:gd name="T24" fmla="*/ 45 w 45"/>
                <a:gd name="T25" fmla="*/ 43 h 45"/>
                <a:gd name="T26" fmla="*/ 34 w 45"/>
                <a:gd name="T27" fmla="*/ 43 h 45"/>
                <a:gd name="T28" fmla="*/ 25 w 45"/>
                <a:gd name="T29" fmla="*/ 43 h 45"/>
                <a:gd name="T30" fmla="*/ 22 w 45"/>
                <a:gd name="T31" fmla="*/ 42 h 45"/>
                <a:gd name="T32" fmla="*/ 20 w 45"/>
                <a:gd name="T33" fmla="*/ 41 h 45"/>
                <a:gd name="T34" fmla="*/ 18 w 45"/>
                <a:gd name="T35" fmla="*/ 37 h 45"/>
                <a:gd name="T36" fmla="*/ 19 w 45"/>
                <a:gd name="T37" fmla="*/ 33 h 45"/>
                <a:gd name="T38" fmla="*/ 24 w 45"/>
                <a:gd name="T39" fmla="*/ 31 h 45"/>
                <a:gd name="T40" fmla="*/ 22 w 45"/>
                <a:gd name="T41" fmla="*/ 34 h 45"/>
                <a:gd name="T42" fmla="*/ 22 w 45"/>
                <a:gd name="T43" fmla="*/ 36 h 45"/>
                <a:gd name="T44" fmla="*/ 24 w 45"/>
                <a:gd name="T45" fmla="*/ 39 h 45"/>
                <a:gd name="T46" fmla="*/ 27 w 45"/>
                <a:gd name="T47" fmla="*/ 40 h 45"/>
                <a:gd name="T48" fmla="*/ 33 w 45"/>
                <a:gd name="T49" fmla="*/ 40 h 45"/>
                <a:gd name="T50" fmla="*/ 45 w 45"/>
                <a:gd name="T51" fmla="*/ 43 h 45"/>
                <a:gd name="T52" fmla="*/ 44 w 45"/>
                <a:gd name="T53" fmla="*/ 20 h 45"/>
                <a:gd name="T54" fmla="*/ 41 w 45"/>
                <a:gd name="T55" fmla="*/ 20 h 45"/>
                <a:gd name="T56" fmla="*/ 21 w 45"/>
                <a:gd name="T57" fmla="*/ 21 h 45"/>
                <a:gd name="T58" fmla="*/ 21 w 45"/>
                <a:gd name="T59" fmla="*/ 17 h 45"/>
                <a:gd name="T60" fmla="*/ 41 w 45"/>
                <a:gd name="T61" fmla="*/ 16 h 45"/>
                <a:gd name="T62" fmla="*/ 44 w 45"/>
                <a:gd name="T63" fmla="*/ 1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45">
                  <a:moveTo>
                    <a:pt x="15" y="0"/>
                  </a:moveTo>
                  <a:lnTo>
                    <a:pt x="15" y="0"/>
                  </a:lnTo>
                  <a:lnTo>
                    <a:pt x="15" y="7"/>
                  </a:lnTo>
                  <a:lnTo>
                    <a:pt x="33" y="7"/>
                  </a:lnTo>
                  <a:lnTo>
                    <a:pt x="33" y="11"/>
                  </a:lnTo>
                  <a:lnTo>
                    <a:pt x="14" y="11"/>
                  </a:lnTo>
                  <a:lnTo>
                    <a:pt x="14" y="11"/>
                  </a:lnTo>
                  <a:lnTo>
                    <a:pt x="13" y="21"/>
                  </a:lnTo>
                  <a:lnTo>
                    <a:pt x="10" y="31"/>
                  </a:lnTo>
                  <a:lnTo>
                    <a:pt x="10" y="31"/>
                  </a:lnTo>
                  <a:lnTo>
                    <a:pt x="7" y="39"/>
                  </a:lnTo>
                  <a:lnTo>
                    <a:pt x="3" y="45"/>
                  </a:lnTo>
                  <a:lnTo>
                    <a:pt x="0" y="43"/>
                  </a:lnTo>
                  <a:lnTo>
                    <a:pt x="0" y="43"/>
                  </a:lnTo>
                  <a:lnTo>
                    <a:pt x="4" y="37"/>
                  </a:lnTo>
                  <a:lnTo>
                    <a:pt x="7" y="29"/>
                  </a:lnTo>
                  <a:lnTo>
                    <a:pt x="7" y="29"/>
                  </a:lnTo>
                  <a:lnTo>
                    <a:pt x="9" y="20"/>
                  </a:lnTo>
                  <a:lnTo>
                    <a:pt x="10" y="11"/>
                  </a:lnTo>
                  <a:lnTo>
                    <a:pt x="1" y="11"/>
                  </a:lnTo>
                  <a:lnTo>
                    <a:pt x="1" y="7"/>
                  </a:lnTo>
                  <a:lnTo>
                    <a:pt x="11" y="7"/>
                  </a:lnTo>
                  <a:lnTo>
                    <a:pt x="11" y="7"/>
                  </a:lnTo>
                  <a:lnTo>
                    <a:pt x="11" y="0"/>
                  </a:lnTo>
                  <a:lnTo>
                    <a:pt x="15" y="0"/>
                  </a:lnTo>
                  <a:close/>
                  <a:moveTo>
                    <a:pt x="45" y="43"/>
                  </a:moveTo>
                  <a:lnTo>
                    <a:pt x="45" y="43"/>
                  </a:lnTo>
                  <a:lnTo>
                    <a:pt x="34" y="43"/>
                  </a:lnTo>
                  <a:lnTo>
                    <a:pt x="34" y="43"/>
                  </a:lnTo>
                  <a:lnTo>
                    <a:pt x="25" y="43"/>
                  </a:lnTo>
                  <a:lnTo>
                    <a:pt x="25" y="43"/>
                  </a:lnTo>
                  <a:lnTo>
                    <a:pt x="22" y="42"/>
                  </a:lnTo>
                  <a:lnTo>
                    <a:pt x="20" y="41"/>
                  </a:lnTo>
                  <a:lnTo>
                    <a:pt x="20" y="41"/>
                  </a:lnTo>
                  <a:lnTo>
                    <a:pt x="19" y="39"/>
                  </a:lnTo>
                  <a:lnTo>
                    <a:pt x="18" y="37"/>
                  </a:lnTo>
                  <a:lnTo>
                    <a:pt x="18" y="37"/>
                  </a:lnTo>
                  <a:lnTo>
                    <a:pt x="19" y="33"/>
                  </a:lnTo>
                  <a:lnTo>
                    <a:pt x="21" y="30"/>
                  </a:lnTo>
                  <a:lnTo>
                    <a:pt x="24" y="31"/>
                  </a:lnTo>
                  <a:lnTo>
                    <a:pt x="24" y="31"/>
                  </a:lnTo>
                  <a:lnTo>
                    <a:pt x="22" y="34"/>
                  </a:lnTo>
                  <a:lnTo>
                    <a:pt x="22" y="36"/>
                  </a:lnTo>
                  <a:lnTo>
                    <a:pt x="22" y="36"/>
                  </a:lnTo>
                  <a:lnTo>
                    <a:pt x="22" y="38"/>
                  </a:lnTo>
                  <a:lnTo>
                    <a:pt x="24" y="39"/>
                  </a:lnTo>
                  <a:lnTo>
                    <a:pt x="24" y="39"/>
                  </a:lnTo>
                  <a:lnTo>
                    <a:pt x="27" y="40"/>
                  </a:lnTo>
                  <a:lnTo>
                    <a:pt x="33" y="40"/>
                  </a:lnTo>
                  <a:lnTo>
                    <a:pt x="33" y="40"/>
                  </a:lnTo>
                  <a:lnTo>
                    <a:pt x="45" y="39"/>
                  </a:lnTo>
                  <a:lnTo>
                    <a:pt x="45" y="43"/>
                  </a:lnTo>
                  <a:close/>
                  <a:moveTo>
                    <a:pt x="44" y="16"/>
                  </a:moveTo>
                  <a:lnTo>
                    <a:pt x="44" y="20"/>
                  </a:lnTo>
                  <a:lnTo>
                    <a:pt x="44" y="20"/>
                  </a:lnTo>
                  <a:lnTo>
                    <a:pt x="41" y="20"/>
                  </a:lnTo>
                  <a:lnTo>
                    <a:pt x="41" y="20"/>
                  </a:lnTo>
                  <a:lnTo>
                    <a:pt x="21" y="21"/>
                  </a:lnTo>
                  <a:lnTo>
                    <a:pt x="21" y="17"/>
                  </a:lnTo>
                  <a:lnTo>
                    <a:pt x="21" y="17"/>
                  </a:lnTo>
                  <a:lnTo>
                    <a:pt x="41" y="16"/>
                  </a:lnTo>
                  <a:lnTo>
                    <a:pt x="41" y="16"/>
                  </a:lnTo>
                  <a:lnTo>
                    <a:pt x="44" y="16"/>
                  </a:lnTo>
                  <a:lnTo>
                    <a:pt x="4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8" name="Freeform 672">
              <a:extLst>
                <a:ext uri="{FF2B5EF4-FFF2-40B4-BE49-F238E27FC236}">
                  <a16:creationId xmlns:a16="http://schemas.microsoft.com/office/drawing/2014/main" id="{3652756D-71B5-4A78-B799-E256149E7591}"/>
                </a:ext>
              </a:extLst>
            </p:cNvPr>
            <p:cNvSpPr>
              <a:spLocks noEditPoints="1"/>
            </p:cNvSpPr>
            <p:nvPr/>
          </p:nvSpPr>
          <p:spPr bwMode="auto">
            <a:xfrm>
              <a:off x="4800" y="3528"/>
              <a:ext cx="25" cy="24"/>
            </a:xfrm>
            <a:custGeom>
              <a:avLst/>
              <a:gdLst>
                <a:gd name="T0" fmla="*/ 2 w 50"/>
                <a:gd name="T1" fmla="*/ 25 h 47"/>
                <a:gd name="T2" fmla="*/ 0 w 50"/>
                <a:gd name="T3" fmla="*/ 23 h 47"/>
                <a:gd name="T4" fmla="*/ 0 w 50"/>
                <a:gd name="T5" fmla="*/ 23 h 47"/>
                <a:gd name="T6" fmla="*/ 6 w 50"/>
                <a:gd name="T7" fmla="*/ 18 h 47"/>
                <a:gd name="T8" fmla="*/ 10 w 50"/>
                <a:gd name="T9" fmla="*/ 12 h 47"/>
                <a:gd name="T10" fmla="*/ 14 w 50"/>
                <a:gd name="T11" fmla="*/ 7 h 47"/>
                <a:gd name="T12" fmla="*/ 17 w 50"/>
                <a:gd name="T13" fmla="*/ 1 h 47"/>
                <a:gd name="T14" fmla="*/ 21 w 50"/>
                <a:gd name="T15" fmla="*/ 2 h 47"/>
                <a:gd name="T16" fmla="*/ 21 w 50"/>
                <a:gd name="T17" fmla="*/ 2 h 47"/>
                <a:gd name="T18" fmla="*/ 18 w 50"/>
                <a:gd name="T19" fmla="*/ 7 h 47"/>
                <a:gd name="T20" fmla="*/ 14 w 50"/>
                <a:gd name="T21" fmla="*/ 13 h 47"/>
                <a:gd name="T22" fmla="*/ 14 w 50"/>
                <a:gd name="T23" fmla="*/ 13 h 47"/>
                <a:gd name="T24" fmla="*/ 9 w 50"/>
                <a:gd name="T25" fmla="*/ 20 h 47"/>
                <a:gd name="T26" fmla="*/ 2 w 50"/>
                <a:gd name="T27" fmla="*/ 25 h 47"/>
                <a:gd name="T28" fmla="*/ 2 w 50"/>
                <a:gd name="T29" fmla="*/ 25 h 47"/>
                <a:gd name="T30" fmla="*/ 2 w 50"/>
                <a:gd name="T31" fmla="*/ 46 h 47"/>
                <a:gd name="T32" fmla="*/ 1 w 50"/>
                <a:gd name="T33" fmla="*/ 42 h 47"/>
                <a:gd name="T34" fmla="*/ 1 w 50"/>
                <a:gd name="T35" fmla="*/ 42 h 47"/>
                <a:gd name="T36" fmla="*/ 9 w 50"/>
                <a:gd name="T37" fmla="*/ 42 h 47"/>
                <a:gd name="T38" fmla="*/ 9 w 50"/>
                <a:gd name="T39" fmla="*/ 42 h 47"/>
                <a:gd name="T40" fmla="*/ 16 w 50"/>
                <a:gd name="T41" fmla="*/ 29 h 47"/>
                <a:gd name="T42" fmla="*/ 16 w 50"/>
                <a:gd name="T43" fmla="*/ 29 h 47"/>
                <a:gd name="T44" fmla="*/ 21 w 50"/>
                <a:gd name="T45" fmla="*/ 16 h 47"/>
                <a:gd name="T46" fmla="*/ 25 w 50"/>
                <a:gd name="T47" fmla="*/ 17 h 47"/>
                <a:gd name="T48" fmla="*/ 25 w 50"/>
                <a:gd name="T49" fmla="*/ 17 h 47"/>
                <a:gd name="T50" fmla="*/ 20 w 50"/>
                <a:gd name="T51" fmla="*/ 29 h 47"/>
                <a:gd name="T52" fmla="*/ 20 w 50"/>
                <a:gd name="T53" fmla="*/ 29 h 47"/>
                <a:gd name="T54" fmla="*/ 13 w 50"/>
                <a:gd name="T55" fmla="*/ 42 h 47"/>
                <a:gd name="T56" fmla="*/ 13 w 50"/>
                <a:gd name="T57" fmla="*/ 42 h 47"/>
                <a:gd name="T58" fmla="*/ 40 w 50"/>
                <a:gd name="T59" fmla="*/ 39 h 47"/>
                <a:gd name="T60" fmla="*/ 40 w 50"/>
                <a:gd name="T61" fmla="*/ 39 h 47"/>
                <a:gd name="T62" fmla="*/ 34 w 50"/>
                <a:gd name="T63" fmla="*/ 29 h 47"/>
                <a:gd name="T64" fmla="*/ 37 w 50"/>
                <a:gd name="T65" fmla="*/ 27 h 47"/>
                <a:gd name="T66" fmla="*/ 37 w 50"/>
                <a:gd name="T67" fmla="*/ 27 h 47"/>
                <a:gd name="T68" fmla="*/ 42 w 50"/>
                <a:gd name="T69" fmla="*/ 36 h 47"/>
                <a:gd name="T70" fmla="*/ 42 w 50"/>
                <a:gd name="T71" fmla="*/ 36 h 47"/>
                <a:gd name="T72" fmla="*/ 48 w 50"/>
                <a:gd name="T73" fmla="*/ 45 h 47"/>
                <a:gd name="T74" fmla="*/ 44 w 50"/>
                <a:gd name="T75" fmla="*/ 47 h 47"/>
                <a:gd name="T76" fmla="*/ 44 w 50"/>
                <a:gd name="T77" fmla="*/ 47 h 47"/>
                <a:gd name="T78" fmla="*/ 42 w 50"/>
                <a:gd name="T79" fmla="*/ 43 h 47"/>
                <a:gd name="T80" fmla="*/ 42 w 50"/>
                <a:gd name="T81" fmla="*/ 43 h 47"/>
                <a:gd name="T82" fmla="*/ 27 w 50"/>
                <a:gd name="T83" fmla="*/ 44 h 47"/>
                <a:gd name="T84" fmla="*/ 2 w 50"/>
                <a:gd name="T85" fmla="*/ 46 h 47"/>
                <a:gd name="T86" fmla="*/ 2 w 50"/>
                <a:gd name="T87" fmla="*/ 46 h 47"/>
                <a:gd name="T88" fmla="*/ 47 w 50"/>
                <a:gd name="T89" fmla="*/ 25 h 47"/>
                <a:gd name="T90" fmla="*/ 47 w 50"/>
                <a:gd name="T91" fmla="*/ 25 h 47"/>
                <a:gd name="T92" fmla="*/ 42 w 50"/>
                <a:gd name="T93" fmla="*/ 20 h 47"/>
                <a:gd name="T94" fmla="*/ 37 w 50"/>
                <a:gd name="T95" fmla="*/ 13 h 47"/>
                <a:gd name="T96" fmla="*/ 37 w 50"/>
                <a:gd name="T97" fmla="*/ 13 h 47"/>
                <a:gd name="T98" fmla="*/ 33 w 50"/>
                <a:gd name="T99" fmla="*/ 7 h 47"/>
                <a:gd name="T100" fmla="*/ 30 w 50"/>
                <a:gd name="T101" fmla="*/ 2 h 47"/>
                <a:gd name="T102" fmla="*/ 33 w 50"/>
                <a:gd name="T103" fmla="*/ 0 h 47"/>
                <a:gd name="T104" fmla="*/ 33 w 50"/>
                <a:gd name="T105" fmla="*/ 0 h 47"/>
                <a:gd name="T106" fmla="*/ 37 w 50"/>
                <a:gd name="T107" fmla="*/ 7 h 47"/>
                <a:gd name="T108" fmla="*/ 42 w 50"/>
                <a:gd name="T109" fmla="*/ 13 h 47"/>
                <a:gd name="T110" fmla="*/ 42 w 50"/>
                <a:gd name="T111" fmla="*/ 13 h 47"/>
                <a:gd name="T112" fmla="*/ 50 w 50"/>
                <a:gd name="T113" fmla="*/ 22 h 47"/>
                <a:gd name="T114" fmla="*/ 47 w 50"/>
                <a:gd name="T11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 h="47">
                  <a:moveTo>
                    <a:pt x="2" y="25"/>
                  </a:moveTo>
                  <a:lnTo>
                    <a:pt x="0" y="23"/>
                  </a:lnTo>
                  <a:lnTo>
                    <a:pt x="0" y="23"/>
                  </a:lnTo>
                  <a:lnTo>
                    <a:pt x="6" y="18"/>
                  </a:lnTo>
                  <a:lnTo>
                    <a:pt x="10" y="12"/>
                  </a:lnTo>
                  <a:lnTo>
                    <a:pt x="14" y="7"/>
                  </a:lnTo>
                  <a:lnTo>
                    <a:pt x="17" y="1"/>
                  </a:lnTo>
                  <a:lnTo>
                    <a:pt x="21" y="2"/>
                  </a:lnTo>
                  <a:lnTo>
                    <a:pt x="21" y="2"/>
                  </a:lnTo>
                  <a:lnTo>
                    <a:pt x="18" y="7"/>
                  </a:lnTo>
                  <a:lnTo>
                    <a:pt x="14" y="13"/>
                  </a:lnTo>
                  <a:lnTo>
                    <a:pt x="14" y="13"/>
                  </a:lnTo>
                  <a:lnTo>
                    <a:pt x="9" y="20"/>
                  </a:lnTo>
                  <a:lnTo>
                    <a:pt x="2" y="25"/>
                  </a:lnTo>
                  <a:lnTo>
                    <a:pt x="2" y="25"/>
                  </a:lnTo>
                  <a:close/>
                  <a:moveTo>
                    <a:pt x="2" y="46"/>
                  </a:moveTo>
                  <a:lnTo>
                    <a:pt x="1" y="42"/>
                  </a:lnTo>
                  <a:lnTo>
                    <a:pt x="1" y="42"/>
                  </a:lnTo>
                  <a:lnTo>
                    <a:pt x="9" y="42"/>
                  </a:lnTo>
                  <a:lnTo>
                    <a:pt x="9" y="42"/>
                  </a:lnTo>
                  <a:lnTo>
                    <a:pt x="16" y="29"/>
                  </a:lnTo>
                  <a:lnTo>
                    <a:pt x="16" y="29"/>
                  </a:lnTo>
                  <a:lnTo>
                    <a:pt x="21" y="16"/>
                  </a:lnTo>
                  <a:lnTo>
                    <a:pt x="25" y="17"/>
                  </a:lnTo>
                  <a:lnTo>
                    <a:pt x="25" y="17"/>
                  </a:lnTo>
                  <a:lnTo>
                    <a:pt x="20" y="29"/>
                  </a:lnTo>
                  <a:lnTo>
                    <a:pt x="20" y="29"/>
                  </a:lnTo>
                  <a:lnTo>
                    <a:pt x="13" y="42"/>
                  </a:lnTo>
                  <a:lnTo>
                    <a:pt x="13" y="42"/>
                  </a:lnTo>
                  <a:lnTo>
                    <a:pt x="40" y="39"/>
                  </a:lnTo>
                  <a:lnTo>
                    <a:pt x="40" y="39"/>
                  </a:lnTo>
                  <a:lnTo>
                    <a:pt x="34" y="29"/>
                  </a:lnTo>
                  <a:lnTo>
                    <a:pt x="37" y="27"/>
                  </a:lnTo>
                  <a:lnTo>
                    <a:pt x="37" y="27"/>
                  </a:lnTo>
                  <a:lnTo>
                    <a:pt x="42" y="36"/>
                  </a:lnTo>
                  <a:lnTo>
                    <a:pt x="42" y="36"/>
                  </a:lnTo>
                  <a:lnTo>
                    <a:pt x="48" y="45"/>
                  </a:lnTo>
                  <a:lnTo>
                    <a:pt x="44" y="47"/>
                  </a:lnTo>
                  <a:lnTo>
                    <a:pt x="44" y="47"/>
                  </a:lnTo>
                  <a:lnTo>
                    <a:pt x="42" y="43"/>
                  </a:lnTo>
                  <a:lnTo>
                    <a:pt x="42" y="43"/>
                  </a:lnTo>
                  <a:lnTo>
                    <a:pt x="27" y="44"/>
                  </a:lnTo>
                  <a:lnTo>
                    <a:pt x="2" y="46"/>
                  </a:lnTo>
                  <a:lnTo>
                    <a:pt x="2" y="46"/>
                  </a:lnTo>
                  <a:close/>
                  <a:moveTo>
                    <a:pt x="47" y="25"/>
                  </a:moveTo>
                  <a:lnTo>
                    <a:pt x="47" y="25"/>
                  </a:lnTo>
                  <a:lnTo>
                    <a:pt x="42" y="20"/>
                  </a:lnTo>
                  <a:lnTo>
                    <a:pt x="37" y="13"/>
                  </a:lnTo>
                  <a:lnTo>
                    <a:pt x="37" y="13"/>
                  </a:lnTo>
                  <a:lnTo>
                    <a:pt x="33" y="7"/>
                  </a:lnTo>
                  <a:lnTo>
                    <a:pt x="30" y="2"/>
                  </a:lnTo>
                  <a:lnTo>
                    <a:pt x="33" y="0"/>
                  </a:lnTo>
                  <a:lnTo>
                    <a:pt x="33" y="0"/>
                  </a:lnTo>
                  <a:lnTo>
                    <a:pt x="37" y="7"/>
                  </a:lnTo>
                  <a:lnTo>
                    <a:pt x="42" y="13"/>
                  </a:lnTo>
                  <a:lnTo>
                    <a:pt x="42" y="13"/>
                  </a:lnTo>
                  <a:lnTo>
                    <a:pt x="50" y="22"/>
                  </a:lnTo>
                  <a:lnTo>
                    <a:pt x="47"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9" name="Freeform 673">
              <a:extLst>
                <a:ext uri="{FF2B5EF4-FFF2-40B4-BE49-F238E27FC236}">
                  <a16:creationId xmlns:a16="http://schemas.microsoft.com/office/drawing/2014/main" id="{EEA03151-96A2-4DAE-B989-736FB275966E}"/>
                </a:ext>
              </a:extLst>
            </p:cNvPr>
            <p:cNvSpPr>
              <a:spLocks noEditPoints="1"/>
            </p:cNvSpPr>
            <p:nvPr/>
          </p:nvSpPr>
          <p:spPr bwMode="auto">
            <a:xfrm>
              <a:off x="4829" y="3529"/>
              <a:ext cx="22" cy="23"/>
            </a:xfrm>
            <a:custGeom>
              <a:avLst/>
              <a:gdLst>
                <a:gd name="T0" fmla="*/ 3 w 44"/>
                <a:gd name="T1" fmla="*/ 46 h 46"/>
                <a:gd name="T2" fmla="*/ 0 w 44"/>
                <a:gd name="T3" fmla="*/ 0 h 46"/>
                <a:gd name="T4" fmla="*/ 19 w 44"/>
                <a:gd name="T5" fmla="*/ 17 h 46"/>
                <a:gd name="T6" fmla="*/ 3 w 44"/>
                <a:gd name="T7" fmla="*/ 7 h 46"/>
                <a:gd name="T8" fmla="*/ 15 w 44"/>
                <a:gd name="T9" fmla="*/ 3 h 46"/>
                <a:gd name="T10" fmla="*/ 3 w 44"/>
                <a:gd name="T11" fmla="*/ 7 h 46"/>
                <a:gd name="T12" fmla="*/ 3 w 44"/>
                <a:gd name="T13" fmla="*/ 10 h 46"/>
                <a:gd name="T14" fmla="*/ 15 w 44"/>
                <a:gd name="T15" fmla="*/ 14 h 46"/>
                <a:gd name="T16" fmla="*/ 11 w 44"/>
                <a:gd name="T17" fmla="*/ 45 h 46"/>
                <a:gd name="T18" fmla="*/ 9 w 44"/>
                <a:gd name="T19" fmla="*/ 42 h 46"/>
                <a:gd name="T20" fmla="*/ 12 w 44"/>
                <a:gd name="T21" fmla="*/ 38 h 46"/>
                <a:gd name="T22" fmla="*/ 8 w 44"/>
                <a:gd name="T23" fmla="*/ 33 h 46"/>
                <a:gd name="T24" fmla="*/ 14 w 44"/>
                <a:gd name="T25" fmla="*/ 30 h 46"/>
                <a:gd name="T26" fmla="*/ 10 w 44"/>
                <a:gd name="T27" fmla="*/ 24 h 46"/>
                <a:gd name="T28" fmla="*/ 35 w 44"/>
                <a:gd name="T29" fmla="*/ 21 h 46"/>
                <a:gd name="T30" fmla="*/ 29 w 44"/>
                <a:gd name="T31" fmla="*/ 24 h 46"/>
                <a:gd name="T32" fmla="*/ 36 w 44"/>
                <a:gd name="T33" fmla="*/ 30 h 46"/>
                <a:gd name="T34" fmla="*/ 29 w 44"/>
                <a:gd name="T35" fmla="*/ 33 h 46"/>
                <a:gd name="T36" fmla="*/ 26 w 44"/>
                <a:gd name="T37" fmla="*/ 44 h 46"/>
                <a:gd name="T38" fmla="*/ 18 w 44"/>
                <a:gd name="T39" fmla="*/ 33 h 46"/>
                <a:gd name="T40" fmla="*/ 17 w 44"/>
                <a:gd name="T41" fmla="*/ 37 h 46"/>
                <a:gd name="T42" fmla="*/ 13 w 44"/>
                <a:gd name="T43" fmla="*/ 42 h 46"/>
                <a:gd name="T44" fmla="*/ 11 w 44"/>
                <a:gd name="T45" fmla="*/ 45 h 46"/>
                <a:gd name="T46" fmla="*/ 18 w 44"/>
                <a:gd name="T47" fmla="*/ 28 h 46"/>
                <a:gd name="T48" fmla="*/ 18 w 44"/>
                <a:gd name="T49" fmla="*/ 30 h 46"/>
                <a:gd name="T50" fmla="*/ 26 w 44"/>
                <a:gd name="T51" fmla="*/ 24 h 46"/>
                <a:gd name="T52" fmla="*/ 39 w 44"/>
                <a:gd name="T53" fmla="*/ 45 h 46"/>
                <a:gd name="T54" fmla="*/ 32 w 44"/>
                <a:gd name="T55" fmla="*/ 42 h 46"/>
                <a:gd name="T56" fmla="*/ 37 w 44"/>
                <a:gd name="T57" fmla="*/ 42 h 46"/>
                <a:gd name="T58" fmla="*/ 40 w 44"/>
                <a:gd name="T59" fmla="*/ 40 h 46"/>
                <a:gd name="T60" fmla="*/ 25 w 44"/>
                <a:gd name="T61" fmla="*/ 17 h 46"/>
                <a:gd name="T62" fmla="*/ 44 w 44"/>
                <a:gd name="T63" fmla="*/ 0 h 46"/>
                <a:gd name="T64" fmla="*/ 44 w 44"/>
                <a:gd name="T65" fmla="*/ 42 h 46"/>
                <a:gd name="T66" fmla="*/ 42 w 44"/>
                <a:gd name="T67" fmla="*/ 44 h 46"/>
                <a:gd name="T68" fmla="*/ 41 w 44"/>
                <a:gd name="T69" fmla="*/ 45 h 46"/>
                <a:gd name="T70" fmla="*/ 39 w 44"/>
                <a:gd name="T71" fmla="*/ 45 h 46"/>
                <a:gd name="T72" fmla="*/ 40 w 44"/>
                <a:gd name="T73" fmla="*/ 7 h 46"/>
                <a:gd name="T74" fmla="*/ 29 w 44"/>
                <a:gd name="T75" fmla="*/ 3 h 46"/>
                <a:gd name="T76" fmla="*/ 40 w 44"/>
                <a:gd name="T77" fmla="*/ 10 h 46"/>
                <a:gd name="T78" fmla="*/ 29 w 44"/>
                <a:gd name="T79" fmla="*/ 14 h 46"/>
                <a:gd name="T80" fmla="*/ 40 w 44"/>
                <a:gd name="T81" fmla="*/ 1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46">
                  <a:moveTo>
                    <a:pt x="3" y="17"/>
                  </a:moveTo>
                  <a:lnTo>
                    <a:pt x="3" y="46"/>
                  </a:lnTo>
                  <a:lnTo>
                    <a:pt x="0" y="46"/>
                  </a:lnTo>
                  <a:lnTo>
                    <a:pt x="0" y="0"/>
                  </a:lnTo>
                  <a:lnTo>
                    <a:pt x="19" y="0"/>
                  </a:lnTo>
                  <a:lnTo>
                    <a:pt x="19" y="17"/>
                  </a:lnTo>
                  <a:lnTo>
                    <a:pt x="3" y="17"/>
                  </a:lnTo>
                  <a:close/>
                  <a:moveTo>
                    <a:pt x="3" y="7"/>
                  </a:moveTo>
                  <a:lnTo>
                    <a:pt x="15" y="7"/>
                  </a:lnTo>
                  <a:lnTo>
                    <a:pt x="15" y="3"/>
                  </a:lnTo>
                  <a:lnTo>
                    <a:pt x="3" y="3"/>
                  </a:lnTo>
                  <a:lnTo>
                    <a:pt x="3" y="7"/>
                  </a:lnTo>
                  <a:close/>
                  <a:moveTo>
                    <a:pt x="15" y="10"/>
                  </a:moveTo>
                  <a:lnTo>
                    <a:pt x="3" y="10"/>
                  </a:lnTo>
                  <a:lnTo>
                    <a:pt x="3" y="14"/>
                  </a:lnTo>
                  <a:lnTo>
                    <a:pt x="15" y="14"/>
                  </a:lnTo>
                  <a:lnTo>
                    <a:pt x="15" y="10"/>
                  </a:lnTo>
                  <a:close/>
                  <a:moveTo>
                    <a:pt x="11" y="45"/>
                  </a:moveTo>
                  <a:lnTo>
                    <a:pt x="9" y="42"/>
                  </a:lnTo>
                  <a:lnTo>
                    <a:pt x="9" y="42"/>
                  </a:lnTo>
                  <a:lnTo>
                    <a:pt x="11" y="41"/>
                  </a:lnTo>
                  <a:lnTo>
                    <a:pt x="12" y="38"/>
                  </a:lnTo>
                  <a:lnTo>
                    <a:pt x="14" y="33"/>
                  </a:lnTo>
                  <a:lnTo>
                    <a:pt x="8" y="33"/>
                  </a:lnTo>
                  <a:lnTo>
                    <a:pt x="8" y="30"/>
                  </a:lnTo>
                  <a:lnTo>
                    <a:pt x="14" y="30"/>
                  </a:lnTo>
                  <a:lnTo>
                    <a:pt x="14" y="24"/>
                  </a:lnTo>
                  <a:lnTo>
                    <a:pt x="10" y="24"/>
                  </a:lnTo>
                  <a:lnTo>
                    <a:pt x="10" y="21"/>
                  </a:lnTo>
                  <a:lnTo>
                    <a:pt x="35" y="21"/>
                  </a:lnTo>
                  <a:lnTo>
                    <a:pt x="35" y="24"/>
                  </a:lnTo>
                  <a:lnTo>
                    <a:pt x="29" y="24"/>
                  </a:lnTo>
                  <a:lnTo>
                    <a:pt x="29" y="30"/>
                  </a:lnTo>
                  <a:lnTo>
                    <a:pt x="36" y="30"/>
                  </a:lnTo>
                  <a:lnTo>
                    <a:pt x="36" y="33"/>
                  </a:lnTo>
                  <a:lnTo>
                    <a:pt x="29" y="33"/>
                  </a:lnTo>
                  <a:lnTo>
                    <a:pt x="29" y="44"/>
                  </a:lnTo>
                  <a:lnTo>
                    <a:pt x="26" y="44"/>
                  </a:lnTo>
                  <a:lnTo>
                    <a:pt x="26" y="33"/>
                  </a:lnTo>
                  <a:lnTo>
                    <a:pt x="18" y="33"/>
                  </a:lnTo>
                  <a:lnTo>
                    <a:pt x="18" y="33"/>
                  </a:lnTo>
                  <a:lnTo>
                    <a:pt x="17" y="37"/>
                  </a:lnTo>
                  <a:lnTo>
                    <a:pt x="16" y="40"/>
                  </a:lnTo>
                  <a:lnTo>
                    <a:pt x="13" y="42"/>
                  </a:lnTo>
                  <a:lnTo>
                    <a:pt x="11" y="45"/>
                  </a:lnTo>
                  <a:lnTo>
                    <a:pt x="11" y="45"/>
                  </a:lnTo>
                  <a:close/>
                  <a:moveTo>
                    <a:pt x="18" y="24"/>
                  </a:moveTo>
                  <a:lnTo>
                    <a:pt x="18" y="28"/>
                  </a:lnTo>
                  <a:lnTo>
                    <a:pt x="18" y="28"/>
                  </a:lnTo>
                  <a:lnTo>
                    <a:pt x="18" y="30"/>
                  </a:lnTo>
                  <a:lnTo>
                    <a:pt x="26" y="30"/>
                  </a:lnTo>
                  <a:lnTo>
                    <a:pt x="26" y="24"/>
                  </a:lnTo>
                  <a:lnTo>
                    <a:pt x="18" y="24"/>
                  </a:lnTo>
                  <a:close/>
                  <a:moveTo>
                    <a:pt x="39" y="45"/>
                  </a:moveTo>
                  <a:lnTo>
                    <a:pt x="33" y="45"/>
                  </a:lnTo>
                  <a:lnTo>
                    <a:pt x="32" y="42"/>
                  </a:lnTo>
                  <a:lnTo>
                    <a:pt x="37" y="42"/>
                  </a:lnTo>
                  <a:lnTo>
                    <a:pt x="37" y="42"/>
                  </a:lnTo>
                  <a:lnTo>
                    <a:pt x="39" y="42"/>
                  </a:lnTo>
                  <a:lnTo>
                    <a:pt x="40" y="40"/>
                  </a:lnTo>
                  <a:lnTo>
                    <a:pt x="40" y="17"/>
                  </a:lnTo>
                  <a:lnTo>
                    <a:pt x="25" y="17"/>
                  </a:lnTo>
                  <a:lnTo>
                    <a:pt x="25" y="0"/>
                  </a:lnTo>
                  <a:lnTo>
                    <a:pt x="44" y="0"/>
                  </a:lnTo>
                  <a:lnTo>
                    <a:pt x="44" y="42"/>
                  </a:lnTo>
                  <a:lnTo>
                    <a:pt x="44" y="42"/>
                  </a:lnTo>
                  <a:lnTo>
                    <a:pt x="43" y="43"/>
                  </a:lnTo>
                  <a:lnTo>
                    <a:pt x="42" y="44"/>
                  </a:lnTo>
                  <a:lnTo>
                    <a:pt x="42" y="44"/>
                  </a:lnTo>
                  <a:lnTo>
                    <a:pt x="41" y="45"/>
                  </a:lnTo>
                  <a:lnTo>
                    <a:pt x="39" y="45"/>
                  </a:lnTo>
                  <a:lnTo>
                    <a:pt x="39" y="45"/>
                  </a:lnTo>
                  <a:close/>
                  <a:moveTo>
                    <a:pt x="29" y="7"/>
                  </a:moveTo>
                  <a:lnTo>
                    <a:pt x="40" y="7"/>
                  </a:lnTo>
                  <a:lnTo>
                    <a:pt x="40" y="3"/>
                  </a:lnTo>
                  <a:lnTo>
                    <a:pt x="29" y="3"/>
                  </a:lnTo>
                  <a:lnTo>
                    <a:pt x="29" y="7"/>
                  </a:lnTo>
                  <a:close/>
                  <a:moveTo>
                    <a:pt x="40" y="10"/>
                  </a:moveTo>
                  <a:lnTo>
                    <a:pt x="29" y="10"/>
                  </a:lnTo>
                  <a:lnTo>
                    <a:pt x="29" y="14"/>
                  </a:lnTo>
                  <a:lnTo>
                    <a:pt x="40" y="14"/>
                  </a:lnTo>
                  <a:lnTo>
                    <a:pt x="4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0" name="Freeform 674">
              <a:extLst>
                <a:ext uri="{FF2B5EF4-FFF2-40B4-BE49-F238E27FC236}">
                  <a16:creationId xmlns:a16="http://schemas.microsoft.com/office/drawing/2014/main" id="{83FDD0F5-C7F2-4AB1-88DF-402FA75EA709}"/>
                </a:ext>
              </a:extLst>
            </p:cNvPr>
            <p:cNvSpPr>
              <a:spLocks/>
            </p:cNvSpPr>
            <p:nvPr/>
          </p:nvSpPr>
          <p:spPr bwMode="auto">
            <a:xfrm>
              <a:off x="4858" y="3529"/>
              <a:ext cx="20" cy="21"/>
            </a:xfrm>
            <a:custGeom>
              <a:avLst/>
              <a:gdLst>
                <a:gd name="T0" fmla="*/ 40 w 40"/>
                <a:gd name="T1" fmla="*/ 43 h 43"/>
                <a:gd name="T2" fmla="*/ 40 w 40"/>
                <a:gd name="T3" fmla="*/ 43 h 43"/>
                <a:gd name="T4" fmla="*/ 24 w 40"/>
                <a:gd name="T5" fmla="*/ 43 h 43"/>
                <a:gd name="T6" fmla="*/ 24 w 40"/>
                <a:gd name="T7" fmla="*/ 43 h 43"/>
                <a:gd name="T8" fmla="*/ 17 w 40"/>
                <a:gd name="T9" fmla="*/ 43 h 43"/>
                <a:gd name="T10" fmla="*/ 17 w 40"/>
                <a:gd name="T11" fmla="*/ 43 h 43"/>
                <a:gd name="T12" fmla="*/ 10 w 40"/>
                <a:gd name="T13" fmla="*/ 43 h 43"/>
                <a:gd name="T14" fmla="*/ 10 w 40"/>
                <a:gd name="T15" fmla="*/ 43 h 43"/>
                <a:gd name="T16" fmla="*/ 4 w 40"/>
                <a:gd name="T17" fmla="*/ 41 h 43"/>
                <a:gd name="T18" fmla="*/ 4 w 40"/>
                <a:gd name="T19" fmla="*/ 41 h 43"/>
                <a:gd name="T20" fmla="*/ 1 w 40"/>
                <a:gd name="T21" fmla="*/ 37 h 43"/>
                <a:gd name="T22" fmla="*/ 1 w 40"/>
                <a:gd name="T23" fmla="*/ 37 h 43"/>
                <a:gd name="T24" fmla="*/ 0 w 40"/>
                <a:gd name="T25" fmla="*/ 33 h 43"/>
                <a:gd name="T26" fmla="*/ 0 w 40"/>
                <a:gd name="T27" fmla="*/ 33 h 43"/>
                <a:gd name="T28" fmla="*/ 1 w 40"/>
                <a:gd name="T29" fmla="*/ 29 h 43"/>
                <a:gd name="T30" fmla="*/ 3 w 40"/>
                <a:gd name="T31" fmla="*/ 25 h 43"/>
                <a:gd name="T32" fmla="*/ 9 w 40"/>
                <a:gd name="T33" fmla="*/ 21 h 43"/>
                <a:gd name="T34" fmla="*/ 15 w 40"/>
                <a:gd name="T35" fmla="*/ 18 h 43"/>
                <a:gd name="T36" fmla="*/ 15 w 40"/>
                <a:gd name="T37" fmla="*/ 18 h 43"/>
                <a:gd name="T38" fmla="*/ 14 w 40"/>
                <a:gd name="T39" fmla="*/ 0 h 43"/>
                <a:gd name="T40" fmla="*/ 18 w 40"/>
                <a:gd name="T41" fmla="*/ 0 h 43"/>
                <a:gd name="T42" fmla="*/ 18 w 40"/>
                <a:gd name="T43" fmla="*/ 0 h 43"/>
                <a:gd name="T44" fmla="*/ 18 w 40"/>
                <a:gd name="T45" fmla="*/ 2 h 43"/>
                <a:gd name="T46" fmla="*/ 18 w 40"/>
                <a:gd name="T47" fmla="*/ 2 h 43"/>
                <a:gd name="T48" fmla="*/ 18 w 40"/>
                <a:gd name="T49" fmla="*/ 17 h 43"/>
                <a:gd name="T50" fmla="*/ 18 w 40"/>
                <a:gd name="T51" fmla="*/ 17 h 43"/>
                <a:gd name="T52" fmla="*/ 37 w 40"/>
                <a:gd name="T53" fmla="*/ 10 h 43"/>
                <a:gd name="T54" fmla="*/ 38 w 40"/>
                <a:gd name="T55" fmla="*/ 15 h 43"/>
                <a:gd name="T56" fmla="*/ 38 w 40"/>
                <a:gd name="T57" fmla="*/ 15 h 43"/>
                <a:gd name="T58" fmla="*/ 26 w 40"/>
                <a:gd name="T59" fmla="*/ 18 h 43"/>
                <a:gd name="T60" fmla="*/ 26 w 40"/>
                <a:gd name="T61" fmla="*/ 18 h 43"/>
                <a:gd name="T62" fmla="*/ 18 w 40"/>
                <a:gd name="T63" fmla="*/ 20 h 43"/>
                <a:gd name="T64" fmla="*/ 13 w 40"/>
                <a:gd name="T65" fmla="*/ 23 h 43"/>
                <a:gd name="T66" fmla="*/ 13 w 40"/>
                <a:gd name="T67" fmla="*/ 23 h 43"/>
                <a:gd name="T68" fmla="*/ 9 w 40"/>
                <a:gd name="T69" fmla="*/ 25 h 43"/>
                <a:gd name="T70" fmla="*/ 6 w 40"/>
                <a:gd name="T71" fmla="*/ 27 h 43"/>
                <a:gd name="T72" fmla="*/ 6 w 40"/>
                <a:gd name="T73" fmla="*/ 27 h 43"/>
                <a:gd name="T74" fmla="*/ 4 w 40"/>
                <a:gd name="T75" fmla="*/ 30 h 43"/>
                <a:gd name="T76" fmla="*/ 4 w 40"/>
                <a:gd name="T77" fmla="*/ 33 h 43"/>
                <a:gd name="T78" fmla="*/ 4 w 40"/>
                <a:gd name="T79" fmla="*/ 33 h 43"/>
                <a:gd name="T80" fmla="*/ 4 w 40"/>
                <a:gd name="T81" fmla="*/ 35 h 43"/>
                <a:gd name="T82" fmla="*/ 4 w 40"/>
                <a:gd name="T83" fmla="*/ 35 h 43"/>
                <a:gd name="T84" fmla="*/ 6 w 40"/>
                <a:gd name="T85" fmla="*/ 37 h 43"/>
                <a:gd name="T86" fmla="*/ 6 w 40"/>
                <a:gd name="T87" fmla="*/ 37 h 43"/>
                <a:gd name="T88" fmla="*/ 10 w 40"/>
                <a:gd name="T89" fmla="*/ 39 h 43"/>
                <a:gd name="T90" fmla="*/ 10 w 40"/>
                <a:gd name="T91" fmla="*/ 39 h 43"/>
                <a:gd name="T92" fmla="*/ 16 w 40"/>
                <a:gd name="T93" fmla="*/ 40 h 43"/>
                <a:gd name="T94" fmla="*/ 16 w 40"/>
                <a:gd name="T95" fmla="*/ 40 h 43"/>
                <a:gd name="T96" fmla="*/ 23 w 40"/>
                <a:gd name="T97" fmla="*/ 40 h 43"/>
                <a:gd name="T98" fmla="*/ 23 w 40"/>
                <a:gd name="T99" fmla="*/ 40 h 43"/>
                <a:gd name="T100" fmla="*/ 40 w 40"/>
                <a:gd name="T101" fmla="*/ 39 h 43"/>
                <a:gd name="T102" fmla="*/ 40 w 40"/>
                <a:gd name="T10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 h="43">
                  <a:moveTo>
                    <a:pt x="40" y="43"/>
                  </a:moveTo>
                  <a:lnTo>
                    <a:pt x="40" y="43"/>
                  </a:lnTo>
                  <a:lnTo>
                    <a:pt x="24" y="43"/>
                  </a:lnTo>
                  <a:lnTo>
                    <a:pt x="24" y="43"/>
                  </a:lnTo>
                  <a:lnTo>
                    <a:pt x="17" y="43"/>
                  </a:lnTo>
                  <a:lnTo>
                    <a:pt x="17" y="43"/>
                  </a:lnTo>
                  <a:lnTo>
                    <a:pt x="10" y="43"/>
                  </a:lnTo>
                  <a:lnTo>
                    <a:pt x="10" y="43"/>
                  </a:lnTo>
                  <a:lnTo>
                    <a:pt x="4" y="41"/>
                  </a:lnTo>
                  <a:lnTo>
                    <a:pt x="4" y="41"/>
                  </a:lnTo>
                  <a:lnTo>
                    <a:pt x="1" y="37"/>
                  </a:lnTo>
                  <a:lnTo>
                    <a:pt x="1" y="37"/>
                  </a:lnTo>
                  <a:lnTo>
                    <a:pt x="0" y="33"/>
                  </a:lnTo>
                  <a:lnTo>
                    <a:pt x="0" y="33"/>
                  </a:lnTo>
                  <a:lnTo>
                    <a:pt x="1" y="29"/>
                  </a:lnTo>
                  <a:lnTo>
                    <a:pt x="3" y="25"/>
                  </a:lnTo>
                  <a:lnTo>
                    <a:pt x="9" y="21"/>
                  </a:lnTo>
                  <a:lnTo>
                    <a:pt x="15" y="18"/>
                  </a:lnTo>
                  <a:lnTo>
                    <a:pt x="15" y="18"/>
                  </a:lnTo>
                  <a:lnTo>
                    <a:pt x="14" y="0"/>
                  </a:lnTo>
                  <a:lnTo>
                    <a:pt x="18" y="0"/>
                  </a:lnTo>
                  <a:lnTo>
                    <a:pt x="18" y="0"/>
                  </a:lnTo>
                  <a:lnTo>
                    <a:pt x="18" y="2"/>
                  </a:lnTo>
                  <a:lnTo>
                    <a:pt x="18" y="2"/>
                  </a:lnTo>
                  <a:lnTo>
                    <a:pt x="18" y="17"/>
                  </a:lnTo>
                  <a:lnTo>
                    <a:pt x="18" y="17"/>
                  </a:lnTo>
                  <a:lnTo>
                    <a:pt x="37" y="10"/>
                  </a:lnTo>
                  <a:lnTo>
                    <a:pt x="38" y="15"/>
                  </a:lnTo>
                  <a:lnTo>
                    <a:pt x="38" y="15"/>
                  </a:lnTo>
                  <a:lnTo>
                    <a:pt x="26" y="18"/>
                  </a:lnTo>
                  <a:lnTo>
                    <a:pt x="26" y="18"/>
                  </a:lnTo>
                  <a:lnTo>
                    <a:pt x="18" y="20"/>
                  </a:lnTo>
                  <a:lnTo>
                    <a:pt x="13" y="23"/>
                  </a:lnTo>
                  <a:lnTo>
                    <a:pt x="13" y="23"/>
                  </a:lnTo>
                  <a:lnTo>
                    <a:pt x="9" y="25"/>
                  </a:lnTo>
                  <a:lnTo>
                    <a:pt x="6" y="27"/>
                  </a:lnTo>
                  <a:lnTo>
                    <a:pt x="6" y="27"/>
                  </a:lnTo>
                  <a:lnTo>
                    <a:pt x="4" y="30"/>
                  </a:lnTo>
                  <a:lnTo>
                    <a:pt x="4" y="33"/>
                  </a:lnTo>
                  <a:lnTo>
                    <a:pt x="4" y="33"/>
                  </a:lnTo>
                  <a:lnTo>
                    <a:pt x="4" y="35"/>
                  </a:lnTo>
                  <a:lnTo>
                    <a:pt x="4" y="35"/>
                  </a:lnTo>
                  <a:lnTo>
                    <a:pt x="6" y="37"/>
                  </a:lnTo>
                  <a:lnTo>
                    <a:pt x="6" y="37"/>
                  </a:lnTo>
                  <a:lnTo>
                    <a:pt x="10" y="39"/>
                  </a:lnTo>
                  <a:lnTo>
                    <a:pt x="10" y="39"/>
                  </a:lnTo>
                  <a:lnTo>
                    <a:pt x="16" y="40"/>
                  </a:lnTo>
                  <a:lnTo>
                    <a:pt x="16" y="40"/>
                  </a:lnTo>
                  <a:lnTo>
                    <a:pt x="23" y="40"/>
                  </a:lnTo>
                  <a:lnTo>
                    <a:pt x="23" y="40"/>
                  </a:lnTo>
                  <a:lnTo>
                    <a:pt x="40" y="39"/>
                  </a:lnTo>
                  <a:lnTo>
                    <a:pt x="4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1" name="Freeform 675">
              <a:extLst>
                <a:ext uri="{FF2B5EF4-FFF2-40B4-BE49-F238E27FC236}">
                  <a16:creationId xmlns:a16="http://schemas.microsoft.com/office/drawing/2014/main" id="{1F1665C1-2888-4FF0-8092-6FCDDA64D80F}"/>
                </a:ext>
              </a:extLst>
            </p:cNvPr>
            <p:cNvSpPr>
              <a:spLocks noEditPoints="1"/>
            </p:cNvSpPr>
            <p:nvPr/>
          </p:nvSpPr>
          <p:spPr bwMode="auto">
            <a:xfrm>
              <a:off x="4882" y="3528"/>
              <a:ext cx="25" cy="23"/>
            </a:xfrm>
            <a:custGeom>
              <a:avLst/>
              <a:gdLst>
                <a:gd name="T0" fmla="*/ 47 w 51"/>
                <a:gd name="T1" fmla="*/ 46 h 46"/>
                <a:gd name="T2" fmla="*/ 27 w 51"/>
                <a:gd name="T3" fmla="*/ 46 h 46"/>
                <a:gd name="T4" fmla="*/ 21 w 51"/>
                <a:gd name="T5" fmla="*/ 46 h 46"/>
                <a:gd name="T6" fmla="*/ 16 w 51"/>
                <a:gd name="T7" fmla="*/ 45 h 46"/>
                <a:gd name="T8" fmla="*/ 12 w 51"/>
                <a:gd name="T9" fmla="*/ 43 h 46"/>
                <a:gd name="T10" fmla="*/ 10 w 51"/>
                <a:gd name="T11" fmla="*/ 40 h 46"/>
                <a:gd name="T12" fmla="*/ 1 w 51"/>
                <a:gd name="T13" fmla="*/ 46 h 46"/>
                <a:gd name="T14" fmla="*/ 0 w 51"/>
                <a:gd name="T15" fmla="*/ 43 h 46"/>
                <a:gd name="T16" fmla="*/ 4 w 51"/>
                <a:gd name="T17" fmla="*/ 41 h 46"/>
                <a:gd name="T18" fmla="*/ 7 w 51"/>
                <a:gd name="T19" fmla="*/ 23 h 46"/>
                <a:gd name="T20" fmla="*/ 1 w 51"/>
                <a:gd name="T21" fmla="*/ 20 h 46"/>
                <a:gd name="T22" fmla="*/ 11 w 51"/>
                <a:gd name="T23" fmla="*/ 36 h 46"/>
                <a:gd name="T24" fmla="*/ 12 w 51"/>
                <a:gd name="T25" fmla="*/ 39 h 46"/>
                <a:gd name="T26" fmla="*/ 15 w 51"/>
                <a:gd name="T27" fmla="*/ 41 h 46"/>
                <a:gd name="T28" fmla="*/ 22 w 51"/>
                <a:gd name="T29" fmla="*/ 42 h 46"/>
                <a:gd name="T30" fmla="*/ 34 w 51"/>
                <a:gd name="T31" fmla="*/ 43 h 46"/>
                <a:gd name="T32" fmla="*/ 51 w 51"/>
                <a:gd name="T33" fmla="*/ 42 h 46"/>
                <a:gd name="T34" fmla="*/ 8 w 51"/>
                <a:gd name="T35" fmla="*/ 12 h 46"/>
                <a:gd name="T36" fmla="*/ 2 w 51"/>
                <a:gd name="T37" fmla="*/ 3 h 46"/>
                <a:gd name="T38" fmla="*/ 6 w 51"/>
                <a:gd name="T39" fmla="*/ 1 h 46"/>
                <a:gd name="T40" fmla="*/ 8 w 51"/>
                <a:gd name="T41" fmla="*/ 12 h 46"/>
                <a:gd name="T42" fmla="*/ 14 w 51"/>
                <a:gd name="T43" fmla="*/ 33 h 46"/>
                <a:gd name="T44" fmla="*/ 30 w 51"/>
                <a:gd name="T45" fmla="*/ 29 h 46"/>
                <a:gd name="T46" fmla="*/ 17 w 51"/>
                <a:gd name="T47" fmla="*/ 10 h 46"/>
                <a:gd name="T48" fmla="*/ 30 w 51"/>
                <a:gd name="T49" fmla="*/ 6 h 46"/>
                <a:gd name="T50" fmla="*/ 15 w 51"/>
                <a:gd name="T51" fmla="*/ 3 h 46"/>
                <a:gd name="T52" fmla="*/ 30 w 51"/>
                <a:gd name="T53" fmla="*/ 0 h 46"/>
                <a:gd name="T54" fmla="*/ 34 w 51"/>
                <a:gd name="T55" fmla="*/ 3 h 46"/>
                <a:gd name="T56" fmla="*/ 49 w 51"/>
                <a:gd name="T57" fmla="*/ 6 h 46"/>
                <a:gd name="T58" fmla="*/ 34 w 51"/>
                <a:gd name="T59" fmla="*/ 10 h 46"/>
                <a:gd name="T60" fmla="*/ 46 w 51"/>
                <a:gd name="T61" fmla="*/ 29 h 46"/>
                <a:gd name="T62" fmla="*/ 34 w 51"/>
                <a:gd name="T63" fmla="*/ 33 h 46"/>
                <a:gd name="T64" fmla="*/ 49 w 51"/>
                <a:gd name="T65" fmla="*/ 36 h 46"/>
                <a:gd name="T66" fmla="*/ 34 w 51"/>
                <a:gd name="T67" fmla="*/ 41 h 46"/>
                <a:gd name="T68" fmla="*/ 30 w 51"/>
                <a:gd name="T69" fmla="*/ 36 h 46"/>
                <a:gd name="T70" fmla="*/ 22 w 51"/>
                <a:gd name="T71" fmla="*/ 18 h 46"/>
                <a:gd name="T72" fmla="*/ 30 w 51"/>
                <a:gd name="T73" fmla="*/ 13 h 46"/>
                <a:gd name="T74" fmla="*/ 22 w 51"/>
                <a:gd name="T75" fmla="*/ 18 h 46"/>
                <a:gd name="T76" fmla="*/ 22 w 51"/>
                <a:gd name="T77" fmla="*/ 21 h 46"/>
                <a:gd name="T78" fmla="*/ 30 w 51"/>
                <a:gd name="T79" fmla="*/ 26 h 46"/>
                <a:gd name="T80" fmla="*/ 34 w 51"/>
                <a:gd name="T81" fmla="*/ 18 h 46"/>
                <a:gd name="T82" fmla="*/ 42 w 51"/>
                <a:gd name="T83" fmla="*/ 13 h 46"/>
                <a:gd name="T84" fmla="*/ 34 w 51"/>
                <a:gd name="T85" fmla="*/ 18 h 46"/>
                <a:gd name="T86" fmla="*/ 34 w 51"/>
                <a:gd name="T87" fmla="*/ 21 h 46"/>
                <a:gd name="T88" fmla="*/ 42 w 51"/>
                <a:gd name="T8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 h="46">
                  <a:moveTo>
                    <a:pt x="50" y="46"/>
                  </a:moveTo>
                  <a:lnTo>
                    <a:pt x="47" y="46"/>
                  </a:lnTo>
                  <a:lnTo>
                    <a:pt x="38" y="46"/>
                  </a:lnTo>
                  <a:lnTo>
                    <a:pt x="27" y="46"/>
                  </a:lnTo>
                  <a:lnTo>
                    <a:pt x="27" y="46"/>
                  </a:lnTo>
                  <a:lnTo>
                    <a:pt x="21" y="46"/>
                  </a:lnTo>
                  <a:lnTo>
                    <a:pt x="21" y="46"/>
                  </a:lnTo>
                  <a:lnTo>
                    <a:pt x="16" y="45"/>
                  </a:lnTo>
                  <a:lnTo>
                    <a:pt x="16" y="45"/>
                  </a:lnTo>
                  <a:lnTo>
                    <a:pt x="12" y="43"/>
                  </a:lnTo>
                  <a:lnTo>
                    <a:pt x="10" y="40"/>
                  </a:lnTo>
                  <a:lnTo>
                    <a:pt x="10" y="40"/>
                  </a:lnTo>
                  <a:lnTo>
                    <a:pt x="6" y="43"/>
                  </a:lnTo>
                  <a:lnTo>
                    <a:pt x="1" y="46"/>
                  </a:lnTo>
                  <a:lnTo>
                    <a:pt x="0" y="43"/>
                  </a:lnTo>
                  <a:lnTo>
                    <a:pt x="0" y="43"/>
                  </a:lnTo>
                  <a:lnTo>
                    <a:pt x="4" y="41"/>
                  </a:lnTo>
                  <a:lnTo>
                    <a:pt x="4" y="41"/>
                  </a:lnTo>
                  <a:lnTo>
                    <a:pt x="7" y="38"/>
                  </a:lnTo>
                  <a:lnTo>
                    <a:pt x="7" y="23"/>
                  </a:lnTo>
                  <a:lnTo>
                    <a:pt x="1" y="23"/>
                  </a:lnTo>
                  <a:lnTo>
                    <a:pt x="1" y="20"/>
                  </a:lnTo>
                  <a:lnTo>
                    <a:pt x="11" y="20"/>
                  </a:lnTo>
                  <a:lnTo>
                    <a:pt x="11" y="36"/>
                  </a:lnTo>
                  <a:lnTo>
                    <a:pt x="11" y="36"/>
                  </a:lnTo>
                  <a:lnTo>
                    <a:pt x="12" y="39"/>
                  </a:lnTo>
                  <a:lnTo>
                    <a:pt x="12" y="39"/>
                  </a:lnTo>
                  <a:lnTo>
                    <a:pt x="15" y="41"/>
                  </a:lnTo>
                  <a:lnTo>
                    <a:pt x="15" y="41"/>
                  </a:lnTo>
                  <a:lnTo>
                    <a:pt x="22" y="42"/>
                  </a:lnTo>
                  <a:lnTo>
                    <a:pt x="22" y="42"/>
                  </a:lnTo>
                  <a:lnTo>
                    <a:pt x="34" y="43"/>
                  </a:lnTo>
                  <a:lnTo>
                    <a:pt x="34" y="43"/>
                  </a:lnTo>
                  <a:lnTo>
                    <a:pt x="51" y="42"/>
                  </a:lnTo>
                  <a:lnTo>
                    <a:pt x="50" y="46"/>
                  </a:lnTo>
                  <a:close/>
                  <a:moveTo>
                    <a:pt x="8" y="12"/>
                  </a:moveTo>
                  <a:lnTo>
                    <a:pt x="8" y="12"/>
                  </a:lnTo>
                  <a:lnTo>
                    <a:pt x="2" y="3"/>
                  </a:lnTo>
                  <a:lnTo>
                    <a:pt x="6" y="1"/>
                  </a:lnTo>
                  <a:lnTo>
                    <a:pt x="6" y="1"/>
                  </a:lnTo>
                  <a:lnTo>
                    <a:pt x="12" y="9"/>
                  </a:lnTo>
                  <a:lnTo>
                    <a:pt x="8" y="12"/>
                  </a:lnTo>
                  <a:close/>
                  <a:moveTo>
                    <a:pt x="14" y="36"/>
                  </a:moveTo>
                  <a:lnTo>
                    <a:pt x="14" y="33"/>
                  </a:lnTo>
                  <a:lnTo>
                    <a:pt x="30" y="33"/>
                  </a:lnTo>
                  <a:lnTo>
                    <a:pt x="30" y="29"/>
                  </a:lnTo>
                  <a:lnTo>
                    <a:pt x="17" y="29"/>
                  </a:lnTo>
                  <a:lnTo>
                    <a:pt x="17" y="10"/>
                  </a:lnTo>
                  <a:lnTo>
                    <a:pt x="30" y="10"/>
                  </a:lnTo>
                  <a:lnTo>
                    <a:pt x="30" y="6"/>
                  </a:lnTo>
                  <a:lnTo>
                    <a:pt x="15" y="6"/>
                  </a:lnTo>
                  <a:lnTo>
                    <a:pt x="15" y="3"/>
                  </a:lnTo>
                  <a:lnTo>
                    <a:pt x="30" y="3"/>
                  </a:lnTo>
                  <a:lnTo>
                    <a:pt x="30" y="0"/>
                  </a:lnTo>
                  <a:lnTo>
                    <a:pt x="34" y="0"/>
                  </a:lnTo>
                  <a:lnTo>
                    <a:pt x="34" y="3"/>
                  </a:lnTo>
                  <a:lnTo>
                    <a:pt x="49" y="3"/>
                  </a:lnTo>
                  <a:lnTo>
                    <a:pt x="49" y="6"/>
                  </a:lnTo>
                  <a:lnTo>
                    <a:pt x="34" y="6"/>
                  </a:lnTo>
                  <a:lnTo>
                    <a:pt x="34" y="10"/>
                  </a:lnTo>
                  <a:lnTo>
                    <a:pt x="46" y="10"/>
                  </a:lnTo>
                  <a:lnTo>
                    <a:pt x="46" y="29"/>
                  </a:lnTo>
                  <a:lnTo>
                    <a:pt x="34" y="29"/>
                  </a:lnTo>
                  <a:lnTo>
                    <a:pt x="34" y="33"/>
                  </a:lnTo>
                  <a:lnTo>
                    <a:pt x="49" y="33"/>
                  </a:lnTo>
                  <a:lnTo>
                    <a:pt x="49" y="36"/>
                  </a:lnTo>
                  <a:lnTo>
                    <a:pt x="34" y="36"/>
                  </a:lnTo>
                  <a:lnTo>
                    <a:pt x="34" y="41"/>
                  </a:lnTo>
                  <a:lnTo>
                    <a:pt x="30" y="41"/>
                  </a:lnTo>
                  <a:lnTo>
                    <a:pt x="30" y="36"/>
                  </a:lnTo>
                  <a:lnTo>
                    <a:pt x="14" y="36"/>
                  </a:lnTo>
                  <a:close/>
                  <a:moveTo>
                    <a:pt x="22" y="18"/>
                  </a:moveTo>
                  <a:lnTo>
                    <a:pt x="30" y="18"/>
                  </a:lnTo>
                  <a:lnTo>
                    <a:pt x="30" y="13"/>
                  </a:lnTo>
                  <a:lnTo>
                    <a:pt x="22" y="13"/>
                  </a:lnTo>
                  <a:lnTo>
                    <a:pt x="22" y="18"/>
                  </a:lnTo>
                  <a:close/>
                  <a:moveTo>
                    <a:pt x="30" y="21"/>
                  </a:moveTo>
                  <a:lnTo>
                    <a:pt x="22" y="21"/>
                  </a:lnTo>
                  <a:lnTo>
                    <a:pt x="22" y="26"/>
                  </a:lnTo>
                  <a:lnTo>
                    <a:pt x="30" y="26"/>
                  </a:lnTo>
                  <a:lnTo>
                    <a:pt x="30" y="21"/>
                  </a:lnTo>
                  <a:close/>
                  <a:moveTo>
                    <a:pt x="34" y="18"/>
                  </a:moveTo>
                  <a:lnTo>
                    <a:pt x="42" y="18"/>
                  </a:lnTo>
                  <a:lnTo>
                    <a:pt x="42" y="13"/>
                  </a:lnTo>
                  <a:lnTo>
                    <a:pt x="34" y="13"/>
                  </a:lnTo>
                  <a:lnTo>
                    <a:pt x="34" y="18"/>
                  </a:lnTo>
                  <a:close/>
                  <a:moveTo>
                    <a:pt x="42" y="21"/>
                  </a:moveTo>
                  <a:lnTo>
                    <a:pt x="34" y="21"/>
                  </a:lnTo>
                  <a:lnTo>
                    <a:pt x="34" y="26"/>
                  </a:lnTo>
                  <a:lnTo>
                    <a:pt x="42" y="26"/>
                  </a:lnTo>
                  <a:lnTo>
                    <a:pt x="42"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2" name="Freeform 676">
              <a:extLst>
                <a:ext uri="{FF2B5EF4-FFF2-40B4-BE49-F238E27FC236}">
                  <a16:creationId xmlns:a16="http://schemas.microsoft.com/office/drawing/2014/main" id="{10A43C13-5211-4A0E-8AA3-6CE2FD654D86}"/>
                </a:ext>
              </a:extLst>
            </p:cNvPr>
            <p:cNvSpPr>
              <a:spLocks noEditPoints="1"/>
            </p:cNvSpPr>
            <p:nvPr/>
          </p:nvSpPr>
          <p:spPr bwMode="auto">
            <a:xfrm>
              <a:off x="4910" y="3528"/>
              <a:ext cx="23" cy="24"/>
            </a:xfrm>
            <a:custGeom>
              <a:avLst/>
              <a:gdLst>
                <a:gd name="T0" fmla="*/ 0 w 47"/>
                <a:gd name="T1" fmla="*/ 43 h 47"/>
                <a:gd name="T2" fmla="*/ 11 w 47"/>
                <a:gd name="T3" fmla="*/ 42 h 47"/>
                <a:gd name="T4" fmla="*/ 1 w 47"/>
                <a:gd name="T5" fmla="*/ 38 h 47"/>
                <a:gd name="T6" fmla="*/ 11 w 47"/>
                <a:gd name="T7" fmla="*/ 35 h 47"/>
                <a:gd name="T8" fmla="*/ 2 w 47"/>
                <a:gd name="T9" fmla="*/ 31 h 47"/>
                <a:gd name="T10" fmla="*/ 11 w 47"/>
                <a:gd name="T11" fmla="*/ 15 h 47"/>
                <a:gd name="T12" fmla="*/ 0 w 47"/>
                <a:gd name="T13" fmla="*/ 11 h 47"/>
                <a:gd name="T14" fmla="*/ 11 w 47"/>
                <a:gd name="T15" fmla="*/ 8 h 47"/>
                <a:gd name="T16" fmla="*/ 11 w 47"/>
                <a:gd name="T17" fmla="*/ 5 h 47"/>
                <a:gd name="T18" fmla="*/ 2 w 47"/>
                <a:gd name="T19" fmla="*/ 5 h 47"/>
                <a:gd name="T20" fmla="*/ 2 w 47"/>
                <a:gd name="T21" fmla="*/ 2 h 47"/>
                <a:gd name="T22" fmla="*/ 23 w 47"/>
                <a:gd name="T23" fmla="*/ 0 h 47"/>
                <a:gd name="T24" fmla="*/ 25 w 47"/>
                <a:gd name="T25" fmla="*/ 3 h 47"/>
                <a:gd name="T26" fmla="*/ 15 w 47"/>
                <a:gd name="T27" fmla="*/ 8 h 47"/>
                <a:gd name="T28" fmla="*/ 27 w 47"/>
                <a:gd name="T29" fmla="*/ 11 h 47"/>
                <a:gd name="T30" fmla="*/ 15 w 47"/>
                <a:gd name="T31" fmla="*/ 15 h 47"/>
                <a:gd name="T32" fmla="*/ 26 w 47"/>
                <a:gd name="T33" fmla="*/ 31 h 47"/>
                <a:gd name="T34" fmla="*/ 15 w 47"/>
                <a:gd name="T35" fmla="*/ 35 h 47"/>
                <a:gd name="T36" fmla="*/ 27 w 47"/>
                <a:gd name="T37" fmla="*/ 38 h 47"/>
                <a:gd name="T38" fmla="*/ 15 w 47"/>
                <a:gd name="T39" fmla="*/ 41 h 47"/>
                <a:gd name="T40" fmla="*/ 25 w 47"/>
                <a:gd name="T41" fmla="*/ 40 h 47"/>
                <a:gd name="T42" fmla="*/ 25 w 47"/>
                <a:gd name="T43" fmla="*/ 43 h 47"/>
                <a:gd name="T44" fmla="*/ 0 w 47"/>
                <a:gd name="T45" fmla="*/ 46 h 47"/>
                <a:gd name="T46" fmla="*/ 12 w 47"/>
                <a:gd name="T47" fmla="*/ 18 h 47"/>
                <a:gd name="T48" fmla="*/ 5 w 47"/>
                <a:gd name="T49" fmla="*/ 22 h 47"/>
                <a:gd name="T50" fmla="*/ 12 w 47"/>
                <a:gd name="T51" fmla="*/ 18 h 47"/>
                <a:gd name="T52" fmla="*/ 5 w 47"/>
                <a:gd name="T53" fmla="*/ 24 h 47"/>
                <a:gd name="T54" fmla="*/ 12 w 47"/>
                <a:gd name="T55" fmla="*/ 28 h 47"/>
                <a:gd name="T56" fmla="*/ 22 w 47"/>
                <a:gd name="T57" fmla="*/ 18 h 47"/>
                <a:gd name="T58" fmla="*/ 15 w 47"/>
                <a:gd name="T59" fmla="*/ 22 h 47"/>
                <a:gd name="T60" fmla="*/ 22 w 47"/>
                <a:gd name="T61" fmla="*/ 18 h 47"/>
                <a:gd name="T62" fmla="*/ 15 w 47"/>
                <a:gd name="T63" fmla="*/ 24 h 47"/>
                <a:gd name="T64" fmla="*/ 22 w 47"/>
                <a:gd name="T65" fmla="*/ 28 h 47"/>
                <a:gd name="T66" fmla="*/ 34 w 47"/>
                <a:gd name="T67" fmla="*/ 46 h 47"/>
                <a:gd name="T68" fmla="*/ 38 w 47"/>
                <a:gd name="T69" fmla="*/ 43 h 47"/>
                <a:gd name="T70" fmla="*/ 41 w 47"/>
                <a:gd name="T71" fmla="*/ 42 h 47"/>
                <a:gd name="T72" fmla="*/ 42 w 47"/>
                <a:gd name="T73" fmla="*/ 40 h 47"/>
                <a:gd name="T74" fmla="*/ 42 w 47"/>
                <a:gd name="T75" fmla="*/ 37 h 47"/>
                <a:gd name="T76" fmla="*/ 43 w 47"/>
                <a:gd name="T77" fmla="*/ 15 h 47"/>
                <a:gd name="T78" fmla="*/ 37 w 47"/>
                <a:gd name="T79" fmla="*/ 15 h 47"/>
                <a:gd name="T80" fmla="*/ 34 w 47"/>
                <a:gd name="T81" fmla="*/ 34 h 47"/>
                <a:gd name="T82" fmla="*/ 31 w 47"/>
                <a:gd name="T83" fmla="*/ 41 h 47"/>
                <a:gd name="T84" fmla="*/ 23 w 47"/>
                <a:gd name="T85" fmla="*/ 45 h 47"/>
                <a:gd name="T86" fmla="*/ 27 w 47"/>
                <a:gd name="T87" fmla="*/ 40 h 47"/>
                <a:gd name="T88" fmla="*/ 31 w 47"/>
                <a:gd name="T89" fmla="*/ 33 h 47"/>
                <a:gd name="T90" fmla="*/ 33 w 47"/>
                <a:gd name="T91" fmla="*/ 15 h 47"/>
                <a:gd name="T92" fmla="*/ 29 w 47"/>
                <a:gd name="T93" fmla="*/ 11 h 47"/>
                <a:gd name="T94" fmla="*/ 33 w 47"/>
                <a:gd name="T95" fmla="*/ 0 h 47"/>
                <a:gd name="T96" fmla="*/ 37 w 47"/>
                <a:gd name="T97" fmla="*/ 11 h 47"/>
                <a:gd name="T98" fmla="*/ 47 w 47"/>
                <a:gd name="T99" fmla="*/ 13 h 47"/>
                <a:gd name="T100" fmla="*/ 47 w 47"/>
                <a:gd name="T101" fmla="*/ 26 h 47"/>
                <a:gd name="T102" fmla="*/ 46 w 47"/>
                <a:gd name="T103" fmla="*/ 36 h 47"/>
                <a:gd name="T104" fmla="*/ 45 w 47"/>
                <a:gd name="T105" fmla="*/ 42 h 47"/>
                <a:gd name="T106" fmla="*/ 44 w 47"/>
                <a:gd name="T107" fmla="*/ 44 h 47"/>
                <a:gd name="T108" fmla="*/ 43 w 47"/>
                <a:gd name="T109" fmla="*/ 45 h 47"/>
                <a:gd name="T110" fmla="*/ 41 w 47"/>
                <a:gd name="T111" fmla="*/ 46 h 47"/>
                <a:gd name="T112" fmla="*/ 34 w 47"/>
                <a:gd name="T113"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 h="47">
                  <a:moveTo>
                    <a:pt x="0" y="46"/>
                  </a:moveTo>
                  <a:lnTo>
                    <a:pt x="0" y="43"/>
                  </a:lnTo>
                  <a:lnTo>
                    <a:pt x="0" y="43"/>
                  </a:lnTo>
                  <a:lnTo>
                    <a:pt x="11" y="42"/>
                  </a:lnTo>
                  <a:lnTo>
                    <a:pt x="11" y="38"/>
                  </a:lnTo>
                  <a:lnTo>
                    <a:pt x="1" y="38"/>
                  </a:lnTo>
                  <a:lnTo>
                    <a:pt x="1" y="35"/>
                  </a:lnTo>
                  <a:lnTo>
                    <a:pt x="11" y="35"/>
                  </a:lnTo>
                  <a:lnTo>
                    <a:pt x="11" y="31"/>
                  </a:lnTo>
                  <a:lnTo>
                    <a:pt x="2" y="31"/>
                  </a:lnTo>
                  <a:lnTo>
                    <a:pt x="2" y="15"/>
                  </a:lnTo>
                  <a:lnTo>
                    <a:pt x="11" y="15"/>
                  </a:lnTo>
                  <a:lnTo>
                    <a:pt x="11" y="11"/>
                  </a:lnTo>
                  <a:lnTo>
                    <a:pt x="0" y="11"/>
                  </a:lnTo>
                  <a:lnTo>
                    <a:pt x="0" y="8"/>
                  </a:lnTo>
                  <a:lnTo>
                    <a:pt x="11" y="8"/>
                  </a:lnTo>
                  <a:lnTo>
                    <a:pt x="11" y="5"/>
                  </a:lnTo>
                  <a:lnTo>
                    <a:pt x="11" y="5"/>
                  </a:lnTo>
                  <a:lnTo>
                    <a:pt x="3" y="5"/>
                  </a:lnTo>
                  <a:lnTo>
                    <a:pt x="2" y="5"/>
                  </a:lnTo>
                  <a:lnTo>
                    <a:pt x="2" y="2"/>
                  </a:lnTo>
                  <a:lnTo>
                    <a:pt x="2" y="2"/>
                  </a:lnTo>
                  <a:lnTo>
                    <a:pt x="13" y="2"/>
                  </a:lnTo>
                  <a:lnTo>
                    <a:pt x="23" y="0"/>
                  </a:lnTo>
                  <a:lnTo>
                    <a:pt x="25" y="3"/>
                  </a:lnTo>
                  <a:lnTo>
                    <a:pt x="25" y="3"/>
                  </a:lnTo>
                  <a:lnTo>
                    <a:pt x="15" y="4"/>
                  </a:lnTo>
                  <a:lnTo>
                    <a:pt x="15" y="8"/>
                  </a:lnTo>
                  <a:lnTo>
                    <a:pt x="27" y="8"/>
                  </a:lnTo>
                  <a:lnTo>
                    <a:pt x="27" y="11"/>
                  </a:lnTo>
                  <a:lnTo>
                    <a:pt x="15" y="11"/>
                  </a:lnTo>
                  <a:lnTo>
                    <a:pt x="15" y="15"/>
                  </a:lnTo>
                  <a:lnTo>
                    <a:pt x="26" y="15"/>
                  </a:lnTo>
                  <a:lnTo>
                    <a:pt x="26" y="31"/>
                  </a:lnTo>
                  <a:lnTo>
                    <a:pt x="15" y="31"/>
                  </a:lnTo>
                  <a:lnTo>
                    <a:pt x="15" y="35"/>
                  </a:lnTo>
                  <a:lnTo>
                    <a:pt x="27" y="35"/>
                  </a:lnTo>
                  <a:lnTo>
                    <a:pt x="27" y="38"/>
                  </a:lnTo>
                  <a:lnTo>
                    <a:pt x="15" y="38"/>
                  </a:lnTo>
                  <a:lnTo>
                    <a:pt x="15" y="41"/>
                  </a:lnTo>
                  <a:lnTo>
                    <a:pt x="15" y="41"/>
                  </a:lnTo>
                  <a:lnTo>
                    <a:pt x="25" y="40"/>
                  </a:lnTo>
                  <a:lnTo>
                    <a:pt x="25" y="43"/>
                  </a:lnTo>
                  <a:lnTo>
                    <a:pt x="25" y="43"/>
                  </a:lnTo>
                  <a:lnTo>
                    <a:pt x="16" y="45"/>
                  </a:lnTo>
                  <a:lnTo>
                    <a:pt x="0" y="46"/>
                  </a:lnTo>
                  <a:lnTo>
                    <a:pt x="0" y="46"/>
                  </a:lnTo>
                  <a:close/>
                  <a:moveTo>
                    <a:pt x="12" y="18"/>
                  </a:moveTo>
                  <a:lnTo>
                    <a:pt x="5" y="18"/>
                  </a:lnTo>
                  <a:lnTo>
                    <a:pt x="5" y="22"/>
                  </a:lnTo>
                  <a:lnTo>
                    <a:pt x="12" y="22"/>
                  </a:lnTo>
                  <a:lnTo>
                    <a:pt x="12" y="18"/>
                  </a:lnTo>
                  <a:close/>
                  <a:moveTo>
                    <a:pt x="12" y="24"/>
                  </a:moveTo>
                  <a:lnTo>
                    <a:pt x="5" y="24"/>
                  </a:lnTo>
                  <a:lnTo>
                    <a:pt x="5" y="28"/>
                  </a:lnTo>
                  <a:lnTo>
                    <a:pt x="12" y="28"/>
                  </a:lnTo>
                  <a:lnTo>
                    <a:pt x="12" y="24"/>
                  </a:lnTo>
                  <a:close/>
                  <a:moveTo>
                    <a:pt x="22" y="18"/>
                  </a:moveTo>
                  <a:lnTo>
                    <a:pt x="15" y="18"/>
                  </a:lnTo>
                  <a:lnTo>
                    <a:pt x="15" y="22"/>
                  </a:lnTo>
                  <a:lnTo>
                    <a:pt x="22" y="22"/>
                  </a:lnTo>
                  <a:lnTo>
                    <a:pt x="22" y="18"/>
                  </a:lnTo>
                  <a:close/>
                  <a:moveTo>
                    <a:pt x="22" y="24"/>
                  </a:moveTo>
                  <a:lnTo>
                    <a:pt x="15" y="24"/>
                  </a:lnTo>
                  <a:lnTo>
                    <a:pt x="15" y="28"/>
                  </a:lnTo>
                  <a:lnTo>
                    <a:pt x="22" y="28"/>
                  </a:lnTo>
                  <a:lnTo>
                    <a:pt x="22" y="24"/>
                  </a:lnTo>
                  <a:close/>
                  <a:moveTo>
                    <a:pt x="34" y="46"/>
                  </a:moveTo>
                  <a:lnTo>
                    <a:pt x="34" y="43"/>
                  </a:lnTo>
                  <a:lnTo>
                    <a:pt x="38" y="43"/>
                  </a:lnTo>
                  <a:lnTo>
                    <a:pt x="38" y="43"/>
                  </a:lnTo>
                  <a:lnTo>
                    <a:pt x="41" y="42"/>
                  </a:lnTo>
                  <a:lnTo>
                    <a:pt x="41" y="42"/>
                  </a:lnTo>
                  <a:lnTo>
                    <a:pt x="42" y="40"/>
                  </a:lnTo>
                  <a:lnTo>
                    <a:pt x="42" y="37"/>
                  </a:lnTo>
                  <a:lnTo>
                    <a:pt x="42" y="37"/>
                  </a:lnTo>
                  <a:lnTo>
                    <a:pt x="43" y="25"/>
                  </a:lnTo>
                  <a:lnTo>
                    <a:pt x="43" y="15"/>
                  </a:lnTo>
                  <a:lnTo>
                    <a:pt x="37" y="15"/>
                  </a:lnTo>
                  <a:lnTo>
                    <a:pt x="37" y="15"/>
                  </a:lnTo>
                  <a:lnTo>
                    <a:pt x="36" y="25"/>
                  </a:lnTo>
                  <a:lnTo>
                    <a:pt x="34" y="34"/>
                  </a:lnTo>
                  <a:lnTo>
                    <a:pt x="34" y="34"/>
                  </a:lnTo>
                  <a:lnTo>
                    <a:pt x="31" y="41"/>
                  </a:lnTo>
                  <a:lnTo>
                    <a:pt x="26" y="47"/>
                  </a:lnTo>
                  <a:lnTo>
                    <a:pt x="23" y="45"/>
                  </a:lnTo>
                  <a:lnTo>
                    <a:pt x="23" y="45"/>
                  </a:lnTo>
                  <a:lnTo>
                    <a:pt x="27" y="40"/>
                  </a:lnTo>
                  <a:lnTo>
                    <a:pt x="31" y="33"/>
                  </a:lnTo>
                  <a:lnTo>
                    <a:pt x="31" y="33"/>
                  </a:lnTo>
                  <a:lnTo>
                    <a:pt x="33" y="25"/>
                  </a:lnTo>
                  <a:lnTo>
                    <a:pt x="33" y="15"/>
                  </a:lnTo>
                  <a:lnTo>
                    <a:pt x="29" y="15"/>
                  </a:lnTo>
                  <a:lnTo>
                    <a:pt x="29" y="11"/>
                  </a:lnTo>
                  <a:lnTo>
                    <a:pt x="33" y="11"/>
                  </a:lnTo>
                  <a:lnTo>
                    <a:pt x="33" y="0"/>
                  </a:lnTo>
                  <a:lnTo>
                    <a:pt x="37" y="0"/>
                  </a:lnTo>
                  <a:lnTo>
                    <a:pt x="37" y="11"/>
                  </a:lnTo>
                  <a:lnTo>
                    <a:pt x="47" y="11"/>
                  </a:lnTo>
                  <a:lnTo>
                    <a:pt x="47" y="13"/>
                  </a:lnTo>
                  <a:lnTo>
                    <a:pt x="47" y="26"/>
                  </a:lnTo>
                  <a:lnTo>
                    <a:pt x="47" y="26"/>
                  </a:lnTo>
                  <a:lnTo>
                    <a:pt x="46" y="36"/>
                  </a:lnTo>
                  <a:lnTo>
                    <a:pt x="46" y="36"/>
                  </a:lnTo>
                  <a:lnTo>
                    <a:pt x="45" y="42"/>
                  </a:lnTo>
                  <a:lnTo>
                    <a:pt x="45" y="42"/>
                  </a:lnTo>
                  <a:lnTo>
                    <a:pt x="44" y="44"/>
                  </a:lnTo>
                  <a:lnTo>
                    <a:pt x="44" y="44"/>
                  </a:lnTo>
                  <a:lnTo>
                    <a:pt x="43" y="45"/>
                  </a:lnTo>
                  <a:lnTo>
                    <a:pt x="43" y="45"/>
                  </a:lnTo>
                  <a:lnTo>
                    <a:pt x="41" y="46"/>
                  </a:lnTo>
                  <a:lnTo>
                    <a:pt x="41" y="46"/>
                  </a:lnTo>
                  <a:lnTo>
                    <a:pt x="34" y="46"/>
                  </a:lnTo>
                  <a:lnTo>
                    <a:pt x="34"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3" name="Freeform 677">
              <a:extLst>
                <a:ext uri="{FF2B5EF4-FFF2-40B4-BE49-F238E27FC236}">
                  <a16:creationId xmlns:a16="http://schemas.microsoft.com/office/drawing/2014/main" id="{8BBFF18D-8DA9-4FAB-9C21-C3812BD54F95}"/>
                </a:ext>
              </a:extLst>
            </p:cNvPr>
            <p:cNvSpPr>
              <a:spLocks/>
            </p:cNvSpPr>
            <p:nvPr/>
          </p:nvSpPr>
          <p:spPr bwMode="auto">
            <a:xfrm>
              <a:off x="4941" y="3530"/>
              <a:ext cx="19" cy="21"/>
            </a:xfrm>
            <a:custGeom>
              <a:avLst/>
              <a:gdLst>
                <a:gd name="T0" fmla="*/ 39 w 39"/>
                <a:gd name="T1" fmla="*/ 23 h 43"/>
                <a:gd name="T2" fmla="*/ 39 w 39"/>
                <a:gd name="T3" fmla="*/ 23 h 43"/>
                <a:gd name="T4" fmla="*/ 36 w 39"/>
                <a:gd name="T5" fmla="*/ 32 h 43"/>
                <a:gd name="T6" fmla="*/ 34 w 39"/>
                <a:gd name="T7" fmla="*/ 35 h 43"/>
                <a:gd name="T8" fmla="*/ 31 w 39"/>
                <a:gd name="T9" fmla="*/ 38 h 43"/>
                <a:gd name="T10" fmla="*/ 31 w 39"/>
                <a:gd name="T11" fmla="*/ 38 h 43"/>
                <a:gd name="T12" fmla="*/ 28 w 39"/>
                <a:gd name="T13" fmla="*/ 40 h 43"/>
                <a:gd name="T14" fmla="*/ 25 w 39"/>
                <a:gd name="T15" fmla="*/ 41 h 43"/>
                <a:gd name="T16" fmla="*/ 21 w 39"/>
                <a:gd name="T17" fmla="*/ 42 h 43"/>
                <a:gd name="T18" fmla="*/ 16 w 39"/>
                <a:gd name="T19" fmla="*/ 43 h 43"/>
                <a:gd name="T20" fmla="*/ 16 w 39"/>
                <a:gd name="T21" fmla="*/ 43 h 43"/>
                <a:gd name="T22" fmla="*/ 10 w 39"/>
                <a:gd name="T23" fmla="*/ 42 h 43"/>
                <a:gd name="T24" fmla="*/ 10 w 39"/>
                <a:gd name="T25" fmla="*/ 42 h 43"/>
                <a:gd name="T26" fmla="*/ 5 w 39"/>
                <a:gd name="T27" fmla="*/ 40 h 43"/>
                <a:gd name="T28" fmla="*/ 5 w 39"/>
                <a:gd name="T29" fmla="*/ 40 h 43"/>
                <a:gd name="T30" fmla="*/ 2 w 39"/>
                <a:gd name="T31" fmla="*/ 37 h 43"/>
                <a:gd name="T32" fmla="*/ 2 w 39"/>
                <a:gd name="T33" fmla="*/ 37 h 43"/>
                <a:gd name="T34" fmla="*/ 0 w 39"/>
                <a:gd name="T35" fmla="*/ 32 h 43"/>
                <a:gd name="T36" fmla="*/ 0 w 39"/>
                <a:gd name="T37" fmla="*/ 32 h 43"/>
                <a:gd name="T38" fmla="*/ 0 w 39"/>
                <a:gd name="T39" fmla="*/ 24 h 43"/>
                <a:gd name="T40" fmla="*/ 0 w 39"/>
                <a:gd name="T41" fmla="*/ 24 h 43"/>
                <a:gd name="T42" fmla="*/ 1 w 39"/>
                <a:gd name="T43" fmla="*/ 0 h 43"/>
                <a:gd name="T44" fmla="*/ 5 w 39"/>
                <a:gd name="T45" fmla="*/ 0 h 43"/>
                <a:gd name="T46" fmla="*/ 5 w 39"/>
                <a:gd name="T47" fmla="*/ 0 h 43"/>
                <a:gd name="T48" fmla="*/ 4 w 39"/>
                <a:gd name="T49" fmla="*/ 24 h 43"/>
                <a:gd name="T50" fmla="*/ 4 w 39"/>
                <a:gd name="T51" fmla="*/ 24 h 43"/>
                <a:gd name="T52" fmla="*/ 4 w 39"/>
                <a:gd name="T53" fmla="*/ 30 h 43"/>
                <a:gd name="T54" fmla="*/ 4 w 39"/>
                <a:gd name="T55" fmla="*/ 30 h 43"/>
                <a:gd name="T56" fmla="*/ 5 w 39"/>
                <a:gd name="T57" fmla="*/ 33 h 43"/>
                <a:gd name="T58" fmla="*/ 6 w 39"/>
                <a:gd name="T59" fmla="*/ 35 h 43"/>
                <a:gd name="T60" fmla="*/ 6 w 39"/>
                <a:gd name="T61" fmla="*/ 35 h 43"/>
                <a:gd name="T62" fmla="*/ 7 w 39"/>
                <a:gd name="T63" fmla="*/ 37 h 43"/>
                <a:gd name="T64" fmla="*/ 10 w 39"/>
                <a:gd name="T65" fmla="*/ 38 h 43"/>
                <a:gd name="T66" fmla="*/ 10 w 39"/>
                <a:gd name="T67" fmla="*/ 38 h 43"/>
                <a:gd name="T68" fmla="*/ 13 w 39"/>
                <a:gd name="T69" fmla="*/ 39 h 43"/>
                <a:gd name="T70" fmla="*/ 16 w 39"/>
                <a:gd name="T71" fmla="*/ 39 h 43"/>
                <a:gd name="T72" fmla="*/ 16 w 39"/>
                <a:gd name="T73" fmla="*/ 39 h 43"/>
                <a:gd name="T74" fmla="*/ 23 w 39"/>
                <a:gd name="T75" fmla="*/ 38 h 43"/>
                <a:gd name="T76" fmla="*/ 28 w 39"/>
                <a:gd name="T77" fmla="*/ 35 h 43"/>
                <a:gd name="T78" fmla="*/ 28 w 39"/>
                <a:gd name="T79" fmla="*/ 35 h 43"/>
                <a:gd name="T80" fmla="*/ 31 w 39"/>
                <a:gd name="T81" fmla="*/ 33 h 43"/>
                <a:gd name="T82" fmla="*/ 33 w 39"/>
                <a:gd name="T83" fmla="*/ 30 h 43"/>
                <a:gd name="T84" fmla="*/ 36 w 39"/>
                <a:gd name="T85" fmla="*/ 22 h 43"/>
                <a:gd name="T86" fmla="*/ 39 w 39"/>
                <a:gd name="T87"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43">
                  <a:moveTo>
                    <a:pt x="39" y="23"/>
                  </a:moveTo>
                  <a:lnTo>
                    <a:pt x="39" y="23"/>
                  </a:lnTo>
                  <a:lnTo>
                    <a:pt x="36" y="32"/>
                  </a:lnTo>
                  <a:lnTo>
                    <a:pt x="34" y="35"/>
                  </a:lnTo>
                  <a:lnTo>
                    <a:pt x="31" y="38"/>
                  </a:lnTo>
                  <a:lnTo>
                    <a:pt x="31" y="38"/>
                  </a:lnTo>
                  <a:lnTo>
                    <a:pt x="28" y="40"/>
                  </a:lnTo>
                  <a:lnTo>
                    <a:pt x="25" y="41"/>
                  </a:lnTo>
                  <a:lnTo>
                    <a:pt x="21" y="42"/>
                  </a:lnTo>
                  <a:lnTo>
                    <a:pt x="16" y="43"/>
                  </a:lnTo>
                  <a:lnTo>
                    <a:pt x="16" y="43"/>
                  </a:lnTo>
                  <a:lnTo>
                    <a:pt x="10" y="42"/>
                  </a:lnTo>
                  <a:lnTo>
                    <a:pt x="10" y="42"/>
                  </a:lnTo>
                  <a:lnTo>
                    <a:pt x="5" y="40"/>
                  </a:lnTo>
                  <a:lnTo>
                    <a:pt x="5" y="40"/>
                  </a:lnTo>
                  <a:lnTo>
                    <a:pt x="2" y="37"/>
                  </a:lnTo>
                  <a:lnTo>
                    <a:pt x="2" y="37"/>
                  </a:lnTo>
                  <a:lnTo>
                    <a:pt x="0" y="32"/>
                  </a:lnTo>
                  <a:lnTo>
                    <a:pt x="0" y="32"/>
                  </a:lnTo>
                  <a:lnTo>
                    <a:pt x="0" y="24"/>
                  </a:lnTo>
                  <a:lnTo>
                    <a:pt x="0" y="24"/>
                  </a:lnTo>
                  <a:lnTo>
                    <a:pt x="1" y="0"/>
                  </a:lnTo>
                  <a:lnTo>
                    <a:pt x="5" y="0"/>
                  </a:lnTo>
                  <a:lnTo>
                    <a:pt x="5" y="0"/>
                  </a:lnTo>
                  <a:lnTo>
                    <a:pt x="4" y="24"/>
                  </a:lnTo>
                  <a:lnTo>
                    <a:pt x="4" y="24"/>
                  </a:lnTo>
                  <a:lnTo>
                    <a:pt x="4" y="30"/>
                  </a:lnTo>
                  <a:lnTo>
                    <a:pt x="4" y="30"/>
                  </a:lnTo>
                  <a:lnTo>
                    <a:pt x="5" y="33"/>
                  </a:lnTo>
                  <a:lnTo>
                    <a:pt x="6" y="35"/>
                  </a:lnTo>
                  <a:lnTo>
                    <a:pt x="6" y="35"/>
                  </a:lnTo>
                  <a:lnTo>
                    <a:pt x="7" y="37"/>
                  </a:lnTo>
                  <a:lnTo>
                    <a:pt x="10" y="38"/>
                  </a:lnTo>
                  <a:lnTo>
                    <a:pt x="10" y="38"/>
                  </a:lnTo>
                  <a:lnTo>
                    <a:pt x="13" y="39"/>
                  </a:lnTo>
                  <a:lnTo>
                    <a:pt x="16" y="39"/>
                  </a:lnTo>
                  <a:lnTo>
                    <a:pt x="16" y="39"/>
                  </a:lnTo>
                  <a:lnTo>
                    <a:pt x="23" y="38"/>
                  </a:lnTo>
                  <a:lnTo>
                    <a:pt x="28" y="35"/>
                  </a:lnTo>
                  <a:lnTo>
                    <a:pt x="28" y="35"/>
                  </a:lnTo>
                  <a:lnTo>
                    <a:pt x="31" y="33"/>
                  </a:lnTo>
                  <a:lnTo>
                    <a:pt x="33" y="30"/>
                  </a:lnTo>
                  <a:lnTo>
                    <a:pt x="36" y="22"/>
                  </a:lnTo>
                  <a:lnTo>
                    <a:pt x="3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4" name="Freeform 678">
              <a:extLst>
                <a:ext uri="{FF2B5EF4-FFF2-40B4-BE49-F238E27FC236}">
                  <a16:creationId xmlns:a16="http://schemas.microsoft.com/office/drawing/2014/main" id="{62CDA954-5F7F-47F1-BCC3-D3C2CA8A6DCA}"/>
                </a:ext>
              </a:extLst>
            </p:cNvPr>
            <p:cNvSpPr>
              <a:spLocks noEditPoints="1"/>
            </p:cNvSpPr>
            <p:nvPr/>
          </p:nvSpPr>
          <p:spPr bwMode="auto">
            <a:xfrm>
              <a:off x="4965" y="3529"/>
              <a:ext cx="23" cy="22"/>
            </a:xfrm>
            <a:custGeom>
              <a:avLst/>
              <a:gdLst>
                <a:gd name="T0" fmla="*/ 15 w 46"/>
                <a:gd name="T1" fmla="*/ 0 h 45"/>
                <a:gd name="T2" fmla="*/ 34 w 46"/>
                <a:gd name="T3" fmla="*/ 7 h 45"/>
                <a:gd name="T4" fmla="*/ 14 w 46"/>
                <a:gd name="T5" fmla="*/ 11 h 45"/>
                <a:gd name="T6" fmla="*/ 13 w 46"/>
                <a:gd name="T7" fmla="*/ 21 h 45"/>
                <a:gd name="T8" fmla="*/ 10 w 46"/>
                <a:gd name="T9" fmla="*/ 31 h 45"/>
                <a:gd name="T10" fmla="*/ 3 w 46"/>
                <a:gd name="T11" fmla="*/ 45 h 45"/>
                <a:gd name="T12" fmla="*/ 0 w 46"/>
                <a:gd name="T13" fmla="*/ 43 h 45"/>
                <a:gd name="T14" fmla="*/ 6 w 46"/>
                <a:gd name="T15" fmla="*/ 29 h 45"/>
                <a:gd name="T16" fmla="*/ 9 w 46"/>
                <a:gd name="T17" fmla="*/ 20 h 45"/>
                <a:gd name="T18" fmla="*/ 1 w 46"/>
                <a:gd name="T19" fmla="*/ 11 h 45"/>
                <a:gd name="T20" fmla="*/ 10 w 46"/>
                <a:gd name="T21" fmla="*/ 7 h 45"/>
                <a:gd name="T22" fmla="*/ 10 w 46"/>
                <a:gd name="T23" fmla="*/ 0 h 45"/>
                <a:gd name="T24" fmla="*/ 46 w 46"/>
                <a:gd name="T25" fmla="*/ 43 h 45"/>
                <a:gd name="T26" fmla="*/ 35 w 46"/>
                <a:gd name="T27" fmla="*/ 43 h 45"/>
                <a:gd name="T28" fmla="*/ 25 w 46"/>
                <a:gd name="T29" fmla="*/ 43 h 45"/>
                <a:gd name="T30" fmla="*/ 22 w 46"/>
                <a:gd name="T31" fmla="*/ 42 h 45"/>
                <a:gd name="T32" fmla="*/ 20 w 46"/>
                <a:gd name="T33" fmla="*/ 41 h 45"/>
                <a:gd name="T34" fmla="*/ 18 w 46"/>
                <a:gd name="T35" fmla="*/ 37 h 45"/>
                <a:gd name="T36" fmla="*/ 19 w 46"/>
                <a:gd name="T37" fmla="*/ 33 h 45"/>
                <a:gd name="T38" fmla="*/ 24 w 46"/>
                <a:gd name="T39" fmla="*/ 31 h 45"/>
                <a:gd name="T40" fmla="*/ 22 w 46"/>
                <a:gd name="T41" fmla="*/ 34 h 45"/>
                <a:gd name="T42" fmla="*/ 22 w 46"/>
                <a:gd name="T43" fmla="*/ 36 h 45"/>
                <a:gd name="T44" fmla="*/ 23 w 46"/>
                <a:gd name="T45" fmla="*/ 39 h 45"/>
                <a:gd name="T46" fmla="*/ 28 w 46"/>
                <a:gd name="T47" fmla="*/ 40 h 45"/>
                <a:gd name="T48" fmla="*/ 34 w 46"/>
                <a:gd name="T49" fmla="*/ 40 h 45"/>
                <a:gd name="T50" fmla="*/ 46 w 46"/>
                <a:gd name="T51" fmla="*/ 43 h 45"/>
                <a:gd name="T52" fmla="*/ 44 w 46"/>
                <a:gd name="T53" fmla="*/ 20 h 45"/>
                <a:gd name="T54" fmla="*/ 42 w 46"/>
                <a:gd name="T55" fmla="*/ 20 h 45"/>
                <a:gd name="T56" fmla="*/ 21 w 46"/>
                <a:gd name="T57" fmla="*/ 21 h 45"/>
                <a:gd name="T58" fmla="*/ 21 w 46"/>
                <a:gd name="T59" fmla="*/ 17 h 45"/>
                <a:gd name="T60" fmla="*/ 42 w 46"/>
                <a:gd name="T61" fmla="*/ 16 h 45"/>
                <a:gd name="T62" fmla="*/ 44 w 46"/>
                <a:gd name="T63" fmla="*/ 1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45">
                  <a:moveTo>
                    <a:pt x="15" y="0"/>
                  </a:moveTo>
                  <a:lnTo>
                    <a:pt x="15" y="0"/>
                  </a:lnTo>
                  <a:lnTo>
                    <a:pt x="14" y="7"/>
                  </a:lnTo>
                  <a:lnTo>
                    <a:pt x="34" y="7"/>
                  </a:lnTo>
                  <a:lnTo>
                    <a:pt x="34" y="11"/>
                  </a:lnTo>
                  <a:lnTo>
                    <a:pt x="14" y="11"/>
                  </a:lnTo>
                  <a:lnTo>
                    <a:pt x="14" y="11"/>
                  </a:lnTo>
                  <a:lnTo>
                    <a:pt x="13" y="21"/>
                  </a:lnTo>
                  <a:lnTo>
                    <a:pt x="10" y="31"/>
                  </a:lnTo>
                  <a:lnTo>
                    <a:pt x="10" y="31"/>
                  </a:lnTo>
                  <a:lnTo>
                    <a:pt x="6" y="39"/>
                  </a:lnTo>
                  <a:lnTo>
                    <a:pt x="3" y="45"/>
                  </a:lnTo>
                  <a:lnTo>
                    <a:pt x="0" y="43"/>
                  </a:lnTo>
                  <a:lnTo>
                    <a:pt x="0" y="43"/>
                  </a:lnTo>
                  <a:lnTo>
                    <a:pt x="3" y="37"/>
                  </a:lnTo>
                  <a:lnTo>
                    <a:pt x="6" y="29"/>
                  </a:lnTo>
                  <a:lnTo>
                    <a:pt x="6" y="29"/>
                  </a:lnTo>
                  <a:lnTo>
                    <a:pt x="9" y="20"/>
                  </a:lnTo>
                  <a:lnTo>
                    <a:pt x="10" y="11"/>
                  </a:lnTo>
                  <a:lnTo>
                    <a:pt x="1" y="11"/>
                  </a:lnTo>
                  <a:lnTo>
                    <a:pt x="1" y="7"/>
                  </a:lnTo>
                  <a:lnTo>
                    <a:pt x="10" y="7"/>
                  </a:lnTo>
                  <a:lnTo>
                    <a:pt x="10" y="7"/>
                  </a:lnTo>
                  <a:lnTo>
                    <a:pt x="10" y="0"/>
                  </a:lnTo>
                  <a:lnTo>
                    <a:pt x="15" y="0"/>
                  </a:lnTo>
                  <a:close/>
                  <a:moveTo>
                    <a:pt x="46" y="43"/>
                  </a:moveTo>
                  <a:lnTo>
                    <a:pt x="46" y="43"/>
                  </a:lnTo>
                  <a:lnTo>
                    <a:pt x="35" y="43"/>
                  </a:lnTo>
                  <a:lnTo>
                    <a:pt x="35" y="43"/>
                  </a:lnTo>
                  <a:lnTo>
                    <a:pt x="25" y="43"/>
                  </a:lnTo>
                  <a:lnTo>
                    <a:pt x="25" y="43"/>
                  </a:lnTo>
                  <a:lnTo>
                    <a:pt x="22" y="42"/>
                  </a:lnTo>
                  <a:lnTo>
                    <a:pt x="20" y="41"/>
                  </a:lnTo>
                  <a:lnTo>
                    <a:pt x="20" y="41"/>
                  </a:lnTo>
                  <a:lnTo>
                    <a:pt x="18" y="39"/>
                  </a:lnTo>
                  <a:lnTo>
                    <a:pt x="18" y="37"/>
                  </a:lnTo>
                  <a:lnTo>
                    <a:pt x="18" y="37"/>
                  </a:lnTo>
                  <a:lnTo>
                    <a:pt x="19" y="33"/>
                  </a:lnTo>
                  <a:lnTo>
                    <a:pt x="21" y="30"/>
                  </a:lnTo>
                  <a:lnTo>
                    <a:pt x="24" y="31"/>
                  </a:lnTo>
                  <a:lnTo>
                    <a:pt x="24" y="31"/>
                  </a:lnTo>
                  <a:lnTo>
                    <a:pt x="22" y="34"/>
                  </a:lnTo>
                  <a:lnTo>
                    <a:pt x="22" y="36"/>
                  </a:lnTo>
                  <a:lnTo>
                    <a:pt x="22" y="36"/>
                  </a:lnTo>
                  <a:lnTo>
                    <a:pt x="22" y="38"/>
                  </a:lnTo>
                  <a:lnTo>
                    <a:pt x="23" y="39"/>
                  </a:lnTo>
                  <a:lnTo>
                    <a:pt x="23" y="39"/>
                  </a:lnTo>
                  <a:lnTo>
                    <a:pt x="28" y="40"/>
                  </a:lnTo>
                  <a:lnTo>
                    <a:pt x="34" y="40"/>
                  </a:lnTo>
                  <a:lnTo>
                    <a:pt x="34" y="40"/>
                  </a:lnTo>
                  <a:lnTo>
                    <a:pt x="46" y="39"/>
                  </a:lnTo>
                  <a:lnTo>
                    <a:pt x="46" y="43"/>
                  </a:lnTo>
                  <a:close/>
                  <a:moveTo>
                    <a:pt x="44" y="16"/>
                  </a:moveTo>
                  <a:lnTo>
                    <a:pt x="44" y="20"/>
                  </a:lnTo>
                  <a:lnTo>
                    <a:pt x="44" y="20"/>
                  </a:lnTo>
                  <a:lnTo>
                    <a:pt x="42" y="20"/>
                  </a:lnTo>
                  <a:lnTo>
                    <a:pt x="42" y="20"/>
                  </a:lnTo>
                  <a:lnTo>
                    <a:pt x="21" y="21"/>
                  </a:lnTo>
                  <a:lnTo>
                    <a:pt x="21" y="17"/>
                  </a:lnTo>
                  <a:lnTo>
                    <a:pt x="21" y="17"/>
                  </a:lnTo>
                  <a:lnTo>
                    <a:pt x="42" y="16"/>
                  </a:lnTo>
                  <a:lnTo>
                    <a:pt x="42" y="16"/>
                  </a:lnTo>
                  <a:lnTo>
                    <a:pt x="44" y="16"/>
                  </a:lnTo>
                  <a:lnTo>
                    <a:pt x="4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5" name="Freeform 679">
              <a:extLst>
                <a:ext uri="{FF2B5EF4-FFF2-40B4-BE49-F238E27FC236}">
                  <a16:creationId xmlns:a16="http://schemas.microsoft.com/office/drawing/2014/main" id="{54E9D44B-D4E1-4244-A2BE-D1D1C0A0AD42}"/>
                </a:ext>
              </a:extLst>
            </p:cNvPr>
            <p:cNvSpPr>
              <a:spLocks/>
            </p:cNvSpPr>
            <p:nvPr/>
          </p:nvSpPr>
          <p:spPr bwMode="auto">
            <a:xfrm>
              <a:off x="4991" y="3529"/>
              <a:ext cx="25" cy="23"/>
            </a:xfrm>
            <a:custGeom>
              <a:avLst/>
              <a:gdLst>
                <a:gd name="T0" fmla="*/ 50 w 50"/>
                <a:gd name="T1" fmla="*/ 28 h 46"/>
                <a:gd name="T2" fmla="*/ 28 w 50"/>
                <a:gd name="T3" fmla="*/ 30 h 46"/>
                <a:gd name="T4" fmla="*/ 29 w 50"/>
                <a:gd name="T5" fmla="*/ 45 h 46"/>
                <a:gd name="T6" fmla="*/ 25 w 50"/>
                <a:gd name="T7" fmla="*/ 46 h 46"/>
                <a:gd name="T8" fmla="*/ 23 w 50"/>
                <a:gd name="T9" fmla="*/ 30 h 46"/>
                <a:gd name="T10" fmla="*/ 1 w 50"/>
                <a:gd name="T11" fmla="*/ 32 h 46"/>
                <a:gd name="T12" fmla="*/ 0 w 50"/>
                <a:gd name="T13" fmla="*/ 29 h 46"/>
                <a:gd name="T14" fmla="*/ 23 w 50"/>
                <a:gd name="T15" fmla="*/ 27 h 46"/>
                <a:gd name="T16" fmla="*/ 22 w 50"/>
                <a:gd name="T17" fmla="*/ 14 h 46"/>
                <a:gd name="T18" fmla="*/ 3 w 50"/>
                <a:gd name="T19" fmla="*/ 16 h 46"/>
                <a:gd name="T20" fmla="*/ 2 w 50"/>
                <a:gd name="T21" fmla="*/ 11 h 46"/>
                <a:gd name="T22" fmla="*/ 21 w 50"/>
                <a:gd name="T23" fmla="*/ 9 h 46"/>
                <a:gd name="T24" fmla="*/ 21 w 50"/>
                <a:gd name="T25" fmla="*/ 1 h 46"/>
                <a:gd name="T26" fmla="*/ 25 w 50"/>
                <a:gd name="T27" fmla="*/ 0 h 46"/>
                <a:gd name="T28" fmla="*/ 26 w 50"/>
                <a:gd name="T29" fmla="*/ 9 h 46"/>
                <a:gd name="T30" fmla="*/ 45 w 50"/>
                <a:gd name="T31" fmla="*/ 7 h 46"/>
                <a:gd name="T32" fmla="*/ 45 w 50"/>
                <a:gd name="T33" fmla="*/ 11 h 46"/>
                <a:gd name="T34" fmla="*/ 26 w 50"/>
                <a:gd name="T35" fmla="*/ 14 h 46"/>
                <a:gd name="T36" fmla="*/ 27 w 50"/>
                <a:gd name="T37" fmla="*/ 26 h 46"/>
                <a:gd name="T38" fmla="*/ 50 w 50"/>
                <a:gd name="T39" fmla="*/ 24 h 46"/>
                <a:gd name="T40" fmla="*/ 50 w 50"/>
                <a:gd name="T41"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46">
                  <a:moveTo>
                    <a:pt x="50" y="28"/>
                  </a:moveTo>
                  <a:lnTo>
                    <a:pt x="28" y="30"/>
                  </a:lnTo>
                  <a:lnTo>
                    <a:pt x="29" y="45"/>
                  </a:lnTo>
                  <a:lnTo>
                    <a:pt x="25" y="46"/>
                  </a:lnTo>
                  <a:lnTo>
                    <a:pt x="23" y="30"/>
                  </a:lnTo>
                  <a:lnTo>
                    <a:pt x="1" y="32"/>
                  </a:lnTo>
                  <a:lnTo>
                    <a:pt x="0" y="29"/>
                  </a:lnTo>
                  <a:lnTo>
                    <a:pt x="23" y="27"/>
                  </a:lnTo>
                  <a:lnTo>
                    <a:pt x="22" y="14"/>
                  </a:lnTo>
                  <a:lnTo>
                    <a:pt x="3" y="16"/>
                  </a:lnTo>
                  <a:lnTo>
                    <a:pt x="2" y="11"/>
                  </a:lnTo>
                  <a:lnTo>
                    <a:pt x="21" y="9"/>
                  </a:lnTo>
                  <a:lnTo>
                    <a:pt x="21" y="1"/>
                  </a:lnTo>
                  <a:lnTo>
                    <a:pt x="25" y="0"/>
                  </a:lnTo>
                  <a:lnTo>
                    <a:pt x="26" y="9"/>
                  </a:lnTo>
                  <a:lnTo>
                    <a:pt x="45" y="7"/>
                  </a:lnTo>
                  <a:lnTo>
                    <a:pt x="45" y="11"/>
                  </a:lnTo>
                  <a:lnTo>
                    <a:pt x="26" y="14"/>
                  </a:lnTo>
                  <a:lnTo>
                    <a:pt x="27" y="26"/>
                  </a:lnTo>
                  <a:lnTo>
                    <a:pt x="50" y="24"/>
                  </a:lnTo>
                  <a:lnTo>
                    <a:pt x="5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6" name="Freeform 680">
              <a:extLst>
                <a:ext uri="{FF2B5EF4-FFF2-40B4-BE49-F238E27FC236}">
                  <a16:creationId xmlns:a16="http://schemas.microsoft.com/office/drawing/2014/main" id="{208D645A-42AC-4564-BDD1-15A56E1F48FE}"/>
                </a:ext>
              </a:extLst>
            </p:cNvPr>
            <p:cNvSpPr>
              <a:spLocks/>
            </p:cNvSpPr>
            <p:nvPr/>
          </p:nvSpPr>
          <p:spPr bwMode="auto">
            <a:xfrm>
              <a:off x="5021" y="3533"/>
              <a:ext cx="20" cy="19"/>
            </a:xfrm>
            <a:custGeom>
              <a:avLst/>
              <a:gdLst>
                <a:gd name="T0" fmla="*/ 19 w 40"/>
                <a:gd name="T1" fmla="*/ 37 h 38"/>
                <a:gd name="T2" fmla="*/ 15 w 40"/>
                <a:gd name="T3" fmla="*/ 38 h 38"/>
                <a:gd name="T4" fmla="*/ 10 w 40"/>
                <a:gd name="T5" fmla="*/ 13 h 38"/>
                <a:gd name="T6" fmla="*/ 1 w 40"/>
                <a:gd name="T7" fmla="*/ 15 h 38"/>
                <a:gd name="T8" fmla="*/ 0 w 40"/>
                <a:gd name="T9" fmla="*/ 11 h 38"/>
                <a:gd name="T10" fmla="*/ 9 w 40"/>
                <a:gd name="T11" fmla="*/ 10 h 38"/>
                <a:gd name="T12" fmla="*/ 7 w 40"/>
                <a:gd name="T13" fmla="*/ 1 h 38"/>
                <a:gd name="T14" fmla="*/ 11 w 40"/>
                <a:gd name="T15" fmla="*/ 0 h 38"/>
                <a:gd name="T16" fmla="*/ 13 w 40"/>
                <a:gd name="T17" fmla="*/ 10 h 38"/>
                <a:gd name="T18" fmla="*/ 38 w 40"/>
                <a:gd name="T19" fmla="*/ 6 h 38"/>
                <a:gd name="T20" fmla="*/ 40 w 40"/>
                <a:gd name="T21" fmla="*/ 8 h 38"/>
                <a:gd name="T22" fmla="*/ 40 w 40"/>
                <a:gd name="T23" fmla="*/ 8 h 38"/>
                <a:gd name="T24" fmla="*/ 38 w 40"/>
                <a:gd name="T25" fmla="*/ 13 h 38"/>
                <a:gd name="T26" fmla="*/ 35 w 40"/>
                <a:gd name="T27" fmla="*/ 18 h 38"/>
                <a:gd name="T28" fmla="*/ 35 w 40"/>
                <a:gd name="T29" fmla="*/ 18 h 38"/>
                <a:gd name="T30" fmla="*/ 31 w 40"/>
                <a:gd name="T31" fmla="*/ 22 h 38"/>
                <a:gd name="T32" fmla="*/ 27 w 40"/>
                <a:gd name="T33" fmla="*/ 25 h 38"/>
                <a:gd name="T34" fmla="*/ 25 w 40"/>
                <a:gd name="T35" fmla="*/ 22 h 38"/>
                <a:gd name="T36" fmla="*/ 25 w 40"/>
                <a:gd name="T37" fmla="*/ 22 h 38"/>
                <a:gd name="T38" fmla="*/ 30 w 40"/>
                <a:gd name="T39" fmla="*/ 16 h 38"/>
                <a:gd name="T40" fmla="*/ 30 w 40"/>
                <a:gd name="T41" fmla="*/ 16 h 38"/>
                <a:gd name="T42" fmla="*/ 35 w 40"/>
                <a:gd name="T43" fmla="*/ 10 h 38"/>
                <a:gd name="T44" fmla="*/ 14 w 40"/>
                <a:gd name="T45" fmla="*/ 13 h 38"/>
                <a:gd name="T46" fmla="*/ 19 w 40"/>
                <a:gd name="T47"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38">
                  <a:moveTo>
                    <a:pt x="19" y="37"/>
                  </a:moveTo>
                  <a:lnTo>
                    <a:pt x="15" y="38"/>
                  </a:lnTo>
                  <a:lnTo>
                    <a:pt x="10" y="13"/>
                  </a:lnTo>
                  <a:lnTo>
                    <a:pt x="1" y="15"/>
                  </a:lnTo>
                  <a:lnTo>
                    <a:pt x="0" y="11"/>
                  </a:lnTo>
                  <a:lnTo>
                    <a:pt x="9" y="10"/>
                  </a:lnTo>
                  <a:lnTo>
                    <a:pt x="7" y="1"/>
                  </a:lnTo>
                  <a:lnTo>
                    <a:pt x="11" y="0"/>
                  </a:lnTo>
                  <a:lnTo>
                    <a:pt x="13" y="10"/>
                  </a:lnTo>
                  <a:lnTo>
                    <a:pt x="38" y="6"/>
                  </a:lnTo>
                  <a:lnTo>
                    <a:pt x="40" y="8"/>
                  </a:lnTo>
                  <a:lnTo>
                    <a:pt x="40" y="8"/>
                  </a:lnTo>
                  <a:lnTo>
                    <a:pt x="38" y="13"/>
                  </a:lnTo>
                  <a:lnTo>
                    <a:pt x="35" y="18"/>
                  </a:lnTo>
                  <a:lnTo>
                    <a:pt x="35" y="18"/>
                  </a:lnTo>
                  <a:lnTo>
                    <a:pt x="31" y="22"/>
                  </a:lnTo>
                  <a:lnTo>
                    <a:pt x="27" y="25"/>
                  </a:lnTo>
                  <a:lnTo>
                    <a:pt x="25" y="22"/>
                  </a:lnTo>
                  <a:lnTo>
                    <a:pt x="25" y="22"/>
                  </a:lnTo>
                  <a:lnTo>
                    <a:pt x="30" y="16"/>
                  </a:lnTo>
                  <a:lnTo>
                    <a:pt x="30" y="16"/>
                  </a:lnTo>
                  <a:lnTo>
                    <a:pt x="35" y="10"/>
                  </a:lnTo>
                  <a:lnTo>
                    <a:pt x="14" y="13"/>
                  </a:lnTo>
                  <a:lnTo>
                    <a:pt x="19"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7" name="Freeform 681">
              <a:extLst>
                <a:ext uri="{FF2B5EF4-FFF2-40B4-BE49-F238E27FC236}">
                  <a16:creationId xmlns:a16="http://schemas.microsoft.com/office/drawing/2014/main" id="{2C064F19-2580-4596-98CF-D9877A8159AA}"/>
                </a:ext>
              </a:extLst>
            </p:cNvPr>
            <p:cNvSpPr>
              <a:spLocks noEditPoints="1"/>
            </p:cNvSpPr>
            <p:nvPr/>
          </p:nvSpPr>
          <p:spPr bwMode="auto">
            <a:xfrm>
              <a:off x="5048" y="3530"/>
              <a:ext cx="22" cy="20"/>
            </a:xfrm>
            <a:custGeom>
              <a:avLst/>
              <a:gdLst>
                <a:gd name="T0" fmla="*/ 44 w 44"/>
                <a:gd name="T1" fmla="*/ 17 h 41"/>
                <a:gd name="T2" fmla="*/ 44 w 44"/>
                <a:gd name="T3" fmla="*/ 17 h 41"/>
                <a:gd name="T4" fmla="*/ 39 w 44"/>
                <a:gd name="T5" fmla="*/ 24 h 41"/>
                <a:gd name="T6" fmla="*/ 32 w 44"/>
                <a:gd name="T7" fmla="*/ 30 h 41"/>
                <a:gd name="T8" fmla="*/ 32 w 44"/>
                <a:gd name="T9" fmla="*/ 30 h 41"/>
                <a:gd name="T10" fmla="*/ 25 w 44"/>
                <a:gd name="T11" fmla="*/ 34 h 41"/>
                <a:gd name="T12" fmla="*/ 18 w 44"/>
                <a:gd name="T13" fmla="*/ 38 h 41"/>
                <a:gd name="T14" fmla="*/ 18 w 44"/>
                <a:gd name="T15" fmla="*/ 38 h 41"/>
                <a:gd name="T16" fmla="*/ 10 w 44"/>
                <a:gd name="T17" fmla="*/ 40 h 41"/>
                <a:gd name="T18" fmla="*/ 1 w 44"/>
                <a:gd name="T19" fmla="*/ 41 h 41"/>
                <a:gd name="T20" fmla="*/ 0 w 44"/>
                <a:gd name="T21" fmla="*/ 37 h 41"/>
                <a:gd name="T22" fmla="*/ 0 w 44"/>
                <a:gd name="T23" fmla="*/ 37 h 41"/>
                <a:gd name="T24" fmla="*/ 8 w 44"/>
                <a:gd name="T25" fmla="*/ 36 h 41"/>
                <a:gd name="T26" fmla="*/ 15 w 44"/>
                <a:gd name="T27" fmla="*/ 34 h 41"/>
                <a:gd name="T28" fmla="*/ 15 w 44"/>
                <a:gd name="T29" fmla="*/ 34 h 41"/>
                <a:gd name="T30" fmla="*/ 21 w 44"/>
                <a:gd name="T31" fmla="*/ 32 h 41"/>
                <a:gd name="T32" fmla="*/ 26 w 44"/>
                <a:gd name="T33" fmla="*/ 29 h 41"/>
                <a:gd name="T34" fmla="*/ 26 w 44"/>
                <a:gd name="T35" fmla="*/ 29 h 41"/>
                <a:gd name="T36" fmla="*/ 33 w 44"/>
                <a:gd name="T37" fmla="*/ 23 h 41"/>
                <a:gd name="T38" fmla="*/ 33 w 44"/>
                <a:gd name="T39" fmla="*/ 23 h 41"/>
                <a:gd name="T40" fmla="*/ 38 w 44"/>
                <a:gd name="T41" fmla="*/ 19 h 41"/>
                <a:gd name="T42" fmla="*/ 41 w 44"/>
                <a:gd name="T43" fmla="*/ 15 h 41"/>
                <a:gd name="T44" fmla="*/ 44 w 44"/>
                <a:gd name="T45" fmla="*/ 17 h 41"/>
                <a:gd name="T46" fmla="*/ 21 w 44"/>
                <a:gd name="T47" fmla="*/ 9 h 41"/>
                <a:gd name="T48" fmla="*/ 18 w 44"/>
                <a:gd name="T49" fmla="*/ 14 h 41"/>
                <a:gd name="T50" fmla="*/ 18 w 44"/>
                <a:gd name="T51" fmla="*/ 14 h 41"/>
                <a:gd name="T52" fmla="*/ 9 w 44"/>
                <a:gd name="T53" fmla="*/ 8 h 41"/>
                <a:gd name="T54" fmla="*/ 0 w 44"/>
                <a:gd name="T55" fmla="*/ 3 h 41"/>
                <a:gd name="T56" fmla="*/ 2 w 44"/>
                <a:gd name="T57" fmla="*/ 0 h 41"/>
                <a:gd name="T58" fmla="*/ 2 w 44"/>
                <a:gd name="T59" fmla="*/ 0 h 41"/>
                <a:gd name="T60" fmla="*/ 12 w 44"/>
                <a:gd name="T61" fmla="*/ 4 h 41"/>
                <a:gd name="T62" fmla="*/ 21 w 44"/>
                <a:gd name="T63" fmla="*/ 9 h 41"/>
                <a:gd name="T64" fmla="*/ 21 w 44"/>
                <a:gd name="T65"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1">
                  <a:moveTo>
                    <a:pt x="44" y="17"/>
                  </a:moveTo>
                  <a:lnTo>
                    <a:pt x="44" y="17"/>
                  </a:lnTo>
                  <a:lnTo>
                    <a:pt x="39" y="24"/>
                  </a:lnTo>
                  <a:lnTo>
                    <a:pt x="32" y="30"/>
                  </a:lnTo>
                  <a:lnTo>
                    <a:pt x="32" y="30"/>
                  </a:lnTo>
                  <a:lnTo>
                    <a:pt x="25" y="34"/>
                  </a:lnTo>
                  <a:lnTo>
                    <a:pt x="18" y="38"/>
                  </a:lnTo>
                  <a:lnTo>
                    <a:pt x="18" y="38"/>
                  </a:lnTo>
                  <a:lnTo>
                    <a:pt x="10" y="40"/>
                  </a:lnTo>
                  <a:lnTo>
                    <a:pt x="1" y="41"/>
                  </a:lnTo>
                  <a:lnTo>
                    <a:pt x="0" y="37"/>
                  </a:lnTo>
                  <a:lnTo>
                    <a:pt x="0" y="37"/>
                  </a:lnTo>
                  <a:lnTo>
                    <a:pt x="8" y="36"/>
                  </a:lnTo>
                  <a:lnTo>
                    <a:pt x="15" y="34"/>
                  </a:lnTo>
                  <a:lnTo>
                    <a:pt x="15" y="34"/>
                  </a:lnTo>
                  <a:lnTo>
                    <a:pt x="21" y="32"/>
                  </a:lnTo>
                  <a:lnTo>
                    <a:pt x="26" y="29"/>
                  </a:lnTo>
                  <a:lnTo>
                    <a:pt x="26" y="29"/>
                  </a:lnTo>
                  <a:lnTo>
                    <a:pt x="33" y="23"/>
                  </a:lnTo>
                  <a:lnTo>
                    <a:pt x="33" y="23"/>
                  </a:lnTo>
                  <a:lnTo>
                    <a:pt x="38" y="19"/>
                  </a:lnTo>
                  <a:lnTo>
                    <a:pt x="41" y="15"/>
                  </a:lnTo>
                  <a:lnTo>
                    <a:pt x="44" y="17"/>
                  </a:lnTo>
                  <a:close/>
                  <a:moveTo>
                    <a:pt x="21" y="9"/>
                  </a:moveTo>
                  <a:lnTo>
                    <a:pt x="18" y="14"/>
                  </a:lnTo>
                  <a:lnTo>
                    <a:pt x="18" y="14"/>
                  </a:lnTo>
                  <a:lnTo>
                    <a:pt x="9" y="8"/>
                  </a:lnTo>
                  <a:lnTo>
                    <a:pt x="0" y="3"/>
                  </a:lnTo>
                  <a:lnTo>
                    <a:pt x="2" y="0"/>
                  </a:lnTo>
                  <a:lnTo>
                    <a:pt x="2" y="0"/>
                  </a:lnTo>
                  <a:lnTo>
                    <a:pt x="12" y="4"/>
                  </a:lnTo>
                  <a:lnTo>
                    <a:pt x="21" y="9"/>
                  </a:ln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8" name="Freeform 682">
              <a:extLst>
                <a:ext uri="{FF2B5EF4-FFF2-40B4-BE49-F238E27FC236}">
                  <a16:creationId xmlns:a16="http://schemas.microsoft.com/office/drawing/2014/main" id="{8F5E4F59-ADCB-4A30-9DC1-DF9F04D4AAA7}"/>
                </a:ext>
              </a:extLst>
            </p:cNvPr>
            <p:cNvSpPr>
              <a:spLocks noEditPoints="1"/>
            </p:cNvSpPr>
            <p:nvPr/>
          </p:nvSpPr>
          <p:spPr bwMode="auto">
            <a:xfrm>
              <a:off x="5073" y="3530"/>
              <a:ext cx="26" cy="19"/>
            </a:xfrm>
            <a:custGeom>
              <a:avLst/>
              <a:gdLst>
                <a:gd name="T0" fmla="*/ 50 w 52"/>
                <a:gd name="T1" fmla="*/ 38 h 38"/>
                <a:gd name="T2" fmla="*/ 34 w 52"/>
                <a:gd name="T3" fmla="*/ 23 h 38"/>
                <a:gd name="T4" fmla="*/ 24 w 52"/>
                <a:gd name="T5" fmla="*/ 13 h 38"/>
                <a:gd name="T6" fmla="*/ 21 w 52"/>
                <a:gd name="T7" fmla="*/ 9 h 38"/>
                <a:gd name="T8" fmla="*/ 20 w 52"/>
                <a:gd name="T9" fmla="*/ 9 h 38"/>
                <a:gd name="T10" fmla="*/ 20 w 52"/>
                <a:gd name="T11" fmla="*/ 11 h 38"/>
                <a:gd name="T12" fmla="*/ 18 w 52"/>
                <a:gd name="T13" fmla="*/ 12 h 38"/>
                <a:gd name="T14" fmla="*/ 10 w 52"/>
                <a:gd name="T15" fmla="*/ 23 h 38"/>
                <a:gd name="T16" fmla="*/ 0 w 52"/>
                <a:gd name="T17" fmla="*/ 29 h 38"/>
                <a:gd name="T18" fmla="*/ 5 w 52"/>
                <a:gd name="T19" fmla="*/ 23 h 38"/>
                <a:gd name="T20" fmla="*/ 16 w 52"/>
                <a:gd name="T21" fmla="*/ 8 h 38"/>
                <a:gd name="T22" fmla="*/ 20 w 52"/>
                <a:gd name="T23" fmla="*/ 6 h 38"/>
                <a:gd name="T24" fmla="*/ 23 w 52"/>
                <a:gd name="T25" fmla="*/ 6 h 38"/>
                <a:gd name="T26" fmla="*/ 26 w 52"/>
                <a:gd name="T27" fmla="*/ 9 h 38"/>
                <a:gd name="T28" fmla="*/ 34 w 52"/>
                <a:gd name="T29" fmla="*/ 17 h 38"/>
                <a:gd name="T30" fmla="*/ 52 w 52"/>
                <a:gd name="T31" fmla="*/ 34 h 38"/>
                <a:gd name="T32" fmla="*/ 34 w 52"/>
                <a:gd name="T33" fmla="*/ 5 h 38"/>
                <a:gd name="T34" fmla="*/ 35 w 52"/>
                <a:gd name="T35" fmla="*/ 3 h 38"/>
                <a:gd name="T36" fmla="*/ 36 w 52"/>
                <a:gd name="T37" fmla="*/ 2 h 38"/>
                <a:gd name="T38" fmla="*/ 40 w 52"/>
                <a:gd name="T39" fmla="*/ 0 h 38"/>
                <a:gd name="T40" fmla="*/ 42 w 52"/>
                <a:gd name="T41" fmla="*/ 0 h 38"/>
                <a:gd name="T42" fmla="*/ 44 w 52"/>
                <a:gd name="T43" fmla="*/ 2 h 38"/>
                <a:gd name="T44" fmla="*/ 47 w 52"/>
                <a:gd name="T45" fmla="*/ 5 h 38"/>
                <a:gd name="T46" fmla="*/ 45 w 52"/>
                <a:gd name="T47" fmla="*/ 8 h 38"/>
                <a:gd name="T48" fmla="*/ 44 w 52"/>
                <a:gd name="T49" fmla="*/ 9 h 38"/>
                <a:gd name="T50" fmla="*/ 40 w 52"/>
                <a:gd name="T51" fmla="*/ 12 h 38"/>
                <a:gd name="T52" fmla="*/ 38 w 52"/>
                <a:gd name="T53" fmla="*/ 11 h 38"/>
                <a:gd name="T54" fmla="*/ 36 w 52"/>
                <a:gd name="T55" fmla="*/ 9 h 38"/>
                <a:gd name="T56" fmla="*/ 34 w 52"/>
                <a:gd name="T57" fmla="*/ 5 h 38"/>
                <a:gd name="T58" fmla="*/ 40 w 52"/>
                <a:gd name="T59" fmla="*/ 9 h 38"/>
                <a:gd name="T60" fmla="*/ 43 w 52"/>
                <a:gd name="T61" fmla="*/ 8 h 38"/>
                <a:gd name="T62" fmla="*/ 44 w 52"/>
                <a:gd name="T63" fmla="*/ 6 h 38"/>
                <a:gd name="T64" fmla="*/ 43 w 52"/>
                <a:gd name="T65" fmla="*/ 3 h 38"/>
                <a:gd name="T66" fmla="*/ 40 w 52"/>
                <a:gd name="T67" fmla="*/ 2 h 38"/>
                <a:gd name="T68" fmla="*/ 37 w 52"/>
                <a:gd name="T69" fmla="*/ 3 h 38"/>
                <a:gd name="T70" fmla="*/ 36 w 52"/>
                <a:gd name="T71" fmla="*/ 5 h 38"/>
                <a:gd name="T72" fmla="*/ 37 w 52"/>
                <a:gd name="T73" fmla="*/ 8 h 38"/>
                <a:gd name="T74" fmla="*/ 40 w 52"/>
                <a:gd name="T75"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38">
                  <a:moveTo>
                    <a:pt x="52" y="34"/>
                  </a:moveTo>
                  <a:lnTo>
                    <a:pt x="50" y="38"/>
                  </a:lnTo>
                  <a:lnTo>
                    <a:pt x="50" y="38"/>
                  </a:lnTo>
                  <a:lnTo>
                    <a:pt x="34" y="23"/>
                  </a:lnTo>
                  <a:lnTo>
                    <a:pt x="34" y="23"/>
                  </a:lnTo>
                  <a:lnTo>
                    <a:pt x="24" y="13"/>
                  </a:lnTo>
                  <a:lnTo>
                    <a:pt x="24" y="13"/>
                  </a:lnTo>
                  <a:lnTo>
                    <a:pt x="21" y="9"/>
                  </a:lnTo>
                  <a:lnTo>
                    <a:pt x="21" y="9"/>
                  </a:lnTo>
                  <a:lnTo>
                    <a:pt x="20" y="9"/>
                  </a:lnTo>
                  <a:lnTo>
                    <a:pt x="20" y="9"/>
                  </a:lnTo>
                  <a:lnTo>
                    <a:pt x="20" y="11"/>
                  </a:lnTo>
                  <a:lnTo>
                    <a:pt x="20" y="11"/>
                  </a:lnTo>
                  <a:lnTo>
                    <a:pt x="18" y="12"/>
                  </a:lnTo>
                  <a:lnTo>
                    <a:pt x="18" y="12"/>
                  </a:lnTo>
                  <a:lnTo>
                    <a:pt x="10" y="23"/>
                  </a:lnTo>
                  <a:lnTo>
                    <a:pt x="3" y="32"/>
                  </a:lnTo>
                  <a:lnTo>
                    <a:pt x="0" y="29"/>
                  </a:lnTo>
                  <a:lnTo>
                    <a:pt x="0" y="29"/>
                  </a:lnTo>
                  <a:lnTo>
                    <a:pt x="5" y="23"/>
                  </a:lnTo>
                  <a:lnTo>
                    <a:pt x="16" y="8"/>
                  </a:lnTo>
                  <a:lnTo>
                    <a:pt x="16" y="8"/>
                  </a:lnTo>
                  <a:lnTo>
                    <a:pt x="18" y="6"/>
                  </a:lnTo>
                  <a:lnTo>
                    <a:pt x="20" y="6"/>
                  </a:lnTo>
                  <a:lnTo>
                    <a:pt x="20" y="6"/>
                  </a:lnTo>
                  <a:lnTo>
                    <a:pt x="23" y="6"/>
                  </a:lnTo>
                  <a:lnTo>
                    <a:pt x="23" y="6"/>
                  </a:lnTo>
                  <a:lnTo>
                    <a:pt x="26" y="9"/>
                  </a:lnTo>
                  <a:lnTo>
                    <a:pt x="34" y="17"/>
                  </a:lnTo>
                  <a:lnTo>
                    <a:pt x="34" y="17"/>
                  </a:lnTo>
                  <a:lnTo>
                    <a:pt x="52" y="34"/>
                  </a:lnTo>
                  <a:lnTo>
                    <a:pt x="52" y="34"/>
                  </a:lnTo>
                  <a:close/>
                  <a:moveTo>
                    <a:pt x="34" y="5"/>
                  </a:moveTo>
                  <a:lnTo>
                    <a:pt x="34" y="5"/>
                  </a:lnTo>
                  <a:lnTo>
                    <a:pt x="34" y="5"/>
                  </a:lnTo>
                  <a:lnTo>
                    <a:pt x="35" y="3"/>
                  </a:lnTo>
                  <a:lnTo>
                    <a:pt x="36" y="2"/>
                  </a:lnTo>
                  <a:lnTo>
                    <a:pt x="36" y="2"/>
                  </a:lnTo>
                  <a:lnTo>
                    <a:pt x="38" y="0"/>
                  </a:lnTo>
                  <a:lnTo>
                    <a:pt x="40" y="0"/>
                  </a:lnTo>
                  <a:lnTo>
                    <a:pt x="40" y="0"/>
                  </a:lnTo>
                  <a:lnTo>
                    <a:pt x="42" y="0"/>
                  </a:lnTo>
                  <a:lnTo>
                    <a:pt x="44" y="2"/>
                  </a:lnTo>
                  <a:lnTo>
                    <a:pt x="44" y="2"/>
                  </a:lnTo>
                  <a:lnTo>
                    <a:pt x="45" y="3"/>
                  </a:lnTo>
                  <a:lnTo>
                    <a:pt x="47" y="5"/>
                  </a:lnTo>
                  <a:lnTo>
                    <a:pt x="47" y="5"/>
                  </a:lnTo>
                  <a:lnTo>
                    <a:pt x="45" y="8"/>
                  </a:lnTo>
                  <a:lnTo>
                    <a:pt x="44" y="9"/>
                  </a:lnTo>
                  <a:lnTo>
                    <a:pt x="44" y="9"/>
                  </a:lnTo>
                  <a:lnTo>
                    <a:pt x="42" y="11"/>
                  </a:lnTo>
                  <a:lnTo>
                    <a:pt x="40" y="12"/>
                  </a:lnTo>
                  <a:lnTo>
                    <a:pt x="40" y="12"/>
                  </a:lnTo>
                  <a:lnTo>
                    <a:pt x="38" y="11"/>
                  </a:lnTo>
                  <a:lnTo>
                    <a:pt x="36" y="9"/>
                  </a:lnTo>
                  <a:lnTo>
                    <a:pt x="36" y="9"/>
                  </a:lnTo>
                  <a:lnTo>
                    <a:pt x="35" y="7"/>
                  </a:lnTo>
                  <a:lnTo>
                    <a:pt x="34" y="5"/>
                  </a:lnTo>
                  <a:lnTo>
                    <a:pt x="34" y="5"/>
                  </a:lnTo>
                  <a:close/>
                  <a:moveTo>
                    <a:pt x="40" y="9"/>
                  </a:moveTo>
                  <a:lnTo>
                    <a:pt x="40" y="9"/>
                  </a:lnTo>
                  <a:lnTo>
                    <a:pt x="43" y="8"/>
                  </a:lnTo>
                  <a:lnTo>
                    <a:pt x="43" y="8"/>
                  </a:lnTo>
                  <a:lnTo>
                    <a:pt x="44" y="6"/>
                  </a:lnTo>
                  <a:lnTo>
                    <a:pt x="44" y="6"/>
                  </a:lnTo>
                  <a:lnTo>
                    <a:pt x="43" y="3"/>
                  </a:lnTo>
                  <a:lnTo>
                    <a:pt x="43" y="3"/>
                  </a:lnTo>
                  <a:lnTo>
                    <a:pt x="40" y="2"/>
                  </a:lnTo>
                  <a:lnTo>
                    <a:pt x="40" y="2"/>
                  </a:lnTo>
                  <a:lnTo>
                    <a:pt x="37" y="3"/>
                  </a:lnTo>
                  <a:lnTo>
                    <a:pt x="37" y="3"/>
                  </a:lnTo>
                  <a:lnTo>
                    <a:pt x="36" y="5"/>
                  </a:lnTo>
                  <a:lnTo>
                    <a:pt x="36" y="5"/>
                  </a:lnTo>
                  <a:lnTo>
                    <a:pt x="37" y="8"/>
                  </a:lnTo>
                  <a:lnTo>
                    <a:pt x="37" y="8"/>
                  </a:lnTo>
                  <a:lnTo>
                    <a:pt x="40" y="9"/>
                  </a:lnTo>
                  <a:lnTo>
                    <a:pt x="4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9" name="Rectangle 683">
              <a:extLst>
                <a:ext uri="{FF2B5EF4-FFF2-40B4-BE49-F238E27FC236}">
                  <a16:creationId xmlns:a16="http://schemas.microsoft.com/office/drawing/2014/main" id="{6AA0D354-B93F-4C6F-B091-4DFDCC9AFAE4}"/>
                </a:ext>
              </a:extLst>
            </p:cNvPr>
            <p:cNvSpPr>
              <a:spLocks noChangeArrowheads="1"/>
            </p:cNvSpPr>
            <p:nvPr/>
          </p:nvSpPr>
          <p:spPr bwMode="auto">
            <a:xfrm>
              <a:off x="5102" y="3539"/>
              <a:ext cx="2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0" name="Freeform 684">
              <a:extLst>
                <a:ext uri="{FF2B5EF4-FFF2-40B4-BE49-F238E27FC236}">
                  <a16:creationId xmlns:a16="http://schemas.microsoft.com/office/drawing/2014/main" id="{430EE4F0-DF8A-4BBB-BA2A-6E4651F4104A}"/>
                </a:ext>
              </a:extLst>
            </p:cNvPr>
            <p:cNvSpPr>
              <a:spLocks noEditPoints="1"/>
            </p:cNvSpPr>
            <p:nvPr/>
          </p:nvSpPr>
          <p:spPr bwMode="auto">
            <a:xfrm>
              <a:off x="4747" y="3575"/>
              <a:ext cx="22" cy="20"/>
            </a:xfrm>
            <a:custGeom>
              <a:avLst/>
              <a:gdLst>
                <a:gd name="T0" fmla="*/ 43 w 43"/>
                <a:gd name="T1" fmla="*/ 15 h 40"/>
                <a:gd name="T2" fmla="*/ 43 w 43"/>
                <a:gd name="T3" fmla="*/ 15 h 40"/>
                <a:gd name="T4" fmla="*/ 38 w 43"/>
                <a:gd name="T5" fmla="*/ 22 h 40"/>
                <a:gd name="T6" fmla="*/ 32 w 43"/>
                <a:gd name="T7" fmla="*/ 28 h 40"/>
                <a:gd name="T8" fmla="*/ 32 w 43"/>
                <a:gd name="T9" fmla="*/ 28 h 40"/>
                <a:gd name="T10" fmla="*/ 25 w 43"/>
                <a:gd name="T11" fmla="*/ 33 h 40"/>
                <a:gd name="T12" fmla="*/ 18 w 43"/>
                <a:gd name="T13" fmla="*/ 36 h 40"/>
                <a:gd name="T14" fmla="*/ 18 w 43"/>
                <a:gd name="T15" fmla="*/ 36 h 40"/>
                <a:gd name="T16" fmla="*/ 10 w 43"/>
                <a:gd name="T17" fmla="*/ 38 h 40"/>
                <a:gd name="T18" fmla="*/ 1 w 43"/>
                <a:gd name="T19" fmla="*/ 40 h 40"/>
                <a:gd name="T20" fmla="*/ 0 w 43"/>
                <a:gd name="T21" fmla="*/ 36 h 40"/>
                <a:gd name="T22" fmla="*/ 0 w 43"/>
                <a:gd name="T23" fmla="*/ 36 h 40"/>
                <a:gd name="T24" fmla="*/ 8 w 43"/>
                <a:gd name="T25" fmla="*/ 35 h 40"/>
                <a:gd name="T26" fmla="*/ 15 w 43"/>
                <a:gd name="T27" fmla="*/ 33 h 40"/>
                <a:gd name="T28" fmla="*/ 15 w 43"/>
                <a:gd name="T29" fmla="*/ 33 h 40"/>
                <a:gd name="T30" fmla="*/ 21 w 43"/>
                <a:gd name="T31" fmla="*/ 30 h 40"/>
                <a:gd name="T32" fmla="*/ 26 w 43"/>
                <a:gd name="T33" fmla="*/ 28 h 40"/>
                <a:gd name="T34" fmla="*/ 26 w 43"/>
                <a:gd name="T35" fmla="*/ 28 h 40"/>
                <a:gd name="T36" fmla="*/ 33 w 43"/>
                <a:gd name="T37" fmla="*/ 21 h 40"/>
                <a:gd name="T38" fmla="*/ 33 w 43"/>
                <a:gd name="T39" fmla="*/ 21 h 40"/>
                <a:gd name="T40" fmla="*/ 36 w 43"/>
                <a:gd name="T41" fmla="*/ 18 h 40"/>
                <a:gd name="T42" fmla="*/ 40 w 43"/>
                <a:gd name="T43" fmla="*/ 13 h 40"/>
                <a:gd name="T44" fmla="*/ 43 w 43"/>
                <a:gd name="T45" fmla="*/ 15 h 40"/>
                <a:gd name="T46" fmla="*/ 21 w 43"/>
                <a:gd name="T47" fmla="*/ 9 h 40"/>
                <a:gd name="T48" fmla="*/ 18 w 43"/>
                <a:gd name="T49" fmla="*/ 12 h 40"/>
                <a:gd name="T50" fmla="*/ 18 w 43"/>
                <a:gd name="T51" fmla="*/ 12 h 40"/>
                <a:gd name="T52" fmla="*/ 9 w 43"/>
                <a:gd name="T53" fmla="*/ 7 h 40"/>
                <a:gd name="T54" fmla="*/ 0 w 43"/>
                <a:gd name="T55" fmla="*/ 3 h 40"/>
                <a:gd name="T56" fmla="*/ 2 w 43"/>
                <a:gd name="T57" fmla="*/ 0 h 40"/>
                <a:gd name="T58" fmla="*/ 2 w 43"/>
                <a:gd name="T59" fmla="*/ 0 h 40"/>
                <a:gd name="T60" fmla="*/ 12 w 43"/>
                <a:gd name="T61" fmla="*/ 4 h 40"/>
                <a:gd name="T62" fmla="*/ 21 w 43"/>
                <a:gd name="T63" fmla="*/ 9 h 40"/>
                <a:gd name="T64" fmla="*/ 21 w 43"/>
                <a:gd name="T65"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40">
                  <a:moveTo>
                    <a:pt x="43" y="15"/>
                  </a:moveTo>
                  <a:lnTo>
                    <a:pt x="43" y="15"/>
                  </a:lnTo>
                  <a:lnTo>
                    <a:pt x="38" y="22"/>
                  </a:lnTo>
                  <a:lnTo>
                    <a:pt x="32" y="28"/>
                  </a:lnTo>
                  <a:lnTo>
                    <a:pt x="32" y="28"/>
                  </a:lnTo>
                  <a:lnTo>
                    <a:pt x="25" y="33"/>
                  </a:lnTo>
                  <a:lnTo>
                    <a:pt x="18" y="36"/>
                  </a:lnTo>
                  <a:lnTo>
                    <a:pt x="18" y="36"/>
                  </a:lnTo>
                  <a:lnTo>
                    <a:pt x="10" y="38"/>
                  </a:lnTo>
                  <a:lnTo>
                    <a:pt x="1" y="40"/>
                  </a:lnTo>
                  <a:lnTo>
                    <a:pt x="0" y="36"/>
                  </a:lnTo>
                  <a:lnTo>
                    <a:pt x="0" y="36"/>
                  </a:lnTo>
                  <a:lnTo>
                    <a:pt x="8" y="35"/>
                  </a:lnTo>
                  <a:lnTo>
                    <a:pt x="15" y="33"/>
                  </a:lnTo>
                  <a:lnTo>
                    <a:pt x="15" y="33"/>
                  </a:lnTo>
                  <a:lnTo>
                    <a:pt x="21" y="30"/>
                  </a:lnTo>
                  <a:lnTo>
                    <a:pt x="26" y="28"/>
                  </a:lnTo>
                  <a:lnTo>
                    <a:pt x="26" y="28"/>
                  </a:lnTo>
                  <a:lnTo>
                    <a:pt x="33" y="21"/>
                  </a:lnTo>
                  <a:lnTo>
                    <a:pt x="33" y="21"/>
                  </a:lnTo>
                  <a:lnTo>
                    <a:pt x="36" y="18"/>
                  </a:lnTo>
                  <a:lnTo>
                    <a:pt x="40" y="13"/>
                  </a:lnTo>
                  <a:lnTo>
                    <a:pt x="43" y="15"/>
                  </a:lnTo>
                  <a:close/>
                  <a:moveTo>
                    <a:pt x="21" y="9"/>
                  </a:moveTo>
                  <a:lnTo>
                    <a:pt x="18" y="12"/>
                  </a:lnTo>
                  <a:lnTo>
                    <a:pt x="18" y="12"/>
                  </a:lnTo>
                  <a:lnTo>
                    <a:pt x="9" y="7"/>
                  </a:lnTo>
                  <a:lnTo>
                    <a:pt x="0" y="3"/>
                  </a:lnTo>
                  <a:lnTo>
                    <a:pt x="2" y="0"/>
                  </a:lnTo>
                  <a:lnTo>
                    <a:pt x="2" y="0"/>
                  </a:lnTo>
                  <a:lnTo>
                    <a:pt x="12" y="4"/>
                  </a:lnTo>
                  <a:lnTo>
                    <a:pt x="21" y="9"/>
                  </a:ln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1" name="Freeform 685">
              <a:extLst>
                <a:ext uri="{FF2B5EF4-FFF2-40B4-BE49-F238E27FC236}">
                  <a16:creationId xmlns:a16="http://schemas.microsoft.com/office/drawing/2014/main" id="{5CD7C1E1-A978-4765-BBE0-B8E1E170E1C4}"/>
                </a:ext>
              </a:extLst>
            </p:cNvPr>
            <p:cNvSpPr>
              <a:spLocks/>
            </p:cNvSpPr>
            <p:nvPr/>
          </p:nvSpPr>
          <p:spPr bwMode="auto">
            <a:xfrm>
              <a:off x="4773" y="3573"/>
              <a:ext cx="23" cy="22"/>
            </a:xfrm>
            <a:custGeom>
              <a:avLst/>
              <a:gdLst>
                <a:gd name="T0" fmla="*/ 26 w 45"/>
                <a:gd name="T1" fmla="*/ 35 h 43"/>
                <a:gd name="T2" fmla="*/ 26 w 45"/>
                <a:gd name="T3" fmla="*/ 26 h 43"/>
                <a:gd name="T4" fmla="*/ 26 w 45"/>
                <a:gd name="T5" fmla="*/ 24 h 43"/>
                <a:gd name="T6" fmla="*/ 17 w 45"/>
                <a:gd name="T7" fmla="*/ 29 h 43"/>
                <a:gd name="T8" fmla="*/ 14 w 45"/>
                <a:gd name="T9" fmla="*/ 35 h 43"/>
                <a:gd name="T10" fmla="*/ 15 w 45"/>
                <a:gd name="T11" fmla="*/ 37 h 43"/>
                <a:gd name="T12" fmla="*/ 17 w 45"/>
                <a:gd name="T13" fmla="*/ 38 h 43"/>
                <a:gd name="T14" fmla="*/ 28 w 45"/>
                <a:gd name="T15" fmla="*/ 40 h 43"/>
                <a:gd name="T16" fmla="*/ 44 w 45"/>
                <a:gd name="T17" fmla="*/ 39 h 43"/>
                <a:gd name="T18" fmla="*/ 44 w 45"/>
                <a:gd name="T19" fmla="*/ 42 h 43"/>
                <a:gd name="T20" fmla="*/ 30 w 45"/>
                <a:gd name="T21" fmla="*/ 43 h 43"/>
                <a:gd name="T22" fmla="*/ 14 w 45"/>
                <a:gd name="T23" fmla="*/ 41 h 43"/>
                <a:gd name="T24" fmla="*/ 11 w 45"/>
                <a:gd name="T25" fmla="*/ 38 h 43"/>
                <a:gd name="T26" fmla="*/ 10 w 45"/>
                <a:gd name="T27" fmla="*/ 35 h 43"/>
                <a:gd name="T28" fmla="*/ 14 w 45"/>
                <a:gd name="T29" fmla="*/ 28 h 43"/>
                <a:gd name="T30" fmla="*/ 18 w 45"/>
                <a:gd name="T31" fmla="*/ 24 h 43"/>
                <a:gd name="T32" fmla="*/ 25 w 45"/>
                <a:gd name="T33" fmla="*/ 21 h 43"/>
                <a:gd name="T34" fmla="*/ 21 w 45"/>
                <a:gd name="T35" fmla="*/ 18 h 43"/>
                <a:gd name="T36" fmla="*/ 15 w 45"/>
                <a:gd name="T37" fmla="*/ 19 h 43"/>
                <a:gd name="T38" fmla="*/ 11 w 45"/>
                <a:gd name="T39" fmla="*/ 21 h 43"/>
                <a:gd name="T40" fmla="*/ 2 w 45"/>
                <a:gd name="T41" fmla="*/ 28 h 43"/>
                <a:gd name="T42" fmla="*/ 0 w 45"/>
                <a:gd name="T43" fmla="*/ 26 h 43"/>
                <a:gd name="T44" fmla="*/ 8 w 45"/>
                <a:gd name="T45" fmla="*/ 18 h 43"/>
                <a:gd name="T46" fmla="*/ 14 w 45"/>
                <a:gd name="T47" fmla="*/ 9 h 43"/>
                <a:gd name="T48" fmla="*/ 2 w 45"/>
                <a:gd name="T49" fmla="*/ 6 h 43"/>
                <a:gd name="T50" fmla="*/ 15 w 45"/>
                <a:gd name="T51" fmla="*/ 6 h 43"/>
                <a:gd name="T52" fmla="*/ 21 w 45"/>
                <a:gd name="T53" fmla="*/ 0 h 43"/>
                <a:gd name="T54" fmla="*/ 19 w 45"/>
                <a:gd name="T55" fmla="*/ 6 h 43"/>
                <a:gd name="T56" fmla="*/ 38 w 45"/>
                <a:gd name="T57" fmla="*/ 9 h 43"/>
                <a:gd name="T58" fmla="*/ 18 w 45"/>
                <a:gd name="T59" fmla="*/ 9 h 43"/>
                <a:gd name="T60" fmla="*/ 13 w 45"/>
                <a:gd name="T61" fmla="*/ 17 h 43"/>
                <a:gd name="T62" fmla="*/ 17 w 45"/>
                <a:gd name="T63" fmla="*/ 16 h 43"/>
                <a:gd name="T64" fmla="*/ 22 w 45"/>
                <a:gd name="T65" fmla="*/ 15 h 43"/>
                <a:gd name="T66" fmla="*/ 26 w 45"/>
                <a:gd name="T67" fmla="*/ 16 h 43"/>
                <a:gd name="T68" fmla="*/ 43 w 45"/>
                <a:gd name="T69" fmla="*/ 13 h 43"/>
                <a:gd name="T70" fmla="*/ 45 w 45"/>
                <a:gd name="T71" fmla="*/ 17 h 43"/>
                <a:gd name="T72" fmla="*/ 29 w 45"/>
                <a:gd name="T73" fmla="*/ 22 h 43"/>
                <a:gd name="T74" fmla="*/ 30 w 45"/>
                <a:gd name="T75"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3">
                  <a:moveTo>
                    <a:pt x="30" y="35"/>
                  </a:moveTo>
                  <a:lnTo>
                    <a:pt x="26" y="35"/>
                  </a:lnTo>
                  <a:lnTo>
                    <a:pt x="26" y="26"/>
                  </a:lnTo>
                  <a:lnTo>
                    <a:pt x="26" y="26"/>
                  </a:lnTo>
                  <a:lnTo>
                    <a:pt x="26" y="24"/>
                  </a:lnTo>
                  <a:lnTo>
                    <a:pt x="26" y="24"/>
                  </a:lnTo>
                  <a:lnTo>
                    <a:pt x="21" y="27"/>
                  </a:lnTo>
                  <a:lnTo>
                    <a:pt x="17" y="29"/>
                  </a:lnTo>
                  <a:lnTo>
                    <a:pt x="15" y="32"/>
                  </a:lnTo>
                  <a:lnTo>
                    <a:pt x="14" y="35"/>
                  </a:lnTo>
                  <a:lnTo>
                    <a:pt x="14" y="35"/>
                  </a:lnTo>
                  <a:lnTo>
                    <a:pt x="15" y="37"/>
                  </a:lnTo>
                  <a:lnTo>
                    <a:pt x="17" y="38"/>
                  </a:lnTo>
                  <a:lnTo>
                    <a:pt x="17" y="38"/>
                  </a:lnTo>
                  <a:lnTo>
                    <a:pt x="21" y="39"/>
                  </a:lnTo>
                  <a:lnTo>
                    <a:pt x="28" y="40"/>
                  </a:lnTo>
                  <a:lnTo>
                    <a:pt x="28" y="40"/>
                  </a:lnTo>
                  <a:lnTo>
                    <a:pt x="44" y="39"/>
                  </a:lnTo>
                  <a:lnTo>
                    <a:pt x="44" y="42"/>
                  </a:lnTo>
                  <a:lnTo>
                    <a:pt x="44" y="42"/>
                  </a:lnTo>
                  <a:lnTo>
                    <a:pt x="30" y="43"/>
                  </a:lnTo>
                  <a:lnTo>
                    <a:pt x="30" y="43"/>
                  </a:lnTo>
                  <a:lnTo>
                    <a:pt x="20" y="43"/>
                  </a:lnTo>
                  <a:lnTo>
                    <a:pt x="14" y="41"/>
                  </a:lnTo>
                  <a:lnTo>
                    <a:pt x="14" y="41"/>
                  </a:lnTo>
                  <a:lnTo>
                    <a:pt x="11" y="38"/>
                  </a:lnTo>
                  <a:lnTo>
                    <a:pt x="10" y="35"/>
                  </a:lnTo>
                  <a:lnTo>
                    <a:pt x="10" y="35"/>
                  </a:lnTo>
                  <a:lnTo>
                    <a:pt x="11" y="31"/>
                  </a:lnTo>
                  <a:lnTo>
                    <a:pt x="14" y="28"/>
                  </a:lnTo>
                  <a:lnTo>
                    <a:pt x="14" y="28"/>
                  </a:lnTo>
                  <a:lnTo>
                    <a:pt x="18" y="24"/>
                  </a:lnTo>
                  <a:lnTo>
                    <a:pt x="25" y="21"/>
                  </a:lnTo>
                  <a:lnTo>
                    <a:pt x="25" y="21"/>
                  </a:lnTo>
                  <a:lnTo>
                    <a:pt x="24" y="19"/>
                  </a:lnTo>
                  <a:lnTo>
                    <a:pt x="21" y="18"/>
                  </a:lnTo>
                  <a:lnTo>
                    <a:pt x="21" y="18"/>
                  </a:lnTo>
                  <a:lnTo>
                    <a:pt x="15" y="19"/>
                  </a:lnTo>
                  <a:lnTo>
                    <a:pt x="15" y="19"/>
                  </a:lnTo>
                  <a:lnTo>
                    <a:pt x="11" y="21"/>
                  </a:lnTo>
                  <a:lnTo>
                    <a:pt x="6" y="25"/>
                  </a:lnTo>
                  <a:lnTo>
                    <a:pt x="2" y="28"/>
                  </a:lnTo>
                  <a:lnTo>
                    <a:pt x="0" y="26"/>
                  </a:lnTo>
                  <a:lnTo>
                    <a:pt x="0" y="26"/>
                  </a:lnTo>
                  <a:lnTo>
                    <a:pt x="4" y="22"/>
                  </a:lnTo>
                  <a:lnTo>
                    <a:pt x="8" y="18"/>
                  </a:lnTo>
                  <a:lnTo>
                    <a:pt x="11" y="14"/>
                  </a:lnTo>
                  <a:lnTo>
                    <a:pt x="14" y="9"/>
                  </a:lnTo>
                  <a:lnTo>
                    <a:pt x="2" y="9"/>
                  </a:lnTo>
                  <a:lnTo>
                    <a:pt x="2" y="6"/>
                  </a:lnTo>
                  <a:lnTo>
                    <a:pt x="15" y="6"/>
                  </a:lnTo>
                  <a:lnTo>
                    <a:pt x="15" y="6"/>
                  </a:lnTo>
                  <a:lnTo>
                    <a:pt x="17" y="0"/>
                  </a:lnTo>
                  <a:lnTo>
                    <a:pt x="21" y="0"/>
                  </a:lnTo>
                  <a:lnTo>
                    <a:pt x="21" y="0"/>
                  </a:lnTo>
                  <a:lnTo>
                    <a:pt x="19" y="6"/>
                  </a:lnTo>
                  <a:lnTo>
                    <a:pt x="38" y="6"/>
                  </a:lnTo>
                  <a:lnTo>
                    <a:pt x="38" y="9"/>
                  </a:lnTo>
                  <a:lnTo>
                    <a:pt x="18" y="9"/>
                  </a:lnTo>
                  <a:lnTo>
                    <a:pt x="18" y="9"/>
                  </a:lnTo>
                  <a:lnTo>
                    <a:pt x="13" y="17"/>
                  </a:lnTo>
                  <a:lnTo>
                    <a:pt x="13" y="17"/>
                  </a:lnTo>
                  <a:lnTo>
                    <a:pt x="13" y="17"/>
                  </a:lnTo>
                  <a:lnTo>
                    <a:pt x="17" y="16"/>
                  </a:lnTo>
                  <a:lnTo>
                    <a:pt x="17" y="16"/>
                  </a:lnTo>
                  <a:lnTo>
                    <a:pt x="22" y="15"/>
                  </a:lnTo>
                  <a:lnTo>
                    <a:pt x="22" y="15"/>
                  </a:lnTo>
                  <a:lnTo>
                    <a:pt x="26" y="16"/>
                  </a:lnTo>
                  <a:lnTo>
                    <a:pt x="28" y="19"/>
                  </a:lnTo>
                  <a:lnTo>
                    <a:pt x="43" y="13"/>
                  </a:lnTo>
                  <a:lnTo>
                    <a:pt x="45" y="17"/>
                  </a:lnTo>
                  <a:lnTo>
                    <a:pt x="45" y="17"/>
                  </a:lnTo>
                  <a:lnTo>
                    <a:pt x="29" y="22"/>
                  </a:lnTo>
                  <a:lnTo>
                    <a:pt x="29" y="22"/>
                  </a:lnTo>
                  <a:lnTo>
                    <a:pt x="30" y="27"/>
                  </a:lnTo>
                  <a:lnTo>
                    <a:pt x="3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2" name="Freeform 686">
              <a:extLst>
                <a:ext uri="{FF2B5EF4-FFF2-40B4-BE49-F238E27FC236}">
                  <a16:creationId xmlns:a16="http://schemas.microsoft.com/office/drawing/2014/main" id="{9FCC1EDA-D0A2-412E-9EC3-A5264ADFBC8E}"/>
                </a:ext>
              </a:extLst>
            </p:cNvPr>
            <p:cNvSpPr>
              <a:spLocks noEditPoints="1"/>
            </p:cNvSpPr>
            <p:nvPr/>
          </p:nvSpPr>
          <p:spPr bwMode="auto">
            <a:xfrm>
              <a:off x="4799" y="3573"/>
              <a:ext cx="26" cy="23"/>
            </a:xfrm>
            <a:custGeom>
              <a:avLst/>
              <a:gdLst>
                <a:gd name="T0" fmla="*/ 11 w 51"/>
                <a:gd name="T1" fmla="*/ 41 h 44"/>
                <a:gd name="T2" fmla="*/ 18 w 51"/>
                <a:gd name="T3" fmla="*/ 40 h 44"/>
                <a:gd name="T4" fmla="*/ 12 w 51"/>
                <a:gd name="T5" fmla="*/ 28 h 44"/>
                <a:gd name="T6" fmla="*/ 21 w 51"/>
                <a:gd name="T7" fmla="*/ 24 h 44"/>
                <a:gd name="T8" fmla="*/ 14 w 51"/>
                <a:gd name="T9" fmla="*/ 18 h 44"/>
                <a:gd name="T10" fmla="*/ 21 w 51"/>
                <a:gd name="T11" fmla="*/ 15 h 44"/>
                <a:gd name="T12" fmla="*/ 10 w 51"/>
                <a:gd name="T13" fmla="*/ 10 h 44"/>
                <a:gd name="T14" fmla="*/ 10 w 51"/>
                <a:gd name="T15" fmla="*/ 16 h 44"/>
                <a:gd name="T16" fmla="*/ 8 w 51"/>
                <a:gd name="T17" fmla="*/ 33 h 44"/>
                <a:gd name="T18" fmla="*/ 5 w 51"/>
                <a:gd name="T19" fmla="*/ 39 h 44"/>
                <a:gd name="T20" fmla="*/ 0 w 51"/>
                <a:gd name="T21" fmla="*/ 42 h 44"/>
                <a:gd name="T22" fmla="*/ 2 w 51"/>
                <a:gd name="T23" fmla="*/ 37 h 44"/>
                <a:gd name="T24" fmla="*/ 4 w 51"/>
                <a:gd name="T25" fmla="*/ 32 h 44"/>
                <a:gd name="T26" fmla="*/ 7 w 51"/>
                <a:gd name="T27" fmla="*/ 18 h 44"/>
                <a:gd name="T28" fmla="*/ 48 w 51"/>
                <a:gd name="T29" fmla="*/ 0 h 44"/>
                <a:gd name="T30" fmla="*/ 40 w 51"/>
                <a:gd name="T31" fmla="*/ 10 h 44"/>
                <a:gd name="T32" fmla="*/ 48 w 51"/>
                <a:gd name="T33" fmla="*/ 15 h 44"/>
                <a:gd name="T34" fmla="*/ 40 w 51"/>
                <a:gd name="T35" fmla="*/ 18 h 44"/>
                <a:gd name="T36" fmla="*/ 49 w 51"/>
                <a:gd name="T37" fmla="*/ 24 h 44"/>
                <a:gd name="T38" fmla="*/ 31 w 51"/>
                <a:gd name="T39" fmla="*/ 28 h 44"/>
                <a:gd name="T40" fmla="*/ 34 w 51"/>
                <a:gd name="T41" fmla="*/ 31 h 44"/>
                <a:gd name="T42" fmla="*/ 36 w 51"/>
                <a:gd name="T43" fmla="*/ 34 h 44"/>
                <a:gd name="T44" fmla="*/ 46 w 51"/>
                <a:gd name="T45" fmla="*/ 31 h 44"/>
                <a:gd name="T46" fmla="*/ 39 w 51"/>
                <a:gd name="T47" fmla="*/ 36 h 44"/>
                <a:gd name="T48" fmla="*/ 44 w 51"/>
                <a:gd name="T49" fmla="*/ 39 h 44"/>
                <a:gd name="T50" fmla="*/ 49 w 51"/>
                <a:gd name="T51" fmla="*/ 44 h 44"/>
                <a:gd name="T52" fmla="*/ 43 w 51"/>
                <a:gd name="T53" fmla="*/ 42 h 44"/>
                <a:gd name="T54" fmla="*/ 37 w 51"/>
                <a:gd name="T55" fmla="*/ 39 h 44"/>
                <a:gd name="T56" fmla="*/ 28 w 51"/>
                <a:gd name="T57" fmla="*/ 28 h 44"/>
                <a:gd name="T58" fmla="*/ 22 w 51"/>
                <a:gd name="T59" fmla="*/ 40 h 44"/>
                <a:gd name="T60" fmla="*/ 33 w 51"/>
                <a:gd name="T61" fmla="*/ 38 h 44"/>
                <a:gd name="T62" fmla="*/ 33 w 51"/>
                <a:gd name="T63" fmla="*/ 41 h 44"/>
                <a:gd name="T64" fmla="*/ 12 w 51"/>
                <a:gd name="T65" fmla="*/ 44 h 44"/>
                <a:gd name="T66" fmla="*/ 10 w 51"/>
                <a:gd name="T67" fmla="*/ 3 h 44"/>
                <a:gd name="T68" fmla="*/ 44 w 51"/>
                <a:gd name="T69" fmla="*/ 7 h 44"/>
                <a:gd name="T70" fmla="*/ 36 w 51"/>
                <a:gd name="T71" fmla="*/ 10 h 44"/>
                <a:gd name="T72" fmla="*/ 24 w 51"/>
                <a:gd name="T73" fmla="*/ 15 h 44"/>
                <a:gd name="T74" fmla="*/ 36 w 51"/>
                <a:gd name="T75" fmla="*/ 10 h 44"/>
                <a:gd name="T76" fmla="*/ 36 w 51"/>
                <a:gd name="T77" fmla="*/ 24 h 44"/>
                <a:gd name="T78" fmla="*/ 24 w 51"/>
                <a:gd name="T79"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44">
                  <a:moveTo>
                    <a:pt x="12" y="44"/>
                  </a:moveTo>
                  <a:lnTo>
                    <a:pt x="11" y="41"/>
                  </a:lnTo>
                  <a:lnTo>
                    <a:pt x="11" y="41"/>
                  </a:lnTo>
                  <a:lnTo>
                    <a:pt x="18" y="40"/>
                  </a:lnTo>
                  <a:lnTo>
                    <a:pt x="18" y="28"/>
                  </a:lnTo>
                  <a:lnTo>
                    <a:pt x="12" y="28"/>
                  </a:lnTo>
                  <a:lnTo>
                    <a:pt x="12" y="24"/>
                  </a:lnTo>
                  <a:lnTo>
                    <a:pt x="21" y="24"/>
                  </a:lnTo>
                  <a:lnTo>
                    <a:pt x="21" y="18"/>
                  </a:lnTo>
                  <a:lnTo>
                    <a:pt x="14" y="18"/>
                  </a:lnTo>
                  <a:lnTo>
                    <a:pt x="14" y="15"/>
                  </a:lnTo>
                  <a:lnTo>
                    <a:pt x="21" y="15"/>
                  </a:lnTo>
                  <a:lnTo>
                    <a:pt x="21" y="10"/>
                  </a:lnTo>
                  <a:lnTo>
                    <a:pt x="10" y="10"/>
                  </a:lnTo>
                  <a:lnTo>
                    <a:pt x="10" y="16"/>
                  </a:lnTo>
                  <a:lnTo>
                    <a:pt x="10" y="16"/>
                  </a:lnTo>
                  <a:lnTo>
                    <a:pt x="10" y="25"/>
                  </a:lnTo>
                  <a:lnTo>
                    <a:pt x="8" y="33"/>
                  </a:lnTo>
                  <a:lnTo>
                    <a:pt x="8" y="33"/>
                  </a:lnTo>
                  <a:lnTo>
                    <a:pt x="5" y="39"/>
                  </a:lnTo>
                  <a:lnTo>
                    <a:pt x="2" y="44"/>
                  </a:lnTo>
                  <a:lnTo>
                    <a:pt x="0" y="42"/>
                  </a:lnTo>
                  <a:lnTo>
                    <a:pt x="0" y="42"/>
                  </a:lnTo>
                  <a:lnTo>
                    <a:pt x="2" y="37"/>
                  </a:lnTo>
                  <a:lnTo>
                    <a:pt x="4" y="32"/>
                  </a:lnTo>
                  <a:lnTo>
                    <a:pt x="4" y="32"/>
                  </a:lnTo>
                  <a:lnTo>
                    <a:pt x="5" y="25"/>
                  </a:lnTo>
                  <a:lnTo>
                    <a:pt x="7" y="18"/>
                  </a:lnTo>
                  <a:lnTo>
                    <a:pt x="7" y="0"/>
                  </a:lnTo>
                  <a:lnTo>
                    <a:pt x="48" y="0"/>
                  </a:lnTo>
                  <a:lnTo>
                    <a:pt x="48" y="10"/>
                  </a:lnTo>
                  <a:lnTo>
                    <a:pt x="40" y="10"/>
                  </a:lnTo>
                  <a:lnTo>
                    <a:pt x="40" y="15"/>
                  </a:lnTo>
                  <a:lnTo>
                    <a:pt x="48" y="15"/>
                  </a:lnTo>
                  <a:lnTo>
                    <a:pt x="48" y="18"/>
                  </a:lnTo>
                  <a:lnTo>
                    <a:pt x="40" y="18"/>
                  </a:lnTo>
                  <a:lnTo>
                    <a:pt x="40" y="24"/>
                  </a:lnTo>
                  <a:lnTo>
                    <a:pt x="49" y="24"/>
                  </a:lnTo>
                  <a:lnTo>
                    <a:pt x="49" y="28"/>
                  </a:lnTo>
                  <a:lnTo>
                    <a:pt x="31" y="28"/>
                  </a:lnTo>
                  <a:lnTo>
                    <a:pt x="31" y="28"/>
                  </a:lnTo>
                  <a:lnTo>
                    <a:pt x="34" y="31"/>
                  </a:lnTo>
                  <a:lnTo>
                    <a:pt x="36" y="34"/>
                  </a:lnTo>
                  <a:lnTo>
                    <a:pt x="36" y="34"/>
                  </a:lnTo>
                  <a:lnTo>
                    <a:pt x="44" y="29"/>
                  </a:lnTo>
                  <a:lnTo>
                    <a:pt x="46" y="31"/>
                  </a:lnTo>
                  <a:lnTo>
                    <a:pt x="46" y="31"/>
                  </a:lnTo>
                  <a:lnTo>
                    <a:pt x="39" y="36"/>
                  </a:lnTo>
                  <a:lnTo>
                    <a:pt x="39" y="36"/>
                  </a:lnTo>
                  <a:lnTo>
                    <a:pt x="44" y="39"/>
                  </a:lnTo>
                  <a:lnTo>
                    <a:pt x="51" y="41"/>
                  </a:lnTo>
                  <a:lnTo>
                    <a:pt x="49" y="44"/>
                  </a:lnTo>
                  <a:lnTo>
                    <a:pt x="49" y="44"/>
                  </a:lnTo>
                  <a:lnTo>
                    <a:pt x="43" y="42"/>
                  </a:lnTo>
                  <a:lnTo>
                    <a:pt x="37" y="39"/>
                  </a:lnTo>
                  <a:lnTo>
                    <a:pt x="37" y="39"/>
                  </a:lnTo>
                  <a:lnTo>
                    <a:pt x="31" y="34"/>
                  </a:lnTo>
                  <a:lnTo>
                    <a:pt x="28" y="28"/>
                  </a:lnTo>
                  <a:lnTo>
                    <a:pt x="22" y="28"/>
                  </a:lnTo>
                  <a:lnTo>
                    <a:pt x="22" y="40"/>
                  </a:lnTo>
                  <a:lnTo>
                    <a:pt x="22" y="40"/>
                  </a:lnTo>
                  <a:lnTo>
                    <a:pt x="33" y="38"/>
                  </a:lnTo>
                  <a:lnTo>
                    <a:pt x="33" y="41"/>
                  </a:lnTo>
                  <a:lnTo>
                    <a:pt x="33" y="41"/>
                  </a:lnTo>
                  <a:lnTo>
                    <a:pt x="12" y="44"/>
                  </a:lnTo>
                  <a:lnTo>
                    <a:pt x="12" y="44"/>
                  </a:lnTo>
                  <a:close/>
                  <a:moveTo>
                    <a:pt x="44" y="3"/>
                  </a:moveTo>
                  <a:lnTo>
                    <a:pt x="10" y="3"/>
                  </a:lnTo>
                  <a:lnTo>
                    <a:pt x="10" y="7"/>
                  </a:lnTo>
                  <a:lnTo>
                    <a:pt x="44" y="7"/>
                  </a:lnTo>
                  <a:lnTo>
                    <a:pt x="44" y="3"/>
                  </a:lnTo>
                  <a:close/>
                  <a:moveTo>
                    <a:pt x="36" y="10"/>
                  </a:moveTo>
                  <a:lnTo>
                    <a:pt x="24" y="10"/>
                  </a:lnTo>
                  <a:lnTo>
                    <a:pt x="24" y="15"/>
                  </a:lnTo>
                  <a:lnTo>
                    <a:pt x="36" y="15"/>
                  </a:lnTo>
                  <a:lnTo>
                    <a:pt x="36" y="10"/>
                  </a:lnTo>
                  <a:close/>
                  <a:moveTo>
                    <a:pt x="24" y="24"/>
                  </a:moveTo>
                  <a:lnTo>
                    <a:pt x="36" y="24"/>
                  </a:lnTo>
                  <a:lnTo>
                    <a:pt x="36" y="18"/>
                  </a:lnTo>
                  <a:lnTo>
                    <a:pt x="24" y="18"/>
                  </a:lnTo>
                  <a:lnTo>
                    <a:pt x="24"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3" name="Freeform 687">
              <a:extLst>
                <a:ext uri="{FF2B5EF4-FFF2-40B4-BE49-F238E27FC236}">
                  <a16:creationId xmlns:a16="http://schemas.microsoft.com/office/drawing/2014/main" id="{2AF54269-0ED5-4093-90EB-01409FCECF94}"/>
                </a:ext>
              </a:extLst>
            </p:cNvPr>
            <p:cNvSpPr>
              <a:spLocks noEditPoints="1"/>
            </p:cNvSpPr>
            <p:nvPr/>
          </p:nvSpPr>
          <p:spPr bwMode="auto">
            <a:xfrm>
              <a:off x="4829" y="3573"/>
              <a:ext cx="22" cy="23"/>
            </a:xfrm>
            <a:custGeom>
              <a:avLst/>
              <a:gdLst>
                <a:gd name="T0" fmla="*/ 3 w 44"/>
                <a:gd name="T1" fmla="*/ 44 h 44"/>
                <a:gd name="T2" fmla="*/ 0 w 44"/>
                <a:gd name="T3" fmla="*/ 0 h 44"/>
                <a:gd name="T4" fmla="*/ 19 w 44"/>
                <a:gd name="T5" fmla="*/ 16 h 44"/>
                <a:gd name="T6" fmla="*/ 3 w 44"/>
                <a:gd name="T7" fmla="*/ 6 h 44"/>
                <a:gd name="T8" fmla="*/ 15 w 44"/>
                <a:gd name="T9" fmla="*/ 3 h 44"/>
                <a:gd name="T10" fmla="*/ 3 w 44"/>
                <a:gd name="T11" fmla="*/ 6 h 44"/>
                <a:gd name="T12" fmla="*/ 3 w 44"/>
                <a:gd name="T13" fmla="*/ 9 h 44"/>
                <a:gd name="T14" fmla="*/ 15 w 44"/>
                <a:gd name="T15" fmla="*/ 13 h 44"/>
                <a:gd name="T16" fmla="*/ 11 w 44"/>
                <a:gd name="T17" fmla="*/ 43 h 44"/>
                <a:gd name="T18" fmla="*/ 9 w 44"/>
                <a:gd name="T19" fmla="*/ 41 h 44"/>
                <a:gd name="T20" fmla="*/ 12 w 44"/>
                <a:gd name="T21" fmla="*/ 37 h 44"/>
                <a:gd name="T22" fmla="*/ 8 w 44"/>
                <a:gd name="T23" fmla="*/ 31 h 44"/>
                <a:gd name="T24" fmla="*/ 14 w 44"/>
                <a:gd name="T25" fmla="*/ 28 h 44"/>
                <a:gd name="T26" fmla="*/ 10 w 44"/>
                <a:gd name="T27" fmla="*/ 22 h 44"/>
                <a:gd name="T28" fmla="*/ 35 w 44"/>
                <a:gd name="T29" fmla="*/ 19 h 44"/>
                <a:gd name="T30" fmla="*/ 29 w 44"/>
                <a:gd name="T31" fmla="*/ 22 h 44"/>
                <a:gd name="T32" fmla="*/ 36 w 44"/>
                <a:gd name="T33" fmla="*/ 28 h 44"/>
                <a:gd name="T34" fmla="*/ 29 w 44"/>
                <a:gd name="T35" fmla="*/ 31 h 44"/>
                <a:gd name="T36" fmla="*/ 26 w 44"/>
                <a:gd name="T37" fmla="*/ 43 h 44"/>
                <a:gd name="T38" fmla="*/ 18 w 44"/>
                <a:gd name="T39" fmla="*/ 31 h 44"/>
                <a:gd name="T40" fmla="*/ 17 w 44"/>
                <a:gd name="T41" fmla="*/ 35 h 44"/>
                <a:gd name="T42" fmla="*/ 13 w 44"/>
                <a:gd name="T43" fmla="*/ 41 h 44"/>
                <a:gd name="T44" fmla="*/ 11 w 44"/>
                <a:gd name="T45" fmla="*/ 43 h 44"/>
                <a:gd name="T46" fmla="*/ 18 w 44"/>
                <a:gd name="T47" fmla="*/ 27 h 44"/>
                <a:gd name="T48" fmla="*/ 18 w 44"/>
                <a:gd name="T49" fmla="*/ 28 h 44"/>
                <a:gd name="T50" fmla="*/ 26 w 44"/>
                <a:gd name="T51" fmla="*/ 22 h 44"/>
                <a:gd name="T52" fmla="*/ 39 w 44"/>
                <a:gd name="T53" fmla="*/ 44 h 44"/>
                <a:gd name="T54" fmla="*/ 32 w 44"/>
                <a:gd name="T55" fmla="*/ 40 h 44"/>
                <a:gd name="T56" fmla="*/ 37 w 44"/>
                <a:gd name="T57" fmla="*/ 40 h 44"/>
                <a:gd name="T58" fmla="*/ 40 w 44"/>
                <a:gd name="T59" fmla="*/ 39 h 44"/>
                <a:gd name="T60" fmla="*/ 25 w 44"/>
                <a:gd name="T61" fmla="*/ 16 h 44"/>
                <a:gd name="T62" fmla="*/ 44 w 44"/>
                <a:gd name="T63" fmla="*/ 0 h 44"/>
                <a:gd name="T64" fmla="*/ 44 w 44"/>
                <a:gd name="T65" fmla="*/ 40 h 44"/>
                <a:gd name="T66" fmla="*/ 42 w 44"/>
                <a:gd name="T67" fmla="*/ 43 h 44"/>
                <a:gd name="T68" fmla="*/ 41 w 44"/>
                <a:gd name="T69" fmla="*/ 44 h 44"/>
                <a:gd name="T70" fmla="*/ 39 w 44"/>
                <a:gd name="T71" fmla="*/ 44 h 44"/>
                <a:gd name="T72" fmla="*/ 40 w 44"/>
                <a:gd name="T73" fmla="*/ 6 h 44"/>
                <a:gd name="T74" fmla="*/ 29 w 44"/>
                <a:gd name="T75" fmla="*/ 3 h 44"/>
                <a:gd name="T76" fmla="*/ 40 w 44"/>
                <a:gd name="T77" fmla="*/ 9 h 44"/>
                <a:gd name="T78" fmla="*/ 29 w 44"/>
                <a:gd name="T79" fmla="*/ 13 h 44"/>
                <a:gd name="T80" fmla="*/ 40 w 44"/>
                <a:gd name="T81"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44">
                  <a:moveTo>
                    <a:pt x="3" y="16"/>
                  </a:moveTo>
                  <a:lnTo>
                    <a:pt x="3" y="44"/>
                  </a:lnTo>
                  <a:lnTo>
                    <a:pt x="0" y="44"/>
                  </a:lnTo>
                  <a:lnTo>
                    <a:pt x="0" y="0"/>
                  </a:lnTo>
                  <a:lnTo>
                    <a:pt x="19" y="0"/>
                  </a:lnTo>
                  <a:lnTo>
                    <a:pt x="19" y="16"/>
                  </a:lnTo>
                  <a:lnTo>
                    <a:pt x="3" y="16"/>
                  </a:lnTo>
                  <a:close/>
                  <a:moveTo>
                    <a:pt x="3" y="6"/>
                  </a:moveTo>
                  <a:lnTo>
                    <a:pt x="15" y="6"/>
                  </a:lnTo>
                  <a:lnTo>
                    <a:pt x="15" y="3"/>
                  </a:lnTo>
                  <a:lnTo>
                    <a:pt x="3" y="3"/>
                  </a:lnTo>
                  <a:lnTo>
                    <a:pt x="3" y="6"/>
                  </a:lnTo>
                  <a:close/>
                  <a:moveTo>
                    <a:pt x="15" y="9"/>
                  </a:moveTo>
                  <a:lnTo>
                    <a:pt x="3" y="9"/>
                  </a:lnTo>
                  <a:lnTo>
                    <a:pt x="3" y="13"/>
                  </a:lnTo>
                  <a:lnTo>
                    <a:pt x="15" y="13"/>
                  </a:lnTo>
                  <a:lnTo>
                    <a:pt x="15" y="9"/>
                  </a:lnTo>
                  <a:close/>
                  <a:moveTo>
                    <a:pt x="11" y="43"/>
                  </a:moveTo>
                  <a:lnTo>
                    <a:pt x="9" y="41"/>
                  </a:lnTo>
                  <a:lnTo>
                    <a:pt x="9" y="41"/>
                  </a:lnTo>
                  <a:lnTo>
                    <a:pt x="11" y="39"/>
                  </a:lnTo>
                  <a:lnTo>
                    <a:pt x="12" y="37"/>
                  </a:lnTo>
                  <a:lnTo>
                    <a:pt x="14" y="31"/>
                  </a:lnTo>
                  <a:lnTo>
                    <a:pt x="8" y="31"/>
                  </a:lnTo>
                  <a:lnTo>
                    <a:pt x="8" y="28"/>
                  </a:lnTo>
                  <a:lnTo>
                    <a:pt x="14" y="28"/>
                  </a:lnTo>
                  <a:lnTo>
                    <a:pt x="14" y="22"/>
                  </a:lnTo>
                  <a:lnTo>
                    <a:pt x="10" y="22"/>
                  </a:lnTo>
                  <a:lnTo>
                    <a:pt x="10" y="19"/>
                  </a:lnTo>
                  <a:lnTo>
                    <a:pt x="35" y="19"/>
                  </a:lnTo>
                  <a:lnTo>
                    <a:pt x="35" y="22"/>
                  </a:lnTo>
                  <a:lnTo>
                    <a:pt x="29" y="22"/>
                  </a:lnTo>
                  <a:lnTo>
                    <a:pt x="29" y="28"/>
                  </a:lnTo>
                  <a:lnTo>
                    <a:pt x="36" y="28"/>
                  </a:lnTo>
                  <a:lnTo>
                    <a:pt x="36" y="31"/>
                  </a:lnTo>
                  <a:lnTo>
                    <a:pt x="29" y="31"/>
                  </a:lnTo>
                  <a:lnTo>
                    <a:pt x="29" y="43"/>
                  </a:lnTo>
                  <a:lnTo>
                    <a:pt x="26" y="43"/>
                  </a:lnTo>
                  <a:lnTo>
                    <a:pt x="26" y="31"/>
                  </a:lnTo>
                  <a:lnTo>
                    <a:pt x="18" y="31"/>
                  </a:lnTo>
                  <a:lnTo>
                    <a:pt x="18" y="31"/>
                  </a:lnTo>
                  <a:lnTo>
                    <a:pt x="17" y="35"/>
                  </a:lnTo>
                  <a:lnTo>
                    <a:pt x="16" y="38"/>
                  </a:lnTo>
                  <a:lnTo>
                    <a:pt x="13" y="41"/>
                  </a:lnTo>
                  <a:lnTo>
                    <a:pt x="11" y="43"/>
                  </a:lnTo>
                  <a:lnTo>
                    <a:pt x="11" y="43"/>
                  </a:lnTo>
                  <a:close/>
                  <a:moveTo>
                    <a:pt x="18" y="22"/>
                  </a:moveTo>
                  <a:lnTo>
                    <a:pt x="18" y="27"/>
                  </a:lnTo>
                  <a:lnTo>
                    <a:pt x="18" y="27"/>
                  </a:lnTo>
                  <a:lnTo>
                    <a:pt x="18" y="28"/>
                  </a:lnTo>
                  <a:lnTo>
                    <a:pt x="26" y="28"/>
                  </a:lnTo>
                  <a:lnTo>
                    <a:pt x="26" y="22"/>
                  </a:lnTo>
                  <a:lnTo>
                    <a:pt x="18" y="22"/>
                  </a:lnTo>
                  <a:close/>
                  <a:moveTo>
                    <a:pt x="39" y="44"/>
                  </a:moveTo>
                  <a:lnTo>
                    <a:pt x="33" y="44"/>
                  </a:lnTo>
                  <a:lnTo>
                    <a:pt x="32" y="40"/>
                  </a:lnTo>
                  <a:lnTo>
                    <a:pt x="37" y="40"/>
                  </a:lnTo>
                  <a:lnTo>
                    <a:pt x="37" y="40"/>
                  </a:lnTo>
                  <a:lnTo>
                    <a:pt x="39" y="40"/>
                  </a:lnTo>
                  <a:lnTo>
                    <a:pt x="40" y="39"/>
                  </a:lnTo>
                  <a:lnTo>
                    <a:pt x="40" y="16"/>
                  </a:lnTo>
                  <a:lnTo>
                    <a:pt x="25" y="16"/>
                  </a:lnTo>
                  <a:lnTo>
                    <a:pt x="25" y="0"/>
                  </a:lnTo>
                  <a:lnTo>
                    <a:pt x="44" y="0"/>
                  </a:lnTo>
                  <a:lnTo>
                    <a:pt x="44" y="40"/>
                  </a:lnTo>
                  <a:lnTo>
                    <a:pt x="44" y="40"/>
                  </a:lnTo>
                  <a:lnTo>
                    <a:pt x="43" y="42"/>
                  </a:lnTo>
                  <a:lnTo>
                    <a:pt x="42" y="43"/>
                  </a:lnTo>
                  <a:lnTo>
                    <a:pt x="42" y="43"/>
                  </a:lnTo>
                  <a:lnTo>
                    <a:pt x="41" y="44"/>
                  </a:lnTo>
                  <a:lnTo>
                    <a:pt x="39" y="44"/>
                  </a:lnTo>
                  <a:lnTo>
                    <a:pt x="39" y="44"/>
                  </a:lnTo>
                  <a:close/>
                  <a:moveTo>
                    <a:pt x="29" y="6"/>
                  </a:moveTo>
                  <a:lnTo>
                    <a:pt x="40" y="6"/>
                  </a:lnTo>
                  <a:lnTo>
                    <a:pt x="40" y="3"/>
                  </a:lnTo>
                  <a:lnTo>
                    <a:pt x="29" y="3"/>
                  </a:lnTo>
                  <a:lnTo>
                    <a:pt x="29" y="6"/>
                  </a:lnTo>
                  <a:close/>
                  <a:moveTo>
                    <a:pt x="40" y="9"/>
                  </a:moveTo>
                  <a:lnTo>
                    <a:pt x="29" y="9"/>
                  </a:lnTo>
                  <a:lnTo>
                    <a:pt x="29" y="13"/>
                  </a:lnTo>
                  <a:lnTo>
                    <a:pt x="40" y="13"/>
                  </a:lnTo>
                  <a:lnTo>
                    <a:pt x="4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4" name="Freeform 688">
              <a:extLst>
                <a:ext uri="{FF2B5EF4-FFF2-40B4-BE49-F238E27FC236}">
                  <a16:creationId xmlns:a16="http://schemas.microsoft.com/office/drawing/2014/main" id="{DBAA33EC-2078-42F5-8247-49C4F6F29897}"/>
                </a:ext>
              </a:extLst>
            </p:cNvPr>
            <p:cNvSpPr>
              <a:spLocks/>
            </p:cNvSpPr>
            <p:nvPr/>
          </p:nvSpPr>
          <p:spPr bwMode="auto">
            <a:xfrm>
              <a:off x="4859" y="3574"/>
              <a:ext cx="19" cy="21"/>
            </a:xfrm>
            <a:custGeom>
              <a:avLst/>
              <a:gdLst>
                <a:gd name="T0" fmla="*/ 39 w 39"/>
                <a:gd name="T1" fmla="*/ 21 h 41"/>
                <a:gd name="T2" fmla="*/ 39 w 39"/>
                <a:gd name="T3" fmla="*/ 21 h 41"/>
                <a:gd name="T4" fmla="*/ 36 w 39"/>
                <a:gd name="T5" fmla="*/ 30 h 41"/>
                <a:gd name="T6" fmla="*/ 33 w 39"/>
                <a:gd name="T7" fmla="*/ 34 h 41"/>
                <a:gd name="T8" fmla="*/ 31 w 39"/>
                <a:gd name="T9" fmla="*/ 36 h 41"/>
                <a:gd name="T10" fmla="*/ 31 w 39"/>
                <a:gd name="T11" fmla="*/ 36 h 41"/>
                <a:gd name="T12" fmla="*/ 28 w 39"/>
                <a:gd name="T13" fmla="*/ 38 h 41"/>
                <a:gd name="T14" fmla="*/ 24 w 39"/>
                <a:gd name="T15" fmla="*/ 40 h 41"/>
                <a:gd name="T16" fmla="*/ 21 w 39"/>
                <a:gd name="T17" fmla="*/ 41 h 41"/>
                <a:gd name="T18" fmla="*/ 16 w 39"/>
                <a:gd name="T19" fmla="*/ 41 h 41"/>
                <a:gd name="T20" fmla="*/ 16 w 39"/>
                <a:gd name="T21" fmla="*/ 41 h 41"/>
                <a:gd name="T22" fmla="*/ 10 w 39"/>
                <a:gd name="T23" fmla="*/ 40 h 41"/>
                <a:gd name="T24" fmla="*/ 10 w 39"/>
                <a:gd name="T25" fmla="*/ 40 h 41"/>
                <a:gd name="T26" fmla="*/ 6 w 39"/>
                <a:gd name="T27" fmla="*/ 38 h 41"/>
                <a:gd name="T28" fmla="*/ 6 w 39"/>
                <a:gd name="T29" fmla="*/ 38 h 41"/>
                <a:gd name="T30" fmla="*/ 2 w 39"/>
                <a:gd name="T31" fmla="*/ 35 h 41"/>
                <a:gd name="T32" fmla="*/ 2 w 39"/>
                <a:gd name="T33" fmla="*/ 35 h 41"/>
                <a:gd name="T34" fmla="*/ 0 w 39"/>
                <a:gd name="T35" fmla="*/ 31 h 41"/>
                <a:gd name="T36" fmla="*/ 0 w 39"/>
                <a:gd name="T37" fmla="*/ 31 h 41"/>
                <a:gd name="T38" fmla="*/ 0 w 39"/>
                <a:gd name="T39" fmla="*/ 23 h 41"/>
                <a:gd name="T40" fmla="*/ 0 w 39"/>
                <a:gd name="T41" fmla="*/ 23 h 41"/>
                <a:gd name="T42" fmla="*/ 1 w 39"/>
                <a:gd name="T43" fmla="*/ 0 h 41"/>
                <a:gd name="T44" fmla="*/ 6 w 39"/>
                <a:gd name="T45" fmla="*/ 0 h 41"/>
                <a:gd name="T46" fmla="*/ 6 w 39"/>
                <a:gd name="T47" fmla="*/ 0 h 41"/>
                <a:gd name="T48" fmla="*/ 4 w 39"/>
                <a:gd name="T49" fmla="*/ 23 h 41"/>
                <a:gd name="T50" fmla="*/ 4 w 39"/>
                <a:gd name="T51" fmla="*/ 23 h 41"/>
                <a:gd name="T52" fmla="*/ 4 w 39"/>
                <a:gd name="T53" fmla="*/ 29 h 41"/>
                <a:gd name="T54" fmla="*/ 4 w 39"/>
                <a:gd name="T55" fmla="*/ 29 h 41"/>
                <a:gd name="T56" fmla="*/ 6 w 39"/>
                <a:gd name="T57" fmla="*/ 33 h 41"/>
                <a:gd name="T58" fmla="*/ 6 w 39"/>
                <a:gd name="T59" fmla="*/ 33 h 41"/>
                <a:gd name="T60" fmla="*/ 8 w 39"/>
                <a:gd name="T61" fmla="*/ 35 h 41"/>
                <a:gd name="T62" fmla="*/ 10 w 39"/>
                <a:gd name="T63" fmla="*/ 36 h 41"/>
                <a:gd name="T64" fmla="*/ 10 w 39"/>
                <a:gd name="T65" fmla="*/ 36 h 41"/>
                <a:gd name="T66" fmla="*/ 13 w 39"/>
                <a:gd name="T67" fmla="*/ 37 h 41"/>
                <a:gd name="T68" fmla="*/ 17 w 39"/>
                <a:gd name="T69" fmla="*/ 37 h 41"/>
                <a:gd name="T70" fmla="*/ 17 w 39"/>
                <a:gd name="T71" fmla="*/ 37 h 41"/>
                <a:gd name="T72" fmla="*/ 23 w 39"/>
                <a:gd name="T73" fmla="*/ 36 h 41"/>
                <a:gd name="T74" fmla="*/ 28 w 39"/>
                <a:gd name="T75" fmla="*/ 34 h 41"/>
                <a:gd name="T76" fmla="*/ 28 w 39"/>
                <a:gd name="T77" fmla="*/ 34 h 41"/>
                <a:gd name="T78" fmla="*/ 30 w 39"/>
                <a:gd name="T79" fmla="*/ 31 h 41"/>
                <a:gd name="T80" fmla="*/ 32 w 39"/>
                <a:gd name="T81" fmla="*/ 28 h 41"/>
                <a:gd name="T82" fmla="*/ 36 w 39"/>
                <a:gd name="T83" fmla="*/ 20 h 41"/>
                <a:gd name="T84" fmla="*/ 39 w 39"/>
                <a:gd name="T85"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 h="41">
                  <a:moveTo>
                    <a:pt x="39" y="21"/>
                  </a:moveTo>
                  <a:lnTo>
                    <a:pt x="39" y="21"/>
                  </a:lnTo>
                  <a:lnTo>
                    <a:pt x="36" y="30"/>
                  </a:lnTo>
                  <a:lnTo>
                    <a:pt x="33" y="34"/>
                  </a:lnTo>
                  <a:lnTo>
                    <a:pt x="31" y="36"/>
                  </a:lnTo>
                  <a:lnTo>
                    <a:pt x="31" y="36"/>
                  </a:lnTo>
                  <a:lnTo>
                    <a:pt x="28" y="38"/>
                  </a:lnTo>
                  <a:lnTo>
                    <a:pt x="24" y="40"/>
                  </a:lnTo>
                  <a:lnTo>
                    <a:pt x="21" y="41"/>
                  </a:lnTo>
                  <a:lnTo>
                    <a:pt x="16" y="41"/>
                  </a:lnTo>
                  <a:lnTo>
                    <a:pt x="16" y="41"/>
                  </a:lnTo>
                  <a:lnTo>
                    <a:pt x="10" y="40"/>
                  </a:lnTo>
                  <a:lnTo>
                    <a:pt x="10" y="40"/>
                  </a:lnTo>
                  <a:lnTo>
                    <a:pt x="6" y="38"/>
                  </a:lnTo>
                  <a:lnTo>
                    <a:pt x="6" y="38"/>
                  </a:lnTo>
                  <a:lnTo>
                    <a:pt x="2" y="35"/>
                  </a:lnTo>
                  <a:lnTo>
                    <a:pt x="2" y="35"/>
                  </a:lnTo>
                  <a:lnTo>
                    <a:pt x="0" y="31"/>
                  </a:lnTo>
                  <a:lnTo>
                    <a:pt x="0" y="31"/>
                  </a:lnTo>
                  <a:lnTo>
                    <a:pt x="0" y="23"/>
                  </a:lnTo>
                  <a:lnTo>
                    <a:pt x="0" y="23"/>
                  </a:lnTo>
                  <a:lnTo>
                    <a:pt x="1" y="0"/>
                  </a:lnTo>
                  <a:lnTo>
                    <a:pt x="6" y="0"/>
                  </a:lnTo>
                  <a:lnTo>
                    <a:pt x="6" y="0"/>
                  </a:lnTo>
                  <a:lnTo>
                    <a:pt x="4" y="23"/>
                  </a:lnTo>
                  <a:lnTo>
                    <a:pt x="4" y="23"/>
                  </a:lnTo>
                  <a:lnTo>
                    <a:pt x="4" y="29"/>
                  </a:lnTo>
                  <a:lnTo>
                    <a:pt x="4" y="29"/>
                  </a:lnTo>
                  <a:lnTo>
                    <a:pt x="6" y="33"/>
                  </a:lnTo>
                  <a:lnTo>
                    <a:pt x="6" y="33"/>
                  </a:lnTo>
                  <a:lnTo>
                    <a:pt x="8" y="35"/>
                  </a:lnTo>
                  <a:lnTo>
                    <a:pt x="10" y="36"/>
                  </a:lnTo>
                  <a:lnTo>
                    <a:pt x="10" y="36"/>
                  </a:lnTo>
                  <a:lnTo>
                    <a:pt x="13" y="37"/>
                  </a:lnTo>
                  <a:lnTo>
                    <a:pt x="17" y="37"/>
                  </a:lnTo>
                  <a:lnTo>
                    <a:pt x="17" y="37"/>
                  </a:lnTo>
                  <a:lnTo>
                    <a:pt x="23" y="36"/>
                  </a:lnTo>
                  <a:lnTo>
                    <a:pt x="28" y="34"/>
                  </a:lnTo>
                  <a:lnTo>
                    <a:pt x="28" y="34"/>
                  </a:lnTo>
                  <a:lnTo>
                    <a:pt x="30" y="31"/>
                  </a:lnTo>
                  <a:lnTo>
                    <a:pt x="32" y="28"/>
                  </a:lnTo>
                  <a:lnTo>
                    <a:pt x="36" y="20"/>
                  </a:lnTo>
                  <a:lnTo>
                    <a:pt x="39"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5" name="Freeform 689">
              <a:extLst>
                <a:ext uri="{FF2B5EF4-FFF2-40B4-BE49-F238E27FC236}">
                  <a16:creationId xmlns:a16="http://schemas.microsoft.com/office/drawing/2014/main" id="{3B5EDAAF-34AE-4011-A5A3-FF74B36EA134}"/>
                </a:ext>
              </a:extLst>
            </p:cNvPr>
            <p:cNvSpPr>
              <a:spLocks/>
            </p:cNvSpPr>
            <p:nvPr/>
          </p:nvSpPr>
          <p:spPr bwMode="auto">
            <a:xfrm>
              <a:off x="4883" y="3589"/>
              <a:ext cx="6" cy="7"/>
            </a:xfrm>
            <a:custGeom>
              <a:avLst/>
              <a:gdLst>
                <a:gd name="T0" fmla="*/ 11 w 11"/>
                <a:gd name="T1" fmla="*/ 10 h 13"/>
                <a:gd name="T2" fmla="*/ 8 w 11"/>
                <a:gd name="T3" fmla="*/ 13 h 13"/>
                <a:gd name="T4" fmla="*/ 8 w 11"/>
                <a:gd name="T5" fmla="*/ 13 h 13"/>
                <a:gd name="T6" fmla="*/ 0 w 11"/>
                <a:gd name="T7" fmla="*/ 2 h 13"/>
                <a:gd name="T8" fmla="*/ 3 w 11"/>
                <a:gd name="T9" fmla="*/ 0 h 13"/>
                <a:gd name="T10" fmla="*/ 3 w 11"/>
                <a:gd name="T11" fmla="*/ 0 h 13"/>
                <a:gd name="T12" fmla="*/ 11 w 11"/>
                <a:gd name="T13" fmla="*/ 10 h 13"/>
                <a:gd name="T14" fmla="*/ 11 w 11"/>
                <a:gd name="T15" fmla="*/ 1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3">
                  <a:moveTo>
                    <a:pt x="11" y="10"/>
                  </a:moveTo>
                  <a:lnTo>
                    <a:pt x="8" y="13"/>
                  </a:lnTo>
                  <a:lnTo>
                    <a:pt x="8" y="13"/>
                  </a:lnTo>
                  <a:lnTo>
                    <a:pt x="0" y="2"/>
                  </a:lnTo>
                  <a:lnTo>
                    <a:pt x="3" y="0"/>
                  </a:lnTo>
                  <a:lnTo>
                    <a:pt x="3" y="0"/>
                  </a:lnTo>
                  <a:lnTo>
                    <a:pt x="11" y="10"/>
                  </a:lnTo>
                  <a:lnTo>
                    <a:pt x="11"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6" name="Freeform 690">
              <a:extLst>
                <a:ext uri="{FF2B5EF4-FFF2-40B4-BE49-F238E27FC236}">
                  <a16:creationId xmlns:a16="http://schemas.microsoft.com/office/drawing/2014/main" id="{04AA4432-A418-4AA2-A280-2D99B8877905}"/>
                </a:ext>
              </a:extLst>
            </p:cNvPr>
            <p:cNvSpPr>
              <a:spLocks noEditPoints="1"/>
            </p:cNvSpPr>
            <p:nvPr/>
          </p:nvSpPr>
          <p:spPr bwMode="auto">
            <a:xfrm>
              <a:off x="4911" y="3573"/>
              <a:ext cx="21" cy="23"/>
            </a:xfrm>
            <a:custGeom>
              <a:avLst/>
              <a:gdLst>
                <a:gd name="T0" fmla="*/ 38 w 44"/>
                <a:gd name="T1" fmla="*/ 44 h 44"/>
                <a:gd name="T2" fmla="*/ 31 w 44"/>
                <a:gd name="T3" fmla="*/ 44 h 44"/>
                <a:gd name="T4" fmla="*/ 31 w 44"/>
                <a:gd name="T5" fmla="*/ 40 h 44"/>
                <a:gd name="T6" fmla="*/ 37 w 44"/>
                <a:gd name="T7" fmla="*/ 40 h 44"/>
                <a:gd name="T8" fmla="*/ 37 w 44"/>
                <a:gd name="T9" fmla="*/ 40 h 44"/>
                <a:gd name="T10" fmla="*/ 39 w 44"/>
                <a:gd name="T11" fmla="*/ 40 h 44"/>
                <a:gd name="T12" fmla="*/ 39 w 44"/>
                <a:gd name="T13" fmla="*/ 40 h 44"/>
                <a:gd name="T14" fmla="*/ 40 w 44"/>
                <a:gd name="T15" fmla="*/ 38 h 44"/>
                <a:gd name="T16" fmla="*/ 40 w 44"/>
                <a:gd name="T17" fmla="*/ 3 h 44"/>
                <a:gd name="T18" fmla="*/ 4 w 44"/>
                <a:gd name="T19" fmla="*/ 3 h 44"/>
                <a:gd name="T20" fmla="*/ 4 w 44"/>
                <a:gd name="T21" fmla="*/ 44 h 44"/>
                <a:gd name="T22" fmla="*/ 0 w 44"/>
                <a:gd name="T23" fmla="*/ 44 h 44"/>
                <a:gd name="T24" fmla="*/ 0 w 44"/>
                <a:gd name="T25" fmla="*/ 0 h 44"/>
                <a:gd name="T26" fmla="*/ 44 w 44"/>
                <a:gd name="T27" fmla="*/ 0 h 44"/>
                <a:gd name="T28" fmla="*/ 44 w 44"/>
                <a:gd name="T29" fmla="*/ 40 h 44"/>
                <a:gd name="T30" fmla="*/ 44 w 44"/>
                <a:gd name="T31" fmla="*/ 40 h 44"/>
                <a:gd name="T32" fmla="*/ 43 w 44"/>
                <a:gd name="T33" fmla="*/ 41 h 44"/>
                <a:gd name="T34" fmla="*/ 42 w 44"/>
                <a:gd name="T35" fmla="*/ 43 h 44"/>
                <a:gd name="T36" fmla="*/ 42 w 44"/>
                <a:gd name="T37" fmla="*/ 43 h 44"/>
                <a:gd name="T38" fmla="*/ 40 w 44"/>
                <a:gd name="T39" fmla="*/ 43 h 44"/>
                <a:gd name="T40" fmla="*/ 38 w 44"/>
                <a:gd name="T41" fmla="*/ 44 h 44"/>
                <a:gd name="T42" fmla="*/ 38 w 44"/>
                <a:gd name="T43" fmla="*/ 44 h 44"/>
                <a:gd name="T44" fmla="*/ 8 w 44"/>
                <a:gd name="T45" fmla="*/ 12 h 44"/>
                <a:gd name="T46" fmla="*/ 8 w 44"/>
                <a:gd name="T47" fmla="*/ 9 h 44"/>
                <a:gd name="T48" fmla="*/ 35 w 44"/>
                <a:gd name="T49" fmla="*/ 9 h 44"/>
                <a:gd name="T50" fmla="*/ 35 w 44"/>
                <a:gd name="T51" fmla="*/ 12 h 44"/>
                <a:gd name="T52" fmla="*/ 8 w 44"/>
                <a:gd name="T53" fmla="*/ 12 h 44"/>
                <a:gd name="T54" fmla="*/ 14 w 44"/>
                <a:gd name="T55" fmla="*/ 34 h 44"/>
                <a:gd name="T56" fmla="*/ 14 w 44"/>
                <a:gd name="T57" fmla="*/ 36 h 44"/>
                <a:gd name="T58" fmla="*/ 10 w 44"/>
                <a:gd name="T59" fmla="*/ 36 h 44"/>
                <a:gd name="T60" fmla="*/ 10 w 44"/>
                <a:gd name="T61" fmla="*/ 18 h 44"/>
                <a:gd name="T62" fmla="*/ 34 w 44"/>
                <a:gd name="T63" fmla="*/ 18 h 44"/>
                <a:gd name="T64" fmla="*/ 34 w 44"/>
                <a:gd name="T65" fmla="*/ 34 h 44"/>
                <a:gd name="T66" fmla="*/ 14 w 44"/>
                <a:gd name="T67" fmla="*/ 34 h 44"/>
                <a:gd name="T68" fmla="*/ 14 w 44"/>
                <a:gd name="T69" fmla="*/ 31 h 44"/>
                <a:gd name="T70" fmla="*/ 30 w 44"/>
                <a:gd name="T71" fmla="*/ 31 h 44"/>
                <a:gd name="T72" fmla="*/ 30 w 44"/>
                <a:gd name="T73" fmla="*/ 21 h 44"/>
                <a:gd name="T74" fmla="*/ 14 w 44"/>
                <a:gd name="T75" fmla="*/ 21 h 44"/>
                <a:gd name="T76" fmla="*/ 14 w 44"/>
                <a:gd name="T77"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44">
                  <a:moveTo>
                    <a:pt x="38" y="44"/>
                  </a:moveTo>
                  <a:lnTo>
                    <a:pt x="31" y="44"/>
                  </a:lnTo>
                  <a:lnTo>
                    <a:pt x="31" y="40"/>
                  </a:lnTo>
                  <a:lnTo>
                    <a:pt x="37" y="40"/>
                  </a:lnTo>
                  <a:lnTo>
                    <a:pt x="37" y="40"/>
                  </a:lnTo>
                  <a:lnTo>
                    <a:pt x="39" y="40"/>
                  </a:lnTo>
                  <a:lnTo>
                    <a:pt x="39" y="40"/>
                  </a:lnTo>
                  <a:lnTo>
                    <a:pt x="40" y="38"/>
                  </a:lnTo>
                  <a:lnTo>
                    <a:pt x="40" y="3"/>
                  </a:lnTo>
                  <a:lnTo>
                    <a:pt x="4" y="3"/>
                  </a:lnTo>
                  <a:lnTo>
                    <a:pt x="4" y="44"/>
                  </a:lnTo>
                  <a:lnTo>
                    <a:pt x="0" y="44"/>
                  </a:lnTo>
                  <a:lnTo>
                    <a:pt x="0" y="0"/>
                  </a:lnTo>
                  <a:lnTo>
                    <a:pt x="44" y="0"/>
                  </a:lnTo>
                  <a:lnTo>
                    <a:pt x="44" y="40"/>
                  </a:lnTo>
                  <a:lnTo>
                    <a:pt x="44" y="40"/>
                  </a:lnTo>
                  <a:lnTo>
                    <a:pt x="43" y="41"/>
                  </a:lnTo>
                  <a:lnTo>
                    <a:pt x="42" y="43"/>
                  </a:lnTo>
                  <a:lnTo>
                    <a:pt x="42" y="43"/>
                  </a:lnTo>
                  <a:lnTo>
                    <a:pt x="40" y="43"/>
                  </a:lnTo>
                  <a:lnTo>
                    <a:pt x="38" y="44"/>
                  </a:lnTo>
                  <a:lnTo>
                    <a:pt x="38" y="44"/>
                  </a:lnTo>
                  <a:close/>
                  <a:moveTo>
                    <a:pt x="8" y="12"/>
                  </a:moveTo>
                  <a:lnTo>
                    <a:pt x="8" y="9"/>
                  </a:lnTo>
                  <a:lnTo>
                    <a:pt x="35" y="9"/>
                  </a:lnTo>
                  <a:lnTo>
                    <a:pt x="35" y="12"/>
                  </a:lnTo>
                  <a:lnTo>
                    <a:pt x="8" y="12"/>
                  </a:lnTo>
                  <a:close/>
                  <a:moveTo>
                    <a:pt x="14" y="34"/>
                  </a:moveTo>
                  <a:lnTo>
                    <a:pt x="14" y="36"/>
                  </a:lnTo>
                  <a:lnTo>
                    <a:pt x="10" y="36"/>
                  </a:lnTo>
                  <a:lnTo>
                    <a:pt x="10" y="18"/>
                  </a:lnTo>
                  <a:lnTo>
                    <a:pt x="34" y="18"/>
                  </a:lnTo>
                  <a:lnTo>
                    <a:pt x="34" y="34"/>
                  </a:lnTo>
                  <a:lnTo>
                    <a:pt x="14" y="34"/>
                  </a:lnTo>
                  <a:close/>
                  <a:moveTo>
                    <a:pt x="14" y="31"/>
                  </a:moveTo>
                  <a:lnTo>
                    <a:pt x="30" y="31"/>
                  </a:lnTo>
                  <a:lnTo>
                    <a:pt x="30" y="21"/>
                  </a:lnTo>
                  <a:lnTo>
                    <a:pt x="14" y="21"/>
                  </a:lnTo>
                  <a:lnTo>
                    <a:pt x="14"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7" name="Freeform 691">
              <a:extLst>
                <a:ext uri="{FF2B5EF4-FFF2-40B4-BE49-F238E27FC236}">
                  <a16:creationId xmlns:a16="http://schemas.microsoft.com/office/drawing/2014/main" id="{C8F58598-8376-4829-9AA3-47BB73762864}"/>
                </a:ext>
              </a:extLst>
            </p:cNvPr>
            <p:cNvSpPr>
              <a:spLocks/>
            </p:cNvSpPr>
            <p:nvPr/>
          </p:nvSpPr>
          <p:spPr bwMode="auto">
            <a:xfrm>
              <a:off x="4938" y="3576"/>
              <a:ext cx="20" cy="18"/>
            </a:xfrm>
            <a:custGeom>
              <a:avLst/>
              <a:gdLst>
                <a:gd name="T0" fmla="*/ 41 w 41"/>
                <a:gd name="T1" fmla="*/ 36 h 36"/>
                <a:gd name="T2" fmla="*/ 0 w 41"/>
                <a:gd name="T3" fmla="*/ 36 h 36"/>
                <a:gd name="T4" fmla="*/ 0 w 41"/>
                <a:gd name="T5" fmla="*/ 33 h 36"/>
                <a:gd name="T6" fmla="*/ 36 w 41"/>
                <a:gd name="T7" fmla="*/ 33 h 36"/>
                <a:gd name="T8" fmla="*/ 36 w 41"/>
                <a:gd name="T9" fmla="*/ 3 h 36"/>
                <a:gd name="T10" fmla="*/ 1 w 41"/>
                <a:gd name="T11" fmla="*/ 3 h 36"/>
                <a:gd name="T12" fmla="*/ 1 w 41"/>
                <a:gd name="T13" fmla="*/ 0 h 36"/>
                <a:gd name="T14" fmla="*/ 41 w 41"/>
                <a:gd name="T15" fmla="*/ 0 h 36"/>
                <a:gd name="T16" fmla="*/ 41 w 41"/>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6">
                  <a:moveTo>
                    <a:pt x="41" y="36"/>
                  </a:moveTo>
                  <a:lnTo>
                    <a:pt x="0" y="36"/>
                  </a:lnTo>
                  <a:lnTo>
                    <a:pt x="0" y="33"/>
                  </a:lnTo>
                  <a:lnTo>
                    <a:pt x="36" y="33"/>
                  </a:lnTo>
                  <a:lnTo>
                    <a:pt x="36" y="3"/>
                  </a:lnTo>
                  <a:lnTo>
                    <a:pt x="1" y="3"/>
                  </a:lnTo>
                  <a:lnTo>
                    <a:pt x="1" y="0"/>
                  </a:lnTo>
                  <a:lnTo>
                    <a:pt x="41" y="0"/>
                  </a:lnTo>
                  <a:lnTo>
                    <a:pt x="41"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8" name="Freeform 692">
              <a:extLst>
                <a:ext uri="{FF2B5EF4-FFF2-40B4-BE49-F238E27FC236}">
                  <a16:creationId xmlns:a16="http://schemas.microsoft.com/office/drawing/2014/main" id="{BA785DEF-0DA8-485C-A9A8-8DC5847BF190}"/>
                </a:ext>
              </a:extLst>
            </p:cNvPr>
            <p:cNvSpPr>
              <a:spLocks noEditPoints="1"/>
            </p:cNvSpPr>
            <p:nvPr/>
          </p:nvSpPr>
          <p:spPr bwMode="auto">
            <a:xfrm>
              <a:off x="4966" y="3575"/>
              <a:ext cx="22" cy="20"/>
            </a:xfrm>
            <a:custGeom>
              <a:avLst/>
              <a:gdLst>
                <a:gd name="T0" fmla="*/ 45 w 45"/>
                <a:gd name="T1" fmla="*/ 15 h 40"/>
                <a:gd name="T2" fmla="*/ 45 w 45"/>
                <a:gd name="T3" fmla="*/ 15 h 40"/>
                <a:gd name="T4" fmla="*/ 40 w 45"/>
                <a:gd name="T5" fmla="*/ 22 h 40"/>
                <a:gd name="T6" fmla="*/ 33 w 45"/>
                <a:gd name="T7" fmla="*/ 28 h 40"/>
                <a:gd name="T8" fmla="*/ 33 w 45"/>
                <a:gd name="T9" fmla="*/ 28 h 40"/>
                <a:gd name="T10" fmla="*/ 27 w 45"/>
                <a:gd name="T11" fmla="*/ 33 h 40"/>
                <a:gd name="T12" fmla="*/ 18 w 45"/>
                <a:gd name="T13" fmla="*/ 36 h 40"/>
                <a:gd name="T14" fmla="*/ 18 w 45"/>
                <a:gd name="T15" fmla="*/ 36 h 40"/>
                <a:gd name="T16" fmla="*/ 10 w 45"/>
                <a:gd name="T17" fmla="*/ 38 h 40"/>
                <a:gd name="T18" fmla="*/ 1 w 45"/>
                <a:gd name="T19" fmla="*/ 40 h 40"/>
                <a:gd name="T20" fmla="*/ 0 w 45"/>
                <a:gd name="T21" fmla="*/ 36 h 40"/>
                <a:gd name="T22" fmla="*/ 0 w 45"/>
                <a:gd name="T23" fmla="*/ 36 h 40"/>
                <a:gd name="T24" fmla="*/ 8 w 45"/>
                <a:gd name="T25" fmla="*/ 35 h 40"/>
                <a:gd name="T26" fmla="*/ 15 w 45"/>
                <a:gd name="T27" fmla="*/ 33 h 40"/>
                <a:gd name="T28" fmla="*/ 15 w 45"/>
                <a:gd name="T29" fmla="*/ 33 h 40"/>
                <a:gd name="T30" fmla="*/ 21 w 45"/>
                <a:gd name="T31" fmla="*/ 30 h 40"/>
                <a:gd name="T32" fmla="*/ 27 w 45"/>
                <a:gd name="T33" fmla="*/ 28 h 40"/>
                <a:gd name="T34" fmla="*/ 27 w 45"/>
                <a:gd name="T35" fmla="*/ 28 h 40"/>
                <a:gd name="T36" fmla="*/ 35 w 45"/>
                <a:gd name="T37" fmla="*/ 21 h 40"/>
                <a:gd name="T38" fmla="*/ 35 w 45"/>
                <a:gd name="T39" fmla="*/ 21 h 40"/>
                <a:gd name="T40" fmla="*/ 38 w 45"/>
                <a:gd name="T41" fmla="*/ 18 h 40"/>
                <a:gd name="T42" fmla="*/ 41 w 45"/>
                <a:gd name="T43" fmla="*/ 13 h 40"/>
                <a:gd name="T44" fmla="*/ 45 w 45"/>
                <a:gd name="T45" fmla="*/ 15 h 40"/>
                <a:gd name="T46" fmla="*/ 21 w 45"/>
                <a:gd name="T47" fmla="*/ 9 h 40"/>
                <a:gd name="T48" fmla="*/ 19 w 45"/>
                <a:gd name="T49" fmla="*/ 12 h 40"/>
                <a:gd name="T50" fmla="*/ 19 w 45"/>
                <a:gd name="T51" fmla="*/ 12 h 40"/>
                <a:gd name="T52" fmla="*/ 10 w 45"/>
                <a:gd name="T53" fmla="*/ 7 h 40"/>
                <a:gd name="T54" fmla="*/ 1 w 45"/>
                <a:gd name="T55" fmla="*/ 3 h 40"/>
                <a:gd name="T56" fmla="*/ 3 w 45"/>
                <a:gd name="T57" fmla="*/ 0 h 40"/>
                <a:gd name="T58" fmla="*/ 3 w 45"/>
                <a:gd name="T59" fmla="*/ 0 h 40"/>
                <a:gd name="T60" fmla="*/ 12 w 45"/>
                <a:gd name="T61" fmla="*/ 4 h 40"/>
                <a:gd name="T62" fmla="*/ 21 w 45"/>
                <a:gd name="T63" fmla="*/ 9 h 40"/>
                <a:gd name="T64" fmla="*/ 21 w 45"/>
                <a:gd name="T65"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0">
                  <a:moveTo>
                    <a:pt x="45" y="15"/>
                  </a:moveTo>
                  <a:lnTo>
                    <a:pt x="45" y="15"/>
                  </a:lnTo>
                  <a:lnTo>
                    <a:pt x="40" y="22"/>
                  </a:lnTo>
                  <a:lnTo>
                    <a:pt x="33" y="28"/>
                  </a:lnTo>
                  <a:lnTo>
                    <a:pt x="33" y="28"/>
                  </a:lnTo>
                  <a:lnTo>
                    <a:pt x="27" y="33"/>
                  </a:lnTo>
                  <a:lnTo>
                    <a:pt x="18" y="36"/>
                  </a:lnTo>
                  <a:lnTo>
                    <a:pt x="18" y="36"/>
                  </a:lnTo>
                  <a:lnTo>
                    <a:pt x="10" y="38"/>
                  </a:lnTo>
                  <a:lnTo>
                    <a:pt x="1" y="40"/>
                  </a:lnTo>
                  <a:lnTo>
                    <a:pt x="0" y="36"/>
                  </a:lnTo>
                  <a:lnTo>
                    <a:pt x="0" y="36"/>
                  </a:lnTo>
                  <a:lnTo>
                    <a:pt x="8" y="35"/>
                  </a:lnTo>
                  <a:lnTo>
                    <a:pt x="15" y="33"/>
                  </a:lnTo>
                  <a:lnTo>
                    <a:pt x="15" y="33"/>
                  </a:lnTo>
                  <a:lnTo>
                    <a:pt x="21" y="30"/>
                  </a:lnTo>
                  <a:lnTo>
                    <a:pt x="27" y="28"/>
                  </a:lnTo>
                  <a:lnTo>
                    <a:pt x="27" y="28"/>
                  </a:lnTo>
                  <a:lnTo>
                    <a:pt x="35" y="21"/>
                  </a:lnTo>
                  <a:lnTo>
                    <a:pt x="35" y="21"/>
                  </a:lnTo>
                  <a:lnTo>
                    <a:pt x="38" y="18"/>
                  </a:lnTo>
                  <a:lnTo>
                    <a:pt x="41" y="13"/>
                  </a:lnTo>
                  <a:lnTo>
                    <a:pt x="45" y="15"/>
                  </a:lnTo>
                  <a:close/>
                  <a:moveTo>
                    <a:pt x="21" y="9"/>
                  </a:moveTo>
                  <a:lnTo>
                    <a:pt x="19" y="12"/>
                  </a:lnTo>
                  <a:lnTo>
                    <a:pt x="19" y="12"/>
                  </a:lnTo>
                  <a:lnTo>
                    <a:pt x="10" y="7"/>
                  </a:lnTo>
                  <a:lnTo>
                    <a:pt x="1" y="3"/>
                  </a:lnTo>
                  <a:lnTo>
                    <a:pt x="3" y="0"/>
                  </a:lnTo>
                  <a:lnTo>
                    <a:pt x="3" y="0"/>
                  </a:lnTo>
                  <a:lnTo>
                    <a:pt x="12" y="4"/>
                  </a:lnTo>
                  <a:lnTo>
                    <a:pt x="21" y="9"/>
                  </a:ln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9" name="Freeform 693">
              <a:extLst>
                <a:ext uri="{FF2B5EF4-FFF2-40B4-BE49-F238E27FC236}">
                  <a16:creationId xmlns:a16="http://schemas.microsoft.com/office/drawing/2014/main" id="{183344D2-1A6B-4799-9BE9-BAD5C0C2FE75}"/>
                </a:ext>
              </a:extLst>
            </p:cNvPr>
            <p:cNvSpPr>
              <a:spLocks noEditPoints="1"/>
            </p:cNvSpPr>
            <p:nvPr/>
          </p:nvSpPr>
          <p:spPr bwMode="auto">
            <a:xfrm>
              <a:off x="4992" y="3575"/>
              <a:ext cx="24" cy="20"/>
            </a:xfrm>
            <a:custGeom>
              <a:avLst/>
              <a:gdLst>
                <a:gd name="T0" fmla="*/ 27 w 48"/>
                <a:gd name="T1" fmla="*/ 19 h 40"/>
                <a:gd name="T2" fmla="*/ 27 w 48"/>
                <a:gd name="T3" fmla="*/ 19 h 40"/>
                <a:gd name="T4" fmla="*/ 27 w 48"/>
                <a:gd name="T5" fmla="*/ 25 h 40"/>
                <a:gd name="T6" fmla="*/ 25 w 48"/>
                <a:gd name="T7" fmla="*/ 29 h 40"/>
                <a:gd name="T8" fmla="*/ 25 w 48"/>
                <a:gd name="T9" fmla="*/ 29 h 40"/>
                <a:gd name="T10" fmla="*/ 22 w 48"/>
                <a:gd name="T11" fmla="*/ 33 h 40"/>
                <a:gd name="T12" fmla="*/ 18 w 48"/>
                <a:gd name="T13" fmla="*/ 36 h 40"/>
                <a:gd name="T14" fmla="*/ 18 w 48"/>
                <a:gd name="T15" fmla="*/ 36 h 40"/>
                <a:gd name="T16" fmla="*/ 13 w 48"/>
                <a:gd name="T17" fmla="*/ 39 h 40"/>
                <a:gd name="T18" fmla="*/ 7 w 48"/>
                <a:gd name="T19" fmla="*/ 40 h 40"/>
                <a:gd name="T20" fmla="*/ 5 w 48"/>
                <a:gd name="T21" fmla="*/ 37 h 40"/>
                <a:gd name="T22" fmla="*/ 5 w 48"/>
                <a:gd name="T23" fmla="*/ 37 h 40"/>
                <a:gd name="T24" fmla="*/ 13 w 48"/>
                <a:gd name="T25" fmla="*/ 35 h 40"/>
                <a:gd name="T26" fmla="*/ 18 w 48"/>
                <a:gd name="T27" fmla="*/ 31 h 40"/>
                <a:gd name="T28" fmla="*/ 18 w 48"/>
                <a:gd name="T29" fmla="*/ 31 h 40"/>
                <a:gd name="T30" fmla="*/ 20 w 48"/>
                <a:gd name="T31" fmla="*/ 29 h 40"/>
                <a:gd name="T32" fmla="*/ 22 w 48"/>
                <a:gd name="T33" fmla="*/ 26 h 40"/>
                <a:gd name="T34" fmla="*/ 22 w 48"/>
                <a:gd name="T35" fmla="*/ 23 h 40"/>
                <a:gd name="T36" fmla="*/ 23 w 48"/>
                <a:gd name="T37" fmla="*/ 20 h 40"/>
                <a:gd name="T38" fmla="*/ 23 w 48"/>
                <a:gd name="T39" fmla="*/ 17 h 40"/>
                <a:gd name="T40" fmla="*/ 0 w 48"/>
                <a:gd name="T41" fmla="*/ 17 h 40"/>
                <a:gd name="T42" fmla="*/ 0 w 48"/>
                <a:gd name="T43" fmla="*/ 14 h 40"/>
                <a:gd name="T44" fmla="*/ 48 w 48"/>
                <a:gd name="T45" fmla="*/ 14 h 40"/>
                <a:gd name="T46" fmla="*/ 48 w 48"/>
                <a:gd name="T47" fmla="*/ 17 h 40"/>
                <a:gd name="T48" fmla="*/ 27 w 48"/>
                <a:gd name="T49" fmla="*/ 17 h 40"/>
                <a:gd name="T50" fmla="*/ 27 w 48"/>
                <a:gd name="T51" fmla="*/ 19 h 40"/>
                <a:gd name="T52" fmla="*/ 45 w 48"/>
                <a:gd name="T53" fmla="*/ 3 h 40"/>
                <a:gd name="T54" fmla="*/ 3 w 48"/>
                <a:gd name="T55" fmla="*/ 3 h 40"/>
                <a:gd name="T56" fmla="*/ 3 w 48"/>
                <a:gd name="T57" fmla="*/ 0 h 40"/>
                <a:gd name="T58" fmla="*/ 45 w 48"/>
                <a:gd name="T59" fmla="*/ 0 h 40"/>
                <a:gd name="T60" fmla="*/ 45 w 48"/>
                <a:gd name="T61"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40">
                  <a:moveTo>
                    <a:pt x="27" y="19"/>
                  </a:moveTo>
                  <a:lnTo>
                    <a:pt x="27" y="19"/>
                  </a:lnTo>
                  <a:lnTo>
                    <a:pt x="27" y="25"/>
                  </a:lnTo>
                  <a:lnTo>
                    <a:pt x="25" y="29"/>
                  </a:lnTo>
                  <a:lnTo>
                    <a:pt x="25" y="29"/>
                  </a:lnTo>
                  <a:lnTo>
                    <a:pt x="22" y="33"/>
                  </a:lnTo>
                  <a:lnTo>
                    <a:pt x="18" y="36"/>
                  </a:lnTo>
                  <a:lnTo>
                    <a:pt x="18" y="36"/>
                  </a:lnTo>
                  <a:lnTo>
                    <a:pt x="13" y="39"/>
                  </a:lnTo>
                  <a:lnTo>
                    <a:pt x="7" y="40"/>
                  </a:lnTo>
                  <a:lnTo>
                    <a:pt x="5" y="37"/>
                  </a:lnTo>
                  <a:lnTo>
                    <a:pt x="5" y="37"/>
                  </a:lnTo>
                  <a:lnTo>
                    <a:pt x="13" y="35"/>
                  </a:lnTo>
                  <a:lnTo>
                    <a:pt x="18" y="31"/>
                  </a:lnTo>
                  <a:lnTo>
                    <a:pt x="18" y="31"/>
                  </a:lnTo>
                  <a:lnTo>
                    <a:pt x="20" y="29"/>
                  </a:lnTo>
                  <a:lnTo>
                    <a:pt x="22" y="26"/>
                  </a:lnTo>
                  <a:lnTo>
                    <a:pt x="22" y="23"/>
                  </a:lnTo>
                  <a:lnTo>
                    <a:pt x="23" y="20"/>
                  </a:lnTo>
                  <a:lnTo>
                    <a:pt x="23" y="17"/>
                  </a:lnTo>
                  <a:lnTo>
                    <a:pt x="0" y="17"/>
                  </a:lnTo>
                  <a:lnTo>
                    <a:pt x="0" y="14"/>
                  </a:lnTo>
                  <a:lnTo>
                    <a:pt x="48" y="14"/>
                  </a:lnTo>
                  <a:lnTo>
                    <a:pt x="48" y="17"/>
                  </a:lnTo>
                  <a:lnTo>
                    <a:pt x="27" y="17"/>
                  </a:lnTo>
                  <a:lnTo>
                    <a:pt x="27" y="19"/>
                  </a:lnTo>
                  <a:close/>
                  <a:moveTo>
                    <a:pt x="45" y="3"/>
                  </a:moveTo>
                  <a:lnTo>
                    <a:pt x="3" y="3"/>
                  </a:lnTo>
                  <a:lnTo>
                    <a:pt x="3" y="0"/>
                  </a:lnTo>
                  <a:lnTo>
                    <a:pt x="45" y="0"/>
                  </a:lnTo>
                  <a:lnTo>
                    <a:pt x="4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0" name="Freeform 694">
              <a:extLst>
                <a:ext uri="{FF2B5EF4-FFF2-40B4-BE49-F238E27FC236}">
                  <a16:creationId xmlns:a16="http://schemas.microsoft.com/office/drawing/2014/main" id="{AD012EF1-8F8C-4F73-9EEE-0EDB01FD4145}"/>
                </a:ext>
              </a:extLst>
            </p:cNvPr>
            <p:cNvSpPr>
              <a:spLocks noEditPoints="1"/>
            </p:cNvSpPr>
            <p:nvPr/>
          </p:nvSpPr>
          <p:spPr bwMode="auto">
            <a:xfrm>
              <a:off x="5021" y="3575"/>
              <a:ext cx="22" cy="20"/>
            </a:xfrm>
            <a:custGeom>
              <a:avLst/>
              <a:gdLst>
                <a:gd name="T0" fmla="*/ 44 w 44"/>
                <a:gd name="T1" fmla="*/ 15 h 40"/>
                <a:gd name="T2" fmla="*/ 44 w 44"/>
                <a:gd name="T3" fmla="*/ 15 h 40"/>
                <a:gd name="T4" fmla="*/ 39 w 44"/>
                <a:gd name="T5" fmla="*/ 22 h 40"/>
                <a:gd name="T6" fmla="*/ 32 w 44"/>
                <a:gd name="T7" fmla="*/ 28 h 40"/>
                <a:gd name="T8" fmla="*/ 32 w 44"/>
                <a:gd name="T9" fmla="*/ 28 h 40"/>
                <a:gd name="T10" fmla="*/ 25 w 44"/>
                <a:gd name="T11" fmla="*/ 33 h 40"/>
                <a:gd name="T12" fmla="*/ 18 w 44"/>
                <a:gd name="T13" fmla="*/ 36 h 40"/>
                <a:gd name="T14" fmla="*/ 18 w 44"/>
                <a:gd name="T15" fmla="*/ 36 h 40"/>
                <a:gd name="T16" fmla="*/ 10 w 44"/>
                <a:gd name="T17" fmla="*/ 38 h 40"/>
                <a:gd name="T18" fmla="*/ 1 w 44"/>
                <a:gd name="T19" fmla="*/ 40 h 40"/>
                <a:gd name="T20" fmla="*/ 0 w 44"/>
                <a:gd name="T21" fmla="*/ 36 h 40"/>
                <a:gd name="T22" fmla="*/ 0 w 44"/>
                <a:gd name="T23" fmla="*/ 36 h 40"/>
                <a:gd name="T24" fmla="*/ 8 w 44"/>
                <a:gd name="T25" fmla="*/ 35 h 40"/>
                <a:gd name="T26" fmla="*/ 15 w 44"/>
                <a:gd name="T27" fmla="*/ 33 h 40"/>
                <a:gd name="T28" fmla="*/ 15 w 44"/>
                <a:gd name="T29" fmla="*/ 33 h 40"/>
                <a:gd name="T30" fmla="*/ 21 w 44"/>
                <a:gd name="T31" fmla="*/ 30 h 40"/>
                <a:gd name="T32" fmla="*/ 26 w 44"/>
                <a:gd name="T33" fmla="*/ 28 h 40"/>
                <a:gd name="T34" fmla="*/ 26 w 44"/>
                <a:gd name="T35" fmla="*/ 28 h 40"/>
                <a:gd name="T36" fmla="*/ 35 w 44"/>
                <a:gd name="T37" fmla="*/ 21 h 40"/>
                <a:gd name="T38" fmla="*/ 35 w 44"/>
                <a:gd name="T39" fmla="*/ 21 h 40"/>
                <a:gd name="T40" fmla="*/ 38 w 44"/>
                <a:gd name="T41" fmla="*/ 18 h 40"/>
                <a:gd name="T42" fmla="*/ 41 w 44"/>
                <a:gd name="T43" fmla="*/ 13 h 40"/>
                <a:gd name="T44" fmla="*/ 44 w 44"/>
                <a:gd name="T45" fmla="*/ 15 h 40"/>
                <a:gd name="T46" fmla="*/ 21 w 44"/>
                <a:gd name="T47" fmla="*/ 9 h 40"/>
                <a:gd name="T48" fmla="*/ 18 w 44"/>
                <a:gd name="T49" fmla="*/ 12 h 40"/>
                <a:gd name="T50" fmla="*/ 18 w 44"/>
                <a:gd name="T51" fmla="*/ 12 h 40"/>
                <a:gd name="T52" fmla="*/ 9 w 44"/>
                <a:gd name="T53" fmla="*/ 7 h 40"/>
                <a:gd name="T54" fmla="*/ 0 w 44"/>
                <a:gd name="T55" fmla="*/ 3 h 40"/>
                <a:gd name="T56" fmla="*/ 2 w 44"/>
                <a:gd name="T57" fmla="*/ 0 h 40"/>
                <a:gd name="T58" fmla="*/ 2 w 44"/>
                <a:gd name="T59" fmla="*/ 0 h 40"/>
                <a:gd name="T60" fmla="*/ 12 w 44"/>
                <a:gd name="T61" fmla="*/ 4 h 40"/>
                <a:gd name="T62" fmla="*/ 21 w 44"/>
                <a:gd name="T63" fmla="*/ 9 h 40"/>
                <a:gd name="T64" fmla="*/ 21 w 44"/>
                <a:gd name="T65"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0">
                  <a:moveTo>
                    <a:pt x="44" y="15"/>
                  </a:moveTo>
                  <a:lnTo>
                    <a:pt x="44" y="15"/>
                  </a:lnTo>
                  <a:lnTo>
                    <a:pt x="39" y="22"/>
                  </a:lnTo>
                  <a:lnTo>
                    <a:pt x="32" y="28"/>
                  </a:lnTo>
                  <a:lnTo>
                    <a:pt x="32" y="28"/>
                  </a:lnTo>
                  <a:lnTo>
                    <a:pt x="25" y="33"/>
                  </a:lnTo>
                  <a:lnTo>
                    <a:pt x="18" y="36"/>
                  </a:lnTo>
                  <a:lnTo>
                    <a:pt x="18" y="36"/>
                  </a:lnTo>
                  <a:lnTo>
                    <a:pt x="10" y="38"/>
                  </a:lnTo>
                  <a:lnTo>
                    <a:pt x="1" y="40"/>
                  </a:lnTo>
                  <a:lnTo>
                    <a:pt x="0" y="36"/>
                  </a:lnTo>
                  <a:lnTo>
                    <a:pt x="0" y="36"/>
                  </a:lnTo>
                  <a:lnTo>
                    <a:pt x="8" y="35"/>
                  </a:lnTo>
                  <a:lnTo>
                    <a:pt x="15" y="33"/>
                  </a:lnTo>
                  <a:lnTo>
                    <a:pt x="15" y="33"/>
                  </a:lnTo>
                  <a:lnTo>
                    <a:pt x="21" y="30"/>
                  </a:lnTo>
                  <a:lnTo>
                    <a:pt x="26" y="28"/>
                  </a:lnTo>
                  <a:lnTo>
                    <a:pt x="26" y="28"/>
                  </a:lnTo>
                  <a:lnTo>
                    <a:pt x="35" y="21"/>
                  </a:lnTo>
                  <a:lnTo>
                    <a:pt x="35" y="21"/>
                  </a:lnTo>
                  <a:lnTo>
                    <a:pt x="38" y="18"/>
                  </a:lnTo>
                  <a:lnTo>
                    <a:pt x="41" y="13"/>
                  </a:lnTo>
                  <a:lnTo>
                    <a:pt x="44" y="15"/>
                  </a:lnTo>
                  <a:close/>
                  <a:moveTo>
                    <a:pt x="21" y="9"/>
                  </a:moveTo>
                  <a:lnTo>
                    <a:pt x="18" y="12"/>
                  </a:lnTo>
                  <a:lnTo>
                    <a:pt x="18" y="12"/>
                  </a:lnTo>
                  <a:lnTo>
                    <a:pt x="9" y="7"/>
                  </a:lnTo>
                  <a:lnTo>
                    <a:pt x="0" y="3"/>
                  </a:lnTo>
                  <a:lnTo>
                    <a:pt x="2" y="0"/>
                  </a:lnTo>
                  <a:lnTo>
                    <a:pt x="2" y="0"/>
                  </a:lnTo>
                  <a:lnTo>
                    <a:pt x="12" y="4"/>
                  </a:lnTo>
                  <a:lnTo>
                    <a:pt x="21" y="9"/>
                  </a:ln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1" name="Freeform 695">
              <a:extLst>
                <a:ext uri="{FF2B5EF4-FFF2-40B4-BE49-F238E27FC236}">
                  <a16:creationId xmlns:a16="http://schemas.microsoft.com/office/drawing/2014/main" id="{3012BFEE-B1AF-4CBB-B2D0-5CBDD305644B}"/>
                </a:ext>
              </a:extLst>
            </p:cNvPr>
            <p:cNvSpPr>
              <a:spLocks noEditPoints="1"/>
            </p:cNvSpPr>
            <p:nvPr/>
          </p:nvSpPr>
          <p:spPr bwMode="auto">
            <a:xfrm>
              <a:off x="5047" y="3574"/>
              <a:ext cx="22" cy="22"/>
            </a:xfrm>
            <a:custGeom>
              <a:avLst/>
              <a:gdLst>
                <a:gd name="T0" fmla="*/ 12 w 45"/>
                <a:gd name="T1" fmla="*/ 21 h 42"/>
                <a:gd name="T2" fmla="*/ 7 w 45"/>
                <a:gd name="T3" fmla="*/ 22 h 42"/>
                <a:gd name="T4" fmla="*/ 7 w 45"/>
                <a:gd name="T5" fmla="*/ 22 h 42"/>
                <a:gd name="T6" fmla="*/ 4 w 45"/>
                <a:gd name="T7" fmla="*/ 14 h 42"/>
                <a:gd name="T8" fmla="*/ 0 w 45"/>
                <a:gd name="T9" fmla="*/ 5 h 42"/>
                <a:gd name="T10" fmla="*/ 4 w 45"/>
                <a:gd name="T11" fmla="*/ 3 h 42"/>
                <a:gd name="T12" fmla="*/ 4 w 45"/>
                <a:gd name="T13" fmla="*/ 3 h 42"/>
                <a:gd name="T14" fmla="*/ 8 w 45"/>
                <a:gd name="T15" fmla="*/ 11 h 42"/>
                <a:gd name="T16" fmla="*/ 8 w 45"/>
                <a:gd name="T17" fmla="*/ 11 h 42"/>
                <a:gd name="T18" fmla="*/ 12 w 45"/>
                <a:gd name="T19" fmla="*/ 21 h 42"/>
                <a:gd name="T20" fmla="*/ 12 w 45"/>
                <a:gd name="T21" fmla="*/ 21 h 42"/>
                <a:gd name="T22" fmla="*/ 45 w 45"/>
                <a:gd name="T23" fmla="*/ 2 h 42"/>
                <a:gd name="T24" fmla="*/ 45 w 45"/>
                <a:gd name="T25" fmla="*/ 2 h 42"/>
                <a:gd name="T26" fmla="*/ 44 w 45"/>
                <a:gd name="T27" fmla="*/ 11 h 42"/>
                <a:gd name="T28" fmla="*/ 42 w 45"/>
                <a:gd name="T29" fmla="*/ 18 h 42"/>
                <a:gd name="T30" fmla="*/ 38 w 45"/>
                <a:gd name="T31" fmla="*/ 25 h 42"/>
                <a:gd name="T32" fmla="*/ 34 w 45"/>
                <a:gd name="T33" fmla="*/ 30 h 42"/>
                <a:gd name="T34" fmla="*/ 34 w 45"/>
                <a:gd name="T35" fmla="*/ 30 h 42"/>
                <a:gd name="T36" fmla="*/ 29 w 45"/>
                <a:gd name="T37" fmla="*/ 34 h 42"/>
                <a:gd name="T38" fmla="*/ 23 w 45"/>
                <a:gd name="T39" fmla="*/ 38 h 42"/>
                <a:gd name="T40" fmla="*/ 16 w 45"/>
                <a:gd name="T41" fmla="*/ 40 h 42"/>
                <a:gd name="T42" fmla="*/ 8 w 45"/>
                <a:gd name="T43" fmla="*/ 42 h 42"/>
                <a:gd name="T44" fmla="*/ 7 w 45"/>
                <a:gd name="T45" fmla="*/ 38 h 42"/>
                <a:gd name="T46" fmla="*/ 7 w 45"/>
                <a:gd name="T47" fmla="*/ 38 h 42"/>
                <a:gd name="T48" fmla="*/ 17 w 45"/>
                <a:gd name="T49" fmla="*/ 36 h 42"/>
                <a:gd name="T50" fmla="*/ 22 w 45"/>
                <a:gd name="T51" fmla="*/ 34 h 42"/>
                <a:gd name="T52" fmla="*/ 25 w 45"/>
                <a:gd name="T53" fmla="*/ 32 h 42"/>
                <a:gd name="T54" fmla="*/ 25 w 45"/>
                <a:gd name="T55" fmla="*/ 32 h 42"/>
                <a:gd name="T56" fmla="*/ 29 w 45"/>
                <a:gd name="T57" fmla="*/ 29 h 42"/>
                <a:gd name="T58" fmla="*/ 32 w 45"/>
                <a:gd name="T59" fmla="*/ 26 h 42"/>
                <a:gd name="T60" fmla="*/ 34 w 45"/>
                <a:gd name="T61" fmla="*/ 22 h 42"/>
                <a:gd name="T62" fmla="*/ 36 w 45"/>
                <a:gd name="T63" fmla="*/ 18 h 42"/>
                <a:gd name="T64" fmla="*/ 36 w 45"/>
                <a:gd name="T65" fmla="*/ 18 h 42"/>
                <a:gd name="T66" fmla="*/ 38 w 45"/>
                <a:gd name="T67" fmla="*/ 10 h 42"/>
                <a:gd name="T68" fmla="*/ 41 w 45"/>
                <a:gd name="T69" fmla="*/ 2 h 42"/>
                <a:gd name="T70" fmla="*/ 45 w 45"/>
                <a:gd name="T71" fmla="*/ 2 h 42"/>
                <a:gd name="T72" fmla="*/ 27 w 45"/>
                <a:gd name="T73" fmla="*/ 18 h 42"/>
                <a:gd name="T74" fmla="*/ 23 w 45"/>
                <a:gd name="T75" fmla="*/ 19 h 42"/>
                <a:gd name="T76" fmla="*/ 23 w 45"/>
                <a:gd name="T77" fmla="*/ 19 h 42"/>
                <a:gd name="T78" fmla="*/ 20 w 45"/>
                <a:gd name="T79" fmla="*/ 11 h 42"/>
                <a:gd name="T80" fmla="*/ 15 w 45"/>
                <a:gd name="T81" fmla="*/ 2 h 42"/>
                <a:gd name="T82" fmla="*/ 19 w 45"/>
                <a:gd name="T83" fmla="*/ 0 h 42"/>
                <a:gd name="T84" fmla="*/ 19 w 45"/>
                <a:gd name="T85" fmla="*/ 0 h 42"/>
                <a:gd name="T86" fmla="*/ 23 w 45"/>
                <a:gd name="T87" fmla="*/ 8 h 42"/>
                <a:gd name="T88" fmla="*/ 23 w 45"/>
                <a:gd name="T89" fmla="*/ 8 h 42"/>
                <a:gd name="T90" fmla="*/ 27 w 45"/>
                <a:gd name="T91" fmla="*/ 18 h 42"/>
                <a:gd name="T92" fmla="*/ 27 w 45"/>
                <a:gd name="T93"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 h="42">
                  <a:moveTo>
                    <a:pt x="12" y="21"/>
                  </a:moveTo>
                  <a:lnTo>
                    <a:pt x="7" y="22"/>
                  </a:lnTo>
                  <a:lnTo>
                    <a:pt x="7" y="22"/>
                  </a:lnTo>
                  <a:lnTo>
                    <a:pt x="4" y="14"/>
                  </a:lnTo>
                  <a:lnTo>
                    <a:pt x="0" y="5"/>
                  </a:lnTo>
                  <a:lnTo>
                    <a:pt x="4" y="3"/>
                  </a:lnTo>
                  <a:lnTo>
                    <a:pt x="4" y="3"/>
                  </a:lnTo>
                  <a:lnTo>
                    <a:pt x="8" y="11"/>
                  </a:lnTo>
                  <a:lnTo>
                    <a:pt x="8" y="11"/>
                  </a:lnTo>
                  <a:lnTo>
                    <a:pt x="12" y="21"/>
                  </a:lnTo>
                  <a:lnTo>
                    <a:pt x="12" y="21"/>
                  </a:lnTo>
                  <a:close/>
                  <a:moveTo>
                    <a:pt x="45" y="2"/>
                  </a:moveTo>
                  <a:lnTo>
                    <a:pt x="45" y="2"/>
                  </a:lnTo>
                  <a:lnTo>
                    <a:pt x="44" y="11"/>
                  </a:lnTo>
                  <a:lnTo>
                    <a:pt x="42" y="18"/>
                  </a:lnTo>
                  <a:lnTo>
                    <a:pt x="38" y="25"/>
                  </a:lnTo>
                  <a:lnTo>
                    <a:pt x="34" y="30"/>
                  </a:lnTo>
                  <a:lnTo>
                    <a:pt x="34" y="30"/>
                  </a:lnTo>
                  <a:lnTo>
                    <a:pt x="29" y="34"/>
                  </a:lnTo>
                  <a:lnTo>
                    <a:pt x="23" y="38"/>
                  </a:lnTo>
                  <a:lnTo>
                    <a:pt x="16" y="40"/>
                  </a:lnTo>
                  <a:lnTo>
                    <a:pt x="8" y="42"/>
                  </a:lnTo>
                  <a:lnTo>
                    <a:pt x="7" y="38"/>
                  </a:lnTo>
                  <a:lnTo>
                    <a:pt x="7" y="38"/>
                  </a:lnTo>
                  <a:lnTo>
                    <a:pt x="17" y="36"/>
                  </a:lnTo>
                  <a:lnTo>
                    <a:pt x="22" y="34"/>
                  </a:lnTo>
                  <a:lnTo>
                    <a:pt x="25" y="32"/>
                  </a:lnTo>
                  <a:lnTo>
                    <a:pt x="25" y="32"/>
                  </a:lnTo>
                  <a:lnTo>
                    <a:pt x="29" y="29"/>
                  </a:lnTo>
                  <a:lnTo>
                    <a:pt x="32" y="26"/>
                  </a:lnTo>
                  <a:lnTo>
                    <a:pt x="34" y="22"/>
                  </a:lnTo>
                  <a:lnTo>
                    <a:pt x="36" y="18"/>
                  </a:lnTo>
                  <a:lnTo>
                    <a:pt x="36" y="18"/>
                  </a:lnTo>
                  <a:lnTo>
                    <a:pt x="38" y="10"/>
                  </a:lnTo>
                  <a:lnTo>
                    <a:pt x="41" y="2"/>
                  </a:lnTo>
                  <a:lnTo>
                    <a:pt x="45" y="2"/>
                  </a:lnTo>
                  <a:close/>
                  <a:moveTo>
                    <a:pt x="27" y="18"/>
                  </a:moveTo>
                  <a:lnTo>
                    <a:pt x="23" y="19"/>
                  </a:lnTo>
                  <a:lnTo>
                    <a:pt x="23" y="19"/>
                  </a:lnTo>
                  <a:lnTo>
                    <a:pt x="20" y="11"/>
                  </a:lnTo>
                  <a:lnTo>
                    <a:pt x="15" y="2"/>
                  </a:lnTo>
                  <a:lnTo>
                    <a:pt x="19" y="0"/>
                  </a:lnTo>
                  <a:lnTo>
                    <a:pt x="19" y="0"/>
                  </a:lnTo>
                  <a:lnTo>
                    <a:pt x="23" y="8"/>
                  </a:lnTo>
                  <a:lnTo>
                    <a:pt x="23" y="8"/>
                  </a:lnTo>
                  <a:lnTo>
                    <a:pt x="27" y="18"/>
                  </a:lnTo>
                  <a:lnTo>
                    <a:pt x="2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2" name="Freeform 696">
              <a:extLst>
                <a:ext uri="{FF2B5EF4-FFF2-40B4-BE49-F238E27FC236}">
                  <a16:creationId xmlns:a16="http://schemas.microsoft.com/office/drawing/2014/main" id="{C5DEF664-576F-4FD3-8656-E93D2D964C90}"/>
                </a:ext>
              </a:extLst>
            </p:cNvPr>
            <p:cNvSpPr>
              <a:spLocks noEditPoints="1"/>
            </p:cNvSpPr>
            <p:nvPr/>
          </p:nvSpPr>
          <p:spPr bwMode="auto">
            <a:xfrm>
              <a:off x="5074" y="3575"/>
              <a:ext cx="24" cy="20"/>
            </a:xfrm>
            <a:custGeom>
              <a:avLst/>
              <a:gdLst>
                <a:gd name="T0" fmla="*/ 24 w 48"/>
                <a:gd name="T1" fmla="*/ 35 h 38"/>
                <a:gd name="T2" fmla="*/ 31 w 48"/>
                <a:gd name="T3" fmla="*/ 33 h 38"/>
                <a:gd name="T4" fmla="*/ 37 w 48"/>
                <a:gd name="T5" fmla="*/ 30 h 38"/>
                <a:gd name="T6" fmla="*/ 42 w 48"/>
                <a:gd name="T7" fmla="*/ 25 h 38"/>
                <a:gd name="T8" fmla="*/ 43 w 48"/>
                <a:gd name="T9" fmla="*/ 18 h 38"/>
                <a:gd name="T10" fmla="*/ 43 w 48"/>
                <a:gd name="T11" fmla="*/ 15 h 38"/>
                <a:gd name="T12" fmla="*/ 41 w 48"/>
                <a:gd name="T13" fmla="*/ 9 h 38"/>
                <a:gd name="T14" fmla="*/ 39 w 48"/>
                <a:gd name="T15" fmla="*/ 7 h 38"/>
                <a:gd name="T16" fmla="*/ 33 w 48"/>
                <a:gd name="T17" fmla="*/ 4 h 38"/>
                <a:gd name="T18" fmla="*/ 26 w 48"/>
                <a:gd name="T19" fmla="*/ 3 h 38"/>
                <a:gd name="T20" fmla="*/ 23 w 48"/>
                <a:gd name="T21" fmla="*/ 21 h 38"/>
                <a:gd name="T22" fmla="*/ 21 w 48"/>
                <a:gd name="T23" fmla="*/ 26 h 38"/>
                <a:gd name="T24" fmla="*/ 15 w 48"/>
                <a:gd name="T25" fmla="*/ 33 h 38"/>
                <a:gd name="T26" fmla="*/ 9 w 48"/>
                <a:gd name="T27" fmla="*/ 35 h 38"/>
                <a:gd name="T28" fmla="*/ 5 w 48"/>
                <a:gd name="T29" fmla="*/ 34 h 38"/>
                <a:gd name="T30" fmla="*/ 2 w 48"/>
                <a:gd name="T31" fmla="*/ 31 h 38"/>
                <a:gd name="T32" fmla="*/ 0 w 48"/>
                <a:gd name="T33" fmla="*/ 22 h 38"/>
                <a:gd name="T34" fmla="*/ 0 w 48"/>
                <a:gd name="T35" fmla="*/ 18 h 38"/>
                <a:gd name="T36" fmla="*/ 4 w 48"/>
                <a:gd name="T37" fmla="*/ 10 h 38"/>
                <a:gd name="T38" fmla="*/ 7 w 48"/>
                <a:gd name="T39" fmla="*/ 7 h 38"/>
                <a:gd name="T40" fmla="*/ 16 w 48"/>
                <a:gd name="T41" fmla="*/ 2 h 38"/>
                <a:gd name="T42" fmla="*/ 25 w 48"/>
                <a:gd name="T43" fmla="*/ 0 h 38"/>
                <a:gd name="T44" fmla="*/ 30 w 48"/>
                <a:gd name="T45" fmla="*/ 0 h 38"/>
                <a:gd name="T46" fmla="*/ 38 w 48"/>
                <a:gd name="T47" fmla="*/ 2 h 38"/>
                <a:gd name="T48" fmla="*/ 41 w 48"/>
                <a:gd name="T49" fmla="*/ 5 h 38"/>
                <a:gd name="T50" fmla="*/ 47 w 48"/>
                <a:gd name="T51" fmla="*/ 10 h 38"/>
                <a:gd name="T52" fmla="*/ 48 w 48"/>
                <a:gd name="T53" fmla="*/ 18 h 38"/>
                <a:gd name="T54" fmla="*/ 48 w 48"/>
                <a:gd name="T55" fmla="*/ 22 h 38"/>
                <a:gd name="T56" fmla="*/ 45 w 48"/>
                <a:gd name="T57" fmla="*/ 30 h 38"/>
                <a:gd name="T58" fmla="*/ 41 w 48"/>
                <a:gd name="T59" fmla="*/ 32 h 38"/>
                <a:gd name="T60" fmla="*/ 34 w 48"/>
                <a:gd name="T61" fmla="*/ 36 h 38"/>
                <a:gd name="T62" fmla="*/ 25 w 48"/>
                <a:gd name="T63" fmla="*/ 38 h 38"/>
                <a:gd name="T64" fmla="*/ 22 w 48"/>
                <a:gd name="T65" fmla="*/ 3 h 38"/>
                <a:gd name="T66" fmla="*/ 18 w 48"/>
                <a:gd name="T67" fmla="*/ 4 h 38"/>
                <a:gd name="T68" fmla="*/ 9 w 48"/>
                <a:gd name="T69" fmla="*/ 10 h 38"/>
                <a:gd name="T70" fmla="*/ 7 w 48"/>
                <a:gd name="T71" fmla="*/ 13 h 38"/>
                <a:gd name="T72" fmla="*/ 4 w 48"/>
                <a:gd name="T73" fmla="*/ 19 h 38"/>
                <a:gd name="T74" fmla="*/ 4 w 48"/>
                <a:gd name="T75" fmla="*/ 23 h 38"/>
                <a:gd name="T76" fmla="*/ 5 w 48"/>
                <a:gd name="T77" fmla="*/ 29 h 38"/>
                <a:gd name="T78" fmla="*/ 7 w 48"/>
                <a:gd name="T79" fmla="*/ 31 h 38"/>
                <a:gd name="T80" fmla="*/ 10 w 48"/>
                <a:gd name="T81" fmla="*/ 31 h 38"/>
                <a:gd name="T82" fmla="*/ 14 w 48"/>
                <a:gd name="T83" fmla="*/ 29 h 38"/>
                <a:gd name="T84" fmla="*/ 18 w 48"/>
                <a:gd name="T85" fmla="*/ 22 h 38"/>
                <a:gd name="T86" fmla="*/ 20 w 48"/>
                <a:gd name="T87" fmla="*/ 13 h 38"/>
                <a:gd name="T88" fmla="*/ 22 w 48"/>
                <a:gd name="T89"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38">
                  <a:moveTo>
                    <a:pt x="25" y="38"/>
                  </a:moveTo>
                  <a:lnTo>
                    <a:pt x="24" y="35"/>
                  </a:lnTo>
                  <a:lnTo>
                    <a:pt x="24" y="35"/>
                  </a:lnTo>
                  <a:lnTo>
                    <a:pt x="31" y="33"/>
                  </a:lnTo>
                  <a:lnTo>
                    <a:pt x="37" y="30"/>
                  </a:lnTo>
                  <a:lnTo>
                    <a:pt x="37" y="30"/>
                  </a:lnTo>
                  <a:lnTo>
                    <a:pt x="40" y="28"/>
                  </a:lnTo>
                  <a:lnTo>
                    <a:pt x="42" y="25"/>
                  </a:lnTo>
                  <a:lnTo>
                    <a:pt x="43" y="22"/>
                  </a:lnTo>
                  <a:lnTo>
                    <a:pt x="43" y="18"/>
                  </a:lnTo>
                  <a:lnTo>
                    <a:pt x="43" y="18"/>
                  </a:lnTo>
                  <a:lnTo>
                    <a:pt x="43" y="15"/>
                  </a:lnTo>
                  <a:lnTo>
                    <a:pt x="42" y="12"/>
                  </a:lnTo>
                  <a:lnTo>
                    <a:pt x="41" y="9"/>
                  </a:lnTo>
                  <a:lnTo>
                    <a:pt x="39" y="7"/>
                  </a:lnTo>
                  <a:lnTo>
                    <a:pt x="39" y="7"/>
                  </a:lnTo>
                  <a:lnTo>
                    <a:pt x="36" y="5"/>
                  </a:lnTo>
                  <a:lnTo>
                    <a:pt x="33" y="4"/>
                  </a:lnTo>
                  <a:lnTo>
                    <a:pt x="26" y="3"/>
                  </a:lnTo>
                  <a:lnTo>
                    <a:pt x="26" y="3"/>
                  </a:lnTo>
                  <a:lnTo>
                    <a:pt x="24" y="16"/>
                  </a:lnTo>
                  <a:lnTo>
                    <a:pt x="23" y="21"/>
                  </a:lnTo>
                  <a:lnTo>
                    <a:pt x="21" y="26"/>
                  </a:lnTo>
                  <a:lnTo>
                    <a:pt x="21" y="26"/>
                  </a:lnTo>
                  <a:lnTo>
                    <a:pt x="18" y="30"/>
                  </a:lnTo>
                  <a:lnTo>
                    <a:pt x="15" y="33"/>
                  </a:lnTo>
                  <a:lnTo>
                    <a:pt x="12" y="34"/>
                  </a:lnTo>
                  <a:lnTo>
                    <a:pt x="9" y="35"/>
                  </a:lnTo>
                  <a:lnTo>
                    <a:pt x="9" y="35"/>
                  </a:lnTo>
                  <a:lnTo>
                    <a:pt x="5" y="34"/>
                  </a:lnTo>
                  <a:lnTo>
                    <a:pt x="2" y="31"/>
                  </a:lnTo>
                  <a:lnTo>
                    <a:pt x="2" y="31"/>
                  </a:lnTo>
                  <a:lnTo>
                    <a:pt x="1" y="27"/>
                  </a:lnTo>
                  <a:lnTo>
                    <a:pt x="0" y="22"/>
                  </a:lnTo>
                  <a:lnTo>
                    <a:pt x="0" y="22"/>
                  </a:lnTo>
                  <a:lnTo>
                    <a:pt x="0" y="18"/>
                  </a:lnTo>
                  <a:lnTo>
                    <a:pt x="2" y="14"/>
                  </a:lnTo>
                  <a:lnTo>
                    <a:pt x="4" y="10"/>
                  </a:lnTo>
                  <a:lnTo>
                    <a:pt x="7" y="7"/>
                  </a:lnTo>
                  <a:lnTo>
                    <a:pt x="7" y="7"/>
                  </a:lnTo>
                  <a:lnTo>
                    <a:pt x="11" y="4"/>
                  </a:lnTo>
                  <a:lnTo>
                    <a:pt x="16" y="2"/>
                  </a:lnTo>
                  <a:lnTo>
                    <a:pt x="20" y="0"/>
                  </a:lnTo>
                  <a:lnTo>
                    <a:pt x="25" y="0"/>
                  </a:lnTo>
                  <a:lnTo>
                    <a:pt x="25" y="0"/>
                  </a:lnTo>
                  <a:lnTo>
                    <a:pt x="30" y="0"/>
                  </a:lnTo>
                  <a:lnTo>
                    <a:pt x="34" y="1"/>
                  </a:lnTo>
                  <a:lnTo>
                    <a:pt x="38" y="2"/>
                  </a:lnTo>
                  <a:lnTo>
                    <a:pt x="41" y="5"/>
                  </a:lnTo>
                  <a:lnTo>
                    <a:pt x="41" y="5"/>
                  </a:lnTo>
                  <a:lnTo>
                    <a:pt x="45" y="7"/>
                  </a:lnTo>
                  <a:lnTo>
                    <a:pt x="47" y="10"/>
                  </a:lnTo>
                  <a:lnTo>
                    <a:pt x="48" y="14"/>
                  </a:lnTo>
                  <a:lnTo>
                    <a:pt x="48" y="18"/>
                  </a:lnTo>
                  <a:lnTo>
                    <a:pt x="48" y="18"/>
                  </a:lnTo>
                  <a:lnTo>
                    <a:pt x="48" y="22"/>
                  </a:lnTo>
                  <a:lnTo>
                    <a:pt x="47" y="26"/>
                  </a:lnTo>
                  <a:lnTo>
                    <a:pt x="45" y="30"/>
                  </a:lnTo>
                  <a:lnTo>
                    <a:pt x="41" y="32"/>
                  </a:lnTo>
                  <a:lnTo>
                    <a:pt x="41" y="32"/>
                  </a:lnTo>
                  <a:lnTo>
                    <a:pt x="38" y="35"/>
                  </a:lnTo>
                  <a:lnTo>
                    <a:pt x="34" y="36"/>
                  </a:lnTo>
                  <a:lnTo>
                    <a:pt x="29" y="38"/>
                  </a:lnTo>
                  <a:lnTo>
                    <a:pt x="25" y="38"/>
                  </a:lnTo>
                  <a:lnTo>
                    <a:pt x="25" y="38"/>
                  </a:lnTo>
                  <a:close/>
                  <a:moveTo>
                    <a:pt x="22" y="3"/>
                  </a:moveTo>
                  <a:lnTo>
                    <a:pt x="22" y="3"/>
                  </a:lnTo>
                  <a:lnTo>
                    <a:pt x="18" y="4"/>
                  </a:lnTo>
                  <a:lnTo>
                    <a:pt x="15" y="6"/>
                  </a:lnTo>
                  <a:lnTo>
                    <a:pt x="9" y="10"/>
                  </a:lnTo>
                  <a:lnTo>
                    <a:pt x="9" y="10"/>
                  </a:lnTo>
                  <a:lnTo>
                    <a:pt x="7" y="13"/>
                  </a:lnTo>
                  <a:lnTo>
                    <a:pt x="5" y="16"/>
                  </a:lnTo>
                  <a:lnTo>
                    <a:pt x="4" y="19"/>
                  </a:lnTo>
                  <a:lnTo>
                    <a:pt x="4" y="23"/>
                  </a:lnTo>
                  <a:lnTo>
                    <a:pt x="4" y="23"/>
                  </a:lnTo>
                  <a:lnTo>
                    <a:pt x="4" y="26"/>
                  </a:lnTo>
                  <a:lnTo>
                    <a:pt x="5" y="29"/>
                  </a:lnTo>
                  <a:lnTo>
                    <a:pt x="5" y="29"/>
                  </a:lnTo>
                  <a:lnTo>
                    <a:pt x="7" y="31"/>
                  </a:lnTo>
                  <a:lnTo>
                    <a:pt x="10" y="31"/>
                  </a:lnTo>
                  <a:lnTo>
                    <a:pt x="10" y="31"/>
                  </a:lnTo>
                  <a:lnTo>
                    <a:pt x="12" y="31"/>
                  </a:lnTo>
                  <a:lnTo>
                    <a:pt x="14" y="29"/>
                  </a:lnTo>
                  <a:lnTo>
                    <a:pt x="16" y="26"/>
                  </a:lnTo>
                  <a:lnTo>
                    <a:pt x="18" y="22"/>
                  </a:lnTo>
                  <a:lnTo>
                    <a:pt x="18" y="22"/>
                  </a:lnTo>
                  <a:lnTo>
                    <a:pt x="20" y="13"/>
                  </a:lnTo>
                  <a:lnTo>
                    <a:pt x="22" y="3"/>
                  </a:lnTo>
                  <a:lnTo>
                    <a:pt x="2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3" name="Freeform 697">
              <a:extLst>
                <a:ext uri="{FF2B5EF4-FFF2-40B4-BE49-F238E27FC236}">
                  <a16:creationId xmlns:a16="http://schemas.microsoft.com/office/drawing/2014/main" id="{5BF71CAF-02C6-420B-BBD4-91E2BE8476D6}"/>
                </a:ext>
              </a:extLst>
            </p:cNvPr>
            <p:cNvSpPr>
              <a:spLocks noEditPoints="1"/>
            </p:cNvSpPr>
            <p:nvPr/>
          </p:nvSpPr>
          <p:spPr bwMode="auto">
            <a:xfrm>
              <a:off x="5101" y="3573"/>
              <a:ext cx="24" cy="23"/>
            </a:xfrm>
            <a:custGeom>
              <a:avLst/>
              <a:gdLst>
                <a:gd name="T0" fmla="*/ 8 w 48"/>
                <a:gd name="T1" fmla="*/ 21 h 45"/>
                <a:gd name="T2" fmla="*/ 8 w 48"/>
                <a:gd name="T3" fmla="*/ 21 h 45"/>
                <a:gd name="T4" fmla="*/ 0 w 48"/>
                <a:gd name="T5" fmla="*/ 15 h 45"/>
                <a:gd name="T6" fmla="*/ 2 w 48"/>
                <a:gd name="T7" fmla="*/ 12 h 45"/>
                <a:gd name="T8" fmla="*/ 2 w 48"/>
                <a:gd name="T9" fmla="*/ 12 h 45"/>
                <a:gd name="T10" fmla="*/ 10 w 48"/>
                <a:gd name="T11" fmla="*/ 18 h 45"/>
                <a:gd name="T12" fmla="*/ 8 w 48"/>
                <a:gd name="T13" fmla="*/ 21 h 45"/>
                <a:gd name="T14" fmla="*/ 4 w 48"/>
                <a:gd name="T15" fmla="*/ 44 h 45"/>
                <a:gd name="T16" fmla="*/ 1 w 48"/>
                <a:gd name="T17" fmla="*/ 42 h 45"/>
                <a:gd name="T18" fmla="*/ 1 w 48"/>
                <a:gd name="T19" fmla="*/ 42 h 45"/>
                <a:gd name="T20" fmla="*/ 5 w 48"/>
                <a:gd name="T21" fmla="*/ 34 h 45"/>
                <a:gd name="T22" fmla="*/ 5 w 48"/>
                <a:gd name="T23" fmla="*/ 34 h 45"/>
                <a:gd name="T24" fmla="*/ 9 w 48"/>
                <a:gd name="T25" fmla="*/ 25 h 45"/>
                <a:gd name="T26" fmla="*/ 13 w 48"/>
                <a:gd name="T27" fmla="*/ 26 h 45"/>
                <a:gd name="T28" fmla="*/ 13 w 48"/>
                <a:gd name="T29" fmla="*/ 26 h 45"/>
                <a:gd name="T30" fmla="*/ 9 w 48"/>
                <a:gd name="T31" fmla="*/ 35 h 45"/>
                <a:gd name="T32" fmla="*/ 9 w 48"/>
                <a:gd name="T33" fmla="*/ 35 h 45"/>
                <a:gd name="T34" fmla="*/ 4 w 48"/>
                <a:gd name="T35" fmla="*/ 44 h 45"/>
                <a:gd name="T36" fmla="*/ 4 w 48"/>
                <a:gd name="T37" fmla="*/ 44 h 45"/>
                <a:gd name="T38" fmla="*/ 11 w 48"/>
                <a:gd name="T39" fmla="*/ 10 h 45"/>
                <a:gd name="T40" fmla="*/ 11 w 48"/>
                <a:gd name="T41" fmla="*/ 10 h 45"/>
                <a:gd name="T42" fmla="*/ 3 w 48"/>
                <a:gd name="T43" fmla="*/ 3 h 45"/>
                <a:gd name="T44" fmla="*/ 5 w 48"/>
                <a:gd name="T45" fmla="*/ 0 h 45"/>
                <a:gd name="T46" fmla="*/ 5 w 48"/>
                <a:gd name="T47" fmla="*/ 0 h 45"/>
                <a:gd name="T48" fmla="*/ 14 w 48"/>
                <a:gd name="T49" fmla="*/ 7 h 45"/>
                <a:gd name="T50" fmla="*/ 11 w 48"/>
                <a:gd name="T51" fmla="*/ 10 h 45"/>
                <a:gd name="T52" fmla="*/ 41 w 48"/>
                <a:gd name="T53" fmla="*/ 43 h 45"/>
                <a:gd name="T54" fmla="*/ 20 w 48"/>
                <a:gd name="T55" fmla="*/ 43 h 45"/>
                <a:gd name="T56" fmla="*/ 20 w 48"/>
                <a:gd name="T57" fmla="*/ 45 h 45"/>
                <a:gd name="T58" fmla="*/ 16 w 48"/>
                <a:gd name="T59" fmla="*/ 45 h 45"/>
                <a:gd name="T60" fmla="*/ 16 w 48"/>
                <a:gd name="T61" fmla="*/ 25 h 45"/>
                <a:gd name="T62" fmla="*/ 28 w 48"/>
                <a:gd name="T63" fmla="*/ 25 h 45"/>
                <a:gd name="T64" fmla="*/ 28 w 48"/>
                <a:gd name="T65" fmla="*/ 17 h 45"/>
                <a:gd name="T66" fmla="*/ 13 w 48"/>
                <a:gd name="T67" fmla="*/ 17 h 45"/>
                <a:gd name="T68" fmla="*/ 13 w 48"/>
                <a:gd name="T69" fmla="*/ 13 h 45"/>
                <a:gd name="T70" fmla="*/ 28 w 48"/>
                <a:gd name="T71" fmla="*/ 13 h 45"/>
                <a:gd name="T72" fmla="*/ 28 w 48"/>
                <a:gd name="T73" fmla="*/ 6 h 45"/>
                <a:gd name="T74" fmla="*/ 28 w 48"/>
                <a:gd name="T75" fmla="*/ 6 h 45"/>
                <a:gd name="T76" fmla="*/ 16 w 48"/>
                <a:gd name="T77" fmla="*/ 6 h 45"/>
                <a:gd name="T78" fmla="*/ 15 w 48"/>
                <a:gd name="T79" fmla="*/ 3 h 45"/>
                <a:gd name="T80" fmla="*/ 15 w 48"/>
                <a:gd name="T81" fmla="*/ 3 h 45"/>
                <a:gd name="T82" fmla="*/ 31 w 48"/>
                <a:gd name="T83" fmla="*/ 2 h 45"/>
                <a:gd name="T84" fmla="*/ 44 w 48"/>
                <a:gd name="T85" fmla="*/ 0 h 45"/>
                <a:gd name="T86" fmla="*/ 45 w 48"/>
                <a:gd name="T87" fmla="*/ 3 h 45"/>
                <a:gd name="T88" fmla="*/ 45 w 48"/>
                <a:gd name="T89" fmla="*/ 3 h 45"/>
                <a:gd name="T90" fmla="*/ 32 w 48"/>
                <a:gd name="T91" fmla="*/ 5 h 45"/>
                <a:gd name="T92" fmla="*/ 32 w 48"/>
                <a:gd name="T93" fmla="*/ 13 h 45"/>
                <a:gd name="T94" fmla="*/ 48 w 48"/>
                <a:gd name="T95" fmla="*/ 13 h 45"/>
                <a:gd name="T96" fmla="*/ 48 w 48"/>
                <a:gd name="T97" fmla="*/ 17 h 45"/>
                <a:gd name="T98" fmla="*/ 32 w 48"/>
                <a:gd name="T99" fmla="*/ 17 h 45"/>
                <a:gd name="T100" fmla="*/ 32 w 48"/>
                <a:gd name="T101" fmla="*/ 25 h 45"/>
                <a:gd name="T102" fmla="*/ 45 w 48"/>
                <a:gd name="T103" fmla="*/ 25 h 45"/>
                <a:gd name="T104" fmla="*/ 45 w 48"/>
                <a:gd name="T105" fmla="*/ 45 h 45"/>
                <a:gd name="T106" fmla="*/ 41 w 48"/>
                <a:gd name="T107" fmla="*/ 45 h 45"/>
                <a:gd name="T108" fmla="*/ 41 w 48"/>
                <a:gd name="T109" fmla="*/ 43 h 45"/>
                <a:gd name="T110" fmla="*/ 20 w 48"/>
                <a:gd name="T111" fmla="*/ 40 h 45"/>
                <a:gd name="T112" fmla="*/ 41 w 48"/>
                <a:gd name="T113" fmla="*/ 40 h 45"/>
                <a:gd name="T114" fmla="*/ 41 w 48"/>
                <a:gd name="T115" fmla="*/ 28 h 45"/>
                <a:gd name="T116" fmla="*/ 20 w 48"/>
                <a:gd name="T117" fmla="*/ 28 h 45"/>
                <a:gd name="T118" fmla="*/ 20 w 48"/>
                <a:gd name="T119" fmla="*/ 4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 h="45">
                  <a:moveTo>
                    <a:pt x="8" y="21"/>
                  </a:moveTo>
                  <a:lnTo>
                    <a:pt x="8" y="21"/>
                  </a:lnTo>
                  <a:lnTo>
                    <a:pt x="0" y="15"/>
                  </a:lnTo>
                  <a:lnTo>
                    <a:pt x="2" y="12"/>
                  </a:lnTo>
                  <a:lnTo>
                    <a:pt x="2" y="12"/>
                  </a:lnTo>
                  <a:lnTo>
                    <a:pt x="10" y="18"/>
                  </a:lnTo>
                  <a:lnTo>
                    <a:pt x="8" y="21"/>
                  </a:lnTo>
                  <a:close/>
                  <a:moveTo>
                    <a:pt x="4" y="44"/>
                  </a:moveTo>
                  <a:lnTo>
                    <a:pt x="1" y="42"/>
                  </a:lnTo>
                  <a:lnTo>
                    <a:pt x="1" y="42"/>
                  </a:lnTo>
                  <a:lnTo>
                    <a:pt x="5" y="34"/>
                  </a:lnTo>
                  <a:lnTo>
                    <a:pt x="5" y="34"/>
                  </a:lnTo>
                  <a:lnTo>
                    <a:pt x="9" y="25"/>
                  </a:lnTo>
                  <a:lnTo>
                    <a:pt x="13" y="26"/>
                  </a:lnTo>
                  <a:lnTo>
                    <a:pt x="13" y="26"/>
                  </a:lnTo>
                  <a:lnTo>
                    <a:pt x="9" y="35"/>
                  </a:lnTo>
                  <a:lnTo>
                    <a:pt x="9" y="35"/>
                  </a:lnTo>
                  <a:lnTo>
                    <a:pt x="4" y="44"/>
                  </a:lnTo>
                  <a:lnTo>
                    <a:pt x="4" y="44"/>
                  </a:lnTo>
                  <a:close/>
                  <a:moveTo>
                    <a:pt x="11" y="10"/>
                  </a:moveTo>
                  <a:lnTo>
                    <a:pt x="11" y="10"/>
                  </a:lnTo>
                  <a:lnTo>
                    <a:pt x="3" y="3"/>
                  </a:lnTo>
                  <a:lnTo>
                    <a:pt x="5" y="0"/>
                  </a:lnTo>
                  <a:lnTo>
                    <a:pt x="5" y="0"/>
                  </a:lnTo>
                  <a:lnTo>
                    <a:pt x="14" y="7"/>
                  </a:lnTo>
                  <a:lnTo>
                    <a:pt x="11" y="10"/>
                  </a:lnTo>
                  <a:close/>
                  <a:moveTo>
                    <a:pt x="41" y="43"/>
                  </a:moveTo>
                  <a:lnTo>
                    <a:pt x="20" y="43"/>
                  </a:lnTo>
                  <a:lnTo>
                    <a:pt x="20" y="45"/>
                  </a:lnTo>
                  <a:lnTo>
                    <a:pt x="16" y="45"/>
                  </a:lnTo>
                  <a:lnTo>
                    <a:pt x="16" y="25"/>
                  </a:lnTo>
                  <a:lnTo>
                    <a:pt x="28" y="25"/>
                  </a:lnTo>
                  <a:lnTo>
                    <a:pt x="28" y="17"/>
                  </a:lnTo>
                  <a:lnTo>
                    <a:pt x="13" y="17"/>
                  </a:lnTo>
                  <a:lnTo>
                    <a:pt x="13" y="13"/>
                  </a:lnTo>
                  <a:lnTo>
                    <a:pt x="28" y="13"/>
                  </a:lnTo>
                  <a:lnTo>
                    <a:pt x="28" y="6"/>
                  </a:lnTo>
                  <a:lnTo>
                    <a:pt x="28" y="6"/>
                  </a:lnTo>
                  <a:lnTo>
                    <a:pt x="16" y="6"/>
                  </a:lnTo>
                  <a:lnTo>
                    <a:pt x="15" y="3"/>
                  </a:lnTo>
                  <a:lnTo>
                    <a:pt x="15" y="3"/>
                  </a:lnTo>
                  <a:lnTo>
                    <a:pt x="31" y="2"/>
                  </a:lnTo>
                  <a:lnTo>
                    <a:pt x="44" y="0"/>
                  </a:lnTo>
                  <a:lnTo>
                    <a:pt x="45" y="3"/>
                  </a:lnTo>
                  <a:lnTo>
                    <a:pt x="45" y="3"/>
                  </a:lnTo>
                  <a:lnTo>
                    <a:pt x="32" y="5"/>
                  </a:lnTo>
                  <a:lnTo>
                    <a:pt x="32" y="13"/>
                  </a:lnTo>
                  <a:lnTo>
                    <a:pt x="48" y="13"/>
                  </a:lnTo>
                  <a:lnTo>
                    <a:pt x="48" y="17"/>
                  </a:lnTo>
                  <a:lnTo>
                    <a:pt x="32" y="17"/>
                  </a:lnTo>
                  <a:lnTo>
                    <a:pt x="32" y="25"/>
                  </a:lnTo>
                  <a:lnTo>
                    <a:pt x="45" y="25"/>
                  </a:lnTo>
                  <a:lnTo>
                    <a:pt x="45" y="45"/>
                  </a:lnTo>
                  <a:lnTo>
                    <a:pt x="41" y="45"/>
                  </a:lnTo>
                  <a:lnTo>
                    <a:pt x="41" y="43"/>
                  </a:lnTo>
                  <a:close/>
                  <a:moveTo>
                    <a:pt x="20" y="40"/>
                  </a:moveTo>
                  <a:lnTo>
                    <a:pt x="41" y="40"/>
                  </a:lnTo>
                  <a:lnTo>
                    <a:pt x="41" y="28"/>
                  </a:lnTo>
                  <a:lnTo>
                    <a:pt x="20" y="28"/>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4" name="Freeform 698">
              <a:extLst>
                <a:ext uri="{FF2B5EF4-FFF2-40B4-BE49-F238E27FC236}">
                  <a16:creationId xmlns:a16="http://schemas.microsoft.com/office/drawing/2014/main" id="{97061331-9162-44DE-AA43-4F5DAE814C0F}"/>
                </a:ext>
              </a:extLst>
            </p:cNvPr>
            <p:cNvSpPr>
              <a:spLocks noEditPoints="1"/>
            </p:cNvSpPr>
            <p:nvPr/>
          </p:nvSpPr>
          <p:spPr bwMode="auto">
            <a:xfrm>
              <a:off x="4745" y="3618"/>
              <a:ext cx="23" cy="22"/>
            </a:xfrm>
            <a:custGeom>
              <a:avLst/>
              <a:gdLst>
                <a:gd name="T0" fmla="*/ 42 w 46"/>
                <a:gd name="T1" fmla="*/ 28 h 45"/>
                <a:gd name="T2" fmla="*/ 28 w 46"/>
                <a:gd name="T3" fmla="*/ 28 h 45"/>
                <a:gd name="T4" fmla="*/ 28 w 46"/>
                <a:gd name="T5" fmla="*/ 44 h 45"/>
                <a:gd name="T6" fmla="*/ 24 w 46"/>
                <a:gd name="T7" fmla="*/ 44 h 45"/>
                <a:gd name="T8" fmla="*/ 24 w 46"/>
                <a:gd name="T9" fmla="*/ 28 h 45"/>
                <a:gd name="T10" fmla="*/ 10 w 46"/>
                <a:gd name="T11" fmla="*/ 28 h 45"/>
                <a:gd name="T12" fmla="*/ 10 w 46"/>
                <a:gd name="T13" fmla="*/ 28 h 45"/>
                <a:gd name="T14" fmla="*/ 9 w 46"/>
                <a:gd name="T15" fmla="*/ 33 h 45"/>
                <a:gd name="T16" fmla="*/ 7 w 46"/>
                <a:gd name="T17" fmla="*/ 37 h 45"/>
                <a:gd name="T18" fmla="*/ 5 w 46"/>
                <a:gd name="T19" fmla="*/ 41 h 45"/>
                <a:gd name="T20" fmla="*/ 3 w 46"/>
                <a:gd name="T21" fmla="*/ 45 h 45"/>
                <a:gd name="T22" fmla="*/ 0 w 46"/>
                <a:gd name="T23" fmla="*/ 43 h 45"/>
                <a:gd name="T24" fmla="*/ 0 w 46"/>
                <a:gd name="T25" fmla="*/ 43 h 45"/>
                <a:gd name="T26" fmla="*/ 3 w 46"/>
                <a:gd name="T27" fmla="*/ 38 h 45"/>
                <a:gd name="T28" fmla="*/ 5 w 46"/>
                <a:gd name="T29" fmla="*/ 33 h 45"/>
                <a:gd name="T30" fmla="*/ 5 w 46"/>
                <a:gd name="T31" fmla="*/ 33 h 45"/>
                <a:gd name="T32" fmla="*/ 6 w 46"/>
                <a:gd name="T33" fmla="*/ 26 h 45"/>
                <a:gd name="T34" fmla="*/ 6 w 46"/>
                <a:gd name="T35" fmla="*/ 20 h 45"/>
                <a:gd name="T36" fmla="*/ 6 w 46"/>
                <a:gd name="T37" fmla="*/ 0 h 45"/>
                <a:gd name="T38" fmla="*/ 46 w 46"/>
                <a:gd name="T39" fmla="*/ 0 h 45"/>
                <a:gd name="T40" fmla="*/ 46 w 46"/>
                <a:gd name="T41" fmla="*/ 40 h 45"/>
                <a:gd name="T42" fmla="*/ 46 w 46"/>
                <a:gd name="T43" fmla="*/ 40 h 45"/>
                <a:gd name="T44" fmla="*/ 45 w 46"/>
                <a:gd name="T45" fmla="*/ 42 h 45"/>
                <a:gd name="T46" fmla="*/ 44 w 46"/>
                <a:gd name="T47" fmla="*/ 43 h 45"/>
                <a:gd name="T48" fmla="*/ 44 w 46"/>
                <a:gd name="T49" fmla="*/ 43 h 45"/>
                <a:gd name="T50" fmla="*/ 41 w 46"/>
                <a:gd name="T51" fmla="*/ 44 h 45"/>
                <a:gd name="T52" fmla="*/ 34 w 46"/>
                <a:gd name="T53" fmla="*/ 44 h 45"/>
                <a:gd name="T54" fmla="*/ 34 w 46"/>
                <a:gd name="T55" fmla="*/ 40 h 45"/>
                <a:gd name="T56" fmla="*/ 39 w 46"/>
                <a:gd name="T57" fmla="*/ 40 h 45"/>
                <a:gd name="T58" fmla="*/ 39 w 46"/>
                <a:gd name="T59" fmla="*/ 40 h 45"/>
                <a:gd name="T60" fmla="*/ 41 w 46"/>
                <a:gd name="T61" fmla="*/ 40 h 45"/>
                <a:gd name="T62" fmla="*/ 42 w 46"/>
                <a:gd name="T63" fmla="*/ 38 h 45"/>
                <a:gd name="T64" fmla="*/ 42 w 46"/>
                <a:gd name="T65" fmla="*/ 28 h 45"/>
                <a:gd name="T66" fmla="*/ 10 w 46"/>
                <a:gd name="T67" fmla="*/ 24 h 45"/>
                <a:gd name="T68" fmla="*/ 24 w 46"/>
                <a:gd name="T69" fmla="*/ 24 h 45"/>
                <a:gd name="T70" fmla="*/ 24 w 46"/>
                <a:gd name="T71" fmla="*/ 15 h 45"/>
                <a:gd name="T72" fmla="*/ 10 w 46"/>
                <a:gd name="T73" fmla="*/ 15 h 45"/>
                <a:gd name="T74" fmla="*/ 10 w 46"/>
                <a:gd name="T75" fmla="*/ 19 h 45"/>
                <a:gd name="T76" fmla="*/ 10 w 46"/>
                <a:gd name="T77" fmla="*/ 19 h 45"/>
                <a:gd name="T78" fmla="*/ 10 w 46"/>
                <a:gd name="T79" fmla="*/ 24 h 45"/>
                <a:gd name="T80" fmla="*/ 10 w 46"/>
                <a:gd name="T81" fmla="*/ 24 h 45"/>
                <a:gd name="T82" fmla="*/ 24 w 46"/>
                <a:gd name="T83" fmla="*/ 3 h 45"/>
                <a:gd name="T84" fmla="*/ 10 w 46"/>
                <a:gd name="T85" fmla="*/ 3 h 45"/>
                <a:gd name="T86" fmla="*/ 10 w 46"/>
                <a:gd name="T87" fmla="*/ 12 h 45"/>
                <a:gd name="T88" fmla="*/ 24 w 46"/>
                <a:gd name="T89" fmla="*/ 12 h 45"/>
                <a:gd name="T90" fmla="*/ 24 w 46"/>
                <a:gd name="T91" fmla="*/ 3 h 45"/>
                <a:gd name="T92" fmla="*/ 42 w 46"/>
                <a:gd name="T93" fmla="*/ 12 h 45"/>
                <a:gd name="T94" fmla="*/ 42 w 46"/>
                <a:gd name="T95" fmla="*/ 3 h 45"/>
                <a:gd name="T96" fmla="*/ 28 w 46"/>
                <a:gd name="T97" fmla="*/ 3 h 45"/>
                <a:gd name="T98" fmla="*/ 28 w 46"/>
                <a:gd name="T99" fmla="*/ 12 h 45"/>
                <a:gd name="T100" fmla="*/ 42 w 46"/>
                <a:gd name="T101" fmla="*/ 12 h 45"/>
                <a:gd name="T102" fmla="*/ 28 w 46"/>
                <a:gd name="T103" fmla="*/ 24 h 45"/>
                <a:gd name="T104" fmla="*/ 42 w 46"/>
                <a:gd name="T105" fmla="*/ 24 h 45"/>
                <a:gd name="T106" fmla="*/ 42 w 46"/>
                <a:gd name="T107" fmla="*/ 15 h 45"/>
                <a:gd name="T108" fmla="*/ 28 w 46"/>
                <a:gd name="T109" fmla="*/ 15 h 45"/>
                <a:gd name="T110" fmla="*/ 28 w 46"/>
                <a:gd name="T111"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45">
                  <a:moveTo>
                    <a:pt x="42" y="28"/>
                  </a:moveTo>
                  <a:lnTo>
                    <a:pt x="28" y="28"/>
                  </a:lnTo>
                  <a:lnTo>
                    <a:pt x="28" y="44"/>
                  </a:lnTo>
                  <a:lnTo>
                    <a:pt x="24" y="44"/>
                  </a:lnTo>
                  <a:lnTo>
                    <a:pt x="24" y="28"/>
                  </a:lnTo>
                  <a:lnTo>
                    <a:pt x="10" y="28"/>
                  </a:lnTo>
                  <a:lnTo>
                    <a:pt x="10" y="28"/>
                  </a:lnTo>
                  <a:lnTo>
                    <a:pt x="9" y="33"/>
                  </a:lnTo>
                  <a:lnTo>
                    <a:pt x="7" y="37"/>
                  </a:lnTo>
                  <a:lnTo>
                    <a:pt x="5" y="41"/>
                  </a:lnTo>
                  <a:lnTo>
                    <a:pt x="3" y="45"/>
                  </a:lnTo>
                  <a:lnTo>
                    <a:pt x="0" y="43"/>
                  </a:lnTo>
                  <a:lnTo>
                    <a:pt x="0" y="43"/>
                  </a:lnTo>
                  <a:lnTo>
                    <a:pt x="3" y="38"/>
                  </a:lnTo>
                  <a:lnTo>
                    <a:pt x="5" y="33"/>
                  </a:lnTo>
                  <a:lnTo>
                    <a:pt x="5" y="33"/>
                  </a:lnTo>
                  <a:lnTo>
                    <a:pt x="6" y="26"/>
                  </a:lnTo>
                  <a:lnTo>
                    <a:pt x="6" y="20"/>
                  </a:lnTo>
                  <a:lnTo>
                    <a:pt x="6" y="0"/>
                  </a:lnTo>
                  <a:lnTo>
                    <a:pt x="46" y="0"/>
                  </a:lnTo>
                  <a:lnTo>
                    <a:pt x="46" y="40"/>
                  </a:lnTo>
                  <a:lnTo>
                    <a:pt x="46" y="40"/>
                  </a:lnTo>
                  <a:lnTo>
                    <a:pt x="45" y="42"/>
                  </a:lnTo>
                  <a:lnTo>
                    <a:pt x="44" y="43"/>
                  </a:lnTo>
                  <a:lnTo>
                    <a:pt x="44" y="43"/>
                  </a:lnTo>
                  <a:lnTo>
                    <a:pt x="41" y="44"/>
                  </a:lnTo>
                  <a:lnTo>
                    <a:pt x="34" y="44"/>
                  </a:lnTo>
                  <a:lnTo>
                    <a:pt x="34" y="40"/>
                  </a:lnTo>
                  <a:lnTo>
                    <a:pt x="39" y="40"/>
                  </a:lnTo>
                  <a:lnTo>
                    <a:pt x="39" y="40"/>
                  </a:lnTo>
                  <a:lnTo>
                    <a:pt x="41" y="40"/>
                  </a:lnTo>
                  <a:lnTo>
                    <a:pt x="42" y="38"/>
                  </a:lnTo>
                  <a:lnTo>
                    <a:pt x="42" y="28"/>
                  </a:lnTo>
                  <a:close/>
                  <a:moveTo>
                    <a:pt x="10" y="24"/>
                  </a:moveTo>
                  <a:lnTo>
                    <a:pt x="24" y="24"/>
                  </a:lnTo>
                  <a:lnTo>
                    <a:pt x="24" y="15"/>
                  </a:lnTo>
                  <a:lnTo>
                    <a:pt x="10" y="15"/>
                  </a:lnTo>
                  <a:lnTo>
                    <a:pt x="10" y="19"/>
                  </a:lnTo>
                  <a:lnTo>
                    <a:pt x="10" y="19"/>
                  </a:lnTo>
                  <a:lnTo>
                    <a:pt x="10" y="24"/>
                  </a:lnTo>
                  <a:lnTo>
                    <a:pt x="10" y="24"/>
                  </a:lnTo>
                  <a:close/>
                  <a:moveTo>
                    <a:pt x="24" y="3"/>
                  </a:moveTo>
                  <a:lnTo>
                    <a:pt x="10" y="3"/>
                  </a:lnTo>
                  <a:lnTo>
                    <a:pt x="10" y="12"/>
                  </a:lnTo>
                  <a:lnTo>
                    <a:pt x="24" y="12"/>
                  </a:lnTo>
                  <a:lnTo>
                    <a:pt x="24" y="3"/>
                  </a:lnTo>
                  <a:close/>
                  <a:moveTo>
                    <a:pt x="42" y="12"/>
                  </a:moveTo>
                  <a:lnTo>
                    <a:pt x="42" y="3"/>
                  </a:lnTo>
                  <a:lnTo>
                    <a:pt x="28" y="3"/>
                  </a:lnTo>
                  <a:lnTo>
                    <a:pt x="28" y="12"/>
                  </a:lnTo>
                  <a:lnTo>
                    <a:pt x="42" y="12"/>
                  </a:lnTo>
                  <a:close/>
                  <a:moveTo>
                    <a:pt x="28" y="24"/>
                  </a:moveTo>
                  <a:lnTo>
                    <a:pt x="42" y="24"/>
                  </a:lnTo>
                  <a:lnTo>
                    <a:pt x="42" y="15"/>
                  </a:lnTo>
                  <a:lnTo>
                    <a:pt x="28" y="15"/>
                  </a:lnTo>
                  <a:lnTo>
                    <a:pt x="28"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5" name="Freeform 699">
              <a:extLst>
                <a:ext uri="{FF2B5EF4-FFF2-40B4-BE49-F238E27FC236}">
                  <a16:creationId xmlns:a16="http://schemas.microsoft.com/office/drawing/2014/main" id="{40EE477A-997D-493E-9F4C-405A03A933F9}"/>
                </a:ext>
              </a:extLst>
            </p:cNvPr>
            <p:cNvSpPr>
              <a:spLocks noEditPoints="1"/>
            </p:cNvSpPr>
            <p:nvPr/>
          </p:nvSpPr>
          <p:spPr bwMode="auto">
            <a:xfrm>
              <a:off x="4775" y="3619"/>
              <a:ext cx="21" cy="20"/>
            </a:xfrm>
            <a:custGeom>
              <a:avLst/>
              <a:gdLst>
                <a:gd name="T0" fmla="*/ 6 w 41"/>
                <a:gd name="T1" fmla="*/ 41 h 42"/>
                <a:gd name="T2" fmla="*/ 3 w 41"/>
                <a:gd name="T3" fmla="*/ 42 h 42"/>
                <a:gd name="T4" fmla="*/ 3 w 41"/>
                <a:gd name="T5" fmla="*/ 42 h 42"/>
                <a:gd name="T6" fmla="*/ 1 w 41"/>
                <a:gd name="T7" fmla="*/ 33 h 42"/>
                <a:gd name="T8" fmla="*/ 0 w 41"/>
                <a:gd name="T9" fmla="*/ 23 h 42"/>
                <a:gd name="T10" fmla="*/ 0 w 41"/>
                <a:gd name="T11" fmla="*/ 23 h 42"/>
                <a:gd name="T12" fmla="*/ 1 w 41"/>
                <a:gd name="T13" fmla="*/ 12 h 42"/>
                <a:gd name="T14" fmla="*/ 4 w 41"/>
                <a:gd name="T15" fmla="*/ 0 h 42"/>
                <a:gd name="T16" fmla="*/ 7 w 41"/>
                <a:gd name="T17" fmla="*/ 1 h 42"/>
                <a:gd name="T18" fmla="*/ 7 w 41"/>
                <a:gd name="T19" fmla="*/ 1 h 42"/>
                <a:gd name="T20" fmla="*/ 5 w 41"/>
                <a:gd name="T21" fmla="*/ 12 h 42"/>
                <a:gd name="T22" fmla="*/ 4 w 41"/>
                <a:gd name="T23" fmla="*/ 23 h 42"/>
                <a:gd name="T24" fmla="*/ 4 w 41"/>
                <a:gd name="T25" fmla="*/ 23 h 42"/>
                <a:gd name="T26" fmla="*/ 5 w 41"/>
                <a:gd name="T27" fmla="*/ 33 h 42"/>
                <a:gd name="T28" fmla="*/ 6 w 41"/>
                <a:gd name="T29" fmla="*/ 41 h 42"/>
                <a:gd name="T30" fmla="*/ 6 w 41"/>
                <a:gd name="T31" fmla="*/ 41 h 42"/>
                <a:gd name="T32" fmla="*/ 41 w 41"/>
                <a:gd name="T33" fmla="*/ 40 h 42"/>
                <a:gd name="T34" fmla="*/ 41 w 41"/>
                <a:gd name="T35" fmla="*/ 40 h 42"/>
                <a:gd name="T36" fmla="*/ 31 w 41"/>
                <a:gd name="T37" fmla="*/ 40 h 42"/>
                <a:gd name="T38" fmla="*/ 31 w 41"/>
                <a:gd name="T39" fmla="*/ 40 h 42"/>
                <a:gd name="T40" fmla="*/ 20 w 41"/>
                <a:gd name="T41" fmla="*/ 40 h 42"/>
                <a:gd name="T42" fmla="*/ 20 w 41"/>
                <a:gd name="T43" fmla="*/ 40 h 42"/>
                <a:gd name="T44" fmla="*/ 17 w 41"/>
                <a:gd name="T45" fmla="*/ 38 h 42"/>
                <a:gd name="T46" fmla="*/ 15 w 41"/>
                <a:gd name="T47" fmla="*/ 37 h 42"/>
                <a:gd name="T48" fmla="*/ 15 w 41"/>
                <a:gd name="T49" fmla="*/ 37 h 42"/>
                <a:gd name="T50" fmla="*/ 13 w 41"/>
                <a:gd name="T51" fmla="*/ 35 h 42"/>
                <a:gd name="T52" fmla="*/ 13 w 41"/>
                <a:gd name="T53" fmla="*/ 32 h 42"/>
                <a:gd name="T54" fmla="*/ 13 w 41"/>
                <a:gd name="T55" fmla="*/ 32 h 42"/>
                <a:gd name="T56" fmla="*/ 14 w 41"/>
                <a:gd name="T57" fmla="*/ 27 h 42"/>
                <a:gd name="T58" fmla="*/ 17 w 41"/>
                <a:gd name="T59" fmla="*/ 22 h 42"/>
                <a:gd name="T60" fmla="*/ 20 w 41"/>
                <a:gd name="T61" fmla="*/ 23 h 42"/>
                <a:gd name="T62" fmla="*/ 20 w 41"/>
                <a:gd name="T63" fmla="*/ 23 h 42"/>
                <a:gd name="T64" fmla="*/ 17 w 41"/>
                <a:gd name="T65" fmla="*/ 28 h 42"/>
                <a:gd name="T66" fmla="*/ 17 w 41"/>
                <a:gd name="T67" fmla="*/ 32 h 42"/>
                <a:gd name="T68" fmla="*/ 17 w 41"/>
                <a:gd name="T69" fmla="*/ 32 h 42"/>
                <a:gd name="T70" fmla="*/ 17 w 41"/>
                <a:gd name="T71" fmla="*/ 33 h 42"/>
                <a:gd name="T72" fmla="*/ 18 w 41"/>
                <a:gd name="T73" fmla="*/ 35 h 42"/>
                <a:gd name="T74" fmla="*/ 18 w 41"/>
                <a:gd name="T75" fmla="*/ 35 h 42"/>
                <a:gd name="T76" fmla="*/ 23 w 41"/>
                <a:gd name="T77" fmla="*/ 36 h 42"/>
                <a:gd name="T78" fmla="*/ 23 w 41"/>
                <a:gd name="T79" fmla="*/ 36 h 42"/>
                <a:gd name="T80" fmla="*/ 31 w 41"/>
                <a:gd name="T81" fmla="*/ 37 h 42"/>
                <a:gd name="T82" fmla="*/ 31 w 41"/>
                <a:gd name="T83" fmla="*/ 37 h 42"/>
                <a:gd name="T84" fmla="*/ 41 w 41"/>
                <a:gd name="T85" fmla="*/ 36 h 42"/>
                <a:gd name="T86" fmla="*/ 41 w 41"/>
                <a:gd name="T87" fmla="*/ 40 h 42"/>
                <a:gd name="T88" fmla="*/ 41 w 41"/>
                <a:gd name="T89" fmla="*/ 7 h 42"/>
                <a:gd name="T90" fmla="*/ 41 w 41"/>
                <a:gd name="T91" fmla="*/ 7 h 42"/>
                <a:gd name="T92" fmla="*/ 33 w 41"/>
                <a:gd name="T93" fmla="*/ 7 h 42"/>
                <a:gd name="T94" fmla="*/ 33 w 41"/>
                <a:gd name="T95" fmla="*/ 7 h 42"/>
                <a:gd name="T96" fmla="*/ 14 w 41"/>
                <a:gd name="T97" fmla="*/ 7 h 42"/>
                <a:gd name="T98" fmla="*/ 14 w 41"/>
                <a:gd name="T99" fmla="*/ 7 h 42"/>
                <a:gd name="T100" fmla="*/ 14 w 41"/>
                <a:gd name="T101" fmla="*/ 4 h 42"/>
                <a:gd name="T102" fmla="*/ 14 w 41"/>
                <a:gd name="T103" fmla="*/ 4 h 42"/>
                <a:gd name="T104" fmla="*/ 35 w 41"/>
                <a:gd name="T105" fmla="*/ 3 h 42"/>
                <a:gd name="T106" fmla="*/ 35 w 41"/>
                <a:gd name="T107" fmla="*/ 3 h 42"/>
                <a:gd name="T108" fmla="*/ 40 w 41"/>
                <a:gd name="T109" fmla="*/ 3 h 42"/>
                <a:gd name="T110" fmla="*/ 40 w 41"/>
                <a:gd name="T111" fmla="*/ 3 h 42"/>
                <a:gd name="T112" fmla="*/ 40 w 41"/>
                <a:gd name="T113" fmla="*/ 3 h 42"/>
                <a:gd name="T114" fmla="*/ 41 w 41"/>
                <a:gd name="T115" fmla="*/ 7 h 42"/>
                <a:gd name="T116" fmla="*/ 41 w 41"/>
                <a:gd name="T117"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 h="42">
                  <a:moveTo>
                    <a:pt x="6" y="41"/>
                  </a:moveTo>
                  <a:lnTo>
                    <a:pt x="3" y="42"/>
                  </a:lnTo>
                  <a:lnTo>
                    <a:pt x="3" y="42"/>
                  </a:lnTo>
                  <a:lnTo>
                    <a:pt x="1" y="33"/>
                  </a:lnTo>
                  <a:lnTo>
                    <a:pt x="0" y="23"/>
                  </a:lnTo>
                  <a:lnTo>
                    <a:pt x="0" y="23"/>
                  </a:lnTo>
                  <a:lnTo>
                    <a:pt x="1" y="12"/>
                  </a:lnTo>
                  <a:lnTo>
                    <a:pt x="4" y="0"/>
                  </a:lnTo>
                  <a:lnTo>
                    <a:pt x="7" y="1"/>
                  </a:lnTo>
                  <a:lnTo>
                    <a:pt x="7" y="1"/>
                  </a:lnTo>
                  <a:lnTo>
                    <a:pt x="5" y="12"/>
                  </a:lnTo>
                  <a:lnTo>
                    <a:pt x="4" y="23"/>
                  </a:lnTo>
                  <a:lnTo>
                    <a:pt x="4" y="23"/>
                  </a:lnTo>
                  <a:lnTo>
                    <a:pt x="5" y="33"/>
                  </a:lnTo>
                  <a:lnTo>
                    <a:pt x="6" y="41"/>
                  </a:lnTo>
                  <a:lnTo>
                    <a:pt x="6" y="41"/>
                  </a:lnTo>
                  <a:close/>
                  <a:moveTo>
                    <a:pt x="41" y="40"/>
                  </a:moveTo>
                  <a:lnTo>
                    <a:pt x="41" y="40"/>
                  </a:lnTo>
                  <a:lnTo>
                    <a:pt x="31" y="40"/>
                  </a:lnTo>
                  <a:lnTo>
                    <a:pt x="31" y="40"/>
                  </a:lnTo>
                  <a:lnTo>
                    <a:pt x="20" y="40"/>
                  </a:lnTo>
                  <a:lnTo>
                    <a:pt x="20" y="40"/>
                  </a:lnTo>
                  <a:lnTo>
                    <a:pt x="17" y="38"/>
                  </a:lnTo>
                  <a:lnTo>
                    <a:pt x="15" y="37"/>
                  </a:lnTo>
                  <a:lnTo>
                    <a:pt x="15" y="37"/>
                  </a:lnTo>
                  <a:lnTo>
                    <a:pt x="13" y="35"/>
                  </a:lnTo>
                  <a:lnTo>
                    <a:pt x="13" y="32"/>
                  </a:lnTo>
                  <a:lnTo>
                    <a:pt x="13" y="32"/>
                  </a:lnTo>
                  <a:lnTo>
                    <a:pt x="14" y="27"/>
                  </a:lnTo>
                  <a:lnTo>
                    <a:pt x="17" y="22"/>
                  </a:lnTo>
                  <a:lnTo>
                    <a:pt x="20" y="23"/>
                  </a:lnTo>
                  <a:lnTo>
                    <a:pt x="20" y="23"/>
                  </a:lnTo>
                  <a:lnTo>
                    <a:pt x="17" y="28"/>
                  </a:lnTo>
                  <a:lnTo>
                    <a:pt x="17" y="32"/>
                  </a:lnTo>
                  <a:lnTo>
                    <a:pt x="17" y="32"/>
                  </a:lnTo>
                  <a:lnTo>
                    <a:pt x="17" y="33"/>
                  </a:lnTo>
                  <a:lnTo>
                    <a:pt x="18" y="35"/>
                  </a:lnTo>
                  <a:lnTo>
                    <a:pt x="18" y="35"/>
                  </a:lnTo>
                  <a:lnTo>
                    <a:pt x="23" y="36"/>
                  </a:lnTo>
                  <a:lnTo>
                    <a:pt x="23" y="36"/>
                  </a:lnTo>
                  <a:lnTo>
                    <a:pt x="31" y="37"/>
                  </a:lnTo>
                  <a:lnTo>
                    <a:pt x="31" y="37"/>
                  </a:lnTo>
                  <a:lnTo>
                    <a:pt x="41" y="36"/>
                  </a:lnTo>
                  <a:lnTo>
                    <a:pt x="41" y="40"/>
                  </a:lnTo>
                  <a:close/>
                  <a:moveTo>
                    <a:pt x="41" y="7"/>
                  </a:moveTo>
                  <a:lnTo>
                    <a:pt x="41" y="7"/>
                  </a:lnTo>
                  <a:lnTo>
                    <a:pt x="33" y="7"/>
                  </a:lnTo>
                  <a:lnTo>
                    <a:pt x="33" y="7"/>
                  </a:lnTo>
                  <a:lnTo>
                    <a:pt x="14" y="7"/>
                  </a:lnTo>
                  <a:lnTo>
                    <a:pt x="14" y="7"/>
                  </a:lnTo>
                  <a:lnTo>
                    <a:pt x="14" y="4"/>
                  </a:lnTo>
                  <a:lnTo>
                    <a:pt x="14" y="4"/>
                  </a:lnTo>
                  <a:lnTo>
                    <a:pt x="35" y="3"/>
                  </a:lnTo>
                  <a:lnTo>
                    <a:pt x="35" y="3"/>
                  </a:lnTo>
                  <a:lnTo>
                    <a:pt x="40" y="3"/>
                  </a:lnTo>
                  <a:lnTo>
                    <a:pt x="40" y="3"/>
                  </a:lnTo>
                  <a:lnTo>
                    <a:pt x="40" y="3"/>
                  </a:lnTo>
                  <a:lnTo>
                    <a:pt x="41" y="7"/>
                  </a:lnTo>
                  <a:lnTo>
                    <a:pt x="4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6" name="Freeform 700">
              <a:extLst>
                <a:ext uri="{FF2B5EF4-FFF2-40B4-BE49-F238E27FC236}">
                  <a16:creationId xmlns:a16="http://schemas.microsoft.com/office/drawing/2014/main" id="{D44BD53D-7373-4DC1-993B-2F0419FBDAB8}"/>
                </a:ext>
              </a:extLst>
            </p:cNvPr>
            <p:cNvSpPr>
              <a:spLocks noEditPoints="1"/>
            </p:cNvSpPr>
            <p:nvPr/>
          </p:nvSpPr>
          <p:spPr bwMode="auto">
            <a:xfrm>
              <a:off x="4801" y="3618"/>
              <a:ext cx="23" cy="21"/>
            </a:xfrm>
            <a:custGeom>
              <a:avLst/>
              <a:gdLst>
                <a:gd name="T0" fmla="*/ 45 w 45"/>
                <a:gd name="T1" fmla="*/ 39 h 44"/>
                <a:gd name="T2" fmla="*/ 42 w 45"/>
                <a:gd name="T3" fmla="*/ 42 h 44"/>
                <a:gd name="T4" fmla="*/ 42 w 45"/>
                <a:gd name="T5" fmla="*/ 42 h 44"/>
                <a:gd name="T6" fmla="*/ 34 w 45"/>
                <a:gd name="T7" fmla="*/ 37 h 44"/>
                <a:gd name="T8" fmla="*/ 34 w 45"/>
                <a:gd name="T9" fmla="*/ 37 h 44"/>
                <a:gd name="T10" fmla="*/ 25 w 45"/>
                <a:gd name="T11" fmla="*/ 33 h 44"/>
                <a:gd name="T12" fmla="*/ 25 w 45"/>
                <a:gd name="T13" fmla="*/ 36 h 44"/>
                <a:gd name="T14" fmla="*/ 25 w 45"/>
                <a:gd name="T15" fmla="*/ 36 h 44"/>
                <a:gd name="T16" fmla="*/ 25 w 45"/>
                <a:gd name="T17" fmla="*/ 40 h 44"/>
                <a:gd name="T18" fmla="*/ 23 w 45"/>
                <a:gd name="T19" fmla="*/ 42 h 44"/>
                <a:gd name="T20" fmla="*/ 19 w 45"/>
                <a:gd name="T21" fmla="*/ 44 h 44"/>
                <a:gd name="T22" fmla="*/ 15 w 45"/>
                <a:gd name="T23" fmla="*/ 44 h 44"/>
                <a:gd name="T24" fmla="*/ 15 w 45"/>
                <a:gd name="T25" fmla="*/ 44 h 44"/>
                <a:gd name="T26" fmla="*/ 9 w 45"/>
                <a:gd name="T27" fmla="*/ 44 h 44"/>
                <a:gd name="T28" fmla="*/ 5 w 45"/>
                <a:gd name="T29" fmla="*/ 42 h 44"/>
                <a:gd name="T30" fmla="*/ 5 w 45"/>
                <a:gd name="T31" fmla="*/ 42 h 44"/>
                <a:gd name="T32" fmla="*/ 1 w 45"/>
                <a:gd name="T33" fmla="*/ 40 h 44"/>
                <a:gd name="T34" fmla="*/ 0 w 45"/>
                <a:gd name="T35" fmla="*/ 36 h 44"/>
                <a:gd name="T36" fmla="*/ 0 w 45"/>
                <a:gd name="T37" fmla="*/ 36 h 44"/>
                <a:gd name="T38" fmla="*/ 1 w 45"/>
                <a:gd name="T39" fmla="*/ 32 h 44"/>
                <a:gd name="T40" fmla="*/ 5 w 45"/>
                <a:gd name="T41" fmla="*/ 30 h 44"/>
                <a:gd name="T42" fmla="*/ 5 w 45"/>
                <a:gd name="T43" fmla="*/ 30 h 44"/>
                <a:gd name="T44" fmla="*/ 10 w 45"/>
                <a:gd name="T45" fmla="*/ 27 h 44"/>
                <a:gd name="T46" fmla="*/ 15 w 45"/>
                <a:gd name="T47" fmla="*/ 26 h 44"/>
                <a:gd name="T48" fmla="*/ 15 w 45"/>
                <a:gd name="T49" fmla="*/ 26 h 44"/>
                <a:gd name="T50" fmla="*/ 21 w 45"/>
                <a:gd name="T51" fmla="*/ 27 h 44"/>
                <a:gd name="T52" fmla="*/ 21 w 45"/>
                <a:gd name="T53" fmla="*/ 0 h 44"/>
                <a:gd name="T54" fmla="*/ 25 w 45"/>
                <a:gd name="T55" fmla="*/ 0 h 44"/>
                <a:gd name="T56" fmla="*/ 25 w 45"/>
                <a:gd name="T57" fmla="*/ 10 h 44"/>
                <a:gd name="T58" fmla="*/ 43 w 45"/>
                <a:gd name="T59" fmla="*/ 10 h 44"/>
                <a:gd name="T60" fmla="*/ 43 w 45"/>
                <a:gd name="T61" fmla="*/ 13 h 44"/>
                <a:gd name="T62" fmla="*/ 25 w 45"/>
                <a:gd name="T63" fmla="*/ 13 h 44"/>
                <a:gd name="T64" fmla="*/ 25 w 45"/>
                <a:gd name="T65" fmla="*/ 29 h 44"/>
                <a:gd name="T66" fmla="*/ 25 w 45"/>
                <a:gd name="T67" fmla="*/ 29 h 44"/>
                <a:gd name="T68" fmla="*/ 35 w 45"/>
                <a:gd name="T69" fmla="*/ 33 h 44"/>
                <a:gd name="T70" fmla="*/ 45 w 45"/>
                <a:gd name="T71" fmla="*/ 39 h 44"/>
                <a:gd name="T72" fmla="*/ 45 w 45"/>
                <a:gd name="T73" fmla="*/ 39 h 44"/>
                <a:gd name="T74" fmla="*/ 21 w 45"/>
                <a:gd name="T75" fmla="*/ 32 h 44"/>
                <a:gd name="T76" fmla="*/ 21 w 45"/>
                <a:gd name="T77" fmla="*/ 32 h 44"/>
                <a:gd name="T78" fmla="*/ 15 w 45"/>
                <a:gd name="T79" fmla="*/ 31 h 44"/>
                <a:gd name="T80" fmla="*/ 15 w 45"/>
                <a:gd name="T81" fmla="*/ 31 h 44"/>
                <a:gd name="T82" fmla="*/ 11 w 45"/>
                <a:gd name="T83" fmla="*/ 31 h 44"/>
                <a:gd name="T84" fmla="*/ 8 w 45"/>
                <a:gd name="T85" fmla="*/ 32 h 44"/>
                <a:gd name="T86" fmla="*/ 8 w 45"/>
                <a:gd name="T87" fmla="*/ 32 h 44"/>
                <a:gd name="T88" fmla="*/ 6 w 45"/>
                <a:gd name="T89" fmla="*/ 34 h 44"/>
                <a:gd name="T90" fmla="*/ 5 w 45"/>
                <a:gd name="T91" fmla="*/ 36 h 44"/>
                <a:gd name="T92" fmla="*/ 5 w 45"/>
                <a:gd name="T93" fmla="*/ 36 h 44"/>
                <a:gd name="T94" fmla="*/ 6 w 45"/>
                <a:gd name="T95" fmla="*/ 38 h 44"/>
                <a:gd name="T96" fmla="*/ 8 w 45"/>
                <a:gd name="T97" fmla="*/ 40 h 44"/>
                <a:gd name="T98" fmla="*/ 8 w 45"/>
                <a:gd name="T99" fmla="*/ 40 h 44"/>
                <a:gd name="T100" fmla="*/ 11 w 45"/>
                <a:gd name="T101" fmla="*/ 41 h 44"/>
                <a:gd name="T102" fmla="*/ 14 w 45"/>
                <a:gd name="T103" fmla="*/ 41 h 44"/>
                <a:gd name="T104" fmla="*/ 14 w 45"/>
                <a:gd name="T105" fmla="*/ 41 h 44"/>
                <a:gd name="T106" fmla="*/ 17 w 45"/>
                <a:gd name="T107" fmla="*/ 41 h 44"/>
                <a:gd name="T108" fmla="*/ 19 w 45"/>
                <a:gd name="T109" fmla="*/ 40 h 44"/>
                <a:gd name="T110" fmla="*/ 21 w 45"/>
                <a:gd name="T111" fmla="*/ 38 h 44"/>
                <a:gd name="T112" fmla="*/ 21 w 45"/>
                <a:gd name="T113" fmla="*/ 36 h 44"/>
                <a:gd name="T114" fmla="*/ 21 w 45"/>
                <a:gd name="T115"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 h="44">
                  <a:moveTo>
                    <a:pt x="45" y="39"/>
                  </a:moveTo>
                  <a:lnTo>
                    <a:pt x="42" y="42"/>
                  </a:lnTo>
                  <a:lnTo>
                    <a:pt x="42" y="42"/>
                  </a:lnTo>
                  <a:lnTo>
                    <a:pt x="34" y="37"/>
                  </a:lnTo>
                  <a:lnTo>
                    <a:pt x="34" y="37"/>
                  </a:lnTo>
                  <a:lnTo>
                    <a:pt x="25" y="33"/>
                  </a:lnTo>
                  <a:lnTo>
                    <a:pt x="25" y="36"/>
                  </a:lnTo>
                  <a:lnTo>
                    <a:pt x="25" y="36"/>
                  </a:lnTo>
                  <a:lnTo>
                    <a:pt x="25" y="40"/>
                  </a:lnTo>
                  <a:lnTo>
                    <a:pt x="23" y="42"/>
                  </a:lnTo>
                  <a:lnTo>
                    <a:pt x="19" y="44"/>
                  </a:lnTo>
                  <a:lnTo>
                    <a:pt x="15" y="44"/>
                  </a:lnTo>
                  <a:lnTo>
                    <a:pt x="15" y="44"/>
                  </a:lnTo>
                  <a:lnTo>
                    <a:pt x="9" y="44"/>
                  </a:lnTo>
                  <a:lnTo>
                    <a:pt x="5" y="42"/>
                  </a:lnTo>
                  <a:lnTo>
                    <a:pt x="5" y="42"/>
                  </a:lnTo>
                  <a:lnTo>
                    <a:pt x="1" y="40"/>
                  </a:lnTo>
                  <a:lnTo>
                    <a:pt x="0" y="36"/>
                  </a:lnTo>
                  <a:lnTo>
                    <a:pt x="0" y="36"/>
                  </a:lnTo>
                  <a:lnTo>
                    <a:pt x="1" y="32"/>
                  </a:lnTo>
                  <a:lnTo>
                    <a:pt x="5" y="30"/>
                  </a:lnTo>
                  <a:lnTo>
                    <a:pt x="5" y="30"/>
                  </a:lnTo>
                  <a:lnTo>
                    <a:pt x="10" y="27"/>
                  </a:lnTo>
                  <a:lnTo>
                    <a:pt x="15" y="26"/>
                  </a:lnTo>
                  <a:lnTo>
                    <a:pt x="15" y="26"/>
                  </a:lnTo>
                  <a:lnTo>
                    <a:pt x="21" y="27"/>
                  </a:lnTo>
                  <a:lnTo>
                    <a:pt x="21" y="0"/>
                  </a:lnTo>
                  <a:lnTo>
                    <a:pt x="25" y="0"/>
                  </a:lnTo>
                  <a:lnTo>
                    <a:pt x="25" y="10"/>
                  </a:lnTo>
                  <a:lnTo>
                    <a:pt x="43" y="10"/>
                  </a:lnTo>
                  <a:lnTo>
                    <a:pt x="43" y="13"/>
                  </a:lnTo>
                  <a:lnTo>
                    <a:pt x="25" y="13"/>
                  </a:lnTo>
                  <a:lnTo>
                    <a:pt x="25" y="29"/>
                  </a:lnTo>
                  <a:lnTo>
                    <a:pt x="25" y="29"/>
                  </a:lnTo>
                  <a:lnTo>
                    <a:pt x="35" y="33"/>
                  </a:lnTo>
                  <a:lnTo>
                    <a:pt x="45" y="39"/>
                  </a:lnTo>
                  <a:lnTo>
                    <a:pt x="45" y="39"/>
                  </a:lnTo>
                  <a:close/>
                  <a:moveTo>
                    <a:pt x="21" y="32"/>
                  </a:moveTo>
                  <a:lnTo>
                    <a:pt x="21" y="32"/>
                  </a:lnTo>
                  <a:lnTo>
                    <a:pt x="15" y="31"/>
                  </a:lnTo>
                  <a:lnTo>
                    <a:pt x="15" y="31"/>
                  </a:lnTo>
                  <a:lnTo>
                    <a:pt x="11" y="31"/>
                  </a:lnTo>
                  <a:lnTo>
                    <a:pt x="8" y="32"/>
                  </a:lnTo>
                  <a:lnTo>
                    <a:pt x="8" y="32"/>
                  </a:lnTo>
                  <a:lnTo>
                    <a:pt x="6" y="34"/>
                  </a:lnTo>
                  <a:lnTo>
                    <a:pt x="5" y="36"/>
                  </a:lnTo>
                  <a:lnTo>
                    <a:pt x="5" y="36"/>
                  </a:lnTo>
                  <a:lnTo>
                    <a:pt x="6" y="38"/>
                  </a:lnTo>
                  <a:lnTo>
                    <a:pt x="8" y="40"/>
                  </a:lnTo>
                  <a:lnTo>
                    <a:pt x="8" y="40"/>
                  </a:lnTo>
                  <a:lnTo>
                    <a:pt x="11" y="41"/>
                  </a:lnTo>
                  <a:lnTo>
                    <a:pt x="14" y="41"/>
                  </a:lnTo>
                  <a:lnTo>
                    <a:pt x="14" y="41"/>
                  </a:lnTo>
                  <a:lnTo>
                    <a:pt x="17" y="41"/>
                  </a:lnTo>
                  <a:lnTo>
                    <a:pt x="19" y="40"/>
                  </a:lnTo>
                  <a:lnTo>
                    <a:pt x="21" y="38"/>
                  </a:lnTo>
                  <a:lnTo>
                    <a:pt x="21" y="36"/>
                  </a:lnTo>
                  <a:lnTo>
                    <a:pt x="21"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7" name="Freeform 701">
              <a:extLst>
                <a:ext uri="{FF2B5EF4-FFF2-40B4-BE49-F238E27FC236}">
                  <a16:creationId xmlns:a16="http://schemas.microsoft.com/office/drawing/2014/main" id="{443D417F-8765-431D-8F53-30F1C7ADF7FF}"/>
                </a:ext>
              </a:extLst>
            </p:cNvPr>
            <p:cNvSpPr>
              <a:spLocks noEditPoints="1"/>
            </p:cNvSpPr>
            <p:nvPr/>
          </p:nvSpPr>
          <p:spPr bwMode="auto">
            <a:xfrm>
              <a:off x="4828" y="3619"/>
              <a:ext cx="22" cy="21"/>
            </a:xfrm>
            <a:custGeom>
              <a:avLst/>
              <a:gdLst>
                <a:gd name="T0" fmla="*/ 30 w 44"/>
                <a:gd name="T1" fmla="*/ 38 h 42"/>
                <a:gd name="T2" fmla="*/ 37 w 44"/>
                <a:gd name="T3" fmla="*/ 34 h 42"/>
                <a:gd name="T4" fmla="*/ 40 w 44"/>
                <a:gd name="T5" fmla="*/ 28 h 42"/>
                <a:gd name="T6" fmla="*/ 39 w 44"/>
                <a:gd name="T7" fmla="*/ 23 h 42"/>
                <a:gd name="T8" fmla="*/ 36 w 44"/>
                <a:gd name="T9" fmla="*/ 20 h 42"/>
                <a:gd name="T10" fmla="*/ 27 w 44"/>
                <a:gd name="T11" fmla="*/ 17 h 42"/>
                <a:gd name="T12" fmla="*/ 19 w 44"/>
                <a:gd name="T13" fmla="*/ 18 h 42"/>
                <a:gd name="T14" fmla="*/ 15 w 44"/>
                <a:gd name="T15" fmla="*/ 20 h 42"/>
                <a:gd name="T16" fmla="*/ 10 w 44"/>
                <a:gd name="T17" fmla="*/ 22 h 42"/>
                <a:gd name="T18" fmla="*/ 0 w 44"/>
                <a:gd name="T19" fmla="*/ 24 h 42"/>
                <a:gd name="T20" fmla="*/ 17 w 44"/>
                <a:gd name="T21" fmla="*/ 14 h 42"/>
                <a:gd name="T22" fmla="*/ 5 w 44"/>
                <a:gd name="T23" fmla="*/ 3 h 42"/>
                <a:gd name="T24" fmla="*/ 37 w 44"/>
                <a:gd name="T25" fmla="*/ 0 h 42"/>
                <a:gd name="T26" fmla="*/ 21 w 44"/>
                <a:gd name="T27" fmla="*/ 15 h 42"/>
                <a:gd name="T28" fmla="*/ 21 w 44"/>
                <a:gd name="T29" fmla="*/ 15 h 42"/>
                <a:gd name="T30" fmla="*/ 27 w 44"/>
                <a:gd name="T31" fmla="*/ 14 h 42"/>
                <a:gd name="T32" fmla="*/ 39 w 44"/>
                <a:gd name="T33" fmla="*/ 17 h 42"/>
                <a:gd name="T34" fmla="*/ 41 w 44"/>
                <a:gd name="T35" fmla="*/ 19 h 42"/>
                <a:gd name="T36" fmla="*/ 43 w 44"/>
                <a:gd name="T37" fmla="*/ 24 h 42"/>
                <a:gd name="T38" fmla="*/ 44 w 44"/>
                <a:gd name="T39" fmla="*/ 28 h 42"/>
                <a:gd name="T40" fmla="*/ 42 w 44"/>
                <a:gd name="T41" fmla="*/ 34 h 42"/>
                <a:gd name="T42" fmla="*/ 38 w 44"/>
                <a:gd name="T43" fmla="*/ 38 h 42"/>
                <a:gd name="T44" fmla="*/ 35 w 44"/>
                <a:gd name="T45" fmla="*/ 40 h 42"/>
                <a:gd name="T46" fmla="*/ 23 w 44"/>
                <a:gd name="T47" fmla="*/ 42 h 42"/>
                <a:gd name="T48" fmla="*/ 17 w 44"/>
                <a:gd name="T49" fmla="*/ 41 h 42"/>
                <a:gd name="T50" fmla="*/ 10 w 44"/>
                <a:gd name="T51" fmla="*/ 38 h 42"/>
                <a:gd name="T52" fmla="*/ 10 w 44"/>
                <a:gd name="T53" fmla="*/ 35 h 42"/>
                <a:gd name="T54" fmla="*/ 12 w 44"/>
                <a:gd name="T55" fmla="*/ 30 h 42"/>
                <a:gd name="T56" fmla="*/ 15 w 44"/>
                <a:gd name="T57" fmla="*/ 28 h 42"/>
                <a:gd name="T58" fmla="*/ 18 w 44"/>
                <a:gd name="T59" fmla="*/ 28 h 42"/>
                <a:gd name="T60" fmla="*/ 26 w 44"/>
                <a:gd name="T61" fmla="*/ 30 h 42"/>
                <a:gd name="T62" fmla="*/ 29 w 44"/>
                <a:gd name="T63" fmla="*/ 33 h 42"/>
                <a:gd name="T64" fmla="*/ 30 w 44"/>
                <a:gd name="T65" fmla="*/ 38 h 42"/>
                <a:gd name="T66" fmla="*/ 26 w 44"/>
                <a:gd name="T67" fmla="*/ 38 h 42"/>
                <a:gd name="T68" fmla="*/ 24 w 44"/>
                <a:gd name="T69" fmla="*/ 33 h 42"/>
                <a:gd name="T70" fmla="*/ 19 w 44"/>
                <a:gd name="T71" fmla="*/ 31 h 42"/>
                <a:gd name="T72" fmla="*/ 15 w 44"/>
                <a:gd name="T73" fmla="*/ 32 h 42"/>
                <a:gd name="T74" fmla="*/ 14 w 44"/>
                <a:gd name="T75" fmla="*/ 33 h 42"/>
                <a:gd name="T76" fmla="*/ 13 w 44"/>
                <a:gd name="T77" fmla="*/ 35 h 42"/>
                <a:gd name="T78" fmla="*/ 15 w 44"/>
                <a:gd name="T79" fmla="*/ 38 h 42"/>
                <a:gd name="T80" fmla="*/ 22 w 44"/>
                <a:gd name="T81" fmla="*/ 39 h 42"/>
                <a:gd name="T82" fmla="*/ 26 w 44"/>
                <a:gd name="T83"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42">
                  <a:moveTo>
                    <a:pt x="30" y="38"/>
                  </a:moveTo>
                  <a:lnTo>
                    <a:pt x="30" y="38"/>
                  </a:lnTo>
                  <a:lnTo>
                    <a:pt x="34" y="36"/>
                  </a:lnTo>
                  <a:lnTo>
                    <a:pt x="37" y="34"/>
                  </a:lnTo>
                  <a:lnTo>
                    <a:pt x="39" y="31"/>
                  </a:lnTo>
                  <a:lnTo>
                    <a:pt x="40" y="28"/>
                  </a:lnTo>
                  <a:lnTo>
                    <a:pt x="40" y="28"/>
                  </a:lnTo>
                  <a:lnTo>
                    <a:pt x="39" y="23"/>
                  </a:lnTo>
                  <a:lnTo>
                    <a:pt x="36" y="20"/>
                  </a:lnTo>
                  <a:lnTo>
                    <a:pt x="36" y="20"/>
                  </a:lnTo>
                  <a:lnTo>
                    <a:pt x="32" y="18"/>
                  </a:lnTo>
                  <a:lnTo>
                    <a:pt x="27" y="17"/>
                  </a:lnTo>
                  <a:lnTo>
                    <a:pt x="27" y="17"/>
                  </a:lnTo>
                  <a:lnTo>
                    <a:pt x="19" y="18"/>
                  </a:lnTo>
                  <a:lnTo>
                    <a:pt x="19" y="18"/>
                  </a:lnTo>
                  <a:lnTo>
                    <a:pt x="15" y="20"/>
                  </a:lnTo>
                  <a:lnTo>
                    <a:pt x="10" y="22"/>
                  </a:lnTo>
                  <a:lnTo>
                    <a:pt x="10" y="22"/>
                  </a:lnTo>
                  <a:lnTo>
                    <a:pt x="2" y="28"/>
                  </a:lnTo>
                  <a:lnTo>
                    <a:pt x="0" y="24"/>
                  </a:lnTo>
                  <a:lnTo>
                    <a:pt x="0" y="24"/>
                  </a:lnTo>
                  <a:lnTo>
                    <a:pt x="17" y="14"/>
                  </a:lnTo>
                  <a:lnTo>
                    <a:pt x="32" y="3"/>
                  </a:lnTo>
                  <a:lnTo>
                    <a:pt x="5" y="3"/>
                  </a:lnTo>
                  <a:lnTo>
                    <a:pt x="5" y="0"/>
                  </a:lnTo>
                  <a:lnTo>
                    <a:pt x="37" y="0"/>
                  </a:lnTo>
                  <a:lnTo>
                    <a:pt x="39" y="2"/>
                  </a:lnTo>
                  <a:lnTo>
                    <a:pt x="21" y="15"/>
                  </a:lnTo>
                  <a:lnTo>
                    <a:pt x="21" y="15"/>
                  </a:lnTo>
                  <a:lnTo>
                    <a:pt x="21" y="15"/>
                  </a:lnTo>
                  <a:lnTo>
                    <a:pt x="27" y="14"/>
                  </a:lnTo>
                  <a:lnTo>
                    <a:pt x="27" y="14"/>
                  </a:lnTo>
                  <a:lnTo>
                    <a:pt x="34" y="15"/>
                  </a:lnTo>
                  <a:lnTo>
                    <a:pt x="39" y="17"/>
                  </a:lnTo>
                  <a:lnTo>
                    <a:pt x="39" y="17"/>
                  </a:lnTo>
                  <a:lnTo>
                    <a:pt x="41" y="19"/>
                  </a:lnTo>
                  <a:lnTo>
                    <a:pt x="43" y="21"/>
                  </a:lnTo>
                  <a:lnTo>
                    <a:pt x="43" y="24"/>
                  </a:lnTo>
                  <a:lnTo>
                    <a:pt x="44" y="28"/>
                  </a:lnTo>
                  <a:lnTo>
                    <a:pt x="44" y="28"/>
                  </a:lnTo>
                  <a:lnTo>
                    <a:pt x="43" y="31"/>
                  </a:lnTo>
                  <a:lnTo>
                    <a:pt x="42" y="34"/>
                  </a:lnTo>
                  <a:lnTo>
                    <a:pt x="41" y="36"/>
                  </a:lnTo>
                  <a:lnTo>
                    <a:pt x="38" y="38"/>
                  </a:lnTo>
                  <a:lnTo>
                    <a:pt x="38" y="38"/>
                  </a:lnTo>
                  <a:lnTo>
                    <a:pt x="35" y="40"/>
                  </a:lnTo>
                  <a:lnTo>
                    <a:pt x="31" y="41"/>
                  </a:lnTo>
                  <a:lnTo>
                    <a:pt x="23" y="42"/>
                  </a:lnTo>
                  <a:lnTo>
                    <a:pt x="23" y="42"/>
                  </a:lnTo>
                  <a:lnTo>
                    <a:pt x="17" y="41"/>
                  </a:lnTo>
                  <a:lnTo>
                    <a:pt x="13" y="40"/>
                  </a:lnTo>
                  <a:lnTo>
                    <a:pt x="10" y="38"/>
                  </a:lnTo>
                  <a:lnTo>
                    <a:pt x="10" y="35"/>
                  </a:lnTo>
                  <a:lnTo>
                    <a:pt x="10" y="35"/>
                  </a:lnTo>
                  <a:lnTo>
                    <a:pt x="10" y="32"/>
                  </a:lnTo>
                  <a:lnTo>
                    <a:pt x="12" y="30"/>
                  </a:lnTo>
                  <a:lnTo>
                    <a:pt x="12" y="30"/>
                  </a:lnTo>
                  <a:lnTo>
                    <a:pt x="15" y="28"/>
                  </a:lnTo>
                  <a:lnTo>
                    <a:pt x="18" y="28"/>
                  </a:lnTo>
                  <a:lnTo>
                    <a:pt x="18" y="28"/>
                  </a:lnTo>
                  <a:lnTo>
                    <a:pt x="22" y="28"/>
                  </a:lnTo>
                  <a:lnTo>
                    <a:pt x="26" y="30"/>
                  </a:lnTo>
                  <a:lnTo>
                    <a:pt x="26" y="30"/>
                  </a:lnTo>
                  <a:lnTo>
                    <a:pt x="29" y="33"/>
                  </a:lnTo>
                  <a:lnTo>
                    <a:pt x="30" y="38"/>
                  </a:lnTo>
                  <a:lnTo>
                    <a:pt x="30" y="38"/>
                  </a:lnTo>
                  <a:close/>
                  <a:moveTo>
                    <a:pt x="26" y="38"/>
                  </a:moveTo>
                  <a:lnTo>
                    <a:pt x="26" y="38"/>
                  </a:lnTo>
                  <a:lnTo>
                    <a:pt x="25" y="35"/>
                  </a:lnTo>
                  <a:lnTo>
                    <a:pt x="24" y="33"/>
                  </a:lnTo>
                  <a:lnTo>
                    <a:pt x="21" y="32"/>
                  </a:lnTo>
                  <a:lnTo>
                    <a:pt x="19" y="31"/>
                  </a:lnTo>
                  <a:lnTo>
                    <a:pt x="19" y="31"/>
                  </a:lnTo>
                  <a:lnTo>
                    <a:pt x="15" y="32"/>
                  </a:lnTo>
                  <a:lnTo>
                    <a:pt x="15" y="32"/>
                  </a:lnTo>
                  <a:lnTo>
                    <a:pt x="14" y="33"/>
                  </a:lnTo>
                  <a:lnTo>
                    <a:pt x="13" y="35"/>
                  </a:lnTo>
                  <a:lnTo>
                    <a:pt x="13" y="35"/>
                  </a:lnTo>
                  <a:lnTo>
                    <a:pt x="14" y="36"/>
                  </a:lnTo>
                  <a:lnTo>
                    <a:pt x="15" y="38"/>
                  </a:lnTo>
                  <a:lnTo>
                    <a:pt x="18" y="38"/>
                  </a:lnTo>
                  <a:lnTo>
                    <a:pt x="22" y="39"/>
                  </a:lnTo>
                  <a:lnTo>
                    <a:pt x="22" y="39"/>
                  </a:lnTo>
                  <a:lnTo>
                    <a:pt x="26" y="38"/>
                  </a:lnTo>
                  <a:lnTo>
                    <a:pt x="2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8" name="Freeform 702">
              <a:extLst>
                <a:ext uri="{FF2B5EF4-FFF2-40B4-BE49-F238E27FC236}">
                  <a16:creationId xmlns:a16="http://schemas.microsoft.com/office/drawing/2014/main" id="{21A74F08-74A3-429B-AC44-426D10724FF3}"/>
                </a:ext>
              </a:extLst>
            </p:cNvPr>
            <p:cNvSpPr>
              <a:spLocks noEditPoints="1"/>
            </p:cNvSpPr>
            <p:nvPr/>
          </p:nvSpPr>
          <p:spPr bwMode="auto">
            <a:xfrm>
              <a:off x="4855" y="3618"/>
              <a:ext cx="24" cy="22"/>
            </a:xfrm>
            <a:custGeom>
              <a:avLst/>
              <a:gdLst>
                <a:gd name="T0" fmla="*/ 0 w 49"/>
                <a:gd name="T1" fmla="*/ 42 h 45"/>
                <a:gd name="T2" fmla="*/ 10 w 49"/>
                <a:gd name="T3" fmla="*/ 39 h 45"/>
                <a:gd name="T4" fmla="*/ 16 w 49"/>
                <a:gd name="T5" fmla="*/ 36 h 45"/>
                <a:gd name="T6" fmla="*/ 8 w 49"/>
                <a:gd name="T7" fmla="*/ 32 h 45"/>
                <a:gd name="T8" fmla="*/ 11 w 49"/>
                <a:gd name="T9" fmla="*/ 29 h 45"/>
                <a:gd name="T10" fmla="*/ 19 w 49"/>
                <a:gd name="T11" fmla="*/ 33 h 45"/>
                <a:gd name="T12" fmla="*/ 22 w 49"/>
                <a:gd name="T13" fmla="*/ 28 h 45"/>
                <a:gd name="T14" fmla="*/ 5 w 49"/>
                <a:gd name="T15" fmla="*/ 8 h 45"/>
                <a:gd name="T16" fmla="*/ 22 w 49"/>
                <a:gd name="T17" fmla="*/ 3 h 45"/>
                <a:gd name="T18" fmla="*/ 1 w 49"/>
                <a:gd name="T19" fmla="*/ 0 h 45"/>
                <a:gd name="T20" fmla="*/ 47 w 49"/>
                <a:gd name="T21" fmla="*/ 3 h 45"/>
                <a:gd name="T22" fmla="*/ 26 w 49"/>
                <a:gd name="T23" fmla="*/ 8 h 45"/>
                <a:gd name="T24" fmla="*/ 44 w 49"/>
                <a:gd name="T25" fmla="*/ 28 h 45"/>
                <a:gd name="T26" fmla="*/ 26 w 49"/>
                <a:gd name="T27" fmla="*/ 28 h 45"/>
                <a:gd name="T28" fmla="*/ 23 w 49"/>
                <a:gd name="T29" fmla="*/ 35 h 45"/>
                <a:gd name="T30" fmla="*/ 35 w 49"/>
                <a:gd name="T31" fmla="*/ 39 h 45"/>
                <a:gd name="T32" fmla="*/ 48 w 49"/>
                <a:gd name="T33" fmla="*/ 45 h 45"/>
                <a:gd name="T34" fmla="*/ 34 w 49"/>
                <a:gd name="T35" fmla="*/ 42 h 45"/>
                <a:gd name="T36" fmla="*/ 20 w 49"/>
                <a:gd name="T37" fmla="*/ 38 h 45"/>
                <a:gd name="T38" fmla="*/ 12 w 49"/>
                <a:gd name="T39" fmla="*/ 42 h 45"/>
                <a:gd name="T40" fmla="*/ 1 w 49"/>
                <a:gd name="T41" fmla="*/ 45 h 45"/>
                <a:gd name="T42" fmla="*/ 22 w 49"/>
                <a:gd name="T43" fmla="*/ 11 h 45"/>
                <a:gd name="T44" fmla="*/ 8 w 49"/>
                <a:gd name="T45" fmla="*/ 16 h 45"/>
                <a:gd name="T46" fmla="*/ 22 w 49"/>
                <a:gd name="T47" fmla="*/ 11 h 45"/>
                <a:gd name="T48" fmla="*/ 8 w 49"/>
                <a:gd name="T49" fmla="*/ 18 h 45"/>
                <a:gd name="T50" fmla="*/ 22 w 49"/>
                <a:gd name="T51" fmla="*/ 24 h 45"/>
                <a:gd name="T52" fmla="*/ 22 w 49"/>
                <a:gd name="T53" fmla="*/ 21 h 45"/>
                <a:gd name="T54" fmla="*/ 40 w 49"/>
                <a:gd name="T55" fmla="*/ 18 h 45"/>
                <a:gd name="T56" fmla="*/ 26 w 49"/>
                <a:gd name="T57" fmla="*/ 21 h 45"/>
                <a:gd name="T58" fmla="*/ 26 w 49"/>
                <a:gd name="T59" fmla="*/ 24 h 45"/>
                <a:gd name="T60" fmla="*/ 40 w 49"/>
                <a:gd name="T61" fmla="*/ 18 h 45"/>
                <a:gd name="T62" fmla="*/ 26 w 49"/>
                <a:gd name="T63" fmla="*/ 11 h 45"/>
                <a:gd name="T64" fmla="*/ 40 w 49"/>
                <a:gd name="T65" fmla="*/ 1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5">
                  <a:moveTo>
                    <a:pt x="1" y="45"/>
                  </a:moveTo>
                  <a:lnTo>
                    <a:pt x="0" y="42"/>
                  </a:lnTo>
                  <a:lnTo>
                    <a:pt x="0" y="42"/>
                  </a:lnTo>
                  <a:lnTo>
                    <a:pt x="10" y="39"/>
                  </a:lnTo>
                  <a:lnTo>
                    <a:pt x="10" y="39"/>
                  </a:lnTo>
                  <a:lnTo>
                    <a:pt x="16" y="36"/>
                  </a:lnTo>
                  <a:lnTo>
                    <a:pt x="16" y="36"/>
                  </a:lnTo>
                  <a:lnTo>
                    <a:pt x="8" y="32"/>
                  </a:lnTo>
                  <a:lnTo>
                    <a:pt x="11" y="29"/>
                  </a:lnTo>
                  <a:lnTo>
                    <a:pt x="11" y="29"/>
                  </a:lnTo>
                  <a:lnTo>
                    <a:pt x="19" y="33"/>
                  </a:lnTo>
                  <a:lnTo>
                    <a:pt x="19" y="33"/>
                  </a:lnTo>
                  <a:lnTo>
                    <a:pt x="21" y="31"/>
                  </a:lnTo>
                  <a:lnTo>
                    <a:pt x="22" y="28"/>
                  </a:lnTo>
                  <a:lnTo>
                    <a:pt x="5" y="28"/>
                  </a:lnTo>
                  <a:lnTo>
                    <a:pt x="5" y="8"/>
                  </a:lnTo>
                  <a:lnTo>
                    <a:pt x="22" y="8"/>
                  </a:lnTo>
                  <a:lnTo>
                    <a:pt x="22" y="3"/>
                  </a:lnTo>
                  <a:lnTo>
                    <a:pt x="1" y="3"/>
                  </a:lnTo>
                  <a:lnTo>
                    <a:pt x="1" y="0"/>
                  </a:lnTo>
                  <a:lnTo>
                    <a:pt x="47" y="0"/>
                  </a:lnTo>
                  <a:lnTo>
                    <a:pt x="47" y="3"/>
                  </a:lnTo>
                  <a:lnTo>
                    <a:pt x="26" y="3"/>
                  </a:lnTo>
                  <a:lnTo>
                    <a:pt x="26" y="8"/>
                  </a:lnTo>
                  <a:lnTo>
                    <a:pt x="44" y="8"/>
                  </a:lnTo>
                  <a:lnTo>
                    <a:pt x="44" y="28"/>
                  </a:lnTo>
                  <a:lnTo>
                    <a:pt x="26" y="28"/>
                  </a:lnTo>
                  <a:lnTo>
                    <a:pt x="26" y="28"/>
                  </a:lnTo>
                  <a:lnTo>
                    <a:pt x="25" y="32"/>
                  </a:lnTo>
                  <a:lnTo>
                    <a:pt x="23" y="35"/>
                  </a:lnTo>
                  <a:lnTo>
                    <a:pt x="23" y="35"/>
                  </a:lnTo>
                  <a:lnTo>
                    <a:pt x="35" y="39"/>
                  </a:lnTo>
                  <a:lnTo>
                    <a:pt x="49" y="41"/>
                  </a:lnTo>
                  <a:lnTo>
                    <a:pt x="48" y="45"/>
                  </a:lnTo>
                  <a:lnTo>
                    <a:pt x="48" y="45"/>
                  </a:lnTo>
                  <a:lnTo>
                    <a:pt x="34" y="42"/>
                  </a:lnTo>
                  <a:lnTo>
                    <a:pt x="20" y="38"/>
                  </a:lnTo>
                  <a:lnTo>
                    <a:pt x="20" y="38"/>
                  </a:lnTo>
                  <a:lnTo>
                    <a:pt x="17" y="40"/>
                  </a:lnTo>
                  <a:lnTo>
                    <a:pt x="12" y="42"/>
                  </a:lnTo>
                  <a:lnTo>
                    <a:pt x="7" y="44"/>
                  </a:lnTo>
                  <a:lnTo>
                    <a:pt x="1" y="45"/>
                  </a:lnTo>
                  <a:lnTo>
                    <a:pt x="1" y="45"/>
                  </a:lnTo>
                  <a:close/>
                  <a:moveTo>
                    <a:pt x="22" y="11"/>
                  </a:moveTo>
                  <a:lnTo>
                    <a:pt x="8" y="11"/>
                  </a:lnTo>
                  <a:lnTo>
                    <a:pt x="8" y="16"/>
                  </a:lnTo>
                  <a:lnTo>
                    <a:pt x="22" y="16"/>
                  </a:lnTo>
                  <a:lnTo>
                    <a:pt x="22" y="11"/>
                  </a:lnTo>
                  <a:close/>
                  <a:moveTo>
                    <a:pt x="22" y="18"/>
                  </a:moveTo>
                  <a:lnTo>
                    <a:pt x="8" y="18"/>
                  </a:lnTo>
                  <a:lnTo>
                    <a:pt x="8" y="24"/>
                  </a:lnTo>
                  <a:lnTo>
                    <a:pt x="22" y="24"/>
                  </a:lnTo>
                  <a:lnTo>
                    <a:pt x="22" y="24"/>
                  </a:lnTo>
                  <a:lnTo>
                    <a:pt x="22" y="21"/>
                  </a:lnTo>
                  <a:lnTo>
                    <a:pt x="22" y="18"/>
                  </a:lnTo>
                  <a:close/>
                  <a:moveTo>
                    <a:pt x="40" y="18"/>
                  </a:moveTo>
                  <a:lnTo>
                    <a:pt x="26" y="18"/>
                  </a:lnTo>
                  <a:lnTo>
                    <a:pt x="26" y="21"/>
                  </a:lnTo>
                  <a:lnTo>
                    <a:pt x="26" y="21"/>
                  </a:lnTo>
                  <a:lnTo>
                    <a:pt x="26" y="24"/>
                  </a:lnTo>
                  <a:lnTo>
                    <a:pt x="40" y="24"/>
                  </a:lnTo>
                  <a:lnTo>
                    <a:pt x="40" y="18"/>
                  </a:lnTo>
                  <a:close/>
                  <a:moveTo>
                    <a:pt x="40" y="11"/>
                  </a:moveTo>
                  <a:lnTo>
                    <a:pt x="26" y="11"/>
                  </a:lnTo>
                  <a:lnTo>
                    <a:pt x="26" y="16"/>
                  </a:lnTo>
                  <a:lnTo>
                    <a:pt x="40" y="16"/>
                  </a:lnTo>
                  <a:lnTo>
                    <a:pt x="4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9" name="Freeform 703">
              <a:extLst>
                <a:ext uri="{FF2B5EF4-FFF2-40B4-BE49-F238E27FC236}">
                  <a16:creationId xmlns:a16="http://schemas.microsoft.com/office/drawing/2014/main" id="{2AF12F68-632D-4A1E-9503-CBF386D17864}"/>
                </a:ext>
              </a:extLst>
            </p:cNvPr>
            <p:cNvSpPr>
              <a:spLocks noEditPoints="1"/>
            </p:cNvSpPr>
            <p:nvPr/>
          </p:nvSpPr>
          <p:spPr bwMode="auto">
            <a:xfrm>
              <a:off x="4882" y="3618"/>
              <a:ext cx="24" cy="22"/>
            </a:xfrm>
            <a:custGeom>
              <a:avLst/>
              <a:gdLst>
                <a:gd name="T0" fmla="*/ 15 w 48"/>
                <a:gd name="T1" fmla="*/ 0 h 44"/>
                <a:gd name="T2" fmla="*/ 27 w 48"/>
                <a:gd name="T3" fmla="*/ 8 h 44"/>
                <a:gd name="T4" fmla="*/ 14 w 48"/>
                <a:gd name="T5" fmla="*/ 11 h 44"/>
                <a:gd name="T6" fmla="*/ 12 w 48"/>
                <a:gd name="T7" fmla="*/ 18 h 44"/>
                <a:gd name="T8" fmla="*/ 7 w 48"/>
                <a:gd name="T9" fmla="*/ 32 h 44"/>
                <a:gd name="T10" fmla="*/ 0 w 48"/>
                <a:gd name="T11" fmla="*/ 36 h 44"/>
                <a:gd name="T12" fmla="*/ 3 w 48"/>
                <a:gd name="T13" fmla="*/ 31 h 44"/>
                <a:gd name="T14" fmla="*/ 8 w 48"/>
                <a:gd name="T15" fmla="*/ 18 h 44"/>
                <a:gd name="T16" fmla="*/ 2 w 48"/>
                <a:gd name="T17" fmla="*/ 11 h 44"/>
                <a:gd name="T18" fmla="*/ 10 w 48"/>
                <a:gd name="T19" fmla="*/ 8 h 44"/>
                <a:gd name="T20" fmla="*/ 11 w 48"/>
                <a:gd name="T21" fmla="*/ 0 h 44"/>
                <a:gd name="T22" fmla="*/ 48 w 48"/>
                <a:gd name="T23" fmla="*/ 37 h 44"/>
                <a:gd name="T24" fmla="*/ 46 w 48"/>
                <a:gd name="T25" fmla="*/ 40 h 44"/>
                <a:gd name="T26" fmla="*/ 37 w 48"/>
                <a:gd name="T27" fmla="*/ 34 h 44"/>
                <a:gd name="T28" fmla="*/ 37 w 48"/>
                <a:gd name="T29" fmla="*/ 37 h 44"/>
                <a:gd name="T30" fmla="*/ 34 w 48"/>
                <a:gd name="T31" fmla="*/ 42 h 44"/>
                <a:gd name="T32" fmla="*/ 26 w 48"/>
                <a:gd name="T33" fmla="*/ 44 h 44"/>
                <a:gd name="T34" fmla="*/ 22 w 48"/>
                <a:gd name="T35" fmla="*/ 44 h 44"/>
                <a:gd name="T36" fmla="*/ 18 w 48"/>
                <a:gd name="T37" fmla="*/ 42 h 44"/>
                <a:gd name="T38" fmla="*/ 14 w 48"/>
                <a:gd name="T39" fmla="*/ 37 h 44"/>
                <a:gd name="T40" fmla="*/ 15 w 48"/>
                <a:gd name="T41" fmla="*/ 33 h 44"/>
                <a:gd name="T42" fmla="*/ 18 w 48"/>
                <a:gd name="T43" fmla="*/ 31 h 44"/>
                <a:gd name="T44" fmla="*/ 26 w 48"/>
                <a:gd name="T45" fmla="*/ 29 h 44"/>
                <a:gd name="T46" fmla="*/ 33 w 48"/>
                <a:gd name="T47" fmla="*/ 29 h 44"/>
                <a:gd name="T48" fmla="*/ 37 w 48"/>
                <a:gd name="T49" fmla="*/ 15 h 44"/>
                <a:gd name="T50" fmla="*/ 37 w 48"/>
                <a:gd name="T51" fmla="*/ 31 h 44"/>
                <a:gd name="T52" fmla="*/ 48 w 48"/>
                <a:gd name="T53" fmla="*/ 37 h 44"/>
                <a:gd name="T54" fmla="*/ 33 w 48"/>
                <a:gd name="T55" fmla="*/ 33 h 44"/>
                <a:gd name="T56" fmla="*/ 26 w 48"/>
                <a:gd name="T57" fmla="*/ 32 h 44"/>
                <a:gd name="T58" fmla="*/ 23 w 48"/>
                <a:gd name="T59" fmla="*/ 32 h 44"/>
                <a:gd name="T60" fmla="*/ 21 w 48"/>
                <a:gd name="T61" fmla="*/ 33 h 44"/>
                <a:gd name="T62" fmla="*/ 19 w 48"/>
                <a:gd name="T63" fmla="*/ 36 h 44"/>
                <a:gd name="T64" fmla="*/ 19 w 48"/>
                <a:gd name="T65" fmla="*/ 38 h 44"/>
                <a:gd name="T66" fmla="*/ 23 w 48"/>
                <a:gd name="T67" fmla="*/ 40 h 44"/>
                <a:gd name="T68" fmla="*/ 26 w 48"/>
                <a:gd name="T69" fmla="*/ 41 h 44"/>
                <a:gd name="T70" fmla="*/ 31 w 48"/>
                <a:gd name="T71" fmla="*/ 40 h 44"/>
                <a:gd name="T72" fmla="*/ 33 w 48"/>
                <a:gd name="T73" fmla="*/ 36 h 44"/>
                <a:gd name="T74" fmla="*/ 48 w 48"/>
                <a:gd name="T75" fmla="*/ 14 h 44"/>
                <a:gd name="T76" fmla="*/ 45 w 48"/>
                <a:gd name="T77" fmla="*/ 17 h 44"/>
                <a:gd name="T78" fmla="*/ 32 w 48"/>
                <a:gd name="T79" fmla="*/ 5 h 44"/>
                <a:gd name="T80" fmla="*/ 35 w 48"/>
                <a:gd name="T81" fmla="*/ 2 h 44"/>
                <a:gd name="T82" fmla="*/ 48 w 48"/>
                <a:gd name="T83"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 h="44">
                  <a:moveTo>
                    <a:pt x="15" y="0"/>
                  </a:moveTo>
                  <a:lnTo>
                    <a:pt x="15" y="0"/>
                  </a:lnTo>
                  <a:lnTo>
                    <a:pt x="14" y="8"/>
                  </a:lnTo>
                  <a:lnTo>
                    <a:pt x="27" y="8"/>
                  </a:lnTo>
                  <a:lnTo>
                    <a:pt x="27" y="11"/>
                  </a:lnTo>
                  <a:lnTo>
                    <a:pt x="14" y="11"/>
                  </a:lnTo>
                  <a:lnTo>
                    <a:pt x="14" y="11"/>
                  </a:lnTo>
                  <a:lnTo>
                    <a:pt x="12" y="18"/>
                  </a:lnTo>
                  <a:lnTo>
                    <a:pt x="10" y="25"/>
                  </a:lnTo>
                  <a:lnTo>
                    <a:pt x="7" y="32"/>
                  </a:lnTo>
                  <a:lnTo>
                    <a:pt x="3" y="38"/>
                  </a:lnTo>
                  <a:lnTo>
                    <a:pt x="0" y="36"/>
                  </a:lnTo>
                  <a:lnTo>
                    <a:pt x="0" y="36"/>
                  </a:lnTo>
                  <a:lnTo>
                    <a:pt x="3" y="31"/>
                  </a:lnTo>
                  <a:lnTo>
                    <a:pt x="6" y="24"/>
                  </a:lnTo>
                  <a:lnTo>
                    <a:pt x="8" y="18"/>
                  </a:lnTo>
                  <a:lnTo>
                    <a:pt x="10" y="11"/>
                  </a:lnTo>
                  <a:lnTo>
                    <a:pt x="2" y="11"/>
                  </a:lnTo>
                  <a:lnTo>
                    <a:pt x="2" y="8"/>
                  </a:lnTo>
                  <a:lnTo>
                    <a:pt x="10" y="8"/>
                  </a:lnTo>
                  <a:lnTo>
                    <a:pt x="10" y="8"/>
                  </a:lnTo>
                  <a:lnTo>
                    <a:pt x="11" y="0"/>
                  </a:lnTo>
                  <a:lnTo>
                    <a:pt x="15" y="0"/>
                  </a:lnTo>
                  <a:close/>
                  <a:moveTo>
                    <a:pt x="48" y="37"/>
                  </a:moveTo>
                  <a:lnTo>
                    <a:pt x="46" y="40"/>
                  </a:lnTo>
                  <a:lnTo>
                    <a:pt x="46" y="40"/>
                  </a:lnTo>
                  <a:lnTo>
                    <a:pt x="41" y="37"/>
                  </a:lnTo>
                  <a:lnTo>
                    <a:pt x="37" y="34"/>
                  </a:lnTo>
                  <a:lnTo>
                    <a:pt x="37" y="37"/>
                  </a:lnTo>
                  <a:lnTo>
                    <a:pt x="37" y="37"/>
                  </a:lnTo>
                  <a:lnTo>
                    <a:pt x="36" y="40"/>
                  </a:lnTo>
                  <a:lnTo>
                    <a:pt x="34" y="42"/>
                  </a:lnTo>
                  <a:lnTo>
                    <a:pt x="31" y="44"/>
                  </a:lnTo>
                  <a:lnTo>
                    <a:pt x="26" y="44"/>
                  </a:lnTo>
                  <a:lnTo>
                    <a:pt x="26" y="44"/>
                  </a:lnTo>
                  <a:lnTo>
                    <a:pt x="22" y="44"/>
                  </a:lnTo>
                  <a:lnTo>
                    <a:pt x="18" y="42"/>
                  </a:lnTo>
                  <a:lnTo>
                    <a:pt x="18" y="42"/>
                  </a:lnTo>
                  <a:lnTo>
                    <a:pt x="15" y="40"/>
                  </a:lnTo>
                  <a:lnTo>
                    <a:pt x="14" y="37"/>
                  </a:lnTo>
                  <a:lnTo>
                    <a:pt x="14" y="37"/>
                  </a:lnTo>
                  <a:lnTo>
                    <a:pt x="15" y="33"/>
                  </a:lnTo>
                  <a:lnTo>
                    <a:pt x="18" y="31"/>
                  </a:lnTo>
                  <a:lnTo>
                    <a:pt x="18" y="31"/>
                  </a:lnTo>
                  <a:lnTo>
                    <a:pt x="22" y="29"/>
                  </a:lnTo>
                  <a:lnTo>
                    <a:pt x="26" y="29"/>
                  </a:lnTo>
                  <a:lnTo>
                    <a:pt x="26" y="29"/>
                  </a:lnTo>
                  <a:lnTo>
                    <a:pt x="33" y="29"/>
                  </a:lnTo>
                  <a:lnTo>
                    <a:pt x="33" y="15"/>
                  </a:lnTo>
                  <a:lnTo>
                    <a:pt x="37" y="15"/>
                  </a:lnTo>
                  <a:lnTo>
                    <a:pt x="37" y="31"/>
                  </a:lnTo>
                  <a:lnTo>
                    <a:pt x="37" y="31"/>
                  </a:lnTo>
                  <a:lnTo>
                    <a:pt x="42" y="33"/>
                  </a:lnTo>
                  <a:lnTo>
                    <a:pt x="48" y="37"/>
                  </a:lnTo>
                  <a:lnTo>
                    <a:pt x="48" y="37"/>
                  </a:lnTo>
                  <a:close/>
                  <a:moveTo>
                    <a:pt x="33" y="33"/>
                  </a:moveTo>
                  <a:lnTo>
                    <a:pt x="33" y="33"/>
                  </a:lnTo>
                  <a:lnTo>
                    <a:pt x="26" y="32"/>
                  </a:lnTo>
                  <a:lnTo>
                    <a:pt x="26" y="32"/>
                  </a:lnTo>
                  <a:lnTo>
                    <a:pt x="23" y="32"/>
                  </a:lnTo>
                  <a:lnTo>
                    <a:pt x="21" y="33"/>
                  </a:lnTo>
                  <a:lnTo>
                    <a:pt x="21" y="33"/>
                  </a:lnTo>
                  <a:lnTo>
                    <a:pt x="19" y="35"/>
                  </a:lnTo>
                  <a:lnTo>
                    <a:pt x="19" y="36"/>
                  </a:lnTo>
                  <a:lnTo>
                    <a:pt x="19" y="36"/>
                  </a:lnTo>
                  <a:lnTo>
                    <a:pt x="19" y="38"/>
                  </a:lnTo>
                  <a:lnTo>
                    <a:pt x="21" y="40"/>
                  </a:lnTo>
                  <a:lnTo>
                    <a:pt x="23" y="40"/>
                  </a:lnTo>
                  <a:lnTo>
                    <a:pt x="26" y="41"/>
                  </a:lnTo>
                  <a:lnTo>
                    <a:pt x="26" y="41"/>
                  </a:lnTo>
                  <a:lnTo>
                    <a:pt x="29" y="40"/>
                  </a:lnTo>
                  <a:lnTo>
                    <a:pt x="31" y="40"/>
                  </a:lnTo>
                  <a:lnTo>
                    <a:pt x="33" y="38"/>
                  </a:lnTo>
                  <a:lnTo>
                    <a:pt x="33" y="36"/>
                  </a:lnTo>
                  <a:lnTo>
                    <a:pt x="33" y="33"/>
                  </a:lnTo>
                  <a:close/>
                  <a:moveTo>
                    <a:pt x="48" y="14"/>
                  </a:moveTo>
                  <a:lnTo>
                    <a:pt x="45" y="17"/>
                  </a:lnTo>
                  <a:lnTo>
                    <a:pt x="45" y="17"/>
                  </a:lnTo>
                  <a:lnTo>
                    <a:pt x="40" y="11"/>
                  </a:lnTo>
                  <a:lnTo>
                    <a:pt x="32" y="5"/>
                  </a:lnTo>
                  <a:lnTo>
                    <a:pt x="35" y="2"/>
                  </a:lnTo>
                  <a:lnTo>
                    <a:pt x="35" y="2"/>
                  </a:lnTo>
                  <a:lnTo>
                    <a:pt x="42" y="7"/>
                  </a:lnTo>
                  <a:lnTo>
                    <a:pt x="48" y="14"/>
                  </a:lnTo>
                  <a:lnTo>
                    <a:pt x="4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0" name="Freeform 704">
              <a:extLst>
                <a:ext uri="{FF2B5EF4-FFF2-40B4-BE49-F238E27FC236}">
                  <a16:creationId xmlns:a16="http://schemas.microsoft.com/office/drawing/2014/main" id="{E7064ECC-05C7-4B68-A4D3-EADD2815F0A8}"/>
                </a:ext>
              </a:extLst>
            </p:cNvPr>
            <p:cNvSpPr>
              <a:spLocks noEditPoints="1"/>
            </p:cNvSpPr>
            <p:nvPr/>
          </p:nvSpPr>
          <p:spPr bwMode="auto">
            <a:xfrm>
              <a:off x="4911" y="3619"/>
              <a:ext cx="21" cy="21"/>
            </a:xfrm>
            <a:custGeom>
              <a:avLst/>
              <a:gdLst>
                <a:gd name="T0" fmla="*/ 29 w 43"/>
                <a:gd name="T1" fmla="*/ 38 h 42"/>
                <a:gd name="T2" fmla="*/ 37 w 43"/>
                <a:gd name="T3" fmla="*/ 34 h 42"/>
                <a:gd name="T4" fmla="*/ 39 w 43"/>
                <a:gd name="T5" fmla="*/ 28 h 42"/>
                <a:gd name="T6" fmla="*/ 38 w 43"/>
                <a:gd name="T7" fmla="*/ 23 h 42"/>
                <a:gd name="T8" fmla="*/ 35 w 43"/>
                <a:gd name="T9" fmla="*/ 20 h 42"/>
                <a:gd name="T10" fmla="*/ 26 w 43"/>
                <a:gd name="T11" fmla="*/ 17 h 42"/>
                <a:gd name="T12" fmla="*/ 17 w 43"/>
                <a:gd name="T13" fmla="*/ 18 h 42"/>
                <a:gd name="T14" fmla="*/ 13 w 43"/>
                <a:gd name="T15" fmla="*/ 20 h 42"/>
                <a:gd name="T16" fmla="*/ 9 w 43"/>
                <a:gd name="T17" fmla="*/ 22 h 42"/>
                <a:gd name="T18" fmla="*/ 0 w 43"/>
                <a:gd name="T19" fmla="*/ 24 h 42"/>
                <a:gd name="T20" fmla="*/ 15 w 43"/>
                <a:gd name="T21" fmla="*/ 14 h 42"/>
                <a:gd name="T22" fmla="*/ 4 w 43"/>
                <a:gd name="T23" fmla="*/ 3 h 42"/>
                <a:gd name="T24" fmla="*/ 36 w 43"/>
                <a:gd name="T25" fmla="*/ 0 h 42"/>
                <a:gd name="T26" fmla="*/ 20 w 43"/>
                <a:gd name="T27" fmla="*/ 15 h 42"/>
                <a:gd name="T28" fmla="*/ 20 w 43"/>
                <a:gd name="T29" fmla="*/ 15 h 42"/>
                <a:gd name="T30" fmla="*/ 26 w 43"/>
                <a:gd name="T31" fmla="*/ 14 h 42"/>
                <a:gd name="T32" fmla="*/ 38 w 43"/>
                <a:gd name="T33" fmla="*/ 17 h 42"/>
                <a:gd name="T34" fmla="*/ 40 w 43"/>
                <a:gd name="T35" fmla="*/ 19 h 42"/>
                <a:gd name="T36" fmla="*/ 43 w 43"/>
                <a:gd name="T37" fmla="*/ 24 h 42"/>
                <a:gd name="T38" fmla="*/ 43 w 43"/>
                <a:gd name="T39" fmla="*/ 28 h 42"/>
                <a:gd name="T40" fmla="*/ 42 w 43"/>
                <a:gd name="T41" fmla="*/ 34 h 42"/>
                <a:gd name="T42" fmla="*/ 37 w 43"/>
                <a:gd name="T43" fmla="*/ 38 h 42"/>
                <a:gd name="T44" fmla="*/ 34 w 43"/>
                <a:gd name="T45" fmla="*/ 40 h 42"/>
                <a:gd name="T46" fmla="*/ 22 w 43"/>
                <a:gd name="T47" fmla="*/ 42 h 42"/>
                <a:gd name="T48" fmla="*/ 15 w 43"/>
                <a:gd name="T49" fmla="*/ 41 h 42"/>
                <a:gd name="T50" fmla="*/ 9 w 43"/>
                <a:gd name="T51" fmla="*/ 38 h 42"/>
                <a:gd name="T52" fmla="*/ 8 w 43"/>
                <a:gd name="T53" fmla="*/ 35 h 42"/>
                <a:gd name="T54" fmla="*/ 11 w 43"/>
                <a:gd name="T55" fmla="*/ 30 h 42"/>
                <a:gd name="T56" fmla="*/ 13 w 43"/>
                <a:gd name="T57" fmla="*/ 28 h 42"/>
                <a:gd name="T58" fmla="*/ 17 w 43"/>
                <a:gd name="T59" fmla="*/ 28 h 42"/>
                <a:gd name="T60" fmla="*/ 25 w 43"/>
                <a:gd name="T61" fmla="*/ 30 h 42"/>
                <a:gd name="T62" fmla="*/ 28 w 43"/>
                <a:gd name="T63" fmla="*/ 33 h 42"/>
                <a:gd name="T64" fmla="*/ 29 w 43"/>
                <a:gd name="T65" fmla="*/ 38 h 42"/>
                <a:gd name="T66" fmla="*/ 26 w 43"/>
                <a:gd name="T67" fmla="*/ 38 h 42"/>
                <a:gd name="T68" fmla="*/ 23 w 43"/>
                <a:gd name="T69" fmla="*/ 33 h 42"/>
                <a:gd name="T70" fmla="*/ 17 w 43"/>
                <a:gd name="T71" fmla="*/ 31 h 42"/>
                <a:gd name="T72" fmla="*/ 13 w 43"/>
                <a:gd name="T73" fmla="*/ 32 h 42"/>
                <a:gd name="T74" fmla="*/ 12 w 43"/>
                <a:gd name="T75" fmla="*/ 33 h 42"/>
                <a:gd name="T76" fmla="*/ 11 w 43"/>
                <a:gd name="T77" fmla="*/ 35 h 42"/>
                <a:gd name="T78" fmla="*/ 14 w 43"/>
                <a:gd name="T79" fmla="*/ 38 h 42"/>
                <a:gd name="T80" fmla="*/ 21 w 43"/>
                <a:gd name="T81" fmla="*/ 39 h 42"/>
                <a:gd name="T82" fmla="*/ 26 w 43"/>
                <a:gd name="T83"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 h="42">
                  <a:moveTo>
                    <a:pt x="29" y="38"/>
                  </a:moveTo>
                  <a:lnTo>
                    <a:pt x="29" y="38"/>
                  </a:lnTo>
                  <a:lnTo>
                    <a:pt x="34" y="36"/>
                  </a:lnTo>
                  <a:lnTo>
                    <a:pt x="37" y="34"/>
                  </a:lnTo>
                  <a:lnTo>
                    <a:pt x="38" y="31"/>
                  </a:lnTo>
                  <a:lnTo>
                    <a:pt x="39" y="28"/>
                  </a:lnTo>
                  <a:lnTo>
                    <a:pt x="39" y="28"/>
                  </a:lnTo>
                  <a:lnTo>
                    <a:pt x="38" y="23"/>
                  </a:lnTo>
                  <a:lnTo>
                    <a:pt x="35" y="20"/>
                  </a:lnTo>
                  <a:lnTo>
                    <a:pt x="35" y="20"/>
                  </a:lnTo>
                  <a:lnTo>
                    <a:pt x="31" y="18"/>
                  </a:lnTo>
                  <a:lnTo>
                    <a:pt x="26" y="17"/>
                  </a:lnTo>
                  <a:lnTo>
                    <a:pt x="26" y="17"/>
                  </a:lnTo>
                  <a:lnTo>
                    <a:pt x="17" y="18"/>
                  </a:lnTo>
                  <a:lnTo>
                    <a:pt x="17" y="18"/>
                  </a:lnTo>
                  <a:lnTo>
                    <a:pt x="13" y="20"/>
                  </a:lnTo>
                  <a:lnTo>
                    <a:pt x="9" y="22"/>
                  </a:lnTo>
                  <a:lnTo>
                    <a:pt x="9" y="22"/>
                  </a:lnTo>
                  <a:lnTo>
                    <a:pt x="2" y="28"/>
                  </a:lnTo>
                  <a:lnTo>
                    <a:pt x="0" y="24"/>
                  </a:lnTo>
                  <a:lnTo>
                    <a:pt x="0" y="24"/>
                  </a:lnTo>
                  <a:lnTo>
                    <a:pt x="15" y="14"/>
                  </a:lnTo>
                  <a:lnTo>
                    <a:pt x="31" y="3"/>
                  </a:lnTo>
                  <a:lnTo>
                    <a:pt x="4" y="3"/>
                  </a:lnTo>
                  <a:lnTo>
                    <a:pt x="4" y="0"/>
                  </a:lnTo>
                  <a:lnTo>
                    <a:pt x="36" y="0"/>
                  </a:lnTo>
                  <a:lnTo>
                    <a:pt x="38" y="2"/>
                  </a:lnTo>
                  <a:lnTo>
                    <a:pt x="20" y="15"/>
                  </a:lnTo>
                  <a:lnTo>
                    <a:pt x="20" y="15"/>
                  </a:lnTo>
                  <a:lnTo>
                    <a:pt x="20" y="15"/>
                  </a:lnTo>
                  <a:lnTo>
                    <a:pt x="26" y="14"/>
                  </a:lnTo>
                  <a:lnTo>
                    <a:pt x="26" y="14"/>
                  </a:lnTo>
                  <a:lnTo>
                    <a:pt x="33" y="15"/>
                  </a:lnTo>
                  <a:lnTo>
                    <a:pt x="38" y="17"/>
                  </a:lnTo>
                  <a:lnTo>
                    <a:pt x="38" y="17"/>
                  </a:lnTo>
                  <a:lnTo>
                    <a:pt x="40" y="19"/>
                  </a:lnTo>
                  <a:lnTo>
                    <a:pt x="42" y="21"/>
                  </a:lnTo>
                  <a:lnTo>
                    <a:pt x="43" y="24"/>
                  </a:lnTo>
                  <a:lnTo>
                    <a:pt x="43" y="28"/>
                  </a:lnTo>
                  <a:lnTo>
                    <a:pt x="43" y="28"/>
                  </a:lnTo>
                  <a:lnTo>
                    <a:pt x="43" y="31"/>
                  </a:lnTo>
                  <a:lnTo>
                    <a:pt x="42" y="34"/>
                  </a:lnTo>
                  <a:lnTo>
                    <a:pt x="40" y="36"/>
                  </a:lnTo>
                  <a:lnTo>
                    <a:pt x="37" y="38"/>
                  </a:lnTo>
                  <a:lnTo>
                    <a:pt x="37" y="38"/>
                  </a:lnTo>
                  <a:lnTo>
                    <a:pt x="34" y="40"/>
                  </a:lnTo>
                  <a:lnTo>
                    <a:pt x="31" y="41"/>
                  </a:lnTo>
                  <a:lnTo>
                    <a:pt x="22" y="42"/>
                  </a:lnTo>
                  <a:lnTo>
                    <a:pt x="22" y="42"/>
                  </a:lnTo>
                  <a:lnTo>
                    <a:pt x="15" y="41"/>
                  </a:lnTo>
                  <a:lnTo>
                    <a:pt x="11" y="40"/>
                  </a:lnTo>
                  <a:lnTo>
                    <a:pt x="9" y="38"/>
                  </a:lnTo>
                  <a:lnTo>
                    <a:pt x="8" y="35"/>
                  </a:lnTo>
                  <a:lnTo>
                    <a:pt x="8" y="35"/>
                  </a:lnTo>
                  <a:lnTo>
                    <a:pt x="8" y="32"/>
                  </a:lnTo>
                  <a:lnTo>
                    <a:pt x="11" y="30"/>
                  </a:lnTo>
                  <a:lnTo>
                    <a:pt x="11" y="30"/>
                  </a:lnTo>
                  <a:lnTo>
                    <a:pt x="13" y="28"/>
                  </a:lnTo>
                  <a:lnTo>
                    <a:pt x="17" y="28"/>
                  </a:lnTo>
                  <a:lnTo>
                    <a:pt x="17" y="28"/>
                  </a:lnTo>
                  <a:lnTo>
                    <a:pt x="22" y="28"/>
                  </a:lnTo>
                  <a:lnTo>
                    <a:pt x="25" y="30"/>
                  </a:lnTo>
                  <a:lnTo>
                    <a:pt x="25" y="30"/>
                  </a:lnTo>
                  <a:lnTo>
                    <a:pt x="28" y="33"/>
                  </a:lnTo>
                  <a:lnTo>
                    <a:pt x="29" y="38"/>
                  </a:lnTo>
                  <a:lnTo>
                    <a:pt x="29" y="38"/>
                  </a:lnTo>
                  <a:close/>
                  <a:moveTo>
                    <a:pt x="26" y="38"/>
                  </a:moveTo>
                  <a:lnTo>
                    <a:pt x="26" y="38"/>
                  </a:lnTo>
                  <a:lnTo>
                    <a:pt x="25" y="35"/>
                  </a:lnTo>
                  <a:lnTo>
                    <a:pt x="23" y="33"/>
                  </a:lnTo>
                  <a:lnTo>
                    <a:pt x="21" y="32"/>
                  </a:lnTo>
                  <a:lnTo>
                    <a:pt x="17" y="31"/>
                  </a:lnTo>
                  <a:lnTo>
                    <a:pt x="17" y="31"/>
                  </a:lnTo>
                  <a:lnTo>
                    <a:pt x="13" y="32"/>
                  </a:lnTo>
                  <a:lnTo>
                    <a:pt x="13" y="32"/>
                  </a:lnTo>
                  <a:lnTo>
                    <a:pt x="12" y="33"/>
                  </a:lnTo>
                  <a:lnTo>
                    <a:pt x="11" y="35"/>
                  </a:lnTo>
                  <a:lnTo>
                    <a:pt x="11" y="35"/>
                  </a:lnTo>
                  <a:lnTo>
                    <a:pt x="12" y="36"/>
                  </a:lnTo>
                  <a:lnTo>
                    <a:pt x="14" y="38"/>
                  </a:lnTo>
                  <a:lnTo>
                    <a:pt x="17" y="38"/>
                  </a:lnTo>
                  <a:lnTo>
                    <a:pt x="21" y="39"/>
                  </a:lnTo>
                  <a:lnTo>
                    <a:pt x="21" y="39"/>
                  </a:lnTo>
                  <a:lnTo>
                    <a:pt x="26" y="38"/>
                  </a:lnTo>
                  <a:lnTo>
                    <a:pt x="2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1" name="Freeform 705">
              <a:extLst>
                <a:ext uri="{FF2B5EF4-FFF2-40B4-BE49-F238E27FC236}">
                  <a16:creationId xmlns:a16="http://schemas.microsoft.com/office/drawing/2014/main" id="{29E38E40-3B24-4B8A-94F4-5AAF87D20DA9}"/>
                </a:ext>
              </a:extLst>
            </p:cNvPr>
            <p:cNvSpPr>
              <a:spLocks noEditPoints="1"/>
            </p:cNvSpPr>
            <p:nvPr/>
          </p:nvSpPr>
          <p:spPr bwMode="auto">
            <a:xfrm>
              <a:off x="4936" y="3617"/>
              <a:ext cx="25" cy="23"/>
            </a:xfrm>
            <a:custGeom>
              <a:avLst/>
              <a:gdLst>
                <a:gd name="T0" fmla="*/ 0 w 51"/>
                <a:gd name="T1" fmla="*/ 41 h 47"/>
                <a:gd name="T2" fmla="*/ 6 w 51"/>
                <a:gd name="T3" fmla="*/ 35 h 47"/>
                <a:gd name="T4" fmla="*/ 11 w 51"/>
                <a:gd name="T5" fmla="*/ 27 h 47"/>
                <a:gd name="T6" fmla="*/ 2 w 51"/>
                <a:gd name="T7" fmla="*/ 24 h 47"/>
                <a:gd name="T8" fmla="*/ 11 w 51"/>
                <a:gd name="T9" fmla="*/ 19 h 47"/>
                <a:gd name="T10" fmla="*/ 1 w 51"/>
                <a:gd name="T11" fmla="*/ 16 h 47"/>
                <a:gd name="T12" fmla="*/ 5 w 51"/>
                <a:gd name="T13" fmla="*/ 8 h 47"/>
                <a:gd name="T14" fmla="*/ 2 w 51"/>
                <a:gd name="T15" fmla="*/ 5 h 47"/>
                <a:gd name="T16" fmla="*/ 11 w 51"/>
                <a:gd name="T17" fmla="*/ 0 h 47"/>
                <a:gd name="T18" fmla="*/ 15 w 51"/>
                <a:gd name="T19" fmla="*/ 5 h 47"/>
                <a:gd name="T20" fmla="*/ 24 w 51"/>
                <a:gd name="T21" fmla="*/ 8 h 47"/>
                <a:gd name="T22" fmla="*/ 19 w 51"/>
                <a:gd name="T23" fmla="*/ 16 h 47"/>
                <a:gd name="T24" fmla="*/ 25 w 51"/>
                <a:gd name="T25" fmla="*/ 19 h 47"/>
                <a:gd name="T26" fmla="*/ 15 w 51"/>
                <a:gd name="T27" fmla="*/ 24 h 47"/>
                <a:gd name="T28" fmla="*/ 23 w 51"/>
                <a:gd name="T29" fmla="*/ 27 h 47"/>
                <a:gd name="T30" fmla="*/ 15 w 51"/>
                <a:gd name="T31" fmla="*/ 28 h 47"/>
                <a:gd name="T32" fmla="*/ 23 w 51"/>
                <a:gd name="T33" fmla="*/ 35 h 47"/>
                <a:gd name="T34" fmla="*/ 21 w 51"/>
                <a:gd name="T35" fmla="*/ 38 h 47"/>
                <a:gd name="T36" fmla="*/ 15 w 51"/>
                <a:gd name="T37" fmla="*/ 47 h 47"/>
                <a:gd name="T38" fmla="*/ 11 w 51"/>
                <a:gd name="T39" fmla="*/ 33 h 47"/>
                <a:gd name="T40" fmla="*/ 6 w 51"/>
                <a:gd name="T41" fmla="*/ 39 h 47"/>
                <a:gd name="T42" fmla="*/ 2 w 51"/>
                <a:gd name="T43" fmla="*/ 43 h 47"/>
                <a:gd name="T44" fmla="*/ 10 w 51"/>
                <a:gd name="T45" fmla="*/ 16 h 47"/>
                <a:gd name="T46" fmla="*/ 18 w 51"/>
                <a:gd name="T47" fmla="*/ 8 h 47"/>
                <a:gd name="T48" fmla="*/ 41 w 51"/>
                <a:gd name="T49" fmla="*/ 46 h 47"/>
                <a:gd name="T50" fmla="*/ 32 w 51"/>
                <a:gd name="T51" fmla="*/ 19 h 47"/>
                <a:gd name="T52" fmla="*/ 32 w 51"/>
                <a:gd name="T53" fmla="*/ 22 h 47"/>
                <a:gd name="T54" fmla="*/ 30 w 51"/>
                <a:gd name="T55" fmla="*/ 36 h 47"/>
                <a:gd name="T56" fmla="*/ 24 w 51"/>
                <a:gd name="T57" fmla="*/ 47 h 47"/>
                <a:gd name="T58" fmla="*/ 21 w 51"/>
                <a:gd name="T59" fmla="*/ 45 h 47"/>
                <a:gd name="T60" fmla="*/ 27 w 51"/>
                <a:gd name="T61" fmla="*/ 35 h 47"/>
                <a:gd name="T62" fmla="*/ 28 w 51"/>
                <a:gd name="T63" fmla="*/ 28 h 47"/>
                <a:gd name="T64" fmla="*/ 28 w 51"/>
                <a:gd name="T65" fmla="*/ 4 h 47"/>
                <a:gd name="T66" fmla="*/ 40 w 51"/>
                <a:gd name="T67" fmla="*/ 2 h 47"/>
                <a:gd name="T68" fmla="*/ 49 w 51"/>
                <a:gd name="T69" fmla="*/ 3 h 47"/>
                <a:gd name="T70" fmla="*/ 42 w 51"/>
                <a:gd name="T71" fmla="*/ 5 h 47"/>
                <a:gd name="T72" fmla="*/ 32 w 51"/>
                <a:gd name="T73" fmla="*/ 16 h 47"/>
                <a:gd name="T74" fmla="*/ 51 w 51"/>
                <a:gd name="T75" fmla="*/ 19 h 47"/>
                <a:gd name="T76" fmla="*/ 45 w 51"/>
                <a:gd name="T77"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 h="47">
                  <a:moveTo>
                    <a:pt x="2" y="43"/>
                  </a:moveTo>
                  <a:lnTo>
                    <a:pt x="0" y="41"/>
                  </a:lnTo>
                  <a:lnTo>
                    <a:pt x="0" y="41"/>
                  </a:lnTo>
                  <a:lnTo>
                    <a:pt x="6" y="35"/>
                  </a:lnTo>
                  <a:lnTo>
                    <a:pt x="6" y="35"/>
                  </a:lnTo>
                  <a:lnTo>
                    <a:pt x="11" y="27"/>
                  </a:lnTo>
                  <a:lnTo>
                    <a:pt x="2" y="27"/>
                  </a:lnTo>
                  <a:lnTo>
                    <a:pt x="2" y="24"/>
                  </a:lnTo>
                  <a:lnTo>
                    <a:pt x="11" y="24"/>
                  </a:lnTo>
                  <a:lnTo>
                    <a:pt x="11" y="19"/>
                  </a:lnTo>
                  <a:lnTo>
                    <a:pt x="1" y="19"/>
                  </a:lnTo>
                  <a:lnTo>
                    <a:pt x="1" y="16"/>
                  </a:lnTo>
                  <a:lnTo>
                    <a:pt x="7" y="16"/>
                  </a:lnTo>
                  <a:lnTo>
                    <a:pt x="5" y="8"/>
                  </a:lnTo>
                  <a:lnTo>
                    <a:pt x="2" y="8"/>
                  </a:lnTo>
                  <a:lnTo>
                    <a:pt x="2" y="5"/>
                  </a:lnTo>
                  <a:lnTo>
                    <a:pt x="11" y="5"/>
                  </a:lnTo>
                  <a:lnTo>
                    <a:pt x="11" y="0"/>
                  </a:lnTo>
                  <a:lnTo>
                    <a:pt x="15" y="0"/>
                  </a:lnTo>
                  <a:lnTo>
                    <a:pt x="15" y="5"/>
                  </a:lnTo>
                  <a:lnTo>
                    <a:pt x="24" y="5"/>
                  </a:lnTo>
                  <a:lnTo>
                    <a:pt x="24" y="8"/>
                  </a:lnTo>
                  <a:lnTo>
                    <a:pt x="22" y="8"/>
                  </a:lnTo>
                  <a:lnTo>
                    <a:pt x="19" y="16"/>
                  </a:lnTo>
                  <a:lnTo>
                    <a:pt x="25" y="16"/>
                  </a:lnTo>
                  <a:lnTo>
                    <a:pt x="25" y="19"/>
                  </a:lnTo>
                  <a:lnTo>
                    <a:pt x="15" y="19"/>
                  </a:lnTo>
                  <a:lnTo>
                    <a:pt x="15" y="24"/>
                  </a:lnTo>
                  <a:lnTo>
                    <a:pt x="23" y="24"/>
                  </a:lnTo>
                  <a:lnTo>
                    <a:pt x="23" y="27"/>
                  </a:lnTo>
                  <a:lnTo>
                    <a:pt x="15" y="27"/>
                  </a:lnTo>
                  <a:lnTo>
                    <a:pt x="15" y="28"/>
                  </a:lnTo>
                  <a:lnTo>
                    <a:pt x="15" y="28"/>
                  </a:lnTo>
                  <a:lnTo>
                    <a:pt x="23" y="35"/>
                  </a:lnTo>
                  <a:lnTo>
                    <a:pt x="21" y="38"/>
                  </a:lnTo>
                  <a:lnTo>
                    <a:pt x="21" y="38"/>
                  </a:lnTo>
                  <a:lnTo>
                    <a:pt x="15" y="33"/>
                  </a:lnTo>
                  <a:lnTo>
                    <a:pt x="15" y="47"/>
                  </a:lnTo>
                  <a:lnTo>
                    <a:pt x="11" y="47"/>
                  </a:lnTo>
                  <a:lnTo>
                    <a:pt x="11" y="33"/>
                  </a:lnTo>
                  <a:lnTo>
                    <a:pt x="11" y="33"/>
                  </a:lnTo>
                  <a:lnTo>
                    <a:pt x="6" y="39"/>
                  </a:lnTo>
                  <a:lnTo>
                    <a:pt x="2" y="43"/>
                  </a:lnTo>
                  <a:lnTo>
                    <a:pt x="2" y="43"/>
                  </a:lnTo>
                  <a:close/>
                  <a:moveTo>
                    <a:pt x="8" y="8"/>
                  </a:moveTo>
                  <a:lnTo>
                    <a:pt x="10" y="16"/>
                  </a:lnTo>
                  <a:lnTo>
                    <a:pt x="16" y="16"/>
                  </a:lnTo>
                  <a:lnTo>
                    <a:pt x="18" y="8"/>
                  </a:lnTo>
                  <a:lnTo>
                    <a:pt x="8" y="8"/>
                  </a:lnTo>
                  <a:close/>
                  <a:moveTo>
                    <a:pt x="41" y="46"/>
                  </a:moveTo>
                  <a:lnTo>
                    <a:pt x="41" y="19"/>
                  </a:lnTo>
                  <a:lnTo>
                    <a:pt x="32" y="19"/>
                  </a:lnTo>
                  <a:lnTo>
                    <a:pt x="32" y="22"/>
                  </a:lnTo>
                  <a:lnTo>
                    <a:pt x="32" y="22"/>
                  </a:lnTo>
                  <a:lnTo>
                    <a:pt x="32" y="30"/>
                  </a:lnTo>
                  <a:lnTo>
                    <a:pt x="30" y="36"/>
                  </a:lnTo>
                  <a:lnTo>
                    <a:pt x="28" y="42"/>
                  </a:lnTo>
                  <a:lnTo>
                    <a:pt x="24" y="47"/>
                  </a:lnTo>
                  <a:lnTo>
                    <a:pt x="21" y="45"/>
                  </a:lnTo>
                  <a:lnTo>
                    <a:pt x="21" y="45"/>
                  </a:lnTo>
                  <a:lnTo>
                    <a:pt x="24" y="40"/>
                  </a:lnTo>
                  <a:lnTo>
                    <a:pt x="27" y="35"/>
                  </a:lnTo>
                  <a:lnTo>
                    <a:pt x="27" y="35"/>
                  </a:lnTo>
                  <a:lnTo>
                    <a:pt x="28" y="28"/>
                  </a:lnTo>
                  <a:lnTo>
                    <a:pt x="28" y="22"/>
                  </a:lnTo>
                  <a:lnTo>
                    <a:pt x="28" y="4"/>
                  </a:lnTo>
                  <a:lnTo>
                    <a:pt x="28" y="4"/>
                  </a:lnTo>
                  <a:lnTo>
                    <a:pt x="40" y="2"/>
                  </a:lnTo>
                  <a:lnTo>
                    <a:pt x="47" y="0"/>
                  </a:lnTo>
                  <a:lnTo>
                    <a:pt x="49" y="3"/>
                  </a:lnTo>
                  <a:lnTo>
                    <a:pt x="49" y="3"/>
                  </a:lnTo>
                  <a:lnTo>
                    <a:pt x="42" y="5"/>
                  </a:lnTo>
                  <a:lnTo>
                    <a:pt x="32" y="7"/>
                  </a:lnTo>
                  <a:lnTo>
                    <a:pt x="32" y="16"/>
                  </a:lnTo>
                  <a:lnTo>
                    <a:pt x="51" y="16"/>
                  </a:lnTo>
                  <a:lnTo>
                    <a:pt x="51" y="19"/>
                  </a:lnTo>
                  <a:lnTo>
                    <a:pt x="45" y="19"/>
                  </a:lnTo>
                  <a:lnTo>
                    <a:pt x="45" y="46"/>
                  </a:lnTo>
                  <a:lnTo>
                    <a:pt x="4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2" name="Freeform 706">
              <a:extLst>
                <a:ext uri="{FF2B5EF4-FFF2-40B4-BE49-F238E27FC236}">
                  <a16:creationId xmlns:a16="http://schemas.microsoft.com/office/drawing/2014/main" id="{1717C9ED-BD53-4AF7-9413-0B66F0A6E317}"/>
                </a:ext>
              </a:extLst>
            </p:cNvPr>
            <p:cNvSpPr>
              <a:spLocks noEditPoints="1"/>
            </p:cNvSpPr>
            <p:nvPr/>
          </p:nvSpPr>
          <p:spPr bwMode="auto">
            <a:xfrm>
              <a:off x="4963" y="3617"/>
              <a:ext cx="26" cy="23"/>
            </a:xfrm>
            <a:custGeom>
              <a:avLst/>
              <a:gdLst>
                <a:gd name="T0" fmla="*/ 13 w 52"/>
                <a:gd name="T1" fmla="*/ 27 h 47"/>
                <a:gd name="T2" fmla="*/ 9 w 52"/>
                <a:gd name="T3" fmla="*/ 38 h 47"/>
                <a:gd name="T4" fmla="*/ 2 w 52"/>
                <a:gd name="T5" fmla="*/ 47 h 47"/>
                <a:gd name="T6" fmla="*/ 0 w 52"/>
                <a:gd name="T7" fmla="*/ 44 h 47"/>
                <a:gd name="T8" fmla="*/ 7 w 52"/>
                <a:gd name="T9" fmla="*/ 35 h 47"/>
                <a:gd name="T10" fmla="*/ 9 w 52"/>
                <a:gd name="T11" fmla="*/ 30 h 47"/>
                <a:gd name="T12" fmla="*/ 2 w 52"/>
                <a:gd name="T13" fmla="*/ 23 h 47"/>
                <a:gd name="T14" fmla="*/ 11 w 52"/>
                <a:gd name="T15" fmla="*/ 20 h 47"/>
                <a:gd name="T16" fmla="*/ 3 w 52"/>
                <a:gd name="T17" fmla="*/ 10 h 47"/>
                <a:gd name="T18" fmla="*/ 11 w 52"/>
                <a:gd name="T19" fmla="*/ 8 h 47"/>
                <a:gd name="T20" fmla="*/ 14 w 52"/>
                <a:gd name="T21" fmla="*/ 0 h 47"/>
                <a:gd name="T22" fmla="*/ 22 w 52"/>
                <a:gd name="T23" fmla="*/ 8 h 47"/>
                <a:gd name="T24" fmla="*/ 14 w 52"/>
                <a:gd name="T25" fmla="*/ 10 h 47"/>
                <a:gd name="T26" fmla="*/ 22 w 52"/>
                <a:gd name="T27" fmla="*/ 20 h 47"/>
                <a:gd name="T28" fmla="*/ 14 w 52"/>
                <a:gd name="T29" fmla="*/ 23 h 47"/>
                <a:gd name="T30" fmla="*/ 18 w 52"/>
                <a:gd name="T31" fmla="*/ 31 h 47"/>
                <a:gd name="T32" fmla="*/ 22 w 52"/>
                <a:gd name="T33" fmla="*/ 37 h 47"/>
                <a:gd name="T34" fmla="*/ 19 w 52"/>
                <a:gd name="T35" fmla="*/ 39 h 47"/>
                <a:gd name="T36" fmla="*/ 13 w 52"/>
                <a:gd name="T37" fmla="*/ 27 h 47"/>
                <a:gd name="T38" fmla="*/ 38 w 52"/>
                <a:gd name="T39" fmla="*/ 30 h 47"/>
                <a:gd name="T40" fmla="*/ 33 w 52"/>
                <a:gd name="T41" fmla="*/ 30 h 47"/>
                <a:gd name="T42" fmla="*/ 28 w 52"/>
                <a:gd name="T43" fmla="*/ 41 h 47"/>
                <a:gd name="T44" fmla="*/ 23 w 52"/>
                <a:gd name="T45" fmla="*/ 45 h 47"/>
                <a:gd name="T46" fmla="*/ 16 w 52"/>
                <a:gd name="T47" fmla="*/ 44 h 47"/>
                <a:gd name="T48" fmla="*/ 21 w 52"/>
                <a:gd name="T49" fmla="*/ 42 h 47"/>
                <a:gd name="T50" fmla="*/ 28 w 52"/>
                <a:gd name="T51" fmla="*/ 35 h 47"/>
                <a:gd name="T52" fmla="*/ 24 w 52"/>
                <a:gd name="T53" fmla="*/ 30 h 47"/>
                <a:gd name="T54" fmla="*/ 47 w 52"/>
                <a:gd name="T55" fmla="*/ 1 h 47"/>
                <a:gd name="T56" fmla="*/ 41 w 52"/>
                <a:gd name="T57" fmla="*/ 30 h 47"/>
                <a:gd name="T58" fmla="*/ 41 w 52"/>
                <a:gd name="T59" fmla="*/ 41 h 47"/>
                <a:gd name="T60" fmla="*/ 42 w 52"/>
                <a:gd name="T61" fmla="*/ 43 h 47"/>
                <a:gd name="T62" fmla="*/ 44 w 52"/>
                <a:gd name="T63" fmla="*/ 43 h 47"/>
                <a:gd name="T64" fmla="*/ 47 w 52"/>
                <a:gd name="T65" fmla="*/ 43 h 47"/>
                <a:gd name="T66" fmla="*/ 48 w 52"/>
                <a:gd name="T67" fmla="*/ 40 h 47"/>
                <a:gd name="T68" fmla="*/ 51 w 52"/>
                <a:gd name="T69" fmla="*/ 36 h 47"/>
                <a:gd name="T70" fmla="*/ 52 w 52"/>
                <a:gd name="T71" fmla="*/ 40 h 47"/>
                <a:gd name="T72" fmla="*/ 51 w 52"/>
                <a:gd name="T73" fmla="*/ 45 h 47"/>
                <a:gd name="T74" fmla="*/ 49 w 52"/>
                <a:gd name="T75" fmla="*/ 46 h 47"/>
                <a:gd name="T76" fmla="*/ 44 w 52"/>
                <a:gd name="T77" fmla="*/ 46 h 47"/>
                <a:gd name="T78" fmla="*/ 41 w 52"/>
                <a:gd name="T79" fmla="*/ 46 h 47"/>
                <a:gd name="T80" fmla="*/ 39 w 52"/>
                <a:gd name="T81" fmla="*/ 45 h 47"/>
                <a:gd name="T82" fmla="*/ 38 w 52"/>
                <a:gd name="T83" fmla="*/ 30 h 47"/>
                <a:gd name="T84" fmla="*/ 44 w 52"/>
                <a:gd name="T85" fmla="*/ 9 h 47"/>
                <a:gd name="T86" fmla="*/ 28 w 52"/>
                <a:gd name="T87" fmla="*/ 3 h 47"/>
                <a:gd name="T88" fmla="*/ 28 w 52"/>
                <a:gd name="T89" fmla="*/ 17 h 47"/>
                <a:gd name="T90" fmla="*/ 44 w 52"/>
                <a:gd name="T91" fmla="*/ 12 h 47"/>
                <a:gd name="T92" fmla="*/ 28 w 52"/>
                <a:gd name="T93" fmla="*/ 17 h 47"/>
                <a:gd name="T94" fmla="*/ 28 w 52"/>
                <a:gd name="T95" fmla="*/ 20 h 47"/>
                <a:gd name="T96" fmla="*/ 44 w 52"/>
                <a:gd name="T97"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47">
                  <a:moveTo>
                    <a:pt x="13" y="27"/>
                  </a:moveTo>
                  <a:lnTo>
                    <a:pt x="13" y="27"/>
                  </a:lnTo>
                  <a:lnTo>
                    <a:pt x="11" y="34"/>
                  </a:lnTo>
                  <a:lnTo>
                    <a:pt x="9" y="38"/>
                  </a:lnTo>
                  <a:lnTo>
                    <a:pt x="6" y="43"/>
                  </a:lnTo>
                  <a:lnTo>
                    <a:pt x="2" y="47"/>
                  </a:lnTo>
                  <a:lnTo>
                    <a:pt x="0" y="44"/>
                  </a:lnTo>
                  <a:lnTo>
                    <a:pt x="0" y="44"/>
                  </a:lnTo>
                  <a:lnTo>
                    <a:pt x="4" y="40"/>
                  </a:lnTo>
                  <a:lnTo>
                    <a:pt x="7" y="35"/>
                  </a:lnTo>
                  <a:lnTo>
                    <a:pt x="7" y="35"/>
                  </a:lnTo>
                  <a:lnTo>
                    <a:pt x="9" y="30"/>
                  </a:lnTo>
                  <a:lnTo>
                    <a:pt x="10" y="23"/>
                  </a:lnTo>
                  <a:lnTo>
                    <a:pt x="2" y="23"/>
                  </a:lnTo>
                  <a:lnTo>
                    <a:pt x="2" y="20"/>
                  </a:lnTo>
                  <a:lnTo>
                    <a:pt x="11" y="20"/>
                  </a:lnTo>
                  <a:lnTo>
                    <a:pt x="11" y="10"/>
                  </a:lnTo>
                  <a:lnTo>
                    <a:pt x="3" y="10"/>
                  </a:lnTo>
                  <a:lnTo>
                    <a:pt x="3" y="8"/>
                  </a:lnTo>
                  <a:lnTo>
                    <a:pt x="11" y="8"/>
                  </a:lnTo>
                  <a:lnTo>
                    <a:pt x="11" y="0"/>
                  </a:lnTo>
                  <a:lnTo>
                    <a:pt x="14" y="0"/>
                  </a:lnTo>
                  <a:lnTo>
                    <a:pt x="14" y="8"/>
                  </a:lnTo>
                  <a:lnTo>
                    <a:pt x="22" y="8"/>
                  </a:lnTo>
                  <a:lnTo>
                    <a:pt x="22" y="10"/>
                  </a:lnTo>
                  <a:lnTo>
                    <a:pt x="14" y="10"/>
                  </a:lnTo>
                  <a:lnTo>
                    <a:pt x="14" y="20"/>
                  </a:lnTo>
                  <a:lnTo>
                    <a:pt x="22" y="20"/>
                  </a:lnTo>
                  <a:lnTo>
                    <a:pt x="22" y="23"/>
                  </a:lnTo>
                  <a:lnTo>
                    <a:pt x="14" y="23"/>
                  </a:lnTo>
                  <a:lnTo>
                    <a:pt x="14" y="23"/>
                  </a:lnTo>
                  <a:lnTo>
                    <a:pt x="18" y="31"/>
                  </a:lnTo>
                  <a:lnTo>
                    <a:pt x="18" y="31"/>
                  </a:lnTo>
                  <a:lnTo>
                    <a:pt x="22" y="37"/>
                  </a:lnTo>
                  <a:lnTo>
                    <a:pt x="19" y="39"/>
                  </a:lnTo>
                  <a:lnTo>
                    <a:pt x="19" y="39"/>
                  </a:lnTo>
                  <a:lnTo>
                    <a:pt x="16" y="34"/>
                  </a:lnTo>
                  <a:lnTo>
                    <a:pt x="13" y="27"/>
                  </a:lnTo>
                  <a:lnTo>
                    <a:pt x="13" y="27"/>
                  </a:lnTo>
                  <a:close/>
                  <a:moveTo>
                    <a:pt x="38" y="30"/>
                  </a:moveTo>
                  <a:lnTo>
                    <a:pt x="33" y="30"/>
                  </a:lnTo>
                  <a:lnTo>
                    <a:pt x="33" y="30"/>
                  </a:lnTo>
                  <a:lnTo>
                    <a:pt x="32" y="36"/>
                  </a:lnTo>
                  <a:lnTo>
                    <a:pt x="28" y="41"/>
                  </a:lnTo>
                  <a:lnTo>
                    <a:pt x="28" y="41"/>
                  </a:lnTo>
                  <a:lnTo>
                    <a:pt x="23" y="45"/>
                  </a:lnTo>
                  <a:lnTo>
                    <a:pt x="18" y="47"/>
                  </a:lnTo>
                  <a:lnTo>
                    <a:pt x="16" y="44"/>
                  </a:lnTo>
                  <a:lnTo>
                    <a:pt x="16" y="44"/>
                  </a:lnTo>
                  <a:lnTo>
                    <a:pt x="21" y="42"/>
                  </a:lnTo>
                  <a:lnTo>
                    <a:pt x="25" y="39"/>
                  </a:lnTo>
                  <a:lnTo>
                    <a:pt x="28" y="35"/>
                  </a:lnTo>
                  <a:lnTo>
                    <a:pt x="29" y="30"/>
                  </a:lnTo>
                  <a:lnTo>
                    <a:pt x="24" y="30"/>
                  </a:lnTo>
                  <a:lnTo>
                    <a:pt x="24" y="1"/>
                  </a:lnTo>
                  <a:lnTo>
                    <a:pt x="47" y="1"/>
                  </a:lnTo>
                  <a:lnTo>
                    <a:pt x="47" y="30"/>
                  </a:lnTo>
                  <a:lnTo>
                    <a:pt x="41" y="30"/>
                  </a:lnTo>
                  <a:lnTo>
                    <a:pt x="41" y="41"/>
                  </a:lnTo>
                  <a:lnTo>
                    <a:pt x="41" y="41"/>
                  </a:lnTo>
                  <a:lnTo>
                    <a:pt x="42" y="43"/>
                  </a:lnTo>
                  <a:lnTo>
                    <a:pt x="42" y="43"/>
                  </a:lnTo>
                  <a:lnTo>
                    <a:pt x="44" y="43"/>
                  </a:lnTo>
                  <a:lnTo>
                    <a:pt x="44" y="43"/>
                  </a:lnTo>
                  <a:lnTo>
                    <a:pt x="47" y="43"/>
                  </a:lnTo>
                  <a:lnTo>
                    <a:pt x="47" y="43"/>
                  </a:lnTo>
                  <a:lnTo>
                    <a:pt x="48" y="40"/>
                  </a:lnTo>
                  <a:lnTo>
                    <a:pt x="48" y="40"/>
                  </a:lnTo>
                  <a:lnTo>
                    <a:pt x="48" y="36"/>
                  </a:lnTo>
                  <a:lnTo>
                    <a:pt x="51" y="36"/>
                  </a:lnTo>
                  <a:lnTo>
                    <a:pt x="51" y="36"/>
                  </a:lnTo>
                  <a:lnTo>
                    <a:pt x="52" y="40"/>
                  </a:lnTo>
                  <a:lnTo>
                    <a:pt x="52" y="40"/>
                  </a:lnTo>
                  <a:lnTo>
                    <a:pt x="51" y="45"/>
                  </a:lnTo>
                  <a:lnTo>
                    <a:pt x="51" y="45"/>
                  </a:lnTo>
                  <a:lnTo>
                    <a:pt x="49" y="46"/>
                  </a:lnTo>
                  <a:lnTo>
                    <a:pt x="49" y="46"/>
                  </a:lnTo>
                  <a:lnTo>
                    <a:pt x="44" y="46"/>
                  </a:lnTo>
                  <a:lnTo>
                    <a:pt x="44" y="46"/>
                  </a:lnTo>
                  <a:lnTo>
                    <a:pt x="41" y="46"/>
                  </a:lnTo>
                  <a:lnTo>
                    <a:pt x="39" y="45"/>
                  </a:lnTo>
                  <a:lnTo>
                    <a:pt x="39" y="45"/>
                  </a:lnTo>
                  <a:lnTo>
                    <a:pt x="38" y="43"/>
                  </a:lnTo>
                  <a:lnTo>
                    <a:pt x="38" y="30"/>
                  </a:lnTo>
                  <a:close/>
                  <a:moveTo>
                    <a:pt x="28" y="9"/>
                  </a:moveTo>
                  <a:lnTo>
                    <a:pt x="44" y="9"/>
                  </a:lnTo>
                  <a:lnTo>
                    <a:pt x="44" y="3"/>
                  </a:lnTo>
                  <a:lnTo>
                    <a:pt x="28" y="3"/>
                  </a:lnTo>
                  <a:lnTo>
                    <a:pt x="28" y="9"/>
                  </a:lnTo>
                  <a:close/>
                  <a:moveTo>
                    <a:pt x="28" y="17"/>
                  </a:moveTo>
                  <a:lnTo>
                    <a:pt x="44" y="17"/>
                  </a:lnTo>
                  <a:lnTo>
                    <a:pt x="44" y="12"/>
                  </a:lnTo>
                  <a:lnTo>
                    <a:pt x="28" y="12"/>
                  </a:lnTo>
                  <a:lnTo>
                    <a:pt x="28" y="17"/>
                  </a:lnTo>
                  <a:close/>
                  <a:moveTo>
                    <a:pt x="44" y="20"/>
                  </a:moveTo>
                  <a:lnTo>
                    <a:pt x="28" y="20"/>
                  </a:lnTo>
                  <a:lnTo>
                    <a:pt x="28" y="26"/>
                  </a:lnTo>
                  <a:lnTo>
                    <a:pt x="44" y="26"/>
                  </a:lnTo>
                  <a:lnTo>
                    <a:pt x="4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3" name="Freeform 707">
              <a:extLst>
                <a:ext uri="{FF2B5EF4-FFF2-40B4-BE49-F238E27FC236}">
                  <a16:creationId xmlns:a16="http://schemas.microsoft.com/office/drawing/2014/main" id="{6F6ED4B7-AD86-490D-A929-88BFC844466A}"/>
                </a:ext>
              </a:extLst>
            </p:cNvPr>
            <p:cNvSpPr>
              <a:spLocks/>
            </p:cNvSpPr>
            <p:nvPr/>
          </p:nvSpPr>
          <p:spPr bwMode="auto">
            <a:xfrm>
              <a:off x="4991" y="3620"/>
              <a:ext cx="25" cy="18"/>
            </a:xfrm>
            <a:custGeom>
              <a:avLst/>
              <a:gdLst>
                <a:gd name="T0" fmla="*/ 50 w 50"/>
                <a:gd name="T1" fmla="*/ 37 h 37"/>
                <a:gd name="T2" fmla="*/ 0 w 50"/>
                <a:gd name="T3" fmla="*/ 37 h 37"/>
                <a:gd name="T4" fmla="*/ 0 w 50"/>
                <a:gd name="T5" fmla="*/ 33 h 37"/>
                <a:gd name="T6" fmla="*/ 30 w 50"/>
                <a:gd name="T7" fmla="*/ 33 h 37"/>
                <a:gd name="T8" fmla="*/ 35 w 50"/>
                <a:gd name="T9" fmla="*/ 4 h 37"/>
                <a:gd name="T10" fmla="*/ 6 w 50"/>
                <a:gd name="T11" fmla="*/ 4 h 37"/>
                <a:gd name="T12" fmla="*/ 6 w 50"/>
                <a:gd name="T13" fmla="*/ 0 h 37"/>
                <a:gd name="T14" fmla="*/ 39 w 50"/>
                <a:gd name="T15" fmla="*/ 0 h 37"/>
                <a:gd name="T16" fmla="*/ 35 w 50"/>
                <a:gd name="T17" fmla="*/ 33 h 37"/>
                <a:gd name="T18" fmla="*/ 50 w 50"/>
                <a:gd name="T19" fmla="*/ 33 h 37"/>
                <a:gd name="T20" fmla="*/ 50 w 50"/>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37">
                  <a:moveTo>
                    <a:pt x="50" y="37"/>
                  </a:moveTo>
                  <a:lnTo>
                    <a:pt x="0" y="37"/>
                  </a:lnTo>
                  <a:lnTo>
                    <a:pt x="0" y="33"/>
                  </a:lnTo>
                  <a:lnTo>
                    <a:pt x="30" y="33"/>
                  </a:lnTo>
                  <a:lnTo>
                    <a:pt x="35" y="4"/>
                  </a:lnTo>
                  <a:lnTo>
                    <a:pt x="6" y="4"/>
                  </a:lnTo>
                  <a:lnTo>
                    <a:pt x="6" y="0"/>
                  </a:lnTo>
                  <a:lnTo>
                    <a:pt x="39" y="0"/>
                  </a:lnTo>
                  <a:lnTo>
                    <a:pt x="35" y="33"/>
                  </a:lnTo>
                  <a:lnTo>
                    <a:pt x="50" y="33"/>
                  </a:lnTo>
                  <a:lnTo>
                    <a:pt x="5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4" name="Rectangle 708">
              <a:extLst>
                <a:ext uri="{FF2B5EF4-FFF2-40B4-BE49-F238E27FC236}">
                  <a16:creationId xmlns:a16="http://schemas.microsoft.com/office/drawing/2014/main" id="{FA8B8873-FE8C-493C-A79F-C91C038FEA37}"/>
                </a:ext>
              </a:extLst>
            </p:cNvPr>
            <p:cNvSpPr>
              <a:spLocks noChangeArrowheads="1"/>
            </p:cNvSpPr>
            <p:nvPr/>
          </p:nvSpPr>
          <p:spPr bwMode="auto">
            <a:xfrm>
              <a:off x="5020" y="3628"/>
              <a:ext cx="2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5" name="Freeform 709">
              <a:extLst>
                <a:ext uri="{FF2B5EF4-FFF2-40B4-BE49-F238E27FC236}">
                  <a16:creationId xmlns:a16="http://schemas.microsoft.com/office/drawing/2014/main" id="{BB9878ED-8FD5-4B92-B858-2CEA2441DE92}"/>
                </a:ext>
              </a:extLst>
            </p:cNvPr>
            <p:cNvSpPr>
              <a:spLocks noEditPoints="1"/>
            </p:cNvSpPr>
            <p:nvPr/>
          </p:nvSpPr>
          <p:spPr bwMode="auto">
            <a:xfrm>
              <a:off x="5046" y="3616"/>
              <a:ext cx="26" cy="24"/>
            </a:xfrm>
            <a:custGeom>
              <a:avLst/>
              <a:gdLst>
                <a:gd name="T0" fmla="*/ 15 w 52"/>
                <a:gd name="T1" fmla="*/ 32 h 48"/>
                <a:gd name="T2" fmla="*/ 10 w 52"/>
                <a:gd name="T3" fmla="*/ 32 h 48"/>
                <a:gd name="T4" fmla="*/ 10 w 52"/>
                <a:gd name="T5" fmla="*/ 18 h 48"/>
                <a:gd name="T6" fmla="*/ 0 w 52"/>
                <a:gd name="T7" fmla="*/ 18 h 48"/>
                <a:gd name="T8" fmla="*/ 0 w 52"/>
                <a:gd name="T9" fmla="*/ 15 h 48"/>
                <a:gd name="T10" fmla="*/ 10 w 52"/>
                <a:gd name="T11" fmla="*/ 15 h 48"/>
                <a:gd name="T12" fmla="*/ 10 w 52"/>
                <a:gd name="T13" fmla="*/ 4 h 48"/>
                <a:gd name="T14" fmla="*/ 15 w 52"/>
                <a:gd name="T15" fmla="*/ 4 h 48"/>
                <a:gd name="T16" fmla="*/ 15 w 52"/>
                <a:gd name="T17" fmla="*/ 15 h 48"/>
                <a:gd name="T18" fmla="*/ 34 w 52"/>
                <a:gd name="T19" fmla="*/ 15 h 48"/>
                <a:gd name="T20" fmla="*/ 34 w 52"/>
                <a:gd name="T21" fmla="*/ 4 h 48"/>
                <a:gd name="T22" fmla="*/ 38 w 52"/>
                <a:gd name="T23" fmla="*/ 4 h 48"/>
                <a:gd name="T24" fmla="*/ 38 w 52"/>
                <a:gd name="T25" fmla="*/ 15 h 48"/>
                <a:gd name="T26" fmla="*/ 50 w 52"/>
                <a:gd name="T27" fmla="*/ 15 h 48"/>
                <a:gd name="T28" fmla="*/ 50 w 52"/>
                <a:gd name="T29" fmla="*/ 18 h 48"/>
                <a:gd name="T30" fmla="*/ 38 w 52"/>
                <a:gd name="T31" fmla="*/ 18 h 48"/>
                <a:gd name="T32" fmla="*/ 38 w 52"/>
                <a:gd name="T33" fmla="*/ 25 h 48"/>
                <a:gd name="T34" fmla="*/ 38 w 52"/>
                <a:gd name="T35" fmla="*/ 25 h 48"/>
                <a:gd name="T36" fmla="*/ 38 w 52"/>
                <a:gd name="T37" fmla="*/ 30 h 48"/>
                <a:gd name="T38" fmla="*/ 37 w 52"/>
                <a:gd name="T39" fmla="*/ 35 h 48"/>
                <a:gd name="T40" fmla="*/ 34 w 52"/>
                <a:gd name="T41" fmla="*/ 39 h 48"/>
                <a:gd name="T42" fmla="*/ 31 w 52"/>
                <a:gd name="T43" fmla="*/ 42 h 48"/>
                <a:gd name="T44" fmla="*/ 27 w 52"/>
                <a:gd name="T45" fmla="*/ 44 h 48"/>
                <a:gd name="T46" fmla="*/ 22 w 52"/>
                <a:gd name="T47" fmla="*/ 46 h 48"/>
                <a:gd name="T48" fmla="*/ 16 w 52"/>
                <a:gd name="T49" fmla="*/ 47 h 48"/>
                <a:gd name="T50" fmla="*/ 9 w 52"/>
                <a:gd name="T51" fmla="*/ 48 h 48"/>
                <a:gd name="T52" fmla="*/ 8 w 52"/>
                <a:gd name="T53" fmla="*/ 44 h 48"/>
                <a:gd name="T54" fmla="*/ 8 w 52"/>
                <a:gd name="T55" fmla="*/ 44 h 48"/>
                <a:gd name="T56" fmla="*/ 15 w 52"/>
                <a:gd name="T57" fmla="*/ 43 h 48"/>
                <a:gd name="T58" fmla="*/ 20 w 52"/>
                <a:gd name="T59" fmla="*/ 42 h 48"/>
                <a:gd name="T60" fmla="*/ 25 w 52"/>
                <a:gd name="T61" fmla="*/ 41 h 48"/>
                <a:gd name="T62" fmla="*/ 28 w 52"/>
                <a:gd name="T63" fmla="*/ 39 h 48"/>
                <a:gd name="T64" fmla="*/ 28 w 52"/>
                <a:gd name="T65" fmla="*/ 39 h 48"/>
                <a:gd name="T66" fmla="*/ 31 w 52"/>
                <a:gd name="T67" fmla="*/ 36 h 48"/>
                <a:gd name="T68" fmla="*/ 33 w 52"/>
                <a:gd name="T69" fmla="*/ 33 h 48"/>
                <a:gd name="T70" fmla="*/ 34 w 52"/>
                <a:gd name="T71" fmla="*/ 28 h 48"/>
                <a:gd name="T72" fmla="*/ 34 w 52"/>
                <a:gd name="T73" fmla="*/ 25 h 48"/>
                <a:gd name="T74" fmla="*/ 34 w 52"/>
                <a:gd name="T75" fmla="*/ 18 h 48"/>
                <a:gd name="T76" fmla="*/ 15 w 52"/>
                <a:gd name="T77" fmla="*/ 18 h 48"/>
                <a:gd name="T78" fmla="*/ 15 w 52"/>
                <a:gd name="T79" fmla="*/ 32 h 48"/>
                <a:gd name="T80" fmla="*/ 46 w 52"/>
                <a:gd name="T81" fmla="*/ 9 h 48"/>
                <a:gd name="T82" fmla="*/ 43 w 52"/>
                <a:gd name="T83" fmla="*/ 10 h 48"/>
                <a:gd name="T84" fmla="*/ 43 w 52"/>
                <a:gd name="T85" fmla="*/ 10 h 48"/>
                <a:gd name="T86" fmla="*/ 38 w 52"/>
                <a:gd name="T87" fmla="*/ 3 h 48"/>
                <a:gd name="T88" fmla="*/ 42 w 52"/>
                <a:gd name="T89" fmla="*/ 1 h 48"/>
                <a:gd name="T90" fmla="*/ 42 w 52"/>
                <a:gd name="T91" fmla="*/ 1 h 48"/>
                <a:gd name="T92" fmla="*/ 46 w 52"/>
                <a:gd name="T93" fmla="*/ 9 h 48"/>
                <a:gd name="T94" fmla="*/ 46 w 52"/>
                <a:gd name="T95" fmla="*/ 9 h 48"/>
                <a:gd name="T96" fmla="*/ 52 w 52"/>
                <a:gd name="T97" fmla="*/ 7 h 48"/>
                <a:gd name="T98" fmla="*/ 49 w 52"/>
                <a:gd name="T99" fmla="*/ 8 h 48"/>
                <a:gd name="T100" fmla="*/ 49 w 52"/>
                <a:gd name="T101" fmla="*/ 8 h 48"/>
                <a:gd name="T102" fmla="*/ 45 w 52"/>
                <a:gd name="T103" fmla="*/ 1 h 48"/>
                <a:gd name="T104" fmla="*/ 48 w 52"/>
                <a:gd name="T105" fmla="*/ 0 h 48"/>
                <a:gd name="T106" fmla="*/ 48 w 52"/>
                <a:gd name="T107" fmla="*/ 0 h 48"/>
                <a:gd name="T108" fmla="*/ 52 w 52"/>
                <a:gd name="T109" fmla="*/ 7 h 48"/>
                <a:gd name="T110" fmla="*/ 52 w 52"/>
                <a:gd name="T111" fmla="*/ 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 h="48">
                  <a:moveTo>
                    <a:pt x="15" y="32"/>
                  </a:moveTo>
                  <a:lnTo>
                    <a:pt x="10" y="32"/>
                  </a:lnTo>
                  <a:lnTo>
                    <a:pt x="10" y="18"/>
                  </a:lnTo>
                  <a:lnTo>
                    <a:pt x="0" y="18"/>
                  </a:lnTo>
                  <a:lnTo>
                    <a:pt x="0" y="15"/>
                  </a:lnTo>
                  <a:lnTo>
                    <a:pt x="10" y="15"/>
                  </a:lnTo>
                  <a:lnTo>
                    <a:pt x="10" y="4"/>
                  </a:lnTo>
                  <a:lnTo>
                    <a:pt x="15" y="4"/>
                  </a:lnTo>
                  <a:lnTo>
                    <a:pt x="15" y="15"/>
                  </a:lnTo>
                  <a:lnTo>
                    <a:pt x="34" y="15"/>
                  </a:lnTo>
                  <a:lnTo>
                    <a:pt x="34" y="4"/>
                  </a:lnTo>
                  <a:lnTo>
                    <a:pt x="38" y="4"/>
                  </a:lnTo>
                  <a:lnTo>
                    <a:pt x="38" y="15"/>
                  </a:lnTo>
                  <a:lnTo>
                    <a:pt x="50" y="15"/>
                  </a:lnTo>
                  <a:lnTo>
                    <a:pt x="50" y="18"/>
                  </a:lnTo>
                  <a:lnTo>
                    <a:pt x="38" y="18"/>
                  </a:lnTo>
                  <a:lnTo>
                    <a:pt x="38" y="25"/>
                  </a:lnTo>
                  <a:lnTo>
                    <a:pt x="38" y="25"/>
                  </a:lnTo>
                  <a:lnTo>
                    <a:pt x="38" y="30"/>
                  </a:lnTo>
                  <a:lnTo>
                    <a:pt x="37" y="35"/>
                  </a:lnTo>
                  <a:lnTo>
                    <a:pt x="34" y="39"/>
                  </a:lnTo>
                  <a:lnTo>
                    <a:pt x="31" y="42"/>
                  </a:lnTo>
                  <a:lnTo>
                    <a:pt x="27" y="44"/>
                  </a:lnTo>
                  <a:lnTo>
                    <a:pt x="22" y="46"/>
                  </a:lnTo>
                  <a:lnTo>
                    <a:pt x="16" y="47"/>
                  </a:lnTo>
                  <a:lnTo>
                    <a:pt x="9" y="48"/>
                  </a:lnTo>
                  <a:lnTo>
                    <a:pt x="8" y="44"/>
                  </a:lnTo>
                  <a:lnTo>
                    <a:pt x="8" y="44"/>
                  </a:lnTo>
                  <a:lnTo>
                    <a:pt x="15" y="43"/>
                  </a:lnTo>
                  <a:lnTo>
                    <a:pt x="20" y="42"/>
                  </a:lnTo>
                  <a:lnTo>
                    <a:pt x="25" y="41"/>
                  </a:lnTo>
                  <a:lnTo>
                    <a:pt x="28" y="39"/>
                  </a:lnTo>
                  <a:lnTo>
                    <a:pt x="28" y="39"/>
                  </a:lnTo>
                  <a:lnTo>
                    <a:pt x="31" y="36"/>
                  </a:lnTo>
                  <a:lnTo>
                    <a:pt x="33" y="33"/>
                  </a:lnTo>
                  <a:lnTo>
                    <a:pt x="34" y="28"/>
                  </a:lnTo>
                  <a:lnTo>
                    <a:pt x="34" y="25"/>
                  </a:lnTo>
                  <a:lnTo>
                    <a:pt x="34" y="18"/>
                  </a:lnTo>
                  <a:lnTo>
                    <a:pt x="15" y="18"/>
                  </a:lnTo>
                  <a:lnTo>
                    <a:pt x="15" y="32"/>
                  </a:lnTo>
                  <a:close/>
                  <a:moveTo>
                    <a:pt x="46" y="9"/>
                  </a:moveTo>
                  <a:lnTo>
                    <a:pt x="43" y="10"/>
                  </a:lnTo>
                  <a:lnTo>
                    <a:pt x="43" y="10"/>
                  </a:lnTo>
                  <a:lnTo>
                    <a:pt x="38" y="3"/>
                  </a:lnTo>
                  <a:lnTo>
                    <a:pt x="42" y="1"/>
                  </a:lnTo>
                  <a:lnTo>
                    <a:pt x="42" y="1"/>
                  </a:lnTo>
                  <a:lnTo>
                    <a:pt x="46" y="9"/>
                  </a:lnTo>
                  <a:lnTo>
                    <a:pt x="46" y="9"/>
                  </a:lnTo>
                  <a:close/>
                  <a:moveTo>
                    <a:pt x="52" y="7"/>
                  </a:moveTo>
                  <a:lnTo>
                    <a:pt x="49" y="8"/>
                  </a:lnTo>
                  <a:lnTo>
                    <a:pt x="49" y="8"/>
                  </a:lnTo>
                  <a:lnTo>
                    <a:pt x="45" y="1"/>
                  </a:lnTo>
                  <a:lnTo>
                    <a:pt x="48" y="0"/>
                  </a:lnTo>
                  <a:lnTo>
                    <a:pt x="48" y="0"/>
                  </a:lnTo>
                  <a:lnTo>
                    <a:pt x="52" y="7"/>
                  </a:lnTo>
                  <a:lnTo>
                    <a:pt x="5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6" name="Rectangle 710">
              <a:extLst>
                <a:ext uri="{FF2B5EF4-FFF2-40B4-BE49-F238E27FC236}">
                  <a16:creationId xmlns:a16="http://schemas.microsoft.com/office/drawing/2014/main" id="{590C4321-0C03-4B6B-8069-51A0240A7336}"/>
                </a:ext>
              </a:extLst>
            </p:cNvPr>
            <p:cNvSpPr>
              <a:spLocks noChangeArrowheads="1"/>
            </p:cNvSpPr>
            <p:nvPr/>
          </p:nvSpPr>
          <p:spPr bwMode="auto">
            <a:xfrm>
              <a:off x="5075" y="3628"/>
              <a:ext cx="2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7" name="Freeform 711">
              <a:extLst>
                <a:ext uri="{FF2B5EF4-FFF2-40B4-BE49-F238E27FC236}">
                  <a16:creationId xmlns:a16="http://schemas.microsoft.com/office/drawing/2014/main" id="{74515D9A-8624-4B17-9148-72E20C70BDF0}"/>
                </a:ext>
              </a:extLst>
            </p:cNvPr>
            <p:cNvSpPr>
              <a:spLocks noEditPoints="1"/>
            </p:cNvSpPr>
            <p:nvPr/>
          </p:nvSpPr>
          <p:spPr bwMode="auto">
            <a:xfrm>
              <a:off x="5101" y="3617"/>
              <a:ext cx="25" cy="23"/>
            </a:xfrm>
            <a:custGeom>
              <a:avLst/>
              <a:gdLst>
                <a:gd name="T0" fmla="*/ 0 w 50"/>
                <a:gd name="T1" fmla="*/ 33 h 47"/>
                <a:gd name="T2" fmla="*/ 10 w 50"/>
                <a:gd name="T3" fmla="*/ 18 h 47"/>
                <a:gd name="T4" fmla="*/ 2 w 50"/>
                <a:gd name="T5" fmla="*/ 19 h 47"/>
                <a:gd name="T6" fmla="*/ 7 w 50"/>
                <a:gd name="T7" fmla="*/ 9 h 47"/>
                <a:gd name="T8" fmla="*/ 5 w 50"/>
                <a:gd name="T9" fmla="*/ 0 h 47"/>
                <a:gd name="T10" fmla="*/ 9 w 50"/>
                <a:gd name="T11" fmla="*/ 6 h 47"/>
                <a:gd name="T12" fmla="*/ 16 w 50"/>
                <a:gd name="T13" fmla="*/ 1 h 47"/>
                <a:gd name="T14" fmla="*/ 14 w 50"/>
                <a:gd name="T15" fmla="*/ 18 h 47"/>
                <a:gd name="T16" fmla="*/ 15 w 50"/>
                <a:gd name="T17" fmla="*/ 37 h 47"/>
                <a:gd name="T18" fmla="*/ 13 w 50"/>
                <a:gd name="T19" fmla="*/ 43 h 47"/>
                <a:gd name="T20" fmla="*/ 9 w 50"/>
                <a:gd name="T21" fmla="*/ 46 h 47"/>
                <a:gd name="T22" fmla="*/ 2 w 50"/>
                <a:gd name="T23" fmla="*/ 47 h 47"/>
                <a:gd name="T24" fmla="*/ 7 w 50"/>
                <a:gd name="T25" fmla="*/ 43 h 47"/>
                <a:gd name="T26" fmla="*/ 10 w 50"/>
                <a:gd name="T27" fmla="*/ 41 h 47"/>
                <a:gd name="T28" fmla="*/ 12 w 50"/>
                <a:gd name="T29" fmla="*/ 27 h 47"/>
                <a:gd name="T30" fmla="*/ 11 w 50"/>
                <a:gd name="T31" fmla="*/ 23 h 47"/>
                <a:gd name="T32" fmla="*/ 2 w 50"/>
                <a:gd name="T33" fmla="*/ 35 h 47"/>
                <a:gd name="T34" fmla="*/ 18 w 50"/>
                <a:gd name="T35" fmla="*/ 20 h 47"/>
                <a:gd name="T36" fmla="*/ 20 w 50"/>
                <a:gd name="T37" fmla="*/ 13 h 47"/>
                <a:gd name="T38" fmla="*/ 27 w 50"/>
                <a:gd name="T39" fmla="*/ 9 h 47"/>
                <a:gd name="T40" fmla="*/ 35 w 50"/>
                <a:gd name="T41" fmla="*/ 8 h 47"/>
                <a:gd name="T42" fmla="*/ 48 w 50"/>
                <a:gd name="T43" fmla="*/ 12 h 47"/>
                <a:gd name="T44" fmla="*/ 36 w 50"/>
                <a:gd name="T45" fmla="*/ 17 h 47"/>
                <a:gd name="T46" fmla="*/ 36 w 50"/>
                <a:gd name="T47" fmla="*/ 19 h 47"/>
                <a:gd name="T48" fmla="*/ 46 w 50"/>
                <a:gd name="T49" fmla="*/ 24 h 47"/>
                <a:gd name="T50" fmla="*/ 48 w 50"/>
                <a:gd name="T51" fmla="*/ 27 h 47"/>
                <a:gd name="T52" fmla="*/ 21 w 50"/>
                <a:gd name="T53" fmla="*/ 17 h 47"/>
                <a:gd name="T54" fmla="*/ 25 w 50"/>
                <a:gd name="T55" fmla="*/ 46 h 47"/>
                <a:gd name="T56" fmla="*/ 16 w 50"/>
                <a:gd name="T57" fmla="*/ 44 h 47"/>
                <a:gd name="T58" fmla="*/ 24 w 50"/>
                <a:gd name="T59" fmla="*/ 39 h 47"/>
                <a:gd name="T60" fmla="*/ 18 w 50"/>
                <a:gd name="T61" fmla="*/ 33 h 47"/>
                <a:gd name="T62" fmla="*/ 45 w 50"/>
                <a:gd name="T63" fmla="*/ 34 h 47"/>
                <a:gd name="T64" fmla="*/ 36 w 50"/>
                <a:gd name="T65" fmla="*/ 42 h 47"/>
                <a:gd name="T66" fmla="*/ 47 w 50"/>
                <a:gd name="T67" fmla="*/ 47 h 47"/>
                <a:gd name="T68" fmla="*/ 32 w 50"/>
                <a:gd name="T69" fmla="*/ 44 h 47"/>
                <a:gd name="T70" fmla="*/ 25 w 50"/>
                <a:gd name="T71" fmla="*/ 5 h 47"/>
                <a:gd name="T72" fmla="*/ 25 w 50"/>
                <a:gd name="T73" fmla="*/ 2 h 47"/>
                <a:gd name="T74" fmla="*/ 28 w 50"/>
                <a:gd name="T75" fmla="*/ 2 h 47"/>
                <a:gd name="T76" fmla="*/ 40 w 50"/>
                <a:gd name="T77" fmla="*/ 0 h 47"/>
                <a:gd name="T78" fmla="*/ 50 w 50"/>
                <a:gd name="T79" fmla="*/ 5 h 47"/>
                <a:gd name="T80" fmla="*/ 37 w 50"/>
                <a:gd name="T81" fmla="*/ 7 h 47"/>
                <a:gd name="T82" fmla="*/ 28 w 50"/>
                <a:gd name="T83" fmla="*/ 7 h 47"/>
                <a:gd name="T84" fmla="*/ 33 w 50"/>
                <a:gd name="T85" fmla="*/ 14 h 47"/>
                <a:gd name="T86" fmla="*/ 33 w 50"/>
                <a:gd name="T87" fmla="*/ 17 h 47"/>
                <a:gd name="T88" fmla="*/ 33 w 50"/>
                <a:gd name="T89" fmla="*/ 19 h 47"/>
                <a:gd name="T90" fmla="*/ 33 w 50"/>
                <a:gd name="T91" fmla="*/ 24 h 47"/>
                <a:gd name="T92" fmla="*/ 33 w 50"/>
                <a:gd name="T93" fmla="*/ 27 h 47"/>
                <a:gd name="T94" fmla="*/ 32 w 50"/>
                <a:gd name="T95" fmla="*/ 40 h 47"/>
                <a:gd name="T96" fmla="*/ 25 w 50"/>
                <a:gd name="T97" fmla="*/ 35 h 47"/>
                <a:gd name="T98" fmla="*/ 32 w 50"/>
                <a:gd name="T99"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 h="47">
                  <a:moveTo>
                    <a:pt x="2" y="35"/>
                  </a:moveTo>
                  <a:lnTo>
                    <a:pt x="0" y="33"/>
                  </a:lnTo>
                  <a:lnTo>
                    <a:pt x="0" y="33"/>
                  </a:lnTo>
                  <a:lnTo>
                    <a:pt x="6" y="25"/>
                  </a:lnTo>
                  <a:lnTo>
                    <a:pt x="10" y="18"/>
                  </a:lnTo>
                  <a:lnTo>
                    <a:pt x="10" y="18"/>
                  </a:lnTo>
                  <a:lnTo>
                    <a:pt x="9" y="12"/>
                  </a:lnTo>
                  <a:lnTo>
                    <a:pt x="9" y="12"/>
                  </a:lnTo>
                  <a:lnTo>
                    <a:pt x="2" y="19"/>
                  </a:lnTo>
                  <a:lnTo>
                    <a:pt x="0" y="17"/>
                  </a:lnTo>
                  <a:lnTo>
                    <a:pt x="0" y="17"/>
                  </a:lnTo>
                  <a:lnTo>
                    <a:pt x="7" y="9"/>
                  </a:lnTo>
                  <a:lnTo>
                    <a:pt x="7" y="9"/>
                  </a:lnTo>
                  <a:lnTo>
                    <a:pt x="2" y="2"/>
                  </a:lnTo>
                  <a:lnTo>
                    <a:pt x="5" y="0"/>
                  </a:lnTo>
                  <a:lnTo>
                    <a:pt x="5" y="0"/>
                  </a:lnTo>
                  <a:lnTo>
                    <a:pt x="9" y="6"/>
                  </a:lnTo>
                  <a:lnTo>
                    <a:pt x="9" y="6"/>
                  </a:lnTo>
                  <a:lnTo>
                    <a:pt x="12" y="0"/>
                  </a:lnTo>
                  <a:lnTo>
                    <a:pt x="16" y="1"/>
                  </a:lnTo>
                  <a:lnTo>
                    <a:pt x="16" y="1"/>
                  </a:lnTo>
                  <a:lnTo>
                    <a:pt x="11" y="9"/>
                  </a:lnTo>
                  <a:lnTo>
                    <a:pt x="11" y="9"/>
                  </a:lnTo>
                  <a:lnTo>
                    <a:pt x="14" y="18"/>
                  </a:lnTo>
                  <a:lnTo>
                    <a:pt x="15" y="27"/>
                  </a:lnTo>
                  <a:lnTo>
                    <a:pt x="15" y="27"/>
                  </a:lnTo>
                  <a:lnTo>
                    <a:pt x="15" y="37"/>
                  </a:lnTo>
                  <a:lnTo>
                    <a:pt x="15" y="37"/>
                  </a:lnTo>
                  <a:lnTo>
                    <a:pt x="13" y="43"/>
                  </a:lnTo>
                  <a:lnTo>
                    <a:pt x="13" y="43"/>
                  </a:lnTo>
                  <a:lnTo>
                    <a:pt x="11" y="45"/>
                  </a:lnTo>
                  <a:lnTo>
                    <a:pt x="11" y="45"/>
                  </a:lnTo>
                  <a:lnTo>
                    <a:pt x="9" y="46"/>
                  </a:lnTo>
                  <a:lnTo>
                    <a:pt x="9" y="46"/>
                  </a:lnTo>
                  <a:lnTo>
                    <a:pt x="3" y="47"/>
                  </a:lnTo>
                  <a:lnTo>
                    <a:pt x="2" y="47"/>
                  </a:lnTo>
                  <a:lnTo>
                    <a:pt x="2" y="43"/>
                  </a:lnTo>
                  <a:lnTo>
                    <a:pt x="7" y="43"/>
                  </a:lnTo>
                  <a:lnTo>
                    <a:pt x="7" y="43"/>
                  </a:lnTo>
                  <a:lnTo>
                    <a:pt x="9" y="42"/>
                  </a:lnTo>
                  <a:lnTo>
                    <a:pt x="9" y="42"/>
                  </a:lnTo>
                  <a:lnTo>
                    <a:pt x="10" y="41"/>
                  </a:lnTo>
                  <a:lnTo>
                    <a:pt x="11" y="38"/>
                  </a:lnTo>
                  <a:lnTo>
                    <a:pt x="11" y="38"/>
                  </a:lnTo>
                  <a:lnTo>
                    <a:pt x="12" y="27"/>
                  </a:lnTo>
                  <a:lnTo>
                    <a:pt x="12" y="27"/>
                  </a:lnTo>
                  <a:lnTo>
                    <a:pt x="11" y="23"/>
                  </a:lnTo>
                  <a:lnTo>
                    <a:pt x="11" y="23"/>
                  </a:lnTo>
                  <a:lnTo>
                    <a:pt x="7" y="30"/>
                  </a:lnTo>
                  <a:lnTo>
                    <a:pt x="2" y="35"/>
                  </a:lnTo>
                  <a:lnTo>
                    <a:pt x="2" y="35"/>
                  </a:lnTo>
                  <a:close/>
                  <a:moveTo>
                    <a:pt x="21" y="17"/>
                  </a:moveTo>
                  <a:lnTo>
                    <a:pt x="21" y="17"/>
                  </a:lnTo>
                  <a:lnTo>
                    <a:pt x="18" y="20"/>
                  </a:lnTo>
                  <a:lnTo>
                    <a:pt x="16" y="18"/>
                  </a:lnTo>
                  <a:lnTo>
                    <a:pt x="16" y="18"/>
                  </a:lnTo>
                  <a:lnTo>
                    <a:pt x="20" y="13"/>
                  </a:lnTo>
                  <a:lnTo>
                    <a:pt x="24" y="8"/>
                  </a:lnTo>
                  <a:lnTo>
                    <a:pt x="27" y="9"/>
                  </a:lnTo>
                  <a:lnTo>
                    <a:pt x="27" y="9"/>
                  </a:lnTo>
                  <a:lnTo>
                    <a:pt x="25" y="12"/>
                  </a:lnTo>
                  <a:lnTo>
                    <a:pt x="33" y="12"/>
                  </a:lnTo>
                  <a:lnTo>
                    <a:pt x="35" y="8"/>
                  </a:lnTo>
                  <a:lnTo>
                    <a:pt x="38" y="9"/>
                  </a:lnTo>
                  <a:lnTo>
                    <a:pt x="37" y="12"/>
                  </a:lnTo>
                  <a:lnTo>
                    <a:pt x="48" y="12"/>
                  </a:lnTo>
                  <a:lnTo>
                    <a:pt x="48" y="14"/>
                  </a:lnTo>
                  <a:lnTo>
                    <a:pt x="36" y="14"/>
                  </a:lnTo>
                  <a:lnTo>
                    <a:pt x="36" y="17"/>
                  </a:lnTo>
                  <a:lnTo>
                    <a:pt x="46" y="17"/>
                  </a:lnTo>
                  <a:lnTo>
                    <a:pt x="46" y="19"/>
                  </a:lnTo>
                  <a:lnTo>
                    <a:pt x="36" y="19"/>
                  </a:lnTo>
                  <a:lnTo>
                    <a:pt x="36" y="22"/>
                  </a:lnTo>
                  <a:lnTo>
                    <a:pt x="46" y="22"/>
                  </a:lnTo>
                  <a:lnTo>
                    <a:pt x="46" y="24"/>
                  </a:lnTo>
                  <a:lnTo>
                    <a:pt x="36" y="24"/>
                  </a:lnTo>
                  <a:lnTo>
                    <a:pt x="36" y="27"/>
                  </a:lnTo>
                  <a:lnTo>
                    <a:pt x="48" y="27"/>
                  </a:lnTo>
                  <a:lnTo>
                    <a:pt x="48" y="30"/>
                  </a:lnTo>
                  <a:lnTo>
                    <a:pt x="21" y="30"/>
                  </a:lnTo>
                  <a:lnTo>
                    <a:pt x="21" y="17"/>
                  </a:lnTo>
                  <a:close/>
                  <a:moveTo>
                    <a:pt x="32" y="44"/>
                  </a:moveTo>
                  <a:lnTo>
                    <a:pt x="32" y="44"/>
                  </a:lnTo>
                  <a:lnTo>
                    <a:pt x="25" y="46"/>
                  </a:lnTo>
                  <a:lnTo>
                    <a:pt x="17" y="47"/>
                  </a:lnTo>
                  <a:lnTo>
                    <a:pt x="16" y="44"/>
                  </a:lnTo>
                  <a:lnTo>
                    <a:pt x="16" y="44"/>
                  </a:lnTo>
                  <a:lnTo>
                    <a:pt x="28" y="42"/>
                  </a:lnTo>
                  <a:lnTo>
                    <a:pt x="28" y="42"/>
                  </a:lnTo>
                  <a:lnTo>
                    <a:pt x="24" y="39"/>
                  </a:lnTo>
                  <a:lnTo>
                    <a:pt x="21" y="35"/>
                  </a:lnTo>
                  <a:lnTo>
                    <a:pt x="18" y="35"/>
                  </a:lnTo>
                  <a:lnTo>
                    <a:pt x="18" y="33"/>
                  </a:lnTo>
                  <a:lnTo>
                    <a:pt x="44" y="33"/>
                  </a:lnTo>
                  <a:lnTo>
                    <a:pt x="45" y="34"/>
                  </a:lnTo>
                  <a:lnTo>
                    <a:pt x="45" y="34"/>
                  </a:lnTo>
                  <a:lnTo>
                    <a:pt x="42" y="38"/>
                  </a:lnTo>
                  <a:lnTo>
                    <a:pt x="42" y="38"/>
                  </a:lnTo>
                  <a:lnTo>
                    <a:pt x="36" y="42"/>
                  </a:lnTo>
                  <a:lnTo>
                    <a:pt x="36" y="42"/>
                  </a:lnTo>
                  <a:lnTo>
                    <a:pt x="48" y="44"/>
                  </a:lnTo>
                  <a:lnTo>
                    <a:pt x="47" y="47"/>
                  </a:lnTo>
                  <a:lnTo>
                    <a:pt x="47" y="47"/>
                  </a:lnTo>
                  <a:lnTo>
                    <a:pt x="39" y="46"/>
                  </a:lnTo>
                  <a:lnTo>
                    <a:pt x="32" y="44"/>
                  </a:lnTo>
                  <a:lnTo>
                    <a:pt x="32" y="44"/>
                  </a:lnTo>
                  <a:close/>
                  <a:moveTo>
                    <a:pt x="25" y="7"/>
                  </a:moveTo>
                  <a:lnTo>
                    <a:pt x="25" y="5"/>
                  </a:lnTo>
                  <a:lnTo>
                    <a:pt x="17" y="5"/>
                  </a:lnTo>
                  <a:lnTo>
                    <a:pt x="17" y="2"/>
                  </a:lnTo>
                  <a:lnTo>
                    <a:pt x="25" y="2"/>
                  </a:lnTo>
                  <a:lnTo>
                    <a:pt x="25" y="0"/>
                  </a:lnTo>
                  <a:lnTo>
                    <a:pt x="28" y="0"/>
                  </a:lnTo>
                  <a:lnTo>
                    <a:pt x="28" y="2"/>
                  </a:lnTo>
                  <a:lnTo>
                    <a:pt x="37" y="2"/>
                  </a:lnTo>
                  <a:lnTo>
                    <a:pt x="37" y="0"/>
                  </a:lnTo>
                  <a:lnTo>
                    <a:pt x="40" y="0"/>
                  </a:lnTo>
                  <a:lnTo>
                    <a:pt x="40" y="2"/>
                  </a:lnTo>
                  <a:lnTo>
                    <a:pt x="50" y="2"/>
                  </a:lnTo>
                  <a:lnTo>
                    <a:pt x="50" y="5"/>
                  </a:lnTo>
                  <a:lnTo>
                    <a:pt x="40" y="5"/>
                  </a:lnTo>
                  <a:lnTo>
                    <a:pt x="40" y="7"/>
                  </a:lnTo>
                  <a:lnTo>
                    <a:pt x="37" y="7"/>
                  </a:lnTo>
                  <a:lnTo>
                    <a:pt x="37" y="5"/>
                  </a:lnTo>
                  <a:lnTo>
                    <a:pt x="28" y="5"/>
                  </a:lnTo>
                  <a:lnTo>
                    <a:pt x="28" y="7"/>
                  </a:lnTo>
                  <a:lnTo>
                    <a:pt x="25" y="7"/>
                  </a:lnTo>
                  <a:close/>
                  <a:moveTo>
                    <a:pt x="33" y="17"/>
                  </a:moveTo>
                  <a:lnTo>
                    <a:pt x="33" y="14"/>
                  </a:lnTo>
                  <a:lnTo>
                    <a:pt x="24" y="14"/>
                  </a:lnTo>
                  <a:lnTo>
                    <a:pt x="24" y="17"/>
                  </a:lnTo>
                  <a:lnTo>
                    <a:pt x="33" y="17"/>
                  </a:lnTo>
                  <a:close/>
                  <a:moveTo>
                    <a:pt x="24" y="22"/>
                  </a:moveTo>
                  <a:lnTo>
                    <a:pt x="33" y="22"/>
                  </a:lnTo>
                  <a:lnTo>
                    <a:pt x="33" y="19"/>
                  </a:lnTo>
                  <a:lnTo>
                    <a:pt x="24" y="19"/>
                  </a:lnTo>
                  <a:lnTo>
                    <a:pt x="24" y="22"/>
                  </a:lnTo>
                  <a:close/>
                  <a:moveTo>
                    <a:pt x="33" y="24"/>
                  </a:moveTo>
                  <a:lnTo>
                    <a:pt x="24" y="24"/>
                  </a:lnTo>
                  <a:lnTo>
                    <a:pt x="24" y="27"/>
                  </a:lnTo>
                  <a:lnTo>
                    <a:pt x="33" y="27"/>
                  </a:lnTo>
                  <a:lnTo>
                    <a:pt x="33" y="24"/>
                  </a:lnTo>
                  <a:close/>
                  <a:moveTo>
                    <a:pt x="32" y="40"/>
                  </a:moveTo>
                  <a:lnTo>
                    <a:pt x="32" y="40"/>
                  </a:lnTo>
                  <a:lnTo>
                    <a:pt x="36" y="38"/>
                  </a:lnTo>
                  <a:lnTo>
                    <a:pt x="40" y="35"/>
                  </a:lnTo>
                  <a:lnTo>
                    <a:pt x="25" y="35"/>
                  </a:lnTo>
                  <a:lnTo>
                    <a:pt x="25" y="35"/>
                  </a:lnTo>
                  <a:lnTo>
                    <a:pt x="28" y="38"/>
                  </a:lnTo>
                  <a:lnTo>
                    <a:pt x="32" y="40"/>
                  </a:lnTo>
                  <a:lnTo>
                    <a:pt x="32"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8" name="Freeform 712">
              <a:extLst>
                <a:ext uri="{FF2B5EF4-FFF2-40B4-BE49-F238E27FC236}">
                  <a16:creationId xmlns:a16="http://schemas.microsoft.com/office/drawing/2014/main" id="{865E9C52-60B6-4665-B4E4-C2991496996E}"/>
                </a:ext>
              </a:extLst>
            </p:cNvPr>
            <p:cNvSpPr>
              <a:spLocks noEditPoints="1"/>
            </p:cNvSpPr>
            <p:nvPr/>
          </p:nvSpPr>
          <p:spPr bwMode="auto">
            <a:xfrm>
              <a:off x="4744" y="3661"/>
              <a:ext cx="26" cy="24"/>
            </a:xfrm>
            <a:custGeom>
              <a:avLst/>
              <a:gdLst>
                <a:gd name="T0" fmla="*/ 9 w 51"/>
                <a:gd name="T1" fmla="*/ 26 h 47"/>
                <a:gd name="T2" fmla="*/ 3 w 51"/>
                <a:gd name="T3" fmla="*/ 32 h 47"/>
                <a:gd name="T4" fmla="*/ 0 w 51"/>
                <a:gd name="T5" fmla="*/ 30 h 47"/>
                <a:gd name="T6" fmla="*/ 8 w 51"/>
                <a:gd name="T7" fmla="*/ 21 h 47"/>
                <a:gd name="T8" fmla="*/ 18 w 51"/>
                <a:gd name="T9" fmla="*/ 13 h 47"/>
                <a:gd name="T10" fmla="*/ 11 w 51"/>
                <a:gd name="T11" fmla="*/ 23 h 47"/>
                <a:gd name="T12" fmla="*/ 13 w 51"/>
                <a:gd name="T13" fmla="*/ 47 h 47"/>
                <a:gd name="T14" fmla="*/ 4 w 51"/>
                <a:gd name="T15" fmla="*/ 15 h 47"/>
                <a:gd name="T16" fmla="*/ 2 w 51"/>
                <a:gd name="T17" fmla="*/ 12 h 47"/>
                <a:gd name="T18" fmla="*/ 12 w 51"/>
                <a:gd name="T19" fmla="*/ 0 h 47"/>
                <a:gd name="T20" fmla="*/ 16 w 51"/>
                <a:gd name="T21" fmla="*/ 1 h 47"/>
                <a:gd name="T22" fmla="*/ 10 w 51"/>
                <a:gd name="T23" fmla="*/ 9 h 47"/>
                <a:gd name="T24" fmla="*/ 4 w 51"/>
                <a:gd name="T25" fmla="*/ 15 h 47"/>
                <a:gd name="T26" fmla="*/ 16 w 51"/>
                <a:gd name="T27" fmla="*/ 31 h 47"/>
                <a:gd name="T28" fmla="*/ 39 w 51"/>
                <a:gd name="T29" fmla="*/ 27 h 47"/>
                <a:gd name="T30" fmla="*/ 17 w 51"/>
                <a:gd name="T31" fmla="*/ 24 h 47"/>
                <a:gd name="T32" fmla="*/ 50 w 51"/>
                <a:gd name="T33" fmla="*/ 27 h 47"/>
                <a:gd name="T34" fmla="*/ 43 w 51"/>
                <a:gd name="T35" fmla="*/ 31 h 47"/>
                <a:gd name="T36" fmla="*/ 51 w 51"/>
                <a:gd name="T37" fmla="*/ 34 h 47"/>
                <a:gd name="T38" fmla="*/ 43 w 51"/>
                <a:gd name="T39" fmla="*/ 43 h 47"/>
                <a:gd name="T40" fmla="*/ 43 w 51"/>
                <a:gd name="T41" fmla="*/ 44 h 47"/>
                <a:gd name="T42" fmla="*/ 42 w 51"/>
                <a:gd name="T43" fmla="*/ 46 h 47"/>
                <a:gd name="T44" fmla="*/ 39 w 51"/>
                <a:gd name="T45" fmla="*/ 47 h 47"/>
                <a:gd name="T46" fmla="*/ 32 w 51"/>
                <a:gd name="T47" fmla="*/ 43 h 47"/>
                <a:gd name="T48" fmla="*/ 37 w 51"/>
                <a:gd name="T49" fmla="*/ 43 h 47"/>
                <a:gd name="T50" fmla="*/ 39 w 51"/>
                <a:gd name="T51" fmla="*/ 43 h 47"/>
                <a:gd name="T52" fmla="*/ 39 w 51"/>
                <a:gd name="T53" fmla="*/ 34 h 47"/>
                <a:gd name="T54" fmla="*/ 26 w 51"/>
                <a:gd name="T55" fmla="*/ 45 h 47"/>
                <a:gd name="T56" fmla="*/ 19 w 51"/>
                <a:gd name="T57" fmla="*/ 37 h 47"/>
                <a:gd name="T58" fmla="*/ 22 w 51"/>
                <a:gd name="T59" fmla="*/ 35 h 47"/>
                <a:gd name="T60" fmla="*/ 26 w 51"/>
                <a:gd name="T61" fmla="*/ 45 h 47"/>
                <a:gd name="T62" fmla="*/ 20 w 51"/>
                <a:gd name="T63" fmla="*/ 2 h 47"/>
                <a:gd name="T64" fmla="*/ 47 w 51"/>
                <a:gd name="T65" fmla="*/ 20 h 47"/>
                <a:gd name="T66" fmla="*/ 24 w 51"/>
                <a:gd name="T67" fmla="*/ 10 h 47"/>
                <a:gd name="T68" fmla="*/ 43 w 51"/>
                <a:gd name="T69" fmla="*/ 5 h 47"/>
                <a:gd name="T70" fmla="*/ 24 w 51"/>
                <a:gd name="T71" fmla="*/ 10 h 47"/>
                <a:gd name="T72" fmla="*/ 24 w 51"/>
                <a:gd name="T73" fmla="*/ 13 h 47"/>
                <a:gd name="T74" fmla="*/ 43 w 51"/>
                <a:gd name="T75"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47">
                  <a:moveTo>
                    <a:pt x="9" y="47"/>
                  </a:moveTo>
                  <a:lnTo>
                    <a:pt x="9" y="26"/>
                  </a:lnTo>
                  <a:lnTo>
                    <a:pt x="9" y="26"/>
                  </a:lnTo>
                  <a:lnTo>
                    <a:pt x="3" y="32"/>
                  </a:lnTo>
                  <a:lnTo>
                    <a:pt x="0" y="30"/>
                  </a:lnTo>
                  <a:lnTo>
                    <a:pt x="0" y="30"/>
                  </a:lnTo>
                  <a:lnTo>
                    <a:pt x="8" y="21"/>
                  </a:lnTo>
                  <a:lnTo>
                    <a:pt x="8" y="21"/>
                  </a:lnTo>
                  <a:lnTo>
                    <a:pt x="14" y="12"/>
                  </a:lnTo>
                  <a:lnTo>
                    <a:pt x="18" y="13"/>
                  </a:lnTo>
                  <a:lnTo>
                    <a:pt x="18" y="13"/>
                  </a:lnTo>
                  <a:lnTo>
                    <a:pt x="11" y="23"/>
                  </a:lnTo>
                  <a:lnTo>
                    <a:pt x="13" y="23"/>
                  </a:lnTo>
                  <a:lnTo>
                    <a:pt x="13" y="47"/>
                  </a:lnTo>
                  <a:lnTo>
                    <a:pt x="9" y="47"/>
                  </a:lnTo>
                  <a:close/>
                  <a:moveTo>
                    <a:pt x="4" y="15"/>
                  </a:moveTo>
                  <a:lnTo>
                    <a:pt x="2" y="12"/>
                  </a:lnTo>
                  <a:lnTo>
                    <a:pt x="2" y="12"/>
                  </a:lnTo>
                  <a:lnTo>
                    <a:pt x="7" y="7"/>
                  </a:lnTo>
                  <a:lnTo>
                    <a:pt x="12" y="0"/>
                  </a:lnTo>
                  <a:lnTo>
                    <a:pt x="16" y="1"/>
                  </a:lnTo>
                  <a:lnTo>
                    <a:pt x="16" y="1"/>
                  </a:lnTo>
                  <a:lnTo>
                    <a:pt x="10" y="9"/>
                  </a:lnTo>
                  <a:lnTo>
                    <a:pt x="10" y="9"/>
                  </a:lnTo>
                  <a:lnTo>
                    <a:pt x="4" y="15"/>
                  </a:lnTo>
                  <a:lnTo>
                    <a:pt x="4" y="15"/>
                  </a:lnTo>
                  <a:close/>
                  <a:moveTo>
                    <a:pt x="16" y="34"/>
                  </a:moveTo>
                  <a:lnTo>
                    <a:pt x="16" y="31"/>
                  </a:lnTo>
                  <a:lnTo>
                    <a:pt x="39" y="31"/>
                  </a:lnTo>
                  <a:lnTo>
                    <a:pt x="39" y="27"/>
                  </a:lnTo>
                  <a:lnTo>
                    <a:pt x="17" y="27"/>
                  </a:lnTo>
                  <a:lnTo>
                    <a:pt x="17" y="24"/>
                  </a:lnTo>
                  <a:lnTo>
                    <a:pt x="50" y="24"/>
                  </a:lnTo>
                  <a:lnTo>
                    <a:pt x="50" y="27"/>
                  </a:lnTo>
                  <a:lnTo>
                    <a:pt x="43" y="27"/>
                  </a:lnTo>
                  <a:lnTo>
                    <a:pt x="43" y="31"/>
                  </a:lnTo>
                  <a:lnTo>
                    <a:pt x="51" y="31"/>
                  </a:lnTo>
                  <a:lnTo>
                    <a:pt x="51" y="34"/>
                  </a:lnTo>
                  <a:lnTo>
                    <a:pt x="43" y="34"/>
                  </a:lnTo>
                  <a:lnTo>
                    <a:pt x="43" y="43"/>
                  </a:lnTo>
                  <a:lnTo>
                    <a:pt x="43" y="43"/>
                  </a:lnTo>
                  <a:lnTo>
                    <a:pt x="43" y="44"/>
                  </a:lnTo>
                  <a:lnTo>
                    <a:pt x="42" y="46"/>
                  </a:lnTo>
                  <a:lnTo>
                    <a:pt x="42" y="46"/>
                  </a:lnTo>
                  <a:lnTo>
                    <a:pt x="40" y="46"/>
                  </a:lnTo>
                  <a:lnTo>
                    <a:pt x="39" y="47"/>
                  </a:lnTo>
                  <a:lnTo>
                    <a:pt x="32" y="47"/>
                  </a:lnTo>
                  <a:lnTo>
                    <a:pt x="32" y="43"/>
                  </a:lnTo>
                  <a:lnTo>
                    <a:pt x="37" y="43"/>
                  </a:lnTo>
                  <a:lnTo>
                    <a:pt x="37" y="43"/>
                  </a:lnTo>
                  <a:lnTo>
                    <a:pt x="39" y="43"/>
                  </a:lnTo>
                  <a:lnTo>
                    <a:pt x="39" y="43"/>
                  </a:lnTo>
                  <a:lnTo>
                    <a:pt x="39" y="41"/>
                  </a:lnTo>
                  <a:lnTo>
                    <a:pt x="39" y="34"/>
                  </a:lnTo>
                  <a:lnTo>
                    <a:pt x="16" y="34"/>
                  </a:lnTo>
                  <a:close/>
                  <a:moveTo>
                    <a:pt x="26" y="45"/>
                  </a:moveTo>
                  <a:lnTo>
                    <a:pt x="26" y="45"/>
                  </a:lnTo>
                  <a:lnTo>
                    <a:pt x="19" y="37"/>
                  </a:lnTo>
                  <a:lnTo>
                    <a:pt x="22" y="35"/>
                  </a:lnTo>
                  <a:lnTo>
                    <a:pt x="22" y="35"/>
                  </a:lnTo>
                  <a:lnTo>
                    <a:pt x="29" y="43"/>
                  </a:lnTo>
                  <a:lnTo>
                    <a:pt x="26" y="45"/>
                  </a:lnTo>
                  <a:close/>
                  <a:moveTo>
                    <a:pt x="20" y="20"/>
                  </a:moveTo>
                  <a:lnTo>
                    <a:pt x="20" y="2"/>
                  </a:lnTo>
                  <a:lnTo>
                    <a:pt x="47" y="2"/>
                  </a:lnTo>
                  <a:lnTo>
                    <a:pt x="47" y="20"/>
                  </a:lnTo>
                  <a:lnTo>
                    <a:pt x="20" y="20"/>
                  </a:lnTo>
                  <a:close/>
                  <a:moveTo>
                    <a:pt x="24" y="10"/>
                  </a:moveTo>
                  <a:lnTo>
                    <a:pt x="43" y="10"/>
                  </a:lnTo>
                  <a:lnTo>
                    <a:pt x="43" y="5"/>
                  </a:lnTo>
                  <a:lnTo>
                    <a:pt x="24" y="5"/>
                  </a:lnTo>
                  <a:lnTo>
                    <a:pt x="24" y="10"/>
                  </a:lnTo>
                  <a:close/>
                  <a:moveTo>
                    <a:pt x="43" y="13"/>
                  </a:moveTo>
                  <a:lnTo>
                    <a:pt x="24" y="13"/>
                  </a:lnTo>
                  <a:lnTo>
                    <a:pt x="24" y="17"/>
                  </a:lnTo>
                  <a:lnTo>
                    <a:pt x="43" y="17"/>
                  </a:lnTo>
                  <a:lnTo>
                    <a:pt x="43"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9" name="Freeform 713">
              <a:extLst>
                <a:ext uri="{FF2B5EF4-FFF2-40B4-BE49-F238E27FC236}">
                  <a16:creationId xmlns:a16="http://schemas.microsoft.com/office/drawing/2014/main" id="{F120173F-EC15-468F-B911-76C8F0166502}"/>
                </a:ext>
              </a:extLst>
            </p:cNvPr>
            <p:cNvSpPr>
              <a:spLocks/>
            </p:cNvSpPr>
            <p:nvPr/>
          </p:nvSpPr>
          <p:spPr bwMode="auto">
            <a:xfrm>
              <a:off x="4772" y="3662"/>
              <a:ext cx="23" cy="22"/>
            </a:xfrm>
            <a:custGeom>
              <a:avLst/>
              <a:gdLst>
                <a:gd name="T0" fmla="*/ 27 w 46"/>
                <a:gd name="T1" fmla="*/ 35 h 44"/>
                <a:gd name="T2" fmla="*/ 27 w 46"/>
                <a:gd name="T3" fmla="*/ 27 h 44"/>
                <a:gd name="T4" fmla="*/ 27 w 46"/>
                <a:gd name="T5" fmla="*/ 25 h 44"/>
                <a:gd name="T6" fmla="*/ 18 w 46"/>
                <a:gd name="T7" fmla="*/ 30 h 44"/>
                <a:gd name="T8" fmla="*/ 15 w 46"/>
                <a:gd name="T9" fmla="*/ 35 h 44"/>
                <a:gd name="T10" fmla="*/ 16 w 46"/>
                <a:gd name="T11" fmla="*/ 37 h 44"/>
                <a:gd name="T12" fmla="*/ 18 w 46"/>
                <a:gd name="T13" fmla="*/ 39 h 44"/>
                <a:gd name="T14" fmla="*/ 29 w 46"/>
                <a:gd name="T15" fmla="*/ 40 h 44"/>
                <a:gd name="T16" fmla="*/ 45 w 46"/>
                <a:gd name="T17" fmla="*/ 39 h 44"/>
                <a:gd name="T18" fmla="*/ 45 w 46"/>
                <a:gd name="T19" fmla="*/ 43 h 44"/>
                <a:gd name="T20" fmla="*/ 31 w 46"/>
                <a:gd name="T21" fmla="*/ 44 h 44"/>
                <a:gd name="T22" fmla="*/ 15 w 46"/>
                <a:gd name="T23" fmla="*/ 42 h 44"/>
                <a:gd name="T24" fmla="*/ 12 w 46"/>
                <a:gd name="T25" fmla="*/ 39 h 44"/>
                <a:gd name="T26" fmla="*/ 11 w 46"/>
                <a:gd name="T27" fmla="*/ 36 h 44"/>
                <a:gd name="T28" fmla="*/ 15 w 46"/>
                <a:gd name="T29" fmla="*/ 29 h 44"/>
                <a:gd name="T30" fmla="*/ 19 w 46"/>
                <a:gd name="T31" fmla="*/ 25 h 44"/>
                <a:gd name="T32" fmla="*/ 26 w 46"/>
                <a:gd name="T33" fmla="*/ 21 h 44"/>
                <a:gd name="T34" fmla="*/ 22 w 46"/>
                <a:gd name="T35" fmla="*/ 19 h 44"/>
                <a:gd name="T36" fmla="*/ 16 w 46"/>
                <a:gd name="T37" fmla="*/ 20 h 44"/>
                <a:gd name="T38" fmla="*/ 12 w 46"/>
                <a:gd name="T39" fmla="*/ 22 h 44"/>
                <a:gd name="T40" fmla="*/ 3 w 46"/>
                <a:gd name="T41" fmla="*/ 29 h 44"/>
                <a:gd name="T42" fmla="*/ 0 w 46"/>
                <a:gd name="T43" fmla="*/ 27 h 44"/>
                <a:gd name="T44" fmla="*/ 9 w 46"/>
                <a:gd name="T45" fmla="*/ 19 h 44"/>
                <a:gd name="T46" fmla="*/ 15 w 46"/>
                <a:gd name="T47" fmla="*/ 10 h 44"/>
                <a:gd name="T48" fmla="*/ 3 w 46"/>
                <a:gd name="T49" fmla="*/ 7 h 44"/>
                <a:gd name="T50" fmla="*/ 16 w 46"/>
                <a:gd name="T51" fmla="*/ 7 h 44"/>
                <a:gd name="T52" fmla="*/ 22 w 46"/>
                <a:gd name="T53" fmla="*/ 0 h 44"/>
                <a:gd name="T54" fmla="*/ 20 w 46"/>
                <a:gd name="T55" fmla="*/ 7 h 44"/>
                <a:gd name="T56" fmla="*/ 39 w 46"/>
                <a:gd name="T57" fmla="*/ 10 h 44"/>
                <a:gd name="T58" fmla="*/ 19 w 46"/>
                <a:gd name="T59" fmla="*/ 10 h 44"/>
                <a:gd name="T60" fmla="*/ 14 w 46"/>
                <a:gd name="T61" fmla="*/ 18 h 44"/>
                <a:gd name="T62" fmla="*/ 18 w 46"/>
                <a:gd name="T63" fmla="*/ 17 h 44"/>
                <a:gd name="T64" fmla="*/ 23 w 46"/>
                <a:gd name="T65" fmla="*/ 16 h 44"/>
                <a:gd name="T66" fmla="*/ 27 w 46"/>
                <a:gd name="T67" fmla="*/ 17 h 44"/>
                <a:gd name="T68" fmla="*/ 44 w 46"/>
                <a:gd name="T69" fmla="*/ 14 h 44"/>
                <a:gd name="T70" fmla="*/ 46 w 46"/>
                <a:gd name="T71" fmla="*/ 17 h 44"/>
                <a:gd name="T72" fmla="*/ 30 w 46"/>
                <a:gd name="T73" fmla="*/ 23 h 44"/>
                <a:gd name="T74" fmla="*/ 31 w 46"/>
                <a:gd name="T75"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4">
                  <a:moveTo>
                    <a:pt x="31" y="35"/>
                  </a:moveTo>
                  <a:lnTo>
                    <a:pt x="27" y="35"/>
                  </a:lnTo>
                  <a:lnTo>
                    <a:pt x="27" y="27"/>
                  </a:lnTo>
                  <a:lnTo>
                    <a:pt x="27" y="27"/>
                  </a:lnTo>
                  <a:lnTo>
                    <a:pt x="27" y="25"/>
                  </a:lnTo>
                  <a:lnTo>
                    <a:pt x="27" y="25"/>
                  </a:lnTo>
                  <a:lnTo>
                    <a:pt x="22" y="27"/>
                  </a:lnTo>
                  <a:lnTo>
                    <a:pt x="18" y="30"/>
                  </a:lnTo>
                  <a:lnTo>
                    <a:pt x="16" y="33"/>
                  </a:lnTo>
                  <a:lnTo>
                    <a:pt x="15" y="35"/>
                  </a:lnTo>
                  <a:lnTo>
                    <a:pt x="15" y="35"/>
                  </a:lnTo>
                  <a:lnTo>
                    <a:pt x="16" y="37"/>
                  </a:lnTo>
                  <a:lnTo>
                    <a:pt x="18" y="39"/>
                  </a:lnTo>
                  <a:lnTo>
                    <a:pt x="18" y="39"/>
                  </a:lnTo>
                  <a:lnTo>
                    <a:pt x="22" y="40"/>
                  </a:lnTo>
                  <a:lnTo>
                    <a:pt x="29" y="40"/>
                  </a:lnTo>
                  <a:lnTo>
                    <a:pt x="29" y="40"/>
                  </a:lnTo>
                  <a:lnTo>
                    <a:pt x="45" y="39"/>
                  </a:lnTo>
                  <a:lnTo>
                    <a:pt x="45" y="43"/>
                  </a:lnTo>
                  <a:lnTo>
                    <a:pt x="45" y="43"/>
                  </a:lnTo>
                  <a:lnTo>
                    <a:pt x="31" y="44"/>
                  </a:lnTo>
                  <a:lnTo>
                    <a:pt x="31" y="44"/>
                  </a:lnTo>
                  <a:lnTo>
                    <a:pt x="21" y="43"/>
                  </a:lnTo>
                  <a:lnTo>
                    <a:pt x="15" y="42"/>
                  </a:lnTo>
                  <a:lnTo>
                    <a:pt x="15" y="42"/>
                  </a:lnTo>
                  <a:lnTo>
                    <a:pt x="12" y="39"/>
                  </a:lnTo>
                  <a:lnTo>
                    <a:pt x="11" y="36"/>
                  </a:lnTo>
                  <a:lnTo>
                    <a:pt x="11" y="36"/>
                  </a:lnTo>
                  <a:lnTo>
                    <a:pt x="12" y="32"/>
                  </a:lnTo>
                  <a:lnTo>
                    <a:pt x="15" y="29"/>
                  </a:lnTo>
                  <a:lnTo>
                    <a:pt x="15" y="29"/>
                  </a:lnTo>
                  <a:lnTo>
                    <a:pt x="19" y="25"/>
                  </a:lnTo>
                  <a:lnTo>
                    <a:pt x="26" y="21"/>
                  </a:lnTo>
                  <a:lnTo>
                    <a:pt x="26" y="21"/>
                  </a:lnTo>
                  <a:lnTo>
                    <a:pt x="25" y="20"/>
                  </a:lnTo>
                  <a:lnTo>
                    <a:pt x="22" y="19"/>
                  </a:lnTo>
                  <a:lnTo>
                    <a:pt x="22" y="19"/>
                  </a:lnTo>
                  <a:lnTo>
                    <a:pt x="16" y="20"/>
                  </a:lnTo>
                  <a:lnTo>
                    <a:pt x="16" y="20"/>
                  </a:lnTo>
                  <a:lnTo>
                    <a:pt x="12" y="22"/>
                  </a:lnTo>
                  <a:lnTo>
                    <a:pt x="7" y="26"/>
                  </a:lnTo>
                  <a:lnTo>
                    <a:pt x="3" y="29"/>
                  </a:lnTo>
                  <a:lnTo>
                    <a:pt x="0" y="27"/>
                  </a:lnTo>
                  <a:lnTo>
                    <a:pt x="0" y="27"/>
                  </a:lnTo>
                  <a:lnTo>
                    <a:pt x="5" y="23"/>
                  </a:lnTo>
                  <a:lnTo>
                    <a:pt x="9" y="19"/>
                  </a:lnTo>
                  <a:lnTo>
                    <a:pt x="12" y="15"/>
                  </a:lnTo>
                  <a:lnTo>
                    <a:pt x="15" y="10"/>
                  </a:lnTo>
                  <a:lnTo>
                    <a:pt x="3" y="10"/>
                  </a:lnTo>
                  <a:lnTo>
                    <a:pt x="3" y="7"/>
                  </a:lnTo>
                  <a:lnTo>
                    <a:pt x="16" y="7"/>
                  </a:lnTo>
                  <a:lnTo>
                    <a:pt x="16" y="7"/>
                  </a:lnTo>
                  <a:lnTo>
                    <a:pt x="18" y="0"/>
                  </a:lnTo>
                  <a:lnTo>
                    <a:pt x="22" y="0"/>
                  </a:lnTo>
                  <a:lnTo>
                    <a:pt x="22" y="0"/>
                  </a:lnTo>
                  <a:lnTo>
                    <a:pt x="20" y="7"/>
                  </a:lnTo>
                  <a:lnTo>
                    <a:pt x="39" y="7"/>
                  </a:lnTo>
                  <a:lnTo>
                    <a:pt x="39" y="10"/>
                  </a:lnTo>
                  <a:lnTo>
                    <a:pt x="19" y="10"/>
                  </a:lnTo>
                  <a:lnTo>
                    <a:pt x="19" y="10"/>
                  </a:lnTo>
                  <a:lnTo>
                    <a:pt x="14" y="18"/>
                  </a:lnTo>
                  <a:lnTo>
                    <a:pt x="14" y="18"/>
                  </a:lnTo>
                  <a:lnTo>
                    <a:pt x="14" y="18"/>
                  </a:lnTo>
                  <a:lnTo>
                    <a:pt x="18" y="17"/>
                  </a:lnTo>
                  <a:lnTo>
                    <a:pt x="18" y="17"/>
                  </a:lnTo>
                  <a:lnTo>
                    <a:pt x="23" y="16"/>
                  </a:lnTo>
                  <a:lnTo>
                    <a:pt x="23" y="16"/>
                  </a:lnTo>
                  <a:lnTo>
                    <a:pt x="27" y="17"/>
                  </a:lnTo>
                  <a:lnTo>
                    <a:pt x="29" y="20"/>
                  </a:lnTo>
                  <a:lnTo>
                    <a:pt x="44" y="14"/>
                  </a:lnTo>
                  <a:lnTo>
                    <a:pt x="46" y="17"/>
                  </a:lnTo>
                  <a:lnTo>
                    <a:pt x="46" y="17"/>
                  </a:lnTo>
                  <a:lnTo>
                    <a:pt x="30" y="23"/>
                  </a:lnTo>
                  <a:lnTo>
                    <a:pt x="30" y="23"/>
                  </a:lnTo>
                  <a:lnTo>
                    <a:pt x="31" y="28"/>
                  </a:lnTo>
                  <a:lnTo>
                    <a:pt x="3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0" name="Freeform 714">
              <a:extLst>
                <a:ext uri="{FF2B5EF4-FFF2-40B4-BE49-F238E27FC236}">
                  <a16:creationId xmlns:a16="http://schemas.microsoft.com/office/drawing/2014/main" id="{7DC672B1-96A7-4E1A-BB57-C11CEB00E6AB}"/>
                </a:ext>
              </a:extLst>
            </p:cNvPr>
            <p:cNvSpPr>
              <a:spLocks noEditPoints="1"/>
            </p:cNvSpPr>
            <p:nvPr/>
          </p:nvSpPr>
          <p:spPr bwMode="auto">
            <a:xfrm>
              <a:off x="4798" y="3661"/>
              <a:ext cx="25" cy="24"/>
            </a:xfrm>
            <a:custGeom>
              <a:avLst/>
              <a:gdLst>
                <a:gd name="T0" fmla="*/ 0 w 50"/>
                <a:gd name="T1" fmla="*/ 34 h 47"/>
                <a:gd name="T2" fmla="*/ 6 w 50"/>
                <a:gd name="T3" fmla="*/ 27 h 47"/>
                <a:gd name="T4" fmla="*/ 12 w 50"/>
                <a:gd name="T5" fmla="*/ 19 h 47"/>
                <a:gd name="T6" fmla="*/ 10 w 50"/>
                <a:gd name="T7" fmla="*/ 14 h 47"/>
                <a:gd name="T8" fmla="*/ 2 w 50"/>
                <a:gd name="T9" fmla="*/ 21 h 47"/>
                <a:gd name="T10" fmla="*/ 0 w 50"/>
                <a:gd name="T11" fmla="*/ 19 h 47"/>
                <a:gd name="T12" fmla="*/ 7 w 50"/>
                <a:gd name="T13" fmla="*/ 10 h 47"/>
                <a:gd name="T14" fmla="*/ 6 w 50"/>
                <a:gd name="T15" fmla="*/ 1 h 47"/>
                <a:gd name="T16" fmla="*/ 10 w 50"/>
                <a:gd name="T17" fmla="*/ 7 h 47"/>
                <a:gd name="T18" fmla="*/ 14 w 50"/>
                <a:gd name="T19" fmla="*/ 0 h 47"/>
                <a:gd name="T20" fmla="*/ 17 w 50"/>
                <a:gd name="T21" fmla="*/ 1 h 47"/>
                <a:gd name="T22" fmla="*/ 12 w 50"/>
                <a:gd name="T23" fmla="*/ 10 h 47"/>
                <a:gd name="T24" fmla="*/ 17 w 50"/>
                <a:gd name="T25" fmla="*/ 30 h 47"/>
                <a:gd name="T26" fmla="*/ 16 w 50"/>
                <a:gd name="T27" fmla="*/ 37 h 47"/>
                <a:gd name="T28" fmla="*/ 15 w 50"/>
                <a:gd name="T29" fmla="*/ 42 h 47"/>
                <a:gd name="T30" fmla="*/ 13 w 50"/>
                <a:gd name="T31" fmla="*/ 45 h 47"/>
                <a:gd name="T32" fmla="*/ 11 w 50"/>
                <a:gd name="T33" fmla="*/ 46 h 47"/>
                <a:gd name="T34" fmla="*/ 8 w 50"/>
                <a:gd name="T35" fmla="*/ 47 h 47"/>
                <a:gd name="T36" fmla="*/ 4 w 50"/>
                <a:gd name="T37" fmla="*/ 47 h 47"/>
                <a:gd name="T38" fmla="*/ 2 w 50"/>
                <a:gd name="T39" fmla="*/ 43 h 47"/>
                <a:gd name="T40" fmla="*/ 6 w 50"/>
                <a:gd name="T41" fmla="*/ 43 h 47"/>
                <a:gd name="T42" fmla="*/ 12 w 50"/>
                <a:gd name="T43" fmla="*/ 40 h 47"/>
                <a:gd name="T44" fmla="*/ 13 w 50"/>
                <a:gd name="T45" fmla="*/ 36 h 47"/>
                <a:gd name="T46" fmla="*/ 13 w 50"/>
                <a:gd name="T47" fmla="*/ 30 h 47"/>
                <a:gd name="T48" fmla="*/ 13 w 50"/>
                <a:gd name="T49" fmla="*/ 24 h 47"/>
                <a:gd name="T50" fmla="*/ 8 w 50"/>
                <a:gd name="T51" fmla="*/ 30 h 47"/>
                <a:gd name="T52" fmla="*/ 2 w 50"/>
                <a:gd name="T53" fmla="*/ 36 h 47"/>
                <a:gd name="T54" fmla="*/ 18 w 50"/>
                <a:gd name="T55" fmla="*/ 43 h 47"/>
                <a:gd name="T56" fmla="*/ 22 w 50"/>
                <a:gd name="T57" fmla="*/ 2 h 47"/>
                <a:gd name="T58" fmla="*/ 46 w 50"/>
                <a:gd name="T59" fmla="*/ 43 h 47"/>
                <a:gd name="T60" fmla="*/ 50 w 50"/>
                <a:gd name="T61" fmla="*/ 46 h 47"/>
                <a:gd name="T62" fmla="*/ 42 w 50"/>
                <a:gd name="T63" fmla="*/ 15 h 47"/>
                <a:gd name="T64" fmla="*/ 26 w 50"/>
                <a:gd name="T65" fmla="*/ 5 h 47"/>
                <a:gd name="T66" fmla="*/ 42 w 50"/>
                <a:gd name="T67" fmla="*/ 15 h 47"/>
                <a:gd name="T68" fmla="*/ 42 w 50"/>
                <a:gd name="T69" fmla="*/ 28 h 47"/>
                <a:gd name="T70" fmla="*/ 26 w 50"/>
                <a:gd name="T71" fmla="*/ 18 h 47"/>
                <a:gd name="T72" fmla="*/ 26 w 50"/>
                <a:gd name="T73" fmla="*/ 43 h 47"/>
                <a:gd name="T74" fmla="*/ 42 w 50"/>
                <a:gd name="T75" fmla="*/ 31 h 47"/>
                <a:gd name="T76" fmla="*/ 26 w 50"/>
                <a:gd name="T7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47">
                  <a:moveTo>
                    <a:pt x="2" y="36"/>
                  </a:moveTo>
                  <a:lnTo>
                    <a:pt x="0" y="34"/>
                  </a:lnTo>
                  <a:lnTo>
                    <a:pt x="0" y="34"/>
                  </a:lnTo>
                  <a:lnTo>
                    <a:pt x="6" y="27"/>
                  </a:lnTo>
                  <a:lnTo>
                    <a:pt x="6" y="27"/>
                  </a:lnTo>
                  <a:lnTo>
                    <a:pt x="12" y="19"/>
                  </a:lnTo>
                  <a:lnTo>
                    <a:pt x="12" y="19"/>
                  </a:lnTo>
                  <a:lnTo>
                    <a:pt x="10" y="14"/>
                  </a:lnTo>
                  <a:lnTo>
                    <a:pt x="10" y="14"/>
                  </a:lnTo>
                  <a:lnTo>
                    <a:pt x="2" y="21"/>
                  </a:lnTo>
                  <a:lnTo>
                    <a:pt x="0" y="19"/>
                  </a:lnTo>
                  <a:lnTo>
                    <a:pt x="0" y="19"/>
                  </a:lnTo>
                  <a:lnTo>
                    <a:pt x="7" y="10"/>
                  </a:lnTo>
                  <a:lnTo>
                    <a:pt x="7" y="10"/>
                  </a:lnTo>
                  <a:lnTo>
                    <a:pt x="3" y="3"/>
                  </a:lnTo>
                  <a:lnTo>
                    <a:pt x="6" y="1"/>
                  </a:lnTo>
                  <a:lnTo>
                    <a:pt x="6" y="1"/>
                  </a:lnTo>
                  <a:lnTo>
                    <a:pt x="10" y="7"/>
                  </a:lnTo>
                  <a:lnTo>
                    <a:pt x="10" y="7"/>
                  </a:lnTo>
                  <a:lnTo>
                    <a:pt x="14" y="0"/>
                  </a:lnTo>
                  <a:lnTo>
                    <a:pt x="17" y="1"/>
                  </a:lnTo>
                  <a:lnTo>
                    <a:pt x="17" y="1"/>
                  </a:lnTo>
                  <a:lnTo>
                    <a:pt x="12" y="10"/>
                  </a:lnTo>
                  <a:lnTo>
                    <a:pt x="12" y="10"/>
                  </a:lnTo>
                  <a:lnTo>
                    <a:pt x="16" y="20"/>
                  </a:lnTo>
                  <a:lnTo>
                    <a:pt x="17" y="30"/>
                  </a:lnTo>
                  <a:lnTo>
                    <a:pt x="17" y="30"/>
                  </a:lnTo>
                  <a:lnTo>
                    <a:pt x="16" y="37"/>
                  </a:lnTo>
                  <a:lnTo>
                    <a:pt x="16" y="37"/>
                  </a:lnTo>
                  <a:lnTo>
                    <a:pt x="15" y="42"/>
                  </a:lnTo>
                  <a:lnTo>
                    <a:pt x="15" y="42"/>
                  </a:lnTo>
                  <a:lnTo>
                    <a:pt x="13" y="45"/>
                  </a:lnTo>
                  <a:lnTo>
                    <a:pt x="13" y="45"/>
                  </a:lnTo>
                  <a:lnTo>
                    <a:pt x="11" y="46"/>
                  </a:lnTo>
                  <a:lnTo>
                    <a:pt x="11" y="46"/>
                  </a:lnTo>
                  <a:lnTo>
                    <a:pt x="8" y="47"/>
                  </a:lnTo>
                  <a:lnTo>
                    <a:pt x="8" y="47"/>
                  </a:lnTo>
                  <a:lnTo>
                    <a:pt x="4" y="47"/>
                  </a:lnTo>
                  <a:lnTo>
                    <a:pt x="3" y="47"/>
                  </a:lnTo>
                  <a:lnTo>
                    <a:pt x="2" y="43"/>
                  </a:lnTo>
                  <a:lnTo>
                    <a:pt x="6" y="43"/>
                  </a:lnTo>
                  <a:lnTo>
                    <a:pt x="6" y="43"/>
                  </a:lnTo>
                  <a:lnTo>
                    <a:pt x="10" y="42"/>
                  </a:lnTo>
                  <a:lnTo>
                    <a:pt x="12" y="40"/>
                  </a:lnTo>
                  <a:lnTo>
                    <a:pt x="12" y="40"/>
                  </a:lnTo>
                  <a:lnTo>
                    <a:pt x="13" y="36"/>
                  </a:lnTo>
                  <a:lnTo>
                    <a:pt x="13" y="30"/>
                  </a:lnTo>
                  <a:lnTo>
                    <a:pt x="13" y="30"/>
                  </a:lnTo>
                  <a:lnTo>
                    <a:pt x="13" y="30"/>
                  </a:lnTo>
                  <a:lnTo>
                    <a:pt x="13" y="24"/>
                  </a:lnTo>
                  <a:lnTo>
                    <a:pt x="13" y="24"/>
                  </a:lnTo>
                  <a:lnTo>
                    <a:pt x="8" y="30"/>
                  </a:lnTo>
                  <a:lnTo>
                    <a:pt x="2" y="36"/>
                  </a:lnTo>
                  <a:lnTo>
                    <a:pt x="2" y="36"/>
                  </a:lnTo>
                  <a:close/>
                  <a:moveTo>
                    <a:pt x="18" y="46"/>
                  </a:moveTo>
                  <a:lnTo>
                    <a:pt x="18" y="43"/>
                  </a:lnTo>
                  <a:lnTo>
                    <a:pt x="22" y="43"/>
                  </a:lnTo>
                  <a:lnTo>
                    <a:pt x="22" y="2"/>
                  </a:lnTo>
                  <a:lnTo>
                    <a:pt x="46" y="2"/>
                  </a:lnTo>
                  <a:lnTo>
                    <a:pt x="46" y="43"/>
                  </a:lnTo>
                  <a:lnTo>
                    <a:pt x="50" y="43"/>
                  </a:lnTo>
                  <a:lnTo>
                    <a:pt x="50" y="46"/>
                  </a:lnTo>
                  <a:lnTo>
                    <a:pt x="18" y="46"/>
                  </a:lnTo>
                  <a:close/>
                  <a:moveTo>
                    <a:pt x="42" y="15"/>
                  </a:moveTo>
                  <a:lnTo>
                    <a:pt x="42" y="5"/>
                  </a:lnTo>
                  <a:lnTo>
                    <a:pt x="26" y="5"/>
                  </a:lnTo>
                  <a:lnTo>
                    <a:pt x="26" y="15"/>
                  </a:lnTo>
                  <a:lnTo>
                    <a:pt x="42" y="15"/>
                  </a:lnTo>
                  <a:close/>
                  <a:moveTo>
                    <a:pt x="26" y="28"/>
                  </a:moveTo>
                  <a:lnTo>
                    <a:pt x="42" y="28"/>
                  </a:lnTo>
                  <a:lnTo>
                    <a:pt x="42" y="18"/>
                  </a:lnTo>
                  <a:lnTo>
                    <a:pt x="26" y="18"/>
                  </a:lnTo>
                  <a:lnTo>
                    <a:pt x="26" y="28"/>
                  </a:lnTo>
                  <a:close/>
                  <a:moveTo>
                    <a:pt x="26" y="43"/>
                  </a:moveTo>
                  <a:lnTo>
                    <a:pt x="42" y="43"/>
                  </a:lnTo>
                  <a:lnTo>
                    <a:pt x="42" y="31"/>
                  </a:lnTo>
                  <a:lnTo>
                    <a:pt x="26" y="31"/>
                  </a:lnTo>
                  <a:lnTo>
                    <a:pt x="2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1" name="Freeform 715">
              <a:extLst>
                <a:ext uri="{FF2B5EF4-FFF2-40B4-BE49-F238E27FC236}">
                  <a16:creationId xmlns:a16="http://schemas.microsoft.com/office/drawing/2014/main" id="{B9FC1BDB-01A5-4320-8C50-75FC3A004456}"/>
                </a:ext>
              </a:extLst>
            </p:cNvPr>
            <p:cNvSpPr>
              <a:spLocks noEditPoints="1"/>
            </p:cNvSpPr>
            <p:nvPr/>
          </p:nvSpPr>
          <p:spPr bwMode="auto">
            <a:xfrm>
              <a:off x="4826" y="3665"/>
              <a:ext cx="22" cy="18"/>
            </a:xfrm>
            <a:custGeom>
              <a:avLst/>
              <a:gdLst>
                <a:gd name="T0" fmla="*/ 22 w 45"/>
                <a:gd name="T1" fmla="*/ 23 h 36"/>
                <a:gd name="T2" fmla="*/ 22 w 45"/>
                <a:gd name="T3" fmla="*/ 23 h 36"/>
                <a:gd name="T4" fmla="*/ 19 w 45"/>
                <a:gd name="T5" fmla="*/ 28 h 36"/>
                <a:gd name="T6" fmla="*/ 19 w 45"/>
                <a:gd name="T7" fmla="*/ 28 h 36"/>
                <a:gd name="T8" fmla="*/ 16 w 45"/>
                <a:gd name="T9" fmla="*/ 34 h 36"/>
                <a:gd name="T10" fmla="*/ 16 w 45"/>
                <a:gd name="T11" fmla="*/ 34 h 36"/>
                <a:gd name="T12" fmla="*/ 14 w 45"/>
                <a:gd name="T13" fmla="*/ 36 h 36"/>
                <a:gd name="T14" fmla="*/ 11 w 45"/>
                <a:gd name="T15" fmla="*/ 36 h 36"/>
                <a:gd name="T16" fmla="*/ 11 w 45"/>
                <a:gd name="T17" fmla="*/ 36 h 36"/>
                <a:gd name="T18" fmla="*/ 8 w 45"/>
                <a:gd name="T19" fmla="*/ 36 h 36"/>
                <a:gd name="T20" fmla="*/ 8 w 45"/>
                <a:gd name="T21" fmla="*/ 36 h 36"/>
                <a:gd name="T22" fmla="*/ 6 w 45"/>
                <a:gd name="T23" fmla="*/ 34 h 36"/>
                <a:gd name="T24" fmla="*/ 6 w 45"/>
                <a:gd name="T25" fmla="*/ 34 h 36"/>
                <a:gd name="T26" fmla="*/ 3 w 45"/>
                <a:gd name="T27" fmla="*/ 29 h 36"/>
                <a:gd name="T28" fmla="*/ 3 w 45"/>
                <a:gd name="T29" fmla="*/ 29 h 36"/>
                <a:gd name="T30" fmla="*/ 1 w 45"/>
                <a:gd name="T31" fmla="*/ 22 h 36"/>
                <a:gd name="T32" fmla="*/ 1 w 45"/>
                <a:gd name="T33" fmla="*/ 22 h 36"/>
                <a:gd name="T34" fmla="*/ 0 w 45"/>
                <a:gd name="T35" fmla="*/ 16 h 36"/>
                <a:gd name="T36" fmla="*/ 0 w 45"/>
                <a:gd name="T37" fmla="*/ 16 h 36"/>
                <a:gd name="T38" fmla="*/ 1 w 45"/>
                <a:gd name="T39" fmla="*/ 8 h 36"/>
                <a:gd name="T40" fmla="*/ 1 w 45"/>
                <a:gd name="T41" fmla="*/ 8 h 36"/>
                <a:gd name="T42" fmla="*/ 1 w 45"/>
                <a:gd name="T43" fmla="*/ 0 h 36"/>
                <a:gd name="T44" fmla="*/ 6 w 45"/>
                <a:gd name="T45" fmla="*/ 0 h 36"/>
                <a:gd name="T46" fmla="*/ 6 w 45"/>
                <a:gd name="T47" fmla="*/ 0 h 36"/>
                <a:gd name="T48" fmla="*/ 5 w 45"/>
                <a:gd name="T49" fmla="*/ 8 h 36"/>
                <a:gd name="T50" fmla="*/ 5 w 45"/>
                <a:gd name="T51" fmla="*/ 8 h 36"/>
                <a:gd name="T52" fmla="*/ 4 w 45"/>
                <a:gd name="T53" fmla="*/ 16 h 36"/>
                <a:gd name="T54" fmla="*/ 4 w 45"/>
                <a:gd name="T55" fmla="*/ 16 h 36"/>
                <a:gd name="T56" fmla="*/ 5 w 45"/>
                <a:gd name="T57" fmla="*/ 24 h 36"/>
                <a:gd name="T58" fmla="*/ 5 w 45"/>
                <a:gd name="T59" fmla="*/ 24 h 36"/>
                <a:gd name="T60" fmla="*/ 8 w 45"/>
                <a:gd name="T61" fmla="*/ 30 h 36"/>
                <a:gd name="T62" fmla="*/ 8 w 45"/>
                <a:gd name="T63" fmla="*/ 30 h 36"/>
                <a:gd name="T64" fmla="*/ 10 w 45"/>
                <a:gd name="T65" fmla="*/ 32 h 36"/>
                <a:gd name="T66" fmla="*/ 10 w 45"/>
                <a:gd name="T67" fmla="*/ 32 h 36"/>
                <a:gd name="T68" fmla="*/ 13 w 45"/>
                <a:gd name="T69" fmla="*/ 31 h 36"/>
                <a:gd name="T70" fmla="*/ 15 w 45"/>
                <a:gd name="T71" fmla="*/ 29 h 36"/>
                <a:gd name="T72" fmla="*/ 15 w 45"/>
                <a:gd name="T73" fmla="*/ 29 h 36"/>
                <a:gd name="T74" fmla="*/ 19 w 45"/>
                <a:gd name="T75" fmla="*/ 21 h 36"/>
                <a:gd name="T76" fmla="*/ 22 w 45"/>
                <a:gd name="T77" fmla="*/ 23 h 36"/>
                <a:gd name="T78" fmla="*/ 45 w 45"/>
                <a:gd name="T79" fmla="*/ 30 h 36"/>
                <a:gd name="T80" fmla="*/ 41 w 45"/>
                <a:gd name="T81" fmla="*/ 30 h 36"/>
                <a:gd name="T82" fmla="*/ 41 w 45"/>
                <a:gd name="T83" fmla="*/ 30 h 36"/>
                <a:gd name="T84" fmla="*/ 41 w 45"/>
                <a:gd name="T85" fmla="*/ 30 h 36"/>
                <a:gd name="T86" fmla="*/ 40 w 45"/>
                <a:gd name="T87" fmla="*/ 22 h 36"/>
                <a:gd name="T88" fmla="*/ 39 w 45"/>
                <a:gd name="T89" fmla="*/ 15 h 36"/>
                <a:gd name="T90" fmla="*/ 39 w 45"/>
                <a:gd name="T91" fmla="*/ 15 h 36"/>
                <a:gd name="T92" fmla="*/ 36 w 45"/>
                <a:gd name="T93" fmla="*/ 8 h 36"/>
                <a:gd name="T94" fmla="*/ 32 w 45"/>
                <a:gd name="T95" fmla="*/ 2 h 36"/>
                <a:gd name="T96" fmla="*/ 35 w 45"/>
                <a:gd name="T97" fmla="*/ 0 h 36"/>
                <a:gd name="T98" fmla="*/ 35 w 45"/>
                <a:gd name="T99" fmla="*/ 0 h 36"/>
                <a:gd name="T100" fmla="*/ 39 w 45"/>
                <a:gd name="T101" fmla="*/ 7 h 36"/>
                <a:gd name="T102" fmla="*/ 42 w 45"/>
                <a:gd name="T103" fmla="*/ 14 h 36"/>
                <a:gd name="T104" fmla="*/ 44 w 45"/>
                <a:gd name="T105" fmla="*/ 21 h 36"/>
                <a:gd name="T106" fmla="*/ 45 w 45"/>
                <a:gd name="T107" fmla="*/ 30 h 36"/>
                <a:gd name="T108" fmla="*/ 45 w 45"/>
                <a:gd name="T10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 h="36">
                  <a:moveTo>
                    <a:pt x="22" y="23"/>
                  </a:moveTo>
                  <a:lnTo>
                    <a:pt x="22" y="23"/>
                  </a:lnTo>
                  <a:lnTo>
                    <a:pt x="19" y="28"/>
                  </a:lnTo>
                  <a:lnTo>
                    <a:pt x="19" y="28"/>
                  </a:lnTo>
                  <a:lnTo>
                    <a:pt x="16" y="34"/>
                  </a:lnTo>
                  <a:lnTo>
                    <a:pt x="16" y="34"/>
                  </a:lnTo>
                  <a:lnTo>
                    <a:pt x="14" y="36"/>
                  </a:lnTo>
                  <a:lnTo>
                    <a:pt x="11" y="36"/>
                  </a:lnTo>
                  <a:lnTo>
                    <a:pt x="11" y="36"/>
                  </a:lnTo>
                  <a:lnTo>
                    <a:pt x="8" y="36"/>
                  </a:lnTo>
                  <a:lnTo>
                    <a:pt x="8" y="36"/>
                  </a:lnTo>
                  <a:lnTo>
                    <a:pt x="6" y="34"/>
                  </a:lnTo>
                  <a:lnTo>
                    <a:pt x="6" y="34"/>
                  </a:lnTo>
                  <a:lnTo>
                    <a:pt x="3" y="29"/>
                  </a:lnTo>
                  <a:lnTo>
                    <a:pt x="3" y="29"/>
                  </a:lnTo>
                  <a:lnTo>
                    <a:pt x="1" y="22"/>
                  </a:lnTo>
                  <a:lnTo>
                    <a:pt x="1" y="22"/>
                  </a:lnTo>
                  <a:lnTo>
                    <a:pt x="0" y="16"/>
                  </a:lnTo>
                  <a:lnTo>
                    <a:pt x="0" y="16"/>
                  </a:lnTo>
                  <a:lnTo>
                    <a:pt x="1" y="8"/>
                  </a:lnTo>
                  <a:lnTo>
                    <a:pt x="1" y="8"/>
                  </a:lnTo>
                  <a:lnTo>
                    <a:pt x="1" y="0"/>
                  </a:lnTo>
                  <a:lnTo>
                    <a:pt x="6" y="0"/>
                  </a:lnTo>
                  <a:lnTo>
                    <a:pt x="6" y="0"/>
                  </a:lnTo>
                  <a:lnTo>
                    <a:pt x="5" y="8"/>
                  </a:lnTo>
                  <a:lnTo>
                    <a:pt x="5" y="8"/>
                  </a:lnTo>
                  <a:lnTo>
                    <a:pt x="4" y="16"/>
                  </a:lnTo>
                  <a:lnTo>
                    <a:pt x="4" y="16"/>
                  </a:lnTo>
                  <a:lnTo>
                    <a:pt x="5" y="24"/>
                  </a:lnTo>
                  <a:lnTo>
                    <a:pt x="5" y="24"/>
                  </a:lnTo>
                  <a:lnTo>
                    <a:pt x="8" y="30"/>
                  </a:lnTo>
                  <a:lnTo>
                    <a:pt x="8" y="30"/>
                  </a:lnTo>
                  <a:lnTo>
                    <a:pt x="10" y="32"/>
                  </a:lnTo>
                  <a:lnTo>
                    <a:pt x="10" y="32"/>
                  </a:lnTo>
                  <a:lnTo>
                    <a:pt x="13" y="31"/>
                  </a:lnTo>
                  <a:lnTo>
                    <a:pt x="15" y="29"/>
                  </a:lnTo>
                  <a:lnTo>
                    <a:pt x="15" y="29"/>
                  </a:lnTo>
                  <a:lnTo>
                    <a:pt x="19" y="21"/>
                  </a:lnTo>
                  <a:lnTo>
                    <a:pt x="22" y="23"/>
                  </a:lnTo>
                  <a:close/>
                  <a:moveTo>
                    <a:pt x="45" y="30"/>
                  </a:moveTo>
                  <a:lnTo>
                    <a:pt x="41" y="30"/>
                  </a:lnTo>
                  <a:lnTo>
                    <a:pt x="41" y="30"/>
                  </a:lnTo>
                  <a:lnTo>
                    <a:pt x="41" y="30"/>
                  </a:lnTo>
                  <a:lnTo>
                    <a:pt x="40" y="22"/>
                  </a:lnTo>
                  <a:lnTo>
                    <a:pt x="39" y="15"/>
                  </a:lnTo>
                  <a:lnTo>
                    <a:pt x="39" y="15"/>
                  </a:lnTo>
                  <a:lnTo>
                    <a:pt x="36" y="8"/>
                  </a:lnTo>
                  <a:lnTo>
                    <a:pt x="32" y="2"/>
                  </a:lnTo>
                  <a:lnTo>
                    <a:pt x="35" y="0"/>
                  </a:lnTo>
                  <a:lnTo>
                    <a:pt x="35" y="0"/>
                  </a:lnTo>
                  <a:lnTo>
                    <a:pt x="39" y="7"/>
                  </a:lnTo>
                  <a:lnTo>
                    <a:pt x="42" y="14"/>
                  </a:lnTo>
                  <a:lnTo>
                    <a:pt x="44" y="21"/>
                  </a:lnTo>
                  <a:lnTo>
                    <a:pt x="45" y="30"/>
                  </a:lnTo>
                  <a:lnTo>
                    <a:pt x="4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2" name="Freeform 716">
              <a:extLst>
                <a:ext uri="{FF2B5EF4-FFF2-40B4-BE49-F238E27FC236}">
                  <a16:creationId xmlns:a16="http://schemas.microsoft.com/office/drawing/2014/main" id="{322067B0-7F68-487F-BE53-E07E784062A1}"/>
                </a:ext>
              </a:extLst>
            </p:cNvPr>
            <p:cNvSpPr>
              <a:spLocks noEditPoints="1"/>
            </p:cNvSpPr>
            <p:nvPr/>
          </p:nvSpPr>
          <p:spPr bwMode="auto">
            <a:xfrm>
              <a:off x="4852" y="3663"/>
              <a:ext cx="22" cy="21"/>
            </a:xfrm>
            <a:custGeom>
              <a:avLst/>
              <a:gdLst>
                <a:gd name="T0" fmla="*/ 41 w 44"/>
                <a:gd name="T1" fmla="*/ 40 h 43"/>
                <a:gd name="T2" fmla="*/ 34 w 44"/>
                <a:gd name="T3" fmla="*/ 36 h 43"/>
                <a:gd name="T4" fmla="*/ 26 w 44"/>
                <a:gd name="T5" fmla="*/ 36 h 43"/>
                <a:gd name="T6" fmla="*/ 25 w 44"/>
                <a:gd name="T7" fmla="*/ 39 h 43"/>
                <a:gd name="T8" fmla="*/ 19 w 44"/>
                <a:gd name="T9" fmla="*/ 42 h 43"/>
                <a:gd name="T10" fmla="*/ 13 w 44"/>
                <a:gd name="T11" fmla="*/ 43 h 43"/>
                <a:gd name="T12" fmla="*/ 5 w 44"/>
                <a:gd name="T13" fmla="*/ 41 h 43"/>
                <a:gd name="T14" fmla="*/ 2 w 44"/>
                <a:gd name="T15" fmla="*/ 38 h 43"/>
                <a:gd name="T16" fmla="*/ 1 w 44"/>
                <a:gd name="T17" fmla="*/ 35 h 43"/>
                <a:gd name="T18" fmla="*/ 4 w 44"/>
                <a:gd name="T19" fmla="*/ 29 h 43"/>
                <a:gd name="T20" fmla="*/ 8 w 44"/>
                <a:gd name="T21" fmla="*/ 27 h 43"/>
                <a:gd name="T22" fmla="*/ 12 w 44"/>
                <a:gd name="T23" fmla="*/ 27 h 43"/>
                <a:gd name="T24" fmla="*/ 22 w 44"/>
                <a:gd name="T25" fmla="*/ 20 h 43"/>
                <a:gd name="T26" fmla="*/ 2 w 44"/>
                <a:gd name="T27" fmla="*/ 17 h 43"/>
                <a:gd name="T28" fmla="*/ 22 w 44"/>
                <a:gd name="T29" fmla="*/ 9 h 43"/>
                <a:gd name="T30" fmla="*/ 0 w 44"/>
                <a:gd name="T31" fmla="*/ 6 h 43"/>
                <a:gd name="T32" fmla="*/ 22 w 44"/>
                <a:gd name="T33" fmla="*/ 0 h 43"/>
                <a:gd name="T34" fmla="*/ 26 w 44"/>
                <a:gd name="T35" fmla="*/ 6 h 43"/>
                <a:gd name="T36" fmla="*/ 44 w 44"/>
                <a:gd name="T37" fmla="*/ 9 h 43"/>
                <a:gd name="T38" fmla="*/ 26 w 44"/>
                <a:gd name="T39" fmla="*/ 17 h 43"/>
                <a:gd name="T40" fmla="*/ 42 w 44"/>
                <a:gd name="T41" fmla="*/ 20 h 43"/>
                <a:gd name="T42" fmla="*/ 26 w 44"/>
                <a:gd name="T43" fmla="*/ 29 h 43"/>
                <a:gd name="T44" fmla="*/ 36 w 44"/>
                <a:gd name="T45" fmla="*/ 33 h 43"/>
                <a:gd name="T46" fmla="*/ 43 w 44"/>
                <a:gd name="T47" fmla="*/ 37 h 43"/>
                <a:gd name="T48" fmla="*/ 22 w 44"/>
                <a:gd name="T49" fmla="*/ 31 h 43"/>
                <a:gd name="T50" fmla="*/ 17 w 44"/>
                <a:gd name="T51" fmla="*/ 30 h 43"/>
                <a:gd name="T52" fmla="*/ 12 w 44"/>
                <a:gd name="T53" fmla="*/ 30 h 43"/>
                <a:gd name="T54" fmla="*/ 7 w 44"/>
                <a:gd name="T55" fmla="*/ 31 h 43"/>
                <a:gd name="T56" fmla="*/ 5 w 44"/>
                <a:gd name="T57" fmla="*/ 33 h 43"/>
                <a:gd name="T58" fmla="*/ 5 w 44"/>
                <a:gd name="T59" fmla="*/ 35 h 43"/>
                <a:gd name="T60" fmla="*/ 7 w 44"/>
                <a:gd name="T61" fmla="*/ 38 h 43"/>
                <a:gd name="T62" fmla="*/ 10 w 44"/>
                <a:gd name="T63" fmla="*/ 39 h 43"/>
                <a:gd name="T64" fmla="*/ 13 w 44"/>
                <a:gd name="T65" fmla="*/ 39 h 43"/>
                <a:gd name="T66" fmla="*/ 19 w 44"/>
                <a:gd name="T67" fmla="*/ 39 h 43"/>
                <a:gd name="T68" fmla="*/ 21 w 44"/>
                <a:gd name="T69" fmla="*/ 37 h 43"/>
                <a:gd name="T70" fmla="*/ 22 w 44"/>
                <a:gd name="T71"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43">
                  <a:moveTo>
                    <a:pt x="43" y="37"/>
                  </a:moveTo>
                  <a:lnTo>
                    <a:pt x="41" y="40"/>
                  </a:lnTo>
                  <a:lnTo>
                    <a:pt x="41" y="40"/>
                  </a:lnTo>
                  <a:lnTo>
                    <a:pt x="34" y="36"/>
                  </a:lnTo>
                  <a:lnTo>
                    <a:pt x="26" y="32"/>
                  </a:lnTo>
                  <a:lnTo>
                    <a:pt x="26" y="36"/>
                  </a:lnTo>
                  <a:lnTo>
                    <a:pt x="26" y="36"/>
                  </a:lnTo>
                  <a:lnTo>
                    <a:pt x="25" y="39"/>
                  </a:lnTo>
                  <a:lnTo>
                    <a:pt x="23" y="41"/>
                  </a:lnTo>
                  <a:lnTo>
                    <a:pt x="19" y="42"/>
                  </a:lnTo>
                  <a:lnTo>
                    <a:pt x="13" y="43"/>
                  </a:lnTo>
                  <a:lnTo>
                    <a:pt x="13" y="43"/>
                  </a:lnTo>
                  <a:lnTo>
                    <a:pt x="8" y="42"/>
                  </a:lnTo>
                  <a:lnTo>
                    <a:pt x="5" y="41"/>
                  </a:lnTo>
                  <a:lnTo>
                    <a:pt x="5" y="41"/>
                  </a:lnTo>
                  <a:lnTo>
                    <a:pt x="2" y="38"/>
                  </a:lnTo>
                  <a:lnTo>
                    <a:pt x="1" y="35"/>
                  </a:lnTo>
                  <a:lnTo>
                    <a:pt x="1" y="35"/>
                  </a:lnTo>
                  <a:lnTo>
                    <a:pt x="2" y="32"/>
                  </a:lnTo>
                  <a:lnTo>
                    <a:pt x="4" y="29"/>
                  </a:lnTo>
                  <a:lnTo>
                    <a:pt x="4" y="29"/>
                  </a:lnTo>
                  <a:lnTo>
                    <a:pt x="8" y="27"/>
                  </a:lnTo>
                  <a:lnTo>
                    <a:pt x="12" y="27"/>
                  </a:lnTo>
                  <a:lnTo>
                    <a:pt x="12" y="27"/>
                  </a:lnTo>
                  <a:lnTo>
                    <a:pt x="22" y="28"/>
                  </a:lnTo>
                  <a:lnTo>
                    <a:pt x="22" y="20"/>
                  </a:lnTo>
                  <a:lnTo>
                    <a:pt x="2" y="20"/>
                  </a:lnTo>
                  <a:lnTo>
                    <a:pt x="2" y="17"/>
                  </a:lnTo>
                  <a:lnTo>
                    <a:pt x="22" y="17"/>
                  </a:lnTo>
                  <a:lnTo>
                    <a:pt x="22" y="9"/>
                  </a:lnTo>
                  <a:lnTo>
                    <a:pt x="0" y="9"/>
                  </a:lnTo>
                  <a:lnTo>
                    <a:pt x="0" y="6"/>
                  </a:lnTo>
                  <a:lnTo>
                    <a:pt x="22" y="6"/>
                  </a:lnTo>
                  <a:lnTo>
                    <a:pt x="22" y="0"/>
                  </a:lnTo>
                  <a:lnTo>
                    <a:pt x="26" y="0"/>
                  </a:lnTo>
                  <a:lnTo>
                    <a:pt x="26" y="6"/>
                  </a:lnTo>
                  <a:lnTo>
                    <a:pt x="44" y="6"/>
                  </a:lnTo>
                  <a:lnTo>
                    <a:pt x="44" y="9"/>
                  </a:lnTo>
                  <a:lnTo>
                    <a:pt x="26" y="9"/>
                  </a:lnTo>
                  <a:lnTo>
                    <a:pt x="26" y="17"/>
                  </a:lnTo>
                  <a:lnTo>
                    <a:pt x="42" y="17"/>
                  </a:lnTo>
                  <a:lnTo>
                    <a:pt x="42" y="20"/>
                  </a:lnTo>
                  <a:lnTo>
                    <a:pt x="26" y="20"/>
                  </a:lnTo>
                  <a:lnTo>
                    <a:pt x="26" y="29"/>
                  </a:lnTo>
                  <a:lnTo>
                    <a:pt x="26" y="29"/>
                  </a:lnTo>
                  <a:lnTo>
                    <a:pt x="36" y="33"/>
                  </a:lnTo>
                  <a:lnTo>
                    <a:pt x="43" y="37"/>
                  </a:lnTo>
                  <a:lnTo>
                    <a:pt x="43" y="37"/>
                  </a:lnTo>
                  <a:close/>
                  <a:moveTo>
                    <a:pt x="22" y="35"/>
                  </a:moveTo>
                  <a:lnTo>
                    <a:pt x="22" y="31"/>
                  </a:lnTo>
                  <a:lnTo>
                    <a:pt x="22" y="31"/>
                  </a:lnTo>
                  <a:lnTo>
                    <a:pt x="17" y="30"/>
                  </a:lnTo>
                  <a:lnTo>
                    <a:pt x="12" y="30"/>
                  </a:lnTo>
                  <a:lnTo>
                    <a:pt x="12" y="30"/>
                  </a:lnTo>
                  <a:lnTo>
                    <a:pt x="10" y="30"/>
                  </a:lnTo>
                  <a:lnTo>
                    <a:pt x="7" y="31"/>
                  </a:lnTo>
                  <a:lnTo>
                    <a:pt x="7" y="31"/>
                  </a:lnTo>
                  <a:lnTo>
                    <a:pt x="5" y="33"/>
                  </a:lnTo>
                  <a:lnTo>
                    <a:pt x="5" y="35"/>
                  </a:lnTo>
                  <a:lnTo>
                    <a:pt x="5" y="35"/>
                  </a:lnTo>
                  <a:lnTo>
                    <a:pt x="5" y="37"/>
                  </a:lnTo>
                  <a:lnTo>
                    <a:pt x="7" y="38"/>
                  </a:lnTo>
                  <a:lnTo>
                    <a:pt x="7" y="38"/>
                  </a:lnTo>
                  <a:lnTo>
                    <a:pt x="10" y="39"/>
                  </a:lnTo>
                  <a:lnTo>
                    <a:pt x="13" y="39"/>
                  </a:lnTo>
                  <a:lnTo>
                    <a:pt x="13" y="39"/>
                  </a:lnTo>
                  <a:lnTo>
                    <a:pt x="19" y="39"/>
                  </a:lnTo>
                  <a:lnTo>
                    <a:pt x="19" y="39"/>
                  </a:lnTo>
                  <a:lnTo>
                    <a:pt x="21" y="37"/>
                  </a:lnTo>
                  <a:lnTo>
                    <a:pt x="21" y="37"/>
                  </a:lnTo>
                  <a:lnTo>
                    <a:pt x="22" y="35"/>
                  </a:lnTo>
                  <a:lnTo>
                    <a:pt x="22"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3" name="Freeform 717">
              <a:extLst>
                <a:ext uri="{FF2B5EF4-FFF2-40B4-BE49-F238E27FC236}">
                  <a16:creationId xmlns:a16="http://schemas.microsoft.com/office/drawing/2014/main" id="{E30D1184-621F-452A-9466-67825AF7EFE5}"/>
                </a:ext>
              </a:extLst>
            </p:cNvPr>
            <p:cNvSpPr>
              <a:spLocks noEditPoints="1"/>
            </p:cNvSpPr>
            <p:nvPr/>
          </p:nvSpPr>
          <p:spPr bwMode="auto">
            <a:xfrm>
              <a:off x="4878" y="3662"/>
              <a:ext cx="23" cy="22"/>
            </a:xfrm>
            <a:custGeom>
              <a:avLst/>
              <a:gdLst>
                <a:gd name="T0" fmla="*/ 31 w 47"/>
                <a:gd name="T1" fmla="*/ 10 h 44"/>
                <a:gd name="T2" fmla="*/ 31 w 47"/>
                <a:gd name="T3" fmla="*/ 20 h 44"/>
                <a:gd name="T4" fmla="*/ 32 w 47"/>
                <a:gd name="T5" fmla="*/ 28 h 44"/>
                <a:gd name="T6" fmla="*/ 32 w 47"/>
                <a:gd name="T7" fmla="*/ 31 h 44"/>
                <a:gd name="T8" fmla="*/ 30 w 47"/>
                <a:gd name="T9" fmla="*/ 37 h 44"/>
                <a:gd name="T10" fmla="*/ 27 w 47"/>
                <a:gd name="T11" fmla="*/ 39 h 44"/>
                <a:gd name="T12" fmla="*/ 14 w 47"/>
                <a:gd name="T13" fmla="*/ 44 h 44"/>
                <a:gd name="T14" fmla="*/ 13 w 47"/>
                <a:gd name="T15" fmla="*/ 41 h 44"/>
                <a:gd name="T16" fmla="*/ 23 w 47"/>
                <a:gd name="T17" fmla="*/ 37 h 44"/>
                <a:gd name="T18" fmla="*/ 28 w 47"/>
                <a:gd name="T19" fmla="*/ 32 h 44"/>
                <a:gd name="T20" fmla="*/ 29 w 47"/>
                <a:gd name="T21" fmla="*/ 27 h 44"/>
                <a:gd name="T22" fmla="*/ 29 w 47"/>
                <a:gd name="T23" fmla="*/ 26 h 44"/>
                <a:gd name="T24" fmla="*/ 26 w 47"/>
                <a:gd name="T25" fmla="*/ 30 h 44"/>
                <a:gd name="T26" fmla="*/ 22 w 47"/>
                <a:gd name="T27" fmla="*/ 32 h 44"/>
                <a:gd name="T28" fmla="*/ 19 w 47"/>
                <a:gd name="T29" fmla="*/ 32 h 44"/>
                <a:gd name="T30" fmla="*/ 13 w 47"/>
                <a:gd name="T31" fmla="*/ 30 h 44"/>
                <a:gd name="T32" fmla="*/ 11 w 47"/>
                <a:gd name="T33" fmla="*/ 27 h 44"/>
                <a:gd name="T34" fmla="*/ 10 w 47"/>
                <a:gd name="T35" fmla="*/ 24 h 44"/>
                <a:gd name="T36" fmla="*/ 13 w 47"/>
                <a:gd name="T37" fmla="*/ 17 h 44"/>
                <a:gd name="T38" fmla="*/ 16 w 47"/>
                <a:gd name="T39" fmla="*/ 15 h 44"/>
                <a:gd name="T40" fmla="*/ 20 w 47"/>
                <a:gd name="T41" fmla="*/ 14 h 44"/>
                <a:gd name="T42" fmla="*/ 27 w 47"/>
                <a:gd name="T43" fmla="*/ 16 h 44"/>
                <a:gd name="T44" fmla="*/ 0 w 47"/>
                <a:gd name="T45" fmla="*/ 10 h 44"/>
                <a:gd name="T46" fmla="*/ 27 w 47"/>
                <a:gd name="T47" fmla="*/ 7 h 44"/>
                <a:gd name="T48" fmla="*/ 31 w 47"/>
                <a:gd name="T49" fmla="*/ 0 h 44"/>
                <a:gd name="T50" fmla="*/ 47 w 47"/>
                <a:gd name="T51" fmla="*/ 7 h 44"/>
                <a:gd name="T52" fmla="*/ 27 w 47"/>
                <a:gd name="T53" fmla="*/ 20 h 44"/>
                <a:gd name="T54" fmla="*/ 23 w 47"/>
                <a:gd name="T55" fmla="*/ 18 h 44"/>
                <a:gd name="T56" fmla="*/ 20 w 47"/>
                <a:gd name="T57" fmla="*/ 17 h 44"/>
                <a:gd name="T58" fmla="*/ 16 w 47"/>
                <a:gd name="T59" fmla="*/ 19 h 44"/>
                <a:gd name="T60" fmla="*/ 14 w 47"/>
                <a:gd name="T61" fmla="*/ 21 h 44"/>
                <a:gd name="T62" fmla="*/ 14 w 47"/>
                <a:gd name="T63" fmla="*/ 23 h 44"/>
                <a:gd name="T64" fmla="*/ 15 w 47"/>
                <a:gd name="T65" fmla="*/ 27 h 44"/>
                <a:gd name="T66" fmla="*/ 17 w 47"/>
                <a:gd name="T67" fmla="*/ 28 h 44"/>
                <a:gd name="T68" fmla="*/ 19 w 47"/>
                <a:gd name="T69" fmla="*/ 29 h 44"/>
                <a:gd name="T70" fmla="*/ 24 w 47"/>
                <a:gd name="T71" fmla="*/ 27 h 44"/>
                <a:gd name="T72" fmla="*/ 26 w 47"/>
                <a:gd name="T73" fmla="*/ 25 h 44"/>
                <a:gd name="T74" fmla="*/ 27 w 47"/>
                <a:gd name="T75"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4">
                  <a:moveTo>
                    <a:pt x="47" y="10"/>
                  </a:moveTo>
                  <a:lnTo>
                    <a:pt x="31" y="10"/>
                  </a:lnTo>
                  <a:lnTo>
                    <a:pt x="31" y="20"/>
                  </a:lnTo>
                  <a:lnTo>
                    <a:pt x="31" y="20"/>
                  </a:lnTo>
                  <a:lnTo>
                    <a:pt x="32" y="23"/>
                  </a:lnTo>
                  <a:lnTo>
                    <a:pt x="32" y="28"/>
                  </a:lnTo>
                  <a:lnTo>
                    <a:pt x="32" y="28"/>
                  </a:lnTo>
                  <a:lnTo>
                    <a:pt x="32" y="31"/>
                  </a:lnTo>
                  <a:lnTo>
                    <a:pt x="31" y="34"/>
                  </a:lnTo>
                  <a:lnTo>
                    <a:pt x="30" y="37"/>
                  </a:lnTo>
                  <a:lnTo>
                    <a:pt x="27" y="39"/>
                  </a:lnTo>
                  <a:lnTo>
                    <a:pt x="27" y="39"/>
                  </a:lnTo>
                  <a:lnTo>
                    <a:pt x="21" y="42"/>
                  </a:lnTo>
                  <a:lnTo>
                    <a:pt x="14" y="44"/>
                  </a:lnTo>
                  <a:lnTo>
                    <a:pt x="13" y="41"/>
                  </a:lnTo>
                  <a:lnTo>
                    <a:pt x="13" y="41"/>
                  </a:lnTo>
                  <a:lnTo>
                    <a:pt x="19" y="40"/>
                  </a:lnTo>
                  <a:lnTo>
                    <a:pt x="23" y="37"/>
                  </a:lnTo>
                  <a:lnTo>
                    <a:pt x="23" y="37"/>
                  </a:lnTo>
                  <a:lnTo>
                    <a:pt x="28" y="32"/>
                  </a:lnTo>
                  <a:lnTo>
                    <a:pt x="29" y="27"/>
                  </a:lnTo>
                  <a:lnTo>
                    <a:pt x="29" y="27"/>
                  </a:lnTo>
                  <a:lnTo>
                    <a:pt x="29" y="26"/>
                  </a:lnTo>
                  <a:lnTo>
                    <a:pt x="29" y="26"/>
                  </a:lnTo>
                  <a:lnTo>
                    <a:pt x="27" y="28"/>
                  </a:lnTo>
                  <a:lnTo>
                    <a:pt x="26" y="30"/>
                  </a:lnTo>
                  <a:lnTo>
                    <a:pt x="26" y="30"/>
                  </a:lnTo>
                  <a:lnTo>
                    <a:pt x="22" y="32"/>
                  </a:lnTo>
                  <a:lnTo>
                    <a:pt x="19" y="32"/>
                  </a:lnTo>
                  <a:lnTo>
                    <a:pt x="19" y="32"/>
                  </a:lnTo>
                  <a:lnTo>
                    <a:pt x="16" y="31"/>
                  </a:lnTo>
                  <a:lnTo>
                    <a:pt x="13" y="30"/>
                  </a:lnTo>
                  <a:lnTo>
                    <a:pt x="13" y="30"/>
                  </a:lnTo>
                  <a:lnTo>
                    <a:pt x="11" y="27"/>
                  </a:lnTo>
                  <a:lnTo>
                    <a:pt x="10" y="24"/>
                  </a:lnTo>
                  <a:lnTo>
                    <a:pt x="10" y="24"/>
                  </a:lnTo>
                  <a:lnTo>
                    <a:pt x="11" y="20"/>
                  </a:lnTo>
                  <a:lnTo>
                    <a:pt x="13" y="17"/>
                  </a:lnTo>
                  <a:lnTo>
                    <a:pt x="13" y="17"/>
                  </a:lnTo>
                  <a:lnTo>
                    <a:pt x="16" y="15"/>
                  </a:lnTo>
                  <a:lnTo>
                    <a:pt x="20" y="14"/>
                  </a:lnTo>
                  <a:lnTo>
                    <a:pt x="20" y="14"/>
                  </a:lnTo>
                  <a:lnTo>
                    <a:pt x="23" y="15"/>
                  </a:lnTo>
                  <a:lnTo>
                    <a:pt x="27" y="16"/>
                  </a:lnTo>
                  <a:lnTo>
                    <a:pt x="27" y="10"/>
                  </a:lnTo>
                  <a:lnTo>
                    <a:pt x="0" y="10"/>
                  </a:lnTo>
                  <a:lnTo>
                    <a:pt x="0" y="7"/>
                  </a:lnTo>
                  <a:lnTo>
                    <a:pt x="27" y="7"/>
                  </a:lnTo>
                  <a:lnTo>
                    <a:pt x="27" y="0"/>
                  </a:lnTo>
                  <a:lnTo>
                    <a:pt x="31" y="0"/>
                  </a:lnTo>
                  <a:lnTo>
                    <a:pt x="31" y="7"/>
                  </a:lnTo>
                  <a:lnTo>
                    <a:pt x="47" y="7"/>
                  </a:lnTo>
                  <a:lnTo>
                    <a:pt x="47" y="10"/>
                  </a:lnTo>
                  <a:close/>
                  <a:moveTo>
                    <a:pt x="27" y="20"/>
                  </a:moveTo>
                  <a:lnTo>
                    <a:pt x="27" y="20"/>
                  </a:lnTo>
                  <a:lnTo>
                    <a:pt x="23" y="18"/>
                  </a:lnTo>
                  <a:lnTo>
                    <a:pt x="20" y="17"/>
                  </a:lnTo>
                  <a:lnTo>
                    <a:pt x="20" y="17"/>
                  </a:lnTo>
                  <a:lnTo>
                    <a:pt x="18" y="18"/>
                  </a:lnTo>
                  <a:lnTo>
                    <a:pt x="16" y="19"/>
                  </a:lnTo>
                  <a:lnTo>
                    <a:pt x="16" y="19"/>
                  </a:lnTo>
                  <a:lnTo>
                    <a:pt x="14" y="21"/>
                  </a:lnTo>
                  <a:lnTo>
                    <a:pt x="14" y="23"/>
                  </a:lnTo>
                  <a:lnTo>
                    <a:pt x="14" y="23"/>
                  </a:lnTo>
                  <a:lnTo>
                    <a:pt x="14" y="25"/>
                  </a:lnTo>
                  <a:lnTo>
                    <a:pt x="15" y="27"/>
                  </a:lnTo>
                  <a:lnTo>
                    <a:pt x="15" y="27"/>
                  </a:lnTo>
                  <a:lnTo>
                    <a:pt x="17" y="28"/>
                  </a:lnTo>
                  <a:lnTo>
                    <a:pt x="19" y="29"/>
                  </a:lnTo>
                  <a:lnTo>
                    <a:pt x="19" y="29"/>
                  </a:lnTo>
                  <a:lnTo>
                    <a:pt x="22" y="28"/>
                  </a:lnTo>
                  <a:lnTo>
                    <a:pt x="24" y="27"/>
                  </a:lnTo>
                  <a:lnTo>
                    <a:pt x="24" y="27"/>
                  </a:lnTo>
                  <a:lnTo>
                    <a:pt x="26" y="25"/>
                  </a:lnTo>
                  <a:lnTo>
                    <a:pt x="27" y="22"/>
                  </a:lnTo>
                  <a:lnTo>
                    <a:pt x="2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4" name="Freeform 718">
              <a:extLst>
                <a:ext uri="{FF2B5EF4-FFF2-40B4-BE49-F238E27FC236}">
                  <a16:creationId xmlns:a16="http://schemas.microsoft.com/office/drawing/2014/main" id="{7D324BF2-D827-4716-A0A6-6E80474FAFFA}"/>
                </a:ext>
              </a:extLst>
            </p:cNvPr>
            <p:cNvSpPr>
              <a:spLocks noEditPoints="1"/>
            </p:cNvSpPr>
            <p:nvPr/>
          </p:nvSpPr>
          <p:spPr bwMode="auto">
            <a:xfrm>
              <a:off x="4904" y="3677"/>
              <a:ext cx="8" cy="7"/>
            </a:xfrm>
            <a:custGeom>
              <a:avLst/>
              <a:gdLst>
                <a:gd name="T0" fmla="*/ 0 w 14"/>
                <a:gd name="T1" fmla="*/ 6 h 13"/>
                <a:gd name="T2" fmla="*/ 0 w 14"/>
                <a:gd name="T3" fmla="*/ 6 h 13"/>
                <a:gd name="T4" fmla="*/ 1 w 14"/>
                <a:gd name="T5" fmla="*/ 4 h 13"/>
                <a:gd name="T6" fmla="*/ 2 w 14"/>
                <a:gd name="T7" fmla="*/ 2 h 13"/>
                <a:gd name="T8" fmla="*/ 2 w 14"/>
                <a:gd name="T9" fmla="*/ 2 h 13"/>
                <a:gd name="T10" fmla="*/ 5 w 14"/>
                <a:gd name="T11" fmla="*/ 0 h 13"/>
                <a:gd name="T12" fmla="*/ 7 w 14"/>
                <a:gd name="T13" fmla="*/ 0 h 13"/>
                <a:gd name="T14" fmla="*/ 7 w 14"/>
                <a:gd name="T15" fmla="*/ 0 h 13"/>
                <a:gd name="T16" fmla="*/ 10 w 14"/>
                <a:gd name="T17" fmla="*/ 0 h 13"/>
                <a:gd name="T18" fmla="*/ 12 w 14"/>
                <a:gd name="T19" fmla="*/ 2 h 13"/>
                <a:gd name="T20" fmla="*/ 12 w 14"/>
                <a:gd name="T21" fmla="*/ 2 h 13"/>
                <a:gd name="T22" fmla="*/ 14 w 14"/>
                <a:gd name="T23" fmla="*/ 4 h 13"/>
                <a:gd name="T24" fmla="*/ 14 w 14"/>
                <a:gd name="T25" fmla="*/ 6 h 13"/>
                <a:gd name="T26" fmla="*/ 14 w 14"/>
                <a:gd name="T27" fmla="*/ 6 h 13"/>
                <a:gd name="T28" fmla="*/ 14 w 14"/>
                <a:gd name="T29" fmla="*/ 9 h 13"/>
                <a:gd name="T30" fmla="*/ 12 w 14"/>
                <a:gd name="T31" fmla="*/ 11 h 13"/>
                <a:gd name="T32" fmla="*/ 12 w 14"/>
                <a:gd name="T33" fmla="*/ 11 h 13"/>
                <a:gd name="T34" fmla="*/ 10 w 14"/>
                <a:gd name="T35" fmla="*/ 13 h 13"/>
                <a:gd name="T36" fmla="*/ 7 w 14"/>
                <a:gd name="T37" fmla="*/ 13 h 13"/>
                <a:gd name="T38" fmla="*/ 7 w 14"/>
                <a:gd name="T39" fmla="*/ 13 h 13"/>
                <a:gd name="T40" fmla="*/ 5 w 14"/>
                <a:gd name="T41" fmla="*/ 13 h 13"/>
                <a:gd name="T42" fmla="*/ 2 w 14"/>
                <a:gd name="T43" fmla="*/ 11 h 13"/>
                <a:gd name="T44" fmla="*/ 2 w 14"/>
                <a:gd name="T45" fmla="*/ 11 h 13"/>
                <a:gd name="T46" fmla="*/ 1 w 14"/>
                <a:gd name="T47" fmla="*/ 9 h 13"/>
                <a:gd name="T48" fmla="*/ 0 w 14"/>
                <a:gd name="T49" fmla="*/ 6 h 13"/>
                <a:gd name="T50" fmla="*/ 0 w 14"/>
                <a:gd name="T51" fmla="*/ 6 h 13"/>
                <a:gd name="T52" fmla="*/ 3 w 14"/>
                <a:gd name="T53" fmla="*/ 6 h 13"/>
                <a:gd name="T54" fmla="*/ 3 w 14"/>
                <a:gd name="T55" fmla="*/ 6 h 13"/>
                <a:gd name="T56" fmla="*/ 4 w 14"/>
                <a:gd name="T57" fmla="*/ 8 h 13"/>
                <a:gd name="T58" fmla="*/ 5 w 14"/>
                <a:gd name="T59" fmla="*/ 9 h 13"/>
                <a:gd name="T60" fmla="*/ 5 w 14"/>
                <a:gd name="T61" fmla="*/ 9 h 13"/>
                <a:gd name="T62" fmla="*/ 6 w 14"/>
                <a:gd name="T63" fmla="*/ 10 h 13"/>
                <a:gd name="T64" fmla="*/ 7 w 14"/>
                <a:gd name="T65" fmla="*/ 10 h 13"/>
                <a:gd name="T66" fmla="*/ 7 w 14"/>
                <a:gd name="T67" fmla="*/ 10 h 13"/>
                <a:gd name="T68" fmla="*/ 9 w 14"/>
                <a:gd name="T69" fmla="*/ 10 h 13"/>
                <a:gd name="T70" fmla="*/ 10 w 14"/>
                <a:gd name="T71" fmla="*/ 9 h 13"/>
                <a:gd name="T72" fmla="*/ 10 w 14"/>
                <a:gd name="T73" fmla="*/ 9 h 13"/>
                <a:gd name="T74" fmla="*/ 11 w 14"/>
                <a:gd name="T75" fmla="*/ 8 h 13"/>
                <a:gd name="T76" fmla="*/ 11 w 14"/>
                <a:gd name="T77" fmla="*/ 6 h 13"/>
                <a:gd name="T78" fmla="*/ 11 w 14"/>
                <a:gd name="T79" fmla="*/ 6 h 13"/>
                <a:gd name="T80" fmla="*/ 11 w 14"/>
                <a:gd name="T81" fmla="*/ 5 h 13"/>
                <a:gd name="T82" fmla="*/ 10 w 14"/>
                <a:gd name="T83" fmla="*/ 4 h 13"/>
                <a:gd name="T84" fmla="*/ 10 w 14"/>
                <a:gd name="T85" fmla="*/ 4 h 13"/>
                <a:gd name="T86" fmla="*/ 9 w 14"/>
                <a:gd name="T87" fmla="*/ 3 h 13"/>
                <a:gd name="T88" fmla="*/ 7 w 14"/>
                <a:gd name="T89" fmla="*/ 2 h 13"/>
                <a:gd name="T90" fmla="*/ 7 w 14"/>
                <a:gd name="T91" fmla="*/ 2 h 13"/>
                <a:gd name="T92" fmla="*/ 6 w 14"/>
                <a:gd name="T93" fmla="*/ 3 h 13"/>
                <a:gd name="T94" fmla="*/ 5 w 14"/>
                <a:gd name="T95" fmla="*/ 4 h 13"/>
                <a:gd name="T96" fmla="*/ 5 w 14"/>
                <a:gd name="T97" fmla="*/ 4 h 13"/>
                <a:gd name="T98" fmla="*/ 4 w 14"/>
                <a:gd name="T99" fmla="*/ 5 h 13"/>
                <a:gd name="T100" fmla="*/ 3 w 14"/>
                <a:gd name="T101" fmla="*/ 6 h 13"/>
                <a:gd name="T102" fmla="*/ 3 w 14"/>
                <a:gd name="T10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13">
                  <a:moveTo>
                    <a:pt x="0" y="6"/>
                  </a:moveTo>
                  <a:lnTo>
                    <a:pt x="0" y="6"/>
                  </a:lnTo>
                  <a:lnTo>
                    <a:pt x="1" y="4"/>
                  </a:lnTo>
                  <a:lnTo>
                    <a:pt x="2" y="2"/>
                  </a:lnTo>
                  <a:lnTo>
                    <a:pt x="2" y="2"/>
                  </a:lnTo>
                  <a:lnTo>
                    <a:pt x="5" y="0"/>
                  </a:lnTo>
                  <a:lnTo>
                    <a:pt x="7" y="0"/>
                  </a:lnTo>
                  <a:lnTo>
                    <a:pt x="7" y="0"/>
                  </a:lnTo>
                  <a:lnTo>
                    <a:pt x="10" y="0"/>
                  </a:lnTo>
                  <a:lnTo>
                    <a:pt x="12" y="2"/>
                  </a:lnTo>
                  <a:lnTo>
                    <a:pt x="12" y="2"/>
                  </a:lnTo>
                  <a:lnTo>
                    <a:pt x="14" y="4"/>
                  </a:lnTo>
                  <a:lnTo>
                    <a:pt x="14" y="6"/>
                  </a:lnTo>
                  <a:lnTo>
                    <a:pt x="14" y="6"/>
                  </a:lnTo>
                  <a:lnTo>
                    <a:pt x="14" y="9"/>
                  </a:lnTo>
                  <a:lnTo>
                    <a:pt x="12" y="11"/>
                  </a:lnTo>
                  <a:lnTo>
                    <a:pt x="12" y="11"/>
                  </a:lnTo>
                  <a:lnTo>
                    <a:pt x="10" y="13"/>
                  </a:lnTo>
                  <a:lnTo>
                    <a:pt x="7" y="13"/>
                  </a:lnTo>
                  <a:lnTo>
                    <a:pt x="7" y="13"/>
                  </a:lnTo>
                  <a:lnTo>
                    <a:pt x="5" y="13"/>
                  </a:lnTo>
                  <a:lnTo>
                    <a:pt x="2" y="11"/>
                  </a:lnTo>
                  <a:lnTo>
                    <a:pt x="2" y="11"/>
                  </a:lnTo>
                  <a:lnTo>
                    <a:pt x="1" y="9"/>
                  </a:lnTo>
                  <a:lnTo>
                    <a:pt x="0" y="6"/>
                  </a:lnTo>
                  <a:lnTo>
                    <a:pt x="0" y="6"/>
                  </a:lnTo>
                  <a:close/>
                  <a:moveTo>
                    <a:pt x="3" y="6"/>
                  </a:moveTo>
                  <a:lnTo>
                    <a:pt x="3" y="6"/>
                  </a:lnTo>
                  <a:lnTo>
                    <a:pt x="4" y="8"/>
                  </a:lnTo>
                  <a:lnTo>
                    <a:pt x="5" y="9"/>
                  </a:lnTo>
                  <a:lnTo>
                    <a:pt x="5" y="9"/>
                  </a:lnTo>
                  <a:lnTo>
                    <a:pt x="6" y="10"/>
                  </a:lnTo>
                  <a:lnTo>
                    <a:pt x="7" y="10"/>
                  </a:lnTo>
                  <a:lnTo>
                    <a:pt x="7" y="10"/>
                  </a:lnTo>
                  <a:lnTo>
                    <a:pt x="9" y="10"/>
                  </a:lnTo>
                  <a:lnTo>
                    <a:pt x="10" y="9"/>
                  </a:lnTo>
                  <a:lnTo>
                    <a:pt x="10" y="9"/>
                  </a:lnTo>
                  <a:lnTo>
                    <a:pt x="11" y="8"/>
                  </a:lnTo>
                  <a:lnTo>
                    <a:pt x="11" y="6"/>
                  </a:lnTo>
                  <a:lnTo>
                    <a:pt x="11" y="6"/>
                  </a:lnTo>
                  <a:lnTo>
                    <a:pt x="11" y="5"/>
                  </a:lnTo>
                  <a:lnTo>
                    <a:pt x="10" y="4"/>
                  </a:lnTo>
                  <a:lnTo>
                    <a:pt x="10" y="4"/>
                  </a:lnTo>
                  <a:lnTo>
                    <a:pt x="9" y="3"/>
                  </a:lnTo>
                  <a:lnTo>
                    <a:pt x="7" y="2"/>
                  </a:lnTo>
                  <a:lnTo>
                    <a:pt x="7" y="2"/>
                  </a:lnTo>
                  <a:lnTo>
                    <a:pt x="6" y="3"/>
                  </a:lnTo>
                  <a:lnTo>
                    <a:pt x="5" y="4"/>
                  </a:lnTo>
                  <a:lnTo>
                    <a:pt x="5" y="4"/>
                  </a:lnTo>
                  <a:lnTo>
                    <a:pt x="4" y="5"/>
                  </a:lnTo>
                  <a:lnTo>
                    <a:pt x="3" y="6"/>
                  </a:lnTo>
                  <a:lnTo>
                    <a:pt x="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5" name="Freeform 719">
              <a:extLst>
                <a:ext uri="{FF2B5EF4-FFF2-40B4-BE49-F238E27FC236}">
                  <a16:creationId xmlns:a16="http://schemas.microsoft.com/office/drawing/2014/main" id="{47DE7CC0-09DD-4037-A416-58AF659DAE0E}"/>
                </a:ext>
              </a:extLst>
            </p:cNvPr>
            <p:cNvSpPr>
              <a:spLocks noEditPoints="1"/>
            </p:cNvSpPr>
            <p:nvPr/>
          </p:nvSpPr>
          <p:spPr bwMode="auto">
            <a:xfrm>
              <a:off x="5207" y="3325"/>
              <a:ext cx="24" cy="24"/>
            </a:xfrm>
            <a:custGeom>
              <a:avLst/>
              <a:gdLst>
                <a:gd name="T0" fmla="*/ 40 w 48"/>
                <a:gd name="T1" fmla="*/ 10 h 49"/>
                <a:gd name="T2" fmla="*/ 36 w 48"/>
                <a:gd name="T3" fmla="*/ 29 h 49"/>
                <a:gd name="T4" fmla="*/ 33 w 48"/>
                <a:gd name="T5" fmla="*/ 32 h 49"/>
                <a:gd name="T6" fmla="*/ 27 w 48"/>
                <a:gd name="T7" fmla="*/ 40 h 49"/>
                <a:gd name="T8" fmla="*/ 23 w 48"/>
                <a:gd name="T9" fmla="*/ 42 h 49"/>
                <a:gd name="T10" fmla="*/ 13 w 48"/>
                <a:gd name="T11" fmla="*/ 46 h 49"/>
                <a:gd name="T12" fmla="*/ 0 w 48"/>
                <a:gd name="T13" fmla="*/ 45 h 49"/>
                <a:gd name="T14" fmla="*/ 7 w 48"/>
                <a:gd name="T15" fmla="*/ 44 h 49"/>
                <a:gd name="T16" fmla="*/ 19 w 48"/>
                <a:gd name="T17" fmla="*/ 40 h 49"/>
                <a:gd name="T18" fmla="*/ 25 w 48"/>
                <a:gd name="T19" fmla="*/ 36 h 49"/>
                <a:gd name="T20" fmla="*/ 32 w 48"/>
                <a:gd name="T21" fmla="*/ 26 h 49"/>
                <a:gd name="T22" fmla="*/ 36 w 48"/>
                <a:gd name="T23" fmla="*/ 11 h 49"/>
                <a:gd name="T24" fmla="*/ 0 w 48"/>
                <a:gd name="T25" fmla="*/ 8 h 49"/>
                <a:gd name="T26" fmla="*/ 38 w 48"/>
                <a:gd name="T27" fmla="*/ 8 h 49"/>
                <a:gd name="T28" fmla="*/ 37 w 48"/>
                <a:gd name="T29" fmla="*/ 5 h 49"/>
                <a:gd name="T30" fmla="*/ 39 w 48"/>
                <a:gd name="T31" fmla="*/ 2 h 49"/>
                <a:gd name="T32" fmla="*/ 41 w 48"/>
                <a:gd name="T33" fmla="*/ 0 h 49"/>
                <a:gd name="T34" fmla="*/ 43 w 48"/>
                <a:gd name="T35" fmla="*/ 0 h 49"/>
                <a:gd name="T36" fmla="*/ 47 w 48"/>
                <a:gd name="T37" fmla="*/ 1 h 49"/>
                <a:gd name="T38" fmla="*/ 48 w 48"/>
                <a:gd name="T39" fmla="*/ 3 h 49"/>
                <a:gd name="T40" fmla="*/ 48 w 48"/>
                <a:gd name="T41" fmla="*/ 5 h 49"/>
                <a:gd name="T42" fmla="*/ 47 w 48"/>
                <a:gd name="T43" fmla="*/ 9 h 49"/>
                <a:gd name="T44" fmla="*/ 45 w 48"/>
                <a:gd name="T45" fmla="*/ 10 h 49"/>
                <a:gd name="T46" fmla="*/ 43 w 48"/>
                <a:gd name="T47" fmla="*/ 11 h 49"/>
                <a:gd name="T48" fmla="*/ 40 w 48"/>
                <a:gd name="T49" fmla="*/ 10 h 49"/>
                <a:gd name="T50" fmla="*/ 43 w 48"/>
                <a:gd name="T51" fmla="*/ 9 h 49"/>
                <a:gd name="T52" fmla="*/ 45 w 48"/>
                <a:gd name="T53" fmla="*/ 8 h 49"/>
                <a:gd name="T54" fmla="*/ 46 w 48"/>
                <a:gd name="T55" fmla="*/ 5 h 49"/>
                <a:gd name="T56" fmla="*/ 45 w 48"/>
                <a:gd name="T57" fmla="*/ 3 h 49"/>
                <a:gd name="T58" fmla="*/ 43 w 48"/>
                <a:gd name="T59" fmla="*/ 2 h 49"/>
                <a:gd name="T60" fmla="*/ 40 w 48"/>
                <a:gd name="T61" fmla="*/ 3 h 49"/>
                <a:gd name="T62" fmla="*/ 39 w 48"/>
                <a:gd name="T63" fmla="*/ 5 h 49"/>
                <a:gd name="T64" fmla="*/ 40 w 48"/>
                <a:gd name="T65" fmla="*/ 8 h 49"/>
                <a:gd name="T66" fmla="*/ 43 w 48"/>
                <a:gd name="T67" fmla="*/ 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40" y="10"/>
                  </a:moveTo>
                  <a:lnTo>
                    <a:pt x="40" y="10"/>
                  </a:lnTo>
                  <a:lnTo>
                    <a:pt x="38" y="21"/>
                  </a:lnTo>
                  <a:lnTo>
                    <a:pt x="36" y="29"/>
                  </a:lnTo>
                  <a:lnTo>
                    <a:pt x="36" y="29"/>
                  </a:lnTo>
                  <a:lnTo>
                    <a:pt x="33" y="32"/>
                  </a:lnTo>
                  <a:lnTo>
                    <a:pt x="31" y="37"/>
                  </a:lnTo>
                  <a:lnTo>
                    <a:pt x="27" y="40"/>
                  </a:lnTo>
                  <a:lnTo>
                    <a:pt x="23" y="42"/>
                  </a:lnTo>
                  <a:lnTo>
                    <a:pt x="23" y="42"/>
                  </a:lnTo>
                  <a:lnTo>
                    <a:pt x="19" y="45"/>
                  </a:lnTo>
                  <a:lnTo>
                    <a:pt x="13" y="46"/>
                  </a:lnTo>
                  <a:lnTo>
                    <a:pt x="2" y="49"/>
                  </a:lnTo>
                  <a:lnTo>
                    <a:pt x="0" y="45"/>
                  </a:lnTo>
                  <a:lnTo>
                    <a:pt x="0" y="45"/>
                  </a:lnTo>
                  <a:lnTo>
                    <a:pt x="7" y="44"/>
                  </a:lnTo>
                  <a:lnTo>
                    <a:pt x="13" y="42"/>
                  </a:lnTo>
                  <a:lnTo>
                    <a:pt x="19" y="40"/>
                  </a:lnTo>
                  <a:lnTo>
                    <a:pt x="25" y="36"/>
                  </a:lnTo>
                  <a:lnTo>
                    <a:pt x="25" y="36"/>
                  </a:lnTo>
                  <a:lnTo>
                    <a:pt x="29" y="31"/>
                  </a:lnTo>
                  <a:lnTo>
                    <a:pt x="32" y="26"/>
                  </a:lnTo>
                  <a:lnTo>
                    <a:pt x="34" y="19"/>
                  </a:lnTo>
                  <a:lnTo>
                    <a:pt x="36" y="11"/>
                  </a:lnTo>
                  <a:lnTo>
                    <a:pt x="0" y="11"/>
                  </a:lnTo>
                  <a:lnTo>
                    <a:pt x="0" y="8"/>
                  </a:lnTo>
                  <a:lnTo>
                    <a:pt x="38" y="8"/>
                  </a:lnTo>
                  <a:lnTo>
                    <a:pt x="38" y="8"/>
                  </a:lnTo>
                  <a:lnTo>
                    <a:pt x="37" y="5"/>
                  </a:lnTo>
                  <a:lnTo>
                    <a:pt x="37" y="5"/>
                  </a:lnTo>
                  <a:lnTo>
                    <a:pt x="38" y="3"/>
                  </a:lnTo>
                  <a:lnTo>
                    <a:pt x="39" y="2"/>
                  </a:lnTo>
                  <a:lnTo>
                    <a:pt x="39" y="2"/>
                  </a:lnTo>
                  <a:lnTo>
                    <a:pt x="41" y="0"/>
                  </a:lnTo>
                  <a:lnTo>
                    <a:pt x="43" y="0"/>
                  </a:lnTo>
                  <a:lnTo>
                    <a:pt x="43" y="0"/>
                  </a:lnTo>
                  <a:lnTo>
                    <a:pt x="45" y="0"/>
                  </a:lnTo>
                  <a:lnTo>
                    <a:pt x="47" y="1"/>
                  </a:lnTo>
                  <a:lnTo>
                    <a:pt x="47" y="1"/>
                  </a:lnTo>
                  <a:lnTo>
                    <a:pt x="48" y="3"/>
                  </a:lnTo>
                  <a:lnTo>
                    <a:pt x="48" y="5"/>
                  </a:lnTo>
                  <a:lnTo>
                    <a:pt x="48" y="5"/>
                  </a:lnTo>
                  <a:lnTo>
                    <a:pt x="48" y="7"/>
                  </a:lnTo>
                  <a:lnTo>
                    <a:pt x="47" y="9"/>
                  </a:lnTo>
                  <a:lnTo>
                    <a:pt x="47" y="9"/>
                  </a:lnTo>
                  <a:lnTo>
                    <a:pt x="45" y="10"/>
                  </a:lnTo>
                  <a:lnTo>
                    <a:pt x="43" y="11"/>
                  </a:lnTo>
                  <a:lnTo>
                    <a:pt x="43" y="11"/>
                  </a:lnTo>
                  <a:lnTo>
                    <a:pt x="40" y="10"/>
                  </a:lnTo>
                  <a:lnTo>
                    <a:pt x="40" y="10"/>
                  </a:lnTo>
                  <a:close/>
                  <a:moveTo>
                    <a:pt x="43" y="9"/>
                  </a:moveTo>
                  <a:lnTo>
                    <a:pt x="43" y="9"/>
                  </a:lnTo>
                  <a:lnTo>
                    <a:pt x="45" y="8"/>
                  </a:lnTo>
                  <a:lnTo>
                    <a:pt x="45" y="8"/>
                  </a:lnTo>
                  <a:lnTo>
                    <a:pt x="46" y="5"/>
                  </a:lnTo>
                  <a:lnTo>
                    <a:pt x="46" y="5"/>
                  </a:lnTo>
                  <a:lnTo>
                    <a:pt x="45" y="3"/>
                  </a:lnTo>
                  <a:lnTo>
                    <a:pt x="45" y="3"/>
                  </a:lnTo>
                  <a:lnTo>
                    <a:pt x="43" y="2"/>
                  </a:lnTo>
                  <a:lnTo>
                    <a:pt x="43" y="2"/>
                  </a:lnTo>
                  <a:lnTo>
                    <a:pt x="40" y="3"/>
                  </a:lnTo>
                  <a:lnTo>
                    <a:pt x="40" y="3"/>
                  </a:lnTo>
                  <a:lnTo>
                    <a:pt x="39" y="5"/>
                  </a:lnTo>
                  <a:lnTo>
                    <a:pt x="39" y="5"/>
                  </a:lnTo>
                  <a:lnTo>
                    <a:pt x="40" y="8"/>
                  </a:lnTo>
                  <a:lnTo>
                    <a:pt x="40" y="8"/>
                  </a:lnTo>
                  <a:lnTo>
                    <a:pt x="43" y="9"/>
                  </a:lnTo>
                  <a:lnTo>
                    <a:pt x="4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6" name="Freeform 720">
              <a:extLst>
                <a:ext uri="{FF2B5EF4-FFF2-40B4-BE49-F238E27FC236}">
                  <a16:creationId xmlns:a16="http://schemas.microsoft.com/office/drawing/2014/main" id="{AFBE0351-EE0F-4E90-9EA6-1B44D446D201}"/>
                </a:ext>
              </a:extLst>
            </p:cNvPr>
            <p:cNvSpPr>
              <a:spLocks noEditPoints="1"/>
            </p:cNvSpPr>
            <p:nvPr/>
          </p:nvSpPr>
          <p:spPr bwMode="auto">
            <a:xfrm>
              <a:off x="5235" y="3330"/>
              <a:ext cx="20" cy="18"/>
            </a:xfrm>
            <a:custGeom>
              <a:avLst/>
              <a:gdLst>
                <a:gd name="T0" fmla="*/ 41 w 41"/>
                <a:gd name="T1" fmla="*/ 38 h 38"/>
                <a:gd name="T2" fmla="*/ 0 w 41"/>
                <a:gd name="T3" fmla="*/ 38 h 38"/>
                <a:gd name="T4" fmla="*/ 0 w 41"/>
                <a:gd name="T5" fmla="*/ 0 h 38"/>
                <a:gd name="T6" fmla="*/ 41 w 41"/>
                <a:gd name="T7" fmla="*/ 0 h 38"/>
                <a:gd name="T8" fmla="*/ 41 w 41"/>
                <a:gd name="T9" fmla="*/ 38 h 38"/>
                <a:gd name="T10" fmla="*/ 37 w 41"/>
                <a:gd name="T11" fmla="*/ 34 h 38"/>
                <a:gd name="T12" fmla="*/ 37 w 41"/>
                <a:gd name="T13" fmla="*/ 3 h 38"/>
                <a:gd name="T14" fmla="*/ 4 w 41"/>
                <a:gd name="T15" fmla="*/ 3 h 38"/>
                <a:gd name="T16" fmla="*/ 4 w 41"/>
                <a:gd name="T17" fmla="*/ 34 h 38"/>
                <a:gd name="T18" fmla="*/ 37 w 41"/>
                <a:gd name="T19"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8">
                  <a:moveTo>
                    <a:pt x="41" y="38"/>
                  </a:moveTo>
                  <a:lnTo>
                    <a:pt x="0" y="38"/>
                  </a:lnTo>
                  <a:lnTo>
                    <a:pt x="0" y="0"/>
                  </a:lnTo>
                  <a:lnTo>
                    <a:pt x="41" y="0"/>
                  </a:lnTo>
                  <a:lnTo>
                    <a:pt x="41" y="38"/>
                  </a:lnTo>
                  <a:close/>
                  <a:moveTo>
                    <a:pt x="37" y="34"/>
                  </a:moveTo>
                  <a:lnTo>
                    <a:pt x="37" y="3"/>
                  </a:lnTo>
                  <a:lnTo>
                    <a:pt x="4" y="3"/>
                  </a:lnTo>
                  <a:lnTo>
                    <a:pt x="4" y="34"/>
                  </a:lnTo>
                  <a:lnTo>
                    <a:pt x="37"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7" name="Freeform 721">
              <a:extLst>
                <a:ext uri="{FF2B5EF4-FFF2-40B4-BE49-F238E27FC236}">
                  <a16:creationId xmlns:a16="http://schemas.microsoft.com/office/drawing/2014/main" id="{DEDC1B67-475F-48A8-8646-CC8CA7A1D73C}"/>
                </a:ext>
              </a:extLst>
            </p:cNvPr>
            <p:cNvSpPr>
              <a:spLocks noEditPoints="1"/>
            </p:cNvSpPr>
            <p:nvPr/>
          </p:nvSpPr>
          <p:spPr bwMode="auto">
            <a:xfrm>
              <a:off x="5260" y="3325"/>
              <a:ext cx="25" cy="24"/>
            </a:xfrm>
            <a:custGeom>
              <a:avLst/>
              <a:gdLst>
                <a:gd name="T0" fmla="*/ 23 w 51"/>
                <a:gd name="T1" fmla="*/ 4 h 49"/>
                <a:gd name="T2" fmla="*/ 46 w 51"/>
                <a:gd name="T3" fmla="*/ 9 h 49"/>
                <a:gd name="T4" fmla="*/ 46 w 51"/>
                <a:gd name="T5" fmla="*/ 14 h 49"/>
                <a:gd name="T6" fmla="*/ 43 w 51"/>
                <a:gd name="T7" fmla="*/ 23 h 49"/>
                <a:gd name="T8" fmla="*/ 39 w 51"/>
                <a:gd name="T9" fmla="*/ 31 h 49"/>
                <a:gd name="T10" fmla="*/ 36 w 51"/>
                <a:gd name="T11" fmla="*/ 36 h 49"/>
                <a:gd name="T12" fmla="*/ 32 w 51"/>
                <a:gd name="T13" fmla="*/ 39 h 49"/>
                <a:gd name="T14" fmla="*/ 22 w 51"/>
                <a:gd name="T15" fmla="*/ 45 h 49"/>
                <a:gd name="T16" fmla="*/ 16 w 51"/>
                <a:gd name="T17" fmla="*/ 47 h 49"/>
                <a:gd name="T18" fmla="*/ 9 w 51"/>
                <a:gd name="T19" fmla="*/ 45 h 49"/>
                <a:gd name="T20" fmla="*/ 16 w 51"/>
                <a:gd name="T21" fmla="*/ 43 h 49"/>
                <a:gd name="T22" fmla="*/ 29 w 51"/>
                <a:gd name="T23" fmla="*/ 37 h 49"/>
                <a:gd name="T24" fmla="*/ 33 w 51"/>
                <a:gd name="T25" fmla="*/ 32 h 49"/>
                <a:gd name="T26" fmla="*/ 14 w 51"/>
                <a:gd name="T27" fmla="*/ 24 h 49"/>
                <a:gd name="T28" fmla="*/ 16 w 51"/>
                <a:gd name="T29" fmla="*/ 21 h 49"/>
                <a:gd name="T30" fmla="*/ 36 w 51"/>
                <a:gd name="T31" fmla="*/ 29 h 49"/>
                <a:gd name="T32" fmla="*/ 40 w 51"/>
                <a:gd name="T33" fmla="*/ 21 h 49"/>
                <a:gd name="T34" fmla="*/ 19 w 51"/>
                <a:gd name="T35" fmla="*/ 13 h 49"/>
                <a:gd name="T36" fmla="*/ 15 w 51"/>
                <a:gd name="T37" fmla="*/ 18 h 49"/>
                <a:gd name="T38" fmla="*/ 11 w 51"/>
                <a:gd name="T39" fmla="*/ 23 h 49"/>
                <a:gd name="T40" fmla="*/ 2 w 51"/>
                <a:gd name="T41" fmla="*/ 30 h 49"/>
                <a:gd name="T42" fmla="*/ 0 w 51"/>
                <a:gd name="T43" fmla="*/ 27 h 49"/>
                <a:gd name="T44" fmla="*/ 11 w 51"/>
                <a:gd name="T45" fmla="*/ 16 h 49"/>
                <a:gd name="T46" fmla="*/ 16 w 51"/>
                <a:gd name="T47" fmla="*/ 10 h 49"/>
                <a:gd name="T48" fmla="*/ 23 w 51"/>
                <a:gd name="T49" fmla="*/ 4 h 49"/>
                <a:gd name="T50" fmla="*/ 41 w 51"/>
                <a:gd name="T51" fmla="*/ 8 h 49"/>
                <a:gd name="T52" fmla="*/ 37 w 51"/>
                <a:gd name="T53" fmla="*/ 2 h 49"/>
                <a:gd name="T54" fmla="*/ 40 w 51"/>
                <a:gd name="T55" fmla="*/ 0 h 49"/>
                <a:gd name="T56" fmla="*/ 44 w 51"/>
                <a:gd name="T57" fmla="*/ 7 h 49"/>
                <a:gd name="T58" fmla="*/ 48 w 51"/>
                <a:gd name="T59" fmla="*/ 8 h 49"/>
                <a:gd name="T60" fmla="*/ 45 w 51"/>
                <a:gd name="T61" fmla="*/ 1 h 49"/>
                <a:gd name="T62" fmla="*/ 47 w 51"/>
                <a:gd name="T63" fmla="*/ 0 h 49"/>
                <a:gd name="T64" fmla="*/ 51 w 51"/>
                <a:gd name="T65"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49">
                  <a:moveTo>
                    <a:pt x="23" y="4"/>
                  </a:moveTo>
                  <a:lnTo>
                    <a:pt x="23" y="4"/>
                  </a:lnTo>
                  <a:lnTo>
                    <a:pt x="21" y="9"/>
                  </a:lnTo>
                  <a:lnTo>
                    <a:pt x="46" y="9"/>
                  </a:lnTo>
                  <a:lnTo>
                    <a:pt x="46" y="9"/>
                  </a:lnTo>
                  <a:lnTo>
                    <a:pt x="46" y="14"/>
                  </a:lnTo>
                  <a:lnTo>
                    <a:pt x="46" y="14"/>
                  </a:lnTo>
                  <a:lnTo>
                    <a:pt x="43" y="23"/>
                  </a:lnTo>
                  <a:lnTo>
                    <a:pt x="43" y="23"/>
                  </a:lnTo>
                  <a:lnTo>
                    <a:pt x="39" y="31"/>
                  </a:lnTo>
                  <a:lnTo>
                    <a:pt x="39" y="31"/>
                  </a:lnTo>
                  <a:lnTo>
                    <a:pt x="36" y="36"/>
                  </a:lnTo>
                  <a:lnTo>
                    <a:pt x="32" y="39"/>
                  </a:lnTo>
                  <a:lnTo>
                    <a:pt x="32" y="39"/>
                  </a:lnTo>
                  <a:lnTo>
                    <a:pt x="28" y="42"/>
                  </a:lnTo>
                  <a:lnTo>
                    <a:pt x="22" y="45"/>
                  </a:lnTo>
                  <a:lnTo>
                    <a:pt x="22" y="45"/>
                  </a:lnTo>
                  <a:lnTo>
                    <a:pt x="16" y="47"/>
                  </a:lnTo>
                  <a:lnTo>
                    <a:pt x="10" y="49"/>
                  </a:lnTo>
                  <a:lnTo>
                    <a:pt x="9" y="45"/>
                  </a:lnTo>
                  <a:lnTo>
                    <a:pt x="9" y="45"/>
                  </a:lnTo>
                  <a:lnTo>
                    <a:pt x="16" y="43"/>
                  </a:lnTo>
                  <a:lnTo>
                    <a:pt x="22" y="41"/>
                  </a:lnTo>
                  <a:lnTo>
                    <a:pt x="29" y="37"/>
                  </a:lnTo>
                  <a:lnTo>
                    <a:pt x="33" y="32"/>
                  </a:lnTo>
                  <a:lnTo>
                    <a:pt x="33" y="32"/>
                  </a:lnTo>
                  <a:lnTo>
                    <a:pt x="24" y="28"/>
                  </a:lnTo>
                  <a:lnTo>
                    <a:pt x="14" y="24"/>
                  </a:lnTo>
                  <a:lnTo>
                    <a:pt x="16" y="21"/>
                  </a:lnTo>
                  <a:lnTo>
                    <a:pt x="16" y="21"/>
                  </a:lnTo>
                  <a:lnTo>
                    <a:pt x="24" y="25"/>
                  </a:lnTo>
                  <a:lnTo>
                    <a:pt x="36" y="29"/>
                  </a:lnTo>
                  <a:lnTo>
                    <a:pt x="36" y="29"/>
                  </a:lnTo>
                  <a:lnTo>
                    <a:pt x="40" y="21"/>
                  </a:lnTo>
                  <a:lnTo>
                    <a:pt x="42" y="13"/>
                  </a:lnTo>
                  <a:lnTo>
                    <a:pt x="19" y="13"/>
                  </a:lnTo>
                  <a:lnTo>
                    <a:pt x="19" y="13"/>
                  </a:lnTo>
                  <a:lnTo>
                    <a:pt x="15" y="18"/>
                  </a:lnTo>
                  <a:lnTo>
                    <a:pt x="11" y="23"/>
                  </a:lnTo>
                  <a:lnTo>
                    <a:pt x="11" y="23"/>
                  </a:lnTo>
                  <a:lnTo>
                    <a:pt x="6" y="27"/>
                  </a:lnTo>
                  <a:lnTo>
                    <a:pt x="2" y="30"/>
                  </a:lnTo>
                  <a:lnTo>
                    <a:pt x="0" y="27"/>
                  </a:lnTo>
                  <a:lnTo>
                    <a:pt x="0" y="27"/>
                  </a:lnTo>
                  <a:lnTo>
                    <a:pt x="6" y="22"/>
                  </a:lnTo>
                  <a:lnTo>
                    <a:pt x="11" y="16"/>
                  </a:lnTo>
                  <a:lnTo>
                    <a:pt x="11" y="16"/>
                  </a:lnTo>
                  <a:lnTo>
                    <a:pt x="16" y="10"/>
                  </a:lnTo>
                  <a:lnTo>
                    <a:pt x="18" y="4"/>
                  </a:lnTo>
                  <a:lnTo>
                    <a:pt x="23" y="4"/>
                  </a:lnTo>
                  <a:close/>
                  <a:moveTo>
                    <a:pt x="44" y="7"/>
                  </a:moveTo>
                  <a:lnTo>
                    <a:pt x="41" y="8"/>
                  </a:lnTo>
                  <a:lnTo>
                    <a:pt x="41" y="8"/>
                  </a:lnTo>
                  <a:lnTo>
                    <a:pt x="37" y="2"/>
                  </a:lnTo>
                  <a:lnTo>
                    <a:pt x="40" y="0"/>
                  </a:lnTo>
                  <a:lnTo>
                    <a:pt x="40" y="0"/>
                  </a:lnTo>
                  <a:lnTo>
                    <a:pt x="44" y="7"/>
                  </a:lnTo>
                  <a:lnTo>
                    <a:pt x="44" y="7"/>
                  </a:lnTo>
                  <a:close/>
                  <a:moveTo>
                    <a:pt x="51" y="7"/>
                  </a:moveTo>
                  <a:lnTo>
                    <a:pt x="48" y="8"/>
                  </a:lnTo>
                  <a:lnTo>
                    <a:pt x="48" y="8"/>
                  </a:lnTo>
                  <a:lnTo>
                    <a:pt x="45" y="1"/>
                  </a:lnTo>
                  <a:lnTo>
                    <a:pt x="47" y="0"/>
                  </a:lnTo>
                  <a:lnTo>
                    <a:pt x="47" y="0"/>
                  </a:lnTo>
                  <a:lnTo>
                    <a:pt x="51" y="7"/>
                  </a:lnTo>
                  <a:lnTo>
                    <a:pt x="5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8" name="Freeform 722">
              <a:extLst>
                <a:ext uri="{FF2B5EF4-FFF2-40B4-BE49-F238E27FC236}">
                  <a16:creationId xmlns:a16="http://schemas.microsoft.com/office/drawing/2014/main" id="{29C4030A-04D0-4971-BBD8-06FABEBE4F0D}"/>
                </a:ext>
              </a:extLst>
            </p:cNvPr>
            <p:cNvSpPr>
              <a:spLocks/>
            </p:cNvSpPr>
            <p:nvPr/>
          </p:nvSpPr>
          <p:spPr bwMode="auto">
            <a:xfrm>
              <a:off x="5289" y="3327"/>
              <a:ext cx="22" cy="22"/>
            </a:xfrm>
            <a:custGeom>
              <a:avLst/>
              <a:gdLst>
                <a:gd name="T0" fmla="*/ 23 w 46"/>
                <a:gd name="T1" fmla="*/ 0 h 45"/>
                <a:gd name="T2" fmla="*/ 23 w 46"/>
                <a:gd name="T3" fmla="*/ 0 h 45"/>
                <a:gd name="T4" fmla="*/ 21 w 46"/>
                <a:gd name="T5" fmla="*/ 6 h 45"/>
                <a:gd name="T6" fmla="*/ 46 w 46"/>
                <a:gd name="T7" fmla="*/ 6 h 45"/>
                <a:gd name="T8" fmla="*/ 46 w 46"/>
                <a:gd name="T9" fmla="*/ 9 h 45"/>
                <a:gd name="T10" fmla="*/ 46 w 46"/>
                <a:gd name="T11" fmla="*/ 9 h 45"/>
                <a:gd name="T12" fmla="*/ 45 w 46"/>
                <a:gd name="T13" fmla="*/ 15 h 45"/>
                <a:gd name="T14" fmla="*/ 45 w 46"/>
                <a:gd name="T15" fmla="*/ 15 h 45"/>
                <a:gd name="T16" fmla="*/ 43 w 46"/>
                <a:gd name="T17" fmla="*/ 21 h 45"/>
                <a:gd name="T18" fmla="*/ 43 w 46"/>
                <a:gd name="T19" fmla="*/ 21 h 45"/>
                <a:gd name="T20" fmla="*/ 40 w 46"/>
                <a:gd name="T21" fmla="*/ 27 h 45"/>
                <a:gd name="T22" fmla="*/ 40 w 46"/>
                <a:gd name="T23" fmla="*/ 27 h 45"/>
                <a:gd name="T24" fmla="*/ 35 w 46"/>
                <a:gd name="T25" fmla="*/ 33 h 45"/>
                <a:gd name="T26" fmla="*/ 35 w 46"/>
                <a:gd name="T27" fmla="*/ 33 h 45"/>
                <a:gd name="T28" fmla="*/ 29 w 46"/>
                <a:gd name="T29" fmla="*/ 38 h 45"/>
                <a:gd name="T30" fmla="*/ 29 w 46"/>
                <a:gd name="T31" fmla="*/ 38 h 45"/>
                <a:gd name="T32" fmla="*/ 20 w 46"/>
                <a:gd name="T33" fmla="*/ 42 h 45"/>
                <a:gd name="T34" fmla="*/ 20 w 46"/>
                <a:gd name="T35" fmla="*/ 42 h 45"/>
                <a:gd name="T36" fmla="*/ 10 w 46"/>
                <a:gd name="T37" fmla="*/ 45 h 45"/>
                <a:gd name="T38" fmla="*/ 8 w 46"/>
                <a:gd name="T39" fmla="*/ 41 h 45"/>
                <a:gd name="T40" fmla="*/ 8 w 46"/>
                <a:gd name="T41" fmla="*/ 41 h 45"/>
                <a:gd name="T42" fmla="*/ 15 w 46"/>
                <a:gd name="T43" fmla="*/ 40 h 45"/>
                <a:gd name="T44" fmla="*/ 21 w 46"/>
                <a:gd name="T45" fmla="*/ 37 h 45"/>
                <a:gd name="T46" fmla="*/ 26 w 46"/>
                <a:gd name="T47" fmla="*/ 34 h 45"/>
                <a:gd name="T48" fmla="*/ 32 w 46"/>
                <a:gd name="T49" fmla="*/ 31 h 45"/>
                <a:gd name="T50" fmla="*/ 32 w 46"/>
                <a:gd name="T51" fmla="*/ 31 h 45"/>
                <a:gd name="T52" fmla="*/ 35 w 46"/>
                <a:gd name="T53" fmla="*/ 26 h 45"/>
                <a:gd name="T54" fmla="*/ 38 w 46"/>
                <a:gd name="T55" fmla="*/ 21 h 45"/>
                <a:gd name="T56" fmla="*/ 40 w 46"/>
                <a:gd name="T57" fmla="*/ 15 h 45"/>
                <a:gd name="T58" fmla="*/ 41 w 46"/>
                <a:gd name="T59" fmla="*/ 9 h 45"/>
                <a:gd name="T60" fmla="*/ 19 w 46"/>
                <a:gd name="T61" fmla="*/ 9 h 45"/>
                <a:gd name="T62" fmla="*/ 19 w 46"/>
                <a:gd name="T63" fmla="*/ 9 h 45"/>
                <a:gd name="T64" fmla="*/ 15 w 46"/>
                <a:gd name="T65" fmla="*/ 14 h 45"/>
                <a:gd name="T66" fmla="*/ 11 w 46"/>
                <a:gd name="T67" fmla="*/ 19 h 45"/>
                <a:gd name="T68" fmla="*/ 11 w 46"/>
                <a:gd name="T69" fmla="*/ 19 h 45"/>
                <a:gd name="T70" fmla="*/ 7 w 46"/>
                <a:gd name="T71" fmla="*/ 23 h 45"/>
                <a:gd name="T72" fmla="*/ 2 w 46"/>
                <a:gd name="T73" fmla="*/ 26 h 45"/>
                <a:gd name="T74" fmla="*/ 0 w 46"/>
                <a:gd name="T75" fmla="*/ 23 h 45"/>
                <a:gd name="T76" fmla="*/ 0 w 46"/>
                <a:gd name="T77" fmla="*/ 23 h 45"/>
                <a:gd name="T78" fmla="*/ 6 w 46"/>
                <a:gd name="T79" fmla="*/ 18 h 45"/>
                <a:gd name="T80" fmla="*/ 11 w 46"/>
                <a:gd name="T81" fmla="*/ 12 h 45"/>
                <a:gd name="T82" fmla="*/ 11 w 46"/>
                <a:gd name="T83" fmla="*/ 12 h 45"/>
                <a:gd name="T84" fmla="*/ 16 w 46"/>
                <a:gd name="T85" fmla="*/ 6 h 45"/>
                <a:gd name="T86" fmla="*/ 18 w 46"/>
                <a:gd name="T87" fmla="*/ 0 h 45"/>
                <a:gd name="T88" fmla="*/ 23 w 46"/>
                <a:gd name="T8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 h="45">
                  <a:moveTo>
                    <a:pt x="23" y="0"/>
                  </a:moveTo>
                  <a:lnTo>
                    <a:pt x="23" y="0"/>
                  </a:lnTo>
                  <a:lnTo>
                    <a:pt x="21" y="6"/>
                  </a:lnTo>
                  <a:lnTo>
                    <a:pt x="46" y="6"/>
                  </a:lnTo>
                  <a:lnTo>
                    <a:pt x="46" y="9"/>
                  </a:lnTo>
                  <a:lnTo>
                    <a:pt x="46" y="9"/>
                  </a:lnTo>
                  <a:lnTo>
                    <a:pt x="45" y="15"/>
                  </a:lnTo>
                  <a:lnTo>
                    <a:pt x="45" y="15"/>
                  </a:lnTo>
                  <a:lnTo>
                    <a:pt x="43" y="21"/>
                  </a:lnTo>
                  <a:lnTo>
                    <a:pt x="43" y="21"/>
                  </a:lnTo>
                  <a:lnTo>
                    <a:pt x="40" y="27"/>
                  </a:lnTo>
                  <a:lnTo>
                    <a:pt x="40" y="27"/>
                  </a:lnTo>
                  <a:lnTo>
                    <a:pt x="35" y="33"/>
                  </a:lnTo>
                  <a:lnTo>
                    <a:pt x="35" y="33"/>
                  </a:lnTo>
                  <a:lnTo>
                    <a:pt x="29" y="38"/>
                  </a:lnTo>
                  <a:lnTo>
                    <a:pt x="29" y="38"/>
                  </a:lnTo>
                  <a:lnTo>
                    <a:pt x="20" y="42"/>
                  </a:lnTo>
                  <a:lnTo>
                    <a:pt x="20" y="42"/>
                  </a:lnTo>
                  <a:lnTo>
                    <a:pt x="10" y="45"/>
                  </a:lnTo>
                  <a:lnTo>
                    <a:pt x="8" y="41"/>
                  </a:lnTo>
                  <a:lnTo>
                    <a:pt x="8" y="41"/>
                  </a:lnTo>
                  <a:lnTo>
                    <a:pt x="15" y="40"/>
                  </a:lnTo>
                  <a:lnTo>
                    <a:pt x="21" y="37"/>
                  </a:lnTo>
                  <a:lnTo>
                    <a:pt x="26" y="34"/>
                  </a:lnTo>
                  <a:lnTo>
                    <a:pt x="32" y="31"/>
                  </a:lnTo>
                  <a:lnTo>
                    <a:pt x="32" y="31"/>
                  </a:lnTo>
                  <a:lnTo>
                    <a:pt x="35" y="26"/>
                  </a:lnTo>
                  <a:lnTo>
                    <a:pt x="38" y="21"/>
                  </a:lnTo>
                  <a:lnTo>
                    <a:pt x="40" y="15"/>
                  </a:lnTo>
                  <a:lnTo>
                    <a:pt x="41" y="9"/>
                  </a:lnTo>
                  <a:lnTo>
                    <a:pt x="19" y="9"/>
                  </a:lnTo>
                  <a:lnTo>
                    <a:pt x="19" y="9"/>
                  </a:lnTo>
                  <a:lnTo>
                    <a:pt x="15" y="14"/>
                  </a:lnTo>
                  <a:lnTo>
                    <a:pt x="11" y="19"/>
                  </a:lnTo>
                  <a:lnTo>
                    <a:pt x="11" y="19"/>
                  </a:lnTo>
                  <a:lnTo>
                    <a:pt x="7" y="23"/>
                  </a:lnTo>
                  <a:lnTo>
                    <a:pt x="2" y="26"/>
                  </a:lnTo>
                  <a:lnTo>
                    <a:pt x="0" y="23"/>
                  </a:lnTo>
                  <a:lnTo>
                    <a:pt x="0" y="23"/>
                  </a:lnTo>
                  <a:lnTo>
                    <a:pt x="6" y="18"/>
                  </a:lnTo>
                  <a:lnTo>
                    <a:pt x="11" y="12"/>
                  </a:lnTo>
                  <a:lnTo>
                    <a:pt x="11" y="12"/>
                  </a:lnTo>
                  <a:lnTo>
                    <a:pt x="16" y="6"/>
                  </a:lnTo>
                  <a:lnTo>
                    <a:pt x="18" y="0"/>
                  </a:ln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9" name="Freeform 723">
              <a:extLst>
                <a:ext uri="{FF2B5EF4-FFF2-40B4-BE49-F238E27FC236}">
                  <a16:creationId xmlns:a16="http://schemas.microsoft.com/office/drawing/2014/main" id="{6417A68D-28E2-40A9-B22B-CABD431B971E}"/>
                </a:ext>
              </a:extLst>
            </p:cNvPr>
            <p:cNvSpPr>
              <a:spLocks/>
            </p:cNvSpPr>
            <p:nvPr/>
          </p:nvSpPr>
          <p:spPr bwMode="auto">
            <a:xfrm>
              <a:off x="5323" y="3327"/>
              <a:ext cx="16" cy="22"/>
            </a:xfrm>
            <a:custGeom>
              <a:avLst/>
              <a:gdLst>
                <a:gd name="T0" fmla="*/ 34 w 34"/>
                <a:gd name="T1" fmla="*/ 26 h 45"/>
                <a:gd name="T2" fmla="*/ 31 w 34"/>
                <a:gd name="T3" fmla="*/ 30 h 45"/>
                <a:gd name="T4" fmla="*/ 31 w 34"/>
                <a:gd name="T5" fmla="*/ 30 h 45"/>
                <a:gd name="T6" fmla="*/ 19 w 34"/>
                <a:gd name="T7" fmla="*/ 22 h 45"/>
                <a:gd name="T8" fmla="*/ 19 w 34"/>
                <a:gd name="T9" fmla="*/ 22 h 45"/>
                <a:gd name="T10" fmla="*/ 5 w 34"/>
                <a:gd name="T11" fmla="*/ 17 h 45"/>
                <a:gd name="T12" fmla="*/ 5 w 34"/>
                <a:gd name="T13" fmla="*/ 45 h 45"/>
                <a:gd name="T14" fmla="*/ 0 w 34"/>
                <a:gd name="T15" fmla="*/ 45 h 45"/>
                <a:gd name="T16" fmla="*/ 0 w 34"/>
                <a:gd name="T17" fmla="*/ 0 h 45"/>
                <a:gd name="T18" fmla="*/ 5 w 34"/>
                <a:gd name="T19" fmla="*/ 0 h 45"/>
                <a:gd name="T20" fmla="*/ 5 w 34"/>
                <a:gd name="T21" fmla="*/ 13 h 45"/>
                <a:gd name="T22" fmla="*/ 5 w 34"/>
                <a:gd name="T23" fmla="*/ 13 h 45"/>
                <a:gd name="T24" fmla="*/ 20 w 34"/>
                <a:gd name="T25" fmla="*/ 18 h 45"/>
                <a:gd name="T26" fmla="*/ 34 w 34"/>
                <a:gd name="T27" fmla="*/ 26 h 45"/>
                <a:gd name="T28" fmla="*/ 34 w 34"/>
                <a:gd name="T2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5">
                  <a:moveTo>
                    <a:pt x="34" y="26"/>
                  </a:moveTo>
                  <a:lnTo>
                    <a:pt x="31" y="30"/>
                  </a:lnTo>
                  <a:lnTo>
                    <a:pt x="31" y="30"/>
                  </a:lnTo>
                  <a:lnTo>
                    <a:pt x="19" y="22"/>
                  </a:lnTo>
                  <a:lnTo>
                    <a:pt x="19" y="22"/>
                  </a:lnTo>
                  <a:lnTo>
                    <a:pt x="5" y="17"/>
                  </a:lnTo>
                  <a:lnTo>
                    <a:pt x="5" y="45"/>
                  </a:lnTo>
                  <a:lnTo>
                    <a:pt x="0" y="45"/>
                  </a:lnTo>
                  <a:lnTo>
                    <a:pt x="0" y="0"/>
                  </a:lnTo>
                  <a:lnTo>
                    <a:pt x="5" y="0"/>
                  </a:lnTo>
                  <a:lnTo>
                    <a:pt x="5" y="13"/>
                  </a:lnTo>
                  <a:lnTo>
                    <a:pt x="5" y="13"/>
                  </a:lnTo>
                  <a:lnTo>
                    <a:pt x="20" y="18"/>
                  </a:lnTo>
                  <a:lnTo>
                    <a:pt x="34" y="26"/>
                  </a:lnTo>
                  <a:lnTo>
                    <a:pt x="3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0" name="Freeform 724">
              <a:extLst>
                <a:ext uri="{FF2B5EF4-FFF2-40B4-BE49-F238E27FC236}">
                  <a16:creationId xmlns:a16="http://schemas.microsoft.com/office/drawing/2014/main" id="{A14CB979-2E59-49CB-AC16-141217DD0DE7}"/>
                </a:ext>
              </a:extLst>
            </p:cNvPr>
            <p:cNvSpPr>
              <a:spLocks/>
            </p:cNvSpPr>
            <p:nvPr/>
          </p:nvSpPr>
          <p:spPr bwMode="auto">
            <a:xfrm>
              <a:off x="5342" y="3331"/>
              <a:ext cx="26" cy="16"/>
            </a:xfrm>
            <a:custGeom>
              <a:avLst/>
              <a:gdLst>
                <a:gd name="T0" fmla="*/ 52 w 52"/>
                <a:gd name="T1" fmla="*/ 30 h 33"/>
                <a:gd name="T2" fmla="*/ 49 w 52"/>
                <a:gd name="T3" fmla="*/ 33 h 33"/>
                <a:gd name="T4" fmla="*/ 49 w 52"/>
                <a:gd name="T5" fmla="*/ 33 h 33"/>
                <a:gd name="T6" fmla="*/ 41 w 52"/>
                <a:gd name="T7" fmla="*/ 26 h 33"/>
                <a:gd name="T8" fmla="*/ 41 w 52"/>
                <a:gd name="T9" fmla="*/ 26 h 33"/>
                <a:gd name="T10" fmla="*/ 25 w 52"/>
                <a:gd name="T11" fmla="*/ 9 h 33"/>
                <a:gd name="T12" fmla="*/ 22 w 52"/>
                <a:gd name="T13" fmla="*/ 4 h 33"/>
                <a:gd name="T14" fmla="*/ 22 w 52"/>
                <a:gd name="T15" fmla="*/ 4 h 33"/>
                <a:gd name="T16" fmla="*/ 20 w 52"/>
                <a:gd name="T17" fmla="*/ 4 h 33"/>
                <a:gd name="T18" fmla="*/ 20 w 52"/>
                <a:gd name="T19" fmla="*/ 4 h 33"/>
                <a:gd name="T20" fmla="*/ 19 w 52"/>
                <a:gd name="T21" fmla="*/ 5 h 33"/>
                <a:gd name="T22" fmla="*/ 19 w 52"/>
                <a:gd name="T23" fmla="*/ 5 h 33"/>
                <a:gd name="T24" fmla="*/ 12 w 52"/>
                <a:gd name="T25" fmla="*/ 15 h 33"/>
                <a:gd name="T26" fmla="*/ 12 w 52"/>
                <a:gd name="T27" fmla="*/ 15 h 33"/>
                <a:gd name="T28" fmla="*/ 3 w 52"/>
                <a:gd name="T29" fmla="*/ 27 h 33"/>
                <a:gd name="T30" fmla="*/ 0 w 52"/>
                <a:gd name="T31" fmla="*/ 24 h 33"/>
                <a:gd name="T32" fmla="*/ 0 w 52"/>
                <a:gd name="T33" fmla="*/ 24 h 33"/>
                <a:gd name="T34" fmla="*/ 7 w 52"/>
                <a:gd name="T35" fmla="*/ 15 h 33"/>
                <a:gd name="T36" fmla="*/ 14 w 52"/>
                <a:gd name="T37" fmla="*/ 6 h 33"/>
                <a:gd name="T38" fmla="*/ 14 w 52"/>
                <a:gd name="T39" fmla="*/ 6 h 33"/>
                <a:gd name="T40" fmla="*/ 16 w 52"/>
                <a:gd name="T41" fmla="*/ 2 h 33"/>
                <a:gd name="T42" fmla="*/ 16 w 52"/>
                <a:gd name="T43" fmla="*/ 2 h 33"/>
                <a:gd name="T44" fmla="*/ 18 w 52"/>
                <a:gd name="T45" fmla="*/ 1 h 33"/>
                <a:gd name="T46" fmla="*/ 18 w 52"/>
                <a:gd name="T47" fmla="*/ 1 h 33"/>
                <a:gd name="T48" fmla="*/ 20 w 52"/>
                <a:gd name="T49" fmla="*/ 0 h 33"/>
                <a:gd name="T50" fmla="*/ 20 w 52"/>
                <a:gd name="T51" fmla="*/ 0 h 33"/>
                <a:gd name="T52" fmla="*/ 23 w 52"/>
                <a:gd name="T53" fmla="*/ 1 h 33"/>
                <a:gd name="T54" fmla="*/ 25 w 52"/>
                <a:gd name="T55" fmla="*/ 3 h 33"/>
                <a:gd name="T56" fmla="*/ 25 w 52"/>
                <a:gd name="T57" fmla="*/ 3 h 33"/>
                <a:gd name="T58" fmla="*/ 38 w 52"/>
                <a:gd name="T59" fmla="*/ 16 h 33"/>
                <a:gd name="T60" fmla="*/ 38 w 52"/>
                <a:gd name="T61" fmla="*/ 16 h 33"/>
                <a:gd name="T62" fmla="*/ 45 w 52"/>
                <a:gd name="T63" fmla="*/ 24 h 33"/>
                <a:gd name="T64" fmla="*/ 52 w 52"/>
                <a:gd name="T65" fmla="*/ 30 h 33"/>
                <a:gd name="T66" fmla="*/ 52 w 52"/>
                <a:gd name="T6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33">
                  <a:moveTo>
                    <a:pt x="52" y="30"/>
                  </a:moveTo>
                  <a:lnTo>
                    <a:pt x="49" y="33"/>
                  </a:lnTo>
                  <a:lnTo>
                    <a:pt x="49" y="33"/>
                  </a:lnTo>
                  <a:lnTo>
                    <a:pt x="41" y="26"/>
                  </a:lnTo>
                  <a:lnTo>
                    <a:pt x="41" y="26"/>
                  </a:lnTo>
                  <a:lnTo>
                    <a:pt x="25" y="9"/>
                  </a:lnTo>
                  <a:lnTo>
                    <a:pt x="22" y="4"/>
                  </a:lnTo>
                  <a:lnTo>
                    <a:pt x="22" y="4"/>
                  </a:lnTo>
                  <a:lnTo>
                    <a:pt x="20" y="4"/>
                  </a:lnTo>
                  <a:lnTo>
                    <a:pt x="20" y="4"/>
                  </a:lnTo>
                  <a:lnTo>
                    <a:pt x="19" y="5"/>
                  </a:lnTo>
                  <a:lnTo>
                    <a:pt x="19" y="5"/>
                  </a:lnTo>
                  <a:lnTo>
                    <a:pt x="12" y="15"/>
                  </a:lnTo>
                  <a:lnTo>
                    <a:pt x="12" y="15"/>
                  </a:lnTo>
                  <a:lnTo>
                    <a:pt x="3" y="27"/>
                  </a:lnTo>
                  <a:lnTo>
                    <a:pt x="0" y="24"/>
                  </a:lnTo>
                  <a:lnTo>
                    <a:pt x="0" y="24"/>
                  </a:lnTo>
                  <a:lnTo>
                    <a:pt x="7" y="15"/>
                  </a:lnTo>
                  <a:lnTo>
                    <a:pt x="14" y="6"/>
                  </a:lnTo>
                  <a:lnTo>
                    <a:pt x="14" y="6"/>
                  </a:lnTo>
                  <a:lnTo>
                    <a:pt x="16" y="2"/>
                  </a:lnTo>
                  <a:lnTo>
                    <a:pt x="16" y="2"/>
                  </a:lnTo>
                  <a:lnTo>
                    <a:pt x="18" y="1"/>
                  </a:lnTo>
                  <a:lnTo>
                    <a:pt x="18" y="1"/>
                  </a:lnTo>
                  <a:lnTo>
                    <a:pt x="20" y="0"/>
                  </a:lnTo>
                  <a:lnTo>
                    <a:pt x="20" y="0"/>
                  </a:lnTo>
                  <a:lnTo>
                    <a:pt x="23" y="1"/>
                  </a:lnTo>
                  <a:lnTo>
                    <a:pt x="25" y="3"/>
                  </a:lnTo>
                  <a:lnTo>
                    <a:pt x="25" y="3"/>
                  </a:lnTo>
                  <a:lnTo>
                    <a:pt x="38" y="16"/>
                  </a:lnTo>
                  <a:lnTo>
                    <a:pt x="38" y="16"/>
                  </a:lnTo>
                  <a:lnTo>
                    <a:pt x="45" y="24"/>
                  </a:lnTo>
                  <a:lnTo>
                    <a:pt x="52" y="30"/>
                  </a:lnTo>
                  <a:lnTo>
                    <a:pt x="5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1" name="Freeform 725">
              <a:extLst>
                <a:ext uri="{FF2B5EF4-FFF2-40B4-BE49-F238E27FC236}">
                  <a16:creationId xmlns:a16="http://schemas.microsoft.com/office/drawing/2014/main" id="{939FDACE-E174-4D88-A7A4-D14EBC57AE59}"/>
                </a:ext>
              </a:extLst>
            </p:cNvPr>
            <p:cNvSpPr>
              <a:spLocks noEditPoints="1"/>
            </p:cNvSpPr>
            <p:nvPr/>
          </p:nvSpPr>
          <p:spPr bwMode="auto">
            <a:xfrm>
              <a:off x="5370" y="3329"/>
              <a:ext cx="24" cy="19"/>
            </a:xfrm>
            <a:custGeom>
              <a:avLst/>
              <a:gdLst>
                <a:gd name="T0" fmla="*/ 23 w 48"/>
                <a:gd name="T1" fmla="*/ 36 h 39"/>
                <a:gd name="T2" fmla="*/ 31 w 48"/>
                <a:gd name="T3" fmla="*/ 34 h 39"/>
                <a:gd name="T4" fmla="*/ 37 w 48"/>
                <a:gd name="T5" fmla="*/ 31 h 39"/>
                <a:gd name="T6" fmla="*/ 43 w 48"/>
                <a:gd name="T7" fmla="*/ 26 h 39"/>
                <a:gd name="T8" fmla="*/ 44 w 48"/>
                <a:gd name="T9" fmla="*/ 18 h 39"/>
                <a:gd name="T10" fmla="*/ 44 w 48"/>
                <a:gd name="T11" fmla="*/ 15 h 39"/>
                <a:gd name="T12" fmla="*/ 41 w 48"/>
                <a:gd name="T13" fmla="*/ 9 h 39"/>
                <a:gd name="T14" fmla="*/ 38 w 48"/>
                <a:gd name="T15" fmla="*/ 7 h 39"/>
                <a:gd name="T16" fmla="*/ 33 w 48"/>
                <a:gd name="T17" fmla="*/ 4 h 39"/>
                <a:gd name="T18" fmla="*/ 25 w 48"/>
                <a:gd name="T19" fmla="*/ 3 h 39"/>
                <a:gd name="T20" fmla="*/ 22 w 48"/>
                <a:gd name="T21" fmla="*/ 21 h 39"/>
                <a:gd name="T22" fmla="*/ 20 w 48"/>
                <a:gd name="T23" fmla="*/ 27 h 39"/>
                <a:gd name="T24" fmla="*/ 15 w 48"/>
                <a:gd name="T25" fmla="*/ 34 h 39"/>
                <a:gd name="T26" fmla="*/ 9 w 48"/>
                <a:gd name="T27" fmla="*/ 36 h 39"/>
                <a:gd name="T28" fmla="*/ 5 w 48"/>
                <a:gd name="T29" fmla="*/ 35 h 39"/>
                <a:gd name="T30" fmla="*/ 2 w 48"/>
                <a:gd name="T31" fmla="*/ 32 h 39"/>
                <a:gd name="T32" fmla="*/ 0 w 48"/>
                <a:gd name="T33" fmla="*/ 22 h 39"/>
                <a:gd name="T34" fmla="*/ 0 w 48"/>
                <a:gd name="T35" fmla="*/ 18 h 39"/>
                <a:gd name="T36" fmla="*/ 4 w 48"/>
                <a:gd name="T37" fmla="*/ 10 h 39"/>
                <a:gd name="T38" fmla="*/ 7 w 48"/>
                <a:gd name="T39" fmla="*/ 7 h 39"/>
                <a:gd name="T40" fmla="*/ 15 w 48"/>
                <a:gd name="T41" fmla="*/ 2 h 39"/>
                <a:gd name="T42" fmla="*/ 25 w 48"/>
                <a:gd name="T43" fmla="*/ 0 h 39"/>
                <a:gd name="T44" fmla="*/ 29 w 48"/>
                <a:gd name="T45" fmla="*/ 0 h 39"/>
                <a:gd name="T46" fmla="*/ 37 w 48"/>
                <a:gd name="T47" fmla="*/ 3 h 39"/>
                <a:gd name="T48" fmla="*/ 42 w 48"/>
                <a:gd name="T49" fmla="*/ 5 h 39"/>
                <a:gd name="T50" fmla="*/ 46 w 48"/>
                <a:gd name="T51" fmla="*/ 10 h 39"/>
                <a:gd name="T52" fmla="*/ 48 w 48"/>
                <a:gd name="T53" fmla="*/ 18 h 39"/>
                <a:gd name="T54" fmla="*/ 48 w 48"/>
                <a:gd name="T55" fmla="*/ 22 h 39"/>
                <a:gd name="T56" fmla="*/ 44 w 48"/>
                <a:gd name="T57" fmla="*/ 31 h 39"/>
                <a:gd name="T58" fmla="*/ 42 w 48"/>
                <a:gd name="T59" fmla="*/ 33 h 39"/>
                <a:gd name="T60" fmla="*/ 33 w 48"/>
                <a:gd name="T61" fmla="*/ 37 h 39"/>
                <a:gd name="T62" fmla="*/ 24 w 48"/>
                <a:gd name="T63" fmla="*/ 39 h 39"/>
                <a:gd name="T64" fmla="*/ 21 w 48"/>
                <a:gd name="T65" fmla="*/ 3 h 39"/>
                <a:gd name="T66" fmla="*/ 18 w 48"/>
                <a:gd name="T67" fmla="*/ 4 h 39"/>
                <a:gd name="T68" fmla="*/ 9 w 48"/>
                <a:gd name="T69" fmla="*/ 10 h 39"/>
                <a:gd name="T70" fmla="*/ 6 w 48"/>
                <a:gd name="T71" fmla="*/ 13 h 39"/>
                <a:gd name="T72" fmla="*/ 4 w 48"/>
                <a:gd name="T73" fmla="*/ 19 h 39"/>
                <a:gd name="T74" fmla="*/ 3 w 48"/>
                <a:gd name="T75" fmla="*/ 23 h 39"/>
                <a:gd name="T76" fmla="*/ 5 w 48"/>
                <a:gd name="T77" fmla="*/ 30 h 39"/>
                <a:gd name="T78" fmla="*/ 7 w 48"/>
                <a:gd name="T79" fmla="*/ 32 h 39"/>
                <a:gd name="T80" fmla="*/ 9 w 48"/>
                <a:gd name="T81" fmla="*/ 32 h 39"/>
                <a:gd name="T82" fmla="*/ 14 w 48"/>
                <a:gd name="T83" fmla="*/ 30 h 39"/>
                <a:gd name="T84" fmla="*/ 17 w 48"/>
                <a:gd name="T85" fmla="*/ 23 h 39"/>
                <a:gd name="T86" fmla="*/ 20 w 48"/>
                <a:gd name="T87" fmla="*/ 13 h 39"/>
                <a:gd name="T88" fmla="*/ 21 w 48"/>
                <a:gd name="T8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39">
                  <a:moveTo>
                    <a:pt x="24" y="39"/>
                  </a:moveTo>
                  <a:lnTo>
                    <a:pt x="23" y="36"/>
                  </a:lnTo>
                  <a:lnTo>
                    <a:pt x="23" y="36"/>
                  </a:lnTo>
                  <a:lnTo>
                    <a:pt x="31" y="34"/>
                  </a:lnTo>
                  <a:lnTo>
                    <a:pt x="37" y="31"/>
                  </a:lnTo>
                  <a:lnTo>
                    <a:pt x="37" y="31"/>
                  </a:lnTo>
                  <a:lnTo>
                    <a:pt x="41" y="29"/>
                  </a:lnTo>
                  <a:lnTo>
                    <a:pt x="43" y="26"/>
                  </a:lnTo>
                  <a:lnTo>
                    <a:pt x="44" y="22"/>
                  </a:lnTo>
                  <a:lnTo>
                    <a:pt x="44" y="18"/>
                  </a:lnTo>
                  <a:lnTo>
                    <a:pt x="44" y="18"/>
                  </a:lnTo>
                  <a:lnTo>
                    <a:pt x="44" y="15"/>
                  </a:lnTo>
                  <a:lnTo>
                    <a:pt x="43" y="12"/>
                  </a:lnTo>
                  <a:lnTo>
                    <a:pt x="41" y="9"/>
                  </a:lnTo>
                  <a:lnTo>
                    <a:pt x="38" y="7"/>
                  </a:lnTo>
                  <a:lnTo>
                    <a:pt x="38" y="7"/>
                  </a:lnTo>
                  <a:lnTo>
                    <a:pt x="36" y="6"/>
                  </a:lnTo>
                  <a:lnTo>
                    <a:pt x="33" y="4"/>
                  </a:lnTo>
                  <a:lnTo>
                    <a:pt x="25" y="3"/>
                  </a:lnTo>
                  <a:lnTo>
                    <a:pt x="25" y="3"/>
                  </a:lnTo>
                  <a:lnTo>
                    <a:pt x="24" y="16"/>
                  </a:lnTo>
                  <a:lnTo>
                    <a:pt x="22" y="21"/>
                  </a:lnTo>
                  <a:lnTo>
                    <a:pt x="20" y="27"/>
                  </a:lnTo>
                  <a:lnTo>
                    <a:pt x="20" y="27"/>
                  </a:lnTo>
                  <a:lnTo>
                    <a:pt x="18" y="31"/>
                  </a:lnTo>
                  <a:lnTo>
                    <a:pt x="15" y="34"/>
                  </a:lnTo>
                  <a:lnTo>
                    <a:pt x="12" y="35"/>
                  </a:lnTo>
                  <a:lnTo>
                    <a:pt x="9" y="36"/>
                  </a:lnTo>
                  <a:lnTo>
                    <a:pt x="9" y="36"/>
                  </a:lnTo>
                  <a:lnTo>
                    <a:pt x="5" y="35"/>
                  </a:lnTo>
                  <a:lnTo>
                    <a:pt x="2" y="32"/>
                  </a:lnTo>
                  <a:lnTo>
                    <a:pt x="2" y="32"/>
                  </a:lnTo>
                  <a:lnTo>
                    <a:pt x="0" y="28"/>
                  </a:lnTo>
                  <a:lnTo>
                    <a:pt x="0" y="22"/>
                  </a:lnTo>
                  <a:lnTo>
                    <a:pt x="0" y="22"/>
                  </a:lnTo>
                  <a:lnTo>
                    <a:pt x="0" y="18"/>
                  </a:lnTo>
                  <a:lnTo>
                    <a:pt x="1" y="14"/>
                  </a:lnTo>
                  <a:lnTo>
                    <a:pt x="4" y="10"/>
                  </a:lnTo>
                  <a:lnTo>
                    <a:pt x="7" y="7"/>
                  </a:lnTo>
                  <a:lnTo>
                    <a:pt x="7" y="7"/>
                  </a:lnTo>
                  <a:lnTo>
                    <a:pt x="11" y="4"/>
                  </a:lnTo>
                  <a:lnTo>
                    <a:pt x="15" y="2"/>
                  </a:lnTo>
                  <a:lnTo>
                    <a:pt x="20" y="0"/>
                  </a:lnTo>
                  <a:lnTo>
                    <a:pt x="25" y="0"/>
                  </a:lnTo>
                  <a:lnTo>
                    <a:pt x="25" y="0"/>
                  </a:lnTo>
                  <a:lnTo>
                    <a:pt x="29" y="0"/>
                  </a:lnTo>
                  <a:lnTo>
                    <a:pt x="34" y="1"/>
                  </a:lnTo>
                  <a:lnTo>
                    <a:pt x="37" y="3"/>
                  </a:lnTo>
                  <a:lnTo>
                    <a:pt x="42" y="5"/>
                  </a:lnTo>
                  <a:lnTo>
                    <a:pt x="42" y="5"/>
                  </a:lnTo>
                  <a:lnTo>
                    <a:pt x="44" y="7"/>
                  </a:lnTo>
                  <a:lnTo>
                    <a:pt x="46" y="10"/>
                  </a:lnTo>
                  <a:lnTo>
                    <a:pt x="48" y="14"/>
                  </a:lnTo>
                  <a:lnTo>
                    <a:pt x="48" y="18"/>
                  </a:lnTo>
                  <a:lnTo>
                    <a:pt x="48" y="18"/>
                  </a:lnTo>
                  <a:lnTo>
                    <a:pt x="48" y="22"/>
                  </a:lnTo>
                  <a:lnTo>
                    <a:pt x="46" y="27"/>
                  </a:lnTo>
                  <a:lnTo>
                    <a:pt x="44" y="31"/>
                  </a:lnTo>
                  <a:lnTo>
                    <a:pt x="42" y="33"/>
                  </a:lnTo>
                  <a:lnTo>
                    <a:pt x="42" y="33"/>
                  </a:lnTo>
                  <a:lnTo>
                    <a:pt x="37" y="36"/>
                  </a:lnTo>
                  <a:lnTo>
                    <a:pt x="33" y="37"/>
                  </a:lnTo>
                  <a:lnTo>
                    <a:pt x="29" y="39"/>
                  </a:lnTo>
                  <a:lnTo>
                    <a:pt x="24" y="39"/>
                  </a:lnTo>
                  <a:lnTo>
                    <a:pt x="24" y="39"/>
                  </a:lnTo>
                  <a:close/>
                  <a:moveTo>
                    <a:pt x="21" y="3"/>
                  </a:moveTo>
                  <a:lnTo>
                    <a:pt x="21" y="3"/>
                  </a:lnTo>
                  <a:lnTo>
                    <a:pt x="18" y="4"/>
                  </a:lnTo>
                  <a:lnTo>
                    <a:pt x="14" y="6"/>
                  </a:lnTo>
                  <a:lnTo>
                    <a:pt x="9" y="10"/>
                  </a:lnTo>
                  <a:lnTo>
                    <a:pt x="9" y="10"/>
                  </a:lnTo>
                  <a:lnTo>
                    <a:pt x="6" y="13"/>
                  </a:lnTo>
                  <a:lnTo>
                    <a:pt x="5" y="16"/>
                  </a:lnTo>
                  <a:lnTo>
                    <a:pt x="4" y="19"/>
                  </a:lnTo>
                  <a:lnTo>
                    <a:pt x="3" y="23"/>
                  </a:lnTo>
                  <a:lnTo>
                    <a:pt x="3" y="23"/>
                  </a:lnTo>
                  <a:lnTo>
                    <a:pt x="4" y="27"/>
                  </a:lnTo>
                  <a:lnTo>
                    <a:pt x="5" y="30"/>
                  </a:lnTo>
                  <a:lnTo>
                    <a:pt x="5" y="30"/>
                  </a:lnTo>
                  <a:lnTo>
                    <a:pt x="7" y="32"/>
                  </a:lnTo>
                  <a:lnTo>
                    <a:pt x="9" y="32"/>
                  </a:lnTo>
                  <a:lnTo>
                    <a:pt x="9" y="32"/>
                  </a:lnTo>
                  <a:lnTo>
                    <a:pt x="12" y="32"/>
                  </a:lnTo>
                  <a:lnTo>
                    <a:pt x="14" y="30"/>
                  </a:lnTo>
                  <a:lnTo>
                    <a:pt x="16" y="27"/>
                  </a:lnTo>
                  <a:lnTo>
                    <a:pt x="17" y="23"/>
                  </a:lnTo>
                  <a:lnTo>
                    <a:pt x="17" y="23"/>
                  </a:lnTo>
                  <a:lnTo>
                    <a:pt x="20" y="13"/>
                  </a:lnTo>
                  <a:lnTo>
                    <a:pt x="21" y="3"/>
                  </a:lnTo>
                  <a:lnTo>
                    <a:pt x="2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2" name="Freeform 726">
              <a:extLst>
                <a:ext uri="{FF2B5EF4-FFF2-40B4-BE49-F238E27FC236}">
                  <a16:creationId xmlns:a16="http://schemas.microsoft.com/office/drawing/2014/main" id="{1D58F1F1-5C3F-4F13-984B-033EC23FDF87}"/>
                </a:ext>
              </a:extLst>
            </p:cNvPr>
            <p:cNvSpPr>
              <a:spLocks noEditPoints="1"/>
            </p:cNvSpPr>
            <p:nvPr/>
          </p:nvSpPr>
          <p:spPr bwMode="auto">
            <a:xfrm>
              <a:off x="5397" y="3328"/>
              <a:ext cx="24" cy="21"/>
            </a:xfrm>
            <a:custGeom>
              <a:avLst/>
              <a:gdLst>
                <a:gd name="T0" fmla="*/ 28 w 49"/>
                <a:gd name="T1" fmla="*/ 35 h 44"/>
                <a:gd name="T2" fmla="*/ 28 w 49"/>
                <a:gd name="T3" fmla="*/ 35 h 44"/>
                <a:gd name="T4" fmla="*/ 20 w 49"/>
                <a:gd name="T5" fmla="*/ 41 h 44"/>
                <a:gd name="T6" fmla="*/ 10 w 49"/>
                <a:gd name="T7" fmla="*/ 44 h 44"/>
                <a:gd name="T8" fmla="*/ 9 w 49"/>
                <a:gd name="T9" fmla="*/ 41 h 44"/>
                <a:gd name="T10" fmla="*/ 9 w 49"/>
                <a:gd name="T11" fmla="*/ 41 h 44"/>
                <a:gd name="T12" fmla="*/ 17 w 49"/>
                <a:gd name="T13" fmla="*/ 38 h 44"/>
                <a:gd name="T14" fmla="*/ 25 w 49"/>
                <a:gd name="T15" fmla="*/ 33 h 44"/>
                <a:gd name="T16" fmla="*/ 25 w 49"/>
                <a:gd name="T17" fmla="*/ 33 h 44"/>
                <a:gd name="T18" fmla="*/ 21 w 49"/>
                <a:gd name="T19" fmla="*/ 30 h 44"/>
                <a:gd name="T20" fmla="*/ 18 w 49"/>
                <a:gd name="T21" fmla="*/ 24 h 44"/>
                <a:gd name="T22" fmla="*/ 15 w 49"/>
                <a:gd name="T23" fmla="*/ 20 h 44"/>
                <a:gd name="T24" fmla="*/ 13 w 49"/>
                <a:gd name="T25" fmla="*/ 14 h 44"/>
                <a:gd name="T26" fmla="*/ 10 w 49"/>
                <a:gd name="T27" fmla="*/ 14 h 44"/>
                <a:gd name="T28" fmla="*/ 10 w 49"/>
                <a:gd name="T29" fmla="*/ 15 h 44"/>
                <a:gd name="T30" fmla="*/ 10 w 49"/>
                <a:gd name="T31" fmla="*/ 15 h 44"/>
                <a:gd name="T32" fmla="*/ 10 w 49"/>
                <a:gd name="T33" fmla="*/ 23 h 44"/>
                <a:gd name="T34" fmla="*/ 8 w 49"/>
                <a:gd name="T35" fmla="*/ 32 h 44"/>
                <a:gd name="T36" fmla="*/ 6 w 49"/>
                <a:gd name="T37" fmla="*/ 38 h 44"/>
                <a:gd name="T38" fmla="*/ 2 w 49"/>
                <a:gd name="T39" fmla="*/ 44 h 44"/>
                <a:gd name="T40" fmla="*/ 0 w 49"/>
                <a:gd name="T41" fmla="*/ 42 h 44"/>
                <a:gd name="T42" fmla="*/ 0 w 49"/>
                <a:gd name="T43" fmla="*/ 42 h 44"/>
                <a:gd name="T44" fmla="*/ 2 w 49"/>
                <a:gd name="T45" fmla="*/ 38 h 44"/>
                <a:gd name="T46" fmla="*/ 4 w 49"/>
                <a:gd name="T47" fmla="*/ 32 h 44"/>
                <a:gd name="T48" fmla="*/ 4 w 49"/>
                <a:gd name="T49" fmla="*/ 32 h 44"/>
                <a:gd name="T50" fmla="*/ 5 w 49"/>
                <a:gd name="T51" fmla="*/ 24 h 44"/>
                <a:gd name="T52" fmla="*/ 6 w 49"/>
                <a:gd name="T53" fmla="*/ 17 h 44"/>
                <a:gd name="T54" fmla="*/ 6 w 49"/>
                <a:gd name="T55" fmla="*/ 0 h 44"/>
                <a:gd name="T56" fmla="*/ 48 w 49"/>
                <a:gd name="T57" fmla="*/ 0 h 44"/>
                <a:gd name="T58" fmla="*/ 48 w 49"/>
                <a:gd name="T59" fmla="*/ 3 h 44"/>
                <a:gd name="T60" fmla="*/ 10 w 49"/>
                <a:gd name="T61" fmla="*/ 3 h 44"/>
                <a:gd name="T62" fmla="*/ 10 w 49"/>
                <a:gd name="T63" fmla="*/ 11 h 44"/>
                <a:gd name="T64" fmla="*/ 42 w 49"/>
                <a:gd name="T65" fmla="*/ 11 h 44"/>
                <a:gd name="T66" fmla="*/ 43 w 49"/>
                <a:gd name="T67" fmla="*/ 13 h 44"/>
                <a:gd name="T68" fmla="*/ 43 w 49"/>
                <a:gd name="T69" fmla="*/ 13 h 44"/>
                <a:gd name="T70" fmla="*/ 41 w 49"/>
                <a:gd name="T71" fmla="*/ 18 h 44"/>
                <a:gd name="T72" fmla="*/ 38 w 49"/>
                <a:gd name="T73" fmla="*/ 23 h 44"/>
                <a:gd name="T74" fmla="*/ 38 w 49"/>
                <a:gd name="T75" fmla="*/ 23 h 44"/>
                <a:gd name="T76" fmla="*/ 35 w 49"/>
                <a:gd name="T77" fmla="*/ 29 h 44"/>
                <a:gd name="T78" fmla="*/ 31 w 49"/>
                <a:gd name="T79" fmla="*/ 33 h 44"/>
                <a:gd name="T80" fmla="*/ 31 w 49"/>
                <a:gd name="T81" fmla="*/ 33 h 44"/>
                <a:gd name="T82" fmla="*/ 39 w 49"/>
                <a:gd name="T83" fmla="*/ 37 h 44"/>
                <a:gd name="T84" fmla="*/ 49 w 49"/>
                <a:gd name="T85" fmla="*/ 41 h 44"/>
                <a:gd name="T86" fmla="*/ 47 w 49"/>
                <a:gd name="T87" fmla="*/ 44 h 44"/>
                <a:gd name="T88" fmla="*/ 47 w 49"/>
                <a:gd name="T89" fmla="*/ 44 h 44"/>
                <a:gd name="T90" fmla="*/ 37 w 49"/>
                <a:gd name="T91" fmla="*/ 41 h 44"/>
                <a:gd name="T92" fmla="*/ 28 w 49"/>
                <a:gd name="T93" fmla="*/ 35 h 44"/>
                <a:gd name="T94" fmla="*/ 28 w 49"/>
                <a:gd name="T95" fmla="*/ 35 h 44"/>
                <a:gd name="T96" fmla="*/ 28 w 49"/>
                <a:gd name="T97" fmla="*/ 31 h 44"/>
                <a:gd name="T98" fmla="*/ 28 w 49"/>
                <a:gd name="T99" fmla="*/ 31 h 44"/>
                <a:gd name="T100" fmla="*/ 34 w 49"/>
                <a:gd name="T101" fmla="*/ 22 h 44"/>
                <a:gd name="T102" fmla="*/ 34 w 49"/>
                <a:gd name="T103" fmla="*/ 22 h 44"/>
                <a:gd name="T104" fmla="*/ 36 w 49"/>
                <a:gd name="T105" fmla="*/ 18 h 44"/>
                <a:gd name="T106" fmla="*/ 38 w 49"/>
                <a:gd name="T107" fmla="*/ 14 h 44"/>
                <a:gd name="T108" fmla="*/ 16 w 49"/>
                <a:gd name="T109" fmla="*/ 14 h 44"/>
                <a:gd name="T110" fmla="*/ 16 w 49"/>
                <a:gd name="T111" fmla="*/ 14 h 44"/>
                <a:gd name="T112" fmla="*/ 18 w 49"/>
                <a:gd name="T113" fmla="*/ 19 h 44"/>
                <a:gd name="T114" fmla="*/ 21 w 49"/>
                <a:gd name="T115" fmla="*/ 23 h 44"/>
                <a:gd name="T116" fmla="*/ 24 w 49"/>
                <a:gd name="T117" fmla="*/ 27 h 44"/>
                <a:gd name="T118" fmla="*/ 28 w 49"/>
                <a:gd name="T119" fmla="*/ 31 h 44"/>
                <a:gd name="T120" fmla="*/ 28 w 49"/>
                <a:gd name="T121"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 h="44">
                  <a:moveTo>
                    <a:pt x="28" y="35"/>
                  </a:moveTo>
                  <a:lnTo>
                    <a:pt x="28" y="35"/>
                  </a:lnTo>
                  <a:lnTo>
                    <a:pt x="20" y="41"/>
                  </a:lnTo>
                  <a:lnTo>
                    <a:pt x="10" y="44"/>
                  </a:lnTo>
                  <a:lnTo>
                    <a:pt x="9" y="41"/>
                  </a:lnTo>
                  <a:lnTo>
                    <a:pt x="9" y="41"/>
                  </a:lnTo>
                  <a:lnTo>
                    <a:pt x="17" y="38"/>
                  </a:lnTo>
                  <a:lnTo>
                    <a:pt x="25" y="33"/>
                  </a:lnTo>
                  <a:lnTo>
                    <a:pt x="25" y="33"/>
                  </a:lnTo>
                  <a:lnTo>
                    <a:pt x="21" y="30"/>
                  </a:lnTo>
                  <a:lnTo>
                    <a:pt x="18" y="24"/>
                  </a:lnTo>
                  <a:lnTo>
                    <a:pt x="15" y="20"/>
                  </a:lnTo>
                  <a:lnTo>
                    <a:pt x="13" y="14"/>
                  </a:lnTo>
                  <a:lnTo>
                    <a:pt x="10" y="14"/>
                  </a:lnTo>
                  <a:lnTo>
                    <a:pt x="10" y="15"/>
                  </a:lnTo>
                  <a:lnTo>
                    <a:pt x="10" y="15"/>
                  </a:lnTo>
                  <a:lnTo>
                    <a:pt x="10" y="23"/>
                  </a:lnTo>
                  <a:lnTo>
                    <a:pt x="8" y="32"/>
                  </a:lnTo>
                  <a:lnTo>
                    <a:pt x="6" y="38"/>
                  </a:lnTo>
                  <a:lnTo>
                    <a:pt x="2" y="44"/>
                  </a:lnTo>
                  <a:lnTo>
                    <a:pt x="0" y="42"/>
                  </a:lnTo>
                  <a:lnTo>
                    <a:pt x="0" y="42"/>
                  </a:lnTo>
                  <a:lnTo>
                    <a:pt x="2" y="38"/>
                  </a:lnTo>
                  <a:lnTo>
                    <a:pt x="4" y="32"/>
                  </a:lnTo>
                  <a:lnTo>
                    <a:pt x="4" y="32"/>
                  </a:lnTo>
                  <a:lnTo>
                    <a:pt x="5" y="24"/>
                  </a:lnTo>
                  <a:lnTo>
                    <a:pt x="6" y="17"/>
                  </a:lnTo>
                  <a:lnTo>
                    <a:pt x="6" y="0"/>
                  </a:lnTo>
                  <a:lnTo>
                    <a:pt x="48" y="0"/>
                  </a:lnTo>
                  <a:lnTo>
                    <a:pt x="48" y="3"/>
                  </a:lnTo>
                  <a:lnTo>
                    <a:pt x="10" y="3"/>
                  </a:lnTo>
                  <a:lnTo>
                    <a:pt x="10" y="11"/>
                  </a:lnTo>
                  <a:lnTo>
                    <a:pt x="42" y="11"/>
                  </a:lnTo>
                  <a:lnTo>
                    <a:pt x="43" y="13"/>
                  </a:lnTo>
                  <a:lnTo>
                    <a:pt x="43" y="13"/>
                  </a:lnTo>
                  <a:lnTo>
                    <a:pt x="41" y="18"/>
                  </a:lnTo>
                  <a:lnTo>
                    <a:pt x="38" y="23"/>
                  </a:lnTo>
                  <a:lnTo>
                    <a:pt x="38" y="23"/>
                  </a:lnTo>
                  <a:lnTo>
                    <a:pt x="35" y="29"/>
                  </a:lnTo>
                  <a:lnTo>
                    <a:pt x="31" y="33"/>
                  </a:lnTo>
                  <a:lnTo>
                    <a:pt x="31" y="33"/>
                  </a:lnTo>
                  <a:lnTo>
                    <a:pt x="39" y="37"/>
                  </a:lnTo>
                  <a:lnTo>
                    <a:pt x="49" y="41"/>
                  </a:lnTo>
                  <a:lnTo>
                    <a:pt x="47" y="44"/>
                  </a:lnTo>
                  <a:lnTo>
                    <a:pt x="47" y="44"/>
                  </a:lnTo>
                  <a:lnTo>
                    <a:pt x="37" y="41"/>
                  </a:lnTo>
                  <a:lnTo>
                    <a:pt x="28" y="35"/>
                  </a:lnTo>
                  <a:lnTo>
                    <a:pt x="28" y="35"/>
                  </a:lnTo>
                  <a:close/>
                  <a:moveTo>
                    <a:pt x="28" y="31"/>
                  </a:moveTo>
                  <a:lnTo>
                    <a:pt x="28" y="31"/>
                  </a:lnTo>
                  <a:lnTo>
                    <a:pt x="34" y="22"/>
                  </a:lnTo>
                  <a:lnTo>
                    <a:pt x="34" y="22"/>
                  </a:lnTo>
                  <a:lnTo>
                    <a:pt x="36" y="18"/>
                  </a:lnTo>
                  <a:lnTo>
                    <a:pt x="38" y="14"/>
                  </a:lnTo>
                  <a:lnTo>
                    <a:pt x="16" y="14"/>
                  </a:lnTo>
                  <a:lnTo>
                    <a:pt x="16" y="14"/>
                  </a:lnTo>
                  <a:lnTo>
                    <a:pt x="18" y="19"/>
                  </a:lnTo>
                  <a:lnTo>
                    <a:pt x="21" y="23"/>
                  </a:lnTo>
                  <a:lnTo>
                    <a:pt x="24" y="27"/>
                  </a:lnTo>
                  <a:lnTo>
                    <a:pt x="28" y="31"/>
                  </a:lnTo>
                  <a:lnTo>
                    <a:pt x="28"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3" name="Freeform 727">
              <a:extLst>
                <a:ext uri="{FF2B5EF4-FFF2-40B4-BE49-F238E27FC236}">
                  <a16:creationId xmlns:a16="http://schemas.microsoft.com/office/drawing/2014/main" id="{D5CECBA3-257B-43D3-9A64-DC6246253A1E}"/>
                </a:ext>
              </a:extLst>
            </p:cNvPr>
            <p:cNvSpPr>
              <a:spLocks noEditPoints="1"/>
            </p:cNvSpPr>
            <p:nvPr/>
          </p:nvSpPr>
          <p:spPr bwMode="auto">
            <a:xfrm>
              <a:off x="5424" y="3326"/>
              <a:ext cx="26" cy="23"/>
            </a:xfrm>
            <a:custGeom>
              <a:avLst/>
              <a:gdLst>
                <a:gd name="T0" fmla="*/ 9 w 52"/>
                <a:gd name="T1" fmla="*/ 19 h 47"/>
                <a:gd name="T2" fmla="*/ 9 w 52"/>
                <a:gd name="T3" fmla="*/ 27 h 47"/>
                <a:gd name="T4" fmla="*/ 8 w 52"/>
                <a:gd name="T5" fmla="*/ 35 h 47"/>
                <a:gd name="T6" fmla="*/ 3 w 52"/>
                <a:gd name="T7" fmla="*/ 47 h 47"/>
                <a:gd name="T8" fmla="*/ 0 w 52"/>
                <a:gd name="T9" fmla="*/ 45 h 47"/>
                <a:gd name="T10" fmla="*/ 4 w 52"/>
                <a:gd name="T11" fmla="*/ 34 h 47"/>
                <a:gd name="T12" fmla="*/ 6 w 52"/>
                <a:gd name="T13" fmla="*/ 20 h 47"/>
                <a:gd name="T14" fmla="*/ 25 w 52"/>
                <a:gd name="T15" fmla="*/ 6 h 47"/>
                <a:gd name="T16" fmla="*/ 29 w 52"/>
                <a:gd name="T17" fmla="*/ 0 h 47"/>
                <a:gd name="T18" fmla="*/ 51 w 52"/>
                <a:gd name="T19" fmla="*/ 6 h 47"/>
                <a:gd name="T20" fmla="*/ 9 w 52"/>
                <a:gd name="T21" fmla="*/ 9 h 47"/>
                <a:gd name="T22" fmla="*/ 10 w 52"/>
                <a:gd name="T23" fmla="*/ 43 h 47"/>
                <a:gd name="T24" fmla="*/ 12 w 52"/>
                <a:gd name="T25" fmla="*/ 36 h 47"/>
                <a:gd name="T26" fmla="*/ 18 w 52"/>
                <a:gd name="T27" fmla="*/ 27 h 47"/>
                <a:gd name="T28" fmla="*/ 16 w 52"/>
                <a:gd name="T29" fmla="*/ 37 h 47"/>
                <a:gd name="T30" fmla="*/ 14 w 52"/>
                <a:gd name="T31" fmla="*/ 44 h 47"/>
                <a:gd name="T32" fmla="*/ 22 w 52"/>
                <a:gd name="T33" fmla="*/ 19 h 47"/>
                <a:gd name="T34" fmla="*/ 26 w 52"/>
                <a:gd name="T35" fmla="*/ 41 h 47"/>
                <a:gd name="T36" fmla="*/ 26 w 52"/>
                <a:gd name="T37" fmla="*/ 42 h 47"/>
                <a:gd name="T38" fmla="*/ 26 w 52"/>
                <a:gd name="T39" fmla="*/ 43 h 47"/>
                <a:gd name="T40" fmla="*/ 32 w 52"/>
                <a:gd name="T41" fmla="*/ 43 h 47"/>
                <a:gd name="T42" fmla="*/ 35 w 52"/>
                <a:gd name="T43" fmla="*/ 43 h 47"/>
                <a:gd name="T44" fmla="*/ 37 w 52"/>
                <a:gd name="T45" fmla="*/ 42 h 47"/>
                <a:gd name="T46" fmla="*/ 38 w 52"/>
                <a:gd name="T47" fmla="*/ 42 h 47"/>
                <a:gd name="T48" fmla="*/ 39 w 52"/>
                <a:gd name="T49" fmla="*/ 40 h 47"/>
                <a:gd name="T50" fmla="*/ 42 w 52"/>
                <a:gd name="T51" fmla="*/ 36 h 47"/>
                <a:gd name="T52" fmla="*/ 42 w 52"/>
                <a:gd name="T53" fmla="*/ 42 h 47"/>
                <a:gd name="T54" fmla="*/ 42 w 52"/>
                <a:gd name="T55" fmla="*/ 44 h 47"/>
                <a:gd name="T56" fmla="*/ 41 w 52"/>
                <a:gd name="T57" fmla="*/ 45 h 47"/>
                <a:gd name="T58" fmla="*/ 39 w 52"/>
                <a:gd name="T59" fmla="*/ 46 h 47"/>
                <a:gd name="T60" fmla="*/ 36 w 52"/>
                <a:gd name="T61" fmla="*/ 46 h 47"/>
                <a:gd name="T62" fmla="*/ 31 w 52"/>
                <a:gd name="T63" fmla="*/ 46 h 47"/>
                <a:gd name="T64" fmla="*/ 23 w 52"/>
                <a:gd name="T65" fmla="*/ 45 h 47"/>
                <a:gd name="T66" fmla="*/ 22 w 52"/>
                <a:gd name="T67" fmla="*/ 44 h 47"/>
                <a:gd name="T68" fmla="*/ 22 w 52"/>
                <a:gd name="T69" fmla="*/ 19 h 47"/>
                <a:gd name="T70" fmla="*/ 34 w 52"/>
                <a:gd name="T71" fmla="*/ 21 h 47"/>
                <a:gd name="T72" fmla="*/ 26 w 52"/>
                <a:gd name="T73" fmla="*/ 11 h 47"/>
                <a:gd name="T74" fmla="*/ 32 w 52"/>
                <a:gd name="T75" fmla="*/ 15 h 47"/>
                <a:gd name="T76" fmla="*/ 34 w 52"/>
                <a:gd name="T77" fmla="*/ 21 h 47"/>
                <a:gd name="T78" fmla="*/ 47 w 52"/>
                <a:gd name="T79" fmla="*/ 39 h 47"/>
                <a:gd name="T80" fmla="*/ 41 w 52"/>
                <a:gd name="T81" fmla="*/ 24 h 47"/>
                <a:gd name="T82" fmla="*/ 44 w 52"/>
                <a:gd name="T83" fmla="*/ 23 h 47"/>
                <a:gd name="T84" fmla="*/ 48 w 52"/>
                <a:gd name="T85" fmla="*/ 30 h 47"/>
                <a:gd name="T86" fmla="*/ 47 w 52"/>
                <a:gd name="T87"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47">
                  <a:moveTo>
                    <a:pt x="9" y="9"/>
                  </a:moveTo>
                  <a:lnTo>
                    <a:pt x="9" y="19"/>
                  </a:lnTo>
                  <a:lnTo>
                    <a:pt x="9" y="19"/>
                  </a:lnTo>
                  <a:lnTo>
                    <a:pt x="9" y="27"/>
                  </a:lnTo>
                  <a:lnTo>
                    <a:pt x="8" y="35"/>
                  </a:lnTo>
                  <a:lnTo>
                    <a:pt x="8" y="35"/>
                  </a:lnTo>
                  <a:lnTo>
                    <a:pt x="6" y="41"/>
                  </a:lnTo>
                  <a:lnTo>
                    <a:pt x="3" y="47"/>
                  </a:lnTo>
                  <a:lnTo>
                    <a:pt x="0" y="45"/>
                  </a:lnTo>
                  <a:lnTo>
                    <a:pt x="0" y="45"/>
                  </a:lnTo>
                  <a:lnTo>
                    <a:pt x="3" y="40"/>
                  </a:lnTo>
                  <a:lnTo>
                    <a:pt x="4" y="34"/>
                  </a:lnTo>
                  <a:lnTo>
                    <a:pt x="5" y="27"/>
                  </a:lnTo>
                  <a:lnTo>
                    <a:pt x="6" y="20"/>
                  </a:lnTo>
                  <a:lnTo>
                    <a:pt x="6" y="6"/>
                  </a:lnTo>
                  <a:lnTo>
                    <a:pt x="25" y="6"/>
                  </a:lnTo>
                  <a:lnTo>
                    <a:pt x="25" y="0"/>
                  </a:lnTo>
                  <a:lnTo>
                    <a:pt x="29" y="0"/>
                  </a:lnTo>
                  <a:lnTo>
                    <a:pt x="29" y="6"/>
                  </a:lnTo>
                  <a:lnTo>
                    <a:pt x="51" y="6"/>
                  </a:lnTo>
                  <a:lnTo>
                    <a:pt x="51" y="9"/>
                  </a:lnTo>
                  <a:lnTo>
                    <a:pt x="9" y="9"/>
                  </a:lnTo>
                  <a:close/>
                  <a:moveTo>
                    <a:pt x="14" y="44"/>
                  </a:moveTo>
                  <a:lnTo>
                    <a:pt x="10" y="43"/>
                  </a:lnTo>
                  <a:lnTo>
                    <a:pt x="10" y="43"/>
                  </a:lnTo>
                  <a:lnTo>
                    <a:pt x="12" y="36"/>
                  </a:lnTo>
                  <a:lnTo>
                    <a:pt x="14" y="27"/>
                  </a:lnTo>
                  <a:lnTo>
                    <a:pt x="18" y="27"/>
                  </a:lnTo>
                  <a:lnTo>
                    <a:pt x="18" y="27"/>
                  </a:lnTo>
                  <a:lnTo>
                    <a:pt x="16" y="37"/>
                  </a:lnTo>
                  <a:lnTo>
                    <a:pt x="16" y="37"/>
                  </a:lnTo>
                  <a:lnTo>
                    <a:pt x="14" y="44"/>
                  </a:lnTo>
                  <a:lnTo>
                    <a:pt x="14" y="44"/>
                  </a:lnTo>
                  <a:close/>
                  <a:moveTo>
                    <a:pt x="22" y="19"/>
                  </a:moveTo>
                  <a:lnTo>
                    <a:pt x="26" y="19"/>
                  </a:lnTo>
                  <a:lnTo>
                    <a:pt x="26" y="41"/>
                  </a:lnTo>
                  <a:lnTo>
                    <a:pt x="26" y="41"/>
                  </a:lnTo>
                  <a:lnTo>
                    <a:pt x="26" y="42"/>
                  </a:lnTo>
                  <a:lnTo>
                    <a:pt x="26" y="43"/>
                  </a:lnTo>
                  <a:lnTo>
                    <a:pt x="26" y="43"/>
                  </a:lnTo>
                  <a:lnTo>
                    <a:pt x="32" y="43"/>
                  </a:lnTo>
                  <a:lnTo>
                    <a:pt x="32" y="43"/>
                  </a:lnTo>
                  <a:lnTo>
                    <a:pt x="35" y="43"/>
                  </a:lnTo>
                  <a:lnTo>
                    <a:pt x="35" y="43"/>
                  </a:lnTo>
                  <a:lnTo>
                    <a:pt x="37" y="42"/>
                  </a:lnTo>
                  <a:lnTo>
                    <a:pt x="37" y="42"/>
                  </a:lnTo>
                  <a:lnTo>
                    <a:pt x="38" y="42"/>
                  </a:lnTo>
                  <a:lnTo>
                    <a:pt x="38" y="42"/>
                  </a:lnTo>
                  <a:lnTo>
                    <a:pt x="39" y="40"/>
                  </a:lnTo>
                  <a:lnTo>
                    <a:pt x="39" y="40"/>
                  </a:lnTo>
                  <a:lnTo>
                    <a:pt x="39" y="35"/>
                  </a:lnTo>
                  <a:lnTo>
                    <a:pt x="42" y="36"/>
                  </a:lnTo>
                  <a:lnTo>
                    <a:pt x="42" y="42"/>
                  </a:lnTo>
                  <a:lnTo>
                    <a:pt x="42" y="42"/>
                  </a:lnTo>
                  <a:lnTo>
                    <a:pt x="42" y="44"/>
                  </a:lnTo>
                  <a:lnTo>
                    <a:pt x="42" y="44"/>
                  </a:lnTo>
                  <a:lnTo>
                    <a:pt x="41" y="45"/>
                  </a:lnTo>
                  <a:lnTo>
                    <a:pt x="41" y="45"/>
                  </a:lnTo>
                  <a:lnTo>
                    <a:pt x="39" y="46"/>
                  </a:lnTo>
                  <a:lnTo>
                    <a:pt x="39" y="46"/>
                  </a:lnTo>
                  <a:lnTo>
                    <a:pt x="36" y="46"/>
                  </a:lnTo>
                  <a:lnTo>
                    <a:pt x="36" y="46"/>
                  </a:lnTo>
                  <a:lnTo>
                    <a:pt x="31" y="46"/>
                  </a:lnTo>
                  <a:lnTo>
                    <a:pt x="31" y="46"/>
                  </a:lnTo>
                  <a:lnTo>
                    <a:pt x="26" y="46"/>
                  </a:lnTo>
                  <a:lnTo>
                    <a:pt x="23" y="45"/>
                  </a:lnTo>
                  <a:lnTo>
                    <a:pt x="23" y="45"/>
                  </a:lnTo>
                  <a:lnTo>
                    <a:pt x="22" y="44"/>
                  </a:lnTo>
                  <a:lnTo>
                    <a:pt x="22" y="42"/>
                  </a:lnTo>
                  <a:lnTo>
                    <a:pt x="22" y="19"/>
                  </a:lnTo>
                  <a:close/>
                  <a:moveTo>
                    <a:pt x="34" y="21"/>
                  </a:moveTo>
                  <a:lnTo>
                    <a:pt x="34" y="21"/>
                  </a:lnTo>
                  <a:lnTo>
                    <a:pt x="23" y="14"/>
                  </a:lnTo>
                  <a:lnTo>
                    <a:pt x="26" y="11"/>
                  </a:lnTo>
                  <a:lnTo>
                    <a:pt x="26" y="11"/>
                  </a:lnTo>
                  <a:lnTo>
                    <a:pt x="32" y="15"/>
                  </a:lnTo>
                  <a:lnTo>
                    <a:pt x="37" y="19"/>
                  </a:lnTo>
                  <a:lnTo>
                    <a:pt x="34" y="21"/>
                  </a:lnTo>
                  <a:close/>
                  <a:moveTo>
                    <a:pt x="47" y="39"/>
                  </a:moveTo>
                  <a:lnTo>
                    <a:pt x="47" y="39"/>
                  </a:lnTo>
                  <a:lnTo>
                    <a:pt x="44" y="32"/>
                  </a:lnTo>
                  <a:lnTo>
                    <a:pt x="41" y="24"/>
                  </a:lnTo>
                  <a:lnTo>
                    <a:pt x="44" y="23"/>
                  </a:lnTo>
                  <a:lnTo>
                    <a:pt x="44" y="23"/>
                  </a:lnTo>
                  <a:lnTo>
                    <a:pt x="48" y="30"/>
                  </a:lnTo>
                  <a:lnTo>
                    <a:pt x="48" y="30"/>
                  </a:lnTo>
                  <a:lnTo>
                    <a:pt x="52" y="38"/>
                  </a:lnTo>
                  <a:lnTo>
                    <a:pt x="47"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4" name="Freeform 728">
              <a:extLst>
                <a:ext uri="{FF2B5EF4-FFF2-40B4-BE49-F238E27FC236}">
                  <a16:creationId xmlns:a16="http://schemas.microsoft.com/office/drawing/2014/main" id="{613DF806-3326-497B-9A6B-F19394A34BFA}"/>
                </a:ext>
              </a:extLst>
            </p:cNvPr>
            <p:cNvSpPr>
              <a:spLocks noEditPoints="1"/>
            </p:cNvSpPr>
            <p:nvPr/>
          </p:nvSpPr>
          <p:spPr bwMode="auto">
            <a:xfrm>
              <a:off x="5452" y="3326"/>
              <a:ext cx="25" cy="24"/>
            </a:xfrm>
            <a:custGeom>
              <a:avLst/>
              <a:gdLst>
                <a:gd name="T0" fmla="*/ 22 w 48"/>
                <a:gd name="T1" fmla="*/ 39 h 48"/>
                <a:gd name="T2" fmla="*/ 0 w 48"/>
                <a:gd name="T3" fmla="*/ 36 h 48"/>
                <a:gd name="T4" fmla="*/ 22 w 48"/>
                <a:gd name="T5" fmla="*/ 33 h 48"/>
                <a:gd name="T6" fmla="*/ 26 w 48"/>
                <a:gd name="T7" fmla="*/ 36 h 48"/>
                <a:gd name="T8" fmla="*/ 48 w 48"/>
                <a:gd name="T9" fmla="*/ 39 h 48"/>
                <a:gd name="T10" fmla="*/ 26 w 48"/>
                <a:gd name="T11" fmla="*/ 48 h 48"/>
                <a:gd name="T12" fmla="*/ 3 w 48"/>
                <a:gd name="T13" fmla="*/ 32 h 48"/>
                <a:gd name="T14" fmla="*/ 1 w 48"/>
                <a:gd name="T15" fmla="*/ 28 h 48"/>
                <a:gd name="T16" fmla="*/ 13 w 48"/>
                <a:gd name="T17" fmla="*/ 21 h 48"/>
                <a:gd name="T18" fmla="*/ 14 w 48"/>
                <a:gd name="T19" fmla="*/ 24 h 48"/>
                <a:gd name="T20" fmla="*/ 9 w 48"/>
                <a:gd name="T21" fmla="*/ 27 h 48"/>
                <a:gd name="T22" fmla="*/ 3 w 48"/>
                <a:gd name="T23" fmla="*/ 32 h 48"/>
                <a:gd name="T24" fmla="*/ 13 w 48"/>
                <a:gd name="T25" fmla="*/ 27 h 48"/>
                <a:gd name="T26" fmla="*/ 17 w 48"/>
                <a:gd name="T27" fmla="*/ 27 h 48"/>
                <a:gd name="T28" fmla="*/ 22 w 48"/>
                <a:gd name="T29" fmla="*/ 22 h 48"/>
                <a:gd name="T30" fmla="*/ 16 w 48"/>
                <a:gd name="T31" fmla="*/ 12 h 48"/>
                <a:gd name="T32" fmla="*/ 18 w 48"/>
                <a:gd name="T33" fmla="*/ 13 h 48"/>
                <a:gd name="T34" fmla="*/ 22 w 48"/>
                <a:gd name="T35" fmla="*/ 7 h 48"/>
                <a:gd name="T36" fmla="*/ 1 w 48"/>
                <a:gd name="T37" fmla="*/ 4 h 48"/>
                <a:gd name="T38" fmla="*/ 22 w 48"/>
                <a:gd name="T39" fmla="*/ 0 h 48"/>
                <a:gd name="T40" fmla="*/ 26 w 48"/>
                <a:gd name="T41" fmla="*/ 4 h 48"/>
                <a:gd name="T42" fmla="*/ 47 w 48"/>
                <a:gd name="T43" fmla="*/ 7 h 48"/>
                <a:gd name="T44" fmla="*/ 26 w 48"/>
                <a:gd name="T45" fmla="*/ 7 h 48"/>
                <a:gd name="T46" fmla="*/ 24 w 48"/>
                <a:gd name="T47" fmla="*/ 19 h 48"/>
                <a:gd name="T48" fmla="*/ 29 w 48"/>
                <a:gd name="T49" fmla="*/ 11 h 48"/>
                <a:gd name="T50" fmla="*/ 33 w 48"/>
                <a:gd name="T51" fmla="*/ 13 h 48"/>
                <a:gd name="T52" fmla="*/ 21 w 48"/>
                <a:gd name="T53" fmla="*/ 27 h 48"/>
                <a:gd name="T54" fmla="*/ 30 w 48"/>
                <a:gd name="T55" fmla="*/ 26 h 48"/>
                <a:gd name="T56" fmla="*/ 31 w 48"/>
                <a:gd name="T57" fmla="*/ 21 h 48"/>
                <a:gd name="T58" fmla="*/ 36 w 48"/>
                <a:gd name="T59" fmla="*/ 30 h 48"/>
                <a:gd name="T60" fmla="*/ 33 w 48"/>
                <a:gd name="T61" fmla="*/ 32 h 48"/>
                <a:gd name="T62" fmla="*/ 32 w 48"/>
                <a:gd name="T63" fmla="*/ 29 h 48"/>
                <a:gd name="T64" fmla="*/ 13 w 48"/>
                <a:gd name="T65" fmla="*/ 30 h 48"/>
                <a:gd name="T66" fmla="*/ 9 w 48"/>
                <a:gd name="T67" fmla="*/ 18 h 48"/>
                <a:gd name="T68" fmla="*/ 4 w 48"/>
                <a:gd name="T69" fmla="*/ 10 h 48"/>
                <a:gd name="T70" fmla="*/ 11 w 48"/>
                <a:gd name="T71" fmla="*/ 16 h 48"/>
                <a:gd name="T72" fmla="*/ 38 w 48"/>
                <a:gd name="T73" fmla="*/ 19 h 48"/>
                <a:gd name="T74" fmla="*/ 35 w 48"/>
                <a:gd name="T75" fmla="*/ 17 h 48"/>
                <a:gd name="T76" fmla="*/ 45 w 48"/>
                <a:gd name="T77" fmla="*/ 11 h 48"/>
                <a:gd name="T78" fmla="*/ 38 w 48"/>
                <a:gd name="T79" fmla="*/ 19 h 48"/>
                <a:gd name="T80" fmla="*/ 45 w 48"/>
                <a:gd name="T81" fmla="*/ 32 h 48"/>
                <a:gd name="T82" fmla="*/ 41 w 48"/>
                <a:gd name="T83" fmla="*/ 28 h 48"/>
                <a:gd name="T84" fmla="*/ 38 w 48"/>
                <a:gd name="T85" fmla="*/ 22 h 48"/>
                <a:gd name="T86" fmla="*/ 43 w 48"/>
                <a:gd name="T87" fmla="*/ 25 h 48"/>
                <a:gd name="T88" fmla="*/ 48 w 48"/>
                <a:gd name="T89" fmla="*/ 2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48">
                  <a:moveTo>
                    <a:pt x="22" y="48"/>
                  </a:moveTo>
                  <a:lnTo>
                    <a:pt x="22" y="39"/>
                  </a:lnTo>
                  <a:lnTo>
                    <a:pt x="0" y="39"/>
                  </a:lnTo>
                  <a:lnTo>
                    <a:pt x="0" y="36"/>
                  </a:lnTo>
                  <a:lnTo>
                    <a:pt x="22" y="36"/>
                  </a:lnTo>
                  <a:lnTo>
                    <a:pt x="22" y="33"/>
                  </a:lnTo>
                  <a:lnTo>
                    <a:pt x="26" y="33"/>
                  </a:lnTo>
                  <a:lnTo>
                    <a:pt x="26" y="36"/>
                  </a:lnTo>
                  <a:lnTo>
                    <a:pt x="48" y="36"/>
                  </a:lnTo>
                  <a:lnTo>
                    <a:pt x="48" y="39"/>
                  </a:lnTo>
                  <a:lnTo>
                    <a:pt x="26" y="39"/>
                  </a:lnTo>
                  <a:lnTo>
                    <a:pt x="26" y="48"/>
                  </a:lnTo>
                  <a:lnTo>
                    <a:pt x="22" y="48"/>
                  </a:lnTo>
                  <a:close/>
                  <a:moveTo>
                    <a:pt x="3" y="32"/>
                  </a:moveTo>
                  <a:lnTo>
                    <a:pt x="1" y="28"/>
                  </a:lnTo>
                  <a:lnTo>
                    <a:pt x="1" y="28"/>
                  </a:lnTo>
                  <a:lnTo>
                    <a:pt x="6" y="25"/>
                  </a:lnTo>
                  <a:lnTo>
                    <a:pt x="13" y="21"/>
                  </a:lnTo>
                  <a:lnTo>
                    <a:pt x="14" y="24"/>
                  </a:lnTo>
                  <a:lnTo>
                    <a:pt x="14" y="24"/>
                  </a:lnTo>
                  <a:lnTo>
                    <a:pt x="9" y="27"/>
                  </a:lnTo>
                  <a:lnTo>
                    <a:pt x="9" y="27"/>
                  </a:lnTo>
                  <a:lnTo>
                    <a:pt x="3" y="32"/>
                  </a:lnTo>
                  <a:lnTo>
                    <a:pt x="3" y="32"/>
                  </a:lnTo>
                  <a:close/>
                  <a:moveTo>
                    <a:pt x="13" y="30"/>
                  </a:moveTo>
                  <a:lnTo>
                    <a:pt x="13" y="27"/>
                  </a:lnTo>
                  <a:lnTo>
                    <a:pt x="17" y="27"/>
                  </a:lnTo>
                  <a:lnTo>
                    <a:pt x="17" y="27"/>
                  </a:lnTo>
                  <a:lnTo>
                    <a:pt x="22" y="22"/>
                  </a:lnTo>
                  <a:lnTo>
                    <a:pt x="22" y="22"/>
                  </a:lnTo>
                  <a:lnTo>
                    <a:pt x="14" y="14"/>
                  </a:lnTo>
                  <a:lnTo>
                    <a:pt x="16" y="12"/>
                  </a:lnTo>
                  <a:lnTo>
                    <a:pt x="16" y="12"/>
                  </a:lnTo>
                  <a:lnTo>
                    <a:pt x="18" y="13"/>
                  </a:lnTo>
                  <a:lnTo>
                    <a:pt x="18" y="13"/>
                  </a:lnTo>
                  <a:lnTo>
                    <a:pt x="22" y="7"/>
                  </a:lnTo>
                  <a:lnTo>
                    <a:pt x="1" y="7"/>
                  </a:lnTo>
                  <a:lnTo>
                    <a:pt x="1" y="4"/>
                  </a:lnTo>
                  <a:lnTo>
                    <a:pt x="22" y="4"/>
                  </a:lnTo>
                  <a:lnTo>
                    <a:pt x="22" y="0"/>
                  </a:lnTo>
                  <a:lnTo>
                    <a:pt x="26" y="0"/>
                  </a:lnTo>
                  <a:lnTo>
                    <a:pt x="26" y="4"/>
                  </a:lnTo>
                  <a:lnTo>
                    <a:pt x="47" y="4"/>
                  </a:lnTo>
                  <a:lnTo>
                    <a:pt x="47" y="7"/>
                  </a:lnTo>
                  <a:lnTo>
                    <a:pt x="26" y="7"/>
                  </a:lnTo>
                  <a:lnTo>
                    <a:pt x="26" y="7"/>
                  </a:lnTo>
                  <a:lnTo>
                    <a:pt x="20" y="15"/>
                  </a:lnTo>
                  <a:lnTo>
                    <a:pt x="24" y="19"/>
                  </a:lnTo>
                  <a:lnTo>
                    <a:pt x="24" y="19"/>
                  </a:lnTo>
                  <a:lnTo>
                    <a:pt x="29" y="11"/>
                  </a:lnTo>
                  <a:lnTo>
                    <a:pt x="33" y="13"/>
                  </a:lnTo>
                  <a:lnTo>
                    <a:pt x="33" y="13"/>
                  </a:lnTo>
                  <a:lnTo>
                    <a:pt x="21" y="27"/>
                  </a:lnTo>
                  <a:lnTo>
                    <a:pt x="21" y="27"/>
                  </a:lnTo>
                  <a:lnTo>
                    <a:pt x="30" y="26"/>
                  </a:lnTo>
                  <a:lnTo>
                    <a:pt x="30" y="26"/>
                  </a:lnTo>
                  <a:lnTo>
                    <a:pt x="28" y="22"/>
                  </a:lnTo>
                  <a:lnTo>
                    <a:pt x="31" y="21"/>
                  </a:lnTo>
                  <a:lnTo>
                    <a:pt x="31" y="21"/>
                  </a:lnTo>
                  <a:lnTo>
                    <a:pt x="36" y="30"/>
                  </a:lnTo>
                  <a:lnTo>
                    <a:pt x="33" y="32"/>
                  </a:lnTo>
                  <a:lnTo>
                    <a:pt x="33" y="32"/>
                  </a:lnTo>
                  <a:lnTo>
                    <a:pt x="32" y="29"/>
                  </a:lnTo>
                  <a:lnTo>
                    <a:pt x="32" y="29"/>
                  </a:lnTo>
                  <a:lnTo>
                    <a:pt x="13" y="30"/>
                  </a:lnTo>
                  <a:lnTo>
                    <a:pt x="13" y="30"/>
                  </a:lnTo>
                  <a:close/>
                  <a:moveTo>
                    <a:pt x="9" y="18"/>
                  </a:moveTo>
                  <a:lnTo>
                    <a:pt x="9" y="18"/>
                  </a:lnTo>
                  <a:lnTo>
                    <a:pt x="2" y="12"/>
                  </a:lnTo>
                  <a:lnTo>
                    <a:pt x="4" y="10"/>
                  </a:lnTo>
                  <a:lnTo>
                    <a:pt x="4" y="10"/>
                  </a:lnTo>
                  <a:lnTo>
                    <a:pt x="11" y="16"/>
                  </a:lnTo>
                  <a:lnTo>
                    <a:pt x="9" y="18"/>
                  </a:lnTo>
                  <a:close/>
                  <a:moveTo>
                    <a:pt x="38" y="19"/>
                  </a:moveTo>
                  <a:lnTo>
                    <a:pt x="35" y="17"/>
                  </a:lnTo>
                  <a:lnTo>
                    <a:pt x="35" y="17"/>
                  </a:lnTo>
                  <a:lnTo>
                    <a:pt x="42" y="9"/>
                  </a:lnTo>
                  <a:lnTo>
                    <a:pt x="45" y="11"/>
                  </a:lnTo>
                  <a:lnTo>
                    <a:pt x="45" y="11"/>
                  </a:lnTo>
                  <a:lnTo>
                    <a:pt x="38" y="19"/>
                  </a:lnTo>
                  <a:lnTo>
                    <a:pt x="38" y="19"/>
                  </a:lnTo>
                  <a:close/>
                  <a:moveTo>
                    <a:pt x="45" y="32"/>
                  </a:moveTo>
                  <a:lnTo>
                    <a:pt x="45" y="32"/>
                  </a:lnTo>
                  <a:lnTo>
                    <a:pt x="41" y="28"/>
                  </a:lnTo>
                  <a:lnTo>
                    <a:pt x="36" y="24"/>
                  </a:lnTo>
                  <a:lnTo>
                    <a:pt x="38" y="22"/>
                  </a:lnTo>
                  <a:lnTo>
                    <a:pt x="38" y="22"/>
                  </a:lnTo>
                  <a:lnTo>
                    <a:pt x="43" y="25"/>
                  </a:lnTo>
                  <a:lnTo>
                    <a:pt x="43" y="25"/>
                  </a:lnTo>
                  <a:lnTo>
                    <a:pt x="48" y="29"/>
                  </a:lnTo>
                  <a:lnTo>
                    <a:pt x="45"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5" name="Freeform 729">
              <a:extLst>
                <a:ext uri="{FF2B5EF4-FFF2-40B4-BE49-F238E27FC236}">
                  <a16:creationId xmlns:a16="http://schemas.microsoft.com/office/drawing/2014/main" id="{2CC7B84E-9C0B-48D6-87E3-39B42B630B4A}"/>
                </a:ext>
              </a:extLst>
            </p:cNvPr>
            <p:cNvSpPr>
              <a:spLocks noEditPoints="1"/>
            </p:cNvSpPr>
            <p:nvPr/>
          </p:nvSpPr>
          <p:spPr bwMode="auto">
            <a:xfrm>
              <a:off x="5480" y="3329"/>
              <a:ext cx="24" cy="19"/>
            </a:xfrm>
            <a:custGeom>
              <a:avLst/>
              <a:gdLst>
                <a:gd name="T0" fmla="*/ 24 w 48"/>
                <a:gd name="T1" fmla="*/ 36 h 39"/>
                <a:gd name="T2" fmla="*/ 32 w 48"/>
                <a:gd name="T3" fmla="*/ 34 h 39"/>
                <a:gd name="T4" fmla="*/ 38 w 48"/>
                <a:gd name="T5" fmla="*/ 31 h 39"/>
                <a:gd name="T6" fmla="*/ 42 w 48"/>
                <a:gd name="T7" fmla="*/ 26 h 39"/>
                <a:gd name="T8" fmla="*/ 44 w 48"/>
                <a:gd name="T9" fmla="*/ 18 h 39"/>
                <a:gd name="T10" fmla="*/ 44 w 48"/>
                <a:gd name="T11" fmla="*/ 15 h 39"/>
                <a:gd name="T12" fmla="*/ 41 w 48"/>
                <a:gd name="T13" fmla="*/ 9 h 39"/>
                <a:gd name="T14" fmla="*/ 39 w 48"/>
                <a:gd name="T15" fmla="*/ 7 h 39"/>
                <a:gd name="T16" fmla="*/ 34 w 48"/>
                <a:gd name="T17" fmla="*/ 4 h 39"/>
                <a:gd name="T18" fmla="*/ 26 w 48"/>
                <a:gd name="T19" fmla="*/ 3 h 39"/>
                <a:gd name="T20" fmla="*/ 23 w 48"/>
                <a:gd name="T21" fmla="*/ 21 h 39"/>
                <a:gd name="T22" fmla="*/ 21 w 48"/>
                <a:gd name="T23" fmla="*/ 27 h 39"/>
                <a:gd name="T24" fmla="*/ 16 w 48"/>
                <a:gd name="T25" fmla="*/ 34 h 39"/>
                <a:gd name="T26" fmla="*/ 10 w 48"/>
                <a:gd name="T27" fmla="*/ 36 h 39"/>
                <a:gd name="T28" fmla="*/ 6 w 48"/>
                <a:gd name="T29" fmla="*/ 35 h 39"/>
                <a:gd name="T30" fmla="*/ 3 w 48"/>
                <a:gd name="T31" fmla="*/ 32 h 39"/>
                <a:gd name="T32" fmla="*/ 0 w 48"/>
                <a:gd name="T33" fmla="*/ 22 h 39"/>
                <a:gd name="T34" fmla="*/ 1 w 48"/>
                <a:gd name="T35" fmla="*/ 18 h 39"/>
                <a:gd name="T36" fmla="*/ 5 w 48"/>
                <a:gd name="T37" fmla="*/ 10 h 39"/>
                <a:gd name="T38" fmla="*/ 8 w 48"/>
                <a:gd name="T39" fmla="*/ 7 h 39"/>
                <a:gd name="T40" fmla="*/ 16 w 48"/>
                <a:gd name="T41" fmla="*/ 2 h 39"/>
                <a:gd name="T42" fmla="*/ 26 w 48"/>
                <a:gd name="T43" fmla="*/ 0 h 39"/>
                <a:gd name="T44" fmla="*/ 30 w 48"/>
                <a:gd name="T45" fmla="*/ 0 h 39"/>
                <a:gd name="T46" fmla="*/ 38 w 48"/>
                <a:gd name="T47" fmla="*/ 3 h 39"/>
                <a:gd name="T48" fmla="*/ 42 w 48"/>
                <a:gd name="T49" fmla="*/ 5 h 39"/>
                <a:gd name="T50" fmla="*/ 46 w 48"/>
                <a:gd name="T51" fmla="*/ 10 h 39"/>
                <a:gd name="T52" fmla="*/ 48 w 48"/>
                <a:gd name="T53" fmla="*/ 18 h 39"/>
                <a:gd name="T54" fmla="*/ 47 w 48"/>
                <a:gd name="T55" fmla="*/ 22 h 39"/>
                <a:gd name="T56" fmla="*/ 44 w 48"/>
                <a:gd name="T57" fmla="*/ 31 h 39"/>
                <a:gd name="T58" fmla="*/ 42 w 48"/>
                <a:gd name="T59" fmla="*/ 33 h 39"/>
                <a:gd name="T60" fmla="*/ 34 w 48"/>
                <a:gd name="T61" fmla="*/ 37 h 39"/>
                <a:gd name="T62" fmla="*/ 25 w 48"/>
                <a:gd name="T63" fmla="*/ 39 h 39"/>
                <a:gd name="T64" fmla="*/ 22 w 48"/>
                <a:gd name="T65" fmla="*/ 3 h 39"/>
                <a:gd name="T66" fmla="*/ 19 w 48"/>
                <a:gd name="T67" fmla="*/ 4 h 39"/>
                <a:gd name="T68" fmla="*/ 10 w 48"/>
                <a:gd name="T69" fmla="*/ 10 h 39"/>
                <a:gd name="T70" fmla="*/ 7 w 48"/>
                <a:gd name="T71" fmla="*/ 13 h 39"/>
                <a:gd name="T72" fmla="*/ 5 w 48"/>
                <a:gd name="T73" fmla="*/ 19 h 39"/>
                <a:gd name="T74" fmla="*/ 4 w 48"/>
                <a:gd name="T75" fmla="*/ 23 h 39"/>
                <a:gd name="T76" fmla="*/ 6 w 48"/>
                <a:gd name="T77" fmla="*/ 30 h 39"/>
                <a:gd name="T78" fmla="*/ 8 w 48"/>
                <a:gd name="T79" fmla="*/ 32 h 39"/>
                <a:gd name="T80" fmla="*/ 10 w 48"/>
                <a:gd name="T81" fmla="*/ 32 h 39"/>
                <a:gd name="T82" fmla="*/ 15 w 48"/>
                <a:gd name="T83" fmla="*/ 30 h 39"/>
                <a:gd name="T84" fmla="*/ 18 w 48"/>
                <a:gd name="T85" fmla="*/ 23 h 39"/>
                <a:gd name="T86" fmla="*/ 21 w 48"/>
                <a:gd name="T87" fmla="*/ 13 h 39"/>
                <a:gd name="T88" fmla="*/ 22 w 48"/>
                <a:gd name="T8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39">
                  <a:moveTo>
                    <a:pt x="25" y="39"/>
                  </a:moveTo>
                  <a:lnTo>
                    <a:pt x="24" y="36"/>
                  </a:lnTo>
                  <a:lnTo>
                    <a:pt x="24" y="36"/>
                  </a:lnTo>
                  <a:lnTo>
                    <a:pt x="32" y="34"/>
                  </a:lnTo>
                  <a:lnTo>
                    <a:pt x="38" y="31"/>
                  </a:lnTo>
                  <a:lnTo>
                    <a:pt x="38" y="31"/>
                  </a:lnTo>
                  <a:lnTo>
                    <a:pt x="41" y="29"/>
                  </a:lnTo>
                  <a:lnTo>
                    <a:pt x="42" y="26"/>
                  </a:lnTo>
                  <a:lnTo>
                    <a:pt x="43" y="22"/>
                  </a:lnTo>
                  <a:lnTo>
                    <a:pt x="44" y="18"/>
                  </a:lnTo>
                  <a:lnTo>
                    <a:pt x="44" y="18"/>
                  </a:lnTo>
                  <a:lnTo>
                    <a:pt x="44" y="15"/>
                  </a:lnTo>
                  <a:lnTo>
                    <a:pt x="43" y="12"/>
                  </a:lnTo>
                  <a:lnTo>
                    <a:pt x="41" y="9"/>
                  </a:lnTo>
                  <a:lnTo>
                    <a:pt x="39" y="7"/>
                  </a:lnTo>
                  <a:lnTo>
                    <a:pt x="39" y="7"/>
                  </a:lnTo>
                  <a:lnTo>
                    <a:pt x="37" y="6"/>
                  </a:lnTo>
                  <a:lnTo>
                    <a:pt x="34" y="4"/>
                  </a:lnTo>
                  <a:lnTo>
                    <a:pt x="26" y="3"/>
                  </a:lnTo>
                  <a:lnTo>
                    <a:pt x="26" y="3"/>
                  </a:lnTo>
                  <a:lnTo>
                    <a:pt x="25" y="16"/>
                  </a:lnTo>
                  <a:lnTo>
                    <a:pt x="23" y="21"/>
                  </a:lnTo>
                  <a:lnTo>
                    <a:pt x="21" y="27"/>
                  </a:lnTo>
                  <a:lnTo>
                    <a:pt x="21" y="27"/>
                  </a:lnTo>
                  <a:lnTo>
                    <a:pt x="19" y="31"/>
                  </a:lnTo>
                  <a:lnTo>
                    <a:pt x="16" y="34"/>
                  </a:lnTo>
                  <a:lnTo>
                    <a:pt x="13" y="35"/>
                  </a:lnTo>
                  <a:lnTo>
                    <a:pt x="10" y="36"/>
                  </a:lnTo>
                  <a:lnTo>
                    <a:pt x="10" y="36"/>
                  </a:lnTo>
                  <a:lnTo>
                    <a:pt x="6" y="35"/>
                  </a:lnTo>
                  <a:lnTo>
                    <a:pt x="3" y="32"/>
                  </a:lnTo>
                  <a:lnTo>
                    <a:pt x="3" y="32"/>
                  </a:lnTo>
                  <a:lnTo>
                    <a:pt x="1" y="28"/>
                  </a:lnTo>
                  <a:lnTo>
                    <a:pt x="0" y="22"/>
                  </a:lnTo>
                  <a:lnTo>
                    <a:pt x="0" y="22"/>
                  </a:lnTo>
                  <a:lnTo>
                    <a:pt x="1" y="18"/>
                  </a:lnTo>
                  <a:lnTo>
                    <a:pt x="2" y="14"/>
                  </a:lnTo>
                  <a:lnTo>
                    <a:pt x="5" y="10"/>
                  </a:lnTo>
                  <a:lnTo>
                    <a:pt x="8" y="7"/>
                  </a:lnTo>
                  <a:lnTo>
                    <a:pt x="8" y="7"/>
                  </a:lnTo>
                  <a:lnTo>
                    <a:pt x="12" y="4"/>
                  </a:lnTo>
                  <a:lnTo>
                    <a:pt x="16" y="2"/>
                  </a:lnTo>
                  <a:lnTo>
                    <a:pt x="21" y="0"/>
                  </a:lnTo>
                  <a:lnTo>
                    <a:pt x="26" y="0"/>
                  </a:lnTo>
                  <a:lnTo>
                    <a:pt x="26" y="0"/>
                  </a:lnTo>
                  <a:lnTo>
                    <a:pt x="30" y="0"/>
                  </a:lnTo>
                  <a:lnTo>
                    <a:pt x="34" y="1"/>
                  </a:lnTo>
                  <a:lnTo>
                    <a:pt x="38" y="3"/>
                  </a:lnTo>
                  <a:lnTo>
                    <a:pt x="42" y="5"/>
                  </a:lnTo>
                  <a:lnTo>
                    <a:pt x="42" y="5"/>
                  </a:lnTo>
                  <a:lnTo>
                    <a:pt x="44" y="7"/>
                  </a:lnTo>
                  <a:lnTo>
                    <a:pt x="46" y="10"/>
                  </a:lnTo>
                  <a:lnTo>
                    <a:pt x="47" y="14"/>
                  </a:lnTo>
                  <a:lnTo>
                    <a:pt x="48" y="18"/>
                  </a:lnTo>
                  <a:lnTo>
                    <a:pt x="48" y="18"/>
                  </a:lnTo>
                  <a:lnTo>
                    <a:pt x="47" y="22"/>
                  </a:lnTo>
                  <a:lnTo>
                    <a:pt x="46" y="27"/>
                  </a:lnTo>
                  <a:lnTo>
                    <a:pt x="44" y="31"/>
                  </a:lnTo>
                  <a:lnTo>
                    <a:pt x="42" y="33"/>
                  </a:lnTo>
                  <a:lnTo>
                    <a:pt x="42" y="33"/>
                  </a:lnTo>
                  <a:lnTo>
                    <a:pt x="38" y="36"/>
                  </a:lnTo>
                  <a:lnTo>
                    <a:pt x="34" y="37"/>
                  </a:lnTo>
                  <a:lnTo>
                    <a:pt x="30" y="39"/>
                  </a:lnTo>
                  <a:lnTo>
                    <a:pt x="25" y="39"/>
                  </a:lnTo>
                  <a:lnTo>
                    <a:pt x="25" y="39"/>
                  </a:lnTo>
                  <a:close/>
                  <a:moveTo>
                    <a:pt x="22" y="3"/>
                  </a:moveTo>
                  <a:lnTo>
                    <a:pt x="22" y="3"/>
                  </a:lnTo>
                  <a:lnTo>
                    <a:pt x="19" y="4"/>
                  </a:lnTo>
                  <a:lnTo>
                    <a:pt x="15" y="6"/>
                  </a:lnTo>
                  <a:lnTo>
                    <a:pt x="10" y="10"/>
                  </a:lnTo>
                  <a:lnTo>
                    <a:pt x="10" y="10"/>
                  </a:lnTo>
                  <a:lnTo>
                    <a:pt x="7" y="13"/>
                  </a:lnTo>
                  <a:lnTo>
                    <a:pt x="6" y="16"/>
                  </a:lnTo>
                  <a:lnTo>
                    <a:pt x="5" y="19"/>
                  </a:lnTo>
                  <a:lnTo>
                    <a:pt x="4" y="23"/>
                  </a:lnTo>
                  <a:lnTo>
                    <a:pt x="4" y="23"/>
                  </a:lnTo>
                  <a:lnTo>
                    <a:pt x="5" y="27"/>
                  </a:lnTo>
                  <a:lnTo>
                    <a:pt x="6" y="30"/>
                  </a:lnTo>
                  <a:lnTo>
                    <a:pt x="6" y="30"/>
                  </a:lnTo>
                  <a:lnTo>
                    <a:pt x="8" y="32"/>
                  </a:lnTo>
                  <a:lnTo>
                    <a:pt x="10" y="32"/>
                  </a:lnTo>
                  <a:lnTo>
                    <a:pt x="10" y="32"/>
                  </a:lnTo>
                  <a:lnTo>
                    <a:pt x="12" y="32"/>
                  </a:lnTo>
                  <a:lnTo>
                    <a:pt x="15" y="30"/>
                  </a:lnTo>
                  <a:lnTo>
                    <a:pt x="16" y="27"/>
                  </a:lnTo>
                  <a:lnTo>
                    <a:pt x="18" y="23"/>
                  </a:lnTo>
                  <a:lnTo>
                    <a:pt x="18" y="23"/>
                  </a:lnTo>
                  <a:lnTo>
                    <a:pt x="21" y="13"/>
                  </a:lnTo>
                  <a:lnTo>
                    <a:pt x="22" y="3"/>
                  </a:lnTo>
                  <a:lnTo>
                    <a:pt x="2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6" name="Freeform 730">
              <a:extLst>
                <a:ext uri="{FF2B5EF4-FFF2-40B4-BE49-F238E27FC236}">
                  <a16:creationId xmlns:a16="http://schemas.microsoft.com/office/drawing/2014/main" id="{B162A10B-B64B-441A-9316-226D5264CC02}"/>
                </a:ext>
              </a:extLst>
            </p:cNvPr>
            <p:cNvSpPr>
              <a:spLocks noEditPoints="1"/>
            </p:cNvSpPr>
            <p:nvPr/>
          </p:nvSpPr>
          <p:spPr bwMode="auto">
            <a:xfrm>
              <a:off x="5507" y="3326"/>
              <a:ext cx="24" cy="23"/>
            </a:xfrm>
            <a:custGeom>
              <a:avLst/>
              <a:gdLst>
                <a:gd name="T0" fmla="*/ 0 w 48"/>
                <a:gd name="T1" fmla="*/ 7 h 47"/>
                <a:gd name="T2" fmla="*/ 0 w 48"/>
                <a:gd name="T3" fmla="*/ 4 h 47"/>
                <a:gd name="T4" fmla="*/ 22 w 48"/>
                <a:gd name="T5" fmla="*/ 4 h 47"/>
                <a:gd name="T6" fmla="*/ 22 w 48"/>
                <a:gd name="T7" fmla="*/ 0 h 47"/>
                <a:gd name="T8" fmla="*/ 26 w 48"/>
                <a:gd name="T9" fmla="*/ 0 h 47"/>
                <a:gd name="T10" fmla="*/ 26 w 48"/>
                <a:gd name="T11" fmla="*/ 4 h 47"/>
                <a:gd name="T12" fmla="*/ 48 w 48"/>
                <a:gd name="T13" fmla="*/ 4 h 47"/>
                <a:gd name="T14" fmla="*/ 48 w 48"/>
                <a:gd name="T15" fmla="*/ 7 h 47"/>
                <a:gd name="T16" fmla="*/ 0 w 48"/>
                <a:gd name="T17" fmla="*/ 7 h 47"/>
                <a:gd name="T18" fmla="*/ 42 w 48"/>
                <a:gd name="T19" fmla="*/ 47 h 47"/>
                <a:gd name="T20" fmla="*/ 36 w 48"/>
                <a:gd name="T21" fmla="*/ 47 h 47"/>
                <a:gd name="T22" fmla="*/ 35 w 48"/>
                <a:gd name="T23" fmla="*/ 44 h 47"/>
                <a:gd name="T24" fmla="*/ 40 w 48"/>
                <a:gd name="T25" fmla="*/ 44 h 47"/>
                <a:gd name="T26" fmla="*/ 40 w 48"/>
                <a:gd name="T27" fmla="*/ 44 h 47"/>
                <a:gd name="T28" fmla="*/ 42 w 48"/>
                <a:gd name="T29" fmla="*/ 43 h 47"/>
                <a:gd name="T30" fmla="*/ 42 w 48"/>
                <a:gd name="T31" fmla="*/ 42 h 47"/>
                <a:gd name="T32" fmla="*/ 42 w 48"/>
                <a:gd name="T33" fmla="*/ 27 h 47"/>
                <a:gd name="T34" fmla="*/ 7 w 48"/>
                <a:gd name="T35" fmla="*/ 27 h 47"/>
                <a:gd name="T36" fmla="*/ 7 w 48"/>
                <a:gd name="T37" fmla="*/ 47 h 47"/>
                <a:gd name="T38" fmla="*/ 3 w 48"/>
                <a:gd name="T39" fmla="*/ 47 h 47"/>
                <a:gd name="T40" fmla="*/ 3 w 48"/>
                <a:gd name="T41" fmla="*/ 24 h 47"/>
                <a:gd name="T42" fmla="*/ 46 w 48"/>
                <a:gd name="T43" fmla="*/ 24 h 47"/>
                <a:gd name="T44" fmla="*/ 46 w 48"/>
                <a:gd name="T45" fmla="*/ 43 h 47"/>
                <a:gd name="T46" fmla="*/ 46 w 48"/>
                <a:gd name="T47" fmla="*/ 43 h 47"/>
                <a:gd name="T48" fmla="*/ 46 w 48"/>
                <a:gd name="T49" fmla="*/ 45 h 47"/>
                <a:gd name="T50" fmla="*/ 45 w 48"/>
                <a:gd name="T51" fmla="*/ 46 h 47"/>
                <a:gd name="T52" fmla="*/ 45 w 48"/>
                <a:gd name="T53" fmla="*/ 46 h 47"/>
                <a:gd name="T54" fmla="*/ 42 w 48"/>
                <a:gd name="T55" fmla="*/ 47 h 47"/>
                <a:gd name="T56" fmla="*/ 42 w 48"/>
                <a:gd name="T57" fmla="*/ 47 h 47"/>
                <a:gd name="T58" fmla="*/ 8 w 48"/>
                <a:gd name="T59" fmla="*/ 20 h 47"/>
                <a:gd name="T60" fmla="*/ 8 w 48"/>
                <a:gd name="T61" fmla="*/ 11 h 47"/>
                <a:gd name="T62" fmla="*/ 41 w 48"/>
                <a:gd name="T63" fmla="*/ 11 h 47"/>
                <a:gd name="T64" fmla="*/ 41 w 48"/>
                <a:gd name="T65" fmla="*/ 20 h 47"/>
                <a:gd name="T66" fmla="*/ 8 w 48"/>
                <a:gd name="T67" fmla="*/ 20 h 47"/>
                <a:gd name="T68" fmla="*/ 38 w 48"/>
                <a:gd name="T69" fmla="*/ 13 h 47"/>
                <a:gd name="T70" fmla="*/ 12 w 48"/>
                <a:gd name="T71" fmla="*/ 13 h 47"/>
                <a:gd name="T72" fmla="*/ 12 w 48"/>
                <a:gd name="T73" fmla="*/ 18 h 47"/>
                <a:gd name="T74" fmla="*/ 38 w 48"/>
                <a:gd name="T75" fmla="*/ 18 h 47"/>
                <a:gd name="T76" fmla="*/ 38 w 48"/>
                <a:gd name="T77" fmla="*/ 13 h 47"/>
                <a:gd name="T78" fmla="*/ 18 w 48"/>
                <a:gd name="T79" fmla="*/ 42 h 47"/>
                <a:gd name="T80" fmla="*/ 18 w 48"/>
                <a:gd name="T81" fmla="*/ 44 h 47"/>
                <a:gd name="T82" fmla="*/ 14 w 48"/>
                <a:gd name="T83" fmla="*/ 44 h 47"/>
                <a:gd name="T84" fmla="*/ 14 w 48"/>
                <a:gd name="T85" fmla="*/ 32 h 47"/>
                <a:gd name="T86" fmla="*/ 35 w 48"/>
                <a:gd name="T87" fmla="*/ 32 h 47"/>
                <a:gd name="T88" fmla="*/ 35 w 48"/>
                <a:gd name="T89" fmla="*/ 42 h 47"/>
                <a:gd name="T90" fmla="*/ 18 w 48"/>
                <a:gd name="T91" fmla="*/ 42 h 47"/>
                <a:gd name="T92" fmla="*/ 31 w 48"/>
                <a:gd name="T93" fmla="*/ 34 h 47"/>
                <a:gd name="T94" fmla="*/ 18 w 48"/>
                <a:gd name="T95" fmla="*/ 34 h 47"/>
                <a:gd name="T96" fmla="*/ 18 w 48"/>
                <a:gd name="T97" fmla="*/ 40 h 47"/>
                <a:gd name="T98" fmla="*/ 31 w 48"/>
                <a:gd name="T99" fmla="*/ 40 h 47"/>
                <a:gd name="T100" fmla="*/ 31 w 48"/>
                <a:gd name="T101"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47">
                  <a:moveTo>
                    <a:pt x="0" y="7"/>
                  </a:moveTo>
                  <a:lnTo>
                    <a:pt x="0" y="4"/>
                  </a:lnTo>
                  <a:lnTo>
                    <a:pt x="22" y="4"/>
                  </a:lnTo>
                  <a:lnTo>
                    <a:pt x="22" y="0"/>
                  </a:lnTo>
                  <a:lnTo>
                    <a:pt x="26" y="0"/>
                  </a:lnTo>
                  <a:lnTo>
                    <a:pt x="26" y="4"/>
                  </a:lnTo>
                  <a:lnTo>
                    <a:pt x="48" y="4"/>
                  </a:lnTo>
                  <a:lnTo>
                    <a:pt x="48" y="7"/>
                  </a:lnTo>
                  <a:lnTo>
                    <a:pt x="0" y="7"/>
                  </a:lnTo>
                  <a:close/>
                  <a:moveTo>
                    <a:pt x="42" y="47"/>
                  </a:moveTo>
                  <a:lnTo>
                    <a:pt x="36" y="47"/>
                  </a:lnTo>
                  <a:lnTo>
                    <a:pt x="35" y="44"/>
                  </a:lnTo>
                  <a:lnTo>
                    <a:pt x="40" y="44"/>
                  </a:lnTo>
                  <a:lnTo>
                    <a:pt x="40" y="44"/>
                  </a:lnTo>
                  <a:lnTo>
                    <a:pt x="42" y="43"/>
                  </a:lnTo>
                  <a:lnTo>
                    <a:pt x="42" y="42"/>
                  </a:lnTo>
                  <a:lnTo>
                    <a:pt x="42" y="27"/>
                  </a:lnTo>
                  <a:lnTo>
                    <a:pt x="7" y="27"/>
                  </a:lnTo>
                  <a:lnTo>
                    <a:pt x="7" y="47"/>
                  </a:lnTo>
                  <a:lnTo>
                    <a:pt x="3" y="47"/>
                  </a:lnTo>
                  <a:lnTo>
                    <a:pt x="3" y="24"/>
                  </a:lnTo>
                  <a:lnTo>
                    <a:pt x="46" y="24"/>
                  </a:lnTo>
                  <a:lnTo>
                    <a:pt x="46" y="43"/>
                  </a:lnTo>
                  <a:lnTo>
                    <a:pt x="46" y="43"/>
                  </a:lnTo>
                  <a:lnTo>
                    <a:pt x="46" y="45"/>
                  </a:lnTo>
                  <a:lnTo>
                    <a:pt x="45" y="46"/>
                  </a:lnTo>
                  <a:lnTo>
                    <a:pt x="45" y="46"/>
                  </a:lnTo>
                  <a:lnTo>
                    <a:pt x="42" y="47"/>
                  </a:lnTo>
                  <a:lnTo>
                    <a:pt x="42" y="47"/>
                  </a:lnTo>
                  <a:close/>
                  <a:moveTo>
                    <a:pt x="8" y="20"/>
                  </a:moveTo>
                  <a:lnTo>
                    <a:pt x="8" y="11"/>
                  </a:lnTo>
                  <a:lnTo>
                    <a:pt x="41" y="11"/>
                  </a:lnTo>
                  <a:lnTo>
                    <a:pt x="41" y="20"/>
                  </a:lnTo>
                  <a:lnTo>
                    <a:pt x="8" y="20"/>
                  </a:lnTo>
                  <a:close/>
                  <a:moveTo>
                    <a:pt x="38" y="13"/>
                  </a:moveTo>
                  <a:lnTo>
                    <a:pt x="12" y="13"/>
                  </a:lnTo>
                  <a:lnTo>
                    <a:pt x="12" y="18"/>
                  </a:lnTo>
                  <a:lnTo>
                    <a:pt x="38" y="18"/>
                  </a:lnTo>
                  <a:lnTo>
                    <a:pt x="38" y="13"/>
                  </a:lnTo>
                  <a:close/>
                  <a:moveTo>
                    <a:pt x="18" y="42"/>
                  </a:moveTo>
                  <a:lnTo>
                    <a:pt x="18" y="44"/>
                  </a:lnTo>
                  <a:lnTo>
                    <a:pt x="14" y="44"/>
                  </a:lnTo>
                  <a:lnTo>
                    <a:pt x="14" y="32"/>
                  </a:lnTo>
                  <a:lnTo>
                    <a:pt x="35" y="32"/>
                  </a:lnTo>
                  <a:lnTo>
                    <a:pt x="35" y="42"/>
                  </a:lnTo>
                  <a:lnTo>
                    <a:pt x="18" y="42"/>
                  </a:lnTo>
                  <a:close/>
                  <a:moveTo>
                    <a:pt x="31" y="34"/>
                  </a:moveTo>
                  <a:lnTo>
                    <a:pt x="18" y="34"/>
                  </a:lnTo>
                  <a:lnTo>
                    <a:pt x="18" y="40"/>
                  </a:lnTo>
                  <a:lnTo>
                    <a:pt x="31" y="40"/>
                  </a:lnTo>
                  <a:lnTo>
                    <a:pt x="3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7" name="Freeform 731">
              <a:extLst>
                <a:ext uri="{FF2B5EF4-FFF2-40B4-BE49-F238E27FC236}">
                  <a16:creationId xmlns:a16="http://schemas.microsoft.com/office/drawing/2014/main" id="{39742234-FA99-4768-AB65-6E915F30A01E}"/>
                </a:ext>
              </a:extLst>
            </p:cNvPr>
            <p:cNvSpPr>
              <a:spLocks noEditPoints="1"/>
            </p:cNvSpPr>
            <p:nvPr/>
          </p:nvSpPr>
          <p:spPr bwMode="auto">
            <a:xfrm>
              <a:off x="5536" y="3330"/>
              <a:ext cx="22" cy="18"/>
            </a:xfrm>
            <a:custGeom>
              <a:avLst/>
              <a:gdLst>
                <a:gd name="T0" fmla="*/ 22 w 45"/>
                <a:gd name="T1" fmla="*/ 23 h 38"/>
                <a:gd name="T2" fmla="*/ 22 w 45"/>
                <a:gd name="T3" fmla="*/ 23 h 38"/>
                <a:gd name="T4" fmla="*/ 19 w 45"/>
                <a:gd name="T5" fmla="*/ 30 h 38"/>
                <a:gd name="T6" fmla="*/ 19 w 45"/>
                <a:gd name="T7" fmla="*/ 30 h 38"/>
                <a:gd name="T8" fmla="*/ 16 w 45"/>
                <a:gd name="T9" fmla="*/ 36 h 38"/>
                <a:gd name="T10" fmla="*/ 16 w 45"/>
                <a:gd name="T11" fmla="*/ 36 h 38"/>
                <a:gd name="T12" fmla="*/ 14 w 45"/>
                <a:gd name="T13" fmla="*/ 37 h 38"/>
                <a:gd name="T14" fmla="*/ 12 w 45"/>
                <a:gd name="T15" fmla="*/ 38 h 38"/>
                <a:gd name="T16" fmla="*/ 12 w 45"/>
                <a:gd name="T17" fmla="*/ 38 h 38"/>
                <a:gd name="T18" fmla="*/ 9 w 45"/>
                <a:gd name="T19" fmla="*/ 37 h 38"/>
                <a:gd name="T20" fmla="*/ 9 w 45"/>
                <a:gd name="T21" fmla="*/ 37 h 38"/>
                <a:gd name="T22" fmla="*/ 7 w 45"/>
                <a:gd name="T23" fmla="*/ 35 h 38"/>
                <a:gd name="T24" fmla="*/ 7 w 45"/>
                <a:gd name="T25" fmla="*/ 35 h 38"/>
                <a:gd name="T26" fmla="*/ 4 w 45"/>
                <a:gd name="T27" fmla="*/ 30 h 38"/>
                <a:gd name="T28" fmla="*/ 4 w 45"/>
                <a:gd name="T29" fmla="*/ 30 h 38"/>
                <a:gd name="T30" fmla="*/ 1 w 45"/>
                <a:gd name="T31" fmla="*/ 23 h 38"/>
                <a:gd name="T32" fmla="*/ 1 w 45"/>
                <a:gd name="T33" fmla="*/ 23 h 38"/>
                <a:gd name="T34" fmla="*/ 0 w 45"/>
                <a:gd name="T35" fmla="*/ 16 h 38"/>
                <a:gd name="T36" fmla="*/ 0 w 45"/>
                <a:gd name="T37" fmla="*/ 16 h 38"/>
                <a:gd name="T38" fmla="*/ 1 w 45"/>
                <a:gd name="T39" fmla="*/ 8 h 38"/>
                <a:gd name="T40" fmla="*/ 1 w 45"/>
                <a:gd name="T41" fmla="*/ 8 h 38"/>
                <a:gd name="T42" fmla="*/ 1 w 45"/>
                <a:gd name="T43" fmla="*/ 0 h 38"/>
                <a:gd name="T44" fmla="*/ 7 w 45"/>
                <a:gd name="T45" fmla="*/ 0 h 38"/>
                <a:gd name="T46" fmla="*/ 7 w 45"/>
                <a:gd name="T47" fmla="*/ 0 h 38"/>
                <a:gd name="T48" fmla="*/ 6 w 45"/>
                <a:gd name="T49" fmla="*/ 8 h 38"/>
                <a:gd name="T50" fmla="*/ 6 w 45"/>
                <a:gd name="T51" fmla="*/ 8 h 38"/>
                <a:gd name="T52" fmla="*/ 5 w 45"/>
                <a:gd name="T53" fmla="*/ 16 h 38"/>
                <a:gd name="T54" fmla="*/ 5 w 45"/>
                <a:gd name="T55" fmla="*/ 16 h 38"/>
                <a:gd name="T56" fmla="*/ 6 w 45"/>
                <a:gd name="T57" fmla="*/ 25 h 38"/>
                <a:gd name="T58" fmla="*/ 6 w 45"/>
                <a:gd name="T59" fmla="*/ 25 h 38"/>
                <a:gd name="T60" fmla="*/ 9 w 45"/>
                <a:gd name="T61" fmla="*/ 31 h 38"/>
                <a:gd name="T62" fmla="*/ 9 w 45"/>
                <a:gd name="T63" fmla="*/ 31 h 38"/>
                <a:gd name="T64" fmla="*/ 11 w 45"/>
                <a:gd name="T65" fmla="*/ 34 h 38"/>
                <a:gd name="T66" fmla="*/ 11 w 45"/>
                <a:gd name="T67" fmla="*/ 34 h 38"/>
                <a:gd name="T68" fmla="*/ 13 w 45"/>
                <a:gd name="T69" fmla="*/ 33 h 38"/>
                <a:gd name="T70" fmla="*/ 15 w 45"/>
                <a:gd name="T71" fmla="*/ 30 h 38"/>
                <a:gd name="T72" fmla="*/ 15 w 45"/>
                <a:gd name="T73" fmla="*/ 30 h 38"/>
                <a:gd name="T74" fmla="*/ 19 w 45"/>
                <a:gd name="T75" fmla="*/ 21 h 38"/>
                <a:gd name="T76" fmla="*/ 22 w 45"/>
                <a:gd name="T77" fmla="*/ 23 h 38"/>
                <a:gd name="T78" fmla="*/ 45 w 45"/>
                <a:gd name="T79" fmla="*/ 31 h 38"/>
                <a:gd name="T80" fmla="*/ 41 w 45"/>
                <a:gd name="T81" fmla="*/ 31 h 38"/>
                <a:gd name="T82" fmla="*/ 41 w 45"/>
                <a:gd name="T83" fmla="*/ 31 h 38"/>
                <a:gd name="T84" fmla="*/ 41 w 45"/>
                <a:gd name="T85" fmla="*/ 31 h 38"/>
                <a:gd name="T86" fmla="*/ 40 w 45"/>
                <a:gd name="T87" fmla="*/ 23 h 38"/>
                <a:gd name="T88" fmla="*/ 39 w 45"/>
                <a:gd name="T89" fmla="*/ 15 h 38"/>
                <a:gd name="T90" fmla="*/ 39 w 45"/>
                <a:gd name="T91" fmla="*/ 15 h 38"/>
                <a:gd name="T92" fmla="*/ 36 w 45"/>
                <a:gd name="T93" fmla="*/ 9 h 38"/>
                <a:gd name="T94" fmla="*/ 32 w 45"/>
                <a:gd name="T95" fmla="*/ 3 h 38"/>
                <a:gd name="T96" fmla="*/ 35 w 45"/>
                <a:gd name="T97" fmla="*/ 1 h 38"/>
                <a:gd name="T98" fmla="*/ 35 w 45"/>
                <a:gd name="T99" fmla="*/ 1 h 38"/>
                <a:gd name="T100" fmla="*/ 39 w 45"/>
                <a:gd name="T101" fmla="*/ 7 h 38"/>
                <a:gd name="T102" fmla="*/ 43 w 45"/>
                <a:gd name="T103" fmla="*/ 14 h 38"/>
                <a:gd name="T104" fmla="*/ 45 w 45"/>
                <a:gd name="T105" fmla="*/ 22 h 38"/>
                <a:gd name="T106" fmla="*/ 45 w 45"/>
                <a:gd name="T107" fmla="*/ 31 h 38"/>
                <a:gd name="T108" fmla="*/ 45 w 45"/>
                <a:gd name="T109"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 h="38">
                  <a:moveTo>
                    <a:pt x="22" y="23"/>
                  </a:moveTo>
                  <a:lnTo>
                    <a:pt x="22" y="23"/>
                  </a:lnTo>
                  <a:lnTo>
                    <a:pt x="19" y="30"/>
                  </a:lnTo>
                  <a:lnTo>
                    <a:pt x="19" y="30"/>
                  </a:lnTo>
                  <a:lnTo>
                    <a:pt x="16" y="36"/>
                  </a:lnTo>
                  <a:lnTo>
                    <a:pt x="16" y="36"/>
                  </a:lnTo>
                  <a:lnTo>
                    <a:pt x="14" y="37"/>
                  </a:lnTo>
                  <a:lnTo>
                    <a:pt x="12" y="38"/>
                  </a:lnTo>
                  <a:lnTo>
                    <a:pt x="12" y="38"/>
                  </a:lnTo>
                  <a:lnTo>
                    <a:pt x="9" y="37"/>
                  </a:lnTo>
                  <a:lnTo>
                    <a:pt x="9" y="37"/>
                  </a:lnTo>
                  <a:lnTo>
                    <a:pt x="7" y="35"/>
                  </a:lnTo>
                  <a:lnTo>
                    <a:pt x="7" y="35"/>
                  </a:lnTo>
                  <a:lnTo>
                    <a:pt x="4" y="30"/>
                  </a:lnTo>
                  <a:lnTo>
                    <a:pt x="4" y="30"/>
                  </a:lnTo>
                  <a:lnTo>
                    <a:pt x="1" y="23"/>
                  </a:lnTo>
                  <a:lnTo>
                    <a:pt x="1" y="23"/>
                  </a:lnTo>
                  <a:lnTo>
                    <a:pt x="0" y="16"/>
                  </a:lnTo>
                  <a:lnTo>
                    <a:pt x="0" y="16"/>
                  </a:lnTo>
                  <a:lnTo>
                    <a:pt x="1" y="8"/>
                  </a:lnTo>
                  <a:lnTo>
                    <a:pt x="1" y="8"/>
                  </a:lnTo>
                  <a:lnTo>
                    <a:pt x="1" y="0"/>
                  </a:lnTo>
                  <a:lnTo>
                    <a:pt x="7" y="0"/>
                  </a:lnTo>
                  <a:lnTo>
                    <a:pt x="7" y="0"/>
                  </a:lnTo>
                  <a:lnTo>
                    <a:pt x="6" y="8"/>
                  </a:lnTo>
                  <a:lnTo>
                    <a:pt x="6" y="8"/>
                  </a:lnTo>
                  <a:lnTo>
                    <a:pt x="5" y="16"/>
                  </a:lnTo>
                  <a:lnTo>
                    <a:pt x="5" y="16"/>
                  </a:lnTo>
                  <a:lnTo>
                    <a:pt x="6" y="25"/>
                  </a:lnTo>
                  <a:lnTo>
                    <a:pt x="6" y="25"/>
                  </a:lnTo>
                  <a:lnTo>
                    <a:pt x="9" y="31"/>
                  </a:lnTo>
                  <a:lnTo>
                    <a:pt x="9" y="31"/>
                  </a:lnTo>
                  <a:lnTo>
                    <a:pt x="11" y="34"/>
                  </a:lnTo>
                  <a:lnTo>
                    <a:pt x="11" y="34"/>
                  </a:lnTo>
                  <a:lnTo>
                    <a:pt x="13" y="33"/>
                  </a:lnTo>
                  <a:lnTo>
                    <a:pt x="15" y="30"/>
                  </a:lnTo>
                  <a:lnTo>
                    <a:pt x="15" y="30"/>
                  </a:lnTo>
                  <a:lnTo>
                    <a:pt x="19" y="21"/>
                  </a:lnTo>
                  <a:lnTo>
                    <a:pt x="22" y="23"/>
                  </a:lnTo>
                  <a:close/>
                  <a:moveTo>
                    <a:pt x="45" y="31"/>
                  </a:moveTo>
                  <a:lnTo>
                    <a:pt x="41" y="31"/>
                  </a:lnTo>
                  <a:lnTo>
                    <a:pt x="41" y="31"/>
                  </a:lnTo>
                  <a:lnTo>
                    <a:pt x="41" y="31"/>
                  </a:lnTo>
                  <a:lnTo>
                    <a:pt x="40" y="23"/>
                  </a:lnTo>
                  <a:lnTo>
                    <a:pt x="39" y="15"/>
                  </a:lnTo>
                  <a:lnTo>
                    <a:pt x="39" y="15"/>
                  </a:lnTo>
                  <a:lnTo>
                    <a:pt x="36" y="9"/>
                  </a:lnTo>
                  <a:lnTo>
                    <a:pt x="32" y="3"/>
                  </a:lnTo>
                  <a:lnTo>
                    <a:pt x="35" y="1"/>
                  </a:lnTo>
                  <a:lnTo>
                    <a:pt x="35" y="1"/>
                  </a:lnTo>
                  <a:lnTo>
                    <a:pt x="39" y="7"/>
                  </a:lnTo>
                  <a:lnTo>
                    <a:pt x="43" y="14"/>
                  </a:lnTo>
                  <a:lnTo>
                    <a:pt x="45" y="22"/>
                  </a:lnTo>
                  <a:lnTo>
                    <a:pt x="45" y="31"/>
                  </a:lnTo>
                  <a:lnTo>
                    <a:pt x="4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8" name="Freeform 732">
              <a:extLst>
                <a:ext uri="{FF2B5EF4-FFF2-40B4-BE49-F238E27FC236}">
                  <a16:creationId xmlns:a16="http://schemas.microsoft.com/office/drawing/2014/main" id="{06F9A67E-7686-4F70-BBD6-1347296CBEF7}"/>
                </a:ext>
              </a:extLst>
            </p:cNvPr>
            <p:cNvSpPr>
              <a:spLocks noEditPoints="1"/>
            </p:cNvSpPr>
            <p:nvPr/>
          </p:nvSpPr>
          <p:spPr bwMode="auto">
            <a:xfrm>
              <a:off x="5564" y="3328"/>
              <a:ext cx="21" cy="21"/>
            </a:xfrm>
            <a:custGeom>
              <a:avLst/>
              <a:gdLst>
                <a:gd name="T0" fmla="*/ 7 w 41"/>
                <a:gd name="T1" fmla="*/ 41 h 42"/>
                <a:gd name="T2" fmla="*/ 2 w 41"/>
                <a:gd name="T3" fmla="*/ 42 h 42"/>
                <a:gd name="T4" fmla="*/ 2 w 41"/>
                <a:gd name="T5" fmla="*/ 42 h 42"/>
                <a:gd name="T6" fmla="*/ 0 w 41"/>
                <a:gd name="T7" fmla="*/ 33 h 42"/>
                <a:gd name="T8" fmla="*/ 0 w 41"/>
                <a:gd name="T9" fmla="*/ 23 h 42"/>
                <a:gd name="T10" fmla="*/ 0 w 41"/>
                <a:gd name="T11" fmla="*/ 23 h 42"/>
                <a:gd name="T12" fmla="*/ 1 w 41"/>
                <a:gd name="T13" fmla="*/ 11 h 42"/>
                <a:gd name="T14" fmla="*/ 3 w 41"/>
                <a:gd name="T15" fmla="*/ 0 h 42"/>
                <a:gd name="T16" fmla="*/ 8 w 41"/>
                <a:gd name="T17" fmla="*/ 0 h 42"/>
                <a:gd name="T18" fmla="*/ 8 w 41"/>
                <a:gd name="T19" fmla="*/ 0 h 42"/>
                <a:gd name="T20" fmla="*/ 4 w 41"/>
                <a:gd name="T21" fmla="*/ 12 h 42"/>
                <a:gd name="T22" fmla="*/ 4 w 41"/>
                <a:gd name="T23" fmla="*/ 23 h 42"/>
                <a:gd name="T24" fmla="*/ 4 w 41"/>
                <a:gd name="T25" fmla="*/ 23 h 42"/>
                <a:gd name="T26" fmla="*/ 4 w 41"/>
                <a:gd name="T27" fmla="*/ 33 h 42"/>
                <a:gd name="T28" fmla="*/ 7 w 41"/>
                <a:gd name="T29" fmla="*/ 41 h 42"/>
                <a:gd name="T30" fmla="*/ 7 w 41"/>
                <a:gd name="T31" fmla="*/ 41 h 42"/>
                <a:gd name="T32" fmla="*/ 41 w 41"/>
                <a:gd name="T33" fmla="*/ 40 h 42"/>
                <a:gd name="T34" fmla="*/ 41 w 41"/>
                <a:gd name="T35" fmla="*/ 40 h 42"/>
                <a:gd name="T36" fmla="*/ 31 w 41"/>
                <a:gd name="T37" fmla="*/ 40 h 42"/>
                <a:gd name="T38" fmla="*/ 31 w 41"/>
                <a:gd name="T39" fmla="*/ 40 h 42"/>
                <a:gd name="T40" fmla="*/ 21 w 41"/>
                <a:gd name="T41" fmla="*/ 39 h 42"/>
                <a:gd name="T42" fmla="*/ 21 w 41"/>
                <a:gd name="T43" fmla="*/ 39 h 42"/>
                <a:gd name="T44" fmla="*/ 18 w 41"/>
                <a:gd name="T45" fmla="*/ 38 h 42"/>
                <a:gd name="T46" fmla="*/ 15 w 41"/>
                <a:gd name="T47" fmla="*/ 37 h 42"/>
                <a:gd name="T48" fmla="*/ 15 w 41"/>
                <a:gd name="T49" fmla="*/ 37 h 42"/>
                <a:gd name="T50" fmla="*/ 14 w 41"/>
                <a:gd name="T51" fmla="*/ 34 h 42"/>
                <a:gd name="T52" fmla="*/ 14 w 41"/>
                <a:gd name="T53" fmla="*/ 32 h 42"/>
                <a:gd name="T54" fmla="*/ 14 w 41"/>
                <a:gd name="T55" fmla="*/ 32 h 42"/>
                <a:gd name="T56" fmla="*/ 14 w 41"/>
                <a:gd name="T57" fmla="*/ 26 h 42"/>
                <a:gd name="T58" fmla="*/ 17 w 41"/>
                <a:gd name="T59" fmla="*/ 21 h 42"/>
                <a:gd name="T60" fmla="*/ 20 w 41"/>
                <a:gd name="T61" fmla="*/ 23 h 42"/>
                <a:gd name="T62" fmla="*/ 20 w 41"/>
                <a:gd name="T63" fmla="*/ 23 h 42"/>
                <a:gd name="T64" fmla="*/ 18 w 41"/>
                <a:gd name="T65" fmla="*/ 28 h 42"/>
                <a:gd name="T66" fmla="*/ 17 w 41"/>
                <a:gd name="T67" fmla="*/ 31 h 42"/>
                <a:gd name="T68" fmla="*/ 17 w 41"/>
                <a:gd name="T69" fmla="*/ 31 h 42"/>
                <a:gd name="T70" fmla="*/ 18 w 41"/>
                <a:gd name="T71" fmla="*/ 33 h 42"/>
                <a:gd name="T72" fmla="*/ 19 w 41"/>
                <a:gd name="T73" fmla="*/ 35 h 42"/>
                <a:gd name="T74" fmla="*/ 19 w 41"/>
                <a:gd name="T75" fmla="*/ 35 h 42"/>
                <a:gd name="T76" fmla="*/ 23 w 41"/>
                <a:gd name="T77" fmla="*/ 36 h 42"/>
                <a:gd name="T78" fmla="*/ 23 w 41"/>
                <a:gd name="T79" fmla="*/ 36 h 42"/>
                <a:gd name="T80" fmla="*/ 31 w 41"/>
                <a:gd name="T81" fmla="*/ 37 h 42"/>
                <a:gd name="T82" fmla="*/ 31 w 41"/>
                <a:gd name="T83" fmla="*/ 37 h 42"/>
                <a:gd name="T84" fmla="*/ 41 w 41"/>
                <a:gd name="T85" fmla="*/ 36 h 42"/>
                <a:gd name="T86" fmla="*/ 41 w 41"/>
                <a:gd name="T87" fmla="*/ 40 h 42"/>
                <a:gd name="T88" fmla="*/ 41 w 41"/>
                <a:gd name="T89" fmla="*/ 6 h 42"/>
                <a:gd name="T90" fmla="*/ 41 w 41"/>
                <a:gd name="T91" fmla="*/ 6 h 42"/>
                <a:gd name="T92" fmla="*/ 34 w 41"/>
                <a:gd name="T93" fmla="*/ 6 h 42"/>
                <a:gd name="T94" fmla="*/ 34 w 41"/>
                <a:gd name="T95" fmla="*/ 6 h 42"/>
                <a:gd name="T96" fmla="*/ 15 w 41"/>
                <a:gd name="T97" fmla="*/ 7 h 42"/>
                <a:gd name="T98" fmla="*/ 15 w 41"/>
                <a:gd name="T99" fmla="*/ 7 h 42"/>
                <a:gd name="T100" fmla="*/ 14 w 41"/>
                <a:gd name="T101" fmla="*/ 4 h 42"/>
                <a:gd name="T102" fmla="*/ 14 w 41"/>
                <a:gd name="T103" fmla="*/ 4 h 42"/>
                <a:gd name="T104" fmla="*/ 36 w 41"/>
                <a:gd name="T105" fmla="*/ 3 h 42"/>
                <a:gd name="T106" fmla="*/ 36 w 41"/>
                <a:gd name="T107" fmla="*/ 3 h 42"/>
                <a:gd name="T108" fmla="*/ 41 w 41"/>
                <a:gd name="T109" fmla="*/ 3 h 42"/>
                <a:gd name="T110" fmla="*/ 41 w 41"/>
                <a:gd name="T111" fmla="*/ 3 h 42"/>
                <a:gd name="T112" fmla="*/ 41 w 41"/>
                <a:gd name="T113" fmla="*/ 3 h 42"/>
                <a:gd name="T114" fmla="*/ 41 w 41"/>
                <a:gd name="T115" fmla="*/ 6 h 42"/>
                <a:gd name="T116" fmla="*/ 41 w 41"/>
                <a:gd name="T11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 h="42">
                  <a:moveTo>
                    <a:pt x="7" y="41"/>
                  </a:moveTo>
                  <a:lnTo>
                    <a:pt x="2" y="42"/>
                  </a:lnTo>
                  <a:lnTo>
                    <a:pt x="2" y="42"/>
                  </a:lnTo>
                  <a:lnTo>
                    <a:pt x="0" y="33"/>
                  </a:lnTo>
                  <a:lnTo>
                    <a:pt x="0" y="23"/>
                  </a:lnTo>
                  <a:lnTo>
                    <a:pt x="0" y="23"/>
                  </a:lnTo>
                  <a:lnTo>
                    <a:pt x="1" y="11"/>
                  </a:lnTo>
                  <a:lnTo>
                    <a:pt x="3" y="0"/>
                  </a:lnTo>
                  <a:lnTo>
                    <a:pt x="8" y="0"/>
                  </a:lnTo>
                  <a:lnTo>
                    <a:pt x="8" y="0"/>
                  </a:lnTo>
                  <a:lnTo>
                    <a:pt x="4" y="12"/>
                  </a:lnTo>
                  <a:lnTo>
                    <a:pt x="4" y="23"/>
                  </a:lnTo>
                  <a:lnTo>
                    <a:pt x="4" y="23"/>
                  </a:lnTo>
                  <a:lnTo>
                    <a:pt x="4" y="33"/>
                  </a:lnTo>
                  <a:lnTo>
                    <a:pt x="7" y="41"/>
                  </a:lnTo>
                  <a:lnTo>
                    <a:pt x="7" y="41"/>
                  </a:lnTo>
                  <a:close/>
                  <a:moveTo>
                    <a:pt x="41" y="40"/>
                  </a:moveTo>
                  <a:lnTo>
                    <a:pt x="41" y="40"/>
                  </a:lnTo>
                  <a:lnTo>
                    <a:pt x="31" y="40"/>
                  </a:lnTo>
                  <a:lnTo>
                    <a:pt x="31" y="40"/>
                  </a:lnTo>
                  <a:lnTo>
                    <a:pt x="21" y="39"/>
                  </a:lnTo>
                  <a:lnTo>
                    <a:pt x="21" y="39"/>
                  </a:lnTo>
                  <a:lnTo>
                    <a:pt x="18" y="38"/>
                  </a:lnTo>
                  <a:lnTo>
                    <a:pt x="15" y="37"/>
                  </a:lnTo>
                  <a:lnTo>
                    <a:pt x="15" y="37"/>
                  </a:lnTo>
                  <a:lnTo>
                    <a:pt x="14" y="34"/>
                  </a:lnTo>
                  <a:lnTo>
                    <a:pt x="14" y="32"/>
                  </a:lnTo>
                  <a:lnTo>
                    <a:pt x="14" y="32"/>
                  </a:lnTo>
                  <a:lnTo>
                    <a:pt x="14" y="26"/>
                  </a:lnTo>
                  <a:lnTo>
                    <a:pt x="17" y="21"/>
                  </a:lnTo>
                  <a:lnTo>
                    <a:pt x="20" y="23"/>
                  </a:lnTo>
                  <a:lnTo>
                    <a:pt x="20" y="23"/>
                  </a:lnTo>
                  <a:lnTo>
                    <a:pt x="18" y="28"/>
                  </a:lnTo>
                  <a:lnTo>
                    <a:pt x="17" y="31"/>
                  </a:lnTo>
                  <a:lnTo>
                    <a:pt x="17" y="31"/>
                  </a:lnTo>
                  <a:lnTo>
                    <a:pt x="18" y="33"/>
                  </a:lnTo>
                  <a:lnTo>
                    <a:pt x="19" y="35"/>
                  </a:lnTo>
                  <a:lnTo>
                    <a:pt x="19" y="35"/>
                  </a:lnTo>
                  <a:lnTo>
                    <a:pt x="23" y="36"/>
                  </a:lnTo>
                  <a:lnTo>
                    <a:pt x="23" y="36"/>
                  </a:lnTo>
                  <a:lnTo>
                    <a:pt x="31" y="37"/>
                  </a:lnTo>
                  <a:lnTo>
                    <a:pt x="31" y="37"/>
                  </a:lnTo>
                  <a:lnTo>
                    <a:pt x="41" y="36"/>
                  </a:lnTo>
                  <a:lnTo>
                    <a:pt x="41" y="40"/>
                  </a:lnTo>
                  <a:close/>
                  <a:moveTo>
                    <a:pt x="41" y="6"/>
                  </a:moveTo>
                  <a:lnTo>
                    <a:pt x="41" y="6"/>
                  </a:lnTo>
                  <a:lnTo>
                    <a:pt x="34" y="6"/>
                  </a:lnTo>
                  <a:lnTo>
                    <a:pt x="34" y="6"/>
                  </a:lnTo>
                  <a:lnTo>
                    <a:pt x="15" y="7"/>
                  </a:lnTo>
                  <a:lnTo>
                    <a:pt x="15" y="7"/>
                  </a:lnTo>
                  <a:lnTo>
                    <a:pt x="14" y="4"/>
                  </a:lnTo>
                  <a:lnTo>
                    <a:pt x="14" y="4"/>
                  </a:lnTo>
                  <a:lnTo>
                    <a:pt x="36" y="3"/>
                  </a:lnTo>
                  <a:lnTo>
                    <a:pt x="36" y="3"/>
                  </a:lnTo>
                  <a:lnTo>
                    <a:pt x="41" y="3"/>
                  </a:lnTo>
                  <a:lnTo>
                    <a:pt x="41" y="3"/>
                  </a:lnTo>
                  <a:lnTo>
                    <a:pt x="41" y="3"/>
                  </a:lnTo>
                  <a:lnTo>
                    <a:pt x="41" y="6"/>
                  </a:lnTo>
                  <a:lnTo>
                    <a:pt x="4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9" name="Freeform 733">
              <a:extLst>
                <a:ext uri="{FF2B5EF4-FFF2-40B4-BE49-F238E27FC236}">
                  <a16:creationId xmlns:a16="http://schemas.microsoft.com/office/drawing/2014/main" id="{73954243-3A68-4874-B7EC-C4AF853D26A2}"/>
                </a:ext>
              </a:extLst>
            </p:cNvPr>
            <p:cNvSpPr>
              <a:spLocks/>
            </p:cNvSpPr>
            <p:nvPr/>
          </p:nvSpPr>
          <p:spPr bwMode="auto">
            <a:xfrm>
              <a:off x="5221" y="3370"/>
              <a:ext cx="9" cy="22"/>
            </a:xfrm>
            <a:custGeom>
              <a:avLst/>
              <a:gdLst>
                <a:gd name="T0" fmla="*/ 16 w 16"/>
                <a:gd name="T1" fmla="*/ 3 h 44"/>
                <a:gd name="T2" fmla="*/ 4 w 16"/>
                <a:gd name="T3" fmla="*/ 3 h 44"/>
                <a:gd name="T4" fmla="*/ 4 w 16"/>
                <a:gd name="T5" fmla="*/ 44 h 44"/>
                <a:gd name="T6" fmla="*/ 0 w 16"/>
                <a:gd name="T7" fmla="*/ 44 h 44"/>
                <a:gd name="T8" fmla="*/ 0 w 16"/>
                <a:gd name="T9" fmla="*/ 0 h 44"/>
                <a:gd name="T10" fmla="*/ 16 w 16"/>
                <a:gd name="T11" fmla="*/ 0 h 44"/>
                <a:gd name="T12" fmla="*/ 16 w 16"/>
                <a:gd name="T13" fmla="*/ 3 h 44"/>
              </a:gdLst>
              <a:ahLst/>
              <a:cxnLst>
                <a:cxn ang="0">
                  <a:pos x="T0" y="T1"/>
                </a:cxn>
                <a:cxn ang="0">
                  <a:pos x="T2" y="T3"/>
                </a:cxn>
                <a:cxn ang="0">
                  <a:pos x="T4" y="T5"/>
                </a:cxn>
                <a:cxn ang="0">
                  <a:pos x="T6" y="T7"/>
                </a:cxn>
                <a:cxn ang="0">
                  <a:pos x="T8" y="T9"/>
                </a:cxn>
                <a:cxn ang="0">
                  <a:pos x="T10" y="T11"/>
                </a:cxn>
                <a:cxn ang="0">
                  <a:pos x="T12" y="T13"/>
                </a:cxn>
              </a:cxnLst>
              <a:rect l="0" t="0" r="r" b="b"/>
              <a:pathLst>
                <a:path w="16" h="44">
                  <a:moveTo>
                    <a:pt x="16" y="3"/>
                  </a:moveTo>
                  <a:lnTo>
                    <a:pt x="4" y="3"/>
                  </a:lnTo>
                  <a:lnTo>
                    <a:pt x="4" y="44"/>
                  </a:lnTo>
                  <a:lnTo>
                    <a:pt x="0" y="44"/>
                  </a:lnTo>
                  <a:lnTo>
                    <a:pt x="0" y="0"/>
                  </a:lnTo>
                  <a:lnTo>
                    <a:pt x="16" y="0"/>
                  </a:lnTo>
                  <a:lnTo>
                    <a:pt x="1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0" name="Freeform 734">
              <a:extLst>
                <a:ext uri="{FF2B5EF4-FFF2-40B4-BE49-F238E27FC236}">
                  <a16:creationId xmlns:a16="http://schemas.microsoft.com/office/drawing/2014/main" id="{A9E09450-043A-4A66-BDE3-A1F39BC5EB83}"/>
                </a:ext>
              </a:extLst>
            </p:cNvPr>
            <p:cNvSpPr>
              <a:spLocks noEditPoints="1"/>
            </p:cNvSpPr>
            <p:nvPr/>
          </p:nvSpPr>
          <p:spPr bwMode="auto">
            <a:xfrm>
              <a:off x="5235" y="3371"/>
              <a:ext cx="21" cy="23"/>
            </a:xfrm>
            <a:custGeom>
              <a:avLst/>
              <a:gdLst>
                <a:gd name="T0" fmla="*/ 39 w 43"/>
                <a:gd name="T1" fmla="*/ 31 h 47"/>
                <a:gd name="T2" fmla="*/ 24 w 43"/>
                <a:gd name="T3" fmla="*/ 31 h 47"/>
                <a:gd name="T4" fmla="*/ 24 w 43"/>
                <a:gd name="T5" fmla="*/ 47 h 47"/>
                <a:gd name="T6" fmla="*/ 20 w 43"/>
                <a:gd name="T7" fmla="*/ 47 h 47"/>
                <a:gd name="T8" fmla="*/ 20 w 43"/>
                <a:gd name="T9" fmla="*/ 31 h 47"/>
                <a:gd name="T10" fmla="*/ 4 w 43"/>
                <a:gd name="T11" fmla="*/ 31 h 47"/>
                <a:gd name="T12" fmla="*/ 4 w 43"/>
                <a:gd name="T13" fmla="*/ 33 h 47"/>
                <a:gd name="T14" fmla="*/ 0 w 43"/>
                <a:gd name="T15" fmla="*/ 33 h 47"/>
                <a:gd name="T16" fmla="*/ 0 w 43"/>
                <a:gd name="T17" fmla="*/ 9 h 47"/>
                <a:gd name="T18" fmla="*/ 20 w 43"/>
                <a:gd name="T19" fmla="*/ 9 h 47"/>
                <a:gd name="T20" fmla="*/ 20 w 43"/>
                <a:gd name="T21" fmla="*/ 0 h 47"/>
                <a:gd name="T22" fmla="*/ 24 w 43"/>
                <a:gd name="T23" fmla="*/ 0 h 47"/>
                <a:gd name="T24" fmla="*/ 24 w 43"/>
                <a:gd name="T25" fmla="*/ 9 h 47"/>
                <a:gd name="T26" fmla="*/ 43 w 43"/>
                <a:gd name="T27" fmla="*/ 9 h 47"/>
                <a:gd name="T28" fmla="*/ 43 w 43"/>
                <a:gd name="T29" fmla="*/ 33 h 47"/>
                <a:gd name="T30" fmla="*/ 39 w 43"/>
                <a:gd name="T31" fmla="*/ 33 h 47"/>
                <a:gd name="T32" fmla="*/ 39 w 43"/>
                <a:gd name="T33" fmla="*/ 31 h 47"/>
                <a:gd name="T34" fmla="*/ 4 w 43"/>
                <a:gd name="T35" fmla="*/ 28 h 47"/>
                <a:gd name="T36" fmla="*/ 20 w 43"/>
                <a:gd name="T37" fmla="*/ 28 h 47"/>
                <a:gd name="T38" fmla="*/ 20 w 43"/>
                <a:gd name="T39" fmla="*/ 12 h 47"/>
                <a:gd name="T40" fmla="*/ 4 w 43"/>
                <a:gd name="T41" fmla="*/ 12 h 47"/>
                <a:gd name="T42" fmla="*/ 4 w 43"/>
                <a:gd name="T43" fmla="*/ 28 h 47"/>
                <a:gd name="T44" fmla="*/ 24 w 43"/>
                <a:gd name="T45" fmla="*/ 28 h 47"/>
                <a:gd name="T46" fmla="*/ 39 w 43"/>
                <a:gd name="T47" fmla="*/ 28 h 47"/>
                <a:gd name="T48" fmla="*/ 39 w 43"/>
                <a:gd name="T49" fmla="*/ 12 h 47"/>
                <a:gd name="T50" fmla="*/ 24 w 43"/>
                <a:gd name="T51" fmla="*/ 12 h 47"/>
                <a:gd name="T52" fmla="*/ 24 w 43"/>
                <a:gd name="T53"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 h="47">
                  <a:moveTo>
                    <a:pt x="39" y="31"/>
                  </a:moveTo>
                  <a:lnTo>
                    <a:pt x="24" y="31"/>
                  </a:lnTo>
                  <a:lnTo>
                    <a:pt x="24" y="47"/>
                  </a:lnTo>
                  <a:lnTo>
                    <a:pt x="20" y="47"/>
                  </a:lnTo>
                  <a:lnTo>
                    <a:pt x="20" y="31"/>
                  </a:lnTo>
                  <a:lnTo>
                    <a:pt x="4" y="31"/>
                  </a:lnTo>
                  <a:lnTo>
                    <a:pt x="4" y="33"/>
                  </a:lnTo>
                  <a:lnTo>
                    <a:pt x="0" y="33"/>
                  </a:lnTo>
                  <a:lnTo>
                    <a:pt x="0" y="9"/>
                  </a:lnTo>
                  <a:lnTo>
                    <a:pt x="20" y="9"/>
                  </a:lnTo>
                  <a:lnTo>
                    <a:pt x="20" y="0"/>
                  </a:lnTo>
                  <a:lnTo>
                    <a:pt x="24" y="0"/>
                  </a:lnTo>
                  <a:lnTo>
                    <a:pt x="24" y="9"/>
                  </a:lnTo>
                  <a:lnTo>
                    <a:pt x="43" y="9"/>
                  </a:lnTo>
                  <a:lnTo>
                    <a:pt x="43" y="33"/>
                  </a:lnTo>
                  <a:lnTo>
                    <a:pt x="39" y="33"/>
                  </a:lnTo>
                  <a:lnTo>
                    <a:pt x="39" y="31"/>
                  </a:lnTo>
                  <a:close/>
                  <a:moveTo>
                    <a:pt x="4" y="28"/>
                  </a:moveTo>
                  <a:lnTo>
                    <a:pt x="20" y="28"/>
                  </a:lnTo>
                  <a:lnTo>
                    <a:pt x="20" y="12"/>
                  </a:lnTo>
                  <a:lnTo>
                    <a:pt x="4" y="12"/>
                  </a:lnTo>
                  <a:lnTo>
                    <a:pt x="4" y="28"/>
                  </a:lnTo>
                  <a:close/>
                  <a:moveTo>
                    <a:pt x="24" y="28"/>
                  </a:moveTo>
                  <a:lnTo>
                    <a:pt x="39" y="28"/>
                  </a:lnTo>
                  <a:lnTo>
                    <a:pt x="39" y="12"/>
                  </a:lnTo>
                  <a:lnTo>
                    <a:pt x="24" y="12"/>
                  </a:lnTo>
                  <a:lnTo>
                    <a:pt x="2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1" name="Freeform 735">
              <a:extLst>
                <a:ext uri="{FF2B5EF4-FFF2-40B4-BE49-F238E27FC236}">
                  <a16:creationId xmlns:a16="http://schemas.microsoft.com/office/drawing/2014/main" id="{1BD3C5EA-C6F5-40D5-8261-521B17EEB4C5}"/>
                </a:ext>
              </a:extLst>
            </p:cNvPr>
            <p:cNvSpPr>
              <a:spLocks noEditPoints="1"/>
            </p:cNvSpPr>
            <p:nvPr/>
          </p:nvSpPr>
          <p:spPr bwMode="auto">
            <a:xfrm>
              <a:off x="5262" y="3371"/>
              <a:ext cx="22" cy="23"/>
            </a:xfrm>
            <a:custGeom>
              <a:avLst/>
              <a:gdLst>
                <a:gd name="T0" fmla="*/ 41 w 45"/>
                <a:gd name="T1" fmla="*/ 44 h 46"/>
                <a:gd name="T2" fmla="*/ 4 w 45"/>
                <a:gd name="T3" fmla="*/ 44 h 46"/>
                <a:gd name="T4" fmla="*/ 4 w 45"/>
                <a:gd name="T5" fmla="*/ 46 h 46"/>
                <a:gd name="T6" fmla="*/ 0 w 45"/>
                <a:gd name="T7" fmla="*/ 46 h 46"/>
                <a:gd name="T8" fmla="*/ 0 w 45"/>
                <a:gd name="T9" fmla="*/ 0 h 46"/>
                <a:gd name="T10" fmla="*/ 45 w 45"/>
                <a:gd name="T11" fmla="*/ 0 h 46"/>
                <a:gd name="T12" fmla="*/ 45 w 45"/>
                <a:gd name="T13" fmla="*/ 46 h 46"/>
                <a:gd name="T14" fmla="*/ 41 w 45"/>
                <a:gd name="T15" fmla="*/ 46 h 46"/>
                <a:gd name="T16" fmla="*/ 41 w 45"/>
                <a:gd name="T17" fmla="*/ 44 h 46"/>
                <a:gd name="T18" fmla="*/ 4 w 45"/>
                <a:gd name="T19" fmla="*/ 41 h 46"/>
                <a:gd name="T20" fmla="*/ 41 w 45"/>
                <a:gd name="T21" fmla="*/ 41 h 46"/>
                <a:gd name="T22" fmla="*/ 41 w 45"/>
                <a:gd name="T23" fmla="*/ 3 h 46"/>
                <a:gd name="T24" fmla="*/ 4 w 45"/>
                <a:gd name="T25" fmla="*/ 3 h 46"/>
                <a:gd name="T26" fmla="*/ 4 w 45"/>
                <a:gd name="T27" fmla="*/ 41 h 46"/>
                <a:gd name="T28" fmla="*/ 7 w 45"/>
                <a:gd name="T29" fmla="*/ 36 h 46"/>
                <a:gd name="T30" fmla="*/ 7 w 45"/>
                <a:gd name="T31" fmla="*/ 33 h 46"/>
                <a:gd name="T32" fmla="*/ 20 w 45"/>
                <a:gd name="T33" fmla="*/ 33 h 46"/>
                <a:gd name="T34" fmla="*/ 20 w 45"/>
                <a:gd name="T35" fmla="*/ 23 h 46"/>
                <a:gd name="T36" fmla="*/ 10 w 45"/>
                <a:gd name="T37" fmla="*/ 23 h 46"/>
                <a:gd name="T38" fmla="*/ 10 w 45"/>
                <a:gd name="T39" fmla="*/ 20 h 46"/>
                <a:gd name="T40" fmla="*/ 20 w 45"/>
                <a:gd name="T41" fmla="*/ 20 h 46"/>
                <a:gd name="T42" fmla="*/ 20 w 45"/>
                <a:gd name="T43" fmla="*/ 12 h 46"/>
                <a:gd name="T44" fmla="*/ 8 w 45"/>
                <a:gd name="T45" fmla="*/ 12 h 46"/>
                <a:gd name="T46" fmla="*/ 8 w 45"/>
                <a:gd name="T47" fmla="*/ 9 h 46"/>
                <a:gd name="T48" fmla="*/ 37 w 45"/>
                <a:gd name="T49" fmla="*/ 9 h 46"/>
                <a:gd name="T50" fmla="*/ 37 w 45"/>
                <a:gd name="T51" fmla="*/ 12 h 46"/>
                <a:gd name="T52" fmla="*/ 24 w 45"/>
                <a:gd name="T53" fmla="*/ 12 h 46"/>
                <a:gd name="T54" fmla="*/ 24 w 45"/>
                <a:gd name="T55" fmla="*/ 20 h 46"/>
                <a:gd name="T56" fmla="*/ 35 w 45"/>
                <a:gd name="T57" fmla="*/ 20 h 46"/>
                <a:gd name="T58" fmla="*/ 35 w 45"/>
                <a:gd name="T59" fmla="*/ 23 h 46"/>
                <a:gd name="T60" fmla="*/ 24 w 45"/>
                <a:gd name="T61" fmla="*/ 23 h 46"/>
                <a:gd name="T62" fmla="*/ 24 w 45"/>
                <a:gd name="T63" fmla="*/ 33 h 46"/>
                <a:gd name="T64" fmla="*/ 38 w 45"/>
                <a:gd name="T65" fmla="*/ 33 h 46"/>
                <a:gd name="T66" fmla="*/ 38 w 45"/>
                <a:gd name="T67" fmla="*/ 36 h 46"/>
                <a:gd name="T68" fmla="*/ 7 w 45"/>
                <a:gd name="T69" fmla="*/ 36 h 46"/>
                <a:gd name="T70" fmla="*/ 31 w 45"/>
                <a:gd name="T71" fmla="*/ 32 h 46"/>
                <a:gd name="T72" fmla="*/ 31 w 45"/>
                <a:gd name="T73" fmla="*/ 32 h 46"/>
                <a:gd name="T74" fmla="*/ 28 w 45"/>
                <a:gd name="T75" fmla="*/ 26 h 46"/>
                <a:gd name="T76" fmla="*/ 30 w 45"/>
                <a:gd name="T77" fmla="*/ 24 h 46"/>
                <a:gd name="T78" fmla="*/ 30 w 45"/>
                <a:gd name="T79" fmla="*/ 24 h 46"/>
                <a:gd name="T80" fmla="*/ 35 w 45"/>
                <a:gd name="T81" fmla="*/ 30 h 46"/>
                <a:gd name="T82" fmla="*/ 31 w 45"/>
                <a:gd name="T83"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 h="46">
                  <a:moveTo>
                    <a:pt x="41" y="44"/>
                  </a:moveTo>
                  <a:lnTo>
                    <a:pt x="4" y="44"/>
                  </a:lnTo>
                  <a:lnTo>
                    <a:pt x="4" y="46"/>
                  </a:lnTo>
                  <a:lnTo>
                    <a:pt x="0" y="46"/>
                  </a:lnTo>
                  <a:lnTo>
                    <a:pt x="0" y="0"/>
                  </a:lnTo>
                  <a:lnTo>
                    <a:pt x="45" y="0"/>
                  </a:lnTo>
                  <a:lnTo>
                    <a:pt x="45" y="46"/>
                  </a:lnTo>
                  <a:lnTo>
                    <a:pt x="41" y="46"/>
                  </a:lnTo>
                  <a:lnTo>
                    <a:pt x="41" y="44"/>
                  </a:lnTo>
                  <a:close/>
                  <a:moveTo>
                    <a:pt x="4" y="41"/>
                  </a:moveTo>
                  <a:lnTo>
                    <a:pt x="41" y="41"/>
                  </a:lnTo>
                  <a:lnTo>
                    <a:pt x="41" y="3"/>
                  </a:lnTo>
                  <a:lnTo>
                    <a:pt x="4" y="3"/>
                  </a:lnTo>
                  <a:lnTo>
                    <a:pt x="4" y="41"/>
                  </a:lnTo>
                  <a:close/>
                  <a:moveTo>
                    <a:pt x="7" y="36"/>
                  </a:moveTo>
                  <a:lnTo>
                    <a:pt x="7" y="33"/>
                  </a:lnTo>
                  <a:lnTo>
                    <a:pt x="20" y="33"/>
                  </a:lnTo>
                  <a:lnTo>
                    <a:pt x="20" y="23"/>
                  </a:lnTo>
                  <a:lnTo>
                    <a:pt x="10" y="23"/>
                  </a:lnTo>
                  <a:lnTo>
                    <a:pt x="10" y="20"/>
                  </a:lnTo>
                  <a:lnTo>
                    <a:pt x="20" y="20"/>
                  </a:lnTo>
                  <a:lnTo>
                    <a:pt x="20" y="12"/>
                  </a:lnTo>
                  <a:lnTo>
                    <a:pt x="8" y="12"/>
                  </a:lnTo>
                  <a:lnTo>
                    <a:pt x="8" y="9"/>
                  </a:lnTo>
                  <a:lnTo>
                    <a:pt x="37" y="9"/>
                  </a:lnTo>
                  <a:lnTo>
                    <a:pt x="37" y="12"/>
                  </a:lnTo>
                  <a:lnTo>
                    <a:pt x="24" y="12"/>
                  </a:lnTo>
                  <a:lnTo>
                    <a:pt x="24" y="20"/>
                  </a:lnTo>
                  <a:lnTo>
                    <a:pt x="35" y="20"/>
                  </a:lnTo>
                  <a:lnTo>
                    <a:pt x="35" y="23"/>
                  </a:lnTo>
                  <a:lnTo>
                    <a:pt x="24" y="23"/>
                  </a:lnTo>
                  <a:lnTo>
                    <a:pt x="24" y="33"/>
                  </a:lnTo>
                  <a:lnTo>
                    <a:pt x="38" y="33"/>
                  </a:lnTo>
                  <a:lnTo>
                    <a:pt x="38" y="36"/>
                  </a:lnTo>
                  <a:lnTo>
                    <a:pt x="7" y="36"/>
                  </a:lnTo>
                  <a:close/>
                  <a:moveTo>
                    <a:pt x="31" y="32"/>
                  </a:moveTo>
                  <a:lnTo>
                    <a:pt x="31" y="32"/>
                  </a:lnTo>
                  <a:lnTo>
                    <a:pt x="28" y="26"/>
                  </a:lnTo>
                  <a:lnTo>
                    <a:pt x="30" y="24"/>
                  </a:lnTo>
                  <a:lnTo>
                    <a:pt x="30" y="24"/>
                  </a:lnTo>
                  <a:lnTo>
                    <a:pt x="35" y="30"/>
                  </a:lnTo>
                  <a:lnTo>
                    <a:pt x="31"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2" name="Freeform 736">
              <a:extLst>
                <a:ext uri="{FF2B5EF4-FFF2-40B4-BE49-F238E27FC236}">
                  <a16:creationId xmlns:a16="http://schemas.microsoft.com/office/drawing/2014/main" id="{A2B487C1-9DA8-445A-8CEC-DD0D9B1D1FB8}"/>
                </a:ext>
              </a:extLst>
            </p:cNvPr>
            <p:cNvSpPr>
              <a:spLocks/>
            </p:cNvSpPr>
            <p:nvPr/>
          </p:nvSpPr>
          <p:spPr bwMode="auto">
            <a:xfrm>
              <a:off x="5289" y="3372"/>
              <a:ext cx="8" cy="22"/>
            </a:xfrm>
            <a:custGeom>
              <a:avLst/>
              <a:gdLst>
                <a:gd name="T0" fmla="*/ 15 w 15"/>
                <a:gd name="T1" fmla="*/ 44 h 44"/>
                <a:gd name="T2" fmla="*/ 0 w 15"/>
                <a:gd name="T3" fmla="*/ 44 h 44"/>
                <a:gd name="T4" fmla="*/ 0 w 15"/>
                <a:gd name="T5" fmla="*/ 41 h 44"/>
                <a:gd name="T6" fmla="*/ 12 w 15"/>
                <a:gd name="T7" fmla="*/ 41 h 44"/>
                <a:gd name="T8" fmla="*/ 12 w 15"/>
                <a:gd name="T9" fmla="*/ 0 h 44"/>
                <a:gd name="T10" fmla="*/ 15 w 15"/>
                <a:gd name="T11" fmla="*/ 0 h 44"/>
                <a:gd name="T12" fmla="*/ 15 w 15"/>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15" h="44">
                  <a:moveTo>
                    <a:pt x="15" y="44"/>
                  </a:moveTo>
                  <a:lnTo>
                    <a:pt x="0" y="44"/>
                  </a:lnTo>
                  <a:lnTo>
                    <a:pt x="0" y="41"/>
                  </a:lnTo>
                  <a:lnTo>
                    <a:pt x="12" y="41"/>
                  </a:lnTo>
                  <a:lnTo>
                    <a:pt x="12" y="0"/>
                  </a:lnTo>
                  <a:lnTo>
                    <a:pt x="15" y="0"/>
                  </a:lnTo>
                  <a:lnTo>
                    <a:pt x="15"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3" name="Freeform 737">
              <a:extLst>
                <a:ext uri="{FF2B5EF4-FFF2-40B4-BE49-F238E27FC236}">
                  <a16:creationId xmlns:a16="http://schemas.microsoft.com/office/drawing/2014/main" id="{2C1CE346-B21F-46E5-A4BF-A6B7DEE95DCD}"/>
                </a:ext>
              </a:extLst>
            </p:cNvPr>
            <p:cNvSpPr>
              <a:spLocks/>
            </p:cNvSpPr>
            <p:nvPr/>
          </p:nvSpPr>
          <p:spPr bwMode="auto">
            <a:xfrm>
              <a:off x="5331" y="3370"/>
              <a:ext cx="8" cy="22"/>
            </a:xfrm>
            <a:custGeom>
              <a:avLst/>
              <a:gdLst>
                <a:gd name="T0" fmla="*/ 17 w 17"/>
                <a:gd name="T1" fmla="*/ 3 h 44"/>
                <a:gd name="T2" fmla="*/ 5 w 17"/>
                <a:gd name="T3" fmla="*/ 3 h 44"/>
                <a:gd name="T4" fmla="*/ 5 w 17"/>
                <a:gd name="T5" fmla="*/ 44 h 44"/>
                <a:gd name="T6" fmla="*/ 0 w 17"/>
                <a:gd name="T7" fmla="*/ 44 h 44"/>
                <a:gd name="T8" fmla="*/ 0 w 17"/>
                <a:gd name="T9" fmla="*/ 0 h 44"/>
                <a:gd name="T10" fmla="*/ 17 w 17"/>
                <a:gd name="T11" fmla="*/ 0 h 44"/>
                <a:gd name="T12" fmla="*/ 17 w 17"/>
                <a:gd name="T13" fmla="*/ 3 h 44"/>
              </a:gdLst>
              <a:ahLst/>
              <a:cxnLst>
                <a:cxn ang="0">
                  <a:pos x="T0" y="T1"/>
                </a:cxn>
                <a:cxn ang="0">
                  <a:pos x="T2" y="T3"/>
                </a:cxn>
                <a:cxn ang="0">
                  <a:pos x="T4" y="T5"/>
                </a:cxn>
                <a:cxn ang="0">
                  <a:pos x="T6" y="T7"/>
                </a:cxn>
                <a:cxn ang="0">
                  <a:pos x="T8" y="T9"/>
                </a:cxn>
                <a:cxn ang="0">
                  <a:pos x="T10" y="T11"/>
                </a:cxn>
                <a:cxn ang="0">
                  <a:pos x="T12" y="T13"/>
                </a:cxn>
              </a:cxnLst>
              <a:rect l="0" t="0" r="r" b="b"/>
              <a:pathLst>
                <a:path w="17" h="44">
                  <a:moveTo>
                    <a:pt x="17" y="3"/>
                  </a:moveTo>
                  <a:lnTo>
                    <a:pt x="5" y="3"/>
                  </a:lnTo>
                  <a:lnTo>
                    <a:pt x="5" y="44"/>
                  </a:lnTo>
                  <a:lnTo>
                    <a:pt x="0" y="44"/>
                  </a:lnTo>
                  <a:lnTo>
                    <a:pt x="0" y="0"/>
                  </a:lnTo>
                  <a:lnTo>
                    <a:pt x="17" y="0"/>
                  </a:lnTo>
                  <a:lnTo>
                    <a:pt x="1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4" name="Freeform 738">
              <a:extLst>
                <a:ext uri="{FF2B5EF4-FFF2-40B4-BE49-F238E27FC236}">
                  <a16:creationId xmlns:a16="http://schemas.microsoft.com/office/drawing/2014/main" id="{EA79DB9D-BC10-4BE4-9A3B-DE1A05F4D4FB}"/>
                </a:ext>
              </a:extLst>
            </p:cNvPr>
            <p:cNvSpPr>
              <a:spLocks noEditPoints="1"/>
            </p:cNvSpPr>
            <p:nvPr/>
          </p:nvSpPr>
          <p:spPr bwMode="auto">
            <a:xfrm>
              <a:off x="5342" y="3371"/>
              <a:ext cx="25" cy="23"/>
            </a:xfrm>
            <a:custGeom>
              <a:avLst/>
              <a:gdLst>
                <a:gd name="T0" fmla="*/ 50 w 50"/>
                <a:gd name="T1" fmla="*/ 20 h 46"/>
                <a:gd name="T2" fmla="*/ 47 w 50"/>
                <a:gd name="T3" fmla="*/ 22 h 46"/>
                <a:gd name="T4" fmla="*/ 47 w 50"/>
                <a:gd name="T5" fmla="*/ 22 h 46"/>
                <a:gd name="T6" fmla="*/ 43 w 50"/>
                <a:gd name="T7" fmla="*/ 17 h 46"/>
                <a:gd name="T8" fmla="*/ 43 w 50"/>
                <a:gd name="T9" fmla="*/ 17 h 46"/>
                <a:gd name="T10" fmla="*/ 34 w 50"/>
                <a:gd name="T11" fmla="*/ 18 h 46"/>
                <a:gd name="T12" fmla="*/ 21 w 50"/>
                <a:gd name="T13" fmla="*/ 19 h 46"/>
                <a:gd name="T14" fmla="*/ 9 w 50"/>
                <a:gd name="T15" fmla="*/ 20 h 46"/>
                <a:gd name="T16" fmla="*/ 1 w 50"/>
                <a:gd name="T17" fmla="*/ 20 h 46"/>
                <a:gd name="T18" fmla="*/ 0 w 50"/>
                <a:gd name="T19" fmla="*/ 16 h 46"/>
                <a:gd name="T20" fmla="*/ 1 w 50"/>
                <a:gd name="T21" fmla="*/ 16 h 46"/>
                <a:gd name="T22" fmla="*/ 1 w 50"/>
                <a:gd name="T23" fmla="*/ 16 h 46"/>
                <a:gd name="T24" fmla="*/ 8 w 50"/>
                <a:gd name="T25" fmla="*/ 16 h 46"/>
                <a:gd name="T26" fmla="*/ 8 w 50"/>
                <a:gd name="T27" fmla="*/ 16 h 46"/>
                <a:gd name="T28" fmla="*/ 14 w 50"/>
                <a:gd name="T29" fmla="*/ 7 h 46"/>
                <a:gd name="T30" fmla="*/ 17 w 50"/>
                <a:gd name="T31" fmla="*/ 0 h 46"/>
                <a:gd name="T32" fmla="*/ 21 w 50"/>
                <a:gd name="T33" fmla="*/ 1 h 46"/>
                <a:gd name="T34" fmla="*/ 21 w 50"/>
                <a:gd name="T35" fmla="*/ 1 h 46"/>
                <a:gd name="T36" fmla="*/ 17 w 50"/>
                <a:gd name="T37" fmla="*/ 9 h 46"/>
                <a:gd name="T38" fmla="*/ 13 w 50"/>
                <a:gd name="T39" fmla="*/ 16 h 46"/>
                <a:gd name="T40" fmla="*/ 13 w 50"/>
                <a:gd name="T41" fmla="*/ 16 h 46"/>
                <a:gd name="T42" fmla="*/ 40 w 50"/>
                <a:gd name="T43" fmla="*/ 14 h 46"/>
                <a:gd name="T44" fmla="*/ 40 w 50"/>
                <a:gd name="T45" fmla="*/ 14 h 46"/>
                <a:gd name="T46" fmla="*/ 32 w 50"/>
                <a:gd name="T47" fmla="*/ 7 h 46"/>
                <a:gd name="T48" fmla="*/ 35 w 50"/>
                <a:gd name="T49" fmla="*/ 4 h 46"/>
                <a:gd name="T50" fmla="*/ 35 w 50"/>
                <a:gd name="T51" fmla="*/ 4 h 46"/>
                <a:gd name="T52" fmla="*/ 43 w 50"/>
                <a:gd name="T53" fmla="*/ 12 h 46"/>
                <a:gd name="T54" fmla="*/ 43 w 50"/>
                <a:gd name="T55" fmla="*/ 12 h 46"/>
                <a:gd name="T56" fmla="*/ 50 w 50"/>
                <a:gd name="T57" fmla="*/ 20 h 46"/>
                <a:gd name="T58" fmla="*/ 50 w 50"/>
                <a:gd name="T59" fmla="*/ 20 h 46"/>
                <a:gd name="T60" fmla="*/ 44 w 50"/>
                <a:gd name="T61" fmla="*/ 46 h 46"/>
                <a:gd name="T62" fmla="*/ 40 w 50"/>
                <a:gd name="T63" fmla="*/ 46 h 46"/>
                <a:gd name="T64" fmla="*/ 40 w 50"/>
                <a:gd name="T65" fmla="*/ 44 h 46"/>
                <a:gd name="T66" fmla="*/ 9 w 50"/>
                <a:gd name="T67" fmla="*/ 44 h 46"/>
                <a:gd name="T68" fmla="*/ 9 w 50"/>
                <a:gd name="T69" fmla="*/ 46 h 46"/>
                <a:gd name="T70" fmla="*/ 6 w 50"/>
                <a:gd name="T71" fmla="*/ 46 h 46"/>
                <a:gd name="T72" fmla="*/ 6 w 50"/>
                <a:gd name="T73" fmla="*/ 25 h 46"/>
                <a:gd name="T74" fmla="*/ 44 w 50"/>
                <a:gd name="T75" fmla="*/ 25 h 46"/>
                <a:gd name="T76" fmla="*/ 44 w 50"/>
                <a:gd name="T77" fmla="*/ 46 h 46"/>
                <a:gd name="T78" fmla="*/ 40 w 50"/>
                <a:gd name="T79" fmla="*/ 41 h 46"/>
                <a:gd name="T80" fmla="*/ 40 w 50"/>
                <a:gd name="T81" fmla="*/ 28 h 46"/>
                <a:gd name="T82" fmla="*/ 9 w 50"/>
                <a:gd name="T83" fmla="*/ 28 h 46"/>
                <a:gd name="T84" fmla="*/ 9 w 50"/>
                <a:gd name="T85" fmla="*/ 41 h 46"/>
                <a:gd name="T86" fmla="*/ 40 w 50"/>
                <a:gd name="T87"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46">
                  <a:moveTo>
                    <a:pt x="50" y="20"/>
                  </a:moveTo>
                  <a:lnTo>
                    <a:pt x="47" y="22"/>
                  </a:lnTo>
                  <a:lnTo>
                    <a:pt x="47" y="22"/>
                  </a:lnTo>
                  <a:lnTo>
                    <a:pt x="43" y="17"/>
                  </a:lnTo>
                  <a:lnTo>
                    <a:pt x="43" y="17"/>
                  </a:lnTo>
                  <a:lnTo>
                    <a:pt x="34" y="18"/>
                  </a:lnTo>
                  <a:lnTo>
                    <a:pt x="21" y="19"/>
                  </a:lnTo>
                  <a:lnTo>
                    <a:pt x="9" y="20"/>
                  </a:lnTo>
                  <a:lnTo>
                    <a:pt x="1" y="20"/>
                  </a:lnTo>
                  <a:lnTo>
                    <a:pt x="0" y="16"/>
                  </a:lnTo>
                  <a:lnTo>
                    <a:pt x="1" y="16"/>
                  </a:lnTo>
                  <a:lnTo>
                    <a:pt x="1" y="16"/>
                  </a:lnTo>
                  <a:lnTo>
                    <a:pt x="8" y="16"/>
                  </a:lnTo>
                  <a:lnTo>
                    <a:pt x="8" y="16"/>
                  </a:lnTo>
                  <a:lnTo>
                    <a:pt x="14" y="7"/>
                  </a:lnTo>
                  <a:lnTo>
                    <a:pt x="17" y="0"/>
                  </a:lnTo>
                  <a:lnTo>
                    <a:pt x="21" y="1"/>
                  </a:lnTo>
                  <a:lnTo>
                    <a:pt x="21" y="1"/>
                  </a:lnTo>
                  <a:lnTo>
                    <a:pt x="17" y="9"/>
                  </a:lnTo>
                  <a:lnTo>
                    <a:pt x="13" y="16"/>
                  </a:lnTo>
                  <a:lnTo>
                    <a:pt x="13" y="16"/>
                  </a:lnTo>
                  <a:lnTo>
                    <a:pt x="40" y="14"/>
                  </a:lnTo>
                  <a:lnTo>
                    <a:pt x="40" y="14"/>
                  </a:lnTo>
                  <a:lnTo>
                    <a:pt x="32" y="7"/>
                  </a:lnTo>
                  <a:lnTo>
                    <a:pt x="35" y="4"/>
                  </a:lnTo>
                  <a:lnTo>
                    <a:pt x="35" y="4"/>
                  </a:lnTo>
                  <a:lnTo>
                    <a:pt x="43" y="12"/>
                  </a:lnTo>
                  <a:lnTo>
                    <a:pt x="43" y="12"/>
                  </a:lnTo>
                  <a:lnTo>
                    <a:pt x="50" y="20"/>
                  </a:lnTo>
                  <a:lnTo>
                    <a:pt x="50" y="20"/>
                  </a:lnTo>
                  <a:close/>
                  <a:moveTo>
                    <a:pt x="44" y="46"/>
                  </a:moveTo>
                  <a:lnTo>
                    <a:pt x="40" y="46"/>
                  </a:lnTo>
                  <a:lnTo>
                    <a:pt x="40" y="44"/>
                  </a:lnTo>
                  <a:lnTo>
                    <a:pt x="9" y="44"/>
                  </a:lnTo>
                  <a:lnTo>
                    <a:pt x="9" y="46"/>
                  </a:lnTo>
                  <a:lnTo>
                    <a:pt x="6" y="46"/>
                  </a:lnTo>
                  <a:lnTo>
                    <a:pt x="6" y="25"/>
                  </a:lnTo>
                  <a:lnTo>
                    <a:pt x="44" y="25"/>
                  </a:lnTo>
                  <a:lnTo>
                    <a:pt x="44" y="46"/>
                  </a:lnTo>
                  <a:close/>
                  <a:moveTo>
                    <a:pt x="40" y="41"/>
                  </a:moveTo>
                  <a:lnTo>
                    <a:pt x="40" y="28"/>
                  </a:lnTo>
                  <a:lnTo>
                    <a:pt x="9" y="28"/>
                  </a:lnTo>
                  <a:lnTo>
                    <a:pt x="9" y="41"/>
                  </a:lnTo>
                  <a:lnTo>
                    <a:pt x="4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5" name="Freeform 739">
              <a:extLst>
                <a:ext uri="{FF2B5EF4-FFF2-40B4-BE49-F238E27FC236}">
                  <a16:creationId xmlns:a16="http://schemas.microsoft.com/office/drawing/2014/main" id="{4988C6D1-3A42-478A-8F65-FF6D5E10A284}"/>
                </a:ext>
              </a:extLst>
            </p:cNvPr>
            <p:cNvSpPr>
              <a:spLocks noEditPoints="1"/>
            </p:cNvSpPr>
            <p:nvPr/>
          </p:nvSpPr>
          <p:spPr bwMode="auto">
            <a:xfrm>
              <a:off x="5369" y="3371"/>
              <a:ext cx="25" cy="23"/>
            </a:xfrm>
            <a:custGeom>
              <a:avLst/>
              <a:gdLst>
                <a:gd name="T0" fmla="*/ 7 w 50"/>
                <a:gd name="T1" fmla="*/ 23 h 47"/>
                <a:gd name="T2" fmla="*/ 3 w 50"/>
                <a:gd name="T3" fmla="*/ 13 h 47"/>
                <a:gd name="T4" fmla="*/ 10 w 50"/>
                <a:gd name="T5" fmla="*/ 20 h 47"/>
                <a:gd name="T6" fmla="*/ 4 w 50"/>
                <a:gd name="T7" fmla="*/ 45 h 47"/>
                <a:gd name="T8" fmla="*/ 1 w 50"/>
                <a:gd name="T9" fmla="*/ 43 h 47"/>
                <a:gd name="T10" fmla="*/ 5 w 50"/>
                <a:gd name="T11" fmla="*/ 35 h 47"/>
                <a:gd name="T12" fmla="*/ 12 w 50"/>
                <a:gd name="T13" fmla="*/ 28 h 47"/>
                <a:gd name="T14" fmla="*/ 9 w 50"/>
                <a:gd name="T15" fmla="*/ 37 h 47"/>
                <a:gd name="T16" fmla="*/ 4 w 50"/>
                <a:gd name="T17" fmla="*/ 45 h 47"/>
                <a:gd name="T18" fmla="*/ 9 w 50"/>
                <a:gd name="T19" fmla="*/ 11 h 47"/>
                <a:gd name="T20" fmla="*/ 2 w 50"/>
                <a:gd name="T21" fmla="*/ 3 h 47"/>
                <a:gd name="T22" fmla="*/ 4 w 50"/>
                <a:gd name="T23" fmla="*/ 1 h 47"/>
                <a:gd name="T24" fmla="*/ 9 w 50"/>
                <a:gd name="T25" fmla="*/ 11 h 47"/>
                <a:gd name="T26" fmla="*/ 10 w 50"/>
                <a:gd name="T27" fmla="*/ 16 h 47"/>
                <a:gd name="T28" fmla="*/ 14 w 50"/>
                <a:gd name="T29" fmla="*/ 13 h 47"/>
                <a:gd name="T30" fmla="*/ 20 w 50"/>
                <a:gd name="T31" fmla="*/ 10 h 47"/>
                <a:gd name="T32" fmla="*/ 16 w 50"/>
                <a:gd name="T33" fmla="*/ 14 h 47"/>
                <a:gd name="T34" fmla="*/ 12 w 50"/>
                <a:gd name="T35" fmla="*/ 18 h 47"/>
                <a:gd name="T36" fmla="*/ 19 w 50"/>
                <a:gd name="T37" fmla="*/ 20 h 47"/>
                <a:gd name="T38" fmla="*/ 17 w 50"/>
                <a:gd name="T39" fmla="*/ 18 h 47"/>
                <a:gd name="T40" fmla="*/ 23 w 50"/>
                <a:gd name="T41" fmla="*/ 14 h 47"/>
                <a:gd name="T42" fmla="*/ 25 w 50"/>
                <a:gd name="T43" fmla="*/ 7 h 47"/>
                <a:gd name="T44" fmla="*/ 13 w 50"/>
                <a:gd name="T45" fmla="*/ 3 h 47"/>
                <a:gd name="T46" fmla="*/ 28 w 50"/>
                <a:gd name="T47" fmla="*/ 0 h 47"/>
                <a:gd name="T48" fmla="*/ 32 w 50"/>
                <a:gd name="T49" fmla="*/ 3 h 47"/>
                <a:gd name="T50" fmla="*/ 50 w 50"/>
                <a:gd name="T51" fmla="*/ 7 h 47"/>
                <a:gd name="T52" fmla="*/ 37 w 50"/>
                <a:gd name="T53" fmla="*/ 17 h 47"/>
                <a:gd name="T54" fmla="*/ 36 w 50"/>
                <a:gd name="T55" fmla="*/ 19 h 47"/>
                <a:gd name="T56" fmla="*/ 33 w 50"/>
                <a:gd name="T57" fmla="*/ 19 h 47"/>
                <a:gd name="T58" fmla="*/ 29 w 50"/>
                <a:gd name="T59" fmla="*/ 17 h 47"/>
                <a:gd name="T60" fmla="*/ 32 w 50"/>
                <a:gd name="T61" fmla="*/ 17 h 47"/>
                <a:gd name="T62" fmla="*/ 33 w 50"/>
                <a:gd name="T63" fmla="*/ 15 h 47"/>
                <a:gd name="T64" fmla="*/ 28 w 50"/>
                <a:gd name="T65" fmla="*/ 7 h 47"/>
                <a:gd name="T66" fmla="*/ 27 w 50"/>
                <a:gd name="T67" fmla="*/ 12 h 47"/>
                <a:gd name="T68" fmla="*/ 22 w 50"/>
                <a:gd name="T69" fmla="*/ 18 h 47"/>
                <a:gd name="T70" fmla="*/ 19 w 50"/>
                <a:gd name="T71" fmla="*/ 20 h 47"/>
                <a:gd name="T72" fmla="*/ 32 w 50"/>
                <a:gd name="T73" fmla="*/ 43 h 47"/>
                <a:gd name="T74" fmla="*/ 38 w 50"/>
                <a:gd name="T75" fmla="*/ 43 h 47"/>
                <a:gd name="T76" fmla="*/ 43 w 50"/>
                <a:gd name="T77" fmla="*/ 42 h 47"/>
                <a:gd name="T78" fmla="*/ 43 w 50"/>
                <a:gd name="T79" fmla="*/ 40 h 47"/>
                <a:gd name="T80" fmla="*/ 18 w 50"/>
                <a:gd name="T81" fmla="*/ 37 h 47"/>
                <a:gd name="T82" fmla="*/ 14 w 50"/>
                <a:gd name="T83" fmla="*/ 39 h 47"/>
                <a:gd name="T84" fmla="*/ 43 w 50"/>
                <a:gd name="T85" fmla="*/ 28 h 47"/>
                <a:gd name="T86" fmla="*/ 13 w 50"/>
                <a:gd name="T87" fmla="*/ 24 h 47"/>
                <a:gd name="T88" fmla="*/ 46 w 50"/>
                <a:gd name="T89" fmla="*/ 22 h 47"/>
                <a:gd name="T90" fmla="*/ 19 w 50"/>
                <a:gd name="T91" fmla="*/ 31 h 47"/>
                <a:gd name="T92" fmla="*/ 48 w 50"/>
                <a:gd name="T93" fmla="*/ 35 h 47"/>
                <a:gd name="T94" fmla="*/ 48 w 50"/>
                <a:gd name="T95" fmla="*/ 35 h 47"/>
                <a:gd name="T96" fmla="*/ 47 w 50"/>
                <a:gd name="T97" fmla="*/ 43 h 47"/>
                <a:gd name="T98" fmla="*/ 46 w 50"/>
                <a:gd name="T99" fmla="*/ 45 h 47"/>
                <a:gd name="T100" fmla="*/ 39 w 50"/>
                <a:gd name="T101" fmla="*/ 47 h 47"/>
                <a:gd name="T102" fmla="*/ 48 w 50"/>
                <a:gd name="T103" fmla="*/ 19 h 47"/>
                <a:gd name="T104" fmla="*/ 44 w 50"/>
                <a:gd name="T105" fmla="*/ 15 h 47"/>
                <a:gd name="T106" fmla="*/ 39 w 50"/>
                <a:gd name="T107" fmla="*/ 10 h 47"/>
                <a:gd name="T108" fmla="*/ 43 w 50"/>
                <a:gd name="T109" fmla="*/ 9 h 47"/>
                <a:gd name="T110" fmla="*/ 50 w 50"/>
                <a:gd name="T111"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 h="47">
                  <a:moveTo>
                    <a:pt x="7" y="23"/>
                  </a:moveTo>
                  <a:lnTo>
                    <a:pt x="7" y="23"/>
                  </a:lnTo>
                  <a:lnTo>
                    <a:pt x="0" y="16"/>
                  </a:lnTo>
                  <a:lnTo>
                    <a:pt x="3" y="13"/>
                  </a:lnTo>
                  <a:lnTo>
                    <a:pt x="3" y="13"/>
                  </a:lnTo>
                  <a:lnTo>
                    <a:pt x="10" y="20"/>
                  </a:lnTo>
                  <a:lnTo>
                    <a:pt x="7" y="23"/>
                  </a:lnTo>
                  <a:close/>
                  <a:moveTo>
                    <a:pt x="4" y="45"/>
                  </a:moveTo>
                  <a:lnTo>
                    <a:pt x="1" y="43"/>
                  </a:lnTo>
                  <a:lnTo>
                    <a:pt x="1" y="43"/>
                  </a:lnTo>
                  <a:lnTo>
                    <a:pt x="5" y="35"/>
                  </a:lnTo>
                  <a:lnTo>
                    <a:pt x="5" y="35"/>
                  </a:lnTo>
                  <a:lnTo>
                    <a:pt x="9" y="26"/>
                  </a:lnTo>
                  <a:lnTo>
                    <a:pt x="12" y="28"/>
                  </a:lnTo>
                  <a:lnTo>
                    <a:pt x="12" y="28"/>
                  </a:lnTo>
                  <a:lnTo>
                    <a:pt x="9" y="37"/>
                  </a:lnTo>
                  <a:lnTo>
                    <a:pt x="9" y="37"/>
                  </a:lnTo>
                  <a:lnTo>
                    <a:pt x="4" y="45"/>
                  </a:lnTo>
                  <a:lnTo>
                    <a:pt x="4" y="45"/>
                  </a:lnTo>
                  <a:close/>
                  <a:moveTo>
                    <a:pt x="9" y="11"/>
                  </a:moveTo>
                  <a:lnTo>
                    <a:pt x="9" y="11"/>
                  </a:lnTo>
                  <a:lnTo>
                    <a:pt x="2" y="3"/>
                  </a:lnTo>
                  <a:lnTo>
                    <a:pt x="4" y="1"/>
                  </a:lnTo>
                  <a:lnTo>
                    <a:pt x="4" y="1"/>
                  </a:lnTo>
                  <a:lnTo>
                    <a:pt x="12" y="8"/>
                  </a:lnTo>
                  <a:lnTo>
                    <a:pt x="9" y="11"/>
                  </a:lnTo>
                  <a:close/>
                  <a:moveTo>
                    <a:pt x="12" y="18"/>
                  </a:moveTo>
                  <a:lnTo>
                    <a:pt x="10" y="16"/>
                  </a:lnTo>
                  <a:lnTo>
                    <a:pt x="10" y="16"/>
                  </a:lnTo>
                  <a:lnTo>
                    <a:pt x="14" y="13"/>
                  </a:lnTo>
                  <a:lnTo>
                    <a:pt x="17" y="9"/>
                  </a:lnTo>
                  <a:lnTo>
                    <a:pt x="20" y="10"/>
                  </a:lnTo>
                  <a:lnTo>
                    <a:pt x="20" y="10"/>
                  </a:lnTo>
                  <a:lnTo>
                    <a:pt x="16" y="14"/>
                  </a:lnTo>
                  <a:lnTo>
                    <a:pt x="16" y="14"/>
                  </a:lnTo>
                  <a:lnTo>
                    <a:pt x="12" y="18"/>
                  </a:lnTo>
                  <a:lnTo>
                    <a:pt x="12" y="18"/>
                  </a:lnTo>
                  <a:close/>
                  <a:moveTo>
                    <a:pt x="19" y="20"/>
                  </a:moveTo>
                  <a:lnTo>
                    <a:pt x="17" y="18"/>
                  </a:lnTo>
                  <a:lnTo>
                    <a:pt x="17" y="18"/>
                  </a:lnTo>
                  <a:lnTo>
                    <a:pt x="20" y="16"/>
                  </a:lnTo>
                  <a:lnTo>
                    <a:pt x="23" y="14"/>
                  </a:lnTo>
                  <a:lnTo>
                    <a:pt x="24" y="11"/>
                  </a:lnTo>
                  <a:lnTo>
                    <a:pt x="25" y="7"/>
                  </a:lnTo>
                  <a:lnTo>
                    <a:pt x="13" y="7"/>
                  </a:lnTo>
                  <a:lnTo>
                    <a:pt x="13" y="3"/>
                  </a:lnTo>
                  <a:lnTo>
                    <a:pt x="28" y="3"/>
                  </a:lnTo>
                  <a:lnTo>
                    <a:pt x="28" y="0"/>
                  </a:lnTo>
                  <a:lnTo>
                    <a:pt x="32" y="0"/>
                  </a:lnTo>
                  <a:lnTo>
                    <a:pt x="32" y="3"/>
                  </a:lnTo>
                  <a:lnTo>
                    <a:pt x="50" y="3"/>
                  </a:lnTo>
                  <a:lnTo>
                    <a:pt x="50" y="7"/>
                  </a:lnTo>
                  <a:lnTo>
                    <a:pt x="37" y="7"/>
                  </a:lnTo>
                  <a:lnTo>
                    <a:pt x="37" y="17"/>
                  </a:lnTo>
                  <a:lnTo>
                    <a:pt x="37" y="17"/>
                  </a:lnTo>
                  <a:lnTo>
                    <a:pt x="36" y="19"/>
                  </a:lnTo>
                  <a:lnTo>
                    <a:pt x="36" y="19"/>
                  </a:lnTo>
                  <a:lnTo>
                    <a:pt x="33" y="19"/>
                  </a:lnTo>
                  <a:lnTo>
                    <a:pt x="29" y="19"/>
                  </a:lnTo>
                  <a:lnTo>
                    <a:pt x="29" y="17"/>
                  </a:lnTo>
                  <a:lnTo>
                    <a:pt x="32" y="17"/>
                  </a:lnTo>
                  <a:lnTo>
                    <a:pt x="32" y="17"/>
                  </a:lnTo>
                  <a:lnTo>
                    <a:pt x="33" y="16"/>
                  </a:lnTo>
                  <a:lnTo>
                    <a:pt x="33" y="15"/>
                  </a:lnTo>
                  <a:lnTo>
                    <a:pt x="33" y="7"/>
                  </a:lnTo>
                  <a:lnTo>
                    <a:pt x="28" y="7"/>
                  </a:lnTo>
                  <a:lnTo>
                    <a:pt x="28" y="7"/>
                  </a:lnTo>
                  <a:lnTo>
                    <a:pt x="27" y="12"/>
                  </a:lnTo>
                  <a:lnTo>
                    <a:pt x="25" y="15"/>
                  </a:lnTo>
                  <a:lnTo>
                    <a:pt x="22" y="18"/>
                  </a:lnTo>
                  <a:lnTo>
                    <a:pt x="19" y="20"/>
                  </a:lnTo>
                  <a:lnTo>
                    <a:pt x="19" y="20"/>
                  </a:lnTo>
                  <a:close/>
                  <a:moveTo>
                    <a:pt x="32" y="47"/>
                  </a:moveTo>
                  <a:lnTo>
                    <a:pt x="32" y="43"/>
                  </a:lnTo>
                  <a:lnTo>
                    <a:pt x="38" y="43"/>
                  </a:lnTo>
                  <a:lnTo>
                    <a:pt x="38" y="43"/>
                  </a:lnTo>
                  <a:lnTo>
                    <a:pt x="40" y="43"/>
                  </a:lnTo>
                  <a:lnTo>
                    <a:pt x="43" y="42"/>
                  </a:lnTo>
                  <a:lnTo>
                    <a:pt x="43" y="42"/>
                  </a:lnTo>
                  <a:lnTo>
                    <a:pt x="43" y="40"/>
                  </a:lnTo>
                  <a:lnTo>
                    <a:pt x="44" y="37"/>
                  </a:lnTo>
                  <a:lnTo>
                    <a:pt x="18" y="37"/>
                  </a:lnTo>
                  <a:lnTo>
                    <a:pt x="17" y="39"/>
                  </a:lnTo>
                  <a:lnTo>
                    <a:pt x="14" y="39"/>
                  </a:lnTo>
                  <a:lnTo>
                    <a:pt x="15" y="28"/>
                  </a:lnTo>
                  <a:lnTo>
                    <a:pt x="43" y="28"/>
                  </a:lnTo>
                  <a:lnTo>
                    <a:pt x="43" y="24"/>
                  </a:lnTo>
                  <a:lnTo>
                    <a:pt x="13" y="24"/>
                  </a:lnTo>
                  <a:lnTo>
                    <a:pt x="13" y="22"/>
                  </a:lnTo>
                  <a:lnTo>
                    <a:pt x="46" y="22"/>
                  </a:lnTo>
                  <a:lnTo>
                    <a:pt x="46" y="31"/>
                  </a:lnTo>
                  <a:lnTo>
                    <a:pt x="19" y="31"/>
                  </a:lnTo>
                  <a:lnTo>
                    <a:pt x="18" y="35"/>
                  </a:lnTo>
                  <a:lnTo>
                    <a:pt x="48" y="35"/>
                  </a:lnTo>
                  <a:lnTo>
                    <a:pt x="48" y="35"/>
                  </a:lnTo>
                  <a:lnTo>
                    <a:pt x="48" y="35"/>
                  </a:lnTo>
                  <a:lnTo>
                    <a:pt x="48" y="40"/>
                  </a:lnTo>
                  <a:lnTo>
                    <a:pt x="47" y="43"/>
                  </a:lnTo>
                  <a:lnTo>
                    <a:pt x="47" y="43"/>
                  </a:lnTo>
                  <a:lnTo>
                    <a:pt x="46" y="45"/>
                  </a:lnTo>
                  <a:lnTo>
                    <a:pt x="44" y="46"/>
                  </a:lnTo>
                  <a:lnTo>
                    <a:pt x="39" y="47"/>
                  </a:lnTo>
                  <a:lnTo>
                    <a:pt x="32" y="47"/>
                  </a:lnTo>
                  <a:close/>
                  <a:moveTo>
                    <a:pt x="48" y="19"/>
                  </a:moveTo>
                  <a:lnTo>
                    <a:pt x="48" y="19"/>
                  </a:lnTo>
                  <a:lnTo>
                    <a:pt x="44" y="15"/>
                  </a:lnTo>
                  <a:lnTo>
                    <a:pt x="44" y="15"/>
                  </a:lnTo>
                  <a:lnTo>
                    <a:pt x="39" y="10"/>
                  </a:lnTo>
                  <a:lnTo>
                    <a:pt x="43" y="9"/>
                  </a:lnTo>
                  <a:lnTo>
                    <a:pt x="43" y="9"/>
                  </a:lnTo>
                  <a:lnTo>
                    <a:pt x="46" y="13"/>
                  </a:lnTo>
                  <a:lnTo>
                    <a:pt x="50" y="17"/>
                  </a:lnTo>
                  <a:lnTo>
                    <a:pt x="48"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6" name="Freeform 740">
              <a:extLst>
                <a:ext uri="{FF2B5EF4-FFF2-40B4-BE49-F238E27FC236}">
                  <a16:creationId xmlns:a16="http://schemas.microsoft.com/office/drawing/2014/main" id="{7B3564EA-4BFF-4015-AB88-EB880113E9D8}"/>
                </a:ext>
              </a:extLst>
            </p:cNvPr>
            <p:cNvSpPr>
              <a:spLocks/>
            </p:cNvSpPr>
            <p:nvPr/>
          </p:nvSpPr>
          <p:spPr bwMode="auto">
            <a:xfrm>
              <a:off x="5398" y="3372"/>
              <a:ext cx="9" cy="22"/>
            </a:xfrm>
            <a:custGeom>
              <a:avLst/>
              <a:gdLst>
                <a:gd name="T0" fmla="*/ 16 w 16"/>
                <a:gd name="T1" fmla="*/ 44 h 44"/>
                <a:gd name="T2" fmla="*/ 0 w 16"/>
                <a:gd name="T3" fmla="*/ 44 h 44"/>
                <a:gd name="T4" fmla="*/ 0 w 16"/>
                <a:gd name="T5" fmla="*/ 41 h 44"/>
                <a:gd name="T6" fmla="*/ 12 w 16"/>
                <a:gd name="T7" fmla="*/ 41 h 44"/>
                <a:gd name="T8" fmla="*/ 12 w 16"/>
                <a:gd name="T9" fmla="*/ 0 h 44"/>
                <a:gd name="T10" fmla="*/ 16 w 16"/>
                <a:gd name="T11" fmla="*/ 0 h 44"/>
                <a:gd name="T12" fmla="*/ 16 w 16"/>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16" h="44">
                  <a:moveTo>
                    <a:pt x="16" y="44"/>
                  </a:moveTo>
                  <a:lnTo>
                    <a:pt x="0" y="44"/>
                  </a:lnTo>
                  <a:lnTo>
                    <a:pt x="0" y="41"/>
                  </a:lnTo>
                  <a:lnTo>
                    <a:pt x="12" y="41"/>
                  </a:lnTo>
                  <a:lnTo>
                    <a:pt x="12" y="0"/>
                  </a:lnTo>
                  <a:lnTo>
                    <a:pt x="16" y="0"/>
                  </a:lnTo>
                  <a:lnTo>
                    <a:pt x="16"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7" name="Freeform 741">
              <a:extLst>
                <a:ext uri="{FF2B5EF4-FFF2-40B4-BE49-F238E27FC236}">
                  <a16:creationId xmlns:a16="http://schemas.microsoft.com/office/drawing/2014/main" id="{C1B05200-E153-4F0C-86AF-9D0F36027E40}"/>
                </a:ext>
              </a:extLst>
            </p:cNvPr>
            <p:cNvSpPr>
              <a:spLocks noEditPoints="1"/>
            </p:cNvSpPr>
            <p:nvPr/>
          </p:nvSpPr>
          <p:spPr bwMode="auto">
            <a:xfrm>
              <a:off x="5426" y="3371"/>
              <a:ext cx="22" cy="23"/>
            </a:xfrm>
            <a:custGeom>
              <a:avLst/>
              <a:gdLst>
                <a:gd name="T0" fmla="*/ 40 w 44"/>
                <a:gd name="T1" fmla="*/ 46 h 46"/>
                <a:gd name="T2" fmla="*/ 32 w 44"/>
                <a:gd name="T3" fmla="*/ 46 h 46"/>
                <a:gd name="T4" fmla="*/ 32 w 44"/>
                <a:gd name="T5" fmla="*/ 42 h 46"/>
                <a:gd name="T6" fmla="*/ 38 w 44"/>
                <a:gd name="T7" fmla="*/ 42 h 46"/>
                <a:gd name="T8" fmla="*/ 38 w 44"/>
                <a:gd name="T9" fmla="*/ 42 h 46"/>
                <a:gd name="T10" fmla="*/ 40 w 44"/>
                <a:gd name="T11" fmla="*/ 42 h 46"/>
                <a:gd name="T12" fmla="*/ 40 w 44"/>
                <a:gd name="T13" fmla="*/ 42 h 46"/>
                <a:gd name="T14" fmla="*/ 40 w 44"/>
                <a:gd name="T15" fmla="*/ 40 h 46"/>
                <a:gd name="T16" fmla="*/ 40 w 44"/>
                <a:gd name="T17" fmla="*/ 12 h 46"/>
                <a:gd name="T18" fmla="*/ 4 w 44"/>
                <a:gd name="T19" fmla="*/ 12 h 46"/>
                <a:gd name="T20" fmla="*/ 4 w 44"/>
                <a:gd name="T21" fmla="*/ 46 h 46"/>
                <a:gd name="T22" fmla="*/ 0 w 44"/>
                <a:gd name="T23" fmla="*/ 46 h 46"/>
                <a:gd name="T24" fmla="*/ 0 w 44"/>
                <a:gd name="T25" fmla="*/ 8 h 46"/>
                <a:gd name="T26" fmla="*/ 16 w 44"/>
                <a:gd name="T27" fmla="*/ 8 h 46"/>
                <a:gd name="T28" fmla="*/ 16 w 44"/>
                <a:gd name="T29" fmla="*/ 8 h 46"/>
                <a:gd name="T30" fmla="*/ 19 w 44"/>
                <a:gd name="T31" fmla="*/ 0 h 46"/>
                <a:gd name="T32" fmla="*/ 23 w 44"/>
                <a:gd name="T33" fmla="*/ 1 h 46"/>
                <a:gd name="T34" fmla="*/ 23 w 44"/>
                <a:gd name="T35" fmla="*/ 1 h 46"/>
                <a:gd name="T36" fmla="*/ 20 w 44"/>
                <a:gd name="T37" fmla="*/ 8 h 46"/>
                <a:gd name="T38" fmla="*/ 44 w 44"/>
                <a:gd name="T39" fmla="*/ 8 h 46"/>
                <a:gd name="T40" fmla="*/ 44 w 44"/>
                <a:gd name="T41" fmla="*/ 42 h 46"/>
                <a:gd name="T42" fmla="*/ 44 w 44"/>
                <a:gd name="T43" fmla="*/ 42 h 46"/>
                <a:gd name="T44" fmla="*/ 44 w 44"/>
                <a:gd name="T45" fmla="*/ 43 h 46"/>
                <a:gd name="T46" fmla="*/ 43 w 44"/>
                <a:gd name="T47" fmla="*/ 45 h 46"/>
                <a:gd name="T48" fmla="*/ 43 w 44"/>
                <a:gd name="T49" fmla="*/ 45 h 46"/>
                <a:gd name="T50" fmla="*/ 42 w 44"/>
                <a:gd name="T51" fmla="*/ 46 h 46"/>
                <a:gd name="T52" fmla="*/ 40 w 44"/>
                <a:gd name="T53" fmla="*/ 46 h 46"/>
                <a:gd name="T54" fmla="*/ 40 w 44"/>
                <a:gd name="T55" fmla="*/ 46 h 46"/>
                <a:gd name="T56" fmla="*/ 15 w 44"/>
                <a:gd name="T57" fmla="*/ 36 h 46"/>
                <a:gd name="T58" fmla="*/ 15 w 44"/>
                <a:gd name="T59" fmla="*/ 38 h 46"/>
                <a:gd name="T60" fmla="*/ 12 w 44"/>
                <a:gd name="T61" fmla="*/ 38 h 46"/>
                <a:gd name="T62" fmla="*/ 12 w 44"/>
                <a:gd name="T63" fmla="*/ 19 h 46"/>
                <a:gd name="T64" fmla="*/ 33 w 44"/>
                <a:gd name="T65" fmla="*/ 19 h 46"/>
                <a:gd name="T66" fmla="*/ 33 w 44"/>
                <a:gd name="T67" fmla="*/ 36 h 46"/>
                <a:gd name="T68" fmla="*/ 15 w 44"/>
                <a:gd name="T69" fmla="*/ 36 h 46"/>
                <a:gd name="T70" fmla="*/ 29 w 44"/>
                <a:gd name="T71" fmla="*/ 22 h 46"/>
                <a:gd name="T72" fmla="*/ 15 w 44"/>
                <a:gd name="T73" fmla="*/ 22 h 46"/>
                <a:gd name="T74" fmla="*/ 15 w 44"/>
                <a:gd name="T75" fmla="*/ 33 h 46"/>
                <a:gd name="T76" fmla="*/ 29 w 44"/>
                <a:gd name="T77" fmla="*/ 33 h 46"/>
                <a:gd name="T78" fmla="*/ 29 w 44"/>
                <a:gd name="T79"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46">
                  <a:moveTo>
                    <a:pt x="40" y="46"/>
                  </a:moveTo>
                  <a:lnTo>
                    <a:pt x="32" y="46"/>
                  </a:lnTo>
                  <a:lnTo>
                    <a:pt x="32" y="42"/>
                  </a:lnTo>
                  <a:lnTo>
                    <a:pt x="38" y="42"/>
                  </a:lnTo>
                  <a:lnTo>
                    <a:pt x="38" y="42"/>
                  </a:lnTo>
                  <a:lnTo>
                    <a:pt x="40" y="42"/>
                  </a:lnTo>
                  <a:lnTo>
                    <a:pt x="40" y="42"/>
                  </a:lnTo>
                  <a:lnTo>
                    <a:pt x="40" y="40"/>
                  </a:lnTo>
                  <a:lnTo>
                    <a:pt x="40" y="12"/>
                  </a:lnTo>
                  <a:lnTo>
                    <a:pt x="4" y="12"/>
                  </a:lnTo>
                  <a:lnTo>
                    <a:pt x="4" y="46"/>
                  </a:lnTo>
                  <a:lnTo>
                    <a:pt x="0" y="46"/>
                  </a:lnTo>
                  <a:lnTo>
                    <a:pt x="0" y="8"/>
                  </a:lnTo>
                  <a:lnTo>
                    <a:pt x="16" y="8"/>
                  </a:lnTo>
                  <a:lnTo>
                    <a:pt x="16" y="8"/>
                  </a:lnTo>
                  <a:lnTo>
                    <a:pt x="19" y="0"/>
                  </a:lnTo>
                  <a:lnTo>
                    <a:pt x="23" y="1"/>
                  </a:lnTo>
                  <a:lnTo>
                    <a:pt x="23" y="1"/>
                  </a:lnTo>
                  <a:lnTo>
                    <a:pt x="20" y="8"/>
                  </a:lnTo>
                  <a:lnTo>
                    <a:pt x="44" y="8"/>
                  </a:lnTo>
                  <a:lnTo>
                    <a:pt x="44" y="42"/>
                  </a:lnTo>
                  <a:lnTo>
                    <a:pt x="44" y="42"/>
                  </a:lnTo>
                  <a:lnTo>
                    <a:pt x="44" y="43"/>
                  </a:lnTo>
                  <a:lnTo>
                    <a:pt x="43" y="45"/>
                  </a:lnTo>
                  <a:lnTo>
                    <a:pt x="43" y="45"/>
                  </a:lnTo>
                  <a:lnTo>
                    <a:pt x="42" y="46"/>
                  </a:lnTo>
                  <a:lnTo>
                    <a:pt x="40" y="46"/>
                  </a:lnTo>
                  <a:lnTo>
                    <a:pt x="40" y="46"/>
                  </a:lnTo>
                  <a:close/>
                  <a:moveTo>
                    <a:pt x="15" y="36"/>
                  </a:moveTo>
                  <a:lnTo>
                    <a:pt x="15" y="38"/>
                  </a:lnTo>
                  <a:lnTo>
                    <a:pt x="12" y="38"/>
                  </a:lnTo>
                  <a:lnTo>
                    <a:pt x="12" y="19"/>
                  </a:lnTo>
                  <a:lnTo>
                    <a:pt x="33" y="19"/>
                  </a:lnTo>
                  <a:lnTo>
                    <a:pt x="33" y="36"/>
                  </a:lnTo>
                  <a:lnTo>
                    <a:pt x="15" y="36"/>
                  </a:lnTo>
                  <a:close/>
                  <a:moveTo>
                    <a:pt x="29" y="22"/>
                  </a:moveTo>
                  <a:lnTo>
                    <a:pt x="15" y="22"/>
                  </a:lnTo>
                  <a:lnTo>
                    <a:pt x="15" y="33"/>
                  </a:lnTo>
                  <a:lnTo>
                    <a:pt x="29" y="33"/>
                  </a:lnTo>
                  <a:lnTo>
                    <a:pt x="2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8" name="Freeform 742">
              <a:extLst>
                <a:ext uri="{FF2B5EF4-FFF2-40B4-BE49-F238E27FC236}">
                  <a16:creationId xmlns:a16="http://schemas.microsoft.com/office/drawing/2014/main" id="{FDD68D9D-D468-48F0-AD4D-EC2DF85A00A9}"/>
                </a:ext>
              </a:extLst>
            </p:cNvPr>
            <p:cNvSpPr>
              <a:spLocks noEditPoints="1"/>
            </p:cNvSpPr>
            <p:nvPr/>
          </p:nvSpPr>
          <p:spPr bwMode="auto">
            <a:xfrm>
              <a:off x="5454" y="3372"/>
              <a:ext cx="23" cy="22"/>
            </a:xfrm>
            <a:custGeom>
              <a:avLst/>
              <a:gdLst>
                <a:gd name="T0" fmla="*/ 13 w 45"/>
                <a:gd name="T1" fmla="*/ 29 h 44"/>
                <a:gd name="T2" fmla="*/ 13 w 45"/>
                <a:gd name="T3" fmla="*/ 29 h 44"/>
                <a:gd name="T4" fmla="*/ 8 w 45"/>
                <a:gd name="T5" fmla="*/ 37 h 44"/>
                <a:gd name="T6" fmla="*/ 6 w 45"/>
                <a:gd name="T7" fmla="*/ 42 h 44"/>
                <a:gd name="T8" fmla="*/ 3 w 45"/>
                <a:gd name="T9" fmla="*/ 42 h 44"/>
                <a:gd name="T10" fmla="*/ 3 w 45"/>
                <a:gd name="T11" fmla="*/ 42 h 44"/>
                <a:gd name="T12" fmla="*/ 1 w 45"/>
                <a:gd name="T13" fmla="*/ 33 h 44"/>
                <a:gd name="T14" fmla="*/ 0 w 45"/>
                <a:gd name="T15" fmla="*/ 24 h 44"/>
                <a:gd name="T16" fmla="*/ 0 w 45"/>
                <a:gd name="T17" fmla="*/ 24 h 44"/>
                <a:gd name="T18" fmla="*/ 1 w 45"/>
                <a:gd name="T19" fmla="*/ 14 h 44"/>
                <a:gd name="T20" fmla="*/ 3 w 45"/>
                <a:gd name="T21" fmla="*/ 2 h 44"/>
                <a:gd name="T22" fmla="*/ 7 w 45"/>
                <a:gd name="T23" fmla="*/ 2 h 44"/>
                <a:gd name="T24" fmla="*/ 7 w 45"/>
                <a:gd name="T25" fmla="*/ 2 h 44"/>
                <a:gd name="T26" fmla="*/ 5 w 45"/>
                <a:gd name="T27" fmla="*/ 14 h 44"/>
                <a:gd name="T28" fmla="*/ 4 w 45"/>
                <a:gd name="T29" fmla="*/ 24 h 44"/>
                <a:gd name="T30" fmla="*/ 4 w 45"/>
                <a:gd name="T31" fmla="*/ 24 h 44"/>
                <a:gd name="T32" fmla="*/ 4 w 45"/>
                <a:gd name="T33" fmla="*/ 30 h 44"/>
                <a:gd name="T34" fmla="*/ 5 w 45"/>
                <a:gd name="T35" fmla="*/ 36 h 44"/>
                <a:gd name="T36" fmla="*/ 5 w 45"/>
                <a:gd name="T37" fmla="*/ 36 h 44"/>
                <a:gd name="T38" fmla="*/ 10 w 45"/>
                <a:gd name="T39" fmla="*/ 27 h 44"/>
                <a:gd name="T40" fmla="*/ 13 w 45"/>
                <a:gd name="T41" fmla="*/ 29 h 44"/>
                <a:gd name="T42" fmla="*/ 22 w 45"/>
                <a:gd name="T43" fmla="*/ 44 h 44"/>
                <a:gd name="T44" fmla="*/ 20 w 45"/>
                <a:gd name="T45" fmla="*/ 41 h 44"/>
                <a:gd name="T46" fmla="*/ 20 w 45"/>
                <a:gd name="T47" fmla="*/ 41 h 44"/>
                <a:gd name="T48" fmla="*/ 25 w 45"/>
                <a:gd name="T49" fmla="*/ 38 h 44"/>
                <a:gd name="T50" fmla="*/ 28 w 45"/>
                <a:gd name="T51" fmla="*/ 35 h 44"/>
                <a:gd name="T52" fmla="*/ 28 w 45"/>
                <a:gd name="T53" fmla="*/ 35 h 44"/>
                <a:gd name="T54" fmla="*/ 30 w 45"/>
                <a:gd name="T55" fmla="*/ 30 h 44"/>
                <a:gd name="T56" fmla="*/ 31 w 45"/>
                <a:gd name="T57" fmla="*/ 24 h 44"/>
                <a:gd name="T58" fmla="*/ 31 w 45"/>
                <a:gd name="T59" fmla="*/ 15 h 44"/>
                <a:gd name="T60" fmla="*/ 14 w 45"/>
                <a:gd name="T61" fmla="*/ 15 h 44"/>
                <a:gd name="T62" fmla="*/ 14 w 45"/>
                <a:gd name="T63" fmla="*/ 12 h 44"/>
                <a:gd name="T64" fmla="*/ 31 w 45"/>
                <a:gd name="T65" fmla="*/ 12 h 44"/>
                <a:gd name="T66" fmla="*/ 31 w 45"/>
                <a:gd name="T67" fmla="*/ 0 h 44"/>
                <a:gd name="T68" fmla="*/ 35 w 45"/>
                <a:gd name="T69" fmla="*/ 0 h 44"/>
                <a:gd name="T70" fmla="*/ 35 w 45"/>
                <a:gd name="T71" fmla="*/ 12 h 44"/>
                <a:gd name="T72" fmla="*/ 45 w 45"/>
                <a:gd name="T73" fmla="*/ 12 h 44"/>
                <a:gd name="T74" fmla="*/ 45 w 45"/>
                <a:gd name="T75" fmla="*/ 15 h 44"/>
                <a:gd name="T76" fmla="*/ 35 w 45"/>
                <a:gd name="T77" fmla="*/ 15 h 44"/>
                <a:gd name="T78" fmla="*/ 35 w 45"/>
                <a:gd name="T79" fmla="*/ 25 h 44"/>
                <a:gd name="T80" fmla="*/ 35 w 45"/>
                <a:gd name="T81" fmla="*/ 25 h 44"/>
                <a:gd name="T82" fmla="*/ 34 w 45"/>
                <a:gd name="T83" fmla="*/ 31 h 44"/>
                <a:gd name="T84" fmla="*/ 31 w 45"/>
                <a:gd name="T85" fmla="*/ 37 h 44"/>
                <a:gd name="T86" fmla="*/ 27 w 45"/>
                <a:gd name="T87" fmla="*/ 41 h 44"/>
                <a:gd name="T88" fmla="*/ 22 w 45"/>
                <a:gd name="T89" fmla="*/ 44 h 44"/>
                <a:gd name="T90" fmla="*/ 22 w 45"/>
                <a:gd name="T9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44">
                  <a:moveTo>
                    <a:pt x="13" y="29"/>
                  </a:moveTo>
                  <a:lnTo>
                    <a:pt x="13" y="29"/>
                  </a:lnTo>
                  <a:lnTo>
                    <a:pt x="8" y="37"/>
                  </a:lnTo>
                  <a:lnTo>
                    <a:pt x="6" y="42"/>
                  </a:lnTo>
                  <a:lnTo>
                    <a:pt x="3" y="42"/>
                  </a:lnTo>
                  <a:lnTo>
                    <a:pt x="3" y="42"/>
                  </a:lnTo>
                  <a:lnTo>
                    <a:pt x="1" y="33"/>
                  </a:lnTo>
                  <a:lnTo>
                    <a:pt x="0" y="24"/>
                  </a:lnTo>
                  <a:lnTo>
                    <a:pt x="0" y="24"/>
                  </a:lnTo>
                  <a:lnTo>
                    <a:pt x="1" y="14"/>
                  </a:lnTo>
                  <a:lnTo>
                    <a:pt x="3" y="2"/>
                  </a:lnTo>
                  <a:lnTo>
                    <a:pt x="7" y="2"/>
                  </a:lnTo>
                  <a:lnTo>
                    <a:pt x="7" y="2"/>
                  </a:lnTo>
                  <a:lnTo>
                    <a:pt x="5" y="14"/>
                  </a:lnTo>
                  <a:lnTo>
                    <a:pt x="4" y="24"/>
                  </a:lnTo>
                  <a:lnTo>
                    <a:pt x="4" y="24"/>
                  </a:lnTo>
                  <a:lnTo>
                    <a:pt x="4" y="30"/>
                  </a:lnTo>
                  <a:lnTo>
                    <a:pt x="5" y="36"/>
                  </a:lnTo>
                  <a:lnTo>
                    <a:pt x="5" y="36"/>
                  </a:lnTo>
                  <a:lnTo>
                    <a:pt x="10" y="27"/>
                  </a:lnTo>
                  <a:lnTo>
                    <a:pt x="13" y="29"/>
                  </a:lnTo>
                  <a:close/>
                  <a:moveTo>
                    <a:pt x="22" y="44"/>
                  </a:moveTo>
                  <a:lnTo>
                    <a:pt x="20" y="41"/>
                  </a:lnTo>
                  <a:lnTo>
                    <a:pt x="20" y="41"/>
                  </a:lnTo>
                  <a:lnTo>
                    <a:pt x="25" y="38"/>
                  </a:lnTo>
                  <a:lnTo>
                    <a:pt x="28" y="35"/>
                  </a:lnTo>
                  <a:lnTo>
                    <a:pt x="28" y="35"/>
                  </a:lnTo>
                  <a:lnTo>
                    <a:pt x="30" y="30"/>
                  </a:lnTo>
                  <a:lnTo>
                    <a:pt x="31" y="24"/>
                  </a:lnTo>
                  <a:lnTo>
                    <a:pt x="31" y="15"/>
                  </a:lnTo>
                  <a:lnTo>
                    <a:pt x="14" y="15"/>
                  </a:lnTo>
                  <a:lnTo>
                    <a:pt x="14" y="12"/>
                  </a:lnTo>
                  <a:lnTo>
                    <a:pt x="31" y="12"/>
                  </a:lnTo>
                  <a:lnTo>
                    <a:pt x="31" y="0"/>
                  </a:lnTo>
                  <a:lnTo>
                    <a:pt x="35" y="0"/>
                  </a:lnTo>
                  <a:lnTo>
                    <a:pt x="35" y="12"/>
                  </a:lnTo>
                  <a:lnTo>
                    <a:pt x="45" y="12"/>
                  </a:lnTo>
                  <a:lnTo>
                    <a:pt x="45" y="15"/>
                  </a:lnTo>
                  <a:lnTo>
                    <a:pt x="35" y="15"/>
                  </a:lnTo>
                  <a:lnTo>
                    <a:pt x="35" y="25"/>
                  </a:lnTo>
                  <a:lnTo>
                    <a:pt x="35" y="25"/>
                  </a:lnTo>
                  <a:lnTo>
                    <a:pt x="34" y="31"/>
                  </a:lnTo>
                  <a:lnTo>
                    <a:pt x="31" y="37"/>
                  </a:lnTo>
                  <a:lnTo>
                    <a:pt x="27" y="41"/>
                  </a:lnTo>
                  <a:lnTo>
                    <a:pt x="22" y="44"/>
                  </a:lnTo>
                  <a:lnTo>
                    <a:pt x="22"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9" name="Freeform 743">
              <a:extLst>
                <a:ext uri="{FF2B5EF4-FFF2-40B4-BE49-F238E27FC236}">
                  <a16:creationId xmlns:a16="http://schemas.microsoft.com/office/drawing/2014/main" id="{0F80D240-1C2A-4778-8CF3-62C98B4811EF}"/>
                </a:ext>
              </a:extLst>
            </p:cNvPr>
            <p:cNvSpPr>
              <a:spLocks noEditPoints="1"/>
            </p:cNvSpPr>
            <p:nvPr/>
          </p:nvSpPr>
          <p:spPr bwMode="auto">
            <a:xfrm>
              <a:off x="5482" y="3372"/>
              <a:ext cx="21" cy="21"/>
            </a:xfrm>
            <a:custGeom>
              <a:avLst/>
              <a:gdLst>
                <a:gd name="T0" fmla="*/ 7 w 41"/>
                <a:gd name="T1" fmla="*/ 41 h 42"/>
                <a:gd name="T2" fmla="*/ 3 w 41"/>
                <a:gd name="T3" fmla="*/ 42 h 42"/>
                <a:gd name="T4" fmla="*/ 3 w 41"/>
                <a:gd name="T5" fmla="*/ 42 h 42"/>
                <a:gd name="T6" fmla="*/ 1 w 41"/>
                <a:gd name="T7" fmla="*/ 33 h 42"/>
                <a:gd name="T8" fmla="*/ 0 w 41"/>
                <a:gd name="T9" fmla="*/ 24 h 42"/>
                <a:gd name="T10" fmla="*/ 0 w 41"/>
                <a:gd name="T11" fmla="*/ 24 h 42"/>
                <a:gd name="T12" fmla="*/ 1 w 41"/>
                <a:gd name="T13" fmla="*/ 13 h 42"/>
                <a:gd name="T14" fmla="*/ 4 w 41"/>
                <a:gd name="T15" fmla="*/ 0 h 42"/>
                <a:gd name="T16" fmla="*/ 8 w 41"/>
                <a:gd name="T17" fmla="*/ 1 h 42"/>
                <a:gd name="T18" fmla="*/ 8 w 41"/>
                <a:gd name="T19" fmla="*/ 1 h 42"/>
                <a:gd name="T20" fmla="*/ 5 w 41"/>
                <a:gd name="T21" fmla="*/ 13 h 42"/>
                <a:gd name="T22" fmla="*/ 4 w 41"/>
                <a:gd name="T23" fmla="*/ 24 h 42"/>
                <a:gd name="T24" fmla="*/ 4 w 41"/>
                <a:gd name="T25" fmla="*/ 24 h 42"/>
                <a:gd name="T26" fmla="*/ 5 w 41"/>
                <a:gd name="T27" fmla="*/ 33 h 42"/>
                <a:gd name="T28" fmla="*/ 7 w 41"/>
                <a:gd name="T29" fmla="*/ 41 h 42"/>
                <a:gd name="T30" fmla="*/ 7 w 41"/>
                <a:gd name="T31" fmla="*/ 41 h 42"/>
                <a:gd name="T32" fmla="*/ 41 w 41"/>
                <a:gd name="T33" fmla="*/ 40 h 42"/>
                <a:gd name="T34" fmla="*/ 41 w 41"/>
                <a:gd name="T35" fmla="*/ 40 h 42"/>
                <a:gd name="T36" fmla="*/ 31 w 41"/>
                <a:gd name="T37" fmla="*/ 40 h 42"/>
                <a:gd name="T38" fmla="*/ 31 w 41"/>
                <a:gd name="T39" fmla="*/ 40 h 42"/>
                <a:gd name="T40" fmla="*/ 20 w 41"/>
                <a:gd name="T41" fmla="*/ 40 h 42"/>
                <a:gd name="T42" fmla="*/ 20 w 41"/>
                <a:gd name="T43" fmla="*/ 40 h 42"/>
                <a:gd name="T44" fmla="*/ 17 w 41"/>
                <a:gd name="T45" fmla="*/ 39 h 42"/>
                <a:gd name="T46" fmla="*/ 15 w 41"/>
                <a:gd name="T47" fmla="*/ 37 h 42"/>
                <a:gd name="T48" fmla="*/ 15 w 41"/>
                <a:gd name="T49" fmla="*/ 37 h 42"/>
                <a:gd name="T50" fmla="*/ 14 w 41"/>
                <a:gd name="T51" fmla="*/ 35 h 42"/>
                <a:gd name="T52" fmla="*/ 13 w 41"/>
                <a:gd name="T53" fmla="*/ 32 h 42"/>
                <a:gd name="T54" fmla="*/ 13 w 41"/>
                <a:gd name="T55" fmla="*/ 32 h 42"/>
                <a:gd name="T56" fmla="*/ 14 w 41"/>
                <a:gd name="T57" fmla="*/ 28 h 42"/>
                <a:gd name="T58" fmla="*/ 17 w 41"/>
                <a:gd name="T59" fmla="*/ 23 h 42"/>
                <a:gd name="T60" fmla="*/ 20 w 41"/>
                <a:gd name="T61" fmla="*/ 24 h 42"/>
                <a:gd name="T62" fmla="*/ 20 w 41"/>
                <a:gd name="T63" fmla="*/ 24 h 42"/>
                <a:gd name="T64" fmla="*/ 18 w 41"/>
                <a:gd name="T65" fmla="*/ 28 h 42"/>
                <a:gd name="T66" fmla="*/ 17 w 41"/>
                <a:gd name="T67" fmla="*/ 32 h 42"/>
                <a:gd name="T68" fmla="*/ 17 w 41"/>
                <a:gd name="T69" fmla="*/ 32 h 42"/>
                <a:gd name="T70" fmla="*/ 17 w 41"/>
                <a:gd name="T71" fmla="*/ 34 h 42"/>
                <a:gd name="T72" fmla="*/ 19 w 41"/>
                <a:gd name="T73" fmla="*/ 35 h 42"/>
                <a:gd name="T74" fmla="*/ 19 w 41"/>
                <a:gd name="T75" fmla="*/ 35 h 42"/>
                <a:gd name="T76" fmla="*/ 23 w 41"/>
                <a:gd name="T77" fmla="*/ 37 h 42"/>
                <a:gd name="T78" fmla="*/ 23 w 41"/>
                <a:gd name="T79" fmla="*/ 37 h 42"/>
                <a:gd name="T80" fmla="*/ 31 w 41"/>
                <a:gd name="T81" fmla="*/ 37 h 42"/>
                <a:gd name="T82" fmla="*/ 31 w 41"/>
                <a:gd name="T83" fmla="*/ 37 h 42"/>
                <a:gd name="T84" fmla="*/ 41 w 41"/>
                <a:gd name="T85" fmla="*/ 36 h 42"/>
                <a:gd name="T86" fmla="*/ 41 w 41"/>
                <a:gd name="T87" fmla="*/ 40 h 42"/>
                <a:gd name="T88" fmla="*/ 41 w 41"/>
                <a:gd name="T89" fmla="*/ 8 h 42"/>
                <a:gd name="T90" fmla="*/ 41 w 41"/>
                <a:gd name="T91" fmla="*/ 8 h 42"/>
                <a:gd name="T92" fmla="*/ 33 w 41"/>
                <a:gd name="T93" fmla="*/ 8 h 42"/>
                <a:gd name="T94" fmla="*/ 33 w 41"/>
                <a:gd name="T95" fmla="*/ 8 h 42"/>
                <a:gd name="T96" fmla="*/ 14 w 41"/>
                <a:gd name="T97" fmla="*/ 8 h 42"/>
                <a:gd name="T98" fmla="*/ 14 w 41"/>
                <a:gd name="T99" fmla="*/ 8 h 42"/>
                <a:gd name="T100" fmla="*/ 14 w 41"/>
                <a:gd name="T101" fmla="*/ 5 h 42"/>
                <a:gd name="T102" fmla="*/ 14 w 41"/>
                <a:gd name="T103" fmla="*/ 5 h 42"/>
                <a:gd name="T104" fmla="*/ 35 w 41"/>
                <a:gd name="T105" fmla="*/ 4 h 42"/>
                <a:gd name="T106" fmla="*/ 35 w 41"/>
                <a:gd name="T107" fmla="*/ 4 h 42"/>
                <a:gd name="T108" fmla="*/ 41 w 41"/>
                <a:gd name="T109" fmla="*/ 4 h 42"/>
                <a:gd name="T110" fmla="*/ 41 w 41"/>
                <a:gd name="T111" fmla="*/ 4 h 42"/>
                <a:gd name="T112" fmla="*/ 41 w 41"/>
                <a:gd name="T113" fmla="*/ 4 h 42"/>
                <a:gd name="T114" fmla="*/ 41 w 41"/>
                <a:gd name="T115" fmla="*/ 8 h 42"/>
                <a:gd name="T116" fmla="*/ 41 w 41"/>
                <a:gd name="T117"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 h="42">
                  <a:moveTo>
                    <a:pt x="7" y="41"/>
                  </a:moveTo>
                  <a:lnTo>
                    <a:pt x="3" y="42"/>
                  </a:lnTo>
                  <a:lnTo>
                    <a:pt x="3" y="42"/>
                  </a:lnTo>
                  <a:lnTo>
                    <a:pt x="1" y="33"/>
                  </a:lnTo>
                  <a:lnTo>
                    <a:pt x="0" y="24"/>
                  </a:lnTo>
                  <a:lnTo>
                    <a:pt x="0" y="24"/>
                  </a:lnTo>
                  <a:lnTo>
                    <a:pt x="1" y="13"/>
                  </a:lnTo>
                  <a:lnTo>
                    <a:pt x="4" y="0"/>
                  </a:lnTo>
                  <a:lnTo>
                    <a:pt x="8" y="1"/>
                  </a:lnTo>
                  <a:lnTo>
                    <a:pt x="8" y="1"/>
                  </a:lnTo>
                  <a:lnTo>
                    <a:pt x="5" y="13"/>
                  </a:lnTo>
                  <a:lnTo>
                    <a:pt x="4" y="24"/>
                  </a:lnTo>
                  <a:lnTo>
                    <a:pt x="4" y="24"/>
                  </a:lnTo>
                  <a:lnTo>
                    <a:pt x="5" y="33"/>
                  </a:lnTo>
                  <a:lnTo>
                    <a:pt x="7" y="41"/>
                  </a:lnTo>
                  <a:lnTo>
                    <a:pt x="7" y="41"/>
                  </a:lnTo>
                  <a:close/>
                  <a:moveTo>
                    <a:pt x="41" y="40"/>
                  </a:moveTo>
                  <a:lnTo>
                    <a:pt x="41" y="40"/>
                  </a:lnTo>
                  <a:lnTo>
                    <a:pt x="31" y="40"/>
                  </a:lnTo>
                  <a:lnTo>
                    <a:pt x="31" y="40"/>
                  </a:lnTo>
                  <a:lnTo>
                    <a:pt x="20" y="40"/>
                  </a:lnTo>
                  <a:lnTo>
                    <a:pt x="20" y="40"/>
                  </a:lnTo>
                  <a:lnTo>
                    <a:pt x="17" y="39"/>
                  </a:lnTo>
                  <a:lnTo>
                    <a:pt x="15" y="37"/>
                  </a:lnTo>
                  <a:lnTo>
                    <a:pt x="15" y="37"/>
                  </a:lnTo>
                  <a:lnTo>
                    <a:pt x="14" y="35"/>
                  </a:lnTo>
                  <a:lnTo>
                    <a:pt x="13" y="32"/>
                  </a:lnTo>
                  <a:lnTo>
                    <a:pt x="13" y="32"/>
                  </a:lnTo>
                  <a:lnTo>
                    <a:pt x="14" y="28"/>
                  </a:lnTo>
                  <a:lnTo>
                    <a:pt x="17" y="23"/>
                  </a:lnTo>
                  <a:lnTo>
                    <a:pt x="20" y="24"/>
                  </a:lnTo>
                  <a:lnTo>
                    <a:pt x="20" y="24"/>
                  </a:lnTo>
                  <a:lnTo>
                    <a:pt x="18" y="28"/>
                  </a:lnTo>
                  <a:lnTo>
                    <a:pt x="17" y="32"/>
                  </a:lnTo>
                  <a:lnTo>
                    <a:pt x="17" y="32"/>
                  </a:lnTo>
                  <a:lnTo>
                    <a:pt x="17" y="34"/>
                  </a:lnTo>
                  <a:lnTo>
                    <a:pt x="19" y="35"/>
                  </a:lnTo>
                  <a:lnTo>
                    <a:pt x="19" y="35"/>
                  </a:lnTo>
                  <a:lnTo>
                    <a:pt x="23" y="37"/>
                  </a:lnTo>
                  <a:lnTo>
                    <a:pt x="23" y="37"/>
                  </a:lnTo>
                  <a:lnTo>
                    <a:pt x="31" y="37"/>
                  </a:lnTo>
                  <a:lnTo>
                    <a:pt x="31" y="37"/>
                  </a:lnTo>
                  <a:lnTo>
                    <a:pt x="41" y="36"/>
                  </a:lnTo>
                  <a:lnTo>
                    <a:pt x="41" y="40"/>
                  </a:lnTo>
                  <a:close/>
                  <a:moveTo>
                    <a:pt x="41" y="8"/>
                  </a:moveTo>
                  <a:lnTo>
                    <a:pt x="41" y="8"/>
                  </a:lnTo>
                  <a:lnTo>
                    <a:pt x="33" y="8"/>
                  </a:lnTo>
                  <a:lnTo>
                    <a:pt x="33" y="8"/>
                  </a:lnTo>
                  <a:lnTo>
                    <a:pt x="14" y="8"/>
                  </a:lnTo>
                  <a:lnTo>
                    <a:pt x="14" y="8"/>
                  </a:lnTo>
                  <a:lnTo>
                    <a:pt x="14" y="5"/>
                  </a:lnTo>
                  <a:lnTo>
                    <a:pt x="14" y="5"/>
                  </a:lnTo>
                  <a:lnTo>
                    <a:pt x="35" y="4"/>
                  </a:lnTo>
                  <a:lnTo>
                    <a:pt x="35" y="4"/>
                  </a:lnTo>
                  <a:lnTo>
                    <a:pt x="41" y="4"/>
                  </a:lnTo>
                  <a:lnTo>
                    <a:pt x="41" y="4"/>
                  </a:lnTo>
                  <a:lnTo>
                    <a:pt x="41" y="4"/>
                  </a:lnTo>
                  <a:lnTo>
                    <a:pt x="41" y="8"/>
                  </a:lnTo>
                  <a:lnTo>
                    <a:pt x="4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0" name="Freeform 744">
              <a:extLst>
                <a:ext uri="{FF2B5EF4-FFF2-40B4-BE49-F238E27FC236}">
                  <a16:creationId xmlns:a16="http://schemas.microsoft.com/office/drawing/2014/main" id="{D4A10281-5814-4E87-A275-A1E497B7D7BB}"/>
                </a:ext>
              </a:extLst>
            </p:cNvPr>
            <p:cNvSpPr>
              <a:spLocks noEditPoints="1"/>
            </p:cNvSpPr>
            <p:nvPr/>
          </p:nvSpPr>
          <p:spPr bwMode="auto">
            <a:xfrm>
              <a:off x="5507" y="3370"/>
              <a:ext cx="24" cy="24"/>
            </a:xfrm>
            <a:custGeom>
              <a:avLst/>
              <a:gdLst>
                <a:gd name="T0" fmla="*/ 8 w 49"/>
                <a:gd name="T1" fmla="*/ 24 h 48"/>
                <a:gd name="T2" fmla="*/ 4 w 49"/>
                <a:gd name="T3" fmla="*/ 15 h 48"/>
                <a:gd name="T4" fmla="*/ 11 w 49"/>
                <a:gd name="T5" fmla="*/ 21 h 48"/>
                <a:gd name="T6" fmla="*/ 5 w 49"/>
                <a:gd name="T7" fmla="*/ 47 h 48"/>
                <a:gd name="T8" fmla="*/ 1 w 49"/>
                <a:gd name="T9" fmla="*/ 44 h 48"/>
                <a:gd name="T10" fmla="*/ 9 w 49"/>
                <a:gd name="T11" fmla="*/ 28 h 48"/>
                <a:gd name="T12" fmla="*/ 12 w 49"/>
                <a:gd name="T13" fmla="*/ 29 h 48"/>
                <a:gd name="T14" fmla="*/ 9 w 49"/>
                <a:gd name="T15" fmla="*/ 38 h 48"/>
                <a:gd name="T16" fmla="*/ 5 w 49"/>
                <a:gd name="T17" fmla="*/ 47 h 48"/>
                <a:gd name="T18" fmla="*/ 11 w 49"/>
                <a:gd name="T19" fmla="*/ 12 h 48"/>
                <a:gd name="T20" fmla="*/ 6 w 49"/>
                <a:gd name="T21" fmla="*/ 2 h 48"/>
                <a:gd name="T22" fmla="*/ 14 w 49"/>
                <a:gd name="T23" fmla="*/ 9 h 48"/>
                <a:gd name="T24" fmla="*/ 14 w 49"/>
                <a:gd name="T25" fmla="*/ 19 h 48"/>
                <a:gd name="T26" fmla="*/ 11 w 49"/>
                <a:gd name="T27" fmla="*/ 17 h 48"/>
                <a:gd name="T28" fmla="*/ 17 w 49"/>
                <a:gd name="T29" fmla="*/ 10 h 48"/>
                <a:gd name="T30" fmla="*/ 25 w 49"/>
                <a:gd name="T31" fmla="*/ 1 h 48"/>
                <a:gd name="T32" fmla="*/ 23 w 49"/>
                <a:gd name="T33" fmla="*/ 6 h 48"/>
                <a:gd name="T34" fmla="*/ 49 w 49"/>
                <a:gd name="T35" fmla="*/ 10 h 48"/>
                <a:gd name="T36" fmla="*/ 21 w 49"/>
                <a:gd name="T37" fmla="*/ 10 h 48"/>
                <a:gd name="T38" fmla="*/ 14 w 49"/>
                <a:gd name="T39" fmla="*/ 19 h 48"/>
                <a:gd name="T40" fmla="*/ 45 w 49"/>
                <a:gd name="T41" fmla="*/ 37 h 48"/>
                <a:gd name="T42" fmla="*/ 49 w 49"/>
                <a:gd name="T43" fmla="*/ 40 h 48"/>
                <a:gd name="T44" fmla="*/ 45 w 49"/>
                <a:gd name="T45" fmla="*/ 40 h 48"/>
                <a:gd name="T46" fmla="*/ 44 w 49"/>
                <a:gd name="T47" fmla="*/ 44 h 48"/>
                <a:gd name="T48" fmla="*/ 43 w 49"/>
                <a:gd name="T49" fmla="*/ 46 h 48"/>
                <a:gd name="T50" fmla="*/ 41 w 49"/>
                <a:gd name="T51" fmla="*/ 47 h 48"/>
                <a:gd name="T52" fmla="*/ 33 w 49"/>
                <a:gd name="T53" fmla="*/ 48 h 48"/>
                <a:gd name="T54" fmla="*/ 38 w 49"/>
                <a:gd name="T55" fmla="*/ 44 h 48"/>
                <a:gd name="T56" fmla="*/ 40 w 49"/>
                <a:gd name="T57" fmla="*/ 43 h 48"/>
                <a:gd name="T58" fmla="*/ 41 w 49"/>
                <a:gd name="T59" fmla="*/ 40 h 48"/>
                <a:gd name="T60" fmla="*/ 20 w 49"/>
                <a:gd name="T61" fmla="*/ 42 h 48"/>
                <a:gd name="T62" fmla="*/ 17 w 49"/>
                <a:gd name="T63" fmla="*/ 28 h 48"/>
                <a:gd name="T64" fmla="*/ 14 w 49"/>
                <a:gd name="T65" fmla="*/ 25 h 48"/>
                <a:gd name="T66" fmla="*/ 18 w 49"/>
                <a:gd name="T67" fmla="*/ 14 h 48"/>
                <a:gd name="T68" fmla="*/ 46 w 49"/>
                <a:gd name="T69" fmla="*/ 23 h 48"/>
                <a:gd name="T70" fmla="*/ 46 w 49"/>
                <a:gd name="T71" fmla="*/ 25 h 48"/>
                <a:gd name="T72" fmla="*/ 49 w 49"/>
                <a:gd name="T73" fmla="*/ 28 h 48"/>
                <a:gd name="T74" fmla="*/ 46 w 49"/>
                <a:gd name="T75" fmla="*/ 28 h 48"/>
                <a:gd name="T76" fmla="*/ 45 w 49"/>
                <a:gd name="T77" fmla="*/ 37 h 48"/>
                <a:gd name="T78" fmla="*/ 29 w 49"/>
                <a:gd name="T79" fmla="*/ 37 h 48"/>
                <a:gd name="T80" fmla="*/ 21 w 49"/>
                <a:gd name="T81" fmla="*/ 28 h 48"/>
                <a:gd name="T82" fmla="*/ 30 w 49"/>
                <a:gd name="T83" fmla="*/ 17 h 48"/>
                <a:gd name="T84" fmla="*/ 21 w 49"/>
                <a:gd name="T85" fmla="*/ 25 h 48"/>
                <a:gd name="T86" fmla="*/ 30 w 49"/>
                <a:gd name="T87" fmla="*/ 17 h 48"/>
                <a:gd name="T88" fmla="*/ 41 w 49"/>
                <a:gd name="T89" fmla="*/ 37 h 48"/>
                <a:gd name="T90" fmla="*/ 42 w 49"/>
                <a:gd name="T91" fmla="*/ 28 h 48"/>
                <a:gd name="T92" fmla="*/ 33 w 49"/>
                <a:gd name="T93" fmla="*/ 37 h 48"/>
                <a:gd name="T94" fmla="*/ 42 w 49"/>
                <a:gd name="T95" fmla="*/ 23 h 48"/>
                <a:gd name="T96" fmla="*/ 42 w 49"/>
                <a:gd name="T97" fmla="*/ 17 h 48"/>
                <a:gd name="T98" fmla="*/ 33 w 49"/>
                <a:gd name="T99"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48">
                  <a:moveTo>
                    <a:pt x="8" y="24"/>
                  </a:moveTo>
                  <a:lnTo>
                    <a:pt x="8" y="24"/>
                  </a:lnTo>
                  <a:lnTo>
                    <a:pt x="0" y="17"/>
                  </a:lnTo>
                  <a:lnTo>
                    <a:pt x="4" y="15"/>
                  </a:lnTo>
                  <a:lnTo>
                    <a:pt x="4" y="15"/>
                  </a:lnTo>
                  <a:lnTo>
                    <a:pt x="11" y="21"/>
                  </a:lnTo>
                  <a:lnTo>
                    <a:pt x="8" y="24"/>
                  </a:lnTo>
                  <a:close/>
                  <a:moveTo>
                    <a:pt x="5" y="47"/>
                  </a:moveTo>
                  <a:lnTo>
                    <a:pt x="1" y="44"/>
                  </a:lnTo>
                  <a:lnTo>
                    <a:pt x="1" y="44"/>
                  </a:lnTo>
                  <a:lnTo>
                    <a:pt x="6" y="37"/>
                  </a:lnTo>
                  <a:lnTo>
                    <a:pt x="9" y="28"/>
                  </a:lnTo>
                  <a:lnTo>
                    <a:pt x="12" y="29"/>
                  </a:lnTo>
                  <a:lnTo>
                    <a:pt x="12" y="29"/>
                  </a:lnTo>
                  <a:lnTo>
                    <a:pt x="9" y="38"/>
                  </a:lnTo>
                  <a:lnTo>
                    <a:pt x="9" y="38"/>
                  </a:lnTo>
                  <a:lnTo>
                    <a:pt x="5" y="47"/>
                  </a:lnTo>
                  <a:lnTo>
                    <a:pt x="5" y="47"/>
                  </a:lnTo>
                  <a:close/>
                  <a:moveTo>
                    <a:pt x="11" y="12"/>
                  </a:moveTo>
                  <a:lnTo>
                    <a:pt x="11" y="12"/>
                  </a:lnTo>
                  <a:lnTo>
                    <a:pt x="4" y="4"/>
                  </a:lnTo>
                  <a:lnTo>
                    <a:pt x="6" y="2"/>
                  </a:lnTo>
                  <a:lnTo>
                    <a:pt x="6" y="2"/>
                  </a:lnTo>
                  <a:lnTo>
                    <a:pt x="14" y="9"/>
                  </a:lnTo>
                  <a:lnTo>
                    <a:pt x="11" y="12"/>
                  </a:lnTo>
                  <a:close/>
                  <a:moveTo>
                    <a:pt x="14" y="19"/>
                  </a:moveTo>
                  <a:lnTo>
                    <a:pt x="11" y="17"/>
                  </a:lnTo>
                  <a:lnTo>
                    <a:pt x="11" y="17"/>
                  </a:lnTo>
                  <a:lnTo>
                    <a:pt x="17" y="10"/>
                  </a:lnTo>
                  <a:lnTo>
                    <a:pt x="17" y="10"/>
                  </a:lnTo>
                  <a:lnTo>
                    <a:pt x="21" y="0"/>
                  </a:lnTo>
                  <a:lnTo>
                    <a:pt x="25" y="1"/>
                  </a:lnTo>
                  <a:lnTo>
                    <a:pt x="25" y="1"/>
                  </a:lnTo>
                  <a:lnTo>
                    <a:pt x="23" y="6"/>
                  </a:lnTo>
                  <a:lnTo>
                    <a:pt x="49" y="6"/>
                  </a:lnTo>
                  <a:lnTo>
                    <a:pt x="49" y="10"/>
                  </a:lnTo>
                  <a:lnTo>
                    <a:pt x="21" y="10"/>
                  </a:lnTo>
                  <a:lnTo>
                    <a:pt x="21" y="10"/>
                  </a:lnTo>
                  <a:lnTo>
                    <a:pt x="18" y="15"/>
                  </a:lnTo>
                  <a:lnTo>
                    <a:pt x="14" y="19"/>
                  </a:lnTo>
                  <a:lnTo>
                    <a:pt x="14" y="19"/>
                  </a:lnTo>
                  <a:close/>
                  <a:moveTo>
                    <a:pt x="45" y="37"/>
                  </a:moveTo>
                  <a:lnTo>
                    <a:pt x="49" y="37"/>
                  </a:lnTo>
                  <a:lnTo>
                    <a:pt x="49" y="40"/>
                  </a:lnTo>
                  <a:lnTo>
                    <a:pt x="45" y="40"/>
                  </a:lnTo>
                  <a:lnTo>
                    <a:pt x="45" y="40"/>
                  </a:lnTo>
                  <a:lnTo>
                    <a:pt x="45" y="40"/>
                  </a:lnTo>
                  <a:lnTo>
                    <a:pt x="44" y="44"/>
                  </a:lnTo>
                  <a:lnTo>
                    <a:pt x="44" y="44"/>
                  </a:lnTo>
                  <a:lnTo>
                    <a:pt x="43" y="46"/>
                  </a:lnTo>
                  <a:lnTo>
                    <a:pt x="43" y="46"/>
                  </a:lnTo>
                  <a:lnTo>
                    <a:pt x="41" y="47"/>
                  </a:lnTo>
                  <a:lnTo>
                    <a:pt x="37" y="48"/>
                  </a:lnTo>
                  <a:lnTo>
                    <a:pt x="33" y="48"/>
                  </a:lnTo>
                  <a:lnTo>
                    <a:pt x="32" y="44"/>
                  </a:lnTo>
                  <a:lnTo>
                    <a:pt x="38" y="44"/>
                  </a:lnTo>
                  <a:lnTo>
                    <a:pt x="38" y="44"/>
                  </a:lnTo>
                  <a:lnTo>
                    <a:pt x="40" y="43"/>
                  </a:lnTo>
                  <a:lnTo>
                    <a:pt x="40" y="43"/>
                  </a:lnTo>
                  <a:lnTo>
                    <a:pt x="41" y="40"/>
                  </a:lnTo>
                  <a:lnTo>
                    <a:pt x="20" y="40"/>
                  </a:lnTo>
                  <a:lnTo>
                    <a:pt x="20" y="42"/>
                  </a:lnTo>
                  <a:lnTo>
                    <a:pt x="16" y="42"/>
                  </a:lnTo>
                  <a:lnTo>
                    <a:pt x="17" y="28"/>
                  </a:lnTo>
                  <a:lnTo>
                    <a:pt x="14" y="28"/>
                  </a:lnTo>
                  <a:lnTo>
                    <a:pt x="14" y="25"/>
                  </a:lnTo>
                  <a:lnTo>
                    <a:pt x="17" y="25"/>
                  </a:lnTo>
                  <a:lnTo>
                    <a:pt x="18" y="14"/>
                  </a:lnTo>
                  <a:lnTo>
                    <a:pt x="46" y="14"/>
                  </a:lnTo>
                  <a:lnTo>
                    <a:pt x="46" y="23"/>
                  </a:lnTo>
                  <a:lnTo>
                    <a:pt x="46" y="23"/>
                  </a:lnTo>
                  <a:lnTo>
                    <a:pt x="46" y="25"/>
                  </a:lnTo>
                  <a:lnTo>
                    <a:pt x="49" y="25"/>
                  </a:lnTo>
                  <a:lnTo>
                    <a:pt x="49" y="28"/>
                  </a:lnTo>
                  <a:lnTo>
                    <a:pt x="46" y="28"/>
                  </a:lnTo>
                  <a:lnTo>
                    <a:pt x="46" y="28"/>
                  </a:lnTo>
                  <a:lnTo>
                    <a:pt x="45" y="37"/>
                  </a:lnTo>
                  <a:lnTo>
                    <a:pt x="45" y="37"/>
                  </a:lnTo>
                  <a:close/>
                  <a:moveTo>
                    <a:pt x="20" y="37"/>
                  </a:moveTo>
                  <a:lnTo>
                    <a:pt x="29" y="37"/>
                  </a:lnTo>
                  <a:lnTo>
                    <a:pt x="29" y="28"/>
                  </a:lnTo>
                  <a:lnTo>
                    <a:pt x="21" y="28"/>
                  </a:lnTo>
                  <a:lnTo>
                    <a:pt x="20" y="37"/>
                  </a:lnTo>
                  <a:close/>
                  <a:moveTo>
                    <a:pt x="30" y="17"/>
                  </a:moveTo>
                  <a:lnTo>
                    <a:pt x="22" y="17"/>
                  </a:lnTo>
                  <a:lnTo>
                    <a:pt x="21" y="25"/>
                  </a:lnTo>
                  <a:lnTo>
                    <a:pt x="29" y="25"/>
                  </a:lnTo>
                  <a:lnTo>
                    <a:pt x="30" y="17"/>
                  </a:lnTo>
                  <a:close/>
                  <a:moveTo>
                    <a:pt x="33" y="37"/>
                  </a:moveTo>
                  <a:lnTo>
                    <a:pt x="41" y="37"/>
                  </a:lnTo>
                  <a:lnTo>
                    <a:pt x="41" y="37"/>
                  </a:lnTo>
                  <a:lnTo>
                    <a:pt x="42" y="28"/>
                  </a:lnTo>
                  <a:lnTo>
                    <a:pt x="33" y="28"/>
                  </a:lnTo>
                  <a:lnTo>
                    <a:pt x="33" y="37"/>
                  </a:lnTo>
                  <a:close/>
                  <a:moveTo>
                    <a:pt x="42" y="25"/>
                  </a:moveTo>
                  <a:lnTo>
                    <a:pt x="42" y="23"/>
                  </a:lnTo>
                  <a:lnTo>
                    <a:pt x="42" y="23"/>
                  </a:lnTo>
                  <a:lnTo>
                    <a:pt x="42" y="17"/>
                  </a:lnTo>
                  <a:lnTo>
                    <a:pt x="34" y="17"/>
                  </a:lnTo>
                  <a:lnTo>
                    <a:pt x="33" y="25"/>
                  </a:lnTo>
                  <a:lnTo>
                    <a:pt x="42"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1" name="Freeform 745">
              <a:extLst>
                <a:ext uri="{FF2B5EF4-FFF2-40B4-BE49-F238E27FC236}">
                  <a16:creationId xmlns:a16="http://schemas.microsoft.com/office/drawing/2014/main" id="{B43BB9A8-6178-4C01-A1EF-40B9E7CA8750}"/>
                </a:ext>
              </a:extLst>
            </p:cNvPr>
            <p:cNvSpPr>
              <a:spLocks noEditPoints="1"/>
            </p:cNvSpPr>
            <p:nvPr/>
          </p:nvSpPr>
          <p:spPr bwMode="auto">
            <a:xfrm>
              <a:off x="5534" y="3371"/>
              <a:ext cx="25" cy="23"/>
            </a:xfrm>
            <a:custGeom>
              <a:avLst/>
              <a:gdLst>
                <a:gd name="T0" fmla="*/ 4 w 51"/>
                <a:gd name="T1" fmla="*/ 47 h 47"/>
                <a:gd name="T2" fmla="*/ 2 w 51"/>
                <a:gd name="T3" fmla="*/ 44 h 47"/>
                <a:gd name="T4" fmla="*/ 2 w 51"/>
                <a:gd name="T5" fmla="*/ 44 h 47"/>
                <a:gd name="T6" fmla="*/ 6 w 51"/>
                <a:gd name="T7" fmla="*/ 41 h 47"/>
                <a:gd name="T8" fmla="*/ 11 w 51"/>
                <a:gd name="T9" fmla="*/ 38 h 47"/>
                <a:gd name="T10" fmla="*/ 15 w 51"/>
                <a:gd name="T11" fmla="*/ 34 h 47"/>
                <a:gd name="T12" fmla="*/ 18 w 51"/>
                <a:gd name="T13" fmla="*/ 29 h 47"/>
                <a:gd name="T14" fmla="*/ 18 w 51"/>
                <a:gd name="T15" fmla="*/ 29 h 47"/>
                <a:gd name="T16" fmla="*/ 8 w 51"/>
                <a:gd name="T17" fmla="*/ 22 h 47"/>
                <a:gd name="T18" fmla="*/ 8 w 51"/>
                <a:gd name="T19" fmla="*/ 22 h 47"/>
                <a:gd name="T20" fmla="*/ 3 w 51"/>
                <a:gd name="T21" fmla="*/ 28 h 47"/>
                <a:gd name="T22" fmla="*/ 0 w 51"/>
                <a:gd name="T23" fmla="*/ 26 h 47"/>
                <a:gd name="T24" fmla="*/ 0 w 51"/>
                <a:gd name="T25" fmla="*/ 26 h 47"/>
                <a:gd name="T26" fmla="*/ 4 w 51"/>
                <a:gd name="T27" fmla="*/ 20 h 47"/>
                <a:gd name="T28" fmla="*/ 8 w 51"/>
                <a:gd name="T29" fmla="*/ 13 h 47"/>
                <a:gd name="T30" fmla="*/ 8 w 51"/>
                <a:gd name="T31" fmla="*/ 13 h 47"/>
                <a:gd name="T32" fmla="*/ 10 w 51"/>
                <a:gd name="T33" fmla="*/ 5 h 47"/>
                <a:gd name="T34" fmla="*/ 12 w 51"/>
                <a:gd name="T35" fmla="*/ 0 h 47"/>
                <a:gd name="T36" fmla="*/ 16 w 51"/>
                <a:gd name="T37" fmla="*/ 0 h 47"/>
                <a:gd name="T38" fmla="*/ 16 w 51"/>
                <a:gd name="T39" fmla="*/ 0 h 47"/>
                <a:gd name="T40" fmla="*/ 14 w 51"/>
                <a:gd name="T41" fmla="*/ 7 h 47"/>
                <a:gd name="T42" fmla="*/ 27 w 51"/>
                <a:gd name="T43" fmla="*/ 7 h 47"/>
                <a:gd name="T44" fmla="*/ 27 w 51"/>
                <a:gd name="T45" fmla="*/ 7 h 47"/>
                <a:gd name="T46" fmla="*/ 27 w 51"/>
                <a:gd name="T47" fmla="*/ 14 h 47"/>
                <a:gd name="T48" fmla="*/ 25 w 51"/>
                <a:gd name="T49" fmla="*/ 20 h 47"/>
                <a:gd name="T50" fmla="*/ 23 w 51"/>
                <a:gd name="T51" fmla="*/ 26 h 47"/>
                <a:gd name="T52" fmla="*/ 20 w 51"/>
                <a:gd name="T53" fmla="*/ 32 h 47"/>
                <a:gd name="T54" fmla="*/ 20 w 51"/>
                <a:gd name="T55" fmla="*/ 32 h 47"/>
                <a:gd name="T56" fmla="*/ 17 w 51"/>
                <a:gd name="T57" fmla="*/ 37 h 47"/>
                <a:gd name="T58" fmla="*/ 13 w 51"/>
                <a:gd name="T59" fmla="*/ 41 h 47"/>
                <a:gd name="T60" fmla="*/ 9 w 51"/>
                <a:gd name="T61" fmla="*/ 44 h 47"/>
                <a:gd name="T62" fmla="*/ 4 w 51"/>
                <a:gd name="T63" fmla="*/ 47 h 47"/>
                <a:gd name="T64" fmla="*/ 4 w 51"/>
                <a:gd name="T65" fmla="*/ 47 h 47"/>
                <a:gd name="T66" fmla="*/ 19 w 51"/>
                <a:gd name="T67" fmla="*/ 25 h 47"/>
                <a:gd name="T68" fmla="*/ 19 w 51"/>
                <a:gd name="T69" fmla="*/ 25 h 47"/>
                <a:gd name="T70" fmla="*/ 22 w 51"/>
                <a:gd name="T71" fmla="*/ 18 h 47"/>
                <a:gd name="T72" fmla="*/ 23 w 51"/>
                <a:gd name="T73" fmla="*/ 10 h 47"/>
                <a:gd name="T74" fmla="*/ 13 w 51"/>
                <a:gd name="T75" fmla="*/ 10 h 47"/>
                <a:gd name="T76" fmla="*/ 13 w 51"/>
                <a:gd name="T77" fmla="*/ 10 h 47"/>
                <a:gd name="T78" fmla="*/ 9 w 51"/>
                <a:gd name="T79" fmla="*/ 19 h 47"/>
                <a:gd name="T80" fmla="*/ 9 w 51"/>
                <a:gd name="T81" fmla="*/ 19 h 47"/>
                <a:gd name="T82" fmla="*/ 19 w 51"/>
                <a:gd name="T83" fmla="*/ 25 h 47"/>
                <a:gd name="T84" fmla="*/ 19 w 51"/>
                <a:gd name="T85" fmla="*/ 25 h 47"/>
                <a:gd name="T86" fmla="*/ 34 w 51"/>
                <a:gd name="T87" fmla="*/ 47 h 47"/>
                <a:gd name="T88" fmla="*/ 34 w 51"/>
                <a:gd name="T89" fmla="*/ 20 h 47"/>
                <a:gd name="T90" fmla="*/ 34 w 51"/>
                <a:gd name="T91" fmla="*/ 20 h 47"/>
                <a:gd name="T92" fmla="*/ 28 w 51"/>
                <a:gd name="T93" fmla="*/ 14 h 47"/>
                <a:gd name="T94" fmla="*/ 31 w 51"/>
                <a:gd name="T95" fmla="*/ 12 h 47"/>
                <a:gd name="T96" fmla="*/ 31 w 51"/>
                <a:gd name="T97" fmla="*/ 12 h 47"/>
                <a:gd name="T98" fmla="*/ 34 w 51"/>
                <a:gd name="T99" fmla="*/ 16 h 47"/>
                <a:gd name="T100" fmla="*/ 34 w 51"/>
                <a:gd name="T101" fmla="*/ 0 h 47"/>
                <a:gd name="T102" fmla="*/ 38 w 51"/>
                <a:gd name="T103" fmla="*/ 0 h 47"/>
                <a:gd name="T104" fmla="*/ 38 w 51"/>
                <a:gd name="T105" fmla="*/ 19 h 47"/>
                <a:gd name="T106" fmla="*/ 38 w 51"/>
                <a:gd name="T107" fmla="*/ 19 h 47"/>
                <a:gd name="T108" fmla="*/ 45 w 51"/>
                <a:gd name="T109" fmla="*/ 24 h 47"/>
                <a:gd name="T110" fmla="*/ 51 w 51"/>
                <a:gd name="T111" fmla="*/ 28 h 47"/>
                <a:gd name="T112" fmla="*/ 49 w 51"/>
                <a:gd name="T113" fmla="*/ 31 h 47"/>
                <a:gd name="T114" fmla="*/ 49 w 51"/>
                <a:gd name="T115" fmla="*/ 31 h 47"/>
                <a:gd name="T116" fmla="*/ 38 w 51"/>
                <a:gd name="T117" fmla="*/ 24 h 47"/>
                <a:gd name="T118" fmla="*/ 38 w 51"/>
                <a:gd name="T119" fmla="*/ 47 h 47"/>
                <a:gd name="T120" fmla="*/ 34 w 51"/>
                <a:gd name="T1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 h="47">
                  <a:moveTo>
                    <a:pt x="4" y="47"/>
                  </a:moveTo>
                  <a:lnTo>
                    <a:pt x="2" y="44"/>
                  </a:lnTo>
                  <a:lnTo>
                    <a:pt x="2" y="44"/>
                  </a:lnTo>
                  <a:lnTo>
                    <a:pt x="6" y="41"/>
                  </a:lnTo>
                  <a:lnTo>
                    <a:pt x="11" y="38"/>
                  </a:lnTo>
                  <a:lnTo>
                    <a:pt x="15" y="34"/>
                  </a:lnTo>
                  <a:lnTo>
                    <a:pt x="18" y="29"/>
                  </a:lnTo>
                  <a:lnTo>
                    <a:pt x="18" y="29"/>
                  </a:lnTo>
                  <a:lnTo>
                    <a:pt x="8" y="22"/>
                  </a:lnTo>
                  <a:lnTo>
                    <a:pt x="8" y="22"/>
                  </a:lnTo>
                  <a:lnTo>
                    <a:pt x="3" y="28"/>
                  </a:lnTo>
                  <a:lnTo>
                    <a:pt x="0" y="26"/>
                  </a:lnTo>
                  <a:lnTo>
                    <a:pt x="0" y="26"/>
                  </a:lnTo>
                  <a:lnTo>
                    <a:pt x="4" y="20"/>
                  </a:lnTo>
                  <a:lnTo>
                    <a:pt x="8" y="13"/>
                  </a:lnTo>
                  <a:lnTo>
                    <a:pt x="8" y="13"/>
                  </a:lnTo>
                  <a:lnTo>
                    <a:pt x="10" y="5"/>
                  </a:lnTo>
                  <a:lnTo>
                    <a:pt x="12" y="0"/>
                  </a:lnTo>
                  <a:lnTo>
                    <a:pt x="16" y="0"/>
                  </a:lnTo>
                  <a:lnTo>
                    <a:pt x="16" y="0"/>
                  </a:lnTo>
                  <a:lnTo>
                    <a:pt x="14" y="7"/>
                  </a:lnTo>
                  <a:lnTo>
                    <a:pt x="27" y="7"/>
                  </a:lnTo>
                  <a:lnTo>
                    <a:pt x="27" y="7"/>
                  </a:lnTo>
                  <a:lnTo>
                    <a:pt x="27" y="14"/>
                  </a:lnTo>
                  <a:lnTo>
                    <a:pt x="25" y="20"/>
                  </a:lnTo>
                  <a:lnTo>
                    <a:pt x="23" y="26"/>
                  </a:lnTo>
                  <a:lnTo>
                    <a:pt x="20" y="32"/>
                  </a:lnTo>
                  <a:lnTo>
                    <a:pt x="20" y="32"/>
                  </a:lnTo>
                  <a:lnTo>
                    <a:pt x="17" y="37"/>
                  </a:lnTo>
                  <a:lnTo>
                    <a:pt x="13" y="41"/>
                  </a:lnTo>
                  <a:lnTo>
                    <a:pt x="9" y="44"/>
                  </a:lnTo>
                  <a:lnTo>
                    <a:pt x="4" y="47"/>
                  </a:lnTo>
                  <a:lnTo>
                    <a:pt x="4" y="47"/>
                  </a:lnTo>
                  <a:close/>
                  <a:moveTo>
                    <a:pt x="19" y="25"/>
                  </a:moveTo>
                  <a:lnTo>
                    <a:pt x="19" y="25"/>
                  </a:lnTo>
                  <a:lnTo>
                    <a:pt x="22" y="18"/>
                  </a:lnTo>
                  <a:lnTo>
                    <a:pt x="23" y="10"/>
                  </a:lnTo>
                  <a:lnTo>
                    <a:pt x="13" y="10"/>
                  </a:lnTo>
                  <a:lnTo>
                    <a:pt x="13" y="10"/>
                  </a:lnTo>
                  <a:lnTo>
                    <a:pt x="9" y="19"/>
                  </a:lnTo>
                  <a:lnTo>
                    <a:pt x="9" y="19"/>
                  </a:lnTo>
                  <a:lnTo>
                    <a:pt x="19" y="25"/>
                  </a:lnTo>
                  <a:lnTo>
                    <a:pt x="19" y="25"/>
                  </a:lnTo>
                  <a:close/>
                  <a:moveTo>
                    <a:pt x="34" y="47"/>
                  </a:moveTo>
                  <a:lnTo>
                    <a:pt x="34" y="20"/>
                  </a:lnTo>
                  <a:lnTo>
                    <a:pt x="34" y="20"/>
                  </a:lnTo>
                  <a:lnTo>
                    <a:pt x="28" y="14"/>
                  </a:lnTo>
                  <a:lnTo>
                    <a:pt x="31" y="12"/>
                  </a:lnTo>
                  <a:lnTo>
                    <a:pt x="31" y="12"/>
                  </a:lnTo>
                  <a:lnTo>
                    <a:pt x="34" y="16"/>
                  </a:lnTo>
                  <a:lnTo>
                    <a:pt x="34" y="0"/>
                  </a:lnTo>
                  <a:lnTo>
                    <a:pt x="38" y="0"/>
                  </a:lnTo>
                  <a:lnTo>
                    <a:pt x="38" y="19"/>
                  </a:lnTo>
                  <a:lnTo>
                    <a:pt x="38" y="19"/>
                  </a:lnTo>
                  <a:lnTo>
                    <a:pt x="45" y="24"/>
                  </a:lnTo>
                  <a:lnTo>
                    <a:pt x="51" y="28"/>
                  </a:lnTo>
                  <a:lnTo>
                    <a:pt x="49" y="31"/>
                  </a:lnTo>
                  <a:lnTo>
                    <a:pt x="49" y="31"/>
                  </a:lnTo>
                  <a:lnTo>
                    <a:pt x="38" y="24"/>
                  </a:lnTo>
                  <a:lnTo>
                    <a:pt x="38" y="47"/>
                  </a:lnTo>
                  <a:lnTo>
                    <a:pt x="34"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2" name="Freeform 746">
              <a:extLst>
                <a:ext uri="{FF2B5EF4-FFF2-40B4-BE49-F238E27FC236}">
                  <a16:creationId xmlns:a16="http://schemas.microsoft.com/office/drawing/2014/main" id="{F9684874-78CC-4BE4-845E-22ADB49CC2D3}"/>
                </a:ext>
              </a:extLst>
            </p:cNvPr>
            <p:cNvSpPr>
              <a:spLocks/>
            </p:cNvSpPr>
            <p:nvPr/>
          </p:nvSpPr>
          <p:spPr bwMode="auto">
            <a:xfrm>
              <a:off x="5562" y="3371"/>
              <a:ext cx="25" cy="23"/>
            </a:xfrm>
            <a:custGeom>
              <a:avLst/>
              <a:gdLst>
                <a:gd name="T0" fmla="*/ 15 w 50"/>
                <a:gd name="T1" fmla="*/ 29 h 45"/>
                <a:gd name="T2" fmla="*/ 11 w 50"/>
                <a:gd name="T3" fmla="*/ 29 h 45"/>
                <a:gd name="T4" fmla="*/ 11 w 50"/>
                <a:gd name="T5" fmla="*/ 17 h 45"/>
                <a:gd name="T6" fmla="*/ 0 w 50"/>
                <a:gd name="T7" fmla="*/ 17 h 45"/>
                <a:gd name="T8" fmla="*/ 0 w 50"/>
                <a:gd name="T9" fmla="*/ 13 h 45"/>
                <a:gd name="T10" fmla="*/ 11 w 50"/>
                <a:gd name="T11" fmla="*/ 13 h 45"/>
                <a:gd name="T12" fmla="*/ 11 w 50"/>
                <a:gd name="T13" fmla="*/ 1 h 45"/>
                <a:gd name="T14" fmla="*/ 15 w 50"/>
                <a:gd name="T15" fmla="*/ 1 h 45"/>
                <a:gd name="T16" fmla="*/ 15 w 50"/>
                <a:gd name="T17" fmla="*/ 13 h 45"/>
                <a:gd name="T18" fmla="*/ 36 w 50"/>
                <a:gd name="T19" fmla="*/ 13 h 45"/>
                <a:gd name="T20" fmla="*/ 36 w 50"/>
                <a:gd name="T21" fmla="*/ 0 h 45"/>
                <a:gd name="T22" fmla="*/ 40 w 50"/>
                <a:gd name="T23" fmla="*/ 0 h 45"/>
                <a:gd name="T24" fmla="*/ 40 w 50"/>
                <a:gd name="T25" fmla="*/ 13 h 45"/>
                <a:gd name="T26" fmla="*/ 50 w 50"/>
                <a:gd name="T27" fmla="*/ 13 h 45"/>
                <a:gd name="T28" fmla="*/ 50 w 50"/>
                <a:gd name="T29" fmla="*/ 17 h 45"/>
                <a:gd name="T30" fmla="*/ 40 w 50"/>
                <a:gd name="T31" fmla="*/ 17 h 45"/>
                <a:gd name="T32" fmla="*/ 40 w 50"/>
                <a:gd name="T33" fmla="*/ 23 h 45"/>
                <a:gd name="T34" fmla="*/ 40 w 50"/>
                <a:gd name="T35" fmla="*/ 23 h 45"/>
                <a:gd name="T36" fmla="*/ 40 w 50"/>
                <a:gd name="T37" fmla="*/ 28 h 45"/>
                <a:gd name="T38" fmla="*/ 39 w 50"/>
                <a:gd name="T39" fmla="*/ 32 h 45"/>
                <a:gd name="T40" fmla="*/ 36 w 50"/>
                <a:gd name="T41" fmla="*/ 36 h 45"/>
                <a:gd name="T42" fmla="*/ 33 w 50"/>
                <a:gd name="T43" fmla="*/ 39 h 45"/>
                <a:gd name="T44" fmla="*/ 29 w 50"/>
                <a:gd name="T45" fmla="*/ 41 h 45"/>
                <a:gd name="T46" fmla="*/ 24 w 50"/>
                <a:gd name="T47" fmla="*/ 43 h 45"/>
                <a:gd name="T48" fmla="*/ 18 w 50"/>
                <a:gd name="T49" fmla="*/ 44 h 45"/>
                <a:gd name="T50" fmla="*/ 11 w 50"/>
                <a:gd name="T51" fmla="*/ 45 h 45"/>
                <a:gd name="T52" fmla="*/ 9 w 50"/>
                <a:gd name="T53" fmla="*/ 41 h 45"/>
                <a:gd name="T54" fmla="*/ 9 w 50"/>
                <a:gd name="T55" fmla="*/ 41 h 45"/>
                <a:gd name="T56" fmla="*/ 17 w 50"/>
                <a:gd name="T57" fmla="*/ 41 h 45"/>
                <a:gd name="T58" fmla="*/ 22 w 50"/>
                <a:gd name="T59" fmla="*/ 39 h 45"/>
                <a:gd name="T60" fmla="*/ 27 w 50"/>
                <a:gd name="T61" fmla="*/ 38 h 45"/>
                <a:gd name="T62" fmla="*/ 30 w 50"/>
                <a:gd name="T63" fmla="*/ 36 h 45"/>
                <a:gd name="T64" fmla="*/ 30 w 50"/>
                <a:gd name="T65" fmla="*/ 36 h 45"/>
                <a:gd name="T66" fmla="*/ 33 w 50"/>
                <a:gd name="T67" fmla="*/ 33 h 45"/>
                <a:gd name="T68" fmla="*/ 35 w 50"/>
                <a:gd name="T69" fmla="*/ 30 h 45"/>
                <a:gd name="T70" fmla="*/ 36 w 50"/>
                <a:gd name="T71" fmla="*/ 27 h 45"/>
                <a:gd name="T72" fmla="*/ 36 w 50"/>
                <a:gd name="T73" fmla="*/ 23 h 45"/>
                <a:gd name="T74" fmla="*/ 36 w 50"/>
                <a:gd name="T75" fmla="*/ 17 h 45"/>
                <a:gd name="T76" fmla="*/ 15 w 50"/>
                <a:gd name="T77" fmla="*/ 17 h 45"/>
                <a:gd name="T78" fmla="*/ 15 w 50"/>
                <a:gd name="T79"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45">
                  <a:moveTo>
                    <a:pt x="15" y="29"/>
                  </a:moveTo>
                  <a:lnTo>
                    <a:pt x="11" y="29"/>
                  </a:lnTo>
                  <a:lnTo>
                    <a:pt x="11" y="17"/>
                  </a:lnTo>
                  <a:lnTo>
                    <a:pt x="0" y="17"/>
                  </a:lnTo>
                  <a:lnTo>
                    <a:pt x="0" y="13"/>
                  </a:lnTo>
                  <a:lnTo>
                    <a:pt x="11" y="13"/>
                  </a:lnTo>
                  <a:lnTo>
                    <a:pt x="11" y="1"/>
                  </a:lnTo>
                  <a:lnTo>
                    <a:pt x="15" y="1"/>
                  </a:lnTo>
                  <a:lnTo>
                    <a:pt x="15" y="13"/>
                  </a:lnTo>
                  <a:lnTo>
                    <a:pt x="36" y="13"/>
                  </a:lnTo>
                  <a:lnTo>
                    <a:pt x="36" y="0"/>
                  </a:lnTo>
                  <a:lnTo>
                    <a:pt x="40" y="0"/>
                  </a:lnTo>
                  <a:lnTo>
                    <a:pt x="40" y="13"/>
                  </a:lnTo>
                  <a:lnTo>
                    <a:pt x="50" y="13"/>
                  </a:lnTo>
                  <a:lnTo>
                    <a:pt x="50" y="17"/>
                  </a:lnTo>
                  <a:lnTo>
                    <a:pt x="40" y="17"/>
                  </a:lnTo>
                  <a:lnTo>
                    <a:pt x="40" y="23"/>
                  </a:lnTo>
                  <a:lnTo>
                    <a:pt x="40" y="23"/>
                  </a:lnTo>
                  <a:lnTo>
                    <a:pt x="40" y="28"/>
                  </a:lnTo>
                  <a:lnTo>
                    <a:pt x="39" y="32"/>
                  </a:lnTo>
                  <a:lnTo>
                    <a:pt x="36" y="36"/>
                  </a:lnTo>
                  <a:lnTo>
                    <a:pt x="33" y="39"/>
                  </a:lnTo>
                  <a:lnTo>
                    <a:pt x="29" y="41"/>
                  </a:lnTo>
                  <a:lnTo>
                    <a:pt x="24" y="43"/>
                  </a:lnTo>
                  <a:lnTo>
                    <a:pt x="18" y="44"/>
                  </a:lnTo>
                  <a:lnTo>
                    <a:pt x="11" y="45"/>
                  </a:lnTo>
                  <a:lnTo>
                    <a:pt x="9" y="41"/>
                  </a:lnTo>
                  <a:lnTo>
                    <a:pt x="9" y="41"/>
                  </a:lnTo>
                  <a:lnTo>
                    <a:pt x="17" y="41"/>
                  </a:lnTo>
                  <a:lnTo>
                    <a:pt x="22" y="39"/>
                  </a:lnTo>
                  <a:lnTo>
                    <a:pt x="27" y="38"/>
                  </a:lnTo>
                  <a:lnTo>
                    <a:pt x="30" y="36"/>
                  </a:lnTo>
                  <a:lnTo>
                    <a:pt x="30" y="36"/>
                  </a:lnTo>
                  <a:lnTo>
                    <a:pt x="33" y="33"/>
                  </a:lnTo>
                  <a:lnTo>
                    <a:pt x="35" y="30"/>
                  </a:lnTo>
                  <a:lnTo>
                    <a:pt x="36" y="27"/>
                  </a:lnTo>
                  <a:lnTo>
                    <a:pt x="36" y="23"/>
                  </a:lnTo>
                  <a:lnTo>
                    <a:pt x="36" y="17"/>
                  </a:lnTo>
                  <a:lnTo>
                    <a:pt x="15" y="17"/>
                  </a:lnTo>
                  <a:lnTo>
                    <a:pt x="15"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3" name="Freeform 747">
              <a:extLst>
                <a:ext uri="{FF2B5EF4-FFF2-40B4-BE49-F238E27FC236}">
                  <a16:creationId xmlns:a16="http://schemas.microsoft.com/office/drawing/2014/main" id="{EADB7D1A-C2D1-435B-B807-4C397290E431}"/>
                </a:ext>
              </a:extLst>
            </p:cNvPr>
            <p:cNvSpPr>
              <a:spLocks/>
            </p:cNvSpPr>
            <p:nvPr/>
          </p:nvSpPr>
          <p:spPr bwMode="auto">
            <a:xfrm>
              <a:off x="5206" y="3416"/>
              <a:ext cx="23" cy="22"/>
            </a:xfrm>
            <a:custGeom>
              <a:avLst/>
              <a:gdLst>
                <a:gd name="T0" fmla="*/ 31 w 46"/>
                <a:gd name="T1" fmla="*/ 43 h 43"/>
                <a:gd name="T2" fmla="*/ 26 w 46"/>
                <a:gd name="T3" fmla="*/ 43 h 43"/>
                <a:gd name="T4" fmla="*/ 26 w 46"/>
                <a:gd name="T5" fmla="*/ 18 h 43"/>
                <a:gd name="T6" fmla="*/ 26 w 46"/>
                <a:gd name="T7" fmla="*/ 18 h 43"/>
                <a:gd name="T8" fmla="*/ 14 w 46"/>
                <a:gd name="T9" fmla="*/ 23 h 43"/>
                <a:gd name="T10" fmla="*/ 2 w 46"/>
                <a:gd name="T11" fmla="*/ 27 h 43"/>
                <a:gd name="T12" fmla="*/ 0 w 46"/>
                <a:gd name="T13" fmla="*/ 24 h 43"/>
                <a:gd name="T14" fmla="*/ 0 w 46"/>
                <a:gd name="T15" fmla="*/ 24 h 43"/>
                <a:gd name="T16" fmla="*/ 16 w 46"/>
                <a:gd name="T17" fmla="*/ 19 h 43"/>
                <a:gd name="T18" fmla="*/ 22 w 46"/>
                <a:gd name="T19" fmla="*/ 16 h 43"/>
                <a:gd name="T20" fmla="*/ 27 w 46"/>
                <a:gd name="T21" fmla="*/ 13 h 43"/>
                <a:gd name="T22" fmla="*/ 27 w 46"/>
                <a:gd name="T23" fmla="*/ 13 h 43"/>
                <a:gd name="T24" fmla="*/ 36 w 46"/>
                <a:gd name="T25" fmla="*/ 6 h 43"/>
                <a:gd name="T26" fmla="*/ 42 w 46"/>
                <a:gd name="T27" fmla="*/ 0 h 43"/>
                <a:gd name="T28" fmla="*/ 46 w 46"/>
                <a:gd name="T29" fmla="*/ 1 h 43"/>
                <a:gd name="T30" fmla="*/ 46 w 46"/>
                <a:gd name="T31" fmla="*/ 1 h 43"/>
                <a:gd name="T32" fmla="*/ 40 w 46"/>
                <a:gd name="T33" fmla="*/ 8 h 43"/>
                <a:gd name="T34" fmla="*/ 31 w 46"/>
                <a:gd name="T35" fmla="*/ 15 h 43"/>
                <a:gd name="T36" fmla="*/ 31 w 46"/>
                <a:gd name="T3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43">
                  <a:moveTo>
                    <a:pt x="31" y="43"/>
                  </a:moveTo>
                  <a:lnTo>
                    <a:pt x="26" y="43"/>
                  </a:lnTo>
                  <a:lnTo>
                    <a:pt x="26" y="18"/>
                  </a:lnTo>
                  <a:lnTo>
                    <a:pt x="26" y="18"/>
                  </a:lnTo>
                  <a:lnTo>
                    <a:pt x="14" y="23"/>
                  </a:lnTo>
                  <a:lnTo>
                    <a:pt x="2" y="27"/>
                  </a:lnTo>
                  <a:lnTo>
                    <a:pt x="0" y="24"/>
                  </a:lnTo>
                  <a:lnTo>
                    <a:pt x="0" y="24"/>
                  </a:lnTo>
                  <a:lnTo>
                    <a:pt x="16" y="19"/>
                  </a:lnTo>
                  <a:lnTo>
                    <a:pt x="22" y="16"/>
                  </a:lnTo>
                  <a:lnTo>
                    <a:pt x="27" y="13"/>
                  </a:lnTo>
                  <a:lnTo>
                    <a:pt x="27" y="13"/>
                  </a:lnTo>
                  <a:lnTo>
                    <a:pt x="36" y="6"/>
                  </a:lnTo>
                  <a:lnTo>
                    <a:pt x="42" y="0"/>
                  </a:lnTo>
                  <a:lnTo>
                    <a:pt x="46" y="1"/>
                  </a:lnTo>
                  <a:lnTo>
                    <a:pt x="46" y="1"/>
                  </a:lnTo>
                  <a:lnTo>
                    <a:pt x="40" y="8"/>
                  </a:lnTo>
                  <a:lnTo>
                    <a:pt x="31" y="15"/>
                  </a:lnTo>
                  <a:lnTo>
                    <a:pt x="31"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4" name="Freeform 748">
              <a:extLst>
                <a:ext uri="{FF2B5EF4-FFF2-40B4-BE49-F238E27FC236}">
                  <a16:creationId xmlns:a16="http://schemas.microsoft.com/office/drawing/2014/main" id="{CC8A4F20-7C70-4FDD-9610-869C6BDB6DF0}"/>
                </a:ext>
              </a:extLst>
            </p:cNvPr>
            <p:cNvSpPr>
              <a:spLocks/>
            </p:cNvSpPr>
            <p:nvPr/>
          </p:nvSpPr>
          <p:spPr bwMode="auto">
            <a:xfrm>
              <a:off x="5241" y="3415"/>
              <a:ext cx="16" cy="23"/>
            </a:xfrm>
            <a:custGeom>
              <a:avLst/>
              <a:gdLst>
                <a:gd name="T0" fmla="*/ 34 w 34"/>
                <a:gd name="T1" fmla="*/ 26 h 46"/>
                <a:gd name="T2" fmla="*/ 31 w 34"/>
                <a:gd name="T3" fmla="*/ 30 h 46"/>
                <a:gd name="T4" fmla="*/ 31 w 34"/>
                <a:gd name="T5" fmla="*/ 30 h 46"/>
                <a:gd name="T6" fmla="*/ 18 w 34"/>
                <a:gd name="T7" fmla="*/ 23 h 46"/>
                <a:gd name="T8" fmla="*/ 18 w 34"/>
                <a:gd name="T9" fmla="*/ 23 h 46"/>
                <a:gd name="T10" fmla="*/ 4 w 34"/>
                <a:gd name="T11" fmla="*/ 18 h 46"/>
                <a:gd name="T12" fmla="*/ 4 w 34"/>
                <a:gd name="T13" fmla="*/ 46 h 46"/>
                <a:gd name="T14" fmla="*/ 0 w 34"/>
                <a:gd name="T15" fmla="*/ 46 h 46"/>
                <a:gd name="T16" fmla="*/ 0 w 34"/>
                <a:gd name="T17" fmla="*/ 0 h 46"/>
                <a:gd name="T18" fmla="*/ 4 w 34"/>
                <a:gd name="T19" fmla="*/ 0 h 46"/>
                <a:gd name="T20" fmla="*/ 4 w 34"/>
                <a:gd name="T21" fmla="*/ 14 h 46"/>
                <a:gd name="T22" fmla="*/ 4 w 34"/>
                <a:gd name="T23" fmla="*/ 14 h 46"/>
                <a:gd name="T24" fmla="*/ 20 w 34"/>
                <a:gd name="T25" fmla="*/ 19 h 46"/>
                <a:gd name="T26" fmla="*/ 34 w 34"/>
                <a:gd name="T27" fmla="*/ 26 h 46"/>
                <a:gd name="T28" fmla="*/ 34 w 34"/>
                <a:gd name="T2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6">
                  <a:moveTo>
                    <a:pt x="34" y="26"/>
                  </a:moveTo>
                  <a:lnTo>
                    <a:pt x="31" y="30"/>
                  </a:lnTo>
                  <a:lnTo>
                    <a:pt x="31" y="30"/>
                  </a:lnTo>
                  <a:lnTo>
                    <a:pt x="18" y="23"/>
                  </a:lnTo>
                  <a:lnTo>
                    <a:pt x="18" y="23"/>
                  </a:lnTo>
                  <a:lnTo>
                    <a:pt x="4" y="18"/>
                  </a:lnTo>
                  <a:lnTo>
                    <a:pt x="4" y="46"/>
                  </a:lnTo>
                  <a:lnTo>
                    <a:pt x="0" y="46"/>
                  </a:lnTo>
                  <a:lnTo>
                    <a:pt x="0" y="0"/>
                  </a:lnTo>
                  <a:lnTo>
                    <a:pt x="4" y="0"/>
                  </a:lnTo>
                  <a:lnTo>
                    <a:pt x="4" y="14"/>
                  </a:lnTo>
                  <a:lnTo>
                    <a:pt x="4" y="14"/>
                  </a:lnTo>
                  <a:lnTo>
                    <a:pt x="20" y="19"/>
                  </a:lnTo>
                  <a:lnTo>
                    <a:pt x="34" y="26"/>
                  </a:lnTo>
                  <a:lnTo>
                    <a:pt x="3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5" name="Freeform 749">
              <a:extLst>
                <a:ext uri="{FF2B5EF4-FFF2-40B4-BE49-F238E27FC236}">
                  <a16:creationId xmlns:a16="http://schemas.microsoft.com/office/drawing/2014/main" id="{373DA134-8FBD-4B70-A4FD-CD2BFE4C2781}"/>
                </a:ext>
              </a:extLst>
            </p:cNvPr>
            <p:cNvSpPr>
              <a:spLocks/>
            </p:cNvSpPr>
            <p:nvPr/>
          </p:nvSpPr>
          <p:spPr bwMode="auto">
            <a:xfrm>
              <a:off x="5261" y="3416"/>
              <a:ext cx="23" cy="22"/>
            </a:xfrm>
            <a:custGeom>
              <a:avLst/>
              <a:gdLst>
                <a:gd name="T0" fmla="*/ 27 w 46"/>
                <a:gd name="T1" fmla="*/ 35 h 43"/>
                <a:gd name="T2" fmla="*/ 27 w 46"/>
                <a:gd name="T3" fmla="*/ 26 h 43"/>
                <a:gd name="T4" fmla="*/ 27 w 46"/>
                <a:gd name="T5" fmla="*/ 24 h 43"/>
                <a:gd name="T6" fmla="*/ 17 w 46"/>
                <a:gd name="T7" fmla="*/ 29 h 43"/>
                <a:gd name="T8" fmla="*/ 15 w 46"/>
                <a:gd name="T9" fmla="*/ 34 h 43"/>
                <a:gd name="T10" fmla="*/ 15 w 46"/>
                <a:gd name="T11" fmla="*/ 37 h 43"/>
                <a:gd name="T12" fmla="*/ 17 w 46"/>
                <a:gd name="T13" fmla="*/ 38 h 43"/>
                <a:gd name="T14" fmla="*/ 29 w 46"/>
                <a:gd name="T15" fmla="*/ 40 h 43"/>
                <a:gd name="T16" fmla="*/ 45 w 46"/>
                <a:gd name="T17" fmla="*/ 39 h 43"/>
                <a:gd name="T18" fmla="*/ 45 w 46"/>
                <a:gd name="T19" fmla="*/ 42 h 43"/>
                <a:gd name="T20" fmla="*/ 31 w 46"/>
                <a:gd name="T21" fmla="*/ 43 h 43"/>
                <a:gd name="T22" fmla="*/ 14 w 46"/>
                <a:gd name="T23" fmla="*/ 41 h 43"/>
                <a:gd name="T24" fmla="*/ 12 w 46"/>
                <a:gd name="T25" fmla="*/ 38 h 43"/>
                <a:gd name="T26" fmla="*/ 11 w 46"/>
                <a:gd name="T27" fmla="*/ 35 h 43"/>
                <a:gd name="T28" fmla="*/ 14 w 46"/>
                <a:gd name="T29" fmla="*/ 28 h 43"/>
                <a:gd name="T30" fmla="*/ 19 w 46"/>
                <a:gd name="T31" fmla="*/ 24 h 43"/>
                <a:gd name="T32" fmla="*/ 26 w 46"/>
                <a:gd name="T33" fmla="*/ 20 h 43"/>
                <a:gd name="T34" fmla="*/ 22 w 46"/>
                <a:gd name="T35" fmla="*/ 18 h 43"/>
                <a:gd name="T36" fmla="*/ 15 w 46"/>
                <a:gd name="T37" fmla="*/ 19 h 43"/>
                <a:gd name="T38" fmla="*/ 11 w 46"/>
                <a:gd name="T39" fmla="*/ 21 h 43"/>
                <a:gd name="T40" fmla="*/ 2 w 46"/>
                <a:gd name="T41" fmla="*/ 28 h 43"/>
                <a:gd name="T42" fmla="*/ 0 w 46"/>
                <a:gd name="T43" fmla="*/ 26 h 43"/>
                <a:gd name="T44" fmla="*/ 8 w 46"/>
                <a:gd name="T45" fmla="*/ 18 h 43"/>
                <a:gd name="T46" fmla="*/ 14 w 46"/>
                <a:gd name="T47" fmla="*/ 9 h 43"/>
                <a:gd name="T48" fmla="*/ 2 w 46"/>
                <a:gd name="T49" fmla="*/ 6 h 43"/>
                <a:gd name="T50" fmla="*/ 15 w 46"/>
                <a:gd name="T51" fmla="*/ 6 h 43"/>
                <a:gd name="T52" fmla="*/ 21 w 46"/>
                <a:gd name="T53" fmla="*/ 0 h 43"/>
                <a:gd name="T54" fmla="*/ 20 w 46"/>
                <a:gd name="T55" fmla="*/ 6 h 43"/>
                <a:gd name="T56" fmla="*/ 39 w 46"/>
                <a:gd name="T57" fmla="*/ 9 h 43"/>
                <a:gd name="T58" fmla="*/ 18 w 46"/>
                <a:gd name="T59" fmla="*/ 9 h 43"/>
                <a:gd name="T60" fmla="*/ 14 w 46"/>
                <a:gd name="T61" fmla="*/ 17 h 43"/>
                <a:gd name="T62" fmla="*/ 18 w 46"/>
                <a:gd name="T63" fmla="*/ 16 h 43"/>
                <a:gd name="T64" fmla="*/ 22 w 46"/>
                <a:gd name="T65" fmla="*/ 15 h 43"/>
                <a:gd name="T66" fmla="*/ 27 w 46"/>
                <a:gd name="T67" fmla="*/ 16 h 43"/>
                <a:gd name="T68" fmla="*/ 45 w 46"/>
                <a:gd name="T69" fmla="*/ 13 h 43"/>
                <a:gd name="T70" fmla="*/ 46 w 46"/>
                <a:gd name="T71" fmla="*/ 17 h 43"/>
                <a:gd name="T72" fmla="*/ 31 w 46"/>
                <a:gd name="T73" fmla="*/ 22 h 43"/>
                <a:gd name="T74" fmla="*/ 31 w 46"/>
                <a:gd name="T75"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3">
                  <a:moveTo>
                    <a:pt x="31" y="35"/>
                  </a:moveTo>
                  <a:lnTo>
                    <a:pt x="27" y="35"/>
                  </a:lnTo>
                  <a:lnTo>
                    <a:pt x="27" y="26"/>
                  </a:lnTo>
                  <a:lnTo>
                    <a:pt x="27" y="26"/>
                  </a:lnTo>
                  <a:lnTo>
                    <a:pt x="27" y="24"/>
                  </a:lnTo>
                  <a:lnTo>
                    <a:pt x="27" y="24"/>
                  </a:lnTo>
                  <a:lnTo>
                    <a:pt x="21" y="27"/>
                  </a:lnTo>
                  <a:lnTo>
                    <a:pt x="17" y="29"/>
                  </a:lnTo>
                  <a:lnTo>
                    <a:pt x="15" y="32"/>
                  </a:lnTo>
                  <a:lnTo>
                    <a:pt x="15" y="34"/>
                  </a:lnTo>
                  <a:lnTo>
                    <a:pt x="15" y="34"/>
                  </a:lnTo>
                  <a:lnTo>
                    <a:pt x="15" y="37"/>
                  </a:lnTo>
                  <a:lnTo>
                    <a:pt x="17" y="38"/>
                  </a:lnTo>
                  <a:lnTo>
                    <a:pt x="17" y="38"/>
                  </a:lnTo>
                  <a:lnTo>
                    <a:pt x="21" y="39"/>
                  </a:lnTo>
                  <a:lnTo>
                    <a:pt x="29" y="40"/>
                  </a:lnTo>
                  <a:lnTo>
                    <a:pt x="29" y="40"/>
                  </a:lnTo>
                  <a:lnTo>
                    <a:pt x="45" y="39"/>
                  </a:lnTo>
                  <a:lnTo>
                    <a:pt x="45" y="42"/>
                  </a:lnTo>
                  <a:lnTo>
                    <a:pt x="45" y="42"/>
                  </a:lnTo>
                  <a:lnTo>
                    <a:pt x="31" y="43"/>
                  </a:lnTo>
                  <a:lnTo>
                    <a:pt x="31" y="43"/>
                  </a:lnTo>
                  <a:lnTo>
                    <a:pt x="20" y="42"/>
                  </a:lnTo>
                  <a:lnTo>
                    <a:pt x="14" y="41"/>
                  </a:lnTo>
                  <a:lnTo>
                    <a:pt x="14" y="41"/>
                  </a:lnTo>
                  <a:lnTo>
                    <a:pt x="12" y="38"/>
                  </a:lnTo>
                  <a:lnTo>
                    <a:pt x="11" y="35"/>
                  </a:lnTo>
                  <a:lnTo>
                    <a:pt x="11" y="35"/>
                  </a:lnTo>
                  <a:lnTo>
                    <a:pt x="12" y="31"/>
                  </a:lnTo>
                  <a:lnTo>
                    <a:pt x="14" y="28"/>
                  </a:lnTo>
                  <a:lnTo>
                    <a:pt x="14" y="28"/>
                  </a:lnTo>
                  <a:lnTo>
                    <a:pt x="19" y="24"/>
                  </a:lnTo>
                  <a:lnTo>
                    <a:pt x="26" y="20"/>
                  </a:lnTo>
                  <a:lnTo>
                    <a:pt x="26" y="20"/>
                  </a:lnTo>
                  <a:lnTo>
                    <a:pt x="25" y="19"/>
                  </a:lnTo>
                  <a:lnTo>
                    <a:pt x="22" y="18"/>
                  </a:lnTo>
                  <a:lnTo>
                    <a:pt x="22" y="18"/>
                  </a:lnTo>
                  <a:lnTo>
                    <a:pt x="15" y="19"/>
                  </a:lnTo>
                  <a:lnTo>
                    <a:pt x="15" y="19"/>
                  </a:lnTo>
                  <a:lnTo>
                    <a:pt x="11" y="21"/>
                  </a:lnTo>
                  <a:lnTo>
                    <a:pt x="6" y="25"/>
                  </a:lnTo>
                  <a:lnTo>
                    <a:pt x="2" y="28"/>
                  </a:lnTo>
                  <a:lnTo>
                    <a:pt x="0" y="26"/>
                  </a:lnTo>
                  <a:lnTo>
                    <a:pt x="0" y="26"/>
                  </a:lnTo>
                  <a:lnTo>
                    <a:pt x="4" y="22"/>
                  </a:lnTo>
                  <a:lnTo>
                    <a:pt x="8" y="18"/>
                  </a:lnTo>
                  <a:lnTo>
                    <a:pt x="11" y="14"/>
                  </a:lnTo>
                  <a:lnTo>
                    <a:pt x="14" y="9"/>
                  </a:lnTo>
                  <a:lnTo>
                    <a:pt x="2" y="9"/>
                  </a:lnTo>
                  <a:lnTo>
                    <a:pt x="2" y="6"/>
                  </a:lnTo>
                  <a:lnTo>
                    <a:pt x="15" y="6"/>
                  </a:lnTo>
                  <a:lnTo>
                    <a:pt x="15" y="6"/>
                  </a:lnTo>
                  <a:lnTo>
                    <a:pt x="17" y="0"/>
                  </a:lnTo>
                  <a:lnTo>
                    <a:pt x="21" y="0"/>
                  </a:lnTo>
                  <a:lnTo>
                    <a:pt x="21" y="0"/>
                  </a:lnTo>
                  <a:lnTo>
                    <a:pt x="20" y="6"/>
                  </a:lnTo>
                  <a:lnTo>
                    <a:pt x="39" y="6"/>
                  </a:lnTo>
                  <a:lnTo>
                    <a:pt x="39" y="9"/>
                  </a:lnTo>
                  <a:lnTo>
                    <a:pt x="18" y="9"/>
                  </a:lnTo>
                  <a:lnTo>
                    <a:pt x="18" y="9"/>
                  </a:lnTo>
                  <a:lnTo>
                    <a:pt x="13" y="17"/>
                  </a:lnTo>
                  <a:lnTo>
                    <a:pt x="14" y="17"/>
                  </a:lnTo>
                  <a:lnTo>
                    <a:pt x="14" y="17"/>
                  </a:lnTo>
                  <a:lnTo>
                    <a:pt x="18" y="16"/>
                  </a:lnTo>
                  <a:lnTo>
                    <a:pt x="18" y="16"/>
                  </a:lnTo>
                  <a:lnTo>
                    <a:pt x="22" y="15"/>
                  </a:lnTo>
                  <a:lnTo>
                    <a:pt x="22" y="15"/>
                  </a:lnTo>
                  <a:lnTo>
                    <a:pt x="27" y="16"/>
                  </a:lnTo>
                  <a:lnTo>
                    <a:pt x="30" y="19"/>
                  </a:lnTo>
                  <a:lnTo>
                    <a:pt x="45" y="13"/>
                  </a:lnTo>
                  <a:lnTo>
                    <a:pt x="46" y="17"/>
                  </a:lnTo>
                  <a:lnTo>
                    <a:pt x="46" y="17"/>
                  </a:lnTo>
                  <a:lnTo>
                    <a:pt x="31" y="22"/>
                  </a:lnTo>
                  <a:lnTo>
                    <a:pt x="31" y="22"/>
                  </a:lnTo>
                  <a:lnTo>
                    <a:pt x="31" y="27"/>
                  </a:lnTo>
                  <a:lnTo>
                    <a:pt x="3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6" name="Freeform 750">
              <a:extLst>
                <a:ext uri="{FF2B5EF4-FFF2-40B4-BE49-F238E27FC236}">
                  <a16:creationId xmlns:a16="http://schemas.microsoft.com/office/drawing/2014/main" id="{CDC4AE2A-6976-4ED9-A8AB-D2577175540C}"/>
                </a:ext>
              </a:extLst>
            </p:cNvPr>
            <p:cNvSpPr>
              <a:spLocks noEditPoints="1"/>
            </p:cNvSpPr>
            <p:nvPr/>
          </p:nvSpPr>
          <p:spPr bwMode="auto">
            <a:xfrm>
              <a:off x="5292" y="3416"/>
              <a:ext cx="17" cy="22"/>
            </a:xfrm>
            <a:custGeom>
              <a:avLst/>
              <a:gdLst>
                <a:gd name="T0" fmla="*/ 5 w 35"/>
                <a:gd name="T1" fmla="*/ 27 h 43"/>
                <a:gd name="T2" fmla="*/ 0 w 35"/>
                <a:gd name="T3" fmla="*/ 27 h 43"/>
                <a:gd name="T4" fmla="*/ 0 w 35"/>
                <a:gd name="T5" fmla="*/ 1 h 43"/>
                <a:gd name="T6" fmla="*/ 5 w 35"/>
                <a:gd name="T7" fmla="*/ 1 h 43"/>
                <a:gd name="T8" fmla="*/ 5 w 35"/>
                <a:gd name="T9" fmla="*/ 27 h 43"/>
                <a:gd name="T10" fmla="*/ 35 w 35"/>
                <a:gd name="T11" fmla="*/ 21 h 43"/>
                <a:gd name="T12" fmla="*/ 35 w 35"/>
                <a:gd name="T13" fmla="*/ 21 h 43"/>
                <a:gd name="T14" fmla="*/ 34 w 35"/>
                <a:gd name="T15" fmla="*/ 26 h 43"/>
                <a:gd name="T16" fmla="*/ 32 w 35"/>
                <a:gd name="T17" fmla="*/ 31 h 43"/>
                <a:gd name="T18" fmla="*/ 32 w 35"/>
                <a:gd name="T19" fmla="*/ 31 h 43"/>
                <a:gd name="T20" fmla="*/ 29 w 35"/>
                <a:gd name="T21" fmla="*/ 36 h 43"/>
                <a:gd name="T22" fmla="*/ 23 w 35"/>
                <a:gd name="T23" fmla="*/ 39 h 43"/>
                <a:gd name="T24" fmla="*/ 23 w 35"/>
                <a:gd name="T25" fmla="*/ 39 h 43"/>
                <a:gd name="T26" fmla="*/ 15 w 35"/>
                <a:gd name="T27" fmla="*/ 42 h 43"/>
                <a:gd name="T28" fmla="*/ 5 w 35"/>
                <a:gd name="T29" fmla="*/ 43 h 43"/>
                <a:gd name="T30" fmla="*/ 4 w 35"/>
                <a:gd name="T31" fmla="*/ 40 h 43"/>
                <a:gd name="T32" fmla="*/ 4 w 35"/>
                <a:gd name="T33" fmla="*/ 40 h 43"/>
                <a:gd name="T34" fmla="*/ 10 w 35"/>
                <a:gd name="T35" fmla="*/ 39 h 43"/>
                <a:gd name="T36" fmla="*/ 16 w 35"/>
                <a:gd name="T37" fmla="*/ 38 h 43"/>
                <a:gd name="T38" fmla="*/ 20 w 35"/>
                <a:gd name="T39" fmla="*/ 36 h 43"/>
                <a:gd name="T40" fmla="*/ 25 w 35"/>
                <a:gd name="T41" fmla="*/ 34 h 43"/>
                <a:gd name="T42" fmla="*/ 25 w 35"/>
                <a:gd name="T43" fmla="*/ 34 h 43"/>
                <a:gd name="T44" fmla="*/ 27 w 35"/>
                <a:gd name="T45" fmla="*/ 31 h 43"/>
                <a:gd name="T46" fmla="*/ 29 w 35"/>
                <a:gd name="T47" fmla="*/ 28 h 43"/>
                <a:gd name="T48" fmla="*/ 30 w 35"/>
                <a:gd name="T49" fmla="*/ 24 h 43"/>
                <a:gd name="T50" fmla="*/ 31 w 35"/>
                <a:gd name="T51" fmla="*/ 20 h 43"/>
                <a:gd name="T52" fmla="*/ 31 w 35"/>
                <a:gd name="T53" fmla="*/ 0 h 43"/>
                <a:gd name="T54" fmla="*/ 35 w 35"/>
                <a:gd name="T55" fmla="*/ 0 h 43"/>
                <a:gd name="T56" fmla="*/ 35 w 35"/>
                <a:gd name="T57"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3">
                  <a:moveTo>
                    <a:pt x="5" y="27"/>
                  </a:moveTo>
                  <a:lnTo>
                    <a:pt x="0" y="27"/>
                  </a:lnTo>
                  <a:lnTo>
                    <a:pt x="0" y="1"/>
                  </a:lnTo>
                  <a:lnTo>
                    <a:pt x="5" y="1"/>
                  </a:lnTo>
                  <a:lnTo>
                    <a:pt x="5" y="27"/>
                  </a:lnTo>
                  <a:close/>
                  <a:moveTo>
                    <a:pt x="35" y="21"/>
                  </a:moveTo>
                  <a:lnTo>
                    <a:pt x="35" y="21"/>
                  </a:lnTo>
                  <a:lnTo>
                    <a:pt x="34" y="26"/>
                  </a:lnTo>
                  <a:lnTo>
                    <a:pt x="32" y="31"/>
                  </a:lnTo>
                  <a:lnTo>
                    <a:pt x="32" y="31"/>
                  </a:lnTo>
                  <a:lnTo>
                    <a:pt x="29" y="36"/>
                  </a:lnTo>
                  <a:lnTo>
                    <a:pt x="23" y="39"/>
                  </a:lnTo>
                  <a:lnTo>
                    <a:pt x="23" y="39"/>
                  </a:lnTo>
                  <a:lnTo>
                    <a:pt x="15" y="42"/>
                  </a:lnTo>
                  <a:lnTo>
                    <a:pt x="5" y="43"/>
                  </a:lnTo>
                  <a:lnTo>
                    <a:pt x="4" y="40"/>
                  </a:lnTo>
                  <a:lnTo>
                    <a:pt x="4" y="40"/>
                  </a:lnTo>
                  <a:lnTo>
                    <a:pt x="10" y="39"/>
                  </a:lnTo>
                  <a:lnTo>
                    <a:pt x="16" y="38"/>
                  </a:lnTo>
                  <a:lnTo>
                    <a:pt x="20" y="36"/>
                  </a:lnTo>
                  <a:lnTo>
                    <a:pt x="25" y="34"/>
                  </a:lnTo>
                  <a:lnTo>
                    <a:pt x="25" y="34"/>
                  </a:lnTo>
                  <a:lnTo>
                    <a:pt x="27" y="31"/>
                  </a:lnTo>
                  <a:lnTo>
                    <a:pt x="29" y="28"/>
                  </a:lnTo>
                  <a:lnTo>
                    <a:pt x="30" y="24"/>
                  </a:lnTo>
                  <a:lnTo>
                    <a:pt x="31" y="20"/>
                  </a:lnTo>
                  <a:lnTo>
                    <a:pt x="31" y="0"/>
                  </a:lnTo>
                  <a:lnTo>
                    <a:pt x="35" y="0"/>
                  </a:lnTo>
                  <a:lnTo>
                    <a:pt x="35"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7" name="Freeform 751">
              <a:extLst>
                <a:ext uri="{FF2B5EF4-FFF2-40B4-BE49-F238E27FC236}">
                  <a16:creationId xmlns:a16="http://schemas.microsoft.com/office/drawing/2014/main" id="{167D9191-2D1C-496C-A1F7-A0CFE8C177C6}"/>
                </a:ext>
              </a:extLst>
            </p:cNvPr>
            <p:cNvSpPr>
              <a:spLocks noEditPoints="1"/>
            </p:cNvSpPr>
            <p:nvPr/>
          </p:nvSpPr>
          <p:spPr bwMode="auto">
            <a:xfrm>
              <a:off x="5319" y="3416"/>
              <a:ext cx="17" cy="22"/>
            </a:xfrm>
            <a:custGeom>
              <a:avLst/>
              <a:gdLst>
                <a:gd name="T0" fmla="*/ 5 w 35"/>
                <a:gd name="T1" fmla="*/ 27 h 43"/>
                <a:gd name="T2" fmla="*/ 0 w 35"/>
                <a:gd name="T3" fmla="*/ 27 h 43"/>
                <a:gd name="T4" fmla="*/ 0 w 35"/>
                <a:gd name="T5" fmla="*/ 1 h 43"/>
                <a:gd name="T6" fmla="*/ 5 w 35"/>
                <a:gd name="T7" fmla="*/ 1 h 43"/>
                <a:gd name="T8" fmla="*/ 5 w 35"/>
                <a:gd name="T9" fmla="*/ 27 h 43"/>
                <a:gd name="T10" fmla="*/ 35 w 35"/>
                <a:gd name="T11" fmla="*/ 21 h 43"/>
                <a:gd name="T12" fmla="*/ 35 w 35"/>
                <a:gd name="T13" fmla="*/ 21 h 43"/>
                <a:gd name="T14" fmla="*/ 34 w 35"/>
                <a:gd name="T15" fmla="*/ 26 h 43"/>
                <a:gd name="T16" fmla="*/ 32 w 35"/>
                <a:gd name="T17" fmla="*/ 31 h 43"/>
                <a:gd name="T18" fmla="*/ 32 w 35"/>
                <a:gd name="T19" fmla="*/ 31 h 43"/>
                <a:gd name="T20" fmla="*/ 28 w 35"/>
                <a:gd name="T21" fmla="*/ 36 h 43"/>
                <a:gd name="T22" fmla="*/ 22 w 35"/>
                <a:gd name="T23" fmla="*/ 39 h 43"/>
                <a:gd name="T24" fmla="*/ 22 w 35"/>
                <a:gd name="T25" fmla="*/ 39 h 43"/>
                <a:gd name="T26" fmla="*/ 14 w 35"/>
                <a:gd name="T27" fmla="*/ 42 h 43"/>
                <a:gd name="T28" fmla="*/ 5 w 35"/>
                <a:gd name="T29" fmla="*/ 43 h 43"/>
                <a:gd name="T30" fmla="*/ 4 w 35"/>
                <a:gd name="T31" fmla="*/ 40 h 43"/>
                <a:gd name="T32" fmla="*/ 4 w 35"/>
                <a:gd name="T33" fmla="*/ 40 h 43"/>
                <a:gd name="T34" fmla="*/ 10 w 35"/>
                <a:gd name="T35" fmla="*/ 39 h 43"/>
                <a:gd name="T36" fmla="*/ 16 w 35"/>
                <a:gd name="T37" fmla="*/ 38 h 43"/>
                <a:gd name="T38" fmla="*/ 20 w 35"/>
                <a:gd name="T39" fmla="*/ 36 h 43"/>
                <a:gd name="T40" fmla="*/ 23 w 35"/>
                <a:gd name="T41" fmla="*/ 34 h 43"/>
                <a:gd name="T42" fmla="*/ 23 w 35"/>
                <a:gd name="T43" fmla="*/ 34 h 43"/>
                <a:gd name="T44" fmla="*/ 27 w 35"/>
                <a:gd name="T45" fmla="*/ 31 h 43"/>
                <a:gd name="T46" fmla="*/ 29 w 35"/>
                <a:gd name="T47" fmla="*/ 28 h 43"/>
                <a:gd name="T48" fmla="*/ 30 w 35"/>
                <a:gd name="T49" fmla="*/ 24 h 43"/>
                <a:gd name="T50" fmla="*/ 31 w 35"/>
                <a:gd name="T51" fmla="*/ 20 h 43"/>
                <a:gd name="T52" fmla="*/ 31 w 35"/>
                <a:gd name="T53" fmla="*/ 0 h 43"/>
                <a:gd name="T54" fmla="*/ 35 w 35"/>
                <a:gd name="T55" fmla="*/ 0 h 43"/>
                <a:gd name="T56" fmla="*/ 35 w 35"/>
                <a:gd name="T57"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3">
                  <a:moveTo>
                    <a:pt x="5" y="27"/>
                  </a:moveTo>
                  <a:lnTo>
                    <a:pt x="0" y="27"/>
                  </a:lnTo>
                  <a:lnTo>
                    <a:pt x="0" y="1"/>
                  </a:lnTo>
                  <a:lnTo>
                    <a:pt x="5" y="1"/>
                  </a:lnTo>
                  <a:lnTo>
                    <a:pt x="5" y="27"/>
                  </a:lnTo>
                  <a:close/>
                  <a:moveTo>
                    <a:pt x="35" y="21"/>
                  </a:moveTo>
                  <a:lnTo>
                    <a:pt x="35" y="21"/>
                  </a:lnTo>
                  <a:lnTo>
                    <a:pt x="34" y="26"/>
                  </a:lnTo>
                  <a:lnTo>
                    <a:pt x="32" y="31"/>
                  </a:lnTo>
                  <a:lnTo>
                    <a:pt x="32" y="31"/>
                  </a:lnTo>
                  <a:lnTo>
                    <a:pt x="28" y="36"/>
                  </a:lnTo>
                  <a:lnTo>
                    <a:pt x="22" y="39"/>
                  </a:lnTo>
                  <a:lnTo>
                    <a:pt x="22" y="39"/>
                  </a:lnTo>
                  <a:lnTo>
                    <a:pt x="14" y="42"/>
                  </a:lnTo>
                  <a:lnTo>
                    <a:pt x="5" y="43"/>
                  </a:lnTo>
                  <a:lnTo>
                    <a:pt x="4" y="40"/>
                  </a:lnTo>
                  <a:lnTo>
                    <a:pt x="4" y="40"/>
                  </a:lnTo>
                  <a:lnTo>
                    <a:pt x="10" y="39"/>
                  </a:lnTo>
                  <a:lnTo>
                    <a:pt x="16" y="38"/>
                  </a:lnTo>
                  <a:lnTo>
                    <a:pt x="20" y="36"/>
                  </a:lnTo>
                  <a:lnTo>
                    <a:pt x="23" y="34"/>
                  </a:lnTo>
                  <a:lnTo>
                    <a:pt x="23" y="34"/>
                  </a:lnTo>
                  <a:lnTo>
                    <a:pt x="27" y="31"/>
                  </a:lnTo>
                  <a:lnTo>
                    <a:pt x="29" y="28"/>
                  </a:lnTo>
                  <a:lnTo>
                    <a:pt x="30" y="24"/>
                  </a:lnTo>
                  <a:lnTo>
                    <a:pt x="31" y="20"/>
                  </a:lnTo>
                  <a:lnTo>
                    <a:pt x="31" y="0"/>
                  </a:lnTo>
                  <a:lnTo>
                    <a:pt x="35" y="0"/>
                  </a:lnTo>
                  <a:lnTo>
                    <a:pt x="35"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8" name="Rectangle 752">
              <a:extLst>
                <a:ext uri="{FF2B5EF4-FFF2-40B4-BE49-F238E27FC236}">
                  <a16:creationId xmlns:a16="http://schemas.microsoft.com/office/drawing/2014/main" id="{8F764EBA-25B9-49A9-9CDE-8FCF18F381CF}"/>
                </a:ext>
              </a:extLst>
            </p:cNvPr>
            <p:cNvSpPr>
              <a:spLocks noChangeArrowheads="1"/>
            </p:cNvSpPr>
            <p:nvPr/>
          </p:nvSpPr>
          <p:spPr bwMode="auto">
            <a:xfrm>
              <a:off x="5344" y="3426"/>
              <a:ext cx="2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9" name="Freeform 753">
              <a:extLst>
                <a:ext uri="{FF2B5EF4-FFF2-40B4-BE49-F238E27FC236}">
                  <a16:creationId xmlns:a16="http://schemas.microsoft.com/office/drawing/2014/main" id="{80BE4A8A-029C-4030-A336-2B6E7FD5C566}"/>
                </a:ext>
              </a:extLst>
            </p:cNvPr>
            <p:cNvSpPr>
              <a:spLocks/>
            </p:cNvSpPr>
            <p:nvPr/>
          </p:nvSpPr>
          <p:spPr bwMode="auto">
            <a:xfrm>
              <a:off x="5369" y="3417"/>
              <a:ext cx="26" cy="21"/>
            </a:xfrm>
            <a:custGeom>
              <a:avLst/>
              <a:gdLst>
                <a:gd name="T0" fmla="*/ 51 w 51"/>
                <a:gd name="T1" fmla="*/ 38 h 40"/>
                <a:gd name="T2" fmla="*/ 47 w 51"/>
                <a:gd name="T3" fmla="*/ 40 h 40"/>
                <a:gd name="T4" fmla="*/ 47 w 51"/>
                <a:gd name="T5" fmla="*/ 40 h 40"/>
                <a:gd name="T6" fmla="*/ 38 w 51"/>
                <a:gd name="T7" fmla="*/ 32 h 40"/>
                <a:gd name="T8" fmla="*/ 27 w 51"/>
                <a:gd name="T9" fmla="*/ 23 h 40"/>
                <a:gd name="T10" fmla="*/ 27 w 51"/>
                <a:gd name="T11" fmla="*/ 23 h 40"/>
                <a:gd name="T12" fmla="*/ 21 w 51"/>
                <a:gd name="T13" fmla="*/ 29 h 40"/>
                <a:gd name="T14" fmla="*/ 15 w 51"/>
                <a:gd name="T15" fmla="*/ 33 h 40"/>
                <a:gd name="T16" fmla="*/ 8 w 51"/>
                <a:gd name="T17" fmla="*/ 37 h 40"/>
                <a:gd name="T18" fmla="*/ 2 w 51"/>
                <a:gd name="T19" fmla="*/ 40 h 40"/>
                <a:gd name="T20" fmla="*/ 0 w 51"/>
                <a:gd name="T21" fmla="*/ 37 h 40"/>
                <a:gd name="T22" fmla="*/ 0 w 51"/>
                <a:gd name="T23" fmla="*/ 37 h 40"/>
                <a:gd name="T24" fmla="*/ 11 w 51"/>
                <a:gd name="T25" fmla="*/ 31 h 40"/>
                <a:gd name="T26" fmla="*/ 21 w 51"/>
                <a:gd name="T27" fmla="*/ 23 h 40"/>
                <a:gd name="T28" fmla="*/ 21 w 51"/>
                <a:gd name="T29" fmla="*/ 23 h 40"/>
                <a:gd name="T30" fmla="*/ 26 w 51"/>
                <a:gd name="T31" fmla="*/ 19 h 40"/>
                <a:gd name="T32" fmla="*/ 30 w 51"/>
                <a:gd name="T33" fmla="*/ 14 h 40"/>
                <a:gd name="T34" fmla="*/ 33 w 51"/>
                <a:gd name="T35" fmla="*/ 9 h 40"/>
                <a:gd name="T36" fmla="*/ 35 w 51"/>
                <a:gd name="T37" fmla="*/ 3 h 40"/>
                <a:gd name="T38" fmla="*/ 7 w 51"/>
                <a:gd name="T39" fmla="*/ 3 h 40"/>
                <a:gd name="T40" fmla="*/ 7 w 51"/>
                <a:gd name="T41" fmla="*/ 0 h 40"/>
                <a:gd name="T42" fmla="*/ 40 w 51"/>
                <a:gd name="T43" fmla="*/ 0 h 40"/>
                <a:gd name="T44" fmla="*/ 42 w 51"/>
                <a:gd name="T45" fmla="*/ 1 h 40"/>
                <a:gd name="T46" fmla="*/ 42 w 51"/>
                <a:gd name="T47" fmla="*/ 1 h 40"/>
                <a:gd name="T48" fmla="*/ 36 w 51"/>
                <a:gd name="T49" fmla="*/ 11 h 40"/>
                <a:gd name="T50" fmla="*/ 30 w 51"/>
                <a:gd name="T51" fmla="*/ 20 h 40"/>
                <a:gd name="T52" fmla="*/ 30 w 51"/>
                <a:gd name="T53" fmla="*/ 20 h 40"/>
                <a:gd name="T54" fmla="*/ 51 w 51"/>
                <a:gd name="T55" fmla="*/ 38 h 40"/>
                <a:gd name="T56" fmla="*/ 51 w 51"/>
                <a:gd name="T57"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40">
                  <a:moveTo>
                    <a:pt x="51" y="38"/>
                  </a:moveTo>
                  <a:lnTo>
                    <a:pt x="47" y="40"/>
                  </a:lnTo>
                  <a:lnTo>
                    <a:pt x="47" y="40"/>
                  </a:lnTo>
                  <a:lnTo>
                    <a:pt x="38" y="32"/>
                  </a:lnTo>
                  <a:lnTo>
                    <a:pt x="27" y="23"/>
                  </a:lnTo>
                  <a:lnTo>
                    <a:pt x="27" y="23"/>
                  </a:lnTo>
                  <a:lnTo>
                    <a:pt x="21" y="29"/>
                  </a:lnTo>
                  <a:lnTo>
                    <a:pt x="15" y="33"/>
                  </a:lnTo>
                  <a:lnTo>
                    <a:pt x="8" y="37"/>
                  </a:lnTo>
                  <a:lnTo>
                    <a:pt x="2" y="40"/>
                  </a:lnTo>
                  <a:lnTo>
                    <a:pt x="0" y="37"/>
                  </a:lnTo>
                  <a:lnTo>
                    <a:pt x="0" y="37"/>
                  </a:lnTo>
                  <a:lnTo>
                    <a:pt x="11" y="31"/>
                  </a:lnTo>
                  <a:lnTo>
                    <a:pt x="21" y="23"/>
                  </a:lnTo>
                  <a:lnTo>
                    <a:pt x="21" y="23"/>
                  </a:lnTo>
                  <a:lnTo>
                    <a:pt x="26" y="19"/>
                  </a:lnTo>
                  <a:lnTo>
                    <a:pt x="30" y="14"/>
                  </a:lnTo>
                  <a:lnTo>
                    <a:pt x="33" y="9"/>
                  </a:lnTo>
                  <a:lnTo>
                    <a:pt x="35" y="3"/>
                  </a:lnTo>
                  <a:lnTo>
                    <a:pt x="7" y="3"/>
                  </a:lnTo>
                  <a:lnTo>
                    <a:pt x="7" y="0"/>
                  </a:lnTo>
                  <a:lnTo>
                    <a:pt x="40" y="0"/>
                  </a:lnTo>
                  <a:lnTo>
                    <a:pt x="42" y="1"/>
                  </a:lnTo>
                  <a:lnTo>
                    <a:pt x="42" y="1"/>
                  </a:lnTo>
                  <a:lnTo>
                    <a:pt x="36" y="11"/>
                  </a:lnTo>
                  <a:lnTo>
                    <a:pt x="30" y="20"/>
                  </a:lnTo>
                  <a:lnTo>
                    <a:pt x="30" y="20"/>
                  </a:lnTo>
                  <a:lnTo>
                    <a:pt x="51" y="38"/>
                  </a:lnTo>
                  <a:lnTo>
                    <a:pt x="51"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0" name="Freeform 754">
              <a:extLst>
                <a:ext uri="{FF2B5EF4-FFF2-40B4-BE49-F238E27FC236}">
                  <a16:creationId xmlns:a16="http://schemas.microsoft.com/office/drawing/2014/main" id="{604DF53E-0E9A-4B54-B0DC-8E8DD5D4DCC8}"/>
                </a:ext>
              </a:extLst>
            </p:cNvPr>
            <p:cNvSpPr>
              <a:spLocks/>
            </p:cNvSpPr>
            <p:nvPr/>
          </p:nvSpPr>
          <p:spPr bwMode="auto">
            <a:xfrm>
              <a:off x="5401" y="3417"/>
              <a:ext cx="20" cy="21"/>
            </a:xfrm>
            <a:custGeom>
              <a:avLst/>
              <a:gdLst>
                <a:gd name="T0" fmla="*/ 39 w 39"/>
                <a:gd name="T1" fmla="*/ 21 h 41"/>
                <a:gd name="T2" fmla="*/ 39 w 39"/>
                <a:gd name="T3" fmla="*/ 21 h 41"/>
                <a:gd name="T4" fmla="*/ 34 w 39"/>
                <a:gd name="T5" fmla="*/ 30 h 41"/>
                <a:gd name="T6" fmla="*/ 32 w 39"/>
                <a:gd name="T7" fmla="*/ 33 h 41"/>
                <a:gd name="T8" fmla="*/ 30 w 39"/>
                <a:gd name="T9" fmla="*/ 36 h 41"/>
                <a:gd name="T10" fmla="*/ 30 w 39"/>
                <a:gd name="T11" fmla="*/ 36 h 41"/>
                <a:gd name="T12" fmla="*/ 27 w 39"/>
                <a:gd name="T13" fmla="*/ 38 h 41"/>
                <a:gd name="T14" fmla="*/ 23 w 39"/>
                <a:gd name="T15" fmla="*/ 40 h 41"/>
                <a:gd name="T16" fmla="*/ 19 w 39"/>
                <a:gd name="T17" fmla="*/ 41 h 41"/>
                <a:gd name="T18" fmla="*/ 15 w 39"/>
                <a:gd name="T19" fmla="*/ 41 h 41"/>
                <a:gd name="T20" fmla="*/ 15 w 39"/>
                <a:gd name="T21" fmla="*/ 41 h 41"/>
                <a:gd name="T22" fmla="*/ 9 w 39"/>
                <a:gd name="T23" fmla="*/ 40 h 41"/>
                <a:gd name="T24" fmla="*/ 9 w 39"/>
                <a:gd name="T25" fmla="*/ 40 h 41"/>
                <a:gd name="T26" fmla="*/ 5 w 39"/>
                <a:gd name="T27" fmla="*/ 38 h 41"/>
                <a:gd name="T28" fmla="*/ 5 w 39"/>
                <a:gd name="T29" fmla="*/ 38 h 41"/>
                <a:gd name="T30" fmla="*/ 2 w 39"/>
                <a:gd name="T31" fmla="*/ 35 h 41"/>
                <a:gd name="T32" fmla="*/ 2 w 39"/>
                <a:gd name="T33" fmla="*/ 35 h 41"/>
                <a:gd name="T34" fmla="*/ 0 w 39"/>
                <a:gd name="T35" fmla="*/ 30 h 41"/>
                <a:gd name="T36" fmla="*/ 0 w 39"/>
                <a:gd name="T37" fmla="*/ 30 h 41"/>
                <a:gd name="T38" fmla="*/ 0 w 39"/>
                <a:gd name="T39" fmla="*/ 23 h 41"/>
                <a:gd name="T40" fmla="*/ 0 w 39"/>
                <a:gd name="T41" fmla="*/ 23 h 41"/>
                <a:gd name="T42" fmla="*/ 1 w 39"/>
                <a:gd name="T43" fmla="*/ 0 h 41"/>
                <a:gd name="T44" fmla="*/ 5 w 39"/>
                <a:gd name="T45" fmla="*/ 0 h 41"/>
                <a:gd name="T46" fmla="*/ 5 w 39"/>
                <a:gd name="T47" fmla="*/ 0 h 41"/>
                <a:gd name="T48" fmla="*/ 4 w 39"/>
                <a:gd name="T49" fmla="*/ 23 h 41"/>
                <a:gd name="T50" fmla="*/ 4 w 39"/>
                <a:gd name="T51" fmla="*/ 23 h 41"/>
                <a:gd name="T52" fmla="*/ 4 w 39"/>
                <a:gd name="T53" fmla="*/ 29 h 41"/>
                <a:gd name="T54" fmla="*/ 4 w 39"/>
                <a:gd name="T55" fmla="*/ 29 h 41"/>
                <a:gd name="T56" fmla="*/ 4 w 39"/>
                <a:gd name="T57" fmla="*/ 31 h 41"/>
                <a:gd name="T58" fmla="*/ 5 w 39"/>
                <a:gd name="T59" fmla="*/ 33 h 41"/>
                <a:gd name="T60" fmla="*/ 5 w 39"/>
                <a:gd name="T61" fmla="*/ 33 h 41"/>
                <a:gd name="T62" fmla="*/ 7 w 39"/>
                <a:gd name="T63" fmla="*/ 35 h 41"/>
                <a:gd name="T64" fmla="*/ 9 w 39"/>
                <a:gd name="T65" fmla="*/ 36 h 41"/>
                <a:gd name="T66" fmla="*/ 9 w 39"/>
                <a:gd name="T67" fmla="*/ 36 h 41"/>
                <a:gd name="T68" fmla="*/ 12 w 39"/>
                <a:gd name="T69" fmla="*/ 37 h 41"/>
                <a:gd name="T70" fmla="*/ 16 w 39"/>
                <a:gd name="T71" fmla="*/ 37 h 41"/>
                <a:gd name="T72" fmla="*/ 16 w 39"/>
                <a:gd name="T73" fmla="*/ 37 h 41"/>
                <a:gd name="T74" fmla="*/ 22 w 39"/>
                <a:gd name="T75" fmla="*/ 36 h 41"/>
                <a:gd name="T76" fmla="*/ 27 w 39"/>
                <a:gd name="T77" fmla="*/ 33 h 41"/>
                <a:gd name="T78" fmla="*/ 27 w 39"/>
                <a:gd name="T79" fmla="*/ 33 h 41"/>
                <a:gd name="T80" fmla="*/ 29 w 39"/>
                <a:gd name="T81" fmla="*/ 31 h 41"/>
                <a:gd name="T82" fmla="*/ 31 w 39"/>
                <a:gd name="T83" fmla="*/ 28 h 41"/>
                <a:gd name="T84" fmla="*/ 34 w 39"/>
                <a:gd name="T85" fmla="*/ 20 h 41"/>
                <a:gd name="T86" fmla="*/ 39 w 39"/>
                <a:gd name="T8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41">
                  <a:moveTo>
                    <a:pt x="39" y="21"/>
                  </a:moveTo>
                  <a:lnTo>
                    <a:pt x="39" y="21"/>
                  </a:lnTo>
                  <a:lnTo>
                    <a:pt x="34" y="30"/>
                  </a:lnTo>
                  <a:lnTo>
                    <a:pt x="32" y="33"/>
                  </a:lnTo>
                  <a:lnTo>
                    <a:pt x="30" y="36"/>
                  </a:lnTo>
                  <a:lnTo>
                    <a:pt x="30" y="36"/>
                  </a:lnTo>
                  <a:lnTo>
                    <a:pt x="27" y="38"/>
                  </a:lnTo>
                  <a:lnTo>
                    <a:pt x="23" y="40"/>
                  </a:lnTo>
                  <a:lnTo>
                    <a:pt x="19" y="41"/>
                  </a:lnTo>
                  <a:lnTo>
                    <a:pt x="15" y="41"/>
                  </a:lnTo>
                  <a:lnTo>
                    <a:pt x="15" y="41"/>
                  </a:lnTo>
                  <a:lnTo>
                    <a:pt x="9" y="40"/>
                  </a:lnTo>
                  <a:lnTo>
                    <a:pt x="9" y="40"/>
                  </a:lnTo>
                  <a:lnTo>
                    <a:pt x="5" y="38"/>
                  </a:lnTo>
                  <a:lnTo>
                    <a:pt x="5" y="38"/>
                  </a:lnTo>
                  <a:lnTo>
                    <a:pt x="2" y="35"/>
                  </a:lnTo>
                  <a:lnTo>
                    <a:pt x="2" y="35"/>
                  </a:lnTo>
                  <a:lnTo>
                    <a:pt x="0" y="30"/>
                  </a:lnTo>
                  <a:lnTo>
                    <a:pt x="0" y="30"/>
                  </a:lnTo>
                  <a:lnTo>
                    <a:pt x="0" y="23"/>
                  </a:lnTo>
                  <a:lnTo>
                    <a:pt x="0" y="23"/>
                  </a:lnTo>
                  <a:lnTo>
                    <a:pt x="1" y="0"/>
                  </a:lnTo>
                  <a:lnTo>
                    <a:pt x="5" y="0"/>
                  </a:lnTo>
                  <a:lnTo>
                    <a:pt x="5" y="0"/>
                  </a:lnTo>
                  <a:lnTo>
                    <a:pt x="4" y="23"/>
                  </a:lnTo>
                  <a:lnTo>
                    <a:pt x="4" y="23"/>
                  </a:lnTo>
                  <a:lnTo>
                    <a:pt x="4" y="29"/>
                  </a:lnTo>
                  <a:lnTo>
                    <a:pt x="4" y="29"/>
                  </a:lnTo>
                  <a:lnTo>
                    <a:pt x="4" y="31"/>
                  </a:lnTo>
                  <a:lnTo>
                    <a:pt x="5" y="33"/>
                  </a:lnTo>
                  <a:lnTo>
                    <a:pt x="5" y="33"/>
                  </a:lnTo>
                  <a:lnTo>
                    <a:pt x="7" y="35"/>
                  </a:lnTo>
                  <a:lnTo>
                    <a:pt x="9" y="36"/>
                  </a:lnTo>
                  <a:lnTo>
                    <a:pt x="9" y="36"/>
                  </a:lnTo>
                  <a:lnTo>
                    <a:pt x="12" y="37"/>
                  </a:lnTo>
                  <a:lnTo>
                    <a:pt x="16" y="37"/>
                  </a:lnTo>
                  <a:lnTo>
                    <a:pt x="16" y="37"/>
                  </a:lnTo>
                  <a:lnTo>
                    <a:pt x="22" y="36"/>
                  </a:lnTo>
                  <a:lnTo>
                    <a:pt x="27" y="33"/>
                  </a:lnTo>
                  <a:lnTo>
                    <a:pt x="27" y="33"/>
                  </a:lnTo>
                  <a:lnTo>
                    <a:pt x="29" y="31"/>
                  </a:lnTo>
                  <a:lnTo>
                    <a:pt x="31" y="28"/>
                  </a:lnTo>
                  <a:lnTo>
                    <a:pt x="34" y="20"/>
                  </a:lnTo>
                  <a:lnTo>
                    <a:pt x="39"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1" name="Freeform 755">
              <a:extLst>
                <a:ext uri="{FF2B5EF4-FFF2-40B4-BE49-F238E27FC236}">
                  <a16:creationId xmlns:a16="http://schemas.microsoft.com/office/drawing/2014/main" id="{9059C5B2-038F-49CB-9736-458E24CFAC25}"/>
                </a:ext>
              </a:extLst>
            </p:cNvPr>
            <p:cNvSpPr>
              <a:spLocks noEditPoints="1"/>
            </p:cNvSpPr>
            <p:nvPr/>
          </p:nvSpPr>
          <p:spPr bwMode="auto">
            <a:xfrm>
              <a:off x="5426" y="3416"/>
              <a:ext cx="22" cy="22"/>
            </a:xfrm>
            <a:custGeom>
              <a:avLst/>
              <a:gdLst>
                <a:gd name="T0" fmla="*/ 40 w 43"/>
                <a:gd name="T1" fmla="*/ 40 h 42"/>
                <a:gd name="T2" fmla="*/ 33 w 43"/>
                <a:gd name="T3" fmla="*/ 35 h 42"/>
                <a:gd name="T4" fmla="*/ 25 w 43"/>
                <a:gd name="T5" fmla="*/ 35 h 42"/>
                <a:gd name="T6" fmla="*/ 24 w 43"/>
                <a:gd name="T7" fmla="*/ 38 h 42"/>
                <a:gd name="T8" fmla="*/ 18 w 43"/>
                <a:gd name="T9" fmla="*/ 41 h 42"/>
                <a:gd name="T10" fmla="*/ 13 w 43"/>
                <a:gd name="T11" fmla="*/ 42 h 42"/>
                <a:gd name="T12" fmla="*/ 4 w 43"/>
                <a:gd name="T13" fmla="*/ 40 h 42"/>
                <a:gd name="T14" fmla="*/ 2 w 43"/>
                <a:gd name="T15" fmla="*/ 37 h 42"/>
                <a:gd name="T16" fmla="*/ 1 w 43"/>
                <a:gd name="T17" fmla="*/ 34 h 42"/>
                <a:gd name="T18" fmla="*/ 4 w 43"/>
                <a:gd name="T19" fmla="*/ 28 h 42"/>
                <a:gd name="T20" fmla="*/ 8 w 43"/>
                <a:gd name="T21" fmla="*/ 27 h 42"/>
                <a:gd name="T22" fmla="*/ 12 w 43"/>
                <a:gd name="T23" fmla="*/ 26 h 42"/>
                <a:gd name="T24" fmla="*/ 21 w 43"/>
                <a:gd name="T25" fmla="*/ 20 h 42"/>
                <a:gd name="T26" fmla="*/ 1 w 43"/>
                <a:gd name="T27" fmla="*/ 16 h 42"/>
                <a:gd name="T28" fmla="*/ 21 w 43"/>
                <a:gd name="T29" fmla="*/ 8 h 42"/>
                <a:gd name="T30" fmla="*/ 0 w 43"/>
                <a:gd name="T31" fmla="*/ 5 h 42"/>
                <a:gd name="T32" fmla="*/ 21 w 43"/>
                <a:gd name="T33" fmla="*/ 0 h 42"/>
                <a:gd name="T34" fmla="*/ 24 w 43"/>
                <a:gd name="T35" fmla="*/ 5 h 42"/>
                <a:gd name="T36" fmla="*/ 43 w 43"/>
                <a:gd name="T37" fmla="*/ 8 h 42"/>
                <a:gd name="T38" fmla="*/ 24 w 43"/>
                <a:gd name="T39" fmla="*/ 16 h 42"/>
                <a:gd name="T40" fmla="*/ 41 w 43"/>
                <a:gd name="T41" fmla="*/ 20 h 42"/>
                <a:gd name="T42" fmla="*/ 24 w 43"/>
                <a:gd name="T43" fmla="*/ 28 h 42"/>
                <a:gd name="T44" fmla="*/ 35 w 43"/>
                <a:gd name="T45" fmla="*/ 32 h 42"/>
                <a:gd name="T46" fmla="*/ 42 w 43"/>
                <a:gd name="T47" fmla="*/ 36 h 42"/>
                <a:gd name="T48" fmla="*/ 21 w 43"/>
                <a:gd name="T49" fmla="*/ 30 h 42"/>
                <a:gd name="T50" fmla="*/ 17 w 43"/>
                <a:gd name="T51" fmla="*/ 30 h 42"/>
                <a:gd name="T52" fmla="*/ 12 w 43"/>
                <a:gd name="T53" fmla="*/ 29 h 42"/>
                <a:gd name="T54" fmla="*/ 7 w 43"/>
                <a:gd name="T55" fmla="*/ 31 h 42"/>
                <a:gd name="T56" fmla="*/ 5 w 43"/>
                <a:gd name="T57" fmla="*/ 32 h 42"/>
                <a:gd name="T58" fmla="*/ 5 w 43"/>
                <a:gd name="T59" fmla="*/ 34 h 42"/>
                <a:gd name="T60" fmla="*/ 7 w 43"/>
                <a:gd name="T61" fmla="*/ 37 h 42"/>
                <a:gd name="T62" fmla="*/ 10 w 43"/>
                <a:gd name="T63" fmla="*/ 38 h 42"/>
                <a:gd name="T64" fmla="*/ 13 w 43"/>
                <a:gd name="T65" fmla="*/ 38 h 42"/>
                <a:gd name="T66" fmla="*/ 18 w 43"/>
                <a:gd name="T67" fmla="*/ 38 h 42"/>
                <a:gd name="T68" fmla="*/ 20 w 43"/>
                <a:gd name="T69" fmla="*/ 37 h 42"/>
                <a:gd name="T70" fmla="*/ 21 w 43"/>
                <a:gd name="T71"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42">
                  <a:moveTo>
                    <a:pt x="42" y="36"/>
                  </a:moveTo>
                  <a:lnTo>
                    <a:pt x="40" y="40"/>
                  </a:lnTo>
                  <a:lnTo>
                    <a:pt x="40" y="40"/>
                  </a:lnTo>
                  <a:lnTo>
                    <a:pt x="33" y="35"/>
                  </a:lnTo>
                  <a:lnTo>
                    <a:pt x="25" y="32"/>
                  </a:lnTo>
                  <a:lnTo>
                    <a:pt x="25" y="35"/>
                  </a:lnTo>
                  <a:lnTo>
                    <a:pt x="25" y="35"/>
                  </a:lnTo>
                  <a:lnTo>
                    <a:pt x="24" y="38"/>
                  </a:lnTo>
                  <a:lnTo>
                    <a:pt x="22" y="40"/>
                  </a:lnTo>
                  <a:lnTo>
                    <a:pt x="18" y="41"/>
                  </a:lnTo>
                  <a:lnTo>
                    <a:pt x="13" y="42"/>
                  </a:lnTo>
                  <a:lnTo>
                    <a:pt x="13" y="42"/>
                  </a:lnTo>
                  <a:lnTo>
                    <a:pt x="8" y="41"/>
                  </a:lnTo>
                  <a:lnTo>
                    <a:pt x="4" y="40"/>
                  </a:lnTo>
                  <a:lnTo>
                    <a:pt x="4" y="40"/>
                  </a:lnTo>
                  <a:lnTo>
                    <a:pt x="2" y="37"/>
                  </a:lnTo>
                  <a:lnTo>
                    <a:pt x="1" y="34"/>
                  </a:lnTo>
                  <a:lnTo>
                    <a:pt x="1" y="34"/>
                  </a:lnTo>
                  <a:lnTo>
                    <a:pt x="2" y="31"/>
                  </a:lnTo>
                  <a:lnTo>
                    <a:pt x="4" y="28"/>
                  </a:lnTo>
                  <a:lnTo>
                    <a:pt x="4" y="28"/>
                  </a:lnTo>
                  <a:lnTo>
                    <a:pt x="8" y="27"/>
                  </a:lnTo>
                  <a:lnTo>
                    <a:pt x="12" y="26"/>
                  </a:lnTo>
                  <a:lnTo>
                    <a:pt x="12" y="26"/>
                  </a:lnTo>
                  <a:lnTo>
                    <a:pt x="21" y="27"/>
                  </a:lnTo>
                  <a:lnTo>
                    <a:pt x="21" y="20"/>
                  </a:lnTo>
                  <a:lnTo>
                    <a:pt x="1" y="20"/>
                  </a:lnTo>
                  <a:lnTo>
                    <a:pt x="1" y="16"/>
                  </a:lnTo>
                  <a:lnTo>
                    <a:pt x="21" y="16"/>
                  </a:lnTo>
                  <a:lnTo>
                    <a:pt x="21" y="8"/>
                  </a:lnTo>
                  <a:lnTo>
                    <a:pt x="0" y="8"/>
                  </a:lnTo>
                  <a:lnTo>
                    <a:pt x="0" y="5"/>
                  </a:lnTo>
                  <a:lnTo>
                    <a:pt x="21" y="5"/>
                  </a:lnTo>
                  <a:lnTo>
                    <a:pt x="21" y="0"/>
                  </a:lnTo>
                  <a:lnTo>
                    <a:pt x="24" y="0"/>
                  </a:lnTo>
                  <a:lnTo>
                    <a:pt x="24" y="5"/>
                  </a:lnTo>
                  <a:lnTo>
                    <a:pt x="43" y="5"/>
                  </a:lnTo>
                  <a:lnTo>
                    <a:pt x="43" y="8"/>
                  </a:lnTo>
                  <a:lnTo>
                    <a:pt x="24" y="8"/>
                  </a:lnTo>
                  <a:lnTo>
                    <a:pt x="24" y="16"/>
                  </a:lnTo>
                  <a:lnTo>
                    <a:pt x="41" y="16"/>
                  </a:lnTo>
                  <a:lnTo>
                    <a:pt x="41" y="20"/>
                  </a:lnTo>
                  <a:lnTo>
                    <a:pt x="24" y="20"/>
                  </a:lnTo>
                  <a:lnTo>
                    <a:pt x="24" y="28"/>
                  </a:lnTo>
                  <a:lnTo>
                    <a:pt x="24" y="28"/>
                  </a:lnTo>
                  <a:lnTo>
                    <a:pt x="35" y="32"/>
                  </a:lnTo>
                  <a:lnTo>
                    <a:pt x="42" y="36"/>
                  </a:lnTo>
                  <a:lnTo>
                    <a:pt x="42" y="36"/>
                  </a:lnTo>
                  <a:close/>
                  <a:moveTo>
                    <a:pt x="21" y="34"/>
                  </a:moveTo>
                  <a:lnTo>
                    <a:pt x="21" y="30"/>
                  </a:lnTo>
                  <a:lnTo>
                    <a:pt x="21" y="30"/>
                  </a:lnTo>
                  <a:lnTo>
                    <a:pt x="17" y="30"/>
                  </a:lnTo>
                  <a:lnTo>
                    <a:pt x="12" y="29"/>
                  </a:lnTo>
                  <a:lnTo>
                    <a:pt x="12" y="29"/>
                  </a:lnTo>
                  <a:lnTo>
                    <a:pt x="9" y="30"/>
                  </a:lnTo>
                  <a:lnTo>
                    <a:pt x="7" y="31"/>
                  </a:lnTo>
                  <a:lnTo>
                    <a:pt x="7" y="31"/>
                  </a:lnTo>
                  <a:lnTo>
                    <a:pt x="5" y="32"/>
                  </a:lnTo>
                  <a:lnTo>
                    <a:pt x="5" y="34"/>
                  </a:lnTo>
                  <a:lnTo>
                    <a:pt x="5" y="34"/>
                  </a:lnTo>
                  <a:lnTo>
                    <a:pt x="5" y="36"/>
                  </a:lnTo>
                  <a:lnTo>
                    <a:pt x="7" y="37"/>
                  </a:lnTo>
                  <a:lnTo>
                    <a:pt x="7" y="37"/>
                  </a:lnTo>
                  <a:lnTo>
                    <a:pt x="10" y="38"/>
                  </a:lnTo>
                  <a:lnTo>
                    <a:pt x="13" y="38"/>
                  </a:lnTo>
                  <a:lnTo>
                    <a:pt x="13" y="38"/>
                  </a:lnTo>
                  <a:lnTo>
                    <a:pt x="18" y="38"/>
                  </a:lnTo>
                  <a:lnTo>
                    <a:pt x="18" y="38"/>
                  </a:lnTo>
                  <a:lnTo>
                    <a:pt x="20" y="37"/>
                  </a:lnTo>
                  <a:lnTo>
                    <a:pt x="20" y="37"/>
                  </a:lnTo>
                  <a:lnTo>
                    <a:pt x="21" y="34"/>
                  </a:lnTo>
                  <a:lnTo>
                    <a:pt x="2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2" name="Freeform 756">
              <a:extLst>
                <a:ext uri="{FF2B5EF4-FFF2-40B4-BE49-F238E27FC236}">
                  <a16:creationId xmlns:a16="http://schemas.microsoft.com/office/drawing/2014/main" id="{3DB4F0DE-3351-4DE9-A5AA-ADA0E37B7488}"/>
                </a:ext>
              </a:extLst>
            </p:cNvPr>
            <p:cNvSpPr>
              <a:spLocks noEditPoints="1"/>
            </p:cNvSpPr>
            <p:nvPr/>
          </p:nvSpPr>
          <p:spPr bwMode="auto">
            <a:xfrm>
              <a:off x="5453" y="3416"/>
              <a:ext cx="24" cy="22"/>
            </a:xfrm>
            <a:custGeom>
              <a:avLst/>
              <a:gdLst>
                <a:gd name="T0" fmla="*/ 30 w 46"/>
                <a:gd name="T1" fmla="*/ 9 h 43"/>
                <a:gd name="T2" fmla="*/ 30 w 46"/>
                <a:gd name="T3" fmla="*/ 19 h 43"/>
                <a:gd name="T4" fmla="*/ 32 w 46"/>
                <a:gd name="T5" fmla="*/ 27 h 43"/>
                <a:gd name="T6" fmla="*/ 31 w 46"/>
                <a:gd name="T7" fmla="*/ 30 h 43"/>
                <a:gd name="T8" fmla="*/ 29 w 46"/>
                <a:gd name="T9" fmla="*/ 36 h 43"/>
                <a:gd name="T10" fmla="*/ 27 w 46"/>
                <a:gd name="T11" fmla="*/ 38 h 43"/>
                <a:gd name="T12" fmla="*/ 14 w 46"/>
                <a:gd name="T13" fmla="*/ 43 h 43"/>
                <a:gd name="T14" fmla="*/ 13 w 46"/>
                <a:gd name="T15" fmla="*/ 40 h 43"/>
                <a:gd name="T16" fmla="*/ 24 w 46"/>
                <a:gd name="T17" fmla="*/ 36 h 43"/>
                <a:gd name="T18" fmla="*/ 27 w 46"/>
                <a:gd name="T19" fmla="*/ 32 h 43"/>
                <a:gd name="T20" fmla="*/ 28 w 46"/>
                <a:gd name="T21" fmla="*/ 26 h 43"/>
                <a:gd name="T22" fmla="*/ 28 w 46"/>
                <a:gd name="T23" fmla="*/ 25 h 43"/>
                <a:gd name="T24" fmla="*/ 25 w 46"/>
                <a:gd name="T25" fmla="*/ 29 h 43"/>
                <a:gd name="T26" fmla="*/ 22 w 46"/>
                <a:gd name="T27" fmla="*/ 31 h 43"/>
                <a:gd name="T28" fmla="*/ 19 w 46"/>
                <a:gd name="T29" fmla="*/ 31 h 43"/>
                <a:gd name="T30" fmla="*/ 13 w 46"/>
                <a:gd name="T31" fmla="*/ 29 h 43"/>
                <a:gd name="T32" fmla="*/ 11 w 46"/>
                <a:gd name="T33" fmla="*/ 26 h 43"/>
                <a:gd name="T34" fmla="*/ 10 w 46"/>
                <a:gd name="T35" fmla="*/ 23 h 43"/>
                <a:gd name="T36" fmla="*/ 13 w 46"/>
                <a:gd name="T37" fmla="*/ 16 h 43"/>
                <a:gd name="T38" fmla="*/ 16 w 46"/>
                <a:gd name="T39" fmla="*/ 14 h 43"/>
                <a:gd name="T40" fmla="*/ 20 w 46"/>
                <a:gd name="T41" fmla="*/ 13 h 43"/>
                <a:gd name="T42" fmla="*/ 26 w 46"/>
                <a:gd name="T43" fmla="*/ 15 h 43"/>
                <a:gd name="T44" fmla="*/ 0 w 46"/>
                <a:gd name="T45" fmla="*/ 9 h 43"/>
                <a:gd name="T46" fmla="*/ 26 w 46"/>
                <a:gd name="T47" fmla="*/ 6 h 43"/>
                <a:gd name="T48" fmla="*/ 30 w 46"/>
                <a:gd name="T49" fmla="*/ 0 h 43"/>
                <a:gd name="T50" fmla="*/ 46 w 46"/>
                <a:gd name="T51" fmla="*/ 6 h 43"/>
                <a:gd name="T52" fmla="*/ 26 w 46"/>
                <a:gd name="T53" fmla="*/ 19 h 43"/>
                <a:gd name="T54" fmla="*/ 24 w 46"/>
                <a:gd name="T55" fmla="*/ 17 h 43"/>
                <a:gd name="T56" fmla="*/ 20 w 46"/>
                <a:gd name="T57" fmla="*/ 16 h 43"/>
                <a:gd name="T58" fmla="*/ 16 w 46"/>
                <a:gd name="T59" fmla="*/ 18 h 43"/>
                <a:gd name="T60" fmla="*/ 15 w 46"/>
                <a:gd name="T61" fmla="*/ 20 h 43"/>
                <a:gd name="T62" fmla="*/ 14 w 46"/>
                <a:gd name="T63" fmla="*/ 22 h 43"/>
                <a:gd name="T64" fmla="*/ 15 w 46"/>
                <a:gd name="T65" fmla="*/ 26 h 43"/>
                <a:gd name="T66" fmla="*/ 17 w 46"/>
                <a:gd name="T67" fmla="*/ 27 h 43"/>
                <a:gd name="T68" fmla="*/ 19 w 46"/>
                <a:gd name="T69" fmla="*/ 28 h 43"/>
                <a:gd name="T70" fmla="*/ 24 w 46"/>
                <a:gd name="T71" fmla="*/ 26 h 43"/>
                <a:gd name="T72" fmla="*/ 25 w 46"/>
                <a:gd name="T73" fmla="*/ 24 h 43"/>
                <a:gd name="T74" fmla="*/ 26 w 46"/>
                <a:gd name="T75"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3">
                  <a:moveTo>
                    <a:pt x="46" y="9"/>
                  </a:moveTo>
                  <a:lnTo>
                    <a:pt x="30" y="9"/>
                  </a:lnTo>
                  <a:lnTo>
                    <a:pt x="30" y="19"/>
                  </a:lnTo>
                  <a:lnTo>
                    <a:pt x="30" y="19"/>
                  </a:lnTo>
                  <a:lnTo>
                    <a:pt x="31" y="22"/>
                  </a:lnTo>
                  <a:lnTo>
                    <a:pt x="32" y="27"/>
                  </a:lnTo>
                  <a:lnTo>
                    <a:pt x="32" y="27"/>
                  </a:lnTo>
                  <a:lnTo>
                    <a:pt x="31" y="30"/>
                  </a:lnTo>
                  <a:lnTo>
                    <a:pt x="30" y="33"/>
                  </a:lnTo>
                  <a:lnTo>
                    <a:pt x="29" y="36"/>
                  </a:lnTo>
                  <a:lnTo>
                    <a:pt x="27" y="38"/>
                  </a:lnTo>
                  <a:lnTo>
                    <a:pt x="27" y="38"/>
                  </a:lnTo>
                  <a:lnTo>
                    <a:pt x="21" y="42"/>
                  </a:lnTo>
                  <a:lnTo>
                    <a:pt x="14" y="43"/>
                  </a:lnTo>
                  <a:lnTo>
                    <a:pt x="13" y="40"/>
                  </a:lnTo>
                  <a:lnTo>
                    <a:pt x="13" y="40"/>
                  </a:lnTo>
                  <a:lnTo>
                    <a:pt x="19" y="39"/>
                  </a:lnTo>
                  <a:lnTo>
                    <a:pt x="24" y="36"/>
                  </a:lnTo>
                  <a:lnTo>
                    <a:pt x="24" y="36"/>
                  </a:lnTo>
                  <a:lnTo>
                    <a:pt x="27" y="32"/>
                  </a:lnTo>
                  <a:lnTo>
                    <a:pt x="28" y="26"/>
                  </a:lnTo>
                  <a:lnTo>
                    <a:pt x="28" y="26"/>
                  </a:lnTo>
                  <a:lnTo>
                    <a:pt x="28" y="25"/>
                  </a:lnTo>
                  <a:lnTo>
                    <a:pt x="28" y="25"/>
                  </a:lnTo>
                  <a:lnTo>
                    <a:pt x="27" y="27"/>
                  </a:lnTo>
                  <a:lnTo>
                    <a:pt x="25" y="29"/>
                  </a:lnTo>
                  <a:lnTo>
                    <a:pt x="25" y="29"/>
                  </a:lnTo>
                  <a:lnTo>
                    <a:pt x="22" y="31"/>
                  </a:lnTo>
                  <a:lnTo>
                    <a:pt x="19" y="31"/>
                  </a:lnTo>
                  <a:lnTo>
                    <a:pt x="19" y="31"/>
                  </a:lnTo>
                  <a:lnTo>
                    <a:pt x="16" y="30"/>
                  </a:lnTo>
                  <a:lnTo>
                    <a:pt x="13" y="29"/>
                  </a:lnTo>
                  <a:lnTo>
                    <a:pt x="13" y="29"/>
                  </a:lnTo>
                  <a:lnTo>
                    <a:pt x="11" y="26"/>
                  </a:lnTo>
                  <a:lnTo>
                    <a:pt x="10" y="23"/>
                  </a:lnTo>
                  <a:lnTo>
                    <a:pt x="10" y="23"/>
                  </a:lnTo>
                  <a:lnTo>
                    <a:pt x="11" y="19"/>
                  </a:lnTo>
                  <a:lnTo>
                    <a:pt x="13" y="16"/>
                  </a:lnTo>
                  <a:lnTo>
                    <a:pt x="13" y="16"/>
                  </a:lnTo>
                  <a:lnTo>
                    <a:pt x="16" y="14"/>
                  </a:lnTo>
                  <a:lnTo>
                    <a:pt x="20" y="13"/>
                  </a:lnTo>
                  <a:lnTo>
                    <a:pt x="20" y="13"/>
                  </a:lnTo>
                  <a:lnTo>
                    <a:pt x="23" y="14"/>
                  </a:lnTo>
                  <a:lnTo>
                    <a:pt x="26" y="15"/>
                  </a:lnTo>
                  <a:lnTo>
                    <a:pt x="26" y="9"/>
                  </a:lnTo>
                  <a:lnTo>
                    <a:pt x="0" y="9"/>
                  </a:lnTo>
                  <a:lnTo>
                    <a:pt x="0" y="6"/>
                  </a:lnTo>
                  <a:lnTo>
                    <a:pt x="26" y="6"/>
                  </a:lnTo>
                  <a:lnTo>
                    <a:pt x="26" y="0"/>
                  </a:lnTo>
                  <a:lnTo>
                    <a:pt x="30" y="0"/>
                  </a:lnTo>
                  <a:lnTo>
                    <a:pt x="30" y="6"/>
                  </a:lnTo>
                  <a:lnTo>
                    <a:pt x="46" y="6"/>
                  </a:lnTo>
                  <a:lnTo>
                    <a:pt x="46" y="9"/>
                  </a:lnTo>
                  <a:close/>
                  <a:moveTo>
                    <a:pt x="26" y="19"/>
                  </a:moveTo>
                  <a:lnTo>
                    <a:pt x="26" y="19"/>
                  </a:lnTo>
                  <a:lnTo>
                    <a:pt x="24" y="17"/>
                  </a:lnTo>
                  <a:lnTo>
                    <a:pt x="20" y="16"/>
                  </a:lnTo>
                  <a:lnTo>
                    <a:pt x="20" y="16"/>
                  </a:lnTo>
                  <a:lnTo>
                    <a:pt x="18" y="17"/>
                  </a:lnTo>
                  <a:lnTo>
                    <a:pt x="16" y="18"/>
                  </a:lnTo>
                  <a:lnTo>
                    <a:pt x="16" y="18"/>
                  </a:lnTo>
                  <a:lnTo>
                    <a:pt x="15" y="20"/>
                  </a:lnTo>
                  <a:lnTo>
                    <a:pt x="14" y="22"/>
                  </a:lnTo>
                  <a:lnTo>
                    <a:pt x="14" y="22"/>
                  </a:lnTo>
                  <a:lnTo>
                    <a:pt x="14" y="25"/>
                  </a:lnTo>
                  <a:lnTo>
                    <a:pt x="15" y="26"/>
                  </a:lnTo>
                  <a:lnTo>
                    <a:pt x="15" y="26"/>
                  </a:lnTo>
                  <a:lnTo>
                    <a:pt x="17" y="27"/>
                  </a:lnTo>
                  <a:lnTo>
                    <a:pt x="19" y="28"/>
                  </a:lnTo>
                  <a:lnTo>
                    <a:pt x="19" y="28"/>
                  </a:lnTo>
                  <a:lnTo>
                    <a:pt x="22" y="27"/>
                  </a:lnTo>
                  <a:lnTo>
                    <a:pt x="24" y="26"/>
                  </a:lnTo>
                  <a:lnTo>
                    <a:pt x="24" y="26"/>
                  </a:lnTo>
                  <a:lnTo>
                    <a:pt x="25" y="24"/>
                  </a:lnTo>
                  <a:lnTo>
                    <a:pt x="26" y="21"/>
                  </a:lnTo>
                  <a:lnTo>
                    <a:pt x="26"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3" name="Freeform 757">
              <a:extLst>
                <a:ext uri="{FF2B5EF4-FFF2-40B4-BE49-F238E27FC236}">
                  <a16:creationId xmlns:a16="http://schemas.microsoft.com/office/drawing/2014/main" id="{0258352E-41C3-4C8D-9158-01B7B12DF4FE}"/>
                </a:ext>
              </a:extLst>
            </p:cNvPr>
            <p:cNvSpPr>
              <a:spLocks noEditPoints="1"/>
            </p:cNvSpPr>
            <p:nvPr/>
          </p:nvSpPr>
          <p:spPr bwMode="auto">
            <a:xfrm>
              <a:off x="5481" y="3431"/>
              <a:ext cx="7" cy="7"/>
            </a:xfrm>
            <a:custGeom>
              <a:avLst/>
              <a:gdLst>
                <a:gd name="T0" fmla="*/ 0 w 13"/>
                <a:gd name="T1" fmla="*/ 6 h 13"/>
                <a:gd name="T2" fmla="*/ 0 w 13"/>
                <a:gd name="T3" fmla="*/ 6 h 13"/>
                <a:gd name="T4" fmla="*/ 0 w 13"/>
                <a:gd name="T5" fmla="*/ 4 h 13"/>
                <a:gd name="T6" fmla="*/ 2 w 13"/>
                <a:gd name="T7" fmla="*/ 2 h 13"/>
                <a:gd name="T8" fmla="*/ 2 w 13"/>
                <a:gd name="T9" fmla="*/ 2 h 13"/>
                <a:gd name="T10" fmla="*/ 4 w 13"/>
                <a:gd name="T11" fmla="*/ 0 h 13"/>
                <a:gd name="T12" fmla="*/ 7 w 13"/>
                <a:gd name="T13" fmla="*/ 0 h 13"/>
                <a:gd name="T14" fmla="*/ 7 w 13"/>
                <a:gd name="T15" fmla="*/ 0 h 13"/>
                <a:gd name="T16" fmla="*/ 9 w 13"/>
                <a:gd name="T17" fmla="*/ 0 h 13"/>
                <a:gd name="T18" fmla="*/ 11 w 13"/>
                <a:gd name="T19" fmla="*/ 2 h 13"/>
                <a:gd name="T20" fmla="*/ 11 w 13"/>
                <a:gd name="T21" fmla="*/ 2 h 13"/>
                <a:gd name="T22" fmla="*/ 13 w 13"/>
                <a:gd name="T23" fmla="*/ 4 h 13"/>
                <a:gd name="T24" fmla="*/ 13 w 13"/>
                <a:gd name="T25" fmla="*/ 6 h 13"/>
                <a:gd name="T26" fmla="*/ 13 w 13"/>
                <a:gd name="T27" fmla="*/ 6 h 13"/>
                <a:gd name="T28" fmla="*/ 13 w 13"/>
                <a:gd name="T29" fmla="*/ 9 h 13"/>
                <a:gd name="T30" fmla="*/ 11 w 13"/>
                <a:gd name="T31" fmla="*/ 11 h 13"/>
                <a:gd name="T32" fmla="*/ 11 w 13"/>
                <a:gd name="T33" fmla="*/ 11 h 13"/>
                <a:gd name="T34" fmla="*/ 9 w 13"/>
                <a:gd name="T35" fmla="*/ 13 h 13"/>
                <a:gd name="T36" fmla="*/ 7 w 13"/>
                <a:gd name="T37" fmla="*/ 13 h 13"/>
                <a:gd name="T38" fmla="*/ 7 w 13"/>
                <a:gd name="T39" fmla="*/ 13 h 13"/>
                <a:gd name="T40" fmla="*/ 4 w 13"/>
                <a:gd name="T41" fmla="*/ 13 h 13"/>
                <a:gd name="T42" fmla="*/ 2 w 13"/>
                <a:gd name="T43" fmla="*/ 11 h 13"/>
                <a:gd name="T44" fmla="*/ 2 w 13"/>
                <a:gd name="T45" fmla="*/ 11 h 13"/>
                <a:gd name="T46" fmla="*/ 0 w 13"/>
                <a:gd name="T47" fmla="*/ 9 h 13"/>
                <a:gd name="T48" fmla="*/ 0 w 13"/>
                <a:gd name="T49" fmla="*/ 6 h 13"/>
                <a:gd name="T50" fmla="*/ 0 w 13"/>
                <a:gd name="T51" fmla="*/ 6 h 13"/>
                <a:gd name="T52" fmla="*/ 3 w 13"/>
                <a:gd name="T53" fmla="*/ 6 h 13"/>
                <a:gd name="T54" fmla="*/ 3 w 13"/>
                <a:gd name="T55" fmla="*/ 6 h 13"/>
                <a:gd name="T56" fmla="*/ 3 w 13"/>
                <a:gd name="T57" fmla="*/ 8 h 13"/>
                <a:gd name="T58" fmla="*/ 4 w 13"/>
                <a:gd name="T59" fmla="*/ 9 h 13"/>
                <a:gd name="T60" fmla="*/ 4 w 13"/>
                <a:gd name="T61" fmla="*/ 9 h 13"/>
                <a:gd name="T62" fmla="*/ 5 w 13"/>
                <a:gd name="T63" fmla="*/ 10 h 13"/>
                <a:gd name="T64" fmla="*/ 7 w 13"/>
                <a:gd name="T65" fmla="*/ 10 h 13"/>
                <a:gd name="T66" fmla="*/ 7 w 13"/>
                <a:gd name="T67" fmla="*/ 10 h 13"/>
                <a:gd name="T68" fmla="*/ 8 w 13"/>
                <a:gd name="T69" fmla="*/ 10 h 13"/>
                <a:gd name="T70" fmla="*/ 9 w 13"/>
                <a:gd name="T71" fmla="*/ 9 h 13"/>
                <a:gd name="T72" fmla="*/ 9 w 13"/>
                <a:gd name="T73" fmla="*/ 9 h 13"/>
                <a:gd name="T74" fmla="*/ 10 w 13"/>
                <a:gd name="T75" fmla="*/ 8 h 13"/>
                <a:gd name="T76" fmla="*/ 10 w 13"/>
                <a:gd name="T77" fmla="*/ 6 h 13"/>
                <a:gd name="T78" fmla="*/ 10 w 13"/>
                <a:gd name="T79" fmla="*/ 6 h 13"/>
                <a:gd name="T80" fmla="*/ 10 w 13"/>
                <a:gd name="T81" fmla="*/ 5 h 13"/>
                <a:gd name="T82" fmla="*/ 9 w 13"/>
                <a:gd name="T83" fmla="*/ 4 h 13"/>
                <a:gd name="T84" fmla="*/ 9 w 13"/>
                <a:gd name="T85" fmla="*/ 4 h 13"/>
                <a:gd name="T86" fmla="*/ 8 w 13"/>
                <a:gd name="T87" fmla="*/ 3 h 13"/>
                <a:gd name="T88" fmla="*/ 7 w 13"/>
                <a:gd name="T89" fmla="*/ 3 h 13"/>
                <a:gd name="T90" fmla="*/ 7 w 13"/>
                <a:gd name="T91" fmla="*/ 3 h 13"/>
                <a:gd name="T92" fmla="*/ 5 w 13"/>
                <a:gd name="T93" fmla="*/ 3 h 13"/>
                <a:gd name="T94" fmla="*/ 4 w 13"/>
                <a:gd name="T95" fmla="*/ 4 h 13"/>
                <a:gd name="T96" fmla="*/ 4 w 13"/>
                <a:gd name="T97" fmla="*/ 4 h 13"/>
                <a:gd name="T98" fmla="*/ 3 w 13"/>
                <a:gd name="T99" fmla="*/ 5 h 13"/>
                <a:gd name="T100" fmla="*/ 3 w 13"/>
                <a:gd name="T101" fmla="*/ 6 h 13"/>
                <a:gd name="T102" fmla="*/ 3 w 13"/>
                <a:gd name="T10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 h="13">
                  <a:moveTo>
                    <a:pt x="0" y="6"/>
                  </a:moveTo>
                  <a:lnTo>
                    <a:pt x="0" y="6"/>
                  </a:lnTo>
                  <a:lnTo>
                    <a:pt x="0" y="4"/>
                  </a:lnTo>
                  <a:lnTo>
                    <a:pt x="2" y="2"/>
                  </a:lnTo>
                  <a:lnTo>
                    <a:pt x="2" y="2"/>
                  </a:lnTo>
                  <a:lnTo>
                    <a:pt x="4" y="0"/>
                  </a:lnTo>
                  <a:lnTo>
                    <a:pt x="7" y="0"/>
                  </a:lnTo>
                  <a:lnTo>
                    <a:pt x="7" y="0"/>
                  </a:lnTo>
                  <a:lnTo>
                    <a:pt x="9" y="0"/>
                  </a:lnTo>
                  <a:lnTo>
                    <a:pt x="11" y="2"/>
                  </a:lnTo>
                  <a:lnTo>
                    <a:pt x="11" y="2"/>
                  </a:lnTo>
                  <a:lnTo>
                    <a:pt x="13" y="4"/>
                  </a:lnTo>
                  <a:lnTo>
                    <a:pt x="13" y="6"/>
                  </a:lnTo>
                  <a:lnTo>
                    <a:pt x="13" y="6"/>
                  </a:lnTo>
                  <a:lnTo>
                    <a:pt x="13" y="9"/>
                  </a:lnTo>
                  <a:lnTo>
                    <a:pt x="11" y="11"/>
                  </a:lnTo>
                  <a:lnTo>
                    <a:pt x="11" y="11"/>
                  </a:lnTo>
                  <a:lnTo>
                    <a:pt x="9" y="13"/>
                  </a:lnTo>
                  <a:lnTo>
                    <a:pt x="7" y="13"/>
                  </a:lnTo>
                  <a:lnTo>
                    <a:pt x="7" y="13"/>
                  </a:lnTo>
                  <a:lnTo>
                    <a:pt x="4" y="13"/>
                  </a:lnTo>
                  <a:lnTo>
                    <a:pt x="2" y="11"/>
                  </a:lnTo>
                  <a:lnTo>
                    <a:pt x="2" y="11"/>
                  </a:lnTo>
                  <a:lnTo>
                    <a:pt x="0" y="9"/>
                  </a:lnTo>
                  <a:lnTo>
                    <a:pt x="0" y="6"/>
                  </a:lnTo>
                  <a:lnTo>
                    <a:pt x="0" y="6"/>
                  </a:lnTo>
                  <a:close/>
                  <a:moveTo>
                    <a:pt x="3" y="6"/>
                  </a:moveTo>
                  <a:lnTo>
                    <a:pt x="3" y="6"/>
                  </a:lnTo>
                  <a:lnTo>
                    <a:pt x="3" y="8"/>
                  </a:lnTo>
                  <a:lnTo>
                    <a:pt x="4" y="9"/>
                  </a:lnTo>
                  <a:lnTo>
                    <a:pt x="4" y="9"/>
                  </a:lnTo>
                  <a:lnTo>
                    <a:pt x="5" y="10"/>
                  </a:lnTo>
                  <a:lnTo>
                    <a:pt x="7" y="10"/>
                  </a:lnTo>
                  <a:lnTo>
                    <a:pt x="7" y="10"/>
                  </a:lnTo>
                  <a:lnTo>
                    <a:pt x="8" y="10"/>
                  </a:lnTo>
                  <a:lnTo>
                    <a:pt x="9" y="9"/>
                  </a:lnTo>
                  <a:lnTo>
                    <a:pt x="9" y="9"/>
                  </a:lnTo>
                  <a:lnTo>
                    <a:pt x="10" y="8"/>
                  </a:lnTo>
                  <a:lnTo>
                    <a:pt x="10" y="6"/>
                  </a:lnTo>
                  <a:lnTo>
                    <a:pt x="10" y="6"/>
                  </a:lnTo>
                  <a:lnTo>
                    <a:pt x="10" y="5"/>
                  </a:lnTo>
                  <a:lnTo>
                    <a:pt x="9" y="4"/>
                  </a:lnTo>
                  <a:lnTo>
                    <a:pt x="9" y="4"/>
                  </a:lnTo>
                  <a:lnTo>
                    <a:pt x="8" y="3"/>
                  </a:lnTo>
                  <a:lnTo>
                    <a:pt x="7" y="3"/>
                  </a:lnTo>
                  <a:lnTo>
                    <a:pt x="7" y="3"/>
                  </a:lnTo>
                  <a:lnTo>
                    <a:pt x="5" y="3"/>
                  </a:lnTo>
                  <a:lnTo>
                    <a:pt x="4" y="4"/>
                  </a:lnTo>
                  <a:lnTo>
                    <a:pt x="4" y="4"/>
                  </a:lnTo>
                  <a:lnTo>
                    <a:pt x="3" y="5"/>
                  </a:lnTo>
                  <a:lnTo>
                    <a:pt x="3" y="6"/>
                  </a:lnTo>
                  <a:lnTo>
                    <a:pt x="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4" name="Freeform 758">
              <a:extLst>
                <a:ext uri="{FF2B5EF4-FFF2-40B4-BE49-F238E27FC236}">
                  <a16:creationId xmlns:a16="http://schemas.microsoft.com/office/drawing/2014/main" id="{EE09E7BC-513B-4ED7-A768-D2749E64A423}"/>
                </a:ext>
              </a:extLst>
            </p:cNvPr>
            <p:cNvSpPr>
              <a:spLocks/>
            </p:cNvSpPr>
            <p:nvPr/>
          </p:nvSpPr>
          <p:spPr bwMode="auto">
            <a:xfrm>
              <a:off x="5509" y="3418"/>
              <a:ext cx="20" cy="19"/>
            </a:xfrm>
            <a:custGeom>
              <a:avLst/>
              <a:gdLst>
                <a:gd name="T0" fmla="*/ 40 w 40"/>
                <a:gd name="T1" fmla="*/ 37 h 37"/>
                <a:gd name="T2" fmla="*/ 0 w 40"/>
                <a:gd name="T3" fmla="*/ 37 h 37"/>
                <a:gd name="T4" fmla="*/ 0 w 40"/>
                <a:gd name="T5" fmla="*/ 33 h 37"/>
                <a:gd name="T6" fmla="*/ 35 w 40"/>
                <a:gd name="T7" fmla="*/ 33 h 37"/>
                <a:gd name="T8" fmla="*/ 35 w 40"/>
                <a:gd name="T9" fmla="*/ 4 h 37"/>
                <a:gd name="T10" fmla="*/ 0 w 40"/>
                <a:gd name="T11" fmla="*/ 4 h 37"/>
                <a:gd name="T12" fmla="*/ 0 w 40"/>
                <a:gd name="T13" fmla="*/ 0 h 37"/>
                <a:gd name="T14" fmla="*/ 40 w 40"/>
                <a:gd name="T15" fmla="*/ 0 h 37"/>
                <a:gd name="T16" fmla="*/ 40 w 40"/>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7">
                  <a:moveTo>
                    <a:pt x="40" y="37"/>
                  </a:moveTo>
                  <a:lnTo>
                    <a:pt x="0" y="37"/>
                  </a:lnTo>
                  <a:lnTo>
                    <a:pt x="0" y="33"/>
                  </a:lnTo>
                  <a:lnTo>
                    <a:pt x="35" y="33"/>
                  </a:lnTo>
                  <a:lnTo>
                    <a:pt x="35" y="4"/>
                  </a:lnTo>
                  <a:lnTo>
                    <a:pt x="0" y="4"/>
                  </a:lnTo>
                  <a:lnTo>
                    <a:pt x="0" y="0"/>
                  </a:lnTo>
                  <a:lnTo>
                    <a:pt x="40" y="0"/>
                  </a:lnTo>
                  <a:lnTo>
                    <a:pt x="4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5" name="Freeform 759">
              <a:extLst>
                <a:ext uri="{FF2B5EF4-FFF2-40B4-BE49-F238E27FC236}">
                  <a16:creationId xmlns:a16="http://schemas.microsoft.com/office/drawing/2014/main" id="{097CD2EE-8CD1-49E3-A33C-184D3517E363}"/>
                </a:ext>
              </a:extLst>
            </p:cNvPr>
            <p:cNvSpPr>
              <a:spLocks noEditPoints="1"/>
            </p:cNvSpPr>
            <p:nvPr/>
          </p:nvSpPr>
          <p:spPr bwMode="auto">
            <a:xfrm>
              <a:off x="5537" y="3417"/>
              <a:ext cx="22" cy="21"/>
            </a:xfrm>
            <a:custGeom>
              <a:avLst/>
              <a:gdLst>
                <a:gd name="T0" fmla="*/ 44 w 44"/>
                <a:gd name="T1" fmla="*/ 16 h 41"/>
                <a:gd name="T2" fmla="*/ 44 w 44"/>
                <a:gd name="T3" fmla="*/ 16 h 41"/>
                <a:gd name="T4" fmla="*/ 39 w 44"/>
                <a:gd name="T5" fmla="*/ 23 h 41"/>
                <a:gd name="T6" fmla="*/ 33 w 44"/>
                <a:gd name="T7" fmla="*/ 29 h 41"/>
                <a:gd name="T8" fmla="*/ 33 w 44"/>
                <a:gd name="T9" fmla="*/ 29 h 41"/>
                <a:gd name="T10" fmla="*/ 26 w 44"/>
                <a:gd name="T11" fmla="*/ 34 h 41"/>
                <a:gd name="T12" fmla="*/ 19 w 44"/>
                <a:gd name="T13" fmla="*/ 37 h 41"/>
                <a:gd name="T14" fmla="*/ 19 w 44"/>
                <a:gd name="T15" fmla="*/ 37 h 41"/>
                <a:gd name="T16" fmla="*/ 11 w 44"/>
                <a:gd name="T17" fmla="*/ 39 h 41"/>
                <a:gd name="T18" fmla="*/ 2 w 44"/>
                <a:gd name="T19" fmla="*/ 41 h 41"/>
                <a:gd name="T20" fmla="*/ 0 w 44"/>
                <a:gd name="T21" fmla="*/ 37 h 41"/>
                <a:gd name="T22" fmla="*/ 0 w 44"/>
                <a:gd name="T23" fmla="*/ 37 h 41"/>
                <a:gd name="T24" fmla="*/ 8 w 44"/>
                <a:gd name="T25" fmla="*/ 36 h 41"/>
                <a:gd name="T26" fmla="*/ 15 w 44"/>
                <a:gd name="T27" fmla="*/ 34 h 41"/>
                <a:gd name="T28" fmla="*/ 15 w 44"/>
                <a:gd name="T29" fmla="*/ 34 h 41"/>
                <a:gd name="T30" fmla="*/ 21 w 44"/>
                <a:gd name="T31" fmla="*/ 31 h 41"/>
                <a:gd name="T32" fmla="*/ 26 w 44"/>
                <a:gd name="T33" fmla="*/ 28 h 41"/>
                <a:gd name="T34" fmla="*/ 26 w 44"/>
                <a:gd name="T35" fmla="*/ 28 h 41"/>
                <a:gd name="T36" fmla="*/ 34 w 44"/>
                <a:gd name="T37" fmla="*/ 22 h 41"/>
                <a:gd name="T38" fmla="*/ 34 w 44"/>
                <a:gd name="T39" fmla="*/ 22 h 41"/>
                <a:gd name="T40" fmla="*/ 37 w 44"/>
                <a:gd name="T41" fmla="*/ 19 h 41"/>
                <a:gd name="T42" fmla="*/ 40 w 44"/>
                <a:gd name="T43" fmla="*/ 14 h 41"/>
                <a:gd name="T44" fmla="*/ 44 w 44"/>
                <a:gd name="T45" fmla="*/ 16 h 41"/>
                <a:gd name="T46" fmla="*/ 22 w 44"/>
                <a:gd name="T47" fmla="*/ 10 h 41"/>
                <a:gd name="T48" fmla="*/ 19 w 44"/>
                <a:gd name="T49" fmla="*/ 13 h 41"/>
                <a:gd name="T50" fmla="*/ 19 w 44"/>
                <a:gd name="T51" fmla="*/ 13 h 41"/>
                <a:gd name="T52" fmla="*/ 10 w 44"/>
                <a:gd name="T53" fmla="*/ 8 h 41"/>
                <a:gd name="T54" fmla="*/ 0 w 44"/>
                <a:gd name="T55" fmla="*/ 4 h 41"/>
                <a:gd name="T56" fmla="*/ 3 w 44"/>
                <a:gd name="T57" fmla="*/ 0 h 41"/>
                <a:gd name="T58" fmla="*/ 3 w 44"/>
                <a:gd name="T59" fmla="*/ 0 h 41"/>
                <a:gd name="T60" fmla="*/ 13 w 44"/>
                <a:gd name="T61" fmla="*/ 5 h 41"/>
                <a:gd name="T62" fmla="*/ 22 w 44"/>
                <a:gd name="T63" fmla="*/ 10 h 41"/>
                <a:gd name="T64" fmla="*/ 22 w 44"/>
                <a:gd name="T65"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1">
                  <a:moveTo>
                    <a:pt x="44" y="16"/>
                  </a:moveTo>
                  <a:lnTo>
                    <a:pt x="44" y="16"/>
                  </a:lnTo>
                  <a:lnTo>
                    <a:pt x="39" y="23"/>
                  </a:lnTo>
                  <a:lnTo>
                    <a:pt x="33" y="29"/>
                  </a:lnTo>
                  <a:lnTo>
                    <a:pt x="33" y="29"/>
                  </a:lnTo>
                  <a:lnTo>
                    <a:pt x="26" y="34"/>
                  </a:lnTo>
                  <a:lnTo>
                    <a:pt x="19" y="37"/>
                  </a:lnTo>
                  <a:lnTo>
                    <a:pt x="19" y="37"/>
                  </a:lnTo>
                  <a:lnTo>
                    <a:pt x="11" y="39"/>
                  </a:lnTo>
                  <a:lnTo>
                    <a:pt x="2" y="41"/>
                  </a:lnTo>
                  <a:lnTo>
                    <a:pt x="0" y="37"/>
                  </a:lnTo>
                  <a:lnTo>
                    <a:pt x="0" y="37"/>
                  </a:lnTo>
                  <a:lnTo>
                    <a:pt x="8" y="36"/>
                  </a:lnTo>
                  <a:lnTo>
                    <a:pt x="15" y="34"/>
                  </a:lnTo>
                  <a:lnTo>
                    <a:pt x="15" y="34"/>
                  </a:lnTo>
                  <a:lnTo>
                    <a:pt x="21" y="31"/>
                  </a:lnTo>
                  <a:lnTo>
                    <a:pt x="26" y="28"/>
                  </a:lnTo>
                  <a:lnTo>
                    <a:pt x="26" y="28"/>
                  </a:lnTo>
                  <a:lnTo>
                    <a:pt x="34" y="22"/>
                  </a:lnTo>
                  <a:lnTo>
                    <a:pt x="34" y="22"/>
                  </a:lnTo>
                  <a:lnTo>
                    <a:pt x="37" y="19"/>
                  </a:lnTo>
                  <a:lnTo>
                    <a:pt x="40" y="14"/>
                  </a:lnTo>
                  <a:lnTo>
                    <a:pt x="44" y="16"/>
                  </a:lnTo>
                  <a:close/>
                  <a:moveTo>
                    <a:pt x="22" y="10"/>
                  </a:moveTo>
                  <a:lnTo>
                    <a:pt x="19" y="13"/>
                  </a:lnTo>
                  <a:lnTo>
                    <a:pt x="19" y="13"/>
                  </a:lnTo>
                  <a:lnTo>
                    <a:pt x="10" y="8"/>
                  </a:lnTo>
                  <a:lnTo>
                    <a:pt x="0" y="4"/>
                  </a:lnTo>
                  <a:lnTo>
                    <a:pt x="3" y="0"/>
                  </a:lnTo>
                  <a:lnTo>
                    <a:pt x="3" y="0"/>
                  </a:lnTo>
                  <a:lnTo>
                    <a:pt x="13" y="5"/>
                  </a:lnTo>
                  <a:lnTo>
                    <a:pt x="22" y="10"/>
                  </a:lnTo>
                  <a:lnTo>
                    <a:pt x="2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6" name="Freeform 760">
              <a:extLst>
                <a:ext uri="{FF2B5EF4-FFF2-40B4-BE49-F238E27FC236}">
                  <a16:creationId xmlns:a16="http://schemas.microsoft.com/office/drawing/2014/main" id="{22198580-DF91-41C0-8EC0-39DE823A3986}"/>
                </a:ext>
              </a:extLst>
            </p:cNvPr>
            <p:cNvSpPr>
              <a:spLocks noEditPoints="1"/>
            </p:cNvSpPr>
            <p:nvPr/>
          </p:nvSpPr>
          <p:spPr bwMode="auto">
            <a:xfrm>
              <a:off x="5562" y="3417"/>
              <a:ext cx="24" cy="21"/>
            </a:xfrm>
            <a:custGeom>
              <a:avLst/>
              <a:gdLst>
                <a:gd name="T0" fmla="*/ 28 w 48"/>
                <a:gd name="T1" fmla="*/ 19 h 40"/>
                <a:gd name="T2" fmla="*/ 28 w 48"/>
                <a:gd name="T3" fmla="*/ 19 h 40"/>
                <a:gd name="T4" fmla="*/ 28 w 48"/>
                <a:gd name="T5" fmla="*/ 25 h 40"/>
                <a:gd name="T6" fmla="*/ 26 w 48"/>
                <a:gd name="T7" fmla="*/ 29 h 40"/>
                <a:gd name="T8" fmla="*/ 26 w 48"/>
                <a:gd name="T9" fmla="*/ 29 h 40"/>
                <a:gd name="T10" fmla="*/ 23 w 48"/>
                <a:gd name="T11" fmla="*/ 33 h 40"/>
                <a:gd name="T12" fmla="*/ 20 w 48"/>
                <a:gd name="T13" fmla="*/ 36 h 40"/>
                <a:gd name="T14" fmla="*/ 20 w 48"/>
                <a:gd name="T15" fmla="*/ 36 h 40"/>
                <a:gd name="T16" fmla="*/ 14 w 48"/>
                <a:gd name="T17" fmla="*/ 38 h 40"/>
                <a:gd name="T18" fmla="*/ 7 w 48"/>
                <a:gd name="T19" fmla="*/ 40 h 40"/>
                <a:gd name="T20" fmla="*/ 6 w 48"/>
                <a:gd name="T21" fmla="*/ 37 h 40"/>
                <a:gd name="T22" fmla="*/ 6 w 48"/>
                <a:gd name="T23" fmla="*/ 37 h 40"/>
                <a:gd name="T24" fmla="*/ 14 w 48"/>
                <a:gd name="T25" fmla="*/ 34 h 40"/>
                <a:gd name="T26" fmla="*/ 19 w 48"/>
                <a:gd name="T27" fmla="*/ 31 h 40"/>
                <a:gd name="T28" fmla="*/ 19 w 48"/>
                <a:gd name="T29" fmla="*/ 31 h 40"/>
                <a:gd name="T30" fmla="*/ 21 w 48"/>
                <a:gd name="T31" fmla="*/ 29 h 40"/>
                <a:gd name="T32" fmla="*/ 23 w 48"/>
                <a:gd name="T33" fmla="*/ 26 h 40"/>
                <a:gd name="T34" fmla="*/ 23 w 48"/>
                <a:gd name="T35" fmla="*/ 23 h 40"/>
                <a:gd name="T36" fmla="*/ 24 w 48"/>
                <a:gd name="T37" fmla="*/ 20 h 40"/>
                <a:gd name="T38" fmla="*/ 24 w 48"/>
                <a:gd name="T39" fmla="*/ 17 h 40"/>
                <a:gd name="T40" fmla="*/ 0 w 48"/>
                <a:gd name="T41" fmla="*/ 17 h 40"/>
                <a:gd name="T42" fmla="*/ 0 w 48"/>
                <a:gd name="T43" fmla="*/ 13 h 40"/>
                <a:gd name="T44" fmla="*/ 48 w 48"/>
                <a:gd name="T45" fmla="*/ 13 h 40"/>
                <a:gd name="T46" fmla="*/ 48 w 48"/>
                <a:gd name="T47" fmla="*/ 17 h 40"/>
                <a:gd name="T48" fmla="*/ 28 w 48"/>
                <a:gd name="T49" fmla="*/ 17 h 40"/>
                <a:gd name="T50" fmla="*/ 28 w 48"/>
                <a:gd name="T51" fmla="*/ 19 h 40"/>
                <a:gd name="T52" fmla="*/ 45 w 48"/>
                <a:gd name="T53" fmla="*/ 3 h 40"/>
                <a:gd name="T54" fmla="*/ 3 w 48"/>
                <a:gd name="T55" fmla="*/ 3 h 40"/>
                <a:gd name="T56" fmla="*/ 3 w 48"/>
                <a:gd name="T57" fmla="*/ 0 h 40"/>
                <a:gd name="T58" fmla="*/ 45 w 48"/>
                <a:gd name="T59" fmla="*/ 0 h 40"/>
                <a:gd name="T60" fmla="*/ 45 w 48"/>
                <a:gd name="T61"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40">
                  <a:moveTo>
                    <a:pt x="28" y="19"/>
                  </a:moveTo>
                  <a:lnTo>
                    <a:pt x="28" y="19"/>
                  </a:lnTo>
                  <a:lnTo>
                    <a:pt x="28" y="25"/>
                  </a:lnTo>
                  <a:lnTo>
                    <a:pt x="26" y="29"/>
                  </a:lnTo>
                  <a:lnTo>
                    <a:pt x="26" y="29"/>
                  </a:lnTo>
                  <a:lnTo>
                    <a:pt x="23" y="33"/>
                  </a:lnTo>
                  <a:lnTo>
                    <a:pt x="20" y="36"/>
                  </a:lnTo>
                  <a:lnTo>
                    <a:pt x="20" y="36"/>
                  </a:lnTo>
                  <a:lnTo>
                    <a:pt x="14" y="38"/>
                  </a:lnTo>
                  <a:lnTo>
                    <a:pt x="7" y="40"/>
                  </a:lnTo>
                  <a:lnTo>
                    <a:pt x="6" y="37"/>
                  </a:lnTo>
                  <a:lnTo>
                    <a:pt x="6" y="37"/>
                  </a:lnTo>
                  <a:lnTo>
                    <a:pt x="14" y="34"/>
                  </a:lnTo>
                  <a:lnTo>
                    <a:pt x="19" y="31"/>
                  </a:lnTo>
                  <a:lnTo>
                    <a:pt x="19" y="31"/>
                  </a:lnTo>
                  <a:lnTo>
                    <a:pt x="21" y="29"/>
                  </a:lnTo>
                  <a:lnTo>
                    <a:pt x="23" y="26"/>
                  </a:lnTo>
                  <a:lnTo>
                    <a:pt x="23" y="23"/>
                  </a:lnTo>
                  <a:lnTo>
                    <a:pt x="24" y="20"/>
                  </a:lnTo>
                  <a:lnTo>
                    <a:pt x="24" y="17"/>
                  </a:lnTo>
                  <a:lnTo>
                    <a:pt x="0" y="17"/>
                  </a:lnTo>
                  <a:lnTo>
                    <a:pt x="0" y="13"/>
                  </a:lnTo>
                  <a:lnTo>
                    <a:pt x="48" y="13"/>
                  </a:lnTo>
                  <a:lnTo>
                    <a:pt x="48" y="17"/>
                  </a:lnTo>
                  <a:lnTo>
                    <a:pt x="28" y="17"/>
                  </a:lnTo>
                  <a:lnTo>
                    <a:pt x="28" y="19"/>
                  </a:lnTo>
                  <a:close/>
                  <a:moveTo>
                    <a:pt x="45" y="3"/>
                  </a:moveTo>
                  <a:lnTo>
                    <a:pt x="3" y="3"/>
                  </a:lnTo>
                  <a:lnTo>
                    <a:pt x="3" y="0"/>
                  </a:lnTo>
                  <a:lnTo>
                    <a:pt x="45" y="0"/>
                  </a:lnTo>
                  <a:lnTo>
                    <a:pt x="4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7" name="Freeform 761">
              <a:extLst>
                <a:ext uri="{FF2B5EF4-FFF2-40B4-BE49-F238E27FC236}">
                  <a16:creationId xmlns:a16="http://schemas.microsoft.com/office/drawing/2014/main" id="{71934006-31B6-46A9-9F06-817AC1231370}"/>
                </a:ext>
              </a:extLst>
            </p:cNvPr>
            <p:cNvSpPr>
              <a:spLocks noEditPoints="1"/>
            </p:cNvSpPr>
            <p:nvPr/>
          </p:nvSpPr>
          <p:spPr bwMode="auto">
            <a:xfrm>
              <a:off x="5208" y="3462"/>
              <a:ext cx="22" cy="20"/>
            </a:xfrm>
            <a:custGeom>
              <a:avLst/>
              <a:gdLst>
                <a:gd name="T0" fmla="*/ 45 w 45"/>
                <a:gd name="T1" fmla="*/ 15 h 41"/>
                <a:gd name="T2" fmla="*/ 45 w 45"/>
                <a:gd name="T3" fmla="*/ 15 h 41"/>
                <a:gd name="T4" fmla="*/ 40 w 45"/>
                <a:gd name="T5" fmla="*/ 23 h 41"/>
                <a:gd name="T6" fmla="*/ 34 w 45"/>
                <a:gd name="T7" fmla="*/ 29 h 41"/>
                <a:gd name="T8" fmla="*/ 34 w 45"/>
                <a:gd name="T9" fmla="*/ 29 h 41"/>
                <a:gd name="T10" fmla="*/ 27 w 45"/>
                <a:gd name="T11" fmla="*/ 34 h 41"/>
                <a:gd name="T12" fmla="*/ 20 w 45"/>
                <a:gd name="T13" fmla="*/ 37 h 41"/>
                <a:gd name="T14" fmla="*/ 20 w 45"/>
                <a:gd name="T15" fmla="*/ 37 h 41"/>
                <a:gd name="T16" fmla="*/ 11 w 45"/>
                <a:gd name="T17" fmla="*/ 40 h 41"/>
                <a:gd name="T18" fmla="*/ 1 w 45"/>
                <a:gd name="T19" fmla="*/ 41 h 41"/>
                <a:gd name="T20" fmla="*/ 0 w 45"/>
                <a:gd name="T21" fmla="*/ 37 h 41"/>
                <a:gd name="T22" fmla="*/ 0 w 45"/>
                <a:gd name="T23" fmla="*/ 37 h 41"/>
                <a:gd name="T24" fmla="*/ 8 w 45"/>
                <a:gd name="T25" fmla="*/ 36 h 41"/>
                <a:gd name="T26" fmla="*/ 16 w 45"/>
                <a:gd name="T27" fmla="*/ 34 h 41"/>
                <a:gd name="T28" fmla="*/ 16 w 45"/>
                <a:gd name="T29" fmla="*/ 34 h 41"/>
                <a:gd name="T30" fmla="*/ 22 w 45"/>
                <a:gd name="T31" fmla="*/ 32 h 41"/>
                <a:gd name="T32" fmla="*/ 27 w 45"/>
                <a:gd name="T33" fmla="*/ 29 h 41"/>
                <a:gd name="T34" fmla="*/ 27 w 45"/>
                <a:gd name="T35" fmla="*/ 29 h 41"/>
                <a:gd name="T36" fmla="*/ 35 w 45"/>
                <a:gd name="T37" fmla="*/ 23 h 41"/>
                <a:gd name="T38" fmla="*/ 35 w 45"/>
                <a:gd name="T39" fmla="*/ 23 h 41"/>
                <a:gd name="T40" fmla="*/ 38 w 45"/>
                <a:gd name="T41" fmla="*/ 19 h 41"/>
                <a:gd name="T42" fmla="*/ 41 w 45"/>
                <a:gd name="T43" fmla="*/ 13 h 41"/>
                <a:gd name="T44" fmla="*/ 45 w 45"/>
                <a:gd name="T45" fmla="*/ 15 h 41"/>
                <a:gd name="T46" fmla="*/ 23 w 45"/>
                <a:gd name="T47" fmla="*/ 9 h 41"/>
                <a:gd name="T48" fmla="*/ 20 w 45"/>
                <a:gd name="T49" fmla="*/ 12 h 41"/>
                <a:gd name="T50" fmla="*/ 20 w 45"/>
                <a:gd name="T51" fmla="*/ 12 h 41"/>
                <a:gd name="T52" fmla="*/ 10 w 45"/>
                <a:gd name="T53" fmla="*/ 7 h 41"/>
                <a:gd name="T54" fmla="*/ 1 w 45"/>
                <a:gd name="T55" fmla="*/ 3 h 41"/>
                <a:gd name="T56" fmla="*/ 3 w 45"/>
                <a:gd name="T57" fmla="*/ 0 h 41"/>
                <a:gd name="T58" fmla="*/ 3 w 45"/>
                <a:gd name="T59" fmla="*/ 0 h 41"/>
                <a:gd name="T60" fmla="*/ 13 w 45"/>
                <a:gd name="T61" fmla="*/ 4 h 41"/>
                <a:gd name="T62" fmla="*/ 23 w 45"/>
                <a:gd name="T63" fmla="*/ 9 h 41"/>
                <a:gd name="T64" fmla="*/ 23 w 45"/>
                <a:gd name="T65"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1">
                  <a:moveTo>
                    <a:pt x="45" y="15"/>
                  </a:moveTo>
                  <a:lnTo>
                    <a:pt x="45" y="15"/>
                  </a:lnTo>
                  <a:lnTo>
                    <a:pt x="40" y="23"/>
                  </a:lnTo>
                  <a:lnTo>
                    <a:pt x="34" y="29"/>
                  </a:lnTo>
                  <a:lnTo>
                    <a:pt x="34" y="29"/>
                  </a:lnTo>
                  <a:lnTo>
                    <a:pt x="27" y="34"/>
                  </a:lnTo>
                  <a:lnTo>
                    <a:pt x="20" y="37"/>
                  </a:lnTo>
                  <a:lnTo>
                    <a:pt x="20" y="37"/>
                  </a:lnTo>
                  <a:lnTo>
                    <a:pt x="11" y="40"/>
                  </a:lnTo>
                  <a:lnTo>
                    <a:pt x="1" y="41"/>
                  </a:lnTo>
                  <a:lnTo>
                    <a:pt x="0" y="37"/>
                  </a:lnTo>
                  <a:lnTo>
                    <a:pt x="0" y="37"/>
                  </a:lnTo>
                  <a:lnTo>
                    <a:pt x="8" y="36"/>
                  </a:lnTo>
                  <a:lnTo>
                    <a:pt x="16" y="34"/>
                  </a:lnTo>
                  <a:lnTo>
                    <a:pt x="16" y="34"/>
                  </a:lnTo>
                  <a:lnTo>
                    <a:pt x="22" y="32"/>
                  </a:lnTo>
                  <a:lnTo>
                    <a:pt x="27" y="29"/>
                  </a:lnTo>
                  <a:lnTo>
                    <a:pt x="27" y="29"/>
                  </a:lnTo>
                  <a:lnTo>
                    <a:pt x="35" y="23"/>
                  </a:lnTo>
                  <a:lnTo>
                    <a:pt x="35" y="23"/>
                  </a:lnTo>
                  <a:lnTo>
                    <a:pt x="38" y="19"/>
                  </a:lnTo>
                  <a:lnTo>
                    <a:pt x="41" y="13"/>
                  </a:lnTo>
                  <a:lnTo>
                    <a:pt x="45" y="15"/>
                  </a:lnTo>
                  <a:close/>
                  <a:moveTo>
                    <a:pt x="23" y="9"/>
                  </a:moveTo>
                  <a:lnTo>
                    <a:pt x="20" y="12"/>
                  </a:lnTo>
                  <a:lnTo>
                    <a:pt x="20" y="12"/>
                  </a:lnTo>
                  <a:lnTo>
                    <a:pt x="10" y="7"/>
                  </a:lnTo>
                  <a:lnTo>
                    <a:pt x="1" y="3"/>
                  </a:lnTo>
                  <a:lnTo>
                    <a:pt x="3" y="0"/>
                  </a:lnTo>
                  <a:lnTo>
                    <a:pt x="3" y="0"/>
                  </a:lnTo>
                  <a:lnTo>
                    <a:pt x="13" y="4"/>
                  </a:lnTo>
                  <a:lnTo>
                    <a:pt x="23" y="9"/>
                  </a:lnTo>
                  <a:lnTo>
                    <a:pt x="2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8" name="Freeform 762">
              <a:extLst>
                <a:ext uri="{FF2B5EF4-FFF2-40B4-BE49-F238E27FC236}">
                  <a16:creationId xmlns:a16="http://schemas.microsoft.com/office/drawing/2014/main" id="{AFCB79F8-30A1-4D4A-B0FB-9DAA7D62D298}"/>
                </a:ext>
              </a:extLst>
            </p:cNvPr>
            <p:cNvSpPr>
              <a:spLocks noEditPoints="1"/>
            </p:cNvSpPr>
            <p:nvPr/>
          </p:nvSpPr>
          <p:spPr bwMode="auto">
            <a:xfrm>
              <a:off x="5234" y="3462"/>
              <a:ext cx="22" cy="20"/>
            </a:xfrm>
            <a:custGeom>
              <a:avLst/>
              <a:gdLst>
                <a:gd name="T0" fmla="*/ 11 w 45"/>
                <a:gd name="T1" fmla="*/ 21 h 42"/>
                <a:gd name="T2" fmla="*/ 7 w 45"/>
                <a:gd name="T3" fmla="*/ 23 h 42"/>
                <a:gd name="T4" fmla="*/ 7 w 45"/>
                <a:gd name="T5" fmla="*/ 23 h 42"/>
                <a:gd name="T6" fmla="*/ 4 w 45"/>
                <a:gd name="T7" fmla="*/ 13 h 42"/>
                <a:gd name="T8" fmla="*/ 0 w 45"/>
                <a:gd name="T9" fmla="*/ 4 h 42"/>
                <a:gd name="T10" fmla="*/ 3 w 45"/>
                <a:gd name="T11" fmla="*/ 3 h 42"/>
                <a:gd name="T12" fmla="*/ 3 w 45"/>
                <a:gd name="T13" fmla="*/ 3 h 42"/>
                <a:gd name="T14" fmla="*/ 7 w 45"/>
                <a:gd name="T15" fmla="*/ 10 h 42"/>
                <a:gd name="T16" fmla="*/ 7 w 45"/>
                <a:gd name="T17" fmla="*/ 10 h 42"/>
                <a:gd name="T18" fmla="*/ 11 w 45"/>
                <a:gd name="T19" fmla="*/ 21 h 42"/>
                <a:gd name="T20" fmla="*/ 11 w 45"/>
                <a:gd name="T21" fmla="*/ 21 h 42"/>
                <a:gd name="T22" fmla="*/ 45 w 45"/>
                <a:gd name="T23" fmla="*/ 2 h 42"/>
                <a:gd name="T24" fmla="*/ 45 w 45"/>
                <a:gd name="T25" fmla="*/ 2 h 42"/>
                <a:gd name="T26" fmla="*/ 44 w 45"/>
                <a:gd name="T27" fmla="*/ 10 h 42"/>
                <a:gd name="T28" fmla="*/ 41 w 45"/>
                <a:gd name="T29" fmla="*/ 19 h 42"/>
                <a:gd name="T30" fmla="*/ 38 w 45"/>
                <a:gd name="T31" fmla="*/ 25 h 42"/>
                <a:gd name="T32" fmla="*/ 34 w 45"/>
                <a:gd name="T33" fmla="*/ 30 h 42"/>
                <a:gd name="T34" fmla="*/ 34 w 45"/>
                <a:gd name="T35" fmla="*/ 30 h 42"/>
                <a:gd name="T36" fmla="*/ 29 w 45"/>
                <a:gd name="T37" fmla="*/ 34 h 42"/>
                <a:gd name="T38" fmla="*/ 24 w 45"/>
                <a:gd name="T39" fmla="*/ 38 h 42"/>
                <a:gd name="T40" fmla="*/ 16 w 45"/>
                <a:gd name="T41" fmla="*/ 40 h 42"/>
                <a:gd name="T42" fmla="*/ 7 w 45"/>
                <a:gd name="T43" fmla="*/ 42 h 42"/>
                <a:gd name="T44" fmla="*/ 6 w 45"/>
                <a:gd name="T45" fmla="*/ 38 h 42"/>
                <a:gd name="T46" fmla="*/ 6 w 45"/>
                <a:gd name="T47" fmla="*/ 38 h 42"/>
                <a:gd name="T48" fmla="*/ 17 w 45"/>
                <a:gd name="T49" fmla="*/ 36 h 42"/>
                <a:gd name="T50" fmla="*/ 22 w 45"/>
                <a:gd name="T51" fmla="*/ 34 h 42"/>
                <a:gd name="T52" fmla="*/ 26 w 45"/>
                <a:gd name="T53" fmla="*/ 32 h 42"/>
                <a:gd name="T54" fmla="*/ 26 w 45"/>
                <a:gd name="T55" fmla="*/ 32 h 42"/>
                <a:gd name="T56" fmla="*/ 29 w 45"/>
                <a:gd name="T57" fmla="*/ 29 h 42"/>
                <a:gd name="T58" fmla="*/ 32 w 45"/>
                <a:gd name="T59" fmla="*/ 26 h 42"/>
                <a:gd name="T60" fmla="*/ 34 w 45"/>
                <a:gd name="T61" fmla="*/ 22 h 42"/>
                <a:gd name="T62" fmla="*/ 36 w 45"/>
                <a:gd name="T63" fmla="*/ 19 h 42"/>
                <a:gd name="T64" fmla="*/ 36 w 45"/>
                <a:gd name="T65" fmla="*/ 19 h 42"/>
                <a:gd name="T66" fmla="*/ 39 w 45"/>
                <a:gd name="T67" fmla="*/ 9 h 42"/>
                <a:gd name="T68" fmla="*/ 40 w 45"/>
                <a:gd name="T69" fmla="*/ 1 h 42"/>
                <a:gd name="T70" fmla="*/ 45 w 45"/>
                <a:gd name="T71" fmla="*/ 2 h 42"/>
                <a:gd name="T72" fmla="*/ 27 w 45"/>
                <a:gd name="T73" fmla="*/ 17 h 42"/>
                <a:gd name="T74" fmla="*/ 23 w 45"/>
                <a:gd name="T75" fmla="*/ 20 h 42"/>
                <a:gd name="T76" fmla="*/ 23 w 45"/>
                <a:gd name="T77" fmla="*/ 20 h 42"/>
                <a:gd name="T78" fmla="*/ 20 w 45"/>
                <a:gd name="T79" fmla="*/ 10 h 42"/>
                <a:gd name="T80" fmla="*/ 15 w 45"/>
                <a:gd name="T81" fmla="*/ 1 h 42"/>
                <a:gd name="T82" fmla="*/ 19 w 45"/>
                <a:gd name="T83" fmla="*/ 0 h 42"/>
                <a:gd name="T84" fmla="*/ 19 w 45"/>
                <a:gd name="T85" fmla="*/ 0 h 42"/>
                <a:gd name="T86" fmla="*/ 23 w 45"/>
                <a:gd name="T87" fmla="*/ 7 h 42"/>
                <a:gd name="T88" fmla="*/ 23 w 45"/>
                <a:gd name="T89" fmla="*/ 7 h 42"/>
                <a:gd name="T90" fmla="*/ 27 w 45"/>
                <a:gd name="T91" fmla="*/ 17 h 42"/>
                <a:gd name="T92" fmla="*/ 27 w 45"/>
                <a:gd name="T93"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 h="42">
                  <a:moveTo>
                    <a:pt x="11" y="21"/>
                  </a:moveTo>
                  <a:lnTo>
                    <a:pt x="7" y="23"/>
                  </a:lnTo>
                  <a:lnTo>
                    <a:pt x="7" y="23"/>
                  </a:lnTo>
                  <a:lnTo>
                    <a:pt x="4" y="13"/>
                  </a:lnTo>
                  <a:lnTo>
                    <a:pt x="0" y="4"/>
                  </a:lnTo>
                  <a:lnTo>
                    <a:pt x="3" y="3"/>
                  </a:lnTo>
                  <a:lnTo>
                    <a:pt x="3" y="3"/>
                  </a:lnTo>
                  <a:lnTo>
                    <a:pt x="7" y="10"/>
                  </a:lnTo>
                  <a:lnTo>
                    <a:pt x="7" y="10"/>
                  </a:lnTo>
                  <a:lnTo>
                    <a:pt x="11" y="21"/>
                  </a:lnTo>
                  <a:lnTo>
                    <a:pt x="11" y="21"/>
                  </a:lnTo>
                  <a:close/>
                  <a:moveTo>
                    <a:pt x="45" y="2"/>
                  </a:moveTo>
                  <a:lnTo>
                    <a:pt x="45" y="2"/>
                  </a:lnTo>
                  <a:lnTo>
                    <a:pt x="44" y="10"/>
                  </a:lnTo>
                  <a:lnTo>
                    <a:pt x="41" y="19"/>
                  </a:lnTo>
                  <a:lnTo>
                    <a:pt x="38" y="25"/>
                  </a:lnTo>
                  <a:lnTo>
                    <a:pt x="34" y="30"/>
                  </a:lnTo>
                  <a:lnTo>
                    <a:pt x="34" y="30"/>
                  </a:lnTo>
                  <a:lnTo>
                    <a:pt x="29" y="34"/>
                  </a:lnTo>
                  <a:lnTo>
                    <a:pt x="24" y="38"/>
                  </a:lnTo>
                  <a:lnTo>
                    <a:pt x="16" y="40"/>
                  </a:lnTo>
                  <a:lnTo>
                    <a:pt x="7" y="42"/>
                  </a:lnTo>
                  <a:lnTo>
                    <a:pt x="6" y="38"/>
                  </a:lnTo>
                  <a:lnTo>
                    <a:pt x="6" y="38"/>
                  </a:lnTo>
                  <a:lnTo>
                    <a:pt x="17" y="36"/>
                  </a:lnTo>
                  <a:lnTo>
                    <a:pt x="22" y="34"/>
                  </a:lnTo>
                  <a:lnTo>
                    <a:pt x="26" y="32"/>
                  </a:lnTo>
                  <a:lnTo>
                    <a:pt x="26" y="32"/>
                  </a:lnTo>
                  <a:lnTo>
                    <a:pt x="29" y="29"/>
                  </a:lnTo>
                  <a:lnTo>
                    <a:pt x="32" y="26"/>
                  </a:lnTo>
                  <a:lnTo>
                    <a:pt x="34" y="22"/>
                  </a:lnTo>
                  <a:lnTo>
                    <a:pt x="36" y="19"/>
                  </a:lnTo>
                  <a:lnTo>
                    <a:pt x="36" y="19"/>
                  </a:lnTo>
                  <a:lnTo>
                    <a:pt x="39" y="9"/>
                  </a:lnTo>
                  <a:lnTo>
                    <a:pt x="40" y="1"/>
                  </a:lnTo>
                  <a:lnTo>
                    <a:pt x="45" y="2"/>
                  </a:lnTo>
                  <a:close/>
                  <a:moveTo>
                    <a:pt x="27" y="17"/>
                  </a:moveTo>
                  <a:lnTo>
                    <a:pt x="23" y="20"/>
                  </a:lnTo>
                  <a:lnTo>
                    <a:pt x="23" y="20"/>
                  </a:lnTo>
                  <a:lnTo>
                    <a:pt x="20" y="10"/>
                  </a:lnTo>
                  <a:lnTo>
                    <a:pt x="15" y="1"/>
                  </a:lnTo>
                  <a:lnTo>
                    <a:pt x="19" y="0"/>
                  </a:lnTo>
                  <a:lnTo>
                    <a:pt x="19" y="0"/>
                  </a:lnTo>
                  <a:lnTo>
                    <a:pt x="23" y="7"/>
                  </a:lnTo>
                  <a:lnTo>
                    <a:pt x="23" y="7"/>
                  </a:lnTo>
                  <a:lnTo>
                    <a:pt x="27" y="17"/>
                  </a:lnTo>
                  <a:lnTo>
                    <a:pt x="2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9" name="Freeform 763">
              <a:extLst>
                <a:ext uri="{FF2B5EF4-FFF2-40B4-BE49-F238E27FC236}">
                  <a16:creationId xmlns:a16="http://schemas.microsoft.com/office/drawing/2014/main" id="{694CEC76-6CEC-48DF-8F57-01F0D31DD8D4}"/>
                </a:ext>
              </a:extLst>
            </p:cNvPr>
            <p:cNvSpPr>
              <a:spLocks/>
            </p:cNvSpPr>
            <p:nvPr/>
          </p:nvSpPr>
          <p:spPr bwMode="auto">
            <a:xfrm>
              <a:off x="5261" y="3460"/>
              <a:ext cx="23" cy="22"/>
            </a:xfrm>
            <a:custGeom>
              <a:avLst/>
              <a:gdLst>
                <a:gd name="T0" fmla="*/ 27 w 46"/>
                <a:gd name="T1" fmla="*/ 36 h 44"/>
                <a:gd name="T2" fmla="*/ 27 w 46"/>
                <a:gd name="T3" fmla="*/ 28 h 44"/>
                <a:gd name="T4" fmla="*/ 27 w 46"/>
                <a:gd name="T5" fmla="*/ 25 h 44"/>
                <a:gd name="T6" fmla="*/ 17 w 46"/>
                <a:gd name="T7" fmla="*/ 31 h 44"/>
                <a:gd name="T8" fmla="*/ 15 w 46"/>
                <a:gd name="T9" fmla="*/ 36 h 44"/>
                <a:gd name="T10" fmla="*/ 15 w 46"/>
                <a:gd name="T11" fmla="*/ 38 h 44"/>
                <a:gd name="T12" fmla="*/ 17 w 46"/>
                <a:gd name="T13" fmla="*/ 40 h 44"/>
                <a:gd name="T14" fmla="*/ 29 w 46"/>
                <a:gd name="T15" fmla="*/ 41 h 44"/>
                <a:gd name="T16" fmla="*/ 45 w 46"/>
                <a:gd name="T17" fmla="*/ 40 h 44"/>
                <a:gd name="T18" fmla="*/ 45 w 46"/>
                <a:gd name="T19" fmla="*/ 44 h 44"/>
                <a:gd name="T20" fmla="*/ 31 w 46"/>
                <a:gd name="T21" fmla="*/ 44 h 44"/>
                <a:gd name="T22" fmla="*/ 14 w 46"/>
                <a:gd name="T23" fmla="*/ 42 h 44"/>
                <a:gd name="T24" fmla="*/ 12 w 46"/>
                <a:gd name="T25" fmla="*/ 40 h 44"/>
                <a:gd name="T26" fmla="*/ 11 w 46"/>
                <a:gd name="T27" fmla="*/ 36 h 44"/>
                <a:gd name="T28" fmla="*/ 14 w 46"/>
                <a:gd name="T29" fmla="*/ 29 h 44"/>
                <a:gd name="T30" fmla="*/ 19 w 46"/>
                <a:gd name="T31" fmla="*/ 26 h 44"/>
                <a:gd name="T32" fmla="*/ 26 w 46"/>
                <a:gd name="T33" fmla="*/ 22 h 44"/>
                <a:gd name="T34" fmla="*/ 22 w 46"/>
                <a:gd name="T35" fmla="*/ 18 h 44"/>
                <a:gd name="T36" fmla="*/ 15 w 46"/>
                <a:gd name="T37" fmla="*/ 20 h 44"/>
                <a:gd name="T38" fmla="*/ 11 w 46"/>
                <a:gd name="T39" fmla="*/ 23 h 44"/>
                <a:gd name="T40" fmla="*/ 2 w 46"/>
                <a:gd name="T41" fmla="*/ 30 h 44"/>
                <a:gd name="T42" fmla="*/ 0 w 46"/>
                <a:gd name="T43" fmla="*/ 27 h 44"/>
                <a:gd name="T44" fmla="*/ 8 w 46"/>
                <a:gd name="T45" fmla="*/ 18 h 44"/>
                <a:gd name="T46" fmla="*/ 14 w 46"/>
                <a:gd name="T47" fmla="*/ 9 h 44"/>
                <a:gd name="T48" fmla="*/ 2 w 46"/>
                <a:gd name="T49" fmla="*/ 6 h 44"/>
                <a:gd name="T50" fmla="*/ 15 w 46"/>
                <a:gd name="T51" fmla="*/ 6 h 44"/>
                <a:gd name="T52" fmla="*/ 21 w 46"/>
                <a:gd name="T53" fmla="*/ 0 h 44"/>
                <a:gd name="T54" fmla="*/ 20 w 46"/>
                <a:gd name="T55" fmla="*/ 6 h 44"/>
                <a:gd name="T56" fmla="*/ 39 w 46"/>
                <a:gd name="T57" fmla="*/ 9 h 44"/>
                <a:gd name="T58" fmla="*/ 18 w 46"/>
                <a:gd name="T59" fmla="*/ 9 h 44"/>
                <a:gd name="T60" fmla="*/ 14 w 46"/>
                <a:gd name="T61" fmla="*/ 17 h 44"/>
                <a:gd name="T62" fmla="*/ 18 w 46"/>
                <a:gd name="T63" fmla="*/ 16 h 44"/>
                <a:gd name="T64" fmla="*/ 22 w 46"/>
                <a:gd name="T65" fmla="*/ 16 h 44"/>
                <a:gd name="T66" fmla="*/ 27 w 46"/>
                <a:gd name="T67" fmla="*/ 16 h 44"/>
                <a:gd name="T68" fmla="*/ 45 w 46"/>
                <a:gd name="T69" fmla="*/ 13 h 44"/>
                <a:gd name="T70" fmla="*/ 46 w 46"/>
                <a:gd name="T71" fmla="*/ 17 h 44"/>
                <a:gd name="T72" fmla="*/ 31 w 46"/>
                <a:gd name="T73" fmla="*/ 23 h 44"/>
                <a:gd name="T74" fmla="*/ 31 w 46"/>
                <a:gd name="T75"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4">
                  <a:moveTo>
                    <a:pt x="31" y="36"/>
                  </a:moveTo>
                  <a:lnTo>
                    <a:pt x="27" y="36"/>
                  </a:lnTo>
                  <a:lnTo>
                    <a:pt x="27" y="28"/>
                  </a:lnTo>
                  <a:lnTo>
                    <a:pt x="27" y="28"/>
                  </a:lnTo>
                  <a:lnTo>
                    <a:pt x="27" y="25"/>
                  </a:lnTo>
                  <a:lnTo>
                    <a:pt x="27" y="25"/>
                  </a:lnTo>
                  <a:lnTo>
                    <a:pt x="21" y="28"/>
                  </a:lnTo>
                  <a:lnTo>
                    <a:pt x="17" y="31"/>
                  </a:lnTo>
                  <a:lnTo>
                    <a:pt x="15" y="33"/>
                  </a:lnTo>
                  <a:lnTo>
                    <a:pt x="15" y="36"/>
                  </a:lnTo>
                  <a:lnTo>
                    <a:pt x="15" y="36"/>
                  </a:lnTo>
                  <a:lnTo>
                    <a:pt x="15" y="38"/>
                  </a:lnTo>
                  <a:lnTo>
                    <a:pt x="17" y="40"/>
                  </a:lnTo>
                  <a:lnTo>
                    <a:pt x="17" y="40"/>
                  </a:lnTo>
                  <a:lnTo>
                    <a:pt x="21" y="41"/>
                  </a:lnTo>
                  <a:lnTo>
                    <a:pt x="29" y="41"/>
                  </a:lnTo>
                  <a:lnTo>
                    <a:pt x="29" y="41"/>
                  </a:lnTo>
                  <a:lnTo>
                    <a:pt x="45" y="40"/>
                  </a:lnTo>
                  <a:lnTo>
                    <a:pt x="45" y="44"/>
                  </a:lnTo>
                  <a:lnTo>
                    <a:pt x="45" y="44"/>
                  </a:lnTo>
                  <a:lnTo>
                    <a:pt x="31" y="44"/>
                  </a:lnTo>
                  <a:lnTo>
                    <a:pt x="31" y="44"/>
                  </a:lnTo>
                  <a:lnTo>
                    <a:pt x="20" y="44"/>
                  </a:lnTo>
                  <a:lnTo>
                    <a:pt x="14" y="42"/>
                  </a:lnTo>
                  <a:lnTo>
                    <a:pt x="14" y="42"/>
                  </a:lnTo>
                  <a:lnTo>
                    <a:pt x="12" y="40"/>
                  </a:lnTo>
                  <a:lnTo>
                    <a:pt x="11" y="36"/>
                  </a:lnTo>
                  <a:lnTo>
                    <a:pt x="11" y="36"/>
                  </a:lnTo>
                  <a:lnTo>
                    <a:pt x="12" y="33"/>
                  </a:lnTo>
                  <a:lnTo>
                    <a:pt x="14" y="29"/>
                  </a:lnTo>
                  <a:lnTo>
                    <a:pt x="14" y="29"/>
                  </a:lnTo>
                  <a:lnTo>
                    <a:pt x="19" y="26"/>
                  </a:lnTo>
                  <a:lnTo>
                    <a:pt x="26" y="22"/>
                  </a:lnTo>
                  <a:lnTo>
                    <a:pt x="26" y="22"/>
                  </a:lnTo>
                  <a:lnTo>
                    <a:pt x="25" y="19"/>
                  </a:lnTo>
                  <a:lnTo>
                    <a:pt x="22" y="18"/>
                  </a:lnTo>
                  <a:lnTo>
                    <a:pt x="22" y="18"/>
                  </a:lnTo>
                  <a:lnTo>
                    <a:pt x="15" y="20"/>
                  </a:lnTo>
                  <a:lnTo>
                    <a:pt x="15" y="20"/>
                  </a:lnTo>
                  <a:lnTo>
                    <a:pt x="11" y="23"/>
                  </a:lnTo>
                  <a:lnTo>
                    <a:pt x="6" y="26"/>
                  </a:lnTo>
                  <a:lnTo>
                    <a:pt x="2" y="30"/>
                  </a:lnTo>
                  <a:lnTo>
                    <a:pt x="0" y="27"/>
                  </a:lnTo>
                  <a:lnTo>
                    <a:pt x="0" y="27"/>
                  </a:lnTo>
                  <a:lnTo>
                    <a:pt x="4" y="23"/>
                  </a:lnTo>
                  <a:lnTo>
                    <a:pt x="8" y="18"/>
                  </a:lnTo>
                  <a:lnTo>
                    <a:pt x="11" y="14"/>
                  </a:lnTo>
                  <a:lnTo>
                    <a:pt x="14" y="9"/>
                  </a:lnTo>
                  <a:lnTo>
                    <a:pt x="2" y="9"/>
                  </a:lnTo>
                  <a:lnTo>
                    <a:pt x="2" y="6"/>
                  </a:lnTo>
                  <a:lnTo>
                    <a:pt x="15" y="6"/>
                  </a:lnTo>
                  <a:lnTo>
                    <a:pt x="15" y="6"/>
                  </a:lnTo>
                  <a:lnTo>
                    <a:pt x="17" y="0"/>
                  </a:lnTo>
                  <a:lnTo>
                    <a:pt x="21" y="0"/>
                  </a:lnTo>
                  <a:lnTo>
                    <a:pt x="21" y="0"/>
                  </a:lnTo>
                  <a:lnTo>
                    <a:pt x="20" y="6"/>
                  </a:lnTo>
                  <a:lnTo>
                    <a:pt x="39" y="6"/>
                  </a:lnTo>
                  <a:lnTo>
                    <a:pt x="39" y="9"/>
                  </a:lnTo>
                  <a:lnTo>
                    <a:pt x="18" y="9"/>
                  </a:lnTo>
                  <a:lnTo>
                    <a:pt x="18" y="9"/>
                  </a:lnTo>
                  <a:lnTo>
                    <a:pt x="13" y="17"/>
                  </a:lnTo>
                  <a:lnTo>
                    <a:pt x="14" y="17"/>
                  </a:lnTo>
                  <a:lnTo>
                    <a:pt x="14" y="17"/>
                  </a:lnTo>
                  <a:lnTo>
                    <a:pt x="18" y="16"/>
                  </a:lnTo>
                  <a:lnTo>
                    <a:pt x="18" y="16"/>
                  </a:lnTo>
                  <a:lnTo>
                    <a:pt x="22" y="16"/>
                  </a:lnTo>
                  <a:lnTo>
                    <a:pt x="22" y="16"/>
                  </a:lnTo>
                  <a:lnTo>
                    <a:pt x="27" y="16"/>
                  </a:lnTo>
                  <a:lnTo>
                    <a:pt x="30" y="19"/>
                  </a:lnTo>
                  <a:lnTo>
                    <a:pt x="45" y="13"/>
                  </a:lnTo>
                  <a:lnTo>
                    <a:pt x="46" y="17"/>
                  </a:lnTo>
                  <a:lnTo>
                    <a:pt x="46" y="17"/>
                  </a:lnTo>
                  <a:lnTo>
                    <a:pt x="31" y="23"/>
                  </a:lnTo>
                  <a:lnTo>
                    <a:pt x="31" y="23"/>
                  </a:lnTo>
                  <a:lnTo>
                    <a:pt x="31" y="28"/>
                  </a:lnTo>
                  <a:lnTo>
                    <a:pt x="31"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0" name="Freeform 764">
              <a:extLst>
                <a:ext uri="{FF2B5EF4-FFF2-40B4-BE49-F238E27FC236}">
                  <a16:creationId xmlns:a16="http://schemas.microsoft.com/office/drawing/2014/main" id="{C027C65D-2E68-4E8D-AC5E-64949C1413E1}"/>
                </a:ext>
              </a:extLst>
            </p:cNvPr>
            <p:cNvSpPr>
              <a:spLocks noEditPoints="1"/>
            </p:cNvSpPr>
            <p:nvPr/>
          </p:nvSpPr>
          <p:spPr bwMode="auto">
            <a:xfrm>
              <a:off x="5291" y="3461"/>
              <a:ext cx="18" cy="21"/>
            </a:xfrm>
            <a:custGeom>
              <a:avLst/>
              <a:gdLst>
                <a:gd name="T0" fmla="*/ 34 w 38"/>
                <a:gd name="T1" fmla="*/ 41 h 44"/>
                <a:gd name="T2" fmla="*/ 4 w 38"/>
                <a:gd name="T3" fmla="*/ 41 h 44"/>
                <a:gd name="T4" fmla="*/ 4 w 38"/>
                <a:gd name="T5" fmla="*/ 44 h 44"/>
                <a:gd name="T6" fmla="*/ 0 w 38"/>
                <a:gd name="T7" fmla="*/ 44 h 44"/>
                <a:gd name="T8" fmla="*/ 0 w 38"/>
                <a:gd name="T9" fmla="*/ 0 h 44"/>
                <a:gd name="T10" fmla="*/ 38 w 38"/>
                <a:gd name="T11" fmla="*/ 0 h 44"/>
                <a:gd name="T12" fmla="*/ 38 w 38"/>
                <a:gd name="T13" fmla="*/ 44 h 44"/>
                <a:gd name="T14" fmla="*/ 34 w 38"/>
                <a:gd name="T15" fmla="*/ 44 h 44"/>
                <a:gd name="T16" fmla="*/ 34 w 38"/>
                <a:gd name="T17" fmla="*/ 41 h 44"/>
                <a:gd name="T18" fmla="*/ 34 w 38"/>
                <a:gd name="T19" fmla="*/ 18 h 44"/>
                <a:gd name="T20" fmla="*/ 34 w 38"/>
                <a:gd name="T21" fmla="*/ 3 h 44"/>
                <a:gd name="T22" fmla="*/ 4 w 38"/>
                <a:gd name="T23" fmla="*/ 3 h 44"/>
                <a:gd name="T24" fmla="*/ 4 w 38"/>
                <a:gd name="T25" fmla="*/ 18 h 44"/>
                <a:gd name="T26" fmla="*/ 34 w 38"/>
                <a:gd name="T27" fmla="*/ 18 h 44"/>
                <a:gd name="T28" fmla="*/ 4 w 38"/>
                <a:gd name="T29" fmla="*/ 38 h 44"/>
                <a:gd name="T30" fmla="*/ 34 w 38"/>
                <a:gd name="T31" fmla="*/ 38 h 44"/>
                <a:gd name="T32" fmla="*/ 34 w 38"/>
                <a:gd name="T33" fmla="*/ 22 h 44"/>
                <a:gd name="T34" fmla="*/ 4 w 38"/>
                <a:gd name="T35" fmla="*/ 22 h 44"/>
                <a:gd name="T36" fmla="*/ 4 w 38"/>
                <a:gd name="T37"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44">
                  <a:moveTo>
                    <a:pt x="34" y="41"/>
                  </a:moveTo>
                  <a:lnTo>
                    <a:pt x="4" y="41"/>
                  </a:lnTo>
                  <a:lnTo>
                    <a:pt x="4" y="44"/>
                  </a:lnTo>
                  <a:lnTo>
                    <a:pt x="0" y="44"/>
                  </a:lnTo>
                  <a:lnTo>
                    <a:pt x="0" y="0"/>
                  </a:lnTo>
                  <a:lnTo>
                    <a:pt x="38" y="0"/>
                  </a:lnTo>
                  <a:lnTo>
                    <a:pt x="38" y="44"/>
                  </a:lnTo>
                  <a:lnTo>
                    <a:pt x="34" y="44"/>
                  </a:lnTo>
                  <a:lnTo>
                    <a:pt x="34" y="41"/>
                  </a:lnTo>
                  <a:close/>
                  <a:moveTo>
                    <a:pt x="34" y="18"/>
                  </a:moveTo>
                  <a:lnTo>
                    <a:pt x="34" y="3"/>
                  </a:lnTo>
                  <a:lnTo>
                    <a:pt x="4" y="3"/>
                  </a:lnTo>
                  <a:lnTo>
                    <a:pt x="4" y="18"/>
                  </a:lnTo>
                  <a:lnTo>
                    <a:pt x="34" y="18"/>
                  </a:lnTo>
                  <a:close/>
                  <a:moveTo>
                    <a:pt x="4" y="38"/>
                  </a:moveTo>
                  <a:lnTo>
                    <a:pt x="34" y="38"/>
                  </a:lnTo>
                  <a:lnTo>
                    <a:pt x="34" y="22"/>
                  </a:lnTo>
                  <a:lnTo>
                    <a:pt x="4" y="22"/>
                  </a:lnTo>
                  <a:lnTo>
                    <a:pt x="4"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1" name="Freeform 765">
              <a:extLst>
                <a:ext uri="{FF2B5EF4-FFF2-40B4-BE49-F238E27FC236}">
                  <a16:creationId xmlns:a16="http://schemas.microsoft.com/office/drawing/2014/main" id="{F29C2853-7AF9-4163-A49F-5A32FB4706FD}"/>
                </a:ext>
              </a:extLst>
            </p:cNvPr>
            <p:cNvSpPr>
              <a:spLocks/>
            </p:cNvSpPr>
            <p:nvPr/>
          </p:nvSpPr>
          <p:spPr bwMode="auto">
            <a:xfrm>
              <a:off x="5314" y="3460"/>
              <a:ext cx="26" cy="22"/>
            </a:xfrm>
            <a:custGeom>
              <a:avLst/>
              <a:gdLst>
                <a:gd name="T0" fmla="*/ 2 w 52"/>
                <a:gd name="T1" fmla="*/ 40 h 46"/>
                <a:gd name="T2" fmla="*/ 0 w 52"/>
                <a:gd name="T3" fmla="*/ 37 h 46"/>
                <a:gd name="T4" fmla="*/ 0 w 52"/>
                <a:gd name="T5" fmla="*/ 37 h 46"/>
                <a:gd name="T6" fmla="*/ 6 w 52"/>
                <a:gd name="T7" fmla="*/ 33 h 46"/>
                <a:gd name="T8" fmla="*/ 12 w 52"/>
                <a:gd name="T9" fmla="*/ 27 h 46"/>
                <a:gd name="T10" fmla="*/ 12 w 52"/>
                <a:gd name="T11" fmla="*/ 27 h 46"/>
                <a:gd name="T12" fmla="*/ 18 w 52"/>
                <a:gd name="T13" fmla="*/ 20 h 46"/>
                <a:gd name="T14" fmla="*/ 22 w 52"/>
                <a:gd name="T15" fmla="*/ 12 h 46"/>
                <a:gd name="T16" fmla="*/ 2 w 52"/>
                <a:gd name="T17" fmla="*/ 12 h 46"/>
                <a:gd name="T18" fmla="*/ 2 w 52"/>
                <a:gd name="T19" fmla="*/ 9 h 46"/>
                <a:gd name="T20" fmla="*/ 23 w 52"/>
                <a:gd name="T21" fmla="*/ 9 h 46"/>
                <a:gd name="T22" fmla="*/ 23 w 52"/>
                <a:gd name="T23" fmla="*/ 0 h 46"/>
                <a:gd name="T24" fmla="*/ 27 w 52"/>
                <a:gd name="T25" fmla="*/ 0 h 46"/>
                <a:gd name="T26" fmla="*/ 27 w 52"/>
                <a:gd name="T27" fmla="*/ 9 h 46"/>
                <a:gd name="T28" fmla="*/ 49 w 52"/>
                <a:gd name="T29" fmla="*/ 9 h 46"/>
                <a:gd name="T30" fmla="*/ 49 w 52"/>
                <a:gd name="T31" fmla="*/ 12 h 46"/>
                <a:gd name="T32" fmla="*/ 28 w 52"/>
                <a:gd name="T33" fmla="*/ 12 h 46"/>
                <a:gd name="T34" fmla="*/ 28 w 52"/>
                <a:gd name="T35" fmla="*/ 12 h 46"/>
                <a:gd name="T36" fmla="*/ 34 w 52"/>
                <a:gd name="T37" fmla="*/ 19 h 46"/>
                <a:gd name="T38" fmla="*/ 40 w 52"/>
                <a:gd name="T39" fmla="*/ 26 h 46"/>
                <a:gd name="T40" fmla="*/ 46 w 52"/>
                <a:gd name="T41" fmla="*/ 32 h 46"/>
                <a:gd name="T42" fmla="*/ 52 w 52"/>
                <a:gd name="T43" fmla="*/ 36 h 46"/>
                <a:gd name="T44" fmla="*/ 50 w 52"/>
                <a:gd name="T45" fmla="*/ 39 h 46"/>
                <a:gd name="T46" fmla="*/ 50 w 52"/>
                <a:gd name="T47" fmla="*/ 39 h 46"/>
                <a:gd name="T48" fmla="*/ 44 w 52"/>
                <a:gd name="T49" fmla="*/ 35 h 46"/>
                <a:gd name="T50" fmla="*/ 38 w 52"/>
                <a:gd name="T51" fmla="*/ 30 h 46"/>
                <a:gd name="T52" fmla="*/ 38 w 52"/>
                <a:gd name="T53" fmla="*/ 30 h 46"/>
                <a:gd name="T54" fmla="*/ 31 w 52"/>
                <a:gd name="T55" fmla="*/ 24 h 46"/>
                <a:gd name="T56" fmla="*/ 27 w 52"/>
                <a:gd name="T57" fmla="*/ 18 h 46"/>
                <a:gd name="T58" fmla="*/ 27 w 52"/>
                <a:gd name="T59" fmla="*/ 33 h 46"/>
                <a:gd name="T60" fmla="*/ 38 w 52"/>
                <a:gd name="T61" fmla="*/ 33 h 46"/>
                <a:gd name="T62" fmla="*/ 38 w 52"/>
                <a:gd name="T63" fmla="*/ 37 h 46"/>
                <a:gd name="T64" fmla="*/ 27 w 52"/>
                <a:gd name="T65" fmla="*/ 37 h 46"/>
                <a:gd name="T66" fmla="*/ 27 w 52"/>
                <a:gd name="T67" fmla="*/ 46 h 46"/>
                <a:gd name="T68" fmla="*/ 23 w 52"/>
                <a:gd name="T69" fmla="*/ 46 h 46"/>
                <a:gd name="T70" fmla="*/ 23 w 52"/>
                <a:gd name="T71" fmla="*/ 37 h 46"/>
                <a:gd name="T72" fmla="*/ 14 w 52"/>
                <a:gd name="T73" fmla="*/ 37 h 46"/>
                <a:gd name="T74" fmla="*/ 14 w 52"/>
                <a:gd name="T75" fmla="*/ 33 h 46"/>
                <a:gd name="T76" fmla="*/ 23 w 52"/>
                <a:gd name="T77" fmla="*/ 33 h 46"/>
                <a:gd name="T78" fmla="*/ 23 w 52"/>
                <a:gd name="T79" fmla="*/ 18 h 46"/>
                <a:gd name="T80" fmla="*/ 23 w 52"/>
                <a:gd name="T81" fmla="*/ 18 h 46"/>
                <a:gd name="T82" fmla="*/ 18 w 52"/>
                <a:gd name="T83" fmla="*/ 26 h 46"/>
                <a:gd name="T84" fmla="*/ 12 w 52"/>
                <a:gd name="T85" fmla="*/ 32 h 46"/>
                <a:gd name="T86" fmla="*/ 12 w 52"/>
                <a:gd name="T87" fmla="*/ 32 h 46"/>
                <a:gd name="T88" fmla="*/ 6 w 52"/>
                <a:gd name="T89" fmla="*/ 37 h 46"/>
                <a:gd name="T90" fmla="*/ 2 w 52"/>
                <a:gd name="T91" fmla="*/ 40 h 46"/>
                <a:gd name="T92" fmla="*/ 2 w 52"/>
                <a:gd name="T93"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 h="46">
                  <a:moveTo>
                    <a:pt x="2" y="40"/>
                  </a:moveTo>
                  <a:lnTo>
                    <a:pt x="0" y="37"/>
                  </a:lnTo>
                  <a:lnTo>
                    <a:pt x="0" y="37"/>
                  </a:lnTo>
                  <a:lnTo>
                    <a:pt x="6" y="33"/>
                  </a:lnTo>
                  <a:lnTo>
                    <a:pt x="12" y="27"/>
                  </a:lnTo>
                  <a:lnTo>
                    <a:pt x="12" y="27"/>
                  </a:lnTo>
                  <a:lnTo>
                    <a:pt x="18" y="20"/>
                  </a:lnTo>
                  <a:lnTo>
                    <a:pt x="22" y="12"/>
                  </a:lnTo>
                  <a:lnTo>
                    <a:pt x="2" y="12"/>
                  </a:lnTo>
                  <a:lnTo>
                    <a:pt x="2" y="9"/>
                  </a:lnTo>
                  <a:lnTo>
                    <a:pt x="23" y="9"/>
                  </a:lnTo>
                  <a:lnTo>
                    <a:pt x="23" y="0"/>
                  </a:lnTo>
                  <a:lnTo>
                    <a:pt x="27" y="0"/>
                  </a:lnTo>
                  <a:lnTo>
                    <a:pt x="27" y="9"/>
                  </a:lnTo>
                  <a:lnTo>
                    <a:pt x="49" y="9"/>
                  </a:lnTo>
                  <a:lnTo>
                    <a:pt x="49" y="12"/>
                  </a:lnTo>
                  <a:lnTo>
                    <a:pt x="28" y="12"/>
                  </a:lnTo>
                  <a:lnTo>
                    <a:pt x="28" y="12"/>
                  </a:lnTo>
                  <a:lnTo>
                    <a:pt x="34" y="19"/>
                  </a:lnTo>
                  <a:lnTo>
                    <a:pt x="40" y="26"/>
                  </a:lnTo>
                  <a:lnTo>
                    <a:pt x="46" y="32"/>
                  </a:lnTo>
                  <a:lnTo>
                    <a:pt x="52" y="36"/>
                  </a:lnTo>
                  <a:lnTo>
                    <a:pt x="50" y="39"/>
                  </a:lnTo>
                  <a:lnTo>
                    <a:pt x="50" y="39"/>
                  </a:lnTo>
                  <a:lnTo>
                    <a:pt x="44" y="35"/>
                  </a:lnTo>
                  <a:lnTo>
                    <a:pt x="38" y="30"/>
                  </a:lnTo>
                  <a:lnTo>
                    <a:pt x="38" y="30"/>
                  </a:lnTo>
                  <a:lnTo>
                    <a:pt x="31" y="24"/>
                  </a:lnTo>
                  <a:lnTo>
                    <a:pt x="27" y="18"/>
                  </a:lnTo>
                  <a:lnTo>
                    <a:pt x="27" y="33"/>
                  </a:lnTo>
                  <a:lnTo>
                    <a:pt x="38" y="33"/>
                  </a:lnTo>
                  <a:lnTo>
                    <a:pt x="38" y="37"/>
                  </a:lnTo>
                  <a:lnTo>
                    <a:pt x="27" y="37"/>
                  </a:lnTo>
                  <a:lnTo>
                    <a:pt x="27" y="46"/>
                  </a:lnTo>
                  <a:lnTo>
                    <a:pt x="23" y="46"/>
                  </a:lnTo>
                  <a:lnTo>
                    <a:pt x="23" y="37"/>
                  </a:lnTo>
                  <a:lnTo>
                    <a:pt x="14" y="37"/>
                  </a:lnTo>
                  <a:lnTo>
                    <a:pt x="14" y="33"/>
                  </a:lnTo>
                  <a:lnTo>
                    <a:pt x="23" y="33"/>
                  </a:lnTo>
                  <a:lnTo>
                    <a:pt x="23" y="18"/>
                  </a:lnTo>
                  <a:lnTo>
                    <a:pt x="23" y="18"/>
                  </a:lnTo>
                  <a:lnTo>
                    <a:pt x="18" y="26"/>
                  </a:lnTo>
                  <a:lnTo>
                    <a:pt x="12" y="32"/>
                  </a:lnTo>
                  <a:lnTo>
                    <a:pt x="12" y="32"/>
                  </a:lnTo>
                  <a:lnTo>
                    <a:pt x="6" y="37"/>
                  </a:lnTo>
                  <a:lnTo>
                    <a:pt x="2" y="40"/>
                  </a:lnTo>
                  <a:lnTo>
                    <a:pt x="2"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2" name="Freeform 766">
              <a:extLst>
                <a:ext uri="{FF2B5EF4-FFF2-40B4-BE49-F238E27FC236}">
                  <a16:creationId xmlns:a16="http://schemas.microsoft.com/office/drawing/2014/main" id="{75141C63-0372-4514-A8D9-FEF5837DD76B}"/>
                </a:ext>
              </a:extLst>
            </p:cNvPr>
            <p:cNvSpPr>
              <a:spLocks/>
            </p:cNvSpPr>
            <p:nvPr/>
          </p:nvSpPr>
          <p:spPr bwMode="auto">
            <a:xfrm>
              <a:off x="5342" y="3460"/>
              <a:ext cx="25" cy="22"/>
            </a:xfrm>
            <a:custGeom>
              <a:avLst/>
              <a:gdLst>
                <a:gd name="T0" fmla="*/ 14 w 50"/>
                <a:gd name="T1" fmla="*/ 29 h 45"/>
                <a:gd name="T2" fmla="*/ 10 w 50"/>
                <a:gd name="T3" fmla="*/ 29 h 45"/>
                <a:gd name="T4" fmla="*/ 10 w 50"/>
                <a:gd name="T5" fmla="*/ 15 h 45"/>
                <a:gd name="T6" fmla="*/ 0 w 50"/>
                <a:gd name="T7" fmla="*/ 15 h 45"/>
                <a:gd name="T8" fmla="*/ 0 w 50"/>
                <a:gd name="T9" fmla="*/ 12 h 45"/>
                <a:gd name="T10" fmla="*/ 10 w 50"/>
                <a:gd name="T11" fmla="*/ 12 h 45"/>
                <a:gd name="T12" fmla="*/ 10 w 50"/>
                <a:gd name="T13" fmla="*/ 1 h 45"/>
                <a:gd name="T14" fmla="*/ 14 w 50"/>
                <a:gd name="T15" fmla="*/ 1 h 45"/>
                <a:gd name="T16" fmla="*/ 14 w 50"/>
                <a:gd name="T17" fmla="*/ 12 h 45"/>
                <a:gd name="T18" fmla="*/ 35 w 50"/>
                <a:gd name="T19" fmla="*/ 12 h 45"/>
                <a:gd name="T20" fmla="*/ 35 w 50"/>
                <a:gd name="T21" fmla="*/ 0 h 45"/>
                <a:gd name="T22" fmla="*/ 41 w 50"/>
                <a:gd name="T23" fmla="*/ 0 h 45"/>
                <a:gd name="T24" fmla="*/ 41 w 50"/>
                <a:gd name="T25" fmla="*/ 12 h 45"/>
                <a:gd name="T26" fmla="*/ 50 w 50"/>
                <a:gd name="T27" fmla="*/ 12 h 45"/>
                <a:gd name="T28" fmla="*/ 50 w 50"/>
                <a:gd name="T29" fmla="*/ 15 h 45"/>
                <a:gd name="T30" fmla="*/ 41 w 50"/>
                <a:gd name="T31" fmla="*/ 15 h 45"/>
                <a:gd name="T32" fmla="*/ 41 w 50"/>
                <a:gd name="T33" fmla="*/ 22 h 45"/>
                <a:gd name="T34" fmla="*/ 41 w 50"/>
                <a:gd name="T35" fmla="*/ 22 h 45"/>
                <a:gd name="T36" fmla="*/ 40 w 50"/>
                <a:gd name="T37" fmla="*/ 27 h 45"/>
                <a:gd name="T38" fmla="*/ 39 w 50"/>
                <a:gd name="T39" fmla="*/ 32 h 45"/>
                <a:gd name="T40" fmla="*/ 37 w 50"/>
                <a:gd name="T41" fmla="*/ 35 h 45"/>
                <a:gd name="T42" fmla="*/ 32 w 50"/>
                <a:gd name="T43" fmla="*/ 39 h 45"/>
                <a:gd name="T44" fmla="*/ 28 w 50"/>
                <a:gd name="T45" fmla="*/ 41 h 45"/>
                <a:gd name="T46" fmla="*/ 23 w 50"/>
                <a:gd name="T47" fmla="*/ 43 h 45"/>
                <a:gd name="T48" fmla="*/ 17 w 50"/>
                <a:gd name="T49" fmla="*/ 44 h 45"/>
                <a:gd name="T50" fmla="*/ 11 w 50"/>
                <a:gd name="T51" fmla="*/ 45 h 45"/>
                <a:gd name="T52" fmla="*/ 10 w 50"/>
                <a:gd name="T53" fmla="*/ 41 h 45"/>
                <a:gd name="T54" fmla="*/ 10 w 50"/>
                <a:gd name="T55" fmla="*/ 41 h 45"/>
                <a:gd name="T56" fmla="*/ 16 w 50"/>
                <a:gd name="T57" fmla="*/ 40 h 45"/>
                <a:gd name="T58" fmla="*/ 22 w 50"/>
                <a:gd name="T59" fmla="*/ 39 h 45"/>
                <a:gd name="T60" fmla="*/ 26 w 50"/>
                <a:gd name="T61" fmla="*/ 38 h 45"/>
                <a:gd name="T62" fmla="*/ 30 w 50"/>
                <a:gd name="T63" fmla="*/ 35 h 45"/>
                <a:gd name="T64" fmla="*/ 30 w 50"/>
                <a:gd name="T65" fmla="*/ 35 h 45"/>
                <a:gd name="T66" fmla="*/ 32 w 50"/>
                <a:gd name="T67" fmla="*/ 33 h 45"/>
                <a:gd name="T68" fmla="*/ 34 w 50"/>
                <a:gd name="T69" fmla="*/ 30 h 45"/>
                <a:gd name="T70" fmla="*/ 35 w 50"/>
                <a:gd name="T71" fmla="*/ 26 h 45"/>
                <a:gd name="T72" fmla="*/ 35 w 50"/>
                <a:gd name="T73" fmla="*/ 22 h 45"/>
                <a:gd name="T74" fmla="*/ 35 w 50"/>
                <a:gd name="T75" fmla="*/ 15 h 45"/>
                <a:gd name="T76" fmla="*/ 14 w 50"/>
                <a:gd name="T77" fmla="*/ 15 h 45"/>
                <a:gd name="T78" fmla="*/ 14 w 50"/>
                <a:gd name="T79"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45">
                  <a:moveTo>
                    <a:pt x="14" y="29"/>
                  </a:moveTo>
                  <a:lnTo>
                    <a:pt x="10" y="29"/>
                  </a:lnTo>
                  <a:lnTo>
                    <a:pt x="10" y="15"/>
                  </a:lnTo>
                  <a:lnTo>
                    <a:pt x="0" y="15"/>
                  </a:lnTo>
                  <a:lnTo>
                    <a:pt x="0" y="12"/>
                  </a:lnTo>
                  <a:lnTo>
                    <a:pt x="10" y="12"/>
                  </a:lnTo>
                  <a:lnTo>
                    <a:pt x="10" y="1"/>
                  </a:lnTo>
                  <a:lnTo>
                    <a:pt x="14" y="1"/>
                  </a:lnTo>
                  <a:lnTo>
                    <a:pt x="14" y="12"/>
                  </a:lnTo>
                  <a:lnTo>
                    <a:pt x="35" y="12"/>
                  </a:lnTo>
                  <a:lnTo>
                    <a:pt x="35" y="0"/>
                  </a:lnTo>
                  <a:lnTo>
                    <a:pt x="41" y="0"/>
                  </a:lnTo>
                  <a:lnTo>
                    <a:pt x="41" y="12"/>
                  </a:lnTo>
                  <a:lnTo>
                    <a:pt x="50" y="12"/>
                  </a:lnTo>
                  <a:lnTo>
                    <a:pt x="50" y="15"/>
                  </a:lnTo>
                  <a:lnTo>
                    <a:pt x="41" y="15"/>
                  </a:lnTo>
                  <a:lnTo>
                    <a:pt x="41" y="22"/>
                  </a:lnTo>
                  <a:lnTo>
                    <a:pt x="41" y="22"/>
                  </a:lnTo>
                  <a:lnTo>
                    <a:pt x="40" y="27"/>
                  </a:lnTo>
                  <a:lnTo>
                    <a:pt x="39" y="32"/>
                  </a:lnTo>
                  <a:lnTo>
                    <a:pt x="37" y="35"/>
                  </a:lnTo>
                  <a:lnTo>
                    <a:pt x="32" y="39"/>
                  </a:lnTo>
                  <a:lnTo>
                    <a:pt x="28" y="41"/>
                  </a:lnTo>
                  <a:lnTo>
                    <a:pt x="23" y="43"/>
                  </a:lnTo>
                  <a:lnTo>
                    <a:pt x="17" y="44"/>
                  </a:lnTo>
                  <a:lnTo>
                    <a:pt x="11" y="45"/>
                  </a:lnTo>
                  <a:lnTo>
                    <a:pt x="10" y="41"/>
                  </a:lnTo>
                  <a:lnTo>
                    <a:pt x="10" y="41"/>
                  </a:lnTo>
                  <a:lnTo>
                    <a:pt x="16" y="40"/>
                  </a:lnTo>
                  <a:lnTo>
                    <a:pt x="22" y="39"/>
                  </a:lnTo>
                  <a:lnTo>
                    <a:pt x="26" y="38"/>
                  </a:lnTo>
                  <a:lnTo>
                    <a:pt x="30" y="35"/>
                  </a:lnTo>
                  <a:lnTo>
                    <a:pt x="30" y="35"/>
                  </a:lnTo>
                  <a:lnTo>
                    <a:pt x="32" y="33"/>
                  </a:lnTo>
                  <a:lnTo>
                    <a:pt x="34" y="30"/>
                  </a:lnTo>
                  <a:lnTo>
                    <a:pt x="35" y="26"/>
                  </a:lnTo>
                  <a:lnTo>
                    <a:pt x="35" y="22"/>
                  </a:lnTo>
                  <a:lnTo>
                    <a:pt x="35" y="15"/>
                  </a:lnTo>
                  <a:lnTo>
                    <a:pt x="14" y="15"/>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3" name="Freeform 767">
              <a:extLst>
                <a:ext uri="{FF2B5EF4-FFF2-40B4-BE49-F238E27FC236}">
                  <a16:creationId xmlns:a16="http://schemas.microsoft.com/office/drawing/2014/main" id="{A76564CF-1399-4CD5-83C8-B5755E7EC0E4}"/>
                </a:ext>
              </a:extLst>
            </p:cNvPr>
            <p:cNvSpPr>
              <a:spLocks/>
            </p:cNvSpPr>
            <p:nvPr/>
          </p:nvSpPr>
          <p:spPr bwMode="auto">
            <a:xfrm>
              <a:off x="5370" y="3460"/>
              <a:ext cx="23" cy="22"/>
            </a:xfrm>
            <a:custGeom>
              <a:avLst/>
              <a:gdLst>
                <a:gd name="T0" fmla="*/ 30 w 45"/>
                <a:gd name="T1" fmla="*/ 45 h 45"/>
                <a:gd name="T2" fmla="*/ 25 w 45"/>
                <a:gd name="T3" fmla="*/ 45 h 45"/>
                <a:gd name="T4" fmla="*/ 25 w 45"/>
                <a:gd name="T5" fmla="*/ 19 h 45"/>
                <a:gd name="T6" fmla="*/ 25 w 45"/>
                <a:gd name="T7" fmla="*/ 19 h 45"/>
                <a:gd name="T8" fmla="*/ 14 w 45"/>
                <a:gd name="T9" fmla="*/ 25 h 45"/>
                <a:gd name="T10" fmla="*/ 1 w 45"/>
                <a:gd name="T11" fmla="*/ 28 h 45"/>
                <a:gd name="T12" fmla="*/ 0 w 45"/>
                <a:gd name="T13" fmla="*/ 25 h 45"/>
                <a:gd name="T14" fmla="*/ 0 w 45"/>
                <a:gd name="T15" fmla="*/ 25 h 45"/>
                <a:gd name="T16" fmla="*/ 15 w 45"/>
                <a:gd name="T17" fmla="*/ 19 h 45"/>
                <a:gd name="T18" fmla="*/ 21 w 45"/>
                <a:gd name="T19" fmla="*/ 16 h 45"/>
                <a:gd name="T20" fmla="*/ 26 w 45"/>
                <a:gd name="T21" fmla="*/ 13 h 45"/>
                <a:gd name="T22" fmla="*/ 26 w 45"/>
                <a:gd name="T23" fmla="*/ 13 h 45"/>
                <a:gd name="T24" fmla="*/ 34 w 45"/>
                <a:gd name="T25" fmla="*/ 7 h 45"/>
                <a:gd name="T26" fmla="*/ 41 w 45"/>
                <a:gd name="T27" fmla="*/ 0 h 45"/>
                <a:gd name="T28" fmla="*/ 45 w 45"/>
                <a:gd name="T29" fmla="*/ 2 h 45"/>
                <a:gd name="T30" fmla="*/ 45 w 45"/>
                <a:gd name="T31" fmla="*/ 2 h 45"/>
                <a:gd name="T32" fmla="*/ 38 w 45"/>
                <a:gd name="T33" fmla="*/ 9 h 45"/>
                <a:gd name="T34" fmla="*/ 30 w 45"/>
                <a:gd name="T35" fmla="*/ 16 h 45"/>
                <a:gd name="T36" fmla="*/ 30 w 45"/>
                <a:gd name="T3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45">
                  <a:moveTo>
                    <a:pt x="30" y="45"/>
                  </a:moveTo>
                  <a:lnTo>
                    <a:pt x="25" y="45"/>
                  </a:lnTo>
                  <a:lnTo>
                    <a:pt x="25" y="19"/>
                  </a:lnTo>
                  <a:lnTo>
                    <a:pt x="25" y="19"/>
                  </a:lnTo>
                  <a:lnTo>
                    <a:pt x="14" y="25"/>
                  </a:lnTo>
                  <a:lnTo>
                    <a:pt x="1" y="28"/>
                  </a:lnTo>
                  <a:lnTo>
                    <a:pt x="0" y="25"/>
                  </a:lnTo>
                  <a:lnTo>
                    <a:pt x="0" y="25"/>
                  </a:lnTo>
                  <a:lnTo>
                    <a:pt x="15" y="19"/>
                  </a:lnTo>
                  <a:lnTo>
                    <a:pt x="21" y="16"/>
                  </a:lnTo>
                  <a:lnTo>
                    <a:pt x="26" y="13"/>
                  </a:lnTo>
                  <a:lnTo>
                    <a:pt x="26" y="13"/>
                  </a:lnTo>
                  <a:lnTo>
                    <a:pt x="34" y="7"/>
                  </a:lnTo>
                  <a:lnTo>
                    <a:pt x="41" y="0"/>
                  </a:lnTo>
                  <a:lnTo>
                    <a:pt x="45" y="2"/>
                  </a:lnTo>
                  <a:lnTo>
                    <a:pt x="45" y="2"/>
                  </a:lnTo>
                  <a:lnTo>
                    <a:pt x="38" y="9"/>
                  </a:lnTo>
                  <a:lnTo>
                    <a:pt x="30" y="16"/>
                  </a:lnTo>
                  <a:lnTo>
                    <a:pt x="3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4" name="Freeform 768">
              <a:extLst>
                <a:ext uri="{FF2B5EF4-FFF2-40B4-BE49-F238E27FC236}">
                  <a16:creationId xmlns:a16="http://schemas.microsoft.com/office/drawing/2014/main" id="{7751CEDD-ED8C-4FA8-9B6B-53028195A0CE}"/>
                </a:ext>
              </a:extLst>
            </p:cNvPr>
            <p:cNvSpPr>
              <a:spLocks/>
            </p:cNvSpPr>
            <p:nvPr/>
          </p:nvSpPr>
          <p:spPr bwMode="auto">
            <a:xfrm>
              <a:off x="5404" y="3460"/>
              <a:ext cx="17" cy="22"/>
            </a:xfrm>
            <a:custGeom>
              <a:avLst/>
              <a:gdLst>
                <a:gd name="T0" fmla="*/ 34 w 34"/>
                <a:gd name="T1" fmla="*/ 27 h 45"/>
                <a:gd name="T2" fmla="*/ 32 w 34"/>
                <a:gd name="T3" fmla="*/ 30 h 45"/>
                <a:gd name="T4" fmla="*/ 32 w 34"/>
                <a:gd name="T5" fmla="*/ 30 h 45"/>
                <a:gd name="T6" fmla="*/ 18 w 34"/>
                <a:gd name="T7" fmla="*/ 23 h 45"/>
                <a:gd name="T8" fmla="*/ 18 w 34"/>
                <a:gd name="T9" fmla="*/ 23 h 45"/>
                <a:gd name="T10" fmla="*/ 5 w 34"/>
                <a:gd name="T11" fmla="*/ 17 h 45"/>
                <a:gd name="T12" fmla="*/ 5 w 34"/>
                <a:gd name="T13" fmla="*/ 45 h 45"/>
                <a:gd name="T14" fmla="*/ 0 w 34"/>
                <a:gd name="T15" fmla="*/ 45 h 45"/>
                <a:gd name="T16" fmla="*/ 0 w 34"/>
                <a:gd name="T17" fmla="*/ 0 h 45"/>
                <a:gd name="T18" fmla="*/ 5 w 34"/>
                <a:gd name="T19" fmla="*/ 0 h 45"/>
                <a:gd name="T20" fmla="*/ 5 w 34"/>
                <a:gd name="T21" fmla="*/ 13 h 45"/>
                <a:gd name="T22" fmla="*/ 5 w 34"/>
                <a:gd name="T23" fmla="*/ 13 h 45"/>
                <a:gd name="T24" fmla="*/ 19 w 34"/>
                <a:gd name="T25" fmla="*/ 19 h 45"/>
                <a:gd name="T26" fmla="*/ 34 w 34"/>
                <a:gd name="T27" fmla="*/ 27 h 45"/>
                <a:gd name="T28" fmla="*/ 34 w 34"/>
                <a:gd name="T29"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5">
                  <a:moveTo>
                    <a:pt x="34" y="27"/>
                  </a:moveTo>
                  <a:lnTo>
                    <a:pt x="32" y="30"/>
                  </a:lnTo>
                  <a:lnTo>
                    <a:pt x="32" y="30"/>
                  </a:lnTo>
                  <a:lnTo>
                    <a:pt x="18" y="23"/>
                  </a:lnTo>
                  <a:lnTo>
                    <a:pt x="18" y="23"/>
                  </a:lnTo>
                  <a:lnTo>
                    <a:pt x="5" y="17"/>
                  </a:lnTo>
                  <a:lnTo>
                    <a:pt x="5" y="45"/>
                  </a:lnTo>
                  <a:lnTo>
                    <a:pt x="0" y="45"/>
                  </a:lnTo>
                  <a:lnTo>
                    <a:pt x="0" y="0"/>
                  </a:lnTo>
                  <a:lnTo>
                    <a:pt x="5" y="0"/>
                  </a:lnTo>
                  <a:lnTo>
                    <a:pt x="5" y="13"/>
                  </a:lnTo>
                  <a:lnTo>
                    <a:pt x="5" y="13"/>
                  </a:lnTo>
                  <a:lnTo>
                    <a:pt x="19" y="19"/>
                  </a:lnTo>
                  <a:lnTo>
                    <a:pt x="34" y="27"/>
                  </a:lnTo>
                  <a:lnTo>
                    <a:pt x="3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5" name="Freeform 769">
              <a:extLst>
                <a:ext uri="{FF2B5EF4-FFF2-40B4-BE49-F238E27FC236}">
                  <a16:creationId xmlns:a16="http://schemas.microsoft.com/office/drawing/2014/main" id="{8216D4D6-FE85-4D51-9330-9E20A11C5810}"/>
                </a:ext>
              </a:extLst>
            </p:cNvPr>
            <p:cNvSpPr>
              <a:spLocks noEditPoints="1"/>
            </p:cNvSpPr>
            <p:nvPr/>
          </p:nvSpPr>
          <p:spPr bwMode="auto">
            <a:xfrm>
              <a:off x="5425" y="3462"/>
              <a:ext cx="24" cy="19"/>
            </a:xfrm>
            <a:custGeom>
              <a:avLst/>
              <a:gdLst>
                <a:gd name="T0" fmla="*/ 23 w 48"/>
                <a:gd name="T1" fmla="*/ 36 h 39"/>
                <a:gd name="T2" fmla="*/ 31 w 48"/>
                <a:gd name="T3" fmla="*/ 34 h 39"/>
                <a:gd name="T4" fmla="*/ 37 w 48"/>
                <a:gd name="T5" fmla="*/ 31 h 39"/>
                <a:gd name="T6" fmla="*/ 41 w 48"/>
                <a:gd name="T7" fmla="*/ 26 h 39"/>
                <a:gd name="T8" fmla="*/ 43 w 48"/>
                <a:gd name="T9" fmla="*/ 19 h 39"/>
                <a:gd name="T10" fmla="*/ 43 w 48"/>
                <a:gd name="T11" fmla="*/ 15 h 39"/>
                <a:gd name="T12" fmla="*/ 40 w 48"/>
                <a:gd name="T13" fmla="*/ 9 h 39"/>
                <a:gd name="T14" fmla="*/ 38 w 48"/>
                <a:gd name="T15" fmla="*/ 7 h 39"/>
                <a:gd name="T16" fmla="*/ 33 w 48"/>
                <a:gd name="T17" fmla="*/ 4 h 39"/>
                <a:gd name="T18" fmla="*/ 25 w 48"/>
                <a:gd name="T19" fmla="*/ 3 h 39"/>
                <a:gd name="T20" fmla="*/ 22 w 48"/>
                <a:gd name="T21" fmla="*/ 22 h 39"/>
                <a:gd name="T22" fmla="*/ 20 w 48"/>
                <a:gd name="T23" fmla="*/ 27 h 39"/>
                <a:gd name="T24" fmla="*/ 15 w 48"/>
                <a:gd name="T25" fmla="*/ 34 h 39"/>
                <a:gd name="T26" fmla="*/ 9 w 48"/>
                <a:gd name="T27" fmla="*/ 36 h 39"/>
                <a:gd name="T28" fmla="*/ 5 w 48"/>
                <a:gd name="T29" fmla="*/ 35 h 39"/>
                <a:gd name="T30" fmla="*/ 2 w 48"/>
                <a:gd name="T31" fmla="*/ 32 h 39"/>
                <a:gd name="T32" fmla="*/ 0 w 48"/>
                <a:gd name="T33" fmla="*/ 23 h 39"/>
                <a:gd name="T34" fmla="*/ 0 w 48"/>
                <a:gd name="T35" fmla="*/ 19 h 39"/>
                <a:gd name="T36" fmla="*/ 4 w 48"/>
                <a:gd name="T37" fmla="*/ 10 h 39"/>
                <a:gd name="T38" fmla="*/ 7 w 48"/>
                <a:gd name="T39" fmla="*/ 7 h 39"/>
                <a:gd name="T40" fmla="*/ 15 w 48"/>
                <a:gd name="T41" fmla="*/ 2 h 39"/>
                <a:gd name="T42" fmla="*/ 25 w 48"/>
                <a:gd name="T43" fmla="*/ 0 h 39"/>
                <a:gd name="T44" fmla="*/ 29 w 48"/>
                <a:gd name="T45" fmla="*/ 0 h 39"/>
                <a:gd name="T46" fmla="*/ 37 w 48"/>
                <a:gd name="T47" fmla="*/ 3 h 39"/>
                <a:gd name="T48" fmla="*/ 41 w 48"/>
                <a:gd name="T49" fmla="*/ 5 h 39"/>
                <a:gd name="T50" fmla="*/ 45 w 48"/>
                <a:gd name="T51" fmla="*/ 10 h 39"/>
                <a:gd name="T52" fmla="*/ 48 w 48"/>
                <a:gd name="T53" fmla="*/ 19 h 39"/>
                <a:gd name="T54" fmla="*/ 48 w 48"/>
                <a:gd name="T55" fmla="*/ 23 h 39"/>
                <a:gd name="T56" fmla="*/ 43 w 48"/>
                <a:gd name="T57" fmla="*/ 31 h 39"/>
                <a:gd name="T58" fmla="*/ 41 w 48"/>
                <a:gd name="T59" fmla="*/ 34 h 39"/>
                <a:gd name="T60" fmla="*/ 33 w 48"/>
                <a:gd name="T61" fmla="*/ 38 h 39"/>
                <a:gd name="T62" fmla="*/ 24 w 48"/>
                <a:gd name="T63" fmla="*/ 39 h 39"/>
                <a:gd name="T64" fmla="*/ 21 w 48"/>
                <a:gd name="T65" fmla="*/ 4 h 39"/>
                <a:gd name="T66" fmla="*/ 18 w 48"/>
                <a:gd name="T67" fmla="*/ 4 h 39"/>
                <a:gd name="T68" fmla="*/ 9 w 48"/>
                <a:gd name="T69" fmla="*/ 10 h 39"/>
                <a:gd name="T70" fmla="*/ 6 w 48"/>
                <a:gd name="T71" fmla="*/ 13 h 39"/>
                <a:gd name="T72" fmla="*/ 4 w 48"/>
                <a:gd name="T73" fmla="*/ 20 h 39"/>
                <a:gd name="T74" fmla="*/ 3 w 48"/>
                <a:gd name="T75" fmla="*/ 24 h 39"/>
                <a:gd name="T76" fmla="*/ 5 w 48"/>
                <a:gd name="T77" fmla="*/ 30 h 39"/>
                <a:gd name="T78" fmla="*/ 7 w 48"/>
                <a:gd name="T79" fmla="*/ 32 h 39"/>
                <a:gd name="T80" fmla="*/ 9 w 48"/>
                <a:gd name="T81" fmla="*/ 33 h 39"/>
                <a:gd name="T82" fmla="*/ 14 w 48"/>
                <a:gd name="T83" fmla="*/ 30 h 39"/>
                <a:gd name="T84" fmla="*/ 17 w 48"/>
                <a:gd name="T85" fmla="*/ 24 h 39"/>
                <a:gd name="T86" fmla="*/ 20 w 48"/>
                <a:gd name="T87" fmla="*/ 13 h 39"/>
                <a:gd name="T88" fmla="*/ 21 w 48"/>
                <a:gd name="T89"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39">
                  <a:moveTo>
                    <a:pt x="24" y="39"/>
                  </a:moveTo>
                  <a:lnTo>
                    <a:pt x="23" y="36"/>
                  </a:lnTo>
                  <a:lnTo>
                    <a:pt x="23" y="36"/>
                  </a:lnTo>
                  <a:lnTo>
                    <a:pt x="31" y="34"/>
                  </a:lnTo>
                  <a:lnTo>
                    <a:pt x="37" y="31"/>
                  </a:lnTo>
                  <a:lnTo>
                    <a:pt x="37" y="31"/>
                  </a:lnTo>
                  <a:lnTo>
                    <a:pt x="40" y="29"/>
                  </a:lnTo>
                  <a:lnTo>
                    <a:pt x="41" y="26"/>
                  </a:lnTo>
                  <a:lnTo>
                    <a:pt x="43" y="23"/>
                  </a:lnTo>
                  <a:lnTo>
                    <a:pt x="43" y="19"/>
                  </a:lnTo>
                  <a:lnTo>
                    <a:pt x="43" y="19"/>
                  </a:lnTo>
                  <a:lnTo>
                    <a:pt x="43" y="15"/>
                  </a:lnTo>
                  <a:lnTo>
                    <a:pt x="42" y="12"/>
                  </a:lnTo>
                  <a:lnTo>
                    <a:pt x="40" y="9"/>
                  </a:lnTo>
                  <a:lnTo>
                    <a:pt x="38" y="7"/>
                  </a:lnTo>
                  <a:lnTo>
                    <a:pt x="38" y="7"/>
                  </a:lnTo>
                  <a:lnTo>
                    <a:pt x="36" y="6"/>
                  </a:lnTo>
                  <a:lnTo>
                    <a:pt x="33" y="4"/>
                  </a:lnTo>
                  <a:lnTo>
                    <a:pt x="25" y="3"/>
                  </a:lnTo>
                  <a:lnTo>
                    <a:pt x="25" y="3"/>
                  </a:lnTo>
                  <a:lnTo>
                    <a:pt x="24" y="16"/>
                  </a:lnTo>
                  <a:lnTo>
                    <a:pt x="22" y="22"/>
                  </a:lnTo>
                  <a:lnTo>
                    <a:pt x="20" y="27"/>
                  </a:lnTo>
                  <a:lnTo>
                    <a:pt x="20" y="27"/>
                  </a:lnTo>
                  <a:lnTo>
                    <a:pt x="18" y="31"/>
                  </a:lnTo>
                  <a:lnTo>
                    <a:pt x="15" y="34"/>
                  </a:lnTo>
                  <a:lnTo>
                    <a:pt x="12" y="36"/>
                  </a:lnTo>
                  <a:lnTo>
                    <a:pt x="9" y="36"/>
                  </a:lnTo>
                  <a:lnTo>
                    <a:pt x="9" y="36"/>
                  </a:lnTo>
                  <a:lnTo>
                    <a:pt x="5" y="35"/>
                  </a:lnTo>
                  <a:lnTo>
                    <a:pt x="2" y="32"/>
                  </a:lnTo>
                  <a:lnTo>
                    <a:pt x="2" y="32"/>
                  </a:lnTo>
                  <a:lnTo>
                    <a:pt x="0" y="28"/>
                  </a:lnTo>
                  <a:lnTo>
                    <a:pt x="0" y="23"/>
                  </a:lnTo>
                  <a:lnTo>
                    <a:pt x="0" y="23"/>
                  </a:lnTo>
                  <a:lnTo>
                    <a:pt x="0" y="19"/>
                  </a:lnTo>
                  <a:lnTo>
                    <a:pt x="1" y="14"/>
                  </a:lnTo>
                  <a:lnTo>
                    <a:pt x="4" y="10"/>
                  </a:lnTo>
                  <a:lnTo>
                    <a:pt x="7" y="7"/>
                  </a:lnTo>
                  <a:lnTo>
                    <a:pt x="7" y="7"/>
                  </a:lnTo>
                  <a:lnTo>
                    <a:pt x="11" y="4"/>
                  </a:lnTo>
                  <a:lnTo>
                    <a:pt x="15" y="2"/>
                  </a:lnTo>
                  <a:lnTo>
                    <a:pt x="20" y="0"/>
                  </a:lnTo>
                  <a:lnTo>
                    <a:pt x="25" y="0"/>
                  </a:lnTo>
                  <a:lnTo>
                    <a:pt x="25" y="0"/>
                  </a:lnTo>
                  <a:lnTo>
                    <a:pt x="29" y="0"/>
                  </a:lnTo>
                  <a:lnTo>
                    <a:pt x="34" y="1"/>
                  </a:lnTo>
                  <a:lnTo>
                    <a:pt x="37" y="3"/>
                  </a:lnTo>
                  <a:lnTo>
                    <a:pt x="41" y="5"/>
                  </a:lnTo>
                  <a:lnTo>
                    <a:pt x="41" y="5"/>
                  </a:lnTo>
                  <a:lnTo>
                    <a:pt x="43" y="7"/>
                  </a:lnTo>
                  <a:lnTo>
                    <a:pt x="45" y="10"/>
                  </a:lnTo>
                  <a:lnTo>
                    <a:pt x="48" y="14"/>
                  </a:lnTo>
                  <a:lnTo>
                    <a:pt x="48" y="19"/>
                  </a:lnTo>
                  <a:lnTo>
                    <a:pt x="48" y="19"/>
                  </a:lnTo>
                  <a:lnTo>
                    <a:pt x="48" y="23"/>
                  </a:lnTo>
                  <a:lnTo>
                    <a:pt x="45" y="27"/>
                  </a:lnTo>
                  <a:lnTo>
                    <a:pt x="43" y="31"/>
                  </a:lnTo>
                  <a:lnTo>
                    <a:pt x="41" y="34"/>
                  </a:lnTo>
                  <a:lnTo>
                    <a:pt x="41" y="34"/>
                  </a:lnTo>
                  <a:lnTo>
                    <a:pt x="37" y="36"/>
                  </a:lnTo>
                  <a:lnTo>
                    <a:pt x="33" y="38"/>
                  </a:lnTo>
                  <a:lnTo>
                    <a:pt x="29" y="39"/>
                  </a:lnTo>
                  <a:lnTo>
                    <a:pt x="24" y="39"/>
                  </a:lnTo>
                  <a:lnTo>
                    <a:pt x="24" y="39"/>
                  </a:lnTo>
                  <a:close/>
                  <a:moveTo>
                    <a:pt x="21" y="4"/>
                  </a:moveTo>
                  <a:lnTo>
                    <a:pt x="21" y="4"/>
                  </a:lnTo>
                  <a:lnTo>
                    <a:pt x="18" y="4"/>
                  </a:lnTo>
                  <a:lnTo>
                    <a:pt x="14" y="6"/>
                  </a:lnTo>
                  <a:lnTo>
                    <a:pt x="9" y="10"/>
                  </a:lnTo>
                  <a:lnTo>
                    <a:pt x="9" y="10"/>
                  </a:lnTo>
                  <a:lnTo>
                    <a:pt x="6" y="13"/>
                  </a:lnTo>
                  <a:lnTo>
                    <a:pt x="5" y="16"/>
                  </a:lnTo>
                  <a:lnTo>
                    <a:pt x="4" y="20"/>
                  </a:lnTo>
                  <a:lnTo>
                    <a:pt x="3" y="24"/>
                  </a:lnTo>
                  <a:lnTo>
                    <a:pt x="3" y="24"/>
                  </a:lnTo>
                  <a:lnTo>
                    <a:pt x="4" y="27"/>
                  </a:lnTo>
                  <a:lnTo>
                    <a:pt x="5" y="30"/>
                  </a:lnTo>
                  <a:lnTo>
                    <a:pt x="5" y="30"/>
                  </a:lnTo>
                  <a:lnTo>
                    <a:pt x="7" y="32"/>
                  </a:lnTo>
                  <a:lnTo>
                    <a:pt x="9" y="33"/>
                  </a:lnTo>
                  <a:lnTo>
                    <a:pt x="9" y="33"/>
                  </a:lnTo>
                  <a:lnTo>
                    <a:pt x="11" y="32"/>
                  </a:lnTo>
                  <a:lnTo>
                    <a:pt x="14" y="30"/>
                  </a:lnTo>
                  <a:lnTo>
                    <a:pt x="16" y="28"/>
                  </a:lnTo>
                  <a:lnTo>
                    <a:pt x="17" y="24"/>
                  </a:lnTo>
                  <a:lnTo>
                    <a:pt x="17" y="24"/>
                  </a:lnTo>
                  <a:lnTo>
                    <a:pt x="20" y="13"/>
                  </a:lnTo>
                  <a:lnTo>
                    <a:pt x="21" y="4"/>
                  </a:lnTo>
                  <a:lnTo>
                    <a:pt x="2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6" name="Freeform 770">
              <a:extLst>
                <a:ext uri="{FF2B5EF4-FFF2-40B4-BE49-F238E27FC236}">
                  <a16:creationId xmlns:a16="http://schemas.microsoft.com/office/drawing/2014/main" id="{B6EA0348-AB86-4D22-A7AA-9D228923E7D7}"/>
                </a:ext>
              </a:extLst>
            </p:cNvPr>
            <p:cNvSpPr>
              <a:spLocks/>
            </p:cNvSpPr>
            <p:nvPr/>
          </p:nvSpPr>
          <p:spPr bwMode="auto">
            <a:xfrm>
              <a:off x="5454" y="3461"/>
              <a:ext cx="22" cy="21"/>
            </a:xfrm>
            <a:custGeom>
              <a:avLst/>
              <a:gdLst>
                <a:gd name="T0" fmla="*/ 32 w 43"/>
                <a:gd name="T1" fmla="*/ 24 h 43"/>
                <a:gd name="T2" fmla="*/ 14 w 43"/>
                <a:gd name="T3" fmla="*/ 24 h 43"/>
                <a:gd name="T4" fmla="*/ 14 w 43"/>
                <a:gd name="T5" fmla="*/ 24 h 43"/>
                <a:gd name="T6" fmla="*/ 13 w 43"/>
                <a:gd name="T7" fmla="*/ 33 h 43"/>
                <a:gd name="T8" fmla="*/ 13 w 43"/>
                <a:gd name="T9" fmla="*/ 33 h 43"/>
                <a:gd name="T10" fmla="*/ 13 w 43"/>
                <a:gd name="T11" fmla="*/ 36 h 43"/>
                <a:gd name="T12" fmla="*/ 16 w 43"/>
                <a:gd name="T13" fmla="*/ 38 h 43"/>
                <a:gd name="T14" fmla="*/ 19 w 43"/>
                <a:gd name="T15" fmla="*/ 40 h 43"/>
                <a:gd name="T16" fmla="*/ 25 w 43"/>
                <a:gd name="T17" fmla="*/ 40 h 43"/>
                <a:gd name="T18" fmla="*/ 25 w 43"/>
                <a:gd name="T19" fmla="*/ 40 h 43"/>
                <a:gd name="T20" fmla="*/ 31 w 43"/>
                <a:gd name="T21" fmla="*/ 39 h 43"/>
                <a:gd name="T22" fmla="*/ 36 w 43"/>
                <a:gd name="T23" fmla="*/ 38 h 43"/>
                <a:gd name="T24" fmla="*/ 38 w 43"/>
                <a:gd name="T25" fmla="*/ 36 h 43"/>
                <a:gd name="T26" fmla="*/ 39 w 43"/>
                <a:gd name="T27" fmla="*/ 32 h 43"/>
                <a:gd name="T28" fmla="*/ 39 w 43"/>
                <a:gd name="T29" fmla="*/ 32 h 43"/>
                <a:gd name="T30" fmla="*/ 38 w 43"/>
                <a:gd name="T31" fmla="*/ 27 h 43"/>
                <a:gd name="T32" fmla="*/ 36 w 43"/>
                <a:gd name="T33" fmla="*/ 22 h 43"/>
                <a:gd name="T34" fmla="*/ 39 w 43"/>
                <a:gd name="T35" fmla="*/ 21 h 43"/>
                <a:gd name="T36" fmla="*/ 39 w 43"/>
                <a:gd name="T37" fmla="*/ 21 h 43"/>
                <a:gd name="T38" fmla="*/ 42 w 43"/>
                <a:gd name="T39" fmla="*/ 27 h 43"/>
                <a:gd name="T40" fmla="*/ 43 w 43"/>
                <a:gd name="T41" fmla="*/ 33 h 43"/>
                <a:gd name="T42" fmla="*/ 43 w 43"/>
                <a:gd name="T43" fmla="*/ 33 h 43"/>
                <a:gd name="T44" fmla="*/ 43 w 43"/>
                <a:gd name="T45" fmla="*/ 35 h 43"/>
                <a:gd name="T46" fmla="*/ 42 w 43"/>
                <a:gd name="T47" fmla="*/ 38 h 43"/>
                <a:gd name="T48" fmla="*/ 40 w 43"/>
                <a:gd name="T49" fmla="*/ 39 h 43"/>
                <a:gd name="T50" fmla="*/ 38 w 43"/>
                <a:gd name="T51" fmla="*/ 41 h 43"/>
                <a:gd name="T52" fmla="*/ 33 w 43"/>
                <a:gd name="T53" fmla="*/ 43 h 43"/>
                <a:gd name="T54" fmla="*/ 25 w 43"/>
                <a:gd name="T55" fmla="*/ 43 h 43"/>
                <a:gd name="T56" fmla="*/ 25 w 43"/>
                <a:gd name="T57" fmla="*/ 43 h 43"/>
                <a:gd name="T58" fmla="*/ 18 w 43"/>
                <a:gd name="T59" fmla="*/ 43 h 43"/>
                <a:gd name="T60" fmla="*/ 13 w 43"/>
                <a:gd name="T61" fmla="*/ 41 h 43"/>
                <a:gd name="T62" fmla="*/ 10 w 43"/>
                <a:gd name="T63" fmla="*/ 38 h 43"/>
                <a:gd name="T64" fmla="*/ 9 w 43"/>
                <a:gd name="T65" fmla="*/ 33 h 43"/>
                <a:gd name="T66" fmla="*/ 9 w 43"/>
                <a:gd name="T67" fmla="*/ 33 h 43"/>
                <a:gd name="T68" fmla="*/ 10 w 43"/>
                <a:gd name="T69" fmla="*/ 24 h 43"/>
                <a:gd name="T70" fmla="*/ 0 w 43"/>
                <a:gd name="T71" fmla="*/ 24 h 43"/>
                <a:gd name="T72" fmla="*/ 0 w 43"/>
                <a:gd name="T73" fmla="*/ 21 h 43"/>
                <a:gd name="T74" fmla="*/ 10 w 43"/>
                <a:gd name="T75" fmla="*/ 21 h 43"/>
                <a:gd name="T76" fmla="*/ 10 w 43"/>
                <a:gd name="T77" fmla="*/ 21 h 43"/>
                <a:gd name="T78" fmla="*/ 12 w 43"/>
                <a:gd name="T79" fmla="*/ 10 h 43"/>
                <a:gd name="T80" fmla="*/ 0 w 43"/>
                <a:gd name="T81" fmla="*/ 10 h 43"/>
                <a:gd name="T82" fmla="*/ 0 w 43"/>
                <a:gd name="T83" fmla="*/ 7 h 43"/>
                <a:gd name="T84" fmla="*/ 13 w 43"/>
                <a:gd name="T85" fmla="*/ 7 h 43"/>
                <a:gd name="T86" fmla="*/ 13 w 43"/>
                <a:gd name="T87" fmla="*/ 7 h 43"/>
                <a:gd name="T88" fmla="*/ 15 w 43"/>
                <a:gd name="T89" fmla="*/ 0 h 43"/>
                <a:gd name="T90" fmla="*/ 19 w 43"/>
                <a:gd name="T91" fmla="*/ 0 h 43"/>
                <a:gd name="T92" fmla="*/ 17 w 43"/>
                <a:gd name="T93" fmla="*/ 7 h 43"/>
                <a:gd name="T94" fmla="*/ 40 w 43"/>
                <a:gd name="T95" fmla="*/ 7 h 43"/>
                <a:gd name="T96" fmla="*/ 40 w 43"/>
                <a:gd name="T97" fmla="*/ 10 h 43"/>
                <a:gd name="T98" fmla="*/ 16 w 43"/>
                <a:gd name="T99" fmla="*/ 10 h 43"/>
                <a:gd name="T100" fmla="*/ 16 w 43"/>
                <a:gd name="T101" fmla="*/ 10 h 43"/>
                <a:gd name="T102" fmla="*/ 15 w 43"/>
                <a:gd name="T103" fmla="*/ 21 h 43"/>
                <a:gd name="T104" fmla="*/ 32 w 43"/>
                <a:gd name="T105" fmla="*/ 21 h 43"/>
                <a:gd name="T106" fmla="*/ 32 w 43"/>
                <a:gd name="T107" fmla="*/ 2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 h="43">
                  <a:moveTo>
                    <a:pt x="32" y="24"/>
                  </a:moveTo>
                  <a:lnTo>
                    <a:pt x="14" y="24"/>
                  </a:lnTo>
                  <a:lnTo>
                    <a:pt x="14" y="24"/>
                  </a:lnTo>
                  <a:lnTo>
                    <a:pt x="13" y="33"/>
                  </a:lnTo>
                  <a:lnTo>
                    <a:pt x="13" y="33"/>
                  </a:lnTo>
                  <a:lnTo>
                    <a:pt x="13" y="36"/>
                  </a:lnTo>
                  <a:lnTo>
                    <a:pt x="16" y="38"/>
                  </a:lnTo>
                  <a:lnTo>
                    <a:pt x="19" y="40"/>
                  </a:lnTo>
                  <a:lnTo>
                    <a:pt x="25" y="40"/>
                  </a:lnTo>
                  <a:lnTo>
                    <a:pt x="25" y="40"/>
                  </a:lnTo>
                  <a:lnTo>
                    <a:pt x="31" y="39"/>
                  </a:lnTo>
                  <a:lnTo>
                    <a:pt x="36" y="38"/>
                  </a:lnTo>
                  <a:lnTo>
                    <a:pt x="38" y="36"/>
                  </a:lnTo>
                  <a:lnTo>
                    <a:pt x="39" y="32"/>
                  </a:lnTo>
                  <a:lnTo>
                    <a:pt x="39" y="32"/>
                  </a:lnTo>
                  <a:lnTo>
                    <a:pt x="38" y="27"/>
                  </a:lnTo>
                  <a:lnTo>
                    <a:pt x="36" y="22"/>
                  </a:lnTo>
                  <a:lnTo>
                    <a:pt x="39" y="21"/>
                  </a:lnTo>
                  <a:lnTo>
                    <a:pt x="39" y="21"/>
                  </a:lnTo>
                  <a:lnTo>
                    <a:pt x="42" y="27"/>
                  </a:lnTo>
                  <a:lnTo>
                    <a:pt x="43" y="33"/>
                  </a:lnTo>
                  <a:lnTo>
                    <a:pt x="43" y="33"/>
                  </a:lnTo>
                  <a:lnTo>
                    <a:pt x="43" y="35"/>
                  </a:lnTo>
                  <a:lnTo>
                    <a:pt x="42" y="38"/>
                  </a:lnTo>
                  <a:lnTo>
                    <a:pt x="40" y="39"/>
                  </a:lnTo>
                  <a:lnTo>
                    <a:pt x="38" y="41"/>
                  </a:lnTo>
                  <a:lnTo>
                    <a:pt x="33" y="43"/>
                  </a:lnTo>
                  <a:lnTo>
                    <a:pt x="25" y="43"/>
                  </a:lnTo>
                  <a:lnTo>
                    <a:pt x="25" y="43"/>
                  </a:lnTo>
                  <a:lnTo>
                    <a:pt x="18" y="43"/>
                  </a:lnTo>
                  <a:lnTo>
                    <a:pt x="13" y="41"/>
                  </a:lnTo>
                  <a:lnTo>
                    <a:pt x="10" y="38"/>
                  </a:lnTo>
                  <a:lnTo>
                    <a:pt x="9" y="33"/>
                  </a:lnTo>
                  <a:lnTo>
                    <a:pt x="9" y="33"/>
                  </a:lnTo>
                  <a:lnTo>
                    <a:pt x="10" y="24"/>
                  </a:lnTo>
                  <a:lnTo>
                    <a:pt x="0" y="24"/>
                  </a:lnTo>
                  <a:lnTo>
                    <a:pt x="0" y="21"/>
                  </a:lnTo>
                  <a:lnTo>
                    <a:pt x="10" y="21"/>
                  </a:lnTo>
                  <a:lnTo>
                    <a:pt x="10" y="21"/>
                  </a:lnTo>
                  <a:lnTo>
                    <a:pt x="12" y="10"/>
                  </a:lnTo>
                  <a:lnTo>
                    <a:pt x="0" y="10"/>
                  </a:lnTo>
                  <a:lnTo>
                    <a:pt x="0" y="7"/>
                  </a:lnTo>
                  <a:lnTo>
                    <a:pt x="13" y="7"/>
                  </a:lnTo>
                  <a:lnTo>
                    <a:pt x="13" y="7"/>
                  </a:lnTo>
                  <a:lnTo>
                    <a:pt x="15" y="0"/>
                  </a:lnTo>
                  <a:lnTo>
                    <a:pt x="19" y="0"/>
                  </a:lnTo>
                  <a:lnTo>
                    <a:pt x="17" y="7"/>
                  </a:lnTo>
                  <a:lnTo>
                    <a:pt x="40" y="7"/>
                  </a:lnTo>
                  <a:lnTo>
                    <a:pt x="40" y="10"/>
                  </a:lnTo>
                  <a:lnTo>
                    <a:pt x="16" y="10"/>
                  </a:lnTo>
                  <a:lnTo>
                    <a:pt x="16" y="10"/>
                  </a:lnTo>
                  <a:lnTo>
                    <a:pt x="15" y="21"/>
                  </a:lnTo>
                  <a:lnTo>
                    <a:pt x="32" y="21"/>
                  </a:lnTo>
                  <a:lnTo>
                    <a:pt x="3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7" name="Freeform 771">
              <a:extLst>
                <a:ext uri="{FF2B5EF4-FFF2-40B4-BE49-F238E27FC236}">
                  <a16:creationId xmlns:a16="http://schemas.microsoft.com/office/drawing/2014/main" id="{A52582BC-B854-41B3-A44C-1C88AB782050}"/>
                </a:ext>
              </a:extLst>
            </p:cNvPr>
            <p:cNvSpPr>
              <a:spLocks noEditPoints="1"/>
            </p:cNvSpPr>
            <p:nvPr/>
          </p:nvSpPr>
          <p:spPr bwMode="auto">
            <a:xfrm>
              <a:off x="5480" y="3462"/>
              <a:ext cx="24" cy="19"/>
            </a:xfrm>
            <a:custGeom>
              <a:avLst/>
              <a:gdLst>
                <a:gd name="T0" fmla="*/ 24 w 48"/>
                <a:gd name="T1" fmla="*/ 36 h 39"/>
                <a:gd name="T2" fmla="*/ 32 w 48"/>
                <a:gd name="T3" fmla="*/ 34 h 39"/>
                <a:gd name="T4" fmla="*/ 38 w 48"/>
                <a:gd name="T5" fmla="*/ 31 h 39"/>
                <a:gd name="T6" fmla="*/ 42 w 48"/>
                <a:gd name="T7" fmla="*/ 26 h 39"/>
                <a:gd name="T8" fmla="*/ 44 w 48"/>
                <a:gd name="T9" fmla="*/ 19 h 39"/>
                <a:gd name="T10" fmla="*/ 44 w 48"/>
                <a:gd name="T11" fmla="*/ 15 h 39"/>
                <a:gd name="T12" fmla="*/ 41 w 48"/>
                <a:gd name="T13" fmla="*/ 9 h 39"/>
                <a:gd name="T14" fmla="*/ 39 w 48"/>
                <a:gd name="T15" fmla="*/ 7 h 39"/>
                <a:gd name="T16" fmla="*/ 34 w 48"/>
                <a:gd name="T17" fmla="*/ 4 h 39"/>
                <a:gd name="T18" fmla="*/ 26 w 48"/>
                <a:gd name="T19" fmla="*/ 3 h 39"/>
                <a:gd name="T20" fmla="*/ 23 w 48"/>
                <a:gd name="T21" fmla="*/ 22 h 39"/>
                <a:gd name="T22" fmla="*/ 21 w 48"/>
                <a:gd name="T23" fmla="*/ 27 h 39"/>
                <a:gd name="T24" fmla="*/ 16 w 48"/>
                <a:gd name="T25" fmla="*/ 34 h 39"/>
                <a:gd name="T26" fmla="*/ 10 w 48"/>
                <a:gd name="T27" fmla="*/ 36 h 39"/>
                <a:gd name="T28" fmla="*/ 6 w 48"/>
                <a:gd name="T29" fmla="*/ 35 h 39"/>
                <a:gd name="T30" fmla="*/ 3 w 48"/>
                <a:gd name="T31" fmla="*/ 32 h 39"/>
                <a:gd name="T32" fmla="*/ 0 w 48"/>
                <a:gd name="T33" fmla="*/ 23 h 39"/>
                <a:gd name="T34" fmla="*/ 1 w 48"/>
                <a:gd name="T35" fmla="*/ 19 h 39"/>
                <a:gd name="T36" fmla="*/ 5 w 48"/>
                <a:gd name="T37" fmla="*/ 10 h 39"/>
                <a:gd name="T38" fmla="*/ 8 w 48"/>
                <a:gd name="T39" fmla="*/ 7 h 39"/>
                <a:gd name="T40" fmla="*/ 16 w 48"/>
                <a:gd name="T41" fmla="*/ 2 h 39"/>
                <a:gd name="T42" fmla="*/ 26 w 48"/>
                <a:gd name="T43" fmla="*/ 0 h 39"/>
                <a:gd name="T44" fmla="*/ 30 w 48"/>
                <a:gd name="T45" fmla="*/ 0 h 39"/>
                <a:gd name="T46" fmla="*/ 38 w 48"/>
                <a:gd name="T47" fmla="*/ 3 h 39"/>
                <a:gd name="T48" fmla="*/ 42 w 48"/>
                <a:gd name="T49" fmla="*/ 5 h 39"/>
                <a:gd name="T50" fmla="*/ 46 w 48"/>
                <a:gd name="T51" fmla="*/ 10 h 39"/>
                <a:gd name="T52" fmla="*/ 48 w 48"/>
                <a:gd name="T53" fmla="*/ 19 h 39"/>
                <a:gd name="T54" fmla="*/ 47 w 48"/>
                <a:gd name="T55" fmla="*/ 23 h 39"/>
                <a:gd name="T56" fmla="*/ 44 w 48"/>
                <a:gd name="T57" fmla="*/ 31 h 39"/>
                <a:gd name="T58" fmla="*/ 42 w 48"/>
                <a:gd name="T59" fmla="*/ 34 h 39"/>
                <a:gd name="T60" fmla="*/ 34 w 48"/>
                <a:gd name="T61" fmla="*/ 38 h 39"/>
                <a:gd name="T62" fmla="*/ 25 w 48"/>
                <a:gd name="T63" fmla="*/ 39 h 39"/>
                <a:gd name="T64" fmla="*/ 22 w 48"/>
                <a:gd name="T65" fmla="*/ 4 h 39"/>
                <a:gd name="T66" fmla="*/ 19 w 48"/>
                <a:gd name="T67" fmla="*/ 4 h 39"/>
                <a:gd name="T68" fmla="*/ 10 w 48"/>
                <a:gd name="T69" fmla="*/ 10 h 39"/>
                <a:gd name="T70" fmla="*/ 7 w 48"/>
                <a:gd name="T71" fmla="*/ 13 h 39"/>
                <a:gd name="T72" fmla="*/ 5 w 48"/>
                <a:gd name="T73" fmla="*/ 20 h 39"/>
                <a:gd name="T74" fmla="*/ 4 w 48"/>
                <a:gd name="T75" fmla="*/ 24 h 39"/>
                <a:gd name="T76" fmla="*/ 6 w 48"/>
                <a:gd name="T77" fmla="*/ 30 h 39"/>
                <a:gd name="T78" fmla="*/ 8 w 48"/>
                <a:gd name="T79" fmla="*/ 32 h 39"/>
                <a:gd name="T80" fmla="*/ 10 w 48"/>
                <a:gd name="T81" fmla="*/ 33 h 39"/>
                <a:gd name="T82" fmla="*/ 15 w 48"/>
                <a:gd name="T83" fmla="*/ 30 h 39"/>
                <a:gd name="T84" fmla="*/ 18 w 48"/>
                <a:gd name="T85" fmla="*/ 24 h 39"/>
                <a:gd name="T86" fmla="*/ 21 w 48"/>
                <a:gd name="T87" fmla="*/ 13 h 39"/>
                <a:gd name="T88" fmla="*/ 22 w 48"/>
                <a:gd name="T89"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39">
                  <a:moveTo>
                    <a:pt x="25" y="39"/>
                  </a:moveTo>
                  <a:lnTo>
                    <a:pt x="24" y="36"/>
                  </a:lnTo>
                  <a:lnTo>
                    <a:pt x="24" y="36"/>
                  </a:lnTo>
                  <a:lnTo>
                    <a:pt x="32" y="34"/>
                  </a:lnTo>
                  <a:lnTo>
                    <a:pt x="38" y="31"/>
                  </a:lnTo>
                  <a:lnTo>
                    <a:pt x="38" y="31"/>
                  </a:lnTo>
                  <a:lnTo>
                    <a:pt x="41" y="29"/>
                  </a:lnTo>
                  <a:lnTo>
                    <a:pt x="42" y="26"/>
                  </a:lnTo>
                  <a:lnTo>
                    <a:pt x="43" y="23"/>
                  </a:lnTo>
                  <a:lnTo>
                    <a:pt x="44" y="19"/>
                  </a:lnTo>
                  <a:lnTo>
                    <a:pt x="44" y="19"/>
                  </a:lnTo>
                  <a:lnTo>
                    <a:pt x="44" y="15"/>
                  </a:lnTo>
                  <a:lnTo>
                    <a:pt x="43" y="12"/>
                  </a:lnTo>
                  <a:lnTo>
                    <a:pt x="41" y="9"/>
                  </a:lnTo>
                  <a:lnTo>
                    <a:pt x="39" y="7"/>
                  </a:lnTo>
                  <a:lnTo>
                    <a:pt x="39" y="7"/>
                  </a:lnTo>
                  <a:lnTo>
                    <a:pt x="37" y="6"/>
                  </a:lnTo>
                  <a:lnTo>
                    <a:pt x="34" y="4"/>
                  </a:lnTo>
                  <a:lnTo>
                    <a:pt x="26" y="3"/>
                  </a:lnTo>
                  <a:lnTo>
                    <a:pt x="26" y="3"/>
                  </a:lnTo>
                  <a:lnTo>
                    <a:pt x="25" y="16"/>
                  </a:lnTo>
                  <a:lnTo>
                    <a:pt x="23" y="22"/>
                  </a:lnTo>
                  <a:lnTo>
                    <a:pt x="21" y="27"/>
                  </a:lnTo>
                  <a:lnTo>
                    <a:pt x="21" y="27"/>
                  </a:lnTo>
                  <a:lnTo>
                    <a:pt x="19" y="31"/>
                  </a:lnTo>
                  <a:lnTo>
                    <a:pt x="16" y="34"/>
                  </a:lnTo>
                  <a:lnTo>
                    <a:pt x="13" y="36"/>
                  </a:lnTo>
                  <a:lnTo>
                    <a:pt x="10" y="36"/>
                  </a:lnTo>
                  <a:lnTo>
                    <a:pt x="10" y="36"/>
                  </a:lnTo>
                  <a:lnTo>
                    <a:pt x="6" y="35"/>
                  </a:lnTo>
                  <a:lnTo>
                    <a:pt x="3" y="32"/>
                  </a:lnTo>
                  <a:lnTo>
                    <a:pt x="3" y="32"/>
                  </a:lnTo>
                  <a:lnTo>
                    <a:pt x="1" y="28"/>
                  </a:lnTo>
                  <a:lnTo>
                    <a:pt x="0" y="23"/>
                  </a:lnTo>
                  <a:lnTo>
                    <a:pt x="0" y="23"/>
                  </a:lnTo>
                  <a:lnTo>
                    <a:pt x="1" y="19"/>
                  </a:lnTo>
                  <a:lnTo>
                    <a:pt x="2" y="14"/>
                  </a:lnTo>
                  <a:lnTo>
                    <a:pt x="5" y="10"/>
                  </a:lnTo>
                  <a:lnTo>
                    <a:pt x="8" y="7"/>
                  </a:lnTo>
                  <a:lnTo>
                    <a:pt x="8" y="7"/>
                  </a:lnTo>
                  <a:lnTo>
                    <a:pt x="12" y="4"/>
                  </a:lnTo>
                  <a:lnTo>
                    <a:pt x="16" y="2"/>
                  </a:lnTo>
                  <a:lnTo>
                    <a:pt x="21" y="0"/>
                  </a:lnTo>
                  <a:lnTo>
                    <a:pt x="26" y="0"/>
                  </a:lnTo>
                  <a:lnTo>
                    <a:pt x="26" y="0"/>
                  </a:lnTo>
                  <a:lnTo>
                    <a:pt x="30" y="0"/>
                  </a:lnTo>
                  <a:lnTo>
                    <a:pt x="34" y="1"/>
                  </a:lnTo>
                  <a:lnTo>
                    <a:pt x="38" y="3"/>
                  </a:lnTo>
                  <a:lnTo>
                    <a:pt x="42" y="5"/>
                  </a:lnTo>
                  <a:lnTo>
                    <a:pt x="42" y="5"/>
                  </a:lnTo>
                  <a:lnTo>
                    <a:pt x="44" y="7"/>
                  </a:lnTo>
                  <a:lnTo>
                    <a:pt x="46" y="10"/>
                  </a:lnTo>
                  <a:lnTo>
                    <a:pt x="47" y="14"/>
                  </a:lnTo>
                  <a:lnTo>
                    <a:pt x="48" y="19"/>
                  </a:lnTo>
                  <a:lnTo>
                    <a:pt x="48" y="19"/>
                  </a:lnTo>
                  <a:lnTo>
                    <a:pt x="47" y="23"/>
                  </a:lnTo>
                  <a:lnTo>
                    <a:pt x="46" y="27"/>
                  </a:lnTo>
                  <a:lnTo>
                    <a:pt x="44" y="31"/>
                  </a:lnTo>
                  <a:lnTo>
                    <a:pt x="42" y="34"/>
                  </a:lnTo>
                  <a:lnTo>
                    <a:pt x="42" y="34"/>
                  </a:lnTo>
                  <a:lnTo>
                    <a:pt x="38" y="36"/>
                  </a:lnTo>
                  <a:lnTo>
                    <a:pt x="34" y="38"/>
                  </a:lnTo>
                  <a:lnTo>
                    <a:pt x="30" y="39"/>
                  </a:lnTo>
                  <a:lnTo>
                    <a:pt x="25" y="39"/>
                  </a:lnTo>
                  <a:lnTo>
                    <a:pt x="25" y="39"/>
                  </a:lnTo>
                  <a:close/>
                  <a:moveTo>
                    <a:pt x="22" y="4"/>
                  </a:moveTo>
                  <a:lnTo>
                    <a:pt x="22" y="4"/>
                  </a:lnTo>
                  <a:lnTo>
                    <a:pt x="19" y="4"/>
                  </a:lnTo>
                  <a:lnTo>
                    <a:pt x="15" y="6"/>
                  </a:lnTo>
                  <a:lnTo>
                    <a:pt x="10" y="10"/>
                  </a:lnTo>
                  <a:lnTo>
                    <a:pt x="10" y="10"/>
                  </a:lnTo>
                  <a:lnTo>
                    <a:pt x="7" y="13"/>
                  </a:lnTo>
                  <a:lnTo>
                    <a:pt x="6" y="16"/>
                  </a:lnTo>
                  <a:lnTo>
                    <a:pt x="5" y="20"/>
                  </a:lnTo>
                  <a:lnTo>
                    <a:pt x="4" y="24"/>
                  </a:lnTo>
                  <a:lnTo>
                    <a:pt x="4" y="24"/>
                  </a:lnTo>
                  <a:lnTo>
                    <a:pt x="5" y="27"/>
                  </a:lnTo>
                  <a:lnTo>
                    <a:pt x="6" y="30"/>
                  </a:lnTo>
                  <a:lnTo>
                    <a:pt x="6" y="30"/>
                  </a:lnTo>
                  <a:lnTo>
                    <a:pt x="8" y="32"/>
                  </a:lnTo>
                  <a:lnTo>
                    <a:pt x="10" y="33"/>
                  </a:lnTo>
                  <a:lnTo>
                    <a:pt x="10" y="33"/>
                  </a:lnTo>
                  <a:lnTo>
                    <a:pt x="12" y="32"/>
                  </a:lnTo>
                  <a:lnTo>
                    <a:pt x="15" y="30"/>
                  </a:lnTo>
                  <a:lnTo>
                    <a:pt x="16" y="28"/>
                  </a:lnTo>
                  <a:lnTo>
                    <a:pt x="18" y="24"/>
                  </a:lnTo>
                  <a:lnTo>
                    <a:pt x="18" y="24"/>
                  </a:lnTo>
                  <a:lnTo>
                    <a:pt x="21" y="13"/>
                  </a:lnTo>
                  <a:lnTo>
                    <a:pt x="22" y="4"/>
                  </a:lnTo>
                  <a:lnTo>
                    <a:pt x="2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8" name="Freeform 772">
              <a:extLst>
                <a:ext uri="{FF2B5EF4-FFF2-40B4-BE49-F238E27FC236}">
                  <a16:creationId xmlns:a16="http://schemas.microsoft.com/office/drawing/2014/main" id="{E9B1E77F-B8D0-411D-BFF7-4DBFB83E1875}"/>
                </a:ext>
              </a:extLst>
            </p:cNvPr>
            <p:cNvSpPr>
              <a:spLocks noEditPoints="1"/>
            </p:cNvSpPr>
            <p:nvPr/>
          </p:nvSpPr>
          <p:spPr bwMode="auto">
            <a:xfrm>
              <a:off x="5506" y="3460"/>
              <a:ext cx="26" cy="22"/>
            </a:xfrm>
            <a:custGeom>
              <a:avLst/>
              <a:gdLst>
                <a:gd name="T0" fmla="*/ 0 w 52"/>
                <a:gd name="T1" fmla="*/ 36 h 45"/>
                <a:gd name="T2" fmla="*/ 8 w 52"/>
                <a:gd name="T3" fmla="*/ 32 h 45"/>
                <a:gd name="T4" fmla="*/ 15 w 52"/>
                <a:gd name="T5" fmla="*/ 27 h 45"/>
                <a:gd name="T6" fmla="*/ 2 w 52"/>
                <a:gd name="T7" fmla="*/ 24 h 45"/>
                <a:gd name="T8" fmla="*/ 11 w 52"/>
                <a:gd name="T9" fmla="*/ 6 h 45"/>
                <a:gd name="T10" fmla="*/ 5 w 52"/>
                <a:gd name="T11" fmla="*/ 3 h 45"/>
                <a:gd name="T12" fmla="*/ 11 w 52"/>
                <a:gd name="T13" fmla="*/ 0 h 45"/>
                <a:gd name="T14" fmla="*/ 15 w 52"/>
                <a:gd name="T15" fmla="*/ 3 h 45"/>
                <a:gd name="T16" fmla="*/ 38 w 52"/>
                <a:gd name="T17" fmla="*/ 0 h 45"/>
                <a:gd name="T18" fmla="*/ 41 w 52"/>
                <a:gd name="T19" fmla="*/ 3 h 45"/>
                <a:gd name="T20" fmla="*/ 49 w 52"/>
                <a:gd name="T21" fmla="*/ 6 h 45"/>
                <a:gd name="T22" fmla="*/ 41 w 52"/>
                <a:gd name="T23" fmla="*/ 24 h 45"/>
                <a:gd name="T24" fmla="*/ 50 w 52"/>
                <a:gd name="T25" fmla="*/ 27 h 45"/>
                <a:gd name="T26" fmla="*/ 38 w 52"/>
                <a:gd name="T27" fmla="*/ 27 h 45"/>
                <a:gd name="T28" fmla="*/ 52 w 52"/>
                <a:gd name="T29" fmla="*/ 36 h 45"/>
                <a:gd name="T30" fmla="*/ 50 w 52"/>
                <a:gd name="T31" fmla="*/ 39 h 45"/>
                <a:gd name="T32" fmla="*/ 41 w 52"/>
                <a:gd name="T33" fmla="*/ 34 h 45"/>
                <a:gd name="T34" fmla="*/ 20 w 52"/>
                <a:gd name="T35" fmla="*/ 27 h 45"/>
                <a:gd name="T36" fmla="*/ 12 w 52"/>
                <a:gd name="T37" fmla="*/ 34 h 45"/>
                <a:gd name="T38" fmla="*/ 2 w 52"/>
                <a:gd name="T39" fmla="*/ 39 h 45"/>
                <a:gd name="T40" fmla="*/ 5 w 52"/>
                <a:gd name="T41" fmla="*/ 45 h 45"/>
                <a:gd name="T42" fmla="*/ 24 w 52"/>
                <a:gd name="T43" fmla="*/ 42 h 45"/>
                <a:gd name="T44" fmla="*/ 14 w 52"/>
                <a:gd name="T45" fmla="*/ 36 h 45"/>
                <a:gd name="T46" fmla="*/ 24 w 52"/>
                <a:gd name="T47" fmla="*/ 33 h 45"/>
                <a:gd name="T48" fmla="*/ 28 w 52"/>
                <a:gd name="T49" fmla="*/ 29 h 45"/>
                <a:gd name="T50" fmla="*/ 39 w 52"/>
                <a:gd name="T51" fmla="*/ 33 h 45"/>
                <a:gd name="T52" fmla="*/ 28 w 52"/>
                <a:gd name="T53" fmla="*/ 36 h 45"/>
                <a:gd name="T54" fmla="*/ 48 w 52"/>
                <a:gd name="T55" fmla="*/ 42 h 45"/>
                <a:gd name="T56" fmla="*/ 5 w 52"/>
                <a:gd name="T57" fmla="*/ 45 h 45"/>
                <a:gd name="T58" fmla="*/ 15 w 52"/>
                <a:gd name="T59" fmla="*/ 10 h 45"/>
                <a:gd name="T60" fmla="*/ 38 w 52"/>
                <a:gd name="T61" fmla="*/ 6 h 45"/>
                <a:gd name="T62" fmla="*/ 15 w 52"/>
                <a:gd name="T63" fmla="*/ 13 h 45"/>
                <a:gd name="T64" fmla="*/ 38 w 52"/>
                <a:gd name="T65" fmla="*/ 16 h 45"/>
                <a:gd name="T66" fmla="*/ 15 w 52"/>
                <a:gd name="T67" fmla="*/ 13 h 45"/>
                <a:gd name="T68" fmla="*/ 15 w 52"/>
                <a:gd name="T69" fmla="*/ 24 h 45"/>
                <a:gd name="T70" fmla="*/ 38 w 52"/>
                <a:gd name="T71"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 h="45">
                  <a:moveTo>
                    <a:pt x="2" y="39"/>
                  </a:moveTo>
                  <a:lnTo>
                    <a:pt x="0" y="36"/>
                  </a:lnTo>
                  <a:lnTo>
                    <a:pt x="0" y="36"/>
                  </a:lnTo>
                  <a:lnTo>
                    <a:pt x="8" y="32"/>
                  </a:lnTo>
                  <a:lnTo>
                    <a:pt x="8" y="32"/>
                  </a:lnTo>
                  <a:lnTo>
                    <a:pt x="15" y="27"/>
                  </a:lnTo>
                  <a:lnTo>
                    <a:pt x="2" y="27"/>
                  </a:lnTo>
                  <a:lnTo>
                    <a:pt x="2" y="24"/>
                  </a:lnTo>
                  <a:lnTo>
                    <a:pt x="11" y="24"/>
                  </a:lnTo>
                  <a:lnTo>
                    <a:pt x="11" y="6"/>
                  </a:lnTo>
                  <a:lnTo>
                    <a:pt x="5" y="6"/>
                  </a:lnTo>
                  <a:lnTo>
                    <a:pt x="5" y="3"/>
                  </a:lnTo>
                  <a:lnTo>
                    <a:pt x="11" y="3"/>
                  </a:lnTo>
                  <a:lnTo>
                    <a:pt x="11" y="0"/>
                  </a:lnTo>
                  <a:lnTo>
                    <a:pt x="15" y="0"/>
                  </a:lnTo>
                  <a:lnTo>
                    <a:pt x="15" y="3"/>
                  </a:lnTo>
                  <a:lnTo>
                    <a:pt x="38" y="3"/>
                  </a:lnTo>
                  <a:lnTo>
                    <a:pt x="38" y="0"/>
                  </a:lnTo>
                  <a:lnTo>
                    <a:pt x="41" y="0"/>
                  </a:lnTo>
                  <a:lnTo>
                    <a:pt x="41" y="3"/>
                  </a:lnTo>
                  <a:lnTo>
                    <a:pt x="49" y="3"/>
                  </a:lnTo>
                  <a:lnTo>
                    <a:pt x="49" y="6"/>
                  </a:lnTo>
                  <a:lnTo>
                    <a:pt x="41" y="6"/>
                  </a:lnTo>
                  <a:lnTo>
                    <a:pt x="41" y="24"/>
                  </a:lnTo>
                  <a:lnTo>
                    <a:pt x="50" y="24"/>
                  </a:lnTo>
                  <a:lnTo>
                    <a:pt x="50" y="27"/>
                  </a:lnTo>
                  <a:lnTo>
                    <a:pt x="38" y="27"/>
                  </a:lnTo>
                  <a:lnTo>
                    <a:pt x="38" y="27"/>
                  </a:lnTo>
                  <a:lnTo>
                    <a:pt x="45" y="32"/>
                  </a:lnTo>
                  <a:lnTo>
                    <a:pt x="52" y="36"/>
                  </a:lnTo>
                  <a:lnTo>
                    <a:pt x="50" y="39"/>
                  </a:lnTo>
                  <a:lnTo>
                    <a:pt x="50" y="39"/>
                  </a:lnTo>
                  <a:lnTo>
                    <a:pt x="41" y="34"/>
                  </a:lnTo>
                  <a:lnTo>
                    <a:pt x="41" y="34"/>
                  </a:lnTo>
                  <a:lnTo>
                    <a:pt x="33" y="27"/>
                  </a:lnTo>
                  <a:lnTo>
                    <a:pt x="20" y="27"/>
                  </a:lnTo>
                  <a:lnTo>
                    <a:pt x="20" y="27"/>
                  </a:lnTo>
                  <a:lnTo>
                    <a:pt x="12" y="34"/>
                  </a:lnTo>
                  <a:lnTo>
                    <a:pt x="12" y="34"/>
                  </a:lnTo>
                  <a:lnTo>
                    <a:pt x="2" y="39"/>
                  </a:lnTo>
                  <a:lnTo>
                    <a:pt x="2" y="39"/>
                  </a:lnTo>
                  <a:close/>
                  <a:moveTo>
                    <a:pt x="5" y="45"/>
                  </a:moveTo>
                  <a:lnTo>
                    <a:pt x="5" y="42"/>
                  </a:lnTo>
                  <a:lnTo>
                    <a:pt x="24" y="42"/>
                  </a:lnTo>
                  <a:lnTo>
                    <a:pt x="24" y="36"/>
                  </a:lnTo>
                  <a:lnTo>
                    <a:pt x="14" y="36"/>
                  </a:lnTo>
                  <a:lnTo>
                    <a:pt x="14" y="33"/>
                  </a:lnTo>
                  <a:lnTo>
                    <a:pt x="24" y="33"/>
                  </a:lnTo>
                  <a:lnTo>
                    <a:pt x="24" y="29"/>
                  </a:lnTo>
                  <a:lnTo>
                    <a:pt x="28" y="29"/>
                  </a:lnTo>
                  <a:lnTo>
                    <a:pt x="28" y="33"/>
                  </a:lnTo>
                  <a:lnTo>
                    <a:pt x="39" y="33"/>
                  </a:lnTo>
                  <a:lnTo>
                    <a:pt x="39" y="36"/>
                  </a:lnTo>
                  <a:lnTo>
                    <a:pt x="28" y="36"/>
                  </a:lnTo>
                  <a:lnTo>
                    <a:pt x="28" y="42"/>
                  </a:lnTo>
                  <a:lnTo>
                    <a:pt x="48" y="42"/>
                  </a:lnTo>
                  <a:lnTo>
                    <a:pt x="48" y="45"/>
                  </a:lnTo>
                  <a:lnTo>
                    <a:pt x="5" y="45"/>
                  </a:lnTo>
                  <a:close/>
                  <a:moveTo>
                    <a:pt x="15" y="6"/>
                  </a:moveTo>
                  <a:lnTo>
                    <a:pt x="15" y="10"/>
                  </a:lnTo>
                  <a:lnTo>
                    <a:pt x="38" y="10"/>
                  </a:lnTo>
                  <a:lnTo>
                    <a:pt x="38" y="6"/>
                  </a:lnTo>
                  <a:lnTo>
                    <a:pt x="15" y="6"/>
                  </a:lnTo>
                  <a:close/>
                  <a:moveTo>
                    <a:pt x="15" y="13"/>
                  </a:moveTo>
                  <a:lnTo>
                    <a:pt x="15" y="16"/>
                  </a:lnTo>
                  <a:lnTo>
                    <a:pt x="38" y="16"/>
                  </a:lnTo>
                  <a:lnTo>
                    <a:pt x="38" y="13"/>
                  </a:lnTo>
                  <a:lnTo>
                    <a:pt x="15" y="13"/>
                  </a:lnTo>
                  <a:close/>
                  <a:moveTo>
                    <a:pt x="15" y="19"/>
                  </a:moveTo>
                  <a:lnTo>
                    <a:pt x="15" y="24"/>
                  </a:lnTo>
                  <a:lnTo>
                    <a:pt x="38" y="24"/>
                  </a:lnTo>
                  <a:lnTo>
                    <a:pt x="38" y="19"/>
                  </a:ln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9" name="Freeform 773">
              <a:extLst>
                <a:ext uri="{FF2B5EF4-FFF2-40B4-BE49-F238E27FC236}">
                  <a16:creationId xmlns:a16="http://schemas.microsoft.com/office/drawing/2014/main" id="{1D65137E-9375-4ABF-89EB-F7B42FE830D4}"/>
                </a:ext>
              </a:extLst>
            </p:cNvPr>
            <p:cNvSpPr>
              <a:spLocks noEditPoints="1"/>
            </p:cNvSpPr>
            <p:nvPr/>
          </p:nvSpPr>
          <p:spPr bwMode="auto">
            <a:xfrm>
              <a:off x="5537" y="3461"/>
              <a:ext cx="21" cy="21"/>
            </a:xfrm>
            <a:custGeom>
              <a:avLst/>
              <a:gdLst>
                <a:gd name="T0" fmla="*/ 7 w 42"/>
                <a:gd name="T1" fmla="*/ 41 h 42"/>
                <a:gd name="T2" fmla="*/ 4 w 42"/>
                <a:gd name="T3" fmla="*/ 42 h 42"/>
                <a:gd name="T4" fmla="*/ 4 w 42"/>
                <a:gd name="T5" fmla="*/ 42 h 42"/>
                <a:gd name="T6" fmla="*/ 2 w 42"/>
                <a:gd name="T7" fmla="*/ 33 h 42"/>
                <a:gd name="T8" fmla="*/ 0 w 42"/>
                <a:gd name="T9" fmla="*/ 24 h 42"/>
                <a:gd name="T10" fmla="*/ 0 w 42"/>
                <a:gd name="T11" fmla="*/ 24 h 42"/>
                <a:gd name="T12" fmla="*/ 2 w 42"/>
                <a:gd name="T13" fmla="*/ 12 h 42"/>
                <a:gd name="T14" fmla="*/ 4 w 42"/>
                <a:gd name="T15" fmla="*/ 0 h 42"/>
                <a:gd name="T16" fmla="*/ 8 w 42"/>
                <a:gd name="T17" fmla="*/ 0 h 42"/>
                <a:gd name="T18" fmla="*/ 8 w 42"/>
                <a:gd name="T19" fmla="*/ 0 h 42"/>
                <a:gd name="T20" fmla="*/ 6 w 42"/>
                <a:gd name="T21" fmla="*/ 12 h 42"/>
                <a:gd name="T22" fmla="*/ 5 w 42"/>
                <a:gd name="T23" fmla="*/ 24 h 42"/>
                <a:gd name="T24" fmla="*/ 5 w 42"/>
                <a:gd name="T25" fmla="*/ 24 h 42"/>
                <a:gd name="T26" fmla="*/ 5 w 42"/>
                <a:gd name="T27" fmla="*/ 33 h 42"/>
                <a:gd name="T28" fmla="*/ 7 w 42"/>
                <a:gd name="T29" fmla="*/ 41 h 42"/>
                <a:gd name="T30" fmla="*/ 7 w 42"/>
                <a:gd name="T31" fmla="*/ 41 h 42"/>
                <a:gd name="T32" fmla="*/ 42 w 42"/>
                <a:gd name="T33" fmla="*/ 40 h 42"/>
                <a:gd name="T34" fmla="*/ 42 w 42"/>
                <a:gd name="T35" fmla="*/ 40 h 42"/>
                <a:gd name="T36" fmla="*/ 31 w 42"/>
                <a:gd name="T37" fmla="*/ 40 h 42"/>
                <a:gd name="T38" fmla="*/ 31 w 42"/>
                <a:gd name="T39" fmla="*/ 40 h 42"/>
                <a:gd name="T40" fmla="*/ 21 w 42"/>
                <a:gd name="T41" fmla="*/ 39 h 42"/>
                <a:gd name="T42" fmla="*/ 21 w 42"/>
                <a:gd name="T43" fmla="*/ 39 h 42"/>
                <a:gd name="T44" fmla="*/ 18 w 42"/>
                <a:gd name="T45" fmla="*/ 38 h 42"/>
                <a:gd name="T46" fmla="*/ 16 w 42"/>
                <a:gd name="T47" fmla="*/ 37 h 42"/>
                <a:gd name="T48" fmla="*/ 16 w 42"/>
                <a:gd name="T49" fmla="*/ 37 h 42"/>
                <a:gd name="T50" fmla="*/ 14 w 42"/>
                <a:gd name="T51" fmla="*/ 34 h 42"/>
                <a:gd name="T52" fmla="*/ 14 w 42"/>
                <a:gd name="T53" fmla="*/ 32 h 42"/>
                <a:gd name="T54" fmla="*/ 14 w 42"/>
                <a:gd name="T55" fmla="*/ 32 h 42"/>
                <a:gd name="T56" fmla="*/ 15 w 42"/>
                <a:gd name="T57" fmla="*/ 27 h 42"/>
                <a:gd name="T58" fmla="*/ 18 w 42"/>
                <a:gd name="T59" fmla="*/ 23 h 42"/>
                <a:gd name="T60" fmla="*/ 20 w 42"/>
                <a:gd name="T61" fmla="*/ 24 h 42"/>
                <a:gd name="T62" fmla="*/ 20 w 42"/>
                <a:gd name="T63" fmla="*/ 24 h 42"/>
                <a:gd name="T64" fmla="*/ 18 w 42"/>
                <a:gd name="T65" fmla="*/ 28 h 42"/>
                <a:gd name="T66" fmla="*/ 17 w 42"/>
                <a:gd name="T67" fmla="*/ 32 h 42"/>
                <a:gd name="T68" fmla="*/ 17 w 42"/>
                <a:gd name="T69" fmla="*/ 32 h 42"/>
                <a:gd name="T70" fmla="*/ 18 w 42"/>
                <a:gd name="T71" fmla="*/ 33 h 42"/>
                <a:gd name="T72" fmla="*/ 19 w 42"/>
                <a:gd name="T73" fmla="*/ 35 h 42"/>
                <a:gd name="T74" fmla="*/ 19 w 42"/>
                <a:gd name="T75" fmla="*/ 35 h 42"/>
                <a:gd name="T76" fmla="*/ 24 w 42"/>
                <a:gd name="T77" fmla="*/ 36 h 42"/>
                <a:gd name="T78" fmla="*/ 24 w 42"/>
                <a:gd name="T79" fmla="*/ 36 h 42"/>
                <a:gd name="T80" fmla="*/ 32 w 42"/>
                <a:gd name="T81" fmla="*/ 37 h 42"/>
                <a:gd name="T82" fmla="*/ 32 w 42"/>
                <a:gd name="T83" fmla="*/ 37 h 42"/>
                <a:gd name="T84" fmla="*/ 42 w 42"/>
                <a:gd name="T85" fmla="*/ 36 h 42"/>
                <a:gd name="T86" fmla="*/ 42 w 42"/>
                <a:gd name="T87" fmla="*/ 40 h 42"/>
                <a:gd name="T88" fmla="*/ 41 w 42"/>
                <a:gd name="T89" fmla="*/ 6 h 42"/>
                <a:gd name="T90" fmla="*/ 41 w 42"/>
                <a:gd name="T91" fmla="*/ 6 h 42"/>
                <a:gd name="T92" fmla="*/ 34 w 42"/>
                <a:gd name="T93" fmla="*/ 6 h 42"/>
                <a:gd name="T94" fmla="*/ 34 w 42"/>
                <a:gd name="T95" fmla="*/ 6 h 42"/>
                <a:gd name="T96" fmla="*/ 15 w 42"/>
                <a:gd name="T97" fmla="*/ 7 h 42"/>
                <a:gd name="T98" fmla="*/ 15 w 42"/>
                <a:gd name="T99" fmla="*/ 7 h 42"/>
                <a:gd name="T100" fmla="*/ 15 w 42"/>
                <a:gd name="T101" fmla="*/ 4 h 42"/>
                <a:gd name="T102" fmla="*/ 15 w 42"/>
                <a:gd name="T103" fmla="*/ 4 h 42"/>
                <a:gd name="T104" fmla="*/ 36 w 42"/>
                <a:gd name="T105" fmla="*/ 3 h 42"/>
                <a:gd name="T106" fmla="*/ 36 w 42"/>
                <a:gd name="T107" fmla="*/ 3 h 42"/>
                <a:gd name="T108" fmla="*/ 41 w 42"/>
                <a:gd name="T109" fmla="*/ 3 h 42"/>
                <a:gd name="T110" fmla="*/ 41 w 42"/>
                <a:gd name="T111" fmla="*/ 3 h 42"/>
                <a:gd name="T112" fmla="*/ 41 w 42"/>
                <a:gd name="T113" fmla="*/ 3 h 42"/>
                <a:gd name="T114" fmla="*/ 41 w 42"/>
                <a:gd name="T115" fmla="*/ 6 h 42"/>
                <a:gd name="T116" fmla="*/ 41 w 42"/>
                <a:gd name="T11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 h="42">
                  <a:moveTo>
                    <a:pt x="7" y="41"/>
                  </a:moveTo>
                  <a:lnTo>
                    <a:pt x="4" y="42"/>
                  </a:lnTo>
                  <a:lnTo>
                    <a:pt x="4" y="42"/>
                  </a:lnTo>
                  <a:lnTo>
                    <a:pt x="2" y="33"/>
                  </a:lnTo>
                  <a:lnTo>
                    <a:pt x="0" y="24"/>
                  </a:lnTo>
                  <a:lnTo>
                    <a:pt x="0" y="24"/>
                  </a:lnTo>
                  <a:lnTo>
                    <a:pt x="2" y="12"/>
                  </a:lnTo>
                  <a:lnTo>
                    <a:pt x="4" y="0"/>
                  </a:lnTo>
                  <a:lnTo>
                    <a:pt x="8" y="0"/>
                  </a:lnTo>
                  <a:lnTo>
                    <a:pt x="8" y="0"/>
                  </a:lnTo>
                  <a:lnTo>
                    <a:pt x="6" y="12"/>
                  </a:lnTo>
                  <a:lnTo>
                    <a:pt x="5" y="24"/>
                  </a:lnTo>
                  <a:lnTo>
                    <a:pt x="5" y="24"/>
                  </a:lnTo>
                  <a:lnTo>
                    <a:pt x="5" y="33"/>
                  </a:lnTo>
                  <a:lnTo>
                    <a:pt x="7" y="41"/>
                  </a:lnTo>
                  <a:lnTo>
                    <a:pt x="7" y="41"/>
                  </a:lnTo>
                  <a:close/>
                  <a:moveTo>
                    <a:pt x="42" y="40"/>
                  </a:moveTo>
                  <a:lnTo>
                    <a:pt x="42" y="40"/>
                  </a:lnTo>
                  <a:lnTo>
                    <a:pt x="31" y="40"/>
                  </a:lnTo>
                  <a:lnTo>
                    <a:pt x="31" y="40"/>
                  </a:lnTo>
                  <a:lnTo>
                    <a:pt x="21" y="39"/>
                  </a:lnTo>
                  <a:lnTo>
                    <a:pt x="21" y="39"/>
                  </a:lnTo>
                  <a:lnTo>
                    <a:pt x="18" y="38"/>
                  </a:lnTo>
                  <a:lnTo>
                    <a:pt x="16" y="37"/>
                  </a:lnTo>
                  <a:lnTo>
                    <a:pt x="16" y="37"/>
                  </a:lnTo>
                  <a:lnTo>
                    <a:pt x="14" y="34"/>
                  </a:lnTo>
                  <a:lnTo>
                    <a:pt x="14" y="32"/>
                  </a:lnTo>
                  <a:lnTo>
                    <a:pt x="14" y="32"/>
                  </a:lnTo>
                  <a:lnTo>
                    <a:pt x="15" y="27"/>
                  </a:lnTo>
                  <a:lnTo>
                    <a:pt x="18" y="23"/>
                  </a:lnTo>
                  <a:lnTo>
                    <a:pt x="20" y="24"/>
                  </a:lnTo>
                  <a:lnTo>
                    <a:pt x="20" y="24"/>
                  </a:lnTo>
                  <a:lnTo>
                    <a:pt x="18" y="28"/>
                  </a:lnTo>
                  <a:lnTo>
                    <a:pt x="17" y="32"/>
                  </a:lnTo>
                  <a:lnTo>
                    <a:pt x="17" y="32"/>
                  </a:lnTo>
                  <a:lnTo>
                    <a:pt x="18" y="33"/>
                  </a:lnTo>
                  <a:lnTo>
                    <a:pt x="19" y="35"/>
                  </a:lnTo>
                  <a:lnTo>
                    <a:pt x="19" y="35"/>
                  </a:lnTo>
                  <a:lnTo>
                    <a:pt x="24" y="36"/>
                  </a:lnTo>
                  <a:lnTo>
                    <a:pt x="24" y="36"/>
                  </a:lnTo>
                  <a:lnTo>
                    <a:pt x="32" y="37"/>
                  </a:lnTo>
                  <a:lnTo>
                    <a:pt x="32" y="37"/>
                  </a:lnTo>
                  <a:lnTo>
                    <a:pt x="42" y="36"/>
                  </a:lnTo>
                  <a:lnTo>
                    <a:pt x="42" y="40"/>
                  </a:lnTo>
                  <a:close/>
                  <a:moveTo>
                    <a:pt x="41" y="6"/>
                  </a:moveTo>
                  <a:lnTo>
                    <a:pt x="41" y="6"/>
                  </a:lnTo>
                  <a:lnTo>
                    <a:pt x="34" y="6"/>
                  </a:lnTo>
                  <a:lnTo>
                    <a:pt x="34" y="6"/>
                  </a:lnTo>
                  <a:lnTo>
                    <a:pt x="15" y="7"/>
                  </a:lnTo>
                  <a:lnTo>
                    <a:pt x="15" y="7"/>
                  </a:lnTo>
                  <a:lnTo>
                    <a:pt x="15" y="4"/>
                  </a:lnTo>
                  <a:lnTo>
                    <a:pt x="15" y="4"/>
                  </a:lnTo>
                  <a:lnTo>
                    <a:pt x="36" y="3"/>
                  </a:lnTo>
                  <a:lnTo>
                    <a:pt x="36" y="3"/>
                  </a:lnTo>
                  <a:lnTo>
                    <a:pt x="41" y="3"/>
                  </a:lnTo>
                  <a:lnTo>
                    <a:pt x="41" y="3"/>
                  </a:lnTo>
                  <a:lnTo>
                    <a:pt x="41" y="3"/>
                  </a:lnTo>
                  <a:lnTo>
                    <a:pt x="41" y="6"/>
                  </a:lnTo>
                  <a:lnTo>
                    <a:pt x="4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0" name="Freeform 774">
              <a:extLst>
                <a:ext uri="{FF2B5EF4-FFF2-40B4-BE49-F238E27FC236}">
                  <a16:creationId xmlns:a16="http://schemas.microsoft.com/office/drawing/2014/main" id="{B3313862-A965-47AB-B573-52689CB39CBE}"/>
                </a:ext>
              </a:extLst>
            </p:cNvPr>
            <p:cNvSpPr>
              <a:spLocks noEditPoints="1"/>
            </p:cNvSpPr>
            <p:nvPr/>
          </p:nvSpPr>
          <p:spPr bwMode="auto">
            <a:xfrm>
              <a:off x="5561" y="3460"/>
              <a:ext cx="25" cy="22"/>
            </a:xfrm>
            <a:custGeom>
              <a:avLst/>
              <a:gdLst>
                <a:gd name="T0" fmla="*/ 0 w 49"/>
                <a:gd name="T1" fmla="*/ 24 h 46"/>
                <a:gd name="T2" fmla="*/ 2 w 49"/>
                <a:gd name="T3" fmla="*/ 14 h 46"/>
                <a:gd name="T4" fmla="*/ 4 w 49"/>
                <a:gd name="T5" fmla="*/ 7 h 46"/>
                <a:gd name="T6" fmla="*/ 12 w 49"/>
                <a:gd name="T7" fmla="*/ 11 h 46"/>
                <a:gd name="T8" fmla="*/ 3 w 49"/>
                <a:gd name="T9" fmla="*/ 5 h 46"/>
                <a:gd name="T10" fmla="*/ 2 w 49"/>
                <a:gd name="T11" fmla="*/ 2 h 46"/>
                <a:gd name="T12" fmla="*/ 22 w 49"/>
                <a:gd name="T13" fmla="*/ 0 h 46"/>
                <a:gd name="T14" fmla="*/ 15 w 49"/>
                <a:gd name="T15" fmla="*/ 4 h 46"/>
                <a:gd name="T16" fmla="*/ 21 w 49"/>
                <a:gd name="T17" fmla="*/ 5 h 46"/>
                <a:gd name="T18" fmla="*/ 24 w 49"/>
                <a:gd name="T19" fmla="*/ 11 h 46"/>
                <a:gd name="T20" fmla="*/ 17 w 49"/>
                <a:gd name="T21" fmla="*/ 14 h 46"/>
                <a:gd name="T22" fmla="*/ 26 w 49"/>
                <a:gd name="T23" fmla="*/ 23 h 46"/>
                <a:gd name="T24" fmla="*/ 20 w 49"/>
                <a:gd name="T25" fmla="*/ 21 h 46"/>
                <a:gd name="T26" fmla="*/ 12 w 49"/>
                <a:gd name="T27" fmla="*/ 24 h 46"/>
                <a:gd name="T28" fmla="*/ 6 w 49"/>
                <a:gd name="T29" fmla="*/ 21 h 46"/>
                <a:gd name="T30" fmla="*/ 20 w 49"/>
                <a:gd name="T31" fmla="*/ 44 h 46"/>
                <a:gd name="T32" fmla="*/ 3 w 49"/>
                <a:gd name="T33" fmla="*/ 46 h 46"/>
                <a:gd name="T34" fmla="*/ 24 w 49"/>
                <a:gd name="T35" fmla="*/ 46 h 46"/>
                <a:gd name="T36" fmla="*/ 12 w 49"/>
                <a:gd name="T37" fmla="*/ 29 h 46"/>
                <a:gd name="T38" fmla="*/ 12 w 49"/>
                <a:gd name="T39" fmla="*/ 34 h 46"/>
                <a:gd name="T40" fmla="*/ 12 w 49"/>
                <a:gd name="T41" fmla="*/ 42 h 46"/>
                <a:gd name="T42" fmla="*/ 6 w 49"/>
                <a:gd name="T43" fmla="*/ 42 h 46"/>
                <a:gd name="T44" fmla="*/ 15 w 49"/>
                <a:gd name="T45" fmla="*/ 29 h 46"/>
                <a:gd name="T46" fmla="*/ 15 w 49"/>
                <a:gd name="T47" fmla="*/ 42 h 46"/>
                <a:gd name="T48" fmla="*/ 15 w 49"/>
                <a:gd name="T49" fmla="*/ 37 h 46"/>
                <a:gd name="T50" fmla="*/ 25 w 49"/>
                <a:gd name="T51" fmla="*/ 31 h 46"/>
                <a:gd name="T52" fmla="*/ 33 w 49"/>
                <a:gd name="T53" fmla="*/ 4 h 46"/>
                <a:gd name="T54" fmla="*/ 36 w 49"/>
                <a:gd name="T55" fmla="*/ 2 h 46"/>
                <a:gd name="T56" fmla="*/ 36 w 49"/>
                <a:gd name="T57" fmla="*/ 44 h 46"/>
                <a:gd name="T58" fmla="*/ 32 w 49"/>
                <a:gd name="T59" fmla="*/ 46 h 46"/>
                <a:gd name="T60" fmla="*/ 31 w 49"/>
                <a:gd name="T61" fmla="*/ 43 h 46"/>
                <a:gd name="T62" fmla="*/ 33 w 49"/>
                <a:gd name="T63" fmla="*/ 41 h 46"/>
                <a:gd name="T64" fmla="*/ 26 w 49"/>
                <a:gd name="T65" fmla="*/ 34 h 46"/>
                <a:gd name="T66" fmla="*/ 28 w 49"/>
                <a:gd name="T67" fmla="*/ 20 h 46"/>
                <a:gd name="T68" fmla="*/ 28 w 49"/>
                <a:gd name="T69" fmla="*/ 9 h 46"/>
                <a:gd name="T70" fmla="*/ 39 w 49"/>
                <a:gd name="T71" fmla="*/ 34 h 46"/>
                <a:gd name="T72" fmla="*/ 45 w 49"/>
                <a:gd name="T73" fmla="*/ 25 h 46"/>
                <a:gd name="T74" fmla="*/ 38 w 49"/>
                <a:gd name="T75" fmla="*/ 2 h 46"/>
                <a:gd name="T76" fmla="*/ 49 w 49"/>
                <a:gd name="T77" fmla="*/ 43 h 46"/>
                <a:gd name="T78" fmla="*/ 48 w 49"/>
                <a:gd name="T79" fmla="*/ 45 h 46"/>
                <a:gd name="T80" fmla="*/ 40 w 49"/>
                <a:gd name="T81" fmla="*/ 43 h 46"/>
                <a:gd name="T82" fmla="*/ 45 w 49"/>
                <a:gd name="T83" fmla="*/ 42 h 46"/>
                <a:gd name="T84" fmla="*/ 45 w 49"/>
                <a:gd name="T85" fmla="*/ 29 h 46"/>
                <a:gd name="T86" fmla="*/ 42 w 49"/>
                <a:gd name="T87" fmla="*/ 31 h 46"/>
                <a:gd name="T88" fmla="*/ 41 w 49"/>
                <a:gd name="T89" fmla="*/ 20 h 46"/>
                <a:gd name="T90" fmla="*/ 41 w 49"/>
                <a:gd name="T91" fmla="*/ 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 h="46">
                  <a:moveTo>
                    <a:pt x="1" y="26"/>
                  </a:moveTo>
                  <a:lnTo>
                    <a:pt x="0" y="24"/>
                  </a:lnTo>
                  <a:lnTo>
                    <a:pt x="0" y="24"/>
                  </a:lnTo>
                  <a:lnTo>
                    <a:pt x="5" y="18"/>
                  </a:lnTo>
                  <a:lnTo>
                    <a:pt x="10" y="14"/>
                  </a:lnTo>
                  <a:lnTo>
                    <a:pt x="2" y="14"/>
                  </a:lnTo>
                  <a:lnTo>
                    <a:pt x="2" y="11"/>
                  </a:lnTo>
                  <a:lnTo>
                    <a:pt x="5" y="11"/>
                  </a:lnTo>
                  <a:lnTo>
                    <a:pt x="4" y="7"/>
                  </a:lnTo>
                  <a:lnTo>
                    <a:pt x="7" y="6"/>
                  </a:lnTo>
                  <a:lnTo>
                    <a:pt x="8" y="11"/>
                  </a:lnTo>
                  <a:lnTo>
                    <a:pt x="12" y="11"/>
                  </a:lnTo>
                  <a:lnTo>
                    <a:pt x="12" y="4"/>
                  </a:lnTo>
                  <a:lnTo>
                    <a:pt x="12" y="4"/>
                  </a:lnTo>
                  <a:lnTo>
                    <a:pt x="3" y="5"/>
                  </a:lnTo>
                  <a:lnTo>
                    <a:pt x="3" y="5"/>
                  </a:lnTo>
                  <a:lnTo>
                    <a:pt x="2" y="2"/>
                  </a:lnTo>
                  <a:lnTo>
                    <a:pt x="2" y="2"/>
                  </a:lnTo>
                  <a:lnTo>
                    <a:pt x="13" y="1"/>
                  </a:lnTo>
                  <a:lnTo>
                    <a:pt x="13" y="1"/>
                  </a:lnTo>
                  <a:lnTo>
                    <a:pt x="22" y="0"/>
                  </a:lnTo>
                  <a:lnTo>
                    <a:pt x="23" y="3"/>
                  </a:lnTo>
                  <a:lnTo>
                    <a:pt x="23" y="3"/>
                  </a:lnTo>
                  <a:lnTo>
                    <a:pt x="15" y="4"/>
                  </a:lnTo>
                  <a:lnTo>
                    <a:pt x="15" y="11"/>
                  </a:lnTo>
                  <a:lnTo>
                    <a:pt x="19" y="11"/>
                  </a:lnTo>
                  <a:lnTo>
                    <a:pt x="21" y="5"/>
                  </a:lnTo>
                  <a:lnTo>
                    <a:pt x="24" y="6"/>
                  </a:lnTo>
                  <a:lnTo>
                    <a:pt x="22" y="11"/>
                  </a:lnTo>
                  <a:lnTo>
                    <a:pt x="24" y="11"/>
                  </a:lnTo>
                  <a:lnTo>
                    <a:pt x="24" y="14"/>
                  </a:lnTo>
                  <a:lnTo>
                    <a:pt x="17" y="14"/>
                  </a:lnTo>
                  <a:lnTo>
                    <a:pt x="17" y="14"/>
                  </a:lnTo>
                  <a:lnTo>
                    <a:pt x="21" y="18"/>
                  </a:lnTo>
                  <a:lnTo>
                    <a:pt x="21" y="18"/>
                  </a:lnTo>
                  <a:lnTo>
                    <a:pt x="26" y="23"/>
                  </a:lnTo>
                  <a:lnTo>
                    <a:pt x="24" y="25"/>
                  </a:lnTo>
                  <a:lnTo>
                    <a:pt x="24" y="25"/>
                  </a:lnTo>
                  <a:lnTo>
                    <a:pt x="20" y="21"/>
                  </a:lnTo>
                  <a:lnTo>
                    <a:pt x="15" y="16"/>
                  </a:lnTo>
                  <a:lnTo>
                    <a:pt x="15" y="24"/>
                  </a:lnTo>
                  <a:lnTo>
                    <a:pt x="12" y="24"/>
                  </a:lnTo>
                  <a:lnTo>
                    <a:pt x="12" y="16"/>
                  </a:lnTo>
                  <a:lnTo>
                    <a:pt x="12" y="16"/>
                  </a:lnTo>
                  <a:lnTo>
                    <a:pt x="6" y="21"/>
                  </a:lnTo>
                  <a:lnTo>
                    <a:pt x="1" y="26"/>
                  </a:lnTo>
                  <a:lnTo>
                    <a:pt x="1" y="26"/>
                  </a:lnTo>
                  <a:close/>
                  <a:moveTo>
                    <a:pt x="20" y="44"/>
                  </a:moveTo>
                  <a:lnTo>
                    <a:pt x="6" y="44"/>
                  </a:lnTo>
                  <a:lnTo>
                    <a:pt x="6" y="46"/>
                  </a:lnTo>
                  <a:lnTo>
                    <a:pt x="3" y="46"/>
                  </a:lnTo>
                  <a:lnTo>
                    <a:pt x="3" y="26"/>
                  </a:lnTo>
                  <a:lnTo>
                    <a:pt x="24" y="26"/>
                  </a:lnTo>
                  <a:lnTo>
                    <a:pt x="24" y="46"/>
                  </a:lnTo>
                  <a:lnTo>
                    <a:pt x="20" y="46"/>
                  </a:lnTo>
                  <a:lnTo>
                    <a:pt x="20" y="44"/>
                  </a:lnTo>
                  <a:close/>
                  <a:moveTo>
                    <a:pt x="12" y="29"/>
                  </a:moveTo>
                  <a:lnTo>
                    <a:pt x="6" y="29"/>
                  </a:lnTo>
                  <a:lnTo>
                    <a:pt x="6" y="34"/>
                  </a:lnTo>
                  <a:lnTo>
                    <a:pt x="12" y="34"/>
                  </a:lnTo>
                  <a:lnTo>
                    <a:pt x="12" y="29"/>
                  </a:lnTo>
                  <a:close/>
                  <a:moveTo>
                    <a:pt x="6" y="42"/>
                  </a:moveTo>
                  <a:lnTo>
                    <a:pt x="12" y="42"/>
                  </a:lnTo>
                  <a:lnTo>
                    <a:pt x="12" y="37"/>
                  </a:lnTo>
                  <a:lnTo>
                    <a:pt x="6" y="37"/>
                  </a:lnTo>
                  <a:lnTo>
                    <a:pt x="6" y="42"/>
                  </a:lnTo>
                  <a:close/>
                  <a:moveTo>
                    <a:pt x="20" y="34"/>
                  </a:moveTo>
                  <a:lnTo>
                    <a:pt x="20" y="29"/>
                  </a:lnTo>
                  <a:lnTo>
                    <a:pt x="15" y="29"/>
                  </a:lnTo>
                  <a:lnTo>
                    <a:pt x="15" y="34"/>
                  </a:lnTo>
                  <a:lnTo>
                    <a:pt x="20" y="34"/>
                  </a:lnTo>
                  <a:close/>
                  <a:moveTo>
                    <a:pt x="15" y="42"/>
                  </a:moveTo>
                  <a:lnTo>
                    <a:pt x="20" y="42"/>
                  </a:lnTo>
                  <a:lnTo>
                    <a:pt x="20" y="37"/>
                  </a:lnTo>
                  <a:lnTo>
                    <a:pt x="15" y="37"/>
                  </a:lnTo>
                  <a:lnTo>
                    <a:pt x="15" y="42"/>
                  </a:lnTo>
                  <a:close/>
                  <a:moveTo>
                    <a:pt x="26" y="34"/>
                  </a:moveTo>
                  <a:lnTo>
                    <a:pt x="25" y="31"/>
                  </a:lnTo>
                  <a:lnTo>
                    <a:pt x="25" y="31"/>
                  </a:lnTo>
                  <a:lnTo>
                    <a:pt x="33" y="25"/>
                  </a:lnTo>
                  <a:lnTo>
                    <a:pt x="33" y="4"/>
                  </a:lnTo>
                  <a:lnTo>
                    <a:pt x="25" y="4"/>
                  </a:lnTo>
                  <a:lnTo>
                    <a:pt x="25" y="2"/>
                  </a:lnTo>
                  <a:lnTo>
                    <a:pt x="36" y="2"/>
                  </a:lnTo>
                  <a:lnTo>
                    <a:pt x="36" y="43"/>
                  </a:lnTo>
                  <a:lnTo>
                    <a:pt x="36" y="43"/>
                  </a:lnTo>
                  <a:lnTo>
                    <a:pt x="36" y="44"/>
                  </a:lnTo>
                  <a:lnTo>
                    <a:pt x="35" y="45"/>
                  </a:lnTo>
                  <a:lnTo>
                    <a:pt x="35" y="45"/>
                  </a:lnTo>
                  <a:lnTo>
                    <a:pt x="32" y="46"/>
                  </a:lnTo>
                  <a:lnTo>
                    <a:pt x="28" y="46"/>
                  </a:lnTo>
                  <a:lnTo>
                    <a:pt x="27" y="43"/>
                  </a:lnTo>
                  <a:lnTo>
                    <a:pt x="31" y="43"/>
                  </a:lnTo>
                  <a:lnTo>
                    <a:pt x="31" y="43"/>
                  </a:lnTo>
                  <a:lnTo>
                    <a:pt x="32" y="42"/>
                  </a:lnTo>
                  <a:lnTo>
                    <a:pt x="33" y="41"/>
                  </a:lnTo>
                  <a:lnTo>
                    <a:pt x="33" y="29"/>
                  </a:lnTo>
                  <a:lnTo>
                    <a:pt x="33" y="29"/>
                  </a:lnTo>
                  <a:lnTo>
                    <a:pt x="26" y="34"/>
                  </a:lnTo>
                  <a:lnTo>
                    <a:pt x="26" y="34"/>
                  </a:lnTo>
                  <a:close/>
                  <a:moveTo>
                    <a:pt x="28" y="20"/>
                  </a:moveTo>
                  <a:lnTo>
                    <a:pt x="28" y="20"/>
                  </a:lnTo>
                  <a:lnTo>
                    <a:pt x="26" y="10"/>
                  </a:lnTo>
                  <a:lnTo>
                    <a:pt x="28" y="9"/>
                  </a:lnTo>
                  <a:lnTo>
                    <a:pt x="28" y="9"/>
                  </a:lnTo>
                  <a:lnTo>
                    <a:pt x="31" y="19"/>
                  </a:lnTo>
                  <a:lnTo>
                    <a:pt x="28" y="20"/>
                  </a:lnTo>
                  <a:close/>
                  <a:moveTo>
                    <a:pt x="39" y="34"/>
                  </a:moveTo>
                  <a:lnTo>
                    <a:pt x="38" y="31"/>
                  </a:lnTo>
                  <a:lnTo>
                    <a:pt x="38" y="31"/>
                  </a:lnTo>
                  <a:lnTo>
                    <a:pt x="45" y="25"/>
                  </a:lnTo>
                  <a:lnTo>
                    <a:pt x="45" y="4"/>
                  </a:lnTo>
                  <a:lnTo>
                    <a:pt x="38" y="4"/>
                  </a:lnTo>
                  <a:lnTo>
                    <a:pt x="38" y="2"/>
                  </a:lnTo>
                  <a:lnTo>
                    <a:pt x="49" y="2"/>
                  </a:lnTo>
                  <a:lnTo>
                    <a:pt x="49" y="43"/>
                  </a:lnTo>
                  <a:lnTo>
                    <a:pt x="49" y="43"/>
                  </a:lnTo>
                  <a:lnTo>
                    <a:pt x="48" y="44"/>
                  </a:lnTo>
                  <a:lnTo>
                    <a:pt x="48" y="45"/>
                  </a:lnTo>
                  <a:lnTo>
                    <a:pt x="48" y="45"/>
                  </a:lnTo>
                  <a:lnTo>
                    <a:pt x="45" y="46"/>
                  </a:lnTo>
                  <a:lnTo>
                    <a:pt x="40" y="46"/>
                  </a:lnTo>
                  <a:lnTo>
                    <a:pt x="40" y="43"/>
                  </a:lnTo>
                  <a:lnTo>
                    <a:pt x="44" y="43"/>
                  </a:lnTo>
                  <a:lnTo>
                    <a:pt x="44" y="43"/>
                  </a:lnTo>
                  <a:lnTo>
                    <a:pt x="45" y="42"/>
                  </a:lnTo>
                  <a:lnTo>
                    <a:pt x="45" y="41"/>
                  </a:lnTo>
                  <a:lnTo>
                    <a:pt x="45" y="29"/>
                  </a:lnTo>
                  <a:lnTo>
                    <a:pt x="45" y="29"/>
                  </a:lnTo>
                  <a:lnTo>
                    <a:pt x="44" y="30"/>
                  </a:lnTo>
                  <a:lnTo>
                    <a:pt x="44" y="30"/>
                  </a:lnTo>
                  <a:lnTo>
                    <a:pt x="42" y="31"/>
                  </a:lnTo>
                  <a:lnTo>
                    <a:pt x="39" y="34"/>
                  </a:lnTo>
                  <a:close/>
                  <a:moveTo>
                    <a:pt x="41" y="20"/>
                  </a:moveTo>
                  <a:lnTo>
                    <a:pt x="41" y="20"/>
                  </a:lnTo>
                  <a:lnTo>
                    <a:pt x="38" y="9"/>
                  </a:lnTo>
                  <a:lnTo>
                    <a:pt x="41" y="9"/>
                  </a:lnTo>
                  <a:lnTo>
                    <a:pt x="41" y="9"/>
                  </a:lnTo>
                  <a:lnTo>
                    <a:pt x="43" y="19"/>
                  </a:lnTo>
                  <a:lnTo>
                    <a:pt x="4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1" name="Freeform 775">
              <a:extLst>
                <a:ext uri="{FF2B5EF4-FFF2-40B4-BE49-F238E27FC236}">
                  <a16:creationId xmlns:a16="http://schemas.microsoft.com/office/drawing/2014/main" id="{546750A0-FBD7-4C66-A963-2C3AABEBC5A7}"/>
                </a:ext>
              </a:extLst>
            </p:cNvPr>
            <p:cNvSpPr>
              <a:spLocks noEditPoints="1"/>
            </p:cNvSpPr>
            <p:nvPr/>
          </p:nvSpPr>
          <p:spPr bwMode="auto">
            <a:xfrm>
              <a:off x="5206" y="3505"/>
              <a:ext cx="25" cy="22"/>
            </a:xfrm>
            <a:custGeom>
              <a:avLst/>
              <a:gdLst>
                <a:gd name="T0" fmla="*/ 0 w 49"/>
                <a:gd name="T1" fmla="*/ 6 h 43"/>
                <a:gd name="T2" fmla="*/ 18 w 49"/>
                <a:gd name="T3" fmla="*/ 9 h 43"/>
                <a:gd name="T4" fmla="*/ 5 w 49"/>
                <a:gd name="T5" fmla="*/ 41 h 43"/>
                <a:gd name="T6" fmla="*/ 1 w 49"/>
                <a:gd name="T7" fmla="*/ 42 h 43"/>
                <a:gd name="T8" fmla="*/ 17 w 49"/>
                <a:gd name="T9" fmla="*/ 27 h 43"/>
                <a:gd name="T10" fmla="*/ 5 w 49"/>
                <a:gd name="T11" fmla="*/ 41 h 43"/>
                <a:gd name="T12" fmla="*/ 2 w 49"/>
                <a:gd name="T13" fmla="*/ 0 h 43"/>
                <a:gd name="T14" fmla="*/ 17 w 49"/>
                <a:gd name="T15" fmla="*/ 3 h 43"/>
                <a:gd name="T16" fmla="*/ 2 w 49"/>
                <a:gd name="T17" fmla="*/ 16 h 43"/>
                <a:gd name="T18" fmla="*/ 17 w 49"/>
                <a:gd name="T19" fmla="*/ 13 h 43"/>
                <a:gd name="T20" fmla="*/ 2 w 49"/>
                <a:gd name="T21" fmla="*/ 16 h 43"/>
                <a:gd name="T22" fmla="*/ 2 w 49"/>
                <a:gd name="T23" fmla="*/ 20 h 43"/>
                <a:gd name="T24" fmla="*/ 17 w 49"/>
                <a:gd name="T25" fmla="*/ 23 h 43"/>
                <a:gd name="T26" fmla="*/ 13 w 49"/>
                <a:gd name="T27" fmla="*/ 30 h 43"/>
                <a:gd name="T28" fmla="*/ 5 w 49"/>
                <a:gd name="T29" fmla="*/ 38 h 43"/>
                <a:gd name="T30" fmla="*/ 13 w 49"/>
                <a:gd name="T31" fmla="*/ 30 h 43"/>
                <a:gd name="T32" fmla="*/ 27 w 49"/>
                <a:gd name="T33" fmla="*/ 19 h 43"/>
                <a:gd name="T34" fmla="*/ 25 w 49"/>
                <a:gd name="T35" fmla="*/ 32 h 43"/>
                <a:gd name="T36" fmla="*/ 23 w 49"/>
                <a:gd name="T37" fmla="*/ 38 h 43"/>
                <a:gd name="T38" fmla="*/ 18 w 49"/>
                <a:gd name="T39" fmla="*/ 41 h 43"/>
                <a:gd name="T40" fmla="*/ 20 w 49"/>
                <a:gd name="T41" fmla="*/ 37 h 43"/>
                <a:gd name="T42" fmla="*/ 22 w 49"/>
                <a:gd name="T43" fmla="*/ 31 h 43"/>
                <a:gd name="T44" fmla="*/ 23 w 49"/>
                <a:gd name="T45" fmla="*/ 17 h 43"/>
                <a:gd name="T46" fmla="*/ 46 w 49"/>
                <a:gd name="T47" fmla="*/ 0 h 43"/>
                <a:gd name="T48" fmla="*/ 38 w 49"/>
                <a:gd name="T49" fmla="*/ 19 h 43"/>
                <a:gd name="T50" fmla="*/ 40 w 49"/>
                <a:gd name="T51" fmla="*/ 25 h 43"/>
                <a:gd name="T52" fmla="*/ 42 w 49"/>
                <a:gd name="T53" fmla="*/ 31 h 43"/>
                <a:gd name="T54" fmla="*/ 49 w 49"/>
                <a:gd name="T55" fmla="*/ 40 h 43"/>
                <a:gd name="T56" fmla="*/ 46 w 49"/>
                <a:gd name="T57" fmla="*/ 42 h 43"/>
                <a:gd name="T58" fmla="*/ 38 w 49"/>
                <a:gd name="T59" fmla="*/ 32 h 43"/>
                <a:gd name="T60" fmla="*/ 36 w 49"/>
                <a:gd name="T61" fmla="*/ 25 h 43"/>
                <a:gd name="T62" fmla="*/ 27 w 49"/>
                <a:gd name="T63" fmla="*/ 19 h 43"/>
                <a:gd name="T64" fmla="*/ 27 w 49"/>
                <a:gd name="T65" fmla="*/ 3 h 43"/>
                <a:gd name="T66" fmla="*/ 42 w 49"/>
                <a:gd name="T67"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43">
                  <a:moveTo>
                    <a:pt x="0" y="9"/>
                  </a:moveTo>
                  <a:lnTo>
                    <a:pt x="0" y="6"/>
                  </a:lnTo>
                  <a:lnTo>
                    <a:pt x="18" y="6"/>
                  </a:lnTo>
                  <a:lnTo>
                    <a:pt x="18" y="9"/>
                  </a:lnTo>
                  <a:lnTo>
                    <a:pt x="0" y="9"/>
                  </a:lnTo>
                  <a:close/>
                  <a:moveTo>
                    <a:pt x="5" y="41"/>
                  </a:moveTo>
                  <a:lnTo>
                    <a:pt x="5" y="42"/>
                  </a:lnTo>
                  <a:lnTo>
                    <a:pt x="1" y="42"/>
                  </a:lnTo>
                  <a:lnTo>
                    <a:pt x="1" y="27"/>
                  </a:lnTo>
                  <a:lnTo>
                    <a:pt x="17" y="27"/>
                  </a:lnTo>
                  <a:lnTo>
                    <a:pt x="17" y="41"/>
                  </a:lnTo>
                  <a:lnTo>
                    <a:pt x="5" y="41"/>
                  </a:lnTo>
                  <a:close/>
                  <a:moveTo>
                    <a:pt x="2" y="3"/>
                  </a:moveTo>
                  <a:lnTo>
                    <a:pt x="2" y="0"/>
                  </a:lnTo>
                  <a:lnTo>
                    <a:pt x="17" y="0"/>
                  </a:lnTo>
                  <a:lnTo>
                    <a:pt x="17" y="3"/>
                  </a:lnTo>
                  <a:lnTo>
                    <a:pt x="2" y="3"/>
                  </a:lnTo>
                  <a:close/>
                  <a:moveTo>
                    <a:pt x="2" y="16"/>
                  </a:moveTo>
                  <a:lnTo>
                    <a:pt x="2" y="13"/>
                  </a:lnTo>
                  <a:lnTo>
                    <a:pt x="17" y="13"/>
                  </a:lnTo>
                  <a:lnTo>
                    <a:pt x="17" y="16"/>
                  </a:lnTo>
                  <a:lnTo>
                    <a:pt x="2" y="16"/>
                  </a:lnTo>
                  <a:close/>
                  <a:moveTo>
                    <a:pt x="2" y="23"/>
                  </a:moveTo>
                  <a:lnTo>
                    <a:pt x="2" y="20"/>
                  </a:lnTo>
                  <a:lnTo>
                    <a:pt x="17" y="20"/>
                  </a:lnTo>
                  <a:lnTo>
                    <a:pt x="17" y="23"/>
                  </a:lnTo>
                  <a:lnTo>
                    <a:pt x="2" y="23"/>
                  </a:lnTo>
                  <a:close/>
                  <a:moveTo>
                    <a:pt x="13" y="30"/>
                  </a:moveTo>
                  <a:lnTo>
                    <a:pt x="5" y="30"/>
                  </a:lnTo>
                  <a:lnTo>
                    <a:pt x="5" y="38"/>
                  </a:lnTo>
                  <a:lnTo>
                    <a:pt x="13" y="38"/>
                  </a:lnTo>
                  <a:lnTo>
                    <a:pt x="13" y="30"/>
                  </a:lnTo>
                  <a:close/>
                  <a:moveTo>
                    <a:pt x="27" y="19"/>
                  </a:moveTo>
                  <a:lnTo>
                    <a:pt x="27" y="19"/>
                  </a:lnTo>
                  <a:lnTo>
                    <a:pt x="26" y="26"/>
                  </a:lnTo>
                  <a:lnTo>
                    <a:pt x="25" y="32"/>
                  </a:lnTo>
                  <a:lnTo>
                    <a:pt x="25" y="32"/>
                  </a:lnTo>
                  <a:lnTo>
                    <a:pt x="23" y="38"/>
                  </a:lnTo>
                  <a:lnTo>
                    <a:pt x="20" y="43"/>
                  </a:lnTo>
                  <a:lnTo>
                    <a:pt x="18" y="41"/>
                  </a:lnTo>
                  <a:lnTo>
                    <a:pt x="18" y="41"/>
                  </a:lnTo>
                  <a:lnTo>
                    <a:pt x="20" y="37"/>
                  </a:lnTo>
                  <a:lnTo>
                    <a:pt x="22" y="31"/>
                  </a:lnTo>
                  <a:lnTo>
                    <a:pt x="22" y="31"/>
                  </a:lnTo>
                  <a:lnTo>
                    <a:pt x="23" y="24"/>
                  </a:lnTo>
                  <a:lnTo>
                    <a:pt x="23" y="17"/>
                  </a:lnTo>
                  <a:lnTo>
                    <a:pt x="23" y="0"/>
                  </a:lnTo>
                  <a:lnTo>
                    <a:pt x="46" y="0"/>
                  </a:lnTo>
                  <a:lnTo>
                    <a:pt x="46" y="19"/>
                  </a:lnTo>
                  <a:lnTo>
                    <a:pt x="38" y="19"/>
                  </a:lnTo>
                  <a:lnTo>
                    <a:pt x="38" y="19"/>
                  </a:lnTo>
                  <a:lnTo>
                    <a:pt x="40" y="25"/>
                  </a:lnTo>
                  <a:lnTo>
                    <a:pt x="42" y="31"/>
                  </a:lnTo>
                  <a:lnTo>
                    <a:pt x="42" y="31"/>
                  </a:lnTo>
                  <a:lnTo>
                    <a:pt x="45" y="36"/>
                  </a:lnTo>
                  <a:lnTo>
                    <a:pt x="49" y="40"/>
                  </a:lnTo>
                  <a:lnTo>
                    <a:pt x="46" y="42"/>
                  </a:lnTo>
                  <a:lnTo>
                    <a:pt x="46" y="42"/>
                  </a:lnTo>
                  <a:lnTo>
                    <a:pt x="42" y="38"/>
                  </a:lnTo>
                  <a:lnTo>
                    <a:pt x="38" y="32"/>
                  </a:lnTo>
                  <a:lnTo>
                    <a:pt x="38" y="32"/>
                  </a:lnTo>
                  <a:lnTo>
                    <a:pt x="36" y="25"/>
                  </a:lnTo>
                  <a:lnTo>
                    <a:pt x="34" y="19"/>
                  </a:lnTo>
                  <a:lnTo>
                    <a:pt x="27" y="19"/>
                  </a:lnTo>
                  <a:close/>
                  <a:moveTo>
                    <a:pt x="42" y="3"/>
                  </a:moveTo>
                  <a:lnTo>
                    <a:pt x="27" y="3"/>
                  </a:lnTo>
                  <a:lnTo>
                    <a:pt x="27" y="16"/>
                  </a:lnTo>
                  <a:lnTo>
                    <a:pt x="42" y="16"/>
                  </a:lnTo>
                  <a:lnTo>
                    <a:pt x="4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2" name="Freeform 776">
              <a:extLst>
                <a:ext uri="{FF2B5EF4-FFF2-40B4-BE49-F238E27FC236}">
                  <a16:creationId xmlns:a16="http://schemas.microsoft.com/office/drawing/2014/main" id="{4DA2E9E1-E918-4788-951A-49AC0FE2CF8B}"/>
                </a:ext>
              </a:extLst>
            </p:cNvPr>
            <p:cNvSpPr>
              <a:spLocks/>
            </p:cNvSpPr>
            <p:nvPr/>
          </p:nvSpPr>
          <p:spPr bwMode="auto">
            <a:xfrm>
              <a:off x="5242" y="3514"/>
              <a:ext cx="5" cy="4"/>
            </a:xfrm>
            <a:custGeom>
              <a:avLst/>
              <a:gdLst>
                <a:gd name="T0" fmla="*/ 0 w 10"/>
                <a:gd name="T1" fmla="*/ 4 h 9"/>
                <a:gd name="T2" fmla="*/ 0 w 10"/>
                <a:gd name="T3" fmla="*/ 4 h 9"/>
                <a:gd name="T4" fmla="*/ 0 w 10"/>
                <a:gd name="T5" fmla="*/ 2 h 9"/>
                <a:gd name="T6" fmla="*/ 1 w 10"/>
                <a:gd name="T7" fmla="*/ 1 h 9"/>
                <a:gd name="T8" fmla="*/ 1 w 10"/>
                <a:gd name="T9" fmla="*/ 1 h 9"/>
                <a:gd name="T10" fmla="*/ 4 w 10"/>
                <a:gd name="T11" fmla="*/ 0 h 9"/>
                <a:gd name="T12" fmla="*/ 5 w 10"/>
                <a:gd name="T13" fmla="*/ 0 h 9"/>
                <a:gd name="T14" fmla="*/ 5 w 10"/>
                <a:gd name="T15" fmla="*/ 0 h 9"/>
                <a:gd name="T16" fmla="*/ 7 w 10"/>
                <a:gd name="T17" fmla="*/ 0 h 9"/>
                <a:gd name="T18" fmla="*/ 9 w 10"/>
                <a:gd name="T19" fmla="*/ 1 h 9"/>
                <a:gd name="T20" fmla="*/ 9 w 10"/>
                <a:gd name="T21" fmla="*/ 1 h 9"/>
                <a:gd name="T22" fmla="*/ 10 w 10"/>
                <a:gd name="T23" fmla="*/ 2 h 9"/>
                <a:gd name="T24" fmla="*/ 10 w 10"/>
                <a:gd name="T25" fmla="*/ 4 h 9"/>
                <a:gd name="T26" fmla="*/ 10 w 10"/>
                <a:gd name="T27" fmla="*/ 4 h 9"/>
                <a:gd name="T28" fmla="*/ 10 w 10"/>
                <a:gd name="T29" fmla="*/ 6 h 9"/>
                <a:gd name="T30" fmla="*/ 9 w 10"/>
                <a:gd name="T31" fmla="*/ 8 h 9"/>
                <a:gd name="T32" fmla="*/ 9 w 10"/>
                <a:gd name="T33" fmla="*/ 8 h 9"/>
                <a:gd name="T34" fmla="*/ 7 w 10"/>
                <a:gd name="T35" fmla="*/ 9 h 9"/>
                <a:gd name="T36" fmla="*/ 5 w 10"/>
                <a:gd name="T37" fmla="*/ 9 h 9"/>
                <a:gd name="T38" fmla="*/ 5 w 10"/>
                <a:gd name="T39" fmla="*/ 9 h 9"/>
                <a:gd name="T40" fmla="*/ 4 w 10"/>
                <a:gd name="T41" fmla="*/ 9 h 9"/>
                <a:gd name="T42" fmla="*/ 1 w 10"/>
                <a:gd name="T43" fmla="*/ 8 h 9"/>
                <a:gd name="T44" fmla="*/ 1 w 10"/>
                <a:gd name="T45" fmla="*/ 8 h 9"/>
                <a:gd name="T46" fmla="*/ 0 w 10"/>
                <a:gd name="T47" fmla="*/ 6 h 9"/>
                <a:gd name="T48" fmla="*/ 0 w 10"/>
                <a:gd name="T49" fmla="*/ 4 h 9"/>
                <a:gd name="T50" fmla="*/ 0 w 10"/>
                <a:gd name="T5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9">
                  <a:moveTo>
                    <a:pt x="0" y="4"/>
                  </a:moveTo>
                  <a:lnTo>
                    <a:pt x="0" y="4"/>
                  </a:lnTo>
                  <a:lnTo>
                    <a:pt x="0" y="2"/>
                  </a:lnTo>
                  <a:lnTo>
                    <a:pt x="1" y="1"/>
                  </a:lnTo>
                  <a:lnTo>
                    <a:pt x="1" y="1"/>
                  </a:lnTo>
                  <a:lnTo>
                    <a:pt x="4" y="0"/>
                  </a:lnTo>
                  <a:lnTo>
                    <a:pt x="5" y="0"/>
                  </a:lnTo>
                  <a:lnTo>
                    <a:pt x="5" y="0"/>
                  </a:lnTo>
                  <a:lnTo>
                    <a:pt x="7" y="0"/>
                  </a:lnTo>
                  <a:lnTo>
                    <a:pt x="9" y="1"/>
                  </a:lnTo>
                  <a:lnTo>
                    <a:pt x="9" y="1"/>
                  </a:lnTo>
                  <a:lnTo>
                    <a:pt x="10" y="2"/>
                  </a:lnTo>
                  <a:lnTo>
                    <a:pt x="10" y="4"/>
                  </a:lnTo>
                  <a:lnTo>
                    <a:pt x="10" y="4"/>
                  </a:lnTo>
                  <a:lnTo>
                    <a:pt x="10" y="6"/>
                  </a:lnTo>
                  <a:lnTo>
                    <a:pt x="9" y="8"/>
                  </a:lnTo>
                  <a:lnTo>
                    <a:pt x="9" y="8"/>
                  </a:lnTo>
                  <a:lnTo>
                    <a:pt x="7" y="9"/>
                  </a:lnTo>
                  <a:lnTo>
                    <a:pt x="5" y="9"/>
                  </a:lnTo>
                  <a:lnTo>
                    <a:pt x="5" y="9"/>
                  </a:lnTo>
                  <a:lnTo>
                    <a:pt x="4" y="9"/>
                  </a:lnTo>
                  <a:lnTo>
                    <a:pt x="1" y="8"/>
                  </a:lnTo>
                  <a:lnTo>
                    <a:pt x="1" y="8"/>
                  </a:lnTo>
                  <a:lnTo>
                    <a:pt x="0" y="6"/>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3" name="Freeform 777">
              <a:extLst>
                <a:ext uri="{FF2B5EF4-FFF2-40B4-BE49-F238E27FC236}">
                  <a16:creationId xmlns:a16="http://schemas.microsoft.com/office/drawing/2014/main" id="{87558512-2B31-4893-9E1D-A2883A7E5159}"/>
                </a:ext>
              </a:extLst>
            </p:cNvPr>
            <p:cNvSpPr>
              <a:spLocks noEditPoints="1"/>
            </p:cNvSpPr>
            <p:nvPr/>
          </p:nvSpPr>
          <p:spPr bwMode="auto">
            <a:xfrm>
              <a:off x="5261" y="3507"/>
              <a:ext cx="20" cy="19"/>
            </a:xfrm>
            <a:custGeom>
              <a:avLst/>
              <a:gdLst>
                <a:gd name="T0" fmla="*/ 41 w 41"/>
                <a:gd name="T1" fmla="*/ 37 h 37"/>
                <a:gd name="T2" fmla="*/ 0 w 41"/>
                <a:gd name="T3" fmla="*/ 37 h 37"/>
                <a:gd name="T4" fmla="*/ 0 w 41"/>
                <a:gd name="T5" fmla="*/ 0 h 37"/>
                <a:gd name="T6" fmla="*/ 41 w 41"/>
                <a:gd name="T7" fmla="*/ 0 h 37"/>
                <a:gd name="T8" fmla="*/ 41 w 41"/>
                <a:gd name="T9" fmla="*/ 37 h 37"/>
                <a:gd name="T10" fmla="*/ 37 w 41"/>
                <a:gd name="T11" fmla="*/ 34 h 37"/>
                <a:gd name="T12" fmla="*/ 37 w 41"/>
                <a:gd name="T13" fmla="*/ 4 h 37"/>
                <a:gd name="T14" fmla="*/ 4 w 41"/>
                <a:gd name="T15" fmla="*/ 4 h 37"/>
                <a:gd name="T16" fmla="*/ 4 w 41"/>
                <a:gd name="T17" fmla="*/ 34 h 37"/>
                <a:gd name="T18" fmla="*/ 37 w 41"/>
                <a:gd name="T1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7">
                  <a:moveTo>
                    <a:pt x="41" y="37"/>
                  </a:moveTo>
                  <a:lnTo>
                    <a:pt x="0" y="37"/>
                  </a:lnTo>
                  <a:lnTo>
                    <a:pt x="0" y="0"/>
                  </a:lnTo>
                  <a:lnTo>
                    <a:pt x="41" y="0"/>
                  </a:lnTo>
                  <a:lnTo>
                    <a:pt x="41" y="37"/>
                  </a:lnTo>
                  <a:close/>
                  <a:moveTo>
                    <a:pt x="37" y="34"/>
                  </a:moveTo>
                  <a:lnTo>
                    <a:pt x="37" y="4"/>
                  </a:lnTo>
                  <a:lnTo>
                    <a:pt x="4" y="4"/>
                  </a:lnTo>
                  <a:lnTo>
                    <a:pt x="4" y="34"/>
                  </a:lnTo>
                  <a:lnTo>
                    <a:pt x="37"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4" name="Rectangle 778">
              <a:extLst>
                <a:ext uri="{FF2B5EF4-FFF2-40B4-BE49-F238E27FC236}">
                  <a16:creationId xmlns:a16="http://schemas.microsoft.com/office/drawing/2014/main" id="{9DB294AA-44C3-4AD2-A713-A27AA8872DCF}"/>
                </a:ext>
              </a:extLst>
            </p:cNvPr>
            <p:cNvSpPr>
              <a:spLocks noChangeArrowheads="1"/>
            </p:cNvSpPr>
            <p:nvPr/>
          </p:nvSpPr>
          <p:spPr bwMode="auto">
            <a:xfrm>
              <a:off x="5286" y="3515"/>
              <a:ext cx="2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5" name="Freeform 779">
              <a:extLst>
                <a:ext uri="{FF2B5EF4-FFF2-40B4-BE49-F238E27FC236}">
                  <a16:creationId xmlns:a16="http://schemas.microsoft.com/office/drawing/2014/main" id="{92C74322-CE04-4AA4-8FBF-BB602BC88F09}"/>
                </a:ext>
              </a:extLst>
            </p:cNvPr>
            <p:cNvSpPr>
              <a:spLocks/>
            </p:cNvSpPr>
            <p:nvPr/>
          </p:nvSpPr>
          <p:spPr bwMode="auto">
            <a:xfrm>
              <a:off x="5312" y="3504"/>
              <a:ext cx="22" cy="23"/>
            </a:xfrm>
            <a:custGeom>
              <a:avLst/>
              <a:gdLst>
                <a:gd name="T0" fmla="*/ 22 w 45"/>
                <a:gd name="T1" fmla="*/ 0 h 44"/>
                <a:gd name="T2" fmla="*/ 22 w 45"/>
                <a:gd name="T3" fmla="*/ 10 h 44"/>
                <a:gd name="T4" fmla="*/ 45 w 45"/>
                <a:gd name="T5" fmla="*/ 10 h 44"/>
                <a:gd name="T6" fmla="*/ 45 w 45"/>
                <a:gd name="T7" fmla="*/ 12 h 44"/>
                <a:gd name="T8" fmla="*/ 45 w 45"/>
                <a:gd name="T9" fmla="*/ 12 h 44"/>
                <a:gd name="T10" fmla="*/ 45 w 45"/>
                <a:gd name="T11" fmla="*/ 24 h 44"/>
                <a:gd name="T12" fmla="*/ 45 w 45"/>
                <a:gd name="T13" fmla="*/ 24 h 44"/>
                <a:gd name="T14" fmla="*/ 44 w 45"/>
                <a:gd name="T15" fmla="*/ 30 h 44"/>
                <a:gd name="T16" fmla="*/ 44 w 45"/>
                <a:gd name="T17" fmla="*/ 30 h 44"/>
                <a:gd name="T18" fmla="*/ 42 w 45"/>
                <a:gd name="T19" fmla="*/ 36 h 44"/>
                <a:gd name="T20" fmla="*/ 42 w 45"/>
                <a:gd name="T21" fmla="*/ 36 h 44"/>
                <a:gd name="T22" fmla="*/ 40 w 45"/>
                <a:gd name="T23" fmla="*/ 40 h 44"/>
                <a:gd name="T24" fmla="*/ 40 w 45"/>
                <a:gd name="T25" fmla="*/ 40 h 44"/>
                <a:gd name="T26" fmla="*/ 36 w 45"/>
                <a:gd name="T27" fmla="*/ 42 h 44"/>
                <a:gd name="T28" fmla="*/ 36 w 45"/>
                <a:gd name="T29" fmla="*/ 42 h 44"/>
                <a:gd name="T30" fmla="*/ 31 w 45"/>
                <a:gd name="T31" fmla="*/ 43 h 44"/>
                <a:gd name="T32" fmla="*/ 31 w 45"/>
                <a:gd name="T33" fmla="*/ 43 h 44"/>
                <a:gd name="T34" fmla="*/ 22 w 45"/>
                <a:gd name="T35" fmla="*/ 42 h 44"/>
                <a:gd name="T36" fmla="*/ 22 w 45"/>
                <a:gd name="T37" fmla="*/ 38 h 44"/>
                <a:gd name="T38" fmla="*/ 22 w 45"/>
                <a:gd name="T39" fmla="*/ 38 h 44"/>
                <a:gd name="T40" fmla="*/ 30 w 45"/>
                <a:gd name="T41" fmla="*/ 39 h 44"/>
                <a:gd name="T42" fmla="*/ 30 w 45"/>
                <a:gd name="T43" fmla="*/ 39 h 44"/>
                <a:gd name="T44" fmla="*/ 34 w 45"/>
                <a:gd name="T45" fmla="*/ 39 h 44"/>
                <a:gd name="T46" fmla="*/ 34 w 45"/>
                <a:gd name="T47" fmla="*/ 39 h 44"/>
                <a:gd name="T48" fmla="*/ 35 w 45"/>
                <a:gd name="T49" fmla="*/ 38 h 44"/>
                <a:gd name="T50" fmla="*/ 37 w 45"/>
                <a:gd name="T51" fmla="*/ 36 h 44"/>
                <a:gd name="T52" fmla="*/ 37 w 45"/>
                <a:gd name="T53" fmla="*/ 36 h 44"/>
                <a:gd name="T54" fmla="*/ 40 w 45"/>
                <a:gd name="T55" fmla="*/ 28 h 44"/>
                <a:gd name="T56" fmla="*/ 40 w 45"/>
                <a:gd name="T57" fmla="*/ 28 h 44"/>
                <a:gd name="T58" fmla="*/ 40 w 45"/>
                <a:gd name="T59" fmla="*/ 17 h 44"/>
                <a:gd name="T60" fmla="*/ 40 w 45"/>
                <a:gd name="T61" fmla="*/ 13 h 44"/>
                <a:gd name="T62" fmla="*/ 21 w 45"/>
                <a:gd name="T63" fmla="*/ 13 h 44"/>
                <a:gd name="T64" fmla="*/ 21 w 45"/>
                <a:gd name="T65" fmla="*/ 13 h 44"/>
                <a:gd name="T66" fmla="*/ 21 w 45"/>
                <a:gd name="T67" fmla="*/ 19 h 44"/>
                <a:gd name="T68" fmla="*/ 19 w 45"/>
                <a:gd name="T69" fmla="*/ 24 h 44"/>
                <a:gd name="T70" fmla="*/ 18 w 45"/>
                <a:gd name="T71" fmla="*/ 29 h 44"/>
                <a:gd name="T72" fmla="*/ 15 w 45"/>
                <a:gd name="T73" fmla="*/ 32 h 44"/>
                <a:gd name="T74" fmla="*/ 15 w 45"/>
                <a:gd name="T75" fmla="*/ 32 h 44"/>
                <a:gd name="T76" fmla="*/ 10 w 45"/>
                <a:gd name="T77" fmla="*/ 39 h 44"/>
                <a:gd name="T78" fmla="*/ 2 w 45"/>
                <a:gd name="T79" fmla="*/ 44 h 44"/>
                <a:gd name="T80" fmla="*/ 0 w 45"/>
                <a:gd name="T81" fmla="*/ 41 h 44"/>
                <a:gd name="T82" fmla="*/ 0 w 45"/>
                <a:gd name="T83" fmla="*/ 41 h 44"/>
                <a:gd name="T84" fmla="*/ 7 w 45"/>
                <a:gd name="T85" fmla="*/ 36 h 44"/>
                <a:gd name="T86" fmla="*/ 12 w 45"/>
                <a:gd name="T87" fmla="*/ 30 h 44"/>
                <a:gd name="T88" fmla="*/ 12 w 45"/>
                <a:gd name="T89" fmla="*/ 30 h 44"/>
                <a:gd name="T90" fmla="*/ 15 w 45"/>
                <a:gd name="T91" fmla="*/ 23 h 44"/>
                <a:gd name="T92" fmla="*/ 17 w 45"/>
                <a:gd name="T93" fmla="*/ 13 h 44"/>
                <a:gd name="T94" fmla="*/ 2 w 45"/>
                <a:gd name="T95" fmla="*/ 13 h 44"/>
                <a:gd name="T96" fmla="*/ 2 w 45"/>
                <a:gd name="T97" fmla="*/ 10 h 44"/>
                <a:gd name="T98" fmla="*/ 17 w 45"/>
                <a:gd name="T99" fmla="*/ 10 h 44"/>
                <a:gd name="T100" fmla="*/ 17 w 45"/>
                <a:gd name="T101" fmla="*/ 0 h 44"/>
                <a:gd name="T102" fmla="*/ 22 w 45"/>
                <a:gd name="T10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 h="44">
                  <a:moveTo>
                    <a:pt x="22" y="0"/>
                  </a:moveTo>
                  <a:lnTo>
                    <a:pt x="22" y="10"/>
                  </a:lnTo>
                  <a:lnTo>
                    <a:pt x="45" y="10"/>
                  </a:lnTo>
                  <a:lnTo>
                    <a:pt x="45" y="12"/>
                  </a:lnTo>
                  <a:lnTo>
                    <a:pt x="45" y="12"/>
                  </a:lnTo>
                  <a:lnTo>
                    <a:pt x="45" y="24"/>
                  </a:lnTo>
                  <a:lnTo>
                    <a:pt x="45" y="24"/>
                  </a:lnTo>
                  <a:lnTo>
                    <a:pt x="44" y="30"/>
                  </a:lnTo>
                  <a:lnTo>
                    <a:pt x="44" y="30"/>
                  </a:lnTo>
                  <a:lnTo>
                    <a:pt x="42" y="36"/>
                  </a:lnTo>
                  <a:lnTo>
                    <a:pt x="42" y="36"/>
                  </a:lnTo>
                  <a:lnTo>
                    <a:pt x="40" y="40"/>
                  </a:lnTo>
                  <a:lnTo>
                    <a:pt x="40" y="40"/>
                  </a:lnTo>
                  <a:lnTo>
                    <a:pt x="36" y="42"/>
                  </a:lnTo>
                  <a:lnTo>
                    <a:pt x="36" y="42"/>
                  </a:lnTo>
                  <a:lnTo>
                    <a:pt x="31" y="43"/>
                  </a:lnTo>
                  <a:lnTo>
                    <a:pt x="31" y="43"/>
                  </a:lnTo>
                  <a:lnTo>
                    <a:pt x="22" y="42"/>
                  </a:lnTo>
                  <a:lnTo>
                    <a:pt x="22" y="38"/>
                  </a:lnTo>
                  <a:lnTo>
                    <a:pt x="22" y="38"/>
                  </a:lnTo>
                  <a:lnTo>
                    <a:pt x="30" y="39"/>
                  </a:lnTo>
                  <a:lnTo>
                    <a:pt x="30" y="39"/>
                  </a:lnTo>
                  <a:lnTo>
                    <a:pt x="34" y="39"/>
                  </a:lnTo>
                  <a:lnTo>
                    <a:pt x="34" y="39"/>
                  </a:lnTo>
                  <a:lnTo>
                    <a:pt x="35" y="38"/>
                  </a:lnTo>
                  <a:lnTo>
                    <a:pt x="37" y="36"/>
                  </a:lnTo>
                  <a:lnTo>
                    <a:pt x="37" y="36"/>
                  </a:lnTo>
                  <a:lnTo>
                    <a:pt x="40" y="28"/>
                  </a:lnTo>
                  <a:lnTo>
                    <a:pt x="40" y="28"/>
                  </a:lnTo>
                  <a:lnTo>
                    <a:pt x="40" y="17"/>
                  </a:lnTo>
                  <a:lnTo>
                    <a:pt x="40" y="13"/>
                  </a:lnTo>
                  <a:lnTo>
                    <a:pt x="21" y="13"/>
                  </a:lnTo>
                  <a:lnTo>
                    <a:pt x="21" y="13"/>
                  </a:lnTo>
                  <a:lnTo>
                    <a:pt x="21" y="19"/>
                  </a:lnTo>
                  <a:lnTo>
                    <a:pt x="19" y="24"/>
                  </a:lnTo>
                  <a:lnTo>
                    <a:pt x="18" y="29"/>
                  </a:lnTo>
                  <a:lnTo>
                    <a:pt x="15" y="32"/>
                  </a:lnTo>
                  <a:lnTo>
                    <a:pt x="15" y="32"/>
                  </a:lnTo>
                  <a:lnTo>
                    <a:pt x="10" y="39"/>
                  </a:lnTo>
                  <a:lnTo>
                    <a:pt x="2" y="44"/>
                  </a:lnTo>
                  <a:lnTo>
                    <a:pt x="0" y="41"/>
                  </a:lnTo>
                  <a:lnTo>
                    <a:pt x="0" y="41"/>
                  </a:lnTo>
                  <a:lnTo>
                    <a:pt x="7" y="36"/>
                  </a:lnTo>
                  <a:lnTo>
                    <a:pt x="12" y="30"/>
                  </a:lnTo>
                  <a:lnTo>
                    <a:pt x="12" y="30"/>
                  </a:lnTo>
                  <a:lnTo>
                    <a:pt x="15" y="23"/>
                  </a:lnTo>
                  <a:lnTo>
                    <a:pt x="17" y="13"/>
                  </a:lnTo>
                  <a:lnTo>
                    <a:pt x="2" y="13"/>
                  </a:lnTo>
                  <a:lnTo>
                    <a:pt x="2" y="10"/>
                  </a:lnTo>
                  <a:lnTo>
                    <a:pt x="17" y="10"/>
                  </a:lnTo>
                  <a:lnTo>
                    <a:pt x="17" y="0"/>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6" name="Freeform 780">
              <a:extLst>
                <a:ext uri="{FF2B5EF4-FFF2-40B4-BE49-F238E27FC236}">
                  <a16:creationId xmlns:a16="http://schemas.microsoft.com/office/drawing/2014/main" id="{451EB626-9DAE-4163-8E13-98D88A10FB4D}"/>
                </a:ext>
              </a:extLst>
            </p:cNvPr>
            <p:cNvSpPr>
              <a:spLocks noEditPoints="1"/>
            </p:cNvSpPr>
            <p:nvPr/>
          </p:nvSpPr>
          <p:spPr bwMode="auto">
            <a:xfrm>
              <a:off x="5339" y="3506"/>
              <a:ext cx="21" cy="21"/>
            </a:xfrm>
            <a:custGeom>
              <a:avLst/>
              <a:gdLst>
                <a:gd name="T0" fmla="*/ 41 w 41"/>
                <a:gd name="T1" fmla="*/ 13 h 41"/>
                <a:gd name="T2" fmla="*/ 41 w 41"/>
                <a:gd name="T3" fmla="*/ 13 h 41"/>
                <a:gd name="T4" fmla="*/ 41 w 41"/>
                <a:gd name="T5" fmla="*/ 20 h 41"/>
                <a:gd name="T6" fmla="*/ 41 w 41"/>
                <a:gd name="T7" fmla="*/ 20 h 41"/>
                <a:gd name="T8" fmla="*/ 38 w 41"/>
                <a:gd name="T9" fmla="*/ 27 h 41"/>
                <a:gd name="T10" fmla="*/ 38 w 41"/>
                <a:gd name="T11" fmla="*/ 27 h 41"/>
                <a:gd name="T12" fmla="*/ 35 w 41"/>
                <a:gd name="T13" fmla="*/ 31 h 41"/>
                <a:gd name="T14" fmla="*/ 32 w 41"/>
                <a:gd name="T15" fmla="*/ 34 h 41"/>
                <a:gd name="T16" fmla="*/ 32 w 41"/>
                <a:gd name="T17" fmla="*/ 34 h 41"/>
                <a:gd name="T18" fmla="*/ 27 w 41"/>
                <a:gd name="T19" fmla="*/ 37 h 41"/>
                <a:gd name="T20" fmla="*/ 21 w 41"/>
                <a:gd name="T21" fmla="*/ 39 h 41"/>
                <a:gd name="T22" fmla="*/ 21 w 41"/>
                <a:gd name="T23" fmla="*/ 39 h 41"/>
                <a:gd name="T24" fmla="*/ 15 w 41"/>
                <a:gd name="T25" fmla="*/ 40 h 41"/>
                <a:gd name="T26" fmla="*/ 7 w 41"/>
                <a:gd name="T27" fmla="*/ 41 h 41"/>
                <a:gd name="T28" fmla="*/ 6 w 41"/>
                <a:gd name="T29" fmla="*/ 37 h 41"/>
                <a:gd name="T30" fmla="*/ 6 w 41"/>
                <a:gd name="T31" fmla="*/ 37 h 41"/>
                <a:gd name="T32" fmla="*/ 13 w 41"/>
                <a:gd name="T33" fmla="*/ 37 h 41"/>
                <a:gd name="T34" fmla="*/ 19 w 41"/>
                <a:gd name="T35" fmla="*/ 36 h 41"/>
                <a:gd name="T36" fmla="*/ 24 w 41"/>
                <a:gd name="T37" fmla="*/ 34 h 41"/>
                <a:gd name="T38" fmla="*/ 28 w 41"/>
                <a:gd name="T39" fmla="*/ 32 h 41"/>
                <a:gd name="T40" fmla="*/ 28 w 41"/>
                <a:gd name="T41" fmla="*/ 32 h 41"/>
                <a:gd name="T42" fmla="*/ 31 w 41"/>
                <a:gd name="T43" fmla="*/ 29 h 41"/>
                <a:gd name="T44" fmla="*/ 34 w 41"/>
                <a:gd name="T45" fmla="*/ 25 h 41"/>
                <a:gd name="T46" fmla="*/ 36 w 41"/>
                <a:gd name="T47" fmla="*/ 21 h 41"/>
                <a:gd name="T48" fmla="*/ 37 w 41"/>
                <a:gd name="T49" fmla="*/ 16 h 41"/>
                <a:gd name="T50" fmla="*/ 0 w 41"/>
                <a:gd name="T51" fmla="*/ 16 h 41"/>
                <a:gd name="T52" fmla="*/ 0 w 41"/>
                <a:gd name="T53" fmla="*/ 13 h 41"/>
                <a:gd name="T54" fmla="*/ 41 w 41"/>
                <a:gd name="T55" fmla="*/ 13 h 41"/>
                <a:gd name="T56" fmla="*/ 40 w 41"/>
                <a:gd name="T57" fmla="*/ 4 h 41"/>
                <a:gd name="T58" fmla="*/ 2 w 41"/>
                <a:gd name="T59" fmla="*/ 4 h 41"/>
                <a:gd name="T60" fmla="*/ 2 w 41"/>
                <a:gd name="T61" fmla="*/ 0 h 41"/>
                <a:gd name="T62" fmla="*/ 40 w 41"/>
                <a:gd name="T63" fmla="*/ 0 h 41"/>
                <a:gd name="T64" fmla="*/ 40 w 41"/>
                <a:gd name="T65"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41">
                  <a:moveTo>
                    <a:pt x="41" y="13"/>
                  </a:moveTo>
                  <a:lnTo>
                    <a:pt x="41" y="13"/>
                  </a:lnTo>
                  <a:lnTo>
                    <a:pt x="41" y="20"/>
                  </a:lnTo>
                  <a:lnTo>
                    <a:pt x="41" y="20"/>
                  </a:lnTo>
                  <a:lnTo>
                    <a:pt x="38" y="27"/>
                  </a:lnTo>
                  <a:lnTo>
                    <a:pt x="38" y="27"/>
                  </a:lnTo>
                  <a:lnTo>
                    <a:pt x="35" y="31"/>
                  </a:lnTo>
                  <a:lnTo>
                    <a:pt x="32" y="34"/>
                  </a:lnTo>
                  <a:lnTo>
                    <a:pt x="32" y="34"/>
                  </a:lnTo>
                  <a:lnTo>
                    <a:pt x="27" y="37"/>
                  </a:lnTo>
                  <a:lnTo>
                    <a:pt x="21" y="39"/>
                  </a:lnTo>
                  <a:lnTo>
                    <a:pt x="21" y="39"/>
                  </a:lnTo>
                  <a:lnTo>
                    <a:pt x="15" y="40"/>
                  </a:lnTo>
                  <a:lnTo>
                    <a:pt x="7" y="41"/>
                  </a:lnTo>
                  <a:lnTo>
                    <a:pt x="6" y="37"/>
                  </a:lnTo>
                  <a:lnTo>
                    <a:pt x="6" y="37"/>
                  </a:lnTo>
                  <a:lnTo>
                    <a:pt x="13" y="37"/>
                  </a:lnTo>
                  <a:lnTo>
                    <a:pt x="19" y="36"/>
                  </a:lnTo>
                  <a:lnTo>
                    <a:pt x="24" y="34"/>
                  </a:lnTo>
                  <a:lnTo>
                    <a:pt x="28" y="32"/>
                  </a:lnTo>
                  <a:lnTo>
                    <a:pt x="28" y="32"/>
                  </a:lnTo>
                  <a:lnTo>
                    <a:pt x="31" y="29"/>
                  </a:lnTo>
                  <a:lnTo>
                    <a:pt x="34" y="25"/>
                  </a:lnTo>
                  <a:lnTo>
                    <a:pt x="36" y="21"/>
                  </a:lnTo>
                  <a:lnTo>
                    <a:pt x="37" y="16"/>
                  </a:lnTo>
                  <a:lnTo>
                    <a:pt x="0" y="16"/>
                  </a:lnTo>
                  <a:lnTo>
                    <a:pt x="0" y="13"/>
                  </a:lnTo>
                  <a:lnTo>
                    <a:pt x="41" y="13"/>
                  </a:lnTo>
                  <a:close/>
                  <a:moveTo>
                    <a:pt x="40" y="4"/>
                  </a:moveTo>
                  <a:lnTo>
                    <a:pt x="2" y="4"/>
                  </a:lnTo>
                  <a:lnTo>
                    <a:pt x="2" y="0"/>
                  </a:lnTo>
                  <a:lnTo>
                    <a:pt x="40" y="0"/>
                  </a:lnTo>
                  <a:lnTo>
                    <a:pt x="4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7" name="Freeform 781">
              <a:extLst>
                <a:ext uri="{FF2B5EF4-FFF2-40B4-BE49-F238E27FC236}">
                  <a16:creationId xmlns:a16="http://schemas.microsoft.com/office/drawing/2014/main" id="{53E9CD89-EF3F-49CA-83CC-4FD0F925DE41}"/>
                </a:ext>
              </a:extLst>
            </p:cNvPr>
            <p:cNvSpPr>
              <a:spLocks/>
            </p:cNvSpPr>
            <p:nvPr/>
          </p:nvSpPr>
          <p:spPr bwMode="auto">
            <a:xfrm>
              <a:off x="5364" y="3505"/>
              <a:ext cx="23" cy="22"/>
            </a:xfrm>
            <a:custGeom>
              <a:avLst/>
              <a:gdLst>
                <a:gd name="T0" fmla="*/ 30 w 45"/>
                <a:gd name="T1" fmla="*/ 43 h 43"/>
                <a:gd name="T2" fmla="*/ 26 w 45"/>
                <a:gd name="T3" fmla="*/ 43 h 43"/>
                <a:gd name="T4" fmla="*/ 26 w 45"/>
                <a:gd name="T5" fmla="*/ 18 h 43"/>
                <a:gd name="T6" fmla="*/ 26 w 45"/>
                <a:gd name="T7" fmla="*/ 18 h 43"/>
                <a:gd name="T8" fmla="*/ 14 w 45"/>
                <a:gd name="T9" fmla="*/ 23 h 43"/>
                <a:gd name="T10" fmla="*/ 2 w 45"/>
                <a:gd name="T11" fmla="*/ 27 h 43"/>
                <a:gd name="T12" fmla="*/ 0 w 45"/>
                <a:gd name="T13" fmla="*/ 23 h 43"/>
                <a:gd name="T14" fmla="*/ 0 w 45"/>
                <a:gd name="T15" fmla="*/ 23 h 43"/>
                <a:gd name="T16" fmla="*/ 15 w 45"/>
                <a:gd name="T17" fmla="*/ 19 h 43"/>
                <a:gd name="T18" fmla="*/ 21 w 45"/>
                <a:gd name="T19" fmla="*/ 16 h 43"/>
                <a:gd name="T20" fmla="*/ 26 w 45"/>
                <a:gd name="T21" fmla="*/ 13 h 43"/>
                <a:gd name="T22" fmla="*/ 26 w 45"/>
                <a:gd name="T23" fmla="*/ 13 h 43"/>
                <a:gd name="T24" fmla="*/ 35 w 45"/>
                <a:gd name="T25" fmla="*/ 6 h 43"/>
                <a:gd name="T26" fmla="*/ 41 w 45"/>
                <a:gd name="T27" fmla="*/ 0 h 43"/>
                <a:gd name="T28" fmla="*/ 45 w 45"/>
                <a:gd name="T29" fmla="*/ 1 h 43"/>
                <a:gd name="T30" fmla="*/ 45 w 45"/>
                <a:gd name="T31" fmla="*/ 1 h 43"/>
                <a:gd name="T32" fmla="*/ 39 w 45"/>
                <a:gd name="T33" fmla="*/ 8 h 43"/>
                <a:gd name="T34" fmla="*/ 30 w 45"/>
                <a:gd name="T35" fmla="*/ 15 h 43"/>
                <a:gd name="T36" fmla="*/ 30 w 45"/>
                <a:gd name="T3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43">
                  <a:moveTo>
                    <a:pt x="30" y="43"/>
                  </a:moveTo>
                  <a:lnTo>
                    <a:pt x="26" y="43"/>
                  </a:lnTo>
                  <a:lnTo>
                    <a:pt x="26" y="18"/>
                  </a:lnTo>
                  <a:lnTo>
                    <a:pt x="26" y="18"/>
                  </a:lnTo>
                  <a:lnTo>
                    <a:pt x="14" y="23"/>
                  </a:lnTo>
                  <a:lnTo>
                    <a:pt x="2" y="27"/>
                  </a:lnTo>
                  <a:lnTo>
                    <a:pt x="0" y="23"/>
                  </a:lnTo>
                  <a:lnTo>
                    <a:pt x="0" y="23"/>
                  </a:lnTo>
                  <a:lnTo>
                    <a:pt x="15" y="19"/>
                  </a:lnTo>
                  <a:lnTo>
                    <a:pt x="21" y="16"/>
                  </a:lnTo>
                  <a:lnTo>
                    <a:pt x="26" y="13"/>
                  </a:lnTo>
                  <a:lnTo>
                    <a:pt x="26" y="13"/>
                  </a:lnTo>
                  <a:lnTo>
                    <a:pt x="35" y="6"/>
                  </a:lnTo>
                  <a:lnTo>
                    <a:pt x="41" y="0"/>
                  </a:lnTo>
                  <a:lnTo>
                    <a:pt x="45" y="1"/>
                  </a:lnTo>
                  <a:lnTo>
                    <a:pt x="45" y="1"/>
                  </a:lnTo>
                  <a:lnTo>
                    <a:pt x="39" y="8"/>
                  </a:lnTo>
                  <a:lnTo>
                    <a:pt x="30" y="15"/>
                  </a:lnTo>
                  <a:lnTo>
                    <a:pt x="3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8" name="Freeform 782">
              <a:extLst>
                <a:ext uri="{FF2B5EF4-FFF2-40B4-BE49-F238E27FC236}">
                  <a16:creationId xmlns:a16="http://schemas.microsoft.com/office/drawing/2014/main" id="{97B4C801-D080-404C-BF10-FBC5AA641822}"/>
                </a:ext>
              </a:extLst>
            </p:cNvPr>
            <p:cNvSpPr>
              <a:spLocks noEditPoints="1"/>
            </p:cNvSpPr>
            <p:nvPr/>
          </p:nvSpPr>
          <p:spPr bwMode="auto">
            <a:xfrm>
              <a:off x="5390" y="3502"/>
              <a:ext cx="26" cy="25"/>
            </a:xfrm>
            <a:custGeom>
              <a:avLst/>
              <a:gdLst>
                <a:gd name="T0" fmla="*/ 49 w 52"/>
                <a:gd name="T1" fmla="*/ 46 h 49"/>
                <a:gd name="T2" fmla="*/ 46 w 52"/>
                <a:gd name="T3" fmla="*/ 49 h 49"/>
                <a:gd name="T4" fmla="*/ 46 w 52"/>
                <a:gd name="T5" fmla="*/ 49 h 49"/>
                <a:gd name="T6" fmla="*/ 37 w 52"/>
                <a:gd name="T7" fmla="*/ 40 h 49"/>
                <a:gd name="T8" fmla="*/ 27 w 52"/>
                <a:gd name="T9" fmla="*/ 32 h 49"/>
                <a:gd name="T10" fmla="*/ 27 w 52"/>
                <a:gd name="T11" fmla="*/ 32 h 49"/>
                <a:gd name="T12" fmla="*/ 21 w 52"/>
                <a:gd name="T13" fmla="*/ 37 h 49"/>
                <a:gd name="T14" fmla="*/ 15 w 52"/>
                <a:gd name="T15" fmla="*/ 42 h 49"/>
                <a:gd name="T16" fmla="*/ 9 w 52"/>
                <a:gd name="T17" fmla="*/ 46 h 49"/>
                <a:gd name="T18" fmla="*/ 3 w 52"/>
                <a:gd name="T19" fmla="*/ 49 h 49"/>
                <a:gd name="T20" fmla="*/ 0 w 52"/>
                <a:gd name="T21" fmla="*/ 45 h 49"/>
                <a:gd name="T22" fmla="*/ 0 w 52"/>
                <a:gd name="T23" fmla="*/ 45 h 49"/>
                <a:gd name="T24" fmla="*/ 11 w 52"/>
                <a:gd name="T25" fmla="*/ 40 h 49"/>
                <a:gd name="T26" fmla="*/ 21 w 52"/>
                <a:gd name="T27" fmla="*/ 32 h 49"/>
                <a:gd name="T28" fmla="*/ 21 w 52"/>
                <a:gd name="T29" fmla="*/ 32 h 49"/>
                <a:gd name="T30" fmla="*/ 26 w 52"/>
                <a:gd name="T31" fmla="*/ 27 h 49"/>
                <a:gd name="T32" fmla="*/ 30 w 52"/>
                <a:gd name="T33" fmla="*/ 22 h 49"/>
                <a:gd name="T34" fmla="*/ 33 w 52"/>
                <a:gd name="T35" fmla="*/ 17 h 49"/>
                <a:gd name="T36" fmla="*/ 35 w 52"/>
                <a:gd name="T37" fmla="*/ 12 h 49"/>
                <a:gd name="T38" fmla="*/ 7 w 52"/>
                <a:gd name="T39" fmla="*/ 12 h 49"/>
                <a:gd name="T40" fmla="*/ 7 w 52"/>
                <a:gd name="T41" fmla="*/ 9 h 49"/>
                <a:gd name="T42" fmla="*/ 40 w 52"/>
                <a:gd name="T43" fmla="*/ 9 h 49"/>
                <a:gd name="T44" fmla="*/ 41 w 52"/>
                <a:gd name="T45" fmla="*/ 9 h 49"/>
                <a:gd name="T46" fmla="*/ 41 w 52"/>
                <a:gd name="T47" fmla="*/ 9 h 49"/>
                <a:gd name="T48" fmla="*/ 39 w 52"/>
                <a:gd name="T49" fmla="*/ 14 h 49"/>
                <a:gd name="T50" fmla="*/ 37 w 52"/>
                <a:gd name="T51" fmla="*/ 19 h 49"/>
                <a:gd name="T52" fmla="*/ 37 w 52"/>
                <a:gd name="T53" fmla="*/ 19 h 49"/>
                <a:gd name="T54" fmla="*/ 33 w 52"/>
                <a:gd name="T55" fmla="*/ 24 h 49"/>
                <a:gd name="T56" fmla="*/ 30 w 52"/>
                <a:gd name="T57" fmla="*/ 29 h 49"/>
                <a:gd name="T58" fmla="*/ 30 w 52"/>
                <a:gd name="T59" fmla="*/ 29 h 49"/>
                <a:gd name="T60" fmla="*/ 49 w 52"/>
                <a:gd name="T61" fmla="*/ 46 h 49"/>
                <a:gd name="T62" fmla="*/ 49 w 52"/>
                <a:gd name="T63" fmla="*/ 46 h 49"/>
                <a:gd name="T64" fmla="*/ 45 w 52"/>
                <a:gd name="T65" fmla="*/ 10 h 49"/>
                <a:gd name="T66" fmla="*/ 42 w 52"/>
                <a:gd name="T67" fmla="*/ 11 h 49"/>
                <a:gd name="T68" fmla="*/ 42 w 52"/>
                <a:gd name="T69" fmla="*/ 11 h 49"/>
                <a:gd name="T70" fmla="*/ 38 w 52"/>
                <a:gd name="T71" fmla="*/ 4 h 49"/>
                <a:gd name="T72" fmla="*/ 41 w 52"/>
                <a:gd name="T73" fmla="*/ 3 h 49"/>
                <a:gd name="T74" fmla="*/ 41 w 52"/>
                <a:gd name="T75" fmla="*/ 3 h 49"/>
                <a:gd name="T76" fmla="*/ 45 w 52"/>
                <a:gd name="T77" fmla="*/ 10 h 49"/>
                <a:gd name="T78" fmla="*/ 45 w 52"/>
                <a:gd name="T79" fmla="*/ 10 h 49"/>
                <a:gd name="T80" fmla="*/ 52 w 52"/>
                <a:gd name="T81" fmla="*/ 8 h 49"/>
                <a:gd name="T82" fmla="*/ 49 w 52"/>
                <a:gd name="T83" fmla="*/ 9 h 49"/>
                <a:gd name="T84" fmla="*/ 49 w 52"/>
                <a:gd name="T85" fmla="*/ 9 h 49"/>
                <a:gd name="T86" fmla="*/ 45 w 52"/>
                <a:gd name="T87" fmla="*/ 2 h 49"/>
                <a:gd name="T88" fmla="*/ 48 w 52"/>
                <a:gd name="T89" fmla="*/ 0 h 49"/>
                <a:gd name="T90" fmla="*/ 48 w 52"/>
                <a:gd name="T91" fmla="*/ 0 h 49"/>
                <a:gd name="T92" fmla="*/ 52 w 52"/>
                <a:gd name="T93" fmla="*/ 8 h 49"/>
                <a:gd name="T94" fmla="*/ 52 w 52"/>
                <a:gd name="T95"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 h="49">
                  <a:moveTo>
                    <a:pt x="49" y="46"/>
                  </a:moveTo>
                  <a:lnTo>
                    <a:pt x="46" y="49"/>
                  </a:lnTo>
                  <a:lnTo>
                    <a:pt x="46" y="49"/>
                  </a:lnTo>
                  <a:lnTo>
                    <a:pt x="37" y="40"/>
                  </a:lnTo>
                  <a:lnTo>
                    <a:pt x="27" y="32"/>
                  </a:lnTo>
                  <a:lnTo>
                    <a:pt x="27" y="32"/>
                  </a:lnTo>
                  <a:lnTo>
                    <a:pt x="21" y="37"/>
                  </a:lnTo>
                  <a:lnTo>
                    <a:pt x="15" y="42"/>
                  </a:lnTo>
                  <a:lnTo>
                    <a:pt x="9" y="46"/>
                  </a:lnTo>
                  <a:lnTo>
                    <a:pt x="3" y="49"/>
                  </a:lnTo>
                  <a:lnTo>
                    <a:pt x="0" y="45"/>
                  </a:lnTo>
                  <a:lnTo>
                    <a:pt x="0" y="45"/>
                  </a:lnTo>
                  <a:lnTo>
                    <a:pt x="11" y="40"/>
                  </a:lnTo>
                  <a:lnTo>
                    <a:pt x="21" y="32"/>
                  </a:lnTo>
                  <a:lnTo>
                    <a:pt x="21" y="32"/>
                  </a:lnTo>
                  <a:lnTo>
                    <a:pt x="26" y="27"/>
                  </a:lnTo>
                  <a:lnTo>
                    <a:pt x="30" y="22"/>
                  </a:lnTo>
                  <a:lnTo>
                    <a:pt x="33" y="17"/>
                  </a:lnTo>
                  <a:lnTo>
                    <a:pt x="35" y="12"/>
                  </a:lnTo>
                  <a:lnTo>
                    <a:pt x="7" y="12"/>
                  </a:lnTo>
                  <a:lnTo>
                    <a:pt x="7" y="9"/>
                  </a:lnTo>
                  <a:lnTo>
                    <a:pt x="40" y="9"/>
                  </a:lnTo>
                  <a:lnTo>
                    <a:pt x="41" y="9"/>
                  </a:lnTo>
                  <a:lnTo>
                    <a:pt x="41" y="9"/>
                  </a:lnTo>
                  <a:lnTo>
                    <a:pt x="39" y="14"/>
                  </a:lnTo>
                  <a:lnTo>
                    <a:pt x="37" y="19"/>
                  </a:lnTo>
                  <a:lnTo>
                    <a:pt x="37" y="19"/>
                  </a:lnTo>
                  <a:lnTo>
                    <a:pt x="33" y="24"/>
                  </a:lnTo>
                  <a:lnTo>
                    <a:pt x="30" y="29"/>
                  </a:lnTo>
                  <a:lnTo>
                    <a:pt x="30" y="29"/>
                  </a:lnTo>
                  <a:lnTo>
                    <a:pt x="49" y="46"/>
                  </a:lnTo>
                  <a:lnTo>
                    <a:pt x="49" y="46"/>
                  </a:lnTo>
                  <a:close/>
                  <a:moveTo>
                    <a:pt x="45" y="10"/>
                  </a:moveTo>
                  <a:lnTo>
                    <a:pt x="42" y="11"/>
                  </a:lnTo>
                  <a:lnTo>
                    <a:pt x="42" y="11"/>
                  </a:lnTo>
                  <a:lnTo>
                    <a:pt x="38" y="4"/>
                  </a:lnTo>
                  <a:lnTo>
                    <a:pt x="41" y="3"/>
                  </a:lnTo>
                  <a:lnTo>
                    <a:pt x="41" y="3"/>
                  </a:lnTo>
                  <a:lnTo>
                    <a:pt x="45" y="10"/>
                  </a:lnTo>
                  <a:lnTo>
                    <a:pt x="45" y="10"/>
                  </a:lnTo>
                  <a:close/>
                  <a:moveTo>
                    <a:pt x="52" y="8"/>
                  </a:moveTo>
                  <a:lnTo>
                    <a:pt x="49" y="9"/>
                  </a:lnTo>
                  <a:lnTo>
                    <a:pt x="49" y="9"/>
                  </a:lnTo>
                  <a:lnTo>
                    <a:pt x="45" y="2"/>
                  </a:lnTo>
                  <a:lnTo>
                    <a:pt x="48" y="0"/>
                  </a:lnTo>
                  <a:lnTo>
                    <a:pt x="48" y="0"/>
                  </a:lnTo>
                  <a:lnTo>
                    <a:pt x="52" y="8"/>
                  </a:lnTo>
                  <a:lnTo>
                    <a:pt x="5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9" name="Freeform 783">
              <a:extLst>
                <a:ext uri="{FF2B5EF4-FFF2-40B4-BE49-F238E27FC236}">
                  <a16:creationId xmlns:a16="http://schemas.microsoft.com/office/drawing/2014/main" id="{0047185B-84C8-441B-A951-629A1708A944}"/>
                </a:ext>
              </a:extLst>
            </p:cNvPr>
            <p:cNvSpPr>
              <a:spLocks/>
            </p:cNvSpPr>
            <p:nvPr/>
          </p:nvSpPr>
          <p:spPr bwMode="auto">
            <a:xfrm>
              <a:off x="5421" y="3505"/>
              <a:ext cx="19" cy="22"/>
            </a:xfrm>
            <a:custGeom>
              <a:avLst/>
              <a:gdLst>
                <a:gd name="T0" fmla="*/ 38 w 38"/>
                <a:gd name="T1" fmla="*/ 22 h 42"/>
                <a:gd name="T2" fmla="*/ 38 w 38"/>
                <a:gd name="T3" fmla="*/ 22 h 42"/>
                <a:gd name="T4" fmla="*/ 35 w 38"/>
                <a:gd name="T5" fmla="*/ 31 h 42"/>
                <a:gd name="T6" fmla="*/ 33 w 38"/>
                <a:gd name="T7" fmla="*/ 34 h 42"/>
                <a:gd name="T8" fmla="*/ 30 w 38"/>
                <a:gd name="T9" fmla="*/ 37 h 42"/>
                <a:gd name="T10" fmla="*/ 30 w 38"/>
                <a:gd name="T11" fmla="*/ 37 h 42"/>
                <a:gd name="T12" fmla="*/ 27 w 38"/>
                <a:gd name="T13" fmla="*/ 39 h 42"/>
                <a:gd name="T14" fmla="*/ 24 w 38"/>
                <a:gd name="T15" fmla="*/ 40 h 42"/>
                <a:gd name="T16" fmla="*/ 20 w 38"/>
                <a:gd name="T17" fmla="*/ 41 h 42"/>
                <a:gd name="T18" fmla="*/ 16 w 38"/>
                <a:gd name="T19" fmla="*/ 42 h 42"/>
                <a:gd name="T20" fmla="*/ 16 w 38"/>
                <a:gd name="T21" fmla="*/ 42 h 42"/>
                <a:gd name="T22" fmla="*/ 10 w 38"/>
                <a:gd name="T23" fmla="*/ 41 h 42"/>
                <a:gd name="T24" fmla="*/ 10 w 38"/>
                <a:gd name="T25" fmla="*/ 41 h 42"/>
                <a:gd name="T26" fmla="*/ 5 w 38"/>
                <a:gd name="T27" fmla="*/ 39 h 42"/>
                <a:gd name="T28" fmla="*/ 5 w 38"/>
                <a:gd name="T29" fmla="*/ 39 h 42"/>
                <a:gd name="T30" fmla="*/ 2 w 38"/>
                <a:gd name="T31" fmla="*/ 36 h 42"/>
                <a:gd name="T32" fmla="*/ 2 w 38"/>
                <a:gd name="T33" fmla="*/ 36 h 42"/>
                <a:gd name="T34" fmla="*/ 1 w 38"/>
                <a:gd name="T35" fmla="*/ 31 h 42"/>
                <a:gd name="T36" fmla="*/ 1 w 38"/>
                <a:gd name="T37" fmla="*/ 31 h 42"/>
                <a:gd name="T38" fmla="*/ 0 w 38"/>
                <a:gd name="T39" fmla="*/ 23 h 42"/>
                <a:gd name="T40" fmla="*/ 0 w 38"/>
                <a:gd name="T41" fmla="*/ 23 h 42"/>
                <a:gd name="T42" fmla="*/ 1 w 38"/>
                <a:gd name="T43" fmla="*/ 0 h 42"/>
                <a:gd name="T44" fmla="*/ 5 w 38"/>
                <a:gd name="T45" fmla="*/ 0 h 42"/>
                <a:gd name="T46" fmla="*/ 5 w 38"/>
                <a:gd name="T47" fmla="*/ 0 h 42"/>
                <a:gd name="T48" fmla="*/ 4 w 38"/>
                <a:gd name="T49" fmla="*/ 23 h 42"/>
                <a:gd name="T50" fmla="*/ 4 w 38"/>
                <a:gd name="T51" fmla="*/ 23 h 42"/>
                <a:gd name="T52" fmla="*/ 4 w 38"/>
                <a:gd name="T53" fmla="*/ 29 h 42"/>
                <a:gd name="T54" fmla="*/ 4 w 38"/>
                <a:gd name="T55" fmla="*/ 29 h 42"/>
                <a:gd name="T56" fmla="*/ 5 w 38"/>
                <a:gd name="T57" fmla="*/ 32 h 42"/>
                <a:gd name="T58" fmla="*/ 6 w 38"/>
                <a:gd name="T59" fmla="*/ 34 h 42"/>
                <a:gd name="T60" fmla="*/ 6 w 38"/>
                <a:gd name="T61" fmla="*/ 34 h 42"/>
                <a:gd name="T62" fmla="*/ 7 w 38"/>
                <a:gd name="T63" fmla="*/ 36 h 42"/>
                <a:gd name="T64" fmla="*/ 10 w 38"/>
                <a:gd name="T65" fmla="*/ 37 h 42"/>
                <a:gd name="T66" fmla="*/ 10 w 38"/>
                <a:gd name="T67" fmla="*/ 37 h 42"/>
                <a:gd name="T68" fmla="*/ 13 w 38"/>
                <a:gd name="T69" fmla="*/ 38 h 42"/>
                <a:gd name="T70" fmla="*/ 16 w 38"/>
                <a:gd name="T71" fmla="*/ 38 h 42"/>
                <a:gd name="T72" fmla="*/ 16 w 38"/>
                <a:gd name="T73" fmla="*/ 38 h 42"/>
                <a:gd name="T74" fmla="*/ 22 w 38"/>
                <a:gd name="T75" fmla="*/ 37 h 42"/>
                <a:gd name="T76" fmla="*/ 27 w 38"/>
                <a:gd name="T77" fmla="*/ 34 h 42"/>
                <a:gd name="T78" fmla="*/ 27 w 38"/>
                <a:gd name="T79" fmla="*/ 34 h 42"/>
                <a:gd name="T80" fmla="*/ 30 w 38"/>
                <a:gd name="T81" fmla="*/ 32 h 42"/>
                <a:gd name="T82" fmla="*/ 32 w 38"/>
                <a:gd name="T83" fmla="*/ 29 h 42"/>
                <a:gd name="T84" fmla="*/ 35 w 38"/>
                <a:gd name="T85" fmla="*/ 21 h 42"/>
                <a:gd name="T86" fmla="*/ 38 w 38"/>
                <a:gd name="T87"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 h="42">
                  <a:moveTo>
                    <a:pt x="38" y="22"/>
                  </a:moveTo>
                  <a:lnTo>
                    <a:pt x="38" y="22"/>
                  </a:lnTo>
                  <a:lnTo>
                    <a:pt x="35" y="31"/>
                  </a:lnTo>
                  <a:lnTo>
                    <a:pt x="33" y="34"/>
                  </a:lnTo>
                  <a:lnTo>
                    <a:pt x="30" y="37"/>
                  </a:lnTo>
                  <a:lnTo>
                    <a:pt x="30" y="37"/>
                  </a:lnTo>
                  <a:lnTo>
                    <a:pt x="27" y="39"/>
                  </a:lnTo>
                  <a:lnTo>
                    <a:pt x="24" y="40"/>
                  </a:lnTo>
                  <a:lnTo>
                    <a:pt x="20" y="41"/>
                  </a:lnTo>
                  <a:lnTo>
                    <a:pt x="16" y="42"/>
                  </a:lnTo>
                  <a:lnTo>
                    <a:pt x="16" y="42"/>
                  </a:lnTo>
                  <a:lnTo>
                    <a:pt x="10" y="41"/>
                  </a:lnTo>
                  <a:lnTo>
                    <a:pt x="10" y="41"/>
                  </a:lnTo>
                  <a:lnTo>
                    <a:pt x="5" y="39"/>
                  </a:lnTo>
                  <a:lnTo>
                    <a:pt x="5" y="39"/>
                  </a:lnTo>
                  <a:lnTo>
                    <a:pt x="2" y="36"/>
                  </a:lnTo>
                  <a:lnTo>
                    <a:pt x="2" y="36"/>
                  </a:lnTo>
                  <a:lnTo>
                    <a:pt x="1" y="31"/>
                  </a:lnTo>
                  <a:lnTo>
                    <a:pt x="1" y="31"/>
                  </a:lnTo>
                  <a:lnTo>
                    <a:pt x="0" y="23"/>
                  </a:lnTo>
                  <a:lnTo>
                    <a:pt x="0" y="23"/>
                  </a:lnTo>
                  <a:lnTo>
                    <a:pt x="1" y="0"/>
                  </a:lnTo>
                  <a:lnTo>
                    <a:pt x="5" y="0"/>
                  </a:lnTo>
                  <a:lnTo>
                    <a:pt x="5" y="0"/>
                  </a:lnTo>
                  <a:lnTo>
                    <a:pt x="4" y="23"/>
                  </a:lnTo>
                  <a:lnTo>
                    <a:pt x="4" y="23"/>
                  </a:lnTo>
                  <a:lnTo>
                    <a:pt x="4" y="29"/>
                  </a:lnTo>
                  <a:lnTo>
                    <a:pt x="4" y="29"/>
                  </a:lnTo>
                  <a:lnTo>
                    <a:pt x="5" y="32"/>
                  </a:lnTo>
                  <a:lnTo>
                    <a:pt x="6" y="34"/>
                  </a:lnTo>
                  <a:lnTo>
                    <a:pt x="6" y="34"/>
                  </a:lnTo>
                  <a:lnTo>
                    <a:pt x="7" y="36"/>
                  </a:lnTo>
                  <a:lnTo>
                    <a:pt x="10" y="37"/>
                  </a:lnTo>
                  <a:lnTo>
                    <a:pt x="10" y="37"/>
                  </a:lnTo>
                  <a:lnTo>
                    <a:pt x="13" y="38"/>
                  </a:lnTo>
                  <a:lnTo>
                    <a:pt x="16" y="38"/>
                  </a:lnTo>
                  <a:lnTo>
                    <a:pt x="16" y="38"/>
                  </a:lnTo>
                  <a:lnTo>
                    <a:pt x="22" y="37"/>
                  </a:lnTo>
                  <a:lnTo>
                    <a:pt x="27" y="34"/>
                  </a:lnTo>
                  <a:lnTo>
                    <a:pt x="27" y="34"/>
                  </a:lnTo>
                  <a:lnTo>
                    <a:pt x="30" y="32"/>
                  </a:lnTo>
                  <a:lnTo>
                    <a:pt x="32" y="29"/>
                  </a:lnTo>
                  <a:lnTo>
                    <a:pt x="35" y="21"/>
                  </a:lnTo>
                  <a:lnTo>
                    <a:pt x="38"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0" name="Freeform 784">
              <a:extLst>
                <a:ext uri="{FF2B5EF4-FFF2-40B4-BE49-F238E27FC236}">
                  <a16:creationId xmlns:a16="http://schemas.microsoft.com/office/drawing/2014/main" id="{9111522D-F354-49B9-8882-7B43346D92DE}"/>
                </a:ext>
              </a:extLst>
            </p:cNvPr>
            <p:cNvSpPr>
              <a:spLocks noEditPoints="1"/>
            </p:cNvSpPr>
            <p:nvPr/>
          </p:nvSpPr>
          <p:spPr bwMode="auto">
            <a:xfrm>
              <a:off x="5445" y="3505"/>
              <a:ext cx="22" cy="22"/>
            </a:xfrm>
            <a:custGeom>
              <a:avLst/>
              <a:gdLst>
                <a:gd name="T0" fmla="*/ 41 w 44"/>
                <a:gd name="T1" fmla="*/ 40 h 43"/>
                <a:gd name="T2" fmla="*/ 34 w 44"/>
                <a:gd name="T3" fmla="*/ 36 h 43"/>
                <a:gd name="T4" fmla="*/ 26 w 44"/>
                <a:gd name="T5" fmla="*/ 36 h 43"/>
                <a:gd name="T6" fmla="*/ 25 w 44"/>
                <a:gd name="T7" fmla="*/ 39 h 43"/>
                <a:gd name="T8" fmla="*/ 19 w 44"/>
                <a:gd name="T9" fmla="*/ 42 h 43"/>
                <a:gd name="T10" fmla="*/ 14 w 44"/>
                <a:gd name="T11" fmla="*/ 43 h 43"/>
                <a:gd name="T12" fmla="*/ 4 w 44"/>
                <a:gd name="T13" fmla="*/ 41 h 43"/>
                <a:gd name="T14" fmla="*/ 2 w 44"/>
                <a:gd name="T15" fmla="*/ 38 h 43"/>
                <a:gd name="T16" fmla="*/ 1 w 44"/>
                <a:gd name="T17" fmla="*/ 35 h 43"/>
                <a:gd name="T18" fmla="*/ 4 w 44"/>
                <a:gd name="T19" fmla="*/ 29 h 43"/>
                <a:gd name="T20" fmla="*/ 8 w 44"/>
                <a:gd name="T21" fmla="*/ 27 h 43"/>
                <a:gd name="T22" fmla="*/ 13 w 44"/>
                <a:gd name="T23" fmla="*/ 27 h 43"/>
                <a:gd name="T24" fmla="*/ 22 w 44"/>
                <a:gd name="T25" fmla="*/ 20 h 43"/>
                <a:gd name="T26" fmla="*/ 1 w 44"/>
                <a:gd name="T27" fmla="*/ 17 h 43"/>
                <a:gd name="T28" fmla="*/ 22 w 44"/>
                <a:gd name="T29" fmla="*/ 9 h 43"/>
                <a:gd name="T30" fmla="*/ 0 w 44"/>
                <a:gd name="T31" fmla="*/ 6 h 43"/>
                <a:gd name="T32" fmla="*/ 22 w 44"/>
                <a:gd name="T33" fmla="*/ 0 h 43"/>
                <a:gd name="T34" fmla="*/ 26 w 44"/>
                <a:gd name="T35" fmla="*/ 6 h 43"/>
                <a:gd name="T36" fmla="*/ 44 w 44"/>
                <a:gd name="T37" fmla="*/ 9 h 43"/>
                <a:gd name="T38" fmla="*/ 26 w 44"/>
                <a:gd name="T39" fmla="*/ 17 h 43"/>
                <a:gd name="T40" fmla="*/ 42 w 44"/>
                <a:gd name="T41" fmla="*/ 20 h 43"/>
                <a:gd name="T42" fmla="*/ 26 w 44"/>
                <a:gd name="T43" fmla="*/ 29 h 43"/>
                <a:gd name="T44" fmla="*/ 36 w 44"/>
                <a:gd name="T45" fmla="*/ 33 h 43"/>
                <a:gd name="T46" fmla="*/ 43 w 44"/>
                <a:gd name="T47" fmla="*/ 37 h 43"/>
                <a:gd name="T48" fmla="*/ 22 w 44"/>
                <a:gd name="T49" fmla="*/ 31 h 43"/>
                <a:gd name="T50" fmla="*/ 18 w 44"/>
                <a:gd name="T51" fmla="*/ 30 h 43"/>
                <a:gd name="T52" fmla="*/ 13 w 44"/>
                <a:gd name="T53" fmla="*/ 30 h 43"/>
                <a:gd name="T54" fmla="*/ 7 w 44"/>
                <a:gd name="T55" fmla="*/ 31 h 43"/>
                <a:gd name="T56" fmla="*/ 5 w 44"/>
                <a:gd name="T57" fmla="*/ 33 h 43"/>
                <a:gd name="T58" fmla="*/ 5 w 44"/>
                <a:gd name="T59" fmla="*/ 35 h 43"/>
                <a:gd name="T60" fmla="*/ 7 w 44"/>
                <a:gd name="T61" fmla="*/ 38 h 43"/>
                <a:gd name="T62" fmla="*/ 11 w 44"/>
                <a:gd name="T63" fmla="*/ 39 h 43"/>
                <a:gd name="T64" fmla="*/ 14 w 44"/>
                <a:gd name="T65" fmla="*/ 39 h 43"/>
                <a:gd name="T66" fmla="*/ 19 w 44"/>
                <a:gd name="T67" fmla="*/ 39 h 43"/>
                <a:gd name="T68" fmla="*/ 21 w 44"/>
                <a:gd name="T69" fmla="*/ 37 h 43"/>
                <a:gd name="T70" fmla="*/ 22 w 44"/>
                <a:gd name="T71"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43">
                  <a:moveTo>
                    <a:pt x="43" y="37"/>
                  </a:moveTo>
                  <a:lnTo>
                    <a:pt x="41" y="40"/>
                  </a:lnTo>
                  <a:lnTo>
                    <a:pt x="41" y="40"/>
                  </a:lnTo>
                  <a:lnTo>
                    <a:pt x="34" y="36"/>
                  </a:lnTo>
                  <a:lnTo>
                    <a:pt x="26" y="32"/>
                  </a:lnTo>
                  <a:lnTo>
                    <a:pt x="26" y="36"/>
                  </a:lnTo>
                  <a:lnTo>
                    <a:pt x="26" y="36"/>
                  </a:lnTo>
                  <a:lnTo>
                    <a:pt x="25" y="39"/>
                  </a:lnTo>
                  <a:lnTo>
                    <a:pt x="23" y="41"/>
                  </a:lnTo>
                  <a:lnTo>
                    <a:pt x="19" y="42"/>
                  </a:lnTo>
                  <a:lnTo>
                    <a:pt x="14" y="43"/>
                  </a:lnTo>
                  <a:lnTo>
                    <a:pt x="14" y="43"/>
                  </a:lnTo>
                  <a:lnTo>
                    <a:pt x="8" y="42"/>
                  </a:lnTo>
                  <a:lnTo>
                    <a:pt x="4" y="41"/>
                  </a:lnTo>
                  <a:lnTo>
                    <a:pt x="4" y="41"/>
                  </a:lnTo>
                  <a:lnTo>
                    <a:pt x="2" y="38"/>
                  </a:lnTo>
                  <a:lnTo>
                    <a:pt x="1" y="35"/>
                  </a:lnTo>
                  <a:lnTo>
                    <a:pt x="1" y="35"/>
                  </a:lnTo>
                  <a:lnTo>
                    <a:pt x="2" y="32"/>
                  </a:lnTo>
                  <a:lnTo>
                    <a:pt x="4" y="29"/>
                  </a:lnTo>
                  <a:lnTo>
                    <a:pt x="4" y="29"/>
                  </a:lnTo>
                  <a:lnTo>
                    <a:pt x="8" y="27"/>
                  </a:lnTo>
                  <a:lnTo>
                    <a:pt x="13" y="27"/>
                  </a:lnTo>
                  <a:lnTo>
                    <a:pt x="13" y="27"/>
                  </a:lnTo>
                  <a:lnTo>
                    <a:pt x="22" y="28"/>
                  </a:lnTo>
                  <a:lnTo>
                    <a:pt x="22" y="20"/>
                  </a:lnTo>
                  <a:lnTo>
                    <a:pt x="1" y="20"/>
                  </a:lnTo>
                  <a:lnTo>
                    <a:pt x="1" y="17"/>
                  </a:lnTo>
                  <a:lnTo>
                    <a:pt x="22" y="17"/>
                  </a:lnTo>
                  <a:lnTo>
                    <a:pt x="22" y="9"/>
                  </a:lnTo>
                  <a:lnTo>
                    <a:pt x="0" y="9"/>
                  </a:lnTo>
                  <a:lnTo>
                    <a:pt x="0" y="6"/>
                  </a:lnTo>
                  <a:lnTo>
                    <a:pt x="22" y="6"/>
                  </a:lnTo>
                  <a:lnTo>
                    <a:pt x="22" y="0"/>
                  </a:lnTo>
                  <a:lnTo>
                    <a:pt x="26" y="0"/>
                  </a:lnTo>
                  <a:lnTo>
                    <a:pt x="26" y="6"/>
                  </a:lnTo>
                  <a:lnTo>
                    <a:pt x="44" y="6"/>
                  </a:lnTo>
                  <a:lnTo>
                    <a:pt x="44" y="9"/>
                  </a:lnTo>
                  <a:lnTo>
                    <a:pt x="26" y="9"/>
                  </a:lnTo>
                  <a:lnTo>
                    <a:pt x="26" y="17"/>
                  </a:lnTo>
                  <a:lnTo>
                    <a:pt x="42" y="17"/>
                  </a:lnTo>
                  <a:lnTo>
                    <a:pt x="42" y="20"/>
                  </a:lnTo>
                  <a:lnTo>
                    <a:pt x="26" y="20"/>
                  </a:lnTo>
                  <a:lnTo>
                    <a:pt x="26" y="29"/>
                  </a:lnTo>
                  <a:lnTo>
                    <a:pt x="26" y="29"/>
                  </a:lnTo>
                  <a:lnTo>
                    <a:pt x="36" y="33"/>
                  </a:lnTo>
                  <a:lnTo>
                    <a:pt x="43" y="37"/>
                  </a:lnTo>
                  <a:lnTo>
                    <a:pt x="43" y="37"/>
                  </a:lnTo>
                  <a:close/>
                  <a:moveTo>
                    <a:pt x="22" y="35"/>
                  </a:moveTo>
                  <a:lnTo>
                    <a:pt x="22" y="31"/>
                  </a:lnTo>
                  <a:lnTo>
                    <a:pt x="22" y="31"/>
                  </a:lnTo>
                  <a:lnTo>
                    <a:pt x="18" y="30"/>
                  </a:lnTo>
                  <a:lnTo>
                    <a:pt x="13" y="30"/>
                  </a:lnTo>
                  <a:lnTo>
                    <a:pt x="13" y="30"/>
                  </a:lnTo>
                  <a:lnTo>
                    <a:pt x="10" y="30"/>
                  </a:lnTo>
                  <a:lnTo>
                    <a:pt x="7" y="31"/>
                  </a:lnTo>
                  <a:lnTo>
                    <a:pt x="7" y="31"/>
                  </a:lnTo>
                  <a:lnTo>
                    <a:pt x="5" y="33"/>
                  </a:lnTo>
                  <a:lnTo>
                    <a:pt x="5" y="35"/>
                  </a:lnTo>
                  <a:lnTo>
                    <a:pt x="5" y="35"/>
                  </a:lnTo>
                  <a:lnTo>
                    <a:pt x="5" y="37"/>
                  </a:lnTo>
                  <a:lnTo>
                    <a:pt x="7" y="38"/>
                  </a:lnTo>
                  <a:lnTo>
                    <a:pt x="7" y="38"/>
                  </a:lnTo>
                  <a:lnTo>
                    <a:pt x="11" y="39"/>
                  </a:lnTo>
                  <a:lnTo>
                    <a:pt x="14" y="39"/>
                  </a:lnTo>
                  <a:lnTo>
                    <a:pt x="14" y="39"/>
                  </a:lnTo>
                  <a:lnTo>
                    <a:pt x="19" y="39"/>
                  </a:lnTo>
                  <a:lnTo>
                    <a:pt x="19" y="39"/>
                  </a:lnTo>
                  <a:lnTo>
                    <a:pt x="21" y="37"/>
                  </a:lnTo>
                  <a:lnTo>
                    <a:pt x="21" y="37"/>
                  </a:lnTo>
                  <a:lnTo>
                    <a:pt x="22" y="35"/>
                  </a:lnTo>
                  <a:lnTo>
                    <a:pt x="22"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1" name="Freeform 785">
              <a:extLst>
                <a:ext uri="{FF2B5EF4-FFF2-40B4-BE49-F238E27FC236}">
                  <a16:creationId xmlns:a16="http://schemas.microsoft.com/office/drawing/2014/main" id="{E482961F-9E35-4887-8874-FBFF9FB807F6}"/>
                </a:ext>
              </a:extLst>
            </p:cNvPr>
            <p:cNvSpPr>
              <a:spLocks noEditPoints="1"/>
            </p:cNvSpPr>
            <p:nvPr/>
          </p:nvSpPr>
          <p:spPr bwMode="auto">
            <a:xfrm>
              <a:off x="5471" y="3504"/>
              <a:ext cx="23" cy="23"/>
            </a:xfrm>
            <a:custGeom>
              <a:avLst/>
              <a:gdLst>
                <a:gd name="T0" fmla="*/ 31 w 47"/>
                <a:gd name="T1" fmla="*/ 10 h 44"/>
                <a:gd name="T2" fmla="*/ 31 w 47"/>
                <a:gd name="T3" fmla="*/ 20 h 44"/>
                <a:gd name="T4" fmla="*/ 32 w 47"/>
                <a:gd name="T5" fmla="*/ 28 h 44"/>
                <a:gd name="T6" fmla="*/ 32 w 47"/>
                <a:gd name="T7" fmla="*/ 31 h 44"/>
                <a:gd name="T8" fmla="*/ 29 w 47"/>
                <a:gd name="T9" fmla="*/ 36 h 44"/>
                <a:gd name="T10" fmla="*/ 27 w 47"/>
                <a:gd name="T11" fmla="*/ 39 h 44"/>
                <a:gd name="T12" fmla="*/ 14 w 47"/>
                <a:gd name="T13" fmla="*/ 44 h 44"/>
                <a:gd name="T14" fmla="*/ 13 w 47"/>
                <a:gd name="T15" fmla="*/ 41 h 44"/>
                <a:gd name="T16" fmla="*/ 24 w 47"/>
                <a:gd name="T17" fmla="*/ 36 h 44"/>
                <a:gd name="T18" fmla="*/ 27 w 47"/>
                <a:gd name="T19" fmla="*/ 32 h 44"/>
                <a:gd name="T20" fmla="*/ 28 w 47"/>
                <a:gd name="T21" fmla="*/ 27 h 44"/>
                <a:gd name="T22" fmla="*/ 28 w 47"/>
                <a:gd name="T23" fmla="*/ 25 h 44"/>
                <a:gd name="T24" fmla="*/ 25 w 47"/>
                <a:gd name="T25" fmla="*/ 30 h 44"/>
                <a:gd name="T26" fmla="*/ 23 w 47"/>
                <a:gd name="T27" fmla="*/ 31 h 44"/>
                <a:gd name="T28" fmla="*/ 20 w 47"/>
                <a:gd name="T29" fmla="*/ 32 h 44"/>
                <a:gd name="T30" fmla="*/ 13 w 47"/>
                <a:gd name="T31" fmla="*/ 29 h 44"/>
                <a:gd name="T32" fmla="*/ 11 w 47"/>
                <a:gd name="T33" fmla="*/ 27 h 44"/>
                <a:gd name="T34" fmla="*/ 10 w 47"/>
                <a:gd name="T35" fmla="*/ 24 h 44"/>
                <a:gd name="T36" fmla="*/ 13 w 47"/>
                <a:gd name="T37" fmla="*/ 17 h 44"/>
                <a:gd name="T38" fmla="*/ 17 w 47"/>
                <a:gd name="T39" fmla="*/ 15 h 44"/>
                <a:gd name="T40" fmla="*/ 21 w 47"/>
                <a:gd name="T41" fmla="*/ 14 h 44"/>
                <a:gd name="T42" fmla="*/ 27 w 47"/>
                <a:gd name="T43" fmla="*/ 16 h 44"/>
                <a:gd name="T44" fmla="*/ 0 w 47"/>
                <a:gd name="T45" fmla="*/ 10 h 44"/>
                <a:gd name="T46" fmla="*/ 27 w 47"/>
                <a:gd name="T47" fmla="*/ 6 h 44"/>
                <a:gd name="T48" fmla="*/ 31 w 47"/>
                <a:gd name="T49" fmla="*/ 0 h 44"/>
                <a:gd name="T50" fmla="*/ 47 w 47"/>
                <a:gd name="T51" fmla="*/ 6 h 44"/>
                <a:gd name="T52" fmla="*/ 27 w 47"/>
                <a:gd name="T53" fmla="*/ 20 h 44"/>
                <a:gd name="T54" fmla="*/ 24 w 47"/>
                <a:gd name="T55" fmla="*/ 18 h 44"/>
                <a:gd name="T56" fmla="*/ 21 w 47"/>
                <a:gd name="T57" fmla="*/ 17 h 44"/>
                <a:gd name="T58" fmla="*/ 17 w 47"/>
                <a:gd name="T59" fmla="*/ 19 h 44"/>
                <a:gd name="T60" fmla="*/ 14 w 47"/>
                <a:gd name="T61" fmla="*/ 21 h 44"/>
                <a:gd name="T62" fmla="*/ 14 w 47"/>
                <a:gd name="T63" fmla="*/ 23 h 44"/>
                <a:gd name="T64" fmla="*/ 16 w 47"/>
                <a:gd name="T65" fmla="*/ 27 h 44"/>
                <a:gd name="T66" fmla="*/ 18 w 47"/>
                <a:gd name="T67" fmla="*/ 28 h 44"/>
                <a:gd name="T68" fmla="*/ 20 w 47"/>
                <a:gd name="T69" fmla="*/ 29 h 44"/>
                <a:gd name="T70" fmla="*/ 25 w 47"/>
                <a:gd name="T71" fmla="*/ 27 h 44"/>
                <a:gd name="T72" fmla="*/ 26 w 47"/>
                <a:gd name="T73" fmla="*/ 24 h 44"/>
                <a:gd name="T74" fmla="*/ 27 w 47"/>
                <a:gd name="T75"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4">
                  <a:moveTo>
                    <a:pt x="47" y="10"/>
                  </a:moveTo>
                  <a:lnTo>
                    <a:pt x="31" y="10"/>
                  </a:lnTo>
                  <a:lnTo>
                    <a:pt x="31" y="20"/>
                  </a:lnTo>
                  <a:lnTo>
                    <a:pt x="31" y="20"/>
                  </a:lnTo>
                  <a:lnTo>
                    <a:pt x="32" y="23"/>
                  </a:lnTo>
                  <a:lnTo>
                    <a:pt x="32" y="28"/>
                  </a:lnTo>
                  <a:lnTo>
                    <a:pt x="32" y="28"/>
                  </a:lnTo>
                  <a:lnTo>
                    <a:pt x="32" y="31"/>
                  </a:lnTo>
                  <a:lnTo>
                    <a:pt x="31" y="34"/>
                  </a:lnTo>
                  <a:lnTo>
                    <a:pt x="29" y="36"/>
                  </a:lnTo>
                  <a:lnTo>
                    <a:pt x="27" y="39"/>
                  </a:lnTo>
                  <a:lnTo>
                    <a:pt x="27" y="39"/>
                  </a:lnTo>
                  <a:lnTo>
                    <a:pt x="22" y="42"/>
                  </a:lnTo>
                  <a:lnTo>
                    <a:pt x="14" y="44"/>
                  </a:lnTo>
                  <a:lnTo>
                    <a:pt x="13" y="41"/>
                  </a:lnTo>
                  <a:lnTo>
                    <a:pt x="13" y="41"/>
                  </a:lnTo>
                  <a:lnTo>
                    <a:pt x="20" y="39"/>
                  </a:lnTo>
                  <a:lnTo>
                    <a:pt x="24" y="36"/>
                  </a:lnTo>
                  <a:lnTo>
                    <a:pt x="24" y="36"/>
                  </a:lnTo>
                  <a:lnTo>
                    <a:pt x="27" y="32"/>
                  </a:lnTo>
                  <a:lnTo>
                    <a:pt x="28" y="27"/>
                  </a:lnTo>
                  <a:lnTo>
                    <a:pt x="28" y="27"/>
                  </a:lnTo>
                  <a:lnTo>
                    <a:pt x="28" y="25"/>
                  </a:lnTo>
                  <a:lnTo>
                    <a:pt x="28" y="25"/>
                  </a:lnTo>
                  <a:lnTo>
                    <a:pt x="27" y="28"/>
                  </a:lnTo>
                  <a:lnTo>
                    <a:pt x="25" y="30"/>
                  </a:lnTo>
                  <a:lnTo>
                    <a:pt x="25" y="30"/>
                  </a:lnTo>
                  <a:lnTo>
                    <a:pt x="23" y="31"/>
                  </a:lnTo>
                  <a:lnTo>
                    <a:pt x="20" y="32"/>
                  </a:lnTo>
                  <a:lnTo>
                    <a:pt x="20" y="32"/>
                  </a:lnTo>
                  <a:lnTo>
                    <a:pt x="16" y="31"/>
                  </a:lnTo>
                  <a:lnTo>
                    <a:pt x="13" y="29"/>
                  </a:lnTo>
                  <a:lnTo>
                    <a:pt x="13" y="29"/>
                  </a:lnTo>
                  <a:lnTo>
                    <a:pt x="11" y="27"/>
                  </a:lnTo>
                  <a:lnTo>
                    <a:pt x="10" y="24"/>
                  </a:lnTo>
                  <a:lnTo>
                    <a:pt x="10" y="24"/>
                  </a:lnTo>
                  <a:lnTo>
                    <a:pt x="11" y="20"/>
                  </a:lnTo>
                  <a:lnTo>
                    <a:pt x="13" y="17"/>
                  </a:lnTo>
                  <a:lnTo>
                    <a:pt x="13" y="17"/>
                  </a:lnTo>
                  <a:lnTo>
                    <a:pt x="17" y="15"/>
                  </a:lnTo>
                  <a:lnTo>
                    <a:pt x="21" y="14"/>
                  </a:lnTo>
                  <a:lnTo>
                    <a:pt x="21" y="14"/>
                  </a:lnTo>
                  <a:lnTo>
                    <a:pt x="24" y="14"/>
                  </a:lnTo>
                  <a:lnTo>
                    <a:pt x="27" y="16"/>
                  </a:lnTo>
                  <a:lnTo>
                    <a:pt x="27" y="10"/>
                  </a:lnTo>
                  <a:lnTo>
                    <a:pt x="0" y="10"/>
                  </a:lnTo>
                  <a:lnTo>
                    <a:pt x="0" y="6"/>
                  </a:lnTo>
                  <a:lnTo>
                    <a:pt x="27" y="6"/>
                  </a:lnTo>
                  <a:lnTo>
                    <a:pt x="27" y="0"/>
                  </a:lnTo>
                  <a:lnTo>
                    <a:pt x="31" y="0"/>
                  </a:lnTo>
                  <a:lnTo>
                    <a:pt x="31" y="6"/>
                  </a:lnTo>
                  <a:lnTo>
                    <a:pt x="47" y="6"/>
                  </a:lnTo>
                  <a:lnTo>
                    <a:pt x="47" y="10"/>
                  </a:lnTo>
                  <a:close/>
                  <a:moveTo>
                    <a:pt x="27" y="20"/>
                  </a:moveTo>
                  <a:lnTo>
                    <a:pt x="27" y="20"/>
                  </a:lnTo>
                  <a:lnTo>
                    <a:pt x="24" y="18"/>
                  </a:lnTo>
                  <a:lnTo>
                    <a:pt x="21" y="17"/>
                  </a:lnTo>
                  <a:lnTo>
                    <a:pt x="21" y="17"/>
                  </a:lnTo>
                  <a:lnTo>
                    <a:pt x="18" y="18"/>
                  </a:lnTo>
                  <a:lnTo>
                    <a:pt x="17" y="19"/>
                  </a:lnTo>
                  <a:lnTo>
                    <a:pt x="17" y="19"/>
                  </a:lnTo>
                  <a:lnTo>
                    <a:pt x="14" y="21"/>
                  </a:lnTo>
                  <a:lnTo>
                    <a:pt x="14" y="23"/>
                  </a:lnTo>
                  <a:lnTo>
                    <a:pt x="14" y="23"/>
                  </a:lnTo>
                  <a:lnTo>
                    <a:pt x="14" y="25"/>
                  </a:lnTo>
                  <a:lnTo>
                    <a:pt x="16" y="27"/>
                  </a:lnTo>
                  <a:lnTo>
                    <a:pt x="16" y="27"/>
                  </a:lnTo>
                  <a:lnTo>
                    <a:pt x="18" y="28"/>
                  </a:lnTo>
                  <a:lnTo>
                    <a:pt x="20" y="29"/>
                  </a:lnTo>
                  <a:lnTo>
                    <a:pt x="20" y="29"/>
                  </a:lnTo>
                  <a:lnTo>
                    <a:pt x="23" y="28"/>
                  </a:lnTo>
                  <a:lnTo>
                    <a:pt x="25" y="27"/>
                  </a:lnTo>
                  <a:lnTo>
                    <a:pt x="25" y="27"/>
                  </a:lnTo>
                  <a:lnTo>
                    <a:pt x="26" y="24"/>
                  </a:lnTo>
                  <a:lnTo>
                    <a:pt x="27" y="21"/>
                  </a:lnTo>
                  <a:lnTo>
                    <a:pt x="2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2" name="Freeform 786">
              <a:extLst>
                <a:ext uri="{FF2B5EF4-FFF2-40B4-BE49-F238E27FC236}">
                  <a16:creationId xmlns:a16="http://schemas.microsoft.com/office/drawing/2014/main" id="{6C17934D-D368-4546-A34B-04EDCD6F86A9}"/>
                </a:ext>
              </a:extLst>
            </p:cNvPr>
            <p:cNvSpPr>
              <a:spLocks noEditPoints="1"/>
            </p:cNvSpPr>
            <p:nvPr/>
          </p:nvSpPr>
          <p:spPr bwMode="auto">
            <a:xfrm>
              <a:off x="5497" y="3520"/>
              <a:ext cx="7" cy="7"/>
            </a:xfrm>
            <a:custGeom>
              <a:avLst/>
              <a:gdLst>
                <a:gd name="T0" fmla="*/ 0 w 14"/>
                <a:gd name="T1" fmla="*/ 6 h 13"/>
                <a:gd name="T2" fmla="*/ 0 w 14"/>
                <a:gd name="T3" fmla="*/ 6 h 13"/>
                <a:gd name="T4" fmla="*/ 1 w 14"/>
                <a:gd name="T5" fmla="*/ 4 h 13"/>
                <a:gd name="T6" fmla="*/ 2 w 14"/>
                <a:gd name="T7" fmla="*/ 2 h 13"/>
                <a:gd name="T8" fmla="*/ 2 w 14"/>
                <a:gd name="T9" fmla="*/ 2 h 13"/>
                <a:gd name="T10" fmla="*/ 5 w 14"/>
                <a:gd name="T11" fmla="*/ 0 h 13"/>
                <a:gd name="T12" fmla="*/ 7 w 14"/>
                <a:gd name="T13" fmla="*/ 0 h 13"/>
                <a:gd name="T14" fmla="*/ 7 w 14"/>
                <a:gd name="T15" fmla="*/ 0 h 13"/>
                <a:gd name="T16" fmla="*/ 10 w 14"/>
                <a:gd name="T17" fmla="*/ 0 h 13"/>
                <a:gd name="T18" fmla="*/ 12 w 14"/>
                <a:gd name="T19" fmla="*/ 2 h 13"/>
                <a:gd name="T20" fmla="*/ 12 w 14"/>
                <a:gd name="T21" fmla="*/ 2 h 13"/>
                <a:gd name="T22" fmla="*/ 14 w 14"/>
                <a:gd name="T23" fmla="*/ 4 h 13"/>
                <a:gd name="T24" fmla="*/ 14 w 14"/>
                <a:gd name="T25" fmla="*/ 6 h 13"/>
                <a:gd name="T26" fmla="*/ 14 w 14"/>
                <a:gd name="T27" fmla="*/ 6 h 13"/>
                <a:gd name="T28" fmla="*/ 14 w 14"/>
                <a:gd name="T29" fmla="*/ 9 h 13"/>
                <a:gd name="T30" fmla="*/ 12 w 14"/>
                <a:gd name="T31" fmla="*/ 11 h 13"/>
                <a:gd name="T32" fmla="*/ 12 w 14"/>
                <a:gd name="T33" fmla="*/ 11 h 13"/>
                <a:gd name="T34" fmla="*/ 10 w 14"/>
                <a:gd name="T35" fmla="*/ 12 h 13"/>
                <a:gd name="T36" fmla="*/ 7 w 14"/>
                <a:gd name="T37" fmla="*/ 13 h 13"/>
                <a:gd name="T38" fmla="*/ 7 w 14"/>
                <a:gd name="T39" fmla="*/ 13 h 13"/>
                <a:gd name="T40" fmla="*/ 5 w 14"/>
                <a:gd name="T41" fmla="*/ 12 h 13"/>
                <a:gd name="T42" fmla="*/ 2 w 14"/>
                <a:gd name="T43" fmla="*/ 11 h 13"/>
                <a:gd name="T44" fmla="*/ 2 w 14"/>
                <a:gd name="T45" fmla="*/ 11 h 13"/>
                <a:gd name="T46" fmla="*/ 1 w 14"/>
                <a:gd name="T47" fmla="*/ 9 h 13"/>
                <a:gd name="T48" fmla="*/ 0 w 14"/>
                <a:gd name="T49" fmla="*/ 6 h 13"/>
                <a:gd name="T50" fmla="*/ 0 w 14"/>
                <a:gd name="T51" fmla="*/ 6 h 13"/>
                <a:gd name="T52" fmla="*/ 3 w 14"/>
                <a:gd name="T53" fmla="*/ 6 h 13"/>
                <a:gd name="T54" fmla="*/ 3 w 14"/>
                <a:gd name="T55" fmla="*/ 6 h 13"/>
                <a:gd name="T56" fmla="*/ 4 w 14"/>
                <a:gd name="T57" fmla="*/ 8 h 13"/>
                <a:gd name="T58" fmla="*/ 4 w 14"/>
                <a:gd name="T59" fmla="*/ 9 h 13"/>
                <a:gd name="T60" fmla="*/ 4 w 14"/>
                <a:gd name="T61" fmla="*/ 9 h 13"/>
                <a:gd name="T62" fmla="*/ 6 w 14"/>
                <a:gd name="T63" fmla="*/ 10 h 13"/>
                <a:gd name="T64" fmla="*/ 7 w 14"/>
                <a:gd name="T65" fmla="*/ 10 h 13"/>
                <a:gd name="T66" fmla="*/ 7 w 14"/>
                <a:gd name="T67" fmla="*/ 10 h 13"/>
                <a:gd name="T68" fmla="*/ 9 w 14"/>
                <a:gd name="T69" fmla="*/ 10 h 13"/>
                <a:gd name="T70" fmla="*/ 10 w 14"/>
                <a:gd name="T71" fmla="*/ 9 h 13"/>
                <a:gd name="T72" fmla="*/ 10 w 14"/>
                <a:gd name="T73" fmla="*/ 9 h 13"/>
                <a:gd name="T74" fmla="*/ 11 w 14"/>
                <a:gd name="T75" fmla="*/ 8 h 13"/>
                <a:gd name="T76" fmla="*/ 11 w 14"/>
                <a:gd name="T77" fmla="*/ 6 h 13"/>
                <a:gd name="T78" fmla="*/ 11 w 14"/>
                <a:gd name="T79" fmla="*/ 6 h 13"/>
                <a:gd name="T80" fmla="*/ 11 w 14"/>
                <a:gd name="T81" fmla="*/ 5 h 13"/>
                <a:gd name="T82" fmla="*/ 10 w 14"/>
                <a:gd name="T83" fmla="*/ 3 h 13"/>
                <a:gd name="T84" fmla="*/ 10 w 14"/>
                <a:gd name="T85" fmla="*/ 3 h 13"/>
                <a:gd name="T86" fmla="*/ 9 w 14"/>
                <a:gd name="T87" fmla="*/ 3 h 13"/>
                <a:gd name="T88" fmla="*/ 7 w 14"/>
                <a:gd name="T89" fmla="*/ 2 h 13"/>
                <a:gd name="T90" fmla="*/ 7 w 14"/>
                <a:gd name="T91" fmla="*/ 2 h 13"/>
                <a:gd name="T92" fmla="*/ 6 w 14"/>
                <a:gd name="T93" fmla="*/ 3 h 13"/>
                <a:gd name="T94" fmla="*/ 4 w 14"/>
                <a:gd name="T95" fmla="*/ 3 h 13"/>
                <a:gd name="T96" fmla="*/ 4 w 14"/>
                <a:gd name="T97" fmla="*/ 3 h 13"/>
                <a:gd name="T98" fmla="*/ 4 w 14"/>
                <a:gd name="T99" fmla="*/ 5 h 13"/>
                <a:gd name="T100" fmla="*/ 3 w 14"/>
                <a:gd name="T101" fmla="*/ 6 h 13"/>
                <a:gd name="T102" fmla="*/ 3 w 14"/>
                <a:gd name="T10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13">
                  <a:moveTo>
                    <a:pt x="0" y="6"/>
                  </a:moveTo>
                  <a:lnTo>
                    <a:pt x="0" y="6"/>
                  </a:lnTo>
                  <a:lnTo>
                    <a:pt x="1" y="4"/>
                  </a:lnTo>
                  <a:lnTo>
                    <a:pt x="2" y="2"/>
                  </a:lnTo>
                  <a:lnTo>
                    <a:pt x="2" y="2"/>
                  </a:lnTo>
                  <a:lnTo>
                    <a:pt x="5" y="0"/>
                  </a:lnTo>
                  <a:lnTo>
                    <a:pt x="7" y="0"/>
                  </a:lnTo>
                  <a:lnTo>
                    <a:pt x="7" y="0"/>
                  </a:lnTo>
                  <a:lnTo>
                    <a:pt x="10" y="0"/>
                  </a:lnTo>
                  <a:lnTo>
                    <a:pt x="12" y="2"/>
                  </a:lnTo>
                  <a:lnTo>
                    <a:pt x="12" y="2"/>
                  </a:lnTo>
                  <a:lnTo>
                    <a:pt x="14" y="4"/>
                  </a:lnTo>
                  <a:lnTo>
                    <a:pt x="14" y="6"/>
                  </a:lnTo>
                  <a:lnTo>
                    <a:pt x="14" y="6"/>
                  </a:lnTo>
                  <a:lnTo>
                    <a:pt x="14" y="9"/>
                  </a:lnTo>
                  <a:lnTo>
                    <a:pt x="12" y="11"/>
                  </a:lnTo>
                  <a:lnTo>
                    <a:pt x="12" y="11"/>
                  </a:lnTo>
                  <a:lnTo>
                    <a:pt x="10" y="12"/>
                  </a:lnTo>
                  <a:lnTo>
                    <a:pt x="7" y="13"/>
                  </a:lnTo>
                  <a:lnTo>
                    <a:pt x="7" y="13"/>
                  </a:lnTo>
                  <a:lnTo>
                    <a:pt x="5" y="12"/>
                  </a:lnTo>
                  <a:lnTo>
                    <a:pt x="2" y="11"/>
                  </a:lnTo>
                  <a:lnTo>
                    <a:pt x="2" y="11"/>
                  </a:lnTo>
                  <a:lnTo>
                    <a:pt x="1" y="9"/>
                  </a:lnTo>
                  <a:lnTo>
                    <a:pt x="0" y="6"/>
                  </a:lnTo>
                  <a:lnTo>
                    <a:pt x="0" y="6"/>
                  </a:lnTo>
                  <a:close/>
                  <a:moveTo>
                    <a:pt x="3" y="6"/>
                  </a:moveTo>
                  <a:lnTo>
                    <a:pt x="3" y="6"/>
                  </a:lnTo>
                  <a:lnTo>
                    <a:pt x="4" y="8"/>
                  </a:lnTo>
                  <a:lnTo>
                    <a:pt x="4" y="9"/>
                  </a:lnTo>
                  <a:lnTo>
                    <a:pt x="4" y="9"/>
                  </a:lnTo>
                  <a:lnTo>
                    <a:pt x="6" y="10"/>
                  </a:lnTo>
                  <a:lnTo>
                    <a:pt x="7" y="10"/>
                  </a:lnTo>
                  <a:lnTo>
                    <a:pt x="7" y="10"/>
                  </a:lnTo>
                  <a:lnTo>
                    <a:pt x="9" y="10"/>
                  </a:lnTo>
                  <a:lnTo>
                    <a:pt x="10" y="9"/>
                  </a:lnTo>
                  <a:lnTo>
                    <a:pt x="10" y="9"/>
                  </a:lnTo>
                  <a:lnTo>
                    <a:pt x="11" y="8"/>
                  </a:lnTo>
                  <a:lnTo>
                    <a:pt x="11" y="6"/>
                  </a:lnTo>
                  <a:lnTo>
                    <a:pt x="11" y="6"/>
                  </a:lnTo>
                  <a:lnTo>
                    <a:pt x="11" y="5"/>
                  </a:lnTo>
                  <a:lnTo>
                    <a:pt x="10" y="3"/>
                  </a:lnTo>
                  <a:lnTo>
                    <a:pt x="10" y="3"/>
                  </a:lnTo>
                  <a:lnTo>
                    <a:pt x="9" y="3"/>
                  </a:lnTo>
                  <a:lnTo>
                    <a:pt x="7" y="2"/>
                  </a:lnTo>
                  <a:lnTo>
                    <a:pt x="7" y="2"/>
                  </a:lnTo>
                  <a:lnTo>
                    <a:pt x="6" y="3"/>
                  </a:lnTo>
                  <a:lnTo>
                    <a:pt x="4" y="3"/>
                  </a:lnTo>
                  <a:lnTo>
                    <a:pt x="4" y="3"/>
                  </a:lnTo>
                  <a:lnTo>
                    <a:pt x="4" y="5"/>
                  </a:lnTo>
                  <a:lnTo>
                    <a:pt x="3" y="6"/>
                  </a:lnTo>
                  <a:lnTo>
                    <a:pt x="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3" name="Freeform 787">
              <a:extLst>
                <a:ext uri="{FF2B5EF4-FFF2-40B4-BE49-F238E27FC236}">
                  <a16:creationId xmlns:a16="http://schemas.microsoft.com/office/drawing/2014/main" id="{0EAC8064-873A-44DF-BD7B-34510AD09057}"/>
                </a:ext>
              </a:extLst>
            </p:cNvPr>
            <p:cNvSpPr>
              <a:spLocks noEditPoints="1"/>
            </p:cNvSpPr>
            <p:nvPr/>
          </p:nvSpPr>
          <p:spPr bwMode="auto">
            <a:xfrm>
              <a:off x="5205" y="3572"/>
              <a:ext cx="24" cy="24"/>
            </a:xfrm>
            <a:custGeom>
              <a:avLst/>
              <a:gdLst>
                <a:gd name="T0" fmla="*/ 10 w 48"/>
                <a:gd name="T1" fmla="*/ 26 h 46"/>
                <a:gd name="T2" fmla="*/ 2 w 48"/>
                <a:gd name="T3" fmla="*/ 32 h 46"/>
                <a:gd name="T4" fmla="*/ 0 w 48"/>
                <a:gd name="T5" fmla="*/ 29 h 46"/>
                <a:gd name="T6" fmla="*/ 10 w 48"/>
                <a:gd name="T7" fmla="*/ 20 h 46"/>
                <a:gd name="T8" fmla="*/ 14 w 48"/>
                <a:gd name="T9" fmla="*/ 15 h 46"/>
                <a:gd name="T10" fmla="*/ 2 w 48"/>
                <a:gd name="T11" fmla="*/ 10 h 46"/>
                <a:gd name="T12" fmla="*/ 10 w 48"/>
                <a:gd name="T13" fmla="*/ 7 h 46"/>
                <a:gd name="T14" fmla="*/ 13 w 48"/>
                <a:gd name="T15" fmla="*/ 0 h 46"/>
                <a:gd name="T16" fmla="*/ 22 w 48"/>
                <a:gd name="T17" fmla="*/ 7 h 46"/>
                <a:gd name="T18" fmla="*/ 22 w 48"/>
                <a:gd name="T19" fmla="*/ 9 h 46"/>
                <a:gd name="T20" fmla="*/ 13 w 48"/>
                <a:gd name="T21" fmla="*/ 22 h 46"/>
                <a:gd name="T22" fmla="*/ 16 w 48"/>
                <a:gd name="T23" fmla="*/ 24 h 46"/>
                <a:gd name="T24" fmla="*/ 23 w 48"/>
                <a:gd name="T25" fmla="*/ 18 h 46"/>
                <a:gd name="T26" fmla="*/ 25 w 48"/>
                <a:gd name="T27" fmla="*/ 20 h 46"/>
                <a:gd name="T28" fmla="*/ 24 w 48"/>
                <a:gd name="T29" fmla="*/ 29 h 46"/>
                <a:gd name="T30" fmla="*/ 22 w 48"/>
                <a:gd name="T31" fmla="*/ 32 h 46"/>
                <a:gd name="T32" fmla="*/ 13 w 48"/>
                <a:gd name="T33" fmla="*/ 46 h 46"/>
                <a:gd name="T34" fmla="*/ 20 w 48"/>
                <a:gd name="T35" fmla="*/ 46 h 46"/>
                <a:gd name="T36" fmla="*/ 18 w 48"/>
                <a:gd name="T37" fmla="*/ 44 h 46"/>
                <a:gd name="T38" fmla="*/ 25 w 48"/>
                <a:gd name="T39" fmla="*/ 36 h 46"/>
                <a:gd name="T40" fmla="*/ 29 w 48"/>
                <a:gd name="T41" fmla="*/ 28 h 46"/>
                <a:gd name="T42" fmla="*/ 31 w 48"/>
                <a:gd name="T43" fmla="*/ 18 h 46"/>
                <a:gd name="T44" fmla="*/ 31 w 48"/>
                <a:gd name="T45" fmla="*/ 6 h 46"/>
                <a:gd name="T46" fmla="*/ 24 w 48"/>
                <a:gd name="T47" fmla="*/ 3 h 46"/>
                <a:gd name="T48" fmla="*/ 48 w 48"/>
                <a:gd name="T49" fmla="*/ 3 h 46"/>
                <a:gd name="T50" fmla="*/ 48 w 48"/>
                <a:gd name="T51" fmla="*/ 21 h 46"/>
                <a:gd name="T52" fmla="*/ 48 w 48"/>
                <a:gd name="T53" fmla="*/ 34 h 46"/>
                <a:gd name="T54" fmla="*/ 46 w 48"/>
                <a:gd name="T55" fmla="*/ 42 h 46"/>
                <a:gd name="T56" fmla="*/ 45 w 48"/>
                <a:gd name="T57" fmla="*/ 43 h 46"/>
                <a:gd name="T58" fmla="*/ 44 w 48"/>
                <a:gd name="T59" fmla="*/ 45 h 46"/>
                <a:gd name="T60" fmla="*/ 33 w 48"/>
                <a:gd name="T61" fmla="*/ 46 h 46"/>
                <a:gd name="T62" fmla="*/ 38 w 48"/>
                <a:gd name="T63" fmla="*/ 42 h 46"/>
                <a:gd name="T64" fmla="*/ 41 w 48"/>
                <a:gd name="T65" fmla="*/ 42 h 46"/>
                <a:gd name="T66" fmla="*/ 42 w 48"/>
                <a:gd name="T67" fmla="*/ 40 h 46"/>
                <a:gd name="T68" fmla="*/ 43 w 48"/>
                <a:gd name="T69" fmla="*/ 38 h 46"/>
                <a:gd name="T70" fmla="*/ 44 w 48"/>
                <a:gd name="T71" fmla="*/ 29 h 46"/>
                <a:gd name="T72" fmla="*/ 44 w 48"/>
                <a:gd name="T73" fmla="*/ 6 h 46"/>
                <a:gd name="T74" fmla="*/ 35 w 48"/>
                <a:gd name="T75" fmla="*/ 6 h 46"/>
                <a:gd name="T76" fmla="*/ 34 w 48"/>
                <a:gd name="T77" fmla="*/ 21 h 46"/>
                <a:gd name="T78" fmla="*/ 31 w 48"/>
                <a:gd name="T79" fmla="*/ 31 h 46"/>
                <a:gd name="T80" fmla="*/ 27 w 48"/>
                <a:gd name="T81" fmla="*/ 39 h 46"/>
                <a:gd name="T82" fmla="*/ 24 w 48"/>
                <a:gd name="T83" fmla="*/ 43 h 46"/>
                <a:gd name="T84" fmla="*/ 20 w 48"/>
                <a:gd name="T8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 h="46">
                  <a:moveTo>
                    <a:pt x="10" y="46"/>
                  </a:moveTo>
                  <a:lnTo>
                    <a:pt x="10" y="26"/>
                  </a:lnTo>
                  <a:lnTo>
                    <a:pt x="10" y="26"/>
                  </a:lnTo>
                  <a:lnTo>
                    <a:pt x="2" y="32"/>
                  </a:lnTo>
                  <a:lnTo>
                    <a:pt x="0" y="29"/>
                  </a:lnTo>
                  <a:lnTo>
                    <a:pt x="0" y="29"/>
                  </a:lnTo>
                  <a:lnTo>
                    <a:pt x="5" y="25"/>
                  </a:lnTo>
                  <a:lnTo>
                    <a:pt x="10" y="20"/>
                  </a:lnTo>
                  <a:lnTo>
                    <a:pt x="10" y="20"/>
                  </a:lnTo>
                  <a:lnTo>
                    <a:pt x="14" y="15"/>
                  </a:lnTo>
                  <a:lnTo>
                    <a:pt x="16" y="10"/>
                  </a:lnTo>
                  <a:lnTo>
                    <a:pt x="2" y="10"/>
                  </a:lnTo>
                  <a:lnTo>
                    <a:pt x="2" y="7"/>
                  </a:lnTo>
                  <a:lnTo>
                    <a:pt x="10" y="7"/>
                  </a:lnTo>
                  <a:lnTo>
                    <a:pt x="10" y="0"/>
                  </a:lnTo>
                  <a:lnTo>
                    <a:pt x="13" y="0"/>
                  </a:lnTo>
                  <a:lnTo>
                    <a:pt x="13" y="7"/>
                  </a:lnTo>
                  <a:lnTo>
                    <a:pt x="22" y="7"/>
                  </a:lnTo>
                  <a:lnTo>
                    <a:pt x="22" y="9"/>
                  </a:lnTo>
                  <a:lnTo>
                    <a:pt x="22" y="9"/>
                  </a:lnTo>
                  <a:lnTo>
                    <a:pt x="19" y="15"/>
                  </a:lnTo>
                  <a:lnTo>
                    <a:pt x="13" y="22"/>
                  </a:lnTo>
                  <a:lnTo>
                    <a:pt x="13" y="22"/>
                  </a:lnTo>
                  <a:lnTo>
                    <a:pt x="16" y="24"/>
                  </a:lnTo>
                  <a:lnTo>
                    <a:pt x="16" y="24"/>
                  </a:lnTo>
                  <a:lnTo>
                    <a:pt x="23" y="18"/>
                  </a:lnTo>
                  <a:lnTo>
                    <a:pt x="25" y="20"/>
                  </a:lnTo>
                  <a:lnTo>
                    <a:pt x="25" y="20"/>
                  </a:lnTo>
                  <a:lnTo>
                    <a:pt x="20" y="26"/>
                  </a:lnTo>
                  <a:lnTo>
                    <a:pt x="24" y="29"/>
                  </a:lnTo>
                  <a:lnTo>
                    <a:pt x="22" y="32"/>
                  </a:lnTo>
                  <a:lnTo>
                    <a:pt x="22" y="32"/>
                  </a:lnTo>
                  <a:lnTo>
                    <a:pt x="13" y="26"/>
                  </a:lnTo>
                  <a:lnTo>
                    <a:pt x="13" y="46"/>
                  </a:lnTo>
                  <a:lnTo>
                    <a:pt x="10" y="46"/>
                  </a:lnTo>
                  <a:close/>
                  <a:moveTo>
                    <a:pt x="20" y="46"/>
                  </a:moveTo>
                  <a:lnTo>
                    <a:pt x="18" y="44"/>
                  </a:lnTo>
                  <a:lnTo>
                    <a:pt x="18" y="44"/>
                  </a:lnTo>
                  <a:lnTo>
                    <a:pt x="22" y="40"/>
                  </a:lnTo>
                  <a:lnTo>
                    <a:pt x="25" y="36"/>
                  </a:lnTo>
                  <a:lnTo>
                    <a:pt x="27" y="32"/>
                  </a:lnTo>
                  <a:lnTo>
                    <a:pt x="29" y="28"/>
                  </a:lnTo>
                  <a:lnTo>
                    <a:pt x="29" y="28"/>
                  </a:lnTo>
                  <a:lnTo>
                    <a:pt x="31" y="18"/>
                  </a:lnTo>
                  <a:lnTo>
                    <a:pt x="31" y="6"/>
                  </a:lnTo>
                  <a:lnTo>
                    <a:pt x="31" y="6"/>
                  </a:lnTo>
                  <a:lnTo>
                    <a:pt x="24" y="6"/>
                  </a:lnTo>
                  <a:lnTo>
                    <a:pt x="24" y="3"/>
                  </a:lnTo>
                  <a:lnTo>
                    <a:pt x="48" y="3"/>
                  </a:lnTo>
                  <a:lnTo>
                    <a:pt x="48" y="3"/>
                  </a:lnTo>
                  <a:lnTo>
                    <a:pt x="48" y="3"/>
                  </a:lnTo>
                  <a:lnTo>
                    <a:pt x="48" y="21"/>
                  </a:lnTo>
                  <a:lnTo>
                    <a:pt x="48" y="21"/>
                  </a:lnTo>
                  <a:lnTo>
                    <a:pt x="48" y="34"/>
                  </a:lnTo>
                  <a:lnTo>
                    <a:pt x="48" y="34"/>
                  </a:lnTo>
                  <a:lnTo>
                    <a:pt x="46" y="42"/>
                  </a:lnTo>
                  <a:lnTo>
                    <a:pt x="46" y="42"/>
                  </a:lnTo>
                  <a:lnTo>
                    <a:pt x="45" y="43"/>
                  </a:lnTo>
                  <a:lnTo>
                    <a:pt x="44" y="45"/>
                  </a:lnTo>
                  <a:lnTo>
                    <a:pt x="44" y="45"/>
                  </a:lnTo>
                  <a:lnTo>
                    <a:pt x="39" y="46"/>
                  </a:lnTo>
                  <a:lnTo>
                    <a:pt x="33" y="46"/>
                  </a:lnTo>
                  <a:lnTo>
                    <a:pt x="33" y="42"/>
                  </a:lnTo>
                  <a:lnTo>
                    <a:pt x="38" y="42"/>
                  </a:lnTo>
                  <a:lnTo>
                    <a:pt x="38" y="42"/>
                  </a:lnTo>
                  <a:lnTo>
                    <a:pt x="41" y="42"/>
                  </a:lnTo>
                  <a:lnTo>
                    <a:pt x="41" y="42"/>
                  </a:lnTo>
                  <a:lnTo>
                    <a:pt x="42" y="40"/>
                  </a:lnTo>
                  <a:lnTo>
                    <a:pt x="43" y="38"/>
                  </a:lnTo>
                  <a:lnTo>
                    <a:pt x="43" y="38"/>
                  </a:lnTo>
                  <a:lnTo>
                    <a:pt x="44" y="29"/>
                  </a:lnTo>
                  <a:lnTo>
                    <a:pt x="44" y="29"/>
                  </a:lnTo>
                  <a:lnTo>
                    <a:pt x="44" y="10"/>
                  </a:lnTo>
                  <a:lnTo>
                    <a:pt x="44" y="6"/>
                  </a:lnTo>
                  <a:lnTo>
                    <a:pt x="35" y="6"/>
                  </a:lnTo>
                  <a:lnTo>
                    <a:pt x="35" y="6"/>
                  </a:lnTo>
                  <a:lnTo>
                    <a:pt x="34" y="21"/>
                  </a:lnTo>
                  <a:lnTo>
                    <a:pt x="34" y="21"/>
                  </a:lnTo>
                  <a:lnTo>
                    <a:pt x="31" y="31"/>
                  </a:lnTo>
                  <a:lnTo>
                    <a:pt x="31" y="31"/>
                  </a:lnTo>
                  <a:lnTo>
                    <a:pt x="29" y="35"/>
                  </a:lnTo>
                  <a:lnTo>
                    <a:pt x="27" y="39"/>
                  </a:lnTo>
                  <a:lnTo>
                    <a:pt x="27" y="39"/>
                  </a:lnTo>
                  <a:lnTo>
                    <a:pt x="24" y="43"/>
                  </a:lnTo>
                  <a:lnTo>
                    <a:pt x="20" y="46"/>
                  </a:lnTo>
                  <a:lnTo>
                    <a:pt x="2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4" name="Freeform 788">
              <a:extLst>
                <a:ext uri="{FF2B5EF4-FFF2-40B4-BE49-F238E27FC236}">
                  <a16:creationId xmlns:a16="http://schemas.microsoft.com/office/drawing/2014/main" id="{8B1498A1-D38F-4BE7-A34A-78B14FD5C1B0}"/>
                </a:ext>
              </a:extLst>
            </p:cNvPr>
            <p:cNvSpPr>
              <a:spLocks noEditPoints="1"/>
            </p:cNvSpPr>
            <p:nvPr/>
          </p:nvSpPr>
          <p:spPr bwMode="auto">
            <a:xfrm>
              <a:off x="5235" y="3573"/>
              <a:ext cx="24" cy="23"/>
            </a:xfrm>
            <a:custGeom>
              <a:avLst/>
              <a:gdLst>
                <a:gd name="T0" fmla="*/ 0 w 49"/>
                <a:gd name="T1" fmla="*/ 43 h 45"/>
                <a:gd name="T2" fmla="*/ 5 w 49"/>
                <a:gd name="T3" fmla="*/ 38 h 45"/>
                <a:gd name="T4" fmla="*/ 8 w 49"/>
                <a:gd name="T5" fmla="*/ 33 h 45"/>
                <a:gd name="T6" fmla="*/ 12 w 49"/>
                <a:gd name="T7" fmla="*/ 34 h 45"/>
                <a:gd name="T8" fmla="*/ 7 w 49"/>
                <a:gd name="T9" fmla="*/ 41 h 45"/>
                <a:gd name="T10" fmla="*/ 2 w 49"/>
                <a:gd name="T11" fmla="*/ 45 h 45"/>
                <a:gd name="T12" fmla="*/ 1 w 49"/>
                <a:gd name="T13" fmla="*/ 29 h 45"/>
                <a:gd name="T14" fmla="*/ 6 w 49"/>
                <a:gd name="T15" fmla="*/ 7 h 45"/>
                <a:gd name="T16" fmla="*/ 2 w 49"/>
                <a:gd name="T17" fmla="*/ 4 h 45"/>
                <a:gd name="T18" fmla="*/ 6 w 49"/>
                <a:gd name="T19" fmla="*/ 0 h 45"/>
                <a:gd name="T20" fmla="*/ 9 w 49"/>
                <a:gd name="T21" fmla="*/ 4 h 45"/>
                <a:gd name="T22" fmla="*/ 21 w 49"/>
                <a:gd name="T23" fmla="*/ 0 h 45"/>
                <a:gd name="T24" fmla="*/ 25 w 49"/>
                <a:gd name="T25" fmla="*/ 4 h 45"/>
                <a:gd name="T26" fmla="*/ 28 w 49"/>
                <a:gd name="T27" fmla="*/ 7 h 45"/>
                <a:gd name="T28" fmla="*/ 25 w 49"/>
                <a:gd name="T29" fmla="*/ 29 h 45"/>
                <a:gd name="T30" fmla="*/ 28 w 49"/>
                <a:gd name="T31" fmla="*/ 32 h 45"/>
                <a:gd name="T32" fmla="*/ 9 w 49"/>
                <a:gd name="T33" fmla="*/ 7 h 45"/>
                <a:gd name="T34" fmla="*/ 21 w 49"/>
                <a:gd name="T35" fmla="*/ 13 h 45"/>
                <a:gd name="T36" fmla="*/ 9 w 49"/>
                <a:gd name="T37" fmla="*/ 7 h 45"/>
                <a:gd name="T38" fmla="*/ 9 w 49"/>
                <a:gd name="T39" fmla="*/ 21 h 45"/>
                <a:gd name="T40" fmla="*/ 21 w 49"/>
                <a:gd name="T41" fmla="*/ 15 h 45"/>
                <a:gd name="T42" fmla="*/ 9 w 49"/>
                <a:gd name="T43" fmla="*/ 29 h 45"/>
                <a:gd name="T44" fmla="*/ 21 w 49"/>
                <a:gd name="T45" fmla="*/ 23 h 45"/>
                <a:gd name="T46" fmla="*/ 9 w 49"/>
                <a:gd name="T47" fmla="*/ 29 h 45"/>
                <a:gd name="T48" fmla="*/ 24 w 49"/>
                <a:gd name="T49" fmla="*/ 41 h 45"/>
                <a:gd name="T50" fmla="*/ 18 w 49"/>
                <a:gd name="T51" fmla="*/ 35 h 45"/>
                <a:gd name="T52" fmla="*/ 21 w 49"/>
                <a:gd name="T53" fmla="*/ 33 h 45"/>
                <a:gd name="T54" fmla="*/ 24 w 49"/>
                <a:gd name="T55" fmla="*/ 41 h 45"/>
                <a:gd name="T56" fmla="*/ 35 w 49"/>
                <a:gd name="T57" fmla="*/ 27 h 45"/>
                <a:gd name="T58" fmla="*/ 34 w 49"/>
                <a:gd name="T59" fmla="*/ 33 h 45"/>
                <a:gd name="T60" fmla="*/ 31 w 49"/>
                <a:gd name="T61" fmla="*/ 42 h 45"/>
                <a:gd name="T62" fmla="*/ 25 w 49"/>
                <a:gd name="T63" fmla="*/ 43 h 45"/>
                <a:gd name="T64" fmla="*/ 28 w 49"/>
                <a:gd name="T65" fmla="*/ 39 h 45"/>
                <a:gd name="T66" fmla="*/ 30 w 49"/>
                <a:gd name="T67" fmla="*/ 34 h 45"/>
                <a:gd name="T68" fmla="*/ 31 w 49"/>
                <a:gd name="T69" fmla="*/ 19 h 45"/>
                <a:gd name="T70" fmla="*/ 49 w 49"/>
                <a:gd name="T71" fmla="*/ 1 h 45"/>
                <a:gd name="T72" fmla="*/ 49 w 49"/>
                <a:gd name="T73" fmla="*/ 41 h 45"/>
                <a:gd name="T74" fmla="*/ 47 w 49"/>
                <a:gd name="T75" fmla="*/ 44 h 45"/>
                <a:gd name="T76" fmla="*/ 45 w 49"/>
                <a:gd name="T77" fmla="*/ 45 h 45"/>
                <a:gd name="T78" fmla="*/ 38 w 49"/>
                <a:gd name="T79" fmla="*/ 41 h 45"/>
                <a:gd name="T80" fmla="*/ 43 w 49"/>
                <a:gd name="T81" fmla="*/ 41 h 45"/>
                <a:gd name="T82" fmla="*/ 45 w 49"/>
                <a:gd name="T83" fmla="*/ 40 h 45"/>
                <a:gd name="T84" fmla="*/ 35 w 49"/>
                <a:gd name="T85" fmla="*/ 24 h 45"/>
                <a:gd name="T86" fmla="*/ 45 w 49"/>
                <a:gd name="T87" fmla="*/ 15 h 45"/>
                <a:gd name="T88" fmla="*/ 35 w 49"/>
                <a:gd name="T89" fmla="*/ 18 h 45"/>
                <a:gd name="T90" fmla="*/ 35 w 49"/>
                <a:gd name="T91" fmla="*/ 24 h 45"/>
                <a:gd name="T92" fmla="*/ 35 w 49"/>
                <a:gd name="T93" fmla="*/ 13 h 45"/>
                <a:gd name="T94" fmla="*/ 45 w 49"/>
                <a:gd name="T95" fmla="*/ 4 h 45"/>
                <a:gd name="T96" fmla="*/ 35 w 49"/>
                <a:gd name="T97" fmla="*/ 1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 h="45">
                  <a:moveTo>
                    <a:pt x="2" y="45"/>
                  </a:moveTo>
                  <a:lnTo>
                    <a:pt x="0" y="43"/>
                  </a:lnTo>
                  <a:lnTo>
                    <a:pt x="0" y="43"/>
                  </a:lnTo>
                  <a:lnTo>
                    <a:pt x="5" y="38"/>
                  </a:lnTo>
                  <a:lnTo>
                    <a:pt x="5" y="38"/>
                  </a:lnTo>
                  <a:lnTo>
                    <a:pt x="8" y="33"/>
                  </a:lnTo>
                  <a:lnTo>
                    <a:pt x="12" y="34"/>
                  </a:lnTo>
                  <a:lnTo>
                    <a:pt x="12" y="34"/>
                  </a:lnTo>
                  <a:lnTo>
                    <a:pt x="7" y="41"/>
                  </a:lnTo>
                  <a:lnTo>
                    <a:pt x="7" y="41"/>
                  </a:lnTo>
                  <a:lnTo>
                    <a:pt x="2" y="45"/>
                  </a:lnTo>
                  <a:lnTo>
                    <a:pt x="2" y="45"/>
                  </a:lnTo>
                  <a:close/>
                  <a:moveTo>
                    <a:pt x="1" y="32"/>
                  </a:moveTo>
                  <a:lnTo>
                    <a:pt x="1" y="29"/>
                  </a:lnTo>
                  <a:lnTo>
                    <a:pt x="6" y="29"/>
                  </a:lnTo>
                  <a:lnTo>
                    <a:pt x="6" y="7"/>
                  </a:lnTo>
                  <a:lnTo>
                    <a:pt x="2" y="7"/>
                  </a:lnTo>
                  <a:lnTo>
                    <a:pt x="2" y="4"/>
                  </a:lnTo>
                  <a:lnTo>
                    <a:pt x="6" y="4"/>
                  </a:lnTo>
                  <a:lnTo>
                    <a:pt x="6" y="0"/>
                  </a:lnTo>
                  <a:lnTo>
                    <a:pt x="9" y="0"/>
                  </a:lnTo>
                  <a:lnTo>
                    <a:pt x="9" y="4"/>
                  </a:lnTo>
                  <a:lnTo>
                    <a:pt x="21" y="4"/>
                  </a:lnTo>
                  <a:lnTo>
                    <a:pt x="21" y="0"/>
                  </a:lnTo>
                  <a:lnTo>
                    <a:pt x="25" y="0"/>
                  </a:lnTo>
                  <a:lnTo>
                    <a:pt x="25" y="4"/>
                  </a:lnTo>
                  <a:lnTo>
                    <a:pt x="28" y="4"/>
                  </a:lnTo>
                  <a:lnTo>
                    <a:pt x="28" y="7"/>
                  </a:lnTo>
                  <a:lnTo>
                    <a:pt x="25" y="7"/>
                  </a:lnTo>
                  <a:lnTo>
                    <a:pt x="25" y="29"/>
                  </a:lnTo>
                  <a:lnTo>
                    <a:pt x="28" y="29"/>
                  </a:lnTo>
                  <a:lnTo>
                    <a:pt x="28" y="32"/>
                  </a:lnTo>
                  <a:lnTo>
                    <a:pt x="1" y="32"/>
                  </a:lnTo>
                  <a:close/>
                  <a:moveTo>
                    <a:pt x="9" y="7"/>
                  </a:moveTo>
                  <a:lnTo>
                    <a:pt x="9" y="13"/>
                  </a:lnTo>
                  <a:lnTo>
                    <a:pt x="21" y="13"/>
                  </a:lnTo>
                  <a:lnTo>
                    <a:pt x="21" y="7"/>
                  </a:lnTo>
                  <a:lnTo>
                    <a:pt x="9" y="7"/>
                  </a:lnTo>
                  <a:close/>
                  <a:moveTo>
                    <a:pt x="9" y="15"/>
                  </a:moveTo>
                  <a:lnTo>
                    <a:pt x="9" y="21"/>
                  </a:lnTo>
                  <a:lnTo>
                    <a:pt x="21" y="21"/>
                  </a:lnTo>
                  <a:lnTo>
                    <a:pt x="21" y="15"/>
                  </a:lnTo>
                  <a:lnTo>
                    <a:pt x="9" y="15"/>
                  </a:lnTo>
                  <a:close/>
                  <a:moveTo>
                    <a:pt x="9" y="29"/>
                  </a:moveTo>
                  <a:lnTo>
                    <a:pt x="21" y="29"/>
                  </a:lnTo>
                  <a:lnTo>
                    <a:pt x="21" y="23"/>
                  </a:lnTo>
                  <a:lnTo>
                    <a:pt x="9" y="23"/>
                  </a:lnTo>
                  <a:lnTo>
                    <a:pt x="9" y="29"/>
                  </a:lnTo>
                  <a:close/>
                  <a:moveTo>
                    <a:pt x="24" y="41"/>
                  </a:moveTo>
                  <a:lnTo>
                    <a:pt x="24" y="41"/>
                  </a:lnTo>
                  <a:lnTo>
                    <a:pt x="21" y="38"/>
                  </a:lnTo>
                  <a:lnTo>
                    <a:pt x="18" y="35"/>
                  </a:lnTo>
                  <a:lnTo>
                    <a:pt x="21" y="33"/>
                  </a:lnTo>
                  <a:lnTo>
                    <a:pt x="21" y="33"/>
                  </a:lnTo>
                  <a:lnTo>
                    <a:pt x="26" y="39"/>
                  </a:lnTo>
                  <a:lnTo>
                    <a:pt x="24" y="41"/>
                  </a:lnTo>
                  <a:close/>
                  <a:moveTo>
                    <a:pt x="45" y="27"/>
                  </a:moveTo>
                  <a:lnTo>
                    <a:pt x="35" y="27"/>
                  </a:lnTo>
                  <a:lnTo>
                    <a:pt x="35" y="27"/>
                  </a:lnTo>
                  <a:lnTo>
                    <a:pt x="34" y="33"/>
                  </a:lnTo>
                  <a:lnTo>
                    <a:pt x="33" y="37"/>
                  </a:lnTo>
                  <a:lnTo>
                    <a:pt x="31" y="42"/>
                  </a:lnTo>
                  <a:lnTo>
                    <a:pt x="28" y="45"/>
                  </a:lnTo>
                  <a:lnTo>
                    <a:pt x="25" y="43"/>
                  </a:lnTo>
                  <a:lnTo>
                    <a:pt x="25" y="43"/>
                  </a:lnTo>
                  <a:lnTo>
                    <a:pt x="28" y="39"/>
                  </a:lnTo>
                  <a:lnTo>
                    <a:pt x="30" y="34"/>
                  </a:lnTo>
                  <a:lnTo>
                    <a:pt x="30" y="34"/>
                  </a:lnTo>
                  <a:lnTo>
                    <a:pt x="31" y="27"/>
                  </a:lnTo>
                  <a:lnTo>
                    <a:pt x="31" y="19"/>
                  </a:lnTo>
                  <a:lnTo>
                    <a:pt x="31" y="1"/>
                  </a:lnTo>
                  <a:lnTo>
                    <a:pt x="49" y="1"/>
                  </a:lnTo>
                  <a:lnTo>
                    <a:pt x="49" y="41"/>
                  </a:lnTo>
                  <a:lnTo>
                    <a:pt x="49" y="41"/>
                  </a:lnTo>
                  <a:lnTo>
                    <a:pt x="48" y="42"/>
                  </a:lnTo>
                  <a:lnTo>
                    <a:pt x="47" y="44"/>
                  </a:lnTo>
                  <a:lnTo>
                    <a:pt x="47" y="44"/>
                  </a:lnTo>
                  <a:lnTo>
                    <a:pt x="45" y="45"/>
                  </a:lnTo>
                  <a:lnTo>
                    <a:pt x="39" y="45"/>
                  </a:lnTo>
                  <a:lnTo>
                    <a:pt x="38" y="41"/>
                  </a:lnTo>
                  <a:lnTo>
                    <a:pt x="43" y="41"/>
                  </a:lnTo>
                  <a:lnTo>
                    <a:pt x="43" y="41"/>
                  </a:lnTo>
                  <a:lnTo>
                    <a:pt x="44" y="41"/>
                  </a:lnTo>
                  <a:lnTo>
                    <a:pt x="45" y="40"/>
                  </a:lnTo>
                  <a:lnTo>
                    <a:pt x="45" y="27"/>
                  </a:lnTo>
                  <a:close/>
                  <a:moveTo>
                    <a:pt x="35" y="24"/>
                  </a:moveTo>
                  <a:lnTo>
                    <a:pt x="45" y="24"/>
                  </a:lnTo>
                  <a:lnTo>
                    <a:pt x="45" y="15"/>
                  </a:lnTo>
                  <a:lnTo>
                    <a:pt x="35" y="15"/>
                  </a:lnTo>
                  <a:lnTo>
                    <a:pt x="35" y="18"/>
                  </a:lnTo>
                  <a:lnTo>
                    <a:pt x="35" y="18"/>
                  </a:lnTo>
                  <a:lnTo>
                    <a:pt x="35" y="24"/>
                  </a:lnTo>
                  <a:lnTo>
                    <a:pt x="35" y="24"/>
                  </a:lnTo>
                  <a:close/>
                  <a:moveTo>
                    <a:pt x="35" y="13"/>
                  </a:moveTo>
                  <a:lnTo>
                    <a:pt x="45" y="13"/>
                  </a:lnTo>
                  <a:lnTo>
                    <a:pt x="45" y="4"/>
                  </a:lnTo>
                  <a:lnTo>
                    <a:pt x="35" y="4"/>
                  </a:lnTo>
                  <a:lnTo>
                    <a:pt x="35"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5" name="Freeform 789">
              <a:extLst>
                <a:ext uri="{FF2B5EF4-FFF2-40B4-BE49-F238E27FC236}">
                  <a16:creationId xmlns:a16="http://schemas.microsoft.com/office/drawing/2014/main" id="{5B4B000D-2D6F-4881-8A63-D705DAB63112}"/>
                </a:ext>
              </a:extLst>
            </p:cNvPr>
            <p:cNvSpPr>
              <a:spLocks noEditPoints="1"/>
            </p:cNvSpPr>
            <p:nvPr/>
          </p:nvSpPr>
          <p:spPr bwMode="auto">
            <a:xfrm>
              <a:off x="5265" y="3572"/>
              <a:ext cx="25" cy="24"/>
            </a:xfrm>
            <a:custGeom>
              <a:avLst/>
              <a:gdLst>
                <a:gd name="T0" fmla="*/ 8 w 51"/>
                <a:gd name="T1" fmla="*/ 24 h 47"/>
                <a:gd name="T2" fmla="*/ 2 w 51"/>
                <a:gd name="T3" fmla="*/ 35 h 47"/>
                <a:gd name="T4" fmla="*/ 0 w 51"/>
                <a:gd name="T5" fmla="*/ 33 h 47"/>
                <a:gd name="T6" fmla="*/ 4 w 51"/>
                <a:gd name="T7" fmla="*/ 24 h 47"/>
                <a:gd name="T8" fmla="*/ 2 w 51"/>
                <a:gd name="T9" fmla="*/ 13 h 47"/>
                <a:gd name="T10" fmla="*/ 8 w 51"/>
                <a:gd name="T11" fmla="*/ 10 h 47"/>
                <a:gd name="T12" fmla="*/ 12 w 51"/>
                <a:gd name="T13" fmla="*/ 1 h 47"/>
                <a:gd name="T14" fmla="*/ 17 w 51"/>
                <a:gd name="T15" fmla="*/ 10 h 47"/>
                <a:gd name="T16" fmla="*/ 12 w 51"/>
                <a:gd name="T17" fmla="*/ 13 h 47"/>
                <a:gd name="T18" fmla="*/ 12 w 51"/>
                <a:gd name="T19" fmla="*/ 18 h 47"/>
                <a:gd name="T20" fmla="*/ 15 w 51"/>
                <a:gd name="T21" fmla="*/ 27 h 47"/>
                <a:gd name="T22" fmla="*/ 12 w 51"/>
                <a:gd name="T23" fmla="*/ 23 h 47"/>
                <a:gd name="T24" fmla="*/ 8 w 51"/>
                <a:gd name="T25" fmla="*/ 47 h 47"/>
                <a:gd name="T26" fmla="*/ 8 w 51"/>
                <a:gd name="T27" fmla="*/ 24 h 47"/>
                <a:gd name="T28" fmla="*/ 17 w 51"/>
                <a:gd name="T29" fmla="*/ 35 h 47"/>
                <a:gd name="T30" fmla="*/ 20 w 51"/>
                <a:gd name="T31" fmla="*/ 22 h 47"/>
                <a:gd name="T32" fmla="*/ 32 w 51"/>
                <a:gd name="T33" fmla="*/ 18 h 47"/>
                <a:gd name="T34" fmla="*/ 18 w 51"/>
                <a:gd name="T35" fmla="*/ 16 h 47"/>
                <a:gd name="T36" fmla="*/ 26 w 51"/>
                <a:gd name="T37" fmla="*/ 12 h 47"/>
                <a:gd name="T38" fmla="*/ 20 w 51"/>
                <a:gd name="T39" fmla="*/ 9 h 47"/>
                <a:gd name="T40" fmla="*/ 26 w 51"/>
                <a:gd name="T41" fmla="*/ 6 h 47"/>
                <a:gd name="T42" fmla="*/ 19 w 51"/>
                <a:gd name="T43" fmla="*/ 3 h 47"/>
                <a:gd name="T44" fmla="*/ 26 w 51"/>
                <a:gd name="T45" fmla="*/ 0 h 47"/>
                <a:gd name="T46" fmla="*/ 30 w 51"/>
                <a:gd name="T47" fmla="*/ 3 h 47"/>
                <a:gd name="T48" fmla="*/ 38 w 51"/>
                <a:gd name="T49" fmla="*/ 0 h 47"/>
                <a:gd name="T50" fmla="*/ 42 w 51"/>
                <a:gd name="T51" fmla="*/ 3 h 47"/>
                <a:gd name="T52" fmla="*/ 50 w 51"/>
                <a:gd name="T53" fmla="*/ 6 h 47"/>
                <a:gd name="T54" fmla="*/ 42 w 51"/>
                <a:gd name="T55" fmla="*/ 9 h 47"/>
                <a:gd name="T56" fmla="*/ 48 w 51"/>
                <a:gd name="T57" fmla="*/ 12 h 47"/>
                <a:gd name="T58" fmla="*/ 42 w 51"/>
                <a:gd name="T59" fmla="*/ 16 h 47"/>
                <a:gd name="T60" fmla="*/ 50 w 51"/>
                <a:gd name="T61" fmla="*/ 18 h 47"/>
                <a:gd name="T62" fmla="*/ 36 w 51"/>
                <a:gd name="T63" fmla="*/ 22 h 47"/>
                <a:gd name="T64" fmla="*/ 48 w 51"/>
                <a:gd name="T65" fmla="*/ 35 h 47"/>
                <a:gd name="T66" fmla="*/ 51 w 51"/>
                <a:gd name="T67" fmla="*/ 38 h 47"/>
                <a:gd name="T68" fmla="*/ 48 w 51"/>
                <a:gd name="T69" fmla="*/ 43 h 47"/>
                <a:gd name="T70" fmla="*/ 48 w 51"/>
                <a:gd name="T71" fmla="*/ 44 h 47"/>
                <a:gd name="T72" fmla="*/ 47 w 51"/>
                <a:gd name="T73" fmla="*/ 45 h 47"/>
                <a:gd name="T74" fmla="*/ 38 w 51"/>
                <a:gd name="T75" fmla="*/ 46 h 47"/>
                <a:gd name="T76" fmla="*/ 42 w 51"/>
                <a:gd name="T77" fmla="*/ 43 h 47"/>
                <a:gd name="T78" fmla="*/ 44 w 51"/>
                <a:gd name="T79" fmla="*/ 42 h 47"/>
                <a:gd name="T80" fmla="*/ 44 w 51"/>
                <a:gd name="T81" fmla="*/ 38 h 47"/>
                <a:gd name="T82" fmla="*/ 24 w 51"/>
                <a:gd name="T83" fmla="*/ 46 h 47"/>
                <a:gd name="T84" fmla="*/ 20 w 51"/>
                <a:gd name="T85" fmla="*/ 38 h 47"/>
                <a:gd name="T86" fmla="*/ 32 w 51"/>
                <a:gd name="T87" fmla="*/ 25 h 47"/>
                <a:gd name="T88" fmla="*/ 24 w 51"/>
                <a:gd name="T89" fmla="*/ 28 h 47"/>
                <a:gd name="T90" fmla="*/ 32 w 51"/>
                <a:gd name="T91" fmla="*/ 25 h 47"/>
                <a:gd name="T92" fmla="*/ 32 w 51"/>
                <a:gd name="T93" fmla="*/ 35 h 47"/>
                <a:gd name="T94" fmla="*/ 24 w 51"/>
                <a:gd name="T95" fmla="*/ 31 h 47"/>
                <a:gd name="T96" fmla="*/ 30 w 51"/>
                <a:gd name="T97" fmla="*/ 6 h 47"/>
                <a:gd name="T98" fmla="*/ 38 w 51"/>
                <a:gd name="T99" fmla="*/ 9 h 47"/>
                <a:gd name="T100" fmla="*/ 30 w 51"/>
                <a:gd name="T101" fmla="*/ 6 h 47"/>
                <a:gd name="T102" fmla="*/ 38 w 51"/>
                <a:gd name="T103" fmla="*/ 16 h 47"/>
                <a:gd name="T104" fmla="*/ 30 w 51"/>
                <a:gd name="T105" fmla="*/ 12 h 47"/>
                <a:gd name="T106" fmla="*/ 44 w 51"/>
                <a:gd name="T107" fmla="*/ 28 h 47"/>
                <a:gd name="T108" fmla="*/ 36 w 51"/>
                <a:gd name="T109" fmla="*/ 25 h 47"/>
                <a:gd name="T110" fmla="*/ 44 w 51"/>
                <a:gd name="T111" fmla="*/ 28 h 47"/>
                <a:gd name="T112" fmla="*/ 44 w 51"/>
                <a:gd name="T113" fmla="*/ 35 h 47"/>
                <a:gd name="T114" fmla="*/ 36 w 51"/>
                <a:gd name="T115"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 h="47">
                  <a:moveTo>
                    <a:pt x="8" y="24"/>
                  </a:moveTo>
                  <a:lnTo>
                    <a:pt x="8" y="24"/>
                  </a:lnTo>
                  <a:lnTo>
                    <a:pt x="5" y="30"/>
                  </a:lnTo>
                  <a:lnTo>
                    <a:pt x="2" y="35"/>
                  </a:lnTo>
                  <a:lnTo>
                    <a:pt x="0" y="33"/>
                  </a:lnTo>
                  <a:lnTo>
                    <a:pt x="0" y="33"/>
                  </a:lnTo>
                  <a:lnTo>
                    <a:pt x="4" y="24"/>
                  </a:lnTo>
                  <a:lnTo>
                    <a:pt x="4" y="24"/>
                  </a:lnTo>
                  <a:lnTo>
                    <a:pt x="8" y="13"/>
                  </a:lnTo>
                  <a:lnTo>
                    <a:pt x="2" y="13"/>
                  </a:lnTo>
                  <a:lnTo>
                    <a:pt x="2" y="10"/>
                  </a:lnTo>
                  <a:lnTo>
                    <a:pt x="8" y="10"/>
                  </a:lnTo>
                  <a:lnTo>
                    <a:pt x="8" y="1"/>
                  </a:lnTo>
                  <a:lnTo>
                    <a:pt x="12" y="1"/>
                  </a:lnTo>
                  <a:lnTo>
                    <a:pt x="12" y="10"/>
                  </a:lnTo>
                  <a:lnTo>
                    <a:pt x="17" y="10"/>
                  </a:lnTo>
                  <a:lnTo>
                    <a:pt x="17" y="13"/>
                  </a:lnTo>
                  <a:lnTo>
                    <a:pt x="12" y="13"/>
                  </a:lnTo>
                  <a:lnTo>
                    <a:pt x="12" y="18"/>
                  </a:lnTo>
                  <a:lnTo>
                    <a:pt x="12" y="18"/>
                  </a:lnTo>
                  <a:lnTo>
                    <a:pt x="18" y="24"/>
                  </a:lnTo>
                  <a:lnTo>
                    <a:pt x="15" y="27"/>
                  </a:lnTo>
                  <a:lnTo>
                    <a:pt x="15" y="27"/>
                  </a:lnTo>
                  <a:lnTo>
                    <a:pt x="12" y="23"/>
                  </a:lnTo>
                  <a:lnTo>
                    <a:pt x="12" y="47"/>
                  </a:lnTo>
                  <a:lnTo>
                    <a:pt x="8" y="47"/>
                  </a:lnTo>
                  <a:lnTo>
                    <a:pt x="8" y="23"/>
                  </a:lnTo>
                  <a:lnTo>
                    <a:pt x="8" y="24"/>
                  </a:lnTo>
                  <a:close/>
                  <a:moveTo>
                    <a:pt x="17" y="38"/>
                  </a:moveTo>
                  <a:lnTo>
                    <a:pt x="17" y="35"/>
                  </a:lnTo>
                  <a:lnTo>
                    <a:pt x="20" y="35"/>
                  </a:lnTo>
                  <a:lnTo>
                    <a:pt x="20" y="22"/>
                  </a:lnTo>
                  <a:lnTo>
                    <a:pt x="32" y="22"/>
                  </a:lnTo>
                  <a:lnTo>
                    <a:pt x="32" y="18"/>
                  </a:lnTo>
                  <a:lnTo>
                    <a:pt x="18" y="18"/>
                  </a:lnTo>
                  <a:lnTo>
                    <a:pt x="18" y="16"/>
                  </a:lnTo>
                  <a:lnTo>
                    <a:pt x="26" y="16"/>
                  </a:lnTo>
                  <a:lnTo>
                    <a:pt x="26" y="12"/>
                  </a:lnTo>
                  <a:lnTo>
                    <a:pt x="20" y="12"/>
                  </a:lnTo>
                  <a:lnTo>
                    <a:pt x="20" y="9"/>
                  </a:lnTo>
                  <a:lnTo>
                    <a:pt x="26" y="9"/>
                  </a:lnTo>
                  <a:lnTo>
                    <a:pt x="26" y="6"/>
                  </a:lnTo>
                  <a:lnTo>
                    <a:pt x="19" y="6"/>
                  </a:lnTo>
                  <a:lnTo>
                    <a:pt x="19" y="3"/>
                  </a:lnTo>
                  <a:lnTo>
                    <a:pt x="26" y="3"/>
                  </a:lnTo>
                  <a:lnTo>
                    <a:pt x="26" y="0"/>
                  </a:lnTo>
                  <a:lnTo>
                    <a:pt x="30" y="0"/>
                  </a:lnTo>
                  <a:lnTo>
                    <a:pt x="30" y="3"/>
                  </a:lnTo>
                  <a:lnTo>
                    <a:pt x="38" y="3"/>
                  </a:lnTo>
                  <a:lnTo>
                    <a:pt x="38" y="0"/>
                  </a:lnTo>
                  <a:lnTo>
                    <a:pt x="42" y="0"/>
                  </a:lnTo>
                  <a:lnTo>
                    <a:pt x="42" y="3"/>
                  </a:lnTo>
                  <a:lnTo>
                    <a:pt x="50" y="3"/>
                  </a:lnTo>
                  <a:lnTo>
                    <a:pt x="50" y="6"/>
                  </a:lnTo>
                  <a:lnTo>
                    <a:pt x="42" y="6"/>
                  </a:lnTo>
                  <a:lnTo>
                    <a:pt x="42" y="9"/>
                  </a:lnTo>
                  <a:lnTo>
                    <a:pt x="48" y="9"/>
                  </a:lnTo>
                  <a:lnTo>
                    <a:pt x="48" y="12"/>
                  </a:lnTo>
                  <a:lnTo>
                    <a:pt x="42" y="12"/>
                  </a:lnTo>
                  <a:lnTo>
                    <a:pt x="42" y="16"/>
                  </a:lnTo>
                  <a:lnTo>
                    <a:pt x="50" y="16"/>
                  </a:lnTo>
                  <a:lnTo>
                    <a:pt x="50" y="18"/>
                  </a:lnTo>
                  <a:lnTo>
                    <a:pt x="36" y="18"/>
                  </a:lnTo>
                  <a:lnTo>
                    <a:pt x="36" y="22"/>
                  </a:lnTo>
                  <a:lnTo>
                    <a:pt x="48" y="22"/>
                  </a:lnTo>
                  <a:lnTo>
                    <a:pt x="48" y="35"/>
                  </a:lnTo>
                  <a:lnTo>
                    <a:pt x="51" y="35"/>
                  </a:lnTo>
                  <a:lnTo>
                    <a:pt x="51" y="38"/>
                  </a:lnTo>
                  <a:lnTo>
                    <a:pt x="48" y="38"/>
                  </a:lnTo>
                  <a:lnTo>
                    <a:pt x="48" y="43"/>
                  </a:lnTo>
                  <a:lnTo>
                    <a:pt x="48" y="43"/>
                  </a:lnTo>
                  <a:lnTo>
                    <a:pt x="48" y="44"/>
                  </a:lnTo>
                  <a:lnTo>
                    <a:pt x="47" y="45"/>
                  </a:lnTo>
                  <a:lnTo>
                    <a:pt x="47" y="45"/>
                  </a:lnTo>
                  <a:lnTo>
                    <a:pt x="44" y="46"/>
                  </a:lnTo>
                  <a:lnTo>
                    <a:pt x="38" y="46"/>
                  </a:lnTo>
                  <a:lnTo>
                    <a:pt x="38" y="43"/>
                  </a:lnTo>
                  <a:lnTo>
                    <a:pt x="42" y="43"/>
                  </a:lnTo>
                  <a:lnTo>
                    <a:pt x="42" y="43"/>
                  </a:lnTo>
                  <a:lnTo>
                    <a:pt x="44" y="42"/>
                  </a:lnTo>
                  <a:lnTo>
                    <a:pt x="44" y="41"/>
                  </a:lnTo>
                  <a:lnTo>
                    <a:pt x="44" y="38"/>
                  </a:lnTo>
                  <a:lnTo>
                    <a:pt x="24" y="38"/>
                  </a:lnTo>
                  <a:lnTo>
                    <a:pt x="24" y="46"/>
                  </a:lnTo>
                  <a:lnTo>
                    <a:pt x="20" y="46"/>
                  </a:lnTo>
                  <a:lnTo>
                    <a:pt x="20" y="38"/>
                  </a:lnTo>
                  <a:lnTo>
                    <a:pt x="17" y="38"/>
                  </a:lnTo>
                  <a:close/>
                  <a:moveTo>
                    <a:pt x="32" y="25"/>
                  </a:moveTo>
                  <a:lnTo>
                    <a:pt x="24" y="25"/>
                  </a:lnTo>
                  <a:lnTo>
                    <a:pt x="24" y="28"/>
                  </a:lnTo>
                  <a:lnTo>
                    <a:pt x="32" y="28"/>
                  </a:lnTo>
                  <a:lnTo>
                    <a:pt x="32" y="25"/>
                  </a:lnTo>
                  <a:close/>
                  <a:moveTo>
                    <a:pt x="24" y="35"/>
                  </a:moveTo>
                  <a:lnTo>
                    <a:pt x="32" y="35"/>
                  </a:lnTo>
                  <a:lnTo>
                    <a:pt x="32" y="31"/>
                  </a:lnTo>
                  <a:lnTo>
                    <a:pt x="24" y="31"/>
                  </a:lnTo>
                  <a:lnTo>
                    <a:pt x="24" y="35"/>
                  </a:lnTo>
                  <a:close/>
                  <a:moveTo>
                    <a:pt x="30" y="6"/>
                  </a:moveTo>
                  <a:lnTo>
                    <a:pt x="30" y="9"/>
                  </a:lnTo>
                  <a:lnTo>
                    <a:pt x="38" y="9"/>
                  </a:lnTo>
                  <a:lnTo>
                    <a:pt x="38" y="6"/>
                  </a:lnTo>
                  <a:lnTo>
                    <a:pt x="30" y="6"/>
                  </a:lnTo>
                  <a:close/>
                  <a:moveTo>
                    <a:pt x="30" y="16"/>
                  </a:moveTo>
                  <a:lnTo>
                    <a:pt x="38" y="16"/>
                  </a:lnTo>
                  <a:lnTo>
                    <a:pt x="38" y="12"/>
                  </a:lnTo>
                  <a:lnTo>
                    <a:pt x="30" y="12"/>
                  </a:lnTo>
                  <a:lnTo>
                    <a:pt x="30" y="16"/>
                  </a:lnTo>
                  <a:close/>
                  <a:moveTo>
                    <a:pt x="44" y="28"/>
                  </a:moveTo>
                  <a:lnTo>
                    <a:pt x="44" y="25"/>
                  </a:lnTo>
                  <a:lnTo>
                    <a:pt x="36" y="25"/>
                  </a:lnTo>
                  <a:lnTo>
                    <a:pt x="36" y="28"/>
                  </a:lnTo>
                  <a:lnTo>
                    <a:pt x="44" y="28"/>
                  </a:lnTo>
                  <a:close/>
                  <a:moveTo>
                    <a:pt x="36" y="35"/>
                  </a:moveTo>
                  <a:lnTo>
                    <a:pt x="44" y="35"/>
                  </a:lnTo>
                  <a:lnTo>
                    <a:pt x="44" y="31"/>
                  </a:lnTo>
                  <a:lnTo>
                    <a:pt x="36" y="31"/>
                  </a:lnTo>
                  <a:lnTo>
                    <a:pt x="36"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6" name="Freeform 790">
              <a:extLst>
                <a:ext uri="{FF2B5EF4-FFF2-40B4-BE49-F238E27FC236}">
                  <a16:creationId xmlns:a16="http://schemas.microsoft.com/office/drawing/2014/main" id="{70155B69-6442-4B71-9C87-CD6AED799708}"/>
                </a:ext>
              </a:extLst>
            </p:cNvPr>
            <p:cNvSpPr>
              <a:spLocks noEditPoints="1"/>
            </p:cNvSpPr>
            <p:nvPr/>
          </p:nvSpPr>
          <p:spPr bwMode="auto">
            <a:xfrm>
              <a:off x="5295" y="3572"/>
              <a:ext cx="24" cy="24"/>
            </a:xfrm>
            <a:custGeom>
              <a:avLst/>
              <a:gdLst>
                <a:gd name="T0" fmla="*/ 0 w 49"/>
                <a:gd name="T1" fmla="*/ 42 h 46"/>
                <a:gd name="T2" fmla="*/ 21 w 49"/>
                <a:gd name="T3" fmla="*/ 34 h 46"/>
                <a:gd name="T4" fmla="*/ 23 w 49"/>
                <a:gd name="T5" fmla="*/ 31 h 46"/>
                <a:gd name="T6" fmla="*/ 27 w 49"/>
                <a:gd name="T7" fmla="*/ 31 h 46"/>
                <a:gd name="T8" fmla="*/ 28 w 49"/>
                <a:gd name="T9" fmla="*/ 34 h 46"/>
                <a:gd name="T10" fmla="*/ 38 w 49"/>
                <a:gd name="T11" fmla="*/ 39 h 46"/>
                <a:gd name="T12" fmla="*/ 48 w 49"/>
                <a:gd name="T13" fmla="*/ 45 h 46"/>
                <a:gd name="T14" fmla="*/ 26 w 49"/>
                <a:gd name="T15" fmla="*/ 36 h 46"/>
                <a:gd name="T16" fmla="*/ 23 w 49"/>
                <a:gd name="T17" fmla="*/ 37 h 46"/>
                <a:gd name="T18" fmla="*/ 11 w 49"/>
                <a:gd name="T19" fmla="*/ 42 h 46"/>
                <a:gd name="T20" fmla="*/ 1 w 49"/>
                <a:gd name="T21" fmla="*/ 45 h 46"/>
                <a:gd name="T22" fmla="*/ 2 w 49"/>
                <a:gd name="T23" fmla="*/ 12 h 46"/>
                <a:gd name="T24" fmla="*/ 4 w 49"/>
                <a:gd name="T25" fmla="*/ 5 h 46"/>
                <a:gd name="T26" fmla="*/ 11 w 49"/>
                <a:gd name="T27" fmla="*/ 0 h 46"/>
                <a:gd name="T28" fmla="*/ 23 w 49"/>
                <a:gd name="T29" fmla="*/ 6 h 46"/>
                <a:gd name="T30" fmla="*/ 14 w 49"/>
                <a:gd name="T31" fmla="*/ 11 h 46"/>
                <a:gd name="T32" fmla="*/ 2 w 49"/>
                <a:gd name="T33" fmla="*/ 28 h 46"/>
                <a:gd name="T34" fmla="*/ 9 w 49"/>
                <a:gd name="T35" fmla="*/ 24 h 46"/>
                <a:gd name="T36" fmla="*/ 2 w 49"/>
                <a:gd name="T37" fmla="*/ 13 h 46"/>
                <a:gd name="T38" fmla="*/ 13 w 49"/>
                <a:gd name="T39" fmla="*/ 16 h 46"/>
                <a:gd name="T40" fmla="*/ 20 w 49"/>
                <a:gd name="T41" fmla="*/ 22 h 46"/>
                <a:gd name="T42" fmla="*/ 2 w 49"/>
                <a:gd name="T43" fmla="*/ 28 h 46"/>
                <a:gd name="T44" fmla="*/ 27 w 49"/>
                <a:gd name="T45" fmla="*/ 15 h 46"/>
                <a:gd name="T46" fmla="*/ 27 w 49"/>
                <a:gd name="T47" fmla="*/ 21 h 46"/>
                <a:gd name="T48" fmla="*/ 24 w 49"/>
                <a:gd name="T49" fmla="*/ 26 h 46"/>
                <a:gd name="T50" fmla="*/ 20 w 49"/>
                <a:gd name="T51" fmla="*/ 27 h 46"/>
                <a:gd name="T52" fmla="*/ 23 w 49"/>
                <a:gd name="T53" fmla="*/ 18 h 46"/>
                <a:gd name="T54" fmla="*/ 40 w 49"/>
                <a:gd name="T55" fmla="*/ 23 h 46"/>
                <a:gd name="T56" fmla="*/ 43 w 49"/>
                <a:gd name="T57" fmla="*/ 25 h 46"/>
                <a:gd name="T58" fmla="*/ 43 w 49"/>
                <a:gd name="T59" fmla="*/ 25 h 46"/>
                <a:gd name="T60" fmla="*/ 45 w 49"/>
                <a:gd name="T61" fmla="*/ 23 h 46"/>
                <a:gd name="T62" fmla="*/ 45 w 49"/>
                <a:gd name="T63" fmla="*/ 21 h 46"/>
                <a:gd name="T64" fmla="*/ 48 w 49"/>
                <a:gd name="T65" fmla="*/ 24 h 46"/>
                <a:gd name="T66" fmla="*/ 47 w 49"/>
                <a:gd name="T67" fmla="*/ 27 h 46"/>
                <a:gd name="T68" fmla="*/ 42 w 49"/>
                <a:gd name="T69" fmla="*/ 28 h 46"/>
                <a:gd name="T70" fmla="*/ 39 w 49"/>
                <a:gd name="T71" fmla="*/ 27 h 46"/>
                <a:gd name="T72" fmla="*/ 37 w 49"/>
                <a:gd name="T73" fmla="*/ 24 h 46"/>
                <a:gd name="T74" fmla="*/ 30 w 49"/>
                <a:gd name="T75" fmla="*/ 6 h 46"/>
                <a:gd name="T76" fmla="*/ 23 w 49"/>
                <a:gd name="T77" fmla="*/ 9 h 46"/>
                <a:gd name="T78" fmla="*/ 34 w 49"/>
                <a:gd name="T79" fmla="*/ 0 h 46"/>
                <a:gd name="T80" fmla="*/ 48 w 49"/>
                <a:gd name="T81" fmla="*/ 3 h 46"/>
                <a:gd name="T82" fmla="*/ 41 w 49"/>
                <a:gd name="T83" fmla="*/ 10 h 46"/>
                <a:gd name="T84" fmla="*/ 30 w 49"/>
                <a:gd name="T85" fmla="*/ 6 h 46"/>
                <a:gd name="T86" fmla="*/ 28 w 49"/>
                <a:gd name="T87" fmla="*/ 19 h 46"/>
                <a:gd name="T88" fmla="*/ 35 w 49"/>
                <a:gd name="T89"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 h="46">
                  <a:moveTo>
                    <a:pt x="1" y="45"/>
                  </a:moveTo>
                  <a:lnTo>
                    <a:pt x="0" y="42"/>
                  </a:lnTo>
                  <a:lnTo>
                    <a:pt x="0" y="42"/>
                  </a:lnTo>
                  <a:lnTo>
                    <a:pt x="11" y="39"/>
                  </a:lnTo>
                  <a:lnTo>
                    <a:pt x="11" y="39"/>
                  </a:lnTo>
                  <a:lnTo>
                    <a:pt x="21" y="34"/>
                  </a:lnTo>
                  <a:lnTo>
                    <a:pt x="2" y="34"/>
                  </a:lnTo>
                  <a:lnTo>
                    <a:pt x="2" y="31"/>
                  </a:lnTo>
                  <a:lnTo>
                    <a:pt x="23" y="31"/>
                  </a:lnTo>
                  <a:lnTo>
                    <a:pt x="23" y="28"/>
                  </a:lnTo>
                  <a:lnTo>
                    <a:pt x="27" y="28"/>
                  </a:lnTo>
                  <a:lnTo>
                    <a:pt x="27" y="31"/>
                  </a:lnTo>
                  <a:lnTo>
                    <a:pt x="48" y="31"/>
                  </a:lnTo>
                  <a:lnTo>
                    <a:pt x="48" y="34"/>
                  </a:lnTo>
                  <a:lnTo>
                    <a:pt x="28" y="34"/>
                  </a:lnTo>
                  <a:lnTo>
                    <a:pt x="28" y="34"/>
                  </a:lnTo>
                  <a:lnTo>
                    <a:pt x="38" y="39"/>
                  </a:lnTo>
                  <a:lnTo>
                    <a:pt x="38" y="39"/>
                  </a:lnTo>
                  <a:lnTo>
                    <a:pt x="49" y="42"/>
                  </a:lnTo>
                  <a:lnTo>
                    <a:pt x="48" y="45"/>
                  </a:lnTo>
                  <a:lnTo>
                    <a:pt x="48" y="45"/>
                  </a:lnTo>
                  <a:lnTo>
                    <a:pt x="36" y="42"/>
                  </a:lnTo>
                  <a:lnTo>
                    <a:pt x="36" y="42"/>
                  </a:lnTo>
                  <a:lnTo>
                    <a:pt x="26" y="36"/>
                  </a:lnTo>
                  <a:lnTo>
                    <a:pt x="26" y="46"/>
                  </a:lnTo>
                  <a:lnTo>
                    <a:pt x="23" y="46"/>
                  </a:lnTo>
                  <a:lnTo>
                    <a:pt x="23" y="37"/>
                  </a:lnTo>
                  <a:lnTo>
                    <a:pt x="23" y="37"/>
                  </a:lnTo>
                  <a:lnTo>
                    <a:pt x="18" y="39"/>
                  </a:lnTo>
                  <a:lnTo>
                    <a:pt x="11" y="42"/>
                  </a:lnTo>
                  <a:lnTo>
                    <a:pt x="11" y="42"/>
                  </a:lnTo>
                  <a:lnTo>
                    <a:pt x="1" y="45"/>
                  </a:lnTo>
                  <a:lnTo>
                    <a:pt x="1" y="45"/>
                  </a:lnTo>
                  <a:close/>
                  <a:moveTo>
                    <a:pt x="7" y="6"/>
                  </a:moveTo>
                  <a:lnTo>
                    <a:pt x="7" y="6"/>
                  </a:lnTo>
                  <a:lnTo>
                    <a:pt x="2" y="12"/>
                  </a:lnTo>
                  <a:lnTo>
                    <a:pt x="0" y="10"/>
                  </a:lnTo>
                  <a:lnTo>
                    <a:pt x="0" y="10"/>
                  </a:lnTo>
                  <a:lnTo>
                    <a:pt x="4" y="5"/>
                  </a:lnTo>
                  <a:lnTo>
                    <a:pt x="7" y="0"/>
                  </a:lnTo>
                  <a:lnTo>
                    <a:pt x="11" y="0"/>
                  </a:lnTo>
                  <a:lnTo>
                    <a:pt x="11" y="0"/>
                  </a:lnTo>
                  <a:lnTo>
                    <a:pt x="9" y="3"/>
                  </a:lnTo>
                  <a:lnTo>
                    <a:pt x="23" y="3"/>
                  </a:lnTo>
                  <a:lnTo>
                    <a:pt x="23" y="6"/>
                  </a:lnTo>
                  <a:lnTo>
                    <a:pt x="16" y="6"/>
                  </a:lnTo>
                  <a:lnTo>
                    <a:pt x="18" y="10"/>
                  </a:lnTo>
                  <a:lnTo>
                    <a:pt x="14" y="11"/>
                  </a:lnTo>
                  <a:lnTo>
                    <a:pt x="11" y="6"/>
                  </a:lnTo>
                  <a:lnTo>
                    <a:pt x="7" y="6"/>
                  </a:lnTo>
                  <a:close/>
                  <a:moveTo>
                    <a:pt x="2" y="28"/>
                  </a:moveTo>
                  <a:lnTo>
                    <a:pt x="1" y="25"/>
                  </a:lnTo>
                  <a:lnTo>
                    <a:pt x="1" y="25"/>
                  </a:lnTo>
                  <a:lnTo>
                    <a:pt x="9" y="24"/>
                  </a:lnTo>
                  <a:lnTo>
                    <a:pt x="9" y="16"/>
                  </a:lnTo>
                  <a:lnTo>
                    <a:pt x="2" y="16"/>
                  </a:lnTo>
                  <a:lnTo>
                    <a:pt x="2" y="13"/>
                  </a:lnTo>
                  <a:lnTo>
                    <a:pt x="20" y="13"/>
                  </a:lnTo>
                  <a:lnTo>
                    <a:pt x="20" y="16"/>
                  </a:lnTo>
                  <a:lnTo>
                    <a:pt x="13" y="16"/>
                  </a:lnTo>
                  <a:lnTo>
                    <a:pt x="13" y="23"/>
                  </a:lnTo>
                  <a:lnTo>
                    <a:pt x="13" y="23"/>
                  </a:lnTo>
                  <a:lnTo>
                    <a:pt x="20" y="22"/>
                  </a:lnTo>
                  <a:lnTo>
                    <a:pt x="20" y="25"/>
                  </a:lnTo>
                  <a:lnTo>
                    <a:pt x="20" y="25"/>
                  </a:lnTo>
                  <a:lnTo>
                    <a:pt x="2" y="28"/>
                  </a:lnTo>
                  <a:lnTo>
                    <a:pt x="2" y="28"/>
                  </a:lnTo>
                  <a:close/>
                  <a:moveTo>
                    <a:pt x="37" y="15"/>
                  </a:moveTo>
                  <a:lnTo>
                    <a:pt x="27" y="15"/>
                  </a:lnTo>
                  <a:lnTo>
                    <a:pt x="27" y="17"/>
                  </a:lnTo>
                  <a:lnTo>
                    <a:pt x="27" y="17"/>
                  </a:lnTo>
                  <a:lnTo>
                    <a:pt x="27" y="21"/>
                  </a:lnTo>
                  <a:lnTo>
                    <a:pt x="26" y="24"/>
                  </a:lnTo>
                  <a:lnTo>
                    <a:pt x="26" y="24"/>
                  </a:lnTo>
                  <a:lnTo>
                    <a:pt x="24" y="26"/>
                  </a:lnTo>
                  <a:lnTo>
                    <a:pt x="22" y="29"/>
                  </a:lnTo>
                  <a:lnTo>
                    <a:pt x="20" y="27"/>
                  </a:lnTo>
                  <a:lnTo>
                    <a:pt x="20" y="27"/>
                  </a:lnTo>
                  <a:lnTo>
                    <a:pt x="23" y="23"/>
                  </a:lnTo>
                  <a:lnTo>
                    <a:pt x="23" y="23"/>
                  </a:lnTo>
                  <a:lnTo>
                    <a:pt x="23" y="18"/>
                  </a:lnTo>
                  <a:lnTo>
                    <a:pt x="23" y="12"/>
                  </a:lnTo>
                  <a:lnTo>
                    <a:pt x="40" y="12"/>
                  </a:lnTo>
                  <a:lnTo>
                    <a:pt x="40" y="23"/>
                  </a:lnTo>
                  <a:lnTo>
                    <a:pt x="40" y="23"/>
                  </a:lnTo>
                  <a:lnTo>
                    <a:pt x="41" y="24"/>
                  </a:lnTo>
                  <a:lnTo>
                    <a:pt x="43" y="25"/>
                  </a:lnTo>
                  <a:lnTo>
                    <a:pt x="43" y="25"/>
                  </a:lnTo>
                  <a:lnTo>
                    <a:pt x="43" y="25"/>
                  </a:lnTo>
                  <a:lnTo>
                    <a:pt x="43" y="25"/>
                  </a:lnTo>
                  <a:lnTo>
                    <a:pt x="44" y="24"/>
                  </a:lnTo>
                  <a:lnTo>
                    <a:pt x="44" y="24"/>
                  </a:lnTo>
                  <a:lnTo>
                    <a:pt x="45" y="23"/>
                  </a:lnTo>
                  <a:lnTo>
                    <a:pt x="45" y="23"/>
                  </a:lnTo>
                  <a:lnTo>
                    <a:pt x="45" y="21"/>
                  </a:lnTo>
                  <a:lnTo>
                    <a:pt x="45" y="21"/>
                  </a:lnTo>
                  <a:lnTo>
                    <a:pt x="45" y="19"/>
                  </a:lnTo>
                  <a:lnTo>
                    <a:pt x="48" y="19"/>
                  </a:lnTo>
                  <a:lnTo>
                    <a:pt x="48" y="24"/>
                  </a:lnTo>
                  <a:lnTo>
                    <a:pt x="48" y="24"/>
                  </a:lnTo>
                  <a:lnTo>
                    <a:pt x="48" y="26"/>
                  </a:lnTo>
                  <a:lnTo>
                    <a:pt x="47" y="27"/>
                  </a:lnTo>
                  <a:lnTo>
                    <a:pt x="47" y="27"/>
                  </a:lnTo>
                  <a:lnTo>
                    <a:pt x="45" y="27"/>
                  </a:lnTo>
                  <a:lnTo>
                    <a:pt x="42" y="28"/>
                  </a:lnTo>
                  <a:lnTo>
                    <a:pt x="42" y="28"/>
                  </a:lnTo>
                  <a:lnTo>
                    <a:pt x="39" y="27"/>
                  </a:lnTo>
                  <a:lnTo>
                    <a:pt x="39" y="27"/>
                  </a:lnTo>
                  <a:lnTo>
                    <a:pt x="38" y="26"/>
                  </a:lnTo>
                  <a:lnTo>
                    <a:pt x="38" y="26"/>
                  </a:lnTo>
                  <a:lnTo>
                    <a:pt x="37" y="24"/>
                  </a:lnTo>
                  <a:lnTo>
                    <a:pt x="37" y="15"/>
                  </a:lnTo>
                  <a:close/>
                  <a:moveTo>
                    <a:pt x="30" y="6"/>
                  </a:moveTo>
                  <a:lnTo>
                    <a:pt x="30" y="6"/>
                  </a:lnTo>
                  <a:lnTo>
                    <a:pt x="26" y="11"/>
                  </a:lnTo>
                  <a:lnTo>
                    <a:pt x="23" y="9"/>
                  </a:lnTo>
                  <a:lnTo>
                    <a:pt x="23" y="9"/>
                  </a:lnTo>
                  <a:lnTo>
                    <a:pt x="27" y="5"/>
                  </a:lnTo>
                  <a:lnTo>
                    <a:pt x="30" y="0"/>
                  </a:lnTo>
                  <a:lnTo>
                    <a:pt x="34" y="0"/>
                  </a:lnTo>
                  <a:lnTo>
                    <a:pt x="34" y="0"/>
                  </a:lnTo>
                  <a:lnTo>
                    <a:pt x="32" y="3"/>
                  </a:lnTo>
                  <a:lnTo>
                    <a:pt x="48" y="3"/>
                  </a:lnTo>
                  <a:lnTo>
                    <a:pt x="48" y="6"/>
                  </a:lnTo>
                  <a:lnTo>
                    <a:pt x="39" y="6"/>
                  </a:lnTo>
                  <a:lnTo>
                    <a:pt x="41" y="10"/>
                  </a:lnTo>
                  <a:lnTo>
                    <a:pt x="37" y="10"/>
                  </a:lnTo>
                  <a:lnTo>
                    <a:pt x="35" y="6"/>
                  </a:lnTo>
                  <a:lnTo>
                    <a:pt x="30" y="6"/>
                  </a:lnTo>
                  <a:close/>
                  <a:moveTo>
                    <a:pt x="33" y="23"/>
                  </a:moveTo>
                  <a:lnTo>
                    <a:pt x="33" y="23"/>
                  </a:lnTo>
                  <a:lnTo>
                    <a:pt x="28" y="19"/>
                  </a:lnTo>
                  <a:lnTo>
                    <a:pt x="30" y="17"/>
                  </a:lnTo>
                  <a:lnTo>
                    <a:pt x="30" y="17"/>
                  </a:lnTo>
                  <a:lnTo>
                    <a:pt x="35" y="22"/>
                  </a:lnTo>
                  <a:lnTo>
                    <a:pt x="33"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7" name="Freeform 791">
              <a:extLst>
                <a:ext uri="{FF2B5EF4-FFF2-40B4-BE49-F238E27FC236}">
                  <a16:creationId xmlns:a16="http://schemas.microsoft.com/office/drawing/2014/main" id="{4A9BD04E-8407-4E57-88A9-C52A6EB66F07}"/>
                </a:ext>
              </a:extLst>
            </p:cNvPr>
            <p:cNvSpPr>
              <a:spLocks noEditPoints="1"/>
            </p:cNvSpPr>
            <p:nvPr/>
          </p:nvSpPr>
          <p:spPr bwMode="auto">
            <a:xfrm>
              <a:off x="5326" y="3574"/>
              <a:ext cx="23" cy="21"/>
            </a:xfrm>
            <a:custGeom>
              <a:avLst/>
              <a:gdLst>
                <a:gd name="T0" fmla="*/ 3 w 46"/>
                <a:gd name="T1" fmla="*/ 41 h 42"/>
                <a:gd name="T2" fmla="*/ 1 w 46"/>
                <a:gd name="T3" fmla="*/ 33 h 42"/>
                <a:gd name="T4" fmla="*/ 0 w 46"/>
                <a:gd name="T5" fmla="*/ 23 h 42"/>
                <a:gd name="T6" fmla="*/ 4 w 46"/>
                <a:gd name="T7" fmla="*/ 0 h 42"/>
                <a:gd name="T8" fmla="*/ 7 w 46"/>
                <a:gd name="T9" fmla="*/ 1 h 42"/>
                <a:gd name="T10" fmla="*/ 4 w 46"/>
                <a:gd name="T11" fmla="*/ 23 h 42"/>
                <a:gd name="T12" fmla="*/ 5 w 46"/>
                <a:gd name="T13" fmla="*/ 32 h 42"/>
                <a:gd name="T14" fmla="*/ 6 w 46"/>
                <a:gd name="T15" fmla="*/ 41 h 42"/>
                <a:gd name="T16" fmla="*/ 44 w 46"/>
                <a:gd name="T17" fmla="*/ 39 h 42"/>
                <a:gd name="T18" fmla="*/ 35 w 46"/>
                <a:gd name="T19" fmla="*/ 32 h 42"/>
                <a:gd name="T20" fmla="*/ 35 w 46"/>
                <a:gd name="T21" fmla="*/ 34 h 42"/>
                <a:gd name="T22" fmla="*/ 33 w 46"/>
                <a:gd name="T23" fmla="*/ 40 h 42"/>
                <a:gd name="T24" fmla="*/ 29 w 46"/>
                <a:gd name="T25" fmla="*/ 41 h 42"/>
                <a:gd name="T26" fmla="*/ 24 w 46"/>
                <a:gd name="T27" fmla="*/ 42 h 42"/>
                <a:gd name="T28" fmla="*/ 17 w 46"/>
                <a:gd name="T29" fmla="*/ 40 h 42"/>
                <a:gd name="T30" fmla="*/ 15 w 46"/>
                <a:gd name="T31" fmla="*/ 37 h 42"/>
                <a:gd name="T32" fmla="*/ 14 w 46"/>
                <a:gd name="T33" fmla="*/ 34 h 42"/>
                <a:gd name="T34" fmla="*/ 17 w 46"/>
                <a:gd name="T35" fmla="*/ 29 h 42"/>
                <a:gd name="T36" fmla="*/ 20 w 46"/>
                <a:gd name="T37" fmla="*/ 27 h 42"/>
                <a:gd name="T38" fmla="*/ 24 w 46"/>
                <a:gd name="T39" fmla="*/ 27 h 42"/>
                <a:gd name="T40" fmla="*/ 31 w 46"/>
                <a:gd name="T41" fmla="*/ 12 h 42"/>
                <a:gd name="T42" fmla="*/ 13 w 46"/>
                <a:gd name="T43" fmla="*/ 9 h 42"/>
                <a:gd name="T44" fmla="*/ 31 w 46"/>
                <a:gd name="T45" fmla="*/ 0 h 42"/>
                <a:gd name="T46" fmla="*/ 35 w 46"/>
                <a:gd name="T47" fmla="*/ 9 h 42"/>
                <a:gd name="T48" fmla="*/ 45 w 46"/>
                <a:gd name="T49" fmla="*/ 12 h 42"/>
                <a:gd name="T50" fmla="*/ 35 w 46"/>
                <a:gd name="T51" fmla="*/ 29 h 42"/>
                <a:gd name="T52" fmla="*/ 41 w 46"/>
                <a:gd name="T53" fmla="*/ 32 h 42"/>
                <a:gd name="T54" fmla="*/ 46 w 46"/>
                <a:gd name="T55" fmla="*/ 36 h 42"/>
                <a:gd name="T56" fmla="*/ 31 w 46"/>
                <a:gd name="T57" fmla="*/ 31 h 42"/>
                <a:gd name="T58" fmla="*/ 28 w 46"/>
                <a:gd name="T59" fmla="*/ 30 h 42"/>
                <a:gd name="T60" fmla="*/ 24 w 46"/>
                <a:gd name="T61" fmla="*/ 30 h 42"/>
                <a:gd name="T62" fmla="*/ 19 w 46"/>
                <a:gd name="T63" fmla="*/ 31 h 42"/>
                <a:gd name="T64" fmla="*/ 18 w 46"/>
                <a:gd name="T65" fmla="*/ 32 h 42"/>
                <a:gd name="T66" fmla="*/ 18 w 46"/>
                <a:gd name="T67" fmla="*/ 34 h 42"/>
                <a:gd name="T68" fmla="*/ 20 w 46"/>
                <a:gd name="T69" fmla="*/ 37 h 42"/>
                <a:gd name="T70" fmla="*/ 22 w 46"/>
                <a:gd name="T71" fmla="*/ 38 h 42"/>
                <a:gd name="T72" fmla="*/ 24 w 46"/>
                <a:gd name="T73" fmla="*/ 38 h 42"/>
                <a:gd name="T74" fmla="*/ 30 w 46"/>
                <a:gd name="T75" fmla="*/ 37 h 42"/>
                <a:gd name="T76" fmla="*/ 31 w 46"/>
                <a:gd name="T77"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42">
                  <a:moveTo>
                    <a:pt x="6" y="41"/>
                  </a:moveTo>
                  <a:lnTo>
                    <a:pt x="3" y="41"/>
                  </a:lnTo>
                  <a:lnTo>
                    <a:pt x="3" y="41"/>
                  </a:lnTo>
                  <a:lnTo>
                    <a:pt x="1" y="33"/>
                  </a:lnTo>
                  <a:lnTo>
                    <a:pt x="0" y="23"/>
                  </a:lnTo>
                  <a:lnTo>
                    <a:pt x="0" y="23"/>
                  </a:lnTo>
                  <a:lnTo>
                    <a:pt x="1" y="12"/>
                  </a:lnTo>
                  <a:lnTo>
                    <a:pt x="4" y="0"/>
                  </a:lnTo>
                  <a:lnTo>
                    <a:pt x="7" y="1"/>
                  </a:lnTo>
                  <a:lnTo>
                    <a:pt x="7" y="1"/>
                  </a:lnTo>
                  <a:lnTo>
                    <a:pt x="5" y="12"/>
                  </a:lnTo>
                  <a:lnTo>
                    <a:pt x="4" y="23"/>
                  </a:lnTo>
                  <a:lnTo>
                    <a:pt x="4" y="23"/>
                  </a:lnTo>
                  <a:lnTo>
                    <a:pt x="5" y="32"/>
                  </a:lnTo>
                  <a:lnTo>
                    <a:pt x="6" y="41"/>
                  </a:lnTo>
                  <a:lnTo>
                    <a:pt x="6" y="41"/>
                  </a:lnTo>
                  <a:close/>
                  <a:moveTo>
                    <a:pt x="46" y="36"/>
                  </a:moveTo>
                  <a:lnTo>
                    <a:pt x="44" y="39"/>
                  </a:lnTo>
                  <a:lnTo>
                    <a:pt x="44" y="39"/>
                  </a:lnTo>
                  <a:lnTo>
                    <a:pt x="35" y="32"/>
                  </a:lnTo>
                  <a:lnTo>
                    <a:pt x="35" y="34"/>
                  </a:lnTo>
                  <a:lnTo>
                    <a:pt x="35" y="34"/>
                  </a:lnTo>
                  <a:lnTo>
                    <a:pt x="35" y="37"/>
                  </a:lnTo>
                  <a:lnTo>
                    <a:pt x="33" y="40"/>
                  </a:lnTo>
                  <a:lnTo>
                    <a:pt x="33" y="40"/>
                  </a:lnTo>
                  <a:lnTo>
                    <a:pt x="29" y="41"/>
                  </a:lnTo>
                  <a:lnTo>
                    <a:pt x="24" y="42"/>
                  </a:lnTo>
                  <a:lnTo>
                    <a:pt x="24" y="42"/>
                  </a:lnTo>
                  <a:lnTo>
                    <a:pt x="20" y="41"/>
                  </a:lnTo>
                  <a:lnTo>
                    <a:pt x="17" y="40"/>
                  </a:lnTo>
                  <a:lnTo>
                    <a:pt x="17" y="40"/>
                  </a:lnTo>
                  <a:lnTo>
                    <a:pt x="15" y="37"/>
                  </a:lnTo>
                  <a:lnTo>
                    <a:pt x="14" y="34"/>
                  </a:lnTo>
                  <a:lnTo>
                    <a:pt x="14" y="34"/>
                  </a:lnTo>
                  <a:lnTo>
                    <a:pt x="15" y="31"/>
                  </a:lnTo>
                  <a:lnTo>
                    <a:pt x="17" y="29"/>
                  </a:lnTo>
                  <a:lnTo>
                    <a:pt x="17" y="29"/>
                  </a:lnTo>
                  <a:lnTo>
                    <a:pt x="20" y="27"/>
                  </a:lnTo>
                  <a:lnTo>
                    <a:pt x="24" y="27"/>
                  </a:lnTo>
                  <a:lnTo>
                    <a:pt x="24" y="27"/>
                  </a:lnTo>
                  <a:lnTo>
                    <a:pt x="31" y="27"/>
                  </a:lnTo>
                  <a:lnTo>
                    <a:pt x="31" y="12"/>
                  </a:lnTo>
                  <a:lnTo>
                    <a:pt x="13" y="12"/>
                  </a:lnTo>
                  <a:lnTo>
                    <a:pt x="13" y="9"/>
                  </a:lnTo>
                  <a:lnTo>
                    <a:pt x="31" y="9"/>
                  </a:lnTo>
                  <a:lnTo>
                    <a:pt x="31" y="0"/>
                  </a:lnTo>
                  <a:lnTo>
                    <a:pt x="35" y="0"/>
                  </a:lnTo>
                  <a:lnTo>
                    <a:pt x="35" y="9"/>
                  </a:lnTo>
                  <a:lnTo>
                    <a:pt x="45" y="9"/>
                  </a:lnTo>
                  <a:lnTo>
                    <a:pt x="45" y="12"/>
                  </a:lnTo>
                  <a:lnTo>
                    <a:pt x="35" y="12"/>
                  </a:lnTo>
                  <a:lnTo>
                    <a:pt x="35" y="29"/>
                  </a:lnTo>
                  <a:lnTo>
                    <a:pt x="35" y="29"/>
                  </a:lnTo>
                  <a:lnTo>
                    <a:pt x="41" y="32"/>
                  </a:lnTo>
                  <a:lnTo>
                    <a:pt x="46" y="36"/>
                  </a:lnTo>
                  <a:lnTo>
                    <a:pt x="46" y="36"/>
                  </a:lnTo>
                  <a:close/>
                  <a:moveTo>
                    <a:pt x="31" y="34"/>
                  </a:moveTo>
                  <a:lnTo>
                    <a:pt x="31" y="31"/>
                  </a:lnTo>
                  <a:lnTo>
                    <a:pt x="31" y="31"/>
                  </a:lnTo>
                  <a:lnTo>
                    <a:pt x="28" y="30"/>
                  </a:lnTo>
                  <a:lnTo>
                    <a:pt x="24" y="30"/>
                  </a:lnTo>
                  <a:lnTo>
                    <a:pt x="24" y="30"/>
                  </a:lnTo>
                  <a:lnTo>
                    <a:pt x="21" y="30"/>
                  </a:lnTo>
                  <a:lnTo>
                    <a:pt x="19" y="31"/>
                  </a:lnTo>
                  <a:lnTo>
                    <a:pt x="19" y="31"/>
                  </a:lnTo>
                  <a:lnTo>
                    <a:pt x="18" y="32"/>
                  </a:lnTo>
                  <a:lnTo>
                    <a:pt x="18" y="34"/>
                  </a:lnTo>
                  <a:lnTo>
                    <a:pt x="18" y="34"/>
                  </a:lnTo>
                  <a:lnTo>
                    <a:pt x="18" y="36"/>
                  </a:lnTo>
                  <a:lnTo>
                    <a:pt x="20" y="37"/>
                  </a:lnTo>
                  <a:lnTo>
                    <a:pt x="20" y="37"/>
                  </a:lnTo>
                  <a:lnTo>
                    <a:pt x="22" y="38"/>
                  </a:lnTo>
                  <a:lnTo>
                    <a:pt x="24" y="38"/>
                  </a:lnTo>
                  <a:lnTo>
                    <a:pt x="24" y="38"/>
                  </a:lnTo>
                  <a:lnTo>
                    <a:pt x="27" y="38"/>
                  </a:lnTo>
                  <a:lnTo>
                    <a:pt x="30" y="37"/>
                  </a:lnTo>
                  <a:lnTo>
                    <a:pt x="31" y="36"/>
                  </a:lnTo>
                  <a:lnTo>
                    <a:pt x="31" y="34"/>
                  </a:lnTo>
                  <a:lnTo>
                    <a:pt x="3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8" name="Freeform 792">
              <a:extLst>
                <a:ext uri="{FF2B5EF4-FFF2-40B4-BE49-F238E27FC236}">
                  <a16:creationId xmlns:a16="http://schemas.microsoft.com/office/drawing/2014/main" id="{7C81DE7A-829E-4680-A2DC-C9BD99416B0E}"/>
                </a:ext>
              </a:extLst>
            </p:cNvPr>
            <p:cNvSpPr>
              <a:spLocks noEditPoints="1"/>
            </p:cNvSpPr>
            <p:nvPr/>
          </p:nvSpPr>
          <p:spPr bwMode="auto">
            <a:xfrm>
              <a:off x="5355" y="3573"/>
              <a:ext cx="22" cy="23"/>
            </a:xfrm>
            <a:custGeom>
              <a:avLst/>
              <a:gdLst>
                <a:gd name="T0" fmla="*/ 41 w 45"/>
                <a:gd name="T1" fmla="*/ 42 h 44"/>
                <a:gd name="T2" fmla="*/ 4 w 45"/>
                <a:gd name="T3" fmla="*/ 42 h 44"/>
                <a:gd name="T4" fmla="*/ 4 w 45"/>
                <a:gd name="T5" fmla="*/ 44 h 44"/>
                <a:gd name="T6" fmla="*/ 0 w 45"/>
                <a:gd name="T7" fmla="*/ 44 h 44"/>
                <a:gd name="T8" fmla="*/ 0 w 45"/>
                <a:gd name="T9" fmla="*/ 0 h 44"/>
                <a:gd name="T10" fmla="*/ 45 w 45"/>
                <a:gd name="T11" fmla="*/ 0 h 44"/>
                <a:gd name="T12" fmla="*/ 45 w 45"/>
                <a:gd name="T13" fmla="*/ 44 h 44"/>
                <a:gd name="T14" fmla="*/ 41 w 45"/>
                <a:gd name="T15" fmla="*/ 44 h 44"/>
                <a:gd name="T16" fmla="*/ 41 w 45"/>
                <a:gd name="T17" fmla="*/ 42 h 44"/>
                <a:gd name="T18" fmla="*/ 4 w 45"/>
                <a:gd name="T19" fmla="*/ 39 h 44"/>
                <a:gd name="T20" fmla="*/ 41 w 45"/>
                <a:gd name="T21" fmla="*/ 39 h 44"/>
                <a:gd name="T22" fmla="*/ 41 w 45"/>
                <a:gd name="T23" fmla="*/ 3 h 44"/>
                <a:gd name="T24" fmla="*/ 4 w 45"/>
                <a:gd name="T25" fmla="*/ 3 h 44"/>
                <a:gd name="T26" fmla="*/ 4 w 45"/>
                <a:gd name="T27" fmla="*/ 39 h 44"/>
                <a:gd name="T28" fmla="*/ 8 w 45"/>
                <a:gd name="T29" fmla="*/ 34 h 44"/>
                <a:gd name="T30" fmla="*/ 8 w 45"/>
                <a:gd name="T31" fmla="*/ 31 h 44"/>
                <a:gd name="T32" fmla="*/ 21 w 45"/>
                <a:gd name="T33" fmla="*/ 31 h 44"/>
                <a:gd name="T34" fmla="*/ 21 w 45"/>
                <a:gd name="T35" fmla="*/ 21 h 44"/>
                <a:gd name="T36" fmla="*/ 10 w 45"/>
                <a:gd name="T37" fmla="*/ 21 h 44"/>
                <a:gd name="T38" fmla="*/ 10 w 45"/>
                <a:gd name="T39" fmla="*/ 18 h 44"/>
                <a:gd name="T40" fmla="*/ 21 w 45"/>
                <a:gd name="T41" fmla="*/ 18 h 44"/>
                <a:gd name="T42" fmla="*/ 21 w 45"/>
                <a:gd name="T43" fmla="*/ 11 h 44"/>
                <a:gd name="T44" fmla="*/ 9 w 45"/>
                <a:gd name="T45" fmla="*/ 11 h 44"/>
                <a:gd name="T46" fmla="*/ 9 w 45"/>
                <a:gd name="T47" fmla="*/ 8 h 44"/>
                <a:gd name="T48" fmla="*/ 37 w 45"/>
                <a:gd name="T49" fmla="*/ 8 h 44"/>
                <a:gd name="T50" fmla="*/ 37 w 45"/>
                <a:gd name="T51" fmla="*/ 11 h 44"/>
                <a:gd name="T52" fmla="*/ 25 w 45"/>
                <a:gd name="T53" fmla="*/ 11 h 44"/>
                <a:gd name="T54" fmla="*/ 25 w 45"/>
                <a:gd name="T55" fmla="*/ 18 h 44"/>
                <a:gd name="T56" fmla="*/ 36 w 45"/>
                <a:gd name="T57" fmla="*/ 18 h 44"/>
                <a:gd name="T58" fmla="*/ 36 w 45"/>
                <a:gd name="T59" fmla="*/ 21 h 44"/>
                <a:gd name="T60" fmla="*/ 25 w 45"/>
                <a:gd name="T61" fmla="*/ 21 h 44"/>
                <a:gd name="T62" fmla="*/ 25 w 45"/>
                <a:gd name="T63" fmla="*/ 31 h 44"/>
                <a:gd name="T64" fmla="*/ 38 w 45"/>
                <a:gd name="T65" fmla="*/ 31 h 44"/>
                <a:gd name="T66" fmla="*/ 38 w 45"/>
                <a:gd name="T67" fmla="*/ 34 h 44"/>
                <a:gd name="T68" fmla="*/ 8 w 45"/>
                <a:gd name="T69" fmla="*/ 34 h 44"/>
                <a:gd name="T70" fmla="*/ 32 w 45"/>
                <a:gd name="T71" fmla="*/ 30 h 44"/>
                <a:gd name="T72" fmla="*/ 32 w 45"/>
                <a:gd name="T73" fmla="*/ 30 h 44"/>
                <a:gd name="T74" fmla="*/ 28 w 45"/>
                <a:gd name="T75" fmla="*/ 24 h 44"/>
                <a:gd name="T76" fmla="*/ 31 w 45"/>
                <a:gd name="T77" fmla="*/ 23 h 44"/>
                <a:gd name="T78" fmla="*/ 31 w 45"/>
                <a:gd name="T79" fmla="*/ 23 h 44"/>
                <a:gd name="T80" fmla="*/ 35 w 45"/>
                <a:gd name="T81" fmla="*/ 29 h 44"/>
                <a:gd name="T82" fmla="*/ 32 w 45"/>
                <a:gd name="T83"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 h="44">
                  <a:moveTo>
                    <a:pt x="41" y="42"/>
                  </a:moveTo>
                  <a:lnTo>
                    <a:pt x="4" y="42"/>
                  </a:lnTo>
                  <a:lnTo>
                    <a:pt x="4" y="44"/>
                  </a:lnTo>
                  <a:lnTo>
                    <a:pt x="0" y="44"/>
                  </a:lnTo>
                  <a:lnTo>
                    <a:pt x="0" y="0"/>
                  </a:lnTo>
                  <a:lnTo>
                    <a:pt x="45" y="0"/>
                  </a:lnTo>
                  <a:lnTo>
                    <a:pt x="45" y="44"/>
                  </a:lnTo>
                  <a:lnTo>
                    <a:pt x="41" y="44"/>
                  </a:lnTo>
                  <a:lnTo>
                    <a:pt x="41" y="42"/>
                  </a:lnTo>
                  <a:close/>
                  <a:moveTo>
                    <a:pt x="4" y="39"/>
                  </a:moveTo>
                  <a:lnTo>
                    <a:pt x="41" y="39"/>
                  </a:lnTo>
                  <a:lnTo>
                    <a:pt x="41" y="3"/>
                  </a:lnTo>
                  <a:lnTo>
                    <a:pt x="4" y="3"/>
                  </a:lnTo>
                  <a:lnTo>
                    <a:pt x="4" y="39"/>
                  </a:lnTo>
                  <a:close/>
                  <a:moveTo>
                    <a:pt x="8" y="34"/>
                  </a:moveTo>
                  <a:lnTo>
                    <a:pt x="8" y="31"/>
                  </a:lnTo>
                  <a:lnTo>
                    <a:pt x="21" y="31"/>
                  </a:lnTo>
                  <a:lnTo>
                    <a:pt x="21" y="21"/>
                  </a:lnTo>
                  <a:lnTo>
                    <a:pt x="10" y="21"/>
                  </a:lnTo>
                  <a:lnTo>
                    <a:pt x="10" y="18"/>
                  </a:lnTo>
                  <a:lnTo>
                    <a:pt x="21" y="18"/>
                  </a:lnTo>
                  <a:lnTo>
                    <a:pt x="21" y="11"/>
                  </a:lnTo>
                  <a:lnTo>
                    <a:pt x="9" y="11"/>
                  </a:lnTo>
                  <a:lnTo>
                    <a:pt x="9" y="8"/>
                  </a:lnTo>
                  <a:lnTo>
                    <a:pt x="37" y="8"/>
                  </a:lnTo>
                  <a:lnTo>
                    <a:pt x="37" y="11"/>
                  </a:lnTo>
                  <a:lnTo>
                    <a:pt x="25" y="11"/>
                  </a:lnTo>
                  <a:lnTo>
                    <a:pt x="25" y="18"/>
                  </a:lnTo>
                  <a:lnTo>
                    <a:pt x="36" y="18"/>
                  </a:lnTo>
                  <a:lnTo>
                    <a:pt x="36" y="21"/>
                  </a:lnTo>
                  <a:lnTo>
                    <a:pt x="25" y="21"/>
                  </a:lnTo>
                  <a:lnTo>
                    <a:pt x="25" y="31"/>
                  </a:lnTo>
                  <a:lnTo>
                    <a:pt x="38" y="31"/>
                  </a:lnTo>
                  <a:lnTo>
                    <a:pt x="38" y="34"/>
                  </a:lnTo>
                  <a:lnTo>
                    <a:pt x="8" y="34"/>
                  </a:lnTo>
                  <a:close/>
                  <a:moveTo>
                    <a:pt x="32" y="30"/>
                  </a:moveTo>
                  <a:lnTo>
                    <a:pt x="32" y="30"/>
                  </a:lnTo>
                  <a:lnTo>
                    <a:pt x="28" y="24"/>
                  </a:lnTo>
                  <a:lnTo>
                    <a:pt x="31" y="23"/>
                  </a:lnTo>
                  <a:lnTo>
                    <a:pt x="31" y="23"/>
                  </a:lnTo>
                  <a:lnTo>
                    <a:pt x="35" y="29"/>
                  </a:lnTo>
                  <a:lnTo>
                    <a:pt x="3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37" name="Freeform 794">
            <a:extLst>
              <a:ext uri="{FF2B5EF4-FFF2-40B4-BE49-F238E27FC236}">
                <a16:creationId xmlns:a16="http://schemas.microsoft.com/office/drawing/2014/main" id="{F22E9F11-0720-4CE8-BC02-4643CAFD7239}"/>
              </a:ext>
            </a:extLst>
          </p:cNvPr>
          <p:cNvSpPr>
            <a:spLocks/>
          </p:cNvSpPr>
          <p:nvPr/>
        </p:nvSpPr>
        <p:spPr bwMode="auto">
          <a:xfrm>
            <a:off x="8548688" y="5670550"/>
            <a:ext cx="34925" cy="38100"/>
          </a:xfrm>
          <a:custGeom>
            <a:avLst/>
            <a:gdLst>
              <a:gd name="T0" fmla="*/ 39 w 45"/>
              <a:gd name="T1" fmla="*/ 46 h 46"/>
              <a:gd name="T2" fmla="*/ 32 w 45"/>
              <a:gd name="T3" fmla="*/ 46 h 46"/>
              <a:gd name="T4" fmla="*/ 31 w 45"/>
              <a:gd name="T5" fmla="*/ 42 h 46"/>
              <a:gd name="T6" fmla="*/ 38 w 45"/>
              <a:gd name="T7" fmla="*/ 42 h 46"/>
              <a:gd name="T8" fmla="*/ 38 w 45"/>
              <a:gd name="T9" fmla="*/ 42 h 46"/>
              <a:gd name="T10" fmla="*/ 40 w 45"/>
              <a:gd name="T11" fmla="*/ 42 h 46"/>
              <a:gd name="T12" fmla="*/ 40 w 45"/>
              <a:gd name="T13" fmla="*/ 42 h 46"/>
              <a:gd name="T14" fmla="*/ 41 w 45"/>
              <a:gd name="T15" fmla="*/ 40 h 46"/>
              <a:gd name="T16" fmla="*/ 41 w 45"/>
              <a:gd name="T17" fmla="*/ 12 h 46"/>
              <a:gd name="T18" fmla="*/ 25 w 45"/>
              <a:gd name="T19" fmla="*/ 12 h 46"/>
              <a:gd name="T20" fmla="*/ 25 w 45"/>
              <a:gd name="T21" fmla="*/ 12 h 46"/>
              <a:gd name="T22" fmla="*/ 26 w 45"/>
              <a:gd name="T23" fmla="*/ 17 h 46"/>
              <a:gd name="T24" fmla="*/ 30 w 45"/>
              <a:gd name="T25" fmla="*/ 23 h 46"/>
              <a:gd name="T26" fmla="*/ 30 w 45"/>
              <a:gd name="T27" fmla="*/ 23 h 46"/>
              <a:gd name="T28" fmla="*/ 34 w 45"/>
              <a:gd name="T29" fmla="*/ 28 h 46"/>
              <a:gd name="T30" fmla="*/ 39 w 45"/>
              <a:gd name="T31" fmla="*/ 31 h 46"/>
              <a:gd name="T32" fmla="*/ 37 w 45"/>
              <a:gd name="T33" fmla="*/ 34 h 46"/>
              <a:gd name="T34" fmla="*/ 37 w 45"/>
              <a:gd name="T35" fmla="*/ 34 h 46"/>
              <a:gd name="T36" fmla="*/ 32 w 45"/>
              <a:gd name="T37" fmla="*/ 31 h 46"/>
              <a:gd name="T38" fmla="*/ 28 w 45"/>
              <a:gd name="T39" fmla="*/ 27 h 46"/>
              <a:gd name="T40" fmla="*/ 28 w 45"/>
              <a:gd name="T41" fmla="*/ 27 h 46"/>
              <a:gd name="T42" fmla="*/ 25 w 45"/>
              <a:gd name="T43" fmla="*/ 22 h 46"/>
              <a:gd name="T44" fmla="*/ 23 w 45"/>
              <a:gd name="T45" fmla="*/ 18 h 46"/>
              <a:gd name="T46" fmla="*/ 23 w 45"/>
              <a:gd name="T47" fmla="*/ 18 h 46"/>
              <a:gd name="T48" fmla="*/ 21 w 45"/>
              <a:gd name="T49" fmla="*/ 23 h 46"/>
              <a:gd name="T50" fmla="*/ 18 w 45"/>
              <a:gd name="T51" fmla="*/ 27 h 46"/>
              <a:gd name="T52" fmla="*/ 14 w 45"/>
              <a:gd name="T53" fmla="*/ 31 h 46"/>
              <a:gd name="T54" fmla="*/ 7 w 45"/>
              <a:gd name="T55" fmla="*/ 34 h 46"/>
              <a:gd name="T56" fmla="*/ 6 w 45"/>
              <a:gd name="T57" fmla="*/ 32 h 46"/>
              <a:gd name="T58" fmla="*/ 6 w 45"/>
              <a:gd name="T59" fmla="*/ 32 h 46"/>
              <a:gd name="T60" fmla="*/ 12 w 45"/>
              <a:gd name="T61" fmla="*/ 28 h 46"/>
              <a:gd name="T62" fmla="*/ 16 w 45"/>
              <a:gd name="T63" fmla="*/ 23 h 46"/>
              <a:gd name="T64" fmla="*/ 16 w 45"/>
              <a:gd name="T65" fmla="*/ 23 h 46"/>
              <a:gd name="T66" fmla="*/ 19 w 45"/>
              <a:gd name="T67" fmla="*/ 18 h 46"/>
              <a:gd name="T68" fmla="*/ 20 w 45"/>
              <a:gd name="T69" fmla="*/ 12 h 46"/>
              <a:gd name="T70" fmla="*/ 4 w 45"/>
              <a:gd name="T71" fmla="*/ 12 h 46"/>
              <a:gd name="T72" fmla="*/ 4 w 45"/>
              <a:gd name="T73" fmla="*/ 46 h 46"/>
              <a:gd name="T74" fmla="*/ 0 w 45"/>
              <a:gd name="T75" fmla="*/ 46 h 46"/>
              <a:gd name="T76" fmla="*/ 0 w 45"/>
              <a:gd name="T77" fmla="*/ 9 h 46"/>
              <a:gd name="T78" fmla="*/ 21 w 45"/>
              <a:gd name="T79" fmla="*/ 9 h 46"/>
              <a:gd name="T80" fmla="*/ 21 w 45"/>
              <a:gd name="T81" fmla="*/ 0 h 46"/>
              <a:gd name="T82" fmla="*/ 25 w 45"/>
              <a:gd name="T83" fmla="*/ 0 h 46"/>
              <a:gd name="T84" fmla="*/ 25 w 45"/>
              <a:gd name="T85" fmla="*/ 9 h 46"/>
              <a:gd name="T86" fmla="*/ 45 w 45"/>
              <a:gd name="T87" fmla="*/ 9 h 46"/>
              <a:gd name="T88" fmla="*/ 45 w 45"/>
              <a:gd name="T89" fmla="*/ 41 h 46"/>
              <a:gd name="T90" fmla="*/ 45 w 45"/>
              <a:gd name="T91" fmla="*/ 41 h 46"/>
              <a:gd name="T92" fmla="*/ 44 w 45"/>
              <a:gd name="T93" fmla="*/ 43 h 46"/>
              <a:gd name="T94" fmla="*/ 43 w 45"/>
              <a:gd name="T95" fmla="*/ 45 h 46"/>
              <a:gd name="T96" fmla="*/ 43 w 45"/>
              <a:gd name="T97" fmla="*/ 45 h 46"/>
              <a:gd name="T98" fmla="*/ 42 w 45"/>
              <a:gd name="T99" fmla="*/ 46 h 46"/>
              <a:gd name="T100" fmla="*/ 39 w 45"/>
              <a:gd name="T101" fmla="*/ 46 h 46"/>
              <a:gd name="T102" fmla="*/ 39 w 45"/>
              <a:gd name="T10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 h="46">
                <a:moveTo>
                  <a:pt x="39" y="46"/>
                </a:moveTo>
                <a:lnTo>
                  <a:pt x="32" y="46"/>
                </a:lnTo>
                <a:lnTo>
                  <a:pt x="31" y="42"/>
                </a:lnTo>
                <a:lnTo>
                  <a:pt x="38" y="42"/>
                </a:lnTo>
                <a:lnTo>
                  <a:pt x="38" y="42"/>
                </a:lnTo>
                <a:lnTo>
                  <a:pt x="40" y="42"/>
                </a:lnTo>
                <a:lnTo>
                  <a:pt x="40" y="42"/>
                </a:lnTo>
                <a:lnTo>
                  <a:pt x="41" y="40"/>
                </a:lnTo>
                <a:lnTo>
                  <a:pt x="41" y="12"/>
                </a:lnTo>
                <a:lnTo>
                  <a:pt x="25" y="12"/>
                </a:lnTo>
                <a:lnTo>
                  <a:pt x="25" y="12"/>
                </a:lnTo>
                <a:lnTo>
                  <a:pt x="26" y="17"/>
                </a:lnTo>
                <a:lnTo>
                  <a:pt x="30" y="23"/>
                </a:lnTo>
                <a:lnTo>
                  <a:pt x="30" y="23"/>
                </a:lnTo>
                <a:lnTo>
                  <a:pt x="34" y="28"/>
                </a:lnTo>
                <a:lnTo>
                  <a:pt x="39" y="31"/>
                </a:lnTo>
                <a:lnTo>
                  <a:pt x="37" y="34"/>
                </a:lnTo>
                <a:lnTo>
                  <a:pt x="37" y="34"/>
                </a:lnTo>
                <a:lnTo>
                  <a:pt x="32" y="31"/>
                </a:lnTo>
                <a:lnTo>
                  <a:pt x="28" y="27"/>
                </a:lnTo>
                <a:lnTo>
                  <a:pt x="28" y="27"/>
                </a:lnTo>
                <a:lnTo>
                  <a:pt x="25" y="22"/>
                </a:lnTo>
                <a:lnTo>
                  <a:pt x="23" y="18"/>
                </a:lnTo>
                <a:lnTo>
                  <a:pt x="23" y="18"/>
                </a:lnTo>
                <a:lnTo>
                  <a:pt x="21" y="23"/>
                </a:lnTo>
                <a:lnTo>
                  <a:pt x="18" y="27"/>
                </a:lnTo>
                <a:lnTo>
                  <a:pt x="14" y="31"/>
                </a:lnTo>
                <a:lnTo>
                  <a:pt x="7" y="34"/>
                </a:lnTo>
                <a:lnTo>
                  <a:pt x="6" y="32"/>
                </a:lnTo>
                <a:lnTo>
                  <a:pt x="6" y="32"/>
                </a:lnTo>
                <a:lnTo>
                  <a:pt x="12" y="28"/>
                </a:lnTo>
                <a:lnTo>
                  <a:pt x="16" y="23"/>
                </a:lnTo>
                <a:lnTo>
                  <a:pt x="16" y="23"/>
                </a:lnTo>
                <a:lnTo>
                  <a:pt x="19" y="18"/>
                </a:lnTo>
                <a:lnTo>
                  <a:pt x="20" y="12"/>
                </a:lnTo>
                <a:lnTo>
                  <a:pt x="4" y="12"/>
                </a:lnTo>
                <a:lnTo>
                  <a:pt x="4" y="46"/>
                </a:lnTo>
                <a:lnTo>
                  <a:pt x="0" y="46"/>
                </a:lnTo>
                <a:lnTo>
                  <a:pt x="0" y="9"/>
                </a:lnTo>
                <a:lnTo>
                  <a:pt x="21" y="9"/>
                </a:lnTo>
                <a:lnTo>
                  <a:pt x="21" y="0"/>
                </a:lnTo>
                <a:lnTo>
                  <a:pt x="25" y="0"/>
                </a:lnTo>
                <a:lnTo>
                  <a:pt x="25" y="9"/>
                </a:lnTo>
                <a:lnTo>
                  <a:pt x="45" y="9"/>
                </a:lnTo>
                <a:lnTo>
                  <a:pt x="45" y="41"/>
                </a:lnTo>
                <a:lnTo>
                  <a:pt x="45" y="41"/>
                </a:lnTo>
                <a:lnTo>
                  <a:pt x="44" y="43"/>
                </a:lnTo>
                <a:lnTo>
                  <a:pt x="43" y="45"/>
                </a:lnTo>
                <a:lnTo>
                  <a:pt x="43" y="45"/>
                </a:lnTo>
                <a:lnTo>
                  <a:pt x="42" y="46"/>
                </a:lnTo>
                <a:lnTo>
                  <a:pt x="39" y="46"/>
                </a:lnTo>
                <a:lnTo>
                  <a:pt x="39"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Freeform 795">
            <a:extLst>
              <a:ext uri="{FF2B5EF4-FFF2-40B4-BE49-F238E27FC236}">
                <a16:creationId xmlns:a16="http://schemas.microsoft.com/office/drawing/2014/main" id="{B7D490D2-79AD-4900-BE3D-CE63D69BE1BB}"/>
              </a:ext>
            </a:extLst>
          </p:cNvPr>
          <p:cNvSpPr>
            <a:spLocks noEditPoints="1"/>
          </p:cNvSpPr>
          <p:nvPr/>
        </p:nvSpPr>
        <p:spPr bwMode="auto">
          <a:xfrm>
            <a:off x="8596313" y="5673725"/>
            <a:ext cx="33337" cy="33337"/>
          </a:xfrm>
          <a:custGeom>
            <a:avLst/>
            <a:gdLst>
              <a:gd name="T0" fmla="*/ 7 w 42"/>
              <a:gd name="T1" fmla="*/ 41 h 41"/>
              <a:gd name="T2" fmla="*/ 3 w 42"/>
              <a:gd name="T3" fmla="*/ 41 h 41"/>
              <a:gd name="T4" fmla="*/ 3 w 42"/>
              <a:gd name="T5" fmla="*/ 41 h 41"/>
              <a:gd name="T6" fmla="*/ 1 w 42"/>
              <a:gd name="T7" fmla="*/ 33 h 41"/>
              <a:gd name="T8" fmla="*/ 0 w 42"/>
              <a:gd name="T9" fmla="*/ 23 h 41"/>
              <a:gd name="T10" fmla="*/ 0 w 42"/>
              <a:gd name="T11" fmla="*/ 23 h 41"/>
              <a:gd name="T12" fmla="*/ 1 w 42"/>
              <a:gd name="T13" fmla="*/ 12 h 41"/>
              <a:gd name="T14" fmla="*/ 4 w 42"/>
              <a:gd name="T15" fmla="*/ 0 h 41"/>
              <a:gd name="T16" fmla="*/ 8 w 42"/>
              <a:gd name="T17" fmla="*/ 1 h 41"/>
              <a:gd name="T18" fmla="*/ 8 w 42"/>
              <a:gd name="T19" fmla="*/ 1 h 41"/>
              <a:gd name="T20" fmla="*/ 5 w 42"/>
              <a:gd name="T21" fmla="*/ 13 h 41"/>
              <a:gd name="T22" fmla="*/ 4 w 42"/>
              <a:gd name="T23" fmla="*/ 24 h 41"/>
              <a:gd name="T24" fmla="*/ 4 w 42"/>
              <a:gd name="T25" fmla="*/ 24 h 41"/>
              <a:gd name="T26" fmla="*/ 5 w 42"/>
              <a:gd name="T27" fmla="*/ 32 h 41"/>
              <a:gd name="T28" fmla="*/ 7 w 42"/>
              <a:gd name="T29" fmla="*/ 41 h 41"/>
              <a:gd name="T30" fmla="*/ 7 w 42"/>
              <a:gd name="T31" fmla="*/ 41 h 41"/>
              <a:gd name="T32" fmla="*/ 42 w 42"/>
              <a:gd name="T33" fmla="*/ 39 h 41"/>
              <a:gd name="T34" fmla="*/ 42 w 42"/>
              <a:gd name="T35" fmla="*/ 39 h 41"/>
              <a:gd name="T36" fmla="*/ 32 w 42"/>
              <a:gd name="T37" fmla="*/ 40 h 41"/>
              <a:gd name="T38" fmla="*/ 32 w 42"/>
              <a:gd name="T39" fmla="*/ 40 h 41"/>
              <a:gd name="T40" fmla="*/ 21 w 42"/>
              <a:gd name="T41" fmla="*/ 39 h 41"/>
              <a:gd name="T42" fmla="*/ 21 w 42"/>
              <a:gd name="T43" fmla="*/ 39 h 41"/>
              <a:gd name="T44" fmla="*/ 18 w 42"/>
              <a:gd name="T45" fmla="*/ 38 h 41"/>
              <a:gd name="T46" fmla="*/ 16 w 42"/>
              <a:gd name="T47" fmla="*/ 36 h 41"/>
              <a:gd name="T48" fmla="*/ 16 w 42"/>
              <a:gd name="T49" fmla="*/ 36 h 41"/>
              <a:gd name="T50" fmla="*/ 15 w 42"/>
              <a:gd name="T51" fmla="*/ 34 h 41"/>
              <a:gd name="T52" fmla="*/ 14 w 42"/>
              <a:gd name="T53" fmla="*/ 32 h 41"/>
              <a:gd name="T54" fmla="*/ 14 w 42"/>
              <a:gd name="T55" fmla="*/ 32 h 41"/>
              <a:gd name="T56" fmla="*/ 15 w 42"/>
              <a:gd name="T57" fmla="*/ 27 h 41"/>
              <a:gd name="T58" fmla="*/ 18 w 42"/>
              <a:gd name="T59" fmla="*/ 22 h 41"/>
              <a:gd name="T60" fmla="*/ 21 w 42"/>
              <a:gd name="T61" fmla="*/ 24 h 41"/>
              <a:gd name="T62" fmla="*/ 21 w 42"/>
              <a:gd name="T63" fmla="*/ 24 h 41"/>
              <a:gd name="T64" fmla="*/ 19 w 42"/>
              <a:gd name="T65" fmla="*/ 27 h 41"/>
              <a:gd name="T66" fmla="*/ 18 w 42"/>
              <a:gd name="T67" fmla="*/ 31 h 41"/>
              <a:gd name="T68" fmla="*/ 18 w 42"/>
              <a:gd name="T69" fmla="*/ 31 h 41"/>
              <a:gd name="T70" fmla="*/ 18 w 42"/>
              <a:gd name="T71" fmla="*/ 33 h 41"/>
              <a:gd name="T72" fmla="*/ 20 w 42"/>
              <a:gd name="T73" fmla="*/ 35 h 41"/>
              <a:gd name="T74" fmla="*/ 20 w 42"/>
              <a:gd name="T75" fmla="*/ 35 h 41"/>
              <a:gd name="T76" fmla="*/ 24 w 42"/>
              <a:gd name="T77" fmla="*/ 36 h 41"/>
              <a:gd name="T78" fmla="*/ 24 w 42"/>
              <a:gd name="T79" fmla="*/ 36 h 41"/>
              <a:gd name="T80" fmla="*/ 32 w 42"/>
              <a:gd name="T81" fmla="*/ 37 h 41"/>
              <a:gd name="T82" fmla="*/ 32 w 42"/>
              <a:gd name="T83" fmla="*/ 37 h 41"/>
              <a:gd name="T84" fmla="*/ 42 w 42"/>
              <a:gd name="T85" fmla="*/ 36 h 41"/>
              <a:gd name="T86" fmla="*/ 42 w 42"/>
              <a:gd name="T87" fmla="*/ 39 h 41"/>
              <a:gd name="T88" fmla="*/ 42 w 42"/>
              <a:gd name="T89" fmla="*/ 7 h 41"/>
              <a:gd name="T90" fmla="*/ 42 w 42"/>
              <a:gd name="T91" fmla="*/ 7 h 41"/>
              <a:gd name="T92" fmla="*/ 34 w 42"/>
              <a:gd name="T93" fmla="*/ 7 h 41"/>
              <a:gd name="T94" fmla="*/ 34 w 42"/>
              <a:gd name="T95" fmla="*/ 7 h 41"/>
              <a:gd name="T96" fmla="*/ 15 w 42"/>
              <a:gd name="T97" fmla="*/ 8 h 41"/>
              <a:gd name="T98" fmla="*/ 15 w 42"/>
              <a:gd name="T99" fmla="*/ 8 h 41"/>
              <a:gd name="T100" fmla="*/ 15 w 42"/>
              <a:gd name="T101" fmla="*/ 4 h 41"/>
              <a:gd name="T102" fmla="*/ 15 w 42"/>
              <a:gd name="T103" fmla="*/ 4 h 41"/>
              <a:gd name="T104" fmla="*/ 36 w 42"/>
              <a:gd name="T105" fmla="*/ 4 h 41"/>
              <a:gd name="T106" fmla="*/ 36 w 42"/>
              <a:gd name="T107" fmla="*/ 4 h 41"/>
              <a:gd name="T108" fmla="*/ 42 w 42"/>
              <a:gd name="T109" fmla="*/ 4 h 41"/>
              <a:gd name="T110" fmla="*/ 42 w 42"/>
              <a:gd name="T111" fmla="*/ 4 h 41"/>
              <a:gd name="T112" fmla="*/ 42 w 42"/>
              <a:gd name="T113" fmla="*/ 4 h 41"/>
              <a:gd name="T114" fmla="*/ 42 w 42"/>
              <a:gd name="T115" fmla="*/ 7 h 41"/>
              <a:gd name="T116" fmla="*/ 42 w 42"/>
              <a:gd name="T1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 h="41">
                <a:moveTo>
                  <a:pt x="7" y="41"/>
                </a:moveTo>
                <a:lnTo>
                  <a:pt x="3" y="41"/>
                </a:lnTo>
                <a:lnTo>
                  <a:pt x="3" y="41"/>
                </a:lnTo>
                <a:lnTo>
                  <a:pt x="1" y="33"/>
                </a:lnTo>
                <a:lnTo>
                  <a:pt x="0" y="23"/>
                </a:lnTo>
                <a:lnTo>
                  <a:pt x="0" y="23"/>
                </a:lnTo>
                <a:lnTo>
                  <a:pt x="1" y="12"/>
                </a:lnTo>
                <a:lnTo>
                  <a:pt x="4" y="0"/>
                </a:lnTo>
                <a:lnTo>
                  <a:pt x="8" y="1"/>
                </a:lnTo>
                <a:lnTo>
                  <a:pt x="8" y="1"/>
                </a:lnTo>
                <a:lnTo>
                  <a:pt x="5" y="13"/>
                </a:lnTo>
                <a:lnTo>
                  <a:pt x="4" y="24"/>
                </a:lnTo>
                <a:lnTo>
                  <a:pt x="4" y="24"/>
                </a:lnTo>
                <a:lnTo>
                  <a:pt x="5" y="32"/>
                </a:lnTo>
                <a:lnTo>
                  <a:pt x="7" y="41"/>
                </a:lnTo>
                <a:lnTo>
                  <a:pt x="7" y="41"/>
                </a:lnTo>
                <a:close/>
                <a:moveTo>
                  <a:pt x="42" y="39"/>
                </a:moveTo>
                <a:lnTo>
                  <a:pt x="42" y="39"/>
                </a:lnTo>
                <a:lnTo>
                  <a:pt x="32" y="40"/>
                </a:lnTo>
                <a:lnTo>
                  <a:pt x="32" y="40"/>
                </a:lnTo>
                <a:lnTo>
                  <a:pt x="21" y="39"/>
                </a:lnTo>
                <a:lnTo>
                  <a:pt x="21" y="39"/>
                </a:lnTo>
                <a:lnTo>
                  <a:pt x="18" y="38"/>
                </a:lnTo>
                <a:lnTo>
                  <a:pt x="16" y="36"/>
                </a:lnTo>
                <a:lnTo>
                  <a:pt x="16" y="36"/>
                </a:lnTo>
                <a:lnTo>
                  <a:pt x="15" y="34"/>
                </a:lnTo>
                <a:lnTo>
                  <a:pt x="14" y="32"/>
                </a:lnTo>
                <a:lnTo>
                  <a:pt x="14" y="32"/>
                </a:lnTo>
                <a:lnTo>
                  <a:pt x="15" y="27"/>
                </a:lnTo>
                <a:lnTo>
                  <a:pt x="18" y="22"/>
                </a:lnTo>
                <a:lnTo>
                  <a:pt x="21" y="24"/>
                </a:lnTo>
                <a:lnTo>
                  <a:pt x="21" y="24"/>
                </a:lnTo>
                <a:lnTo>
                  <a:pt x="19" y="27"/>
                </a:lnTo>
                <a:lnTo>
                  <a:pt x="18" y="31"/>
                </a:lnTo>
                <a:lnTo>
                  <a:pt x="18" y="31"/>
                </a:lnTo>
                <a:lnTo>
                  <a:pt x="18" y="33"/>
                </a:lnTo>
                <a:lnTo>
                  <a:pt x="20" y="35"/>
                </a:lnTo>
                <a:lnTo>
                  <a:pt x="20" y="35"/>
                </a:lnTo>
                <a:lnTo>
                  <a:pt x="24" y="36"/>
                </a:lnTo>
                <a:lnTo>
                  <a:pt x="24" y="36"/>
                </a:lnTo>
                <a:lnTo>
                  <a:pt x="32" y="37"/>
                </a:lnTo>
                <a:lnTo>
                  <a:pt x="32" y="37"/>
                </a:lnTo>
                <a:lnTo>
                  <a:pt x="42" y="36"/>
                </a:lnTo>
                <a:lnTo>
                  <a:pt x="42" y="39"/>
                </a:lnTo>
                <a:close/>
                <a:moveTo>
                  <a:pt x="42" y="7"/>
                </a:moveTo>
                <a:lnTo>
                  <a:pt x="42" y="7"/>
                </a:lnTo>
                <a:lnTo>
                  <a:pt x="34" y="7"/>
                </a:lnTo>
                <a:lnTo>
                  <a:pt x="34" y="7"/>
                </a:lnTo>
                <a:lnTo>
                  <a:pt x="15" y="8"/>
                </a:lnTo>
                <a:lnTo>
                  <a:pt x="15" y="8"/>
                </a:lnTo>
                <a:lnTo>
                  <a:pt x="15" y="4"/>
                </a:lnTo>
                <a:lnTo>
                  <a:pt x="15" y="4"/>
                </a:lnTo>
                <a:lnTo>
                  <a:pt x="36" y="4"/>
                </a:lnTo>
                <a:lnTo>
                  <a:pt x="36" y="4"/>
                </a:lnTo>
                <a:lnTo>
                  <a:pt x="42" y="4"/>
                </a:lnTo>
                <a:lnTo>
                  <a:pt x="42" y="4"/>
                </a:lnTo>
                <a:lnTo>
                  <a:pt x="42" y="4"/>
                </a:lnTo>
                <a:lnTo>
                  <a:pt x="42" y="7"/>
                </a:lnTo>
                <a:lnTo>
                  <a:pt x="42"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Freeform 796">
            <a:extLst>
              <a:ext uri="{FF2B5EF4-FFF2-40B4-BE49-F238E27FC236}">
                <a16:creationId xmlns:a16="http://schemas.microsoft.com/office/drawing/2014/main" id="{B1B52156-4323-49BD-B9DE-6F57F810594D}"/>
              </a:ext>
            </a:extLst>
          </p:cNvPr>
          <p:cNvSpPr>
            <a:spLocks/>
          </p:cNvSpPr>
          <p:nvPr/>
        </p:nvSpPr>
        <p:spPr bwMode="auto">
          <a:xfrm>
            <a:off x="8642350" y="5676900"/>
            <a:ext cx="34925" cy="30162"/>
          </a:xfrm>
          <a:custGeom>
            <a:avLst/>
            <a:gdLst>
              <a:gd name="T0" fmla="*/ 45 w 45"/>
              <a:gd name="T1" fmla="*/ 3 h 38"/>
              <a:gd name="T2" fmla="*/ 32 w 45"/>
              <a:gd name="T3" fmla="*/ 3 h 38"/>
              <a:gd name="T4" fmla="*/ 32 w 45"/>
              <a:gd name="T5" fmla="*/ 3 h 38"/>
              <a:gd name="T6" fmla="*/ 28 w 45"/>
              <a:gd name="T7" fmla="*/ 6 h 38"/>
              <a:gd name="T8" fmla="*/ 23 w 45"/>
              <a:gd name="T9" fmla="*/ 10 h 38"/>
              <a:gd name="T10" fmla="*/ 23 w 45"/>
              <a:gd name="T11" fmla="*/ 10 h 38"/>
              <a:gd name="T12" fmla="*/ 20 w 45"/>
              <a:gd name="T13" fmla="*/ 16 h 38"/>
              <a:gd name="T14" fmla="*/ 19 w 45"/>
              <a:gd name="T15" fmla="*/ 21 h 38"/>
              <a:gd name="T16" fmla="*/ 19 w 45"/>
              <a:gd name="T17" fmla="*/ 21 h 38"/>
              <a:gd name="T18" fmla="*/ 19 w 45"/>
              <a:gd name="T19" fmla="*/ 25 h 38"/>
              <a:gd name="T20" fmla="*/ 21 w 45"/>
              <a:gd name="T21" fmla="*/ 29 h 38"/>
              <a:gd name="T22" fmla="*/ 21 w 45"/>
              <a:gd name="T23" fmla="*/ 29 h 38"/>
              <a:gd name="T24" fmla="*/ 24 w 45"/>
              <a:gd name="T25" fmla="*/ 31 h 38"/>
              <a:gd name="T26" fmla="*/ 27 w 45"/>
              <a:gd name="T27" fmla="*/ 33 h 38"/>
              <a:gd name="T28" fmla="*/ 27 w 45"/>
              <a:gd name="T29" fmla="*/ 33 h 38"/>
              <a:gd name="T30" fmla="*/ 32 w 45"/>
              <a:gd name="T31" fmla="*/ 34 h 38"/>
              <a:gd name="T32" fmla="*/ 38 w 45"/>
              <a:gd name="T33" fmla="*/ 34 h 38"/>
              <a:gd name="T34" fmla="*/ 38 w 45"/>
              <a:gd name="T35" fmla="*/ 34 h 38"/>
              <a:gd name="T36" fmla="*/ 41 w 45"/>
              <a:gd name="T37" fmla="*/ 34 h 38"/>
              <a:gd name="T38" fmla="*/ 40 w 45"/>
              <a:gd name="T39" fmla="*/ 38 h 38"/>
              <a:gd name="T40" fmla="*/ 40 w 45"/>
              <a:gd name="T41" fmla="*/ 38 h 38"/>
              <a:gd name="T42" fmla="*/ 40 w 45"/>
              <a:gd name="T43" fmla="*/ 38 h 38"/>
              <a:gd name="T44" fmla="*/ 33 w 45"/>
              <a:gd name="T45" fmla="*/ 38 h 38"/>
              <a:gd name="T46" fmla="*/ 33 w 45"/>
              <a:gd name="T47" fmla="*/ 38 h 38"/>
              <a:gd name="T48" fmla="*/ 26 w 45"/>
              <a:gd name="T49" fmla="*/ 37 h 38"/>
              <a:gd name="T50" fmla="*/ 26 w 45"/>
              <a:gd name="T51" fmla="*/ 37 h 38"/>
              <a:gd name="T52" fmla="*/ 23 w 45"/>
              <a:gd name="T53" fmla="*/ 35 h 38"/>
              <a:gd name="T54" fmla="*/ 20 w 45"/>
              <a:gd name="T55" fmla="*/ 33 h 38"/>
              <a:gd name="T56" fmla="*/ 20 w 45"/>
              <a:gd name="T57" fmla="*/ 33 h 38"/>
              <a:gd name="T58" fmla="*/ 18 w 45"/>
              <a:gd name="T59" fmla="*/ 31 h 38"/>
              <a:gd name="T60" fmla="*/ 16 w 45"/>
              <a:gd name="T61" fmla="*/ 28 h 38"/>
              <a:gd name="T62" fmla="*/ 16 w 45"/>
              <a:gd name="T63" fmla="*/ 28 h 38"/>
              <a:gd name="T64" fmla="*/ 15 w 45"/>
              <a:gd name="T65" fmla="*/ 25 h 38"/>
              <a:gd name="T66" fmla="*/ 15 w 45"/>
              <a:gd name="T67" fmla="*/ 22 h 38"/>
              <a:gd name="T68" fmla="*/ 15 w 45"/>
              <a:gd name="T69" fmla="*/ 22 h 38"/>
              <a:gd name="T70" fmla="*/ 16 w 45"/>
              <a:gd name="T71" fmla="*/ 17 h 38"/>
              <a:gd name="T72" fmla="*/ 18 w 45"/>
              <a:gd name="T73" fmla="*/ 12 h 38"/>
              <a:gd name="T74" fmla="*/ 18 w 45"/>
              <a:gd name="T75" fmla="*/ 12 h 38"/>
              <a:gd name="T76" fmla="*/ 22 w 45"/>
              <a:gd name="T77" fmla="*/ 7 h 38"/>
              <a:gd name="T78" fmla="*/ 26 w 45"/>
              <a:gd name="T79" fmla="*/ 3 h 38"/>
              <a:gd name="T80" fmla="*/ 0 w 45"/>
              <a:gd name="T81" fmla="*/ 3 h 38"/>
              <a:gd name="T82" fmla="*/ 0 w 45"/>
              <a:gd name="T83" fmla="*/ 0 h 38"/>
              <a:gd name="T84" fmla="*/ 45 w 45"/>
              <a:gd name="T85" fmla="*/ 0 h 38"/>
              <a:gd name="T86" fmla="*/ 45 w 45"/>
              <a:gd name="T8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 h="38">
                <a:moveTo>
                  <a:pt x="45" y="3"/>
                </a:moveTo>
                <a:lnTo>
                  <a:pt x="32" y="3"/>
                </a:lnTo>
                <a:lnTo>
                  <a:pt x="32" y="3"/>
                </a:lnTo>
                <a:lnTo>
                  <a:pt x="28" y="6"/>
                </a:lnTo>
                <a:lnTo>
                  <a:pt x="23" y="10"/>
                </a:lnTo>
                <a:lnTo>
                  <a:pt x="23" y="10"/>
                </a:lnTo>
                <a:lnTo>
                  <a:pt x="20" y="16"/>
                </a:lnTo>
                <a:lnTo>
                  <a:pt x="19" y="21"/>
                </a:lnTo>
                <a:lnTo>
                  <a:pt x="19" y="21"/>
                </a:lnTo>
                <a:lnTo>
                  <a:pt x="19" y="25"/>
                </a:lnTo>
                <a:lnTo>
                  <a:pt x="21" y="29"/>
                </a:lnTo>
                <a:lnTo>
                  <a:pt x="21" y="29"/>
                </a:lnTo>
                <a:lnTo>
                  <a:pt x="24" y="31"/>
                </a:lnTo>
                <a:lnTo>
                  <a:pt x="27" y="33"/>
                </a:lnTo>
                <a:lnTo>
                  <a:pt x="27" y="33"/>
                </a:lnTo>
                <a:lnTo>
                  <a:pt x="32" y="34"/>
                </a:lnTo>
                <a:lnTo>
                  <a:pt x="38" y="34"/>
                </a:lnTo>
                <a:lnTo>
                  <a:pt x="38" y="34"/>
                </a:lnTo>
                <a:lnTo>
                  <a:pt x="41" y="34"/>
                </a:lnTo>
                <a:lnTo>
                  <a:pt x="40" y="38"/>
                </a:lnTo>
                <a:lnTo>
                  <a:pt x="40" y="38"/>
                </a:lnTo>
                <a:lnTo>
                  <a:pt x="40" y="38"/>
                </a:lnTo>
                <a:lnTo>
                  <a:pt x="33" y="38"/>
                </a:lnTo>
                <a:lnTo>
                  <a:pt x="33" y="38"/>
                </a:lnTo>
                <a:lnTo>
                  <a:pt x="26" y="37"/>
                </a:lnTo>
                <a:lnTo>
                  <a:pt x="26" y="37"/>
                </a:lnTo>
                <a:lnTo>
                  <a:pt x="23" y="35"/>
                </a:lnTo>
                <a:lnTo>
                  <a:pt x="20" y="33"/>
                </a:lnTo>
                <a:lnTo>
                  <a:pt x="20" y="33"/>
                </a:lnTo>
                <a:lnTo>
                  <a:pt x="18" y="31"/>
                </a:lnTo>
                <a:lnTo>
                  <a:pt x="16" y="28"/>
                </a:lnTo>
                <a:lnTo>
                  <a:pt x="16" y="28"/>
                </a:lnTo>
                <a:lnTo>
                  <a:pt x="15" y="25"/>
                </a:lnTo>
                <a:lnTo>
                  <a:pt x="15" y="22"/>
                </a:lnTo>
                <a:lnTo>
                  <a:pt x="15" y="22"/>
                </a:lnTo>
                <a:lnTo>
                  <a:pt x="16" y="17"/>
                </a:lnTo>
                <a:lnTo>
                  <a:pt x="18" y="12"/>
                </a:lnTo>
                <a:lnTo>
                  <a:pt x="18" y="12"/>
                </a:lnTo>
                <a:lnTo>
                  <a:pt x="22" y="7"/>
                </a:lnTo>
                <a:lnTo>
                  <a:pt x="26" y="3"/>
                </a:lnTo>
                <a:lnTo>
                  <a:pt x="0" y="3"/>
                </a:lnTo>
                <a:lnTo>
                  <a:pt x="0" y="0"/>
                </a:lnTo>
                <a:lnTo>
                  <a:pt x="45" y="0"/>
                </a:lnTo>
                <a:lnTo>
                  <a:pt x="45"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Freeform 797">
            <a:extLst>
              <a:ext uri="{FF2B5EF4-FFF2-40B4-BE49-F238E27FC236}">
                <a16:creationId xmlns:a16="http://schemas.microsoft.com/office/drawing/2014/main" id="{A3100840-48AC-44FE-B51B-5C82847A41D0}"/>
              </a:ext>
            </a:extLst>
          </p:cNvPr>
          <p:cNvSpPr>
            <a:spLocks noEditPoints="1"/>
          </p:cNvSpPr>
          <p:nvPr/>
        </p:nvSpPr>
        <p:spPr bwMode="auto">
          <a:xfrm>
            <a:off x="8688388" y="5670550"/>
            <a:ext cx="38100" cy="38100"/>
          </a:xfrm>
          <a:custGeom>
            <a:avLst/>
            <a:gdLst>
              <a:gd name="T0" fmla="*/ 22 w 48"/>
              <a:gd name="T1" fmla="*/ 24 h 47"/>
              <a:gd name="T2" fmla="*/ 4 w 48"/>
              <a:gd name="T3" fmla="*/ 21 h 47"/>
              <a:gd name="T4" fmla="*/ 22 w 48"/>
              <a:gd name="T5" fmla="*/ 16 h 47"/>
              <a:gd name="T6" fmla="*/ 5 w 48"/>
              <a:gd name="T7" fmla="*/ 13 h 47"/>
              <a:gd name="T8" fmla="*/ 22 w 48"/>
              <a:gd name="T9" fmla="*/ 10 h 47"/>
              <a:gd name="T10" fmla="*/ 26 w 48"/>
              <a:gd name="T11" fmla="*/ 13 h 47"/>
              <a:gd name="T12" fmla="*/ 43 w 48"/>
              <a:gd name="T13" fmla="*/ 16 h 47"/>
              <a:gd name="T14" fmla="*/ 26 w 48"/>
              <a:gd name="T15" fmla="*/ 21 h 47"/>
              <a:gd name="T16" fmla="*/ 44 w 48"/>
              <a:gd name="T17" fmla="*/ 24 h 47"/>
              <a:gd name="T18" fmla="*/ 26 w 48"/>
              <a:gd name="T19" fmla="*/ 29 h 47"/>
              <a:gd name="T20" fmla="*/ 48 w 48"/>
              <a:gd name="T21" fmla="*/ 32 h 47"/>
              <a:gd name="T22" fmla="*/ 28 w 48"/>
              <a:gd name="T23" fmla="*/ 32 h 47"/>
              <a:gd name="T24" fmla="*/ 36 w 48"/>
              <a:gd name="T25" fmla="*/ 39 h 47"/>
              <a:gd name="T26" fmla="*/ 48 w 48"/>
              <a:gd name="T27" fmla="*/ 43 h 47"/>
              <a:gd name="T28" fmla="*/ 46 w 48"/>
              <a:gd name="T29" fmla="*/ 46 h 47"/>
              <a:gd name="T30" fmla="*/ 34 w 48"/>
              <a:gd name="T31" fmla="*/ 42 h 47"/>
              <a:gd name="T32" fmla="*/ 28 w 48"/>
              <a:gd name="T33" fmla="*/ 38 h 47"/>
              <a:gd name="T34" fmla="*/ 24 w 48"/>
              <a:gd name="T35" fmla="*/ 34 h 47"/>
              <a:gd name="T36" fmla="*/ 15 w 48"/>
              <a:gd name="T37" fmla="*/ 42 h 47"/>
              <a:gd name="T38" fmla="*/ 8 w 48"/>
              <a:gd name="T39" fmla="*/ 45 h 47"/>
              <a:gd name="T40" fmla="*/ 0 w 48"/>
              <a:gd name="T41" fmla="*/ 44 h 47"/>
              <a:gd name="T42" fmla="*/ 7 w 48"/>
              <a:gd name="T43" fmla="*/ 41 h 47"/>
              <a:gd name="T44" fmla="*/ 14 w 48"/>
              <a:gd name="T45" fmla="*/ 38 h 47"/>
              <a:gd name="T46" fmla="*/ 21 w 48"/>
              <a:gd name="T47" fmla="*/ 32 h 47"/>
              <a:gd name="T48" fmla="*/ 0 w 48"/>
              <a:gd name="T49" fmla="*/ 29 h 47"/>
              <a:gd name="T50" fmla="*/ 43 w 48"/>
              <a:gd name="T51" fmla="*/ 12 h 47"/>
              <a:gd name="T52" fmla="*/ 4 w 48"/>
              <a:gd name="T53" fmla="*/ 7 h 47"/>
              <a:gd name="T54" fmla="*/ 1 w 48"/>
              <a:gd name="T55" fmla="*/ 12 h 47"/>
              <a:gd name="T56" fmla="*/ 22 w 48"/>
              <a:gd name="T57" fmla="*/ 4 h 47"/>
              <a:gd name="T58" fmla="*/ 26 w 48"/>
              <a:gd name="T59" fmla="*/ 0 h 47"/>
              <a:gd name="T60" fmla="*/ 47 w 48"/>
              <a:gd name="T61" fmla="*/ 4 h 47"/>
              <a:gd name="T62" fmla="*/ 43 w 48"/>
              <a:gd name="T63"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7">
                <a:moveTo>
                  <a:pt x="22" y="29"/>
                </a:moveTo>
                <a:lnTo>
                  <a:pt x="22" y="24"/>
                </a:lnTo>
                <a:lnTo>
                  <a:pt x="4" y="24"/>
                </a:lnTo>
                <a:lnTo>
                  <a:pt x="4" y="21"/>
                </a:lnTo>
                <a:lnTo>
                  <a:pt x="22" y="21"/>
                </a:lnTo>
                <a:lnTo>
                  <a:pt x="22" y="16"/>
                </a:lnTo>
                <a:lnTo>
                  <a:pt x="5" y="16"/>
                </a:lnTo>
                <a:lnTo>
                  <a:pt x="5" y="13"/>
                </a:lnTo>
                <a:lnTo>
                  <a:pt x="22" y="13"/>
                </a:lnTo>
                <a:lnTo>
                  <a:pt x="22" y="10"/>
                </a:lnTo>
                <a:lnTo>
                  <a:pt x="26" y="10"/>
                </a:lnTo>
                <a:lnTo>
                  <a:pt x="26" y="13"/>
                </a:lnTo>
                <a:lnTo>
                  <a:pt x="43" y="13"/>
                </a:lnTo>
                <a:lnTo>
                  <a:pt x="43" y="16"/>
                </a:lnTo>
                <a:lnTo>
                  <a:pt x="26" y="16"/>
                </a:lnTo>
                <a:lnTo>
                  <a:pt x="26" y="21"/>
                </a:lnTo>
                <a:lnTo>
                  <a:pt x="44" y="21"/>
                </a:lnTo>
                <a:lnTo>
                  <a:pt x="44" y="24"/>
                </a:lnTo>
                <a:lnTo>
                  <a:pt x="26" y="24"/>
                </a:lnTo>
                <a:lnTo>
                  <a:pt x="26" y="29"/>
                </a:lnTo>
                <a:lnTo>
                  <a:pt x="48" y="29"/>
                </a:lnTo>
                <a:lnTo>
                  <a:pt x="48" y="32"/>
                </a:lnTo>
                <a:lnTo>
                  <a:pt x="28" y="32"/>
                </a:lnTo>
                <a:lnTo>
                  <a:pt x="28" y="32"/>
                </a:lnTo>
                <a:lnTo>
                  <a:pt x="31" y="36"/>
                </a:lnTo>
                <a:lnTo>
                  <a:pt x="36" y="39"/>
                </a:lnTo>
                <a:lnTo>
                  <a:pt x="41" y="41"/>
                </a:lnTo>
                <a:lnTo>
                  <a:pt x="48" y="43"/>
                </a:lnTo>
                <a:lnTo>
                  <a:pt x="46" y="46"/>
                </a:lnTo>
                <a:lnTo>
                  <a:pt x="46" y="46"/>
                </a:lnTo>
                <a:lnTo>
                  <a:pt x="40" y="45"/>
                </a:lnTo>
                <a:lnTo>
                  <a:pt x="34" y="42"/>
                </a:lnTo>
                <a:lnTo>
                  <a:pt x="34" y="42"/>
                </a:lnTo>
                <a:lnTo>
                  <a:pt x="28" y="38"/>
                </a:lnTo>
                <a:lnTo>
                  <a:pt x="24" y="34"/>
                </a:lnTo>
                <a:lnTo>
                  <a:pt x="24" y="34"/>
                </a:lnTo>
                <a:lnTo>
                  <a:pt x="21" y="38"/>
                </a:lnTo>
                <a:lnTo>
                  <a:pt x="15" y="42"/>
                </a:lnTo>
                <a:lnTo>
                  <a:pt x="15" y="42"/>
                </a:lnTo>
                <a:lnTo>
                  <a:pt x="8" y="45"/>
                </a:lnTo>
                <a:lnTo>
                  <a:pt x="1" y="47"/>
                </a:lnTo>
                <a:lnTo>
                  <a:pt x="0" y="44"/>
                </a:lnTo>
                <a:lnTo>
                  <a:pt x="0" y="44"/>
                </a:lnTo>
                <a:lnTo>
                  <a:pt x="7" y="41"/>
                </a:lnTo>
                <a:lnTo>
                  <a:pt x="14" y="38"/>
                </a:lnTo>
                <a:lnTo>
                  <a:pt x="14" y="38"/>
                </a:lnTo>
                <a:lnTo>
                  <a:pt x="18" y="35"/>
                </a:lnTo>
                <a:lnTo>
                  <a:pt x="21" y="32"/>
                </a:lnTo>
                <a:lnTo>
                  <a:pt x="0" y="32"/>
                </a:lnTo>
                <a:lnTo>
                  <a:pt x="0" y="29"/>
                </a:lnTo>
                <a:lnTo>
                  <a:pt x="22" y="29"/>
                </a:lnTo>
                <a:close/>
                <a:moveTo>
                  <a:pt x="43" y="12"/>
                </a:moveTo>
                <a:lnTo>
                  <a:pt x="43" y="7"/>
                </a:lnTo>
                <a:lnTo>
                  <a:pt x="4" y="7"/>
                </a:lnTo>
                <a:lnTo>
                  <a:pt x="4" y="12"/>
                </a:lnTo>
                <a:lnTo>
                  <a:pt x="1" y="12"/>
                </a:lnTo>
                <a:lnTo>
                  <a:pt x="1" y="4"/>
                </a:lnTo>
                <a:lnTo>
                  <a:pt x="22" y="4"/>
                </a:lnTo>
                <a:lnTo>
                  <a:pt x="22" y="0"/>
                </a:lnTo>
                <a:lnTo>
                  <a:pt x="26" y="0"/>
                </a:lnTo>
                <a:lnTo>
                  <a:pt x="26" y="4"/>
                </a:lnTo>
                <a:lnTo>
                  <a:pt x="47" y="4"/>
                </a:lnTo>
                <a:lnTo>
                  <a:pt x="47" y="12"/>
                </a:lnTo>
                <a:lnTo>
                  <a:pt x="43"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Freeform 798">
            <a:extLst>
              <a:ext uri="{FF2B5EF4-FFF2-40B4-BE49-F238E27FC236}">
                <a16:creationId xmlns:a16="http://schemas.microsoft.com/office/drawing/2014/main" id="{BAF88C15-FCF0-4B2F-8D49-4B3AA061BFE0}"/>
              </a:ext>
            </a:extLst>
          </p:cNvPr>
          <p:cNvSpPr>
            <a:spLocks noEditPoints="1"/>
          </p:cNvSpPr>
          <p:nvPr/>
        </p:nvSpPr>
        <p:spPr bwMode="auto">
          <a:xfrm>
            <a:off x="8732838" y="5670550"/>
            <a:ext cx="41275" cy="38100"/>
          </a:xfrm>
          <a:custGeom>
            <a:avLst/>
            <a:gdLst>
              <a:gd name="T0" fmla="*/ 10 w 51"/>
              <a:gd name="T1" fmla="*/ 21 h 46"/>
              <a:gd name="T2" fmla="*/ 7 w 51"/>
              <a:gd name="T3" fmla="*/ 36 h 46"/>
              <a:gd name="T4" fmla="*/ 2 w 51"/>
              <a:gd name="T5" fmla="*/ 46 h 46"/>
              <a:gd name="T6" fmla="*/ 0 w 51"/>
              <a:gd name="T7" fmla="*/ 44 h 46"/>
              <a:gd name="T8" fmla="*/ 5 w 51"/>
              <a:gd name="T9" fmla="*/ 32 h 46"/>
              <a:gd name="T10" fmla="*/ 6 w 51"/>
              <a:gd name="T11" fmla="*/ 23 h 46"/>
              <a:gd name="T12" fmla="*/ 1 w 51"/>
              <a:gd name="T13" fmla="*/ 11 h 46"/>
              <a:gd name="T14" fmla="*/ 9 w 51"/>
              <a:gd name="T15" fmla="*/ 8 h 46"/>
              <a:gd name="T16" fmla="*/ 14 w 51"/>
              <a:gd name="T17" fmla="*/ 0 h 46"/>
              <a:gd name="T18" fmla="*/ 21 w 51"/>
              <a:gd name="T19" fmla="*/ 8 h 46"/>
              <a:gd name="T20" fmla="*/ 10 w 51"/>
              <a:gd name="T21" fmla="*/ 11 h 46"/>
              <a:gd name="T22" fmla="*/ 10 w 51"/>
              <a:gd name="T23" fmla="*/ 19 h 46"/>
              <a:gd name="T24" fmla="*/ 20 w 51"/>
              <a:gd name="T25" fmla="*/ 19 h 46"/>
              <a:gd name="T26" fmla="*/ 20 w 51"/>
              <a:gd name="T27" fmla="*/ 31 h 46"/>
              <a:gd name="T28" fmla="*/ 20 w 51"/>
              <a:gd name="T29" fmla="*/ 38 h 46"/>
              <a:gd name="T30" fmla="*/ 19 w 51"/>
              <a:gd name="T31" fmla="*/ 43 h 46"/>
              <a:gd name="T32" fmla="*/ 17 w 51"/>
              <a:gd name="T33" fmla="*/ 45 h 46"/>
              <a:gd name="T34" fmla="*/ 8 w 51"/>
              <a:gd name="T35" fmla="*/ 46 h 46"/>
              <a:gd name="T36" fmla="*/ 11 w 51"/>
              <a:gd name="T37" fmla="*/ 43 h 46"/>
              <a:gd name="T38" fmla="*/ 14 w 51"/>
              <a:gd name="T39" fmla="*/ 42 h 46"/>
              <a:gd name="T40" fmla="*/ 15 w 51"/>
              <a:gd name="T41" fmla="*/ 41 h 46"/>
              <a:gd name="T42" fmla="*/ 16 w 51"/>
              <a:gd name="T43" fmla="*/ 37 h 46"/>
              <a:gd name="T44" fmla="*/ 17 w 51"/>
              <a:gd name="T45" fmla="*/ 22 h 46"/>
              <a:gd name="T46" fmla="*/ 10 w 51"/>
              <a:gd name="T47" fmla="*/ 21 h 46"/>
              <a:gd name="T48" fmla="*/ 28 w 51"/>
              <a:gd name="T49" fmla="*/ 9 h 46"/>
              <a:gd name="T50" fmla="*/ 20 w 51"/>
              <a:gd name="T51" fmla="*/ 15 h 46"/>
              <a:gd name="T52" fmla="*/ 24 w 51"/>
              <a:gd name="T53" fmla="*/ 8 h 46"/>
              <a:gd name="T54" fmla="*/ 28 w 51"/>
              <a:gd name="T55" fmla="*/ 0 h 46"/>
              <a:gd name="T56" fmla="*/ 32 w 51"/>
              <a:gd name="T57" fmla="*/ 0 h 46"/>
              <a:gd name="T58" fmla="*/ 50 w 51"/>
              <a:gd name="T59" fmla="*/ 6 h 46"/>
              <a:gd name="T60" fmla="*/ 28 w 51"/>
              <a:gd name="T61" fmla="*/ 9 h 46"/>
              <a:gd name="T62" fmla="*/ 23 w 51"/>
              <a:gd name="T63" fmla="*/ 24 h 46"/>
              <a:gd name="T64" fmla="*/ 26 w 51"/>
              <a:gd name="T65" fmla="*/ 21 h 46"/>
              <a:gd name="T66" fmla="*/ 30 w 51"/>
              <a:gd name="T67" fmla="*/ 14 h 46"/>
              <a:gd name="T68" fmla="*/ 35 w 51"/>
              <a:gd name="T69" fmla="*/ 18 h 46"/>
              <a:gd name="T70" fmla="*/ 39 w 51"/>
              <a:gd name="T71" fmla="*/ 11 h 46"/>
              <a:gd name="T72" fmla="*/ 48 w 51"/>
              <a:gd name="T73" fmla="*/ 16 h 46"/>
              <a:gd name="T74" fmla="*/ 49 w 51"/>
              <a:gd name="T75" fmla="*/ 32 h 46"/>
              <a:gd name="T76" fmla="*/ 48 w 51"/>
              <a:gd name="T77" fmla="*/ 33 h 46"/>
              <a:gd name="T78" fmla="*/ 48 w 51"/>
              <a:gd name="T79" fmla="*/ 34 h 46"/>
              <a:gd name="T80" fmla="*/ 41 w 51"/>
              <a:gd name="T81" fmla="*/ 35 h 46"/>
              <a:gd name="T82" fmla="*/ 43 w 51"/>
              <a:gd name="T83" fmla="*/ 32 h 46"/>
              <a:gd name="T84" fmla="*/ 44 w 51"/>
              <a:gd name="T85" fmla="*/ 32 h 46"/>
              <a:gd name="T86" fmla="*/ 45 w 51"/>
              <a:gd name="T87" fmla="*/ 19 h 46"/>
              <a:gd name="T88" fmla="*/ 39 w 51"/>
              <a:gd name="T89" fmla="*/ 38 h 46"/>
              <a:gd name="T90" fmla="*/ 35 w 51"/>
              <a:gd name="T91" fmla="*/ 22 h 46"/>
              <a:gd name="T92" fmla="*/ 30 w 51"/>
              <a:gd name="T93" fmla="*/ 40 h 46"/>
              <a:gd name="T94" fmla="*/ 30 w 51"/>
              <a:gd name="T95" fmla="*/ 42 h 46"/>
              <a:gd name="T96" fmla="*/ 34 w 51"/>
              <a:gd name="T97" fmla="*/ 43 h 46"/>
              <a:gd name="T98" fmla="*/ 38 w 51"/>
              <a:gd name="T99" fmla="*/ 43 h 46"/>
              <a:gd name="T100" fmla="*/ 44 w 51"/>
              <a:gd name="T101" fmla="*/ 42 h 46"/>
              <a:gd name="T102" fmla="*/ 46 w 51"/>
              <a:gd name="T103" fmla="*/ 42 h 46"/>
              <a:gd name="T104" fmla="*/ 47 w 51"/>
              <a:gd name="T105" fmla="*/ 41 h 46"/>
              <a:gd name="T106" fmla="*/ 51 w 51"/>
              <a:gd name="T107" fmla="*/ 37 h 46"/>
              <a:gd name="T108" fmla="*/ 51 w 51"/>
              <a:gd name="T109" fmla="*/ 42 h 46"/>
              <a:gd name="T110" fmla="*/ 49 w 51"/>
              <a:gd name="T111" fmla="*/ 45 h 46"/>
              <a:gd name="T112" fmla="*/ 45 w 51"/>
              <a:gd name="T113" fmla="*/ 46 h 46"/>
              <a:gd name="T114" fmla="*/ 38 w 51"/>
              <a:gd name="T115" fmla="*/ 46 h 46"/>
              <a:gd name="T116" fmla="*/ 27 w 51"/>
              <a:gd name="T117" fmla="*/ 45 h 46"/>
              <a:gd name="T118" fmla="*/ 26 w 51"/>
              <a:gd name="T119" fmla="*/ 44 h 46"/>
              <a:gd name="T120" fmla="*/ 26 w 51"/>
              <a:gd name="T121"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 h="46">
                <a:moveTo>
                  <a:pt x="10" y="21"/>
                </a:moveTo>
                <a:lnTo>
                  <a:pt x="10" y="21"/>
                </a:lnTo>
                <a:lnTo>
                  <a:pt x="9" y="29"/>
                </a:lnTo>
                <a:lnTo>
                  <a:pt x="7" y="36"/>
                </a:lnTo>
                <a:lnTo>
                  <a:pt x="5" y="42"/>
                </a:lnTo>
                <a:lnTo>
                  <a:pt x="2" y="46"/>
                </a:lnTo>
                <a:lnTo>
                  <a:pt x="0" y="44"/>
                </a:lnTo>
                <a:lnTo>
                  <a:pt x="0" y="44"/>
                </a:lnTo>
                <a:lnTo>
                  <a:pt x="3" y="39"/>
                </a:lnTo>
                <a:lnTo>
                  <a:pt x="5" y="32"/>
                </a:lnTo>
                <a:lnTo>
                  <a:pt x="5" y="32"/>
                </a:lnTo>
                <a:lnTo>
                  <a:pt x="6" y="23"/>
                </a:lnTo>
                <a:lnTo>
                  <a:pt x="7" y="11"/>
                </a:lnTo>
                <a:lnTo>
                  <a:pt x="1" y="11"/>
                </a:lnTo>
                <a:lnTo>
                  <a:pt x="1" y="8"/>
                </a:lnTo>
                <a:lnTo>
                  <a:pt x="9" y="8"/>
                </a:lnTo>
                <a:lnTo>
                  <a:pt x="9" y="0"/>
                </a:lnTo>
                <a:lnTo>
                  <a:pt x="14" y="0"/>
                </a:lnTo>
                <a:lnTo>
                  <a:pt x="14" y="8"/>
                </a:lnTo>
                <a:lnTo>
                  <a:pt x="21" y="8"/>
                </a:lnTo>
                <a:lnTo>
                  <a:pt x="21" y="11"/>
                </a:lnTo>
                <a:lnTo>
                  <a:pt x="10" y="11"/>
                </a:lnTo>
                <a:lnTo>
                  <a:pt x="10" y="11"/>
                </a:lnTo>
                <a:lnTo>
                  <a:pt x="10" y="19"/>
                </a:lnTo>
                <a:lnTo>
                  <a:pt x="20" y="19"/>
                </a:lnTo>
                <a:lnTo>
                  <a:pt x="20" y="19"/>
                </a:lnTo>
                <a:lnTo>
                  <a:pt x="20" y="31"/>
                </a:lnTo>
                <a:lnTo>
                  <a:pt x="20" y="31"/>
                </a:lnTo>
                <a:lnTo>
                  <a:pt x="20" y="38"/>
                </a:lnTo>
                <a:lnTo>
                  <a:pt x="20" y="38"/>
                </a:lnTo>
                <a:lnTo>
                  <a:pt x="19" y="43"/>
                </a:lnTo>
                <a:lnTo>
                  <a:pt x="19" y="43"/>
                </a:lnTo>
                <a:lnTo>
                  <a:pt x="17" y="45"/>
                </a:lnTo>
                <a:lnTo>
                  <a:pt x="17" y="45"/>
                </a:lnTo>
                <a:lnTo>
                  <a:pt x="14" y="46"/>
                </a:lnTo>
                <a:lnTo>
                  <a:pt x="8" y="46"/>
                </a:lnTo>
                <a:lnTo>
                  <a:pt x="8" y="43"/>
                </a:lnTo>
                <a:lnTo>
                  <a:pt x="11" y="43"/>
                </a:lnTo>
                <a:lnTo>
                  <a:pt x="11" y="43"/>
                </a:lnTo>
                <a:lnTo>
                  <a:pt x="14" y="42"/>
                </a:lnTo>
                <a:lnTo>
                  <a:pt x="15" y="41"/>
                </a:lnTo>
                <a:lnTo>
                  <a:pt x="15" y="41"/>
                </a:lnTo>
                <a:lnTo>
                  <a:pt x="16" y="40"/>
                </a:lnTo>
                <a:lnTo>
                  <a:pt x="16" y="37"/>
                </a:lnTo>
                <a:lnTo>
                  <a:pt x="16" y="37"/>
                </a:lnTo>
                <a:lnTo>
                  <a:pt x="17" y="22"/>
                </a:lnTo>
                <a:lnTo>
                  <a:pt x="17" y="21"/>
                </a:lnTo>
                <a:lnTo>
                  <a:pt x="10" y="21"/>
                </a:lnTo>
                <a:close/>
                <a:moveTo>
                  <a:pt x="28" y="9"/>
                </a:moveTo>
                <a:lnTo>
                  <a:pt x="28" y="9"/>
                </a:lnTo>
                <a:lnTo>
                  <a:pt x="23" y="17"/>
                </a:lnTo>
                <a:lnTo>
                  <a:pt x="20" y="15"/>
                </a:lnTo>
                <a:lnTo>
                  <a:pt x="20" y="15"/>
                </a:lnTo>
                <a:lnTo>
                  <a:pt x="24" y="8"/>
                </a:lnTo>
                <a:lnTo>
                  <a:pt x="24" y="8"/>
                </a:lnTo>
                <a:lnTo>
                  <a:pt x="28" y="0"/>
                </a:lnTo>
                <a:lnTo>
                  <a:pt x="32" y="0"/>
                </a:lnTo>
                <a:lnTo>
                  <a:pt x="32" y="0"/>
                </a:lnTo>
                <a:lnTo>
                  <a:pt x="30" y="6"/>
                </a:lnTo>
                <a:lnTo>
                  <a:pt x="50" y="6"/>
                </a:lnTo>
                <a:lnTo>
                  <a:pt x="50" y="9"/>
                </a:lnTo>
                <a:lnTo>
                  <a:pt x="28" y="9"/>
                </a:lnTo>
                <a:close/>
                <a:moveTo>
                  <a:pt x="26" y="24"/>
                </a:moveTo>
                <a:lnTo>
                  <a:pt x="23" y="24"/>
                </a:lnTo>
                <a:lnTo>
                  <a:pt x="22" y="21"/>
                </a:lnTo>
                <a:lnTo>
                  <a:pt x="26" y="21"/>
                </a:lnTo>
                <a:lnTo>
                  <a:pt x="26" y="14"/>
                </a:lnTo>
                <a:lnTo>
                  <a:pt x="30" y="14"/>
                </a:lnTo>
                <a:lnTo>
                  <a:pt x="30" y="20"/>
                </a:lnTo>
                <a:lnTo>
                  <a:pt x="35" y="18"/>
                </a:lnTo>
                <a:lnTo>
                  <a:pt x="35" y="11"/>
                </a:lnTo>
                <a:lnTo>
                  <a:pt x="39" y="11"/>
                </a:lnTo>
                <a:lnTo>
                  <a:pt x="39" y="18"/>
                </a:lnTo>
                <a:lnTo>
                  <a:pt x="48" y="16"/>
                </a:lnTo>
                <a:lnTo>
                  <a:pt x="49" y="16"/>
                </a:lnTo>
                <a:lnTo>
                  <a:pt x="49" y="32"/>
                </a:lnTo>
                <a:lnTo>
                  <a:pt x="49" y="32"/>
                </a:lnTo>
                <a:lnTo>
                  <a:pt x="48" y="33"/>
                </a:lnTo>
                <a:lnTo>
                  <a:pt x="48" y="34"/>
                </a:lnTo>
                <a:lnTo>
                  <a:pt x="48" y="34"/>
                </a:lnTo>
                <a:lnTo>
                  <a:pt x="45" y="35"/>
                </a:lnTo>
                <a:lnTo>
                  <a:pt x="41" y="35"/>
                </a:lnTo>
                <a:lnTo>
                  <a:pt x="40" y="32"/>
                </a:lnTo>
                <a:lnTo>
                  <a:pt x="43" y="32"/>
                </a:lnTo>
                <a:lnTo>
                  <a:pt x="43" y="32"/>
                </a:lnTo>
                <a:lnTo>
                  <a:pt x="44" y="32"/>
                </a:lnTo>
                <a:lnTo>
                  <a:pt x="45" y="30"/>
                </a:lnTo>
                <a:lnTo>
                  <a:pt x="45" y="19"/>
                </a:lnTo>
                <a:lnTo>
                  <a:pt x="39" y="21"/>
                </a:lnTo>
                <a:lnTo>
                  <a:pt x="39" y="38"/>
                </a:lnTo>
                <a:lnTo>
                  <a:pt x="35" y="38"/>
                </a:lnTo>
                <a:lnTo>
                  <a:pt x="35" y="22"/>
                </a:lnTo>
                <a:lnTo>
                  <a:pt x="30" y="23"/>
                </a:lnTo>
                <a:lnTo>
                  <a:pt x="30" y="40"/>
                </a:lnTo>
                <a:lnTo>
                  <a:pt x="30" y="40"/>
                </a:lnTo>
                <a:lnTo>
                  <a:pt x="30" y="42"/>
                </a:lnTo>
                <a:lnTo>
                  <a:pt x="30" y="42"/>
                </a:lnTo>
                <a:lnTo>
                  <a:pt x="34" y="43"/>
                </a:lnTo>
                <a:lnTo>
                  <a:pt x="34" y="43"/>
                </a:lnTo>
                <a:lnTo>
                  <a:pt x="38" y="43"/>
                </a:lnTo>
                <a:lnTo>
                  <a:pt x="38" y="43"/>
                </a:lnTo>
                <a:lnTo>
                  <a:pt x="44" y="42"/>
                </a:lnTo>
                <a:lnTo>
                  <a:pt x="44" y="42"/>
                </a:lnTo>
                <a:lnTo>
                  <a:pt x="46" y="42"/>
                </a:lnTo>
                <a:lnTo>
                  <a:pt x="47" y="41"/>
                </a:lnTo>
                <a:lnTo>
                  <a:pt x="47" y="41"/>
                </a:lnTo>
                <a:lnTo>
                  <a:pt x="48" y="37"/>
                </a:lnTo>
                <a:lnTo>
                  <a:pt x="51" y="37"/>
                </a:lnTo>
                <a:lnTo>
                  <a:pt x="51" y="42"/>
                </a:lnTo>
                <a:lnTo>
                  <a:pt x="51" y="42"/>
                </a:lnTo>
                <a:lnTo>
                  <a:pt x="50" y="44"/>
                </a:lnTo>
                <a:lnTo>
                  <a:pt x="49" y="45"/>
                </a:lnTo>
                <a:lnTo>
                  <a:pt x="49" y="45"/>
                </a:lnTo>
                <a:lnTo>
                  <a:pt x="45" y="46"/>
                </a:lnTo>
                <a:lnTo>
                  <a:pt x="38" y="46"/>
                </a:lnTo>
                <a:lnTo>
                  <a:pt x="38" y="46"/>
                </a:lnTo>
                <a:lnTo>
                  <a:pt x="31" y="46"/>
                </a:lnTo>
                <a:lnTo>
                  <a:pt x="27" y="45"/>
                </a:lnTo>
                <a:lnTo>
                  <a:pt x="27" y="45"/>
                </a:lnTo>
                <a:lnTo>
                  <a:pt x="26" y="44"/>
                </a:lnTo>
                <a:lnTo>
                  <a:pt x="26" y="41"/>
                </a:lnTo>
                <a:lnTo>
                  <a:pt x="26"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Freeform 799">
            <a:extLst>
              <a:ext uri="{FF2B5EF4-FFF2-40B4-BE49-F238E27FC236}">
                <a16:creationId xmlns:a16="http://schemas.microsoft.com/office/drawing/2014/main" id="{F02FEB18-9477-47D2-B9D7-299B0F9B9DBF}"/>
              </a:ext>
            </a:extLst>
          </p:cNvPr>
          <p:cNvSpPr>
            <a:spLocks/>
          </p:cNvSpPr>
          <p:nvPr/>
        </p:nvSpPr>
        <p:spPr bwMode="auto">
          <a:xfrm>
            <a:off x="8788400" y="5673725"/>
            <a:ext cx="30162" cy="33337"/>
          </a:xfrm>
          <a:custGeom>
            <a:avLst/>
            <a:gdLst>
              <a:gd name="T0" fmla="*/ 39 w 39"/>
              <a:gd name="T1" fmla="*/ 21 h 41"/>
              <a:gd name="T2" fmla="*/ 39 w 39"/>
              <a:gd name="T3" fmla="*/ 21 h 41"/>
              <a:gd name="T4" fmla="*/ 35 w 39"/>
              <a:gd name="T5" fmla="*/ 30 h 41"/>
              <a:gd name="T6" fmla="*/ 33 w 39"/>
              <a:gd name="T7" fmla="*/ 34 h 41"/>
              <a:gd name="T8" fmla="*/ 31 w 39"/>
              <a:gd name="T9" fmla="*/ 36 h 41"/>
              <a:gd name="T10" fmla="*/ 31 w 39"/>
              <a:gd name="T11" fmla="*/ 36 h 41"/>
              <a:gd name="T12" fmla="*/ 28 w 39"/>
              <a:gd name="T13" fmla="*/ 38 h 41"/>
              <a:gd name="T14" fmla="*/ 24 w 39"/>
              <a:gd name="T15" fmla="*/ 40 h 41"/>
              <a:gd name="T16" fmla="*/ 20 w 39"/>
              <a:gd name="T17" fmla="*/ 41 h 41"/>
              <a:gd name="T18" fmla="*/ 16 w 39"/>
              <a:gd name="T19" fmla="*/ 41 h 41"/>
              <a:gd name="T20" fmla="*/ 16 w 39"/>
              <a:gd name="T21" fmla="*/ 41 h 41"/>
              <a:gd name="T22" fmla="*/ 10 w 39"/>
              <a:gd name="T23" fmla="*/ 40 h 41"/>
              <a:gd name="T24" fmla="*/ 10 w 39"/>
              <a:gd name="T25" fmla="*/ 40 h 41"/>
              <a:gd name="T26" fmla="*/ 6 w 39"/>
              <a:gd name="T27" fmla="*/ 38 h 41"/>
              <a:gd name="T28" fmla="*/ 6 w 39"/>
              <a:gd name="T29" fmla="*/ 38 h 41"/>
              <a:gd name="T30" fmla="*/ 2 w 39"/>
              <a:gd name="T31" fmla="*/ 35 h 41"/>
              <a:gd name="T32" fmla="*/ 2 w 39"/>
              <a:gd name="T33" fmla="*/ 35 h 41"/>
              <a:gd name="T34" fmla="*/ 0 w 39"/>
              <a:gd name="T35" fmla="*/ 31 h 41"/>
              <a:gd name="T36" fmla="*/ 0 w 39"/>
              <a:gd name="T37" fmla="*/ 31 h 41"/>
              <a:gd name="T38" fmla="*/ 0 w 39"/>
              <a:gd name="T39" fmla="*/ 23 h 41"/>
              <a:gd name="T40" fmla="*/ 0 w 39"/>
              <a:gd name="T41" fmla="*/ 23 h 41"/>
              <a:gd name="T42" fmla="*/ 1 w 39"/>
              <a:gd name="T43" fmla="*/ 0 h 41"/>
              <a:gd name="T44" fmla="*/ 6 w 39"/>
              <a:gd name="T45" fmla="*/ 0 h 41"/>
              <a:gd name="T46" fmla="*/ 6 w 39"/>
              <a:gd name="T47" fmla="*/ 0 h 41"/>
              <a:gd name="T48" fmla="*/ 5 w 39"/>
              <a:gd name="T49" fmla="*/ 23 h 41"/>
              <a:gd name="T50" fmla="*/ 5 w 39"/>
              <a:gd name="T51" fmla="*/ 23 h 41"/>
              <a:gd name="T52" fmla="*/ 5 w 39"/>
              <a:gd name="T53" fmla="*/ 29 h 41"/>
              <a:gd name="T54" fmla="*/ 5 w 39"/>
              <a:gd name="T55" fmla="*/ 29 h 41"/>
              <a:gd name="T56" fmla="*/ 5 w 39"/>
              <a:gd name="T57" fmla="*/ 31 h 41"/>
              <a:gd name="T58" fmla="*/ 6 w 39"/>
              <a:gd name="T59" fmla="*/ 33 h 41"/>
              <a:gd name="T60" fmla="*/ 6 w 39"/>
              <a:gd name="T61" fmla="*/ 33 h 41"/>
              <a:gd name="T62" fmla="*/ 8 w 39"/>
              <a:gd name="T63" fmla="*/ 35 h 41"/>
              <a:gd name="T64" fmla="*/ 10 w 39"/>
              <a:gd name="T65" fmla="*/ 36 h 41"/>
              <a:gd name="T66" fmla="*/ 10 w 39"/>
              <a:gd name="T67" fmla="*/ 36 h 41"/>
              <a:gd name="T68" fmla="*/ 13 w 39"/>
              <a:gd name="T69" fmla="*/ 37 h 41"/>
              <a:gd name="T70" fmla="*/ 17 w 39"/>
              <a:gd name="T71" fmla="*/ 37 h 41"/>
              <a:gd name="T72" fmla="*/ 17 w 39"/>
              <a:gd name="T73" fmla="*/ 37 h 41"/>
              <a:gd name="T74" fmla="*/ 23 w 39"/>
              <a:gd name="T75" fmla="*/ 36 h 41"/>
              <a:gd name="T76" fmla="*/ 28 w 39"/>
              <a:gd name="T77" fmla="*/ 34 h 41"/>
              <a:gd name="T78" fmla="*/ 28 w 39"/>
              <a:gd name="T79" fmla="*/ 34 h 41"/>
              <a:gd name="T80" fmla="*/ 30 w 39"/>
              <a:gd name="T81" fmla="*/ 31 h 41"/>
              <a:gd name="T82" fmla="*/ 32 w 39"/>
              <a:gd name="T83" fmla="*/ 28 h 41"/>
              <a:gd name="T84" fmla="*/ 35 w 39"/>
              <a:gd name="T85" fmla="*/ 20 h 41"/>
              <a:gd name="T86" fmla="*/ 39 w 39"/>
              <a:gd name="T8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41">
                <a:moveTo>
                  <a:pt x="39" y="21"/>
                </a:moveTo>
                <a:lnTo>
                  <a:pt x="39" y="21"/>
                </a:lnTo>
                <a:lnTo>
                  <a:pt x="35" y="30"/>
                </a:lnTo>
                <a:lnTo>
                  <a:pt x="33" y="34"/>
                </a:lnTo>
                <a:lnTo>
                  <a:pt x="31" y="36"/>
                </a:lnTo>
                <a:lnTo>
                  <a:pt x="31" y="36"/>
                </a:lnTo>
                <a:lnTo>
                  <a:pt x="28" y="38"/>
                </a:lnTo>
                <a:lnTo>
                  <a:pt x="24" y="40"/>
                </a:lnTo>
                <a:lnTo>
                  <a:pt x="20" y="41"/>
                </a:lnTo>
                <a:lnTo>
                  <a:pt x="16" y="41"/>
                </a:lnTo>
                <a:lnTo>
                  <a:pt x="16" y="41"/>
                </a:lnTo>
                <a:lnTo>
                  <a:pt x="10" y="40"/>
                </a:lnTo>
                <a:lnTo>
                  <a:pt x="10" y="40"/>
                </a:lnTo>
                <a:lnTo>
                  <a:pt x="6" y="38"/>
                </a:lnTo>
                <a:lnTo>
                  <a:pt x="6" y="38"/>
                </a:lnTo>
                <a:lnTo>
                  <a:pt x="2" y="35"/>
                </a:lnTo>
                <a:lnTo>
                  <a:pt x="2" y="35"/>
                </a:lnTo>
                <a:lnTo>
                  <a:pt x="0" y="31"/>
                </a:lnTo>
                <a:lnTo>
                  <a:pt x="0" y="31"/>
                </a:lnTo>
                <a:lnTo>
                  <a:pt x="0" y="23"/>
                </a:lnTo>
                <a:lnTo>
                  <a:pt x="0" y="23"/>
                </a:lnTo>
                <a:lnTo>
                  <a:pt x="1" y="0"/>
                </a:lnTo>
                <a:lnTo>
                  <a:pt x="6" y="0"/>
                </a:lnTo>
                <a:lnTo>
                  <a:pt x="6" y="0"/>
                </a:lnTo>
                <a:lnTo>
                  <a:pt x="5" y="23"/>
                </a:lnTo>
                <a:lnTo>
                  <a:pt x="5" y="23"/>
                </a:lnTo>
                <a:lnTo>
                  <a:pt x="5" y="29"/>
                </a:lnTo>
                <a:lnTo>
                  <a:pt x="5" y="29"/>
                </a:lnTo>
                <a:lnTo>
                  <a:pt x="5" y="31"/>
                </a:lnTo>
                <a:lnTo>
                  <a:pt x="6" y="33"/>
                </a:lnTo>
                <a:lnTo>
                  <a:pt x="6" y="33"/>
                </a:lnTo>
                <a:lnTo>
                  <a:pt x="8" y="35"/>
                </a:lnTo>
                <a:lnTo>
                  <a:pt x="10" y="36"/>
                </a:lnTo>
                <a:lnTo>
                  <a:pt x="10" y="36"/>
                </a:lnTo>
                <a:lnTo>
                  <a:pt x="13" y="37"/>
                </a:lnTo>
                <a:lnTo>
                  <a:pt x="17" y="37"/>
                </a:lnTo>
                <a:lnTo>
                  <a:pt x="17" y="37"/>
                </a:lnTo>
                <a:lnTo>
                  <a:pt x="23" y="36"/>
                </a:lnTo>
                <a:lnTo>
                  <a:pt x="28" y="34"/>
                </a:lnTo>
                <a:lnTo>
                  <a:pt x="28" y="34"/>
                </a:lnTo>
                <a:lnTo>
                  <a:pt x="30" y="31"/>
                </a:lnTo>
                <a:lnTo>
                  <a:pt x="32" y="28"/>
                </a:lnTo>
                <a:lnTo>
                  <a:pt x="35" y="20"/>
                </a:lnTo>
                <a:lnTo>
                  <a:pt x="39"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Freeform 800">
            <a:extLst>
              <a:ext uri="{FF2B5EF4-FFF2-40B4-BE49-F238E27FC236}">
                <a16:creationId xmlns:a16="http://schemas.microsoft.com/office/drawing/2014/main" id="{CE3C25B8-5745-455F-9E88-4ECED0822439}"/>
              </a:ext>
            </a:extLst>
          </p:cNvPr>
          <p:cNvSpPr>
            <a:spLocks/>
          </p:cNvSpPr>
          <p:nvPr/>
        </p:nvSpPr>
        <p:spPr bwMode="auto">
          <a:xfrm>
            <a:off x="8831263" y="5697538"/>
            <a:ext cx="9525" cy="11112"/>
          </a:xfrm>
          <a:custGeom>
            <a:avLst/>
            <a:gdLst>
              <a:gd name="T0" fmla="*/ 13 w 13"/>
              <a:gd name="T1" fmla="*/ 10 h 13"/>
              <a:gd name="T2" fmla="*/ 9 w 13"/>
              <a:gd name="T3" fmla="*/ 13 h 13"/>
              <a:gd name="T4" fmla="*/ 9 w 13"/>
              <a:gd name="T5" fmla="*/ 13 h 13"/>
              <a:gd name="T6" fmla="*/ 0 w 13"/>
              <a:gd name="T7" fmla="*/ 2 h 13"/>
              <a:gd name="T8" fmla="*/ 3 w 13"/>
              <a:gd name="T9" fmla="*/ 0 h 13"/>
              <a:gd name="T10" fmla="*/ 3 w 13"/>
              <a:gd name="T11" fmla="*/ 0 h 13"/>
              <a:gd name="T12" fmla="*/ 13 w 13"/>
              <a:gd name="T13" fmla="*/ 10 h 13"/>
              <a:gd name="T14" fmla="*/ 13 w 13"/>
              <a:gd name="T15" fmla="*/ 1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3">
                <a:moveTo>
                  <a:pt x="13" y="10"/>
                </a:moveTo>
                <a:lnTo>
                  <a:pt x="9" y="13"/>
                </a:lnTo>
                <a:lnTo>
                  <a:pt x="9" y="13"/>
                </a:lnTo>
                <a:lnTo>
                  <a:pt x="0" y="2"/>
                </a:lnTo>
                <a:lnTo>
                  <a:pt x="3" y="0"/>
                </a:lnTo>
                <a:lnTo>
                  <a:pt x="3" y="0"/>
                </a:lnTo>
                <a:lnTo>
                  <a:pt x="13" y="10"/>
                </a:lnTo>
                <a:lnTo>
                  <a:pt x="1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Freeform 801">
            <a:extLst>
              <a:ext uri="{FF2B5EF4-FFF2-40B4-BE49-F238E27FC236}">
                <a16:creationId xmlns:a16="http://schemas.microsoft.com/office/drawing/2014/main" id="{DDB2FEF6-D9AB-424B-BD01-3792960E87D4}"/>
              </a:ext>
            </a:extLst>
          </p:cNvPr>
          <p:cNvSpPr>
            <a:spLocks noEditPoints="1"/>
          </p:cNvSpPr>
          <p:nvPr/>
        </p:nvSpPr>
        <p:spPr bwMode="auto">
          <a:xfrm>
            <a:off x="8266113" y="5743575"/>
            <a:ext cx="38100" cy="33337"/>
          </a:xfrm>
          <a:custGeom>
            <a:avLst/>
            <a:gdLst>
              <a:gd name="T0" fmla="*/ 24 w 48"/>
              <a:gd name="T1" fmla="*/ 39 h 43"/>
              <a:gd name="T2" fmla="*/ 27 w 48"/>
              <a:gd name="T3" fmla="*/ 40 h 43"/>
              <a:gd name="T4" fmla="*/ 31 w 48"/>
              <a:gd name="T5" fmla="*/ 40 h 43"/>
              <a:gd name="T6" fmla="*/ 38 w 48"/>
              <a:gd name="T7" fmla="*/ 38 h 43"/>
              <a:gd name="T8" fmla="*/ 40 w 48"/>
              <a:gd name="T9" fmla="*/ 35 h 43"/>
              <a:gd name="T10" fmla="*/ 41 w 48"/>
              <a:gd name="T11" fmla="*/ 31 h 43"/>
              <a:gd name="T12" fmla="*/ 37 w 48"/>
              <a:gd name="T13" fmla="*/ 24 h 43"/>
              <a:gd name="T14" fmla="*/ 33 w 48"/>
              <a:gd name="T15" fmla="*/ 22 h 43"/>
              <a:gd name="T16" fmla="*/ 27 w 48"/>
              <a:gd name="T17" fmla="*/ 21 h 43"/>
              <a:gd name="T18" fmla="*/ 19 w 48"/>
              <a:gd name="T19" fmla="*/ 38 h 43"/>
              <a:gd name="T20" fmla="*/ 18 w 48"/>
              <a:gd name="T21" fmla="*/ 41 h 43"/>
              <a:gd name="T22" fmla="*/ 13 w 48"/>
              <a:gd name="T23" fmla="*/ 43 h 43"/>
              <a:gd name="T24" fmla="*/ 10 w 48"/>
              <a:gd name="T25" fmla="*/ 43 h 43"/>
              <a:gd name="T26" fmla="*/ 3 w 48"/>
              <a:gd name="T27" fmla="*/ 41 h 43"/>
              <a:gd name="T28" fmla="*/ 0 w 48"/>
              <a:gd name="T29" fmla="*/ 38 h 43"/>
              <a:gd name="T30" fmla="*/ 0 w 48"/>
              <a:gd name="T31" fmla="*/ 34 h 43"/>
              <a:gd name="T32" fmla="*/ 4 w 48"/>
              <a:gd name="T33" fmla="*/ 26 h 43"/>
              <a:gd name="T34" fmla="*/ 8 w 48"/>
              <a:gd name="T35" fmla="*/ 22 h 43"/>
              <a:gd name="T36" fmla="*/ 15 w 48"/>
              <a:gd name="T37" fmla="*/ 11 h 43"/>
              <a:gd name="T38" fmla="*/ 1 w 48"/>
              <a:gd name="T39" fmla="*/ 8 h 43"/>
              <a:gd name="T40" fmla="*/ 13 w 48"/>
              <a:gd name="T41" fmla="*/ 0 h 43"/>
              <a:gd name="T42" fmla="*/ 19 w 48"/>
              <a:gd name="T43" fmla="*/ 7 h 43"/>
              <a:gd name="T44" fmla="*/ 32 w 48"/>
              <a:gd name="T45" fmla="*/ 11 h 43"/>
              <a:gd name="T46" fmla="*/ 19 w 48"/>
              <a:gd name="T47" fmla="*/ 19 h 43"/>
              <a:gd name="T48" fmla="*/ 27 w 48"/>
              <a:gd name="T49" fmla="*/ 18 h 43"/>
              <a:gd name="T50" fmla="*/ 34 w 48"/>
              <a:gd name="T51" fmla="*/ 19 h 43"/>
              <a:gd name="T52" fmla="*/ 40 w 48"/>
              <a:gd name="T53" fmla="*/ 21 h 43"/>
              <a:gd name="T54" fmla="*/ 44 w 48"/>
              <a:gd name="T55" fmla="*/ 25 h 43"/>
              <a:gd name="T56" fmla="*/ 45 w 48"/>
              <a:gd name="T57" fmla="*/ 31 h 43"/>
              <a:gd name="T58" fmla="*/ 44 w 48"/>
              <a:gd name="T59" fmla="*/ 36 h 43"/>
              <a:gd name="T60" fmla="*/ 41 w 48"/>
              <a:gd name="T61" fmla="*/ 40 h 43"/>
              <a:gd name="T62" fmla="*/ 31 w 48"/>
              <a:gd name="T63" fmla="*/ 43 h 43"/>
              <a:gd name="T64" fmla="*/ 27 w 48"/>
              <a:gd name="T65" fmla="*/ 43 h 43"/>
              <a:gd name="T66" fmla="*/ 23 w 48"/>
              <a:gd name="T67" fmla="*/ 42 h 43"/>
              <a:gd name="T68" fmla="*/ 15 w 48"/>
              <a:gd name="T69" fmla="*/ 23 h 43"/>
              <a:gd name="T70" fmla="*/ 6 w 48"/>
              <a:gd name="T71" fmla="*/ 29 h 43"/>
              <a:gd name="T72" fmla="*/ 4 w 48"/>
              <a:gd name="T73" fmla="*/ 31 h 43"/>
              <a:gd name="T74" fmla="*/ 3 w 48"/>
              <a:gd name="T75" fmla="*/ 34 h 43"/>
              <a:gd name="T76" fmla="*/ 6 w 48"/>
              <a:gd name="T77" fmla="*/ 38 h 43"/>
              <a:gd name="T78" fmla="*/ 8 w 48"/>
              <a:gd name="T79" fmla="*/ 39 h 43"/>
              <a:gd name="T80" fmla="*/ 10 w 48"/>
              <a:gd name="T81" fmla="*/ 40 h 43"/>
              <a:gd name="T82" fmla="*/ 15 w 48"/>
              <a:gd name="T83" fmla="*/ 37 h 43"/>
              <a:gd name="T84" fmla="*/ 48 w 48"/>
              <a:gd name="T85" fmla="*/ 12 h 43"/>
              <a:gd name="T86" fmla="*/ 45 w 48"/>
              <a:gd name="T87" fmla="*/ 15 h 43"/>
              <a:gd name="T88" fmla="*/ 32 w 48"/>
              <a:gd name="T89" fmla="*/ 3 h 43"/>
              <a:gd name="T90" fmla="*/ 35 w 48"/>
              <a:gd name="T91" fmla="*/ 1 h 43"/>
              <a:gd name="T92" fmla="*/ 42 w 48"/>
              <a:gd name="T93" fmla="*/ 6 h 43"/>
              <a:gd name="T94" fmla="*/ 48 w 48"/>
              <a:gd name="T95"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3">
                <a:moveTo>
                  <a:pt x="23" y="42"/>
                </a:moveTo>
                <a:lnTo>
                  <a:pt x="24" y="39"/>
                </a:lnTo>
                <a:lnTo>
                  <a:pt x="24" y="39"/>
                </a:lnTo>
                <a:lnTo>
                  <a:pt x="27" y="40"/>
                </a:lnTo>
                <a:lnTo>
                  <a:pt x="31" y="40"/>
                </a:lnTo>
                <a:lnTo>
                  <a:pt x="31" y="40"/>
                </a:lnTo>
                <a:lnTo>
                  <a:pt x="35" y="39"/>
                </a:lnTo>
                <a:lnTo>
                  <a:pt x="38" y="38"/>
                </a:lnTo>
                <a:lnTo>
                  <a:pt x="38" y="38"/>
                </a:lnTo>
                <a:lnTo>
                  <a:pt x="40" y="35"/>
                </a:lnTo>
                <a:lnTo>
                  <a:pt x="41" y="31"/>
                </a:lnTo>
                <a:lnTo>
                  <a:pt x="41" y="31"/>
                </a:lnTo>
                <a:lnTo>
                  <a:pt x="40" y="26"/>
                </a:lnTo>
                <a:lnTo>
                  <a:pt x="37" y="24"/>
                </a:lnTo>
                <a:lnTo>
                  <a:pt x="37" y="24"/>
                </a:lnTo>
                <a:lnTo>
                  <a:pt x="33" y="22"/>
                </a:lnTo>
                <a:lnTo>
                  <a:pt x="27" y="21"/>
                </a:lnTo>
                <a:lnTo>
                  <a:pt x="27" y="21"/>
                </a:lnTo>
                <a:lnTo>
                  <a:pt x="19" y="22"/>
                </a:lnTo>
                <a:lnTo>
                  <a:pt x="19" y="38"/>
                </a:lnTo>
                <a:lnTo>
                  <a:pt x="19" y="38"/>
                </a:lnTo>
                <a:lnTo>
                  <a:pt x="18" y="41"/>
                </a:lnTo>
                <a:lnTo>
                  <a:pt x="17" y="42"/>
                </a:lnTo>
                <a:lnTo>
                  <a:pt x="13" y="43"/>
                </a:lnTo>
                <a:lnTo>
                  <a:pt x="10" y="43"/>
                </a:lnTo>
                <a:lnTo>
                  <a:pt x="10" y="43"/>
                </a:lnTo>
                <a:lnTo>
                  <a:pt x="6" y="43"/>
                </a:lnTo>
                <a:lnTo>
                  <a:pt x="3" y="41"/>
                </a:lnTo>
                <a:lnTo>
                  <a:pt x="3" y="41"/>
                </a:lnTo>
                <a:lnTo>
                  <a:pt x="0" y="38"/>
                </a:lnTo>
                <a:lnTo>
                  <a:pt x="0" y="34"/>
                </a:lnTo>
                <a:lnTo>
                  <a:pt x="0" y="34"/>
                </a:lnTo>
                <a:lnTo>
                  <a:pt x="1" y="30"/>
                </a:lnTo>
                <a:lnTo>
                  <a:pt x="4" y="26"/>
                </a:lnTo>
                <a:lnTo>
                  <a:pt x="4" y="26"/>
                </a:lnTo>
                <a:lnTo>
                  <a:pt x="8" y="22"/>
                </a:lnTo>
                <a:lnTo>
                  <a:pt x="15" y="20"/>
                </a:lnTo>
                <a:lnTo>
                  <a:pt x="15" y="11"/>
                </a:lnTo>
                <a:lnTo>
                  <a:pt x="1" y="11"/>
                </a:lnTo>
                <a:lnTo>
                  <a:pt x="1" y="8"/>
                </a:lnTo>
                <a:lnTo>
                  <a:pt x="13" y="8"/>
                </a:lnTo>
                <a:lnTo>
                  <a:pt x="13" y="0"/>
                </a:lnTo>
                <a:lnTo>
                  <a:pt x="19" y="0"/>
                </a:lnTo>
                <a:lnTo>
                  <a:pt x="19" y="7"/>
                </a:lnTo>
                <a:lnTo>
                  <a:pt x="32" y="7"/>
                </a:lnTo>
                <a:lnTo>
                  <a:pt x="32" y="11"/>
                </a:lnTo>
                <a:lnTo>
                  <a:pt x="19" y="11"/>
                </a:lnTo>
                <a:lnTo>
                  <a:pt x="19" y="19"/>
                </a:lnTo>
                <a:lnTo>
                  <a:pt x="19" y="19"/>
                </a:lnTo>
                <a:lnTo>
                  <a:pt x="27" y="18"/>
                </a:lnTo>
                <a:lnTo>
                  <a:pt x="27" y="18"/>
                </a:lnTo>
                <a:lnTo>
                  <a:pt x="34" y="19"/>
                </a:lnTo>
                <a:lnTo>
                  <a:pt x="40" y="21"/>
                </a:lnTo>
                <a:lnTo>
                  <a:pt x="40" y="21"/>
                </a:lnTo>
                <a:lnTo>
                  <a:pt x="42" y="23"/>
                </a:lnTo>
                <a:lnTo>
                  <a:pt x="44" y="25"/>
                </a:lnTo>
                <a:lnTo>
                  <a:pt x="45" y="28"/>
                </a:lnTo>
                <a:lnTo>
                  <a:pt x="45" y="31"/>
                </a:lnTo>
                <a:lnTo>
                  <a:pt x="45" y="31"/>
                </a:lnTo>
                <a:lnTo>
                  <a:pt x="44" y="36"/>
                </a:lnTo>
                <a:lnTo>
                  <a:pt x="41" y="40"/>
                </a:lnTo>
                <a:lnTo>
                  <a:pt x="41" y="40"/>
                </a:lnTo>
                <a:lnTo>
                  <a:pt x="37" y="43"/>
                </a:lnTo>
                <a:lnTo>
                  <a:pt x="31" y="43"/>
                </a:lnTo>
                <a:lnTo>
                  <a:pt x="31" y="43"/>
                </a:lnTo>
                <a:lnTo>
                  <a:pt x="27" y="43"/>
                </a:lnTo>
                <a:lnTo>
                  <a:pt x="23" y="42"/>
                </a:lnTo>
                <a:lnTo>
                  <a:pt x="23" y="42"/>
                </a:lnTo>
                <a:close/>
                <a:moveTo>
                  <a:pt x="15" y="23"/>
                </a:moveTo>
                <a:lnTo>
                  <a:pt x="15" y="23"/>
                </a:lnTo>
                <a:lnTo>
                  <a:pt x="10" y="25"/>
                </a:lnTo>
                <a:lnTo>
                  <a:pt x="6" y="29"/>
                </a:lnTo>
                <a:lnTo>
                  <a:pt x="6" y="29"/>
                </a:lnTo>
                <a:lnTo>
                  <a:pt x="4" y="31"/>
                </a:lnTo>
                <a:lnTo>
                  <a:pt x="3" y="34"/>
                </a:lnTo>
                <a:lnTo>
                  <a:pt x="3" y="34"/>
                </a:lnTo>
                <a:lnTo>
                  <a:pt x="4" y="37"/>
                </a:lnTo>
                <a:lnTo>
                  <a:pt x="6" y="38"/>
                </a:lnTo>
                <a:lnTo>
                  <a:pt x="6" y="38"/>
                </a:lnTo>
                <a:lnTo>
                  <a:pt x="8" y="39"/>
                </a:lnTo>
                <a:lnTo>
                  <a:pt x="10" y="40"/>
                </a:lnTo>
                <a:lnTo>
                  <a:pt x="10" y="40"/>
                </a:lnTo>
                <a:lnTo>
                  <a:pt x="13" y="39"/>
                </a:lnTo>
                <a:lnTo>
                  <a:pt x="15" y="37"/>
                </a:lnTo>
                <a:lnTo>
                  <a:pt x="15" y="23"/>
                </a:lnTo>
                <a:close/>
                <a:moveTo>
                  <a:pt x="48" y="12"/>
                </a:moveTo>
                <a:lnTo>
                  <a:pt x="45" y="15"/>
                </a:lnTo>
                <a:lnTo>
                  <a:pt x="45" y="15"/>
                </a:lnTo>
                <a:lnTo>
                  <a:pt x="39" y="9"/>
                </a:lnTo>
                <a:lnTo>
                  <a:pt x="32" y="3"/>
                </a:lnTo>
                <a:lnTo>
                  <a:pt x="35" y="1"/>
                </a:lnTo>
                <a:lnTo>
                  <a:pt x="35" y="1"/>
                </a:lnTo>
                <a:lnTo>
                  <a:pt x="42" y="6"/>
                </a:lnTo>
                <a:lnTo>
                  <a:pt x="42" y="6"/>
                </a:lnTo>
                <a:lnTo>
                  <a:pt x="48" y="12"/>
                </a:lnTo>
                <a:lnTo>
                  <a:pt x="48"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Freeform 802">
            <a:extLst>
              <a:ext uri="{FF2B5EF4-FFF2-40B4-BE49-F238E27FC236}">
                <a16:creationId xmlns:a16="http://schemas.microsoft.com/office/drawing/2014/main" id="{75811426-A1E8-4216-BBFC-4EA250A2E627}"/>
              </a:ext>
            </a:extLst>
          </p:cNvPr>
          <p:cNvSpPr>
            <a:spLocks/>
          </p:cNvSpPr>
          <p:nvPr/>
        </p:nvSpPr>
        <p:spPr bwMode="auto">
          <a:xfrm>
            <a:off x="8310563" y="5753100"/>
            <a:ext cx="30162" cy="23812"/>
          </a:xfrm>
          <a:custGeom>
            <a:avLst/>
            <a:gdLst>
              <a:gd name="T0" fmla="*/ 9 w 38"/>
              <a:gd name="T1" fmla="*/ 30 h 30"/>
              <a:gd name="T2" fmla="*/ 9 w 38"/>
              <a:gd name="T3" fmla="*/ 27 h 30"/>
              <a:gd name="T4" fmla="*/ 9 w 38"/>
              <a:gd name="T5" fmla="*/ 27 h 30"/>
              <a:gd name="T6" fmla="*/ 21 w 38"/>
              <a:gd name="T7" fmla="*/ 26 h 30"/>
              <a:gd name="T8" fmla="*/ 25 w 38"/>
              <a:gd name="T9" fmla="*/ 25 h 30"/>
              <a:gd name="T10" fmla="*/ 28 w 38"/>
              <a:gd name="T11" fmla="*/ 23 h 30"/>
              <a:gd name="T12" fmla="*/ 28 w 38"/>
              <a:gd name="T13" fmla="*/ 23 h 30"/>
              <a:gd name="T14" fmla="*/ 31 w 38"/>
              <a:gd name="T15" fmla="*/ 22 h 30"/>
              <a:gd name="T16" fmla="*/ 33 w 38"/>
              <a:gd name="T17" fmla="*/ 20 h 30"/>
              <a:gd name="T18" fmla="*/ 34 w 38"/>
              <a:gd name="T19" fmla="*/ 17 h 30"/>
              <a:gd name="T20" fmla="*/ 34 w 38"/>
              <a:gd name="T21" fmla="*/ 13 h 30"/>
              <a:gd name="T22" fmla="*/ 34 w 38"/>
              <a:gd name="T23" fmla="*/ 13 h 30"/>
              <a:gd name="T24" fmla="*/ 33 w 38"/>
              <a:gd name="T25" fmla="*/ 9 h 30"/>
              <a:gd name="T26" fmla="*/ 31 w 38"/>
              <a:gd name="T27" fmla="*/ 6 h 30"/>
              <a:gd name="T28" fmla="*/ 31 w 38"/>
              <a:gd name="T29" fmla="*/ 6 h 30"/>
              <a:gd name="T30" fmla="*/ 28 w 38"/>
              <a:gd name="T31" fmla="*/ 4 h 30"/>
              <a:gd name="T32" fmla="*/ 24 w 38"/>
              <a:gd name="T33" fmla="*/ 4 h 30"/>
              <a:gd name="T34" fmla="*/ 24 w 38"/>
              <a:gd name="T35" fmla="*/ 4 h 30"/>
              <a:gd name="T36" fmla="*/ 14 w 38"/>
              <a:gd name="T37" fmla="*/ 4 h 30"/>
              <a:gd name="T38" fmla="*/ 0 w 38"/>
              <a:gd name="T39" fmla="*/ 7 h 30"/>
              <a:gd name="T40" fmla="*/ 0 w 38"/>
              <a:gd name="T41" fmla="*/ 3 h 30"/>
              <a:gd name="T42" fmla="*/ 12 w 38"/>
              <a:gd name="T43" fmla="*/ 1 h 30"/>
              <a:gd name="T44" fmla="*/ 12 w 38"/>
              <a:gd name="T45" fmla="*/ 1 h 30"/>
              <a:gd name="T46" fmla="*/ 24 w 38"/>
              <a:gd name="T47" fmla="*/ 0 h 30"/>
              <a:gd name="T48" fmla="*/ 24 w 38"/>
              <a:gd name="T49" fmla="*/ 0 h 30"/>
              <a:gd name="T50" fmla="*/ 29 w 38"/>
              <a:gd name="T51" fmla="*/ 1 h 30"/>
              <a:gd name="T52" fmla="*/ 34 w 38"/>
              <a:gd name="T53" fmla="*/ 4 h 30"/>
              <a:gd name="T54" fmla="*/ 34 w 38"/>
              <a:gd name="T55" fmla="*/ 4 h 30"/>
              <a:gd name="T56" fmla="*/ 37 w 38"/>
              <a:gd name="T57" fmla="*/ 8 h 30"/>
              <a:gd name="T58" fmla="*/ 38 w 38"/>
              <a:gd name="T59" fmla="*/ 13 h 30"/>
              <a:gd name="T60" fmla="*/ 38 w 38"/>
              <a:gd name="T61" fmla="*/ 13 h 30"/>
              <a:gd name="T62" fmla="*/ 37 w 38"/>
              <a:gd name="T63" fmla="*/ 18 h 30"/>
              <a:gd name="T64" fmla="*/ 36 w 38"/>
              <a:gd name="T65" fmla="*/ 21 h 30"/>
              <a:gd name="T66" fmla="*/ 34 w 38"/>
              <a:gd name="T67" fmla="*/ 24 h 30"/>
              <a:gd name="T68" fmla="*/ 32 w 38"/>
              <a:gd name="T69" fmla="*/ 26 h 30"/>
              <a:gd name="T70" fmla="*/ 32 w 38"/>
              <a:gd name="T71" fmla="*/ 26 h 30"/>
              <a:gd name="T72" fmla="*/ 28 w 38"/>
              <a:gd name="T73" fmla="*/ 28 h 30"/>
              <a:gd name="T74" fmla="*/ 23 w 38"/>
              <a:gd name="T75" fmla="*/ 29 h 30"/>
              <a:gd name="T76" fmla="*/ 9 w 38"/>
              <a:gd name="T77" fmla="*/ 30 h 30"/>
              <a:gd name="T78" fmla="*/ 9 w 38"/>
              <a:gd name="T7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 h="30">
                <a:moveTo>
                  <a:pt x="9" y="30"/>
                </a:moveTo>
                <a:lnTo>
                  <a:pt x="9" y="27"/>
                </a:lnTo>
                <a:lnTo>
                  <a:pt x="9" y="27"/>
                </a:lnTo>
                <a:lnTo>
                  <a:pt x="21" y="26"/>
                </a:lnTo>
                <a:lnTo>
                  <a:pt x="25" y="25"/>
                </a:lnTo>
                <a:lnTo>
                  <a:pt x="28" y="23"/>
                </a:lnTo>
                <a:lnTo>
                  <a:pt x="28" y="23"/>
                </a:lnTo>
                <a:lnTo>
                  <a:pt x="31" y="22"/>
                </a:lnTo>
                <a:lnTo>
                  <a:pt x="33" y="20"/>
                </a:lnTo>
                <a:lnTo>
                  <a:pt x="34" y="17"/>
                </a:lnTo>
                <a:lnTo>
                  <a:pt x="34" y="13"/>
                </a:lnTo>
                <a:lnTo>
                  <a:pt x="34" y="13"/>
                </a:lnTo>
                <a:lnTo>
                  <a:pt x="33" y="9"/>
                </a:lnTo>
                <a:lnTo>
                  <a:pt x="31" y="6"/>
                </a:lnTo>
                <a:lnTo>
                  <a:pt x="31" y="6"/>
                </a:lnTo>
                <a:lnTo>
                  <a:pt x="28" y="4"/>
                </a:lnTo>
                <a:lnTo>
                  <a:pt x="24" y="4"/>
                </a:lnTo>
                <a:lnTo>
                  <a:pt x="24" y="4"/>
                </a:lnTo>
                <a:lnTo>
                  <a:pt x="14" y="4"/>
                </a:lnTo>
                <a:lnTo>
                  <a:pt x="0" y="7"/>
                </a:lnTo>
                <a:lnTo>
                  <a:pt x="0" y="3"/>
                </a:lnTo>
                <a:lnTo>
                  <a:pt x="12" y="1"/>
                </a:lnTo>
                <a:lnTo>
                  <a:pt x="12" y="1"/>
                </a:lnTo>
                <a:lnTo>
                  <a:pt x="24" y="0"/>
                </a:lnTo>
                <a:lnTo>
                  <a:pt x="24" y="0"/>
                </a:lnTo>
                <a:lnTo>
                  <a:pt x="29" y="1"/>
                </a:lnTo>
                <a:lnTo>
                  <a:pt x="34" y="4"/>
                </a:lnTo>
                <a:lnTo>
                  <a:pt x="34" y="4"/>
                </a:lnTo>
                <a:lnTo>
                  <a:pt x="37" y="8"/>
                </a:lnTo>
                <a:lnTo>
                  <a:pt x="38" y="13"/>
                </a:lnTo>
                <a:lnTo>
                  <a:pt x="38" y="13"/>
                </a:lnTo>
                <a:lnTo>
                  <a:pt x="37" y="18"/>
                </a:lnTo>
                <a:lnTo>
                  <a:pt x="36" y="21"/>
                </a:lnTo>
                <a:lnTo>
                  <a:pt x="34" y="24"/>
                </a:lnTo>
                <a:lnTo>
                  <a:pt x="32" y="26"/>
                </a:lnTo>
                <a:lnTo>
                  <a:pt x="32" y="26"/>
                </a:lnTo>
                <a:lnTo>
                  <a:pt x="28" y="28"/>
                </a:lnTo>
                <a:lnTo>
                  <a:pt x="23" y="29"/>
                </a:lnTo>
                <a:lnTo>
                  <a:pt x="9" y="30"/>
                </a:lnTo>
                <a:lnTo>
                  <a:pt x="9" y="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Freeform 803">
            <a:extLst>
              <a:ext uri="{FF2B5EF4-FFF2-40B4-BE49-F238E27FC236}">
                <a16:creationId xmlns:a16="http://schemas.microsoft.com/office/drawing/2014/main" id="{156DC79A-651D-4328-8384-96B0FB45298E}"/>
              </a:ext>
            </a:extLst>
          </p:cNvPr>
          <p:cNvSpPr>
            <a:spLocks/>
          </p:cNvSpPr>
          <p:nvPr/>
        </p:nvSpPr>
        <p:spPr bwMode="auto">
          <a:xfrm>
            <a:off x="8351838" y="5746750"/>
            <a:ext cx="34925" cy="30162"/>
          </a:xfrm>
          <a:custGeom>
            <a:avLst/>
            <a:gdLst>
              <a:gd name="T0" fmla="*/ 45 w 45"/>
              <a:gd name="T1" fmla="*/ 4 h 39"/>
              <a:gd name="T2" fmla="*/ 33 w 45"/>
              <a:gd name="T3" fmla="*/ 4 h 39"/>
              <a:gd name="T4" fmla="*/ 33 w 45"/>
              <a:gd name="T5" fmla="*/ 4 h 39"/>
              <a:gd name="T6" fmla="*/ 28 w 45"/>
              <a:gd name="T7" fmla="*/ 6 h 39"/>
              <a:gd name="T8" fmla="*/ 24 w 45"/>
              <a:gd name="T9" fmla="*/ 11 h 39"/>
              <a:gd name="T10" fmla="*/ 24 w 45"/>
              <a:gd name="T11" fmla="*/ 11 h 39"/>
              <a:gd name="T12" fmla="*/ 20 w 45"/>
              <a:gd name="T13" fmla="*/ 16 h 39"/>
              <a:gd name="T14" fmla="*/ 18 w 45"/>
              <a:gd name="T15" fmla="*/ 22 h 39"/>
              <a:gd name="T16" fmla="*/ 18 w 45"/>
              <a:gd name="T17" fmla="*/ 22 h 39"/>
              <a:gd name="T18" fmla="*/ 19 w 45"/>
              <a:gd name="T19" fmla="*/ 27 h 39"/>
              <a:gd name="T20" fmla="*/ 21 w 45"/>
              <a:gd name="T21" fmla="*/ 30 h 39"/>
              <a:gd name="T22" fmla="*/ 21 w 45"/>
              <a:gd name="T23" fmla="*/ 30 h 39"/>
              <a:gd name="T24" fmla="*/ 24 w 45"/>
              <a:gd name="T25" fmla="*/ 33 h 39"/>
              <a:gd name="T26" fmla="*/ 28 w 45"/>
              <a:gd name="T27" fmla="*/ 34 h 39"/>
              <a:gd name="T28" fmla="*/ 28 w 45"/>
              <a:gd name="T29" fmla="*/ 34 h 39"/>
              <a:gd name="T30" fmla="*/ 32 w 45"/>
              <a:gd name="T31" fmla="*/ 35 h 39"/>
              <a:gd name="T32" fmla="*/ 38 w 45"/>
              <a:gd name="T33" fmla="*/ 36 h 39"/>
              <a:gd name="T34" fmla="*/ 38 w 45"/>
              <a:gd name="T35" fmla="*/ 36 h 39"/>
              <a:gd name="T36" fmla="*/ 41 w 45"/>
              <a:gd name="T37" fmla="*/ 36 h 39"/>
              <a:gd name="T38" fmla="*/ 41 w 45"/>
              <a:gd name="T39" fmla="*/ 39 h 39"/>
              <a:gd name="T40" fmla="*/ 41 w 45"/>
              <a:gd name="T41" fmla="*/ 39 h 39"/>
              <a:gd name="T42" fmla="*/ 41 w 45"/>
              <a:gd name="T43" fmla="*/ 39 h 39"/>
              <a:gd name="T44" fmla="*/ 33 w 45"/>
              <a:gd name="T45" fmla="*/ 39 h 39"/>
              <a:gd name="T46" fmla="*/ 33 w 45"/>
              <a:gd name="T47" fmla="*/ 39 h 39"/>
              <a:gd name="T48" fmla="*/ 27 w 45"/>
              <a:gd name="T49" fmla="*/ 38 h 39"/>
              <a:gd name="T50" fmla="*/ 27 w 45"/>
              <a:gd name="T51" fmla="*/ 38 h 39"/>
              <a:gd name="T52" fmla="*/ 22 w 45"/>
              <a:gd name="T53" fmla="*/ 37 h 39"/>
              <a:gd name="T54" fmla="*/ 20 w 45"/>
              <a:gd name="T55" fmla="*/ 35 h 39"/>
              <a:gd name="T56" fmla="*/ 20 w 45"/>
              <a:gd name="T57" fmla="*/ 35 h 39"/>
              <a:gd name="T58" fmla="*/ 17 w 45"/>
              <a:gd name="T59" fmla="*/ 32 h 39"/>
              <a:gd name="T60" fmla="*/ 16 w 45"/>
              <a:gd name="T61" fmla="*/ 30 h 39"/>
              <a:gd name="T62" fmla="*/ 16 w 45"/>
              <a:gd name="T63" fmla="*/ 30 h 39"/>
              <a:gd name="T64" fmla="*/ 15 w 45"/>
              <a:gd name="T65" fmla="*/ 26 h 39"/>
              <a:gd name="T66" fmla="*/ 15 w 45"/>
              <a:gd name="T67" fmla="*/ 22 h 39"/>
              <a:gd name="T68" fmla="*/ 15 w 45"/>
              <a:gd name="T69" fmla="*/ 22 h 39"/>
              <a:gd name="T70" fmla="*/ 15 w 45"/>
              <a:gd name="T71" fmla="*/ 17 h 39"/>
              <a:gd name="T72" fmla="*/ 18 w 45"/>
              <a:gd name="T73" fmla="*/ 12 h 39"/>
              <a:gd name="T74" fmla="*/ 18 w 45"/>
              <a:gd name="T75" fmla="*/ 12 h 39"/>
              <a:gd name="T76" fmla="*/ 21 w 45"/>
              <a:gd name="T77" fmla="*/ 7 h 39"/>
              <a:gd name="T78" fmla="*/ 27 w 45"/>
              <a:gd name="T79" fmla="*/ 3 h 39"/>
              <a:gd name="T80" fmla="*/ 0 w 45"/>
              <a:gd name="T81" fmla="*/ 3 h 39"/>
              <a:gd name="T82" fmla="*/ 0 w 45"/>
              <a:gd name="T83" fmla="*/ 0 h 39"/>
              <a:gd name="T84" fmla="*/ 45 w 45"/>
              <a:gd name="T85" fmla="*/ 0 h 39"/>
              <a:gd name="T86" fmla="*/ 45 w 45"/>
              <a:gd name="T87"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 h="39">
                <a:moveTo>
                  <a:pt x="45" y="4"/>
                </a:moveTo>
                <a:lnTo>
                  <a:pt x="33" y="4"/>
                </a:lnTo>
                <a:lnTo>
                  <a:pt x="33" y="4"/>
                </a:lnTo>
                <a:lnTo>
                  <a:pt x="28" y="6"/>
                </a:lnTo>
                <a:lnTo>
                  <a:pt x="24" y="11"/>
                </a:lnTo>
                <a:lnTo>
                  <a:pt x="24" y="11"/>
                </a:lnTo>
                <a:lnTo>
                  <a:pt x="20" y="16"/>
                </a:lnTo>
                <a:lnTo>
                  <a:pt x="18" y="22"/>
                </a:lnTo>
                <a:lnTo>
                  <a:pt x="18" y="22"/>
                </a:lnTo>
                <a:lnTo>
                  <a:pt x="19" y="27"/>
                </a:lnTo>
                <a:lnTo>
                  <a:pt x="21" y="30"/>
                </a:lnTo>
                <a:lnTo>
                  <a:pt x="21" y="30"/>
                </a:lnTo>
                <a:lnTo>
                  <a:pt x="24" y="33"/>
                </a:lnTo>
                <a:lnTo>
                  <a:pt x="28" y="34"/>
                </a:lnTo>
                <a:lnTo>
                  <a:pt x="28" y="34"/>
                </a:lnTo>
                <a:lnTo>
                  <a:pt x="32" y="35"/>
                </a:lnTo>
                <a:lnTo>
                  <a:pt x="38" y="36"/>
                </a:lnTo>
                <a:lnTo>
                  <a:pt x="38" y="36"/>
                </a:lnTo>
                <a:lnTo>
                  <a:pt x="41" y="36"/>
                </a:lnTo>
                <a:lnTo>
                  <a:pt x="41" y="39"/>
                </a:lnTo>
                <a:lnTo>
                  <a:pt x="41" y="39"/>
                </a:lnTo>
                <a:lnTo>
                  <a:pt x="41" y="39"/>
                </a:lnTo>
                <a:lnTo>
                  <a:pt x="33" y="39"/>
                </a:lnTo>
                <a:lnTo>
                  <a:pt x="33" y="39"/>
                </a:lnTo>
                <a:lnTo>
                  <a:pt x="27" y="38"/>
                </a:lnTo>
                <a:lnTo>
                  <a:pt x="27" y="38"/>
                </a:lnTo>
                <a:lnTo>
                  <a:pt x="22" y="37"/>
                </a:lnTo>
                <a:lnTo>
                  <a:pt x="20" y="35"/>
                </a:lnTo>
                <a:lnTo>
                  <a:pt x="20" y="35"/>
                </a:lnTo>
                <a:lnTo>
                  <a:pt x="17" y="32"/>
                </a:lnTo>
                <a:lnTo>
                  <a:pt x="16" y="30"/>
                </a:lnTo>
                <a:lnTo>
                  <a:pt x="16" y="30"/>
                </a:lnTo>
                <a:lnTo>
                  <a:pt x="15" y="26"/>
                </a:lnTo>
                <a:lnTo>
                  <a:pt x="15" y="22"/>
                </a:lnTo>
                <a:lnTo>
                  <a:pt x="15" y="22"/>
                </a:lnTo>
                <a:lnTo>
                  <a:pt x="15" y="17"/>
                </a:lnTo>
                <a:lnTo>
                  <a:pt x="18" y="12"/>
                </a:lnTo>
                <a:lnTo>
                  <a:pt x="18" y="12"/>
                </a:lnTo>
                <a:lnTo>
                  <a:pt x="21" y="7"/>
                </a:lnTo>
                <a:lnTo>
                  <a:pt x="27" y="3"/>
                </a:lnTo>
                <a:lnTo>
                  <a:pt x="0" y="3"/>
                </a:lnTo>
                <a:lnTo>
                  <a:pt x="0" y="0"/>
                </a:lnTo>
                <a:lnTo>
                  <a:pt x="45" y="0"/>
                </a:lnTo>
                <a:lnTo>
                  <a:pt x="45"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Freeform 804">
            <a:extLst>
              <a:ext uri="{FF2B5EF4-FFF2-40B4-BE49-F238E27FC236}">
                <a16:creationId xmlns:a16="http://schemas.microsoft.com/office/drawing/2014/main" id="{D51F46A2-2CB7-482B-A7B8-76135BCEABF5}"/>
              </a:ext>
            </a:extLst>
          </p:cNvPr>
          <p:cNvSpPr>
            <a:spLocks noEditPoints="1"/>
          </p:cNvSpPr>
          <p:nvPr/>
        </p:nvSpPr>
        <p:spPr bwMode="auto">
          <a:xfrm>
            <a:off x="8394700" y="5743575"/>
            <a:ext cx="38100" cy="34925"/>
          </a:xfrm>
          <a:custGeom>
            <a:avLst/>
            <a:gdLst>
              <a:gd name="T0" fmla="*/ 0 w 49"/>
              <a:gd name="T1" fmla="*/ 42 h 45"/>
              <a:gd name="T2" fmla="*/ 10 w 49"/>
              <a:gd name="T3" fmla="*/ 39 h 45"/>
              <a:gd name="T4" fmla="*/ 15 w 49"/>
              <a:gd name="T5" fmla="*/ 36 h 45"/>
              <a:gd name="T6" fmla="*/ 8 w 49"/>
              <a:gd name="T7" fmla="*/ 32 h 45"/>
              <a:gd name="T8" fmla="*/ 11 w 49"/>
              <a:gd name="T9" fmla="*/ 29 h 45"/>
              <a:gd name="T10" fmla="*/ 18 w 49"/>
              <a:gd name="T11" fmla="*/ 33 h 45"/>
              <a:gd name="T12" fmla="*/ 21 w 49"/>
              <a:gd name="T13" fmla="*/ 28 h 45"/>
              <a:gd name="T14" fmla="*/ 4 w 49"/>
              <a:gd name="T15" fmla="*/ 8 h 45"/>
              <a:gd name="T16" fmla="*/ 21 w 49"/>
              <a:gd name="T17" fmla="*/ 3 h 45"/>
              <a:gd name="T18" fmla="*/ 1 w 49"/>
              <a:gd name="T19" fmla="*/ 0 h 45"/>
              <a:gd name="T20" fmla="*/ 47 w 49"/>
              <a:gd name="T21" fmla="*/ 3 h 45"/>
              <a:gd name="T22" fmla="*/ 25 w 49"/>
              <a:gd name="T23" fmla="*/ 8 h 45"/>
              <a:gd name="T24" fmla="*/ 44 w 49"/>
              <a:gd name="T25" fmla="*/ 28 h 45"/>
              <a:gd name="T26" fmla="*/ 25 w 49"/>
              <a:gd name="T27" fmla="*/ 28 h 45"/>
              <a:gd name="T28" fmla="*/ 21 w 49"/>
              <a:gd name="T29" fmla="*/ 35 h 45"/>
              <a:gd name="T30" fmla="*/ 35 w 49"/>
              <a:gd name="T31" fmla="*/ 39 h 45"/>
              <a:gd name="T32" fmla="*/ 48 w 49"/>
              <a:gd name="T33" fmla="*/ 45 h 45"/>
              <a:gd name="T34" fmla="*/ 34 w 49"/>
              <a:gd name="T35" fmla="*/ 42 h 45"/>
              <a:gd name="T36" fmla="*/ 19 w 49"/>
              <a:gd name="T37" fmla="*/ 38 h 45"/>
              <a:gd name="T38" fmla="*/ 12 w 49"/>
              <a:gd name="T39" fmla="*/ 42 h 45"/>
              <a:gd name="T40" fmla="*/ 1 w 49"/>
              <a:gd name="T41" fmla="*/ 45 h 45"/>
              <a:gd name="T42" fmla="*/ 21 w 49"/>
              <a:gd name="T43" fmla="*/ 11 h 45"/>
              <a:gd name="T44" fmla="*/ 8 w 49"/>
              <a:gd name="T45" fmla="*/ 16 h 45"/>
              <a:gd name="T46" fmla="*/ 21 w 49"/>
              <a:gd name="T47" fmla="*/ 11 h 45"/>
              <a:gd name="T48" fmla="*/ 8 w 49"/>
              <a:gd name="T49" fmla="*/ 18 h 45"/>
              <a:gd name="T50" fmla="*/ 21 w 49"/>
              <a:gd name="T51" fmla="*/ 24 h 45"/>
              <a:gd name="T52" fmla="*/ 21 w 49"/>
              <a:gd name="T53" fmla="*/ 21 h 45"/>
              <a:gd name="T54" fmla="*/ 40 w 49"/>
              <a:gd name="T55" fmla="*/ 18 h 45"/>
              <a:gd name="T56" fmla="*/ 25 w 49"/>
              <a:gd name="T57" fmla="*/ 21 h 45"/>
              <a:gd name="T58" fmla="*/ 25 w 49"/>
              <a:gd name="T59" fmla="*/ 24 h 45"/>
              <a:gd name="T60" fmla="*/ 40 w 49"/>
              <a:gd name="T61" fmla="*/ 18 h 45"/>
              <a:gd name="T62" fmla="*/ 25 w 49"/>
              <a:gd name="T63" fmla="*/ 11 h 45"/>
              <a:gd name="T64" fmla="*/ 40 w 49"/>
              <a:gd name="T65" fmla="*/ 1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5">
                <a:moveTo>
                  <a:pt x="1" y="45"/>
                </a:moveTo>
                <a:lnTo>
                  <a:pt x="0" y="42"/>
                </a:lnTo>
                <a:lnTo>
                  <a:pt x="0" y="42"/>
                </a:lnTo>
                <a:lnTo>
                  <a:pt x="10" y="39"/>
                </a:lnTo>
                <a:lnTo>
                  <a:pt x="10" y="39"/>
                </a:lnTo>
                <a:lnTo>
                  <a:pt x="15" y="36"/>
                </a:lnTo>
                <a:lnTo>
                  <a:pt x="15" y="36"/>
                </a:lnTo>
                <a:lnTo>
                  <a:pt x="8" y="32"/>
                </a:lnTo>
                <a:lnTo>
                  <a:pt x="11" y="29"/>
                </a:lnTo>
                <a:lnTo>
                  <a:pt x="11" y="29"/>
                </a:lnTo>
                <a:lnTo>
                  <a:pt x="18" y="33"/>
                </a:lnTo>
                <a:lnTo>
                  <a:pt x="18" y="33"/>
                </a:lnTo>
                <a:lnTo>
                  <a:pt x="20" y="31"/>
                </a:lnTo>
                <a:lnTo>
                  <a:pt x="21" y="28"/>
                </a:lnTo>
                <a:lnTo>
                  <a:pt x="4" y="28"/>
                </a:lnTo>
                <a:lnTo>
                  <a:pt x="4" y="8"/>
                </a:lnTo>
                <a:lnTo>
                  <a:pt x="21" y="8"/>
                </a:lnTo>
                <a:lnTo>
                  <a:pt x="21" y="3"/>
                </a:lnTo>
                <a:lnTo>
                  <a:pt x="1" y="3"/>
                </a:lnTo>
                <a:lnTo>
                  <a:pt x="1" y="0"/>
                </a:lnTo>
                <a:lnTo>
                  <a:pt x="47" y="0"/>
                </a:lnTo>
                <a:lnTo>
                  <a:pt x="47" y="3"/>
                </a:lnTo>
                <a:lnTo>
                  <a:pt x="25" y="3"/>
                </a:lnTo>
                <a:lnTo>
                  <a:pt x="25" y="8"/>
                </a:lnTo>
                <a:lnTo>
                  <a:pt x="44" y="8"/>
                </a:lnTo>
                <a:lnTo>
                  <a:pt x="44" y="28"/>
                </a:lnTo>
                <a:lnTo>
                  <a:pt x="25" y="28"/>
                </a:lnTo>
                <a:lnTo>
                  <a:pt x="25" y="28"/>
                </a:lnTo>
                <a:lnTo>
                  <a:pt x="23" y="32"/>
                </a:lnTo>
                <a:lnTo>
                  <a:pt x="21" y="35"/>
                </a:lnTo>
                <a:lnTo>
                  <a:pt x="21" y="35"/>
                </a:lnTo>
                <a:lnTo>
                  <a:pt x="35" y="39"/>
                </a:lnTo>
                <a:lnTo>
                  <a:pt x="49" y="41"/>
                </a:lnTo>
                <a:lnTo>
                  <a:pt x="48" y="45"/>
                </a:lnTo>
                <a:lnTo>
                  <a:pt x="48" y="45"/>
                </a:lnTo>
                <a:lnTo>
                  <a:pt x="34" y="42"/>
                </a:lnTo>
                <a:lnTo>
                  <a:pt x="19" y="38"/>
                </a:lnTo>
                <a:lnTo>
                  <a:pt x="19" y="38"/>
                </a:lnTo>
                <a:lnTo>
                  <a:pt x="16" y="40"/>
                </a:lnTo>
                <a:lnTo>
                  <a:pt x="12" y="42"/>
                </a:lnTo>
                <a:lnTo>
                  <a:pt x="7" y="44"/>
                </a:lnTo>
                <a:lnTo>
                  <a:pt x="1" y="45"/>
                </a:lnTo>
                <a:lnTo>
                  <a:pt x="1" y="45"/>
                </a:lnTo>
                <a:close/>
                <a:moveTo>
                  <a:pt x="21" y="11"/>
                </a:moveTo>
                <a:lnTo>
                  <a:pt x="8" y="11"/>
                </a:lnTo>
                <a:lnTo>
                  <a:pt x="8" y="16"/>
                </a:lnTo>
                <a:lnTo>
                  <a:pt x="21" y="16"/>
                </a:lnTo>
                <a:lnTo>
                  <a:pt x="21" y="11"/>
                </a:lnTo>
                <a:close/>
                <a:moveTo>
                  <a:pt x="21" y="18"/>
                </a:moveTo>
                <a:lnTo>
                  <a:pt x="8" y="18"/>
                </a:lnTo>
                <a:lnTo>
                  <a:pt x="8" y="24"/>
                </a:lnTo>
                <a:lnTo>
                  <a:pt x="21" y="24"/>
                </a:lnTo>
                <a:lnTo>
                  <a:pt x="21" y="24"/>
                </a:lnTo>
                <a:lnTo>
                  <a:pt x="21" y="21"/>
                </a:lnTo>
                <a:lnTo>
                  <a:pt x="21" y="18"/>
                </a:lnTo>
                <a:close/>
                <a:moveTo>
                  <a:pt x="40" y="18"/>
                </a:moveTo>
                <a:lnTo>
                  <a:pt x="25" y="18"/>
                </a:lnTo>
                <a:lnTo>
                  <a:pt x="25" y="21"/>
                </a:lnTo>
                <a:lnTo>
                  <a:pt x="25" y="21"/>
                </a:lnTo>
                <a:lnTo>
                  <a:pt x="25" y="24"/>
                </a:lnTo>
                <a:lnTo>
                  <a:pt x="40" y="24"/>
                </a:lnTo>
                <a:lnTo>
                  <a:pt x="40" y="18"/>
                </a:lnTo>
                <a:close/>
                <a:moveTo>
                  <a:pt x="40" y="11"/>
                </a:moveTo>
                <a:lnTo>
                  <a:pt x="25" y="11"/>
                </a:lnTo>
                <a:lnTo>
                  <a:pt x="25" y="16"/>
                </a:lnTo>
                <a:lnTo>
                  <a:pt x="40" y="16"/>
                </a:lnTo>
                <a:lnTo>
                  <a:pt x="40"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Freeform 805">
            <a:extLst>
              <a:ext uri="{FF2B5EF4-FFF2-40B4-BE49-F238E27FC236}">
                <a16:creationId xmlns:a16="http://schemas.microsoft.com/office/drawing/2014/main" id="{76EDB89D-A63A-449F-8872-335AC8C9A779}"/>
              </a:ext>
            </a:extLst>
          </p:cNvPr>
          <p:cNvSpPr>
            <a:spLocks noEditPoints="1"/>
          </p:cNvSpPr>
          <p:nvPr/>
        </p:nvSpPr>
        <p:spPr bwMode="auto">
          <a:xfrm>
            <a:off x="8435975" y="5741988"/>
            <a:ext cx="41275" cy="36512"/>
          </a:xfrm>
          <a:custGeom>
            <a:avLst/>
            <a:gdLst>
              <a:gd name="T0" fmla="*/ 0 w 51"/>
              <a:gd name="T1" fmla="*/ 41 h 47"/>
              <a:gd name="T2" fmla="*/ 6 w 51"/>
              <a:gd name="T3" fmla="*/ 35 h 47"/>
              <a:gd name="T4" fmla="*/ 11 w 51"/>
              <a:gd name="T5" fmla="*/ 27 h 47"/>
              <a:gd name="T6" fmla="*/ 2 w 51"/>
              <a:gd name="T7" fmla="*/ 24 h 47"/>
              <a:gd name="T8" fmla="*/ 11 w 51"/>
              <a:gd name="T9" fmla="*/ 19 h 47"/>
              <a:gd name="T10" fmla="*/ 1 w 51"/>
              <a:gd name="T11" fmla="*/ 16 h 47"/>
              <a:gd name="T12" fmla="*/ 5 w 51"/>
              <a:gd name="T13" fmla="*/ 8 h 47"/>
              <a:gd name="T14" fmla="*/ 2 w 51"/>
              <a:gd name="T15" fmla="*/ 5 h 47"/>
              <a:gd name="T16" fmla="*/ 12 w 51"/>
              <a:gd name="T17" fmla="*/ 0 h 47"/>
              <a:gd name="T18" fmla="*/ 15 w 51"/>
              <a:gd name="T19" fmla="*/ 5 h 47"/>
              <a:gd name="T20" fmla="*/ 25 w 51"/>
              <a:gd name="T21" fmla="*/ 8 h 47"/>
              <a:gd name="T22" fmla="*/ 20 w 51"/>
              <a:gd name="T23" fmla="*/ 16 h 47"/>
              <a:gd name="T24" fmla="*/ 25 w 51"/>
              <a:gd name="T25" fmla="*/ 19 h 47"/>
              <a:gd name="T26" fmla="*/ 15 w 51"/>
              <a:gd name="T27" fmla="*/ 24 h 47"/>
              <a:gd name="T28" fmla="*/ 24 w 51"/>
              <a:gd name="T29" fmla="*/ 27 h 47"/>
              <a:gd name="T30" fmla="*/ 15 w 51"/>
              <a:gd name="T31" fmla="*/ 28 h 47"/>
              <a:gd name="T32" fmla="*/ 23 w 51"/>
              <a:gd name="T33" fmla="*/ 35 h 47"/>
              <a:gd name="T34" fmla="*/ 21 w 51"/>
              <a:gd name="T35" fmla="*/ 38 h 47"/>
              <a:gd name="T36" fmla="*/ 15 w 51"/>
              <a:gd name="T37" fmla="*/ 47 h 47"/>
              <a:gd name="T38" fmla="*/ 11 w 51"/>
              <a:gd name="T39" fmla="*/ 33 h 47"/>
              <a:gd name="T40" fmla="*/ 7 w 51"/>
              <a:gd name="T41" fmla="*/ 39 h 47"/>
              <a:gd name="T42" fmla="*/ 2 w 51"/>
              <a:gd name="T43" fmla="*/ 43 h 47"/>
              <a:gd name="T44" fmla="*/ 11 w 51"/>
              <a:gd name="T45" fmla="*/ 16 h 47"/>
              <a:gd name="T46" fmla="*/ 19 w 51"/>
              <a:gd name="T47" fmla="*/ 8 h 47"/>
              <a:gd name="T48" fmla="*/ 41 w 51"/>
              <a:gd name="T49" fmla="*/ 46 h 47"/>
              <a:gd name="T50" fmla="*/ 32 w 51"/>
              <a:gd name="T51" fmla="*/ 19 h 47"/>
              <a:gd name="T52" fmla="*/ 32 w 51"/>
              <a:gd name="T53" fmla="*/ 22 h 47"/>
              <a:gd name="T54" fmla="*/ 30 w 51"/>
              <a:gd name="T55" fmla="*/ 36 h 47"/>
              <a:gd name="T56" fmla="*/ 24 w 51"/>
              <a:gd name="T57" fmla="*/ 47 h 47"/>
              <a:gd name="T58" fmla="*/ 21 w 51"/>
              <a:gd name="T59" fmla="*/ 45 h 47"/>
              <a:gd name="T60" fmla="*/ 26 w 51"/>
              <a:gd name="T61" fmla="*/ 35 h 47"/>
              <a:gd name="T62" fmla="*/ 27 w 51"/>
              <a:gd name="T63" fmla="*/ 28 h 47"/>
              <a:gd name="T64" fmla="*/ 28 w 51"/>
              <a:gd name="T65" fmla="*/ 4 h 47"/>
              <a:gd name="T66" fmla="*/ 40 w 51"/>
              <a:gd name="T67" fmla="*/ 2 h 47"/>
              <a:gd name="T68" fmla="*/ 50 w 51"/>
              <a:gd name="T69" fmla="*/ 3 h 47"/>
              <a:gd name="T70" fmla="*/ 42 w 51"/>
              <a:gd name="T71" fmla="*/ 5 h 47"/>
              <a:gd name="T72" fmla="*/ 32 w 51"/>
              <a:gd name="T73" fmla="*/ 16 h 47"/>
              <a:gd name="T74" fmla="*/ 51 w 51"/>
              <a:gd name="T75" fmla="*/ 19 h 47"/>
              <a:gd name="T76" fmla="*/ 45 w 51"/>
              <a:gd name="T77"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 h="47">
                <a:moveTo>
                  <a:pt x="2" y="43"/>
                </a:moveTo>
                <a:lnTo>
                  <a:pt x="0" y="41"/>
                </a:lnTo>
                <a:lnTo>
                  <a:pt x="0" y="41"/>
                </a:lnTo>
                <a:lnTo>
                  <a:pt x="6" y="35"/>
                </a:lnTo>
                <a:lnTo>
                  <a:pt x="6" y="35"/>
                </a:lnTo>
                <a:lnTo>
                  <a:pt x="11" y="27"/>
                </a:lnTo>
                <a:lnTo>
                  <a:pt x="2" y="27"/>
                </a:lnTo>
                <a:lnTo>
                  <a:pt x="2" y="24"/>
                </a:lnTo>
                <a:lnTo>
                  <a:pt x="11" y="24"/>
                </a:lnTo>
                <a:lnTo>
                  <a:pt x="11" y="19"/>
                </a:lnTo>
                <a:lnTo>
                  <a:pt x="1" y="19"/>
                </a:lnTo>
                <a:lnTo>
                  <a:pt x="1" y="16"/>
                </a:lnTo>
                <a:lnTo>
                  <a:pt x="7" y="16"/>
                </a:lnTo>
                <a:lnTo>
                  <a:pt x="5" y="8"/>
                </a:lnTo>
                <a:lnTo>
                  <a:pt x="2" y="8"/>
                </a:lnTo>
                <a:lnTo>
                  <a:pt x="2" y="5"/>
                </a:lnTo>
                <a:lnTo>
                  <a:pt x="12" y="5"/>
                </a:lnTo>
                <a:lnTo>
                  <a:pt x="12" y="0"/>
                </a:lnTo>
                <a:lnTo>
                  <a:pt x="15" y="0"/>
                </a:lnTo>
                <a:lnTo>
                  <a:pt x="15" y="5"/>
                </a:lnTo>
                <a:lnTo>
                  <a:pt x="25" y="5"/>
                </a:lnTo>
                <a:lnTo>
                  <a:pt x="25" y="8"/>
                </a:lnTo>
                <a:lnTo>
                  <a:pt x="22" y="8"/>
                </a:lnTo>
                <a:lnTo>
                  <a:pt x="20" y="16"/>
                </a:lnTo>
                <a:lnTo>
                  <a:pt x="25" y="16"/>
                </a:lnTo>
                <a:lnTo>
                  <a:pt x="25" y="19"/>
                </a:lnTo>
                <a:lnTo>
                  <a:pt x="15" y="19"/>
                </a:lnTo>
                <a:lnTo>
                  <a:pt x="15" y="24"/>
                </a:lnTo>
                <a:lnTo>
                  <a:pt x="24" y="24"/>
                </a:lnTo>
                <a:lnTo>
                  <a:pt x="24" y="27"/>
                </a:lnTo>
                <a:lnTo>
                  <a:pt x="15" y="27"/>
                </a:lnTo>
                <a:lnTo>
                  <a:pt x="15" y="28"/>
                </a:lnTo>
                <a:lnTo>
                  <a:pt x="15" y="28"/>
                </a:lnTo>
                <a:lnTo>
                  <a:pt x="23" y="35"/>
                </a:lnTo>
                <a:lnTo>
                  <a:pt x="21" y="38"/>
                </a:lnTo>
                <a:lnTo>
                  <a:pt x="21" y="38"/>
                </a:lnTo>
                <a:lnTo>
                  <a:pt x="15" y="33"/>
                </a:lnTo>
                <a:lnTo>
                  <a:pt x="15" y="47"/>
                </a:lnTo>
                <a:lnTo>
                  <a:pt x="11" y="47"/>
                </a:lnTo>
                <a:lnTo>
                  <a:pt x="11" y="33"/>
                </a:lnTo>
                <a:lnTo>
                  <a:pt x="11" y="33"/>
                </a:lnTo>
                <a:lnTo>
                  <a:pt x="7" y="39"/>
                </a:lnTo>
                <a:lnTo>
                  <a:pt x="2" y="43"/>
                </a:lnTo>
                <a:lnTo>
                  <a:pt x="2" y="43"/>
                </a:lnTo>
                <a:close/>
                <a:moveTo>
                  <a:pt x="9" y="8"/>
                </a:moveTo>
                <a:lnTo>
                  <a:pt x="11" y="16"/>
                </a:lnTo>
                <a:lnTo>
                  <a:pt x="16" y="16"/>
                </a:lnTo>
                <a:lnTo>
                  <a:pt x="19" y="8"/>
                </a:lnTo>
                <a:lnTo>
                  <a:pt x="9" y="8"/>
                </a:lnTo>
                <a:close/>
                <a:moveTo>
                  <a:pt x="41" y="46"/>
                </a:moveTo>
                <a:lnTo>
                  <a:pt x="41" y="19"/>
                </a:lnTo>
                <a:lnTo>
                  <a:pt x="32" y="19"/>
                </a:lnTo>
                <a:lnTo>
                  <a:pt x="32" y="22"/>
                </a:lnTo>
                <a:lnTo>
                  <a:pt x="32" y="22"/>
                </a:lnTo>
                <a:lnTo>
                  <a:pt x="31" y="30"/>
                </a:lnTo>
                <a:lnTo>
                  <a:pt x="30" y="36"/>
                </a:lnTo>
                <a:lnTo>
                  <a:pt x="27" y="42"/>
                </a:lnTo>
                <a:lnTo>
                  <a:pt x="24" y="47"/>
                </a:lnTo>
                <a:lnTo>
                  <a:pt x="21" y="45"/>
                </a:lnTo>
                <a:lnTo>
                  <a:pt x="21" y="45"/>
                </a:lnTo>
                <a:lnTo>
                  <a:pt x="24" y="40"/>
                </a:lnTo>
                <a:lnTo>
                  <a:pt x="26" y="35"/>
                </a:lnTo>
                <a:lnTo>
                  <a:pt x="26" y="35"/>
                </a:lnTo>
                <a:lnTo>
                  <a:pt x="27" y="28"/>
                </a:lnTo>
                <a:lnTo>
                  <a:pt x="28" y="22"/>
                </a:lnTo>
                <a:lnTo>
                  <a:pt x="28" y="4"/>
                </a:lnTo>
                <a:lnTo>
                  <a:pt x="28" y="4"/>
                </a:lnTo>
                <a:lnTo>
                  <a:pt x="40" y="2"/>
                </a:lnTo>
                <a:lnTo>
                  <a:pt x="48" y="0"/>
                </a:lnTo>
                <a:lnTo>
                  <a:pt x="50" y="3"/>
                </a:lnTo>
                <a:lnTo>
                  <a:pt x="50" y="3"/>
                </a:lnTo>
                <a:lnTo>
                  <a:pt x="42" y="5"/>
                </a:lnTo>
                <a:lnTo>
                  <a:pt x="32" y="7"/>
                </a:lnTo>
                <a:lnTo>
                  <a:pt x="32" y="16"/>
                </a:lnTo>
                <a:lnTo>
                  <a:pt x="51" y="16"/>
                </a:lnTo>
                <a:lnTo>
                  <a:pt x="51" y="19"/>
                </a:lnTo>
                <a:lnTo>
                  <a:pt x="45" y="19"/>
                </a:lnTo>
                <a:lnTo>
                  <a:pt x="45" y="46"/>
                </a:lnTo>
                <a:lnTo>
                  <a:pt x="41"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Freeform 806">
            <a:extLst>
              <a:ext uri="{FF2B5EF4-FFF2-40B4-BE49-F238E27FC236}">
                <a16:creationId xmlns:a16="http://schemas.microsoft.com/office/drawing/2014/main" id="{33CA13EC-3013-4407-91DC-B53EE2B85270}"/>
              </a:ext>
            </a:extLst>
          </p:cNvPr>
          <p:cNvSpPr>
            <a:spLocks noEditPoints="1"/>
          </p:cNvSpPr>
          <p:nvPr/>
        </p:nvSpPr>
        <p:spPr bwMode="auto">
          <a:xfrm>
            <a:off x="8480425" y="5741988"/>
            <a:ext cx="39687" cy="36512"/>
          </a:xfrm>
          <a:custGeom>
            <a:avLst/>
            <a:gdLst>
              <a:gd name="T0" fmla="*/ 8 w 51"/>
              <a:gd name="T1" fmla="*/ 47 h 47"/>
              <a:gd name="T2" fmla="*/ 8 w 51"/>
              <a:gd name="T3" fmla="*/ 20 h 47"/>
              <a:gd name="T4" fmla="*/ 8 w 51"/>
              <a:gd name="T5" fmla="*/ 20 h 47"/>
              <a:gd name="T6" fmla="*/ 2 w 51"/>
              <a:gd name="T7" fmla="*/ 28 h 47"/>
              <a:gd name="T8" fmla="*/ 0 w 51"/>
              <a:gd name="T9" fmla="*/ 26 h 47"/>
              <a:gd name="T10" fmla="*/ 0 w 51"/>
              <a:gd name="T11" fmla="*/ 26 h 47"/>
              <a:gd name="T12" fmla="*/ 4 w 51"/>
              <a:gd name="T13" fmla="*/ 20 h 47"/>
              <a:gd name="T14" fmla="*/ 8 w 51"/>
              <a:gd name="T15" fmla="*/ 13 h 47"/>
              <a:gd name="T16" fmla="*/ 8 w 51"/>
              <a:gd name="T17" fmla="*/ 13 h 47"/>
              <a:gd name="T18" fmla="*/ 11 w 51"/>
              <a:gd name="T19" fmla="*/ 6 h 47"/>
              <a:gd name="T20" fmla="*/ 13 w 51"/>
              <a:gd name="T21" fmla="*/ 0 h 47"/>
              <a:gd name="T22" fmla="*/ 17 w 51"/>
              <a:gd name="T23" fmla="*/ 0 h 47"/>
              <a:gd name="T24" fmla="*/ 17 w 51"/>
              <a:gd name="T25" fmla="*/ 0 h 47"/>
              <a:gd name="T26" fmla="*/ 15 w 51"/>
              <a:gd name="T27" fmla="*/ 7 h 47"/>
              <a:gd name="T28" fmla="*/ 11 w 51"/>
              <a:gd name="T29" fmla="*/ 15 h 47"/>
              <a:gd name="T30" fmla="*/ 12 w 51"/>
              <a:gd name="T31" fmla="*/ 15 h 47"/>
              <a:gd name="T32" fmla="*/ 12 w 51"/>
              <a:gd name="T33" fmla="*/ 47 h 47"/>
              <a:gd name="T34" fmla="*/ 8 w 51"/>
              <a:gd name="T35" fmla="*/ 47 h 47"/>
              <a:gd name="T36" fmla="*/ 29 w 51"/>
              <a:gd name="T37" fmla="*/ 46 h 47"/>
              <a:gd name="T38" fmla="*/ 29 w 51"/>
              <a:gd name="T39" fmla="*/ 11 h 47"/>
              <a:gd name="T40" fmla="*/ 25 w 51"/>
              <a:gd name="T41" fmla="*/ 11 h 47"/>
              <a:gd name="T42" fmla="*/ 25 w 51"/>
              <a:gd name="T43" fmla="*/ 11 h 47"/>
              <a:gd name="T44" fmla="*/ 21 w 51"/>
              <a:gd name="T45" fmla="*/ 19 h 47"/>
              <a:gd name="T46" fmla="*/ 17 w 51"/>
              <a:gd name="T47" fmla="*/ 25 h 47"/>
              <a:gd name="T48" fmla="*/ 14 w 51"/>
              <a:gd name="T49" fmla="*/ 23 h 47"/>
              <a:gd name="T50" fmla="*/ 14 w 51"/>
              <a:gd name="T51" fmla="*/ 23 h 47"/>
              <a:gd name="T52" fmla="*/ 18 w 51"/>
              <a:gd name="T53" fmla="*/ 17 h 47"/>
              <a:gd name="T54" fmla="*/ 21 w 51"/>
              <a:gd name="T55" fmla="*/ 11 h 47"/>
              <a:gd name="T56" fmla="*/ 21 w 51"/>
              <a:gd name="T57" fmla="*/ 11 h 47"/>
              <a:gd name="T58" fmla="*/ 25 w 51"/>
              <a:gd name="T59" fmla="*/ 0 h 47"/>
              <a:gd name="T60" fmla="*/ 29 w 51"/>
              <a:gd name="T61" fmla="*/ 0 h 47"/>
              <a:gd name="T62" fmla="*/ 29 w 51"/>
              <a:gd name="T63" fmla="*/ 0 h 47"/>
              <a:gd name="T64" fmla="*/ 26 w 51"/>
              <a:gd name="T65" fmla="*/ 8 h 47"/>
              <a:gd name="T66" fmla="*/ 51 w 51"/>
              <a:gd name="T67" fmla="*/ 8 h 47"/>
              <a:gd name="T68" fmla="*/ 51 w 51"/>
              <a:gd name="T69" fmla="*/ 11 h 47"/>
              <a:gd name="T70" fmla="*/ 33 w 51"/>
              <a:gd name="T71" fmla="*/ 11 h 47"/>
              <a:gd name="T72" fmla="*/ 33 w 51"/>
              <a:gd name="T73" fmla="*/ 19 h 47"/>
              <a:gd name="T74" fmla="*/ 49 w 51"/>
              <a:gd name="T75" fmla="*/ 19 h 47"/>
              <a:gd name="T76" fmla="*/ 49 w 51"/>
              <a:gd name="T77" fmla="*/ 22 h 47"/>
              <a:gd name="T78" fmla="*/ 33 w 51"/>
              <a:gd name="T79" fmla="*/ 22 h 47"/>
              <a:gd name="T80" fmla="*/ 33 w 51"/>
              <a:gd name="T81" fmla="*/ 31 h 47"/>
              <a:gd name="T82" fmla="*/ 49 w 51"/>
              <a:gd name="T83" fmla="*/ 31 h 47"/>
              <a:gd name="T84" fmla="*/ 49 w 51"/>
              <a:gd name="T85" fmla="*/ 34 h 47"/>
              <a:gd name="T86" fmla="*/ 33 w 51"/>
              <a:gd name="T87" fmla="*/ 34 h 47"/>
              <a:gd name="T88" fmla="*/ 33 w 51"/>
              <a:gd name="T89" fmla="*/ 46 h 47"/>
              <a:gd name="T90" fmla="*/ 29 w 51"/>
              <a:gd name="T91"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 h="47">
                <a:moveTo>
                  <a:pt x="8" y="47"/>
                </a:moveTo>
                <a:lnTo>
                  <a:pt x="8" y="20"/>
                </a:lnTo>
                <a:lnTo>
                  <a:pt x="8" y="20"/>
                </a:lnTo>
                <a:lnTo>
                  <a:pt x="2" y="28"/>
                </a:lnTo>
                <a:lnTo>
                  <a:pt x="0" y="26"/>
                </a:lnTo>
                <a:lnTo>
                  <a:pt x="0" y="26"/>
                </a:lnTo>
                <a:lnTo>
                  <a:pt x="4" y="20"/>
                </a:lnTo>
                <a:lnTo>
                  <a:pt x="8" y="13"/>
                </a:lnTo>
                <a:lnTo>
                  <a:pt x="8" y="13"/>
                </a:lnTo>
                <a:lnTo>
                  <a:pt x="11" y="6"/>
                </a:lnTo>
                <a:lnTo>
                  <a:pt x="13" y="0"/>
                </a:lnTo>
                <a:lnTo>
                  <a:pt x="17" y="0"/>
                </a:lnTo>
                <a:lnTo>
                  <a:pt x="17" y="0"/>
                </a:lnTo>
                <a:lnTo>
                  <a:pt x="15" y="7"/>
                </a:lnTo>
                <a:lnTo>
                  <a:pt x="11" y="15"/>
                </a:lnTo>
                <a:lnTo>
                  <a:pt x="12" y="15"/>
                </a:lnTo>
                <a:lnTo>
                  <a:pt x="12" y="47"/>
                </a:lnTo>
                <a:lnTo>
                  <a:pt x="8" y="47"/>
                </a:lnTo>
                <a:close/>
                <a:moveTo>
                  <a:pt x="29" y="46"/>
                </a:moveTo>
                <a:lnTo>
                  <a:pt x="29" y="11"/>
                </a:lnTo>
                <a:lnTo>
                  <a:pt x="25" y="11"/>
                </a:lnTo>
                <a:lnTo>
                  <a:pt x="25" y="11"/>
                </a:lnTo>
                <a:lnTo>
                  <a:pt x="21" y="19"/>
                </a:lnTo>
                <a:lnTo>
                  <a:pt x="17" y="25"/>
                </a:lnTo>
                <a:lnTo>
                  <a:pt x="14" y="23"/>
                </a:lnTo>
                <a:lnTo>
                  <a:pt x="14" y="23"/>
                </a:lnTo>
                <a:lnTo>
                  <a:pt x="18" y="17"/>
                </a:lnTo>
                <a:lnTo>
                  <a:pt x="21" y="11"/>
                </a:lnTo>
                <a:lnTo>
                  <a:pt x="21" y="11"/>
                </a:lnTo>
                <a:lnTo>
                  <a:pt x="25" y="0"/>
                </a:lnTo>
                <a:lnTo>
                  <a:pt x="29" y="0"/>
                </a:lnTo>
                <a:lnTo>
                  <a:pt x="29" y="0"/>
                </a:lnTo>
                <a:lnTo>
                  <a:pt x="26" y="8"/>
                </a:lnTo>
                <a:lnTo>
                  <a:pt x="51" y="8"/>
                </a:lnTo>
                <a:lnTo>
                  <a:pt x="51" y="11"/>
                </a:lnTo>
                <a:lnTo>
                  <a:pt x="33" y="11"/>
                </a:lnTo>
                <a:lnTo>
                  <a:pt x="33" y="19"/>
                </a:lnTo>
                <a:lnTo>
                  <a:pt x="49" y="19"/>
                </a:lnTo>
                <a:lnTo>
                  <a:pt x="49" y="22"/>
                </a:lnTo>
                <a:lnTo>
                  <a:pt x="33" y="22"/>
                </a:lnTo>
                <a:lnTo>
                  <a:pt x="33" y="31"/>
                </a:lnTo>
                <a:lnTo>
                  <a:pt x="49" y="31"/>
                </a:lnTo>
                <a:lnTo>
                  <a:pt x="49" y="34"/>
                </a:lnTo>
                <a:lnTo>
                  <a:pt x="33" y="34"/>
                </a:lnTo>
                <a:lnTo>
                  <a:pt x="33" y="46"/>
                </a:lnTo>
                <a:lnTo>
                  <a:pt x="29"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Freeform 807">
            <a:extLst>
              <a:ext uri="{FF2B5EF4-FFF2-40B4-BE49-F238E27FC236}">
                <a16:creationId xmlns:a16="http://schemas.microsoft.com/office/drawing/2014/main" id="{E5A9D687-542D-4EBF-8FCF-8A5D9CA4A085}"/>
              </a:ext>
            </a:extLst>
          </p:cNvPr>
          <p:cNvSpPr>
            <a:spLocks noEditPoints="1"/>
          </p:cNvSpPr>
          <p:nvPr/>
        </p:nvSpPr>
        <p:spPr bwMode="auto">
          <a:xfrm>
            <a:off x="8523288" y="5741988"/>
            <a:ext cx="41275" cy="36512"/>
          </a:xfrm>
          <a:custGeom>
            <a:avLst/>
            <a:gdLst>
              <a:gd name="T0" fmla="*/ 0 w 51"/>
              <a:gd name="T1" fmla="*/ 43 h 47"/>
              <a:gd name="T2" fmla="*/ 11 w 51"/>
              <a:gd name="T3" fmla="*/ 40 h 47"/>
              <a:gd name="T4" fmla="*/ 1 w 51"/>
              <a:gd name="T5" fmla="*/ 35 h 47"/>
              <a:gd name="T6" fmla="*/ 23 w 51"/>
              <a:gd name="T7" fmla="*/ 32 h 47"/>
              <a:gd name="T8" fmla="*/ 5 w 51"/>
              <a:gd name="T9" fmla="*/ 27 h 47"/>
              <a:gd name="T10" fmla="*/ 23 w 51"/>
              <a:gd name="T11" fmla="*/ 24 h 47"/>
              <a:gd name="T12" fmla="*/ 4 w 51"/>
              <a:gd name="T13" fmla="*/ 20 h 47"/>
              <a:gd name="T14" fmla="*/ 15 w 51"/>
              <a:gd name="T15" fmla="*/ 17 h 47"/>
              <a:gd name="T16" fmla="*/ 2 w 51"/>
              <a:gd name="T17" fmla="*/ 11 h 47"/>
              <a:gd name="T18" fmla="*/ 10 w 51"/>
              <a:gd name="T19" fmla="*/ 8 h 47"/>
              <a:gd name="T20" fmla="*/ 10 w 51"/>
              <a:gd name="T21" fmla="*/ 1 h 47"/>
              <a:gd name="T22" fmla="*/ 18 w 51"/>
              <a:gd name="T23" fmla="*/ 8 h 47"/>
              <a:gd name="T24" fmla="*/ 22 w 51"/>
              <a:gd name="T25" fmla="*/ 0 h 47"/>
              <a:gd name="T26" fmla="*/ 28 w 51"/>
              <a:gd name="T27" fmla="*/ 8 h 47"/>
              <a:gd name="T28" fmla="*/ 32 w 51"/>
              <a:gd name="T29" fmla="*/ 0 h 47"/>
              <a:gd name="T30" fmla="*/ 37 w 51"/>
              <a:gd name="T31" fmla="*/ 8 h 47"/>
              <a:gd name="T32" fmla="*/ 45 w 51"/>
              <a:gd name="T33" fmla="*/ 2 h 47"/>
              <a:gd name="T34" fmla="*/ 49 w 51"/>
              <a:gd name="T35" fmla="*/ 8 h 47"/>
              <a:gd name="T36" fmla="*/ 38 w 51"/>
              <a:gd name="T37" fmla="*/ 11 h 47"/>
              <a:gd name="T38" fmla="*/ 48 w 51"/>
              <a:gd name="T39" fmla="*/ 17 h 47"/>
              <a:gd name="T40" fmla="*/ 27 w 51"/>
              <a:gd name="T41" fmla="*/ 20 h 47"/>
              <a:gd name="T42" fmla="*/ 46 w 51"/>
              <a:gd name="T43" fmla="*/ 24 h 47"/>
              <a:gd name="T44" fmla="*/ 27 w 51"/>
              <a:gd name="T45" fmla="*/ 27 h 47"/>
              <a:gd name="T46" fmla="*/ 50 w 51"/>
              <a:gd name="T47" fmla="*/ 32 h 47"/>
              <a:gd name="T48" fmla="*/ 30 w 51"/>
              <a:gd name="T49" fmla="*/ 35 h 47"/>
              <a:gd name="T50" fmla="*/ 39 w 51"/>
              <a:gd name="T51" fmla="*/ 39 h 47"/>
              <a:gd name="T52" fmla="*/ 51 w 51"/>
              <a:gd name="T53" fmla="*/ 42 h 47"/>
              <a:gd name="T54" fmla="*/ 49 w 51"/>
              <a:gd name="T55" fmla="*/ 46 h 47"/>
              <a:gd name="T56" fmla="*/ 31 w 51"/>
              <a:gd name="T57" fmla="*/ 39 h 47"/>
              <a:gd name="T58" fmla="*/ 27 w 51"/>
              <a:gd name="T59" fmla="*/ 47 h 47"/>
              <a:gd name="T60" fmla="*/ 23 w 51"/>
              <a:gd name="T61" fmla="*/ 37 h 47"/>
              <a:gd name="T62" fmla="*/ 19 w 51"/>
              <a:gd name="T63" fmla="*/ 40 h 47"/>
              <a:gd name="T64" fmla="*/ 13 w 51"/>
              <a:gd name="T65" fmla="*/ 42 h 47"/>
              <a:gd name="T66" fmla="*/ 1 w 51"/>
              <a:gd name="T67" fmla="*/ 46 h 47"/>
              <a:gd name="T68" fmla="*/ 16 w 51"/>
              <a:gd name="T69" fmla="*/ 11 h 47"/>
              <a:gd name="T70" fmla="*/ 31 w 51"/>
              <a:gd name="T71" fmla="*/ 17 h 47"/>
              <a:gd name="T72" fmla="*/ 16 w 51"/>
              <a:gd name="T73"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 h="47">
                <a:moveTo>
                  <a:pt x="1" y="46"/>
                </a:moveTo>
                <a:lnTo>
                  <a:pt x="0" y="43"/>
                </a:lnTo>
                <a:lnTo>
                  <a:pt x="0" y="43"/>
                </a:lnTo>
                <a:lnTo>
                  <a:pt x="11" y="40"/>
                </a:lnTo>
                <a:lnTo>
                  <a:pt x="20" y="35"/>
                </a:lnTo>
                <a:lnTo>
                  <a:pt x="1" y="35"/>
                </a:lnTo>
                <a:lnTo>
                  <a:pt x="1" y="32"/>
                </a:lnTo>
                <a:lnTo>
                  <a:pt x="23" y="32"/>
                </a:lnTo>
                <a:lnTo>
                  <a:pt x="23" y="27"/>
                </a:lnTo>
                <a:lnTo>
                  <a:pt x="5" y="27"/>
                </a:lnTo>
                <a:lnTo>
                  <a:pt x="5" y="24"/>
                </a:lnTo>
                <a:lnTo>
                  <a:pt x="23" y="24"/>
                </a:lnTo>
                <a:lnTo>
                  <a:pt x="23" y="20"/>
                </a:lnTo>
                <a:lnTo>
                  <a:pt x="4" y="20"/>
                </a:lnTo>
                <a:lnTo>
                  <a:pt x="4" y="17"/>
                </a:lnTo>
                <a:lnTo>
                  <a:pt x="15" y="17"/>
                </a:lnTo>
                <a:lnTo>
                  <a:pt x="12" y="11"/>
                </a:lnTo>
                <a:lnTo>
                  <a:pt x="2" y="11"/>
                </a:lnTo>
                <a:lnTo>
                  <a:pt x="2" y="8"/>
                </a:lnTo>
                <a:lnTo>
                  <a:pt x="10" y="8"/>
                </a:lnTo>
                <a:lnTo>
                  <a:pt x="6" y="2"/>
                </a:lnTo>
                <a:lnTo>
                  <a:pt x="10" y="1"/>
                </a:lnTo>
                <a:lnTo>
                  <a:pt x="13" y="8"/>
                </a:lnTo>
                <a:lnTo>
                  <a:pt x="18" y="8"/>
                </a:lnTo>
                <a:lnTo>
                  <a:pt x="18" y="0"/>
                </a:lnTo>
                <a:lnTo>
                  <a:pt x="22" y="0"/>
                </a:lnTo>
                <a:lnTo>
                  <a:pt x="22" y="8"/>
                </a:lnTo>
                <a:lnTo>
                  <a:pt x="28" y="8"/>
                </a:lnTo>
                <a:lnTo>
                  <a:pt x="28" y="0"/>
                </a:lnTo>
                <a:lnTo>
                  <a:pt x="32" y="0"/>
                </a:lnTo>
                <a:lnTo>
                  <a:pt x="32" y="8"/>
                </a:lnTo>
                <a:lnTo>
                  <a:pt x="37" y="8"/>
                </a:lnTo>
                <a:lnTo>
                  <a:pt x="40" y="1"/>
                </a:lnTo>
                <a:lnTo>
                  <a:pt x="45" y="2"/>
                </a:lnTo>
                <a:lnTo>
                  <a:pt x="40" y="8"/>
                </a:lnTo>
                <a:lnTo>
                  <a:pt x="49" y="8"/>
                </a:lnTo>
                <a:lnTo>
                  <a:pt x="49" y="11"/>
                </a:lnTo>
                <a:lnTo>
                  <a:pt x="38" y="11"/>
                </a:lnTo>
                <a:lnTo>
                  <a:pt x="35" y="17"/>
                </a:lnTo>
                <a:lnTo>
                  <a:pt x="48" y="17"/>
                </a:lnTo>
                <a:lnTo>
                  <a:pt x="48" y="20"/>
                </a:lnTo>
                <a:lnTo>
                  <a:pt x="27" y="20"/>
                </a:lnTo>
                <a:lnTo>
                  <a:pt x="27" y="24"/>
                </a:lnTo>
                <a:lnTo>
                  <a:pt x="46" y="24"/>
                </a:lnTo>
                <a:lnTo>
                  <a:pt x="46" y="27"/>
                </a:lnTo>
                <a:lnTo>
                  <a:pt x="27" y="27"/>
                </a:lnTo>
                <a:lnTo>
                  <a:pt x="27" y="32"/>
                </a:lnTo>
                <a:lnTo>
                  <a:pt x="50" y="32"/>
                </a:lnTo>
                <a:lnTo>
                  <a:pt x="50" y="35"/>
                </a:lnTo>
                <a:lnTo>
                  <a:pt x="30" y="35"/>
                </a:lnTo>
                <a:lnTo>
                  <a:pt x="30" y="35"/>
                </a:lnTo>
                <a:lnTo>
                  <a:pt x="39" y="39"/>
                </a:lnTo>
                <a:lnTo>
                  <a:pt x="39" y="39"/>
                </a:lnTo>
                <a:lnTo>
                  <a:pt x="51" y="42"/>
                </a:lnTo>
                <a:lnTo>
                  <a:pt x="49" y="46"/>
                </a:lnTo>
                <a:lnTo>
                  <a:pt x="49" y="46"/>
                </a:lnTo>
                <a:lnTo>
                  <a:pt x="36" y="42"/>
                </a:lnTo>
                <a:lnTo>
                  <a:pt x="31" y="39"/>
                </a:lnTo>
                <a:lnTo>
                  <a:pt x="27" y="36"/>
                </a:lnTo>
                <a:lnTo>
                  <a:pt x="27" y="47"/>
                </a:lnTo>
                <a:lnTo>
                  <a:pt x="23" y="47"/>
                </a:lnTo>
                <a:lnTo>
                  <a:pt x="23" y="37"/>
                </a:lnTo>
                <a:lnTo>
                  <a:pt x="23" y="37"/>
                </a:lnTo>
                <a:lnTo>
                  <a:pt x="19" y="40"/>
                </a:lnTo>
                <a:lnTo>
                  <a:pt x="13" y="42"/>
                </a:lnTo>
                <a:lnTo>
                  <a:pt x="13" y="42"/>
                </a:lnTo>
                <a:lnTo>
                  <a:pt x="7" y="44"/>
                </a:lnTo>
                <a:lnTo>
                  <a:pt x="1" y="46"/>
                </a:lnTo>
                <a:lnTo>
                  <a:pt x="1" y="46"/>
                </a:lnTo>
                <a:close/>
                <a:moveTo>
                  <a:pt x="16" y="11"/>
                </a:moveTo>
                <a:lnTo>
                  <a:pt x="19" y="17"/>
                </a:lnTo>
                <a:lnTo>
                  <a:pt x="31" y="17"/>
                </a:lnTo>
                <a:lnTo>
                  <a:pt x="34" y="11"/>
                </a:lnTo>
                <a:lnTo>
                  <a:pt x="16"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Freeform 808">
            <a:extLst>
              <a:ext uri="{FF2B5EF4-FFF2-40B4-BE49-F238E27FC236}">
                <a16:creationId xmlns:a16="http://schemas.microsoft.com/office/drawing/2014/main" id="{9D6D1887-A587-4641-BEE8-B12CC43BA7CC}"/>
              </a:ext>
            </a:extLst>
          </p:cNvPr>
          <p:cNvSpPr>
            <a:spLocks/>
          </p:cNvSpPr>
          <p:nvPr/>
        </p:nvSpPr>
        <p:spPr bwMode="auto">
          <a:xfrm>
            <a:off x="8569325" y="5743575"/>
            <a:ext cx="36512" cy="34925"/>
          </a:xfrm>
          <a:custGeom>
            <a:avLst/>
            <a:gdLst>
              <a:gd name="T0" fmla="*/ 26 w 46"/>
              <a:gd name="T1" fmla="*/ 36 h 45"/>
              <a:gd name="T2" fmla="*/ 26 w 46"/>
              <a:gd name="T3" fmla="*/ 27 h 45"/>
              <a:gd name="T4" fmla="*/ 26 w 46"/>
              <a:gd name="T5" fmla="*/ 24 h 45"/>
              <a:gd name="T6" fmla="*/ 17 w 46"/>
              <a:gd name="T7" fmla="*/ 31 h 45"/>
              <a:gd name="T8" fmla="*/ 14 w 46"/>
              <a:gd name="T9" fmla="*/ 36 h 45"/>
              <a:gd name="T10" fmla="*/ 15 w 46"/>
              <a:gd name="T11" fmla="*/ 38 h 45"/>
              <a:gd name="T12" fmla="*/ 17 w 46"/>
              <a:gd name="T13" fmla="*/ 40 h 45"/>
              <a:gd name="T14" fmla="*/ 28 w 46"/>
              <a:gd name="T15" fmla="*/ 41 h 45"/>
              <a:gd name="T16" fmla="*/ 45 w 46"/>
              <a:gd name="T17" fmla="*/ 40 h 45"/>
              <a:gd name="T18" fmla="*/ 45 w 46"/>
              <a:gd name="T19" fmla="*/ 44 h 45"/>
              <a:gd name="T20" fmla="*/ 30 w 46"/>
              <a:gd name="T21" fmla="*/ 45 h 45"/>
              <a:gd name="T22" fmla="*/ 14 w 46"/>
              <a:gd name="T23" fmla="*/ 42 h 45"/>
              <a:gd name="T24" fmla="*/ 12 w 46"/>
              <a:gd name="T25" fmla="*/ 40 h 45"/>
              <a:gd name="T26" fmla="*/ 11 w 46"/>
              <a:gd name="T27" fmla="*/ 36 h 45"/>
              <a:gd name="T28" fmla="*/ 14 w 46"/>
              <a:gd name="T29" fmla="*/ 29 h 45"/>
              <a:gd name="T30" fmla="*/ 18 w 46"/>
              <a:gd name="T31" fmla="*/ 25 h 45"/>
              <a:gd name="T32" fmla="*/ 25 w 46"/>
              <a:gd name="T33" fmla="*/ 21 h 45"/>
              <a:gd name="T34" fmla="*/ 22 w 46"/>
              <a:gd name="T35" fmla="*/ 19 h 45"/>
              <a:gd name="T36" fmla="*/ 15 w 46"/>
              <a:gd name="T37" fmla="*/ 20 h 45"/>
              <a:gd name="T38" fmla="*/ 11 w 46"/>
              <a:gd name="T39" fmla="*/ 22 h 45"/>
              <a:gd name="T40" fmla="*/ 2 w 46"/>
              <a:gd name="T41" fmla="*/ 30 h 45"/>
              <a:gd name="T42" fmla="*/ 0 w 46"/>
              <a:gd name="T43" fmla="*/ 26 h 45"/>
              <a:gd name="T44" fmla="*/ 8 w 46"/>
              <a:gd name="T45" fmla="*/ 18 h 45"/>
              <a:gd name="T46" fmla="*/ 14 w 46"/>
              <a:gd name="T47" fmla="*/ 10 h 45"/>
              <a:gd name="T48" fmla="*/ 2 w 46"/>
              <a:gd name="T49" fmla="*/ 6 h 45"/>
              <a:gd name="T50" fmla="*/ 15 w 46"/>
              <a:gd name="T51" fmla="*/ 6 h 45"/>
              <a:gd name="T52" fmla="*/ 21 w 46"/>
              <a:gd name="T53" fmla="*/ 1 h 45"/>
              <a:gd name="T54" fmla="*/ 19 w 46"/>
              <a:gd name="T55" fmla="*/ 6 h 45"/>
              <a:gd name="T56" fmla="*/ 38 w 46"/>
              <a:gd name="T57" fmla="*/ 10 h 45"/>
              <a:gd name="T58" fmla="*/ 18 w 46"/>
              <a:gd name="T59" fmla="*/ 10 h 45"/>
              <a:gd name="T60" fmla="*/ 14 w 46"/>
              <a:gd name="T61" fmla="*/ 18 h 45"/>
              <a:gd name="T62" fmla="*/ 17 w 46"/>
              <a:gd name="T63" fmla="*/ 16 h 45"/>
              <a:gd name="T64" fmla="*/ 22 w 46"/>
              <a:gd name="T65" fmla="*/ 16 h 45"/>
              <a:gd name="T66" fmla="*/ 26 w 46"/>
              <a:gd name="T67" fmla="*/ 17 h 45"/>
              <a:gd name="T68" fmla="*/ 45 w 46"/>
              <a:gd name="T69" fmla="*/ 14 h 45"/>
              <a:gd name="T70" fmla="*/ 46 w 46"/>
              <a:gd name="T71" fmla="*/ 17 h 45"/>
              <a:gd name="T72" fmla="*/ 30 w 46"/>
              <a:gd name="T73" fmla="*/ 23 h 45"/>
              <a:gd name="T74" fmla="*/ 30 w 46"/>
              <a:gd name="T75"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5">
                <a:moveTo>
                  <a:pt x="30" y="36"/>
                </a:moveTo>
                <a:lnTo>
                  <a:pt x="26" y="36"/>
                </a:lnTo>
                <a:lnTo>
                  <a:pt x="26" y="27"/>
                </a:lnTo>
                <a:lnTo>
                  <a:pt x="26" y="27"/>
                </a:lnTo>
                <a:lnTo>
                  <a:pt x="26" y="24"/>
                </a:lnTo>
                <a:lnTo>
                  <a:pt x="26" y="24"/>
                </a:lnTo>
                <a:lnTo>
                  <a:pt x="21" y="27"/>
                </a:lnTo>
                <a:lnTo>
                  <a:pt x="17" y="31"/>
                </a:lnTo>
                <a:lnTo>
                  <a:pt x="15" y="33"/>
                </a:lnTo>
                <a:lnTo>
                  <a:pt x="14" y="36"/>
                </a:lnTo>
                <a:lnTo>
                  <a:pt x="14" y="36"/>
                </a:lnTo>
                <a:lnTo>
                  <a:pt x="15" y="38"/>
                </a:lnTo>
                <a:lnTo>
                  <a:pt x="17" y="40"/>
                </a:lnTo>
                <a:lnTo>
                  <a:pt x="17" y="40"/>
                </a:lnTo>
                <a:lnTo>
                  <a:pt x="21" y="41"/>
                </a:lnTo>
                <a:lnTo>
                  <a:pt x="28" y="41"/>
                </a:lnTo>
                <a:lnTo>
                  <a:pt x="28" y="41"/>
                </a:lnTo>
                <a:lnTo>
                  <a:pt x="45" y="40"/>
                </a:lnTo>
                <a:lnTo>
                  <a:pt x="45" y="44"/>
                </a:lnTo>
                <a:lnTo>
                  <a:pt x="45" y="44"/>
                </a:lnTo>
                <a:lnTo>
                  <a:pt x="30" y="45"/>
                </a:lnTo>
                <a:lnTo>
                  <a:pt x="30" y="45"/>
                </a:lnTo>
                <a:lnTo>
                  <a:pt x="20" y="44"/>
                </a:lnTo>
                <a:lnTo>
                  <a:pt x="14" y="42"/>
                </a:lnTo>
                <a:lnTo>
                  <a:pt x="14" y="42"/>
                </a:lnTo>
                <a:lnTo>
                  <a:pt x="12" y="40"/>
                </a:lnTo>
                <a:lnTo>
                  <a:pt x="11" y="36"/>
                </a:lnTo>
                <a:lnTo>
                  <a:pt x="11" y="36"/>
                </a:lnTo>
                <a:lnTo>
                  <a:pt x="11" y="33"/>
                </a:lnTo>
                <a:lnTo>
                  <a:pt x="14" y="29"/>
                </a:lnTo>
                <a:lnTo>
                  <a:pt x="14" y="29"/>
                </a:lnTo>
                <a:lnTo>
                  <a:pt x="18" y="25"/>
                </a:lnTo>
                <a:lnTo>
                  <a:pt x="25" y="21"/>
                </a:lnTo>
                <a:lnTo>
                  <a:pt x="25" y="21"/>
                </a:lnTo>
                <a:lnTo>
                  <a:pt x="24" y="19"/>
                </a:lnTo>
                <a:lnTo>
                  <a:pt x="22" y="19"/>
                </a:lnTo>
                <a:lnTo>
                  <a:pt x="22" y="19"/>
                </a:lnTo>
                <a:lnTo>
                  <a:pt x="15" y="20"/>
                </a:lnTo>
                <a:lnTo>
                  <a:pt x="15" y="20"/>
                </a:lnTo>
                <a:lnTo>
                  <a:pt x="11" y="22"/>
                </a:lnTo>
                <a:lnTo>
                  <a:pt x="6" y="25"/>
                </a:lnTo>
                <a:lnTo>
                  <a:pt x="2" y="30"/>
                </a:lnTo>
                <a:lnTo>
                  <a:pt x="0" y="26"/>
                </a:lnTo>
                <a:lnTo>
                  <a:pt x="0" y="26"/>
                </a:lnTo>
                <a:lnTo>
                  <a:pt x="4" y="22"/>
                </a:lnTo>
                <a:lnTo>
                  <a:pt x="8" y="18"/>
                </a:lnTo>
                <a:lnTo>
                  <a:pt x="11" y="14"/>
                </a:lnTo>
                <a:lnTo>
                  <a:pt x="14" y="10"/>
                </a:lnTo>
                <a:lnTo>
                  <a:pt x="2" y="10"/>
                </a:lnTo>
                <a:lnTo>
                  <a:pt x="2" y="6"/>
                </a:lnTo>
                <a:lnTo>
                  <a:pt x="15" y="6"/>
                </a:lnTo>
                <a:lnTo>
                  <a:pt x="15" y="6"/>
                </a:lnTo>
                <a:lnTo>
                  <a:pt x="17" y="0"/>
                </a:lnTo>
                <a:lnTo>
                  <a:pt x="21" y="1"/>
                </a:lnTo>
                <a:lnTo>
                  <a:pt x="21" y="1"/>
                </a:lnTo>
                <a:lnTo>
                  <a:pt x="19" y="6"/>
                </a:lnTo>
                <a:lnTo>
                  <a:pt x="38" y="6"/>
                </a:lnTo>
                <a:lnTo>
                  <a:pt x="38" y="10"/>
                </a:lnTo>
                <a:lnTo>
                  <a:pt x="18" y="10"/>
                </a:lnTo>
                <a:lnTo>
                  <a:pt x="18" y="10"/>
                </a:lnTo>
                <a:lnTo>
                  <a:pt x="13" y="17"/>
                </a:lnTo>
                <a:lnTo>
                  <a:pt x="14" y="18"/>
                </a:lnTo>
                <a:lnTo>
                  <a:pt x="14" y="18"/>
                </a:lnTo>
                <a:lnTo>
                  <a:pt x="17" y="16"/>
                </a:lnTo>
                <a:lnTo>
                  <a:pt x="17" y="16"/>
                </a:lnTo>
                <a:lnTo>
                  <a:pt x="22" y="16"/>
                </a:lnTo>
                <a:lnTo>
                  <a:pt x="22" y="16"/>
                </a:lnTo>
                <a:lnTo>
                  <a:pt x="26" y="17"/>
                </a:lnTo>
                <a:lnTo>
                  <a:pt x="29" y="19"/>
                </a:lnTo>
                <a:lnTo>
                  <a:pt x="45" y="14"/>
                </a:lnTo>
                <a:lnTo>
                  <a:pt x="46" y="17"/>
                </a:lnTo>
                <a:lnTo>
                  <a:pt x="46" y="17"/>
                </a:lnTo>
                <a:lnTo>
                  <a:pt x="30" y="23"/>
                </a:lnTo>
                <a:lnTo>
                  <a:pt x="30" y="23"/>
                </a:lnTo>
                <a:lnTo>
                  <a:pt x="30" y="27"/>
                </a:lnTo>
                <a:lnTo>
                  <a:pt x="30"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Freeform 809">
            <a:extLst>
              <a:ext uri="{FF2B5EF4-FFF2-40B4-BE49-F238E27FC236}">
                <a16:creationId xmlns:a16="http://schemas.microsoft.com/office/drawing/2014/main" id="{21A314E6-1DDB-4888-B68E-1D7534D2707B}"/>
              </a:ext>
            </a:extLst>
          </p:cNvPr>
          <p:cNvSpPr>
            <a:spLocks noEditPoints="1"/>
          </p:cNvSpPr>
          <p:nvPr/>
        </p:nvSpPr>
        <p:spPr bwMode="auto">
          <a:xfrm>
            <a:off x="8612188" y="5741988"/>
            <a:ext cx="38100" cy="36512"/>
          </a:xfrm>
          <a:custGeom>
            <a:avLst/>
            <a:gdLst>
              <a:gd name="T0" fmla="*/ 7 w 49"/>
              <a:gd name="T1" fmla="*/ 23 h 48"/>
              <a:gd name="T2" fmla="*/ 2 w 49"/>
              <a:gd name="T3" fmla="*/ 14 h 48"/>
              <a:gd name="T4" fmla="*/ 9 w 49"/>
              <a:gd name="T5" fmla="*/ 20 h 48"/>
              <a:gd name="T6" fmla="*/ 4 w 49"/>
              <a:gd name="T7" fmla="*/ 46 h 48"/>
              <a:gd name="T8" fmla="*/ 0 w 49"/>
              <a:gd name="T9" fmla="*/ 44 h 48"/>
              <a:gd name="T10" fmla="*/ 7 w 49"/>
              <a:gd name="T11" fmla="*/ 27 h 48"/>
              <a:gd name="T12" fmla="*/ 11 w 49"/>
              <a:gd name="T13" fmla="*/ 28 h 48"/>
              <a:gd name="T14" fmla="*/ 8 w 49"/>
              <a:gd name="T15" fmla="*/ 38 h 48"/>
              <a:gd name="T16" fmla="*/ 4 w 49"/>
              <a:gd name="T17" fmla="*/ 46 h 48"/>
              <a:gd name="T18" fmla="*/ 9 w 49"/>
              <a:gd name="T19" fmla="*/ 11 h 48"/>
              <a:gd name="T20" fmla="*/ 5 w 49"/>
              <a:gd name="T21" fmla="*/ 2 h 48"/>
              <a:gd name="T22" fmla="*/ 12 w 49"/>
              <a:gd name="T23" fmla="*/ 8 h 48"/>
              <a:gd name="T24" fmla="*/ 12 w 49"/>
              <a:gd name="T25" fmla="*/ 18 h 48"/>
              <a:gd name="T26" fmla="*/ 10 w 49"/>
              <a:gd name="T27" fmla="*/ 16 h 48"/>
              <a:gd name="T28" fmla="*/ 15 w 49"/>
              <a:gd name="T29" fmla="*/ 8 h 48"/>
              <a:gd name="T30" fmla="*/ 24 w 49"/>
              <a:gd name="T31" fmla="*/ 1 h 48"/>
              <a:gd name="T32" fmla="*/ 21 w 49"/>
              <a:gd name="T33" fmla="*/ 6 h 48"/>
              <a:gd name="T34" fmla="*/ 49 w 49"/>
              <a:gd name="T35" fmla="*/ 9 h 48"/>
              <a:gd name="T36" fmla="*/ 20 w 49"/>
              <a:gd name="T37" fmla="*/ 9 h 48"/>
              <a:gd name="T38" fmla="*/ 12 w 49"/>
              <a:gd name="T39" fmla="*/ 18 h 48"/>
              <a:gd name="T40" fmla="*/ 44 w 49"/>
              <a:gd name="T41" fmla="*/ 37 h 48"/>
              <a:gd name="T42" fmla="*/ 47 w 49"/>
              <a:gd name="T43" fmla="*/ 40 h 48"/>
              <a:gd name="T44" fmla="*/ 43 w 49"/>
              <a:gd name="T45" fmla="*/ 40 h 48"/>
              <a:gd name="T46" fmla="*/ 43 w 49"/>
              <a:gd name="T47" fmla="*/ 44 h 48"/>
              <a:gd name="T48" fmla="*/ 41 w 49"/>
              <a:gd name="T49" fmla="*/ 46 h 48"/>
              <a:gd name="T50" fmla="*/ 39 w 49"/>
              <a:gd name="T51" fmla="*/ 47 h 48"/>
              <a:gd name="T52" fmla="*/ 31 w 49"/>
              <a:gd name="T53" fmla="*/ 48 h 48"/>
              <a:gd name="T54" fmla="*/ 36 w 49"/>
              <a:gd name="T55" fmla="*/ 44 h 48"/>
              <a:gd name="T56" fmla="*/ 38 w 49"/>
              <a:gd name="T57" fmla="*/ 43 h 48"/>
              <a:gd name="T58" fmla="*/ 40 w 49"/>
              <a:gd name="T59" fmla="*/ 40 h 48"/>
              <a:gd name="T60" fmla="*/ 18 w 49"/>
              <a:gd name="T61" fmla="*/ 42 h 48"/>
              <a:gd name="T62" fmla="*/ 15 w 49"/>
              <a:gd name="T63" fmla="*/ 27 h 48"/>
              <a:gd name="T64" fmla="*/ 12 w 49"/>
              <a:gd name="T65" fmla="*/ 24 h 48"/>
              <a:gd name="T66" fmla="*/ 17 w 49"/>
              <a:gd name="T67" fmla="*/ 13 h 48"/>
              <a:gd name="T68" fmla="*/ 44 w 49"/>
              <a:gd name="T69" fmla="*/ 21 h 48"/>
              <a:gd name="T70" fmla="*/ 44 w 49"/>
              <a:gd name="T71" fmla="*/ 24 h 48"/>
              <a:gd name="T72" fmla="*/ 49 w 49"/>
              <a:gd name="T73" fmla="*/ 27 h 48"/>
              <a:gd name="T74" fmla="*/ 44 w 49"/>
              <a:gd name="T75" fmla="*/ 27 h 48"/>
              <a:gd name="T76" fmla="*/ 44 w 49"/>
              <a:gd name="T77" fmla="*/ 37 h 48"/>
              <a:gd name="T78" fmla="*/ 27 w 49"/>
              <a:gd name="T79" fmla="*/ 37 h 48"/>
              <a:gd name="T80" fmla="*/ 19 w 49"/>
              <a:gd name="T81" fmla="*/ 27 h 48"/>
              <a:gd name="T82" fmla="*/ 28 w 49"/>
              <a:gd name="T83" fmla="*/ 16 h 48"/>
              <a:gd name="T84" fmla="*/ 19 w 49"/>
              <a:gd name="T85" fmla="*/ 24 h 48"/>
              <a:gd name="T86" fmla="*/ 28 w 49"/>
              <a:gd name="T87" fmla="*/ 16 h 48"/>
              <a:gd name="T88" fmla="*/ 40 w 49"/>
              <a:gd name="T89" fmla="*/ 37 h 48"/>
              <a:gd name="T90" fmla="*/ 40 w 49"/>
              <a:gd name="T91" fmla="*/ 27 h 48"/>
              <a:gd name="T92" fmla="*/ 31 w 49"/>
              <a:gd name="T93" fmla="*/ 37 h 48"/>
              <a:gd name="T94" fmla="*/ 40 w 49"/>
              <a:gd name="T95" fmla="*/ 22 h 48"/>
              <a:gd name="T96" fmla="*/ 40 w 49"/>
              <a:gd name="T97" fmla="*/ 16 h 48"/>
              <a:gd name="T98" fmla="*/ 32 w 49"/>
              <a:gd name="T9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48">
                <a:moveTo>
                  <a:pt x="7" y="23"/>
                </a:moveTo>
                <a:lnTo>
                  <a:pt x="7" y="23"/>
                </a:lnTo>
                <a:lnTo>
                  <a:pt x="0" y="16"/>
                </a:lnTo>
                <a:lnTo>
                  <a:pt x="2" y="14"/>
                </a:lnTo>
                <a:lnTo>
                  <a:pt x="2" y="14"/>
                </a:lnTo>
                <a:lnTo>
                  <a:pt x="9" y="20"/>
                </a:lnTo>
                <a:lnTo>
                  <a:pt x="7" y="23"/>
                </a:lnTo>
                <a:close/>
                <a:moveTo>
                  <a:pt x="4" y="46"/>
                </a:moveTo>
                <a:lnTo>
                  <a:pt x="0" y="44"/>
                </a:lnTo>
                <a:lnTo>
                  <a:pt x="0" y="44"/>
                </a:lnTo>
                <a:lnTo>
                  <a:pt x="4" y="37"/>
                </a:lnTo>
                <a:lnTo>
                  <a:pt x="7" y="27"/>
                </a:lnTo>
                <a:lnTo>
                  <a:pt x="11" y="28"/>
                </a:lnTo>
                <a:lnTo>
                  <a:pt x="11" y="28"/>
                </a:lnTo>
                <a:lnTo>
                  <a:pt x="8" y="38"/>
                </a:lnTo>
                <a:lnTo>
                  <a:pt x="8" y="38"/>
                </a:lnTo>
                <a:lnTo>
                  <a:pt x="4" y="46"/>
                </a:lnTo>
                <a:lnTo>
                  <a:pt x="4" y="46"/>
                </a:lnTo>
                <a:close/>
                <a:moveTo>
                  <a:pt x="9" y="11"/>
                </a:moveTo>
                <a:lnTo>
                  <a:pt x="9" y="11"/>
                </a:lnTo>
                <a:lnTo>
                  <a:pt x="2" y="4"/>
                </a:lnTo>
                <a:lnTo>
                  <a:pt x="5" y="2"/>
                </a:lnTo>
                <a:lnTo>
                  <a:pt x="5" y="2"/>
                </a:lnTo>
                <a:lnTo>
                  <a:pt x="12" y="8"/>
                </a:lnTo>
                <a:lnTo>
                  <a:pt x="9" y="11"/>
                </a:lnTo>
                <a:close/>
                <a:moveTo>
                  <a:pt x="12" y="18"/>
                </a:moveTo>
                <a:lnTo>
                  <a:pt x="10" y="16"/>
                </a:lnTo>
                <a:lnTo>
                  <a:pt x="10" y="16"/>
                </a:lnTo>
                <a:lnTo>
                  <a:pt x="15" y="8"/>
                </a:lnTo>
                <a:lnTo>
                  <a:pt x="15" y="8"/>
                </a:lnTo>
                <a:lnTo>
                  <a:pt x="20" y="0"/>
                </a:lnTo>
                <a:lnTo>
                  <a:pt x="24" y="1"/>
                </a:lnTo>
                <a:lnTo>
                  <a:pt x="24" y="1"/>
                </a:lnTo>
                <a:lnTo>
                  <a:pt x="21" y="6"/>
                </a:lnTo>
                <a:lnTo>
                  <a:pt x="49" y="6"/>
                </a:lnTo>
                <a:lnTo>
                  <a:pt x="49" y="9"/>
                </a:lnTo>
                <a:lnTo>
                  <a:pt x="20" y="9"/>
                </a:lnTo>
                <a:lnTo>
                  <a:pt x="20" y="9"/>
                </a:lnTo>
                <a:lnTo>
                  <a:pt x="16" y="14"/>
                </a:lnTo>
                <a:lnTo>
                  <a:pt x="12" y="18"/>
                </a:lnTo>
                <a:lnTo>
                  <a:pt x="12" y="18"/>
                </a:lnTo>
                <a:close/>
                <a:moveTo>
                  <a:pt x="44" y="37"/>
                </a:moveTo>
                <a:lnTo>
                  <a:pt x="47" y="37"/>
                </a:lnTo>
                <a:lnTo>
                  <a:pt x="47" y="40"/>
                </a:lnTo>
                <a:lnTo>
                  <a:pt x="43" y="40"/>
                </a:lnTo>
                <a:lnTo>
                  <a:pt x="43" y="40"/>
                </a:lnTo>
                <a:lnTo>
                  <a:pt x="43" y="40"/>
                </a:lnTo>
                <a:lnTo>
                  <a:pt x="43" y="44"/>
                </a:lnTo>
                <a:lnTo>
                  <a:pt x="43" y="44"/>
                </a:lnTo>
                <a:lnTo>
                  <a:pt x="41" y="46"/>
                </a:lnTo>
                <a:lnTo>
                  <a:pt x="41" y="46"/>
                </a:lnTo>
                <a:lnTo>
                  <a:pt x="39" y="47"/>
                </a:lnTo>
                <a:lnTo>
                  <a:pt x="35" y="48"/>
                </a:lnTo>
                <a:lnTo>
                  <a:pt x="31" y="48"/>
                </a:lnTo>
                <a:lnTo>
                  <a:pt x="30" y="44"/>
                </a:lnTo>
                <a:lnTo>
                  <a:pt x="36" y="44"/>
                </a:lnTo>
                <a:lnTo>
                  <a:pt x="36" y="44"/>
                </a:lnTo>
                <a:lnTo>
                  <a:pt x="38" y="43"/>
                </a:lnTo>
                <a:lnTo>
                  <a:pt x="38" y="43"/>
                </a:lnTo>
                <a:lnTo>
                  <a:pt x="40" y="40"/>
                </a:lnTo>
                <a:lnTo>
                  <a:pt x="18" y="40"/>
                </a:lnTo>
                <a:lnTo>
                  <a:pt x="18" y="42"/>
                </a:lnTo>
                <a:lnTo>
                  <a:pt x="14" y="42"/>
                </a:lnTo>
                <a:lnTo>
                  <a:pt x="15" y="27"/>
                </a:lnTo>
                <a:lnTo>
                  <a:pt x="12" y="27"/>
                </a:lnTo>
                <a:lnTo>
                  <a:pt x="12" y="24"/>
                </a:lnTo>
                <a:lnTo>
                  <a:pt x="16" y="24"/>
                </a:lnTo>
                <a:lnTo>
                  <a:pt x="17" y="13"/>
                </a:lnTo>
                <a:lnTo>
                  <a:pt x="44" y="13"/>
                </a:lnTo>
                <a:lnTo>
                  <a:pt x="44" y="21"/>
                </a:lnTo>
                <a:lnTo>
                  <a:pt x="44" y="21"/>
                </a:lnTo>
                <a:lnTo>
                  <a:pt x="44" y="24"/>
                </a:lnTo>
                <a:lnTo>
                  <a:pt x="49" y="24"/>
                </a:lnTo>
                <a:lnTo>
                  <a:pt x="49" y="27"/>
                </a:lnTo>
                <a:lnTo>
                  <a:pt x="44" y="27"/>
                </a:lnTo>
                <a:lnTo>
                  <a:pt x="44" y="27"/>
                </a:lnTo>
                <a:lnTo>
                  <a:pt x="44" y="37"/>
                </a:lnTo>
                <a:lnTo>
                  <a:pt x="44" y="37"/>
                </a:lnTo>
                <a:close/>
                <a:moveTo>
                  <a:pt x="18" y="37"/>
                </a:moveTo>
                <a:lnTo>
                  <a:pt x="27" y="37"/>
                </a:lnTo>
                <a:lnTo>
                  <a:pt x="28" y="27"/>
                </a:lnTo>
                <a:lnTo>
                  <a:pt x="19" y="27"/>
                </a:lnTo>
                <a:lnTo>
                  <a:pt x="18" y="37"/>
                </a:lnTo>
                <a:close/>
                <a:moveTo>
                  <a:pt x="28" y="16"/>
                </a:moveTo>
                <a:lnTo>
                  <a:pt x="20" y="16"/>
                </a:lnTo>
                <a:lnTo>
                  <a:pt x="19" y="24"/>
                </a:lnTo>
                <a:lnTo>
                  <a:pt x="28" y="24"/>
                </a:lnTo>
                <a:lnTo>
                  <a:pt x="28" y="16"/>
                </a:lnTo>
                <a:close/>
                <a:moveTo>
                  <a:pt x="31" y="37"/>
                </a:moveTo>
                <a:lnTo>
                  <a:pt x="40" y="37"/>
                </a:lnTo>
                <a:lnTo>
                  <a:pt x="40" y="37"/>
                </a:lnTo>
                <a:lnTo>
                  <a:pt x="40" y="27"/>
                </a:lnTo>
                <a:lnTo>
                  <a:pt x="31" y="27"/>
                </a:lnTo>
                <a:lnTo>
                  <a:pt x="31" y="37"/>
                </a:lnTo>
                <a:close/>
                <a:moveTo>
                  <a:pt x="40" y="24"/>
                </a:moveTo>
                <a:lnTo>
                  <a:pt x="40" y="22"/>
                </a:lnTo>
                <a:lnTo>
                  <a:pt x="40" y="22"/>
                </a:lnTo>
                <a:lnTo>
                  <a:pt x="40" y="16"/>
                </a:lnTo>
                <a:lnTo>
                  <a:pt x="32" y="16"/>
                </a:lnTo>
                <a:lnTo>
                  <a:pt x="32" y="24"/>
                </a:lnTo>
                <a:lnTo>
                  <a:pt x="40"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Freeform 810">
            <a:extLst>
              <a:ext uri="{FF2B5EF4-FFF2-40B4-BE49-F238E27FC236}">
                <a16:creationId xmlns:a16="http://schemas.microsoft.com/office/drawing/2014/main" id="{52C30AE2-336B-4A33-B79F-AEA7E43A502E}"/>
              </a:ext>
            </a:extLst>
          </p:cNvPr>
          <p:cNvSpPr>
            <a:spLocks noEditPoints="1"/>
          </p:cNvSpPr>
          <p:nvPr/>
        </p:nvSpPr>
        <p:spPr bwMode="auto">
          <a:xfrm>
            <a:off x="8655050" y="5741988"/>
            <a:ext cx="39687" cy="36512"/>
          </a:xfrm>
          <a:custGeom>
            <a:avLst/>
            <a:gdLst>
              <a:gd name="T0" fmla="*/ 4 w 50"/>
              <a:gd name="T1" fmla="*/ 48 h 48"/>
              <a:gd name="T2" fmla="*/ 2 w 50"/>
              <a:gd name="T3" fmla="*/ 45 h 48"/>
              <a:gd name="T4" fmla="*/ 2 w 50"/>
              <a:gd name="T5" fmla="*/ 45 h 48"/>
              <a:gd name="T6" fmla="*/ 6 w 50"/>
              <a:gd name="T7" fmla="*/ 42 h 48"/>
              <a:gd name="T8" fmla="*/ 10 w 50"/>
              <a:gd name="T9" fmla="*/ 39 h 48"/>
              <a:gd name="T10" fmla="*/ 14 w 50"/>
              <a:gd name="T11" fmla="*/ 34 h 48"/>
              <a:gd name="T12" fmla="*/ 17 w 50"/>
              <a:gd name="T13" fmla="*/ 29 h 48"/>
              <a:gd name="T14" fmla="*/ 17 w 50"/>
              <a:gd name="T15" fmla="*/ 29 h 48"/>
              <a:gd name="T16" fmla="*/ 7 w 50"/>
              <a:gd name="T17" fmla="*/ 21 h 48"/>
              <a:gd name="T18" fmla="*/ 7 w 50"/>
              <a:gd name="T19" fmla="*/ 21 h 48"/>
              <a:gd name="T20" fmla="*/ 3 w 50"/>
              <a:gd name="T21" fmla="*/ 28 h 48"/>
              <a:gd name="T22" fmla="*/ 0 w 50"/>
              <a:gd name="T23" fmla="*/ 26 h 48"/>
              <a:gd name="T24" fmla="*/ 0 w 50"/>
              <a:gd name="T25" fmla="*/ 26 h 48"/>
              <a:gd name="T26" fmla="*/ 4 w 50"/>
              <a:gd name="T27" fmla="*/ 20 h 48"/>
              <a:gd name="T28" fmla="*/ 7 w 50"/>
              <a:gd name="T29" fmla="*/ 13 h 48"/>
              <a:gd name="T30" fmla="*/ 7 w 50"/>
              <a:gd name="T31" fmla="*/ 13 h 48"/>
              <a:gd name="T32" fmla="*/ 9 w 50"/>
              <a:gd name="T33" fmla="*/ 6 h 48"/>
              <a:gd name="T34" fmla="*/ 11 w 50"/>
              <a:gd name="T35" fmla="*/ 1 h 48"/>
              <a:gd name="T36" fmla="*/ 15 w 50"/>
              <a:gd name="T37" fmla="*/ 1 h 48"/>
              <a:gd name="T38" fmla="*/ 15 w 50"/>
              <a:gd name="T39" fmla="*/ 1 h 48"/>
              <a:gd name="T40" fmla="*/ 13 w 50"/>
              <a:gd name="T41" fmla="*/ 7 h 48"/>
              <a:gd name="T42" fmla="*/ 26 w 50"/>
              <a:gd name="T43" fmla="*/ 7 h 48"/>
              <a:gd name="T44" fmla="*/ 26 w 50"/>
              <a:gd name="T45" fmla="*/ 7 h 48"/>
              <a:gd name="T46" fmla="*/ 25 w 50"/>
              <a:gd name="T47" fmla="*/ 14 h 48"/>
              <a:gd name="T48" fmla="*/ 24 w 50"/>
              <a:gd name="T49" fmla="*/ 20 h 48"/>
              <a:gd name="T50" fmla="*/ 22 w 50"/>
              <a:gd name="T51" fmla="*/ 26 h 48"/>
              <a:gd name="T52" fmla="*/ 19 w 50"/>
              <a:gd name="T53" fmla="*/ 33 h 48"/>
              <a:gd name="T54" fmla="*/ 19 w 50"/>
              <a:gd name="T55" fmla="*/ 33 h 48"/>
              <a:gd name="T56" fmla="*/ 16 w 50"/>
              <a:gd name="T57" fmla="*/ 38 h 48"/>
              <a:gd name="T58" fmla="*/ 12 w 50"/>
              <a:gd name="T59" fmla="*/ 42 h 48"/>
              <a:gd name="T60" fmla="*/ 8 w 50"/>
              <a:gd name="T61" fmla="*/ 45 h 48"/>
              <a:gd name="T62" fmla="*/ 4 w 50"/>
              <a:gd name="T63" fmla="*/ 48 h 48"/>
              <a:gd name="T64" fmla="*/ 4 w 50"/>
              <a:gd name="T65" fmla="*/ 48 h 48"/>
              <a:gd name="T66" fmla="*/ 18 w 50"/>
              <a:gd name="T67" fmla="*/ 25 h 48"/>
              <a:gd name="T68" fmla="*/ 18 w 50"/>
              <a:gd name="T69" fmla="*/ 25 h 48"/>
              <a:gd name="T70" fmla="*/ 21 w 50"/>
              <a:gd name="T71" fmla="*/ 17 h 48"/>
              <a:gd name="T72" fmla="*/ 21 w 50"/>
              <a:gd name="T73" fmla="*/ 10 h 48"/>
              <a:gd name="T74" fmla="*/ 12 w 50"/>
              <a:gd name="T75" fmla="*/ 10 h 48"/>
              <a:gd name="T76" fmla="*/ 12 w 50"/>
              <a:gd name="T77" fmla="*/ 10 h 48"/>
              <a:gd name="T78" fmla="*/ 8 w 50"/>
              <a:gd name="T79" fmla="*/ 19 h 48"/>
              <a:gd name="T80" fmla="*/ 8 w 50"/>
              <a:gd name="T81" fmla="*/ 19 h 48"/>
              <a:gd name="T82" fmla="*/ 18 w 50"/>
              <a:gd name="T83" fmla="*/ 25 h 48"/>
              <a:gd name="T84" fmla="*/ 18 w 50"/>
              <a:gd name="T85" fmla="*/ 25 h 48"/>
              <a:gd name="T86" fmla="*/ 33 w 50"/>
              <a:gd name="T87" fmla="*/ 48 h 48"/>
              <a:gd name="T88" fmla="*/ 33 w 50"/>
              <a:gd name="T89" fmla="*/ 20 h 48"/>
              <a:gd name="T90" fmla="*/ 33 w 50"/>
              <a:gd name="T91" fmla="*/ 20 h 48"/>
              <a:gd name="T92" fmla="*/ 27 w 50"/>
              <a:gd name="T93" fmla="*/ 14 h 48"/>
              <a:gd name="T94" fmla="*/ 29 w 50"/>
              <a:gd name="T95" fmla="*/ 12 h 48"/>
              <a:gd name="T96" fmla="*/ 29 w 50"/>
              <a:gd name="T97" fmla="*/ 12 h 48"/>
              <a:gd name="T98" fmla="*/ 33 w 50"/>
              <a:gd name="T99" fmla="*/ 16 h 48"/>
              <a:gd name="T100" fmla="*/ 33 w 50"/>
              <a:gd name="T101" fmla="*/ 0 h 48"/>
              <a:gd name="T102" fmla="*/ 37 w 50"/>
              <a:gd name="T103" fmla="*/ 0 h 48"/>
              <a:gd name="T104" fmla="*/ 37 w 50"/>
              <a:gd name="T105" fmla="*/ 19 h 48"/>
              <a:gd name="T106" fmla="*/ 37 w 50"/>
              <a:gd name="T107" fmla="*/ 19 h 48"/>
              <a:gd name="T108" fmla="*/ 44 w 50"/>
              <a:gd name="T109" fmla="*/ 24 h 48"/>
              <a:gd name="T110" fmla="*/ 50 w 50"/>
              <a:gd name="T111" fmla="*/ 28 h 48"/>
              <a:gd name="T112" fmla="*/ 48 w 50"/>
              <a:gd name="T113" fmla="*/ 32 h 48"/>
              <a:gd name="T114" fmla="*/ 48 w 50"/>
              <a:gd name="T115" fmla="*/ 32 h 48"/>
              <a:gd name="T116" fmla="*/ 37 w 50"/>
              <a:gd name="T117" fmla="*/ 24 h 48"/>
              <a:gd name="T118" fmla="*/ 37 w 50"/>
              <a:gd name="T119" fmla="*/ 48 h 48"/>
              <a:gd name="T120" fmla="*/ 33 w 50"/>
              <a:gd name="T1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 h="48">
                <a:moveTo>
                  <a:pt x="4" y="48"/>
                </a:moveTo>
                <a:lnTo>
                  <a:pt x="2" y="45"/>
                </a:lnTo>
                <a:lnTo>
                  <a:pt x="2" y="45"/>
                </a:lnTo>
                <a:lnTo>
                  <a:pt x="6" y="42"/>
                </a:lnTo>
                <a:lnTo>
                  <a:pt x="10" y="39"/>
                </a:lnTo>
                <a:lnTo>
                  <a:pt x="14" y="34"/>
                </a:lnTo>
                <a:lnTo>
                  <a:pt x="17" y="29"/>
                </a:lnTo>
                <a:lnTo>
                  <a:pt x="17" y="29"/>
                </a:lnTo>
                <a:lnTo>
                  <a:pt x="7" y="21"/>
                </a:lnTo>
                <a:lnTo>
                  <a:pt x="7" y="21"/>
                </a:lnTo>
                <a:lnTo>
                  <a:pt x="3" y="28"/>
                </a:lnTo>
                <a:lnTo>
                  <a:pt x="0" y="26"/>
                </a:lnTo>
                <a:lnTo>
                  <a:pt x="0" y="26"/>
                </a:lnTo>
                <a:lnTo>
                  <a:pt x="4" y="20"/>
                </a:lnTo>
                <a:lnTo>
                  <a:pt x="7" y="13"/>
                </a:lnTo>
                <a:lnTo>
                  <a:pt x="7" y="13"/>
                </a:lnTo>
                <a:lnTo>
                  <a:pt x="9" y="6"/>
                </a:lnTo>
                <a:lnTo>
                  <a:pt x="11" y="1"/>
                </a:lnTo>
                <a:lnTo>
                  <a:pt x="15" y="1"/>
                </a:lnTo>
                <a:lnTo>
                  <a:pt x="15" y="1"/>
                </a:lnTo>
                <a:lnTo>
                  <a:pt x="13" y="7"/>
                </a:lnTo>
                <a:lnTo>
                  <a:pt x="26" y="7"/>
                </a:lnTo>
                <a:lnTo>
                  <a:pt x="26" y="7"/>
                </a:lnTo>
                <a:lnTo>
                  <a:pt x="25" y="14"/>
                </a:lnTo>
                <a:lnTo>
                  <a:pt x="24" y="20"/>
                </a:lnTo>
                <a:lnTo>
                  <a:pt x="22" y="26"/>
                </a:lnTo>
                <a:lnTo>
                  <a:pt x="19" y="33"/>
                </a:lnTo>
                <a:lnTo>
                  <a:pt x="19" y="33"/>
                </a:lnTo>
                <a:lnTo>
                  <a:pt x="16" y="38"/>
                </a:lnTo>
                <a:lnTo>
                  <a:pt x="12" y="42"/>
                </a:lnTo>
                <a:lnTo>
                  <a:pt x="8" y="45"/>
                </a:lnTo>
                <a:lnTo>
                  <a:pt x="4" y="48"/>
                </a:lnTo>
                <a:lnTo>
                  <a:pt x="4" y="48"/>
                </a:lnTo>
                <a:close/>
                <a:moveTo>
                  <a:pt x="18" y="25"/>
                </a:moveTo>
                <a:lnTo>
                  <a:pt x="18" y="25"/>
                </a:lnTo>
                <a:lnTo>
                  <a:pt x="21" y="17"/>
                </a:lnTo>
                <a:lnTo>
                  <a:pt x="21" y="10"/>
                </a:lnTo>
                <a:lnTo>
                  <a:pt x="12" y="10"/>
                </a:lnTo>
                <a:lnTo>
                  <a:pt x="12" y="10"/>
                </a:lnTo>
                <a:lnTo>
                  <a:pt x="8" y="19"/>
                </a:lnTo>
                <a:lnTo>
                  <a:pt x="8" y="19"/>
                </a:lnTo>
                <a:lnTo>
                  <a:pt x="18" y="25"/>
                </a:lnTo>
                <a:lnTo>
                  <a:pt x="18" y="25"/>
                </a:lnTo>
                <a:close/>
                <a:moveTo>
                  <a:pt x="33" y="48"/>
                </a:moveTo>
                <a:lnTo>
                  <a:pt x="33" y="20"/>
                </a:lnTo>
                <a:lnTo>
                  <a:pt x="33" y="20"/>
                </a:lnTo>
                <a:lnTo>
                  <a:pt x="27" y="14"/>
                </a:lnTo>
                <a:lnTo>
                  <a:pt x="29" y="12"/>
                </a:lnTo>
                <a:lnTo>
                  <a:pt x="29" y="12"/>
                </a:lnTo>
                <a:lnTo>
                  <a:pt x="33" y="16"/>
                </a:lnTo>
                <a:lnTo>
                  <a:pt x="33" y="0"/>
                </a:lnTo>
                <a:lnTo>
                  <a:pt x="37" y="0"/>
                </a:lnTo>
                <a:lnTo>
                  <a:pt x="37" y="19"/>
                </a:lnTo>
                <a:lnTo>
                  <a:pt x="37" y="19"/>
                </a:lnTo>
                <a:lnTo>
                  <a:pt x="44" y="24"/>
                </a:lnTo>
                <a:lnTo>
                  <a:pt x="50" y="28"/>
                </a:lnTo>
                <a:lnTo>
                  <a:pt x="48" y="32"/>
                </a:lnTo>
                <a:lnTo>
                  <a:pt x="48" y="32"/>
                </a:lnTo>
                <a:lnTo>
                  <a:pt x="37" y="24"/>
                </a:lnTo>
                <a:lnTo>
                  <a:pt x="37" y="48"/>
                </a:lnTo>
                <a:lnTo>
                  <a:pt x="33"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Freeform 811">
            <a:extLst>
              <a:ext uri="{FF2B5EF4-FFF2-40B4-BE49-F238E27FC236}">
                <a16:creationId xmlns:a16="http://schemas.microsoft.com/office/drawing/2014/main" id="{DB964AD4-C28A-4B0E-80FB-DAF7E0F7B05A}"/>
              </a:ext>
            </a:extLst>
          </p:cNvPr>
          <p:cNvSpPr>
            <a:spLocks/>
          </p:cNvSpPr>
          <p:nvPr/>
        </p:nvSpPr>
        <p:spPr bwMode="auto">
          <a:xfrm>
            <a:off x="8699500" y="5741988"/>
            <a:ext cx="38100" cy="36512"/>
          </a:xfrm>
          <a:custGeom>
            <a:avLst/>
            <a:gdLst>
              <a:gd name="T0" fmla="*/ 23 w 46"/>
              <a:gd name="T1" fmla="*/ 39 h 47"/>
              <a:gd name="T2" fmla="*/ 23 w 46"/>
              <a:gd name="T3" fmla="*/ 39 h 47"/>
              <a:gd name="T4" fmla="*/ 12 w 46"/>
              <a:gd name="T5" fmla="*/ 44 h 47"/>
              <a:gd name="T6" fmla="*/ 1 w 46"/>
              <a:gd name="T7" fmla="*/ 47 h 47"/>
              <a:gd name="T8" fmla="*/ 0 w 46"/>
              <a:gd name="T9" fmla="*/ 44 h 47"/>
              <a:gd name="T10" fmla="*/ 0 w 46"/>
              <a:gd name="T11" fmla="*/ 44 h 47"/>
              <a:gd name="T12" fmla="*/ 10 w 46"/>
              <a:gd name="T13" fmla="*/ 41 h 47"/>
              <a:gd name="T14" fmla="*/ 20 w 46"/>
              <a:gd name="T15" fmla="*/ 37 h 47"/>
              <a:gd name="T16" fmla="*/ 20 w 46"/>
              <a:gd name="T17" fmla="*/ 37 h 47"/>
              <a:gd name="T18" fmla="*/ 13 w 46"/>
              <a:gd name="T19" fmla="*/ 30 h 47"/>
              <a:gd name="T20" fmla="*/ 7 w 46"/>
              <a:gd name="T21" fmla="*/ 22 h 47"/>
              <a:gd name="T22" fmla="*/ 11 w 46"/>
              <a:gd name="T23" fmla="*/ 20 h 47"/>
              <a:gd name="T24" fmla="*/ 11 w 46"/>
              <a:gd name="T25" fmla="*/ 20 h 47"/>
              <a:gd name="T26" fmla="*/ 16 w 46"/>
              <a:gd name="T27" fmla="*/ 28 h 47"/>
              <a:gd name="T28" fmla="*/ 23 w 46"/>
              <a:gd name="T29" fmla="*/ 34 h 47"/>
              <a:gd name="T30" fmla="*/ 23 w 46"/>
              <a:gd name="T31" fmla="*/ 34 h 47"/>
              <a:gd name="T32" fmla="*/ 31 w 46"/>
              <a:gd name="T33" fmla="*/ 27 h 47"/>
              <a:gd name="T34" fmla="*/ 34 w 46"/>
              <a:gd name="T35" fmla="*/ 24 h 47"/>
              <a:gd name="T36" fmla="*/ 36 w 46"/>
              <a:gd name="T37" fmla="*/ 20 h 47"/>
              <a:gd name="T38" fmla="*/ 4 w 46"/>
              <a:gd name="T39" fmla="*/ 20 h 47"/>
              <a:gd name="T40" fmla="*/ 4 w 46"/>
              <a:gd name="T41" fmla="*/ 17 h 47"/>
              <a:gd name="T42" fmla="*/ 20 w 46"/>
              <a:gd name="T43" fmla="*/ 17 h 47"/>
              <a:gd name="T44" fmla="*/ 20 w 46"/>
              <a:gd name="T45" fmla="*/ 9 h 47"/>
              <a:gd name="T46" fmla="*/ 0 w 46"/>
              <a:gd name="T47" fmla="*/ 9 h 47"/>
              <a:gd name="T48" fmla="*/ 0 w 46"/>
              <a:gd name="T49" fmla="*/ 6 h 47"/>
              <a:gd name="T50" fmla="*/ 20 w 46"/>
              <a:gd name="T51" fmla="*/ 6 h 47"/>
              <a:gd name="T52" fmla="*/ 20 w 46"/>
              <a:gd name="T53" fmla="*/ 0 h 47"/>
              <a:gd name="T54" fmla="*/ 25 w 46"/>
              <a:gd name="T55" fmla="*/ 0 h 47"/>
              <a:gd name="T56" fmla="*/ 25 w 46"/>
              <a:gd name="T57" fmla="*/ 6 h 47"/>
              <a:gd name="T58" fmla="*/ 46 w 46"/>
              <a:gd name="T59" fmla="*/ 6 h 47"/>
              <a:gd name="T60" fmla="*/ 46 w 46"/>
              <a:gd name="T61" fmla="*/ 9 h 47"/>
              <a:gd name="T62" fmla="*/ 25 w 46"/>
              <a:gd name="T63" fmla="*/ 9 h 47"/>
              <a:gd name="T64" fmla="*/ 25 w 46"/>
              <a:gd name="T65" fmla="*/ 17 h 47"/>
              <a:gd name="T66" fmla="*/ 40 w 46"/>
              <a:gd name="T67" fmla="*/ 17 h 47"/>
              <a:gd name="T68" fmla="*/ 41 w 46"/>
              <a:gd name="T69" fmla="*/ 18 h 47"/>
              <a:gd name="T70" fmla="*/ 41 w 46"/>
              <a:gd name="T71" fmla="*/ 18 h 47"/>
              <a:gd name="T72" fmla="*/ 39 w 46"/>
              <a:gd name="T73" fmla="*/ 23 h 47"/>
              <a:gd name="T74" fmla="*/ 36 w 46"/>
              <a:gd name="T75" fmla="*/ 27 h 47"/>
              <a:gd name="T76" fmla="*/ 31 w 46"/>
              <a:gd name="T77" fmla="*/ 33 h 47"/>
              <a:gd name="T78" fmla="*/ 27 w 46"/>
              <a:gd name="T79" fmla="*/ 37 h 47"/>
              <a:gd name="T80" fmla="*/ 27 w 46"/>
              <a:gd name="T81" fmla="*/ 37 h 47"/>
              <a:gd name="T82" fmla="*/ 32 w 46"/>
              <a:gd name="T83" fmla="*/ 39 h 47"/>
              <a:gd name="T84" fmla="*/ 32 w 46"/>
              <a:gd name="T85" fmla="*/ 39 h 47"/>
              <a:gd name="T86" fmla="*/ 38 w 46"/>
              <a:gd name="T87" fmla="*/ 41 h 47"/>
              <a:gd name="T88" fmla="*/ 38 w 46"/>
              <a:gd name="T89" fmla="*/ 41 h 47"/>
              <a:gd name="T90" fmla="*/ 46 w 46"/>
              <a:gd name="T91" fmla="*/ 43 h 47"/>
              <a:gd name="T92" fmla="*/ 44 w 46"/>
              <a:gd name="T93" fmla="*/ 46 h 47"/>
              <a:gd name="T94" fmla="*/ 44 w 46"/>
              <a:gd name="T95" fmla="*/ 46 h 47"/>
              <a:gd name="T96" fmla="*/ 33 w 46"/>
              <a:gd name="T97" fmla="*/ 43 h 47"/>
              <a:gd name="T98" fmla="*/ 23 w 46"/>
              <a:gd name="T99" fmla="*/ 39 h 47"/>
              <a:gd name="T100" fmla="*/ 23 w 46"/>
              <a:gd name="T101"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 h="47">
                <a:moveTo>
                  <a:pt x="23" y="39"/>
                </a:moveTo>
                <a:lnTo>
                  <a:pt x="23" y="39"/>
                </a:lnTo>
                <a:lnTo>
                  <a:pt x="12" y="44"/>
                </a:lnTo>
                <a:lnTo>
                  <a:pt x="1" y="47"/>
                </a:lnTo>
                <a:lnTo>
                  <a:pt x="0" y="44"/>
                </a:lnTo>
                <a:lnTo>
                  <a:pt x="0" y="44"/>
                </a:lnTo>
                <a:lnTo>
                  <a:pt x="10" y="41"/>
                </a:lnTo>
                <a:lnTo>
                  <a:pt x="20" y="37"/>
                </a:lnTo>
                <a:lnTo>
                  <a:pt x="20" y="37"/>
                </a:lnTo>
                <a:lnTo>
                  <a:pt x="13" y="30"/>
                </a:lnTo>
                <a:lnTo>
                  <a:pt x="7" y="22"/>
                </a:lnTo>
                <a:lnTo>
                  <a:pt x="11" y="20"/>
                </a:lnTo>
                <a:lnTo>
                  <a:pt x="11" y="20"/>
                </a:lnTo>
                <a:lnTo>
                  <a:pt x="16" y="28"/>
                </a:lnTo>
                <a:lnTo>
                  <a:pt x="23" y="34"/>
                </a:lnTo>
                <a:lnTo>
                  <a:pt x="23" y="34"/>
                </a:lnTo>
                <a:lnTo>
                  <a:pt x="31" y="27"/>
                </a:lnTo>
                <a:lnTo>
                  <a:pt x="34" y="24"/>
                </a:lnTo>
                <a:lnTo>
                  <a:pt x="36" y="20"/>
                </a:lnTo>
                <a:lnTo>
                  <a:pt x="4" y="20"/>
                </a:lnTo>
                <a:lnTo>
                  <a:pt x="4" y="17"/>
                </a:lnTo>
                <a:lnTo>
                  <a:pt x="20" y="17"/>
                </a:lnTo>
                <a:lnTo>
                  <a:pt x="20" y="9"/>
                </a:lnTo>
                <a:lnTo>
                  <a:pt x="0" y="9"/>
                </a:lnTo>
                <a:lnTo>
                  <a:pt x="0" y="6"/>
                </a:lnTo>
                <a:lnTo>
                  <a:pt x="20" y="6"/>
                </a:lnTo>
                <a:lnTo>
                  <a:pt x="20" y="0"/>
                </a:lnTo>
                <a:lnTo>
                  <a:pt x="25" y="0"/>
                </a:lnTo>
                <a:lnTo>
                  <a:pt x="25" y="6"/>
                </a:lnTo>
                <a:lnTo>
                  <a:pt x="46" y="6"/>
                </a:lnTo>
                <a:lnTo>
                  <a:pt x="46" y="9"/>
                </a:lnTo>
                <a:lnTo>
                  <a:pt x="25" y="9"/>
                </a:lnTo>
                <a:lnTo>
                  <a:pt x="25" y="17"/>
                </a:lnTo>
                <a:lnTo>
                  <a:pt x="40" y="17"/>
                </a:lnTo>
                <a:lnTo>
                  <a:pt x="41" y="18"/>
                </a:lnTo>
                <a:lnTo>
                  <a:pt x="41" y="18"/>
                </a:lnTo>
                <a:lnTo>
                  <a:pt x="39" y="23"/>
                </a:lnTo>
                <a:lnTo>
                  <a:pt x="36" y="27"/>
                </a:lnTo>
                <a:lnTo>
                  <a:pt x="31" y="33"/>
                </a:lnTo>
                <a:lnTo>
                  <a:pt x="27" y="37"/>
                </a:lnTo>
                <a:lnTo>
                  <a:pt x="27" y="37"/>
                </a:lnTo>
                <a:lnTo>
                  <a:pt x="32" y="39"/>
                </a:lnTo>
                <a:lnTo>
                  <a:pt x="32" y="39"/>
                </a:lnTo>
                <a:lnTo>
                  <a:pt x="38" y="41"/>
                </a:lnTo>
                <a:lnTo>
                  <a:pt x="38" y="41"/>
                </a:lnTo>
                <a:lnTo>
                  <a:pt x="46" y="43"/>
                </a:lnTo>
                <a:lnTo>
                  <a:pt x="44" y="46"/>
                </a:lnTo>
                <a:lnTo>
                  <a:pt x="44" y="46"/>
                </a:lnTo>
                <a:lnTo>
                  <a:pt x="33" y="43"/>
                </a:lnTo>
                <a:lnTo>
                  <a:pt x="23" y="39"/>
                </a:lnTo>
                <a:lnTo>
                  <a:pt x="23"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Freeform 812">
            <a:extLst>
              <a:ext uri="{FF2B5EF4-FFF2-40B4-BE49-F238E27FC236}">
                <a16:creationId xmlns:a16="http://schemas.microsoft.com/office/drawing/2014/main" id="{7999A452-9DD2-4EC1-84FB-89322615836C}"/>
              </a:ext>
            </a:extLst>
          </p:cNvPr>
          <p:cNvSpPr>
            <a:spLocks noEditPoints="1"/>
          </p:cNvSpPr>
          <p:nvPr/>
        </p:nvSpPr>
        <p:spPr bwMode="auto">
          <a:xfrm>
            <a:off x="8742363" y="5741988"/>
            <a:ext cx="39687" cy="36512"/>
          </a:xfrm>
          <a:custGeom>
            <a:avLst/>
            <a:gdLst>
              <a:gd name="T0" fmla="*/ 10 w 51"/>
              <a:gd name="T1" fmla="*/ 47 h 47"/>
              <a:gd name="T2" fmla="*/ 10 w 51"/>
              <a:gd name="T3" fmla="*/ 25 h 47"/>
              <a:gd name="T4" fmla="*/ 10 w 51"/>
              <a:gd name="T5" fmla="*/ 25 h 47"/>
              <a:gd name="T6" fmla="*/ 1 w 51"/>
              <a:gd name="T7" fmla="*/ 32 h 47"/>
              <a:gd name="T8" fmla="*/ 0 w 51"/>
              <a:gd name="T9" fmla="*/ 28 h 47"/>
              <a:gd name="T10" fmla="*/ 0 w 51"/>
              <a:gd name="T11" fmla="*/ 28 h 47"/>
              <a:gd name="T12" fmla="*/ 6 w 51"/>
              <a:gd name="T13" fmla="*/ 24 h 47"/>
              <a:gd name="T14" fmla="*/ 11 w 51"/>
              <a:gd name="T15" fmla="*/ 19 h 47"/>
              <a:gd name="T16" fmla="*/ 11 w 51"/>
              <a:gd name="T17" fmla="*/ 19 h 47"/>
              <a:gd name="T18" fmla="*/ 14 w 51"/>
              <a:gd name="T19" fmla="*/ 14 h 47"/>
              <a:gd name="T20" fmla="*/ 17 w 51"/>
              <a:gd name="T21" fmla="*/ 10 h 47"/>
              <a:gd name="T22" fmla="*/ 3 w 51"/>
              <a:gd name="T23" fmla="*/ 10 h 47"/>
              <a:gd name="T24" fmla="*/ 3 w 51"/>
              <a:gd name="T25" fmla="*/ 7 h 47"/>
              <a:gd name="T26" fmla="*/ 10 w 51"/>
              <a:gd name="T27" fmla="*/ 7 h 47"/>
              <a:gd name="T28" fmla="*/ 10 w 51"/>
              <a:gd name="T29" fmla="*/ 0 h 47"/>
              <a:gd name="T30" fmla="*/ 14 w 51"/>
              <a:gd name="T31" fmla="*/ 0 h 47"/>
              <a:gd name="T32" fmla="*/ 14 w 51"/>
              <a:gd name="T33" fmla="*/ 7 h 47"/>
              <a:gd name="T34" fmla="*/ 20 w 51"/>
              <a:gd name="T35" fmla="*/ 7 h 47"/>
              <a:gd name="T36" fmla="*/ 22 w 51"/>
              <a:gd name="T37" fmla="*/ 8 h 47"/>
              <a:gd name="T38" fmla="*/ 22 w 51"/>
              <a:gd name="T39" fmla="*/ 8 h 47"/>
              <a:gd name="T40" fmla="*/ 18 w 51"/>
              <a:gd name="T41" fmla="*/ 15 h 47"/>
              <a:gd name="T42" fmla="*/ 14 w 51"/>
              <a:gd name="T43" fmla="*/ 21 h 47"/>
              <a:gd name="T44" fmla="*/ 14 w 51"/>
              <a:gd name="T45" fmla="*/ 21 h 47"/>
              <a:gd name="T46" fmla="*/ 14 w 51"/>
              <a:gd name="T47" fmla="*/ 21 h 47"/>
              <a:gd name="T48" fmla="*/ 21 w 51"/>
              <a:gd name="T49" fmla="*/ 27 h 47"/>
              <a:gd name="T50" fmla="*/ 20 w 51"/>
              <a:gd name="T51" fmla="*/ 31 h 47"/>
              <a:gd name="T52" fmla="*/ 20 w 51"/>
              <a:gd name="T53" fmla="*/ 31 h 47"/>
              <a:gd name="T54" fmla="*/ 14 w 51"/>
              <a:gd name="T55" fmla="*/ 25 h 47"/>
              <a:gd name="T56" fmla="*/ 14 w 51"/>
              <a:gd name="T57" fmla="*/ 47 h 47"/>
              <a:gd name="T58" fmla="*/ 10 w 51"/>
              <a:gd name="T59" fmla="*/ 47 h 47"/>
              <a:gd name="T60" fmla="*/ 18 w 51"/>
              <a:gd name="T61" fmla="*/ 45 h 47"/>
              <a:gd name="T62" fmla="*/ 18 w 51"/>
              <a:gd name="T63" fmla="*/ 42 h 47"/>
              <a:gd name="T64" fmla="*/ 32 w 51"/>
              <a:gd name="T65" fmla="*/ 42 h 47"/>
              <a:gd name="T66" fmla="*/ 32 w 51"/>
              <a:gd name="T67" fmla="*/ 18 h 47"/>
              <a:gd name="T68" fmla="*/ 22 w 51"/>
              <a:gd name="T69" fmla="*/ 18 h 47"/>
              <a:gd name="T70" fmla="*/ 22 w 51"/>
              <a:gd name="T71" fmla="*/ 14 h 47"/>
              <a:gd name="T72" fmla="*/ 32 w 51"/>
              <a:gd name="T73" fmla="*/ 14 h 47"/>
              <a:gd name="T74" fmla="*/ 32 w 51"/>
              <a:gd name="T75" fmla="*/ 0 h 47"/>
              <a:gd name="T76" fmla="*/ 36 w 51"/>
              <a:gd name="T77" fmla="*/ 0 h 47"/>
              <a:gd name="T78" fmla="*/ 36 w 51"/>
              <a:gd name="T79" fmla="*/ 14 h 47"/>
              <a:gd name="T80" fmla="*/ 49 w 51"/>
              <a:gd name="T81" fmla="*/ 14 h 47"/>
              <a:gd name="T82" fmla="*/ 49 w 51"/>
              <a:gd name="T83" fmla="*/ 18 h 47"/>
              <a:gd name="T84" fmla="*/ 36 w 51"/>
              <a:gd name="T85" fmla="*/ 18 h 47"/>
              <a:gd name="T86" fmla="*/ 36 w 51"/>
              <a:gd name="T87" fmla="*/ 42 h 47"/>
              <a:gd name="T88" fmla="*/ 51 w 51"/>
              <a:gd name="T89" fmla="*/ 42 h 47"/>
              <a:gd name="T90" fmla="*/ 51 w 51"/>
              <a:gd name="T91" fmla="*/ 45 h 47"/>
              <a:gd name="T92" fmla="*/ 18 w 51"/>
              <a:gd name="T93" fmla="*/ 4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 h="47">
                <a:moveTo>
                  <a:pt x="10" y="47"/>
                </a:moveTo>
                <a:lnTo>
                  <a:pt x="10" y="25"/>
                </a:lnTo>
                <a:lnTo>
                  <a:pt x="10" y="25"/>
                </a:lnTo>
                <a:lnTo>
                  <a:pt x="1" y="32"/>
                </a:lnTo>
                <a:lnTo>
                  <a:pt x="0" y="28"/>
                </a:lnTo>
                <a:lnTo>
                  <a:pt x="0" y="28"/>
                </a:lnTo>
                <a:lnTo>
                  <a:pt x="6" y="24"/>
                </a:lnTo>
                <a:lnTo>
                  <a:pt x="11" y="19"/>
                </a:lnTo>
                <a:lnTo>
                  <a:pt x="11" y="19"/>
                </a:lnTo>
                <a:lnTo>
                  <a:pt x="14" y="14"/>
                </a:lnTo>
                <a:lnTo>
                  <a:pt x="17" y="10"/>
                </a:lnTo>
                <a:lnTo>
                  <a:pt x="3" y="10"/>
                </a:lnTo>
                <a:lnTo>
                  <a:pt x="3" y="7"/>
                </a:lnTo>
                <a:lnTo>
                  <a:pt x="10" y="7"/>
                </a:lnTo>
                <a:lnTo>
                  <a:pt x="10" y="0"/>
                </a:lnTo>
                <a:lnTo>
                  <a:pt x="14" y="0"/>
                </a:lnTo>
                <a:lnTo>
                  <a:pt x="14" y="7"/>
                </a:lnTo>
                <a:lnTo>
                  <a:pt x="20" y="7"/>
                </a:lnTo>
                <a:lnTo>
                  <a:pt x="22" y="8"/>
                </a:lnTo>
                <a:lnTo>
                  <a:pt x="22" y="8"/>
                </a:lnTo>
                <a:lnTo>
                  <a:pt x="18" y="15"/>
                </a:lnTo>
                <a:lnTo>
                  <a:pt x="14" y="21"/>
                </a:lnTo>
                <a:lnTo>
                  <a:pt x="14" y="21"/>
                </a:lnTo>
                <a:lnTo>
                  <a:pt x="14" y="21"/>
                </a:lnTo>
                <a:lnTo>
                  <a:pt x="21" y="27"/>
                </a:lnTo>
                <a:lnTo>
                  <a:pt x="20" y="31"/>
                </a:lnTo>
                <a:lnTo>
                  <a:pt x="20" y="31"/>
                </a:lnTo>
                <a:lnTo>
                  <a:pt x="14" y="25"/>
                </a:lnTo>
                <a:lnTo>
                  <a:pt x="14" y="47"/>
                </a:lnTo>
                <a:lnTo>
                  <a:pt x="10" y="47"/>
                </a:lnTo>
                <a:close/>
                <a:moveTo>
                  <a:pt x="18" y="45"/>
                </a:moveTo>
                <a:lnTo>
                  <a:pt x="18" y="42"/>
                </a:lnTo>
                <a:lnTo>
                  <a:pt x="32" y="42"/>
                </a:lnTo>
                <a:lnTo>
                  <a:pt x="32" y="18"/>
                </a:lnTo>
                <a:lnTo>
                  <a:pt x="22" y="18"/>
                </a:lnTo>
                <a:lnTo>
                  <a:pt x="22" y="14"/>
                </a:lnTo>
                <a:lnTo>
                  <a:pt x="32" y="14"/>
                </a:lnTo>
                <a:lnTo>
                  <a:pt x="32" y="0"/>
                </a:lnTo>
                <a:lnTo>
                  <a:pt x="36" y="0"/>
                </a:lnTo>
                <a:lnTo>
                  <a:pt x="36" y="14"/>
                </a:lnTo>
                <a:lnTo>
                  <a:pt x="49" y="14"/>
                </a:lnTo>
                <a:lnTo>
                  <a:pt x="49" y="18"/>
                </a:lnTo>
                <a:lnTo>
                  <a:pt x="36" y="18"/>
                </a:lnTo>
                <a:lnTo>
                  <a:pt x="36" y="42"/>
                </a:lnTo>
                <a:lnTo>
                  <a:pt x="51" y="42"/>
                </a:lnTo>
                <a:lnTo>
                  <a:pt x="51" y="45"/>
                </a:lnTo>
                <a:lnTo>
                  <a:pt x="18" y="4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Freeform 813">
            <a:extLst>
              <a:ext uri="{FF2B5EF4-FFF2-40B4-BE49-F238E27FC236}">
                <a16:creationId xmlns:a16="http://schemas.microsoft.com/office/drawing/2014/main" id="{9573296D-D20C-473B-B39F-A563B818B5EC}"/>
              </a:ext>
            </a:extLst>
          </p:cNvPr>
          <p:cNvSpPr>
            <a:spLocks noEditPoints="1"/>
          </p:cNvSpPr>
          <p:nvPr/>
        </p:nvSpPr>
        <p:spPr bwMode="auto">
          <a:xfrm>
            <a:off x="8786813" y="5746750"/>
            <a:ext cx="38100" cy="30162"/>
          </a:xfrm>
          <a:custGeom>
            <a:avLst/>
            <a:gdLst>
              <a:gd name="T0" fmla="*/ 25 w 48"/>
              <a:gd name="T1" fmla="*/ 36 h 40"/>
              <a:gd name="T2" fmla="*/ 32 w 48"/>
              <a:gd name="T3" fmla="*/ 35 h 40"/>
              <a:gd name="T4" fmla="*/ 39 w 48"/>
              <a:gd name="T5" fmla="*/ 31 h 40"/>
              <a:gd name="T6" fmla="*/ 43 w 48"/>
              <a:gd name="T7" fmla="*/ 26 h 40"/>
              <a:gd name="T8" fmla="*/ 44 w 48"/>
              <a:gd name="T9" fmla="*/ 18 h 40"/>
              <a:gd name="T10" fmla="*/ 44 w 48"/>
              <a:gd name="T11" fmla="*/ 15 h 40"/>
              <a:gd name="T12" fmla="*/ 42 w 48"/>
              <a:gd name="T13" fmla="*/ 10 h 40"/>
              <a:gd name="T14" fmla="*/ 40 w 48"/>
              <a:gd name="T15" fmla="*/ 7 h 40"/>
              <a:gd name="T16" fmla="*/ 34 w 48"/>
              <a:gd name="T17" fmla="*/ 5 h 40"/>
              <a:gd name="T18" fmla="*/ 27 w 48"/>
              <a:gd name="T19" fmla="*/ 3 h 40"/>
              <a:gd name="T20" fmla="*/ 24 w 48"/>
              <a:gd name="T21" fmla="*/ 21 h 40"/>
              <a:gd name="T22" fmla="*/ 22 w 48"/>
              <a:gd name="T23" fmla="*/ 27 h 40"/>
              <a:gd name="T24" fmla="*/ 17 w 48"/>
              <a:gd name="T25" fmla="*/ 34 h 40"/>
              <a:gd name="T26" fmla="*/ 10 w 48"/>
              <a:gd name="T27" fmla="*/ 36 h 40"/>
              <a:gd name="T28" fmla="*/ 6 w 48"/>
              <a:gd name="T29" fmla="*/ 35 h 40"/>
              <a:gd name="T30" fmla="*/ 2 w 48"/>
              <a:gd name="T31" fmla="*/ 33 h 40"/>
              <a:gd name="T32" fmla="*/ 0 w 48"/>
              <a:gd name="T33" fmla="*/ 23 h 40"/>
              <a:gd name="T34" fmla="*/ 0 w 48"/>
              <a:gd name="T35" fmla="*/ 18 h 40"/>
              <a:gd name="T36" fmla="*/ 4 w 48"/>
              <a:gd name="T37" fmla="*/ 11 h 40"/>
              <a:gd name="T38" fmla="*/ 8 w 48"/>
              <a:gd name="T39" fmla="*/ 7 h 40"/>
              <a:gd name="T40" fmla="*/ 17 w 48"/>
              <a:gd name="T41" fmla="*/ 2 h 40"/>
              <a:gd name="T42" fmla="*/ 26 w 48"/>
              <a:gd name="T43" fmla="*/ 0 h 40"/>
              <a:gd name="T44" fmla="*/ 31 w 48"/>
              <a:gd name="T45" fmla="*/ 0 h 40"/>
              <a:gd name="T46" fmla="*/ 39 w 48"/>
              <a:gd name="T47" fmla="*/ 3 h 40"/>
              <a:gd name="T48" fmla="*/ 42 w 48"/>
              <a:gd name="T49" fmla="*/ 5 h 40"/>
              <a:gd name="T50" fmla="*/ 47 w 48"/>
              <a:gd name="T51" fmla="*/ 11 h 40"/>
              <a:gd name="T52" fmla="*/ 48 w 48"/>
              <a:gd name="T53" fmla="*/ 18 h 40"/>
              <a:gd name="T54" fmla="*/ 48 w 48"/>
              <a:gd name="T55" fmla="*/ 23 h 40"/>
              <a:gd name="T56" fmla="*/ 45 w 48"/>
              <a:gd name="T57" fmla="*/ 31 h 40"/>
              <a:gd name="T58" fmla="*/ 42 w 48"/>
              <a:gd name="T59" fmla="*/ 34 h 40"/>
              <a:gd name="T60" fmla="*/ 35 w 48"/>
              <a:gd name="T61" fmla="*/ 38 h 40"/>
              <a:gd name="T62" fmla="*/ 26 w 48"/>
              <a:gd name="T63" fmla="*/ 40 h 40"/>
              <a:gd name="T64" fmla="*/ 23 w 48"/>
              <a:gd name="T65" fmla="*/ 4 h 40"/>
              <a:gd name="T66" fmla="*/ 19 w 48"/>
              <a:gd name="T67" fmla="*/ 5 h 40"/>
              <a:gd name="T68" fmla="*/ 10 w 48"/>
              <a:gd name="T69" fmla="*/ 10 h 40"/>
              <a:gd name="T70" fmla="*/ 8 w 48"/>
              <a:gd name="T71" fmla="*/ 13 h 40"/>
              <a:gd name="T72" fmla="*/ 4 w 48"/>
              <a:gd name="T73" fmla="*/ 19 h 40"/>
              <a:gd name="T74" fmla="*/ 4 w 48"/>
              <a:gd name="T75" fmla="*/ 23 h 40"/>
              <a:gd name="T76" fmla="*/ 6 w 48"/>
              <a:gd name="T77" fmla="*/ 30 h 40"/>
              <a:gd name="T78" fmla="*/ 8 w 48"/>
              <a:gd name="T79" fmla="*/ 32 h 40"/>
              <a:gd name="T80" fmla="*/ 11 w 48"/>
              <a:gd name="T81" fmla="*/ 33 h 40"/>
              <a:gd name="T82" fmla="*/ 15 w 48"/>
              <a:gd name="T83" fmla="*/ 30 h 40"/>
              <a:gd name="T84" fmla="*/ 19 w 48"/>
              <a:gd name="T85" fmla="*/ 23 h 40"/>
              <a:gd name="T86" fmla="*/ 22 w 48"/>
              <a:gd name="T87" fmla="*/ 14 h 40"/>
              <a:gd name="T88" fmla="*/ 23 w 48"/>
              <a:gd name="T89"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40">
                <a:moveTo>
                  <a:pt x="26" y="40"/>
                </a:moveTo>
                <a:lnTo>
                  <a:pt x="25" y="36"/>
                </a:lnTo>
                <a:lnTo>
                  <a:pt x="25" y="36"/>
                </a:lnTo>
                <a:lnTo>
                  <a:pt x="32" y="35"/>
                </a:lnTo>
                <a:lnTo>
                  <a:pt x="39" y="31"/>
                </a:lnTo>
                <a:lnTo>
                  <a:pt x="39" y="31"/>
                </a:lnTo>
                <a:lnTo>
                  <a:pt x="41" y="29"/>
                </a:lnTo>
                <a:lnTo>
                  <a:pt x="43" y="26"/>
                </a:lnTo>
                <a:lnTo>
                  <a:pt x="44" y="22"/>
                </a:lnTo>
                <a:lnTo>
                  <a:pt x="44" y="18"/>
                </a:lnTo>
                <a:lnTo>
                  <a:pt x="44" y="18"/>
                </a:lnTo>
                <a:lnTo>
                  <a:pt x="44" y="15"/>
                </a:lnTo>
                <a:lnTo>
                  <a:pt x="43" y="12"/>
                </a:lnTo>
                <a:lnTo>
                  <a:pt x="42" y="10"/>
                </a:lnTo>
                <a:lnTo>
                  <a:pt x="40" y="7"/>
                </a:lnTo>
                <a:lnTo>
                  <a:pt x="40" y="7"/>
                </a:lnTo>
                <a:lnTo>
                  <a:pt x="37" y="6"/>
                </a:lnTo>
                <a:lnTo>
                  <a:pt x="34" y="5"/>
                </a:lnTo>
                <a:lnTo>
                  <a:pt x="27" y="3"/>
                </a:lnTo>
                <a:lnTo>
                  <a:pt x="27" y="3"/>
                </a:lnTo>
                <a:lnTo>
                  <a:pt x="25" y="16"/>
                </a:lnTo>
                <a:lnTo>
                  <a:pt x="24" y="21"/>
                </a:lnTo>
                <a:lnTo>
                  <a:pt x="22" y="27"/>
                </a:lnTo>
                <a:lnTo>
                  <a:pt x="22" y="27"/>
                </a:lnTo>
                <a:lnTo>
                  <a:pt x="19" y="31"/>
                </a:lnTo>
                <a:lnTo>
                  <a:pt x="17" y="34"/>
                </a:lnTo>
                <a:lnTo>
                  <a:pt x="14" y="36"/>
                </a:lnTo>
                <a:lnTo>
                  <a:pt x="10" y="36"/>
                </a:lnTo>
                <a:lnTo>
                  <a:pt x="10" y="36"/>
                </a:lnTo>
                <a:lnTo>
                  <a:pt x="6" y="35"/>
                </a:lnTo>
                <a:lnTo>
                  <a:pt x="2" y="33"/>
                </a:lnTo>
                <a:lnTo>
                  <a:pt x="2" y="33"/>
                </a:lnTo>
                <a:lnTo>
                  <a:pt x="1" y="29"/>
                </a:lnTo>
                <a:lnTo>
                  <a:pt x="0" y="23"/>
                </a:lnTo>
                <a:lnTo>
                  <a:pt x="0" y="23"/>
                </a:lnTo>
                <a:lnTo>
                  <a:pt x="0" y="18"/>
                </a:lnTo>
                <a:lnTo>
                  <a:pt x="2" y="14"/>
                </a:lnTo>
                <a:lnTo>
                  <a:pt x="4" y="11"/>
                </a:lnTo>
                <a:lnTo>
                  <a:pt x="8" y="7"/>
                </a:lnTo>
                <a:lnTo>
                  <a:pt x="8" y="7"/>
                </a:lnTo>
                <a:lnTo>
                  <a:pt x="12" y="4"/>
                </a:lnTo>
                <a:lnTo>
                  <a:pt x="17" y="2"/>
                </a:lnTo>
                <a:lnTo>
                  <a:pt x="21" y="1"/>
                </a:lnTo>
                <a:lnTo>
                  <a:pt x="26" y="0"/>
                </a:lnTo>
                <a:lnTo>
                  <a:pt x="26" y="0"/>
                </a:lnTo>
                <a:lnTo>
                  <a:pt x="31" y="0"/>
                </a:lnTo>
                <a:lnTo>
                  <a:pt x="35" y="1"/>
                </a:lnTo>
                <a:lnTo>
                  <a:pt x="39" y="3"/>
                </a:lnTo>
                <a:lnTo>
                  <a:pt x="42" y="5"/>
                </a:lnTo>
                <a:lnTo>
                  <a:pt x="42" y="5"/>
                </a:lnTo>
                <a:lnTo>
                  <a:pt x="45" y="8"/>
                </a:lnTo>
                <a:lnTo>
                  <a:pt x="47" y="11"/>
                </a:lnTo>
                <a:lnTo>
                  <a:pt x="48" y="14"/>
                </a:lnTo>
                <a:lnTo>
                  <a:pt x="48" y="18"/>
                </a:lnTo>
                <a:lnTo>
                  <a:pt x="48" y="18"/>
                </a:lnTo>
                <a:lnTo>
                  <a:pt x="48" y="23"/>
                </a:lnTo>
                <a:lnTo>
                  <a:pt x="47" y="28"/>
                </a:lnTo>
                <a:lnTo>
                  <a:pt x="45" y="31"/>
                </a:lnTo>
                <a:lnTo>
                  <a:pt x="42" y="34"/>
                </a:lnTo>
                <a:lnTo>
                  <a:pt x="42" y="34"/>
                </a:lnTo>
                <a:lnTo>
                  <a:pt x="39" y="36"/>
                </a:lnTo>
                <a:lnTo>
                  <a:pt x="35" y="38"/>
                </a:lnTo>
                <a:lnTo>
                  <a:pt x="30" y="39"/>
                </a:lnTo>
                <a:lnTo>
                  <a:pt x="26" y="40"/>
                </a:lnTo>
                <a:lnTo>
                  <a:pt x="26" y="40"/>
                </a:lnTo>
                <a:close/>
                <a:moveTo>
                  <a:pt x="23" y="4"/>
                </a:moveTo>
                <a:lnTo>
                  <a:pt x="23" y="4"/>
                </a:lnTo>
                <a:lnTo>
                  <a:pt x="19" y="5"/>
                </a:lnTo>
                <a:lnTo>
                  <a:pt x="16" y="6"/>
                </a:lnTo>
                <a:lnTo>
                  <a:pt x="10" y="10"/>
                </a:lnTo>
                <a:lnTo>
                  <a:pt x="10" y="10"/>
                </a:lnTo>
                <a:lnTo>
                  <a:pt x="8" y="13"/>
                </a:lnTo>
                <a:lnTo>
                  <a:pt x="6" y="16"/>
                </a:lnTo>
                <a:lnTo>
                  <a:pt x="4" y="19"/>
                </a:lnTo>
                <a:lnTo>
                  <a:pt x="4" y="23"/>
                </a:lnTo>
                <a:lnTo>
                  <a:pt x="4" y="23"/>
                </a:lnTo>
                <a:lnTo>
                  <a:pt x="4" y="27"/>
                </a:lnTo>
                <a:lnTo>
                  <a:pt x="6" y="30"/>
                </a:lnTo>
                <a:lnTo>
                  <a:pt x="6" y="30"/>
                </a:lnTo>
                <a:lnTo>
                  <a:pt x="8" y="32"/>
                </a:lnTo>
                <a:lnTo>
                  <a:pt x="11" y="33"/>
                </a:lnTo>
                <a:lnTo>
                  <a:pt x="11" y="33"/>
                </a:lnTo>
                <a:lnTo>
                  <a:pt x="13" y="32"/>
                </a:lnTo>
                <a:lnTo>
                  <a:pt x="15" y="30"/>
                </a:lnTo>
                <a:lnTo>
                  <a:pt x="17" y="28"/>
                </a:lnTo>
                <a:lnTo>
                  <a:pt x="19" y="23"/>
                </a:lnTo>
                <a:lnTo>
                  <a:pt x="19" y="23"/>
                </a:lnTo>
                <a:lnTo>
                  <a:pt x="22" y="14"/>
                </a:lnTo>
                <a:lnTo>
                  <a:pt x="23" y="4"/>
                </a:lnTo>
                <a:lnTo>
                  <a:pt x="23"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Freeform 814">
            <a:extLst>
              <a:ext uri="{FF2B5EF4-FFF2-40B4-BE49-F238E27FC236}">
                <a16:creationId xmlns:a16="http://schemas.microsoft.com/office/drawing/2014/main" id="{DC021D81-A416-4E1F-B21E-8EAAF6D154CD}"/>
              </a:ext>
            </a:extLst>
          </p:cNvPr>
          <p:cNvSpPr>
            <a:spLocks/>
          </p:cNvSpPr>
          <p:nvPr/>
        </p:nvSpPr>
        <p:spPr bwMode="auto">
          <a:xfrm>
            <a:off x="8828088" y="5745163"/>
            <a:ext cx="41275" cy="33337"/>
          </a:xfrm>
          <a:custGeom>
            <a:avLst/>
            <a:gdLst>
              <a:gd name="T0" fmla="*/ 51 w 51"/>
              <a:gd name="T1" fmla="*/ 39 h 42"/>
              <a:gd name="T2" fmla="*/ 47 w 51"/>
              <a:gd name="T3" fmla="*/ 42 h 42"/>
              <a:gd name="T4" fmla="*/ 47 w 51"/>
              <a:gd name="T5" fmla="*/ 42 h 42"/>
              <a:gd name="T6" fmla="*/ 39 w 51"/>
              <a:gd name="T7" fmla="*/ 34 h 42"/>
              <a:gd name="T8" fmla="*/ 28 w 51"/>
              <a:gd name="T9" fmla="*/ 24 h 42"/>
              <a:gd name="T10" fmla="*/ 28 w 51"/>
              <a:gd name="T11" fmla="*/ 24 h 42"/>
              <a:gd name="T12" fmla="*/ 22 w 51"/>
              <a:gd name="T13" fmla="*/ 30 h 42"/>
              <a:gd name="T14" fmla="*/ 16 w 51"/>
              <a:gd name="T15" fmla="*/ 35 h 42"/>
              <a:gd name="T16" fmla="*/ 8 w 51"/>
              <a:gd name="T17" fmla="*/ 39 h 42"/>
              <a:gd name="T18" fmla="*/ 2 w 51"/>
              <a:gd name="T19" fmla="*/ 42 h 42"/>
              <a:gd name="T20" fmla="*/ 0 w 51"/>
              <a:gd name="T21" fmla="*/ 38 h 42"/>
              <a:gd name="T22" fmla="*/ 0 w 51"/>
              <a:gd name="T23" fmla="*/ 38 h 42"/>
              <a:gd name="T24" fmla="*/ 12 w 51"/>
              <a:gd name="T25" fmla="*/ 33 h 42"/>
              <a:gd name="T26" fmla="*/ 22 w 51"/>
              <a:gd name="T27" fmla="*/ 24 h 42"/>
              <a:gd name="T28" fmla="*/ 22 w 51"/>
              <a:gd name="T29" fmla="*/ 24 h 42"/>
              <a:gd name="T30" fmla="*/ 27 w 51"/>
              <a:gd name="T31" fmla="*/ 19 h 42"/>
              <a:gd name="T32" fmla="*/ 31 w 51"/>
              <a:gd name="T33" fmla="*/ 14 h 42"/>
              <a:gd name="T34" fmla="*/ 34 w 51"/>
              <a:gd name="T35" fmla="*/ 9 h 42"/>
              <a:gd name="T36" fmla="*/ 37 w 51"/>
              <a:gd name="T37" fmla="*/ 4 h 42"/>
              <a:gd name="T38" fmla="*/ 7 w 51"/>
              <a:gd name="T39" fmla="*/ 4 h 42"/>
              <a:gd name="T40" fmla="*/ 7 w 51"/>
              <a:gd name="T41" fmla="*/ 0 h 42"/>
              <a:gd name="T42" fmla="*/ 41 w 51"/>
              <a:gd name="T43" fmla="*/ 0 h 42"/>
              <a:gd name="T44" fmla="*/ 42 w 51"/>
              <a:gd name="T45" fmla="*/ 1 h 42"/>
              <a:gd name="T46" fmla="*/ 42 w 51"/>
              <a:gd name="T47" fmla="*/ 1 h 42"/>
              <a:gd name="T48" fmla="*/ 38 w 51"/>
              <a:gd name="T49" fmla="*/ 12 h 42"/>
              <a:gd name="T50" fmla="*/ 31 w 51"/>
              <a:gd name="T51" fmla="*/ 21 h 42"/>
              <a:gd name="T52" fmla="*/ 31 w 51"/>
              <a:gd name="T53" fmla="*/ 21 h 42"/>
              <a:gd name="T54" fmla="*/ 51 w 51"/>
              <a:gd name="T55" fmla="*/ 39 h 42"/>
              <a:gd name="T56" fmla="*/ 51 w 51"/>
              <a:gd name="T57"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42">
                <a:moveTo>
                  <a:pt x="51" y="39"/>
                </a:moveTo>
                <a:lnTo>
                  <a:pt x="47" y="42"/>
                </a:lnTo>
                <a:lnTo>
                  <a:pt x="47" y="42"/>
                </a:lnTo>
                <a:lnTo>
                  <a:pt x="39" y="34"/>
                </a:lnTo>
                <a:lnTo>
                  <a:pt x="28" y="24"/>
                </a:lnTo>
                <a:lnTo>
                  <a:pt x="28" y="24"/>
                </a:lnTo>
                <a:lnTo>
                  <a:pt x="22" y="30"/>
                </a:lnTo>
                <a:lnTo>
                  <a:pt x="16" y="35"/>
                </a:lnTo>
                <a:lnTo>
                  <a:pt x="8" y="39"/>
                </a:lnTo>
                <a:lnTo>
                  <a:pt x="2" y="42"/>
                </a:lnTo>
                <a:lnTo>
                  <a:pt x="0" y="38"/>
                </a:lnTo>
                <a:lnTo>
                  <a:pt x="0" y="38"/>
                </a:lnTo>
                <a:lnTo>
                  <a:pt x="12" y="33"/>
                </a:lnTo>
                <a:lnTo>
                  <a:pt x="22" y="24"/>
                </a:lnTo>
                <a:lnTo>
                  <a:pt x="22" y="24"/>
                </a:lnTo>
                <a:lnTo>
                  <a:pt x="27" y="19"/>
                </a:lnTo>
                <a:lnTo>
                  <a:pt x="31" y="14"/>
                </a:lnTo>
                <a:lnTo>
                  <a:pt x="34" y="9"/>
                </a:lnTo>
                <a:lnTo>
                  <a:pt x="37" y="4"/>
                </a:lnTo>
                <a:lnTo>
                  <a:pt x="7" y="4"/>
                </a:lnTo>
                <a:lnTo>
                  <a:pt x="7" y="0"/>
                </a:lnTo>
                <a:lnTo>
                  <a:pt x="41" y="0"/>
                </a:lnTo>
                <a:lnTo>
                  <a:pt x="42" y="1"/>
                </a:lnTo>
                <a:lnTo>
                  <a:pt x="42" y="1"/>
                </a:lnTo>
                <a:lnTo>
                  <a:pt x="38" y="12"/>
                </a:lnTo>
                <a:lnTo>
                  <a:pt x="31" y="21"/>
                </a:lnTo>
                <a:lnTo>
                  <a:pt x="31" y="21"/>
                </a:lnTo>
                <a:lnTo>
                  <a:pt x="51" y="39"/>
                </a:lnTo>
                <a:lnTo>
                  <a:pt x="51"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Freeform 815">
            <a:extLst>
              <a:ext uri="{FF2B5EF4-FFF2-40B4-BE49-F238E27FC236}">
                <a16:creationId xmlns:a16="http://schemas.microsoft.com/office/drawing/2014/main" id="{511ACD35-D184-4422-B91D-C485866220B3}"/>
              </a:ext>
            </a:extLst>
          </p:cNvPr>
          <p:cNvSpPr>
            <a:spLocks/>
          </p:cNvSpPr>
          <p:nvPr/>
        </p:nvSpPr>
        <p:spPr bwMode="auto">
          <a:xfrm>
            <a:off x="8264525" y="5813425"/>
            <a:ext cx="36512" cy="34925"/>
          </a:xfrm>
          <a:custGeom>
            <a:avLst/>
            <a:gdLst>
              <a:gd name="T0" fmla="*/ 24 w 46"/>
              <a:gd name="T1" fmla="*/ 1 h 45"/>
              <a:gd name="T2" fmla="*/ 24 w 46"/>
              <a:gd name="T3" fmla="*/ 1 h 45"/>
              <a:gd name="T4" fmla="*/ 22 w 46"/>
              <a:gd name="T5" fmla="*/ 7 h 45"/>
              <a:gd name="T6" fmla="*/ 46 w 46"/>
              <a:gd name="T7" fmla="*/ 7 h 45"/>
              <a:gd name="T8" fmla="*/ 46 w 46"/>
              <a:gd name="T9" fmla="*/ 7 h 45"/>
              <a:gd name="T10" fmla="*/ 46 w 46"/>
              <a:gd name="T11" fmla="*/ 12 h 45"/>
              <a:gd name="T12" fmla="*/ 46 w 46"/>
              <a:gd name="T13" fmla="*/ 12 h 45"/>
              <a:gd name="T14" fmla="*/ 44 w 46"/>
              <a:gd name="T15" fmla="*/ 21 h 45"/>
              <a:gd name="T16" fmla="*/ 44 w 46"/>
              <a:gd name="T17" fmla="*/ 21 h 45"/>
              <a:gd name="T18" fmla="*/ 39 w 46"/>
              <a:gd name="T19" fmla="*/ 29 h 45"/>
              <a:gd name="T20" fmla="*/ 39 w 46"/>
              <a:gd name="T21" fmla="*/ 29 h 45"/>
              <a:gd name="T22" fmla="*/ 36 w 46"/>
              <a:gd name="T23" fmla="*/ 33 h 45"/>
              <a:gd name="T24" fmla="*/ 32 w 46"/>
              <a:gd name="T25" fmla="*/ 36 h 45"/>
              <a:gd name="T26" fmla="*/ 32 w 46"/>
              <a:gd name="T27" fmla="*/ 36 h 45"/>
              <a:gd name="T28" fmla="*/ 28 w 46"/>
              <a:gd name="T29" fmla="*/ 39 h 45"/>
              <a:gd name="T30" fmla="*/ 23 w 46"/>
              <a:gd name="T31" fmla="*/ 42 h 45"/>
              <a:gd name="T32" fmla="*/ 23 w 46"/>
              <a:gd name="T33" fmla="*/ 42 h 45"/>
              <a:gd name="T34" fmla="*/ 17 w 46"/>
              <a:gd name="T35" fmla="*/ 44 h 45"/>
              <a:gd name="T36" fmla="*/ 10 w 46"/>
              <a:gd name="T37" fmla="*/ 45 h 45"/>
              <a:gd name="T38" fmla="*/ 9 w 46"/>
              <a:gd name="T39" fmla="*/ 42 h 45"/>
              <a:gd name="T40" fmla="*/ 9 w 46"/>
              <a:gd name="T41" fmla="*/ 42 h 45"/>
              <a:gd name="T42" fmla="*/ 17 w 46"/>
              <a:gd name="T43" fmla="*/ 40 h 45"/>
              <a:gd name="T44" fmla="*/ 23 w 46"/>
              <a:gd name="T45" fmla="*/ 37 h 45"/>
              <a:gd name="T46" fmla="*/ 29 w 46"/>
              <a:gd name="T47" fmla="*/ 34 h 45"/>
              <a:gd name="T48" fmla="*/ 33 w 46"/>
              <a:gd name="T49" fmla="*/ 30 h 45"/>
              <a:gd name="T50" fmla="*/ 33 w 46"/>
              <a:gd name="T51" fmla="*/ 30 h 45"/>
              <a:gd name="T52" fmla="*/ 25 w 46"/>
              <a:gd name="T53" fmla="*/ 26 h 45"/>
              <a:gd name="T54" fmla="*/ 14 w 46"/>
              <a:gd name="T55" fmla="*/ 22 h 45"/>
              <a:gd name="T56" fmla="*/ 17 w 46"/>
              <a:gd name="T57" fmla="*/ 19 h 45"/>
              <a:gd name="T58" fmla="*/ 17 w 46"/>
              <a:gd name="T59" fmla="*/ 19 h 45"/>
              <a:gd name="T60" fmla="*/ 26 w 46"/>
              <a:gd name="T61" fmla="*/ 22 h 45"/>
              <a:gd name="T62" fmla="*/ 36 w 46"/>
              <a:gd name="T63" fmla="*/ 27 h 45"/>
              <a:gd name="T64" fmla="*/ 36 w 46"/>
              <a:gd name="T65" fmla="*/ 27 h 45"/>
              <a:gd name="T66" fmla="*/ 40 w 46"/>
              <a:gd name="T67" fmla="*/ 19 h 45"/>
              <a:gd name="T68" fmla="*/ 42 w 46"/>
              <a:gd name="T69" fmla="*/ 10 h 45"/>
              <a:gd name="T70" fmla="*/ 20 w 46"/>
              <a:gd name="T71" fmla="*/ 10 h 45"/>
              <a:gd name="T72" fmla="*/ 20 w 46"/>
              <a:gd name="T73" fmla="*/ 10 h 45"/>
              <a:gd name="T74" fmla="*/ 16 w 46"/>
              <a:gd name="T75" fmla="*/ 15 h 45"/>
              <a:gd name="T76" fmla="*/ 11 w 46"/>
              <a:gd name="T77" fmla="*/ 20 h 45"/>
              <a:gd name="T78" fmla="*/ 11 w 46"/>
              <a:gd name="T79" fmla="*/ 20 h 45"/>
              <a:gd name="T80" fmla="*/ 7 w 46"/>
              <a:gd name="T81" fmla="*/ 24 h 45"/>
              <a:gd name="T82" fmla="*/ 2 w 46"/>
              <a:gd name="T83" fmla="*/ 27 h 45"/>
              <a:gd name="T84" fmla="*/ 0 w 46"/>
              <a:gd name="T85" fmla="*/ 25 h 45"/>
              <a:gd name="T86" fmla="*/ 0 w 46"/>
              <a:gd name="T87" fmla="*/ 25 h 45"/>
              <a:gd name="T88" fmla="*/ 6 w 46"/>
              <a:gd name="T89" fmla="*/ 20 h 45"/>
              <a:gd name="T90" fmla="*/ 12 w 46"/>
              <a:gd name="T91" fmla="*/ 14 h 45"/>
              <a:gd name="T92" fmla="*/ 12 w 46"/>
              <a:gd name="T93" fmla="*/ 14 h 45"/>
              <a:gd name="T94" fmla="*/ 17 w 46"/>
              <a:gd name="T95" fmla="*/ 7 h 45"/>
              <a:gd name="T96" fmla="*/ 19 w 46"/>
              <a:gd name="T97" fmla="*/ 0 h 45"/>
              <a:gd name="T98" fmla="*/ 24 w 46"/>
              <a:gd name="T99"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 h="45">
                <a:moveTo>
                  <a:pt x="24" y="1"/>
                </a:moveTo>
                <a:lnTo>
                  <a:pt x="24" y="1"/>
                </a:lnTo>
                <a:lnTo>
                  <a:pt x="22" y="7"/>
                </a:lnTo>
                <a:lnTo>
                  <a:pt x="46" y="7"/>
                </a:lnTo>
                <a:lnTo>
                  <a:pt x="46" y="7"/>
                </a:lnTo>
                <a:lnTo>
                  <a:pt x="46" y="12"/>
                </a:lnTo>
                <a:lnTo>
                  <a:pt x="46" y="12"/>
                </a:lnTo>
                <a:lnTo>
                  <a:pt x="44" y="21"/>
                </a:lnTo>
                <a:lnTo>
                  <a:pt x="44" y="21"/>
                </a:lnTo>
                <a:lnTo>
                  <a:pt x="39" y="29"/>
                </a:lnTo>
                <a:lnTo>
                  <a:pt x="39" y="29"/>
                </a:lnTo>
                <a:lnTo>
                  <a:pt x="36" y="33"/>
                </a:lnTo>
                <a:lnTo>
                  <a:pt x="32" y="36"/>
                </a:lnTo>
                <a:lnTo>
                  <a:pt x="32" y="36"/>
                </a:lnTo>
                <a:lnTo>
                  <a:pt x="28" y="39"/>
                </a:lnTo>
                <a:lnTo>
                  <a:pt x="23" y="42"/>
                </a:lnTo>
                <a:lnTo>
                  <a:pt x="23" y="42"/>
                </a:lnTo>
                <a:lnTo>
                  <a:pt x="17" y="44"/>
                </a:lnTo>
                <a:lnTo>
                  <a:pt x="10" y="45"/>
                </a:lnTo>
                <a:lnTo>
                  <a:pt x="9" y="42"/>
                </a:lnTo>
                <a:lnTo>
                  <a:pt x="9" y="42"/>
                </a:lnTo>
                <a:lnTo>
                  <a:pt x="17" y="40"/>
                </a:lnTo>
                <a:lnTo>
                  <a:pt x="23" y="37"/>
                </a:lnTo>
                <a:lnTo>
                  <a:pt x="29" y="34"/>
                </a:lnTo>
                <a:lnTo>
                  <a:pt x="33" y="30"/>
                </a:lnTo>
                <a:lnTo>
                  <a:pt x="33" y="30"/>
                </a:lnTo>
                <a:lnTo>
                  <a:pt x="25" y="26"/>
                </a:lnTo>
                <a:lnTo>
                  <a:pt x="14" y="22"/>
                </a:lnTo>
                <a:lnTo>
                  <a:pt x="17" y="19"/>
                </a:lnTo>
                <a:lnTo>
                  <a:pt x="17" y="19"/>
                </a:lnTo>
                <a:lnTo>
                  <a:pt x="26" y="22"/>
                </a:lnTo>
                <a:lnTo>
                  <a:pt x="36" y="27"/>
                </a:lnTo>
                <a:lnTo>
                  <a:pt x="36" y="27"/>
                </a:lnTo>
                <a:lnTo>
                  <a:pt x="40" y="19"/>
                </a:lnTo>
                <a:lnTo>
                  <a:pt x="42" y="10"/>
                </a:lnTo>
                <a:lnTo>
                  <a:pt x="20" y="10"/>
                </a:lnTo>
                <a:lnTo>
                  <a:pt x="20" y="10"/>
                </a:lnTo>
                <a:lnTo>
                  <a:pt x="16" y="15"/>
                </a:lnTo>
                <a:lnTo>
                  <a:pt x="11" y="20"/>
                </a:lnTo>
                <a:lnTo>
                  <a:pt x="11" y="20"/>
                </a:lnTo>
                <a:lnTo>
                  <a:pt x="7" y="24"/>
                </a:lnTo>
                <a:lnTo>
                  <a:pt x="2" y="27"/>
                </a:lnTo>
                <a:lnTo>
                  <a:pt x="0" y="25"/>
                </a:lnTo>
                <a:lnTo>
                  <a:pt x="0" y="25"/>
                </a:lnTo>
                <a:lnTo>
                  <a:pt x="6" y="20"/>
                </a:lnTo>
                <a:lnTo>
                  <a:pt x="12" y="14"/>
                </a:lnTo>
                <a:lnTo>
                  <a:pt x="12" y="14"/>
                </a:lnTo>
                <a:lnTo>
                  <a:pt x="17" y="7"/>
                </a:lnTo>
                <a:lnTo>
                  <a:pt x="19" y="0"/>
                </a:lnTo>
                <a:lnTo>
                  <a:pt x="24" y="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Freeform 816">
            <a:extLst>
              <a:ext uri="{FF2B5EF4-FFF2-40B4-BE49-F238E27FC236}">
                <a16:creationId xmlns:a16="http://schemas.microsoft.com/office/drawing/2014/main" id="{3D1C172F-4554-44EA-9A6B-C68E6ABEEC82}"/>
              </a:ext>
            </a:extLst>
          </p:cNvPr>
          <p:cNvSpPr>
            <a:spLocks noEditPoints="1"/>
          </p:cNvSpPr>
          <p:nvPr/>
        </p:nvSpPr>
        <p:spPr bwMode="auto">
          <a:xfrm>
            <a:off x="8310563" y="5821363"/>
            <a:ext cx="28575" cy="28575"/>
          </a:xfrm>
          <a:custGeom>
            <a:avLst/>
            <a:gdLst>
              <a:gd name="T0" fmla="*/ 10 w 38"/>
              <a:gd name="T1" fmla="*/ 16 h 34"/>
              <a:gd name="T2" fmla="*/ 6 w 38"/>
              <a:gd name="T3" fmla="*/ 18 h 34"/>
              <a:gd name="T4" fmla="*/ 6 w 38"/>
              <a:gd name="T5" fmla="*/ 18 h 34"/>
              <a:gd name="T6" fmla="*/ 4 w 38"/>
              <a:gd name="T7" fmla="*/ 11 h 34"/>
              <a:gd name="T8" fmla="*/ 0 w 38"/>
              <a:gd name="T9" fmla="*/ 3 h 34"/>
              <a:gd name="T10" fmla="*/ 4 w 38"/>
              <a:gd name="T11" fmla="*/ 2 h 34"/>
              <a:gd name="T12" fmla="*/ 4 w 38"/>
              <a:gd name="T13" fmla="*/ 2 h 34"/>
              <a:gd name="T14" fmla="*/ 7 w 38"/>
              <a:gd name="T15" fmla="*/ 8 h 34"/>
              <a:gd name="T16" fmla="*/ 7 w 38"/>
              <a:gd name="T17" fmla="*/ 8 h 34"/>
              <a:gd name="T18" fmla="*/ 10 w 38"/>
              <a:gd name="T19" fmla="*/ 16 h 34"/>
              <a:gd name="T20" fmla="*/ 10 w 38"/>
              <a:gd name="T21" fmla="*/ 16 h 34"/>
              <a:gd name="T22" fmla="*/ 38 w 38"/>
              <a:gd name="T23" fmla="*/ 1 h 34"/>
              <a:gd name="T24" fmla="*/ 38 w 38"/>
              <a:gd name="T25" fmla="*/ 1 h 34"/>
              <a:gd name="T26" fmla="*/ 36 w 38"/>
              <a:gd name="T27" fmla="*/ 9 h 34"/>
              <a:gd name="T28" fmla="*/ 34 w 38"/>
              <a:gd name="T29" fmla="*/ 15 h 34"/>
              <a:gd name="T30" fmla="*/ 32 w 38"/>
              <a:gd name="T31" fmla="*/ 20 h 34"/>
              <a:gd name="T32" fmla="*/ 28 w 38"/>
              <a:gd name="T33" fmla="*/ 24 h 34"/>
              <a:gd name="T34" fmla="*/ 28 w 38"/>
              <a:gd name="T35" fmla="*/ 24 h 34"/>
              <a:gd name="T36" fmla="*/ 24 w 38"/>
              <a:gd name="T37" fmla="*/ 28 h 34"/>
              <a:gd name="T38" fmla="*/ 19 w 38"/>
              <a:gd name="T39" fmla="*/ 30 h 34"/>
              <a:gd name="T40" fmla="*/ 13 w 38"/>
              <a:gd name="T41" fmla="*/ 32 h 34"/>
              <a:gd name="T42" fmla="*/ 7 w 38"/>
              <a:gd name="T43" fmla="*/ 34 h 34"/>
              <a:gd name="T44" fmla="*/ 5 w 38"/>
              <a:gd name="T45" fmla="*/ 30 h 34"/>
              <a:gd name="T46" fmla="*/ 5 w 38"/>
              <a:gd name="T47" fmla="*/ 30 h 34"/>
              <a:gd name="T48" fmla="*/ 12 w 38"/>
              <a:gd name="T49" fmla="*/ 29 h 34"/>
              <a:gd name="T50" fmla="*/ 19 w 38"/>
              <a:gd name="T51" fmla="*/ 27 h 34"/>
              <a:gd name="T52" fmla="*/ 23 w 38"/>
              <a:gd name="T53" fmla="*/ 24 h 34"/>
              <a:gd name="T54" fmla="*/ 27 w 38"/>
              <a:gd name="T55" fmla="*/ 20 h 34"/>
              <a:gd name="T56" fmla="*/ 27 w 38"/>
              <a:gd name="T57" fmla="*/ 20 h 34"/>
              <a:gd name="T58" fmla="*/ 29 w 38"/>
              <a:gd name="T59" fmla="*/ 16 h 34"/>
              <a:gd name="T60" fmla="*/ 31 w 38"/>
              <a:gd name="T61" fmla="*/ 12 h 34"/>
              <a:gd name="T62" fmla="*/ 33 w 38"/>
              <a:gd name="T63" fmla="*/ 6 h 34"/>
              <a:gd name="T64" fmla="*/ 34 w 38"/>
              <a:gd name="T65" fmla="*/ 1 h 34"/>
              <a:gd name="T66" fmla="*/ 38 w 38"/>
              <a:gd name="T67" fmla="*/ 1 h 34"/>
              <a:gd name="T68" fmla="*/ 23 w 38"/>
              <a:gd name="T69" fmla="*/ 14 h 34"/>
              <a:gd name="T70" fmla="*/ 19 w 38"/>
              <a:gd name="T71" fmla="*/ 15 h 34"/>
              <a:gd name="T72" fmla="*/ 19 w 38"/>
              <a:gd name="T73" fmla="*/ 15 h 34"/>
              <a:gd name="T74" fmla="*/ 16 w 38"/>
              <a:gd name="T75" fmla="*/ 9 h 34"/>
              <a:gd name="T76" fmla="*/ 12 w 38"/>
              <a:gd name="T77" fmla="*/ 1 h 34"/>
              <a:gd name="T78" fmla="*/ 16 w 38"/>
              <a:gd name="T79" fmla="*/ 0 h 34"/>
              <a:gd name="T80" fmla="*/ 16 w 38"/>
              <a:gd name="T81" fmla="*/ 0 h 34"/>
              <a:gd name="T82" fmla="*/ 20 w 38"/>
              <a:gd name="T83" fmla="*/ 7 h 34"/>
              <a:gd name="T84" fmla="*/ 20 w 38"/>
              <a:gd name="T85" fmla="*/ 7 h 34"/>
              <a:gd name="T86" fmla="*/ 23 w 38"/>
              <a:gd name="T87" fmla="*/ 14 h 34"/>
              <a:gd name="T88" fmla="*/ 23 w 38"/>
              <a:gd name="T89"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4">
                <a:moveTo>
                  <a:pt x="10" y="16"/>
                </a:moveTo>
                <a:lnTo>
                  <a:pt x="6" y="18"/>
                </a:lnTo>
                <a:lnTo>
                  <a:pt x="6" y="18"/>
                </a:lnTo>
                <a:lnTo>
                  <a:pt x="4" y="11"/>
                </a:lnTo>
                <a:lnTo>
                  <a:pt x="0" y="3"/>
                </a:lnTo>
                <a:lnTo>
                  <a:pt x="4" y="2"/>
                </a:lnTo>
                <a:lnTo>
                  <a:pt x="4" y="2"/>
                </a:lnTo>
                <a:lnTo>
                  <a:pt x="7" y="8"/>
                </a:lnTo>
                <a:lnTo>
                  <a:pt x="7" y="8"/>
                </a:lnTo>
                <a:lnTo>
                  <a:pt x="10" y="16"/>
                </a:lnTo>
                <a:lnTo>
                  <a:pt x="10" y="16"/>
                </a:lnTo>
                <a:close/>
                <a:moveTo>
                  <a:pt x="38" y="1"/>
                </a:moveTo>
                <a:lnTo>
                  <a:pt x="38" y="1"/>
                </a:lnTo>
                <a:lnTo>
                  <a:pt x="36" y="9"/>
                </a:lnTo>
                <a:lnTo>
                  <a:pt x="34" y="15"/>
                </a:lnTo>
                <a:lnTo>
                  <a:pt x="32" y="20"/>
                </a:lnTo>
                <a:lnTo>
                  <a:pt x="28" y="24"/>
                </a:lnTo>
                <a:lnTo>
                  <a:pt x="28" y="24"/>
                </a:lnTo>
                <a:lnTo>
                  <a:pt x="24" y="28"/>
                </a:lnTo>
                <a:lnTo>
                  <a:pt x="19" y="30"/>
                </a:lnTo>
                <a:lnTo>
                  <a:pt x="13" y="32"/>
                </a:lnTo>
                <a:lnTo>
                  <a:pt x="7" y="34"/>
                </a:lnTo>
                <a:lnTo>
                  <a:pt x="5" y="30"/>
                </a:lnTo>
                <a:lnTo>
                  <a:pt x="5" y="30"/>
                </a:lnTo>
                <a:lnTo>
                  <a:pt x="12" y="29"/>
                </a:lnTo>
                <a:lnTo>
                  <a:pt x="19" y="27"/>
                </a:lnTo>
                <a:lnTo>
                  <a:pt x="23" y="24"/>
                </a:lnTo>
                <a:lnTo>
                  <a:pt x="27" y="20"/>
                </a:lnTo>
                <a:lnTo>
                  <a:pt x="27" y="20"/>
                </a:lnTo>
                <a:lnTo>
                  <a:pt x="29" y="16"/>
                </a:lnTo>
                <a:lnTo>
                  <a:pt x="31" y="12"/>
                </a:lnTo>
                <a:lnTo>
                  <a:pt x="33" y="6"/>
                </a:lnTo>
                <a:lnTo>
                  <a:pt x="34" y="1"/>
                </a:lnTo>
                <a:lnTo>
                  <a:pt x="38" y="1"/>
                </a:lnTo>
                <a:close/>
                <a:moveTo>
                  <a:pt x="23" y="14"/>
                </a:moveTo>
                <a:lnTo>
                  <a:pt x="19" y="15"/>
                </a:lnTo>
                <a:lnTo>
                  <a:pt x="19" y="15"/>
                </a:lnTo>
                <a:lnTo>
                  <a:pt x="16" y="9"/>
                </a:lnTo>
                <a:lnTo>
                  <a:pt x="12" y="1"/>
                </a:lnTo>
                <a:lnTo>
                  <a:pt x="16" y="0"/>
                </a:lnTo>
                <a:lnTo>
                  <a:pt x="16" y="0"/>
                </a:lnTo>
                <a:lnTo>
                  <a:pt x="20" y="7"/>
                </a:lnTo>
                <a:lnTo>
                  <a:pt x="20" y="7"/>
                </a:lnTo>
                <a:lnTo>
                  <a:pt x="23" y="14"/>
                </a:lnTo>
                <a:lnTo>
                  <a:pt x="23"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Freeform 817">
            <a:extLst>
              <a:ext uri="{FF2B5EF4-FFF2-40B4-BE49-F238E27FC236}">
                <a16:creationId xmlns:a16="http://schemas.microsoft.com/office/drawing/2014/main" id="{6E346BD9-B470-41D5-A67C-5BF25614F0F9}"/>
              </a:ext>
            </a:extLst>
          </p:cNvPr>
          <p:cNvSpPr>
            <a:spLocks/>
          </p:cNvSpPr>
          <p:nvPr/>
        </p:nvSpPr>
        <p:spPr bwMode="auto">
          <a:xfrm>
            <a:off x="8351838" y="5816600"/>
            <a:ext cx="31750" cy="31750"/>
          </a:xfrm>
          <a:custGeom>
            <a:avLst/>
            <a:gdLst>
              <a:gd name="T0" fmla="*/ 41 w 41"/>
              <a:gd name="T1" fmla="*/ 0 h 41"/>
              <a:gd name="T2" fmla="*/ 41 w 41"/>
              <a:gd name="T3" fmla="*/ 0 h 41"/>
              <a:gd name="T4" fmla="*/ 40 w 41"/>
              <a:gd name="T5" fmla="*/ 10 h 41"/>
              <a:gd name="T6" fmla="*/ 38 w 41"/>
              <a:gd name="T7" fmla="*/ 19 h 41"/>
              <a:gd name="T8" fmla="*/ 38 w 41"/>
              <a:gd name="T9" fmla="*/ 19 h 41"/>
              <a:gd name="T10" fmla="*/ 36 w 41"/>
              <a:gd name="T11" fmla="*/ 23 h 41"/>
              <a:gd name="T12" fmla="*/ 33 w 41"/>
              <a:gd name="T13" fmla="*/ 27 h 41"/>
              <a:gd name="T14" fmla="*/ 30 w 41"/>
              <a:gd name="T15" fmla="*/ 31 h 41"/>
              <a:gd name="T16" fmla="*/ 25 w 41"/>
              <a:gd name="T17" fmla="*/ 34 h 41"/>
              <a:gd name="T18" fmla="*/ 25 w 41"/>
              <a:gd name="T19" fmla="*/ 34 h 41"/>
              <a:gd name="T20" fmla="*/ 20 w 41"/>
              <a:gd name="T21" fmla="*/ 37 h 41"/>
              <a:gd name="T22" fmla="*/ 14 w 41"/>
              <a:gd name="T23" fmla="*/ 39 h 41"/>
              <a:gd name="T24" fmla="*/ 8 w 41"/>
              <a:gd name="T25" fmla="*/ 40 h 41"/>
              <a:gd name="T26" fmla="*/ 2 w 41"/>
              <a:gd name="T27" fmla="*/ 41 h 41"/>
              <a:gd name="T28" fmla="*/ 1 w 41"/>
              <a:gd name="T29" fmla="*/ 37 h 41"/>
              <a:gd name="T30" fmla="*/ 1 w 41"/>
              <a:gd name="T31" fmla="*/ 37 h 41"/>
              <a:gd name="T32" fmla="*/ 7 w 41"/>
              <a:gd name="T33" fmla="*/ 36 h 41"/>
              <a:gd name="T34" fmla="*/ 13 w 41"/>
              <a:gd name="T35" fmla="*/ 35 h 41"/>
              <a:gd name="T36" fmla="*/ 19 w 41"/>
              <a:gd name="T37" fmla="*/ 32 h 41"/>
              <a:gd name="T38" fmla="*/ 25 w 41"/>
              <a:gd name="T39" fmla="*/ 29 h 41"/>
              <a:gd name="T40" fmla="*/ 25 w 41"/>
              <a:gd name="T41" fmla="*/ 29 h 41"/>
              <a:gd name="T42" fmla="*/ 30 w 41"/>
              <a:gd name="T43" fmla="*/ 25 h 41"/>
              <a:gd name="T44" fmla="*/ 33 w 41"/>
              <a:gd name="T45" fmla="*/ 19 h 41"/>
              <a:gd name="T46" fmla="*/ 35 w 41"/>
              <a:gd name="T47" fmla="*/ 13 h 41"/>
              <a:gd name="T48" fmla="*/ 36 w 41"/>
              <a:gd name="T49" fmla="*/ 5 h 41"/>
              <a:gd name="T50" fmla="*/ 0 w 41"/>
              <a:gd name="T51" fmla="*/ 5 h 41"/>
              <a:gd name="T52" fmla="*/ 0 w 41"/>
              <a:gd name="T53" fmla="*/ 0 h 41"/>
              <a:gd name="T54" fmla="*/ 41 w 41"/>
              <a:gd name="T5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41">
                <a:moveTo>
                  <a:pt x="41" y="0"/>
                </a:moveTo>
                <a:lnTo>
                  <a:pt x="41" y="0"/>
                </a:lnTo>
                <a:lnTo>
                  <a:pt x="40" y="10"/>
                </a:lnTo>
                <a:lnTo>
                  <a:pt x="38" y="19"/>
                </a:lnTo>
                <a:lnTo>
                  <a:pt x="38" y="19"/>
                </a:lnTo>
                <a:lnTo>
                  <a:pt x="36" y="23"/>
                </a:lnTo>
                <a:lnTo>
                  <a:pt x="33" y="27"/>
                </a:lnTo>
                <a:lnTo>
                  <a:pt x="30" y="31"/>
                </a:lnTo>
                <a:lnTo>
                  <a:pt x="25" y="34"/>
                </a:lnTo>
                <a:lnTo>
                  <a:pt x="25" y="34"/>
                </a:lnTo>
                <a:lnTo>
                  <a:pt x="20" y="37"/>
                </a:lnTo>
                <a:lnTo>
                  <a:pt x="14" y="39"/>
                </a:lnTo>
                <a:lnTo>
                  <a:pt x="8" y="40"/>
                </a:lnTo>
                <a:lnTo>
                  <a:pt x="2" y="41"/>
                </a:lnTo>
                <a:lnTo>
                  <a:pt x="1" y="37"/>
                </a:lnTo>
                <a:lnTo>
                  <a:pt x="1" y="37"/>
                </a:lnTo>
                <a:lnTo>
                  <a:pt x="7" y="36"/>
                </a:lnTo>
                <a:lnTo>
                  <a:pt x="13" y="35"/>
                </a:lnTo>
                <a:lnTo>
                  <a:pt x="19" y="32"/>
                </a:lnTo>
                <a:lnTo>
                  <a:pt x="25" y="29"/>
                </a:lnTo>
                <a:lnTo>
                  <a:pt x="25" y="29"/>
                </a:lnTo>
                <a:lnTo>
                  <a:pt x="30" y="25"/>
                </a:lnTo>
                <a:lnTo>
                  <a:pt x="33" y="19"/>
                </a:lnTo>
                <a:lnTo>
                  <a:pt x="35" y="13"/>
                </a:lnTo>
                <a:lnTo>
                  <a:pt x="36" y="5"/>
                </a:lnTo>
                <a:lnTo>
                  <a:pt x="0" y="5"/>
                </a:lnTo>
                <a:lnTo>
                  <a:pt x="0" y="0"/>
                </a:lnTo>
                <a:lnTo>
                  <a:pt x="41"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Freeform 818">
            <a:extLst>
              <a:ext uri="{FF2B5EF4-FFF2-40B4-BE49-F238E27FC236}">
                <a16:creationId xmlns:a16="http://schemas.microsoft.com/office/drawing/2014/main" id="{2B7554F0-D397-4E86-9EDD-5F3D96123295}"/>
              </a:ext>
            </a:extLst>
          </p:cNvPr>
          <p:cNvSpPr>
            <a:spLocks noEditPoints="1"/>
          </p:cNvSpPr>
          <p:nvPr/>
        </p:nvSpPr>
        <p:spPr bwMode="auto">
          <a:xfrm>
            <a:off x="8393113" y="5815013"/>
            <a:ext cx="33337" cy="33337"/>
          </a:xfrm>
          <a:custGeom>
            <a:avLst/>
            <a:gdLst>
              <a:gd name="T0" fmla="*/ 7 w 42"/>
              <a:gd name="T1" fmla="*/ 41 h 42"/>
              <a:gd name="T2" fmla="*/ 3 w 42"/>
              <a:gd name="T3" fmla="*/ 42 h 42"/>
              <a:gd name="T4" fmla="*/ 3 w 42"/>
              <a:gd name="T5" fmla="*/ 42 h 42"/>
              <a:gd name="T6" fmla="*/ 1 w 42"/>
              <a:gd name="T7" fmla="*/ 34 h 42"/>
              <a:gd name="T8" fmla="*/ 0 w 42"/>
              <a:gd name="T9" fmla="*/ 24 h 42"/>
              <a:gd name="T10" fmla="*/ 0 w 42"/>
              <a:gd name="T11" fmla="*/ 24 h 42"/>
              <a:gd name="T12" fmla="*/ 1 w 42"/>
              <a:gd name="T13" fmla="*/ 13 h 42"/>
              <a:gd name="T14" fmla="*/ 4 w 42"/>
              <a:gd name="T15" fmla="*/ 0 h 42"/>
              <a:gd name="T16" fmla="*/ 8 w 42"/>
              <a:gd name="T17" fmla="*/ 1 h 42"/>
              <a:gd name="T18" fmla="*/ 8 w 42"/>
              <a:gd name="T19" fmla="*/ 1 h 42"/>
              <a:gd name="T20" fmla="*/ 5 w 42"/>
              <a:gd name="T21" fmla="*/ 13 h 42"/>
              <a:gd name="T22" fmla="*/ 4 w 42"/>
              <a:gd name="T23" fmla="*/ 24 h 42"/>
              <a:gd name="T24" fmla="*/ 4 w 42"/>
              <a:gd name="T25" fmla="*/ 24 h 42"/>
              <a:gd name="T26" fmla="*/ 5 w 42"/>
              <a:gd name="T27" fmla="*/ 33 h 42"/>
              <a:gd name="T28" fmla="*/ 7 w 42"/>
              <a:gd name="T29" fmla="*/ 41 h 42"/>
              <a:gd name="T30" fmla="*/ 7 w 42"/>
              <a:gd name="T31" fmla="*/ 41 h 42"/>
              <a:gd name="T32" fmla="*/ 42 w 42"/>
              <a:gd name="T33" fmla="*/ 40 h 42"/>
              <a:gd name="T34" fmla="*/ 42 w 42"/>
              <a:gd name="T35" fmla="*/ 40 h 42"/>
              <a:gd name="T36" fmla="*/ 32 w 42"/>
              <a:gd name="T37" fmla="*/ 41 h 42"/>
              <a:gd name="T38" fmla="*/ 32 w 42"/>
              <a:gd name="T39" fmla="*/ 41 h 42"/>
              <a:gd name="T40" fmla="*/ 20 w 42"/>
              <a:gd name="T41" fmla="*/ 40 h 42"/>
              <a:gd name="T42" fmla="*/ 20 w 42"/>
              <a:gd name="T43" fmla="*/ 40 h 42"/>
              <a:gd name="T44" fmla="*/ 17 w 42"/>
              <a:gd name="T45" fmla="*/ 39 h 42"/>
              <a:gd name="T46" fmla="*/ 15 w 42"/>
              <a:gd name="T47" fmla="*/ 37 h 42"/>
              <a:gd name="T48" fmla="*/ 15 w 42"/>
              <a:gd name="T49" fmla="*/ 37 h 42"/>
              <a:gd name="T50" fmla="*/ 14 w 42"/>
              <a:gd name="T51" fmla="*/ 35 h 42"/>
              <a:gd name="T52" fmla="*/ 13 w 42"/>
              <a:gd name="T53" fmla="*/ 32 h 42"/>
              <a:gd name="T54" fmla="*/ 13 w 42"/>
              <a:gd name="T55" fmla="*/ 32 h 42"/>
              <a:gd name="T56" fmla="*/ 14 w 42"/>
              <a:gd name="T57" fmla="*/ 28 h 42"/>
              <a:gd name="T58" fmla="*/ 17 w 42"/>
              <a:gd name="T59" fmla="*/ 23 h 42"/>
              <a:gd name="T60" fmla="*/ 20 w 42"/>
              <a:gd name="T61" fmla="*/ 25 h 42"/>
              <a:gd name="T62" fmla="*/ 20 w 42"/>
              <a:gd name="T63" fmla="*/ 25 h 42"/>
              <a:gd name="T64" fmla="*/ 18 w 42"/>
              <a:gd name="T65" fmla="*/ 28 h 42"/>
              <a:gd name="T66" fmla="*/ 17 w 42"/>
              <a:gd name="T67" fmla="*/ 32 h 42"/>
              <a:gd name="T68" fmla="*/ 17 w 42"/>
              <a:gd name="T69" fmla="*/ 32 h 42"/>
              <a:gd name="T70" fmla="*/ 17 w 42"/>
              <a:gd name="T71" fmla="*/ 34 h 42"/>
              <a:gd name="T72" fmla="*/ 19 w 42"/>
              <a:gd name="T73" fmla="*/ 35 h 42"/>
              <a:gd name="T74" fmla="*/ 19 w 42"/>
              <a:gd name="T75" fmla="*/ 35 h 42"/>
              <a:gd name="T76" fmla="*/ 23 w 42"/>
              <a:gd name="T77" fmla="*/ 37 h 42"/>
              <a:gd name="T78" fmla="*/ 23 w 42"/>
              <a:gd name="T79" fmla="*/ 37 h 42"/>
              <a:gd name="T80" fmla="*/ 32 w 42"/>
              <a:gd name="T81" fmla="*/ 37 h 42"/>
              <a:gd name="T82" fmla="*/ 32 w 42"/>
              <a:gd name="T83" fmla="*/ 37 h 42"/>
              <a:gd name="T84" fmla="*/ 42 w 42"/>
              <a:gd name="T85" fmla="*/ 37 h 42"/>
              <a:gd name="T86" fmla="*/ 42 w 42"/>
              <a:gd name="T87" fmla="*/ 40 h 42"/>
              <a:gd name="T88" fmla="*/ 42 w 42"/>
              <a:gd name="T89" fmla="*/ 8 h 42"/>
              <a:gd name="T90" fmla="*/ 42 w 42"/>
              <a:gd name="T91" fmla="*/ 8 h 42"/>
              <a:gd name="T92" fmla="*/ 34 w 42"/>
              <a:gd name="T93" fmla="*/ 8 h 42"/>
              <a:gd name="T94" fmla="*/ 34 w 42"/>
              <a:gd name="T95" fmla="*/ 8 h 42"/>
              <a:gd name="T96" fmla="*/ 14 w 42"/>
              <a:gd name="T97" fmla="*/ 9 h 42"/>
              <a:gd name="T98" fmla="*/ 14 w 42"/>
              <a:gd name="T99" fmla="*/ 9 h 42"/>
              <a:gd name="T100" fmla="*/ 14 w 42"/>
              <a:gd name="T101" fmla="*/ 5 h 42"/>
              <a:gd name="T102" fmla="*/ 14 w 42"/>
              <a:gd name="T103" fmla="*/ 5 h 42"/>
              <a:gd name="T104" fmla="*/ 36 w 42"/>
              <a:gd name="T105" fmla="*/ 4 h 42"/>
              <a:gd name="T106" fmla="*/ 36 w 42"/>
              <a:gd name="T107" fmla="*/ 4 h 42"/>
              <a:gd name="T108" fmla="*/ 42 w 42"/>
              <a:gd name="T109" fmla="*/ 4 h 42"/>
              <a:gd name="T110" fmla="*/ 42 w 42"/>
              <a:gd name="T111" fmla="*/ 5 h 42"/>
              <a:gd name="T112" fmla="*/ 42 w 42"/>
              <a:gd name="T113" fmla="*/ 5 h 42"/>
              <a:gd name="T114" fmla="*/ 42 w 42"/>
              <a:gd name="T115" fmla="*/ 8 h 42"/>
              <a:gd name="T116" fmla="*/ 42 w 42"/>
              <a:gd name="T117"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 h="42">
                <a:moveTo>
                  <a:pt x="7" y="41"/>
                </a:moveTo>
                <a:lnTo>
                  <a:pt x="3" y="42"/>
                </a:lnTo>
                <a:lnTo>
                  <a:pt x="3" y="42"/>
                </a:lnTo>
                <a:lnTo>
                  <a:pt x="1" y="34"/>
                </a:lnTo>
                <a:lnTo>
                  <a:pt x="0" y="24"/>
                </a:lnTo>
                <a:lnTo>
                  <a:pt x="0" y="24"/>
                </a:lnTo>
                <a:lnTo>
                  <a:pt x="1" y="13"/>
                </a:lnTo>
                <a:lnTo>
                  <a:pt x="4" y="0"/>
                </a:lnTo>
                <a:lnTo>
                  <a:pt x="8" y="1"/>
                </a:lnTo>
                <a:lnTo>
                  <a:pt x="8" y="1"/>
                </a:lnTo>
                <a:lnTo>
                  <a:pt x="5" y="13"/>
                </a:lnTo>
                <a:lnTo>
                  <a:pt x="4" y="24"/>
                </a:lnTo>
                <a:lnTo>
                  <a:pt x="4" y="24"/>
                </a:lnTo>
                <a:lnTo>
                  <a:pt x="5" y="33"/>
                </a:lnTo>
                <a:lnTo>
                  <a:pt x="7" y="41"/>
                </a:lnTo>
                <a:lnTo>
                  <a:pt x="7" y="41"/>
                </a:lnTo>
                <a:close/>
                <a:moveTo>
                  <a:pt x="42" y="40"/>
                </a:moveTo>
                <a:lnTo>
                  <a:pt x="42" y="40"/>
                </a:lnTo>
                <a:lnTo>
                  <a:pt x="32" y="41"/>
                </a:lnTo>
                <a:lnTo>
                  <a:pt x="32" y="41"/>
                </a:lnTo>
                <a:lnTo>
                  <a:pt x="20" y="40"/>
                </a:lnTo>
                <a:lnTo>
                  <a:pt x="20" y="40"/>
                </a:lnTo>
                <a:lnTo>
                  <a:pt x="17" y="39"/>
                </a:lnTo>
                <a:lnTo>
                  <a:pt x="15" y="37"/>
                </a:lnTo>
                <a:lnTo>
                  <a:pt x="15" y="37"/>
                </a:lnTo>
                <a:lnTo>
                  <a:pt x="14" y="35"/>
                </a:lnTo>
                <a:lnTo>
                  <a:pt x="13" y="32"/>
                </a:lnTo>
                <a:lnTo>
                  <a:pt x="13" y="32"/>
                </a:lnTo>
                <a:lnTo>
                  <a:pt x="14" y="28"/>
                </a:lnTo>
                <a:lnTo>
                  <a:pt x="17" y="23"/>
                </a:lnTo>
                <a:lnTo>
                  <a:pt x="20" y="25"/>
                </a:lnTo>
                <a:lnTo>
                  <a:pt x="20" y="25"/>
                </a:lnTo>
                <a:lnTo>
                  <a:pt x="18" y="28"/>
                </a:lnTo>
                <a:lnTo>
                  <a:pt x="17" y="32"/>
                </a:lnTo>
                <a:lnTo>
                  <a:pt x="17" y="32"/>
                </a:lnTo>
                <a:lnTo>
                  <a:pt x="17" y="34"/>
                </a:lnTo>
                <a:lnTo>
                  <a:pt x="19" y="35"/>
                </a:lnTo>
                <a:lnTo>
                  <a:pt x="19" y="35"/>
                </a:lnTo>
                <a:lnTo>
                  <a:pt x="23" y="37"/>
                </a:lnTo>
                <a:lnTo>
                  <a:pt x="23" y="37"/>
                </a:lnTo>
                <a:lnTo>
                  <a:pt x="32" y="37"/>
                </a:lnTo>
                <a:lnTo>
                  <a:pt x="32" y="37"/>
                </a:lnTo>
                <a:lnTo>
                  <a:pt x="42" y="37"/>
                </a:lnTo>
                <a:lnTo>
                  <a:pt x="42" y="40"/>
                </a:lnTo>
                <a:close/>
                <a:moveTo>
                  <a:pt x="42" y="8"/>
                </a:moveTo>
                <a:lnTo>
                  <a:pt x="42" y="8"/>
                </a:lnTo>
                <a:lnTo>
                  <a:pt x="34" y="8"/>
                </a:lnTo>
                <a:lnTo>
                  <a:pt x="34" y="8"/>
                </a:lnTo>
                <a:lnTo>
                  <a:pt x="14" y="9"/>
                </a:lnTo>
                <a:lnTo>
                  <a:pt x="14" y="9"/>
                </a:lnTo>
                <a:lnTo>
                  <a:pt x="14" y="5"/>
                </a:lnTo>
                <a:lnTo>
                  <a:pt x="14" y="5"/>
                </a:lnTo>
                <a:lnTo>
                  <a:pt x="36" y="4"/>
                </a:lnTo>
                <a:lnTo>
                  <a:pt x="36" y="4"/>
                </a:lnTo>
                <a:lnTo>
                  <a:pt x="42" y="4"/>
                </a:lnTo>
                <a:lnTo>
                  <a:pt x="42" y="5"/>
                </a:lnTo>
                <a:lnTo>
                  <a:pt x="42" y="5"/>
                </a:lnTo>
                <a:lnTo>
                  <a:pt x="42" y="8"/>
                </a:lnTo>
                <a:lnTo>
                  <a:pt x="42"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Freeform 819">
            <a:extLst>
              <a:ext uri="{FF2B5EF4-FFF2-40B4-BE49-F238E27FC236}">
                <a16:creationId xmlns:a16="http://schemas.microsoft.com/office/drawing/2014/main" id="{9DB21169-FC51-4CAC-8AD6-ECCFD8068420}"/>
              </a:ext>
            </a:extLst>
          </p:cNvPr>
          <p:cNvSpPr>
            <a:spLocks noEditPoints="1"/>
          </p:cNvSpPr>
          <p:nvPr/>
        </p:nvSpPr>
        <p:spPr bwMode="auto">
          <a:xfrm>
            <a:off x="8432800" y="5811838"/>
            <a:ext cx="33337" cy="38100"/>
          </a:xfrm>
          <a:custGeom>
            <a:avLst/>
            <a:gdLst>
              <a:gd name="T0" fmla="*/ 9 w 41"/>
              <a:gd name="T1" fmla="*/ 47 h 47"/>
              <a:gd name="T2" fmla="*/ 9 w 41"/>
              <a:gd name="T3" fmla="*/ 43 h 47"/>
              <a:gd name="T4" fmla="*/ 16 w 41"/>
              <a:gd name="T5" fmla="*/ 43 h 47"/>
              <a:gd name="T6" fmla="*/ 16 w 41"/>
              <a:gd name="T7" fmla="*/ 43 h 47"/>
              <a:gd name="T8" fmla="*/ 19 w 41"/>
              <a:gd name="T9" fmla="*/ 43 h 47"/>
              <a:gd name="T10" fmla="*/ 21 w 41"/>
              <a:gd name="T11" fmla="*/ 40 h 47"/>
              <a:gd name="T12" fmla="*/ 21 w 41"/>
              <a:gd name="T13" fmla="*/ 40 h 47"/>
              <a:gd name="T14" fmla="*/ 22 w 41"/>
              <a:gd name="T15" fmla="*/ 37 h 47"/>
              <a:gd name="T16" fmla="*/ 22 w 41"/>
              <a:gd name="T17" fmla="*/ 30 h 47"/>
              <a:gd name="T18" fmla="*/ 22 w 41"/>
              <a:gd name="T19" fmla="*/ 30 h 47"/>
              <a:gd name="T20" fmla="*/ 22 w 41"/>
              <a:gd name="T21" fmla="*/ 28 h 47"/>
              <a:gd name="T22" fmla="*/ 4 w 41"/>
              <a:gd name="T23" fmla="*/ 28 h 47"/>
              <a:gd name="T24" fmla="*/ 4 w 41"/>
              <a:gd name="T25" fmla="*/ 30 h 47"/>
              <a:gd name="T26" fmla="*/ 0 w 41"/>
              <a:gd name="T27" fmla="*/ 30 h 47"/>
              <a:gd name="T28" fmla="*/ 2 w 41"/>
              <a:gd name="T29" fmla="*/ 13 h 47"/>
              <a:gd name="T30" fmla="*/ 21 w 41"/>
              <a:gd name="T31" fmla="*/ 13 h 47"/>
              <a:gd name="T32" fmla="*/ 21 w 41"/>
              <a:gd name="T33" fmla="*/ 5 h 47"/>
              <a:gd name="T34" fmla="*/ 1 w 41"/>
              <a:gd name="T35" fmla="*/ 5 h 47"/>
              <a:gd name="T36" fmla="*/ 1 w 41"/>
              <a:gd name="T37" fmla="*/ 2 h 47"/>
              <a:gd name="T38" fmla="*/ 25 w 41"/>
              <a:gd name="T39" fmla="*/ 2 h 47"/>
              <a:gd name="T40" fmla="*/ 25 w 41"/>
              <a:gd name="T41" fmla="*/ 17 h 47"/>
              <a:gd name="T42" fmla="*/ 6 w 41"/>
              <a:gd name="T43" fmla="*/ 17 h 47"/>
              <a:gd name="T44" fmla="*/ 5 w 41"/>
              <a:gd name="T45" fmla="*/ 24 h 47"/>
              <a:gd name="T46" fmla="*/ 26 w 41"/>
              <a:gd name="T47" fmla="*/ 24 h 47"/>
              <a:gd name="T48" fmla="*/ 26 w 41"/>
              <a:gd name="T49" fmla="*/ 24 h 47"/>
              <a:gd name="T50" fmla="*/ 26 w 41"/>
              <a:gd name="T51" fmla="*/ 33 h 47"/>
              <a:gd name="T52" fmla="*/ 26 w 41"/>
              <a:gd name="T53" fmla="*/ 33 h 47"/>
              <a:gd name="T54" fmla="*/ 25 w 41"/>
              <a:gd name="T55" fmla="*/ 39 h 47"/>
              <a:gd name="T56" fmla="*/ 25 w 41"/>
              <a:gd name="T57" fmla="*/ 39 h 47"/>
              <a:gd name="T58" fmla="*/ 24 w 41"/>
              <a:gd name="T59" fmla="*/ 44 h 47"/>
              <a:gd name="T60" fmla="*/ 24 w 41"/>
              <a:gd name="T61" fmla="*/ 44 h 47"/>
              <a:gd name="T62" fmla="*/ 21 w 41"/>
              <a:gd name="T63" fmla="*/ 46 h 47"/>
              <a:gd name="T64" fmla="*/ 21 w 41"/>
              <a:gd name="T65" fmla="*/ 46 h 47"/>
              <a:gd name="T66" fmla="*/ 17 w 41"/>
              <a:gd name="T67" fmla="*/ 47 h 47"/>
              <a:gd name="T68" fmla="*/ 9 w 41"/>
              <a:gd name="T69" fmla="*/ 47 h 47"/>
              <a:gd name="T70" fmla="*/ 36 w 41"/>
              <a:gd name="T71" fmla="*/ 46 h 47"/>
              <a:gd name="T72" fmla="*/ 36 w 41"/>
              <a:gd name="T73" fmla="*/ 0 h 47"/>
              <a:gd name="T74" fmla="*/ 41 w 41"/>
              <a:gd name="T75" fmla="*/ 0 h 47"/>
              <a:gd name="T76" fmla="*/ 41 w 41"/>
              <a:gd name="T77" fmla="*/ 46 h 47"/>
              <a:gd name="T78" fmla="*/ 36 w 41"/>
              <a:gd name="T79"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47">
                <a:moveTo>
                  <a:pt x="9" y="47"/>
                </a:moveTo>
                <a:lnTo>
                  <a:pt x="9" y="43"/>
                </a:lnTo>
                <a:lnTo>
                  <a:pt x="16" y="43"/>
                </a:lnTo>
                <a:lnTo>
                  <a:pt x="16" y="43"/>
                </a:lnTo>
                <a:lnTo>
                  <a:pt x="19" y="43"/>
                </a:lnTo>
                <a:lnTo>
                  <a:pt x="21" y="40"/>
                </a:lnTo>
                <a:lnTo>
                  <a:pt x="21" y="40"/>
                </a:lnTo>
                <a:lnTo>
                  <a:pt x="22" y="37"/>
                </a:lnTo>
                <a:lnTo>
                  <a:pt x="22" y="30"/>
                </a:lnTo>
                <a:lnTo>
                  <a:pt x="22" y="30"/>
                </a:lnTo>
                <a:lnTo>
                  <a:pt x="22" y="28"/>
                </a:lnTo>
                <a:lnTo>
                  <a:pt x="4" y="28"/>
                </a:lnTo>
                <a:lnTo>
                  <a:pt x="4" y="30"/>
                </a:lnTo>
                <a:lnTo>
                  <a:pt x="0" y="30"/>
                </a:lnTo>
                <a:lnTo>
                  <a:pt x="2" y="13"/>
                </a:lnTo>
                <a:lnTo>
                  <a:pt x="21" y="13"/>
                </a:lnTo>
                <a:lnTo>
                  <a:pt x="21" y="5"/>
                </a:lnTo>
                <a:lnTo>
                  <a:pt x="1" y="5"/>
                </a:lnTo>
                <a:lnTo>
                  <a:pt x="1" y="2"/>
                </a:lnTo>
                <a:lnTo>
                  <a:pt x="25" y="2"/>
                </a:lnTo>
                <a:lnTo>
                  <a:pt x="25" y="17"/>
                </a:lnTo>
                <a:lnTo>
                  <a:pt x="6" y="17"/>
                </a:lnTo>
                <a:lnTo>
                  <a:pt x="5" y="24"/>
                </a:lnTo>
                <a:lnTo>
                  <a:pt x="26" y="24"/>
                </a:lnTo>
                <a:lnTo>
                  <a:pt x="26" y="24"/>
                </a:lnTo>
                <a:lnTo>
                  <a:pt x="26" y="33"/>
                </a:lnTo>
                <a:lnTo>
                  <a:pt x="26" y="33"/>
                </a:lnTo>
                <a:lnTo>
                  <a:pt x="25" y="39"/>
                </a:lnTo>
                <a:lnTo>
                  <a:pt x="25" y="39"/>
                </a:lnTo>
                <a:lnTo>
                  <a:pt x="24" y="44"/>
                </a:lnTo>
                <a:lnTo>
                  <a:pt x="24" y="44"/>
                </a:lnTo>
                <a:lnTo>
                  <a:pt x="21" y="46"/>
                </a:lnTo>
                <a:lnTo>
                  <a:pt x="21" y="46"/>
                </a:lnTo>
                <a:lnTo>
                  <a:pt x="17" y="47"/>
                </a:lnTo>
                <a:lnTo>
                  <a:pt x="9" y="47"/>
                </a:lnTo>
                <a:close/>
                <a:moveTo>
                  <a:pt x="36" y="46"/>
                </a:moveTo>
                <a:lnTo>
                  <a:pt x="36" y="0"/>
                </a:lnTo>
                <a:lnTo>
                  <a:pt x="41" y="0"/>
                </a:lnTo>
                <a:lnTo>
                  <a:pt x="41" y="46"/>
                </a:lnTo>
                <a:lnTo>
                  <a:pt x="36"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Freeform 820">
            <a:extLst>
              <a:ext uri="{FF2B5EF4-FFF2-40B4-BE49-F238E27FC236}">
                <a16:creationId xmlns:a16="http://schemas.microsoft.com/office/drawing/2014/main" id="{55A7F692-BE3B-45A3-A359-B5172251EFA5}"/>
              </a:ext>
            </a:extLst>
          </p:cNvPr>
          <p:cNvSpPr>
            <a:spLocks/>
          </p:cNvSpPr>
          <p:nvPr/>
        </p:nvSpPr>
        <p:spPr bwMode="auto">
          <a:xfrm>
            <a:off x="8475663" y="5813425"/>
            <a:ext cx="34925" cy="34925"/>
          </a:xfrm>
          <a:custGeom>
            <a:avLst/>
            <a:gdLst>
              <a:gd name="T0" fmla="*/ 34 w 43"/>
              <a:gd name="T1" fmla="*/ 33 h 45"/>
              <a:gd name="T2" fmla="*/ 27 w 43"/>
              <a:gd name="T3" fmla="*/ 30 h 45"/>
              <a:gd name="T4" fmla="*/ 19 w 43"/>
              <a:gd name="T5" fmla="*/ 29 h 45"/>
              <a:gd name="T6" fmla="*/ 13 w 43"/>
              <a:gd name="T7" fmla="*/ 30 h 45"/>
              <a:gd name="T8" fmla="*/ 8 w 43"/>
              <a:gd name="T9" fmla="*/ 31 h 45"/>
              <a:gd name="T10" fmla="*/ 6 w 43"/>
              <a:gd name="T11" fmla="*/ 36 h 45"/>
              <a:gd name="T12" fmla="*/ 6 w 43"/>
              <a:gd name="T13" fmla="*/ 38 h 45"/>
              <a:gd name="T14" fmla="*/ 9 w 43"/>
              <a:gd name="T15" fmla="*/ 40 h 45"/>
              <a:gd name="T16" fmla="*/ 22 w 43"/>
              <a:gd name="T17" fmla="*/ 41 h 45"/>
              <a:gd name="T18" fmla="*/ 36 w 43"/>
              <a:gd name="T19" fmla="*/ 40 h 45"/>
              <a:gd name="T20" fmla="*/ 37 w 43"/>
              <a:gd name="T21" fmla="*/ 44 h 45"/>
              <a:gd name="T22" fmla="*/ 21 w 43"/>
              <a:gd name="T23" fmla="*/ 45 h 45"/>
              <a:gd name="T24" fmla="*/ 6 w 43"/>
              <a:gd name="T25" fmla="*/ 42 h 45"/>
              <a:gd name="T26" fmla="*/ 3 w 43"/>
              <a:gd name="T27" fmla="*/ 40 h 45"/>
              <a:gd name="T28" fmla="*/ 2 w 43"/>
              <a:gd name="T29" fmla="*/ 36 h 45"/>
              <a:gd name="T30" fmla="*/ 3 w 43"/>
              <a:gd name="T31" fmla="*/ 31 h 45"/>
              <a:gd name="T32" fmla="*/ 6 w 43"/>
              <a:gd name="T33" fmla="*/ 28 h 45"/>
              <a:gd name="T34" fmla="*/ 17 w 43"/>
              <a:gd name="T35" fmla="*/ 26 h 45"/>
              <a:gd name="T36" fmla="*/ 25 w 43"/>
              <a:gd name="T37" fmla="*/ 26 h 45"/>
              <a:gd name="T38" fmla="*/ 31 w 43"/>
              <a:gd name="T39" fmla="*/ 28 h 45"/>
              <a:gd name="T40" fmla="*/ 0 w 43"/>
              <a:gd name="T41" fmla="*/ 21 h 45"/>
              <a:gd name="T42" fmla="*/ 25 w 43"/>
              <a:gd name="T43" fmla="*/ 17 h 45"/>
              <a:gd name="T44" fmla="*/ 22 w 43"/>
              <a:gd name="T45" fmla="*/ 11 h 45"/>
              <a:gd name="T46" fmla="*/ 1 w 43"/>
              <a:gd name="T47" fmla="*/ 8 h 45"/>
              <a:gd name="T48" fmla="*/ 21 w 43"/>
              <a:gd name="T49" fmla="*/ 8 h 45"/>
              <a:gd name="T50" fmla="*/ 24 w 43"/>
              <a:gd name="T51" fmla="*/ 0 h 45"/>
              <a:gd name="T52" fmla="*/ 25 w 43"/>
              <a:gd name="T53" fmla="*/ 8 h 45"/>
              <a:gd name="T54" fmla="*/ 40 w 43"/>
              <a:gd name="T55" fmla="*/ 11 h 45"/>
              <a:gd name="T56" fmla="*/ 26 w 43"/>
              <a:gd name="T57" fmla="*/ 11 h 45"/>
              <a:gd name="T58" fmla="*/ 43 w 43"/>
              <a:gd name="T59" fmla="*/ 17 h 45"/>
              <a:gd name="T60" fmla="*/ 30 w 43"/>
              <a:gd name="T61" fmla="*/ 21 h 45"/>
              <a:gd name="T62" fmla="*/ 37 w 43"/>
              <a:gd name="T63"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45">
                <a:moveTo>
                  <a:pt x="37" y="30"/>
                </a:moveTo>
                <a:lnTo>
                  <a:pt x="34" y="33"/>
                </a:lnTo>
                <a:lnTo>
                  <a:pt x="34" y="33"/>
                </a:lnTo>
                <a:lnTo>
                  <a:pt x="27" y="30"/>
                </a:lnTo>
                <a:lnTo>
                  <a:pt x="27" y="30"/>
                </a:lnTo>
                <a:lnTo>
                  <a:pt x="19" y="29"/>
                </a:lnTo>
                <a:lnTo>
                  <a:pt x="19" y="29"/>
                </a:lnTo>
                <a:lnTo>
                  <a:pt x="13" y="30"/>
                </a:lnTo>
                <a:lnTo>
                  <a:pt x="8" y="31"/>
                </a:lnTo>
                <a:lnTo>
                  <a:pt x="8" y="31"/>
                </a:lnTo>
                <a:lnTo>
                  <a:pt x="6" y="33"/>
                </a:lnTo>
                <a:lnTo>
                  <a:pt x="6" y="36"/>
                </a:lnTo>
                <a:lnTo>
                  <a:pt x="6" y="36"/>
                </a:lnTo>
                <a:lnTo>
                  <a:pt x="6" y="38"/>
                </a:lnTo>
                <a:lnTo>
                  <a:pt x="9" y="40"/>
                </a:lnTo>
                <a:lnTo>
                  <a:pt x="9" y="40"/>
                </a:lnTo>
                <a:lnTo>
                  <a:pt x="14" y="41"/>
                </a:lnTo>
                <a:lnTo>
                  <a:pt x="22" y="41"/>
                </a:lnTo>
                <a:lnTo>
                  <a:pt x="22" y="41"/>
                </a:lnTo>
                <a:lnTo>
                  <a:pt x="36" y="40"/>
                </a:lnTo>
                <a:lnTo>
                  <a:pt x="37" y="44"/>
                </a:lnTo>
                <a:lnTo>
                  <a:pt x="37" y="44"/>
                </a:lnTo>
                <a:lnTo>
                  <a:pt x="21" y="45"/>
                </a:lnTo>
                <a:lnTo>
                  <a:pt x="21" y="45"/>
                </a:lnTo>
                <a:lnTo>
                  <a:pt x="12" y="44"/>
                </a:lnTo>
                <a:lnTo>
                  <a:pt x="6" y="42"/>
                </a:lnTo>
                <a:lnTo>
                  <a:pt x="6" y="42"/>
                </a:lnTo>
                <a:lnTo>
                  <a:pt x="3" y="40"/>
                </a:lnTo>
                <a:lnTo>
                  <a:pt x="2" y="38"/>
                </a:lnTo>
                <a:lnTo>
                  <a:pt x="2" y="36"/>
                </a:lnTo>
                <a:lnTo>
                  <a:pt x="2" y="36"/>
                </a:lnTo>
                <a:lnTo>
                  <a:pt x="3" y="31"/>
                </a:lnTo>
                <a:lnTo>
                  <a:pt x="6" y="28"/>
                </a:lnTo>
                <a:lnTo>
                  <a:pt x="6" y="28"/>
                </a:lnTo>
                <a:lnTo>
                  <a:pt x="11" y="26"/>
                </a:lnTo>
                <a:lnTo>
                  <a:pt x="17" y="26"/>
                </a:lnTo>
                <a:lnTo>
                  <a:pt x="17" y="26"/>
                </a:lnTo>
                <a:lnTo>
                  <a:pt x="25" y="26"/>
                </a:lnTo>
                <a:lnTo>
                  <a:pt x="31" y="28"/>
                </a:lnTo>
                <a:lnTo>
                  <a:pt x="31" y="28"/>
                </a:lnTo>
                <a:lnTo>
                  <a:pt x="26" y="21"/>
                </a:lnTo>
                <a:lnTo>
                  <a:pt x="0" y="21"/>
                </a:lnTo>
                <a:lnTo>
                  <a:pt x="0" y="17"/>
                </a:lnTo>
                <a:lnTo>
                  <a:pt x="25" y="17"/>
                </a:lnTo>
                <a:lnTo>
                  <a:pt x="25" y="17"/>
                </a:lnTo>
                <a:lnTo>
                  <a:pt x="22" y="11"/>
                </a:lnTo>
                <a:lnTo>
                  <a:pt x="1" y="11"/>
                </a:lnTo>
                <a:lnTo>
                  <a:pt x="1" y="8"/>
                </a:lnTo>
                <a:lnTo>
                  <a:pt x="21" y="8"/>
                </a:lnTo>
                <a:lnTo>
                  <a:pt x="21" y="8"/>
                </a:lnTo>
                <a:lnTo>
                  <a:pt x="20" y="1"/>
                </a:lnTo>
                <a:lnTo>
                  <a:pt x="24" y="0"/>
                </a:lnTo>
                <a:lnTo>
                  <a:pt x="24" y="0"/>
                </a:lnTo>
                <a:lnTo>
                  <a:pt x="25" y="8"/>
                </a:lnTo>
                <a:lnTo>
                  <a:pt x="40" y="8"/>
                </a:lnTo>
                <a:lnTo>
                  <a:pt x="40" y="11"/>
                </a:lnTo>
                <a:lnTo>
                  <a:pt x="26" y="11"/>
                </a:lnTo>
                <a:lnTo>
                  <a:pt x="26" y="11"/>
                </a:lnTo>
                <a:lnTo>
                  <a:pt x="29" y="17"/>
                </a:lnTo>
                <a:lnTo>
                  <a:pt x="43" y="17"/>
                </a:lnTo>
                <a:lnTo>
                  <a:pt x="43" y="21"/>
                </a:lnTo>
                <a:lnTo>
                  <a:pt x="30" y="21"/>
                </a:lnTo>
                <a:lnTo>
                  <a:pt x="30" y="21"/>
                </a:lnTo>
                <a:lnTo>
                  <a:pt x="37" y="30"/>
                </a:lnTo>
                <a:lnTo>
                  <a:pt x="37" y="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Freeform 821">
            <a:extLst>
              <a:ext uri="{FF2B5EF4-FFF2-40B4-BE49-F238E27FC236}">
                <a16:creationId xmlns:a16="http://schemas.microsoft.com/office/drawing/2014/main" id="{CA69E1E8-55C9-4014-BE07-E6144B4ABB99}"/>
              </a:ext>
            </a:extLst>
          </p:cNvPr>
          <p:cNvSpPr>
            <a:spLocks noEditPoints="1"/>
          </p:cNvSpPr>
          <p:nvPr/>
        </p:nvSpPr>
        <p:spPr bwMode="auto">
          <a:xfrm>
            <a:off x="8515350" y="5811838"/>
            <a:ext cx="39687" cy="38100"/>
          </a:xfrm>
          <a:custGeom>
            <a:avLst/>
            <a:gdLst>
              <a:gd name="T0" fmla="*/ 0 w 49"/>
              <a:gd name="T1" fmla="*/ 43 h 48"/>
              <a:gd name="T2" fmla="*/ 1 w 49"/>
              <a:gd name="T3" fmla="*/ 36 h 48"/>
              <a:gd name="T4" fmla="*/ 6 w 49"/>
              <a:gd name="T5" fmla="*/ 30 h 48"/>
              <a:gd name="T6" fmla="*/ 4 w 49"/>
              <a:gd name="T7" fmla="*/ 38 h 48"/>
              <a:gd name="T8" fmla="*/ 3 w 49"/>
              <a:gd name="T9" fmla="*/ 43 h 48"/>
              <a:gd name="T10" fmla="*/ 8 w 49"/>
              <a:gd name="T11" fmla="*/ 48 h 48"/>
              <a:gd name="T12" fmla="*/ 1 w 49"/>
              <a:gd name="T13" fmla="*/ 27 h 48"/>
              <a:gd name="T14" fmla="*/ 0 w 49"/>
              <a:gd name="T15" fmla="*/ 24 h 48"/>
              <a:gd name="T16" fmla="*/ 3 w 49"/>
              <a:gd name="T17" fmla="*/ 24 h 48"/>
              <a:gd name="T18" fmla="*/ 0 w 49"/>
              <a:gd name="T19" fmla="*/ 11 h 48"/>
              <a:gd name="T20" fmla="*/ 3 w 49"/>
              <a:gd name="T21" fmla="*/ 10 h 48"/>
              <a:gd name="T22" fmla="*/ 8 w 49"/>
              <a:gd name="T23" fmla="*/ 0 h 48"/>
              <a:gd name="T24" fmla="*/ 12 w 49"/>
              <a:gd name="T25" fmla="*/ 2 h 48"/>
              <a:gd name="T26" fmla="*/ 9 w 49"/>
              <a:gd name="T27" fmla="*/ 16 h 48"/>
              <a:gd name="T28" fmla="*/ 14 w 49"/>
              <a:gd name="T29" fmla="*/ 6 h 48"/>
              <a:gd name="T30" fmla="*/ 17 w 49"/>
              <a:gd name="T31" fmla="*/ 8 h 48"/>
              <a:gd name="T32" fmla="*/ 7 w 49"/>
              <a:gd name="T33" fmla="*/ 24 h 48"/>
              <a:gd name="T34" fmla="*/ 15 w 49"/>
              <a:gd name="T35" fmla="*/ 23 h 48"/>
              <a:gd name="T36" fmla="*/ 17 w 49"/>
              <a:gd name="T37" fmla="*/ 18 h 48"/>
              <a:gd name="T38" fmla="*/ 19 w 49"/>
              <a:gd name="T39" fmla="*/ 27 h 48"/>
              <a:gd name="T40" fmla="*/ 17 w 49"/>
              <a:gd name="T41" fmla="*/ 27 h 48"/>
              <a:gd name="T42" fmla="*/ 12 w 49"/>
              <a:gd name="T43" fmla="*/ 26 h 48"/>
              <a:gd name="T44" fmla="*/ 8 w 49"/>
              <a:gd name="T45" fmla="*/ 48 h 48"/>
              <a:gd name="T46" fmla="*/ 16 w 49"/>
              <a:gd name="T47" fmla="*/ 40 h 48"/>
              <a:gd name="T48" fmla="*/ 18 w 49"/>
              <a:gd name="T49" fmla="*/ 30 h 48"/>
              <a:gd name="T50" fmla="*/ 16 w 49"/>
              <a:gd name="T51" fmla="*/ 40 h 48"/>
              <a:gd name="T52" fmla="*/ 49 w 49"/>
              <a:gd name="T53" fmla="*/ 43 h 48"/>
              <a:gd name="T54" fmla="*/ 25 w 49"/>
              <a:gd name="T55" fmla="*/ 46 h 48"/>
              <a:gd name="T56" fmla="*/ 21 w 49"/>
              <a:gd name="T57" fmla="*/ 48 h 48"/>
              <a:gd name="T58" fmla="*/ 25 w 49"/>
              <a:gd name="T59" fmla="*/ 3 h 48"/>
              <a:gd name="T60" fmla="*/ 28 w 49"/>
              <a:gd name="T61" fmla="*/ 37 h 48"/>
              <a:gd name="T62" fmla="*/ 26 w 49"/>
              <a:gd name="T63" fmla="*/ 35 h 48"/>
              <a:gd name="T64" fmla="*/ 30 w 49"/>
              <a:gd name="T65" fmla="*/ 28 h 48"/>
              <a:gd name="T66" fmla="*/ 27 w 49"/>
              <a:gd name="T67" fmla="*/ 20 h 48"/>
              <a:gd name="T68" fmla="*/ 35 w 49"/>
              <a:gd name="T69" fmla="*/ 18 h 48"/>
              <a:gd name="T70" fmla="*/ 39 w 49"/>
              <a:gd name="T71" fmla="*/ 2 h 48"/>
              <a:gd name="T72" fmla="*/ 47 w 49"/>
              <a:gd name="T73" fmla="*/ 18 h 48"/>
              <a:gd name="T74" fmla="*/ 39 w 49"/>
              <a:gd name="T75" fmla="*/ 20 h 48"/>
              <a:gd name="T76" fmla="*/ 43 w 49"/>
              <a:gd name="T77" fmla="*/ 28 h 48"/>
              <a:gd name="T78" fmla="*/ 48 w 49"/>
              <a:gd name="T79" fmla="*/ 34 h 48"/>
              <a:gd name="T80" fmla="*/ 46 w 49"/>
              <a:gd name="T81" fmla="*/ 37 h 48"/>
              <a:gd name="T82" fmla="*/ 38 w 49"/>
              <a:gd name="T83" fmla="*/ 25 h 48"/>
              <a:gd name="T84" fmla="*/ 35 w 49"/>
              <a:gd name="T85" fmla="*/ 41 h 48"/>
              <a:gd name="T86" fmla="*/ 35 w 49"/>
              <a:gd name="T87" fmla="*/ 26 h 48"/>
              <a:gd name="T88" fmla="*/ 28 w 49"/>
              <a:gd name="T89" fmla="*/ 37 h 48"/>
              <a:gd name="T90" fmla="*/ 30 w 49"/>
              <a:gd name="T91" fmla="*/ 15 h 48"/>
              <a:gd name="T92" fmla="*/ 31 w 49"/>
              <a:gd name="T93" fmla="*/ 5 h 48"/>
              <a:gd name="T94" fmla="*/ 30 w 49"/>
              <a:gd name="T95" fmla="*/ 15 h 48"/>
              <a:gd name="T96" fmla="*/ 42 w 49"/>
              <a:gd name="T97" fmla="*/ 15 h 48"/>
              <a:gd name="T98" fmla="*/ 46 w 49"/>
              <a:gd name="T99"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48">
                <a:moveTo>
                  <a:pt x="3" y="43"/>
                </a:moveTo>
                <a:lnTo>
                  <a:pt x="0" y="43"/>
                </a:lnTo>
                <a:lnTo>
                  <a:pt x="0" y="43"/>
                </a:lnTo>
                <a:lnTo>
                  <a:pt x="1" y="36"/>
                </a:lnTo>
                <a:lnTo>
                  <a:pt x="2" y="30"/>
                </a:lnTo>
                <a:lnTo>
                  <a:pt x="6" y="30"/>
                </a:lnTo>
                <a:lnTo>
                  <a:pt x="6" y="30"/>
                </a:lnTo>
                <a:lnTo>
                  <a:pt x="4" y="38"/>
                </a:lnTo>
                <a:lnTo>
                  <a:pt x="4" y="38"/>
                </a:lnTo>
                <a:lnTo>
                  <a:pt x="3" y="43"/>
                </a:lnTo>
                <a:lnTo>
                  <a:pt x="3" y="43"/>
                </a:lnTo>
                <a:close/>
                <a:moveTo>
                  <a:pt x="8" y="48"/>
                </a:moveTo>
                <a:lnTo>
                  <a:pt x="8" y="26"/>
                </a:lnTo>
                <a:lnTo>
                  <a:pt x="1" y="27"/>
                </a:lnTo>
                <a:lnTo>
                  <a:pt x="0" y="24"/>
                </a:lnTo>
                <a:lnTo>
                  <a:pt x="0" y="24"/>
                </a:lnTo>
                <a:lnTo>
                  <a:pt x="3" y="24"/>
                </a:lnTo>
                <a:lnTo>
                  <a:pt x="3" y="24"/>
                </a:lnTo>
                <a:lnTo>
                  <a:pt x="7" y="18"/>
                </a:lnTo>
                <a:lnTo>
                  <a:pt x="0" y="11"/>
                </a:lnTo>
                <a:lnTo>
                  <a:pt x="2" y="9"/>
                </a:lnTo>
                <a:lnTo>
                  <a:pt x="3" y="10"/>
                </a:lnTo>
                <a:lnTo>
                  <a:pt x="3" y="10"/>
                </a:lnTo>
                <a:lnTo>
                  <a:pt x="8" y="0"/>
                </a:lnTo>
                <a:lnTo>
                  <a:pt x="12" y="2"/>
                </a:lnTo>
                <a:lnTo>
                  <a:pt x="12" y="2"/>
                </a:lnTo>
                <a:lnTo>
                  <a:pt x="5" y="12"/>
                </a:lnTo>
                <a:lnTo>
                  <a:pt x="9" y="16"/>
                </a:lnTo>
                <a:lnTo>
                  <a:pt x="9" y="16"/>
                </a:lnTo>
                <a:lnTo>
                  <a:pt x="14" y="6"/>
                </a:lnTo>
                <a:lnTo>
                  <a:pt x="17" y="8"/>
                </a:lnTo>
                <a:lnTo>
                  <a:pt x="17" y="8"/>
                </a:lnTo>
                <a:lnTo>
                  <a:pt x="12" y="16"/>
                </a:lnTo>
                <a:lnTo>
                  <a:pt x="7" y="24"/>
                </a:lnTo>
                <a:lnTo>
                  <a:pt x="7" y="24"/>
                </a:lnTo>
                <a:lnTo>
                  <a:pt x="15" y="23"/>
                </a:lnTo>
                <a:lnTo>
                  <a:pt x="14" y="19"/>
                </a:lnTo>
                <a:lnTo>
                  <a:pt x="17" y="18"/>
                </a:lnTo>
                <a:lnTo>
                  <a:pt x="17" y="18"/>
                </a:lnTo>
                <a:lnTo>
                  <a:pt x="19" y="27"/>
                </a:lnTo>
                <a:lnTo>
                  <a:pt x="17" y="27"/>
                </a:lnTo>
                <a:lnTo>
                  <a:pt x="17" y="27"/>
                </a:lnTo>
                <a:lnTo>
                  <a:pt x="16" y="26"/>
                </a:lnTo>
                <a:lnTo>
                  <a:pt x="12" y="26"/>
                </a:lnTo>
                <a:lnTo>
                  <a:pt x="12" y="48"/>
                </a:lnTo>
                <a:lnTo>
                  <a:pt x="8" y="48"/>
                </a:lnTo>
                <a:close/>
                <a:moveTo>
                  <a:pt x="16" y="40"/>
                </a:moveTo>
                <a:lnTo>
                  <a:pt x="16" y="40"/>
                </a:lnTo>
                <a:lnTo>
                  <a:pt x="15" y="31"/>
                </a:lnTo>
                <a:lnTo>
                  <a:pt x="18" y="30"/>
                </a:lnTo>
                <a:lnTo>
                  <a:pt x="19" y="40"/>
                </a:lnTo>
                <a:lnTo>
                  <a:pt x="16" y="40"/>
                </a:lnTo>
                <a:close/>
                <a:moveTo>
                  <a:pt x="25" y="43"/>
                </a:moveTo>
                <a:lnTo>
                  <a:pt x="49" y="43"/>
                </a:lnTo>
                <a:lnTo>
                  <a:pt x="49" y="46"/>
                </a:lnTo>
                <a:lnTo>
                  <a:pt x="25" y="46"/>
                </a:lnTo>
                <a:lnTo>
                  <a:pt x="25" y="48"/>
                </a:lnTo>
                <a:lnTo>
                  <a:pt x="21" y="48"/>
                </a:lnTo>
                <a:lnTo>
                  <a:pt x="21" y="3"/>
                </a:lnTo>
                <a:lnTo>
                  <a:pt x="25" y="3"/>
                </a:lnTo>
                <a:lnTo>
                  <a:pt x="25" y="43"/>
                </a:lnTo>
                <a:close/>
                <a:moveTo>
                  <a:pt x="28" y="37"/>
                </a:moveTo>
                <a:lnTo>
                  <a:pt x="26" y="35"/>
                </a:lnTo>
                <a:lnTo>
                  <a:pt x="26" y="35"/>
                </a:lnTo>
                <a:lnTo>
                  <a:pt x="30" y="28"/>
                </a:lnTo>
                <a:lnTo>
                  <a:pt x="30" y="28"/>
                </a:lnTo>
                <a:lnTo>
                  <a:pt x="35" y="20"/>
                </a:lnTo>
                <a:lnTo>
                  <a:pt x="27" y="20"/>
                </a:lnTo>
                <a:lnTo>
                  <a:pt x="27" y="18"/>
                </a:lnTo>
                <a:lnTo>
                  <a:pt x="35" y="18"/>
                </a:lnTo>
                <a:lnTo>
                  <a:pt x="35" y="2"/>
                </a:lnTo>
                <a:lnTo>
                  <a:pt x="39" y="2"/>
                </a:lnTo>
                <a:lnTo>
                  <a:pt x="39" y="18"/>
                </a:lnTo>
                <a:lnTo>
                  <a:pt x="47" y="18"/>
                </a:lnTo>
                <a:lnTo>
                  <a:pt x="47" y="20"/>
                </a:lnTo>
                <a:lnTo>
                  <a:pt x="39" y="20"/>
                </a:lnTo>
                <a:lnTo>
                  <a:pt x="39" y="20"/>
                </a:lnTo>
                <a:lnTo>
                  <a:pt x="43" y="28"/>
                </a:lnTo>
                <a:lnTo>
                  <a:pt x="43" y="28"/>
                </a:lnTo>
                <a:lnTo>
                  <a:pt x="48" y="34"/>
                </a:lnTo>
                <a:lnTo>
                  <a:pt x="46" y="37"/>
                </a:lnTo>
                <a:lnTo>
                  <a:pt x="46" y="37"/>
                </a:lnTo>
                <a:lnTo>
                  <a:pt x="42" y="32"/>
                </a:lnTo>
                <a:lnTo>
                  <a:pt x="38" y="25"/>
                </a:lnTo>
                <a:lnTo>
                  <a:pt x="38" y="41"/>
                </a:lnTo>
                <a:lnTo>
                  <a:pt x="35" y="41"/>
                </a:lnTo>
                <a:lnTo>
                  <a:pt x="35" y="26"/>
                </a:lnTo>
                <a:lnTo>
                  <a:pt x="35" y="26"/>
                </a:lnTo>
                <a:lnTo>
                  <a:pt x="32" y="32"/>
                </a:lnTo>
                <a:lnTo>
                  <a:pt x="28" y="37"/>
                </a:lnTo>
                <a:lnTo>
                  <a:pt x="28" y="37"/>
                </a:lnTo>
                <a:close/>
                <a:moveTo>
                  <a:pt x="30" y="15"/>
                </a:moveTo>
                <a:lnTo>
                  <a:pt x="28" y="6"/>
                </a:lnTo>
                <a:lnTo>
                  <a:pt x="31" y="5"/>
                </a:lnTo>
                <a:lnTo>
                  <a:pt x="33" y="14"/>
                </a:lnTo>
                <a:lnTo>
                  <a:pt x="30" y="15"/>
                </a:lnTo>
                <a:close/>
                <a:moveTo>
                  <a:pt x="44" y="15"/>
                </a:moveTo>
                <a:lnTo>
                  <a:pt x="42" y="15"/>
                </a:lnTo>
                <a:lnTo>
                  <a:pt x="43" y="5"/>
                </a:lnTo>
                <a:lnTo>
                  <a:pt x="46" y="5"/>
                </a:lnTo>
                <a:lnTo>
                  <a:pt x="44"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Freeform 822">
            <a:extLst>
              <a:ext uri="{FF2B5EF4-FFF2-40B4-BE49-F238E27FC236}">
                <a16:creationId xmlns:a16="http://schemas.microsoft.com/office/drawing/2014/main" id="{BECFEDA5-2C2A-4CC5-81B7-3CD8BCA77F2E}"/>
              </a:ext>
            </a:extLst>
          </p:cNvPr>
          <p:cNvSpPr>
            <a:spLocks noEditPoints="1"/>
          </p:cNvSpPr>
          <p:nvPr/>
        </p:nvSpPr>
        <p:spPr bwMode="auto">
          <a:xfrm>
            <a:off x="8559800" y="5811838"/>
            <a:ext cx="36512" cy="36512"/>
          </a:xfrm>
          <a:custGeom>
            <a:avLst/>
            <a:gdLst>
              <a:gd name="T0" fmla="*/ 34 w 46"/>
              <a:gd name="T1" fmla="*/ 35 h 47"/>
              <a:gd name="T2" fmla="*/ 31 w 46"/>
              <a:gd name="T3" fmla="*/ 34 h 47"/>
              <a:gd name="T4" fmla="*/ 27 w 46"/>
              <a:gd name="T5" fmla="*/ 32 h 47"/>
              <a:gd name="T6" fmla="*/ 19 w 46"/>
              <a:gd name="T7" fmla="*/ 31 h 47"/>
              <a:gd name="T8" fmla="*/ 8 w 46"/>
              <a:gd name="T9" fmla="*/ 33 h 47"/>
              <a:gd name="T10" fmla="*/ 6 w 46"/>
              <a:gd name="T11" fmla="*/ 35 h 47"/>
              <a:gd name="T12" fmla="*/ 5 w 46"/>
              <a:gd name="T13" fmla="*/ 38 h 47"/>
              <a:gd name="T14" fmla="*/ 8 w 46"/>
              <a:gd name="T15" fmla="*/ 42 h 47"/>
              <a:gd name="T16" fmla="*/ 13 w 46"/>
              <a:gd name="T17" fmla="*/ 43 h 47"/>
              <a:gd name="T18" fmla="*/ 21 w 46"/>
              <a:gd name="T19" fmla="*/ 43 h 47"/>
              <a:gd name="T20" fmla="*/ 36 w 46"/>
              <a:gd name="T21" fmla="*/ 46 h 47"/>
              <a:gd name="T22" fmla="*/ 21 w 46"/>
              <a:gd name="T23" fmla="*/ 47 h 47"/>
              <a:gd name="T24" fmla="*/ 12 w 46"/>
              <a:gd name="T25" fmla="*/ 46 h 47"/>
              <a:gd name="T26" fmla="*/ 6 w 46"/>
              <a:gd name="T27" fmla="*/ 44 h 47"/>
              <a:gd name="T28" fmla="*/ 1 w 46"/>
              <a:gd name="T29" fmla="*/ 40 h 47"/>
              <a:gd name="T30" fmla="*/ 1 w 46"/>
              <a:gd name="T31" fmla="*/ 38 h 47"/>
              <a:gd name="T32" fmla="*/ 5 w 46"/>
              <a:gd name="T33" fmla="*/ 30 h 47"/>
              <a:gd name="T34" fmla="*/ 10 w 46"/>
              <a:gd name="T35" fmla="*/ 28 h 47"/>
              <a:gd name="T36" fmla="*/ 17 w 46"/>
              <a:gd name="T37" fmla="*/ 28 h 47"/>
              <a:gd name="T38" fmla="*/ 30 w 46"/>
              <a:gd name="T39" fmla="*/ 30 h 47"/>
              <a:gd name="T40" fmla="*/ 26 w 46"/>
              <a:gd name="T41" fmla="*/ 23 h 47"/>
              <a:gd name="T42" fmla="*/ 0 w 46"/>
              <a:gd name="T43" fmla="*/ 19 h 47"/>
              <a:gd name="T44" fmla="*/ 24 w 46"/>
              <a:gd name="T45" fmla="*/ 19 h 47"/>
              <a:gd name="T46" fmla="*/ 1 w 46"/>
              <a:gd name="T47" fmla="*/ 13 h 47"/>
              <a:gd name="T48" fmla="*/ 21 w 46"/>
              <a:gd name="T49" fmla="*/ 10 h 47"/>
              <a:gd name="T50" fmla="*/ 20 w 46"/>
              <a:gd name="T51" fmla="*/ 3 h 47"/>
              <a:gd name="T52" fmla="*/ 24 w 46"/>
              <a:gd name="T53" fmla="*/ 2 h 47"/>
              <a:gd name="T54" fmla="*/ 40 w 46"/>
              <a:gd name="T55" fmla="*/ 10 h 47"/>
              <a:gd name="T56" fmla="*/ 26 w 46"/>
              <a:gd name="T57" fmla="*/ 13 h 47"/>
              <a:gd name="T58" fmla="*/ 28 w 46"/>
              <a:gd name="T59" fmla="*/ 19 h 47"/>
              <a:gd name="T60" fmla="*/ 42 w 46"/>
              <a:gd name="T61" fmla="*/ 23 h 47"/>
              <a:gd name="T62" fmla="*/ 30 w 46"/>
              <a:gd name="T63" fmla="*/ 23 h 47"/>
              <a:gd name="T64" fmla="*/ 36 w 46"/>
              <a:gd name="T65" fmla="*/ 32 h 47"/>
              <a:gd name="T66" fmla="*/ 36 w 46"/>
              <a:gd name="T67" fmla="*/ 10 h 47"/>
              <a:gd name="T68" fmla="*/ 32 w 46"/>
              <a:gd name="T69" fmla="*/ 2 h 47"/>
              <a:gd name="T70" fmla="*/ 35 w 46"/>
              <a:gd name="T71" fmla="*/ 0 h 47"/>
              <a:gd name="T72" fmla="*/ 39 w 46"/>
              <a:gd name="T73" fmla="*/ 8 h 47"/>
              <a:gd name="T74" fmla="*/ 43 w 46"/>
              <a:gd name="T75" fmla="*/ 9 h 47"/>
              <a:gd name="T76" fmla="*/ 40 w 46"/>
              <a:gd name="T77" fmla="*/ 1 h 47"/>
              <a:gd name="T78" fmla="*/ 42 w 46"/>
              <a:gd name="T79" fmla="*/ 0 h 47"/>
              <a:gd name="T80" fmla="*/ 46 w 46"/>
              <a:gd name="T81"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 h="47">
                <a:moveTo>
                  <a:pt x="36" y="32"/>
                </a:moveTo>
                <a:lnTo>
                  <a:pt x="34" y="35"/>
                </a:lnTo>
                <a:lnTo>
                  <a:pt x="34" y="35"/>
                </a:lnTo>
                <a:lnTo>
                  <a:pt x="31" y="34"/>
                </a:lnTo>
                <a:lnTo>
                  <a:pt x="27" y="32"/>
                </a:lnTo>
                <a:lnTo>
                  <a:pt x="27" y="32"/>
                </a:lnTo>
                <a:lnTo>
                  <a:pt x="19" y="31"/>
                </a:lnTo>
                <a:lnTo>
                  <a:pt x="19" y="31"/>
                </a:lnTo>
                <a:lnTo>
                  <a:pt x="12" y="32"/>
                </a:lnTo>
                <a:lnTo>
                  <a:pt x="8" y="33"/>
                </a:lnTo>
                <a:lnTo>
                  <a:pt x="8" y="33"/>
                </a:lnTo>
                <a:lnTo>
                  <a:pt x="6" y="35"/>
                </a:lnTo>
                <a:lnTo>
                  <a:pt x="5" y="38"/>
                </a:lnTo>
                <a:lnTo>
                  <a:pt x="5" y="38"/>
                </a:lnTo>
                <a:lnTo>
                  <a:pt x="6" y="40"/>
                </a:lnTo>
                <a:lnTo>
                  <a:pt x="8" y="42"/>
                </a:lnTo>
                <a:lnTo>
                  <a:pt x="8" y="42"/>
                </a:lnTo>
                <a:lnTo>
                  <a:pt x="13" y="43"/>
                </a:lnTo>
                <a:lnTo>
                  <a:pt x="21" y="43"/>
                </a:lnTo>
                <a:lnTo>
                  <a:pt x="21" y="43"/>
                </a:lnTo>
                <a:lnTo>
                  <a:pt x="36" y="42"/>
                </a:lnTo>
                <a:lnTo>
                  <a:pt x="36" y="46"/>
                </a:lnTo>
                <a:lnTo>
                  <a:pt x="36" y="46"/>
                </a:lnTo>
                <a:lnTo>
                  <a:pt x="21" y="47"/>
                </a:lnTo>
                <a:lnTo>
                  <a:pt x="21" y="47"/>
                </a:lnTo>
                <a:lnTo>
                  <a:pt x="12" y="46"/>
                </a:lnTo>
                <a:lnTo>
                  <a:pt x="6" y="44"/>
                </a:lnTo>
                <a:lnTo>
                  <a:pt x="6" y="44"/>
                </a:lnTo>
                <a:lnTo>
                  <a:pt x="2" y="42"/>
                </a:lnTo>
                <a:lnTo>
                  <a:pt x="1" y="40"/>
                </a:lnTo>
                <a:lnTo>
                  <a:pt x="1" y="38"/>
                </a:lnTo>
                <a:lnTo>
                  <a:pt x="1" y="38"/>
                </a:lnTo>
                <a:lnTo>
                  <a:pt x="2" y="33"/>
                </a:lnTo>
                <a:lnTo>
                  <a:pt x="5" y="30"/>
                </a:lnTo>
                <a:lnTo>
                  <a:pt x="5" y="30"/>
                </a:lnTo>
                <a:lnTo>
                  <a:pt x="10" y="28"/>
                </a:lnTo>
                <a:lnTo>
                  <a:pt x="17" y="28"/>
                </a:lnTo>
                <a:lnTo>
                  <a:pt x="17" y="28"/>
                </a:lnTo>
                <a:lnTo>
                  <a:pt x="24" y="28"/>
                </a:lnTo>
                <a:lnTo>
                  <a:pt x="30" y="30"/>
                </a:lnTo>
                <a:lnTo>
                  <a:pt x="30" y="30"/>
                </a:lnTo>
                <a:lnTo>
                  <a:pt x="26" y="23"/>
                </a:lnTo>
                <a:lnTo>
                  <a:pt x="0" y="23"/>
                </a:lnTo>
                <a:lnTo>
                  <a:pt x="0" y="19"/>
                </a:lnTo>
                <a:lnTo>
                  <a:pt x="24" y="19"/>
                </a:lnTo>
                <a:lnTo>
                  <a:pt x="24" y="19"/>
                </a:lnTo>
                <a:lnTo>
                  <a:pt x="22" y="13"/>
                </a:lnTo>
                <a:lnTo>
                  <a:pt x="1" y="13"/>
                </a:lnTo>
                <a:lnTo>
                  <a:pt x="1" y="10"/>
                </a:lnTo>
                <a:lnTo>
                  <a:pt x="21" y="10"/>
                </a:lnTo>
                <a:lnTo>
                  <a:pt x="21" y="10"/>
                </a:lnTo>
                <a:lnTo>
                  <a:pt x="20" y="3"/>
                </a:lnTo>
                <a:lnTo>
                  <a:pt x="24" y="2"/>
                </a:lnTo>
                <a:lnTo>
                  <a:pt x="24" y="2"/>
                </a:lnTo>
                <a:lnTo>
                  <a:pt x="25" y="10"/>
                </a:lnTo>
                <a:lnTo>
                  <a:pt x="40" y="10"/>
                </a:lnTo>
                <a:lnTo>
                  <a:pt x="40" y="13"/>
                </a:lnTo>
                <a:lnTo>
                  <a:pt x="26" y="13"/>
                </a:lnTo>
                <a:lnTo>
                  <a:pt x="26" y="13"/>
                </a:lnTo>
                <a:lnTo>
                  <a:pt x="28" y="19"/>
                </a:lnTo>
                <a:lnTo>
                  <a:pt x="42" y="19"/>
                </a:lnTo>
                <a:lnTo>
                  <a:pt x="42" y="23"/>
                </a:lnTo>
                <a:lnTo>
                  <a:pt x="30" y="23"/>
                </a:lnTo>
                <a:lnTo>
                  <a:pt x="30" y="23"/>
                </a:lnTo>
                <a:lnTo>
                  <a:pt x="36" y="32"/>
                </a:lnTo>
                <a:lnTo>
                  <a:pt x="36" y="32"/>
                </a:lnTo>
                <a:close/>
                <a:moveTo>
                  <a:pt x="39" y="8"/>
                </a:moveTo>
                <a:lnTo>
                  <a:pt x="36" y="10"/>
                </a:lnTo>
                <a:lnTo>
                  <a:pt x="36" y="10"/>
                </a:lnTo>
                <a:lnTo>
                  <a:pt x="32" y="2"/>
                </a:lnTo>
                <a:lnTo>
                  <a:pt x="35" y="0"/>
                </a:lnTo>
                <a:lnTo>
                  <a:pt x="35" y="0"/>
                </a:lnTo>
                <a:lnTo>
                  <a:pt x="39" y="8"/>
                </a:lnTo>
                <a:lnTo>
                  <a:pt x="39" y="8"/>
                </a:lnTo>
                <a:close/>
                <a:moveTo>
                  <a:pt x="46" y="8"/>
                </a:moveTo>
                <a:lnTo>
                  <a:pt x="43" y="9"/>
                </a:lnTo>
                <a:lnTo>
                  <a:pt x="43" y="9"/>
                </a:lnTo>
                <a:lnTo>
                  <a:pt x="40" y="1"/>
                </a:lnTo>
                <a:lnTo>
                  <a:pt x="42" y="0"/>
                </a:lnTo>
                <a:lnTo>
                  <a:pt x="42" y="0"/>
                </a:lnTo>
                <a:lnTo>
                  <a:pt x="46" y="8"/>
                </a:lnTo>
                <a:lnTo>
                  <a:pt x="46"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Freeform 823">
            <a:extLst>
              <a:ext uri="{FF2B5EF4-FFF2-40B4-BE49-F238E27FC236}">
                <a16:creationId xmlns:a16="http://schemas.microsoft.com/office/drawing/2014/main" id="{EE0A2AD2-789E-49CC-9D8B-0B61497A67D5}"/>
              </a:ext>
            </a:extLst>
          </p:cNvPr>
          <p:cNvSpPr>
            <a:spLocks noEditPoints="1"/>
          </p:cNvSpPr>
          <p:nvPr/>
        </p:nvSpPr>
        <p:spPr bwMode="auto">
          <a:xfrm>
            <a:off x="8601075" y="5815013"/>
            <a:ext cx="34925" cy="33337"/>
          </a:xfrm>
          <a:custGeom>
            <a:avLst/>
            <a:gdLst>
              <a:gd name="T0" fmla="*/ 41 w 44"/>
              <a:gd name="T1" fmla="*/ 40 h 43"/>
              <a:gd name="T2" fmla="*/ 34 w 44"/>
              <a:gd name="T3" fmla="*/ 36 h 43"/>
              <a:gd name="T4" fmla="*/ 26 w 44"/>
              <a:gd name="T5" fmla="*/ 36 h 43"/>
              <a:gd name="T6" fmla="*/ 25 w 44"/>
              <a:gd name="T7" fmla="*/ 39 h 43"/>
              <a:gd name="T8" fmla="*/ 19 w 44"/>
              <a:gd name="T9" fmla="*/ 42 h 43"/>
              <a:gd name="T10" fmla="*/ 14 w 44"/>
              <a:gd name="T11" fmla="*/ 43 h 43"/>
              <a:gd name="T12" fmla="*/ 6 w 44"/>
              <a:gd name="T13" fmla="*/ 41 h 43"/>
              <a:gd name="T14" fmla="*/ 2 w 44"/>
              <a:gd name="T15" fmla="*/ 38 h 43"/>
              <a:gd name="T16" fmla="*/ 1 w 44"/>
              <a:gd name="T17" fmla="*/ 35 h 43"/>
              <a:gd name="T18" fmla="*/ 5 w 44"/>
              <a:gd name="T19" fmla="*/ 29 h 43"/>
              <a:gd name="T20" fmla="*/ 9 w 44"/>
              <a:gd name="T21" fmla="*/ 27 h 43"/>
              <a:gd name="T22" fmla="*/ 13 w 44"/>
              <a:gd name="T23" fmla="*/ 27 h 43"/>
              <a:gd name="T24" fmla="*/ 22 w 44"/>
              <a:gd name="T25" fmla="*/ 20 h 43"/>
              <a:gd name="T26" fmla="*/ 2 w 44"/>
              <a:gd name="T27" fmla="*/ 17 h 43"/>
              <a:gd name="T28" fmla="*/ 22 w 44"/>
              <a:gd name="T29" fmla="*/ 9 h 43"/>
              <a:gd name="T30" fmla="*/ 0 w 44"/>
              <a:gd name="T31" fmla="*/ 6 h 43"/>
              <a:gd name="T32" fmla="*/ 22 w 44"/>
              <a:gd name="T33" fmla="*/ 0 h 43"/>
              <a:gd name="T34" fmla="*/ 26 w 44"/>
              <a:gd name="T35" fmla="*/ 6 h 43"/>
              <a:gd name="T36" fmla="*/ 44 w 44"/>
              <a:gd name="T37" fmla="*/ 9 h 43"/>
              <a:gd name="T38" fmla="*/ 26 w 44"/>
              <a:gd name="T39" fmla="*/ 17 h 43"/>
              <a:gd name="T40" fmla="*/ 42 w 44"/>
              <a:gd name="T41" fmla="*/ 20 h 43"/>
              <a:gd name="T42" fmla="*/ 26 w 44"/>
              <a:gd name="T43" fmla="*/ 29 h 43"/>
              <a:gd name="T44" fmla="*/ 36 w 44"/>
              <a:gd name="T45" fmla="*/ 33 h 43"/>
              <a:gd name="T46" fmla="*/ 43 w 44"/>
              <a:gd name="T47" fmla="*/ 37 h 43"/>
              <a:gd name="T48" fmla="*/ 22 w 44"/>
              <a:gd name="T49" fmla="*/ 31 h 43"/>
              <a:gd name="T50" fmla="*/ 18 w 44"/>
              <a:gd name="T51" fmla="*/ 30 h 43"/>
              <a:gd name="T52" fmla="*/ 13 w 44"/>
              <a:gd name="T53" fmla="*/ 30 h 43"/>
              <a:gd name="T54" fmla="*/ 8 w 44"/>
              <a:gd name="T55" fmla="*/ 31 h 43"/>
              <a:gd name="T56" fmla="*/ 6 w 44"/>
              <a:gd name="T57" fmla="*/ 33 h 43"/>
              <a:gd name="T58" fmla="*/ 6 w 44"/>
              <a:gd name="T59" fmla="*/ 35 h 43"/>
              <a:gd name="T60" fmla="*/ 8 w 44"/>
              <a:gd name="T61" fmla="*/ 38 h 43"/>
              <a:gd name="T62" fmla="*/ 11 w 44"/>
              <a:gd name="T63" fmla="*/ 39 h 43"/>
              <a:gd name="T64" fmla="*/ 14 w 44"/>
              <a:gd name="T65" fmla="*/ 39 h 43"/>
              <a:gd name="T66" fmla="*/ 19 w 44"/>
              <a:gd name="T67" fmla="*/ 39 h 43"/>
              <a:gd name="T68" fmla="*/ 21 w 44"/>
              <a:gd name="T69" fmla="*/ 37 h 43"/>
              <a:gd name="T70" fmla="*/ 22 w 44"/>
              <a:gd name="T71"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43">
                <a:moveTo>
                  <a:pt x="43" y="37"/>
                </a:moveTo>
                <a:lnTo>
                  <a:pt x="41" y="40"/>
                </a:lnTo>
                <a:lnTo>
                  <a:pt x="41" y="40"/>
                </a:lnTo>
                <a:lnTo>
                  <a:pt x="34" y="36"/>
                </a:lnTo>
                <a:lnTo>
                  <a:pt x="26" y="32"/>
                </a:lnTo>
                <a:lnTo>
                  <a:pt x="26" y="36"/>
                </a:lnTo>
                <a:lnTo>
                  <a:pt x="26" y="36"/>
                </a:lnTo>
                <a:lnTo>
                  <a:pt x="25" y="39"/>
                </a:lnTo>
                <a:lnTo>
                  <a:pt x="23" y="41"/>
                </a:lnTo>
                <a:lnTo>
                  <a:pt x="19" y="42"/>
                </a:lnTo>
                <a:lnTo>
                  <a:pt x="14" y="43"/>
                </a:lnTo>
                <a:lnTo>
                  <a:pt x="14" y="43"/>
                </a:lnTo>
                <a:lnTo>
                  <a:pt x="9" y="42"/>
                </a:lnTo>
                <a:lnTo>
                  <a:pt x="6" y="41"/>
                </a:lnTo>
                <a:lnTo>
                  <a:pt x="6" y="41"/>
                </a:lnTo>
                <a:lnTo>
                  <a:pt x="2" y="38"/>
                </a:lnTo>
                <a:lnTo>
                  <a:pt x="1" y="35"/>
                </a:lnTo>
                <a:lnTo>
                  <a:pt x="1" y="35"/>
                </a:lnTo>
                <a:lnTo>
                  <a:pt x="2" y="32"/>
                </a:lnTo>
                <a:lnTo>
                  <a:pt x="5" y="29"/>
                </a:lnTo>
                <a:lnTo>
                  <a:pt x="5" y="29"/>
                </a:lnTo>
                <a:lnTo>
                  <a:pt x="9" y="27"/>
                </a:lnTo>
                <a:lnTo>
                  <a:pt x="13" y="27"/>
                </a:lnTo>
                <a:lnTo>
                  <a:pt x="13" y="27"/>
                </a:lnTo>
                <a:lnTo>
                  <a:pt x="22" y="28"/>
                </a:lnTo>
                <a:lnTo>
                  <a:pt x="22" y="20"/>
                </a:lnTo>
                <a:lnTo>
                  <a:pt x="2" y="20"/>
                </a:lnTo>
                <a:lnTo>
                  <a:pt x="2" y="17"/>
                </a:lnTo>
                <a:lnTo>
                  <a:pt x="22" y="17"/>
                </a:lnTo>
                <a:lnTo>
                  <a:pt x="22" y="9"/>
                </a:lnTo>
                <a:lnTo>
                  <a:pt x="0" y="9"/>
                </a:lnTo>
                <a:lnTo>
                  <a:pt x="0" y="6"/>
                </a:lnTo>
                <a:lnTo>
                  <a:pt x="22" y="6"/>
                </a:lnTo>
                <a:lnTo>
                  <a:pt x="22" y="0"/>
                </a:lnTo>
                <a:lnTo>
                  <a:pt x="26" y="0"/>
                </a:lnTo>
                <a:lnTo>
                  <a:pt x="26" y="6"/>
                </a:lnTo>
                <a:lnTo>
                  <a:pt x="44" y="6"/>
                </a:lnTo>
                <a:lnTo>
                  <a:pt x="44" y="9"/>
                </a:lnTo>
                <a:lnTo>
                  <a:pt x="26" y="9"/>
                </a:lnTo>
                <a:lnTo>
                  <a:pt x="26" y="17"/>
                </a:lnTo>
                <a:lnTo>
                  <a:pt x="42" y="17"/>
                </a:lnTo>
                <a:lnTo>
                  <a:pt x="42" y="20"/>
                </a:lnTo>
                <a:lnTo>
                  <a:pt x="26" y="20"/>
                </a:lnTo>
                <a:lnTo>
                  <a:pt x="26" y="29"/>
                </a:lnTo>
                <a:lnTo>
                  <a:pt x="26" y="29"/>
                </a:lnTo>
                <a:lnTo>
                  <a:pt x="36" y="33"/>
                </a:lnTo>
                <a:lnTo>
                  <a:pt x="43" y="37"/>
                </a:lnTo>
                <a:lnTo>
                  <a:pt x="43" y="37"/>
                </a:lnTo>
                <a:close/>
                <a:moveTo>
                  <a:pt x="22" y="35"/>
                </a:moveTo>
                <a:lnTo>
                  <a:pt x="22" y="31"/>
                </a:lnTo>
                <a:lnTo>
                  <a:pt x="22" y="31"/>
                </a:lnTo>
                <a:lnTo>
                  <a:pt x="18" y="30"/>
                </a:lnTo>
                <a:lnTo>
                  <a:pt x="13" y="30"/>
                </a:lnTo>
                <a:lnTo>
                  <a:pt x="13" y="30"/>
                </a:lnTo>
                <a:lnTo>
                  <a:pt x="11" y="30"/>
                </a:lnTo>
                <a:lnTo>
                  <a:pt x="8" y="31"/>
                </a:lnTo>
                <a:lnTo>
                  <a:pt x="8" y="31"/>
                </a:lnTo>
                <a:lnTo>
                  <a:pt x="6" y="33"/>
                </a:lnTo>
                <a:lnTo>
                  <a:pt x="6" y="35"/>
                </a:lnTo>
                <a:lnTo>
                  <a:pt x="6" y="35"/>
                </a:lnTo>
                <a:lnTo>
                  <a:pt x="6" y="37"/>
                </a:lnTo>
                <a:lnTo>
                  <a:pt x="8" y="38"/>
                </a:lnTo>
                <a:lnTo>
                  <a:pt x="8" y="38"/>
                </a:lnTo>
                <a:lnTo>
                  <a:pt x="11" y="39"/>
                </a:lnTo>
                <a:lnTo>
                  <a:pt x="14" y="39"/>
                </a:lnTo>
                <a:lnTo>
                  <a:pt x="14" y="39"/>
                </a:lnTo>
                <a:lnTo>
                  <a:pt x="19" y="39"/>
                </a:lnTo>
                <a:lnTo>
                  <a:pt x="19" y="39"/>
                </a:lnTo>
                <a:lnTo>
                  <a:pt x="21" y="37"/>
                </a:lnTo>
                <a:lnTo>
                  <a:pt x="21" y="37"/>
                </a:lnTo>
                <a:lnTo>
                  <a:pt x="22" y="35"/>
                </a:lnTo>
                <a:lnTo>
                  <a:pt x="22"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Freeform 824">
            <a:extLst>
              <a:ext uri="{FF2B5EF4-FFF2-40B4-BE49-F238E27FC236}">
                <a16:creationId xmlns:a16="http://schemas.microsoft.com/office/drawing/2014/main" id="{68F30F3E-D134-4D28-BFAF-B212113CF5B4}"/>
              </a:ext>
            </a:extLst>
          </p:cNvPr>
          <p:cNvSpPr>
            <a:spLocks noEditPoints="1"/>
          </p:cNvSpPr>
          <p:nvPr/>
        </p:nvSpPr>
        <p:spPr bwMode="auto">
          <a:xfrm>
            <a:off x="8642350" y="5813425"/>
            <a:ext cx="38100" cy="34925"/>
          </a:xfrm>
          <a:custGeom>
            <a:avLst/>
            <a:gdLst>
              <a:gd name="T0" fmla="*/ 31 w 47"/>
              <a:gd name="T1" fmla="*/ 10 h 44"/>
              <a:gd name="T2" fmla="*/ 31 w 47"/>
              <a:gd name="T3" fmla="*/ 20 h 44"/>
              <a:gd name="T4" fmla="*/ 32 w 47"/>
              <a:gd name="T5" fmla="*/ 28 h 44"/>
              <a:gd name="T6" fmla="*/ 32 w 47"/>
              <a:gd name="T7" fmla="*/ 31 h 44"/>
              <a:gd name="T8" fmla="*/ 30 w 47"/>
              <a:gd name="T9" fmla="*/ 37 h 44"/>
              <a:gd name="T10" fmla="*/ 27 w 47"/>
              <a:gd name="T11" fmla="*/ 39 h 44"/>
              <a:gd name="T12" fmla="*/ 15 w 47"/>
              <a:gd name="T13" fmla="*/ 44 h 44"/>
              <a:gd name="T14" fmla="*/ 14 w 47"/>
              <a:gd name="T15" fmla="*/ 41 h 44"/>
              <a:gd name="T16" fmla="*/ 24 w 47"/>
              <a:gd name="T17" fmla="*/ 37 h 44"/>
              <a:gd name="T18" fmla="*/ 28 w 47"/>
              <a:gd name="T19" fmla="*/ 32 h 44"/>
              <a:gd name="T20" fmla="*/ 29 w 47"/>
              <a:gd name="T21" fmla="*/ 27 h 44"/>
              <a:gd name="T22" fmla="*/ 29 w 47"/>
              <a:gd name="T23" fmla="*/ 26 h 44"/>
              <a:gd name="T24" fmla="*/ 26 w 47"/>
              <a:gd name="T25" fmla="*/ 30 h 44"/>
              <a:gd name="T26" fmla="*/ 23 w 47"/>
              <a:gd name="T27" fmla="*/ 32 h 44"/>
              <a:gd name="T28" fmla="*/ 20 w 47"/>
              <a:gd name="T29" fmla="*/ 32 h 44"/>
              <a:gd name="T30" fmla="*/ 14 w 47"/>
              <a:gd name="T31" fmla="*/ 30 h 44"/>
              <a:gd name="T32" fmla="*/ 12 w 47"/>
              <a:gd name="T33" fmla="*/ 27 h 44"/>
              <a:gd name="T34" fmla="*/ 11 w 47"/>
              <a:gd name="T35" fmla="*/ 24 h 44"/>
              <a:gd name="T36" fmla="*/ 14 w 47"/>
              <a:gd name="T37" fmla="*/ 17 h 44"/>
              <a:gd name="T38" fmla="*/ 17 w 47"/>
              <a:gd name="T39" fmla="*/ 15 h 44"/>
              <a:gd name="T40" fmla="*/ 21 w 47"/>
              <a:gd name="T41" fmla="*/ 14 h 44"/>
              <a:gd name="T42" fmla="*/ 27 w 47"/>
              <a:gd name="T43" fmla="*/ 16 h 44"/>
              <a:gd name="T44" fmla="*/ 0 w 47"/>
              <a:gd name="T45" fmla="*/ 10 h 44"/>
              <a:gd name="T46" fmla="*/ 27 w 47"/>
              <a:gd name="T47" fmla="*/ 7 h 44"/>
              <a:gd name="T48" fmla="*/ 31 w 47"/>
              <a:gd name="T49" fmla="*/ 0 h 44"/>
              <a:gd name="T50" fmla="*/ 47 w 47"/>
              <a:gd name="T51" fmla="*/ 7 h 44"/>
              <a:gd name="T52" fmla="*/ 27 w 47"/>
              <a:gd name="T53" fmla="*/ 20 h 44"/>
              <a:gd name="T54" fmla="*/ 24 w 47"/>
              <a:gd name="T55" fmla="*/ 18 h 44"/>
              <a:gd name="T56" fmla="*/ 21 w 47"/>
              <a:gd name="T57" fmla="*/ 17 h 44"/>
              <a:gd name="T58" fmla="*/ 17 w 47"/>
              <a:gd name="T59" fmla="*/ 19 h 44"/>
              <a:gd name="T60" fmla="*/ 15 w 47"/>
              <a:gd name="T61" fmla="*/ 21 h 44"/>
              <a:gd name="T62" fmla="*/ 15 w 47"/>
              <a:gd name="T63" fmla="*/ 23 h 44"/>
              <a:gd name="T64" fmla="*/ 16 w 47"/>
              <a:gd name="T65" fmla="*/ 27 h 44"/>
              <a:gd name="T66" fmla="*/ 18 w 47"/>
              <a:gd name="T67" fmla="*/ 28 h 44"/>
              <a:gd name="T68" fmla="*/ 20 w 47"/>
              <a:gd name="T69" fmla="*/ 29 h 44"/>
              <a:gd name="T70" fmla="*/ 25 w 47"/>
              <a:gd name="T71" fmla="*/ 27 h 44"/>
              <a:gd name="T72" fmla="*/ 26 w 47"/>
              <a:gd name="T73" fmla="*/ 25 h 44"/>
              <a:gd name="T74" fmla="*/ 27 w 47"/>
              <a:gd name="T75"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4">
                <a:moveTo>
                  <a:pt x="47" y="10"/>
                </a:moveTo>
                <a:lnTo>
                  <a:pt x="31" y="10"/>
                </a:lnTo>
                <a:lnTo>
                  <a:pt x="31" y="20"/>
                </a:lnTo>
                <a:lnTo>
                  <a:pt x="31" y="20"/>
                </a:lnTo>
                <a:lnTo>
                  <a:pt x="32" y="23"/>
                </a:lnTo>
                <a:lnTo>
                  <a:pt x="32" y="28"/>
                </a:lnTo>
                <a:lnTo>
                  <a:pt x="32" y="28"/>
                </a:lnTo>
                <a:lnTo>
                  <a:pt x="32" y="31"/>
                </a:lnTo>
                <a:lnTo>
                  <a:pt x="31" y="34"/>
                </a:lnTo>
                <a:lnTo>
                  <a:pt x="30" y="37"/>
                </a:lnTo>
                <a:lnTo>
                  <a:pt x="27" y="39"/>
                </a:lnTo>
                <a:lnTo>
                  <a:pt x="27" y="39"/>
                </a:lnTo>
                <a:lnTo>
                  <a:pt x="22" y="42"/>
                </a:lnTo>
                <a:lnTo>
                  <a:pt x="15" y="44"/>
                </a:lnTo>
                <a:lnTo>
                  <a:pt x="14" y="41"/>
                </a:lnTo>
                <a:lnTo>
                  <a:pt x="14" y="41"/>
                </a:lnTo>
                <a:lnTo>
                  <a:pt x="20" y="40"/>
                </a:lnTo>
                <a:lnTo>
                  <a:pt x="24" y="37"/>
                </a:lnTo>
                <a:lnTo>
                  <a:pt x="24" y="37"/>
                </a:lnTo>
                <a:lnTo>
                  <a:pt x="28" y="32"/>
                </a:lnTo>
                <a:lnTo>
                  <a:pt x="29" y="27"/>
                </a:lnTo>
                <a:lnTo>
                  <a:pt x="29" y="27"/>
                </a:lnTo>
                <a:lnTo>
                  <a:pt x="29" y="26"/>
                </a:lnTo>
                <a:lnTo>
                  <a:pt x="29" y="26"/>
                </a:lnTo>
                <a:lnTo>
                  <a:pt x="27" y="28"/>
                </a:lnTo>
                <a:lnTo>
                  <a:pt x="26" y="30"/>
                </a:lnTo>
                <a:lnTo>
                  <a:pt x="26" y="30"/>
                </a:lnTo>
                <a:lnTo>
                  <a:pt x="23" y="32"/>
                </a:lnTo>
                <a:lnTo>
                  <a:pt x="20" y="32"/>
                </a:lnTo>
                <a:lnTo>
                  <a:pt x="20" y="32"/>
                </a:lnTo>
                <a:lnTo>
                  <a:pt x="17" y="31"/>
                </a:lnTo>
                <a:lnTo>
                  <a:pt x="14" y="30"/>
                </a:lnTo>
                <a:lnTo>
                  <a:pt x="14" y="30"/>
                </a:lnTo>
                <a:lnTo>
                  <a:pt x="12" y="27"/>
                </a:lnTo>
                <a:lnTo>
                  <a:pt x="11" y="24"/>
                </a:lnTo>
                <a:lnTo>
                  <a:pt x="11" y="24"/>
                </a:lnTo>
                <a:lnTo>
                  <a:pt x="12" y="20"/>
                </a:lnTo>
                <a:lnTo>
                  <a:pt x="14" y="17"/>
                </a:lnTo>
                <a:lnTo>
                  <a:pt x="14" y="17"/>
                </a:lnTo>
                <a:lnTo>
                  <a:pt x="17" y="15"/>
                </a:lnTo>
                <a:lnTo>
                  <a:pt x="21" y="14"/>
                </a:lnTo>
                <a:lnTo>
                  <a:pt x="21" y="14"/>
                </a:lnTo>
                <a:lnTo>
                  <a:pt x="24" y="15"/>
                </a:lnTo>
                <a:lnTo>
                  <a:pt x="27" y="16"/>
                </a:lnTo>
                <a:lnTo>
                  <a:pt x="27" y="10"/>
                </a:lnTo>
                <a:lnTo>
                  <a:pt x="0" y="10"/>
                </a:lnTo>
                <a:lnTo>
                  <a:pt x="0" y="7"/>
                </a:lnTo>
                <a:lnTo>
                  <a:pt x="27" y="7"/>
                </a:lnTo>
                <a:lnTo>
                  <a:pt x="27" y="0"/>
                </a:lnTo>
                <a:lnTo>
                  <a:pt x="31" y="0"/>
                </a:lnTo>
                <a:lnTo>
                  <a:pt x="31" y="7"/>
                </a:lnTo>
                <a:lnTo>
                  <a:pt x="47" y="7"/>
                </a:lnTo>
                <a:lnTo>
                  <a:pt x="47" y="10"/>
                </a:lnTo>
                <a:close/>
                <a:moveTo>
                  <a:pt x="27" y="20"/>
                </a:moveTo>
                <a:lnTo>
                  <a:pt x="27" y="20"/>
                </a:lnTo>
                <a:lnTo>
                  <a:pt x="24" y="18"/>
                </a:lnTo>
                <a:lnTo>
                  <a:pt x="21" y="17"/>
                </a:lnTo>
                <a:lnTo>
                  <a:pt x="21" y="17"/>
                </a:lnTo>
                <a:lnTo>
                  <a:pt x="19" y="18"/>
                </a:lnTo>
                <a:lnTo>
                  <a:pt x="17" y="19"/>
                </a:lnTo>
                <a:lnTo>
                  <a:pt x="17" y="19"/>
                </a:lnTo>
                <a:lnTo>
                  <a:pt x="15" y="21"/>
                </a:lnTo>
                <a:lnTo>
                  <a:pt x="15" y="23"/>
                </a:lnTo>
                <a:lnTo>
                  <a:pt x="15" y="23"/>
                </a:lnTo>
                <a:lnTo>
                  <a:pt x="15" y="25"/>
                </a:lnTo>
                <a:lnTo>
                  <a:pt x="16" y="27"/>
                </a:lnTo>
                <a:lnTo>
                  <a:pt x="16" y="27"/>
                </a:lnTo>
                <a:lnTo>
                  <a:pt x="18" y="28"/>
                </a:lnTo>
                <a:lnTo>
                  <a:pt x="20" y="29"/>
                </a:lnTo>
                <a:lnTo>
                  <a:pt x="20" y="29"/>
                </a:lnTo>
                <a:lnTo>
                  <a:pt x="23" y="28"/>
                </a:lnTo>
                <a:lnTo>
                  <a:pt x="25" y="27"/>
                </a:lnTo>
                <a:lnTo>
                  <a:pt x="25" y="27"/>
                </a:lnTo>
                <a:lnTo>
                  <a:pt x="26" y="25"/>
                </a:lnTo>
                <a:lnTo>
                  <a:pt x="27" y="22"/>
                </a:lnTo>
                <a:lnTo>
                  <a:pt x="27"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Freeform 825">
            <a:extLst>
              <a:ext uri="{FF2B5EF4-FFF2-40B4-BE49-F238E27FC236}">
                <a16:creationId xmlns:a16="http://schemas.microsoft.com/office/drawing/2014/main" id="{30FB832A-B8DA-46F1-8E32-B80190449FA8}"/>
              </a:ext>
            </a:extLst>
          </p:cNvPr>
          <p:cNvSpPr>
            <a:spLocks noEditPoints="1"/>
          </p:cNvSpPr>
          <p:nvPr/>
        </p:nvSpPr>
        <p:spPr bwMode="auto">
          <a:xfrm>
            <a:off x="8685213" y="5837238"/>
            <a:ext cx="11112" cy="11112"/>
          </a:xfrm>
          <a:custGeom>
            <a:avLst/>
            <a:gdLst>
              <a:gd name="T0" fmla="*/ 0 w 13"/>
              <a:gd name="T1" fmla="*/ 6 h 13"/>
              <a:gd name="T2" fmla="*/ 0 w 13"/>
              <a:gd name="T3" fmla="*/ 6 h 13"/>
              <a:gd name="T4" fmla="*/ 0 w 13"/>
              <a:gd name="T5" fmla="*/ 4 h 13"/>
              <a:gd name="T6" fmla="*/ 2 w 13"/>
              <a:gd name="T7" fmla="*/ 2 h 13"/>
              <a:gd name="T8" fmla="*/ 2 w 13"/>
              <a:gd name="T9" fmla="*/ 2 h 13"/>
              <a:gd name="T10" fmla="*/ 4 w 13"/>
              <a:gd name="T11" fmla="*/ 0 h 13"/>
              <a:gd name="T12" fmla="*/ 6 w 13"/>
              <a:gd name="T13" fmla="*/ 0 h 13"/>
              <a:gd name="T14" fmla="*/ 6 w 13"/>
              <a:gd name="T15" fmla="*/ 0 h 13"/>
              <a:gd name="T16" fmla="*/ 9 w 13"/>
              <a:gd name="T17" fmla="*/ 0 h 13"/>
              <a:gd name="T18" fmla="*/ 11 w 13"/>
              <a:gd name="T19" fmla="*/ 2 h 13"/>
              <a:gd name="T20" fmla="*/ 11 w 13"/>
              <a:gd name="T21" fmla="*/ 2 h 13"/>
              <a:gd name="T22" fmla="*/ 13 w 13"/>
              <a:gd name="T23" fmla="*/ 4 h 13"/>
              <a:gd name="T24" fmla="*/ 13 w 13"/>
              <a:gd name="T25" fmla="*/ 6 h 13"/>
              <a:gd name="T26" fmla="*/ 13 w 13"/>
              <a:gd name="T27" fmla="*/ 6 h 13"/>
              <a:gd name="T28" fmla="*/ 13 w 13"/>
              <a:gd name="T29" fmla="*/ 9 h 13"/>
              <a:gd name="T30" fmla="*/ 11 w 13"/>
              <a:gd name="T31" fmla="*/ 11 h 13"/>
              <a:gd name="T32" fmla="*/ 11 w 13"/>
              <a:gd name="T33" fmla="*/ 11 h 13"/>
              <a:gd name="T34" fmla="*/ 9 w 13"/>
              <a:gd name="T35" fmla="*/ 13 h 13"/>
              <a:gd name="T36" fmla="*/ 6 w 13"/>
              <a:gd name="T37" fmla="*/ 13 h 13"/>
              <a:gd name="T38" fmla="*/ 6 w 13"/>
              <a:gd name="T39" fmla="*/ 13 h 13"/>
              <a:gd name="T40" fmla="*/ 4 w 13"/>
              <a:gd name="T41" fmla="*/ 13 h 13"/>
              <a:gd name="T42" fmla="*/ 2 w 13"/>
              <a:gd name="T43" fmla="*/ 11 h 13"/>
              <a:gd name="T44" fmla="*/ 2 w 13"/>
              <a:gd name="T45" fmla="*/ 11 h 13"/>
              <a:gd name="T46" fmla="*/ 0 w 13"/>
              <a:gd name="T47" fmla="*/ 9 h 13"/>
              <a:gd name="T48" fmla="*/ 0 w 13"/>
              <a:gd name="T49" fmla="*/ 6 h 13"/>
              <a:gd name="T50" fmla="*/ 0 w 13"/>
              <a:gd name="T51" fmla="*/ 6 h 13"/>
              <a:gd name="T52" fmla="*/ 2 w 13"/>
              <a:gd name="T53" fmla="*/ 6 h 13"/>
              <a:gd name="T54" fmla="*/ 2 w 13"/>
              <a:gd name="T55" fmla="*/ 6 h 13"/>
              <a:gd name="T56" fmla="*/ 3 w 13"/>
              <a:gd name="T57" fmla="*/ 8 h 13"/>
              <a:gd name="T58" fmla="*/ 4 w 13"/>
              <a:gd name="T59" fmla="*/ 9 h 13"/>
              <a:gd name="T60" fmla="*/ 4 w 13"/>
              <a:gd name="T61" fmla="*/ 9 h 13"/>
              <a:gd name="T62" fmla="*/ 5 w 13"/>
              <a:gd name="T63" fmla="*/ 10 h 13"/>
              <a:gd name="T64" fmla="*/ 6 w 13"/>
              <a:gd name="T65" fmla="*/ 10 h 13"/>
              <a:gd name="T66" fmla="*/ 6 w 13"/>
              <a:gd name="T67" fmla="*/ 10 h 13"/>
              <a:gd name="T68" fmla="*/ 8 w 13"/>
              <a:gd name="T69" fmla="*/ 10 h 13"/>
              <a:gd name="T70" fmla="*/ 9 w 13"/>
              <a:gd name="T71" fmla="*/ 9 h 13"/>
              <a:gd name="T72" fmla="*/ 9 w 13"/>
              <a:gd name="T73" fmla="*/ 9 h 13"/>
              <a:gd name="T74" fmla="*/ 10 w 13"/>
              <a:gd name="T75" fmla="*/ 8 h 13"/>
              <a:gd name="T76" fmla="*/ 10 w 13"/>
              <a:gd name="T77" fmla="*/ 6 h 13"/>
              <a:gd name="T78" fmla="*/ 10 w 13"/>
              <a:gd name="T79" fmla="*/ 6 h 13"/>
              <a:gd name="T80" fmla="*/ 10 w 13"/>
              <a:gd name="T81" fmla="*/ 5 h 13"/>
              <a:gd name="T82" fmla="*/ 9 w 13"/>
              <a:gd name="T83" fmla="*/ 4 h 13"/>
              <a:gd name="T84" fmla="*/ 9 w 13"/>
              <a:gd name="T85" fmla="*/ 4 h 13"/>
              <a:gd name="T86" fmla="*/ 8 w 13"/>
              <a:gd name="T87" fmla="*/ 3 h 13"/>
              <a:gd name="T88" fmla="*/ 6 w 13"/>
              <a:gd name="T89" fmla="*/ 2 h 13"/>
              <a:gd name="T90" fmla="*/ 6 w 13"/>
              <a:gd name="T91" fmla="*/ 2 h 13"/>
              <a:gd name="T92" fmla="*/ 5 w 13"/>
              <a:gd name="T93" fmla="*/ 3 h 13"/>
              <a:gd name="T94" fmla="*/ 4 w 13"/>
              <a:gd name="T95" fmla="*/ 4 h 13"/>
              <a:gd name="T96" fmla="*/ 4 w 13"/>
              <a:gd name="T97" fmla="*/ 4 h 13"/>
              <a:gd name="T98" fmla="*/ 3 w 13"/>
              <a:gd name="T99" fmla="*/ 5 h 13"/>
              <a:gd name="T100" fmla="*/ 2 w 13"/>
              <a:gd name="T101" fmla="*/ 6 h 13"/>
              <a:gd name="T102" fmla="*/ 2 w 13"/>
              <a:gd name="T10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 h="13">
                <a:moveTo>
                  <a:pt x="0" y="6"/>
                </a:moveTo>
                <a:lnTo>
                  <a:pt x="0" y="6"/>
                </a:lnTo>
                <a:lnTo>
                  <a:pt x="0" y="4"/>
                </a:lnTo>
                <a:lnTo>
                  <a:pt x="2" y="2"/>
                </a:lnTo>
                <a:lnTo>
                  <a:pt x="2" y="2"/>
                </a:lnTo>
                <a:lnTo>
                  <a:pt x="4" y="0"/>
                </a:lnTo>
                <a:lnTo>
                  <a:pt x="6" y="0"/>
                </a:lnTo>
                <a:lnTo>
                  <a:pt x="6" y="0"/>
                </a:lnTo>
                <a:lnTo>
                  <a:pt x="9" y="0"/>
                </a:lnTo>
                <a:lnTo>
                  <a:pt x="11" y="2"/>
                </a:lnTo>
                <a:lnTo>
                  <a:pt x="11" y="2"/>
                </a:lnTo>
                <a:lnTo>
                  <a:pt x="13" y="4"/>
                </a:lnTo>
                <a:lnTo>
                  <a:pt x="13" y="6"/>
                </a:lnTo>
                <a:lnTo>
                  <a:pt x="13" y="6"/>
                </a:lnTo>
                <a:lnTo>
                  <a:pt x="13" y="9"/>
                </a:lnTo>
                <a:lnTo>
                  <a:pt x="11" y="11"/>
                </a:lnTo>
                <a:lnTo>
                  <a:pt x="11" y="11"/>
                </a:lnTo>
                <a:lnTo>
                  <a:pt x="9" y="13"/>
                </a:lnTo>
                <a:lnTo>
                  <a:pt x="6" y="13"/>
                </a:lnTo>
                <a:lnTo>
                  <a:pt x="6" y="13"/>
                </a:lnTo>
                <a:lnTo>
                  <a:pt x="4" y="13"/>
                </a:lnTo>
                <a:lnTo>
                  <a:pt x="2" y="11"/>
                </a:lnTo>
                <a:lnTo>
                  <a:pt x="2" y="11"/>
                </a:lnTo>
                <a:lnTo>
                  <a:pt x="0" y="9"/>
                </a:lnTo>
                <a:lnTo>
                  <a:pt x="0" y="6"/>
                </a:lnTo>
                <a:lnTo>
                  <a:pt x="0" y="6"/>
                </a:lnTo>
                <a:close/>
                <a:moveTo>
                  <a:pt x="2" y="6"/>
                </a:moveTo>
                <a:lnTo>
                  <a:pt x="2" y="6"/>
                </a:lnTo>
                <a:lnTo>
                  <a:pt x="3" y="8"/>
                </a:lnTo>
                <a:lnTo>
                  <a:pt x="4" y="9"/>
                </a:lnTo>
                <a:lnTo>
                  <a:pt x="4" y="9"/>
                </a:lnTo>
                <a:lnTo>
                  <a:pt x="5" y="10"/>
                </a:lnTo>
                <a:lnTo>
                  <a:pt x="6" y="10"/>
                </a:lnTo>
                <a:lnTo>
                  <a:pt x="6" y="10"/>
                </a:lnTo>
                <a:lnTo>
                  <a:pt x="8" y="10"/>
                </a:lnTo>
                <a:lnTo>
                  <a:pt x="9" y="9"/>
                </a:lnTo>
                <a:lnTo>
                  <a:pt x="9" y="9"/>
                </a:lnTo>
                <a:lnTo>
                  <a:pt x="10" y="8"/>
                </a:lnTo>
                <a:lnTo>
                  <a:pt x="10" y="6"/>
                </a:lnTo>
                <a:lnTo>
                  <a:pt x="10" y="6"/>
                </a:lnTo>
                <a:lnTo>
                  <a:pt x="10" y="5"/>
                </a:lnTo>
                <a:lnTo>
                  <a:pt x="9" y="4"/>
                </a:lnTo>
                <a:lnTo>
                  <a:pt x="9" y="4"/>
                </a:lnTo>
                <a:lnTo>
                  <a:pt x="8" y="3"/>
                </a:lnTo>
                <a:lnTo>
                  <a:pt x="6" y="2"/>
                </a:lnTo>
                <a:lnTo>
                  <a:pt x="6" y="2"/>
                </a:lnTo>
                <a:lnTo>
                  <a:pt x="5" y="3"/>
                </a:lnTo>
                <a:lnTo>
                  <a:pt x="4" y="4"/>
                </a:lnTo>
                <a:lnTo>
                  <a:pt x="4" y="4"/>
                </a:lnTo>
                <a:lnTo>
                  <a:pt x="3" y="5"/>
                </a:lnTo>
                <a:lnTo>
                  <a:pt x="2" y="6"/>
                </a:lnTo>
                <a:lnTo>
                  <a:pt x="2"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Freeform 826">
            <a:extLst>
              <a:ext uri="{FF2B5EF4-FFF2-40B4-BE49-F238E27FC236}">
                <a16:creationId xmlns:a16="http://schemas.microsoft.com/office/drawing/2014/main" id="{9FAE3BC8-0DDE-493D-8440-F752517A0E77}"/>
              </a:ext>
            </a:extLst>
          </p:cNvPr>
          <p:cNvSpPr>
            <a:spLocks noEditPoints="1"/>
          </p:cNvSpPr>
          <p:nvPr/>
        </p:nvSpPr>
        <p:spPr bwMode="auto">
          <a:xfrm>
            <a:off x="7675563" y="6153150"/>
            <a:ext cx="23812" cy="23812"/>
          </a:xfrm>
          <a:custGeom>
            <a:avLst/>
            <a:gdLst>
              <a:gd name="T0" fmla="*/ 15 w 30"/>
              <a:gd name="T1" fmla="*/ 31 h 31"/>
              <a:gd name="T2" fmla="*/ 4 w 30"/>
              <a:gd name="T3" fmla="*/ 26 h 31"/>
              <a:gd name="T4" fmla="*/ 1 w 30"/>
              <a:gd name="T5" fmla="*/ 21 h 31"/>
              <a:gd name="T6" fmla="*/ 0 w 30"/>
              <a:gd name="T7" fmla="*/ 15 h 31"/>
              <a:gd name="T8" fmla="*/ 4 w 30"/>
              <a:gd name="T9" fmla="*/ 4 h 31"/>
              <a:gd name="T10" fmla="*/ 9 w 30"/>
              <a:gd name="T11" fmla="*/ 1 h 31"/>
              <a:gd name="T12" fmla="*/ 15 w 30"/>
              <a:gd name="T13" fmla="*/ 0 h 31"/>
              <a:gd name="T14" fmla="*/ 25 w 30"/>
              <a:gd name="T15" fmla="*/ 4 h 31"/>
              <a:gd name="T16" fmla="*/ 29 w 30"/>
              <a:gd name="T17" fmla="*/ 9 h 31"/>
              <a:gd name="T18" fmla="*/ 30 w 30"/>
              <a:gd name="T19" fmla="*/ 15 h 31"/>
              <a:gd name="T20" fmla="*/ 25 w 30"/>
              <a:gd name="T21" fmla="*/ 26 h 31"/>
              <a:gd name="T22" fmla="*/ 21 w 30"/>
              <a:gd name="T23" fmla="*/ 30 h 31"/>
              <a:gd name="T24" fmla="*/ 15 w 30"/>
              <a:gd name="T25" fmla="*/ 31 h 31"/>
              <a:gd name="T26" fmla="*/ 15 w 30"/>
              <a:gd name="T27" fmla="*/ 2 h 31"/>
              <a:gd name="T28" fmla="*/ 5 w 30"/>
              <a:gd name="T29" fmla="*/ 6 h 31"/>
              <a:gd name="T30" fmla="*/ 3 w 30"/>
              <a:gd name="T31" fmla="*/ 10 h 31"/>
              <a:gd name="T32" fmla="*/ 2 w 30"/>
              <a:gd name="T33" fmla="*/ 15 h 31"/>
              <a:gd name="T34" fmla="*/ 5 w 30"/>
              <a:gd name="T35" fmla="*/ 24 h 31"/>
              <a:gd name="T36" fmla="*/ 10 w 30"/>
              <a:gd name="T37" fmla="*/ 27 h 31"/>
              <a:gd name="T38" fmla="*/ 15 w 30"/>
              <a:gd name="T39" fmla="*/ 29 h 31"/>
              <a:gd name="T40" fmla="*/ 24 w 30"/>
              <a:gd name="T41" fmla="*/ 24 h 31"/>
              <a:gd name="T42" fmla="*/ 27 w 30"/>
              <a:gd name="T43" fmla="*/ 20 h 31"/>
              <a:gd name="T44" fmla="*/ 28 w 30"/>
              <a:gd name="T45" fmla="*/ 15 h 31"/>
              <a:gd name="T46" fmla="*/ 24 w 30"/>
              <a:gd name="T47" fmla="*/ 6 h 31"/>
              <a:gd name="T48" fmla="*/ 20 w 30"/>
              <a:gd name="T49" fmla="*/ 3 h 31"/>
              <a:gd name="T50" fmla="*/ 15 w 30"/>
              <a:gd name="T51" fmla="*/ 2 h 31"/>
              <a:gd name="T52" fmla="*/ 21 w 30"/>
              <a:gd name="T53" fmla="*/ 22 h 31"/>
              <a:gd name="T54" fmla="*/ 15 w 30"/>
              <a:gd name="T55" fmla="*/ 23 h 31"/>
              <a:gd name="T56" fmla="*/ 9 w 30"/>
              <a:gd name="T57" fmla="*/ 21 h 31"/>
              <a:gd name="T58" fmla="*/ 7 w 30"/>
              <a:gd name="T59" fmla="*/ 18 h 31"/>
              <a:gd name="T60" fmla="*/ 7 w 30"/>
              <a:gd name="T61" fmla="*/ 15 h 31"/>
              <a:gd name="T62" fmla="*/ 9 w 30"/>
              <a:gd name="T63" fmla="*/ 9 h 31"/>
              <a:gd name="T64" fmla="*/ 12 w 30"/>
              <a:gd name="T65" fmla="*/ 7 h 31"/>
              <a:gd name="T66" fmla="*/ 15 w 30"/>
              <a:gd name="T67" fmla="*/ 6 h 31"/>
              <a:gd name="T68" fmla="*/ 21 w 30"/>
              <a:gd name="T69" fmla="*/ 8 h 31"/>
              <a:gd name="T70" fmla="*/ 21 w 30"/>
              <a:gd name="T71" fmla="*/ 11 h 31"/>
              <a:gd name="T72" fmla="*/ 18 w 30"/>
              <a:gd name="T73" fmla="*/ 9 h 31"/>
              <a:gd name="T74" fmla="*/ 15 w 30"/>
              <a:gd name="T75" fmla="*/ 9 h 31"/>
              <a:gd name="T76" fmla="*/ 11 w 30"/>
              <a:gd name="T77" fmla="*/ 10 h 31"/>
              <a:gd name="T78" fmla="*/ 10 w 30"/>
              <a:gd name="T79" fmla="*/ 15 h 31"/>
              <a:gd name="T80" fmla="*/ 10 w 30"/>
              <a:gd name="T81" fmla="*/ 17 h 31"/>
              <a:gd name="T82" fmla="*/ 13 w 30"/>
              <a:gd name="T83" fmla="*/ 20 h 31"/>
              <a:gd name="T84" fmla="*/ 15 w 30"/>
              <a:gd name="T85" fmla="*/ 21 h 31"/>
              <a:gd name="T86" fmla="*/ 21 w 30"/>
              <a:gd name="T87" fmla="*/ 19 h 31"/>
              <a:gd name="T88" fmla="*/ 21 w 30"/>
              <a:gd name="T8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31">
                <a:moveTo>
                  <a:pt x="15" y="31"/>
                </a:moveTo>
                <a:lnTo>
                  <a:pt x="15" y="31"/>
                </a:lnTo>
                <a:lnTo>
                  <a:pt x="9" y="30"/>
                </a:lnTo>
                <a:lnTo>
                  <a:pt x="4" y="26"/>
                </a:lnTo>
                <a:lnTo>
                  <a:pt x="4" y="26"/>
                </a:lnTo>
                <a:lnTo>
                  <a:pt x="1" y="21"/>
                </a:lnTo>
                <a:lnTo>
                  <a:pt x="0" y="15"/>
                </a:lnTo>
                <a:lnTo>
                  <a:pt x="0" y="15"/>
                </a:lnTo>
                <a:lnTo>
                  <a:pt x="1" y="9"/>
                </a:lnTo>
                <a:lnTo>
                  <a:pt x="4" y="4"/>
                </a:lnTo>
                <a:lnTo>
                  <a:pt x="4" y="4"/>
                </a:lnTo>
                <a:lnTo>
                  <a:pt x="9" y="1"/>
                </a:lnTo>
                <a:lnTo>
                  <a:pt x="15" y="0"/>
                </a:lnTo>
                <a:lnTo>
                  <a:pt x="15" y="0"/>
                </a:lnTo>
                <a:lnTo>
                  <a:pt x="21" y="1"/>
                </a:lnTo>
                <a:lnTo>
                  <a:pt x="25" y="4"/>
                </a:lnTo>
                <a:lnTo>
                  <a:pt x="25" y="4"/>
                </a:lnTo>
                <a:lnTo>
                  <a:pt x="29" y="9"/>
                </a:lnTo>
                <a:lnTo>
                  <a:pt x="30" y="15"/>
                </a:lnTo>
                <a:lnTo>
                  <a:pt x="30" y="15"/>
                </a:lnTo>
                <a:lnTo>
                  <a:pt x="29" y="21"/>
                </a:lnTo>
                <a:lnTo>
                  <a:pt x="25" y="26"/>
                </a:lnTo>
                <a:lnTo>
                  <a:pt x="25" y="26"/>
                </a:lnTo>
                <a:lnTo>
                  <a:pt x="21" y="30"/>
                </a:lnTo>
                <a:lnTo>
                  <a:pt x="15" y="31"/>
                </a:lnTo>
                <a:lnTo>
                  <a:pt x="15" y="31"/>
                </a:lnTo>
                <a:close/>
                <a:moveTo>
                  <a:pt x="15" y="2"/>
                </a:moveTo>
                <a:lnTo>
                  <a:pt x="15" y="2"/>
                </a:lnTo>
                <a:lnTo>
                  <a:pt x="10" y="3"/>
                </a:lnTo>
                <a:lnTo>
                  <a:pt x="5" y="6"/>
                </a:lnTo>
                <a:lnTo>
                  <a:pt x="5" y="6"/>
                </a:lnTo>
                <a:lnTo>
                  <a:pt x="3" y="10"/>
                </a:lnTo>
                <a:lnTo>
                  <a:pt x="2" y="15"/>
                </a:lnTo>
                <a:lnTo>
                  <a:pt x="2" y="15"/>
                </a:lnTo>
                <a:lnTo>
                  <a:pt x="3" y="20"/>
                </a:lnTo>
                <a:lnTo>
                  <a:pt x="5" y="24"/>
                </a:lnTo>
                <a:lnTo>
                  <a:pt x="5" y="24"/>
                </a:lnTo>
                <a:lnTo>
                  <a:pt x="10" y="27"/>
                </a:lnTo>
                <a:lnTo>
                  <a:pt x="15" y="29"/>
                </a:lnTo>
                <a:lnTo>
                  <a:pt x="15" y="29"/>
                </a:lnTo>
                <a:lnTo>
                  <a:pt x="20" y="27"/>
                </a:lnTo>
                <a:lnTo>
                  <a:pt x="24" y="24"/>
                </a:lnTo>
                <a:lnTo>
                  <a:pt x="24" y="24"/>
                </a:lnTo>
                <a:lnTo>
                  <a:pt x="27" y="20"/>
                </a:lnTo>
                <a:lnTo>
                  <a:pt x="28" y="15"/>
                </a:lnTo>
                <a:lnTo>
                  <a:pt x="28" y="15"/>
                </a:lnTo>
                <a:lnTo>
                  <a:pt x="27" y="10"/>
                </a:lnTo>
                <a:lnTo>
                  <a:pt x="24" y="6"/>
                </a:lnTo>
                <a:lnTo>
                  <a:pt x="24" y="6"/>
                </a:lnTo>
                <a:lnTo>
                  <a:pt x="20" y="3"/>
                </a:lnTo>
                <a:lnTo>
                  <a:pt x="15" y="2"/>
                </a:lnTo>
                <a:lnTo>
                  <a:pt x="15" y="2"/>
                </a:lnTo>
                <a:close/>
                <a:moveTo>
                  <a:pt x="21" y="22"/>
                </a:moveTo>
                <a:lnTo>
                  <a:pt x="21" y="22"/>
                </a:lnTo>
                <a:lnTo>
                  <a:pt x="15" y="23"/>
                </a:lnTo>
                <a:lnTo>
                  <a:pt x="15" y="23"/>
                </a:lnTo>
                <a:lnTo>
                  <a:pt x="12" y="23"/>
                </a:lnTo>
                <a:lnTo>
                  <a:pt x="9" y="21"/>
                </a:lnTo>
                <a:lnTo>
                  <a:pt x="9" y="21"/>
                </a:lnTo>
                <a:lnTo>
                  <a:pt x="7" y="18"/>
                </a:lnTo>
                <a:lnTo>
                  <a:pt x="7" y="15"/>
                </a:lnTo>
                <a:lnTo>
                  <a:pt x="7" y="15"/>
                </a:lnTo>
                <a:lnTo>
                  <a:pt x="7" y="11"/>
                </a:lnTo>
                <a:lnTo>
                  <a:pt x="9" y="9"/>
                </a:lnTo>
                <a:lnTo>
                  <a:pt x="9" y="9"/>
                </a:lnTo>
                <a:lnTo>
                  <a:pt x="12" y="7"/>
                </a:lnTo>
                <a:lnTo>
                  <a:pt x="15" y="6"/>
                </a:lnTo>
                <a:lnTo>
                  <a:pt x="15" y="6"/>
                </a:lnTo>
                <a:lnTo>
                  <a:pt x="18" y="7"/>
                </a:lnTo>
                <a:lnTo>
                  <a:pt x="21" y="8"/>
                </a:lnTo>
                <a:lnTo>
                  <a:pt x="21" y="11"/>
                </a:lnTo>
                <a:lnTo>
                  <a:pt x="21" y="11"/>
                </a:lnTo>
                <a:lnTo>
                  <a:pt x="21" y="11"/>
                </a:lnTo>
                <a:lnTo>
                  <a:pt x="18" y="9"/>
                </a:lnTo>
                <a:lnTo>
                  <a:pt x="15" y="9"/>
                </a:lnTo>
                <a:lnTo>
                  <a:pt x="15" y="9"/>
                </a:lnTo>
                <a:lnTo>
                  <a:pt x="13" y="9"/>
                </a:lnTo>
                <a:lnTo>
                  <a:pt x="11" y="10"/>
                </a:lnTo>
                <a:lnTo>
                  <a:pt x="10" y="12"/>
                </a:lnTo>
                <a:lnTo>
                  <a:pt x="10" y="15"/>
                </a:lnTo>
                <a:lnTo>
                  <a:pt x="10" y="15"/>
                </a:lnTo>
                <a:lnTo>
                  <a:pt x="10" y="17"/>
                </a:lnTo>
                <a:lnTo>
                  <a:pt x="11" y="19"/>
                </a:lnTo>
                <a:lnTo>
                  <a:pt x="13" y="20"/>
                </a:lnTo>
                <a:lnTo>
                  <a:pt x="15" y="21"/>
                </a:lnTo>
                <a:lnTo>
                  <a:pt x="15" y="21"/>
                </a:lnTo>
                <a:lnTo>
                  <a:pt x="18" y="20"/>
                </a:lnTo>
                <a:lnTo>
                  <a:pt x="21" y="19"/>
                </a:lnTo>
                <a:lnTo>
                  <a:pt x="21" y="19"/>
                </a:lnTo>
                <a:lnTo>
                  <a:pt x="21"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Freeform 827">
            <a:extLst>
              <a:ext uri="{FF2B5EF4-FFF2-40B4-BE49-F238E27FC236}">
                <a16:creationId xmlns:a16="http://schemas.microsoft.com/office/drawing/2014/main" id="{447BF05E-6A92-400A-88B1-8D4D7A683417}"/>
              </a:ext>
            </a:extLst>
          </p:cNvPr>
          <p:cNvSpPr>
            <a:spLocks noEditPoints="1"/>
          </p:cNvSpPr>
          <p:nvPr/>
        </p:nvSpPr>
        <p:spPr bwMode="auto">
          <a:xfrm>
            <a:off x="7713663" y="6153150"/>
            <a:ext cx="14287" cy="22225"/>
          </a:xfrm>
          <a:custGeom>
            <a:avLst/>
            <a:gdLst>
              <a:gd name="T0" fmla="*/ 3 w 18"/>
              <a:gd name="T1" fmla="*/ 17 h 27"/>
              <a:gd name="T2" fmla="*/ 3 w 18"/>
              <a:gd name="T3" fmla="*/ 27 h 27"/>
              <a:gd name="T4" fmla="*/ 0 w 18"/>
              <a:gd name="T5" fmla="*/ 27 h 27"/>
              <a:gd name="T6" fmla="*/ 0 w 18"/>
              <a:gd name="T7" fmla="*/ 0 h 27"/>
              <a:gd name="T8" fmla="*/ 8 w 18"/>
              <a:gd name="T9" fmla="*/ 0 h 27"/>
              <a:gd name="T10" fmla="*/ 8 w 18"/>
              <a:gd name="T11" fmla="*/ 0 h 27"/>
              <a:gd name="T12" fmla="*/ 13 w 18"/>
              <a:gd name="T13" fmla="*/ 1 h 27"/>
              <a:gd name="T14" fmla="*/ 16 w 18"/>
              <a:gd name="T15" fmla="*/ 2 h 27"/>
              <a:gd name="T16" fmla="*/ 16 w 18"/>
              <a:gd name="T17" fmla="*/ 2 h 27"/>
              <a:gd name="T18" fmla="*/ 18 w 18"/>
              <a:gd name="T19" fmla="*/ 5 h 27"/>
              <a:gd name="T20" fmla="*/ 18 w 18"/>
              <a:gd name="T21" fmla="*/ 8 h 27"/>
              <a:gd name="T22" fmla="*/ 18 w 18"/>
              <a:gd name="T23" fmla="*/ 8 h 27"/>
              <a:gd name="T24" fmla="*/ 18 w 18"/>
              <a:gd name="T25" fmla="*/ 12 h 27"/>
              <a:gd name="T26" fmla="*/ 16 w 18"/>
              <a:gd name="T27" fmla="*/ 14 h 27"/>
              <a:gd name="T28" fmla="*/ 16 w 18"/>
              <a:gd name="T29" fmla="*/ 14 h 27"/>
              <a:gd name="T30" fmla="*/ 12 w 18"/>
              <a:gd name="T31" fmla="*/ 16 h 27"/>
              <a:gd name="T32" fmla="*/ 8 w 18"/>
              <a:gd name="T33" fmla="*/ 17 h 27"/>
              <a:gd name="T34" fmla="*/ 3 w 18"/>
              <a:gd name="T35" fmla="*/ 17 h 27"/>
              <a:gd name="T36" fmla="*/ 3 w 18"/>
              <a:gd name="T37" fmla="*/ 3 h 27"/>
              <a:gd name="T38" fmla="*/ 3 w 18"/>
              <a:gd name="T39" fmla="*/ 14 h 27"/>
              <a:gd name="T40" fmla="*/ 8 w 18"/>
              <a:gd name="T41" fmla="*/ 14 h 27"/>
              <a:gd name="T42" fmla="*/ 8 w 18"/>
              <a:gd name="T43" fmla="*/ 14 h 27"/>
              <a:gd name="T44" fmla="*/ 11 w 18"/>
              <a:gd name="T45" fmla="*/ 14 h 27"/>
              <a:gd name="T46" fmla="*/ 13 w 18"/>
              <a:gd name="T47" fmla="*/ 12 h 27"/>
              <a:gd name="T48" fmla="*/ 13 w 18"/>
              <a:gd name="T49" fmla="*/ 12 h 27"/>
              <a:gd name="T50" fmla="*/ 14 w 18"/>
              <a:gd name="T51" fmla="*/ 11 h 27"/>
              <a:gd name="T52" fmla="*/ 15 w 18"/>
              <a:gd name="T53" fmla="*/ 8 h 27"/>
              <a:gd name="T54" fmla="*/ 15 w 18"/>
              <a:gd name="T55" fmla="*/ 8 h 27"/>
              <a:gd name="T56" fmla="*/ 15 w 18"/>
              <a:gd name="T57" fmla="*/ 6 h 27"/>
              <a:gd name="T58" fmla="*/ 13 w 18"/>
              <a:gd name="T59" fmla="*/ 4 h 27"/>
              <a:gd name="T60" fmla="*/ 13 w 18"/>
              <a:gd name="T61" fmla="*/ 4 h 27"/>
              <a:gd name="T62" fmla="*/ 11 w 18"/>
              <a:gd name="T63" fmla="*/ 3 h 27"/>
              <a:gd name="T64" fmla="*/ 8 w 18"/>
              <a:gd name="T65" fmla="*/ 3 h 27"/>
              <a:gd name="T66" fmla="*/ 3 w 18"/>
              <a:gd name="T67"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7">
                <a:moveTo>
                  <a:pt x="3" y="17"/>
                </a:moveTo>
                <a:lnTo>
                  <a:pt x="3" y="27"/>
                </a:lnTo>
                <a:lnTo>
                  <a:pt x="0" y="27"/>
                </a:lnTo>
                <a:lnTo>
                  <a:pt x="0" y="0"/>
                </a:lnTo>
                <a:lnTo>
                  <a:pt x="8" y="0"/>
                </a:lnTo>
                <a:lnTo>
                  <a:pt x="8" y="0"/>
                </a:lnTo>
                <a:lnTo>
                  <a:pt x="13" y="1"/>
                </a:lnTo>
                <a:lnTo>
                  <a:pt x="16" y="2"/>
                </a:lnTo>
                <a:lnTo>
                  <a:pt x="16" y="2"/>
                </a:lnTo>
                <a:lnTo>
                  <a:pt x="18" y="5"/>
                </a:lnTo>
                <a:lnTo>
                  <a:pt x="18" y="8"/>
                </a:lnTo>
                <a:lnTo>
                  <a:pt x="18" y="8"/>
                </a:lnTo>
                <a:lnTo>
                  <a:pt x="18" y="12"/>
                </a:lnTo>
                <a:lnTo>
                  <a:pt x="16" y="14"/>
                </a:lnTo>
                <a:lnTo>
                  <a:pt x="16" y="14"/>
                </a:lnTo>
                <a:lnTo>
                  <a:pt x="12" y="16"/>
                </a:lnTo>
                <a:lnTo>
                  <a:pt x="8" y="17"/>
                </a:lnTo>
                <a:lnTo>
                  <a:pt x="3" y="17"/>
                </a:lnTo>
                <a:close/>
                <a:moveTo>
                  <a:pt x="3" y="3"/>
                </a:moveTo>
                <a:lnTo>
                  <a:pt x="3" y="14"/>
                </a:lnTo>
                <a:lnTo>
                  <a:pt x="8" y="14"/>
                </a:lnTo>
                <a:lnTo>
                  <a:pt x="8" y="14"/>
                </a:lnTo>
                <a:lnTo>
                  <a:pt x="11" y="14"/>
                </a:lnTo>
                <a:lnTo>
                  <a:pt x="13" y="12"/>
                </a:lnTo>
                <a:lnTo>
                  <a:pt x="13" y="12"/>
                </a:lnTo>
                <a:lnTo>
                  <a:pt x="14" y="11"/>
                </a:lnTo>
                <a:lnTo>
                  <a:pt x="15" y="8"/>
                </a:lnTo>
                <a:lnTo>
                  <a:pt x="15" y="8"/>
                </a:lnTo>
                <a:lnTo>
                  <a:pt x="15" y="6"/>
                </a:lnTo>
                <a:lnTo>
                  <a:pt x="13" y="4"/>
                </a:lnTo>
                <a:lnTo>
                  <a:pt x="13" y="4"/>
                </a:lnTo>
                <a:lnTo>
                  <a:pt x="11" y="3"/>
                </a:lnTo>
                <a:lnTo>
                  <a:pt x="8"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Freeform 828">
            <a:extLst>
              <a:ext uri="{FF2B5EF4-FFF2-40B4-BE49-F238E27FC236}">
                <a16:creationId xmlns:a16="http://schemas.microsoft.com/office/drawing/2014/main" id="{7E16334C-821E-43CA-B716-EFB4D4B2AD61}"/>
              </a:ext>
            </a:extLst>
          </p:cNvPr>
          <p:cNvSpPr>
            <a:spLocks/>
          </p:cNvSpPr>
          <p:nvPr/>
        </p:nvSpPr>
        <p:spPr bwMode="auto">
          <a:xfrm>
            <a:off x="7731125" y="6159500"/>
            <a:ext cx="9525" cy="15875"/>
          </a:xfrm>
          <a:custGeom>
            <a:avLst/>
            <a:gdLst>
              <a:gd name="T0" fmla="*/ 0 w 12"/>
              <a:gd name="T1" fmla="*/ 20 h 20"/>
              <a:gd name="T2" fmla="*/ 0 w 12"/>
              <a:gd name="T3" fmla="*/ 0 h 20"/>
              <a:gd name="T4" fmla="*/ 3 w 12"/>
              <a:gd name="T5" fmla="*/ 0 h 20"/>
              <a:gd name="T6" fmla="*/ 3 w 12"/>
              <a:gd name="T7" fmla="*/ 3 h 20"/>
              <a:gd name="T8" fmla="*/ 3 w 12"/>
              <a:gd name="T9" fmla="*/ 3 h 20"/>
              <a:gd name="T10" fmla="*/ 7 w 12"/>
              <a:gd name="T11" fmla="*/ 1 h 20"/>
              <a:gd name="T12" fmla="*/ 10 w 12"/>
              <a:gd name="T13" fmla="*/ 0 h 20"/>
              <a:gd name="T14" fmla="*/ 10 w 12"/>
              <a:gd name="T15" fmla="*/ 0 h 20"/>
              <a:gd name="T16" fmla="*/ 12 w 12"/>
              <a:gd name="T17" fmla="*/ 0 h 20"/>
              <a:gd name="T18" fmla="*/ 12 w 12"/>
              <a:gd name="T19" fmla="*/ 3 h 20"/>
              <a:gd name="T20" fmla="*/ 12 w 12"/>
              <a:gd name="T21" fmla="*/ 3 h 20"/>
              <a:gd name="T22" fmla="*/ 12 w 12"/>
              <a:gd name="T23" fmla="*/ 3 h 20"/>
              <a:gd name="T24" fmla="*/ 9 w 12"/>
              <a:gd name="T25" fmla="*/ 3 h 20"/>
              <a:gd name="T26" fmla="*/ 9 w 12"/>
              <a:gd name="T27" fmla="*/ 3 h 20"/>
              <a:gd name="T28" fmla="*/ 6 w 12"/>
              <a:gd name="T29" fmla="*/ 4 h 20"/>
              <a:gd name="T30" fmla="*/ 3 w 12"/>
              <a:gd name="T31" fmla="*/ 5 h 20"/>
              <a:gd name="T32" fmla="*/ 3 w 12"/>
              <a:gd name="T33" fmla="*/ 20 h 20"/>
              <a:gd name="T34" fmla="*/ 0 w 12"/>
              <a:gd name="T3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0">
                <a:moveTo>
                  <a:pt x="0" y="20"/>
                </a:moveTo>
                <a:lnTo>
                  <a:pt x="0" y="0"/>
                </a:lnTo>
                <a:lnTo>
                  <a:pt x="3" y="0"/>
                </a:lnTo>
                <a:lnTo>
                  <a:pt x="3" y="3"/>
                </a:lnTo>
                <a:lnTo>
                  <a:pt x="3" y="3"/>
                </a:lnTo>
                <a:lnTo>
                  <a:pt x="7" y="1"/>
                </a:lnTo>
                <a:lnTo>
                  <a:pt x="10" y="0"/>
                </a:lnTo>
                <a:lnTo>
                  <a:pt x="10" y="0"/>
                </a:lnTo>
                <a:lnTo>
                  <a:pt x="12" y="0"/>
                </a:lnTo>
                <a:lnTo>
                  <a:pt x="12" y="3"/>
                </a:lnTo>
                <a:lnTo>
                  <a:pt x="12" y="3"/>
                </a:lnTo>
                <a:lnTo>
                  <a:pt x="12" y="3"/>
                </a:lnTo>
                <a:lnTo>
                  <a:pt x="9" y="3"/>
                </a:lnTo>
                <a:lnTo>
                  <a:pt x="9" y="3"/>
                </a:lnTo>
                <a:lnTo>
                  <a:pt x="6" y="4"/>
                </a:lnTo>
                <a:lnTo>
                  <a:pt x="3" y="5"/>
                </a:lnTo>
                <a:lnTo>
                  <a:pt x="3" y="20"/>
                </a:lnTo>
                <a:lnTo>
                  <a:pt x="0"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Freeform 829">
            <a:extLst>
              <a:ext uri="{FF2B5EF4-FFF2-40B4-BE49-F238E27FC236}">
                <a16:creationId xmlns:a16="http://schemas.microsoft.com/office/drawing/2014/main" id="{55D6A3EB-6DA9-4D2D-B69F-99A36BE6DEF0}"/>
              </a:ext>
            </a:extLst>
          </p:cNvPr>
          <p:cNvSpPr>
            <a:spLocks noEditPoints="1"/>
          </p:cNvSpPr>
          <p:nvPr/>
        </p:nvSpPr>
        <p:spPr bwMode="auto">
          <a:xfrm>
            <a:off x="7742238" y="6157913"/>
            <a:ext cx="14287" cy="17462"/>
          </a:xfrm>
          <a:custGeom>
            <a:avLst/>
            <a:gdLst>
              <a:gd name="T0" fmla="*/ 10 w 18"/>
              <a:gd name="T1" fmla="*/ 21 h 21"/>
              <a:gd name="T2" fmla="*/ 10 w 18"/>
              <a:gd name="T3" fmla="*/ 21 h 21"/>
              <a:gd name="T4" fmla="*/ 6 w 18"/>
              <a:gd name="T5" fmla="*/ 21 h 21"/>
              <a:gd name="T6" fmla="*/ 2 w 18"/>
              <a:gd name="T7" fmla="*/ 19 h 21"/>
              <a:gd name="T8" fmla="*/ 2 w 18"/>
              <a:gd name="T9" fmla="*/ 19 h 21"/>
              <a:gd name="T10" fmla="*/ 0 w 18"/>
              <a:gd name="T11" fmla="*/ 15 h 21"/>
              <a:gd name="T12" fmla="*/ 0 w 18"/>
              <a:gd name="T13" fmla="*/ 11 h 21"/>
              <a:gd name="T14" fmla="*/ 0 w 18"/>
              <a:gd name="T15" fmla="*/ 11 h 21"/>
              <a:gd name="T16" fmla="*/ 0 w 18"/>
              <a:gd name="T17" fmla="*/ 7 h 21"/>
              <a:gd name="T18" fmla="*/ 2 w 18"/>
              <a:gd name="T19" fmla="*/ 3 h 21"/>
              <a:gd name="T20" fmla="*/ 2 w 18"/>
              <a:gd name="T21" fmla="*/ 3 h 21"/>
              <a:gd name="T22" fmla="*/ 5 w 18"/>
              <a:gd name="T23" fmla="*/ 1 h 21"/>
              <a:gd name="T24" fmla="*/ 9 w 18"/>
              <a:gd name="T25" fmla="*/ 0 h 21"/>
              <a:gd name="T26" fmla="*/ 9 w 18"/>
              <a:gd name="T27" fmla="*/ 0 h 21"/>
              <a:gd name="T28" fmla="*/ 13 w 18"/>
              <a:gd name="T29" fmla="*/ 1 h 21"/>
              <a:gd name="T30" fmla="*/ 15 w 18"/>
              <a:gd name="T31" fmla="*/ 3 h 21"/>
              <a:gd name="T32" fmla="*/ 15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3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1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3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2" y="19"/>
                </a:lnTo>
                <a:lnTo>
                  <a:pt x="2" y="19"/>
                </a:lnTo>
                <a:lnTo>
                  <a:pt x="0" y="15"/>
                </a:lnTo>
                <a:lnTo>
                  <a:pt x="0" y="11"/>
                </a:lnTo>
                <a:lnTo>
                  <a:pt x="0" y="11"/>
                </a:lnTo>
                <a:lnTo>
                  <a:pt x="0" y="7"/>
                </a:lnTo>
                <a:lnTo>
                  <a:pt x="2" y="3"/>
                </a:lnTo>
                <a:lnTo>
                  <a:pt x="2" y="3"/>
                </a:lnTo>
                <a:lnTo>
                  <a:pt x="5" y="1"/>
                </a:lnTo>
                <a:lnTo>
                  <a:pt x="9" y="0"/>
                </a:lnTo>
                <a:lnTo>
                  <a:pt x="9" y="0"/>
                </a:lnTo>
                <a:lnTo>
                  <a:pt x="13" y="1"/>
                </a:lnTo>
                <a:lnTo>
                  <a:pt x="15" y="3"/>
                </a:lnTo>
                <a:lnTo>
                  <a:pt x="15" y="3"/>
                </a:lnTo>
                <a:lnTo>
                  <a:pt x="17" y="6"/>
                </a:lnTo>
                <a:lnTo>
                  <a:pt x="18" y="9"/>
                </a:lnTo>
                <a:lnTo>
                  <a:pt x="18" y="11"/>
                </a:lnTo>
                <a:lnTo>
                  <a:pt x="3" y="11"/>
                </a:lnTo>
                <a:lnTo>
                  <a:pt x="3" y="11"/>
                </a:lnTo>
                <a:lnTo>
                  <a:pt x="3"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1" y="3"/>
                </a:lnTo>
                <a:lnTo>
                  <a:pt x="9" y="3"/>
                </a:lnTo>
                <a:lnTo>
                  <a:pt x="9" y="3"/>
                </a:lnTo>
                <a:lnTo>
                  <a:pt x="7" y="3"/>
                </a:lnTo>
                <a:lnTo>
                  <a:pt x="5" y="4"/>
                </a:lnTo>
                <a:lnTo>
                  <a:pt x="5" y="4"/>
                </a:lnTo>
                <a:lnTo>
                  <a:pt x="3"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Freeform 830">
            <a:extLst>
              <a:ext uri="{FF2B5EF4-FFF2-40B4-BE49-F238E27FC236}">
                <a16:creationId xmlns:a16="http://schemas.microsoft.com/office/drawing/2014/main" id="{0CC434C0-E00D-458F-8179-0D7D54E048B8}"/>
              </a:ext>
            </a:extLst>
          </p:cNvPr>
          <p:cNvSpPr>
            <a:spLocks/>
          </p:cNvSpPr>
          <p:nvPr/>
        </p:nvSpPr>
        <p:spPr bwMode="auto">
          <a:xfrm>
            <a:off x="7758113" y="6157913"/>
            <a:ext cx="12700" cy="17462"/>
          </a:xfrm>
          <a:custGeom>
            <a:avLst/>
            <a:gdLst>
              <a:gd name="T0" fmla="*/ 8 w 17"/>
              <a:gd name="T1" fmla="*/ 21 h 21"/>
              <a:gd name="T2" fmla="*/ 8 w 17"/>
              <a:gd name="T3" fmla="*/ 21 h 21"/>
              <a:gd name="T4" fmla="*/ 4 w 17"/>
              <a:gd name="T5" fmla="*/ 21 h 21"/>
              <a:gd name="T6" fmla="*/ 0 w 17"/>
              <a:gd name="T7" fmla="*/ 20 h 21"/>
              <a:gd name="T8" fmla="*/ 0 w 17"/>
              <a:gd name="T9" fmla="*/ 16 h 21"/>
              <a:gd name="T10" fmla="*/ 1 w 17"/>
              <a:gd name="T11" fmla="*/ 16 h 21"/>
              <a:gd name="T12" fmla="*/ 1 w 17"/>
              <a:gd name="T13" fmla="*/ 16 h 21"/>
              <a:gd name="T14" fmla="*/ 4 w 17"/>
              <a:gd name="T15" fmla="*/ 18 h 21"/>
              <a:gd name="T16" fmla="*/ 9 w 17"/>
              <a:gd name="T17" fmla="*/ 19 h 21"/>
              <a:gd name="T18" fmla="*/ 9 w 17"/>
              <a:gd name="T19" fmla="*/ 19 h 21"/>
              <a:gd name="T20" fmla="*/ 12 w 17"/>
              <a:gd name="T21" fmla="*/ 18 h 21"/>
              <a:gd name="T22" fmla="*/ 13 w 17"/>
              <a:gd name="T23" fmla="*/ 17 h 21"/>
              <a:gd name="T24" fmla="*/ 14 w 17"/>
              <a:gd name="T25" fmla="*/ 16 h 21"/>
              <a:gd name="T26" fmla="*/ 14 w 17"/>
              <a:gd name="T27" fmla="*/ 16 h 21"/>
              <a:gd name="T28" fmla="*/ 13 w 17"/>
              <a:gd name="T29" fmla="*/ 14 h 21"/>
              <a:gd name="T30" fmla="*/ 13 w 17"/>
              <a:gd name="T31" fmla="*/ 14 h 21"/>
              <a:gd name="T32" fmla="*/ 10 w 17"/>
              <a:gd name="T33" fmla="*/ 13 h 21"/>
              <a:gd name="T34" fmla="*/ 10 w 17"/>
              <a:gd name="T35" fmla="*/ 13 h 21"/>
              <a:gd name="T36" fmla="*/ 5 w 17"/>
              <a:gd name="T37" fmla="*/ 12 h 21"/>
              <a:gd name="T38" fmla="*/ 5 w 17"/>
              <a:gd name="T39" fmla="*/ 12 h 21"/>
              <a:gd name="T40" fmla="*/ 2 w 17"/>
              <a:gd name="T41" fmla="*/ 10 h 21"/>
              <a:gd name="T42" fmla="*/ 2 w 17"/>
              <a:gd name="T43" fmla="*/ 10 h 21"/>
              <a:gd name="T44" fmla="*/ 1 w 17"/>
              <a:gd name="T45" fmla="*/ 8 h 21"/>
              <a:gd name="T46" fmla="*/ 1 w 17"/>
              <a:gd name="T47" fmla="*/ 6 h 21"/>
              <a:gd name="T48" fmla="*/ 1 w 17"/>
              <a:gd name="T49" fmla="*/ 6 h 21"/>
              <a:gd name="T50" fmla="*/ 1 w 17"/>
              <a:gd name="T51" fmla="*/ 4 h 21"/>
              <a:gd name="T52" fmla="*/ 3 w 17"/>
              <a:gd name="T53" fmla="*/ 2 h 21"/>
              <a:gd name="T54" fmla="*/ 3 w 17"/>
              <a:gd name="T55" fmla="*/ 2 h 21"/>
              <a:gd name="T56" fmla="*/ 5 w 17"/>
              <a:gd name="T57" fmla="*/ 1 h 21"/>
              <a:gd name="T58" fmla="*/ 9 w 17"/>
              <a:gd name="T59" fmla="*/ 0 h 21"/>
              <a:gd name="T60" fmla="*/ 9 w 17"/>
              <a:gd name="T61" fmla="*/ 0 h 21"/>
              <a:gd name="T62" fmla="*/ 13 w 17"/>
              <a:gd name="T63" fmla="*/ 1 h 21"/>
              <a:gd name="T64" fmla="*/ 16 w 17"/>
              <a:gd name="T65" fmla="*/ 2 h 21"/>
              <a:gd name="T66" fmla="*/ 16 w 17"/>
              <a:gd name="T67" fmla="*/ 5 h 21"/>
              <a:gd name="T68" fmla="*/ 16 w 17"/>
              <a:gd name="T69" fmla="*/ 5 h 21"/>
              <a:gd name="T70" fmla="*/ 16 w 17"/>
              <a:gd name="T71" fmla="*/ 5 h 21"/>
              <a:gd name="T72" fmla="*/ 13 w 17"/>
              <a:gd name="T73" fmla="*/ 4 h 21"/>
              <a:gd name="T74" fmla="*/ 9 w 17"/>
              <a:gd name="T75" fmla="*/ 3 h 21"/>
              <a:gd name="T76" fmla="*/ 9 w 17"/>
              <a:gd name="T77" fmla="*/ 3 h 21"/>
              <a:gd name="T78" fmla="*/ 5 w 17"/>
              <a:gd name="T79" fmla="*/ 4 h 21"/>
              <a:gd name="T80" fmla="*/ 5 w 17"/>
              <a:gd name="T81" fmla="*/ 4 h 21"/>
              <a:gd name="T82" fmla="*/ 4 w 17"/>
              <a:gd name="T83" fmla="*/ 5 h 21"/>
              <a:gd name="T84" fmla="*/ 4 w 17"/>
              <a:gd name="T85" fmla="*/ 6 h 21"/>
              <a:gd name="T86" fmla="*/ 4 w 17"/>
              <a:gd name="T87" fmla="*/ 6 h 21"/>
              <a:gd name="T88" fmla="*/ 4 w 17"/>
              <a:gd name="T89" fmla="*/ 8 h 21"/>
              <a:gd name="T90" fmla="*/ 4 w 17"/>
              <a:gd name="T91" fmla="*/ 8 h 21"/>
              <a:gd name="T92" fmla="*/ 8 w 17"/>
              <a:gd name="T93" fmla="*/ 9 h 21"/>
              <a:gd name="T94" fmla="*/ 12 w 17"/>
              <a:gd name="T95" fmla="*/ 10 h 21"/>
              <a:gd name="T96" fmla="*/ 12 w 17"/>
              <a:gd name="T97" fmla="*/ 10 h 21"/>
              <a:gd name="T98" fmla="*/ 14 w 17"/>
              <a:gd name="T99" fmla="*/ 11 h 21"/>
              <a:gd name="T100" fmla="*/ 15 w 17"/>
              <a:gd name="T101" fmla="*/ 12 h 21"/>
              <a:gd name="T102" fmla="*/ 15 w 17"/>
              <a:gd name="T103" fmla="*/ 12 h 21"/>
              <a:gd name="T104" fmla="*/ 16 w 17"/>
              <a:gd name="T105" fmla="*/ 13 h 21"/>
              <a:gd name="T106" fmla="*/ 17 w 17"/>
              <a:gd name="T107" fmla="*/ 15 h 21"/>
              <a:gd name="T108" fmla="*/ 17 w 17"/>
              <a:gd name="T109" fmla="*/ 15 h 21"/>
              <a:gd name="T110" fmla="*/ 16 w 17"/>
              <a:gd name="T111" fmla="*/ 18 h 21"/>
              <a:gd name="T112" fmla="*/ 14 w 17"/>
              <a:gd name="T113" fmla="*/ 20 h 21"/>
              <a:gd name="T114" fmla="*/ 14 w 17"/>
              <a:gd name="T115" fmla="*/ 20 h 21"/>
              <a:gd name="T116" fmla="*/ 12 w 17"/>
              <a:gd name="T117" fmla="*/ 21 h 21"/>
              <a:gd name="T118" fmla="*/ 8 w 17"/>
              <a:gd name="T119" fmla="*/ 21 h 21"/>
              <a:gd name="T120" fmla="*/ 8 w 17"/>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 h="21">
                <a:moveTo>
                  <a:pt x="8" y="21"/>
                </a:moveTo>
                <a:lnTo>
                  <a:pt x="8" y="21"/>
                </a:lnTo>
                <a:lnTo>
                  <a:pt x="4" y="21"/>
                </a:lnTo>
                <a:lnTo>
                  <a:pt x="0" y="20"/>
                </a:lnTo>
                <a:lnTo>
                  <a:pt x="0" y="16"/>
                </a:lnTo>
                <a:lnTo>
                  <a:pt x="1" y="16"/>
                </a:lnTo>
                <a:lnTo>
                  <a:pt x="1" y="16"/>
                </a:lnTo>
                <a:lnTo>
                  <a:pt x="4" y="18"/>
                </a:lnTo>
                <a:lnTo>
                  <a:pt x="9" y="19"/>
                </a:lnTo>
                <a:lnTo>
                  <a:pt x="9" y="19"/>
                </a:lnTo>
                <a:lnTo>
                  <a:pt x="12" y="18"/>
                </a:lnTo>
                <a:lnTo>
                  <a:pt x="13" y="17"/>
                </a:lnTo>
                <a:lnTo>
                  <a:pt x="14" y="16"/>
                </a:lnTo>
                <a:lnTo>
                  <a:pt x="14" y="16"/>
                </a:lnTo>
                <a:lnTo>
                  <a:pt x="13" y="14"/>
                </a:lnTo>
                <a:lnTo>
                  <a:pt x="13" y="14"/>
                </a:lnTo>
                <a:lnTo>
                  <a:pt x="10" y="13"/>
                </a:lnTo>
                <a:lnTo>
                  <a:pt x="10" y="13"/>
                </a:lnTo>
                <a:lnTo>
                  <a:pt x="5" y="12"/>
                </a:lnTo>
                <a:lnTo>
                  <a:pt x="5" y="12"/>
                </a:lnTo>
                <a:lnTo>
                  <a:pt x="2" y="10"/>
                </a:lnTo>
                <a:lnTo>
                  <a:pt x="2" y="10"/>
                </a:lnTo>
                <a:lnTo>
                  <a:pt x="1" y="8"/>
                </a:lnTo>
                <a:lnTo>
                  <a:pt x="1" y="6"/>
                </a:lnTo>
                <a:lnTo>
                  <a:pt x="1" y="6"/>
                </a:lnTo>
                <a:lnTo>
                  <a:pt x="1" y="4"/>
                </a:lnTo>
                <a:lnTo>
                  <a:pt x="3" y="2"/>
                </a:lnTo>
                <a:lnTo>
                  <a:pt x="3" y="2"/>
                </a:lnTo>
                <a:lnTo>
                  <a:pt x="5" y="1"/>
                </a:lnTo>
                <a:lnTo>
                  <a:pt x="9" y="0"/>
                </a:lnTo>
                <a:lnTo>
                  <a:pt x="9" y="0"/>
                </a:lnTo>
                <a:lnTo>
                  <a:pt x="13" y="1"/>
                </a:lnTo>
                <a:lnTo>
                  <a:pt x="16" y="2"/>
                </a:lnTo>
                <a:lnTo>
                  <a:pt x="16" y="5"/>
                </a:lnTo>
                <a:lnTo>
                  <a:pt x="16" y="5"/>
                </a:lnTo>
                <a:lnTo>
                  <a:pt x="16" y="5"/>
                </a:lnTo>
                <a:lnTo>
                  <a:pt x="13" y="4"/>
                </a:lnTo>
                <a:lnTo>
                  <a:pt x="9" y="3"/>
                </a:lnTo>
                <a:lnTo>
                  <a:pt x="9" y="3"/>
                </a:lnTo>
                <a:lnTo>
                  <a:pt x="5" y="4"/>
                </a:lnTo>
                <a:lnTo>
                  <a:pt x="5" y="4"/>
                </a:lnTo>
                <a:lnTo>
                  <a:pt x="4" y="5"/>
                </a:lnTo>
                <a:lnTo>
                  <a:pt x="4" y="6"/>
                </a:lnTo>
                <a:lnTo>
                  <a:pt x="4" y="6"/>
                </a:lnTo>
                <a:lnTo>
                  <a:pt x="4" y="8"/>
                </a:lnTo>
                <a:lnTo>
                  <a:pt x="4" y="8"/>
                </a:lnTo>
                <a:lnTo>
                  <a:pt x="8" y="9"/>
                </a:lnTo>
                <a:lnTo>
                  <a:pt x="12" y="10"/>
                </a:lnTo>
                <a:lnTo>
                  <a:pt x="12" y="10"/>
                </a:lnTo>
                <a:lnTo>
                  <a:pt x="14" y="11"/>
                </a:lnTo>
                <a:lnTo>
                  <a:pt x="15" y="12"/>
                </a:lnTo>
                <a:lnTo>
                  <a:pt x="15" y="12"/>
                </a:lnTo>
                <a:lnTo>
                  <a:pt x="16" y="13"/>
                </a:lnTo>
                <a:lnTo>
                  <a:pt x="17" y="15"/>
                </a:lnTo>
                <a:lnTo>
                  <a:pt x="17" y="15"/>
                </a:lnTo>
                <a:lnTo>
                  <a:pt x="16" y="18"/>
                </a:lnTo>
                <a:lnTo>
                  <a:pt x="14" y="20"/>
                </a:lnTo>
                <a:lnTo>
                  <a:pt x="14" y="20"/>
                </a:lnTo>
                <a:lnTo>
                  <a:pt x="12" y="21"/>
                </a:lnTo>
                <a:lnTo>
                  <a:pt x="8" y="21"/>
                </a:lnTo>
                <a:lnTo>
                  <a:pt x="8"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4" name="Freeform 831">
            <a:extLst>
              <a:ext uri="{FF2B5EF4-FFF2-40B4-BE49-F238E27FC236}">
                <a16:creationId xmlns:a16="http://schemas.microsoft.com/office/drawing/2014/main" id="{A3008916-451E-454D-B33F-735D4AC6E815}"/>
              </a:ext>
            </a:extLst>
          </p:cNvPr>
          <p:cNvSpPr>
            <a:spLocks noEditPoints="1"/>
          </p:cNvSpPr>
          <p:nvPr/>
        </p:nvSpPr>
        <p:spPr bwMode="auto">
          <a:xfrm>
            <a:off x="7772400" y="6157913"/>
            <a:ext cx="15875" cy="17462"/>
          </a:xfrm>
          <a:custGeom>
            <a:avLst/>
            <a:gdLst>
              <a:gd name="T0" fmla="*/ 11 w 18"/>
              <a:gd name="T1" fmla="*/ 21 h 21"/>
              <a:gd name="T2" fmla="*/ 11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3 w 18"/>
              <a:gd name="T19" fmla="*/ 3 h 21"/>
              <a:gd name="T20" fmla="*/ 3 w 18"/>
              <a:gd name="T21" fmla="*/ 3 h 21"/>
              <a:gd name="T22" fmla="*/ 6 w 18"/>
              <a:gd name="T23" fmla="*/ 1 h 21"/>
              <a:gd name="T24" fmla="*/ 10 w 18"/>
              <a:gd name="T25" fmla="*/ 0 h 21"/>
              <a:gd name="T26" fmla="*/ 10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8 w 18"/>
              <a:gd name="T51" fmla="*/ 18 h 21"/>
              <a:gd name="T52" fmla="*/ 11 w 18"/>
              <a:gd name="T53" fmla="*/ 19 h 21"/>
              <a:gd name="T54" fmla="*/ 11 w 18"/>
              <a:gd name="T55" fmla="*/ 19 h 21"/>
              <a:gd name="T56" fmla="*/ 14 w 18"/>
              <a:gd name="T57" fmla="*/ 18 h 21"/>
              <a:gd name="T58" fmla="*/ 17 w 18"/>
              <a:gd name="T59" fmla="*/ 16 h 21"/>
              <a:gd name="T60" fmla="*/ 18 w 18"/>
              <a:gd name="T61" fmla="*/ 16 h 21"/>
              <a:gd name="T62" fmla="*/ 18 w 18"/>
              <a:gd name="T63" fmla="*/ 20 h 21"/>
              <a:gd name="T64" fmla="*/ 18 w 18"/>
              <a:gd name="T65" fmla="*/ 20 h 21"/>
              <a:gd name="T66" fmla="*/ 14 w 18"/>
              <a:gd name="T67" fmla="*/ 21 h 21"/>
              <a:gd name="T68" fmla="*/ 11 w 18"/>
              <a:gd name="T69" fmla="*/ 21 h 21"/>
              <a:gd name="T70" fmla="*/ 11 w 18"/>
              <a:gd name="T71" fmla="*/ 21 h 21"/>
              <a:gd name="T72" fmla="*/ 3 w 18"/>
              <a:gd name="T73" fmla="*/ 9 h 21"/>
              <a:gd name="T74" fmla="*/ 15 w 18"/>
              <a:gd name="T75" fmla="*/ 9 h 21"/>
              <a:gd name="T76" fmla="*/ 15 w 18"/>
              <a:gd name="T77" fmla="*/ 9 h 21"/>
              <a:gd name="T78" fmla="*/ 15 w 18"/>
              <a:gd name="T79" fmla="*/ 6 h 21"/>
              <a:gd name="T80" fmla="*/ 14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1" y="21"/>
                </a:moveTo>
                <a:lnTo>
                  <a:pt x="11" y="21"/>
                </a:lnTo>
                <a:lnTo>
                  <a:pt x="6" y="21"/>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8" y="18"/>
                </a:lnTo>
                <a:lnTo>
                  <a:pt x="11" y="19"/>
                </a:lnTo>
                <a:lnTo>
                  <a:pt x="11" y="19"/>
                </a:lnTo>
                <a:lnTo>
                  <a:pt x="14" y="18"/>
                </a:lnTo>
                <a:lnTo>
                  <a:pt x="17" y="16"/>
                </a:lnTo>
                <a:lnTo>
                  <a:pt x="18" y="16"/>
                </a:lnTo>
                <a:lnTo>
                  <a:pt x="18" y="20"/>
                </a:lnTo>
                <a:lnTo>
                  <a:pt x="18" y="20"/>
                </a:lnTo>
                <a:lnTo>
                  <a:pt x="14" y="21"/>
                </a:lnTo>
                <a:lnTo>
                  <a:pt x="11" y="21"/>
                </a:lnTo>
                <a:lnTo>
                  <a:pt x="11" y="21"/>
                </a:lnTo>
                <a:close/>
                <a:moveTo>
                  <a:pt x="3" y="9"/>
                </a:moveTo>
                <a:lnTo>
                  <a:pt x="15" y="9"/>
                </a:lnTo>
                <a:lnTo>
                  <a:pt x="15" y="9"/>
                </a:lnTo>
                <a:lnTo>
                  <a:pt x="15" y="6"/>
                </a:lnTo>
                <a:lnTo>
                  <a:pt x="14"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5" name="Freeform 832">
            <a:extLst>
              <a:ext uri="{FF2B5EF4-FFF2-40B4-BE49-F238E27FC236}">
                <a16:creationId xmlns:a16="http://schemas.microsoft.com/office/drawing/2014/main" id="{F4688672-85AE-4B27-907C-31D0AC471265}"/>
              </a:ext>
            </a:extLst>
          </p:cNvPr>
          <p:cNvSpPr>
            <a:spLocks/>
          </p:cNvSpPr>
          <p:nvPr/>
        </p:nvSpPr>
        <p:spPr bwMode="auto">
          <a:xfrm>
            <a:off x="7791450" y="6157913"/>
            <a:ext cx="12700" cy="17462"/>
          </a:xfrm>
          <a:custGeom>
            <a:avLst/>
            <a:gdLst>
              <a:gd name="T0" fmla="*/ 17 w 17"/>
              <a:gd name="T1" fmla="*/ 21 h 21"/>
              <a:gd name="T2" fmla="*/ 14 w 17"/>
              <a:gd name="T3" fmla="*/ 21 h 21"/>
              <a:gd name="T4" fmla="*/ 14 w 17"/>
              <a:gd name="T5" fmla="*/ 10 h 21"/>
              <a:gd name="T6" fmla="*/ 14 w 17"/>
              <a:gd name="T7" fmla="*/ 10 h 21"/>
              <a:gd name="T8" fmla="*/ 13 w 17"/>
              <a:gd name="T9" fmla="*/ 6 h 21"/>
              <a:gd name="T10" fmla="*/ 13 w 17"/>
              <a:gd name="T11" fmla="*/ 4 h 21"/>
              <a:gd name="T12" fmla="*/ 13 w 17"/>
              <a:gd name="T13" fmla="*/ 4 h 21"/>
              <a:gd name="T14" fmla="*/ 11 w 17"/>
              <a:gd name="T15" fmla="*/ 4 h 21"/>
              <a:gd name="T16" fmla="*/ 9 w 17"/>
              <a:gd name="T17" fmla="*/ 3 h 21"/>
              <a:gd name="T18" fmla="*/ 9 w 17"/>
              <a:gd name="T19" fmla="*/ 3 h 21"/>
              <a:gd name="T20" fmla="*/ 6 w 17"/>
              <a:gd name="T21" fmla="*/ 4 h 21"/>
              <a:gd name="T22" fmla="*/ 3 w 17"/>
              <a:gd name="T23" fmla="*/ 6 h 21"/>
              <a:gd name="T24" fmla="*/ 3 w 17"/>
              <a:gd name="T25" fmla="*/ 21 h 21"/>
              <a:gd name="T26" fmla="*/ 0 w 17"/>
              <a:gd name="T27" fmla="*/ 21 h 21"/>
              <a:gd name="T28" fmla="*/ 0 w 17"/>
              <a:gd name="T29" fmla="*/ 1 h 21"/>
              <a:gd name="T30" fmla="*/ 3 w 17"/>
              <a:gd name="T31" fmla="*/ 1 h 21"/>
              <a:gd name="T32" fmla="*/ 3 w 17"/>
              <a:gd name="T33" fmla="*/ 3 h 21"/>
              <a:gd name="T34" fmla="*/ 3 w 17"/>
              <a:gd name="T35" fmla="*/ 3 h 21"/>
              <a:gd name="T36" fmla="*/ 7 w 17"/>
              <a:gd name="T37" fmla="*/ 1 h 21"/>
              <a:gd name="T38" fmla="*/ 10 w 17"/>
              <a:gd name="T39" fmla="*/ 0 h 21"/>
              <a:gd name="T40" fmla="*/ 10 w 17"/>
              <a:gd name="T41" fmla="*/ 0 h 21"/>
              <a:gd name="T42" fmla="*/ 13 w 17"/>
              <a:gd name="T43" fmla="*/ 1 h 21"/>
              <a:gd name="T44" fmla="*/ 15 w 17"/>
              <a:gd name="T45" fmla="*/ 2 h 21"/>
              <a:gd name="T46" fmla="*/ 15 w 17"/>
              <a:gd name="T47" fmla="*/ 2 h 21"/>
              <a:gd name="T48" fmla="*/ 16 w 17"/>
              <a:gd name="T49" fmla="*/ 5 h 21"/>
              <a:gd name="T50" fmla="*/ 17 w 17"/>
              <a:gd name="T51" fmla="*/ 8 h 21"/>
              <a:gd name="T52" fmla="*/ 17 w 17"/>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1">
                <a:moveTo>
                  <a:pt x="17" y="21"/>
                </a:moveTo>
                <a:lnTo>
                  <a:pt x="14" y="21"/>
                </a:lnTo>
                <a:lnTo>
                  <a:pt x="14" y="10"/>
                </a:lnTo>
                <a:lnTo>
                  <a:pt x="14" y="10"/>
                </a:lnTo>
                <a:lnTo>
                  <a:pt x="13" y="6"/>
                </a:lnTo>
                <a:lnTo>
                  <a:pt x="13" y="4"/>
                </a:lnTo>
                <a:lnTo>
                  <a:pt x="13" y="4"/>
                </a:lnTo>
                <a:lnTo>
                  <a:pt x="11" y="4"/>
                </a:lnTo>
                <a:lnTo>
                  <a:pt x="9" y="3"/>
                </a:lnTo>
                <a:lnTo>
                  <a:pt x="9" y="3"/>
                </a:lnTo>
                <a:lnTo>
                  <a:pt x="6" y="4"/>
                </a:lnTo>
                <a:lnTo>
                  <a:pt x="3" y="6"/>
                </a:lnTo>
                <a:lnTo>
                  <a:pt x="3" y="21"/>
                </a:lnTo>
                <a:lnTo>
                  <a:pt x="0" y="21"/>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6" name="Freeform 833">
            <a:extLst>
              <a:ext uri="{FF2B5EF4-FFF2-40B4-BE49-F238E27FC236}">
                <a16:creationId xmlns:a16="http://schemas.microsoft.com/office/drawing/2014/main" id="{F236FCDA-4BD0-49EE-8F30-DFAAC21D4862}"/>
              </a:ext>
            </a:extLst>
          </p:cNvPr>
          <p:cNvSpPr>
            <a:spLocks/>
          </p:cNvSpPr>
          <p:nvPr/>
        </p:nvSpPr>
        <p:spPr bwMode="auto">
          <a:xfrm>
            <a:off x="7807325" y="6154738"/>
            <a:ext cx="9525" cy="20637"/>
          </a:xfrm>
          <a:custGeom>
            <a:avLst/>
            <a:gdLst>
              <a:gd name="T0" fmla="*/ 10 w 13"/>
              <a:gd name="T1" fmla="*/ 26 h 26"/>
              <a:gd name="T2" fmla="*/ 10 w 13"/>
              <a:gd name="T3" fmla="*/ 26 h 26"/>
              <a:gd name="T4" fmla="*/ 7 w 13"/>
              <a:gd name="T5" fmla="*/ 26 h 26"/>
              <a:gd name="T6" fmla="*/ 4 w 13"/>
              <a:gd name="T7" fmla="*/ 24 h 26"/>
              <a:gd name="T8" fmla="*/ 3 w 13"/>
              <a:gd name="T9" fmla="*/ 22 h 26"/>
              <a:gd name="T10" fmla="*/ 2 w 13"/>
              <a:gd name="T11" fmla="*/ 19 h 26"/>
              <a:gd name="T12" fmla="*/ 2 w 13"/>
              <a:gd name="T13" fmla="*/ 8 h 26"/>
              <a:gd name="T14" fmla="*/ 0 w 13"/>
              <a:gd name="T15" fmla="*/ 8 h 26"/>
              <a:gd name="T16" fmla="*/ 0 w 13"/>
              <a:gd name="T17" fmla="*/ 6 h 26"/>
              <a:gd name="T18" fmla="*/ 2 w 13"/>
              <a:gd name="T19" fmla="*/ 6 h 26"/>
              <a:gd name="T20" fmla="*/ 2 w 13"/>
              <a:gd name="T21" fmla="*/ 0 h 26"/>
              <a:gd name="T22" fmla="*/ 6 w 13"/>
              <a:gd name="T23" fmla="*/ 0 h 26"/>
              <a:gd name="T24" fmla="*/ 6 w 13"/>
              <a:gd name="T25" fmla="*/ 6 h 26"/>
              <a:gd name="T26" fmla="*/ 13 w 13"/>
              <a:gd name="T27" fmla="*/ 6 h 26"/>
              <a:gd name="T28" fmla="*/ 13 w 13"/>
              <a:gd name="T29" fmla="*/ 8 h 26"/>
              <a:gd name="T30" fmla="*/ 6 w 13"/>
              <a:gd name="T31" fmla="*/ 8 h 26"/>
              <a:gd name="T32" fmla="*/ 6 w 13"/>
              <a:gd name="T33" fmla="*/ 18 h 26"/>
              <a:gd name="T34" fmla="*/ 6 w 13"/>
              <a:gd name="T35" fmla="*/ 18 h 26"/>
              <a:gd name="T36" fmla="*/ 7 w 13"/>
              <a:gd name="T37" fmla="*/ 22 h 26"/>
              <a:gd name="T38" fmla="*/ 7 w 13"/>
              <a:gd name="T39" fmla="*/ 22 h 26"/>
              <a:gd name="T40" fmla="*/ 8 w 13"/>
              <a:gd name="T41" fmla="*/ 23 h 26"/>
              <a:gd name="T42" fmla="*/ 8 w 13"/>
              <a:gd name="T43" fmla="*/ 23 h 26"/>
              <a:gd name="T44" fmla="*/ 10 w 13"/>
              <a:gd name="T45" fmla="*/ 23 h 26"/>
              <a:gd name="T46" fmla="*/ 10 w 13"/>
              <a:gd name="T47" fmla="*/ 23 h 26"/>
              <a:gd name="T48" fmla="*/ 13 w 13"/>
              <a:gd name="T49" fmla="*/ 23 h 26"/>
              <a:gd name="T50" fmla="*/ 13 w 13"/>
              <a:gd name="T51" fmla="*/ 23 h 26"/>
              <a:gd name="T52" fmla="*/ 13 w 13"/>
              <a:gd name="T53" fmla="*/ 26 h 26"/>
              <a:gd name="T54" fmla="*/ 13 w 13"/>
              <a:gd name="T55" fmla="*/ 26 h 26"/>
              <a:gd name="T56" fmla="*/ 10 w 13"/>
              <a:gd name="T57" fmla="*/ 26 h 26"/>
              <a:gd name="T58" fmla="*/ 10 w 13"/>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26">
                <a:moveTo>
                  <a:pt x="10" y="26"/>
                </a:moveTo>
                <a:lnTo>
                  <a:pt x="10" y="26"/>
                </a:lnTo>
                <a:lnTo>
                  <a:pt x="7" y="26"/>
                </a:lnTo>
                <a:lnTo>
                  <a:pt x="4" y="24"/>
                </a:lnTo>
                <a:lnTo>
                  <a:pt x="3" y="22"/>
                </a:lnTo>
                <a:lnTo>
                  <a:pt x="2" y="19"/>
                </a:lnTo>
                <a:lnTo>
                  <a:pt x="2" y="8"/>
                </a:lnTo>
                <a:lnTo>
                  <a:pt x="0" y="8"/>
                </a:lnTo>
                <a:lnTo>
                  <a:pt x="0" y="6"/>
                </a:lnTo>
                <a:lnTo>
                  <a:pt x="2" y="6"/>
                </a:lnTo>
                <a:lnTo>
                  <a:pt x="2" y="0"/>
                </a:lnTo>
                <a:lnTo>
                  <a:pt x="6" y="0"/>
                </a:lnTo>
                <a:lnTo>
                  <a:pt x="6" y="6"/>
                </a:lnTo>
                <a:lnTo>
                  <a:pt x="13" y="6"/>
                </a:lnTo>
                <a:lnTo>
                  <a:pt x="13" y="8"/>
                </a:lnTo>
                <a:lnTo>
                  <a:pt x="6" y="8"/>
                </a:lnTo>
                <a:lnTo>
                  <a:pt x="6" y="18"/>
                </a:lnTo>
                <a:lnTo>
                  <a:pt x="6" y="18"/>
                </a:lnTo>
                <a:lnTo>
                  <a:pt x="7" y="22"/>
                </a:lnTo>
                <a:lnTo>
                  <a:pt x="7" y="22"/>
                </a:lnTo>
                <a:lnTo>
                  <a:pt x="8" y="23"/>
                </a:lnTo>
                <a:lnTo>
                  <a:pt x="8" y="23"/>
                </a:lnTo>
                <a:lnTo>
                  <a:pt x="10" y="23"/>
                </a:lnTo>
                <a:lnTo>
                  <a:pt x="10" y="23"/>
                </a:lnTo>
                <a:lnTo>
                  <a:pt x="13" y="23"/>
                </a:lnTo>
                <a:lnTo>
                  <a:pt x="13" y="23"/>
                </a:lnTo>
                <a:lnTo>
                  <a:pt x="13" y="26"/>
                </a:lnTo>
                <a:lnTo>
                  <a:pt x="13" y="26"/>
                </a:lnTo>
                <a:lnTo>
                  <a:pt x="10" y="26"/>
                </a:lnTo>
                <a:lnTo>
                  <a:pt x="1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7" name="Freeform 834">
            <a:extLst>
              <a:ext uri="{FF2B5EF4-FFF2-40B4-BE49-F238E27FC236}">
                <a16:creationId xmlns:a16="http://schemas.microsoft.com/office/drawing/2014/main" id="{2F08EEB0-375A-4590-87AE-9A3A9BE8A3AC}"/>
              </a:ext>
            </a:extLst>
          </p:cNvPr>
          <p:cNvSpPr>
            <a:spLocks noEditPoints="1"/>
          </p:cNvSpPr>
          <p:nvPr/>
        </p:nvSpPr>
        <p:spPr bwMode="auto">
          <a:xfrm>
            <a:off x="7818438" y="6157913"/>
            <a:ext cx="12700" cy="17462"/>
          </a:xfrm>
          <a:custGeom>
            <a:avLst/>
            <a:gdLst>
              <a:gd name="T0" fmla="*/ 14 w 17"/>
              <a:gd name="T1" fmla="*/ 21 h 21"/>
              <a:gd name="T2" fmla="*/ 14 w 17"/>
              <a:gd name="T3" fmla="*/ 19 h 21"/>
              <a:gd name="T4" fmla="*/ 14 w 17"/>
              <a:gd name="T5" fmla="*/ 19 h 21"/>
              <a:gd name="T6" fmla="*/ 10 w 17"/>
              <a:gd name="T7" fmla="*/ 21 h 21"/>
              <a:gd name="T8" fmla="*/ 10 w 17"/>
              <a:gd name="T9" fmla="*/ 21 h 21"/>
              <a:gd name="T10" fmla="*/ 6 w 17"/>
              <a:gd name="T11" fmla="*/ 21 h 21"/>
              <a:gd name="T12" fmla="*/ 6 w 17"/>
              <a:gd name="T13" fmla="*/ 21 h 21"/>
              <a:gd name="T14" fmla="*/ 4 w 17"/>
              <a:gd name="T15" fmla="*/ 21 h 21"/>
              <a:gd name="T16" fmla="*/ 2 w 17"/>
              <a:gd name="T17" fmla="*/ 20 h 21"/>
              <a:gd name="T18" fmla="*/ 2 w 17"/>
              <a:gd name="T19" fmla="*/ 20 h 21"/>
              <a:gd name="T20" fmla="*/ 1 w 17"/>
              <a:gd name="T21" fmla="*/ 18 h 21"/>
              <a:gd name="T22" fmla="*/ 0 w 17"/>
              <a:gd name="T23" fmla="*/ 15 h 21"/>
              <a:gd name="T24" fmla="*/ 0 w 17"/>
              <a:gd name="T25" fmla="*/ 15 h 21"/>
              <a:gd name="T26" fmla="*/ 1 w 17"/>
              <a:gd name="T27" fmla="*/ 12 h 21"/>
              <a:gd name="T28" fmla="*/ 3 w 17"/>
              <a:gd name="T29" fmla="*/ 10 h 21"/>
              <a:gd name="T30" fmla="*/ 3 w 17"/>
              <a:gd name="T31" fmla="*/ 10 h 21"/>
              <a:gd name="T32" fmla="*/ 7 w 17"/>
              <a:gd name="T33" fmla="*/ 8 h 21"/>
              <a:gd name="T34" fmla="*/ 14 w 17"/>
              <a:gd name="T35" fmla="*/ 8 h 21"/>
              <a:gd name="T36" fmla="*/ 14 w 17"/>
              <a:gd name="T37" fmla="*/ 7 h 21"/>
              <a:gd name="T38" fmla="*/ 14 w 17"/>
              <a:gd name="T39" fmla="*/ 7 h 21"/>
              <a:gd name="T40" fmla="*/ 13 w 17"/>
              <a:gd name="T41" fmla="*/ 5 h 21"/>
              <a:gd name="T42" fmla="*/ 12 w 17"/>
              <a:gd name="T43" fmla="*/ 4 h 21"/>
              <a:gd name="T44" fmla="*/ 12 w 17"/>
              <a:gd name="T45" fmla="*/ 4 h 21"/>
              <a:gd name="T46" fmla="*/ 11 w 17"/>
              <a:gd name="T47" fmla="*/ 3 h 21"/>
              <a:gd name="T48" fmla="*/ 8 w 17"/>
              <a:gd name="T49" fmla="*/ 3 h 21"/>
              <a:gd name="T50" fmla="*/ 8 w 17"/>
              <a:gd name="T51" fmla="*/ 3 h 21"/>
              <a:gd name="T52" fmla="*/ 5 w 17"/>
              <a:gd name="T53" fmla="*/ 3 h 21"/>
              <a:gd name="T54" fmla="*/ 2 w 17"/>
              <a:gd name="T55" fmla="*/ 5 h 21"/>
              <a:gd name="T56" fmla="*/ 2 w 17"/>
              <a:gd name="T57" fmla="*/ 5 h 21"/>
              <a:gd name="T58" fmla="*/ 2 w 17"/>
              <a:gd name="T59" fmla="*/ 1 h 21"/>
              <a:gd name="T60" fmla="*/ 2 w 17"/>
              <a:gd name="T61" fmla="*/ 1 h 21"/>
              <a:gd name="T62" fmla="*/ 8 w 17"/>
              <a:gd name="T63" fmla="*/ 0 h 21"/>
              <a:gd name="T64" fmla="*/ 8 w 17"/>
              <a:gd name="T65" fmla="*/ 0 h 21"/>
              <a:gd name="T66" fmla="*/ 12 w 17"/>
              <a:gd name="T67" fmla="*/ 1 h 21"/>
              <a:gd name="T68" fmla="*/ 15 w 17"/>
              <a:gd name="T69" fmla="*/ 2 h 21"/>
              <a:gd name="T70" fmla="*/ 15 w 17"/>
              <a:gd name="T71" fmla="*/ 2 h 21"/>
              <a:gd name="T72" fmla="*/ 16 w 17"/>
              <a:gd name="T73" fmla="*/ 4 h 21"/>
              <a:gd name="T74" fmla="*/ 17 w 17"/>
              <a:gd name="T75" fmla="*/ 7 h 21"/>
              <a:gd name="T76" fmla="*/ 17 w 17"/>
              <a:gd name="T77" fmla="*/ 21 h 21"/>
              <a:gd name="T78" fmla="*/ 14 w 17"/>
              <a:gd name="T79" fmla="*/ 21 h 21"/>
              <a:gd name="T80" fmla="*/ 14 w 17"/>
              <a:gd name="T81" fmla="*/ 16 h 21"/>
              <a:gd name="T82" fmla="*/ 14 w 17"/>
              <a:gd name="T83" fmla="*/ 10 h 21"/>
              <a:gd name="T84" fmla="*/ 14 w 17"/>
              <a:gd name="T85" fmla="*/ 10 h 21"/>
              <a:gd name="T86" fmla="*/ 8 w 17"/>
              <a:gd name="T87" fmla="*/ 11 h 21"/>
              <a:gd name="T88" fmla="*/ 5 w 17"/>
              <a:gd name="T89" fmla="*/ 12 h 21"/>
              <a:gd name="T90" fmla="*/ 5 w 17"/>
              <a:gd name="T91" fmla="*/ 12 h 21"/>
              <a:gd name="T92" fmla="*/ 4 w 17"/>
              <a:gd name="T93" fmla="*/ 13 h 21"/>
              <a:gd name="T94" fmla="*/ 3 w 17"/>
              <a:gd name="T95" fmla="*/ 15 h 21"/>
              <a:gd name="T96" fmla="*/ 3 w 17"/>
              <a:gd name="T97" fmla="*/ 15 h 21"/>
              <a:gd name="T98" fmla="*/ 4 w 17"/>
              <a:gd name="T99" fmla="*/ 16 h 21"/>
              <a:gd name="T100" fmla="*/ 5 w 17"/>
              <a:gd name="T101" fmla="*/ 18 h 21"/>
              <a:gd name="T102" fmla="*/ 8 w 17"/>
              <a:gd name="T103" fmla="*/ 18 h 21"/>
              <a:gd name="T104" fmla="*/ 8 w 17"/>
              <a:gd name="T105" fmla="*/ 18 h 21"/>
              <a:gd name="T106" fmla="*/ 11 w 17"/>
              <a:gd name="T107" fmla="*/ 18 h 21"/>
              <a:gd name="T108" fmla="*/ 14 w 17"/>
              <a:gd name="T109" fmla="*/ 16 h 21"/>
              <a:gd name="T110" fmla="*/ 14 w 17"/>
              <a:gd name="T111"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 h="21">
                <a:moveTo>
                  <a:pt x="14" y="21"/>
                </a:moveTo>
                <a:lnTo>
                  <a:pt x="14" y="19"/>
                </a:lnTo>
                <a:lnTo>
                  <a:pt x="14" y="19"/>
                </a:lnTo>
                <a:lnTo>
                  <a:pt x="10" y="21"/>
                </a:lnTo>
                <a:lnTo>
                  <a:pt x="10" y="21"/>
                </a:lnTo>
                <a:lnTo>
                  <a:pt x="6" y="21"/>
                </a:lnTo>
                <a:lnTo>
                  <a:pt x="6" y="21"/>
                </a:lnTo>
                <a:lnTo>
                  <a:pt x="4" y="21"/>
                </a:lnTo>
                <a:lnTo>
                  <a:pt x="2" y="20"/>
                </a:lnTo>
                <a:lnTo>
                  <a:pt x="2" y="20"/>
                </a:lnTo>
                <a:lnTo>
                  <a:pt x="1" y="18"/>
                </a:lnTo>
                <a:lnTo>
                  <a:pt x="0" y="15"/>
                </a:lnTo>
                <a:lnTo>
                  <a:pt x="0" y="15"/>
                </a:lnTo>
                <a:lnTo>
                  <a:pt x="1" y="12"/>
                </a:lnTo>
                <a:lnTo>
                  <a:pt x="3" y="10"/>
                </a:lnTo>
                <a:lnTo>
                  <a:pt x="3" y="10"/>
                </a:lnTo>
                <a:lnTo>
                  <a:pt x="7" y="8"/>
                </a:lnTo>
                <a:lnTo>
                  <a:pt x="14" y="8"/>
                </a:lnTo>
                <a:lnTo>
                  <a:pt x="14" y="7"/>
                </a:lnTo>
                <a:lnTo>
                  <a:pt x="14" y="7"/>
                </a:lnTo>
                <a:lnTo>
                  <a:pt x="13" y="5"/>
                </a:lnTo>
                <a:lnTo>
                  <a:pt x="12" y="4"/>
                </a:lnTo>
                <a:lnTo>
                  <a:pt x="12" y="4"/>
                </a:lnTo>
                <a:lnTo>
                  <a:pt x="11" y="3"/>
                </a:lnTo>
                <a:lnTo>
                  <a:pt x="8" y="3"/>
                </a:lnTo>
                <a:lnTo>
                  <a:pt x="8" y="3"/>
                </a:lnTo>
                <a:lnTo>
                  <a:pt x="5" y="3"/>
                </a:lnTo>
                <a:lnTo>
                  <a:pt x="2" y="5"/>
                </a:lnTo>
                <a:lnTo>
                  <a:pt x="2" y="5"/>
                </a:lnTo>
                <a:lnTo>
                  <a:pt x="2" y="1"/>
                </a:lnTo>
                <a:lnTo>
                  <a:pt x="2" y="1"/>
                </a:lnTo>
                <a:lnTo>
                  <a:pt x="8" y="0"/>
                </a:lnTo>
                <a:lnTo>
                  <a:pt x="8" y="0"/>
                </a:lnTo>
                <a:lnTo>
                  <a:pt x="12" y="1"/>
                </a:lnTo>
                <a:lnTo>
                  <a:pt x="15" y="2"/>
                </a:lnTo>
                <a:lnTo>
                  <a:pt x="15" y="2"/>
                </a:lnTo>
                <a:lnTo>
                  <a:pt x="16" y="4"/>
                </a:lnTo>
                <a:lnTo>
                  <a:pt x="17" y="7"/>
                </a:lnTo>
                <a:lnTo>
                  <a:pt x="17" y="21"/>
                </a:lnTo>
                <a:lnTo>
                  <a:pt x="14" y="21"/>
                </a:lnTo>
                <a:close/>
                <a:moveTo>
                  <a:pt x="14" y="16"/>
                </a:moveTo>
                <a:lnTo>
                  <a:pt x="14" y="10"/>
                </a:lnTo>
                <a:lnTo>
                  <a:pt x="14" y="10"/>
                </a:lnTo>
                <a:lnTo>
                  <a:pt x="8" y="11"/>
                </a:lnTo>
                <a:lnTo>
                  <a:pt x="5" y="12"/>
                </a:lnTo>
                <a:lnTo>
                  <a:pt x="5" y="12"/>
                </a:lnTo>
                <a:lnTo>
                  <a:pt x="4" y="13"/>
                </a:lnTo>
                <a:lnTo>
                  <a:pt x="3" y="15"/>
                </a:lnTo>
                <a:lnTo>
                  <a:pt x="3" y="15"/>
                </a:lnTo>
                <a:lnTo>
                  <a:pt x="4" y="16"/>
                </a:lnTo>
                <a:lnTo>
                  <a:pt x="5" y="18"/>
                </a:lnTo>
                <a:lnTo>
                  <a:pt x="8" y="18"/>
                </a:lnTo>
                <a:lnTo>
                  <a:pt x="8" y="18"/>
                </a:lnTo>
                <a:lnTo>
                  <a:pt x="11" y="18"/>
                </a:lnTo>
                <a:lnTo>
                  <a:pt x="14" y="16"/>
                </a:lnTo>
                <a:lnTo>
                  <a:pt x="14"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8" name="Freeform 835">
            <a:extLst>
              <a:ext uri="{FF2B5EF4-FFF2-40B4-BE49-F238E27FC236}">
                <a16:creationId xmlns:a16="http://schemas.microsoft.com/office/drawing/2014/main" id="{46AD04B5-6CF7-4F34-9EBF-A1A20840C8F9}"/>
              </a:ext>
            </a:extLst>
          </p:cNvPr>
          <p:cNvSpPr>
            <a:spLocks/>
          </p:cNvSpPr>
          <p:nvPr/>
        </p:nvSpPr>
        <p:spPr bwMode="auto">
          <a:xfrm>
            <a:off x="7835900" y="6154738"/>
            <a:ext cx="9525" cy="20637"/>
          </a:xfrm>
          <a:custGeom>
            <a:avLst/>
            <a:gdLst>
              <a:gd name="T0" fmla="*/ 8 w 12"/>
              <a:gd name="T1" fmla="*/ 26 h 26"/>
              <a:gd name="T2" fmla="*/ 8 w 12"/>
              <a:gd name="T3" fmla="*/ 26 h 26"/>
              <a:gd name="T4" fmla="*/ 5 w 12"/>
              <a:gd name="T5" fmla="*/ 26 h 26"/>
              <a:gd name="T6" fmla="*/ 3 w 12"/>
              <a:gd name="T7" fmla="*/ 24 h 26"/>
              <a:gd name="T8" fmla="*/ 2 w 12"/>
              <a:gd name="T9" fmla="*/ 22 h 26"/>
              <a:gd name="T10" fmla="*/ 2 w 12"/>
              <a:gd name="T11" fmla="*/ 19 h 26"/>
              <a:gd name="T12" fmla="*/ 2 w 12"/>
              <a:gd name="T13" fmla="*/ 8 h 26"/>
              <a:gd name="T14" fmla="*/ 0 w 12"/>
              <a:gd name="T15" fmla="*/ 8 h 26"/>
              <a:gd name="T16" fmla="*/ 0 w 12"/>
              <a:gd name="T17" fmla="*/ 6 h 26"/>
              <a:gd name="T18" fmla="*/ 2 w 12"/>
              <a:gd name="T19" fmla="*/ 6 h 26"/>
              <a:gd name="T20" fmla="*/ 2 w 12"/>
              <a:gd name="T21" fmla="*/ 0 h 26"/>
              <a:gd name="T22" fmla="*/ 5 w 12"/>
              <a:gd name="T23" fmla="*/ 0 h 26"/>
              <a:gd name="T24" fmla="*/ 5 w 12"/>
              <a:gd name="T25" fmla="*/ 6 h 26"/>
              <a:gd name="T26" fmla="*/ 12 w 12"/>
              <a:gd name="T27" fmla="*/ 6 h 26"/>
              <a:gd name="T28" fmla="*/ 12 w 12"/>
              <a:gd name="T29" fmla="*/ 8 h 26"/>
              <a:gd name="T30" fmla="*/ 5 w 12"/>
              <a:gd name="T31" fmla="*/ 8 h 26"/>
              <a:gd name="T32" fmla="*/ 5 w 12"/>
              <a:gd name="T33" fmla="*/ 18 h 26"/>
              <a:gd name="T34" fmla="*/ 5 w 12"/>
              <a:gd name="T35" fmla="*/ 18 h 26"/>
              <a:gd name="T36" fmla="*/ 5 w 12"/>
              <a:gd name="T37" fmla="*/ 22 h 26"/>
              <a:gd name="T38" fmla="*/ 5 w 12"/>
              <a:gd name="T39" fmla="*/ 22 h 26"/>
              <a:gd name="T40" fmla="*/ 7 w 12"/>
              <a:gd name="T41" fmla="*/ 23 h 26"/>
              <a:gd name="T42" fmla="*/ 7 w 12"/>
              <a:gd name="T43" fmla="*/ 23 h 26"/>
              <a:gd name="T44" fmla="*/ 9 w 12"/>
              <a:gd name="T45" fmla="*/ 23 h 26"/>
              <a:gd name="T46" fmla="*/ 9 w 12"/>
              <a:gd name="T47" fmla="*/ 23 h 26"/>
              <a:gd name="T48" fmla="*/ 12 w 12"/>
              <a:gd name="T49" fmla="*/ 23 h 26"/>
              <a:gd name="T50" fmla="*/ 12 w 12"/>
              <a:gd name="T51" fmla="*/ 23 h 26"/>
              <a:gd name="T52" fmla="*/ 12 w 12"/>
              <a:gd name="T53" fmla="*/ 26 h 26"/>
              <a:gd name="T54" fmla="*/ 12 w 12"/>
              <a:gd name="T55" fmla="*/ 26 h 26"/>
              <a:gd name="T56" fmla="*/ 8 w 12"/>
              <a:gd name="T57" fmla="*/ 26 h 26"/>
              <a:gd name="T58" fmla="*/ 8 w 12"/>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6">
                <a:moveTo>
                  <a:pt x="8" y="26"/>
                </a:moveTo>
                <a:lnTo>
                  <a:pt x="8" y="26"/>
                </a:lnTo>
                <a:lnTo>
                  <a:pt x="5" y="26"/>
                </a:lnTo>
                <a:lnTo>
                  <a:pt x="3" y="24"/>
                </a:lnTo>
                <a:lnTo>
                  <a:pt x="2" y="22"/>
                </a:lnTo>
                <a:lnTo>
                  <a:pt x="2" y="19"/>
                </a:lnTo>
                <a:lnTo>
                  <a:pt x="2" y="8"/>
                </a:lnTo>
                <a:lnTo>
                  <a:pt x="0" y="8"/>
                </a:lnTo>
                <a:lnTo>
                  <a:pt x="0" y="6"/>
                </a:lnTo>
                <a:lnTo>
                  <a:pt x="2" y="6"/>
                </a:lnTo>
                <a:lnTo>
                  <a:pt x="2" y="0"/>
                </a:lnTo>
                <a:lnTo>
                  <a:pt x="5" y="0"/>
                </a:lnTo>
                <a:lnTo>
                  <a:pt x="5" y="6"/>
                </a:lnTo>
                <a:lnTo>
                  <a:pt x="12" y="6"/>
                </a:lnTo>
                <a:lnTo>
                  <a:pt x="12" y="8"/>
                </a:lnTo>
                <a:lnTo>
                  <a:pt x="5" y="8"/>
                </a:lnTo>
                <a:lnTo>
                  <a:pt x="5" y="18"/>
                </a:lnTo>
                <a:lnTo>
                  <a:pt x="5" y="18"/>
                </a:lnTo>
                <a:lnTo>
                  <a:pt x="5" y="22"/>
                </a:lnTo>
                <a:lnTo>
                  <a:pt x="5" y="22"/>
                </a:lnTo>
                <a:lnTo>
                  <a:pt x="7" y="23"/>
                </a:lnTo>
                <a:lnTo>
                  <a:pt x="7" y="23"/>
                </a:lnTo>
                <a:lnTo>
                  <a:pt x="9" y="23"/>
                </a:lnTo>
                <a:lnTo>
                  <a:pt x="9" y="23"/>
                </a:lnTo>
                <a:lnTo>
                  <a:pt x="12" y="23"/>
                </a:lnTo>
                <a:lnTo>
                  <a:pt x="12" y="23"/>
                </a:lnTo>
                <a:lnTo>
                  <a:pt x="12" y="26"/>
                </a:lnTo>
                <a:lnTo>
                  <a:pt x="12" y="26"/>
                </a:lnTo>
                <a:lnTo>
                  <a:pt x="8" y="26"/>
                </a:lnTo>
                <a:lnTo>
                  <a:pt x="8"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9" name="Freeform 836">
            <a:extLst>
              <a:ext uri="{FF2B5EF4-FFF2-40B4-BE49-F238E27FC236}">
                <a16:creationId xmlns:a16="http://schemas.microsoft.com/office/drawing/2014/main" id="{3980C80B-9158-469A-8194-95EB6EC87B42}"/>
              </a:ext>
            </a:extLst>
          </p:cNvPr>
          <p:cNvSpPr>
            <a:spLocks noEditPoints="1"/>
          </p:cNvSpPr>
          <p:nvPr/>
        </p:nvSpPr>
        <p:spPr bwMode="auto">
          <a:xfrm>
            <a:off x="7847013" y="6153150"/>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3 w 4"/>
              <a:gd name="T11" fmla="*/ 27 h 27"/>
              <a:gd name="T12" fmla="*/ 0 w 4"/>
              <a:gd name="T13" fmla="*/ 27 h 27"/>
              <a:gd name="T14" fmla="*/ 0 w 4"/>
              <a:gd name="T15" fmla="*/ 7 h 27"/>
              <a:gd name="T16" fmla="*/ 3 w 4"/>
              <a:gd name="T17" fmla="*/ 7 h 27"/>
              <a:gd name="T18" fmla="*/ 3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3" y="27"/>
                </a:moveTo>
                <a:lnTo>
                  <a:pt x="0" y="27"/>
                </a:lnTo>
                <a:lnTo>
                  <a:pt x="0" y="7"/>
                </a:lnTo>
                <a:lnTo>
                  <a:pt x="3" y="7"/>
                </a:lnTo>
                <a:lnTo>
                  <a:pt x="3"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0" name="Freeform 837">
            <a:extLst>
              <a:ext uri="{FF2B5EF4-FFF2-40B4-BE49-F238E27FC236}">
                <a16:creationId xmlns:a16="http://schemas.microsoft.com/office/drawing/2014/main" id="{7082EC02-3A26-48A6-841E-725544C70D79}"/>
              </a:ext>
            </a:extLst>
          </p:cNvPr>
          <p:cNvSpPr>
            <a:spLocks noEditPoints="1"/>
          </p:cNvSpPr>
          <p:nvPr/>
        </p:nvSpPr>
        <p:spPr bwMode="auto">
          <a:xfrm>
            <a:off x="7853363" y="6157913"/>
            <a:ext cx="14287" cy="17462"/>
          </a:xfrm>
          <a:custGeom>
            <a:avLst/>
            <a:gdLst>
              <a:gd name="T0" fmla="*/ 10 w 19"/>
              <a:gd name="T1" fmla="*/ 21 h 21"/>
              <a:gd name="T2" fmla="*/ 10 w 19"/>
              <a:gd name="T3" fmla="*/ 21 h 21"/>
              <a:gd name="T4" fmla="*/ 6 w 19"/>
              <a:gd name="T5" fmla="*/ 21 h 21"/>
              <a:gd name="T6" fmla="*/ 2 w 19"/>
              <a:gd name="T7" fmla="*/ 18 h 21"/>
              <a:gd name="T8" fmla="*/ 2 w 19"/>
              <a:gd name="T9" fmla="*/ 18 h 21"/>
              <a:gd name="T10" fmla="*/ 1 w 19"/>
              <a:gd name="T11" fmla="*/ 15 h 21"/>
              <a:gd name="T12" fmla="*/ 0 w 19"/>
              <a:gd name="T13" fmla="*/ 11 h 21"/>
              <a:gd name="T14" fmla="*/ 0 w 19"/>
              <a:gd name="T15" fmla="*/ 11 h 21"/>
              <a:gd name="T16" fmla="*/ 1 w 19"/>
              <a:gd name="T17" fmla="*/ 6 h 21"/>
              <a:gd name="T18" fmla="*/ 2 w 19"/>
              <a:gd name="T19" fmla="*/ 3 h 21"/>
              <a:gd name="T20" fmla="*/ 2 w 19"/>
              <a:gd name="T21" fmla="*/ 3 h 21"/>
              <a:gd name="T22" fmla="*/ 6 w 19"/>
              <a:gd name="T23" fmla="*/ 1 h 21"/>
              <a:gd name="T24" fmla="*/ 10 w 19"/>
              <a:gd name="T25" fmla="*/ 0 h 21"/>
              <a:gd name="T26" fmla="*/ 10 w 19"/>
              <a:gd name="T27" fmla="*/ 0 h 21"/>
              <a:gd name="T28" fmla="*/ 14 w 19"/>
              <a:gd name="T29" fmla="*/ 1 h 21"/>
              <a:gd name="T30" fmla="*/ 17 w 19"/>
              <a:gd name="T31" fmla="*/ 3 h 21"/>
              <a:gd name="T32" fmla="*/ 17 w 19"/>
              <a:gd name="T33" fmla="*/ 3 h 21"/>
              <a:gd name="T34" fmla="*/ 19 w 19"/>
              <a:gd name="T35" fmla="*/ 6 h 21"/>
              <a:gd name="T36" fmla="*/ 19 w 19"/>
              <a:gd name="T37" fmla="*/ 11 h 21"/>
              <a:gd name="T38" fmla="*/ 19 w 19"/>
              <a:gd name="T39" fmla="*/ 11 h 21"/>
              <a:gd name="T40" fmla="*/ 19 w 19"/>
              <a:gd name="T41" fmla="*/ 15 h 21"/>
              <a:gd name="T42" fmla="*/ 17 w 19"/>
              <a:gd name="T43" fmla="*/ 18 h 21"/>
              <a:gd name="T44" fmla="*/ 17 w 19"/>
              <a:gd name="T45" fmla="*/ 18 h 21"/>
              <a:gd name="T46" fmla="*/ 14 w 19"/>
              <a:gd name="T47" fmla="*/ 21 h 21"/>
              <a:gd name="T48" fmla="*/ 10 w 19"/>
              <a:gd name="T49" fmla="*/ 21 h 21"/>
              <a:gd name="T50" fmla="*/ 10 w 19"/>
              <a:gd name="T51" fmla="*/ 21 h 21"/>
              <a:gd name="T52" fmla="*/ 10 w 19"/>
              <a:gd name="T53" fmla="*/ 3 h 21"/>
              <a:gd name="T54" fmla="*/ 10 w 19"/>
              <a:gd name="T55" fmla="*/ 3 h 21"/>
              <a:gd name="T56" fmla="*/ 8 w 19"/>
              <a:gd name="T57" fmla="*/ 3 h 21"/>
              <a:gd name="T58" fmla="*/ 6 w 19"/>
              <a:gd name="T59" fmla="*/ 5 h 21"/>
              <a:gd name="T60" fmla="*/ 6 w 19"/>
              <a:gd name="T61" fmla="*/ 5 h 21"/>
              <a:gd name="T62" fmla="*/ 5 w 19"/>
              <a:gd name="T63" fmla="*/ 7 h 21"/>
              <a:gd name="T64" fmla="*/ 3 w 19"/>
              <a:gd name="T65" fmla="*/ 11 h 21"/>
              <a:gd name="T66" fmla="*/ 3 w 19"/>
              <a:gd name="T67" fmla="*/ 11 h 21"/>
              <a:gd name="T68" fmla="*/ 5 w 19"/>
              <a:gd name="T69" fmla="*/ 14 h 21"/>
              <a:gd name="T70" fmla="*/ 6 w 19"/>
              <a:gd name="T71" fmla="*/ 17 h 21"/>
              <a:gd name="T72" fmla="*/ 6 w 19"/>
              <a:gd name="T73" fmla="*/ 17 h 21"/>
              <a:gd name="T74" fmla="*/ 8 w 19"/>
              <a:gd name="T75" fmla="*/ 18 h 21"/>
              <a:gd name="T76" fmla="*/ 10 w 19"/>
              <a:gd name="T77" fmla="*/ 19 h 21"/>
              <a:gd name="T78" fmla="*/ 10 w 19"/>
              <a:gd name="T79" fmla="*/ 19 h 21"/>
              <a:gd name="T80" fmla="*/ 13 w 19"/>
              <a:gd name="T81" fmla="*/ 18 h 21"/>
              <a:gd name="T82" fmla="*/ 15 w 19"/>
              <a:gd name="T83" fmla="*/ 17 h 21"/>
              <a:gd name="T84" fmla="*/ 15 w 19"/>
              <a:gd name="T85" fmla="*/ 17 h 21"/>
              <a:gd name="T86" fmla="*/ 16 w 19"/>
              <a:gd name="T87" fmla="*/ 14 h 21"/>
              <a:gd name="T88" fmla="*/ 16 w 19"/>
              <a:gd name="T89" fmla="*/ 11 h 21"/>
              <a:gd name="T90" fmla="*/ 16 w 19"/>
              <a:gd name="T91" fmla="*/ 11 h 21"/>
              <a:gd name="T92" fmla="*/ 16 w 19"/>
              <a:gd name="T93" fmla="*/ 7 h 21"/>
              <a:gd name="T94" fmla="*/ 15 w 19"/>
              <a:gd name="T95" fmla="*/ 5 h 21"/>
              <a:gd name="T96" fmla="*/ 13 w 19"/>
              <a:gd name="T97" fmla="*/ 3 h 21"/>
              <a:gd name="T98" fmla="*/ 10 w 19"/>
              <a:gd name="T99" fmla="*/ 3 h 21"/>
              <a:gd name="T100" fmla="*/ 10 w 19"/>
              <a:gd name="T10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 h="21">
                <a:moveTo>
                  <a:pt x="10" y="21"/>
                </a:moveTo>
                <a:lnTo>
                  <a:pt x="10" y="21"/>
                </a:lnTo>
                <a:lnTo>
                  <a:pt x="6" y="21"/>
                </a:lnTo>
                <a:lnTo>
                  <a:pt x="2" y="18"/>
                </a:lnTo>
                <a:lnTo>
                  <a:pt x="2" y="18"/>
                </a:lnTo>
                <a:lnTo>
                  <a:pt x="1" y="15"/>
                </a:lnTo>
                <a:lnTo>
                  <a:pt x="0" y="11"/>
                </a:lnTo>
                <a:lnTo>
                  <a:pt x="0" y="11"/>
                </a:lnTo>
                <a:lnTo>
                  <a:pt x="1" y="6"/>
                </a:lnTo>
                <a:lnTo>
                  <a:pt x="2" y="3"/>
                </a:lnTo>
                <a:lnTo>
                  <a:pt x="2" y="3"/>
                </a:lnTo>
                <a:lnTo>
                  <a:pt x="6" y="1"/>
                </a:lnTo>
                <a:lnTo>
                  <a:pt x="10" y="0"/>
                </a:lnTo>
                <a:lnTo>
                  <a:pt x="10" y="0"/>
                </a:lnTo>
                <a:lnTo>
                  <a:pt x="14" y="1"/>
                </a:lnTo>
                <a:lnTo>
                  <a:pt x="17" y="3"/>
                </a:lnTo>
                <a:lnTo>
                  <a:pt x="17" y="3"/>
                </a:lnTo>
                <a:lnTo>
                  <a:pt x="19" y="6"/>
                </a:lnTo>
                <a:lnTo>
                  <a:pt x="19" y="11"/>
                </a:lnTo>
                <a:lnTo>
                  <a:pt x="19" y="11"/>
                </a:lnTo>
                <a:lnTo>
                  <a:pt x="19" y="15"/>
                </a:lnTo>
                <a:lnTo>
                  <a:pt x="17" y="18"/>
                </a:lnTo>
                <a:lnTo>
                  <a:pt x="17" y="18"/>
                </a:lnTo>
                <a:lnTo>
                  <a:pt x="14" y="21"/>
                </a:lnTo>
                <a:lnTo>
                  <a:pt x="10" y="21"/>
                </a:lnTo>
                <a:lnTo>
                  <a:pt x="10" y="21"/>
                </a:lnTo>
                <a:close/>
                <a:moveTo>
                  <a:pt x="10" y="3"/>
                </a:moveTo>
                <a:lnTo>
                  <a:pt x="10" y="3"/>
                </a:lnTo>
                <a:lnTo>
                  <a:pt x="8" y="3"/>
                </a:lnTo>
                <a:lnTo>
                  <a:pt x="6" y="5"/>
                </a:lnTo>
                <a:lnTo>
                  <a:pt x="6" y="5"/>
                </a:lnTo>
                <a:lnTo>
                  <a:pt x="5" y="7"/>
                </a:lnTo>
                <a:lnTo>
                  <a:pt x="3" y="11"/>
                </a:lnTo>
                <a:lnTo>
                  <a:pt x="3" y="11"/>
                </a:lnTo>
                <a:lnTo>
                  <a:pt x="5" y="14"/>
                </a:lnTo>
                <a:lnTo>
                  <a:pt x="6" y="17"/>
                </a:lnTo>
                <a:lnTo>
                  <a:pt x="6" y="17"/>
                </a:lnTo>
                <a:lnTo>
                  <a:pt x="8" y="18"/>
                </a:lnTo>
                <a:lnTo>
                  <a:pt x="10" y="19"/>
                </a:lnTo>
                <a:lnTo>
                  <a:pt x="10" y="19"/>
                </a:lnTo>
                <a:lnTo>
                  <a:pt x="13" y="18"/>
                </a:lnTo>
                <a:lnTo>
                  <a:pt x="15" y="17"/>
                </a:lnTo>
                <a:lnTo>
                  <a:pt x="15" y="17"/>
                </a:lnTo>
                <a:lnTo>
                  <a:pt x="16" y="14"/>
                </a:lnTo>
                <a:lnTo>
                  <a:pt x="16" y="11"/>
                </a:lnTo>
                <a:lnTo>
                  <a:pt x="16" y="11"/>
                </a:lnTo>
                <a:lnTo>
                  <a:pt x="16" y="7"/>
                </a:lnTo>
                <a:lnTo>
                  <a:pt x="15" y="5"/>
                </a:lnTo>
                <a:lnTo>
                  <a:pt x="13" y="3"/>
                </a:lnTo>
                <a:lnTo>
                  <a:pt x="10" y="3"/>
                </a:lnTo>
                <a:lnTo>
                  <a:pt x="10"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1" name="Freeform 838">
            <a:extLst>
              <a:ext uri="{FF2B5EF4-FFF2-40B4-BE49-F238E27FC236}">
                <a16:creationId xmlns:a16="http://schemas.microsoft.com/office/drawing/2014/main" id="{7FD9B855-C16C-4017-B551-8985F84B2162}"/>
              </a:ext>
            </a:extLst>
          </p:cNvPr>
          <p:cNvSpPr>
            <a:spLocks/>
          </p:cNvSpPr>
          <p:nvPr/>
        </p:nvSpPr>
        <p:spPr bwMode="auto">
          <a:xfrm>
            <a:off x="7872413" y="6157913"/>
            <a:ext cx="12700" cy="17462"/>
          </a:xfrm>
          <a:custGeom>
            <a:avLst/>
            <a:gdLst>
              <a:gd name="T0" fmla="*/ 16 w 16"/>
              <a:gd name="T1" fmla="*/ 21 h 21"/>
              <a:gd name="T2" fmla="*/ 13 w 16"/>
              <a:gd name="T3" fmla="*/ 21 h 21"/>
              <a:gd name="T4" fmla="*/ 13 w 16"/>
              <a:gd name="T5" fmla="*/ 10 h 21"/>
              <a:gd name="T6" fmla="*/ 13 w 16"/>
              <a:gd name="T7" fmla="*/ 10 h 21"/>
              <a:gd name="T8" fmla="*/ 13 w 16"/>
              <a:gd name="T9" fmla="*/ 6 h 21"/>
              <a:gd name="T10" fmla="*/ 12 w 16"/>
              <a:gd name="T11" fmla="*/ 4 h 21"/>
              <a:gd name="T12" fmla="*/ 12 w 16"/>
              <a:gd name="T13" fmla="*/ 4 h 21"/>
              <a:gd name="T14" fmla="*/ 11 w 16"/>
              <a:gd name="T15" fmla="*/ 4 h 21"/>
              <a:gd name="T16" fmla="*/ 9 w 16"/>
              <a:gd name="T17" fmla="*/ 3 h 21"/>
              <a:gd name="T18" fmla="*/ 9 w 16"/>
              <a:gd name="T19" fmla="*/ 3 h 21"/>
              <a:gd name="T20" fmla="*/ 6 w 16"/>
              <a:gd name="T21" fmla="*/ 4 h 21"/>
              <a:gd name="T22" fmla="*/ 3 w 16"/>
              <a:gd name="T23" fmla="*/ 6 h 21"/>
              <a:gd name="T24" fmla="*/ 3 w 16"/>
              <a:gd name="T25" fmla="*/ 21 h 21"/>
              <a:gd name="T26" fmla="*/ 0 w 16"/>
              <a:gd name="T27" fmla="*/ 21 h 21"/>
              <a:gd name="T28" fmla="*/ 0 w 16"/>
              <a:gd name="T29" fmla="*/ 1 h 21"/>
              <a:gd name="T30" fmla="*/ 3 w 16"/>
              <a:gd name="T31" fmla="*/ 1 h 21"/>
              <a:gd name="T32" fmla="*/ 3 w 16"/>
              <a:gd name="T33" fmla="*/ 3 h 21"/>
              <a:gd name="T34" fmla="*/ 3 w 16"/>
              <a:gd name="T35" fmla="*/ 3 h 21"/>
              <a:gd name="T36" fmla="*/ 6 w 16"/>
              <a:gd name="T37" fmla="*/ 1 h 21"/>
              <a:gd name="T38" fmla="*/ 10 w 16"/>
              <a:gd name="T39" fmla="*/ 0 h 21"/>
              <a:gd name="T40" fmla="*/ 10 w 16"/>
              <a:gd name="T41" fmla="*/ 0 h 21"/>
              <a:gd name="T42" fmla="*/ 13 w 16"/>
              <a:gd name="T43" fmla="*/ 1 h 21"/>
              <a:gd name="T44" fmla="*/ 15 w 16"/>
              <a:gd name="T45" fmla="*/ 2 h 21"/>
              <a:gd name="T46" fmla="*/ 15 w 16"/>
              <a:gd name="T47" fmla="*/ 2 h 21"/>
              <a:gd name="T48" fmla="*/ 16 w 16"/>
              <a:gd name="T49" fmla="*/ 5 h 21"/>
              <a:gd name="T50" fmla="*/ 16 w 16"/>
              <a:gd name="T51" fmla="*/ 8 h 21"/>
              <a:gd name="T52" fmla="*/ 16 w 16"/>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1">
                <a:moveTo>
                  <a:pt x="16"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5" y="2"/>
                </a:lnTo>
                <a:lnTo>
                  <a:pt x="15" y="2"/>
                </a:lnTo>
                <a:lnTo>
                  <a:pt x="16" y="5"/>
                </a:lnTo>
                <a:lnTo>
                  <a:pt x="16" y="8"/>
                </a:lnTo>
                <a:lnTo>
                  <a:pt x="16"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2" name="Freeform 839">
            <a:extLst>
              <a:ext uri="{FF2B5EF4-FFF2-40B4-BE49-F238E27FC236}">
                <a16:creationId xmlns:a16="http://schemas.microsoft.com/office/drawing/2014/main" id="{EE2DB979-855D-4864-B892-E7FCEC0EADE3}"/>
              </a:ext>
            </a:extLst>
          </p:cNvPr>
          <p:cNvSpPr>
            <a:spLocks noEditPoints="1"/>
          </p:cNvSpPr>
          <p:nvPr/>
        </p:nvSpPr>
        <p:spPr bwMode="auto">
          <a:xfrm>
            <a:off x="7900988" y="6153150"/>
            <a:ext cx="17462" cy="22225"/>
          </a:xfrm>
          <a:custGeom>
            <a:avLst/>
            <a:gdLst>
              <a:gd name="T0" fmla="*/ 0 w 23"/>
              <a:gd name="T1" fmla="*/ 27 h 27"/>
              <a:gd name="T2" fmla="*/ 0 w 23"/>
              <a:gd name="T3" fmla="*/ 0 h 27"/>
              <a:gd name="T4" fmla="*/ 7 w 23"/>
              <a:gd name="T5" fmla="*/ 0 h 27"/>
              <a:gd name="T6" fmla="*/ 7 w 23"/>
              <a:gd name="T7" fmla="*/ 0 h 27"/>
              <a:gd name="T8" fmla="*/ 12 w 23"/>
              <a:gd name="T9" fmla="*/ 1 h 27"/>
              <a:gd name="T10" fmla="*/ 16 w 23"/>
              <a:gd name="T11" fmla="*/ 2 h 27"/>
              <a:gd name="T12" fmla="*/ 16 w 23"/>
              <a:gd name="T13" fmla="*/ 2 h 27"/>
              <a:gd name="T14" fmla="*/ 19 w 23"/>
              <a:gd name="T15" fmla="*/ 4 h 27"/>
              <a:gd name="T16" fmla="*/ 21 w 23"/>
              <a:gd name="T17" fmla="*/ 6 h 27"/>
              <a:gd name="T18" fmla="*/ 21 w 23"/>
              <a:gd name="T19" fmla="*/ 6 h 27"/>
              <a:gd name="T20" fmla="*/ 22 w 23"/>
              <a:gd name="T21" fmla="*/ 10 h 27"/>
              <a:gd name="T22" fmla="*/ 23 w 23"/>
              <a:gd name="T23" fmla="*/ 14 h 27"/>
              <a:gd name="T24" fmla="*/ 23 w 23"/>
              <a:gd name="T25" fmla="*/ 14 h 27"/>
              <a:gd name="T26" fmla="*/ 22 w 23"/>
              <a:gd name="T27" fmla="*/ 19 h 27"/>
              <a:gd name="T28" fmla="*/ 19 w 23"/>
              <a:gd name="T29" fmla="*/ 23 h 27"/>
              <a:gd name="T30" fmla="*/ 19 w 23"/>
              <a:gd name="T31" fmla="*/ 23 h 27"/>
              <a:gd name="T32" fmla="*/ 17 w 23"/>
              <a:gd name="T33" fmla="*/ 25 h 27"/>
              <a:gd name="T34" fmla="*/ 14 w 23"/>
              <a:gd name="T35" fmla="*/ 26 h 27"/>
              <a:gd name="T36" fmla="*/ 7 w 23"/>
              <a:gd name="T37" fmla="*/ 27 h 27"/>
              <a:gd name="T38" fmla="*/ 0 w 23"/>
              <a:gd name="T39" fmla="*/ 27 h 27"/>
              <a:gd name="T40" fmla="*/ 4 w 23"/>
              <a:gd name="T41" fmla="*/ 3 h 27"/>
              <a:gd name="T42" fmla="*/ 4 w 23"/>
              <a:gd name="T43" fmla="*/ 24 h 27"/>
              <a:gd name="T44" fmla="*/ 7 w 23"/>
              <a:gd name="T45" fmla="*/ 24 h 27"/>
              <a:gd name="T46" fmla="*/ 7 w 23"/>
              <a:gd name="T47" fmla="*/ 24 h 27"/>
              <a:gd name="T48" fmla="*/ 13 w 23"/>
              <a:gd name="T49" fmla="*/ 23 h 27"/>
              <a:gd name="T50" fmla="*/ 16 w 23"/>
              <a:gd name="T51" fmla="*/ 21 h 27"/>
              <a:gd name="T52" fmla="*/ 16 w 23"/>
              <a:gd name="T53" fmla="*/ 21 h 27"/>
              <a:gd name="T54" fmla="*/ 19 w 23"/>
              <a:gd name="T55" fmla="*/ 18 h 27"/>
              <a:gd name="T56" fmla="*/ 19 w 23"/>
              <a:gd name="T57" fmla="*/ 13 h 27"/>
              <a:gd name="T58" fmla="*/ 19 w 23"/>
              <a:gd name="T59" fmla="*/ 13 h 27"/>
              <a:gd name="T60" fmla="*/ 19 w 23"/>
              <a:gd name="T61" fmla="*/ 9 h 27"/>
              <a:gd name="T62" fmla="*/ 16 w 23"/>
              <a:gd name="T63" fmla="*/ 6 h 27"/>
              <a:gd name="T64" fmla="*/ 16 w 23"/>
              <a:gd name="T65" fmla="*/ 6 h 27"/>
              <a:gd name="T66" fmla="*/ 13 w 23"/>
              <a:gd name="T67" fmla="*/ 4 h 27"/>
              <a:gd name="T68" fmla="*/ 7 w 23"/>
              <a:gd name="T69" fmla="*/ 3 h 27"/>
              <a:gd name="T70" fmla="*/ 4 w 23"/>
              <a:gd name="T71"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7">
                <a:moveTo>
                  <a:pt x="0" y="27"/>
                </a:moveTo>
                <a:lnTo>
                  <a:pt x="0" y="0"/>
                </a:lnTo>
                <a:lnTo>
                  <a:pt x="7" y="0"/>
                </a:lnTo>
                <a:lnTo>
                  <a:pt x="7" y="0"/>
                </a:lnTo>
                <a:lnTo>
                  <a:pt x="12" y="1"/>
                </a:lnTo>
                <a:lnTo>
                  <a:pt x="16" y="2"/>
                </a:lnTo>
                <a:lnTo>
                  <a:pt x="16" y="2"/>
                </a:lnTo>
                <a:lnTo>
                  <a:pt x="19" y="4"/>
                </a:lnTo>
                <a:lnTo>
                  <a:pt x="21" y="6"/>
                </a:lnTo>
                <a:lnTo>
                  <a:pt x="21" y="6"/>
                </a:lnTo>
                <a:lnTo>
                  <a:pt x="22" y="10"/>
                </a:lnTo>
                <a:lnTo>
                  <a:pt x="23" y="14"/>
                </a:lnTo>
                <a:lnTo>
                  <a:pt x="23" y="14"/>
                </a:lnTo>
                <a:lnTo>
                  <a:pt x="22" y="19"/>
                </a:lnTo>
                <a:lnTo>
                  <a:pt x="19" y="23"/>
                </a:lnTo>
                <a:lnTo>
                  <a:pt x="19" y="23"/>
                </a:lnTo>
                <a:lnTo>
                  <a:pt x="17" y="25"/>
                </a:lnTo>
                <a:lnTo>
                  <a:pt x="14" y="26"/>
                </a:lnTo>
                <a:lnTo>
                  <a:pt x="7" y="27"/>
                </a:lnTo>
                <a:lnTo>
                  <a:pt x="0" y="27"/>
                </a:lnTo>
                <a:close/>
                <a:moveTo>
                  <a:pt x="4" y="3"/>
                </a:moveTo>
                <a:lnTo>
                  <a:pt x="4" y="24"/>
                </a:lnTo>
                <a:lnTo>
                  <a:pt x="7" y="24"/>
                </a:lnTo>
                <a:lnTo>
                  <a:pt x="7" y="24"/>
                </a:lnTo>
                <a:lnTo>
                  <a:pt x="13" y="23"/>
                </a:lnTo>
                <a:lnTo>
                  <a:pt x="16" y="21"/>
                </a:lnTo>
                <a:lnTo>
                  <a:pt x="16" y="21"/>
                </a:lnTo>
                <a:lnTo>
                  <a:pt x="19" y="18"/>
                </a:lnTo>
                <a:lnTo>
                  <a:pt x="19" y="13"/>
                </a:lnTo>
                <a:lnTo>
                  <a:pt x="19" y="13"/>
                </a:lnTo>
                <a:lnTo>
                  <a:pt x="19" y="9"/>
                </a:lnTo>
                <a:lnTo>
                  <a:pt x="16" y="6"/>
                </a:lnTo>
                <a:lnTo>
                  <a:pt x="16" y="6"/>
                </a:lnTo>
                <a:lnTo>
                  <a:pt x="13" y="4"/>
                </a:lnTo>
                <a:lnTo>
                  <a:pt x="7" y="3"/>
                </a:lnTo>
                <a:lnTo>
                  <a:pt x="4"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3" name="Freeform 840">
            <a:extLst>
              <a:ext uri="{FF2B5EF4-FFF2-40B4-BE49-F238E27FC236}">
                <a16:creationId xmlns:a16="http://schemas.microsoft.com/office/drawing/2014/main" id="{CD441922-25AF-4EEC-B536-285425DB32BC}"/>
              </a:ext>
            </a:extLst>
          </p:cNvPr>
          <p:cNvSpPr>
            <a:spLocks noEditPoints="1"/>
          </p:cNvSpPr>
          <p:nvPr/>
        </p:nvSpPr>
        <p:spPr bwMode="auto">
          <a:xfrm>
            <a:off x="7921625" y="6157913"/>
            <a:ext cx="14287" cy="17462"/>
          </a:xfrm>
          <a:custGeom>
            <a:avLst/>
            <a:gdLst>
              <a:gd name="T0" fmla="*/ 10 w 18"/>
              <a:gd name="T1" fmla="*/ 21 h 21"/>
              <a:gd name="T2" fmla="*/ 10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2 w 18"/>
              <a:gd name="T19" fmla="*/ 3 h 21"/>
              <a:gd name="T20" fmla="*/ 2 w 18"/>
              <a:gd name="T21" fmla="*/ 3 h 21"/>
              <a:gd name="T22" fmla="*/ 6 w 18"/>
              <a:gd name="T23" fmla="*/ 1 h 21"/>
              <a:gd name="T24" fmla="*/ 9 w 18"/>
              <a:gd name="T25" fmla="*/ 0 h 21"/>
              <a:gd name="T26" fmla="*/ 9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3" y="19"/>
                </a:lnTo>
                <a:lnTo>
                  <a:pt x="3" y="19"/>
                </a:lnTo>
                <a:lnTo>
                  <a:pt x="1" y="15"/>
                </a:lnTo>
                <a:lnTo>
                  <a:pt x="0" y="11"/>
                </a:lnTo>
                <a:lnTo>
                  <a:pt x="0" y="11"/>
                </a:lnTo>
                <a:lnTo>
                  <a:pt x="1" y="7"/>
                </a:lnTo>
                <a:lnTo>
                  <a:pt x="2" y="3"/>
                </a:lnTo>
                <a:lnTo>
                  <a:pt x="2" y="3"/>
                </a:lnTo>
                <a:lnTo>
                  <a:pt x="6" y="1"/>
                </a:lnTo>
                <a:lnTo>
                  <a:pt x="9" y="0"/>
                </a:lnTo>
                <a:lnTo>
                  <a:pt x="9" y="0"/>
                </a:lnTo>
                <a:lnTo>
                  <a:pt x="13" y="1"/>
                </a:lnTo>
                <a:lnTo>
                  <a:pt x="16" y="3"/>
                </a:lnTo>
                <a:lnTo>
                  <a:pt x="16" y="3"/>
                </a:lnTo>
                <a:lnTo>
                  <a:pt x="17" y="6"/>
                </a:lnTo>
                <a:lnTo>
                  <a:pt x="18" y="9"/>
                </a:lnTo>
                <a:lnTo>
                  <a:pt x="18" y="11"/>
                </a:lnTo>
                <a:lnTo>
                  <a:pt x="3" y="11"/>
                </a:lnTo>
                <a:lnTo>
                  <a:pt x="3" y="11"/>
                </a:lnTo>
                <a:lnTo>
                  <a:pt x="4"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4" name="Freeform 841">
            <a:extLst>
              <a:ext uri="{FF2B5EF4-FFF2-40B4-BE49-F238E27FC236}">
                <a16:creationId xmlns:a16="http://schemas.microsoft.com/office/drawing/2014/main" id="{95ADAC97-9263-40F0-BE88-4E5B31A618D7}"/>
              </a:ext>
            </a:extLst>
          </p:cNvPr>
          <p:cNvSpPr>
            <a:spLocks/>
          </p:cNvSpPr>
          <p:nvPr/>
        </p:nvSpPr>
        <p:spPr bwMode="auto">
          <a:xfrm>
            <a:off x="7939088" y="6157913"/>
            <a:ext cx="11112" cy="17462"/>
          </a:xfrm>
          <a:custGeom>
            <a:avLst/>
            <a:gdLst>
              <a:gd name="T0" fmla="*/ 7 w 16"/>
              <a:gd name="T1" fmla="*/ 21 h 21"/>
              <a:gd name="T2" fmla="*/ 7 w 16"/>
              <a:gd name="T3" fmla="*/ 21 h 21"/>
              <a:gd name="T4" fmla="*/ 3 w 16"/>
              <a:gd name="T5" fmla="*/ 21 h 21"/>
              <a:gd name="T6" fmla="*/ 0 w 16"/>
              <a:gd name="T7" fmla="*/ 20 h 21"/>
              <a:gd name="T8" fmla="*/ 0 w 16"/>
              <a:gd name="T9" fmla="*/ 16 h 21"/>
              <a:gd name="T10" fmla="*/ 0 w 16"/>
              <a:gd name="T11" fmla="*/ 16 h 21"/>
              <a:gd name="T12" fmla="*/ 0 w 16"/>
              <a:gd name="T13" fmla="*/ 16 h 21"/>
              <a:gd name="T14" fmla="*/ 3 w 16"/>
              <a:gd name="T15" fmla="*/ 18 h 21"/>
              <a:gd name="T16" fmla="*/ 7 w 16"/>
              <a:gd name="T17" fmla="*/ 19 h 21"/>
              <a:gd name="T18" fmla="*/ 7 w 16"/>
              <a:gd name="T19" fmla="*/ 19 h 21"/>
              <a:gd name="T20" fmla="*/ 10 w 16"/>
              <a:gd name="T21" fmla="*/ 18 h 21"/>
              <a:gd name="T22" fmla="*/ 11 w 16"/>
              <a:gd name="T23" fmla="*/ 17 h 21"/>
              <a:gd name="T24" fmla="*/ 12 w 16"/>
              <a:gd name="T25" fmla="*/ 16 h 21"/>
              <a:gd name="T26" fmla="*/ 12 w 16"/>
              <a:gd name="T27" fmla="*/ 16 h 21"/>
              <a:gd name="T28" fmla="*/ 11 w 16"/>
              <a:gd name="T29" fmla="*/ 14 h 21"/>
              <a:gd name="T30" fmla="*/ 11 w 16"/>
              <a:gd name="T31" fmla="*/ 14 h 21"/>
              <a:gd name="T32" fmla="*/ 8 w 16"/>
              <a:gd name="T33" fmla="*/ 13 h 21"/>
              <a:gd name="T34" fmla="*/ 8 w 16"/>
              <a:gd name="T35" fmla="*/ 13 h 21"/>
              <a:gd name="T36" fmla="*/ 4 w 16"/>
              <a:gd name="T37" fmla="*/ 12 h 21"/>
              <a:gd name="T38" fmla="*/ 4 w 16"/>
              <a:gd name="T39" fmla="*/ 12 h 21"/>
              <a:gd name="T40" fmla="*/ 1 w 16"/>
              <a:gd name="T41" fmla="*/ 10 h 21"/>
              <a:gd name="T42" fmla="*/ 1 w 16"/>
              <a:gd name="T43" fmla="*/ 10 h 21"/>
              <a:gd name="T44" fmla="*/ 0 w 16"/>
              <a:gd name="T45" fmla="*/ 8 h 21"/>
              <a:gd name="T46" fmla="*/ 0 w 16"/>
              <a:gd name="T47" fmla="*/ 6 h 21"/>
              <a:gd name="T48" fmla="*/ 0 w 16"/>
              <a:gd name="T49" fmla="*/ 6 h 21"/>
              <a:gd name="T50" fmla="*/ 0 w 16"/>
              <a:gd name="T51" fmla="*/ 4 h 21"/>
              <a:gd name="T52" fmla="*/ 2 w 16"/>
              <a:gd name="T53" fmla="*/ 2 h 21"/>
              <a:gd name="T54" fmla="*/ 2 w 16"/>
              <a:gd name="T55" fmla="*/ 2 h 21"/>
              <a:gd name="T56" fmla="*/ 4 w 16"/>
              <a:gd name="T57" fmla="*/ 1 h 21"/>
              <a:gd name="T58" fmla="*/ 7 w 16"/>
              <a:gd name="T59" fmla="*/ 0 h 21"/>
              <a:gd name="T60" fmla="*/ 7 w 16"/>
              <a:gd name="T61" fmla="*/ 0 h 21"/>
              <a:gd name="T62" fmla="*/ 11 w 16"/>
              <a:gd name="T63" fmla="*/ 1 h 21"/>
              <a:gd name="T64" fmla="*/ 14 w 16"/>
              <a:gd name="T65" fmla="*/ 2 h 21"/>
              <a:gd name="T66" fmla="*/ 14 w 16"/>
              <a:gd name="T67" fmla="*/ 5 h 21"/>
              <a:gd name="T68" fmla="*/ 14 w 16"/>
              <a:gd name="T69" fmla="*/ 5 h 21"/>
              <a:gd name="T70" fmla="*/ 14 w 16"/>
              <a:gd name="T71" fmla="*/ 5 h 21"/>
              <a:gd name="T72" fmla="*/ 11 w 16"/>
              <a:gd name="T73" fmla="*/ 4 h 21"/>
              <a:gd name="T74" fmla="*/ 7 w 16"/>
              <a:gd name="T75" fmla="*/ 3 h 21"/>
              <a:gd name="T76" fmla="*/ 7 w 16"/>
              <a:gd name="T77" fmla="*/ 3 h 21"/>
              <a:gd name="T78" fmla="*/ 4 w 16"/>
              <a:gd name="T79" fmla="*/ 4 h 21"/>
              <a:gd name="T80" fmla="*/ 4 w 16"/>
              <a:gd name="T81" fmla="*/ 4 h 21"/>
              <a:gd name="T82" fmla="*/ 3 w 16"/>
              <a:gd name="T83" fmla="*/ 5 h 21"/>
              <a:gd name="T84" fmla="*/ 3 w 16"/>
              <a:gd name="T85" fmla="*/ 6 h 21"/>
              <a:gd name="T86" fmla="*/ 3 w 16"/>
              <a:gd name="T87" fmla="*/ 6 h 21"/>
              <a:gd name="T88" fmla="*/ 3 w 16"/>
              <a:gd name="T89" fmla="*/ 8 h 21"/>
              <a:gd name="T90" fmla="*/ 3 w 16"/>
              <a:gd name="T91" fmla="*/ 8 h 21"/>
              <a:gd name="T92" fmla="*/ 6 w 16"/>
              <a:gd name="T93" fmla="*/ 9 h 21"/>
              <a:gd name="T94" fmla="*/ 10 w 16"/>
              <a:gd name="T95" fmla="*/ 10 h 21"/>
              <a:gd name="T96" fmla="*/ 10 w 16"/>
              <a:gd name="T97" fmla="*/ 10 h 21"/>
              <a:gd name="T98" fmla="*/ 12 w 16"/>
              <a:gd name="T99" fmla="*/ 11 h 21"/>
              <a:gd name="T100" fmla="*/ 14 w 16"/>
              <a:gd name="T101" fmla="*/ 12 h 21"/>
              <a:gd name="T102" fmla="*/ 14 w 16"/>
              <a:gd name="T103" fmla="*/ 12 h 21"/>
              <a:gd name="T104" fmla="*/ 14 w 16"/>
              <a:gd name="T105" fmla="*/ 13 h 21"/>
              <a:gd name="T106" fmla="*/ 16 w 16"/>
              <a:gd name="T107" fmla="*/ 15 h 21"/>
              <a:gd name="T108" fmla="*/ 16 w 16"/>
              <a:gd name="T109" fmla="*/ 15 h 21"/>
              <a:gd name="T110" fmla="*/ 14 w 16"/>
              <a:gd name="T111" fmla="*/ 18 h 21"/>
              <a:gd name="T112" fmla="*/ 12 w 16"/>
              <a:gd name="T113" fmla="*/ 20 h 21"/>
              <a:gd name="T114" fmla="*/ 12 w 16"/>
              <a:gd name="T115" fmla="*/ 20 h 21"/>
              <a:gd name="T116" fmla="*/ 10 w 16"/>
              <a:gd name="T117" fmla="*/ 21 h 21"/>
              <a:gd name="T118" fmla="*/ 7 w 16"/>
              <a:gd name="T119" fmla="*/ 21 h 21"/>
              <a:gd name="T120" fmla="*/ 7 w 16"/>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 h="21">
                <a:moveTo>
                  <a:pt x="7" y="21"/>
                </a:moveTo>
                <a:lnTo>
                  <a:pt x="7" y="21"/>
                </a:lnTo>
                <a:lnTo>
                  <a:pt x="3" y="21"/>
                </a:lnTo>
                <a:lnTo>
                  <a:pt x="0" y="20"/>
                </a:lnTo>
                <a:lnTo>
                  <a:pt x="0" y="16"/>
                </a:lnTo>
                <a:lnTo>
                  <a:pt x="0" y="16"/>
                </a:lnTo>
                <a:lnTo>
                  <a:pt x="0" y="16"/>
                </a:lnTo>
                <a:lnTo>
                  <a:pt x="3" y="18"/>
                </a:lnTo>
                <a:lnTo>
                  <a:pt x="7" y="19"/>
                </a:lnTo>
                <a:lnTo>
                  <a:pt x="7" y="19"/>
                </a:lnTo>
                <a:lnTo>
                  <a:pt x="10" y="18"/>
                </a:lnTo>
                <a:lnTo>
                  <a:pt x="11" y="17"/>
                </a:lnTo>
                <a:lnTo>
                  <a:pt x="12" y="16"/>
                </a:lnTo>
                <a:lnTo>
                  <a:pt x="12" y="16"/>
                </a:lnTo>
                <a:lnTo>
                  <a:pt x="11" y="14"/>
                </a:lnTo>
                <a:lnTo>
                  <a:pt x="11" y="14"/>
                </a:lnTo>
                <a:lnTo>
                  <a:pt x="8" y="13"/>
                </a:lnTo>
                <a:lnTo>
                  <a:pt x="8" y="13"/>
                </a:lnTo>
                <a:lnTo>
                  <a:pt x="4" y="12"/>
                </a:lnTo>
                <a:lnTo>
                  <a:pt x="4" y="12"/>
                </a:lnTo>
                <a:lnTo>
                  <a:pt x="1" y="10"/>
                </a:lnTo>
                <a:lnTo>
                  <a:pt x="1" y="10"/>
                </a:lnTo>
                <a:lnTo>
                  <a:pt x="0" y="8"/>
                </a:lnTo>
                <a:lnTo>
                  <a:pt x="0" y="6"/>
                </a:lnTo>
                <a:lnTo>
                  <a:pt x="0" y="6"/>
                </a:lnTo>
                <a:lnTo>
                  <a:pt x="0" y="4"/>
                </a:lnTo>
                <a:lnTo>
                  <a:pt x="2" y="2"/>
                </a:lnTo>
                <a:lnTo>
                  <a:pt x="2" y="2"/>
                </a:lnTo>
                <a:lnTo>
                  <a:pt x="4" y="1"/>
                </a:lnTo>
                <a:lnTo>
                  <a:pt x="7" y="0"/>
                </a:lnTo>
                <a:lnTo>
                  <a:pt x="7" y="0"/>
                </a:lnTo>
                <a:lnTo>
                  <a:pt x="11" y="1"/>
                </a:lnTo>
                <a:lnTo>
                  <a:pt x="14" y="2"/>
                </a:lnTo>
                <a:lnTo>
                  <a:pt x="14" y="5"/>
                </a:lnTo>
                <a:lnTo>
                  <a:pt x="14" y="5"/>
                </a:lnTo>
                <a:lnTo>
                  <a:pt x="14" y="5"/>
                </a:lnTo>
                <a:lnTo>
                  <a:pt x="11" y="4"/>
                </a:lnTo>
                <a:lnTo>
                  <a:pt x="7" y="3"/>
                </a:lnTo>
                <a:lnTo>
                  <a:pt x="7" y="3"/>
                </a:lnTo>
                <a:lnTo>
                  <a:pt x="4" y="4"/>
                </a:lnTo>
                <a:lnTo>
                  <a:pt x="4" y="4"/>
                </a:lnTo>
                <a:lnTo>
                  <a:pt x="3" y="5"/>
                </a:lnTo>
                <a:lnTo>
                  <a:pt x="3" y="6"/>
                </a:lnTo>
                <a:lnTo>
                  <a:pt x="3" y="6"/>
                </a:lnTo>
                <a:lnTo>
                  <a:pt x="3" y="8"/>
                </a:lnTo>
                <a:lnTo>
                  <a:pt x="3" y="8"/>
                </a:lnTo>
                <a:lnTo>
                  <a:pt x="6" y="9"/>
                </a:lnTo>
                <a:lnTo>
                  <a:pt x="10" y="10"/>
                </a:lnTo>
                <a:lnTo>
                  <a:pt x="10" y="10"/>
                </a:lnTo>
                <a:lnTo>
                  <a:pt x="12" y="11"/>
                </a:lnTo>
                <a:lnTo>
                  <a:pt x="14" y="12"/>
                </a:lnTo>
                <a:lnTo>
                  <a:pt x="14" y="12"/>
                </a:lnTo>
                <a:lnTo>
                  <a:pt x="14" y="13"/>
                </a:lnTo>
                <a:lnTo>
                  <a:pt x="16" y="15"/>
                </a:lnTo>
                <a:lnTo>
                  <a:pt x="16" y="15"/>
                </a:lnTo>
                <a:lnTo>
                  <a:pt x="14" y="18"/>
                </a:lnTo>
                <a:lnTo>
                  <a:pt x="12" y="20"/>
                </a:lnTo>
                <a:lnTo>
                  <a:pt x="12" y="20"/>
                </a:lnTo>
                <a:lnTo>
                  <a:pt x="10" y="21"/>
                </a:lnTo>
                <a:lnTo>
                  <a:pt x="7" y="21"/>
                </a:lnTo>
                <a:lnTo>
                  <a:pt x="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5" name="Freeform 842">
            <a:extLst>
              <a:ext uri="{FF2B5EF4-FFF2-40B4-BE49-F238E27FC236}">
                <a16:creationId xmlns:a16="http://schemas.microsoft.com/office/drawing/2014/main" id="{D2516CF3-CB75-4182-98FE-28527FC659EF}"/>
              </a:ext>
            </a:extLst>
          </p:cNvPr>
          <p:cNvSpPr>
            <a:spLocks noEditPoints="1"/>
          </p:cNvSpPr>
          <p:nvPr/>
        </p:nvSpPr>
        <p:spPr bwMode="auto">
          <a:xfrm>
            <a:off x="7953375" y="6153150"/>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4 w 4"/>
              <a:gd name="T11" fmla="*/ 27 h 27"/>
              <a:gd name="T12" fmla="*/ 1 w 4"/>
              <a:gd name="T13" fmla="*/ 27 h 27"/>
              <a:gd name="T14" fmla="*/ 1 w 4"/>
              <a:gd name="T15" fmla="*/ 7 h 27"/>
              <a:gd name="T16" fmla="*/ 4 w 4"/>
              <a:gd name="T17" fmla="*/ 7 h 27"/>
              <a:gd name="T18" fmla="*/ 4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4" y="27"/>
                </a:moveTo>
                <a:lnTo>
                  <a:pt x="1" y="27"/>
                </a:lnTo>
                <a:lnTo>
                  <a:pt x="1" y="7"/>
                </a:lnTo>
                <a:lnTo>
                  <a:pt x="4" y="7"/>
                </a:lnTo>
                <a:lnTo>
                  <a:pt x="4"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6" name="Freeform 843">
            <a:extLst>
              <a:ext uri="{FF2B5EF4-FFF2-40B4-BE49-F238E27FC236}">
                <a16:creationId xmlns:a16="http://schemas.microsoft.com/office/drawing/2014/main" id="{2F6A5097-EF26-4657-8308-25AC7B3820CA}"/>
              </a:ext>
            </a:extLst>
          </p:cNvPr>
          <p:cNvSpPr>
            <a:spLocks noEditPoints="1"/>
          </p:cNvSpPr>
          <p:nvPr/>
        </p:nvSpPr>
        <p:spPr bwMode="auto">
          <a:xfrm>
            <a:off x="7959725" y="6157913"/>
            <a:ext cx="14287" cy="22225"/>
          </a:xfrm>
          <a:custGeom>
            <a:avLst/>
            <a:gdLst>
              <a:gd name="T0" fmla="*/ 18 w 18"/>
              <a:gd name="T1" fmla="*/ 18 h 29"/>
              <a:gd name="T2" fmla="*/ 18 w 18"/>
              <a:gd name="T3" fmla="*/ 18 h 29"/>
              <a:gd name="T4" fmla="*/ 17 w 18"/>
              <a:gd name="T5" fmla="*/ 24 h 29"/>
              <a:gd name="T6" fmla="*/ 15 w 18"/>
              <a:gd name="T7" fmla="*/ 27 h 29"/>
              <a:gd name="T8" fmla="*/ 12 w 18"/>
              <a:gd name="T9" fmla="*/ 29 h 29"/>
              <a:gd name="T10" fmla="*/ 8 w 18"/>
              <a:gd name="T11" fmla="*/ 29 h 29"/>
              <a:gd name="T12" fmla="*/ 8 w 18"/>
              <a:gd name="T13" fmla="*/ 29 h 29"/>
              <a:gd name="T14" fmla="*/ 2 w 18"/>
              <a:gd name="T15" fmla="*/ 28 h 29"/>
              <a:gd name="T16" fmla="*/ 2 w 18"/>
              <a:gd name="T17" fmla="*/ 25 h 29"/>
              <a:gd name="T18" fmla="*/ 2 w 18"/>
              <a:gd name="T19" fmla="*/ 25 h 29"/>
              <a:gd name="T20" fmla="*/ 2 w 18"/>
              <a:gd name="T21" fmla="*/ 25 h 29"/>
              <a:gd name="T22" fmla="*/ 6 w 18"/>
              <a:gd name="T23" fmla="*/ 26 h 29"/>
              <a:gd name="T24" fmla="*/ 9 w 18"/>
              <a:gd name="T25" fmla="*/ 27 h 29"/>
              <a:gd name="T26" fmla="*/ 9 w 18"/>
              <a:gd name="T27" fmla="*/ 27 h 29"/>
              <a:gd name="T28" fmla="*/ 11 w 18"/>
              <a:gd name="T29" fmla="*/ 26 h 29"/>
              <a:gd name="T30" fmla="*/ 13 w 18"/>
              <a:gd name="T31" fmla="*/ 25 h 29"/>
              <a:gd name="T32" fmla="*/ 13 w 18"/>
              <a:gd name="T33" fmla="*/ 25 h 29"/>
              <a:gd name="T34" fmla="*/ 14 w 18"/>
              <a:gd name="T35" fmla="*/ 23 h 29"/>
              <a:gd name="T36" fmla="*/ 15 w 18"/>
              <a:gd name="T37" fmla="*/ 20 h 29"/>
              <a:gd name="T38" fmla="*/ 15 w 18"/>
              <a:gd name="T39" fmla="*/ 18 h 29"/>
              <a:gd name="T40" fmla="*/ 15 w 18"/>
              <a:gd name="T41" fmla="*/ 18 h 29"/>
              <a:gd name="T42" fmla="*/ 11 w 18"/>
              <a:gd name="T43" fmla="*/ 20 h 29"/>
              <a:gd name="T44" fmla="*/ 8 w 18"/>
              <a:gd name="T45" fmla="*/ 20 h 29"/>
              <a:gd name="T46" fmla="*/ 8 w 18"/>
              <a:gd name="T47" fmla="*/ 20 h 29"/>
              <a:gd name="T48" fmla="*/ 5 w 18"/>
              <a:gd name="T49" fmla="*/ 20 h 29"/>
              <a:gd name="T50" fmla="*/ 2 w 18"/>
              <a:gd name="T51" fmla="*/ 18 h 29"/>
              <a:gd name="T52" fmla="*/ 2 w 18"/>
              <a:gd name="T53" fmla="*/ 18 h 29"/>
              <a:gd name="T54" fmla="*/ 1 w 18"/>
              <a:gd name="T55" fmla="*/ 15 h 29"/>
              <a:gd name="T56" fmla="*/ 0 w 18"/>
              <a:gd name="T57" fmla="*/ 11 h 29"/>
              <a:gd name="T58" fmla="*/ 0 w 18"/>
              <a:gd name="T59" fmla="*/ 11 h 29"/>
              <a:gd name="T60" fmla="*/ 1 w 18"/>
              <a:gd name="T61" fmla="*/ 6 h 29"/>
              <a:gd name="T62" fmla="*/ 3 w 18"/>
              <a:gd name="T63" fmla="*/ 3 h 29"/>
              <a:gd name="T64" fmla="*/ 3 w 18"/>
              <a:gd name="T65" fmla="*/ 3 h 29"/>
              <a:gd name="T66" fmla="*/ 6 w 18"/>
              <a:gd name="T67" fmla="*/ 1 h 29"/>
              <a:gd name="T68" fmla="*/ 9 w 18"/>
              <a:gd name="T69" fmla="*/ 0 h 29"/>
              <a:gd name="T70" fmla="*/ 9 w 18"/>
              <a:gd name="T71" fmla="*/ 0 h 29"/>
              <a:gd name="T72" fmla="*/ 12 w 18"/>
              <a:gd name="T73" fmla="*/ 1 h 29"/>
              <a:gd name="T74" fmla="*/ 15 w 18"/>
              <a:gd name="T75" fmla="*/ 2 h 29"/>
              <a:gd name="T76" fmla="*/ 15 w 18"/>
              <a:gd name="T77" fmla="*/ 1 h 29"/>
              <a:gd name="T78" fmla="*/ 18 w 18"/>
              <a:gd name="T79" fmla="*/ 1 h 29"/>
              <a:gd name="T80" fmla="*/ 18 w 18"/>
              <a:gd name="T81" fmla="*/ 18 h 29"/>
              <a:gd name="T82" fmla="*/ 15 w 18"/>
              <a:gd name="T83" fmla="*/ 15 h 29"/>
              <a:gd name="T84" fmla="*/ 15 w 18"/>
              <a:gd name="T85" fmla="*/ 4 h 29"/>
              <a:gd name="T86" fmla="*/ 15 w 18"/>
              <a:gd name="T87" fmla="*/ 4 h 29"/>
              <a:gd name="T88" fmla="*/ 10 w 18"/>
              <a:gd name="T89" fmla="*/ 3 h 29"/>
              <a:gd name="T90" fmla="*/ 10 w 18"/>
              <a:gd name="T91" fmla="*/ 3 h 29"/>
              <a:gd name="T92" fmla="*/ 7 w 18"/>
              <a:gd name="T93" fmla="*/ 4 h 29"/>
              <a:gd name="T94" fmla="*/ 5 w 18"/>
              <a:gd name="T95" fmla="*/ 5 h 29"/>
              <a:gd name="T96" fmla="*/ 5 w 18"/>
              <a:gd name="T97" fmla="*/ 5 h 29"/>
              <a:gd name="T98" fmla="*/ 4 w 18"/>
              <a:gd name="T99" fmla="*/ 7 h 29"/>
              <a:gd name="T100" fmla="*/ 4 w 18"/>
              <a:gd name="T101" fmla="*/ 10 h 29"/>
              <a:gd name="T102" fmla="*/ 4 w 18"/>
              <a:gd name="T103" fmla="*/ 10 h 29"/>
              <a:gd name="T104" fmla="*/ 4 w 18"/>
              <a:gd name="T105" fmla="*/ 14 h 29"/>
              <a:gd name="T106" fmla="*/ 5 w 18"/>
              <a:gd name="T107" fmla="*/ 16 h 29"/>
              <a:gd name="T108" fmla="*/ 7 w 18"/>
              <a:gd name="T109" fmla="*/ 17 h 29"/>
              <a:gd name="T110" fmla="*/ 9 w 18"/>
              <a:gd name="T111" fmla="*/ 18 h 29"/>
              <a:gd name="T112" fmla="*/ 9 w 18"/>
              <a:gd name="T113" fmla="*/ 18 h 29"/>
              <a:gd name="T114" fmla="*/ 12 w 18"/>
              <a:gd name="T115" fmla="*/ 17 h 29"/>
              <a:gd name="T116" fmla="*/ 15 w 18"/>
              <a:gd name="T117" fmla="*/ 15 h 29"/>
              <a:gd name="T118" fmla="*/ 15 w 18"/>
              <a:gd name="T1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29">
                <a:moveTo>
                  <a:pt x="18" y="18"/>
                </a:moveTo>
                <a:lnTo>
                  <a:pt x="18" y="18"/>
                </a:lnTo>
                <a:lnTo>
                  <a:pt x="17" y="24"/>
                </a:lnTo>
                <a:lnTo>
                  <a:pt x="15" y="27"/>
                </a:lnTo>
                <a:lnTo>
                  <a:pt x="12" y="29"/>
                </a:lnTo>
                <a:lnTo>
                  <a:pt x="8" y="29"/>
                </a:lnTo>
                <a:lnTo>
                  <a:pt x="8" y="29"/>
                </a:lnTo>
                <a:lnTo>
                  <a:pt x="2" y="28"/>
                </a:lnTo>
                <a:lnTo>
                  <a:pt x="2" y="25"/>
                </a:lnTo>
                <a:lnTo>
                  <a:pt x="2" y="25"/>
                </a:lnTo>
                <a:lnTo>
                  <a:pt x="2" y="25"/>
                </a:lnTo>
                <a:lnTo>
                  <a:pt x="6" y="26"/>
                </a:lnTo>
                <a:lnTo>
                  <a:pt x="9" y="27"/>
                </a:lnTo>
                <a:lnTo>
                  <a:pt x="9" y="27"/>
                </a:lnTo>
                <a:lnTo>
                  <a:pt x="11" y="26"/>
                </a:lnTo>
                <a:lnTo>
                  <a:pt x="13" y="25"/>
                </a:lnTo>
                <a:lnTo>
                  <a:pt x="13" y="25"/>
                </a:lnTo>
                <a:lnTo>
                  <a:pt x="14" y="23"/>
                </a:lnTo>
                <a:lnTo>
                  <a:pt x="15" y="20"/>
                </a:lnTo>
                <a:lnTo>
                  <a:pt x="15" y="18"/>
                </a:lnTo>
                <a:lnTo>
                  <a:pt x="15" y="18"/>
                </a:lnTo>
                <a:lnTo>
                  <a:pt x="11" y="20"/>
                </a:lnTo>
                <a:lnTo>
                  <a:pt x="8" y="20"/>
                </a:lnTo>
                <a:lnTo>
                  <a:pt x="8" y="20"/>
                </a:lnTo>
                <a:lnTo>
                  <a:pt x="5" y="20"/>
                </a:lnTo>
                <a:lnTo>
                  <a:pt x="2" y="18"/>
                </a:lnTo>
                <a:lnTo>
                  <a:pt x="2" y="18"/>
                </a:lnTo>
                <a:lnTo>
                  <a:pt x="1" y="15"/>
                </a:lnTo>
                <a:lnTo>
                  <a:pt x="0" y="11"/>
                </a:lnTo>
                <a:lnTo>
                  <a:pt x="0" y="11"/>
                </a:lnTo>
                <a:lnTo>
                  <a:pt x="1" y="6"/>
                </a:lnTo>
                <a:lnTo>
                  <a:pt x="3" y="3"/>
                </a:lnTo>
                <a:lnTo>
                  <a:pt x="3" y="3"/>
                </a:lnTo>
                <a:lnTo>
                  <a:pt x="6" y="1"/>
                </a:lnTo>
                <a:lnTo>
                  <a:pt x="9" y="0"/>
                </a:lnTo>
                <a:lnTo>
                  <a:pt x="9" y="0"/>
                </a:lnTo>
                <a:lnTo>
                  <a:pt x="12" y="1"/>
                </a:lnTo>
                <a:lnTo>
                  <a:pt x="15" y="2"/>
                </a:lnTo>
                <a:lnTo>
                  <a:pt x="15" y="1"/>
                </a:lnTo>
                <a:lnTo>
                  <a:pt x="18" y="1"/>
                </a:lnTo>
                <a:lnTo>
                  <a:pt x="18" y="18"/>
                </a:lnTo>
                <a:close/>
                <a:moveTo>
                  <a:pt x="15" y="15"/>
                </a:moveTo>
                <a:lnTo>
                  <a:pt x="15" y="4"/>
                </a:lnTo>
                <a:lnTo>
                  <a:pt x="15" y="4"/>
                </a:lnTo>
                <a:lnTo>
                  <a:pt x="10" y="3"/>
                </a:lnTo>
                <a:lnTo>
                  <a:pt x="10" y="3"/>
                </a:lnTo>
                <a:lnTo>
                  <a:pt x="7" y="4"/>
                </a:lnTo>
                <a:lnTo>
                  <a:pt x="5" y="5"/>
                </a:lnTo>
                <a:lnTo>
                  <a:pt x="5" y="5"/>
                </a:lnTo>
                <a:lnTo>
                  <a:pt x="4" y="7"/>
                </a:lnTo>
                <a:lnTo>
                  <a:pt x="4" y="10"/>
                </a:lnTo>
                <a:lnTo>
                  <a:pt x="4" y="10"/>
                </a:lnTo>
                <a:lnTo>
                  <a:pt x="4" y="14"/>
                </a:lnTo>
                <a:lnTo>
                  <a:pt x="5" y="16"/>
                </a:lnTo>
                <a:lnTo>
                  <a:pt x="7" y="17"/>
                </a:lnTo>
                <a:lnTo>
                  <a:pt x="9" y="18"/>
                </a:lnTo>
                <a:lnTo>
                  <a:pt x="9" y="18"/>
                </a:lnTo>
                <a:lnTo>
                  <a:pt x="12" y="17"/>
                </a:lnTo>
                <a:lnTo>
                  <a:pt x="15" y="15"/>
                </a:lnTo>
                <a:lnTo>
                  <a:pt x="15"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7" name="Freeform 844">
            <a:extLst>
              <a:ext uri="{FF2B5EF4-FFF2-40B4-BE49-F238E27FC236}">
                <a16:creationId xmlns:a16="http://schemas.microsoft.com/office/drawing/2014/main" id="{3A0A434C-C0E7-442B-A4B9-B9E3484279E8}"/>
              </a:ext>
            </a:extLst>
          </p:cNvPr>
          <p:cNvSpPr>
            <a:spLocks/>
          </p:cNvSpPr>
          <p:nvPr/>
        </p:nvSpPr>
        <p:spPr bwMode="auto">
          <a:xfrm>
            <a:off x="7978775" y="6157913"/>
            <a:ext cx="12700" cy="17462"/>
          </a:xfrm>
          <a:custGeom>
            <a:avLst/>
            <a:gdLst>
              <a:gd name="T0" fmla="*/ 16 w 16"/>
              <a:gd name="T1" fmla="*/ 21 h 21"/>
              <a:gd name="T2" fmla="*/ 13 w 16"/>
              <a:gd name="T3" fmla="*/ 21 h 21"/>
              <a:gd name="T4" fmla="*/ 13 w 16"/>
              <a:gd name="T5" fmla="*/ 10 h 21"/>
              <a:gd name="T6" fmla="*/ 13 w 16"/>
              <a:gd name="T7" fmla="*/ 10 h 21"/>
              <a:gd name="T8" fmla="*/ 13 w 16"/>
              <a:gd name="T9" fmla="*/ 6 h 21"/>
              <a:gd name="T10" fmla="*/ 12 w 16"/>
              <a:gd name="T11" fmla="*/ 4 h 21"/>
              <a:gd name="T12" fmla="*/ 12 w 16"/>
              <a:gd name="T13" fmla="*/ 4 h 21"/>
              <a:gd name="T14" fmla="*/ 11 w 16"/>
              <a:gd name="T15" fmla="*/ 4 h 21"/>
              <a:gd name="T16" fmla="*/ 9 w 16"/>
              <a:gd name="T17" fmla="*/ 3 h 21"/>
              <a:gd name="T18" fmla="*/ 9 w 16"/>
              <a:gd name="T19" fmla="*/ 3 h 21"/>
              <a:gd name="T20" fmla="*/ 6 w 16"/>
              <a:gd name="T21" fmla="*/ 4 h 21"/>
              <a:gd name="T22" fmla="*/ 3 w 16"/>
              <a:gd name="T23" fmla="*/ 6 h 21"/>
              <a:gd name="T24" fmla="*/ 3 w 16"/>
              <a:gd name="T25" fmla="*/ 21 h 21"/>
              <a:gd name="T26" fmla="*/ 0 w 16"/>
              <a:gd name="T27" fmla="*/ 21 h 21"/>
              <a:gd name="T28" fmla="*/ 0 w 16"/>
              <a:gd name="T29" fmla="*/ 1 h 21"/>
              <a:gd name="T30" fmla="*/ 3 w 16"/>
              <a:gd name="T31" fmla="*/ 1 h 21"/>
              <a:gd name="T32" fmla="*/ 3 w 16"/>
              <a:gd name="T33" fmla="*/ 3 h 21"/>
              <a:gd name="T34" fmla="*/ 3 w 16"/>
              <a:gd name="T35" fmla="*/ 3 h 21"/>
              <a:gd name="T36" fmla="*/ 6 w 16"/>
              <a:gd name="T37" fmla="*/ 1 h 21"/>
              <a:gd name="T38" fmla="*/ 10 w 16"/>
              <a:gd name="T39" fmla="*/ 0 h 21"/>
              <a:gd name="T40" fmla="*/ 10 w 16"/>
              <a:gd name="T41" fmla="*/ 0 h 21"/>
              <a:gd name="T42" fmla="*/ 13 w 16"/>
              <a:gd name="T43" fmla="*/ 1 h 21"/>
              <a:gd name="T44" fmla="*/ 15 w 16"/>
              <a:gd name="T45" fmla="*/ 2 h 21"/>
              <a:gd name="T46" fmla="*/ 15 w 16"/>
              <a:gd name="T47" fmla="*/ 2 h 21"/>
              <a:gd name="T48" fmla="*/ 16 w 16"/>
              <a:gd name="T49" fmla="*/ 5 h 21"/>
              <a:gd name="T50" fmla="*/ 16 w 16"/>
              <a:gd name="T51" fmla="*/ 8 h 21"/>
              <a:gd name="T52" fmla="*/ 16 w 16"/>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1">
                <a:moveTo>
                  <a:pt x="16"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5" y="2"/>
                </a:lnTo>
                <a:lnTo>
                  <a:pt x="15" y="2"/>
                </a:lnTo>
                <a:lnTo>
                  <a:pt x="16" y="5"/>
                </a:lnTo>
                <a:lnTo>
                  <a:pt x="16" y="8"/>
                </a:lnTo>
                <a:lnTo>
                  <a:pt x="16"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8" name="Freeform 845">
            <a:extLst>
              <a:ext uri="{FF2B5EF4-FFF2-40B4-BE49-F238E27FC236}">
                <a16:creationId xmlns:a16="http://schemas.microsoft.com/office/drawing/2014/main" id="{FBC97BBC-11A2-4796-8328-281276F67692}"/>
              </a:ext>
            </a:extLst>
          </p:cNvPr>
          <p:cNvSpPr>
            <a:spLocks/>
          </p:cNvSpPr>
          <p:nvPr/>
        </p:nvSpPr>
        <p:spPr bwMode="auto">
          <a:xfrm>
            <a:off x="9034463" y="6151563"/>
            <a:ext cx="17462" cy="23812"/>
          </a:xfrm>
          <a:custGeom>
            <a:avLst/>
            <a:gdLst>
              <a:gd name="T0" fmla="*/ 0 w 21"/>
              <a:gd name="T1" fmla="*/ 28 h 30"/>
              <a:gd name="T2" fmla="*/ 0 w 21"/>
              <a:gd name="T3" fmla="*/ 23 h 30"/>
              <a:gd name="T4" fmla="*/ 0 w 21"/>
              <a:gd name="T5" fmla="*/ 23 h 30"/>
              <a:gd name="T6" fmla="*/ 0 w 21"/>
              <a:gd name="T7" fmla="*/ 23 h 30"/>
              <a:gd name="T8" fmla="*/ 4 w 21"/>
              <a:gd name="T9" fmla="*/ 25 h 30"/>
              <a:gd name="T10" fmla="*/ 8 w 21"/>
              <a:gd name="T11" fmla="*/ 25 h 30"/>
              <a:gd name="T12" fmla="*/ 8 w 21"/>
              <a:gd name="T13" fmla="*/ 25 h 30"/>
              <a:gd name="T14" fmla="*/ 11 w 21"/>
              <a:gd name="T15" fmla="*/ 25 h 30"/>
              <a:gd name="T16" fmla="*/ 13 w 21"/>
              <a:gd name="T17" fmla="*/ 24 h 30"/>
              <a:gd name="T18" fmla="*/ 14 w 21"/>
              <a:gd name="T19" fmla="*/ 22 h 30"/>
              <a:gd name="T20" fmla="*/ 15 w 21"/>
              <a:gd name="T21" fmla="*/ 20 h 30"/>
              <a:gd name="T22" fmla="*/ 15 w 21"/>
              <a:gd name="T23" fmla="*/ 20 h 30"/>
              <a:gd name="T24" fmla="*/ 14 w 21"/>
              <a:gd name="T25" fmla="*/ 18 h 30"/>
              <a:gd name="T26" fmla="*/ 13 w 21"/>
              <a:gd name="T27" fmla="*/ 16 h 30"/>
              <a:gd name="T28" fmla="*/ 13 w 21"/>
              <a:gd name="T29" fmla="*/ 16 h 30"/>
              <a:gd name="T30" fmla="*/ 11 w 21"/>
              <a:gd name="T31" fmla="*/ 16 h 30"/>
              <a:gd name="T32" fmla="*/ 8 w 21"/>
              <a:gd name="T33" fmla="*/ 15 h 30"/>
              <a:gd name="T34" fmla="*/ 8 w 21"/>
              <a:gd name="T35" fmla="*/ 15 h 30"/>
              <a:gd name="T36" fmla="*/ 1 w 21"/>
              <a:gd name="T37" fmla="*/ 16 h 30"/>
              <a:gd name="T38" fmla="*/ 1 w 21"/>
              <a:gd name="T39" fmla="*/ 16 h 30"/>
              <a:gd name="T40" fmla="*/ 1 w 21"/>
              <a:gd name="T41" fmla="*/ 0 h 30"/>
              <a:gd name="T42" fmla="*/ 21 w 21"/>
              <a:gd name="T43" fmla="*/ 0 h 30"/>
              <a:gd name="T44" fmla="*/ 21 w 21"/>
              <a:gd name="T45" fmla="*/ 5 h 30"/>
              <a:gd name="T46" fmla="*/ 7 w 21"/>
              <a:gd name="T47" fmla="*/ 5 h 30"/>
              <a:gd name="T48" fmla="*/ 7 w 21"/>
              <a:gd name="T49" fmla="*/ 11 h 30"/>
              <a:gd name="T50" fmla="*/ 7 w 21"/>
              <a:gd name="T51" fmla="*/ 11 h 30"/>
              <a:gd name="T52" fmla="*/ 10 w 21"/>
              <a:gd name="T53" fmla="*/ 11 h 30"/>
              <a:gd name="T54" fmla="*/ 10 w 21"/>
              <a:gd name="T55" fmla="*/ 11 h 30"/>
              <a:gd name="T56" fmla="*/ 15 w 21"/>
              <a:gd name="T57" fmla="*/ 11 h 30"/>
              <a:gd name="T58" fmla="*/ 18 w 21"/>
              <a:gd name="T59" fmla="*/ 13 h 30"/>
              <a:gd name="T60" fmla="*/ 18 w 21"/>
              <a:gd name="T61" fmla="*/ 13 h 30"/>
              <a:gd name="T62" fmla="*/ 21 w 21"/>
              <a:gd name="T63" fmla="*/ 16 h 30"/>
              <a:gd name="T64" fmla="*/ 21 w 21"/>
              <a:gd name="T65" fmla="*/ 20 h 30"/>
              <a:gd name="T66" fmla="*/ 21 w 21"/>
              <a:gd name="T67" fmla="*/ 20 h 30"/>
              <a:gd name="T68" fmla="*/ 20 w 21"/>
              <a:gd name="T69" fmla="*/ 24 h 30"/>
              <a:gd name="T70" fmla="*/ 18 w 21"/>
              <a:gd name="T71" fmla="*/ 27 h 30"/>
              <a:gd name="T72" fmla="*/ 18 w 21"/>
              <a:gd name="T73" fmla="*/ 27 h 30"/>
              <a:gd name="T74" fmla="*/ 14 w 21"/>
              <a:gd name="T75" fmla="*/ 29 h 30"/>
              <a:gd name="T76" fmla="*/ 9 w 21"/>
              <a:gd name="T77" fmla="*/ 30 h 30"/>
              <a:gd name="T78" fmla="*/ 9 w 21"/>
              <a:gd name="T79" fmla="*/ 30 h 30"/>
              <a:gd name="T80" fmla="*/ 4 w 21"/>
              <a:gd name="T81" fmla="*/ 30 h 30"/>
              <a:gd name="T82" fmla="*/ 0 w 21"/>
              <a:gd name="T83" fmla="*/ 28 h 30"/>
              <a:gd name="T84" fmla="*/ 0 w 21"/>
              <a:gd name="T85"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30">
                <a:moveTo>
                  <a:pt x="0" y="28"/>
                </a:moveTo>
                <a:lnTo>
                  <a:pt x="0" y="23"/>
                </a:lnTo>
                <a:lnTo>
                  <a:pt x="0" y="23"/>
                </a:lnTo>
                <a:lnTo>
                  <a:pt x="0" y="23"/>
                </a:lnTo>
                <a:lnTo>
                  <a:pt x="4" y="25"/>
                </a:lnTo>
                <a:lnTo>
                  <a:pt x="8" y="25"/>
                </a:lnTo>
                <a:lnTo>
                  <a:pt x="8" y="25"/>
                </a:lnTo>
                <a:lnTo>
                  <a:pt x="11" y="25"/>
                </a:lnTo>
                <a:lnTo>
                  <a:pt x="13" y="24"/>
                </a:lnTo>
                <a:lnTo>
                  <a:pt x="14" y="22"/>
                </a:lnTo>
                <a:lnTo>
                  <a:pt x="15" y="20"/>
                </a:lnTo>
                <a:lnTo>
                  <a:pt x="15" y="20"/>
                </a:lnTo>
                <a:lnTo>
                  <a:pt x="14" y="18"/>
                </a:lnTo>
                <a:lnTo>
                  <a:pt x="13" y="16"/>
                </a:lnTo>
                <a:lnTo>
                  <a:pt x="13" y="16"/>
                </a:lnTo>
                <a:lnTo>
                  <a:pt x="11" y="16"/>
                </a:lnTo>
                <a:lnTo>
                  <a:pt x="8" y="15"/>
                </a:lnTo>
                <a:lnTo>
                  <a:pt x="8" y="15"/>
                </a:lnTo>
                <a:lnTo>
                  <a:pt x="1" y="16"/>
                </a:lnTo>
                <a:lnTo>
                  <a:pt x="1" y="16"/>
                </a:lnTo>
                <a:lnTo>
                  <a:pt x="1" y="0"/>
                </a:lnTo>
                <a:lnTo>
                  <a:pt x="21" y="0"/>
                </a:lnTo>
                <a:lnTo>
                  <a:pt x="21" y="5"/>
                </a:lnTo>
                <a:lnTo>
                  <a:pt x="7" y="5"/>
                </a:lnTo>
                <a:lnTo>
                  <a:pt x="7" y="11"/>
                </a:lnTo>
                <a:lnTo>
                  <a:pt x="7" y="11"/>
                </a:lnTo>
                <a:lnTo>
                  <a:pt x="10" y="11"/>
                </a:lnTo>
                <a:lnTo>
                  <a:pt x="10" y="11"/>
                </a:lnTo>
                <a:lnTo>
                  <a:pt x="15" y="11"/>
                </a:lnTo>
                <a:lnTo>
                  <a:pt x="18" y="13"/>
                </a:lnTo>
                <a:lnTo>
                  <a:pt x="18" y="13"/>
                </a:lnTo>
                <a:lnTo>
                  <a:pt x="21" y="16"/>
                </a:lnTo>
                <a:lnTo>
                  <a:pt x="21" y="20"/>
                </a:lnTo>
                <a:lnTo>
                  <a:pt x="21" y="20"/>
                </a:lnTo>
                <a:lnTo>
                  <a:pt x="20" y="24"/>
                </a:lnTo>
                <a:lnTo>
                  <a:pt x="18" y="27"/>
                </a:lnTo>
                <a:lnTo>
                  <a:pt x="18" y="27"/>
                </a:lnTo>
                <a:lnTo>
                  <a:pt x="14" y="29"/>
                </a:lnTo>
                <a:lnTo>
                  <a:pt x="9" y="30"/>
                </a:lnTo>
                <a:lnTo>
                  <a:pt x="9" y="30"/>
                </a:lnTo>
                <a:lnTo>
                  <a:pt x="4" y="30"/>
                </a:lnTo>
                <a:lnTo>
                  <a:pt x="0" y="28"/>
                </a:lnTo>
                <a:lnTo>
                  <a:pt x="0"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 name="AutoShape 3">
            <a:extLst>
              <a:ext uri="{FF2B5EF4-FFF2-40B4-BE49-F238E27FC236}">
                <a16:creationId xmlns:a16="http://schemas.microsoft.com/office/drawing/2014/main" id="{2A5D6B26-1932-4796-A650-C78A7375FDE3}"/>
              </a:ext>
            </a:extLst>
          </p:cNvPr>
          <p:cNvSpPr>
            <a:spLocks noChangeAspect="1" noChangeArrowheads="1" noTextEdit="1"/>
          </p:cNvSpPr>
          <p:nvPr/>
        </p:nvSpPr>
        <p:spPr bwMode="auto">
          <a:xfrm>
            <a:off x="3692525" y="4454525"/>
            <a:ext cx="25209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Rectangle 5">
            <a:extLst>
              <a:ext uri="{FF2B5EF4-FFF2-40B4-BE49-F238E27FC236}">
                <a16:creationId xmlns:a16="http://schemas.microsoft.com/office/drawing/2014/main" id="{14D79668-E457-48EF-A4CC-3D25FB70D5C7}"/>
              </a:ext>
            </a:extLst>
          </p:cNvPr>
          <p:cNvSpPr>
            <a:spLocks noChangeArrowheads="1"/>
          </p:cNvSpPr>
          <p:nvPr/>
        </p:nvSpPr>
        <p:spPr bwMode="auto">
          <a:xfrm>
            <a:off x="3692525" y="4454525"/>
            <a:ext cx="2520950" cy="1743075"/>
          </a:xfrm>
          <a:prstGeom prst="rect">
            <a:avLst/>
          </a:prstGeom>
          <a:solidFill>
            <a:schemeClr val="bg1"/>
          </a:solidFill>
          <a:ln w="6350">
            <a:solidFill>
              <a:schemeClr val="tx1">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 name="Rectangle 6">
            <a:extLst>
              <a:ext uri="{FF2B5EF4-FFF2-40B4-BE49-F238E27FC236}">
                <a16:creationId xmlns:a16="http://schemas.microsoft.com/office/drawing/2014/main" id="{C6D1572D-917B-4A13-9BEE-3D604945AEA3}"/>
              </a:ext>
            </a:extLst>
          </p:cNvPr>
          <p:cNvSpPr>
            <a:spLocks noChangeArrowheads="1"/>
          </p:cNvSpPr>
          <p:nvPr/>
        </p:nvSpPr>
        <p:spPr bwMode="auto">
          <a:xfrm>
            <a:off x="3692525" y="4616450"/>
            <a:ext cx="2520950" cy="9525"/>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 name="Freeform 7">
            <a:extLst>
              <a:ext uri="{FF2B5EF4-FFF2-40B4-BE49-F238E27FC236}">
                <a16:creationId xmlns:a16="http://schemas.microsoft.com/office/drawing/2014/main" id="{D70C209A-CFC7-4883-9622-85C4964D6C9D}"/>
              </a:ext>
            </a:extLst>
          </p:cNvPr>
          <p:cNvSpPr>
            <a:spLocks noEditPoints="1"/>
          </p:cNvSpPr>
          <p:nvPr/>
        </p:nvSpPr>
        <p:spPr bwMode="auto">
          <a:xfrm>
            <a:off x="4794250" y="6149975"/>
            <a:ext cx="25400" cy="23813"/>
          </a:xfrm>
          <a:custGeom>
            <a:avLst/>
            <a:gdLst>
              <a:gd name="T0" fmla="*/ 16 w 31"/>
              <a:gd name="T1" fmla="*/ 31 h 31"/>
              <a:gd name="T2" fmla="*/ 5 w 31"/>
              <a:gd name="T3" fmla="*/ 26 h 31"/>
              <a:gd name="T4" fmla="*/ 2 w 31"/>
              <a:gd name="T5" fmla="*/ 21 h 31"/>
              <a:gd name="T6" fmla="*/ 0 w 31"/>
              <a:gd name="T7" fmla="*/ 15 h 31"/>
              <a:gd name="T8" fmla="*/ 5 w 31"/>
              <a:gd name="T9" fmla="*/ 4 h 31"/>
              <a:gd name="T10" fmla="*/ 10 w 31"/>
              <a:gd name="T11" fmla="*/ 1 h 31"/>
              <a:gd name="T12" fmla="*/ 16 w 31"/>
              <a:gd name="T13" fmla="*/ 0 h 31"/>
              <a:gd name="T14" fmla="*/ 26 w 31"/>
              <a:gd name="T15" fmla="*/ 4 h 31"/>
              <a:gd name="T16" fmla="*/ 30 w 31"/>
              <a:gd name="T17" fmla="*/ 9 h 31"/>
              <a:gd name="T18" fmla="*/ 31 w 31"/>
              <a:gd name="T19" fmla="*/ 15 h 31"/>
              <a:gd name="T20" fmla="*/ 26 w 31"/>
              <a:gd name="T21" fmla="*/ 26 h 31"/>
              <a:gd name="T22" fmla="*/ 22 w 31"/>
              <a:gd name="T23" fmla="*/ 30 h 31"/>
              <a:gd name="T24" fmla="*/ 16 w 31"/>
              <a:gd name="T25" fmla="*/ 31 h 31"/>
              <a:gd name="T26" fmla="*/ 16 w 31"/>
              <a:gd name="T27" fmla="*/ 2 h 31"/>
              <a:gd name="T28" fmla="*/ 6 w 31"/>
              <a:gd name="T29" fmla="*/ 6 h 31"/>
              <a:gd name="T30" fmla="*/ 4 w 31"/>
              <a:gd name="T31" fmla="*/ 10 h 31"/>
              <a:gd name="T32" fmla="*/ 3 w 31"/>
              <a:gd name="T33" fmla="*/ 15 h 31"/>
              <a:gd name="T34" fmla="*/ 6 w 31"/>
              <a:gd name="T35" fmla="*/ 24 h 31"/>
              <a:gd name="T36" fmla="*/ 11 w 31"/>
              <a:gd name="T37" fmla="*/ 27 h 31"/>
              <a:gd name="T38" fmla="*/ 16 w 31"/>
              <a:gd name="T39" fmla="*/ 28 h 31"/>
              <a:gd name="T40" fmla="*/ 25 w 31"/>
              <a:gd name="T41" fmla="*/ 24 h 31"/>
              <a:gd name="T42" fmla="*/ 28 w 31"/>
              <a:gd name="T43" fmla="*/ 20 h 31"/>
              <a:gd name="T44" fmla="*/ 29 w 31"/>
              <a:gd name="T45" fmla="*/ 15 h 31"/>
              <a:gd name="T46" fmla="*/ 25 w 31"/>
              <a:gd name="T47" fmla="*/ 6 h 31"/>
              <a:gd name="T48" fmla="*/ 21 w 31"/>
              <a:gd name="T49" fmla="*/ 3 h 31"/>
              <a:gd name="T50" fmla="*/ 16 w 31"/>
              <a:gd name="T51" fmla="*/ 2 h 31"/>
              <a:gd name="T52" fmla="*/ 22 w 31"/>
              <a:gd name="T53" fmla="*/ 22 h 31"/>
              <a:gd name="T54" fmla="*/ 16 w 31"/>
              <a:gd name="T55" fmla="*/ 23 h 31"/>
              <a:gd name="T56" fmla="*/ 10 w 31"/>
              <a:gd name="T57" fmla="*/ 21 h 31"/>
              <a:gd name="T58" fmla="*/ 8 w 31"/>
              <a:gd name="T59" fmla="*/ 18 h 31"/>
              <a:gd name="T60" fmla="*/ 8 w 31"/>
              <a:gd name="T61" fmla="*/ 15 h 31"/>
              <a:gd name="T62" fmla="*/ 10 w 31"/>
              <a:gd name="T63" fmla="*/ 9 h 31"/>
              <a:gd name="T64" fmla="*/ 13 w 31"/>
              <a:gd name="T65" fmla="*/ 7 h 31"/>
              <a:gd name="T66" fmla="*/ 16 w 31"/>
              <a:gd name="T67" fmla="*/ 6 h 31"/>
              <a:gd name="T68" fmla="*/ 22 w 31"/>
              <a:gd name="T69" fmla="*/ 8 h 31"/>
              <a:gd name="T70" fmla="*/ 22 w 31"/>
              <a:gd name="T71" fmla="*/ 11 h 31"/>
              <a:gd name="T72" fmla="*/ 19 w 31"/>
              <a:gd name="T73" fmla="*/ 9 h 31"/>
              <a:gd name="T74" fmla="*/ 16 w 31"/>
              <a:gd name="T75" fmla="*/ 9 h 31"/>
              <a:gd name="T76" fmla="*/ 12 w 31"/>
              <a:gd name="T77" fmla="*/ 10 h 31"/>
              <a:gd name="T78" fmla="*/ 11 w 31"/>
              <a:gd name="T79" fmla="*/ 15 h 31"/>
              <a:gd name="T80" fmla="*/ 11 w 31"/>
              <a:gd name="T81" fmla="*/ 17 h 31"/>
              <a:gd name="T82" fmla="*/ 14 w 31"/>
              <a:gd name="T83" fmla="*/ 20 h 31"/>
              <a:gd name="T84" fmla="*/ 16 w 31"/>
              <a:gd name="T85" fmla="*/ 21 h 31"/>
              <a:gd name="T86" fmla="*/ 22 w 31"/>
              <a:gd name="T87" fmla="*/ 19 h 31"/>
              <a:gd name="T88" fmla="*/ 22 w 31"/>
              <a:gd name="T8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31">
                <a:moveTo>
                  <a:pt x="16" y="31"/>
                </a:moveTo>
                <a:lnTo>
                  <a:pt x="16" y="31"/>
                </a:lnTo>
                <a:lnTo>
                  <a:pt x="10" y="30"/>
                </a:lnTo>
                <a:lnTo>
                  <a:pt x="5" y="26"/>
                </a:lnTo>
                <a:lnTo>
                  <a:pt x="5" y="26"/>
                </a:lnTo>
                <a:lnTo>
                  <a:pt x="2" y="21"/>
                </a:lnTo>
                <a:lnTo>
                  <a:pt x="0" y="15"/>
                </a:lnTo>
                <a:lnTo>
                  <a:pt x="0" y="15"/>
                </a:lnTo>
                <a:lnTo>
                  <a:pt x="2" y="9"/>
                </a:lnTo>
                <a:lnTo>
                  <a:pt x="5" y="4"/>
                </a:lnTo>
                <a:lnTo>
                  <a:pt x="5" y="4"/>
                </a:lnTo>
                <a:lnTo>
                  <a:pt x="10" y="1"/>
                </a:lnTo>
                <a:lnTo>
                  <a:pt x="16" y="0"/>
                </a:lnTo>
                <a:lnTo>
                  <a:pt x="16" y="0"/>
                </a:lnTo>
                <a:lnTo>
                  <a:pt x="22" y="1"/>
                </a:lnTo>
                <a:lnTo>
                  <a:pt x="26" y="4"/>
                </a:lnTo>
                <a:lnTo>
                  <a:pt x="26" y="4"/>
                </a:lnTo>
                <a:lnTo>
                  <a:pt x="30" y="9"/>
                </a:lnTo>
                <a:lnTo>
                  <a:pt x="31" y="15"/>
                </a:lnTo>
                <a:lnTo>
                  <a:pt x="31" y="15"/>
                </a:lnTo>
                <a:lnTo>
                  <a:pt x="30" y="21"/>
                </a:lnTo>
                <a:lnTo>
                  <a:pt x="26" y="26"/>
                </a:lnTo>
                <a:lnTo>
                  <a:pt x="26" y="26"/>
                </a:lnTo>
                <a:lnTo>
                  <a:pt x="22" y="30"/>
                </a:lnTo>
                <a:lnTo>
                  <a:pt x="16" y="31"/>
                </a:lnTo>
                <a:lnTo>
                  <a:pt x="16" y="31"/>
                </a:lnTo>
                <a:close/>
                <a:moveTo>
                  <a:pt x="16" y="2"/>
                </a:moveTo>
                <a:lnTo>
                  <a:pt x="16" y="2"/>
                </a:lnTo>
                <a:lnTo>
                  <a:pt x="11" y="3"/>
                </a:lnTo>
                <a:lnTo>
                  <a:pt x="6" y="6"/>
                </a:lnTo>
                <a:lnTo>
                  <a:pt x="6" y="6"/>
                </a:lnTo>
                <a:lnTo>
                  <a:pt x="4" y="10"/>
                </a:lnTo>
                <a:lnTo>
                  <a:pt x="3" y="15"/>
                </a:lnTo>
                <a:lnTo>
                  <a:pt x="3" y="15"/>
                </a:lnTo>
                <a:lnTo>
                  <a:pt x="4" y="20"/>
                </a:lnTo>
                <a:lnTo>
                  <a:pt x="6" y="24"/>
                </a:lnTo>
                <a:lnTo>
                  <a:pt x="6" y="24"/>
                </a:lnTo>
                <a:lnTo>
                  <a:pt x="11" y="27"/>
                </a:lnTo>
                <a:lnTo>
                  <a:pt x="16" y="28"/>
                </a:lnTo>
                <a:lnTo>
                  <a:pt x="16" y="28"/>
                </a:lnTo>
                <a:lnTo>
                  <a:pt x="21" y="27"/>
                </a:lnTo>
                <a:lnTo>
                  <a:pt x="25" y="24"/>
                </a:lnTo>
                <a:lnTo>
                  <a:pt x="25" y="24"/>
                </a:lnTo>
                <a:lnTo>
                  <a:pt x="28" y="20"/>
                </a:lnTo>
                <a:lnTo>
                  <a:pt x="29" y="15"/>
                </a:lnTo>
                <a:lnTo>
                  <a:pt x="29" y="15"/>
                </a:lnTo>
                <a:lnTo>
                  <a:pt x="28" y="10"/>
                </a:lnTo>
                <a:lnTo>
                  <a:pt x="25" y="6"/>
                </a:lnTo>
                <a:lnTo>
                  <a:pt x="25" y="6"/>
                </a:lnTo>
                <a:lnTo>
                  <a:pt x="21" y="3"/>
                </a:lnTo>
                <a:lnTo>
                  <a:pt x="16" y="2"/>
                </a:lnTo>
                <a:lnTo>
                  <a:pt x="16" y="2"/>
                </a:lnTo>
                <a:close/>
                <a:moveTo>
                  <a:pt x="22" y="22"/>
                </a:moveTo>
                <a:lnTo>
                  <a:pt x="22" y="22"/>
                </a:lnTo>
                <a:lnTo>
                  <a:pt x="16" y="23"/>
                </a:lnTo>
                <a:lnTo>
                  <a:pt x="16" y="23"/>
                </a:lnTo>
                <a:lnTo>
                  <a:pt x="13" y="23"/>
                </a:lnTo>
                <a:lnTo>
                  <a:pt x="10" y="21"/>
                </a:lnTo>
                <a:lnTo>
                  <a:pt x="10" y="21"/>
                </a:lnTo>
                <a:lnTo>
                  <a:pt x="8" y="18"/>
                </a:lnTo>
                <a:lnTo>
                  <a:pt x="8" y="15"/>
                </a:lnTo>
                <a:lnTo>
                  <a:pt x="8" y="15"/>
                </a:lnTo>
                <a:lnTo>
                  <a:pt x="8" y="11"/>
                </a:lnTo>
                <a:lnTo>
                  <a:pt x="10" y="9"/>
                </a:lnTo>
                <a:lnTo>
                  <a:pt x="10" y="9"/>
                </a:lnTo>
                <a:lnTo>
                  <a:pt x="13" y="7"/>
                </a:lnTo>
                <a:lnTo>
                  <a:pt x="16" y="6"/>
                </a:lnTo>
                <a:lnTo>
                  <a:pt x="16" y="6"/>
                </a:lnTo>
                <a:lnTo>
                  <a:pt x="19" y="7"/>
                </a:lnTo>
                <a:lnTo>
                  <a:pt x="22" y="8"/>
                </a:lnTo>
                <a:lnTo>
                  <a:pt x="22" y="11"/>
                </a:lnTo>
                <a:lnTo>
                  <a:pt x="22" y="11"/>
                </a:lnTo>
                <a:lnTo>
                  <a:pt x="22" y="11"/>
                </a:lnTo>
                <a:lnTo>
                  <a:pt x="19" y="9"/>
                </a:lnTo>
                <a:lnTo>
                  <a:pt x="16" y="9"/>
                </a:lnTo>
                <a:lnTo>
                  <a:pt x="16" y="9"/>
                </a:lnTo>
                <a:lnTo>
                  <a:pt x="14" y="9"/>
                </a:lnTo>
                <a:lnTo>
                  <a:pt x="12" y="10"/>
                </a:lnTo>
                <a:lnTo>
                  <a:pt x="11" y="12"/>
                </a:lnTo>
                <a:lnTo>
                  <a:pt x="11" y="15"/>
                </a:lnTo>
                <a:lnTo>
                  <a:pt x="11" y="15"/>
                </a:lnTo>
                <a:lnTo>
                  <a:pt x="11" y="17"/>
                </a:lnTo>
                <a:lnTo>
                  <a:pt x="12" y="19"/>
                </a:lnTo>
                <a:lnTo>
                  <a:pt x="14" y="20"/>
                </a:lnTo>
                <a:lnTo>
                  <a:pt x="16" y="21"/>
                </a:lnTo>
                <a:lnTo>
                  <a:pt x="16" y="21"/>
                </a:lnTo>
                <a:lnTo>
                  <a:pt x="19" y="20"/>
                </a:lnTo>
                <a:lnTo>
                  <a:pt x="22" y="19"/>
                </a:lnTo>
                <a:lnTo>
                  <a:pt x="22" y="19"/>
                </a:lnTo>
                <a:lnTo>
                  <a:pt x="22"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8">
            <a:extLst>
              <a:ext uri="{FF2B5EF4-FFF2-40B4-BE49-F238E27FC236}">
                <a16:creationId xmlns:a16="http://schemas.microsoft.com/office/drawing/2014/main" id="{EE81C0FF-67C7-4129-BAA3-281DD8901F5F}"/>
              </a:ext>
            </a:extLst>
          </p:cNvPr>
          <p:cNvSpPr>
            <a:spLocks noEditPoints="1"/>
          </p:cNvSpPr>
          <p:nvPr/>
        </p:nvSpPr>
        <p:spPr bwMode="auto">
          <a:xfrm>
            <a:off x="4833938" y="6149975"/>
            <a:ext cx="12700" cy="22225"/>
          </a:xfrm>
          <a:custGeom>
            <a:avLst/>
            <a:gdLst>
              <a:gd name="T0" fmla="*/ 3 w 18"/>
              <a:gd name="T1" fmla="*/ 17 h 27"/>
              <a:gd name="T2" fmla="*/ 3 w 18"/>
              <a:gd name="T3" fmla="*/ 27 h 27"/>
              <a:gd name="T4" fmla="*/ 0 w 18"/>
              <a:gd name="T5" fmla="*/ 27 h 27"/>
              <a:gd name="T6" fmla="*/ 0 w 18"/>
              <a:gd name="T7" fmla="*/ 0 h 27"/>
              <a:gd name="T8" fmla="*/ 7 w 18"/>
              <a:gd name="T9" fmla="*/ 0 h 27"/>
              <a:gd name="T10" fmla="*/ 7 w 18"/>
              <a:gd name="T11" fmla="*/ 0 h 27"/>
              <a:gd name="T12" fmla="*/ 13 w 18"/>
              <a:gd name="T13" fmla="*/ 1 h 27"/>
              <a:gd name="T14" fmla="*/ 16 w 18"/>
              <a:gd name="T15" fmla="*/ 2 h 27"/>
              <a:gd name="T16" fmla="*/ 16 w 18"/>
              <a:gd name="T17" fmla="*/ 2 h 27"/>
              <a:gd name="T18" fmla="*/ 18 w 18"/>
              <a:gd name="T19" fmla="*/ 5 h 27"/>
              <a:gd name="T20" fmla="*/ 18 w 18"/>
              <a:gd name="T21" fmla="*/ 8 h 27"/>
              <a:gd name="T22" fmla="*/ 18 w 18"/>
              <a:gd name="T23" fmla="*/ 8 h 27"/>
              <a:gd name="T24" fmla="*/ 18 w 18"/>
              <a:gd name="T25" fmla="*/ 12 h 27"/>
              <a:gd name="T26" fmla="*/ 16 w 18"/>
              <a:gd name="T27" fmla="*/ 14 h 27"/>
              <a:gd name="T28" fmla="*/ 16 w 18"/>
              <a:gd name="T29" fmla="*/ 14 h 27"/>
              <a:gd name="T30" fmla="*/ 12 w 18"/>
              <a:gd name="T31" fmla="*/ 16 h 27"/>
              <a:gd name="T32" fmla="*/ 7 w 18"/>
              <a:gd name="T33" fmla="*/ 17 h 27"/>
              <a:gd name="T34" fmla="*/ 3 w 18"/>
              <a:gd name="T35" fmla="*/ 17 h 27"/>
              <a:gd name="T36" fmla="*/ 3 w 18"/>
              <a:gd name="T37" fmla="*/ 3 h 27"/>
              <a:gd name="T38" fmla="*/ 3 w 18"/>
              <a:gd name="T39" fmla="*/ 14 h 27"/>
              <a:gd name="T40" fmla="*/ 7 w 18"/>
              <a:gd name="T41" fmla="*/ 14 h 27"/>
              <a:gd name="T42" fmla="*/ 7 w 18"/>
              <a:gd name="T43" fmla="*/ 14 h 27"/>
              <a:gd name="T44" fmla="*/ 11 w 18"/>
              <a:gd name="T45" fmla="*/ 14 h 27"/>
              <a:gd name="T46" fmla="*/ 13 w 18"/>
              <a:gd name="T47" fmla="*/ 12 h 27"/>
              <a:gd name="T48" fmla="*/ 13 w 18"/>
              <a:gd name="T49" fmla="*/ 12 h 27"/>
              <a:gd name="T50" fmla="*/ 14 w 18"/>
              <a:gd name="T51" fmla="*/ 11 h 27"/>
              <a:gd name="T52" fmla="*/ 15 w 18"/>
              <a:gd name="T53" fmla="*/ 8 h 27"/>
              <a:gd name="T54" fmla="*/ 15 w 18"/>
              <a:gd name="T55" fmla="*/ 8 h 27"/>
              <a:gd name="T56" fmla="*/ 15 w 18"/>
              <a:gd name="T57" fmla="*/ 6 h 27"/>
              <a:gd name="T58" fmla="*/ 13 w 18"/>
              <a:gd name="T59" fmla="*/ 4 h 27"/>
              <a:gd name="T60" fmla="*/ 13 w 18"/>
              <a:gd name="T61" fmla="*/ 4 h 27"/>
              <a:gd name="T62" fmla="*/ 11 w 18"/>
              <a:gd name="T63" fmla="*/ 3 h 27"/>
              <a:gd name="T64" fmla="*/ 7 w 18"/>
              <a:gd name="T65" fmla="*/ 3 h 27"/>
              <a:gd name="T66" fmla="*/ 3 w 18"/>
              <a:gd name="T67"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7">
                <a:moveTo>
                  <a:pt x="3" y="17"/>
                </a:moveTo>
                <a:lnTo>
                  <a:pt x="3" y="27"/>
                </a:lnTo>
                <a:lnTo>
                  <a:pt x="0" y="27"/>
                </a:lnTo>
                <a:lnTo>
                  <a:pt x="0" y="0"/>
                </a:lnTo>
                <a:lnTo>
                  <a:pt x="7" y="0"/>
                </a:lnTo>
                <a:lnTo>
                  <a:pt x="7" y="0"/>
                </a:lnTo>
                <a:lnTo>
                  <a:pt x="13" y="1"/>
                </a:lnTo>
                <a:lnTo>
                  <a:pt x="16" y="2"/>
                </a:lnTo>
                <a:lnTo>
                  <a:pt x="16" y="2"/>
                </a:lnTo>
                <a:lnTo>
                  <a:pt x="18" y="5"/>
                </a:lnTo>
                <a:lnTo>
                  <a:pt x="18" y="8"/>
                </a:lnTo>
                <a:lnTo>
                  <a:pt x="18" y="8"/>
                </a:lnTo>
                <a:lnTo>
                  <a:pt x="18" y="12"/>
                </a:lnTo>
                <a:lnTo>
                  <a:pt x="16" y="14"/>
                </a:lnTo>
                <a:lnTo>
                  <a:pt x="16" y="14"/>
                </a:lnTo>
                <a:lnTo>
                  <a:pt x="12" y="16"/>
                </a:lnTo>
                <a:lnTo>
                  <a:pt x="7" y="17"/>
                </a:lnTo>
                <a:lnTo>
                  <a:pt x="3" y="17"/>
                </a:lnTo>
                <a:close/>
                <a:moveTo>
                  <a:pt x="3" y="3"/>
                </a:moveTo>
                <a:lnTo>
                  <a:pt x="3" y="14"/>
                </a:lnTo>
                <a:lnTo>
                  <a:pt x="7" y="14"/>
                </a:lnTo>
                <a:lnTo>
                  <a:pt x="7" y="14"/>
                </a:lnTo>
                <a:lnTo>
                  <a:pt x="11" y="14"/>
                </a:lnTo>
                <a:lnTo>
                  <a:pt x="13" y="12"/>
                </a:lnTo>
                <a:lnTo>
                  <a:pt x="13" y="12"/>
                </a:lnTo>
                <a:lnTo>
                  <a:pt x="14" y="11"/>
                </a:lnTo>
                <a:lnTo>
                  <a:pt x="15" y="8"/>
                </a:lnTo>
                <a:lnTo>
                  <a:pt x="15" y="8"/>
                </a:lnTo>
                <a:lnTo>
                  <a:pt x="15" y="6"/>
                </a:lnTo>
                <a:lnTo>
                  <a:pt x="13" y="4"/>
                </a:lnTo>
                <a:lnTo>
                  <a:pt x="13" y="4"/>
                </a:lnTo>
                <a:lnTo>
                  <a:pt x="11" y="3"/>
                </a:lnTo>
                <a:lnTo>
                  <a:pt x="7"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9">
            <a:extLst>
              <a:ext uri="{FF2B5EF4-FFF2-40B4-BE49-F238E27FC236}">
                <a16:creationId xmlns:a16="http://schemas.microsoft.com/office/drawing/2014/main" id="{82E39022-EB6F-4058-AD1A-93E8B2C90A54}"/>
              </a:ext>
            </a:extLst>
          </p:cNvPr>
          <p:cNvSpPr>
            <a:spLocks/>
          </p:cNvSpPr>
          <p:nvPr/>
        </p:nvSpPr>
        <p:spPr bwMode="auto">
          <a:xfrm>
            <a:off x="4849813" y="6156325"/>
            <a:ext cx="9525" cy="15875"/>
          </a:xfrm>
          <a:custGeom>
            <a:avLst/>
            <a:gdLst>
              <a:gd name="T0" fmla="*/ 0 w 12"/>
              <a:gd name="T1" fmla="*/ 20 h 20"/>
              <a:gd name="T2" fmla="*/ 0 w 12"/>
              <a:gd name="T3" fmla="*/ 0 h 20"/>
              <a:gd name="T4" fmla="*/ 3 w 12"/>
              <a:gd name="T5" fmla="*/ 0 h 20"/>
              <a:gd name="T6" fmla="*/ 3 w 12"/>
              <a:gd name="T7" fmla="*/ 3 h 20"/>
              <a:gd name="T8" fmla="*/ 3 w 12"/>
              <a:gd name="T9" fmla="*/ 3 h 20"/>
              <a:gd name="T10" fmla="*/ 7 w 12"/>
              <a:gd name="T11" fmla="*/ 1 h 20"/>
              <a:gd name="T12" fmla="*/ 10 w 12"/>
              <a:gd name="T13" fmla="*/ 0 h 20"/>
              <a:gd name="T14" fmla="*/ 10 w 12"/>
              <a:gd name="T15" fmla="*/ 0 h 20"/>
              <a:gd name="T16" fmla="*/ 12 w 12"/>
              <a:gd name="T17" fmla="*/ 0 h 20"/>
              <a:gd name="T18" fmla="*/ 12 w 12"/>
              <a:gd name="T19" fmla="*/ 3 h 20"/>
              <a:gd name="T20" fmla="*/ 12 w 12"/>
              <a:gd name="T21" fmla="*/ 3 h 20"/>
              <a:gd name="T22" fmla="*/ 12 w 12"/>
              <a:gd name="T23" fmla="*/ 3 h 20"/>
              <a:gd name="T24" fmla="*/ 9 w 12"/>
              <a:gd name="T25" fmla="*/ 3 h 20"/>
              <a:gd name="T26" fmla="*/ 9 w 12"/>
              <a:gd name="T27" fmla="*/ 3 h 20"/>
              <a:gd name="T28" fmla="*/ 6 w 12"/>
              <a:gd name="T29" fmla="*/ 4 h 20"/>
              <a:gd name="T30" fmla="*/ 3 w 12"/>
              <a:gd name="T31" fmla="*/ 5 h 20"/>
              <a:gd name="T32" fmla="*/ 3 w 12"/>
              <a:gd name="T33" fmla="*/ 20 h 20"/>
              <a:gd name="T34" fmla="*/ 0 w 12"/>
              <a:gd name="T3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0">
                <a:moveTo>
                  <a:pt x="0" y="20"/>
                </a:moveTo>
                <a:lnTo>
                  <a:pt x="0" y="0"/>
                </a:lnTo>
                <a:lnTo>
                  <a:pt x="3" y="0"/>
                </a:lnTo>
                <a:lnTo>
                  <a:pt x="3" y="3"/>
                </a:lnTo>
                <a:lnTo>
                  <a:pt x="3" y="3"/>
                </a:lnTo>
                <a:lnTo>
                  <a:pt x="7" y="1"/>
                </a:lnTo>
                <a:lnTo>
                  <a:pt x="10" y="0"/>
                </a:lnTo>
                <a:lnTo>
                  <a:pt x="10" y="0"/>
                </a:lnTo>
                <a:lnTo>
                  <a:pt x="12" y="0"/>
                </a:lnTo>
                <a:lnTo>
                  <a:pt x="12" y="3"/>
                </a:lnTo>
                <a:lnTo>
                  <a:pt x="12" y="3"/>
                </a:lnTo>
                <a:lnTo>
                  <a:pt x="12" y="3"/>
                </a:lnTo>
                <a:lnTo>
                  <a:pt x="9" y="3"/>
                </a:lnTo>
                <a:lnTo>
                  <a:pt x="9" y="3"/>
                </a:lnTo>
                <a:lnTo>
                  <a:pt x="6" y="4"/>
                </a:lnTo>
                <a:lnTo>
                  <a:pt x="3" y="5"/>
                </a:lnTo>
                <a:lnTo>
                  <a:pt x="3" y="20"/>
                </a:lnTo>
                <a:lnTo>
                  <a:pt x="0"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10">
            <a:extLst>
              <a:ext uri="{FF2B5EF4-FFF2-40B4-BE49-F238E27FC236}">
                <a16:creationId xmlns:a16="http://schemas.microsoft.com/office/drawing/2014/main" id="{BDFE4842-FA84-41A2-8CCB-18B7016E2754}"/>
              </a:ext>
            </a:extLst>
          </p:cNvPr>
          <p:cNvSpPr>
            <a:spLocks noEditPoints="1"/>
          </p:cNvSpPr>
          <p:nvPr/>
        </p:nvSpPr>
        <p:spPr bwMode="auto">
          <a:xfrm>
            <a:off x="4860925" y="6154738"/>
            <a:ext cx="15875" cy="17463"/>
          </a:xfrm>
          <a:custGeom>
            <a:avLst/>
            <a:gdLst>
              <a:gd name="T0" fmla="*/ 10 w 18"/>
              <a:gd name="T1" fmla="*/ 21 h 21"/>
              <a:gd name="T2" fmla="*/ 10 w 18"/>
              <a:gd name="T3" fmla="*/ 21 h 21"/>
              <a:gd name="T4" fmla="*/ 6 w 18"/>
              <a:gd name="T5" fmla="*/ 21 h 21"/>
              <a:gd name="T6" fmla="*/ 2 w 18"/>
              <a:gd name="T7" fmla="*/ 19 h 21"/>
              <a:gd name="T8" fmla="*/ 2 w 18"/>
              <a:gd name="T9" fmla="*/ 19 h 21"/>
              <a:gd name="T10" fmla="*/ 0 w 18"/>
              <a:gd name="T11" fmla="*/ 15 h 21"/>
              <a:gd name="T12" fmla="*/ 0 w 18"/>
              <a:gd name="T13" fmla="*/ 11 h 21"/>
              <a:gd name="T14" fmla="*/ 0 w 18"/>
              <a:gd name="T15" fmla="*/ 11 h 21"/>
              <a:gd name="T16" fmla="*/ 0 w 18"/>
              <a:gd name="T17" fmla="*/ 7 h 21"/>
              <a:gd name="T18" fmla="*/ 2 w 18"/>
              <a:gd name="T19" fmla="*/ 3 h 21"/>
              <a:gd name="T20" fmla="*/ 2 w 18"/>
              <a:gd name="T21" fmla="*/ 3 h 21"/>
              <a:gd name="T22" fmla="*/ 5 w 18"/>
              <a:gd name="T23" fmla="*/ 1 h 21"/>
              <a:gd name="T24" fmla="*/ 9 w 18"/>
              <a:gd name="T25" fmla="*/ 0 h 21"/>
              <a:gd name="T26" fmla="*/ 9 w 18"/>
              <a:gd name="T27" fmla="*/ 0 h 21"/>
              <a:gd name="T28" fmla="*/ 13 w 18"/>
              <a:gd name="T29" fmla="*/ 1 h 21"/>
              <a:gd name="T30" fmla="*/ 15 w 18"/>
              <a:gd name="T31" fmla="*/ 3 h 21"/>
              <a:gd name="T32" fmla="*/ 15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3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1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3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2" y="19"/>
                </a:lnTo>
                <a:lnTo>
                  <a:pt x="2" y="19"/>
                </a:lnTo>
                <a:lnTo>
                  <a:pt x="0" y="15"/>
                </a:lnTo>
                <a:lnTo>
                  <a:pt x="0" y="11"/>
                </a:lnTo>
                <a:lnTo>
                  <a:pt x="0" y="11"/>
                </a:lnTo>
                <a:lnTo>
                  <a:pt x="0" y="7"/>
                </a:lnTo>
                <a:lnTo>
                  <a:pt x="2" y="3"/>
                </a:lnTo>
                <a:lnTo>
                  <a:pt x="2" y="3"/>
                </a:lnTo>
                <a:lnTo>
                  <a:pt x="5" y="1"/>
                </a:lnTo>
                <a:lnTo>
                  <a:pt x="9" y="0"/>
                </a:lnTo>
                <a:lnTo>
                  <a:pt x="9" y="0"/>
                </a:lnTo>
                <a:lnTo>
                  <a:pt x="13" y="1"/>
                </a:lnTo>
                <a:lnTo>
                  <a:pt x="15" y="3"/>
                </a:lnTo>
                <a:lnTo>
                  <a:pt x="15" y="3"/>
                </a:lnTo>
                <a:lnTo>
                  <a:pt x="17" y="6"/>
                </a:lnTo>
                <a:lnTo>
                  <a:pt x="18" y="9"/>
                </a:lnTo>
                <a:lnTo>
                  <a:pt x="18" y="11"/>
                </a:lnTo>
                <a:lnTo>
                  <a:pt x="3" y="11"/>
                </a:lnTo>
                <a:lnTo>
                  <a:pt x="3" y="11"/>
                </a:lnTo>
                <a:lnTo>
                  <a:pt x="3"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1" y="3"/>
                </a:lnTo>
                <a:lnTo>
                  <a:pt x="9" y="3"/>
                </a:lnTo>
                <a:lnTo>
                  <a:pt x="9" y="3"/>
                </a:lnTo>
                <a:lnTo>
                  <a:pt x="7" y="3"/>
                </a:lnTo>
                <a:lnTo>
                  <a:pt x="5" y="4"/>
                </a:lnTo>
                <a:lnTo>
                  <a:pt x="5" y="4"/>
                </a:lnTo>
                <a:lnTo>
                  <a:pt x="3"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11">
            <a:extLst>
              <a:ext uri="{FF2B5EF4-FFF2-40B4-BE49-F238E27FC236}">
                <a16:creationId xmlns:a16="http://schemas.microsoft.com/office/drawing/2014/main" id="{F95F4EDD-19CD-4EC8-AF75-E0710742E825}"/>
              </a:ext>
            </a:extLst>
          </p:cNvPr>
          <p:cNvSpPr>
            <a:spLocks/>
          </p:cNvSpPr>
          <p:nvPr/>
        </p:nvSpPr>
        <p:spPr bwMode="auto">
          <a:xfrm>
            <a:off x="4878388" y="6154738"/>
            <a:ext cx="12700" cy="17463"/>
          </a:xfrm>
          <a:custGeom>
            <a:avLst/>
            <a:gdLst>
              <a:gd name="T0" fmla="*/ 7 w 17"/>
              <a:gd name="T1" fmla="*/ 21 h 21"/>
              <a:gd name="T2" fmla="*/ 7 w 17"/>
              <a:gd name="T3" fmla="*/ 21 h 21"/>
              <a:gd name="T4" fmla="*/ 4 w 17"/>
              <a:gd name="T5" fmla="*/ 21 h 21"/>
              <a:gd name="T6" fmla="*/ 0 w 17"/>
              <a:gd name="T7" fmla="*/ 20 h 21"/>
              <a:gd name="T8" fmla="*/ 0 w 17"/>
              <a:gd name="T9" fmla="*/ 16 h 21"/>
              <a:gd name="T10" fmla="*/ 1 w 17"/>
              <a:gd name="T11" fmla="*/ 16 h 21"/>
              <a:gd name="T12" fmla="*/ 1 w 17"/>
              <a:gd name="T13" fmla="*/ 16 h 21"/>
              <a:gd name="T14" fmla="*/ 4 w 17"/>
              <a:gd name="T15" fmla="*/ 18 h 21"/>
              <a:gd name="T16" fmla="*/ 8 w 17"/>
              <a:gd name="T17" fmla="*/ 19 h 21"/>
              <a:gd name="T18" fmla="*/ 8 w 17"/>
              <a:gd name="T19" fmla="*/ 19 h 21"/>
              <a:gd name="T20" fmla="*/ 12 w 17"/>
              <a:gd name="T21" fmla="*/ 18 h 21"/>
              <a:gd name="T22" fmla="*/ 13 w 17"/>
              <a:gd name="T23" fmla="*/ 17 h 21"/>
              <a:gd name="T24" fmla="*/ 14 w 17"/>
              <a:gd name="T25" fmla="*/ 16 h 21"/>
              <a:gd name="T26" fmla="*/ 14 w 17"/>
              <a:gd name="T27" fmla="*/ 16 h 21"/>
              <a:gd name="T28" fmla="*/ 13 w 17"/>
              <a:gd name="T29" fmla="*/ 14 h 21"/>
              <a:gd name="T30" fmla="*/ 13 w 17"/>
              <a:gd name="T31" fmla="*/ 14 h 21"/>
              <a:gd name="T32" fmla="*/ 9 w 17"/>
              <a:gd name="T33" fmla="*/ 13 h 21"/>
              <a:gd name="T34" fmla="*/ 9 w 17"/>
              <a:gd name="T35" fmla="*/ 13 h 21"/>
              <a:gd name="T36" fmla="*/ 5 w 17"/>
              <a:gd name="T37" fmla="*/ 12 h 21"/>
              <a:gd name="T38" fmla="*/ 5 w 17"/>
              <a:gd name="T39" fmla="*/ 12 h 21"/>
              <a:gd name="T40" fmla="*/ 2 w 17"/>
              <a:gd name="T41" fmla="*/ 10 h 21"/>
              <a:gd name="T42" fmla="*/ 2 w 17"/>
              <a:gd name="T43" fmla="*/ 10 h 21"/>
              <a:gd name="T44" fmla="*/ 1 w 17"/>
              <a:gd name="T45" fmla="*/ 8 h 21"/>
              <a:gd name="T46" fmla="*/ 1 w 17"/>
              <a:gd name="T47" fmla="*/ 6 h 21"/>
              <a:gd name="T48" fmla="*/ 1 w 17"/>
              <a:gd name="T49" fmla="*/ 6 h 21"/>
              <a:gd name="T50" fmla="*/ 1 w 17"/>
              <a:gd name="T51" fmla="*/ 4 h 21"/>
              <a:gd name="T52" fmla="*/ 3 w 17"/>
              <a:gd name="T53" fmla="*/ 2 h 21"/>
              <a:gd name="T54" fmla="*/ 3 w 17"/>
              <a:gd name="T55" fmla="*/ 2 h 21"/>
              <a:gd name="T56" fmla="*/ 5 w 17"/>
              <a:gd name="T57" fmla="*/ 1 h 21"/>
              <a:gd name="T58" fmla="*/ 8 w 17"/>
              <a:gd name="T59" fmla="*/ 0 h 21"/>
              <a:gd name="T60" fmla="*/ 8 w 17"/>
              <a:gd name="T61" fmla="*/ 0 h 21"/>
              <a:gd name="T62" fmla="*/ 13 w 17"/>
              <a:gd name="T63" fmla="*/ 1 h 21"/>
              <a:gd name="T64" fmla="*/ 16 w 17"/>
              <a:gd name="T65" fmla="*/ 2 h 21"/>
              <a:gd name="T66" fmla="*/ 16 w 17"/>
              <a:gd name="T67" fmla="*/ 5 h 21"/>
              <a:gd name="T68" fmla="*/ 16 w 17"/>
              <a:gd name="T69" fmla="*/ 5 h 21"/>
              <a:gd name="T70" fmla="*/ 16 w 17"/>
              <a:gd name="T71" fmla="*/ 5 h 21"/>
              <a:gd name="T72" fmla="*/ 13 w 17"/>
              <a:gd name="T73" fmla="*/ 4 h 21"/>
              <a:gd name="T74" fmla="*/ 8 w 17"/>
              <a:gd name="T75" fmla="*/ 3 h 21"/>
              <a:gd name="T76" fmla="*/ 8 w 17"/>
              <a:gd name="T77" fmla="*/ 3 h 21"/>
              <a:gd name="T78" fmla="*/ 5 w 17"/>
              <a:gd name="T79" fmla="*/ 4 h 21"/>
              <a:gd name="T80" fmla="*/ 5 w 17"/>
              <a:gd name="T81" fmla="*/ 4 h 21"/>
              <a:gd name="T82" fmla="*/ 4 w 17"/>
              <a:gd name="T83" fmla="*/ 5 h 21"/>
              <a:gd name="T84" fmla="*/ 4 w 17"/>
              <a:gd name="T85" fmla="*/ 6 h 21"/>
              <a:gd name="T86" fmla="*/ 4 w 17"/>
              <a:gd name="T87" fmla="*/ 6 h 21"/>
              <a:gd name="T88" fmla="*/ 4 w 17"/>
              <a:gd name="T89" fmla="*/ 8 h 21"/>
              <a:gd name="T90" fmla="*/ 4 w 17"/>
              <a:gd name="T91" fmla="*/ 8 h 21"/>
              <a:gd name="T92" fmla="*/ 7 w 17"/>
              <a:gd name="T93" fmla="*/ 9 h 21"/>
              <a:gd name="T94" fmla="*/ 12 w 17"/>
              <a:gd name="T95" fmla="*/ 10 h 21"/>
              <a:gd name="T96" fmla="*/ 12 w 17"/>
              <a:gd name="T97" fmla="*/ 10 h 21"/>
              <a:gd name="T98" fmla="*/ 14 w 17"/>
              <a:gd name="T99" fmla="*/ 11 h 21"/>
              <a:gd name="T100" fmla="*/ 15 w 17"/>
              <a:gd name="T101" fmla="*/ 12 h 21"/>
              <a:gd name="T102" fmla="*/ 15 w 17"/>
              <a:gd name="T103" fmla="*/ 12 h 21"/>
              <a:gd name="T104" fmla="*/ 16 w 17"/>
              <a:gd name="T105" fmla="*/ 13 h 21"/>
              <a:gd name="T106" fmla="*/ 17 w 17"/>
              <a:gd name="T107" fmla="*/ 15 h 21"/>
              <a:gd name="T108" fmla="*/ 17 w 17"/>
              <a:gd name="T109" fmla="*/ 15 h 21"/>
              <a:gd name="T110" fmla="*/ 16 w 17"/>
              <a:gd name="T111" fmla="*/ 18 h 21"/>
              <a:gd name="T112" fmla="*/ 14 w 17"/>
              <a:gd name="T113" fmla="*/ 20 h 21"/>
              <a:gd name="T114" fmla="*/ 14 w 17"/>
              <a:gd name="T115" fmla="*/ 20 h 21"/>
              <a:gd name="T116" fmla="*/ 12 w 17"/>
              <a:gd name="T117" fmla="*/ 21 h 21"/>
              <a:gd name="T118" fmla="*/ 7 w 17"/>
              <a:gd name="T119" fmla="*/ 21 h 21"/>
              <a:gd name="T120" fmla="*/ 7 w 17"/>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 h="21">
                <a:moveTo>
                  <a:pt x="7" y="21"/>
                </a:moveTo>
                <a:lnTo>
                  <a:pt x="7" y="21"/>
                </a:lnTo>
                <a:lnTo>
                  <a:pt x="4" y="21"/>
                </a:lnTo>
                <a:lnTo>
                  <a:pt x="0" y="20"/>
                </a:lnTo>
                <a:lnTo>
                  <a:pt x="0" y="16"/>
                </a:lnTo>
                <a:lnTo>
                  <a:pt x="1" y="16"/>
                </a:lnTo>
                <a:lnTo>
                  <a:pt x="1" y="16"/>
                </a:lnTo>
                <a:lnTo>
                  <a:pt x="4" y="18"/>
                </a:lnTo>
                <a:lnTo>
                  <a:pt x="8" y="19"/>
                </a:lnTo>
                <a:lnTo>
                  <a:pt x="8" y="19"/>
                </a:lnTo>
                <a:lnTo>
                  <a:pt x="12" y="18"/>
                </a:lnTo>
                <a:lnTo>
                  <a:pt x="13" y="17"/>
                </a:lnTo>
                <a:lnTo>
                  <a:pt x="14" y="16"/>
                </a:lnTo>
                <a:lnTo>
                  <a:pt x="14" y="16"/>
                </a:lnTo>
                <a:lnTo>
                  <a:pt x="13" y="14"/>
                </a:lnTo>
                <a:lnTo>
                  <a:pt x="13" y="14"/>
                </a:lnTo>
                <a:lnTo>
                  <a:pt x="9" y="13"/>
                </a:lnTo>
                <a:lnTo>
                  <a:pt x="9" y="13"/>
                </a:lnTo>
                <a:lnTo>
                  <a:pt x="5" y="12"/>
                </a:lnTo>
                <a:lnTo>
                  <a:pt x="5" y="12"/>
                </a:lnTo>
                <a:lnTo>
                  <a:pt x="2" y="10"/>
                </a:lnTo>
                <a:lnTo>
                  <a:pt x="2" y="10"/>
                </a:lnTo>
                <a:lnTo>
                  <a:pt x="1" y="8"/>
                </a:lnTo>
                <a:lnTo>
                  <a:pt x="1" y="6"/>
                </a:lnTo>
                <a:lnTo>
                  <a:pt x="1" y="6"/>
                </a:lnTo>
                <a:lnTo>
                  <a:pt x="1" y="4"/>
                </a:lnTo>
                <a:lnTo>
                  <a:pt x="3" y="2"/>
                </a:lnTo>
                <a:lnTo>
                  <a:pt x="3" y="2"/>
                </a:lnTo>
                <a:lnTo>
                  <a:pt x="5" y="1"/>
                </a:lnTo>
                <a:lnTo>
                  <a:pt x="8" y="0"/>
                </a:lnTo>
                <a:lnTo>
                  <a:pt x="8" y="0"/>
                </a:lnTo>
                <a:lnTo>
                  <a:pt x="13" y="1"/>
                </a:lnTo>
                <a:lnTo>
                  <a:pt x="16" y="2"/>
                </a:lnTo>
                <a:lnTo>
                  <a:pt x="16" y="5"/>
                </a:lnTo>
                <a:lnTo>
                  <a:pt x="16" y="5"/>
                </a:lnTo>
                <a:lnTo>
                  <a:pt x="16" y="5"/>
                </a:lnTo>
                <a:lnTo>
                  <a:pt x="13" y="4"/>
                </a:lnTo>
                <a:lnTo>
                  <a:pt x="8" y="3"/>
                </a:lnTo>
                <a:lnTo>
                  <a:pt x="8" y="3"/>
                </a:lnTo>
                <a:lnTo>
                  <a:pt x="5" y="4"/>
                </a:lnTo>
                <a:lnTo>
                  <a:pt x="5" y="4"/>
                </a:lnTo>
                <a:lnTo>
                  <a:pt x="4" y="5"/>
                </a:lnTo>
                <a:lnTo>
                  <a:pt x="4" y="6"/>
                </a:lnTo>
                <a:lnTo>
                  <a:pt x="4" y="6"/>
                </a:lnTo>
                <a:lnTo>
                  <a:pt x="4" y="8"/>
                </a:lnTo>
                <a:lnTo>
                  <a:pt x="4" y="8"/>
                </a:lnTo>
                <a:lnTo>
                  <a:pt x="7" y="9"/>
                </a:lnTo>
                <a:lnTo>
                  <a:pt x="12" y="10"/>
                </a:lnTo>
                <a:lnTo>
                  <a:pt x="12" y="10"/>
                </a:lnTo>
                <a:lnTo>
                  <a:pt x="14" y="11"/>
                </a:lnTo>
                <a:lnTo>
                  <a:pt x="15" y="12"/>
                </a:lnTo>
                <a:lnTo>
                  <a:pt x="15" y="12"/>
                </a:lnTo>
                <a:lnTo>
                  <a:pt x="16" y="13"/>
                </a:lnTo>
                <a:lnTo>
                  <a:pt x="17" y="15"/>
                </a:lnTo>
                <a:lnTo>
                  <a:pt x="17" y="15"/>
                </a:lnTo>
                <a:lnTo>
                  <a:pt x="16" y="18"/>
                </a:lnTo>
                <a:lnTo>
                  <a:pt x="14" y="20"/>
                </a:lnTo>
                <a:lnTo>
                  <a:pt x="14" y="20"/>
                </a:lnTo>
                <a:lnTo>
                  <a:pt x="12" y="21"/>
                </a:lnTo>
                <a:lnTo>
                  <a:pt x="7" y="21"/>
                </a:lnTo>
                <a:lnTo>
                  <a:pt x="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12">
            <a:extLst>
              <a:ext uri="{FF2B5EF4-FFF2-40B4-BE49-F238E27FC236}">
                <a16:creationId xmlns:a16="http://schemas.microsoft.com/office/drawing/2014/main" id="{CD77E92D-B328-4871-AE7E-A02B942121CC}"/>
              </a:ext>
            </a:extLst>
          </p:cNvPr>
          <p:cNvSpPr>
            <a:spLocks noEditPoints="1"/>
          </p:cNvSpPr>
          <p:nvPr/>
        </p:nvSpPr>
        <p:spPr bwMode="auto">
          <a:xfrm>
            <a:off x="4892675" y="6154738"/>
            <a:ext cx="14288" cy="17463"/>
          </a:xfrm>
          <a:custGeom>
            <a:avLst/>
            <a:gdLst>
              <a:gd name="T0" fmla="*/ 11 w 18"/>
              <a:gd name="T1" fmla="*/ 21 h 21"/>
              <a:gd name="T2" fmla="*/ 11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3 w 18"/>
              <a:gd name="T19" fmla="*/ 3 h 21"/>
              <a:gd name="T20" fmla="*/ 3 w 18"/>
              <a:gd name="T21" fmla="*/ 3 h 21"/>
              <a:gd name="T22" fmla="*/ 6 w 18"/>
              <a:gd name="T23" fmla="*/ 1 h 21"/>
              <a:gd name="T24" fmla="*/ 10 w 18"/>
              <a:gd name="T25" fmla="*/ 0 h 21"/>
              <a:gd name="T26" fmla="*/ 10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8 w 18"/>
              <a:gd name="T51" fmla="*/ 18 h 21"/>
              <a:gd name="T52" fmla="*/ 11 w 18"/>
              <a:gd name="T53" fmla="*/ 19 h 21"/>
              <a:gd name="T54" fmla="*/ 11 w 18"/>
              <a:gd name="T55" fmla="*/ 19 h 21"/>
              <a:gd name="T56" fmla="*/ 14 w 18"/>
              <a:gd name="T57" fmla="*/ 18 h 21"/>
              <a:gd name="T58" fmla="*/ 17 w 18"/>
              <a:gd name="T59" fmla="*/ 16 h 21"/>
              <a:gd name="T60" fmla="*/ 18 w 18"/>
              <a:gd name="T61" fmla="*/ 16 h 21"/>
              <a:gd name="T62" fmla="*/ 18 w 18"/>
              <a:gd name="T63" fmla="*/ 20 h 21"/>
              <a:gd name="T64" fmla="*/ 18 w 18"/>
              <a:gd name="T65" fmla="*/ 20 h 21"/>
              <a:gd name="T66" fmla="*/ 14 w 18"/>
              <a:gd name="T67" fmla="*/ 21 h 21"/>
              <a:gd name="T68" fmla="*/ 11 w 18"/>
              <a:gd name="T69" fmla="*/ 21 h 21"/>
              <a:gd name="T70" fmla="*/ 11 w 18"/>
              <a:gd name="T71" fmla="*/ 21 h 21"/>
              <a:gd name="T72" fmla="*/ 3 w 18"/>
              <a:gd name="T73" fmla="*/ 9 h 21"/>
              <a:gd name="T74" fmla="*/ 15 w 18"/>
              <a:gd name="T75" fmla="*/ 9 h 21"/>
              <a:gd name="T76" fmla="*/ 15 w 18"/>
              <a:gd name="T77" fmla="*/ 9 h 21"/>
              <a:gd name="T78" fmla="*/ 15 w 18"/>
              <a:gd name="T79" fmla="*/ 6 h 21"/>
              <a:gd name="T80" fmla="*/ 14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1" y="21"/>
                </a:moveTo>
                <a:lnTo>
                  <a:pt x="11" y="21"/>
                </a:lnTo>
                <a:lnTo>
                  <a:pt x="6" y="21"/>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8" y="18"/>
                </a:lnTo>
                <a:lnTo>
                  <a:pt x="11" y="19"/>
                </a:lnTo>
                <a:lnTo>
                  <a:pt x="11" y="19"/>
                </a:lnTo>
                <a:lnTo>
                  <a:pt x="14" y="18"/>
                </a:lnTo>
                <a:lnTo>
                  <a:pt x="17" y="16"/>
                </a:lnTo>
                <a:lnTo>
                  <a:pt x="18" y="16"/>
                </a:lnTo>
                <a:lnTo>
                  <a:pt x="18" y="20"/>
                </a:lnTo>
                <a:lnTo>
                  <a:pt x="18" y="20"/>
                </a:lnTo>
                <a:lnTo>
                  <a:pt x="14" y="21"/>
                </a:lnTo>
                <a:lnTo>
                  <a:pt x="11" y="21"/>
                </a:lnTo>
                <a:lnTo>
                  <a:pt x="11" y="21"/>
                </a:lnTo>
                <a:close/>
                <a:moveTo>
                  <a:pt x="3" y="9"/>
                </a:moveTo>
                <a:lnTo>
                  <a:pt x="15" y="9"/>
                </a:lnTo>
                <a:lnTo>
                  <a:pt x="15" y="9"/>
                </a:lnTo>
                <a:lnTo>
                  <a:pt x="15" y="6"/>
                </a:lnTo>
                <a:lnTo>
                  <a:pt x="14"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13">
            <a:extLst>
              <a:ext uri="{FF2B5EF4-FFF2-40B4-BE49-F238E27FC236}">
                <a16:creationId xmlns:a16="http://schemas.microsoft.com/office/drawing/2014/main" id="{28F647D2-81FC-4896-9550-651F8DD03989}"/>
              </a:ext>
            </a:extLst>
          </p:cNvPr>
          <p:cNvSpPr>
            <a:spLocks/>
          </p:cNvSpPr>
          <p:nvPr/>
        </p:nvSpPr>
        <p:spPr bwMode="auto">
          <a:xfrm>
            <a:off x="4910138" y="6154738"/>
            <a:ext cx="14288" cy="17463"/>
          </a:xfrm>
          <a:custGeom>
            <a:avLst/>
            <a:gdLst>
              <a:gd name="T0" fmla="*/ 17 w 17"/>
              <a:gd name="T1" fmla="*/ 21 h 21"/>
              <a:gd name="T2" fmla="*/ 14 w 17"/>
              <a:gd name="T3" fmla="*/ 21 h 21"/>
              <a:gd name="T4" fmla="*/ 14 w 17"/>
              <a:gd name="T5" fmla="*/ 10 h 21"/>
              <a:gd name="T6" fmla="*/ 14 w 17"/>
              <a:gd name="T7" fmla="*/ 10 h 21"/>
              <a:gd name="T8" fmla="*/ 13 w 17"/>
              <a:gd name="T9" fmla="*/ 6 h 21"/>
              <a:gd name="T10" fmla="*/ 13 w 17"/>
              <a:gd name="T11" fmla="*/ 4 h 21"/>
              <a:gd name="T12" fmla="*/ 13 w 17"/>
              <a:gd name="T13" fmla="*/ 4 h 21"/>
              <a:gd name="T14" fmla="*/ 11 w 17"/>
              <a:gd name="T15" fmla="*/ 4 h 21"/>
              <a:gd name="T16" fmla="*/ 9 w 17"/>
              <a:gd name="T17" fmla="*/ 3 h 21"/>
              <a:gd name="T18" fmla="*/ 9 w 17"/>
              <a:gd name="T19" fmla="*/ 3 h 21"/>
              <a:gd name="T20" fmla="*/ 6 w 17"/>
              <a:gd name="T21" fmla="*/ 4 h 21"/>
              <a:gd name="T22" fmla="*/ 3 w 17"/>
              <a:gd name="T23" fmla="*/ 6 h 21"/>
              <a:gd name="T24" fmla="*/ 3 w 17"/>
              <a:gd name="T25" fmla="*/ 21 h 21"/>
              <a:gd name="T26" fmla="*/ 0 w 17"/>
              <a:gd name="T27" fmla="*/ 21 h 21"/>
              <a:gd name="T28" fmla="*/ 0 w 17"/>
              <a:gd name="T29" fmla="*/ 1 h 21"/>
              <a:gd name="T30" fmla="*/ 3 w 17"/>
              <a:gd name="T31" fmla="*/ 1 h 21"/>
              <a:gd name="T32" fmla="*/ 3 w 17"/>
              <a:gd name="T33" fmla="*/ 3 h 21"/>
              <a:gd name="T34" fmla="*/ 3 w 17"/>
              <a:gd name="T35" fmla="*/ 3 h 21"/>
              <a:gd name="T36" fmla="*/ 7 w 17"/>
              <a:gd name="T37" fmla="*/ 1 h 21"/>
              <a:gd name="T38" fmla="*/ 10 w 17"/>
              <a:gd name="T39" fmla="*/ 0 h 21"/>
              <a:gd name="T40" fmla="*/ 10 w 17"/>
              <a:gd name="T41" fmla="*/ 0 h 21"/>
              <a:gd name="T42" fmla="*/ 13 w 17"/>
              <a:gd name="T43" fmla="*/ 1 h 21"/>
              <a:gd name="T44" fmla="*/ 15 w 17"/>
              <a:gd name="T45" fmla="*/ 2 h 21"/>
              <a:gd name="T46" fmla="*/ 15 w 17"/>
              <a:gd name="T47" fmla="*/ 2 h 21"/>
              <a:gd name="T48" fmla="*/ 16 w 17"/>
              <a:gd name="T49" fmla="*/ 5 h 21"/>
              <a:gd name="T50" fmla="*/ 17 w 17"/>
              <a:gd name="T51" fmla="*/ 8 h 21"/>
              <a:gd name="T52" fmla="*/ 17 w 17"/>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1">
                <a:moveTo>
                  <a:pt x="17" y="21"/>
                </a:moveTo>
                <a:lnTo>
                  <a:pt x="14" y="21"/>
                </a:lnTo>
                <a:lnTo>
                  <a:pt x="14" y="10"/>
                </a:lnTo>
                <a:lnTo>
                  <a:pt x="14" y="10"/>
                </a:lnTo>
                <a:lnTo>
                  <a:pt x="13" y="6"/>
                </a:lnTo>
                <a:lnTo>
                  <a:pt x="13" y="4"/>
                </a:lnTo>
                <a:lnTo>
                  <a:pt x="13" y="4"/>
                </a:lnTo>
                <a:lnTo>
                  <a:pt x="11" y="4"/>
                </a:lnTo>
                <a:lnTo>
                  <a:pt x="9" y="3"/>
                </a:lnTo>
                <a:lnTo>
                  <a:pt x="9" y="3"/>
                </a:lnTo>
                <a:lnTo>
                  <a:pt x="6" y="4"/>
                </a:lnTo>
                <a:lnTo>
                  <a:pt x="3" y="6"/>
                </a:lnTo>
                <a:lnTo>
                  <a:pt x="3" y="21"/>
                </a:lnTo>
                <a:lnTo>
                  <a:pt x="0" y="21"/>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14">
            <a:extLst>
              <a:ext uri="{FF2B5EF4-FFF2-40B4-BE49-F238E27FC236}">
                <a16:creationId xmlns:a16="http://schemas.microsoft.com/office/drawing/2014/main" id="{787F4262-0479-4038-9E34-BEE2709B3440}"/>
              </a:ext>
            </a:extLst>
          </p:cNvPr>
          <p:cNvSpPr>
            <a:spLocks/>
          </p:cNvSpPr>
          <p:nvPr/>
        </p:nvSpPr>
        <p:spPr bwMode="auto">
          <a:xfrm>
            <a:off x="4926013" y="6151563"/>
            <a:ext cx="9525" cy="20638"/>
          </a:xfrm>
          <a:custGeom>
            <a:avLst/>
            <a:gdLst>
              <a:gd name="T0" fmla="*/ 10 w 13"/>
              <a:gd name="T1" fmla="*/ 26 h 26"/>
              <a:gd name="T2" fmla="*/ 10 w 13"/>
              <a:gd name="T3" fmla="*/ 26 h 26"/>
              <a:gd name="T4" fmla="*/ 7 w 13"/>
              <a:gd name="T5" fmla="*/ 26 h 26"/>
              <a:gd name="T6" fmla="*/ 4 w 13"/>
              <a:gd name="T7" fmla="*/ 24 h 26"/>
              <a:gd name="T8" fmla="*/ 3 w 13"/>
              <a:gd name="T9" fmla="*/ 22 h 26"/>
              <a:gd name="T10" fmla="*/ 2 w 13"/>
              <a:gd name="T11" fmla="*/ 19 h 26"/>
              <a:gd name="T12" fmla="*/ 2 w 13"/>
              <a:gd name="T13" fmla="*/ 8 h 26"/>
              <a:gd name="T14" fmla="*/ 0 w 13"/>
              <a:gd name="T15" fmla="*/ 8 h 26"/>
              <a:gd name="T16" fmla="*/ 0 w 13"/>
              <a:gd name="T17" fmla="*/ 6 h 26"/>
              <a:gd name="T18" fmla="*/ 2 w 13"/>
              <a:gd name="T19" fmla="*/ 6 h 26"/>
              <a:gd name="T20" fmla="*/ 2 w 13"/>
              <a:gd name="T21" fmla="*/ 0 h 26"/>
              <a:gd name="T22" fmla="*/ 5 w 13"/>
              <a:gd name="T23" fmla="*/ 0 h 26"/>
              <a:gd name="T24" fmla="*/ 5 w 13"/>
              <a:gd name="T25" fmla="*/ 6 h 26"/>
              <a:gd name="T26" fmla="*/ 13 w 13"/>
              <a:gd name="T27" fmla="*/ 6 h 26"/>
              <a:gd name="T28" fmla="*/ 13 w 13"/>
              <a:gd name="T29" fmla="*/ 8 h 26"/>
              <a:gd name="T30" fmla="*/ 5 w 13"/>
              <a:gd name="T31" fmla="*/ 8 h 26"/>
              <a:gd name="T32" fmla="*/ 5 w 13"/>
              <a:gd name="T33" fmla="*/ 18 h 26"/>
              <a:gd name="T34" fmla="*/ 5 w 13"/>
              <a:gd name="T35" fmla="*/ 18 h 26"/>
              <a:gd name="T36" fmla="*/ 7 w 13"/>
              <a:gd name="T37" fmla="*/ 22 h 26"/>
              <a:gd name="T38" fmla="*/ 7 w 13"/>
              <a:gd name="T39" fmla="*/ 22 h 26"/>
              <a:gd name="T40" fmla="*/ 8 w 13"/>
              <a:gd name="T41" fmla="*/ 23 h 26"/>
              <a:gd name="T42" fmla="*/ 8 w 13"/>
              <a:gd name="T43" fmla="*/ 23 h 26"/>
              <a:gd name="T44" fmla="*/ 10 w 13"/>
              <a:gd name="T45" fmla="*/ 23 h 26"/>
              <a:gd name="T46" fmla="*/ 10 w 13"/>
              <a:gd name="T47" fmla="*/ 23 h 26"/>
              <a:gd name="T48" fmla="*/ 13 w 13"/>
              <a:gd name="T49" fmla="*/ 23 h 26"/>
              <a:gd name="T50" fmla="*/ 13 w 13"/>
              <a:gd name="T51" fmla="*/ 23 h 26"/>
              <a:gd name="T52" fmla="*/ 13 w 13"/>
              <a:gd name="T53" fmla="*/ 26 h 26"/>
              <a:gd name="T54" fmla="*/ 13 w 13"/>
              <a:gd name="T55" fmla="*/ 26 h 26"/>
              <a:gd name="T56" fmla="*/ 10 w 13"/>
              <a:gd name="T57" fmla="*/ 26 h 26"/>
              <a:gd name="T58" fmla="*/ 10 w 13"/>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26">
                <a:moveTo>
                  <a:pt x="10" y="26"/>
                </a:moveTo>
                <a:lnTo>
                  <a:pt x="10" y="26"/>
                </a:lnTo>
                <a:lnTo>
                  <a:pt x="7" y="26"/>
                </a:lnTo>
                <a:lnTo>
                  <a:pt x="4" y="24"/>
                </a:lnTo>
                <a:lnTo>
                  <a:pt x="3" y="22"/>
                </a:lnTo>
                <a:lnTo>
                  <a:pt x="2" y="19"/>
                </a:lnTo>
                <a:lnTo>
                  <a:pt x="2" y="8"/>
                </a:lnTo>
                <a:lnTo>
                  <a:pt x="0" y="8"/>
                </a:lnTo>
                <a:lnTo>
                  <a:pt x="0" y="6"/>
                </a:lnTo>
                <a:lnTo>
                  <a:pt x="2" y="6"/>
                </a:lnTo>
                <a:lnTo>
                  <a:pt x="2" y="0"/>
                </a:lnTo>
                <a:lnTo>
                  <a:pt x="5" y="0"/>
                </a:lnTo>
                <a:lnTo>
                  <a:pt x="5" y="6"/>
                </a:lnTo>
                <a:lnTo>
                  <a:pt x="13" y="6"/>
                </a:lnTo>
                <a:lnTo>
                  <a:pt x="13" y="8"/>
                </a:lnTo>
                <a:lnTo>
                  <a:pt x="5" y="8"/>
                </a:lnTo>
                <a:lnTo>
                  <a:pt x="5" y="18"/>
                </a:lnTo>
                <a:lnTo>
                  <a:pt x="5" y="18"/>
                </a:lnTo>
                <a:lnTo>
                  <a:pt x="7" y="22"/>
                </a:lnTo>
                <a:lnTo>
                  <a:pt x="7" y="22"/>
                </a:lnTo>
                <a:lnTo>
                  <a:pt x="8" y="23"/>
                </a:lnTo>
                <a:lnTo>
                  <a:pt x="8" y="23"/>
                </a:lnTo>
                <a:lnTo>
                  <a:pt x="10" y="23"/>
                </a:lnTo>
                <a:lnTo>
                  <a:pt x="10" y="23"/>
                </a:lnTo>
                <a:lnTo>
                  <a:pt x="13" y="23"/>
                </a:lnTo>
                <a:lnTo>
                  <a:pt x="13" y="23"/>
                </a:lnTo>
                <a:lnTo>
                  <a:pt x="13" y="26"/>
                </a:lnTo>
                <a:lnTo>
                  <a:pt x="13" y="26"/>
                </a:lnTo>
                <a:lnTo>
                  <a:pt x="10" y="26"/>
                </a:lnTo>
                <a:lnTo>
                  <a:pt x="1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15">
            <a:extLst>
              <a:ext uri="{FF2B5EF4-FFF2-40B4-BE49-F238E27FC236}">
                <a16:creationId xmlns:a16="http://schemas.microsoft.com/office/drawing/2014/main" id="{E9071DB9-786C-487E-A1A1-3139D760D134}"/>
              </a:ext>
            </a:extLst>
          </p:cNvPr>
          <p:cNvSpPr>
            <a:spLocks noEditPoints="1"/>
          </p:cNvSpPr>
          <p:nvPr/>
        </p:nvSpPr>
        <p:spPr bwMode="auto">
          <a:xfrm>
            <a:off x="4937125" y="6154738"/>
            <a:ext cx="14288" cy="17463"/>
          </a:xfrm>
          <a:custGeom>
            <a:avLst/>
            <a:gdLst>
              <a:gd name="T0" fmla="*/ 14 w 17"/>
              <a:gd name="T1" fmla="*/ 21 h 21"/>
              <a:gd name="T2" fmla="*/ 14 w 17"/>
              <a:gd name="T3" fmla="*/ 19 h 21"/>
              <a:gd name="T4" fmla="*/ 14 w 17"/>
              <a:gd name="T5" fmla="*/ 19 h 21"/>
              <a:gd name="T6" fmla="*/ 10 w 17"/>
              <a:gd name="T7" fmla="*/ 21 h 21"/>
              <a:gd name="T8" fmla="*/ 10 w 17"/>
              <a:gd name="T9" fmla="*/ 21 h 21"/>
              <a:gd name="T10" fmla="*/ 6 w 17"/>
              <a:gd name="T11" fmla="*/ 21 h 21"/>
              <a:gd name="T12" fmla="*/ 6 w 17"/>
              <a:gd name="T13" fmla="*/ 21 h 21"/>
              <a:gd name="T14" fmla="*/ 4 w 17"/>
              <a:gd name="T15" fmla="*/ 21 h 21"/>
              <a:gd name="T16" fmla="*/ 2 w 17"/>
              <a:gd name="T17" fmla="*/ 20 h 21"/>
              <a:gd name="T18" fmla="*/ 2 w 17"/>
              <a:gd name="T19" fmla="*/ 20 h 21"/>
              <a:gd name="T20" fmla="*/ 1 w 17"/>
              <a:gd name="T21" fmla="*/ 18 h 21"/>
              <a:gd name="T22" fmla="*/ 0 w 17"/>
              <a:gd name="T23" fmla="*/ 15 h 21"/>
              <a:gd name="T24" fmla="*/ 0 w 17"/>
              <a:gd name="T25" fmla="*/ 15 h 21"/>
              <a:gd name="T26" fmla="*/ 1 w 17"/>
              <a:gd name="T27" fmla="*/ 12 h 21"/>
              <a:gd name="T28" fmla="*/ 3 w 17"/>
              <a:gd name="T29" fmla="*/ 10 h 21"/>
              <a:gd name="T30" fmla="*/ 3 w 17"/>
              <a:gd name="T31" fmla="*/ 10 h 21"/>
              <a:gd name="T32" fmla="*/ 7 w 17"/>
              <a:gd name="T33" fmla="*/ 8 h 21"/>
              <a:gd name="T34" fmla="*/ 14 w 17"/>
              <a:gd name="T35" fmla="*/ 8 h 21"/>
              <a:gd name="T36" fmla="*/ 14 w 17"/>
              <a:gd name="T37" fmla="*/ 7 h 21"/>
              <a:gd name="T38" fmla="*/ 14 w 17"/>
              <a:gd name="T39" fmla="*/ 7 h 21"/>
              <a:gd name="T40" fmla="*/ 13 w 17"/>
              <a:gd name="T41" fmla="*/ 5 h 21"/>
              <a:gd name="T42" fmla="*/ 12 w 17"/>
              <a:gd name="T43" fmla="*/ 4 h 21"/>
              <a:gd name="T44" fmla="*/ 12 w 17"/>
              <a:gd name="T45" fmla="*/ 4 h 21"/>
              <a:gd name="T46" fmla="*/ 11 w 17"/>
              <a:gd name="T47" fmla="*/ 3 h 21"/>
              <a:gd name="T48" fmla="*/ 8 w 17"/>
              <a:gd name="T49" fmla="*/ 3 h 21"/>
              <a:gd name="T50" fmla="*/ 8 w 17"/>
              <a:gd name="T51" fmla="*/ 3 h 21"/>
              <a:gd name="T52" fmla="*/ 5 w 17"/>
              <a:gd name="T53" fmla="*/ 3 h 21"/>
              <a:gd name="T54" fmla="*/ 2 w 17"/>
              <a:gd name="T55" fmla="*/ 5 h 21"/>
              <a:gd name="T56" fmla="*/ 2 w 17"/>
              <a:gd name="T57" fmla="*/ 5 h 21"/>
              <a:gd name="T58" fmla="*/ 2 w 17"/>
              <a:gd name="T59" fmla="*/ 1 h 21"/>
              <a:gd name="T60" fmla="*/ 2 w 17"/>
              <a:gd name="T61" fmla="*/ 1 h 21"/>
              <a:gd name="T62" fmla="*/ 8 w 17"/>
              <a:gd name="T63" fmla="*/ 0 h 21"/>
              <a:gd name="T64" fmla="*/ 8 w 17"/>
              <a:gd name="T65" fmla="*/ 0 h 21"/>
              <a:gd name="T66" fmla="*/ 12 w 17"/>
              <a:gd name="T67" fmla="*/ 1 h 21"/>
              <a:gd name="T68" fmla="*/ 15 w 17"/>
              <a:gd name="T69" fmla="*/ 2 h 21"/>
              <a:gd name="T70" fmla="*/ 15 w 17"/>
              <a:gd name="T71" fmla="*/ 2 h 21"/>
              <a:gd name="T72" fmla="*/ 16 w 17"/>
              <a:gd name="T73" fmla="*/ 4 h 21"/>
              <a:gd name="T74" fmla="*/ 17 w 17"/>
              <a:gd name="T75" fmla="*/ 7 h 21"/>
              <a:gd name="T76" fmla="*/ 17 w 17"/>
              <a:gd name="T77" fmla="*/ 21 h 21"/>
              <a:gd name="T78" fmla="*/ 14 w 17"/>
              <a:gd name="T79" fmla="*/ 21 h 21"/>
              <a:gd name="T80" fmla="*/ 14 w 17"/>
              <a:gd name="T81" fmla="*/ 16 h 21"/>
              <a:gd name="T82" fmla="*/ 14 w 17"/>
              <a:gd name="T83" fmla="*/ 10 h 21"/>
              <a:gd name="T84" fmla="*/ 14 w 17"/>
              <a:gd name="T85" fmla="*/ 10 h 21"/>
              <a:gd name="T86" fmla="*/ 8 w 17"/>
              <a:gd name="T87" fmla="*/ 11 h 21"/>
              <a:gd name="T88" fmla="*/ 5 w 17"/>
              <a:gd name="T89" fmla="*/ 12 h 21"/>
              <a:gd name="T90" fmla="*/ 5 w 17"/>
              <a:gd name="T91" fmla="*/ 12 h 21"/>
              <a:gd name="T92" fmla="*/ 4 w 17"/>
              <a:gd name="T93" fmla="*/ 13 h 21"/>
              <a:gd name="T94" fmla="*/ 3 w 17"/>
              <a:gd name="T95" fmla="*/ 15 h 21"/>
              <a:gd name="T96" fmla="*/ 3 w 17"/>
              <a:gd name="T97" fmla="*/ 15 h 21"/>
              <a:gd name="T98" fmla="*/ 4 w 17"/>
              <a:gd name="T99" fmla="*/ 16 h 21"/>
              <a:gd name="T100" fmla="*/ 5 w 17"/>
              <a:gd name="T101" fmla="*/ 18 h 21"/>
              <a:gd name="T102" fmla="*/ 8 w 17"/>
              <a:gd name="T103" fmla="*/ 18 h 21"/>
              <a:gd name="T104" fmla="*/ 8 w 17"/>
              <a:gd name="T105" fmla="*/ 18 h 21"/>
              <a:gd name="T106" fmla="*/ 11 w 17"/>
              <a:gd name="T107" fmla="*/ 18 h 21"/>
              <a:gd name="T108" fmla="*/ 14 w 17"/>
              <a:gd name="T109" fmla="*/ 16 h 21"/>
              <a:gd name="T110" fmla="*/ 14 w 17"/>
              <a:gd name="T111"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 h="21">
                <a:moveTo>
                  <a:pt x="14" y="21"/>
                </a:moveTo>
                <a:lnTo>
                  <a:pt x="14" y="19"/>
                </a:lnTo>
                <a:lnTo>
                  <a:pt x="14" y="19"/>
                </a:lnTo>
                <a:lnTo>
                  <a:pt x="10" y="21"/>
                </a:lnTo>
                <a:lnTo>
                  <a:pt x="10" y="21"/>
                </a:lnTo>
                <a:lnTo>
                  <a:pt x="6" y="21"/>
                </a:lnTo>
                <a:lnTo>
                  <a:pt x="6" y="21"/>
                </a:lnTo>
                <a:lnTo>
                  <a:pt x="4" y="21"/>
                </a:lnTo>
                <a:lnTo>
                  <a:pt x="2" y="20"/>
                </a:lnTo>
                <a:lnTo>
                  <a:pt x="2" y="20"/>
                </a:lnTo>
                <a:lnTo>
                  <a:pt x="1" y="18"/>
                </a:lnTo>
                <a:lnTo>
                  <a:pt x="0" y="15"/>
                </a:lnTo>
                <a:lnTo>
                  <a:pt x="0" y="15"/>
                </a:lnTo>
                <a:lnTo>
                  <a:pt x="1" y="12"/>
                </a:lnTo>
                <a:lnTo>
                  <a:pt x="3" y="10"/>
                </a:lnTo>
                <a:lnTo>
                  <a:pt x="3" y="10"/>
                </a:lnTo>
                <a:lnTo>
                  <a:pt x="7" y="8"/>
                </a:lnTo>
                <a:lnTo>
                  <a:pt x="14" y="8"/>
                </a:lnTo>
                <a:lnTo>
                  <a:pt x="14" y="7"/>
                </a:lnTo>
                <a:lnTo>
                  <a:pt x="14" y="7"/>
                </a:lnTo>
                <a:lnTo>
                  <a:pt x="13" y="5"/>
                </a:lnTo>
                <a:lnTo>
                  <a:pt x="12" y="4"/>
                </a:lnTo>
                <a:lnTo>
                  <a:pt x="12" y="4"/>
                </a:lnTo>
                <a:lnTo>
                  <a:pt x="11" y="3"/>
                </a:lnTo>
                <a:lnTo>
                  <a:pt x="8" y="3"/>
                </a:lnTo>
                <a:lnTo>
                  <a:pt x="8" y="3"/>
                </a:lnTo>
                <a:lnTo>
                  <a:pt x="5" y="3"/>
                </a:lnTo>
                <a:lnTo>
                  <a:pt x="2" y="5"/>
                </a:lnTo>
                <a:lnTo>
                  <a:pt x="2" y="5"/>
                </a:lnTo>
                <a:lnTo>
                  <a:pt x="2" y="1"/>
                </a:lnTo>
                <a:lnTo>
                  <a:pt x="2" y="1"/>
                </a:lnTo>
                <a:lnTo>
                  <a:pt x="8" y="0"/>
                </a:lnTo>
                <a:lnTo>
                  <a:pt x="8" y="0"/>
                </a:lnTo>
                <a:lnTo>
                  <a:pt x="12" y="1"/>
                </a:lnTo>
                <a:lnTo>
                  <a:pt x="15" y="2"/>
                </a:lnTo>
                <a:lnTo>
                  <a:pt x="15" y="2"/>
                </a:lnTo>
                <a:lnTo>
                  <a:pt x="16" y="4"/>
                </a:lnTo>
                <a:lnTo>
                  <a:pt x="17" y="7"/>
                </a:lnTo>
                <a:lnTo>
                  <a:pt x="17" y="21"/>
                </a:lnTo>
                <a:lnTo>
                  <a:pt x="14" y="21"/>
                </a:lnTo>
                <a:close/>
                <a:moveTo>
                  <a:pt x="14" y="16"/>
                </a:moveTo>
                <a:lnTo>
                  <a:pt x="14" y="10"/>
                </a:lnTo>
                <a:lnTo>
                  <a:pt x="14" y="10"/>
                </a:lnTo>
                <a:lnTo>
                  <a:pt x="8" y="11"/>
                </a:lnTo>
                <a:lnTo>
                  <a:pt x="5" y="12"/>
                </a:lnTo>
                <a:lnTo>
                  <a:pt x="5" y="12"/>
                </a:lnTo>
                <a:lnTo>
                  <a:pt x="4" y="13"/>
                </a:lnTo>
                <a:lnTo>
                  <a:pt x="3" y="15"/>
                </a:lnTo>
                <a:lnTo>
                  <a:pt x="3" y="15"/>
                </a:lnTo>
                <a:lnTo>
                  <a:pt x="4" y="16"/>
                </a:lnTo>
                <a:lnTo>
                  <a:pt x="5" y="18"/>
                </a:lnTo>
                <a:lnTo>
                  <a:pt x="8" y="18"/>
                </a:lnTo>
                <a:lnTo>
                  <a:pt x="8" y="18"/>
                </a:lnTo>
                <a:lnTo>
                  <a:pt x="11" y="18"/>
                </a:lnTo>
                <a:lnTo>
                  <a:pt x="14" y="16"/>
                </a:lnTo>
                <a:lnTo>
                  <a:pt x="14"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16">
            <a:extLst>
              <a:ext uri="{FF2B5EF4-FFF2-40B4-BE49-F238E27FC236}">
                <a16:creationId xmlns:a16="http://schemas.microsoft.com/office/drawing/2014/main" id="{963F1420-7851-4F13-88E1-A94150A2FB21}"/>
              </a:ext>
            </a:extLst>
          </p:cNvPr>
          <p:cNvSpPr>
            <a:spLocks/>
          </p:cNvSpPr>
          <p:nvPr/>
        </p:nvSpPr>
        <p:spPr bwMode="auto">
          <a:xfrm>
            <a:off x="4954588" y="6151563"/>
            <a:ext cx="9525" cy="20638"/>
          </a:xfrm>
          <a:custGeom>
            <a:avLst/>
            <a:gdLst>
              <a:gd name="T0" fmla="*/ 8 w 12"/>
              <a:gd name="T1" fmla="*/ 26 h 26"/>
              <a:gd name="T2" fmla="*/ 8 w 12"/>
              <a:gd name="T3" fmla="*/ 26 h 26"/>
              <a:gd name="T4" fmla="*/ 5 w 12"/>
              <a:gd name="T5" fmla="*/ 26 h 26"/>
              <a:gd name="T6" fmla="*/ 3 w 12"/>
              <a:gd name="T7" fmla="*/ 24 h 26"/>
              <a:gd name="T8" fmla="*/ 2 w 12"/>
              <a:gd name="T9" fmla="*/ 22 h 26"/>
              <a:gd name="T10" fmla="*/ 2 w 12"/>
              <a:gd name="T11" fmla="*/ 19 h 26"/>
              <a:gd name="T12" fmla="*/ 2 w 12"/>
              <a:gd name="T13" fmla="*/ 8 h 26"/>
              <a:gd name="T14" fmla="*/ 0 w 12"/>
              <a:gd name="T15" fmla="*/ 8 h 26"/>
              <a:gd name="T16" fmla="*/ 0 w 12"/>
              <a:gd name="T17" fmla="*/ 6 h 26"/>
              <a:gd name="T18" fmla="*/ 2 w 12"/>
              <a:gd name="T19" fmla="*/ 6 h 26"/>
              <a:gd name="T20" fmla="*/ 2 w 12"/>
              <a:gd name="T21" fmla="*/ 0 h 26"/>
              <a:gd name="T22" fmla="*/ 5 w 12"/>
              <a:gd name="T23" fmla="*/ 0 h 26"/>
              <a:gd name="T24" fmla="*/ 5 w 12"/>
              <a:gd name="T25" fmla="*/ 6 h 26"/>
              <a:gd name="T26" fmla="*/ 12 w 12"/>
              <a:gd name="T27" fmla="*/ 6 h 26"/>
              <a:gd name="T28" fmla="*/ 12 w 12"/>
              <a:gd name="T29" fmla="*/ 8 h 26"/>
              <a:gd name="T30" fmla="*/ 5 w 12"/>
              <a:gd name="T31" fmla="*/ 8 h 26"/>
              <a:gd name="T32" fmla="*/ 5 w 12"/>
              <a:gd name="T33" fmla="*/ 18 h 26"/>
              <a:gd name="T34" fmla="*/ 5 w 12"/>
              <a:gd name="T35" fmla="*/ 18 h 26"/>
              <a:gd name="T36" fmla="*/ 5 w 12"/>
              <a:gd name="T37" fmla="*/ 22 h 26"/>
              <a:gd name="T38" fmla="*/ 5 w 12"/>
              <a:gd name="T39" fmla="*/ 22 h 26"/>
              <a:gd name="T40" fmla="*/ 7 w 12"/>
              <a:gd name="T41" fmla="*/ 23 h 26"/>
              <a:gd name="T42" fmla="*/ 7 w 12"/>
              <a:gd name="T43" fmla="*/ 23 h 26"/>
              <a:gd name="T44" fmla="*/ 9 w 12"/>
              <a:gd name="T45" fmla="*/ 23 h 26"/>
              <a:gd name="T46" fmla="*/ 9 w 12"/>
              <a:gd name="T47" fmla="*/ 23 h 26"/>
              <a:gd name="T48" fmla="*/ 12 w 12"/>
              <a:gd name="T49" fmla="*/ 23 h 26"/>
              <a:gd name="T50" fmla="*/ 12 w 12"/>
              <a:gd name="T51" fmla="*/ 23 h 26"/>
              <a:gd name="T52" fmla="*/ 12 w 12"/>
              <a:gd name="T53" fmla="*/ 26 h 26"/>
              <a:gd name="T54" fmla="*/ 12 w 12"/>
              <a:gd name="T55" fmla="*/ 26 h 26"/>
              <a:gd name="T56" fmla="*/ 8 w 12"/>
              <a:gd name="T57" fmla="*/ 26 h 26"/>
              <a:gd name="T58" fmla="*/ 8 w 12"/>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6">
                <a:moveTo>
                  <a:pt x="8" y="26"/>
                </a:moveTo>
                <a:lnTo>
                  <a:pt x="8" y="26"/>
                </a:lnTo>
                <a:lnTo>
                  <a:pt x="5" y="26"/>
                </a:lnTo>
                <a:lnTo>
                  <a:pt x="3" y="24"/>
                </a:lnTo>
                <a:lnTo>
                  <a:pt x="2" y="22"/>
                </a:lnTo>
                <a:lnTo>
                  <a:pt x="2" y="19"/>
                </a:lnTo>
                <a:lnTo>
                  <a:pt x="2" y="8"/>
                </a:lnTo>
                <a:lnTo>
                  <a:pt x="0" y="8"/>
                </a:lnTo>
                <a:lnTo>
                  <a:pt x="0" y="6"/>
                </a:lnTo>
                <a:lnTo>
                  <a:pt x="2" y="6"/>
                </a:lnTo>
                <a:lnTo>
                  <a:pt x="2" y="0"/>
                </a:lnTo>
                <a:lnTo>
                  <a:pt x="5" y="0"/>
                </a:lnTo>
                <a:lnTo>
                  <a:pt x="5" y="6"/>
                </a:lnTo>
                <a:lnTo>
                  <a:pt x="12" y="6"/>
                </a:lnTo>
                <a:lnTo>
                  <a:pt x="12" y="8"/>
                </a:lnTo>
                <a:lnTo>
                  <a:pt x="5" y="8"/>
                </a:lnTo>
                <a:lnTo>
                  <a:pt x="5" y="18"/>
                </a:lnTo>
                <a:lnTo>
                  <a:pt x="5" y="18"/>
                </a:lnTo>
                <a:lnTo>
                  <a:pt x="5" y="22"/>
                </a:lnTo>
                <a:lnTo>
                  <a:pt x="5" y="22"/>
                </a:lnTo>
                <a:lnTo>
                  <a:pt x="7" y="23"/>
                </a:lnTo>
                <a:lnTo>
                  <a:pt x="7" y="23"/>
                </a:lnTo>
                <a:lnTo>
                  <a:pt x="9" y="23"/>
                </a:lnTo>
                <a:lnTo>
                  <a:pt x="9" y="23"/>
                </a:lnTo>
                <a:lnTo>
                  <a:pt x="12" y="23"/>
                </a:lnTo>
                <a:lnTo>
                  <a:pt x="12" y="23"/>
                </a:lnTo>
                <a:lnTo>
                  <a:pt x="12" y="26"/>
                </a:lnTo>
                <a:lnTo>
                  <a:pt x="12" y="26"/>
                </a:lnTo>
                <a:lnTo>
                  <a:pt x="8" y="26"/>
                </a:lnTo>
                <a:lnTo>
                  <a:pt x="8"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17">
            <a:extLst>
              <a:ext uri="{FF2B5EF4-FFF2-40B4-BE49-F238E27FC236}">
                <a16:creationId xmlns:a16="http://schemas.microsoft.com/office/drawing/2014/main" id="{3A60D471-10B8-4C92-82F4-F158B3261352}"/>
              </a:ext>
            </a:extLst>
          </p:cNvPr>
          <p:cNvSpPr>
            <a:spLocks noEditPoints="1"/>
          </p:cNvSpPr>
          <p:nvPr/>
        </p:nvSpPr>
        <p:spPr bwMode="auto">
          <a:xfrm>
            <a:off x="4967288" y="6149975"/>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3 w 4"/>
              <a:gd name="T11" fmla="*/ 27 h 27"/>
              <a:gd name="T12" fmla="*/ 0 w 4"/>
              <a:gd name="T13" fmla="*/ 27 h 27"/>
              <a:gd name="T14" fmla="*/ 0 w 4"/>
              <a:gd name="T15" fmla="*/ 7 h 27"/>
              <a:gd name="T16" fmla="*/ 3 w 4"/>
              <a:gd name="T17" fmla="*/ 7 h 27"/>
              <a:gd name="T18" fmla="*/ 3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3" y="27"/>
                </a:moveTo>
                <a:lnTo>
                  <a:pt x="0" y="27"/>
                </a:lnTo>
                <a:lnTo>
                  <a:pt x="0" y="7"/>
                </a:lnTo>
                <a:lnTo>
                  <a:pt x="3" y="7"/>
                </a:lnTo>
                <a:lnTo>
                  <a:pt x="3"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 name="Freeform 18">
            <a:extLst>
              <a:ext uri="{FF2B5EF4-FFF2-40B4-BE49-F238E27FC236}">
                <a16:creationId xmlns:a16="http://schemas.microsoft.com/office/drawing/2014/main" id="{176BA684-085A-4B5E-8431-72DB29E49525}"/>
              </a:ext>
            </a:extLst>
          </p:cNvPr>
          <p:cNvSpPr>
            <a:spLocks noEditPoints="1"/>
          </p:cNvSpPr>
          <p:nvPr/>
        </p:nvSpPr>
        <p:spPr bwMode="auto">
          <a:xfrm>
            <a:off x="4973638" y="6154738"/>
            <a:ext cx="14288" cy="17463"/>
          </a:xfrm>
          <a:custGeom>
            <a:avLst/>
            <a:gdLst>
              <a:gd name="T0" fmla="*/ 10 w 19"/>
              <a:gd name="T1" fmla="*/ 21 h 21"/>
              <a:gd name="T2" fmla="*/ 10 w 19"/>
              <a:gd name="T3" fmla="*/ 21 h 21"/>
              <a:gd name="T4" fmla="*/ 6 w 19"/>
              <a:gd name="T5" fmla="*/ 21 h 21"/>
              <a:gd name="T6" fmla="*/ 2 w 19"/>
              <a:gd name="T7" fmla="*/ 18 h 21"/>
              <a:gd name="T8" fmla="*/ 2 w 19"/>
              <a:gd name="T9" fmla="*/ 18 h 21"/>
              <a:gd name="T10" fmla="*/ 1 w 19"/>
              <a:gd name="T11" fmla="*/ 15 h 21"/>
              <a:gd name="T12" fmla="*/ 0 w 19"/>
              <a:gd name="T13" fmla="*/ 11 h 21"/>
              <a:gd name="T14" fmla="*/ 0 w 19"/>
              <a:gd name="T15" fmla="*/ 11 h 21"/>
              <a:gd name="T16" fmla="*/ 1 w 19"/>
              <a:gd name="T17" fmla="*/ 6 h 21"/>
              <a:gd name="T18" fmla="*/ 2 w 19"/>
              <a:gd name="T19" fmla="*/ 3 h 21"/>
              <a:gd name="T20" fmla="*/ 2 w 19"/>
              <a:gd name="T21" fmla="*/ 3 h 21"/>
              <a:gd name="T22" fmla="*/ 6 w 19"/>
              <a:gd name="T23" fmla="*/ 1 h 21"/>
              <a:gd name="T24" fmla="*/ 10 w 19"/>
              <a:gd name="T25" fmla="*/ 0 h 21"/>
              <a:gd name="T26" fmla="*/ 10 w 19"/>
              <a:gd name="T27" fmla="*/ 0 h 21"/>
              <a:gd name="T28" fmla="*/ 14 w 19"/>
              <a:gd name="T29" fmla="*/ 1 h 21"/>
              <a:gd name="T30" fmla="*/ 17 w 19"/>
              <a:gd name="T31" fmla="*/ 3 h 21"/>
              <a:gd name="T32" fmla="*/ 17 w 19"/>
              <a:gd name="T33" fmla="*/ 3 h 21"/>
              <a:gd name="T34" fmla="*/ 19 w 19"/>
              <a:gd name="T35" fmla="*/ 6 h 21"/>
              <a:gd name="T36" fmla="*/ 19 w 19"/>
              <a:gd name="T37" fmla="*/ 11 h 21"/>
              <a:gd name="T38" fmla="*/ 19 w 19"/>
              <a:gd name="T39" fmla="*/ 11 h 21"/>
              <a:gd name="T40" fmla="*/ 19 w 19"/>
              <a:gd name="T41" fmla="*/ 15 h 21"/>
              <a:gd name="T42" fmla="*/ 17 w 19"/>
              <a:gd name="T43" fmla="*/ 18 h 21"/>
              <a:gd name="T44" fmla="*/ 17 w 19"/>
              <a:gd name="T45" fmla="*/ 18 h 21"/>
              <a:gd name="T46" fmla="*/ 14 w 19"/>
              <a:gd name="T47" fmla="*/ 21 h 21"/>
              <a:gd name="T48" fmla="*/ 10 w 19"/>
              <a:gd name="T49" fmla="*/ 21 h 21"/>
              <a:gd name="T50" fmla="*/ 10 w 19"/>
              <a:gd name="T51" fmla="*/ 21 h 21"/>
              <a:gd name="T52" fmla="*/ 10 w 19"/>
              <a:gd name="T53" fmla="*/ 3 h 21"/>
              <a:gd name="T54" fmla="*/ 10 w 19"/>
              <a:gd name="T55" fmla="*/ 3 h 21"/>
              <a:gd name="T56" fmla="*/ 8 w 19"/>
              <a:gd name="T57" fmla="*/ 3 h 21"/>
              <a:gd name="T58" fmla="*/ 6 w 19"/>
              <a:gd name="T59" fmla="*/ 5 h 21"/>
              <a:gd name="T60" fmla="*/ 6 w 19"/>
              <a:gd name="T61" fmla="*/ 5 h 21"/>
              <a:gd name="T62" fmla="*/ 5 w 19"/>
              <a:gd name="T63" fmla="*/ 7 h 21"/>
              <a:gd name="T64" fmla="*/ 4 w 19"/>
              <a:gd name="T65" fmla="*/ 11 h 21"/>
              <a:gd name="T66" fmla="*/ 4 w 19"/>
              <a:gd name="T67" fmla="*/ 11 h 21"/>
              <a:gd name="T68" fmla="*/ 5 w 19"/>
              <a:gd name="T69" fmla="*/ 14 h 21"/>
              <a:gd name="T70" fmla="*/ 6 w 19"/>
              <a:gd name="T71" fmla="*/ 17 h 21"/>
              <a:gd name="T72" fmla="*/ 6 w 19"/>
              <a:gd name="T73" fmla="*/ 17 h 21"/>
              <a:gd name="T74" fmla="*/ 8 w 19"/>
              <a:gd name="T75" fmla="*/ 18 h 21"/>
              <a:gd name="T76" fmla="*/ 10 w 19"/>
              <a:gd name="T77" fmla="*/ 19 h 21"/>
              <a:gd name="T78" fmla="*/ 10 w 19"/>
              <a:gd name="T79" fmla="*/ 19 h 21"/>
              <a:gd name="T80" fmla="*/ 13 w 19"/>
              <a:gd name="T81" fmla="*/ 18 h 21"/>
              <a:gd name="T82" fmla="*/ 15 w 19"/>
              <a:gd name="T83" fmla="*/ 17 h 21"/>
              <a:gd name="T84" fmla="*/ 15 w 19"/>
              <a:gd name="T85" fmla="*/ 17 h 21"/>
              <a:gd name="T86" fmla="*/ 16 w 19"/>
              <a:gd name="T87" fmla="*/ 14 h 21"/>
              <a:gd name="T88" fmla="*/ 16 w 19"/>
              <a:gd name="T89" fmla="*/ 11 h 21"/>
              <a:gd name="T90" fmla="*/ 16 w 19"/>
              <a:gd name="T91" fmla="*/ 11 h 21"/>
              <a:gd name="T92" fmla="*/ 16 w 19"/>
              <a:gd name="T93" fmla="*/ 7 h 21"/>
              <a:gd name="T94" fmla="*/ 15 w 19"/>
              <a:gd name="T95" fmla="*/ 5 h 21"/>
              <a:gd name="T96" fmla="*/ 13 w 19"/>
              <a:gd name="T97" fmla="*/ 3 h 21"/>
              <a:gd name="T98" fmla="*/ 10 w 19"/>
              <a:gd name="T99" fmla="*/ 3 h 21"/>
              <a:gd name="T100" fmla="*/ 10 w 19"/>
              <a:gd name="T10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 h="21">
                <a:moveTo>
                  <a:pt x="10" y="21"/>
                </a:moveTo>
                <a:lnTo>
                  <a:pt x="10" y="21"/>
                </a:lnTo>
                <a:lnTo>
                  <a:pt x="6" y="21"/>
                </a:lnTo>
                <a:lnTo>
                  <a:pt x="2" y="18"/>
                </a:lnTo>
                <a:lnTo>
                  <a:pt x="2" y="18"/>
                </a:lnTo>
                <a:lnTo>
                  <a:pt x="1" y="15"/>
                </a:lnTo>
                <a:lnTo>
                  <a:pt x="0" y="11"/>
                </a:lnTo>
                <a:lnTo>
                  <a:pt x="0" y="11"/>
                </a:lnTo>
                <a:lnTo>
                  <a:pt x="1" y="6"/>
                </a:lnTo>
                <a:lnTo>
                  <a:pt x="2" y="3"/>
                </a:lnTo>
                <a:lnTo>
                  <a:pt x="2" y="3"/>
                </a:lnTo>
                <a:lnTo>
                  <a:pt x="6" y="1"/>
                </a:lnTo>
                <a:lnTo>
                  <a:pt x="10" y="0"/>
                </a:lnTo>
                <a:lnTo>
                  <a:pt x="10" y="0"/>
                </a:lnTo>
                <a:lnTo>
                  <a:pt x="14" y="1"/>
                </a:lnTo>
                <a:lnTo>
                  <a:pt x="17" y="3"/>
                </a:lnTo>
                <a:lnTo>
                  <a:pt x="17" y="3"/>
                </a:lnTo>
                <a:lnTo>
                  <a:pt x="19" y="6"/>
                </a:lnTo>
                <a:lnTo>
                  <a:pt x="19" y="11"/>
                </a:lnTo>
                <a:lnTo>
                  <a:pt x="19" y="11"/>
                </a:lnTo>
                <a:lnTo>
                  <a:pt x="19" y="15"/>
                </a:lnTo>
                <a:lnTo>
                  <a:pt x="17" y="18"/>
                </a:lnTo>
                <a:lnTo>
                  <a:pt x="17" y="18"/>
                </a:lnTo>
                <a:lnTo>
                  <a:pt x="14" y="21"/>
                </a:lnTo>
                <a:lnTo>
                  <a:pt x="10" y="21"/>
                </a:lnTo>
                <a:lnTo>
                  <a:pt x="10" y="21"/>
                </a:lnTo>
                <a:close/>
                <a:moveTo>
                  <a:pt x="10" y="3"/>
                </a:moveTo>
                <a:lnTo>
                  <a:pt x="10" y="3"/>
                </a:lnTo>
                <a:lnTo>
                  <a:pt x="8" y="3"/>
                </a:lnTo>
                <a:lnTo>
                  <a:pt x="6" y="5"/>
                </a:lnTo>
                <a:lnTo>
                  <a:pt x="6" y="5"/>
                </a:lnTo>
                <a:lnTo>
                  <a:pt x="5" y="7"/>
                </a:lnTo>
                <a:lnTo>
                  <a:pt x="4" y="11"/>
                </a:lnTo>
                <a:lnTo>
                  <a:pt x="4" y="11"/>
                </a:lnTo>
                <a:lnTo>
                  <a:pt x="5" y="14"/>
                </a:lnTo>
                <a:lnTo>
                  <a:pt x="6" y="17"/>
                </a:lnTo>
                <a:lnTo>
                  <a:pt x="6" y="17"/>
                </a:lnTo>
                <a:lnTo>
                  <a:pt x="8" y="18"/>
                </a:lnTo>
                <a:lnTo>
                  <a:pt x="10" y="19"/>
                </a:lnTo>
                <a:lnTo>
                  <a:pt x="10" y="19"/>
                </a:lnTo>
                <a:lnTo>
                  <a:pt x="13" y="18"/>
                </a:lnTo>
                <a:lnTo>
                  <a:pt x="15" y="17"/>
                </a:lnTo>
                <a:lnTo>
                  <a:pt x="15" y="17"/>
                </a:lnTo>
                <a:lnTo>
                  <a:pt x="16" y="14"/>
                </a:lnTo>
                <a:lnTo>
                  <a:pt x="16" y="11"/>
                </a:lnTo>
                <a:lnTo>
                  <a:pt x="16" y="11"/>
                </a:lnTo>
                <a:lnTo>
                  <a:pt x="16" y="7"/>
                </a:lnTo>
                <a:lnTo>
                  <a:pt x="15" y="5"/>
                </a:lnTo>
                <a:lnTo>
                  <a:pt x="13" y="3"/>
                </a:lnTo>
                <a:lnTo>
                  <a:pt x="10" y="3"/>
                </a:lnTo>
                <a:lnTo>
                  <a:pt x="10"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19">
            <a:extLst>
              <a:ext uri="{FF2B5EF4-FFF2-40B4-BE49-F238E27FC236}">
                <a16:creationId xmlns:a16="http://schemas.microsoft.com/office/drawing/2014/main" id="{14ABFC02-20D1-483F-B523-3E1EFF96532C}"/>
              </a:ext>
            </a:extLst>
          </p:cNvPr>
          <p:cNvSpPr>
            <a:spLocks/>
          </p:cNvSpPr>
          <p:nvPr/>
        </p:nvSpPr>
        <p:spPr bwMode="auto">
          <a:xfrm>
            <a:off x="4991100" y="6154738"/>
            <a:ext cx="14288" cy="17463"/>
          </a:xfrm>
          <a:custGeom>
            <a:avLst/>
            <a:gdLst>
              <a:gd name="T0" fmla="*/ 16 w 16"/>
              <a:gd name="T1" fmla="*/ 21 h 21"/>
              <a:gd name="T2" fmla="*/ 13 w 16"/>
              <a:gd name="T3" fmla="*/ 21 h 21"/>
              <a:gd name="T4" fmla="*/ 13 w 16"/>
              <a:gd name="T5" fmla="*/ 10 h 21"/>
              <a:gd name="T6" fmla="*/ 13 w 16"/>
              <a:gd name="T7" fmla="*/ 10 h 21"/>
              <a:gd name="T8" fmla="*/ 13 w 16"/>
              <a:gd name="T9" fmla="*/ 6 h 21"/>
              <a:gd name="T10" fmla="*/ 12 w 16"/>
              <a:gd name="T11" fmla="*/ 4 h 21"/>
              <a:gd name="T12" fmla="*/ 12 w 16"/>
              <a:gd name="T13" fmla="*/ 4 h 21"/>
              <a:gd name="T14" fmla="*/ 11 w 16"/>
              <a:gd name="T15" fmla="*/ 4 h 21"/>
              <a:gd name="T16" fmla="*/ 9 w 16"/>
              <a:gd name="T17" fmla="*/ 3 h 21"/>
              <a:gd name="T18" fmla="*/ 9 w 16"/>
              <a:gd name="T19" fmla="*/ 3 h 21"/>
              <a:gd name="T20" fmla="*/ 6 w 16"/>
              <a:gd name="T21" fmla="*/ 4 h 21"/>
              <a:gd name="T22" fmla="*/ 3 w 16"/>
              <a:gd name="T23" fmla="*/ 6 h 21"/>
              <a:gd name="T24" fmla="*/ 3 w 16"/>
              <a:gd name="T25" fmla="*/ 21 h 21"/>
              <a:gd name="T26" fmla="*/ 0 w 16"/>
              <a:gd name="T27" fmla="*/ 21 h 21"/>
              <a:gd name="T28" fmla="*/ 0 w 16"/>
              <a:gd name="T29" fmla="*/ 1 h 21"/>
              <a:gd name="T30" fmla="*/ 3 w 16"/>
              <a:gd name="T31" fmla="*/ 1 h 21"/>
              <a:gd name="T32" fmla="*/ 3 w 16"/>
              <a:gd name="T33" fmla="*/ 3 h 21"/>
              <a:gd name="T34" fmla="*/ 3 w 16"/>
              <a:gd name="T35" fmla="*/ 3 h 21"/>
              <a:gd name="T36" fmla="*/ 6 w 16"/>
              <a:gd name="T37" fmla="*/ 1 h 21"/>
              <a:gd name="T38" fmla="*/ 10 w 16"/>
              <a:gd name="T39" fmla="*/ 0 h 21"/>
              <a:gd name="T40" fmla="*/ 10 w 16"/>
              <a:gd name="T41" fmla="*/ 0 h 21"/>
              <a:gd name="T42" fmla="*/ 13 w 16"/>
              <a:gd name="T43" fmla="*/ 1 h 21"/>
              <a:gd name="T44" fmla="*/ 15 w 16"/>
              <a:gd name="T45" fmla="*/ 2 h 21"/>
              <a:gd name="T46" fmla="*/ 15 w 16"/>
              <a:gd name="T47" fmla="*/ 2 h 21"/>
              <a:gd name="T48" fmla="*/ 16 w 16"/>
              <a:gd name="T49" fmla="*/ 5 h 21"/>
              <a:gd name="T50" fmla="*/ 16 w 16"/>
              <a:gd name="T51" fmla="*/ 8 h 21"/>
              <a:gd name="T52" fmla="*/ 16 w 16"/>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1">
                <a:moveTo>
                  <a:pt x="16"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5" y="2"/>
                </a:lnTo>
                <a:lnTo>
                  <a:pt x="15" y="2"/>
                </a:lnTo>
                <a:lnTo>
                  <a:pt x="16" y="5"/>
                </a:lnTo>
                <a:lnTo>
                  <a:pt x="16" y="8"/>
                </a:lnTo>
                <a:lnTo>
                  <a:pt x="16"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20">
            <a:extLst>
              <a:ext uri="{FF2B5EF4-FFF2-40B4-BE49-F238E27FC236}">
                <a16:creationId xmlns:a16="http://schemas.microsoft.com/office/drawing/2014/main" id="{CED27707-C773-4007-A409-64C73A7377E6}"/>
              </a:ext>
            </a:extLst>
          </p:cNvPr>
          <p:cNvSpPr>
            <a:spLocks noEditPoints="1"/>
          </p:cNvSpPr>
          <p:nvPr/>
        </p:nvSpPr>
        <p:spPr bwMode="auto">
          <a:xfrm>
            <a:off x="5021263" y="6149975"/>
            <a:ext cx="17463" cy="22225"/>
          </a:xfrm>
          <a:custGeom>
            <a:avLst/>
            <a:gdLst>
              <a:gd name="T0" fmla="*/ 0 w 22"/>
              <a:gd name="T1" fmla="*/ 27 h 27"/>
              <a:gd name="T2" fmla="*/ 0 w 22"/>
              <a:gd name="T3" fmla="*/ 0 h 27"/>
              <a:gd name="T4" fmla="*/ 6 w 22"/>
              <a:gd name="T5" fmla="*/ 0 h 27"/>
              <a:gd name="T6" fmla="*/ 6 w 22"/>
              <a:gd name="T7" fmla="*/ 0 h 27"/>
              <a:gd name="T8" fmla="*/ 11 w 22"/>
              <a:gd name="T9" fmla="*/ 1 h 27"/>
              <a:gd name="T10" fmla="*/ 15 w 22"/>
              <a:gd name="T11" fmla="*/ 2 h 27"/>
              <a:gd name="T12" fmla="*/ 15 w 22"/>
              <a:gd name="T13" fmla="*/ 2 h 27"/>
              <a:gd name="T14" fmla="*/ 18 w 22"/>
              <a:gd name="T15" fmla="*/ 4 h 27"/>
              <a:gd name="T16" fmla="*/ 20 w 22"/>
              <a:gd name="T17" fmla="*/ 6 h 27"/>
              <a:gd name="T18" fmla="*/ 20 w 22"/>
              <a:gd name="T19" fmla="*/ 6 h 27"/>
              <a:gd name="T20" fmla="*/ 21 w 22"/>
              <a:gd name="T21" fmla="*/ 10 h 27"/>
              <a:gd name="T22" fmla="*/ 22 w 22"/>
              <a:gd name="T23" fmla="*/ 14 h 27"/>
              <a:gd name="T24" fmla="*/ 22 w 22"/>
              <a:gd name="T25" fmla="*/ 14 h 27"/>
              <a:gd name="T26" fmla="*/ 21 w 22"/>
              <a:gd name="T27" fmla="*/ 19 h 27"/>
              <a:gd name="T28" fmla="*/ 18 w 22"/>
              <a:gd name="T29" fmla="*/ 23 h 27"/>
              <a:gd name="T30" fmla="*/ 18 w 22"/>
              <a:gd name="T31" fmla="*/ 23 h 27"/>
              <a:gd name="T32" fmla="*/ 16 w 22"/>
              <a:gd name="T33" fmla="*/ 25 h 27"/>
              <a:gd name="T34" fmla="*/ 13 w 22"/>
              <a:gd name="T35" fmla="*/ 26 h 27"/>
              <a:gd name="T36" fmla="*/ 6 w 22"/>
              <a:gd name="T37" fmla="*/ 27 h 27"/>
              <a:gd name="T38" fmla="*/ 0 w 22"/>
              <a:gd name="T39" fmla="*/ 27 h 27"/>
              <a:gd name="T40" fmla="*/ 3 w 22"/>
              <a:gd name="T41" fmla="*/ 3 h 27"/>
              <a:gd name="T42" fmla="*/ 3 w 22"/>
              <a:gd name="T43" fmla="*/ 24 h 27"/>
              <a:gd name="T44" fmla="*/ 6 w 22"/>
              <a:gd name="T45" fmla="*/ 24 h 27"/>
              <a:gd name="T46" fmla="*/ 6 w 22"/>
              <a:gd name="T47" fmla="*/ 24 h 27"/>
              <a:gd name="T48" fmla="*/ 12 w 22"/>
              <a:gd name="T49" fmla="*/ 23 h 27"/>
              <a:gd name="T50" fmla="*/ 15 w 22"/>
              <a:gd name="T51" fmla="*/ 21 h 27"/>
              <a:gd name="T52" fmla="*/ 15 w 22"/>
              <a:gd name="T53" fmla="*/ 21 h 27"/>
              <a:gd name="T54" fmla="*/ 18 w 22"/>
              <a:gd name="T55" fmla="*/ 18 h 27"/>
              <a:gd name="T56" fmla="*/ 18 w 22"/>
              <a:gd name="T57" fmla="*/ 13 h 27"/>
              <a:gd name="T58" fmla="*/ 18 w 22"/>
              <a:gd name="T59" fmla="*/ 13 h 27"/>
              <a:gd name="T60" fmla="*/ 18 w 22"/>
              <a:gd name="T61" fmla="*/ 9 h 27"/>
              <a:gd name="T62" fmla="*/ 15 w 22"/>
              <a:gd name="T63" fmla="*/ 6 h 27"/>
              <a:gd name="T64" fmla="*/ 15 w 22"/>
              <a:gd name="T65" fmla="*/ 6 h 27"/>
              <a:gd name="T66" fmla="*/ 12 w 22"/>
              <a:gd name="T67" fmla="*/ 4 h 27"/>
              <a:gd name="T68" fmla="*/ 6 w 22"/>
              <a:gd name="T69" fmla="*/ 3 h 27"/>
              <a:gd name="T70" fmla="*/ 3 w 22"/>
              <a:gd name="T71"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27">
                <a:moveTo>
                  <a:pt x="0" y="27"/>
                </a:moveTo>
                <a:lnTo>
                  <a:pt x="0" y="0"/>
                </a:lnTo>
                <a:lnTo>
                  <a:pt x="6" y="0"/>
                </a:lnTo>
                <a:lnTo>
                  <a:pt x="6" y="0"/>
                </a:lnTo>
                <a:lnTo>
                  <a:pt x="11" y="1"/>
                </a:lnTo>
                <a:lnTo>
                  <a:pt x="15" y="2"/>
                </a:lnTo>
                <a:lnTo>
                  <a:pt x="15" y="2"/>
                </a:lnTo>
                <a:lnTo>
                  <a:pt x="18" y="4"/>
                </a:lnTo>
                <a:lnTo>
                  <a:pt x="20" y="6"/>
                </a:lnTo>
                <a:lnTo>
                  <a:pt x="20" y="6"/>
                </a:lnTo>
                <a:lnTo>
                  <a:pt x="21" y="10"/>
                </a:lnTo>
                <a:lnTo>
                  <a:pt x="22" y="14"/>
                </a:lnTo>
                <a:lnTo>
                  <a:pt x="22" y="14"/>
                </a:lnTo>
                <a:lnTo>
                  <a:pt x="21" y="19"/>
                </a:lnTo>
                <a:lnTo>
                  <a:pt x="18" y="23"/>
                </a:lnTo>
                <a:lnTo>
                  <a:pt x="18" y="23"/>
                </a:lnTo>
                <a:lnTo>
                  <a:pt x="16" y="25"/>
                </a:lnTo>
                <a:lnTo>
                  <a:pt x="13" y="26"/>
                </a:lnTo>
                <a:lnTo>
                  <a:pt x="6" y="27"/>
                </a:lnTo>
                <a:lnTo>
                  <a:pt x="0" y="27"/>
                </a:lnTo>
                <a:close/>
                <a:moveTo>
                  <a:pt x="3" y="3"/>
                </a:moveTo>
                <a:lnTo>
                  <a:pt x="3" y="24"/>
                </a:lnTo>
                <a:lnTo>
                  <a:pt x="6" y="24"/>
                </a:lnTo>
                <a:lnTo>
                  <a:pt x="6" y="24"/>
                </a:lnTo>
                <a:lnTo>
                  <a:pt x="12" y="23"/>
                </a:lnTo>
                <a:lnTo>
                  <a:pt x="15" y="21"/>
                </a:lnTo>
                <a:lnTo>
                  <a:pt x="15" y="21"/>
                </a:lnTo>
                <a:lnTo>
                  <a:pt x="18" y="18"/>
                </a:lnTo>
                <a:lnTo>
                  <a:pt x="18" y="13"/>
                </a:lnTo>
                <a:lnTo>
                  <a:pt x="18" y="13"/>
                </a:lnTo>
                <a:lnTo>
                  <a:pt x="18" y="9"/>
                </a:lnTo>
                <a:lnTo>
                  <a:pt x="15" y="6"/>
                </a:lnTo>
                <a:lnTo>
                  <a:pt x="15" y="6"/>
                </a:lnTo>
                <a:lnTo>
                  <a:pt x="12" y="4"/>
                </a:lnTo>
                <a:lnTo>
                  <a:pt x="6"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21">
            <a:extLst>
              <a:ext uri="{FF2B5EF4-FFF2-40B4-BE49-F238E27FC236}">
                <a16:creationId xmlns:a16="http://schemas.microsoft.com/office/drawing/2014/main" id="{EFF4A9AF-7A5F-408C-96E6-6B7B25695596}"/>
              </a:ext>
            </a:extLst>
          </p:cNvPr>
          <p:cNvSpPr>
            <a:spLocks noEditPoints="1"/>
          </p:cNvSpPr>
          <p:nvPr/>
        </p:nvSpPr>
        <p:spPr bwMode="auto">
          <a:xfrm>
            <a:off x="5040313" y="6154738"/>
            <a:ext cx="15875" cy="17463"/>
          </a:xfrm>
          <a:custGeom>
            <a:avLst/>
            <a:gdLst>
              <a:gd name="T0" fmla="*/ 10 w 18"/>
              <a:gd name="T1" fmla="*/ 21 h 21"/>
              <a:gd name="T2" fmla="*/ 10 w 18"/>
              <a:gd name="T3" fmla="*/ 21 h 21"/>
              <a:gd name="T4" fmla="*/ 6 w 18"/>
              <a:gd name="T5" fmla="*/ 21 h 21"/>
              <a:gd name="T6" fmla="*/ 3 w 18"/>
              <a:gd name="T7" fmla="*/ 19 h 21"/>
              <a:gd name="T8" fmla="*/ 3 w 18"/>
              <a:gd name="T9" fmla="*/ 19 h 21"/>
              <a:gd name="T10" fmla="*/ 1 w 18"/>
              <a:gd name="T11" fmla="*/ 15 h 21"/>
              <a:gd name="T12" fmla="*/ 0 w 18"/>
              <a:gd name="T13" fmla="*/ 11 h 21"/>
              <a:gd name="T14" fmla="*/ 0 w 18"/>
              <a:gd name="T15" fmla="*/ 11 h 21"/>
              <a:gd name="T16" fmla="*/ 1 w 18"/>
              <a:gd name="T17" fmla="*/ 7 h 21"/>
              <a:gd name="T18" fmla="*/ 2 w 18"/>
              <a:gd name="T19" fmla="*/ 3 h 21"/>
              <a:gd name="T20" fmla="*/ 2 w 18"/>
              <a:gd name="T21" fmla="*/ 3 h 21"/>
              <a:gd name="T22" fmla="*/ 6 w 18"/>
              <a:gd name="T23" fmla="*/ 1 h 21"/>
              <a:gd name="T24" fmla="*/ 9 w 18"/>
              <a:gd name="T25" fmla="*/ 0 h 21"/>
              <a:gd name="T26" fmla="*/ 9 w 18"/>
              <a:gd name="T27" fmla="*/ 0 h 21"/>
              <a:gd name="T28" fmla="*/ 13 w 18"/>
              <a:gd name="T29" fmla="*/ 1 h 21"/>
              <a:gd name="T30" fmla="*/ 16 w 18"/>
              <a:gd name="T31" fmla="*/ 3 h 21"/>
              <a:gd name="T32" fmla="*/ 16 w 18"/>
              <a:gd name="T33" fmla="*/ 3 h 21"/>
              <a:gd name="T34" fmla="*/ 17 w 18"/>
              <a:gd name="T35" fmla="*/ 6 h 21"/>
              <a:gd name="T36" fmla="*/ 18 w 18"/>
              <a:gd name="T37" fmla="*/ 9 h 21"/>
              <a:gd name="T38" fmla="*/ 18 w 18"/>
              <a:gd name="T39" fmla="*/ 11 h 21"/>
              <a:gd name="T40" fmla="*/ 3 w 18"/>
              <a:gd name="T41" fmla="*/ 11 h 21"/>
              <a:gd name="T42" fmla="*/ 3 w 18"/>
              <a:gd name="T43" fmla="*/ 11 h 21"/>
              <a:gd name="T44" fmla="*/ 4 w 18"/>
              <a:gd name="T45" fmla="*/ 14 h 21"/>
              <a:gd name="T46" fmla="*/ 5 w 18"/>
              <a:gd name="T47" fmla="*/ 17 h 21"/>
              <a:gd name="T48" fmla="*/ 5 w 18"/>
              <a:gd name="T49" fmla="*/ 17 h 21"/>
              <a:gd name="T50" fmla="*/ 7 w 18"/>
              <a:gd name="T51" fmla="*/ 18 h 21"/>
              <a:gd name="T52" fmla="*/ 10 w 18"/>
              <a:gd name="T53" fmla="*/ 19 h 21"/>
              <a:gd name="T54" fmla="*/ 10 w 18"/>
              <a:gd name="T55" fmla="*/ 19 h 21"/>
              <a:gd name="T56" fmla="*/ 14 w 18"/>
              <a:gd name="T57" fmla="*/ 18 h 21"/>
              <a:gd name="T58" fmla="*/ 17 w 18"/>
              <a:gd name="T59" fmla="*/ 16 h 21"/>
              <a:gd name="T60" fmla="*/ 17 w 18"/>
              <a:gd name="T61" fmla="*/ 16 h 21"/>
              <a:gd name="T62" fmla="*/ 17 w 18"/>
              <a:gd name="T63" fmla="*/ 20 h 21"/>
              <a:gd name="T64" fmla="*/ 17 w 18"/>
              <a:gd name="T65" fmla="*/ 20 h 21"/>
              <a:gd name="T66" fmla="*/ 13 w 18"/>
              <a:gd name="T67" fmla="*/ 21 h 21"/>
              <a:gd name="T68" fmla="*/ 10 w 18"/>
              <a:gd name="T69" fmla="*/ 21 h 21"/>
              <a:gd name="T70" fmla="*/ 10 w 18"/>
              <a:gd name="T71" fmla="*/ 21 h 21"/>
              <a:gd name="T72" fmla="*/ 3 w 18"/>
              <a:gd name="T73" fmla="*/ 9 h 21"/>
              <a:gd name="T74" fmla="*/ 15 w 18"/>
              <a:gd name="T75" fmla="*/ 9 h 21"/>
              <a:gd name="T76" fmla="*/ 15 w 18"/>
              <a:gd name="T77" fmla="*/ 9 h 21"/>
              <a:gd name="T78" fmla="*/ 14 w 18"/>
              <a:gd name="T79" fmla="*/ 6 h 21"/>
              <a:gd name="T80" fmla="*/ 13 w 18"/>
              <a:gd name="T81" fmla="*/ 4 h 21"/>
              <a:gd name="T82" fmla="*/ 12 w 18"/>
              <a:gd name="T83" fmla="*/ 3 h 21"/>
              <a:gd name="T84" fmla="*/ 9 w 18"/>
              <a:gd name="T85" fmla="*/ 3 h 21"/>
              <a:gd name="T86" fmla="*/ 9 w 18"/>
              <a:gd name="T87" fmla="*/ 3 h 21"/>
              <a:gd name="T88" fmla="*/ 7 w 18"/>
              <a:gd name="T89" fmla="*/ 3 h 21"/>
              <a:gd name="T90" fmla="*/ 5 w 18"/>
              <a:gd name="T91" fmla="*/ 4 h 21"/>
              <a:gd name="T92" fmla="*/ 5 w 18"/>
              <a:gd name="T93" fmla="*/ 4 h 21"/>
              <a:gd name="T94" fmla="*/ 4 w 18"/>
              <a:gd name="T95" fmla="*/ 6 h 21"/>
              <a:gd name="T96" fmla="*/ 3 w 18"/>
              <a:gd name="T97" fmla="*/ 9 h 21"/>
              <a:gd name="T98" fmla="*/ 3 w 18"/>
              <a:gd name="T9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1">
                <a:moveTo>
                  <a:pt x="10" y="21"/>
                </a:moveTo>
                <a:lnTo>
                  <a:pt x="10" y="21"/>
                </a:lnTo>
                <a:lnTo>
                  <a:pt x="6" y="21"/>
                </a:lnTo>
                <a:lnTo>
                  <a:pt x="3" y="19"/>
                </a:lnTo>
                <a:lnTo>
                  <a:pt x="3" y="19"/>
                </a:lnTo>
                <a:lnTo>
                  <a:pt x="1" y="15"/>
                </a:lnTo>
                <a:lnTo>
                  <a:pt x="0" y="11"/>
                </a:lnTo>
                <a:lnTo>
                  <a:pt x="0" y="11"/>
                </a:lnTo>
                <a:lnTo>
                  <a:pt x="1" y="7"/>
                </a:lnTo>
                <a:lnTo>
                  <a:pt x="2" y="3"/>
                </a:lnTo>
                <a:lnTo>
                  <a:pt x="2" y="3"/>
                </a:lnTo>
                <a:lnTo>
                  <a:pt x="6" y="1"/>
                </a:lnTo>
                <a:lnTo>
                  <a:pt x="9" y="0"/>
                </a:lnTo>
                <a:lnTo>
                  <a:pt x="9" y="0"/>
                </a:lnTo>
                <a:lnTo>
                  <a:pt x="13" y="1"/>
                </a:lnTo>
                <a:lnTo>
                  <a:pt x="16" y="3"/>
                </a:lnTo>
                <a:lnTo>
                  <a:pt x="16" y="3"/>
                </a:lnTo>
                <a:lnTo>
                  <a:pt x="17" y="6"/>
                </a:lnTo>
                <a:lnTo>
                  <a:pt x="18" y="9"/>
                </a:lnTo>
                <a:lnTo>
                  <a:pt x="18" y="11"/>
                </a:lnTo>
                <a:lnTo>
                  <a:pt x="3" y="11"/>
                </a:lnTo>
                <a:lnTo>
                  <a:pt x="3" y="11"/>
                </a:lnTo>
                <a:lnTo>
                  <a:pt x="4" y="14"/>
                </a:lnTo>
                <a:lnTo>
                  <a:pt x="5" y="17"/>
                </a:lnTo>
                <a:lnTo>
                  <a:pt x="5" y="17"/>
                </a:lnTo>
                <a:lnTo>
                  <a:pt x="7" y="18"/>
                </a:lnTo>
                <a:lnTo>
                  <a:pt x="10" y="19"/>
                </a:lnTo>
                <a:lnTo>
                  <a:pt x="10" y="19"/>
                </a:lnTo>
                <a:lnTo>
                  <a:pt x="14" y="18"/>
                </a:lnTo>
                <a:lnTo>
                  <a:pt x="17" y="16"/>
                </a:lnTo>
                <a:lnTo>
                  <a:pt x="17" y="16"/>
                </a:lnTo>
                <a:lnTo>
                  <a:pt x="17" y="20"/>
                </a:lnTo>
                <a:lnTo>
                  <a:pt x="17" y="20"/>
                </a:lnTo>
                <a:lnTo>
                  <a:pt x="13" y="21"/>
                </a:lnTo>
                <a:lnTo>
                  <a:pt x="10" y="21"/>
                </a:lnTo>
                <a:lnTo>
                  <a:pt x="10" y="21"/>
                </a:lnTo>
                <a:close/>
                <a:moveTo>
                  <a:pt x="3" y="9"/>
                </a:moveTo>
                <a:lnTo>
                  <a:pt x="15" y="9"/>
                </a:lnTo>
                <a:lnTo>
                  <a:pt x="15" y="9"/>
                </a:lnTo>
                <a:lnTo>
                  <a:pt x="14" y="6"/>
                </a:lnTo>
                <a:lnTo>
                  <a:pt x="13"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22">
            <a:extLst>
              <a:ext uri="{FF2B5EF4-FFF2-40B4-BE49-F238E27FC236}">
                <a16:creationId xmlns:a16="http://schemas.microsoft.com/office/drawing/2014/main" id="{B324D98C-7E0C-4528-B97D-98D390737291}"/>
              </a:ext>
            </a:extLst>
          </p:cNvPr>
          <p:cNvSpPr>
            <a:spLocks/>
          </p:cNvSpPr>
          <p:nvPr/>
        </p:nvSpPr>
        <p:spPr bwMode="auto">
          <a:xfrm>
            <a:off x="5057775" y="6154738"/>
            <a:ext cx="12700" cy="17463"/>
          </a:xfrm>
          <a:custGeom>
            <a:avLst/>
            <a:gdLst>
              <a:gd name="T0" fmla="*/ 7 w 16"/>
              <a:gd name="T1" fmla="*/ 21 h 21"/>
              <a:gd name="T2" fmla="*/ 7 w 16"/>
              <a:gd name="T3" fmla="*/ 21 h 21"/>
              <a:gd name="T4" fmla="*/ 3 w 16"/>
              <a:gd name="T5" fmla="*/ 21 h 21"/>
              <a:gd name="T6" fmla="*/ 0 w 16"/>
              <a:gd name="T7" fmla="*/ 20 h 21"/>
              <a:gd name="T8" fmla="*/ 0 w 16"/>
              <a:gd name="T9" fmla="*/ 16 h 21"/>
              <a:gd name="T10" fmla="*/ 0 w 16"/>
              <a:gd name="T11" fmla="*/ 16 h 21"/>
              <a:gd name="T12" fmla="*/ 0 w 16"/>
              <a:gd name="T13" fmla="*/ 16 h 21"/>
              <a:gd name="T14" fmla="*/ 3 w 16"/>
              <a:gd name="T15" fmla="*/ 18 h 21"/>
              <a:gd name="T16" fmla="*/ 7 w 16"/>
              <a:gd name="T17" fmla="*/ 19 h 21"/>
              <a:gd name="T18" fmla="*/ 7 w 16"/>
              <a:gd name="T19" fmla="*/ 19 h 21"/>
              <a:gd name="T20" fmla="*/ 11 w 16"/>
              <a:gd name="T21" fmla="*/ 18 h 21"/>
              <a:gd name="T22" fmla="*/ 12 w 16"/>
              <a:gd name="T23" fmla="*/ 17 h 21"/>
              <a:gd name="T24" fmla="*/ 13 w 16"/>
              <a:gd name="T25" fmla="*/ 16 h 21"/>
              <a:gd name="T26" fmla="*/ 13 w 16"/>
              <a:gd name="T27" fmla="*/ 16 h 21"/>
              <a:gd name="T28" fmla="*/ 12 w 16"/>
              <a:gd name="T29" fmla="*/ 14 h 21"/>
              <a:gd name="T30" fmla="*/ 12 w 16"/>
              <a:gd name="T31" fmla="*/ 14 h 21"/>
              <a:gd name="T32" fmla="*/ 8 w 16"/>
              <a:gd name="T33" fmla="*/ 13 h 21"/>
              <a:gd name="T34" fmla="*/ 8 w 16"/>
              <a:gd name="T35" fmla="*/ 13 h 21"/>
              <a:gd name="T36" fmla="*/ 4 w 16"/>
              <a:gd name="T37" fmla="*/ 12 h 21"/>
              <a:gd name="T38" fmla="*/ 4 w 16"/>
              <a:gd name="T39" fmla="*/ 12 h 21"/>
              <a:gd name="T40" fmla="*/ 1 w 16"/>
              <a:gd name="T41" fmla="*/ 10 h 21"/>
              <a:gd name="T42" fmla="*/ 1 w 16"/>
              <a:gd name="T43" fmla="*/ 10 h 21"/>
              <a:gd name="T44" fmla="*/ 0 w 16"/>
              <a:gd name="T45" fmla="*/ 8 h 21"/>
              <a:gd name="T46" fmla="*/ 0 w 16"/>
              <a:gd name="T47" fmla="*/ 6 h 21"/>
              <a:gd name="T48" fmla="*/ 0 w 16"/>
              <a:gd name="T49" fmla="*/ 6 h 21"/>
              <a:gd name="T50" fmla="*/ 0 w 16"/>
              <a:gd name="T51" fmla="*/ 4 h 21"/>
              <a:gd name="T52" fmla="*/ 2 w 16"/>
              <a:gd name="T53" fmla="*/ 2 h 21"/>
              <a:gd name="T54" fmla="*/ 2 w 16"/>
              <a:gd name="T55" fmla="*/ 2 h 21"/>
              <a:gd name="T56" fmla="*/ 4 w 16"/>
              <a:gd name="T57" fmla="*/ 1 h 21"/>
              <a:gd name="T58" fmla="*/ 7 w 16"/>
              <a:gd name="T59" fmla="*/ 0 h 21"/>
              <a:gd name="T60" fmla="*/ 7 w 16"/>
              <a:gd name="T61" fmla="*/ 0 h 21"/>
              <a:gd name="T62" fmla="*/ 12 w 16"/>
              <a:gd name="T63" fmla="*/ 1 h 21"/>
              <a:gd name="T64" fmla="*/ 15 w 16"/>
              <a:gd name="T65" fmla="*/ 2 h 21"/>
              <a:gd name="T66" fmla="*/ 15 w 16"/>
              <a:gd name="T67" fmla="*/ 5 h 21"/>
              <a:gd name="T68" fmla="*/ 15 w 16"/>
              <a:gd name="T69" fmla="*/ 5 h 21"/>
              <a:gd name="T70" fmla="*/ 15 w 16"/>
              <a:gd name="T71" fmla="*/ 5 h 21"/>
              <a:gd name="T72" fmla="*/ 12 w 16"/>
              <a:gd name="T73" fmla="*/ 4 h 21"/>
              <a:gd name="T74" fmla="*/ 7 w 16"/>
              <a:gd name="T75" fmla="*/ 3 h 21"/>
              <a:gd name="T76" fmla="*/ 7 w 16"/>
              <a:gd name="T77" fmla="*/ 3 h 21"/>
              <a:gd name="T78" fmla="*/ 4 w 16"/>
              <a:gd name="T79" fmla="*/ 4 h 21"/>
              <a:gd name="T80" fmla="*/ 4 w 16"/>
              <a:gd name="T81" fmla="*/ 4 h 21"/>
              <a:gd name="T82" fmla="*/ 3 w 16"/>
              <a:gd name="T83" fmla="*/ 5 h 21"/>
              <a:gd name="T84" fmla="*/ 3 w 16"/>
              <a:gd name="T85" fmla="*/ 6 h 21"/>
              <a:gd name="T86" fmla="*/ 3 w 16"/>
              <a:gd name="T87" fmla="*/ 6 h 21"/>
              <a:gd name="T88" fmla="*/ 3 w 16"/>
              <a:gd name="T89" fmla="*/ 8 h 21"/>
              <a:gd name="T90" fmla="*/ 3 w 16"/>
              <a:gd name="T91" fmla="*/ 8 h 21"/>
              <a:gd name="T92" fmla="*/ 6 w 16"/>
              <a:gd name="T93" fmla="*/ 9 h 21"/>
              <a:gd name="T94" fmla="*/ 11 w 16"/>
              <a:gd name="T95" fmla="*/ 10 h 21"/>
              <a:gd name="T96" fmla="*/ 11 w 16"/>
              <a:gd name="T97" fmla="*/ 10 h 21"/>
              <a:gd name="T98" fmla="*/ 13 w 16"/>
              <a:gd name="T99" fmla="*/ 11 h 21"/>
              <a:gd name="T100" fmla="*/ 15 w 16"/>
              <a:gd name="T101" fmla="*/ 12 h 21"/>
              <a:gd name="T102" fmla="*/ 15 w 16"/>
              <a:gd name="T103" fmla="*/ 12 h 21"/>
              <a:gd name="T104" fmla="*/ 15 w 16"/>
              <a:gd name="T105" fmla="*/ 13 h 21"/>
              <a:gd name="T106" fmla="*/ 16 w 16"/>
              <a:gd name="T107" fmla="*/ 15 h 21"/>
              <a:gd name="T108" fmla="*/ 16 w 16"/>
              <a:gd name="T109" fmla="*/ 15 h 21"/>
              <a:gd name="T110" fmla="*/ 15 w 16"/>
              <a:gd name="T111" fmla="*/ 18 h 21"/>
              <a:gd name="T112" fmla="*/ 13 w 16"/>
              <a:gd name="T113" fmla="*/ 20 h 21"/>
              <a:gd name="T114" fmla="*/ 13 w 16"/>
              <a:gd name="T115" fmla="*/ 20 h 21"/>
              <a:gd name="T116" fmla="*/ 11 w 16"/>
              <a:gd name="T117" fmla="*/ 21 h 21"/>
              <a:gd name="T118" fmla="*/ 7 w 16"/>
              <a:gd name="T119" fmla="*/ 21 h 21"/>
              <a:gd name="T120" fmla="*/ 7 w 16"/>
              <a:gd name="T1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 h="21">
                <a:moveTo>
                  <a:pt x="7" y="21"/>
                </a:moveTo>
                <a:lnTo>
                  <a:pt x="7" y="21"/>
                </a:lnTo>
                <a:lnTo>
                  <a:pt x="3" y="21"/>
                </a:lnTo>
                <a:lnTo>
                  <a:pt x="0" y="20"/>
                </a:lnTo>
                <a:lnTo>
                  <a:pt x="0" y="16"/>
                </a:lnTo>
                <a:lnTo>
                  <a:pt x="0" y="16"/>
                </a:lnTo>
                <a:lnTo>
                  <a:pt x="0" y="16"/>
                </a:lnTo>
                <a:lnTo>
                  <a:pt x="3" y="18"/>
                </a:lnTo>
                <a:lnTo>
                  <a:pt x="7" y="19"/>
                </a:lnTo>
                <a:lnTo>
                  <a:pt x="7" y="19"/>
                </a:lnTo>
                <a:lnTo>
                  <a:pt x="11" y="18"/>
                </a:lnTo>
                <a:lnTo>
                  <a:pt x="12" y="17"/>
                </a:lnTo>
                <a:lnTo>
                  <a:pt x="13" y="16"/>
                </a:lnTo>
                <a:lnTo>
                  <a:pt x="13" y="16"/>
                </a:lnTo>
                <a:lnTo>
                  <a:pt x="12" y="14"/>
                </a:lnTo>
                <a:lnTo>
                  <a:pt x="12" y="14"/>
                </a:lnTo>
                <a:lnTo>
                  <a:pt x="8" y="13"/>
                </a:lnTo>
                <a:lnTo>
                  <a:pt x="8" y="13"/>
                </a:lnTo>
                <a:lnTo>
                  <a:pt x="4" y="12"/>
                </a:lnTo>
                <a:lnTo>
                  <a:pt x="4" y="12"/>
                </a:lnTo>
                <a:lnTo>
                  <a:pt x="1" y="10"/>
                </a:lnTo>
                <a:lnTo>
                  <a:pt x="1" y="10"/>
                </a:lnTo>
                <a:lnTo>
                  <a:pt x="0" y="8"/>
                </a:lnTo>
                <a:lnTo>
                  <a:pt x="0" y="6"/>
                </a:lnTo>
                <a:lnTo>
                  <a:pt x="0" y="6"/>
                </a:lnTo>
                <a:lnTo>
                  <a:pt x="0" y="4"/>
                </a:lnTo>
                <a:lnTo>
                  <a:pt x="2" y="2"/>
                </a:lnTo>
                <a:lnTo>
                  <a:pt x="2" y="2"/>
                </a:lnTo>
                <a:lnTo>
                  <a:pt x="4" y="1"/>
                </a:lnTo>
                <a:lnTo>
                  <a:pt x="7" y="0"/>
                </a:lnTo>
                <a:lnTo>
                  <a:pt x="7" y="0"/>
                </a:lnTo>
                <a:lnTo>
                  <a:pt x="12" y="1"/>
                </a:lnTo>
                <a:lnTo>
                  <a:pt x="15" y="2"/>
                </a:lnTo>
                <a:lnTo>
                  <a:pt x="15" y="5"/>
                </a:lnTo>
                <a:lnTo>
                  <a:pt x="15" y="5"/>
                </a:lnTo>
                <a:lnTo>
                  <a:pt x="15" y="5"/>
                </a:lnTo>
                <a:lnTo>
                  <a:pt x="12" y="4"/>
                </a:lnTo>
                <a:lnTo>
                  <a:pt x="7" y="3"/>
                </a:lnTo>
                <a:lnTo>
                  <a:pt x="7" y="3"/>
                </a:lnTo>
                <a:lnTo>
                  <a:pt x="4" y="4"/>
                </a:lnTo>
                <a:lnTo>
                  <a:pt x="4" y="4"/>
                </a:lnTo>
                <a:lnTo>
                  <a:pt x="3" y="5"/>
                </a:lnTo>
                <a:lnTo>
                  <a:pt x="3" y="6"/>
                </a:lnTo>
                <a:lnTo>
                  <a:pt x="3" y="6"/>
                </a:lnTo>
                <a:lnTo>
                  <a:pt x="3" y="8"/>
                </a:lnTo>
                <a:lnTo>
                  <a:pt x="3" y="8"/>
                </a:lnTo>
                <a:lnTo>
                  <a:pt x="6" y="9"/>
                </a:lnTo>
                <a:lnTo>
                  <a:pt x="11" y="10"/>
                </a:lnTo>
                <a:lnTo>
                  <a:pt x="11" y="10"/>
                </a:lnTo>
                <a:lnTo>
                  <a:pt x="13" y="11"/>
                </a:lnTo>
                <a:lnTo>
                  <a:pt x="15" y="12"/>
                </a:lnTo>
                <a:lnTo>
                  <a:pt x="15" y="12"/>
                </a:lnTo>
                <a:lnTo>
                  <a:pt x="15" y="13"/>
                </a:lnTo>
                <a:lnTo>
                  <a:pt x="16" y="15"/>
                </a:lnTo>
                <a:lnTo>
                  <a:pt x="16" y="15"/>
                </a:lnTo>
                <a:lnTo>
                  <a:pt x="15" y="18"/>
                </a:lnTo>
                <a:lnTo>
                  <a:pt x="13" y="20"/>
                </a:lnTo>
                <a:lnTo>
                  <a:pt x="13" y="20"/>
                </a:lnTo>
                <a:lnTo>
                  <a:pt x="11" y="21"/>
                </a:lnTo>
                <a:lnTo>
                  <a:pt x="7" y="21"/>
                </a:lnTo>
                <a:lnTo>
                  <a:pt x="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23">
            <a:extLst>
              <a:ext uri="{FF2B5EF4-FFF2-40B4-BE49-F238E27FC236}">
                <a16:creationId xmlns:a16="http://schemas.microsoft.com/office/drawing/2014/main" id="{2F4FD898-074A-4B8A-9E48-06AC19BB6862}"/>
              </a:ext>
            </a:extLst>
          </p:cNvPr>
          <p:cNvSpPr>
            <a:spLocks noEditPoints="1"/>
          </p:cNvSpPr>
          <p:nvPr/>
        </p:nvSpPr>
        <p:spPr bwMode="auto">
          <a:xfrm>
            <a:off x="5072063" y="6149975"/>
            <a:ext cx="3175" cy="22225"/>
          </a:xfrm>
          <a:custGeom>
            <a:avLst/>
            <a:gdLst>
              <a:gd name="T0" fmla="*/ 4 w 4"/>
              <a:gd name="T1" fmla="*/ 3 h 27"/>
              <a:gd name="T2" fmla="*/ 0 w 4"/>
              <a:gd name="T3" fmla="*/ 3 h 27"/>
              <a:gd name="T4" fmla="*/ 0 w 4"/>
              <a:gd name="T5" fmla="*/ 0 h 27"/>
              <a:gd name="T6" fmla="*/ 4 w 4"/>
              <a:gd name="T7" fmla="*/ 0 h 27"/>
              <a:gd name="T8" fmla="*/ 4 w 4"/>
              <a:gd name="T9" fmla="*/ 3 h 27"/>
              <a:gd name="T10" fmla="*/ 4 w 4"/>
              <a:gd name="T11" fmla="*/ 27 h 27"/>
              <a:gd name="T12" fmla="*/ 1 w 4"/>
              <a:gd name="T13" fmla="*/ 27 h 27"/>
              <a:gd name="T14" fmla="*/ 1 w 4"/>
              <a:gd name="T15" fmla="*/ 7 h 27"/>
              <a:gd name="T16" fmla="*/ 4 w 4"/>
              <a:gd name="T17" fmla="*/ 7 h 27"/>
              <a:gd name="T18" fmla="*/ 4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4" y="3"/>
                </a:moveTo>
                <a:lnTo>
                  <a:pt x="0" y="3"/>
                </a:lnTo>
                <a:lnTo>
                  <a:pt x="0" y="0"/>
                </a:lnTo>
                <a:lnTo>
                  <a:pt x="4" y="0"/>
                </a:lnTo>
                <a:lnTo>
                  <a:pt x="4" y="3"/>
                </a:lnTo>
                <a:close/>
                <a:moveTo>
                  <a:pt x="4" y="27"/>
                </a:moveTo>
                <a:lnTo>
                  <a:pt x="1" y="27"/>
                </a:lnTo>
                <a:lnTo>
                  <a:pt x="1" y="7"/>
                </a:lnTo>
                <a:lnTo>
                  <a:pt x="4" y="7"/>
                </a:lnTo>
                <a:lnTo>
                  <a:pt x="4"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24">
            <a:extLst>
              <a:ext uri="{FF2B5EF4-FFF2-40B4-BE49-F238E27FC236}">
                <a16:creationId xmlns:a16="http://schemas.microsoft.com/office/drawing/2014/main" id="{3693BC9F-BEB7-4841-A2CC-9A62EB813CD3}"/>
              </a:ext>
            </a:extLst>
          </p:cNvPr>
          <p:cNvSpPr>
            <a:spLocks noEditPoints="1"/>
          </p:cNvSpPr>
          <p:nvPr/>
        </p:nvSpPr>
        <p:spPr bwMode="auto">
          <a:xfrm>
            <a:off x="5078413" y="6154738"/>
            <a:ext cx="15875" cy="22225"/>
          </a:xfrm>
          <a:custGeom>
            <a:avLst/>
            <a:gdLst>
              <a:gd name="T0" fmla="*/ 18 w 18"/>
              <a:gd name="T1" fmla="*/ 18 h 29"/>
              <a:gd name="T2" fmla="*/ 18 w 18"/>
              <a:gd name="T3" fmla="*/ 18 h 29"/>
              <a:gd name="T4" fmla="*/ 17 w 18"/>
              <a:gd name="T5" fmla="*/ 24 h 29"/>
              <a:gd name="T6" fmla="*/ 15 w 18"/>
              <a:gd name="T7" fmla="*/ 27 h 29"/>
              <a:gd name="T8" fmla="*/ 12 w 18"/>
              <a:gd name="T9" fmla="*/ 29 h 29"/>
              <a:gd name="T10" fmla="*/ 8 w 18"/>
              <a:gd name="T11" fmla="*/ 29 h 29"/>
              <a:gd name="T12" fmla="*/ 8 w 18"/>
              <a:gd name="T13" fmla="*/ 29 h 29"/>
              <a:gd name="T14" fmla="*/ 2 w 18"/>
              <a:gd name="T15" fmla="*/ 28 h 29"/>
              <a:gd name="T16" fmla="*/ 2 w 18"/>
              <a:gd name="T17" fmla="*/ 25 h 29"/>
              <a:gd name="T18" fmla="*/ 2 w 18"/>
              <a:gd name="T19" fmla="*/ 25 h 29"/>
              <a:gd name="T20" fmla="*/ 2 w 18"/>
              <a:gd name="T21" fmla="*/ 25 h 29"/>
              <a:gd name="T22" fmla="*/ 6 w 18"/>
              <a:gd name="T23" fmla="*/ 26 h 29"/>
              <a:gd name="T24" fmla="*/ 9 w 18"/>
              <a:gd name="T25" fmla="*/ 27 h 29"/>
              <a:gd name="T26" fmla="*/ 9 w 18"/>
              <a:gd name="T27" fmla="*/ 27 h 29"/>
              <a:gd name="T28" fmla="*/ 11 w 18"/>
              <a:gd name="T29" fmla="*/ 26 h 29"/>
              <a:gd name="T30" fmla="*/ 13 w 18"/>
              <a:gd name="T31" fmla="*/ 25 h 29"/>
              <a:gd name="T32" fmla="*/ 13 w 18"/>
              <a:gd name="T33" fmla="*/ 25 h 29"/>
              <a:gd name="T34" fmla="*/ 14 w 18"/>
              <a:gd name="T35" fmla="*/ 22 h 29"/>
              <a:gd name="T36" fmla="*/ 15 w 18"/>
              <a:gd name="T37" fmla="*/ 20 h 29"/>
              <a:gd name="T38" fmla="*/ 15 w 18"/>
              <a:gd name="T39" fmla="*/ 18 h 29"/>
              <a:gd name="T40" fmla="*/ 15 w 18"/>
              <a:gd name="T41" fmla="*/ 18 h 29"/>
              <a:gd name="T42" fmla="*/ 11 w 18"/>
              <a:gd name="T43" fmla="*/ 20 h 29"/>
              <a:gd name="T44" fmla="*/ 8 w 18"/>
              <a:gd name="T45" fmla="*/ 20 h 29"/>
              <a:gd name="T46" fmla="*/ 8 w 18"/>
              <a:gd name="T47" fmla="*/ 20 h 29"/>
              <a:gd name="T48" fmla="*/ 5 w 18"/>
              <a:gd name="T49" fmla="*/ 20 h 29"/>
              <a:gd name="T50" fmla="*/ 2 w 18"/>
              <a:gd name="T51" fmla="*/ 18 h 29"/>
              <a:gd name="T52" fmla="*/ 2 w 18"/>
              <a:gd name="T53" fmla="*/ 18 h 29"/>
              <a:gd name="T54" fmla="*/ 1 w 18"/>
              <a:gd name="T55" fmla="*/ 15 h 29"/>
              <a:gd name="T56" fmla="*/ 0 w 18"/>
              <a:gd name="T57" fmla="*/ 11 h 29"/>
              <a:gd name="T58" fmla="*/ 0 w 18"/>
              <a:gd name="T59" fmla="*/ 11 h 29"/>
              <a:gd name="T60" fmla="*/ 1 w 18"/>
              <a:gd name="T61" fmla="*/ 6 h 29"/>
              <a:gd name="T62" fmla="*/ 3 w 18"/>
              <a:gd name="T63" fmla="*/ 3 h 29"/>
              <a:gd name="T64" fmla="*/ 3 w 18"/>
              <a:gd name="T65" fmla="*/ 3 h 29"/>
              <a:gd name="T66" fmla="*/ 6 w 18"/>
              <a:gd name="T67" fmla="*/ 1 h 29"/>
              <a:gd name="T68" fmla="*/ 9 w 18"/>
              <a:gd name="T69" fmla="*/ 0 h 29"/>
              <a:gd name="T70" fmla="*/ 9 w 18"/>
              <a:gd name="T71" fmla="*/ 0 h 29"/>
              <a:gd name="T72" fmla="*/ 12 w 18"/>
              <a:gd name="T73" fmla="*/ 1 h 29"/>
              <a:gd name="T74" fmla="*/ 15 w 18"/>
              <a:gd name="T75" fmla="*/ 2 h 29"/>
              <a:gd name="T76" fmla="*/ 15 w 18"/>
              <a:gd name="T77" fmla="*/ 1 h 29"/>
              <a:gd name="T78" fmla="*/ 18 w 18"/>
              <a:gd name="T79" fmla="*/ 1 h 29"/>
              <a:gd name="T80" fmla="*/ 18 w 18"/>
              <a:gd name="T81" fmla="*/ 18 h 29"/>
              <a:gd name="T82" fmla="*/ 15 w 18"/>
              <a:gd name="T83" fmla="*/ 15 h 29"/>
              <a:gd name="T84" fmla="*/ 15 w 18"/>
              <a:gd name="T85" fmla="*/ 4 h 29"/>
              <a:gd name="T86" fmla="*/ 15 w 18"/>
              <a:gd name="T87" fmla="*/ 4 h 29"/>
              <a:gd name="T88" fmla="*/ 10 w 18"/>
              <a:gd name="T89" fmla="*/ 3 h 29"/>
              <a:gd name="T90" fmla="*/ 10 w 18"/>
              <a:gd name="T91" fmla="*/ 3 h 29"/>
              <a:gd name="T92" fmla="*/ 7 w 18"/>
              <a:gd name="T93" fmla="*/ 4 h 29"/>
              <a:gd name="T94" fmla="*/ 5 w 18"/>
              <a:gd name="T95" fmla="*/ 5 h 29"/>
              <a:gd name="T96" fmla="*/ 5 w 18"/>
              <a:gd name="T97" fmla="*/ 5 h 29"/>
              <a:gd name="T98" fmla="*/ 4 w 18"/>
              <a:gd name="T99" fmla="*/ 7 h 29"/>
              <a:gd name="T100" fmla="*/ 4 w 18"/>
              <a:gd name="T101" fmla="*/ 10 h 29"/>
              <a:gd name="T102" fmla="*/ 4 w 18"/>
              <a:gd name="T103" fmla="*/ 10 h 29"/>
              <a:gd name="T104" fmla="*/ 4 w 18"/>
              <a:gd name="T105" fmla="*/ 14 h 29"/>
              <a:gd name="T106" fmla="*/ 5 w 18"/>
              <a:gd name="T107" fmla="*/ 16 h 29"/>
              <a:gd name="T108" fmla="*/ 7 w 18"/>
              <a:gd name="T109" fmla="*/ 17 h 29"/>
              <a:gd name="T110" fmla="*/ 9 w 18"/>
              <a:gd name="T111" fmla="*/ 18 h 29"/>
              <a:gd name="T112" fmla="*/ 9 w 18"/>
              <a:gd name="T113" fmla="*/ 18 h 29"/>
              <a:gd name="T114" fmla="*/ 12 w 18"/>
              <a:gd name="T115" fmla="*/ 17 h 29"/>
              <a:gd name="T116" fmla="*/ 15 w 18"/>
              <a:gd name="T117" fmla="*/ 15 h 29"/>
              <a:gd name="T118" fmla="*/ 15 w 18"/>
              <a:gd name="T1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29">
                <a:moveTo>
                  <a:pt x="18" y="18"/>
                </a:moveTo>
                <a:lnTo>
                  <a:pt x="18" y="18"/>
                </a:lnTo>
                <a:lnTo>
                  <a:pt x="17" y="24"/>
                </a:lnTo>
                <a:lnTo>
                  <a:pt x="15" y="27"/>
                </a:lnTo>
                <a:lnTo>
                  <a:pt x="12" y="29"/>
                </a:lnTo>
                <a:lnTo>
                  <a:pt x="8" y="29"/>
                </a:lnTo>
                <a:lnTo>
                  <a:pt x="8" y="29"/>
                </a:lnTo>
                <a:lnTo>
                  <a:pt x="2" y="28"/>
                </a:lnTo>
                <a:lnTo>
                  <a:pt x="2" y="25"/>
                </a:lnTo>
                <a:lnTo>
                  <a:pt x="2" y="25"/>
                </a:lnTo>
                <a:lnTo>
                  <a:pt x="2" y="25"/>
                </a:lnTo>
                <a:lnTo>
                  <a:pt x="6" y="26"/>
                </a:lnTo>
                <a:lnTo>
                  <a:pt x="9" y="27"/>
                </a:lnTo>
                <a:lnTo>
                  <a:pt x="9" y="27"/>
                </a:lnTo>
                <a:lnTo>
                  <a:pt x="11" y="26"/>
                </a:lnTo>
                <a:lnTo>
                  <a:pt x="13" y="25"/>
                </a:lnTo>
                <a:lnTo>
                  <a:pt x="13" y="25"/>
                </a:lnTo>
                <a:lnTo>
                  <a:pt x="14" y="22"/>
                </a:lnTo>
                <a:lnTo>
                  <a:pt x="15" y="20"/>
                </a:lnTo>
                <a:lnTo>
                  <a:pt x="15" y="18"/>
                </a:lnTo>
                <a:lnTo>
                  <a:pt x="15" y="18"/>
                </a:lnTo>
                <a:lnTo>
                  <a:pt x="11" y="20"/>
                </a:lnTo>
                <a:lnTo>
                  <a:pt x="8" y="20"/>
                </a:lnTo>
                <a:lnTo>
                  <a:pt x="8" y="20"/>
                </a:lnTo>
                <a:lnTo>
                  <a:pt x="5" y="20"/>
                </a:lnTo>
                <a:lnTo>
                  <a:pt x="2" y="18"/>
                </a:lnTo>
                <a:lnTo>
                  <a:pt x="2" y="18"/>
                </a:lnTo>
                <a:lnTo>
                  <a:pt x="1" y="15"/>
                </a:lnTo>
                <a:lnTo>
                  <a:pt x="0" y="11"/>
                </a:lnTo>
                <a:lnTo>
                  <a:pt x="0" y="11"/>
                </a:lnTo>
                <a:lnTo>
                  <a:pt x="1" y="6"/>
                </a:lnTo>
                <a:lnTo>
                  <a:pt x="3" y="3"/>
                </a:lnTo>
                <a:lnTo>
                  <a:pt x="3" y="3"/>
                </a:lnTo>
                <a:lnTo>
                  <a:pt x="6" y="1"/>
                </a:lnTo>
                <a:lnTo>
                  <a:pt x="9" y="0"/>
                </a:lnTo>
                <a:lnTo>
                  <a:pt x="9" y="0"/>
                </a:lnTo>
                <a:lnTo>
                  <a:pt x="12" y="1"/>
                </a:lnTo>
                <a:lnTo>
                  <a:pt x="15" y="2"/>
                </a:lnTo>
                <a:lnTo>
                  <a:pt x="15" y="1"/>
                </a:lnTo>
                <a:lnTo>
                  <a:pt x="18" y="1"/>
                </a:lnTo>
                <a:lnTo>
                  <a:pt x="18" y="18"/>
                </a:lnTo>
                <a:close/>
                <a:moveTo>
                  <a:pt x="15" y="15"/>
                </a:moveTo>
                <a:lnTo>
                  <a:pt x="15" y="4"/>
                </a:lnTo>
                <a:lnTo>
                  <a:pt x="15" y="4"/>
                </a:lnTo>
                <a:lnTo>
                  <a:pt x="10" y="3"/>
                </a:lnTo>
                <a:lnTo>
                  <a:pt x="10" y="3"/>
                </a:lnTo>
                <a:lnTo>
                  <a:pt x="7" y="4"/>
                </a:lnTo>
                <a:lnTo>
                  <a:pt x="5" y="5"/>
                </a:lnTo>
                <a:lnTo>
                  <a:pt x="5" y="5"/>
                </a:lnTo>
                <a:lnTo>
                  <a:pt x="4" y="7"/>
                </a:lnTo>
                <a:lnTo>
                  <a:pt x="4" y="10"/>
                </a:lnTo>
                <a:lnTo>
                  <a:pt x="4" y="10"/>
                </a:lnTo>
                <a:lnTo>
                  <a:pt x="4" y="14"/>
                </a:lnTo>
                <a:lnTo>
                  <a:pt x="5" y="16"/>
                </a:lnTo>
                <a:lnTo>
                  <a:pt x="7" y="17"/>
                </a:lnTo>
                <a:lnTo>
                  <a:pt x="9" y="18"/>
                </a:lnTo>
                <a:lnTo>
                  <a:pt x="9" y="18"/>
                </a:lnTo>
                <a:lnTo>
                  <a:pt x="12" y="17"/>
                </a:lnTo>
                <a:lnTo>
                  <a:pt x="15" y="15"/>
                </a:lnTo>
                <a:lnTo>
                  <a:pt x="15"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25">
            <a:extLst>
              <a:ext uri="{FF2B5EF4-FFF2-40B4-BE49-F238E27FC236}">
                <a16:creationId xmlns:a16="http://schemas.microsoft.com/office/drawing/2014/main" id="{E64843DF-3FBB-46CD-8982-5E6FF4882D16}"/>
              </a:ext>
            </a:extLst>
          </p:cNvPr>
          <p:cNvSpPr>
            <a:spLocks/>
          </p:cNvSpPr>
          <p:nvPr/>
        </p:nvSpPr>
        <p:spPr bwMode="auto">
          <a:xfrm>
            <a:off x="5099050" y="6154738"/>
            <a:ext cx="12700" cy="17463"/>
          </a:xfrm>
          <a:custGeom>
            <a:avLst/>
            <a:gdLst>
              <a:gd name="T0" fmla="*/ 17 w 17"/>
              <a:gd name="T1" fmla="*/ 21 h 21"/>
              <a:gd name="T2" fmla="*/ 13 w 17"/>
              <a:gd name="T3" fmla="*/ 21 h 21"/>
              <a:gd name="T4" fmla="*/ 13 w 17"/>
              <a:gd name="T5" fmla="*/ 10 h 21"/>
              <a:gd name="T6" fmla="*/ 13 w 17"/>
              <a:gd name="T7" fmla="*/ 10 h 21"/>
              <a:gd name="T8" fmla="*/ 13 w 17"/>
              <a:gd name="T9" fmla="*/ 6 h 21"/>
              <a:gd name="T10" fmla="*/ 12 w 17"/>
              <a:gd name="T11" fmla="*/ 4 h 21"/>
              <a:gd name="T12" fmla="*/ 12 w 17"/>
              <a:gd name="T13" fmla="*/ 4 h 21"/>
              <a:gd name="T14" fmla="*/ 11 w 17"/>
              <a:gd name="T15" fmla="*/ 4 h 21"/>
              <a:gd name="T16" fmla="*/ 9 w 17"/>
              <a:gd name="T17" fmla="*/ 3 h 21"/>
              <a:gd name="T18" fmla="*/ 9 w 17"/>
              <a:gd name="T19" fmla="*/ 3 h 21"/>
              <a:gd name="T20" fmla="*/ 6 w 17"/>
              <a:gd name="T21" fmla="*/ 4 h 21"/>
              <a:gd name="T22" fmla="*/ 3 w 17"/>
              <a:gd name="T23" fmla="*/ 6 h 21"/>
              <a:gd name="T24" fmla="*/ 3 w 17"/>
              <a:gd name="T25" fmla="*/ 21 h 21"/>
              <a:gd name="T26" fmla="*/ 0 w 17"/>
              <a:gd name="T27" fmla="*/ 21 h 21"/>
              <a:gd name="T28" fmla="*/ 0 w 17"/>
              <a:gd name="T29" fmla="*/ 1 h 21"/>
              <a:gd name="T30" fmla="*/ 3 w 17"/>
              <a:gd name="T31" fmla="*/ 1 h 21"/>
              <a:gd name="T32" fmla="*/ 3 w 17"/>
              <a:gd name="T33" fmla="*/ 3 h 21"/>
              <a:gd name="T34" fmla="*/ 3 w 17"/>
              <a:gd name="T35" fmla="*/ 3 h 21"/>
              <a:gd name="T36" fmla="*/ 6 w 17"/>
              <a:gd name="T37" fmla="*/ 1 h 21"/>
              <a:gd name="T38" fmla="*/ 10 w 17"/>
              <a:gd name="T39" fmla="*/ 0 h 21"/>
              <a:gd name="T40" fmla="*/ 10 w 17"/>
              <a:gd name="T41" fmla="*/ 0 h 21"/>
              <a:gd name="T42" fmla="*/ 13 w 17"/>
              <a:gd name="T43" fmla="*/ 1 h 21"/>
              <a:gd name="T44" fmla="*/ 16 w 17"/>
              <a:gd name="T45" fmla="*/ 2 h 21"/>
              <a:gd name="T46" fmla="*/ 16 w 17"/>
              <a:gd name="T47" fmla="*/ 2 h 21"/>
              <a:gd name="T48" fmla="*/ 17 w 17"/>
              <a:gd name="T49" fmla="*/ 5 h 21"/>
              <a:gd name="T50" fmla="*/ 17 w 17"/>
              <a:gd name="T51" fmla="*/ 8 h 21"/>
              <a:gd name="T52" fmla="*/ 17 w 17"/>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1">
                <a:moveTo>
                  <a:pt x="17" y="21"/>
                </a:moveTo>
                <a:lnTo>
                  <a:pt x="13" y="21"/>
                </a:lnTo>
                <a:lnTo>
                  <a:pt x="13" y="10"/>
                </a:lnTo>
                <a:lnTo>
                  <a:pt x="13" y="10"/>
                </a:lnTo>
                <a:lnTo>
                  <a:pt x="13" y="6"/>
                </a:lnTo>
                <a:lnTo>
                  <a:pt x="12" y="4"/>
                </a:lnTo>
                <a:lnTo>
                  <a:pt x="12" y="4"/>
                </a:lnTo>
                <a:lnTo>
                  <a:pt x="11" y="4"/>
                </a:lnTo>
                <a:lnTo>
                  <a:pt x="9" y="3"/>
                </a:lnTo>
                <a:lnTo>
                  <a:pt x="9" y="3"/>
                </a:lnTo>
                <a:lnTo>
                  <a:pt x="6" y="4"/>
                </a:lnTo>
                <a:lnTo>
                  <a:pt x="3" y="6"/>
                </a:lnTo>
                <a:lnTo>
                  <a:pt x="3" y="21"/>
                </a:lnTo>
                <a:lnTo>
                  <a:pt x="0" y="21"/>
                </a:lnTo>
                <a:lnTo>
                  <a:pt x="0" y="1"/>
                </a:lnTo>
                <a:lnTo>
                  <a:pt x="3" y="1"/>
                </a:lnTo>
                <a:lnTo>
                  <a:pt x="3" y="3"/>
                </a:lnTo>
                <a:lnTo>
                  <a:pt x="3" y="3"/>
                </a:lnTo>
                <a:lnTo>
                  <a:pt x="6" y="1"/>
                </a:lnTo>
                <a:lnTo>
                  <a:pt x="10" y="0"/>
                </a:lnTo>
                <a:lnTo>
                  <a:pt x="10" y="0"/>
                </a:lnTo>
                <a:lnTo>
                  <a:pt x="13" y="1"/>
                </a:lnTo>
                <a:lnTo>
                  <a:pt x="16" y="2"/>
                </a:lnTo>
                <a:lnTo>
                  <a:pt x="16" y="2"/>
                </a:lnTo>
                <a:lnTo>
                  <a:pt x="17" y="5"/>
                </a:lnTo>
                <a:lnTo>
                  <a:pt x="17" y="8"/>
                </a:lnTo>
                <a:lnTo>
                  <a:pt x="1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26">
            <a:extLst>
              <a:ext uri="{FF2B5EF4-FFF2-40B4-BE49-F238E27FC236}">
                <a16:creationId xmlns:a16="http://schemas.microsoft.com/office/drawing/2014/main" id="{8C74A766-76E7-442D-B219-04FE663B6639}"/>
              </a:ext>
            </a:extLst>
          </p:cNvPr>
          <p:cNvSpPr>
            <a:spLocks noEditPoints="1"/>
          </p:cNvSpPr>
          <p:nvPr/>
        </p:nvSpPr>
        <p:spPr bwMode="auto">
          <a:xfrm>
            <a:off x="6135688" y="6149975"/>
            <a:ext cx="17463" cy="20638"/>
          </a:xfrm>
          <a:custGeom>
            <a:avLst/>
            <a:gdLst>
              <a:gd name="T0" fmla="*/ 23 w 23"/>
              <a:gd name="T1" fmla="*/ 20 h 26"/>
              <a:gd name="T2" fmla="*/ 19 w 23"/>
              <a:gd name="T3" fmla="*/ 20 h 26"/>
              <a:gd name="T4" fmla="*/ 19 w 23"/>
              <a:gd name="T5" fmla="*/ 26 h 26"/>
              <a:gd name="T6" fmla="*/ 12 w 23"/>
              <a:gd name="T7" fmla="*/ 26 h 26"/>
              <a:gd name="T8" fmla="*/ 12 w 23"/>
              <a:gd name="T9" fmla="*/ 20 h 26"/>
              <a:gd name="T10" fmla="*/ 0 w 23"/>
              <a:gd name="T11" fmla="*/ 20 h 26"/>
              <a:gd name="T12" fmla="*/ 0 w 23"/>
              <a:gd name="T13" fmla="*/ 15 h 26"/>
              <a:gd name="T14" fmla="*/ 12 w 23"/>
              <a:gd name="T15" fmla="*/ 0 h 26"/>
              <a:gd name="T16" fmla="*/ 19 w 23"/>
              <a:gd name="T17" fmla="*/ 0 h 26"/>
              <a:gd name="T18" fmla="*/ 19 w 23"/>
              <a:gd name="T19" fmla="*/ 16 h 26"/>
              <a:gd name="T20" fmla="*/ 23 w 23"/>
              <a:gd name="T21" fmla="*/ 16 h 26"/>
              <a:gd name="T22" fmla="*/ 23 w 23"/>
              <a:gd name="T23" fmla="*/ 20 h 26"/>
              <a:gd name="T24" fmla="*/ 12 w 23"/>
              <a:gd name="T25" fmla="*/ 16 h 26"/>
              <a:gd name="T26" fmla="*/ 12 w 23"/>
              <a:gd name="T27" fmla="*/ 5 h 26"/>
              <a:gd name="T28" fmla="*/ 4 w 23"/>
              <a:gd name="T29" fmla="*/ 16 h 26"/>
              <a:gd name="T30" fmla="*/ 12 w 23"/>
              <a:gd name="T3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6">
                <a:moveTo>
                  <a:pt x="23" y="20"/>
                </a:moveTo>
                <a:lnTo>
                  <a:pt x="19" y="20"/>
                </a:lnTo>
                <a:lnTo>
                  <a:pt x="19" y="26"/>
                </a:lnTo>
                <a:lnTo>
                  <a:pt x="12" y="26"/>
                </a:lnTo>
                <a:lnTo>
                  <a:pt x="12" y="20"/>
                </a:lnTo>
                <a:lnTo>
                  <a:pt x="0" y="20"/>
                </a:lnTo>
                <a:lnTo>
                  <a:pt x="0" y="15"/>
                </a:lnTo>
                <a:lnTo>
                  <a:pt x="12" y="0"/>
                </a:lnTo>
                <a:lnTo>
                  <a:pt x="19" y="0"/>
                </a:lnTo>
                <a:lnTo>
                  <a:pt x="19" y="16"/>
                </a:lnTo>
                <a:lnTo>
                  <a:pt x="23" y="16"/>
                </a:lnTo>
                <a:lnTo>
                  <a:pt x="23" y="20"/>
                </a:lnTo>
                <a:close/>
                <a:moveTo>
                  <a:pt x="12" y="16"/>
                </a:moveTo>
                <a:lnTo>
                  <a:pt x="12" y="5"/>
                </a:lnTo>
                <a:lnTo>
                  <a:pt x="4" y="16"/>
                </a:lnTo>
                <a:lnTo>
                  <a:pt x="12"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27">
            <a:extLst>
              <a:ext uri="{FF2B5EF4-FFF2-40B4-BE49-F238E27FC236}">
                <a16:creationId xmlns:a16="http://schemas.microsoft.com/office/drawing/2014/main" id="{86BAE1F2-DAC6-4C72-8007-8072E2AF82EA}"/>
              </a:ext>
            </a:extLst>
          </p:cNvPr>
          <p:cNvSpPr>
            <a:spLocks noEditPoints="1"/>
          </p:cNvSpPr>
          <p:nvPr/>
        </p:nvSpPr>
        <p:spPr bwMode="auto">
          <a:xfrm>
            <a:off x="6154738" y="6148388"/>
            <a:ext cx="17463" cy="22225"/>
          </a:xfrm>
          <a:custGeom>
            <a:avLst/>
            <a:gdLst>
              <a:gd name="T0" fmla="*/ 10 w 21"/>
              <a:gd name="T1" fmla="*/ 28 h 28"/>
              <a:gd name="T2" fmla="*/ 10 w 21"/>
              <a:gd name="T3" fmla="*/ 28 h 28"/>
              <a:gd name="T4" fmla="*/ 6 w 21"/>
              <a:gd name="T5" fmla="*/ 27 h 28"/>
              <a:gd name="T6" fmla="*/ 2 w 21"/>
              <a:gd name="T7" fmla="*/ 25 h 28"/>
              <a:gd name="T8" fmla="*/ 2 w 21"/>
              <a:gd name="T9" fmla="*/ 25 h 28"/>
              <a:gd name="T10" fmla="*/ 0 w 21"/>
              <a:gd name="T11" fmla="*/ 20 h 28"/>
              <a:gd name="T12" fmla="*/ 0 w 21"/>
              <a:gd name="T13" fmla="*/ 14 h 28"/>
              <a:gd name="T14" fmla="*/ 0 w 21"/>
              <a:gd name="T15" fmla="*/ 14 h 28"/>
              <a:gd name="T16" fmla="*/ 0 w 21"/>
              <a:gd name="T17" fmla="*/ 8 h 28"/>
              <a:gd name="T18" fmla="*/ 2 w 21"/>
              <a:gd name="T19" fmla="*/ 4 h 28"/>
              <a:gd name="T20" fmla="*/ 2 w 21"/>
              <a:gd name="T21" fmla="*/ 4 h 28"/>
              <a:gd name="T22" fmla="*/ 6 w 21"/>
              <a:gd name="T23" fmla="*/ 1 h 28"/>
              <a:gd name="T24" fmla="*/ 10 w 21"/>
              <a:gd name="T25" fmla="*/ 0 h 28"/>
              <a:gd name="T26" fmla="*/ 10 w 21"/>
              <a:gd name="T27" fmla="*/ 0 h 28"/>
              <a:gd name="T28" fmla="*/ 15 w 21"/>
              <a:gd name="T29" fmla="*/ 1 h 28"/>
              <a:gd name="T30" fmla="*/ 18 w 21"/>
              <a:gd name="T31" fmla="*/ 4 h 28"/>
              <a:gd name="T32" fmla="*/ 18 w 21"/>
              <a:gd name="T33" fmla="*/ 4 h 28"/>
              <a:gd name="T34" fmla="*/ 20 w 21"/>
              <a:gd name="T35" fmla="*/ 8 h 28"/>
              <a:gd name="T36" fmla="*/ 21 w 21"/>
              <a:gd name="T37" fmla="*/ 14 h 28"/>
              <a:gd name="T38" fmla="*/ 21 w 21"/>
              <a:gd name="T39" fmla="*/ 14 h 28"/>
              <a:gd name="T40" fmla="*/ 20 w 21"/>
              <a:gd name="T41" fmla="*/ 20 h 28"/>
              <a:gd name="T42" fmla="*/ 18 w 21"/>
              <a:gd name="T43" fmla="*/ 25 h 28"/>
              <a:gd name="T44" fmla="*/ 18 w 21"/>
              <a:gd name="T45" fmla="*/ 25 h 28"/>
              <a:gd name="T46" fmla="*/ 15 w 21"/>
              <a:gd name="T47" fmla="*/ 27 h 28"/>
              <a:gd name="T48" fmla="*/ 10 w 21"/>
              <a:gd name="T49" fmla="*/ 28 h 28"/>
              <a:gd name="T50" fmla="*/ 10 w 21"/>
              <a:gd name="T51" fmla="*/ 28 h 28"/>
              <a:gd name="T52" fmla="*/ 10 w 21"/>
              <a:gd name="T53" fmla="*/ 4 h 28"/>
              <a:gd name="T54" fmla="*/ 10 w 21"/>
              <a:gd name="T55" fmla="*/ 4 h 28"/>
              <a:gd name="T56" fmla="*/ 8 w 21"/>
              <a:gd name="T57" fmla="*/ 5 h 28"/>
              <a:gd name="T58" fmla="*/ 7 w 21"/>
              <a:gd name="T59" fmla="*/ 7 h 28"/>
              <a:gd name="T60" fmla="*/ 7 w 21"/>
              <a:gd name="T61" fmla="*/ 7 h 28"/>
              <a:gd name="T62" fmla="*/ 6 w 21"/>
              <a:gd name="T63" fmla="*/ 10 h 28"/>
              <a:gd name="T64" fmla="*/ 6 w 21"/>
              <a:gd name="T65" fmla="*/ 14 h 28"/>
              <a:gd name="T66" fmla="*/ 6 w 21"/>
              <a:gd name="T67" fmla="*/ 14 h 28"/>
              <a:gd name="T68" fmla="*/ 6 w 21"/>
              <a:gd name="T69" fmla="*/ 19 h 28"/>
              <a:gd name="T70" fmla="*/ 7 w 21"/>
              <a:gd name="T71" fmla="*/ 22 h 28"/>
              <a:gd name="T72" fmla="*/ 7 w 21"/>
              <a:gd name="T73" fmla="*/ 22 h 28"/>
              <a:gd name="T74" fmla="*/ 8 w 21"/>
              <a:gd name="T75" fmla="*/ 23 h 28"/>
              <a:gd name="T76" fmla="*/ 10 w 21"/>
              <a:gd name="T77" fmla="*/ 24 h 28"/>
              <a:gd name="T78" fmla="*/ 10 w 21"/>
              <a:gd name="T79" fmla="*/ 24 h 28"/>
              <a:gd name="T80" fmla="*/ 12 w 21"/>
              <a:gd name="T81" fmla="*/ 23 h 28"/>
              <a:gd name="T82" fmla="*/ 14 w 21"/>
              <a:gd name="T83" fmla="*/ 22 h 28"/>
              <a:gd name="T84" fmla="*/ 14 w 21"/>
              <a:gd name="T85" fmla="*/ 22 h 28"/>
              <a:gd name="T86" fmla="*/ 15 w 21"/>
              <a:gd name="T87" fmla="*/ 19 h 28"/>
              <a:gd name="T88" fmla="*/ 15 w 21"/>
              <a:gd name="T89" fmla="*/ 14 h 28"/>
              <a:gd name="T90" fmla="*/ 15 w 21"/>
              <a:gd name="T91" fmla="*/ 14 h 28"/>
              <a:gd name="T92" fmla="*/ 15 w 21"/>
              <a:gd name="T93" fmla="*/ 10 h 28"/>
              <a:gd name="T94" fmla="*/ 14 w 21"/>
              <a:gd name="T95" fmla="*/ 7 h 28"/>
              <a:gd name="T96" fmla="*/ 14 w 21"/>
              <a:gd name="T97" fmla="*/ 7 h 28"/>
              <a:gd name="T98" fmla="*/ 12 w 21"/>
              <a:gd name="T99" fmla="*/ 5 h 28"/>
              <a:gd name="T100" fmla="*/ 10 w 21"/>
              <a:gd name="T101" fmla="*/ 4 h 28"/>
              <a:gd name="T102" fmla="*/ 10 w 21"/>
              <a:gd name="T103"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 h="28">
                <a:moveTo>
                  <a:pt x="10" y="28"/>
                </a:moveTo>
                <a:lnTo>
                  <a:pt x="10" y="28"/>
                </a:lnTo>
                <a:lnTo>
                  <a:pt x="6" y="27"/>
                </a:lnTo>
                <a:lnTo>
                  <a:pt x="2" y="25"/>
                </a:lnTo>
                <a:lnTo>
                  <a:pt x="2" y="25"/>
                </a:lnTo>
                <a:lnTo>
                  <a:pt x="0" y="20"/>
                </a:lnTo>
                <a:lnTo>
                  <a:pt x="0" y="14"/>
                </a:lnTo>
                <a:lnTo>
                  <a:pt x="0" y="14"/>
                </a:lnTo>
                <a:lnTo>
                  <a:pt x="0" y="8"/>
                </a:lnTo>
                <a:lnTo>
                  <a:pt x="2" y="4"/>
                </a:lnTo>
                <a:lnTo>
                  <a:pt x="2" y="4"/>
                </a:lnTo>
                <a:lnTo>
                  <a:pt x="6" y="1"/>
                </a:lnTo>
                <a:lnTo>
                  <a:pt x="10" y="0"/>
                </a:lnTo>
                <a:lnTo>
                  <a:pt x="10" y="0"/>
                </a:lnTo>
                <a:lnTo>
                  <a:pt x="15" y="1"/>
                </a:lnTo>
                <a:lnTo>
                  <a:pt x="18" y="4"/>
                </a:lnTo>
                <a:lnTo>
                  <a:pt x="18" y="4"/>
                </a:lnTo>
                <a:lnTo>
                  <a:pt x="20" y="8"/>
                </a:lnTo>
                <a:lnTo>
                  <a:pt x="21" y="14"/>
                </a:lnTo>
                <a:lnTo>
                  <a:pt x="21" y="14"/>
                </a:lnTo>
                <a:lnTo>
                  <a:pt x="20" y="20"/>
                </a:lnTo>
                <a:lnTo>
                  <a:pt x="18" y="25"/>
                </a:lnTo>
                <a:lnTo>
                  <a:pt x="18" y="25"/>
                </a:lnTo>
                <a:lnTo>
                  <a:pt x="15" y="27"/>
                </a:lnTo>
                <a:lnTo>
                  <a:pt x="10" y="28"/>
                </a:lnTo>
                <a:lnTo>
                  <a:pt x="10" y="28"/>
                </a:lnTo>
                <a:close/>
                <a:moveTo>
                  <a:pt x="10" y="4"/>
                </a:moveTo>
                <a:lnTo>
                  <a:pt x="10" y="4"/>
                </a:lnTo>
                <a:lnTo>
                  <a:pt x="8" y="5"/>
                </a:lnTo>
                <a:lnTo>
                  <a:pt x="7" y="7"/>
                </a:lnTo>
                <a:lnTo>
                  <a:pt x="7" y="7"/>
                </a:lnTo>
                <a:lnTo>
                  <a:pt x="6" y="10"/>
                </a:lnTo>
                <a:lnTo>
                  <a:pt x="6" y="14"/>
                </a:lnTo>
                <a:lnTo>
                  <a:pt x="6" y="14"/>
                </a:lnTo>
                <a:lnTo>
                  <a:pt x="6" y="19"/>
                </a:lnTo>
                <a:lnTo>
                  <a:pt x="7" y="22"/>
                </a:lnTo>
                <a:lnTo>
                  <a:pt x="7" y="22"/>
                </a:lnTo>
                <a:lnTo>
                  <a:pt x="8" y="23"/>
                </a:lnTo>
                <a:lnTo>
                  <a:pt x="10" y="24"/>
                </a:lnTo>
                <a:lnTo>
                  <a:pt x="10" y="24"/>
                </a:lnTo>
                <a:lnTo>
                  <a:pt x="12" y="23"/>
                </a:lnTo>
                <a:lnTo>
                  <a:pt x="14" y="22"/>
                </a:lnTo>
                <a:lnTo>
                  <a:pt x="14" y="22"/>
                </a:lnTo>
                <a:lnTo>
                  <a:pt x="15" y="19"/>
                </a:lnTo>
                <a:lnTo>
                  <a:pt x="15" y="14"/>
                </a:lnTo>
                <a:lnTo>
                  <a:pt x="15" y="14"/>
                </a:lnTo>
                <a:lnTo>
                  <a:pt x="15" y="10"/>
                </a:lnTo>
                <a:lnTo>
                  <a:pt x="14" y="7"/>
                </a:lnTo>
                <a:lnTo>
                  <a:pt x="14" y="7"/>
                </a:lnTo>
                <a:lnTo>
                  <a:pt x="12" y="5"/>
                </a:lnTo>
                <a:lnTo>
                  <a:pt x="10" y="4"/>
                </a:lnTo>
                <a:lnTo>
                  <a:pt x="10"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121" name="グループ化 1120">
            <a:extLst>
              <a:ext uri="{FF2B5EF4-FFF2-40B4-BE49-F238E27FC236}">
                <a16:creationId xmlns:a16="http://schemas.microsoft.com/office/drawing/2014/main" id="{5F3B16E4-C032-45FE-8DCB-B19C7790D5C2}"/>
              </a:ext>
            </a:extLst>
          </p:cNvPr>
          <p:cNvGrpSpPr/>
          <p:nvPr/>
        </p:nvGrpSpPr>
        <p:grpSpPr>
          <a:xfrm>
            <a:off x="3763963" y="4498975"/>
            <a:ext cx="849313" cy="73026"/>
            <a:chOff x="3763963" y="4498975"/>
            <a:chExt cx="849313" cy="73026"/>
          </a:xfrm>
        </p:grpSpPr>
        <p:sp>
          <p:nvSpPr>
            <p:cNvPr id="61" name="Freeform 28">
              <a:extLst>
                <a:ext uri="{FF2B5EF4-FFF2-40B4-BE49-F238E27FC236}">
                  <a16:creationId xmlns:a16="http://schemas.microsoft.com/office/drawing/2014/main" id="{783E9023-BAB4-4A86-91E9-6487923FD35B}"/>
                </a:ext>
              </a:extLst>
            </p:cNvPr>
            <p:cNvSpPr>
              <a:spLocks/>
            </p:cNvSpPr>
            <p:nvPr/>
          </p:nvSpPr>
          <p:spPr bwMode="auto">
            <a:xfrm>
              <a:off x="3763963" y="4506913"/>
              <a:ext cx="74613" cy="63500"/>
            </a:xfrm>
            <a:custGeom>
              <a:avLst/>
              <a:gdLst>
                <a:gd name="T0" fmla="*/ 26 w 92"/>
                <a:gd name="T1" fmla="*/ 53 h 81"/>
                <a:gd name="T2" fmla="*/ 18 w 92"/>
                <a:gd name="T3" fmla="*/ 53 h 81"/>
                <a:gd name="T4" fmla="*/ 18 w 92"/>
                <a:gd name="T5" fmla="*/ 29 h 81"/>
                <a:gd name="T6" fmla="*/ 0 w 92"/>
                <a:gd name="T7" fmla="*/ 29 h 81"/>
                <a:gd name="T8" fmla="*/ 0 w 92"/>
                <a:gd name="T9" fmla="*/ 21 h 81"/>
                <a:gd name="T10" fmla="*/ 18 w 92"/>
                <a:gd name="T11" fmla="*/ 21 h 81"/>
                <a:gd name="T12" fmla="*/ 18 w 92"/>
                <a:gd name="T13" fmla="*/ 1 h 81"/>
                <a:gd name="T14" fmla="*/ 26 w 92"/>
                <a:gd name="T15" fmla="*/ 1 h 81"/>
                <a:gd name="T16" fmla="*/ 26 w 92"/>
                <a:gd name="T17" fmla="*/ 21 h 81"/>
                <a:gd name="T18" fmla="*/ 66 w 92"/>
                <a:gd name="T19" fmla="*/ 21 h 81"/>
                <a:gd name="T20" fmla="*/ 66 w 92"/>
                <a:gd name="T21" fmla="*/ 0 h 81"/>
                <a:gd name="T22" fmla="*/ 74 w 92"/>
                <a:gd name="T23" fmla="*/ 0 h 81"/>
                <a:gd name="T24" fmla="*/ 74 w 92"/>
                <a:gd name="T25" fmla="*/ 21 h 81"/>
                <a:gd name="T26" fmla="*/ 92 w 92"/>
                <a:gd name="T27" fmla="*/ 21 h 81"/>
                <a:gd name="T28" fmla="*/ 92 w 92"/>
                <a:gd name="T29" fmla="*/ 29 h 81"/>
                <a:gd name="T30" fmla="*/ 74 w 92"/>
                <a:gd name="T31" fmla="*/ 29 h 81"/>
                <a:gd name="T32" fmla="*/ 74 w 92"/>
                <a:gd name="T33" fmla="*/ 40 h 81"/>
                <a:gd name="T34" fmla="*/ 74 w 92"/>
                <a:gd name="T35" fmla="*/ 40 h 81"/>
                <a:gd name="T36" fmla="*/ 74 w 92"/>
                <a:gd name="T37" fmla="*/ 49 h 81"/>
                <a:gd name="T38" fmla="*/ 71 w 92"/>
                <a:gd name="T39" fmla="*/ 58 h 81"/>
                <a:gd name="T40" fmla="*/ 67 w 92"/>
                <a:gd name="T41" fmla="*/ 64 h 81"/>
                <a:gd name="T42" fmla="*/ 61 w 92"/>
                <a:gd name="T43" fmla="*/ 70 h 81"/>
                <a:gd name="T44" fmla="*/ 53 w 92"/>
                <a:gd name="T45" fmla="*/ 75 h 81"/>
                <a:gd name="T46" fmla="*/ 43 w 92"/>
                <a:gd name="T47" fmla="*/ 78 h 81"/>
                <a:gd name="T48" fmla="*/ 32 w 92"/>
                <a:gd name="T49" fmla="*/ 80 h 81"/>
                <a:gd name="T50" fmla="*/ 19 w 92"/>
                <a:gd name="T51" fmla="*/ 81 h 81"/>
                <a:gd name="T52" fmla="*/ 18 w 92"/>
                <a:gd name="T53" fmla="*/ 74 h 81"/>
                <a:gd name="T54" fmla="*/ 18 w 92"/>
                <a:gd name="T55" fmla="*/ 74 h 81"/>
                <a:gd name="T56" fmla="*/ 30 w 92"/>
                <a:gd name="T57" fmla="*/ 73 h 81"/>
                <a:gd name="T58" fmla="*/ 40 w 92"/>
                <a:gd name="T59" fmla="*/ 71 h 81"/>
                <a:gd name="T60" fmla="*/ 48 w 92"/>
                <a:gd name="T61" fmla="*/ 68 h 81"/>
                <a:gd name="T62" fmla="*/ 56 w 92"/>
                <a:gd name="T63" fmla="*/ 64 h 81"/>
                <a:gd name="T64" fmla="*/ 56 w 92"/>
                <a:gd name="T65" fmla="*/ 64 h 81"/>
                <a:gd name="T66" fmla="*/ 60 w 92"/>
                <a:gd name="T67" fmla="*/ 59 h 81"/>
                <a:gd name="T68" fmla="*/ 64 w 92"/>
                <a:gd name="T69" fmla="*/ 54 h 81"/>
                <a:gd name="T70" fmla="*/ 66 w 92"/>
                <a:gd name="T71" fmla="*/ 47 h 81"/>
                <a:gd name="T72" fmla="*/ 66 w 92"/>
                <a:gd name="T73" fmla="*/ 40 h 81"/>
                <a:gd name="T74" fmla="*/ 66 w 92"/>
                <a:gd name="T75" fmla="*/ 29 h 81"/>
                <a:gd name="T76" fmla="*/ 26 w 92"/>
                <a:gd name="T77" fmla="*/ 29 h 81"/>
                <a:gd name="T78" fmla="*/ 26 w 92"/>
                <a:gd name="T79"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2" h="81">
                  <a:moveTo>
                    <a:pt x="26" y="53"/>
                  </a:moveTo>
                  <a:lnTo>
                    <a:pt x="18" y="53"/>
                  </a:lnTo>
                  <a:lnTo>
                    <a:pt x="18" y="29"/>
                  </a:lnTo>
                  <a:lnTo>
                    <a:pt x="0" y="29"/>
                  </a:lnTo>
                  <a:lnTo>
                    <a:pt x="0" y="21"/>
                  </a:lnTo>
                  <a:lnTo>
                    <a:pt x="18" y="21"/>
                  </a:lnTo>
                  <a:lnTo>
                    <a:pt x="18" y="1"/>
                  </a:lnTo>
                  <a:lnTo>
                    <a:pt x="26" y="1"/>
                  </a:lnTo>
                  <a:lnTo>
                    <a:pt x="26" y="21"/>
                  </a:lnTo>
                  <a:lnTo>
                    <a:pt x="66" y="21"/>
                  </a:lnTo>
                  <a:lnTo>
                    <a:pt x="66" y="0"/>
                  </a:lnTo>
                  <a:lnTo>
                    <a:pt x="74" y="0"/>
                  </a:lnTo>
                  <a:lnTo>
                    <a:pt x="74" y="21"/>
                  </a:lnTo>
                  <a:lnTo>
                    <a:pt x="92" y="21"/>
                  </a:lnTo>
                  <a:lnTo>
                    <a:pt x="92" y="29"/>
                  </a:lnTo>
                  <a:lnTo>
                    <a:pt x="74" y="29"/>
                  </a:lnTo>
                  <a:lnTo>
                    <a:pt x="74" y="40"/>
                  </a:lnTo>
                  <a:lnTo>
                    <a:pt x="74" y="40"/>
                  </a:lnTo>
                  <a:lnTo>
                    <a:pt x="74" y="49"/>
                  </a:lnTo>
                  <a:lnTo>
                    <a:pt x="71" y="58"/>
                  </a:lnTo>
                  <a:lnTo>
                    <a:pt x="67" y="64"/>
                  </a:lnTo>
                  <a:lnTo>
                    <a:pt x="61" y="70"/>
                  </a:lnTo>
                  <a:lnTo>
                    <a:pt x="53" y="75"/>
                  </a:lnTo>
                  <a:lnTo>
                    <a:pt x="43" y="78"/>
                  </a:lnTo>
                  <a:lnTo>
                    <a:pt x="32" y="80"/>
                  </a:lnTo>
                  <a:lnTo>
                    <a:pt x="19" y="81"/>
                  </a:lnTo>
                  <a:lnTo>
                    <a:pt x="18" y="74"/>
                  </a:lnTo>
                  <a:lnTo>
                    <a:pt x="18" y="74"/>
                  </a:lnTo>
                  <a:lnTo>
                    <a:pt x="30" y="73"/>
                  </a:lnTo>
                  <a:lnTo>
                    <a:pt x="40" y="71"/>
                  </a:lnTo>
                  <a:lnTo>
                    <a:pt x="48" y="68"/>
                  </a:lnTo>
                  <a:lnTo>
                    <a:pt x="56" y="64"/>
                  </a:lnTo>
                  <a:lnTo>
                    <a:pt x="56" y="64"/>
                  </a:lnTo>
                  <a:lnTo>
                    <a:pt x="60" y="59"/>
                  </a:lnTo>
                  <a:lnTo>
                    <a:pt x="64" y="54"/>
                  </a:lnTo>
                  <a:lnTo>
                    <a:pt x="66" y="47"/>
                  </a:lnTo>
                  <a:lnTo>
                    <a:pt x="66" y="40"/>
                  </a:lnTo>
                  <a:lnTo>
                    <a:pt x="66" y="29"/>
                  </a:lnTo>
                  <a:lnTo>
                    <a:pt x="26" y="29"/>
                  </a:lnTo>
                  <a:lnTo>
                    <a:pt x="26"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29">
              <a:extLst>
                <a:ext uri="{FF2B5EF4-FFF2-40B4-BE49-F238E27FC236}">
                  <a16:creationId xmlns:a16="http://schemas.microsoft.com/office/drawing/2014/main" id="{93C3B481-026B-4B9C-9E60-42429EA7DC02}"/>
                </a:ext>
              </a:extLst>
            </p:cNvPr>
            <p:cNvSpPr>
              <a:spLocks noEditPoints="1"/>
            </p:cNvSpPr>
            <p:nvPr/>
          </p:nvSpPr>
          <p:spPr bwMode="auto">
            <a:xfrm>
              <a:off x="3848100" y="4510088"/>
              <a:ext cx="65088" cy="60325"/>
            </a:xfrm>
            <a:custGeom>
              <a:avLst/>
              <a:gdLst>
                <a:gd name="T0" fmla="*/ 82 w 82"/>
                <a:gd name="T1" fmla="*/ 30 h 75"/>
                <a:gd name="T2" fmla="*/ 82 w 82"/>
                <a:gd name="T3" fmla="*/ 30 h 75"/>
                <a:gd name="T4" fmla="*/ 77 w 82"/>
                <a:gd name="T5" fmla="*/ 36 h 75"/>
                <a:gd name="T6" fmla="*/ 73 w 82"/>
                <a:gd name="T7" fmla="*/ 43 h 75"/>
                <a:gd name="T8" fmla="*/ 67 w 82"/>
                <a:gd name="T9" fmla="*/ 48 h 75"/>
                <a:gd name="T10" fmla="*/ 61 w 82"/>
                <a:gd name="T11" fmla="*/ 54 h 75"/>
                <a:gd name="T12" fmla="*/ 61 w 82"/>
                <a:gd name="T13" fmla="*/ 54 h 75"/>
                <a:gd name="T14" fmla="*/ 47 w 82"/>
                <a:gd name="T15" fmla="*/ 62 h 75"/>
                <a:gd name="T16" fmla="*/ 41 w 82"/>
                <a:gd name="T17" fmla="*/ 66 h 75"/>
                <a:gd name="T18" fmla="*/ 34 w 82"/>
                <a:gd name="T19" fmla="*/ 68 h 75"/>
                <a:gd name="T20" fmla="*/ 34 w 82"/>
                <a:gd name="T21" fmla="*/ 68 h 75"/>
                <a:gd name="T22" fmla="*/ 19 w 82"/>
                <a:gd name="T23" fmla="*/ 73 h 75"/>
                <a:gd name="T24" fmla="*/ 1 w 82"/>
                <a:gd name="T25" fmla="*/ 75 h 75"/>
                <a:gd name="T26" fmla="*/ 0 w 82"/>
                <a:gd name="T27" fmla="*/ 68 h 75"/>
                <a:gd name="T28" fmla="*/ 0 w 82"/>
                <a:gd name="T29" fmla="*/ 68 h 75"/>
                <a:gd name="T30" fmla="*/ 15 w 82"/>
                <a:gd name="T31" fmla="*/ 66 h 75"/>
                <a:gd name="T32" fmla="*/ 28 w 82"/>
                <a:gd name="T33" fmla="*/ 63 h 75"/>
                <a:gd name="T34" fmla="*/ 28 w 82"/>
                <a:gd name="T35" fmla="*/ 63 h 75"/>
                <a:gd name="T36" fmla="*/ 39 w 82"/>
                <a:gd name="T37" fmla="*/ 58 h 75"/>
                <a:gd name="T38" fmla="*/ 48 w 82"/>
                <a:gd name="T39" fmla="*/ 53 h 75"/>
                <a:gd name="T40" fmla="*/ 48 w 82"/>
                <a:gd name="T41" fmla="*/ 53 h 75"/>
                <a:gd name="T42" fmla="*/ 56 w 82"/>
                <a:gd name="T43" fmla="*/ 47 h 75"/>
                <a:gd name="T44" fmla="*/ 64 w 82"/>
                <a:gd name="T45" fmla="*/ 41 h 75"/>
                <a:gd name="T46" fmla="*/ 64 w 82"/>
                <a:gd name="T47" fmla="*/ 41 h 75"/>
                <a:gd name="T48" fmla="*/ 69 w 82"/>
                <a:gd name="T49" fmla="*/ 35 h 75"/>
                <a:gd name="T50" fmla="*/ 75 w 82"/>
                <a:gd name="T51" fmla="*/ 26 h 75"/>
                <a:gd name="T52" fmla="*/ 82 w 82"/>
                <a:gd name="T53" fmla="*/ 30 h 75"/>
                <a:gd name="T54" fmla="*/ 40 w 82"/>
                <a:gd name="T55" fmla="*/ 17 h 75"/>
                <a:gd name="T56" fmla="*/ 35 w 82"/>
                <a:gd name="T57" fmla="*/ 24 h 75"/>
                <a:gd name="T58" fmla="*/ 35 w 82"/>
                <a:gd name="T59" fmla="*/ 24 h 75"/>
                <a:gd name="T60" fmla="*/ 18 w 82"/>
                <a:gd name="T61" fmla="*/ 14 h 75"/>
                <a:gd name="T62" fmla="*/ 0 w 82"/>
                <a:gd name="T63" fmla="*/ 6 h 75"/>
                <a:gd name="T64" fmla="*/ 5 w 82"/>
                <a:gd name="T65" fmla="*/ 0 h 75"/>
                <a:gd name="T66" fmla="*/ 5 w 82"/>
                <a:gd name="T67" fmla="*/ 0 h 75"/>
                <a:gd name="T68" fmla="*/ 23 w 82"/>
                <a:gd name="T69" fmla="*/ 7 h 75"/>
                <a:gd name="T70" fmla="*/ 40 w 82"/>
                <a:gd name="T71" fmla="*/ 17 h 75"/>
                <a:gd name="T72" fmla="*/ 40 w 82"/>
                <a:gd name="T73" fmla="*/ 1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75">
                  <a:moveTo>
                    <a:pt x="82" y="30"/>
                  </a:moveTo>
                  <a:lnTo>
                    <a:pt x="82" y="30"/>
                  </a:lnTo>
                  <a:lnTo>
                    <a:pt x="77" y="36"/>
                  </a:lnTo>
                  <a:lnTo>
                    <a:pt x="73" y="43"/>
                  </a:lnTo>
                  <a:lnTo>
                    <a:pt x="67" y="48"/>
                  </a:lnTo>
                  <a:lnTo>
                    <a:pt x="61" y="54"/>
                  </a:lnTo>
                  <a:lnTo>
                    <a:pt x="61" y="54"/>
                  </a:lnTo>
                  <a:lnTo>
                    <a:pt x="47" y="62"/>
                  </a:lnTo>
                  <a:lnTo>
                    <a:pt x="41" y="66"/>
                  </a:lnTo>
                  <a:lnTo>
                    <a:pt x="34" y="68"/>
                  </a:lnTo>
                  <a:lnTo>
                    <a:pt x="34" y="68"/>
                  </a:lnTo>
                  <a:lnTo>
                    <a:pt x="19" y="73"/>
                  </a:lnTo>
                  <a:lnTo>
                    <a:pt x="1" y="75"/>
                  </a:lnTo>
                  <a:lnTo>
                    <a:pt x="0" y="68"/>
                  </a:lnTo>
                  <a:lnTo>
                    <a:pt x="0" y="68"/>
                  </a:lnTo>
                  <a:lnTo>
                    <a:pt x="15" y="66"/>
                  </a:lnTo>
                  <a:lnTo>
                    <a:pt x="28" y="63"/>
                  </a:lnTo>
                  <a:lnTo>
                    <a:pt x="28" y="63"/>
                  </a:lnTo>
                  <a:lnTo>
                    <a:pt x="39" y="58"/>
                  </a:lnTo>
                  <a:lnTo>
                    <a:pt x="48" y="53"/>
                  </a:lnTo>
                  <a:lnTo>
                    <a:pt x="48" y="53"/>
                  </a:lnTo>
                  <a:lnTo>
                    <a:pt x="56" y="47"/>
                  </a:lnTo>
                  <a:lnTo>
                    <a:pt x="64" y="41"/>
                  </a:lnTo>
                  <a:lnTo>
                    <a:pt x="64" y="41"/>
                  </a:lnTo>
                  <a:lnTo>
                    <a:pt x="69" y="35"/>
                  </a:lnTo>
                  <a:lnTo>
                    <a:pt x="75" y="26"/>
                  </a:lnTo>
                  <a:lnTo>
                    <a:pt x="82" y="30"/>
                  </a:lnTo>
                  <a:close/>
                  <a:moveTo>
                    <a:pt x="40" y="17"/>
                  </a:moveTo>
                  <a:lnTo>
                    <a:pt x="35" y="24"/>
                  </a:lnTo>
                  <a:lnTo>
                    <a:pt x="35" y="24"/>
                  </a:lnTo>
                  <a:lnTo>
                    <a:pt x="18" y="14"/>
                  </a:lnTo>
                  <a:lnTo>
                    <a:pt x="0" y="6"/>
                  </a:lnTo>
                  <a:lnTo>
                    <a:pt x="5" y="0"/>
                  </a:lnTo>
                  <a:lnTo>
                    <a:pt x="5" y="0"/>
                  </a:lnTo>
                  <a:lnTo>
                    <a:pt x="23" y="7"/>
                  </a:lnTo>
                  <a:lnTo>
                    <a:pt x="40" y="17"/>
                  </a:lnTo>
                  <a:lnTo>
                    <a:pt x="40"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30">
              <a:extLst>
                <a:ext uri="{FF2B5EF4-FFF2-40B4-BE49-F238E27FC236}">
                  <a16:creationId xmlns:a16="http://schemas.microsoft.com/office/drawing/2014/main" id="{2DE3E5C1-81E3-466B-B2B3-4121282A9B2B}"/>
                </a:ext>
              </a:extLst>
            </p:cNvPr>
            <p:cNvSpPr>
              <a:spLocks noEditPoints="1"/>
            </p:cNvSpPr>
            <p:nvPr/>
          </p:nvSpPr>
          <p:spPr bwMode="auto">
            <a:xfrm>
              <a:off x="3922713" y="4498975"/>
              <a:ext cx="69850" cy="71438"/>
            </a:xfrm>
            <a:custGeom>
              <a:avLst/>
              <a:gdLst>
                <a:gd name="T0" fmla="*/ 73 w 90"/>
                <a:gd name="T1" fmla="*/ 19 h 89"/>
                <a:gd name="T2" fmla="*/ 70 w 90"/>
                <a:gd name="T3" fmla="*/ 40 h 89"/>
                <a:gd name="T4" fmla="*/ 65 w 90"/>
                <a:gd name="T5" fmla="*/ 55 h 89"/>
                <a:gd name="T6" fmla="*/ 61 w 90"/>
                <a:gd name="T7" fmla="*/ 62 h 89"/>
                <a:gd name="T8" fmla="*/ 50 w 90"/>
                <a:gd name="T9" fmla="*/ 73 h 89"/>
                <a:gd name="T10" fmla="*/ 43 w 90"/>
                <a:gd name="T11" fmla="*/ 78 h 89"/>
                <a:gd name="T12" fmla="*/ 25 w 90"/>
                <a:gd name="T13" fmla="*/ 85 h 89"/>
                <a:gd name="T14" fmla="*/ 3 w 90"/>
                <a:gd name="T15" fmla="*/ 89 h 89"/>
                <a:gd name="T16" fmla="*/ 1 w 90"/>
                <a:gd name="T17" fmla="*/ 82 h 89"/>
                <a:gd name="T18" fmla="*/ 25 w 90"/>
                <a:gd name="T19" fmla="*/ 77 h 89"/>
                <a:gd name="T20" fmla="*/ 45 w 90"/>
                <a:gd name="T21" fmla="*/ 67 h 89"/>
                <a:gd name="T22" fmla="*/ 49 w 90"/>
                <a:gd name="T23" fmla="*/ 63 h 89"/>
                <a:gd name="T24" fmla="*/ 56 w 90"/>
                <a:gd name="T25" fmla="*/ 55 h 89"/>
                <a:gd name="T26" fmla="*/ 61 w 90"/>
                <a:gd name="T27" fmla="*/ 44 h 89"/>
                <a:gd name="T28" fmla="*/ 65 w 90"/>
                <a:gd name="T29" fmla="*/ 21 h 89"/>
                <a:gd name="T30" fmla="*/ 0 w 90"/>
                <a:gd name="T31" fmla="*/ 15 h 89"/>
                <a:gd name="T32" fmla="*/ 69 w 90"/>
                <a:gd name="T33" fmla="*/ 15 h 89"/>
                <a:gd name="T34" fmla="*/ 68 w 90"/>
                <a:gd name="T35" fmla="*/ 10 h 89"/>
                <a:gd name="T36" fmla="*/ 71 w 90"/>
                <a:gd name="T37" fmla="*/ 3 h 89"/>
                <a:gd name="T38" fmla="*/ 74 w 90"/>
                <a:gd name="T39" fmla="*/ 1 h 89"/>
                <a:gd name="T40" fmla="*/ 79 w 90"/>
                <a:gd name="T41" fmla="*/ 0 h 89"/>
                <a:gd name="T42" fmla="*/ 87 w 90"/>
                <a:gd name="T43" fmla="*/ 3 h 89"/>
                <a:gd name="T44" fmla="*/ 89 w 90"/>
                <a:gd name="T45" fmla="*/ 6 h 89"/>
                <a:gd name="T46" fmla="*/ 90 w 90"/>
                <a:gd name="T47" fmla="*/ 10 h 89"/>
                <a:gd name="T48" fmla="*/ 87 w 90"/>
                <a:gd name="T49" fmla="*/ 17 h 89"/>
                <a:gd name="T50" fmla="*/ 83 w 90"/>
                <a:gd name="T51" fmla="*/ 20 h 89"/>
                <a:gd name="T52" fmla="*/ 79 w 90"/>
                <a:gd name="T53" fmla="*/ 20 h 89"/>
                <a:gd name="T54" fmla="*/ 73 w 90"/>
                <a:gd name="T55" fmla="*/ 19 h 89"/>
                <a:gd name="T56" fmla="*/ 78 w 90"/>
                <a:gd name="T57" fmla="*/ 17 h 89"/>
                <a:gd name="T58" fmla="*/ 82 w 90"/>
                <a:gd name="T59" fmla="*/ 16 h 89"/>
                <a:gd name="T60" fmla="*/ 84 w 90"/>
                <a:gd name="T61" fmla="*/ 15 h 89"/>
                <a:gd name="T62" fmla="*/ 86 w 90"/>
                <a:gd name="T63" fmla="*/ 10 h 89"/>
                <a:gd name="T64" fmla="*/ 86 w 90"/>
                <a:gd name="T65" fmla="*/ 8 h 89"/>
                <a:gd name="T66" fmla="*/ 84 w 90"/>
                <a:gd name="T67" fmla="*/ 6 h 89"/>
                <a:gd name="T68" fmla="*/ 78 w 90"/>
                <a:gd name="T69" fmla="*/ 4 h 89"/>
                <a:gd name="T70" fmla="*/ 76 w 90"/>
                <a:gd name="T71" fmla="*/ 4 h 89"/>
                <a:gd name="T72" fmla="*/ 74 w 90"/>
                <a:gd name="T73" fmla="*/ 6 h 89"/>
                <a:gd name="T74" fmla="*/ 72 w 90"/>
                <a:gd name="T75" fmla="*/ 10 h 89"/>
                <a:gd name="T76" fmla="*/ 72 w 90"/>
                <a:gd name="T77" fmla="*/ 13 h 89"/>
                <a:gd name="T78" fmla="*/ 74 w 90"/>
                <a:gd name="T79" fmla="*/ 15 h 89"/>
                <a:gd name="T80" fmla="*/ 78 w 90"/>
                <a:gd name="T81" fmla="*/ 1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89">
                  <a:moveTo>
                    <a:pt x="73" y="19"/>
                  </a:moveTo>
                  <a:lnTo>
                    <a:pt x="73" y="19"/>
                  </a:lnTo>
                  <a:lnTo>
                    <a:pt x="72" y="29"/>
                  </a:lnTo>
                  <a:lnTo>
                    <a:pt x="70" y="40"/>
                  </a:lnTo>
                  <a:lnTo>
                    <a:pt x="68" y="48"/>
                  </a:lnTo>
                  <a:lnTo>
                    <a:pt x="65" y="55"/>
                  </a:lnTo>
                  <a:lnTo>
                    <a:pt x="65" y="55"/>
                  </a:lnTo>
                  <a:lnTo>
                    <a:pt x="61" y="62"/>
                  </a:lnTo>
                  <a:lnTo>
                    <a:pt x="56" y="68"/>
                  </a:lnTo>
                  <a:lnTo>
                    <a:pt x="50" y="73"/>
                  </a:lnTo>
                  <a:lnTo>
                    <a:pt x="43" y="78"/>
                  </a:lnTo>
                  <a:lnTo>
                    <a:pt x="43" y="78"/>
                  </a:lnTo>
                  <a:lnTo>
                    <a:pt x="34" y="82"/>
                  </a:lnTo>
                  <a:lnTo>
                    <a:pt x="25" y="85"/>
                  </a:lnTo>
                  <a:lnTo>
                    <a:pt x="14" y="88"/>
                  </a:lnTo>
                  <a:lnTo>
                    <a:pt x="3" y="89"/>
                  </a:lnTo>
                  <a:lnTo>
                    <a:pt x="1" y="82"/>
                  </a:lnTo>
                  <a:lnTo>
                    <a:pt x="1" y="82"/>
                  </a:lnTo>
                  <a:lnTo>
                    <a:pt x="13" y="80"/>
                  </a:lnTo>
                  <a:lnTo>
                    <a:pt x="25" y="77"/>
                  </a:lnTo>
                  <a:lnTo>
                    <a:pt x="35" y="73"/>
                  </a:lnTo>
                  <a:lnTo>
                    <a:pt x="45" y="67"/>
                  </a:lnTo>
                  <a:lnTo>
                    <a:pt x="45" y="67"/>
                  </a:lnTo>
                  <a:lnTo>
                    <a:pt x="49" y="63"/>
                  </a:lnTo>
                  <a:lnTo>
                    <a:pt x="53" y="59"/>
                  </a:lnTo>
                  <a:lnTo>
                    <a:pt x="56" y="55"/>
                  </a:lnTo>
                  <a:lnTo>
                    <a:pt x="59" y="49"/>
                  </a:lnTo>
                  <a:lnTo>
                    <a:pt x="61" y="44"/>
                  </a:lnTo>
                  <a:lnTo>
                    <a:pt x="63" y="37"/>
                  </a:lnTo>
                  <a:lnTo>
                    <a:pt x="65" y="21"/>
                  </a:lnTo>
                  <a:lnTo>
                    <a:pt x="0" y="21"/>
                  </a:lnTo>
                  <a:lnTo>
                    <a:pt x="0" y="15"/>
                  </a:lnTo>
                  <a:lnTo>
                    <a:pt x="69" y="15"/>
                  </a:lnTo>
                  <a:lnTo>
                    <a:pt x="69" y="15"/>
                  </a:lnTo>
                  <a:lnTo>
                    <a:pt x="68" y="10"/>
                  </a:lnTo>
                  <a:lnTo>
                    <a:pt x="68" y="10"/>
                  </a:lnTo>
                  <a:lnTo>
                    <a:pt x="69" y="6"/>
                  </a:lnTo>
                  <a:lnTo>
                    <a:pt x="71" y="3"/>
                  </a:lnTo>
                  <a:lnTo>
                    <a:pt x="71" y="3"/>
                  </a:lnTo>
                  <a:lnTo>
                    <a:pt x="74" y="1"/>
                  </a:lnTo>
                  <a:lnTo>
                    <a:pt x="79" y="0"/>
                  </a:lnTo>
                  <a:lnTo>
                    <a:pt x="79" y="0"/>
                  </a:lnTo>
                  <a:lnTo>
                    <a:pt x="83" y="1"/>
                  </a:lnTo>
                  <a:lnTo>
                    <a:pt x="87" y="3"/>
                  </a:lnTo>
                  <a:lnTo>
                    <a:pt x="87" y="3"/>
                  </a:lnTo>
                  <a:lnTo>
                    <a:pt x="89" y="6"/>
                  </a:lnTo>
                  <a:lnTo>
                    <a:pt x="90" y="10"/>
                  </a:lnTo>
                  <a:lnTo>
                    <a:pt x="90" y="10"/>
                  </a:lnTo>
                  <a:lnTo>
                    <a:pt x="89" y="14"/>
                  </a:lnTo>
                  <a:lnTo>
                    <a:pt x="87" y="17"/>
                  </a:lnTo>
                  <a:lnTo>
                    <a:pt x="87" y="17"/>
                  </a:lnTo>
                  <a:lnTo>
                    <a:pt x="83" y="20"/>
                  </a:lnTo>
                  <a:lnTo>
                    <a:pt x="79" y="20"/>
                  </a:lnTo>
                  <a:lnTo>
                    <a:pt x="79" y="20"/>
                  </a:lnTo>
                  <a:lnTo>
                    <a:pt x="76" y="20"/>
                  </a:lnTo>
                  <a:lnTo>
                    <a:pt x="73" y="19"/>
                  </a:lnTo>
                  <a:lnTo>
                    <a:pt x="73" y="19"/>
                  </a:lnTo>
                  <a:close/>
                  <a:moveTo>
                    <a:pt x="78" y="17"/>
                  </a:moveTo>
                  <a:lnTo>
                    <a:pt x="78" y="17"/>
                  </a:lnTo>
                  <a:lnTo>
                    <a:pt x="82" y="16"/>
                  </a:lnTo>
                  <a:lnTo>
                    <a:pt x="84" y="15"/>
                  </a:lnTo>
                  <a:lnTo>
                    <a:pt x="84" y="15"/>
                  </a:lnTo>
                  <a:lnTo>
                    <a:pt x="86" y="13"/>
                  </a:lnTo>
                  <a:lnTo>
                    <a:pt x="86" y="10"/>
                  </a:lnTo>
                  <a:lnTo>
                    <a:pt x="86" y="10"/>
                  </a:lnTo>
                  <a:lnTo>
                    <a:pt x="86" y="8"/>
                  </a:lnTo>
                  <a:lnTo>
                    <a:pt x="84" y="6"/>
                  </a:lnTo>
                  <a:lnTo>
                    <a:pt x="84" y="6"/>
                  </a:lnTo>
                  <a:lnTo>
                    <a:pt x="82" y="4"/>
                  </a:lnTo>
                  <a:lnTo>
                    <a:pt x="78" y="4"/>
                  </a:lnTo>
                  <a:lnTo>
                    <a:pt x="78" y="4"/>
                  </a:lnTo>
                  <a:lnTo>
                    <a:pt x="76" y="4"/>
                  </a:lnTo>
                  <a:lnTo>
                    <a:pt x="74" y="6"/>
                  </a:lnTo>
                  <a:lnTo>
                    <a:pt x="74" y="6"/>
                  </a:lnTo>
                  <a:lnTo>
                    <a:pt x="72" y="8"/>
                  </a:lnTo>
                  <a:lnTo>
                    <a:pt x="72" y="10"/>
                  </a:lnTo>
                  <a:lnTo>
                    <a:pt x="72" y="10"/>
                  </a:lnTo>
                  <a:lnTo>
                    <a:pt x="72" y="13"/>
                  </a:lnTo>
                  <a:lnTo>
                    <a:pt x="74" y="15"/>
                  </a:lnTo>
                  <a:lnTo>
                    <a:pt x="74" y="15"/>
                  </a:lnTo>
                  <a:lnTo>
                    <a:pt x="76" y="16"/>
                  </a:lnTo>
                  <a:lnTo>
                    <a:pt x="78" y="17"/>
                  </a:lnTo>
                  <a:lnTo>
                    <a:pt x="78"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4" name="Freeform 31">
              <a:extLst>
                <a:ext uri="{FF2B5EF4-FFF2-40B4-BE49-F238E27FC236}">
                  <a16:creationId xmlns:a16="http://schemas.microsoft.com/office/drawing/2014/main" id="{7C1F2EFA-6BC5-4D55-8CA0-011F02811117}"/>
                </a:ext>
              </a:extLst>
            </p:cNvPr>
            <p:cNvSpPr>
              <a:spLocks noEditPoints="1"/>
            </p:cNvSpPr>
            <p:nvPr/>
          </p:nvSpPr>
          <p:spPr bwMode="auto">
            <a:xfrm>
              <a:off x="3994150" y="4508500"/>
              <a:ext cx="77788" cy="61913"/>
            </a:xfrm>
            <a:custGeom>
              <a:avLst/>
              <a:gdLst>
                <a:gd name="T0" fmla="*/ 29 w 97"/>
                <a:gd name="T1" fmla="*/ 25 h 78"/>
                <a:gd name="T2" fmla="*/ 29 w 97"/>
                <a:gd name="T3" fmla="*/ 25 h 78"/>
                <a:gd name="T4" fmla="*/ 29 w 97"/>
                <a:gd name="T5" fmla="*/ 35 h 78"/>
                <a:gd name="T6" fmla="*/ 28 w 97"/>
                <a:gd name="T7" fmla="*/ 43 h 78"/>
                <a:gd name="T8" fmla="*/ 28 w 97"/>
                <a:gd name="T9" fmla="*/ 43 h 78"/>
                <a:gd name="T10" fmla="*/ 26 w 97"/>
                <a:gd name="T11" fmla="*/ 50 h 78"/>
                <a:gd name="T12" fmla="*/ 24 w 97"/>
                <a:gd name="T13" fmla="*/ 57 h 78"/>
                <a:gd name="T14" fmla="*/ 24 w 97"/>
                <a:gd name="T15" fmla="*/ 57 h 78"/>
                <a:gd name="T16" fmla="*/ 20 w 97"/>
                <a:gd name="T17" fmla="*/ 63 h 78"/>
                <a:gd name="T18" fmla="*/ 15 w 97"/>
                <a:gd name="T19" fmla="*/ 69 h 78"/>
                <a:gd name="T20" fmla="*/ 15 w 97"/>
                <a:gd name="T21" fmla="*/ 69 h 78"/>
                <a:gd name="T22" fmla="*/ 9 w 97"/>
                <a:gd name="T23" fmla="*/ 74 h 78"/>
                <a:gd name="T24" fmla="*/ 3 w 97"/>
                <a:gd name="T25" fmla="*/ 78 h 78"/>
                <a:gd name="T26" fmla="*/ 0 w 97"/>
                <a:gd name="T27" fmla="*/ 72 h 78"/>
                <a:gd name="T28" fmla="*/ 0 w 97"/>
                <a:gd name="T29" fmla="*/ 72 h 78"/>
                <a:gd name="T30" fmla="*/ 6 w 97"/>
                <a:gd name="T31" fmla="*/ 68 h 78"/>
                <a:gd name="T32" fmla="*/ 11 w 97"/>
                <a:gd name="T33" fmla="*/ 62 h 78"/>
                <a:gd name="T34" fmla="*/ 11 w 97"/>
                <a:gd name="T35" fmla="*/ 62 h 78"/>
                <a:gd name="T36" fmla="*/ 15 w 97"/>
                <a:gd name="T37" fmla="*/ 56 h 78"/>
                <a:gd name="T38" fmla="*/ 18 w 97"/>
                <a:gd name="T39" fmla="*/ 48 h 78"/>
                <a:gd name="T40" fmla="*/ 18 w 97"/>
                <a:gd name="T41" fmla="*/ 48 h 78"/>
                <a:gd name="T42" fmla="*/ 20 w 97"/>
                <a:gd name="T43" fmla="*/ 38 h 78"/>
                <a:gd name="T44" fmla="*/ 21 w 97"/>
                <a:gd name="T45" fmla="*/ 24 h 78"/>
                <a:gd name="T46" fmla="*/ 21 w 97"/>
                <a:gd name="T47" fmla="*/ 3 h 78"/>
                <a:gd name="T48" fmla="*/ 29 w 97"/>
                <a:gd name="T49" fmla="*/ 3 h 78"/>
                <a:gd name="T50" fmla="*/ 29 w 97"/>
                <a:gd name="T51" fmla="*/ 25 h 78"/>
                <a:gd name="T52" fmla="*/ 97 w 97"/>
                <a:gd name="T53" fmla="*/ 42 h 78"/>
                <a:gd name="T54" fmla="*/ 97 w 97"/>
                <a:gd name="T55" fmla="*/ 42 h 78"/>
                <a:gd name="T56" fmla="*/ 93 w 97"/>
                <a:gd name="T57" fmla="*/ 48 h 78"/>
                <a:gd name="T58" fmla="*/ 89 w 97"/>
                <a:gd name="T59" fmla="*/ 54 h 78"/>
                <a:gd name="T60" fmla="*/ 84 w 97"/>
                <a:gd name="T61" fmla="*/ 59 h 78"/>
                <a:gd name="T62" fmla="*/ 78 w 97"/>
                <a:gd name="T63" fmla="*/ 64 h 78"/>
                <a:gd name="T64" fmla="*/ 78 w 97"/>
                <a:gd name="T65" fmla="*/ 64 h 78"/>
                <a:gd name="T66" fmla="*/ 72 w 97"/>
                <a:gd name="T67" fmla="*/ 68 h 78"/>
                <a:gd name="T68" fmla="*/ 66 w 97"/>
                <a:gd name="T69" fmla="*/ 72 h 78"/>
                <a:gd name="T70" fmla="*/ 60 w 97"/>
                <a:gd name="T71" fmla="*/ 75 h 78"/>
                <a:gd name="T72" fmla="*/ 53 w 97"/>
                <a:gd name="T73" fmla="*/ 77 h 78"/>
                <a:gd name="T74" fmla="*/ 50 w 97"/>
                <a:gd name="T75" fmla="*/ 74 h 78"/>
                <a:gd name="T76" fmla="*/ 50 w 97"/>
                <a:gd name="T77" fmla="*/ 0 h 78"/>
                <a:gd name="T78" fmla="*/ 58 w 97"/>
                <a:gd name="T79" fmla="*/ 0 h 78"/>
                <a:gd name="T80" fmla="*/ 58 w 97"/>
                <a:gd name="T81" fmla="*/ 67 h 78"/>
                <a:gd name="T82" fmla="*/ 58 w 97"/>
                <a:gd name="T83" fmla="*/ 67 h 78"/>
                <a:gd name="T84" fmla="*/ 66 w 97"/>
                <a:gd name="T85" fmla="*/ 63 h 78"/>
                <a:gd name="T86" fmla="*/ 75 w 97"/>
                <a:gd name="T87" fmla="*/ 57 h 78"/>
                <a:gd name="T88" fmla="*/ 75 w 97"/>
                <a:gd name="T89" fmla="*/ 57 h 78"/>
                <a:gd name="T90" fmla="*/ 79 w 97"/>
                <a:gd name="T91" fmla="*/ 54 h 78"/>
                <a:gd name="T92" fmla="*/ 83 w 97"/>
                <a:gd name="T93" fmla="*/ 49 h 78"/>
                <a:gd name="T94" fmla="*/ 91 w 97"/>
                <a:gd name="T95" fmla="*/ 38 h 78"/>
                <a:gd name="T96" fmla="*/ 97 w 97"/>
                <a:gd name="T97" fmla="*/ 4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 h="78">
                  <a:moveTo>
                    <a:pt x="29" y="25"/>
                  </a:moveTo>
                  <a:lnTo>
                    <a:pt x="29" y="25"/>
                  </a:lnTo>
                  <a:lnTo>
                    <a:pt x="29" y="35"/>
                  </a:lnTo>
                  <a:lnTo>
                    <a:pt x="28" y="43"/>
                  </a:lnTo>
                  <a:lnTo>
                    <a:pt x="28" y="43"/>
                  </a:lnTo>
                  <a:lnTo>
                    <a:pt x="26" y="50"/>
                  </a:lnTo>
                  <a:lnTo>
                    <a:pt x="24" y="57"/>
                  </a:lnTo>
                  <a:lnTo>
                    <a:pt x="24" y="57"/>
                  </a:lnTo>
                  <a:lnTo>
                    <a:pt x="20" y="63"/>
                  </a:lnTo>
                  <a:lnTo>
                    <a:pt x="15" y="69"/>
                  </a:lnTo>
                  <a:lnTo>
                    <a:pt x="15" y="69"/>
                  </a:lnTo>
                  <a:lnTo>
                    <a:pt x="9" y="74"/>
                  </a:lnTo>
                  <a:lnTo>
                    <a:pt x="3" y="78"/>
                  </a:lnTo>
                  <a:lnTo>
                    <a:pt x="0" y="72"/>
                  </a:lnTo>
                  <a:lnTo>
                    <a:pt x="0" y="72"/>
                  </a:lnTo>
                  <a:lnTo>
                    <a:pt x="6" y="68"/>
                  </a:lnTo>
                  <a:lnTo>
                    <a:pt x="11" y="62"/>
                  </a:lnTo>
                  <a:lnTo>
                    <a:pt x="11" y="62"/>
                  </a:lnTo>
                  <a:lnTo>
                    <a:pt x="15" y="56"/>
                  </a:lnTo>
                  <a:lnTo>
                    <a:pt x="18" y="48"/>
                  </a:lnTo>
                  <a:lnTo>
                    <a:pt x="18" y="48"/>
                  </a:lnTo>
                  <a:lnTo>
                    <a:pt x="20" y="38"/>
                  </a:lnTo>
                  <a:lnTo>
                    <a:pt x="21" y="24"/>
                  </a:lnTo>
                  <a:lnTo>
                    <a:pt x="21" y="3"/>
                  </a:lnTo>
                  <a:lnTo>
                    <a:pt x="29" y="3"/>
                  </a:lnTo>
                  <a:lnTo>
                    <a:pt x="29" y="25"/>
                  </a:lnTo>
                  <a:close/>
                  <a:moveTo>
                    <a:pt x="97" y="42"/>
                  </a:moveTo>
                  <a:lnTo>
                    <a:pt x="97" y="42"/>
                  </a:lnTo>
                  <a:lnTo>
                    <a:pt x="93" y="48"/>
                  </a:lnTo>
                  <a:lnTo>
                    <a:pt x="89" y="54"/>
                  </a:lnTo>
                  <a:lnTo>
                    <a:pt x="84" y="59"/>
                  </a:lnTo>
                  <a:lnTo>
                    <a:pt x="78" y="64"/>
                  </a:lnTo>
                  <a:lnTo>
                    <a:pt x="78" y="64"/>
                  </a:lnTo>
                  <a:lnTo>
                    <a:pt x="72" y="68"/>
                  </a:lnTo>
                  <a:lnTo>
                    <a:pt x="66" y="72"/>
                  </a:lnTo>
                  <a:lnTo>
                    <a:pt x="60" y="75"/>
                  </a:lnTo>
                  <a:lnTo>
                    <a:pt x="53" y="77"/>
                  </a:lnTo>
                  <a:lnTo>
                    <a:pt x="50" y="74"/>
                  </a:lnTo>
                  <a:lnTo>
                    <a:pt x="50" y="0"/>
                  </a:lnTo>
                  <a:lnTo>
                    <a:pt x="58" y="0"/>
                  </a:lnTo>
                  <a:lnTo>
                    <a:pt x="58" y="67"/>
                  </a:lnTo>
                  <a:lnTo>
                    <a:pt x="58" y="67"/>
                  </a:lnTo>
                  <a:lnTo>
                    <a:pt x="66" y="63"/>
                  </a:lnTo>
                  <a:lnTo>
                    <a:pt x="75" y="57"/>
                  </a:lnTo>
                  <a:lnTo>
                    <a:pt x="75" y="57"/>
                  </a:lnTo>
                  <a:lnTo>
                    <a:pt x="79" y="54"/>
                  </a:lnTo>
                  <a:lnTo>
                    <a:pt x="83" y="49"/>
                  </a:lnTo>
                  <a:lnTo>
                    <a:pt x="91" y="38"/>
                  </a:lnTo>
                  <a:lnTo>
                    <a:pt x="97"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5" name="Freeform 32">
              <a:extLst>
                <a:ext uri="{FF2B5EF4-FFF2-40B4-BE49-F238E27FC236}">
                  <a16:creationId xmlns:a16="http://schemas.microsoft.com/office/drawing/2014/main" id="{899A6586-6956-4BB3-B93F-01753CDE3097}"/>
                </a:ext>
              </a:extLst>
            </p:cNvPr>
            <p:cNvSpPr>
              <a:spLocks/>
            </p:cNvSpPr>
            <p:nvPr/>
          </p:nvSpPr>
          <p:spPr bwMode="auto">
            <a:xfrm>
              <a:off x="4073525" y="4511675"/>
              <a:ext cx="74613" cy="60325"/>
            </a:xfrm>
            <a:custGeom>
              <a:avLst/>
              <a:gdLst>
                <a:gd name="T0" fmla="*/ 93 w 93"/>
                <a:gd name="T1" fmla="*/ 70 h 76"/>
                <a:gd name="T2" fmla="*/ 87 w 93"/>
                <a:gd name="T3" fmla="*/ 76 h 76"/>
                <a:gd name="T4" fmla="*/ 87 w 93"/>
                <a:gd name="T5" fmla="*/ 76 h 76"/>
                <a:gd name="T6" fmla="*/ 71 w 93"/>
                <a:gd name="T7" fmla="*/ 61 h 76"/>
                <a:gd name="T8" fmla="*/ 50 w 93"/>
                <a:gd name="T9" fmla="*/ 44 h 76"/>
                <a:gd name="T10" fmla="*/ 50 w 93"/>
                <a:gd name="T11" fmla="*/ 44 h 76"/>
                <a:gd name="T12" fmla="*/ 39 w 93"/>
                <a:gd name="T13" fmla="*/ 54 h 76"/>
                <a:gd name="T14" fmla="*/ 27 w 93"/>
                <a:gd name="T15" fmla="*/ 63 h 76"/>
                <a:gd name="T16" fmla="*/ 16 w 93"/>
                <a:gd name="T17" fmla="*/ 70 h 76"/>
                <a:gd name="T18" fmla="*/ 4 w 93"/>
                <a:gd name="T19" fmla="*/ 75 h 76"/>
                <a:gd name="T20" fmla="*/ 0 w 93"/>
                <a:gd name="T21" fmla="*/ 69 h 76"/>
                <a:gd name="T22" fmla="*/ 0 w 93"/>
                <a:gd name="T23" fmla="*/ 69 h 76"/>
                <a:gd name="T24" fmla="*/ 10 w 93"/>
                <a:gd name="T25" fmla="*/ 65 h 76"/>
                <a:gd name="T26" fmla="*/ 20 w 93"/>
                <a:gd name="T27" fmla="*/ 59 h 76"/>
                <a:gd name="T28" fmla="*/ 29 w 93"/>
                <a:gd name="T29" fmla="*/ 52 h 76"/>
                <a:gd name="T30" fmla="*/ 39 w 93"/>
                <a:gd name="T31" fmla="*/ 44 h 76"/>
                <a:gd name="T32" fmla="*/ 39 w 93"/>
                <a:gd name="T33" fmla="*/ 44 h 76"/>
                <a:gd name="T34" fmla="*/ 48 w 93"/>
                <a:gd name="T35" fmla="*/ 36 h 76"/>
                <a:gd name="T36" fmla="*/ 55 w 93"/>
                <a:gd name="T37" fmla="*/ 26 h 76"/>
                <a:gd name="T38" fmla="*/ 62 w 93"/>
                <a:gd name="T39" fmla="*/ 16 h 76"/>
                <a:gd name="T40" fmla="*/ 67 w 93"/>
                <a:gd name="T41" fmla="*/ 6 h 76"/>
                <a:gd name="T42" fmla="*/ 12 w 93"/>
                <a:gd name="T43" fmla="*/ 6 h 76"/>
                <a:gd name="T44" fmla="*/ 12 w 93"/>
                <a:gd name="T45" fmla="*/ 0 h 76"/>
                <a:gd name="T46" fmla="*/ 75 w 93"/>
                <a:gd name="T47" fmla="*/ 0 h 76"/>
                <a:gd name="T48" fmla="*/ 77 w 93"/>
                <a:gd name="T49" fmla="*/ 1 h 76"/>
                <a:gd name="T50" fmla="*/ 77 w 93"/>
                <a:gd name="T51" fmla="*/ 1 h 76"/>
                <a:gd name="T52" fmla="*/ 73 w 93"/>
                <a:gd name="T53" fmla="*/ 11 h 76"/>
                <a:gd name="T54" fmla="*/ 69 w 93"/>
                <a:gd name="T55" fmla="*/ 21 h 76"/>
                <a:gd name="T56" fmla="*/ 63 w 93"/>
                <a:gd name="T57" fmla="*/ 30 h 76"/>
                <a:gd name="T58" fmla="*/ 55 w 93"/>
                <a:gd name="T59" fmla="*/ 39 h 76"/>
                <a:gd name="T60" fmla="*/ 55 w 93"/>
                <a:gd name="T61" fmla="*/ 39 h 76"/>
                <a:gd name="T62" fmla="*/ 73 w 93"/>
                <a:gd name="T63" fmla="*/ 52 h 76"/>
                <a:gd name="T64" fmla="*/ 93 w 93"/>
                <a:gd name="T65" fmla="*/ 70 h 76"/>
                <a:gd name="T66" fmla="*/ 93 w 93"/>
                <a:gd name="T67"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76">
                  <a:moveTo>
                    <a:pt x="93" y="70"/>
                  </a:moveTo>
                  <a:lnTo>
                    <a:pt x="87" y="76"/>
                  </a:lnTo>
                  <a:lnTo>
                    <a:pt x="87" y="76"/>
                  </a:lnTo>
                  <a:lnTo>
                    <a:pt x="71" y="61"/>
                  </a:lnTo>
                  <a:lnTo>
                    <a:pt x="50" y="44"/>
                  </a:lnTo>
                  <a:lnTo>
                    <a:pt x="50" y="44"/>
                  </a:lnTo>
                  <a:lnTo>
                    <a:pt x="39" y="54"/>
                  </a:lnTo>
                  <a:lnTo>
                    <a:pt x="27" y="63"/>
                  </a:lnTo>
                  <a:lnTo>
                    <a:pt x="16" y="70"/>
                  </a:lnTo>
                  <a:lnTo>
                    <a:pt x="4" y="75"/>
                  </a:lnTo>
                  <a:lnTo>
                    <a:pt x="0" y="69"/>
                  </a:lnTo>
                  <a:lnTo>
                    <a:pt x="0" y="69"/>
                  </a:lnTo>
                  <a:lnTo>
                    <a:pt x="10" y="65"/>
                  </a:lnTo>
                  <a:lnTo>
                    <a:pt x="20" y="59"/>
                  </a:lnTo>
                  <a:lnTo>
                    <a:pt x="29" y="52"/>
                  </a:lnTo>
                  <a:lnTo>
                    <a:pt x="39" y="44"/>
                  </a:lnTo>
                  <a:lnTo>
                    <a:pt x="39" y="44"/>
                  </a:lnTo>
                  <a:lnTo>
                    <a:pt x="48" y="36"/>
                  </a:lnTo>
                  <a:lnTo>
                    <a:pt x="55" y="26"/>
                  </a:lnTo>
                  <a:lnTo>
                    <a:pt x="62" y="16"/>
                  </a:lnTo>
                  <a:lnTo>
                    <a:pt x="67" y="6"/>
                  </a:lnTo>
                  <a:lnTo>
                    <a:pt x="12" y="6"/>
                  </a:lnTo>
                  <a:lnTo>
                    <a:pt x="12" y="0"/>
                  </a:lnTo>
                  <a:lnTo>
                    <a:pt x="75" y="0"/>
                  </a:lnTo>
                  <a:lnTo>
                    <a:pt x="77" y="1"/>
                  </a:lnTo>
                  <a:lnTo>
                    <a:pt x="77" y="1"/>
                  </a:lnTo>
                  <a:lnTo>
                    <a:pt x="73" y="11"/>
                  </a:lnTo>
                  <a:lnTo>
                    <a:pt x="69" y="21"/>
                  </a:lnTo>
                  <a:lnTo>
                    <a:pt x="63" y="30"/>
                  </a:lnTo>
                  <a:lnTo>
                    <a:pt x="55" y="39"/>
                  </a:lnTo>
                  <a:lnTo>
                    <a:pt x="55" y="39"/>
                  </a:lnTo>
                  <a:lnTo>
                    <a:pt x="73" y="52"/>
                  </a:lnTo>
                  <a:lnTo>
                    <a:pt x="93" y="70"/>
                  </a:lnTo>
                  <a:lnTo>
                    <a:pt x="93" y="7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6" name="Freeform 33">
              <a:extLst>
                <a:ext uri="{FF2B5EF4-FFF2-40B4-BE49-F238E27FC236}">
                  <a16:creationId xmlns:a16="http://schemas.microsoft.com/office/drawing/2014/main" id="{075F5647-4A04-408F-80A6-BF738BE5884E}"/>
                </a:ext>
              </a:extLst>
            </p:cNvPr>
            <p:cNvSpPr>
              <a:spLocks noEditPoints="1"/>
            </p:cNvSpPr>
            <p:nvPr/>
          </p:nvSpPr>
          <p:spPr bwMode="auto">
            <a:xfrm>
              <a:off x="4157663" y="4510088"/>
              <a:ext cx="61913" cy="60325"/>
            </a:xfrm>
            <a:custGeom>
              <a:avLst/>
              <a:gdLst>
                <a:gd name="T0" fmla="*/ 78 w 78"/>
                <a:gd name="T1" fmla="*/ 24 h 76"/>
                <a:gd name="T2" fmla="*/ 78 w 78"/>
                <a:gd name="T3" fmla="*/ 24 h 76"/>
                <a:gd name="T4" fmla="*/ 77 w 78"/>
                <a:gd name="T5" fmla="*/ 37 h 76"/>
                <a:gd name="T6" fmla="*/ 77 w 78"/>
                <a:gd name="T7" fmla="*/ 37 h 76"/>
                <a:gd name="T8" fmla="*/ 75 w 78"/>
                <a:gd name="T9" fmla="*/ 43 h 76"/>
                <a:gd name="T10" fmla="*/ 72 w 78"/>
                <a:gd name="T11" fmla="*/ 50 h 76"/>
                <a:gd name="T12" fmla="*/ 72 w 78"/>
                <a:gd name="T13" fmla="*/ 50 h 76"/>
                <a:gd name="T14" fmla="*/ 67 w 78"/>
                <a:gd name="T15" fmla="*/ 58 h 76"/>
                <a:gd name="T16" fmla="*/ 59 w 78"/>
                <a:gd name="T17" fmla="*/ 64 h 76"/>
                <a:gd name="T18" fmla="*/ 59 w 78"/>
                <a:gd name="T19" fmla="*/ 64 h 76"/>
                <a:gd name="T20" fmla="*/ 50 w 78"/>
                <a:gd name="T21" fmla="*/ 69 h 76"/>
                <a:gd name="T22" fmla="*/ 40 w 78"/>
                <a:gd name="T23" fmla="*/ 73 h 76"/>
                <a:gd name="T24" fmla="*/ 40 w 78"/>
                <a:gd name="T25" fmla="*/ 73 h 76"/>
                <a:gd name="T26" fmla="*/ 27 w 78"/>
                <a:gd name="T27" fmla="*/ 75 h 76"/>
                <a:gd name="T28" fmla="*/ 13 w 78"/>
                <a:gd name="T29" fmla="*/ 76 h 76"/>
                <a:gd name="T30" fmla="*/ 12 w 78"/>
                <a:gd name="T31" fmla="*/ 70 h 76"/>
                <a:gd name="T32" fmla="*/ 12 w 78"/>
                <a:gd name="T33" fmla="*/ 70 h 76"/>
                <a:gd name="T34" fmla="*/ 24 w 78"/>
                <a:gd name="T35" fmla="*/ 69 h 76"/>
                <a:gd name="T36" fmla="*/ 35 w 78"/>
                <a:gd name="T37" fmla="*/ 67 h 76"/>
                <a:gd name="T38" fmla="*/ 44 w 78"/>
                <a:gd name="T39" fmla="*/ 64 h 76"/>
                <a:gd name="T40" fmla="*/ 52 w 78"/>
                <a:gd name="T41" fmla="*/ 60 h 76"/>
                <a:gd name="T42" fmla="*/ 52 w 78"/>
                <a:gd name="T43" fmla="*/ 60 h 76"/>
                <a:gd name="T44" fmla="*/ 58 w 78"/>
                <a:gd name="T45" fmla="*/ 54 h 76"/>
                <a:gd name="T46" fmla="*/ 63 w 78"/>
                <a:gd name="T47" fmla="*/ 48 h 76"/>
                <a:gd name="T48" fmla="*/ 68 w 78"/>
                <a:gd name="T49" fmla="*/ 40 h 76"/>
                <a:gd name="T50" fmla="*/ 70 w 78"/>
                <a:gd name="T51" fmla="*/ 31 h 76"/>
                <a:gd name="T52" fmla="*/ 0 w 78"/>
                <a:gd name="T53" fmla="*/ 31 h 76"/>
                <a:gd name="T54" fmla="*/ 0 w 78"/>
                <a:gd name="T55" fmla="*/ 24 h 76"/>
                <a:gd name="T56" fmla="*/ 78 w 78"/>
                <a:gd name="T57" fmla="*/ 24 h 76"/>
                <a:gd name="T58" fmla="*/ 75 w 78"/>
                <a:gd name="T59" fmla="*/ 6 h 76"/>
                <a:gd name="T60" fmla="*/ 3 w 78"/>
                <a:gd name="T61" fmla="*/ 6 h 76"/>
                <a:gd name="T62" fmla="*/ 3 w 78"/>
                <a:gd name="T63" fmla="*/ 0 h 76"/>
                <a:gd name="T64" fmla="*/ 75 w 78"/>
                <a:gd name="T65" fmla="*/ 0 h 76"/>
                <a:gd name="T66" fmla="*/ 75 w 78"/>
                <a:gd name="T67"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 h="76">
                  <a:moveTo>
                    <a:pt x="78" y="24"/>
                  </a:moveTo>
                  <a:lnTo>
                    <a:pt x="78" y="24"/>
                  </a:lnTo>
                  <a:lnTo>
                    <a:pt x="77" y="37"/>
                  </a:lnTo>
                  <a:lnTo>
                    <a:pt x="77" y="37"/>
                  </a:lnTo>
                  <a:lnTo>
                    <a:pt x="75" y="43"/>
                  </a:lnTo>
                  <a:lnTo>
                    <a:pt x="72" y="50"/>
                  </a:lnTo>
                  <a:lnTo>
                    <a:pt x="72" y="50"/>
                  </a:lnTo>
                  <a:lnTo>
                    <a:pt x="67" y="58"/>
                  </a:lnTo>
                  <a:lnTo>
                    <a:pt x="59" y="64"/>
                  </a:lnTo>
                  <a:lnTo>
                    <a:pt x="59" y="64"/>
                  </a:lnTo>
                  <a:lnTo>
                    <a:pt x="50" y="69"/>
                  </a:lnTo>
                  <a:lnTo>
                    <a:pt x="40" y="73"/>
                  </a:lnTo>
                  <a:lnTo>
                    <a:pt x="40" y="73"/>
                  </a:lnTo>
                  <a:lnTo>
                    <a:pt x="27" y="75"/>
                  </a:lnTo>
                  <a:lnTo>
                    <a:pt x="13" y="76"/>
                  </a:lnTo>
                  <a:lnTo>
                    <a:pt x="12" y="70"/>
                  </a:lnTo>
                  <a:lnTo>
                    <a:pt x="12" y="70"/>
                  </a:lnTo>
                  <a:lnTo>
                    <a:pt x="24" y="69"/>
                  </a:lnTo>
                  <a:lnTo>
                    <a:pt x="35" y="67"/>
                  </a:lnTo>
                  <a:lnTo>
                    <a:pt x="44" y="64"/>
                  </a:lnTo>
                  <a:lnTo>
                    <a:pt x="52" y="60"/>
                  </a:lnTo>
                  <a:lnTo>
                    <a:pt x="52" y="60"/>
                  </a:lnTo>
                  <a:lnTo>
                    <a:pt x="58" y="54"/>
                  </a:lnTo>
                  <a:lnTo>
                    <a:pt x="63" y="48"/>
                  </a:lnTo>
                  <a:lnTo>
                    <a:pt x="68" y="40"/>
                  </a:lnTo>
                  <a:lnTo>
                    <a:pt x="70" y="31"/>
                  </a:lnTo>
                  <a:lnTo>
                    <a:pt x="0" y="31"/>
                  </a:lnTo>
                  <a:lnTo>
                    <a:pt x="0" y="24"/>
                  </a:lnTo>
                  <a:lnTo>
                    <a:pt x="78" y="24"/>
                  </a:lnTo>
                  <a:close/>
                  <a:moveTo>
                    <a:pt x="75" y="6"/>
                  </a:moveTo>
                  <a:lnTo>
                    <a:pt x="3" y="6"/>
                  </a:lnTo>
                  <a:lnTo>
                    <a:pt x="3" y="0"/>
                  </a:lnTo>
                  <a:lnTo>
                    <a:pt x="75" y="0"/>
                  </a:lnTo>
                  <a:lnTo>
                    <a:pt x="75"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7" name="Freeform 34">
              <a:extLst>
                <a:ext uri="{FF2B5EF4-FFF2-40B4-BE49-F238E27FC236}">
                  <a16:creationId xmlns:a16="http://schemas.microsoft.com/office/drawing/2014/main" id="{9DE1473B-DB95-408A-855D-590AB7A91D40}"/>
                </a:ext>
              </a:extLst>
            </p:cNvPr>
            <p:cNvSpPr>
              <a:spLocks/>
            </p:cNvSpPr>
            <p:nvPr/>
          </p:nvSpPr>
          <p:spPr bwMode="auto">
            <a:xfrm>
              <a:off x="4230688" y="4506913"/>
              <a:ext cx="66675" cy="65088"/>
            </a:xfrm>
            <a:custGeom>
              <a:avLst/>
              <a:gdLst>
                <a:gd name="T0" fmla="*/ 56 w 83"/>
                <a:gd name="T1" fmla="*/ 82 h 82"/>
                <a:gd name="T2" fmla="*/ 47 w 83"/>
                <a:gd name="T3" fmla="*/ 82 h 82"/>
                <a:gd name="T4" fmla="*/ 47 w 83"/>
                <a:gd name="T5" fmla="*/ 35 h 82"/>
                <a:gd name="T6" fmla="*/ 47 w 83"/>
                <a:gd name="T7" fmla="*/ 35 h 82"/>
                <a:gd name="T8" fmla="*/ 37 w 83"/>
                <a:gd name="T9" fmla="*/ 40 h 82"/>
                <a:gd name="T10" fmla="*/ 25 w 83"/>
                <a:gd name="T11" fmla="*/ 45 h 82"/>
                <a:gd name="T12" fmla="*/ 14 w 83"/>
                <a:gd name="T13" fmla="*/ 48 h 82"/>
                <a:gd name="T14" fmla="*/ 3 w 83"/>
                <a:gd name="T15" fmla="*/ 51 h 82"/>
                <a:gd name="T16" fmla="*/ 0 w 83"/>
                <a:gd name="T17" fmla="*/ 45 h 82"/>
                <a:gd name="T18" fmla="*/ 0 w 83"/>
                <a:gd name="T19" fmla="*/ 45 h 82"/>
                <a:gd name="T20" fmla="*/ 14 w 83"/>
                <a:gd name="T21" fmla="*/ 41 h 82"/>
                <a:gd name="T22" fmla="*/ 27 w 83"/>
                <a:gd name="T23" fmla="*/ 36 h 82"/>
                <a:gd name="T24" fmla="*/ 39 w 83"/>
                <a:gd name="T25" fmla="*/ 31 h 82"/>
                <a:gd name="T26" fmla="*/ 49 w 83"/>
                <a:gd name="T27" fmla="*/ 24 h 82"/>
                <a:gd name="T28" fmla="*/ 49 w 83"/>
                <a:gd name="T29" fmla="*/ 24 h 82"/>
                <a:gd name="T30" fmla="*/ 57 w 83"/>
                <a:gd name="T31" fmla="*/ 18 h 82"/>
                <a:gd name="T32" fmla="*/ 64 w 83"/>
                <a:gd name="T33" fmla="*/ 12 h 82"/>
                <a:gd name="T34" fmla="*/ 70 w 83"/>
                <a:gd name="T35" fmla="*/ 6 h 82"/>
                <a:gd name="T36" fmla="*/ 75 w 83"/>
                <a:gd name="T37" fmla="*/ 0 h 82"/>
                <a:gd name="T38" fmla="*/ 83 w 83"/>
                <a:gd name="T39" fmla="*/ 3 h 82"/>
                <a:gd name="T40" fmla="*/ 83 w 83"/>
                <a:gd name="T41" fmla="*/ 3 h 82"/>
                <a:gd name="T42" fmla="*/ 78 w 83"/>
                <a:gd name="T43" fmla="*/ 9 h 82"/>
                <a:gd name="T44" fmla="*/ 72 w 83"/>
                <a:gd name="T45" fmla="*/ 16 h 82"/>
                <a:gd name="T46" fmla="*/ 65 w 83"/>
                <a:gd name="T47" fmla="*/ 22 h 82"/>
                <a:gd name="T48" fmla="*/ 56 w 83"/>
                <a:gd name="T49" fmla="*/ 30 h 82"/>
                <a:gd name="T50" fmla="*/ 56 w 83"/>
                <a:gd name="T5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82">
                  <a:moveTo>
                    <a:pt x="56" y="82"/>
                  </a:moveTo>
                  <a:lnTo>
                    <a:pt x="47" y="82"/>
                  </a:lnTo>
                  <a:lnTo>
                    <a:pt x="47" y="35"/>
                  </a:lnTo>
                  <a:lnTo>
                    <a:pt x="47" y="35"/>
                  </a:lnTo>
                  <a:lnTo>
                    <a:pt x="37" y="40"/>
                  </a:lnTo>
                  <a:lnTo>
                    <a:pt x="25" y="45"/>
                  </a:lnTo>
                  <a:lnTo>
                    <a:pt x="14" y="48"/>
                  </a:lnTo>
                  <a:lnTo>
                    <a:pt x="3" y="51"/>
                  </a:lnTo>
                  <a:lnTo>
                    <a:pt x="0" y="45"/>
                  </a:lnTo>
                  <a:lnTo>
                    <a:pt x="0" y="45"/>
                  </a:lnTo>
                  <a:lnTo>
                    <a:pt x="14" y="41"/>
                  </a:lnTo>
                  <a:lnTo>
                    <a:pt x="27" y="36"/>
                  </a:lnTo>
                  <a:lnTo>
                    <a:pt x="39" y="31"/>
                  </a:lnTo>
                  <a:lnTo>
                    <a:pt x="49" y="24"/>
                  </a:lnTo>
                  <a:lnTo>
                    <a:pt x="49" y="24"/>
                  </a:lnTo>
                  <a:lnTo>
                    <a:pt x="57" y="18"/>
                  </a:lnTo>
                  <a:lnTo>
                    <a:pt x="64" y="12"/>
                  </a:lnTo>
                  <a:lnTo>
                    <a:pt x="70" y="6"/>
                  </a:lnTo>
                  <a:lnTo>
                    <a:pt x="75" y="0"/>
                  </a:lnTo>
                  <a:lnTo>
                    <a:pt x="83" y="3"/>
                  </a:lnTo>
                  <a:lnTo>
                    <a:pt x="83" y="3"/>
                  </a:lnTo>
                  <a:lnTo>
                    <a:pt x="78" y="9"/>
                  </a:lnTo>
                  <a:lnTo>
                    <a:pt x="72" y="16"/>
                  </a:lnTo>
                  <a:lnTo>
                    <a:pt x="65" y="22"/>
                  </a:lnTo>
                  <a:lnTo>
                    <a:pt x="56" y="30"/>
                  </a:lnTo>
                  <a:lnTo>
                    <a:pt x="56" y="8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8" name="Freeform 35">
              <a:extLst>
                <a:ext uri="{FF2B5EF4-FFF2-40B4-BE49-F238E27FC236}">
                  <a16:creationId xmlns:a16="http://schemas.microsoft.com/office/drawing/2014/main" id="{23B224A6-7786-4C27-9432-BF48660A64DC}"/>
                </a:ext>
              </a:extLst>
            </p:cNvPr>
            <p:cNvSpPr>
              <a:spLocks noEditPoints="1"/>
            </p:cNvSpPr>
            <p:nvPr/>
          </p:nvSpPr>
          <p:spPr bwMode="auto">
            <a:xfrm>
              <a:off x="4327525" y="4505325"/>
              <a:ext cx="49213" cy="66675"/>
            </a:xfrm>
            <a:custGeom>
              <a:avLst/>
              <a:gdLst>
                <a:gd name="T0" fmla="*/ 62 w 62"/>
                <a:gd name="T1" fmla="*/ 49 h 83"/>
                <a:gd name="T2" fmla="*/ 57 w 62"/>
                <a:gd name="T3" fmla="*/ 56 h 83"/>
                <a:gd name="T4" fmla="*/ 57 w 62"/>
                <a:gd name="T5" fmla="*/ 56 h 83"/>
                <a:gd name="T6" fmla="*/ 46 w 62"/>
                <a:gd name="T7" fmla="*/ 49 h 83"/>
                <a:gd name="T8" fmla="*/ 34 w 62"/>
                <a:gd name="T9" fmla="*/ 43 h 83"/>
                <a:gd name="T10" fmla="*/ 34 w 62"/>
                <a:gd name="T11" fmla="*/ 43 h 83"/>
                <a:gd name="T12" fmla="*/ 20 w 62"/>
                <a:gd name="T13" fmla="*/ 37 h 83"/>
                <a:gd name="T14" fmla="*/ 9 w 62"/>
                <a:gd name="T15" fmla="*/ 33 h 83"/>
                <a:gd name="T16" fmla="*/ 9 w 62"/>
                <a:gd name="T17" fmla="*/ 83 h 83"/>
                <a:gd name="T18" fmla="*/ 0 w 62"/>
                <a:gd name="T19" fmla="*/ 83 h 83"/>
                <a:gd name="T20" fmla="*/ 0 w 62"/>
                <a:gd name="T21" fmla="*/ 0 h 83"/>
                <a:gd name="T22" fmla="*/ 9 w 62"/>
                <a:gd name="T23" fmla="*/ 0 h 83"/>
                <a:gd name="T24" fmla="*/ 9 w 62"/>
                <a:gd name="T25" fmla="*/ 25 h 83"/>
                <a:gd name="T26" fmla="*/ 9 w 62"/>
                <a:gd name="T27" fmla="*/ 25 h 83"/>
                <a:gd name="T28" fmla="*/ 23 w 62"/>
                <a:gd name="T29" fmla="*/ 31 h 83"/>
                <a:gd name="T30" fmla="*/ 37 w 62"/>
                <a:gd name="T31" fmla="*/ 36 h 83"/>
                <a:gd name="T32" fmla="*/ 50 w 62"/>
                <a:gd name="T33" fmla="*/ 42 h 83"/>
                <a:gd name="T34" fmla="*/ 62 w 62"/>
                <a:gd name="T35" fmla="*/ 49 h 83"/>
                <a:gd name="T36" fmla="*/ 62 w 62"/>
                <a:gd name="T37" fmla="*/ 49 h 83"/>
                <a:gd name="T38" fmla="*/ 44 w 62"/>
                <a:gd name="T39" fmla="*/ 18 h 83"/>
                <a:gd name="T40" fmla="*/ 39 w 62"/>
                <a:gd name="T41" fmla="*/ 21 h 83"/>
                <a:gd name="T42" fmla="*/ 39 w 62"/>
                <a:gd name="T43" fmla="*/ 21 h 83"/>
                <a:gd name="T44" fmla="*/ 32 w 62"/>
                <a:gd name="T45" fmla="*/ 8 h 83"/>
                <a:gd name="T46" fmla="*/ 37 w 62"/>
                <a:gd name="T47" fmla="*/ 5 h 83"/>
                <a:gd name="T48" fmla="*/ 37 w 62"/>
                <a:gd name="T49" fmla="*/ 5 h 83"/>
                <a:gd name="T50" fmla="*/ 44 w 62"/>
                <a:gd name="T51" fmla="*/ 18 h 83"/>
                <a:gd name="T52" fmla="*/ 44 w 62"/>
                <a:gd name="T53" fmla="*/ 18 h 83"/>
                <a:gd name="T54" fmla="*/ 58 w 62"/>
                <a:gd name="T55" fmla="*/ 15 h 83"/>
                <a:gd name="T56" fmla="*/ 52 w 62"/>
                <a:gd name="T57" fmla="*/ 18 h 83"/>
                <a:gd name="T58" fmla="*/ 52 w 62"/>
                <a:gd name="T59" fmla="*/ 18 h 83"/>
                <a:gd name="T60" fmla="*/ 49 w 62"/>
                <a:gd name="T61" fmla="*/ 11 h 83"/>
                <a:gd name="T62" fmla="*/ 46 w 62"/>
                <a:gd name="T63" fmla="*/ 5 h 83"/>
                <a:gd name="T64" fmla="*/ 50 w 62"/>
                <a:gd name="T65" fmla="*/ 2 h 83"/>
                <a:gd name="T66" fmla="*/ 50 w 62"/>
                <a:gd name="T67" fmla="*/ 2 h 83"/>
                <a:gd name="T68" fmla="*/ 58 w 62"/>
                <a:gd name="T69" fmla="*/ 15 h 83"/>
                <a:gd name="T70" fmla="*/ 58 w 62"/>
                <a:gd name="T71" fmla="*/ 1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83">
                  <a:moveTo>
                    <a:pt x="62" y="49"/>
                  </a:moveTo>
                  <a:lnTo>
                    <a:pt x="57" y="56"/>
                  </a:lnTo>
                  <a:lnTo>
                    <a:pt x="57" y="56"/>
                  </a:lnTo>
                  <a:lnTo>
                    <a:pt x="46" y="49"/>
                  </a:lnTo>
                  <a:lnTo>
                    <a:pt x="34" y="43"/>
                  </a:lnTo>
                  <a:lnTo>
                    <a:pt x="34" y="43"/>
                  </a:lnTo>
                  <a:lnTo>
                    <a:pt x="20" y="37"/>
                  </a:lnTo>
                  <a:lnTo>
                    <a:pt x="9" y="33"/>
                  </a:lnTo>
                  <a:lnTo>
                    <a:pt x="9" y="83"/>
                  </a:lnTo>
                  <a:lnTo>
                    <a:pt x="0" y="83"/>
                  </a:lnTo>
                  <a:lnTo>
                    <a:pt x="0" y="0"/>
                  </a:lnTo>
                  <a:lnTo>
                    <a:pt x="9" y="0"/>
                  </a:lnTo>
                  <a:lnTo>
                    <a:pt x="9" y="25"/>
                  </a:lnTo>
                  <a:lnTo>
                    <a:pt x="9" y="25"/>
                  </a:lnTo>
                  <a:lnTo>
                    <a:pt x="23" y="31"/>
                  </a:lnTo>
                  <a:lnTo>
                    <a:pt x="37" y="36"/>
                  </a:lnTo>
                  <a:lnTo>
                    <a:pt x="50" y="42"/>
                  </a:lnTo>
                  <a:lnTo>
                    <a:pt x="62" y="49"/>
                  </a:lnTo>
                  <a:lnTo>
                    <a:pt x="62" y="49"/>
                  </a:lnTo>
                  <a:close/>
                  <a:moveTo>
                    <a:pt x="44" y="18"/>
                  </a:moveTo>
                  <a:lnTo>
                    <a:pt x="39" y="21"/>
                  </a:lnTo>
                  <a:lnTo>
                    <a:pt x="39" y="21"/>
                  </a:lnTo>
                  <a:lnTo>
                    <a:pt x="32" y="8"/>
                  </a:lnTo>
                  <a:lnTo>
                    <a:pt x="37" y="5"/>
                  </a:lnTo>
                  <a:lnTo>
                    <a:pt x="37" y="5"/>
                  </a:lnTo>
                  <a:lnTo>
                    <a:pt x="44" y="18"/>
                  </a:lnTo>
                  <a:lnTo>
                    <a:pt x="44" y="18"/>
                  </a:lnTo>
                  <a:close/>
                  <a:moveTo>
                    <a:pt x="58" y="15"/>
                  </a:moveTo>
                  <a:lnTo>
                    <a:pt x="52" y="18"/>
                  </a:lnTo>
                  <a:lnTo>
                    <a:pt x="52" y="18"/>
                  </a:lnTo>
                  <a:lnTo>
                    <a:pt x="49" y="11"/>
                  </a:lnTo>
                  <a:lnTo>
                    <a:pt x="46" y="5"/>
                  </a:lnTo>
                  <a:lnTo>
                    <a:pt x="50" y="2"/>
                  </a:lnTo>
                  <a:lnTo>
                    <a:pt x="50" y="2"/>
                  </a:lnTo>
                  <a:lnTo>
                    <a:pt x="58" y="15"/>
                  </a:lnTo>
                  <a:lnTo>
                    <a:pt x="58"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9" name="Freeform 36">
              <a:extLst>
                <a:ext uri="{FF2B5EF4-FFF2-40B4-BE49-F238E27FC236}">
                  <a16:creationId xmlns:a16="http://schemas.microsoft.com/office/drawing/2014/main" id="{472E341A-7297-44FD-AF93-1AD9DF26A499}"/>
                </a:ext>
              </a:extLst>
            </p:cNvPr>
            <p:cNvSpPr>
              <a:spLocks noEditPoints="1"/>
            </p:cNvSpPr>
            <p:nvPr/>
          </p:nvSpPr>
          <p:spPr bwMode="auto">
            <a:xfrm>
              <a:off x="4386263" y="4511675"/>
              <a:ext cx="69850" cy="57150"/>
            </a:xfrm>
            <a:custGeom>
              <a:avLst/>
              <a:gdLst>
                <a:gd name="T0" fmla="*/ 45 w 90"/>
                <a:gd name="T1" fmla="*/ 66 h 72"/>
                <a:gd name="T2" fmla="*/ 52 w 90"/>
                <a:gd name="T3" fmla="*/ 65 h 72"/>
                <a:gd name="T4" fmla="*/ 66 w 90"/>
                <a:gd name="T5" fmla="*/ 60 h 72"/>
                <a:gd name="T6" fmla="*/ 72 w 90"/>
                <a:gd name="T7" fmla="*/ 57 h 72"/>
                <a:gd name="T8" fmla="*/ 80 w 90"/>
                <a:gd name="T9" fmla="*/ 48 h 72"/>
                <a:gd name="T10" fmla="*/ 83 w 90"/>
                <a:gd name="T11" fmla="*/ 35 h 72"/>
                <a:gd name="T12" fmla="*/ 82 w 90"/>
                <a:gd name="T13" fmla="*/ 29 h 72"/>
                <a:gd name="T14" fmla="*/ 78 w 90"/>
                <a:gd name="T15" fmla="*/ 18 h 72"/>
                <a:gd name="T16" fmla="*/ 74 w 90"/>
                <a:gd name="T17" fmla="*/ 14 h 72"/>
                <a:gd name="T18" fmla="*/ 64 w 90"/>
                <a:gd name="T19" fmla="*/ 8 h 72"/>
                <a:gd name="T20" fmla="*/ 49 w 90"/>
                <a:gd name="T21" fmla="*/ 6 h 72"/>
                <a:gd name="T22" fmla="*/ 48 w 90"/>
                <a:gd name="T23" fmla="*/ 18 h 72"/>
                <a:gd name="T24" fmla="*/ 44 w 90"/>
                <a:gd name="T25" fmla="*/ 40 h 72"/>
                <a:gd name="T26" fmla="*/ 40 w 90"/>
                <a:gd name="T27" fmla="*/ 49 h 72"/>
                <a:gd name="T28" fmla="*/ 30 w 90"/>
                <a:gd name="T29" fmla="*/ 62 h 72"/>
                <a:gd name="T30" fmla="*/ 18 w 90"/>
                <a:gd name="T31" fmla="*/ 66 h 72"/>
                <a:gd name="T32" fmla="*/ 15 w 90"/>
                <a:gd name="T33" fmla="*/ 66 h 72"/>
                <a:gd name="T34" fmla="*/ 8 w 90"/>
                <a:gd name="T35" fmla="*/ 62 h 72"/>
                <a:gd name="T36" fmla="*/ 5 w 90"/>
                <a:gd name="T37" fmla="*/ 59 h 72"/>
                <a:gd name="T38" fmla="*/ 1 w 90"/>
                <a:gd name="T39" fmla="*/ 52 h 72"/>
                <a:gd name="T40" fmla="*/ 0 w 90"/>
                <a:gd name="T41" fmla="*/ 43 h 72"/>
                <a:gd name="T42" fmla="*/ 1 w 90"/>
                <a:gd name="T43" fmla="*/ 35 h 72"/>
                <a:gd name="T44" fmla="*/ 9 w 90"/>
                <a:gd name="T45" fmla="*/ 20 h 72"/>
                <a:gd name="T46" fmla="*/ 15 w 90"/>
                <a:gd name="T47" fmla="*/ 13 h 72"/>
                <a:gd name="T48" fmla="*/ 30 w 90"/>
                <a:gd name="T49" fmla="*/ 3 h 72"/>
                <a:gd name="T50" fmla="*/ 48 w 90"/>
                <a:gd name="T51" fmla="*/ 0 h 72"/>
                <a:gd name="T52" fmla="*/ 57 w 90"/>
                <a:gd name="T53" fmla="*/ 1 h 72"/>
                <a:gd name="T54" fmla="*/ 72 w 90"/>
                <a:gd name="T55" fmla="*/ 5 h 72"/>
                <a:gd name="T56" fmla="*/ 78 w 90"/>
                <a:gd name="T57" fmla="*/ 9 h 72"/>
                <a:gd name="T58" fmla="*/ 87 w 90"/>
                <a:gd name="T59" fmla="*/ 20 h 72"/>
                <a:gd name="T60" fmla="*/ 90 w 90"/>
                <a:gd name="T61" fmla="*/ 34 h 72"/>
                <a:gd name="T62" fmla="*/ 89 w 90"/>
                <a:gd name="T63" fmla="*/ 43 h 72"/>
                <a:gd name="T64" fmla="*/ 83 w 90"/>
                <a:gd name="T65" fmla="*/ 56 h 72"/>
                <a:gd name="T66" fmla="*/ 78 w 90"/>
                <a:gd name="T67" fmla="*/ 61 h 72"/>
                <a:gd name="T68" fmla="*/ 65 w 90"/>
                <a:gd name="T69" fmla="*/ 69 h 72"/>
                <a:gd name="T70" fmla="*/ 47 w 90"/>
                <a:gd name="T71" fmla="*/ 72 h 72"/>
                <a:gd name="T72" fmla="*/ 41 w 90"/>
                <a:gd name="T73" fmla="*/ 7 h 72"/>
                <a:gd name="T74" fmla="*/ 35 w 90"/>
                <a:gd name="T75" fmla="*/ 8 h 72"/>
                <a:gd name="T76" fmla="*/ 23 w 90"/>
                <a:gd name="T77" fmla="*/ 14 h 72"/>
                <a:gd name="T78" fmla="*/ 18 w 90"/>
                <a:gd name="T79" fmla="*/ 20 h 72"/>
                <a:gd name="T80" fmla="*/ 11 w 90"/>
                <a:gd name="T81" fmla="*/ 31 h 72"/>
                <a:gd name="T82" fmla="*/ 8 w 90"/>
                <a:gd name="T83" fmla="*/ 43 h 72"/>
                <a:gd name="T84" fmla="*/ 9 w 90"/>
                <a:gd name="T85" fmla="*/ 49 h 72"/>
                <a:gd name="T86" fmla="*/ 11 w 90"/>
                <a:gd name="T87" fmla="*/ 55 h 72"/>
                <a:gd name="T88" fmla="*/ 15 w 90"/>
                <a:gd name="T89" fmla="*/ 58 h 72"/>
                <a:gd name="T90" fmla="*/ 19 w 90"/>
                <a:gd name="T91" fmla="*/ 59 h 72"/>
                <a:gd name="T92" fmla="*/ 23 w 90"/>
                <a:gd name="T93" fmla="*/ 58 h 72"/>
                <a:gd name="T94" fmla="*/ 31 w 90"/>
                <a:gd name="T95" fmla="*/ 50 h 72"/>
                <a:gd name="T96" fmla="*/ 34 w 90"/>
                <a:gd name="T97" fmla="*/ 43 h 72"/>
                <a:gd name="T98" fmla="*/ 39 w 90"/>
                <a:gd name="T99" fmla="*/ 26 h 72"/>
                <a:gd name="T100" fmla="*/ 41 w 90"/>
                <a:gd name="T101"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72">
                  <a:moveTo>
                    <a:pt x="47" y="72"/>
                  </a:moveTo>
                  <a:lnTo>
                    <a:pt x="45" y="66"/>
                  </a:lnTo>
                  <a:lnTo>
                    <a:pt x="45" y="66"/>
                  </a:lnTo>
                  <a:lnTo>
                    <a:pt x="52" y="65"/>
                  </a:lnTo>
                  <a:lnTo>
                    <a:pt x="59" y="63"/>
                  </a:lnTo>
                  <a:lnTo>
                    <a:pt x="66" y="60"/>
                  </a:lnTo>
                  <a:lnTo>
                    <a:pt x="72" y="57"/>
                  </a:lnTo>
                  <a:lnTo>
                    <a:pt x="72" y="57"/>
                  </a:lnTo>
                  <a:lnTo>
                    <a:pt x="77" y="53"/>
                  </a:lnTo>
                  <a:lnTo>
                    <a:pt x="80" y="48"/>
                  </a:lnTo>
                  <a:lnTo>
                    <a:pt x="82" y="42"/>
                  </a:lnTo>
                  <a:lnTo>
                    <a:pt x="83" y="35"/>
                  </a:lnTo>
                  <a:lnTo>
                    <a:pt x="83" y="35"/>
                  </a:lnTo>
                  <a:lnTo>
                    <a:pt x="82" y="29"/>
                  </a:lnTo>
                  <a:lnTo>
                    <a:pt x="80" y="23"/>
                  </a:lnTo>
                  <a:lnTo>
                    <a:pt x="78" y="18"/>
                  </a:lnTo>
                  <a:lnTo>
                    <a:pt x="74" y="14"/>
                  </a:lnTo>
                  <a:lnTo>
                    <a:pt x="74" y="14"/>
                  </a:lnTo>
                  <a:lnTo>
                    <a:pt x="69" y="10"/>
                  </a:lnTo>
                  <a:lnTo>
                    <a:pt x="64" y="8"/>
                  </a:lnTo>
                  <a:lnTo>
                    <a:pt x="56" y="7"/>
                  </a:lnTo>
                  <a:lnTo>
                    <a:pt x="49" y="6"/>
                  </a:lnTo>
                  <a:lnTo>
                    <a:pt x="49" y="6"/>
                  </a:lnTo>
                  <a:lnTo>
                    <a:pt x="48" y="18"/>
                  </a:lnTo>
                  <a:lnTo>
                    <a:pt x="46" y="30"/>
                  </a:lnTo>
                  <a:lnTo>
                    <a:pt x="44" y="40"/>
                  </a:lnTo>
                  <a:lnTo>
                    <a:pt x="40" y="49"/>
                  </a:lnTo>
                  <a:lnTo>
                    <a:pt x="40" y="49"/>
                  </a:lnTo>
                  <a:lnTo>
                    <a:pt x="35" y="57"/>
                  </a:lnTo>
                  <a:lnTo>
                    <a:pt x="30" y="62"/>
                  </a:lnTo>
                  <a:lnTo>
                    <a:pt x="25" y="65"/>
                  </a:lnTo>
                  <a:lnTo>
                    <a:pt x="18" y="66"/>
                  </a:lnTo>
                  <a:lnTo>
                    <a:pt x="18" y="66"/>
                  </a:lnTo>
                  <a:lnTo>
                    <a:pt x="15" y="66"/>
                  </a:lnTo>
                  <a:lnTo>
                    <a:pt x="11" y="64"/>
                  </a:lnTo>
                  <a:lnTo>
                    <a:pt x="8" y="62"/>
                  </a:lnTo>
                  <a:lnTo>
                    <a:pt x="5" y="59"/>
                  </a:lnTo>
                  <a:lnTo>
                    <a:pt x="5" y="59"/>
                  </a:lnTo>
                  <a:lnTo>
                    <a:pt x="3" y="56"/>
                  </a:lnTo>
                  <a:lnTo>
                    <a:pt x="1" y="52"/>
                  </a:lnTo>
                  <a:lnTo>
                    <a:pt x="1" y="47"/>
                  </a:lnTo>
                  <a:lnTo>
                    <a:pt x="0" y="43"/>
                  </a:lnTo>
                  <a:lnTo>
                    <a:pt x="0" y="43"/>
                  </a:lnTo>
                  <a:lnTo>
                    <a:pt x="1" y="35"/>
                  </a:lnTo>
                  <a:lnTo>
                    <a:pt x="4" y="27"/>
                  </a:lnTo>
                  <a:lnTo>
                    <a:pt x="9" y="20"/>
                  </a:lnTo>
                  <a:lnTo>
                    <a:pt x="15" y="13"/>
                  </a:lnTo>
                  <a:lnTo>
                    <a:pt x="15" y="13"/>
                  </a:lnTo>
                  <a:lnTo>
                    <a:pt x="22" y="7"/>
                  </a:lnTo>
                  <a:lnTo>
                    <a:pt x="30" y="3"/>
                  </a:lnTo>
                  <a:lnTo>
                    <a:pt x="39" y="1"/>
                  </a:lnTo>
                  <a:lnTo>
                    <a:pt x="48" y="0"/>
                  </a:lnTo>
                  <a:lnTo>
                    <a:pt x="48" y="0"/>
                  </a:lnTo>
                  <a:lnTo>
                    <a:pt x="57" y="1"/>
                  </a:lnTo>
                  <a:lnTo>
                    <a:pt x="65" y="2"/>
                  </a:lnTo>
                  <a:lnTo>
                    <a:pt x="72" y="5"/>
                  </a:lnTo>
                  <a:lnTo>
                    <a:pt x="78" y="9"/>
                  </a:lnTo>
                  <a:lnTo>
                    <a:pt x="78" y="9"/>
                  </a:lnTo>
                  <a:lnTo>
                    <a:pt x="84" y="14"/>
                  </a:lnTo>
                  <a:lnTo>
                    <a:pt x="87" y="20"/>
                  </a:lnTo>
                  <a:lnTo>
                    <a:pt x="89" y="27"/>
                  </a:lnTo>
                  <a:lnTo>
                    <a:pt x="90" y="34"/>
                  </a:lnTo>
                  <a:lnTo>
                    <a:pt x="90" y="34"/>
                  </a:lnTo>
                  <a:lnTo>
                    <a:pt x="89" y="43"/>
                  </a:lnTo>
                  <a:lnTo>
                    <a:pt x="87" y="50"/>
                  </a:lnTo>
                  <a:lnTo>
                    <a:pt x="83" y="56"/>
                  </a:lnTo>
                  <a:lnTo>
                    <a:pt x="78" y="61"/>
                  </a:lnTo>
                  <a:lnTo>
                    <a:pt x="78" y="61"/>
                  </a:lnTo>
                  <a:lnTo>
                    <a:pt x="72" y="65"/>
                  </a:lnTo>
                  <a:lnTo>
                    <a:pt x="65" y="69"/>
                  </a:lnTo>
                  <a:lnTo>
                    <a:pt x="56" y="71"/>
                  </a:lnTo>
                  <a:lnTo>
                    <a:pt x="47" y="72"/>
                  </a:lnTo>
                  <a:lnTo>
                    <a:pt x="47" y="72"/>
                  </a:lnTo>
                  <a:close/>
                  <a:moveTo>
                    <a:pt x="41" y="7"/>
                  </a:moveTo>
                  <a:lnTo>
                    <a:pt x="41" y="7"/>
                  </a:lnTo>
                  <a:lnTo>
                    <a:pt x="35" y="8"/>
                  </a:lnTo>
                  <a:lnTo>
                    <a:pt x="29" y="11"/>
                  </a:lnTo>
                  <a:lnTo>
                    <a:pt x="23" y="14"/>
                  </a:lnTo>
                  <a:lnTo>
                    <a:pt x="18" y="20"/>
                  </a:lnTo>
                  <a:lnTo>
                    <a:pt x="18" y="20"/>
                  </a:lnTo>
                  <a:lnTo>
                    <a:pt x="14" y="25"/>
                  </a:lnTo>
                  <a:lnTo>
                    <a:pt x="11" y="31"/>
                  </a:lnTo>
                  <a:lnTo>
                    <a:pt x="9" y="37"/>
                  </a:lnTo>
                  <a:lnTo>
                    <a:pt x="8" y="43"/>
                  </a:lnTo>
                  <a:lnTo>
                    <a:pt x="8" y="43"/>
                  </a:lnTo>
                  <a:lnTo>
                    <a:pt x="9" y="49"/>
                  </a:lnTo>
                  <a:lnTo>
                    <a:pt x="11" y="55"/>
                  </a:lnTo>
                  <a:lnTo>
                    <a:pt x="11" y="55"/>
                  </a:lnTo>
                  <a:lnTo>
                    <a:pt x="13" y="57"/>
                  </a:lnTo>
                  <a:lnTo>
                    <a:pt x="15" y="58"/>
                  </a:lnTo>
                  <a:lnTo>
                    <a:pt x="17" y="59"/>
                  </a:lnTo>
                  <a:lnTo>
                    <a:pt x="19" y="59"/>
                  </a:lnTo>
                  <a:lnTo>
                    <a:pt x="19" y="59"/>
                  </a:lnTo>
                  <a:lnTo>
                    <a:pt x="23" y="58"/>
                  </a:lnTo>
                  <a:lnTo>
                    <a:pt x="27" y="55"/>
                  </a:lnTo>
                  <a:lnTo>
                    <a:pt x="31" y="50"/>
                  </a:lnTo>
                  <a:lnTo>
                    <a:pt x="34" y="43"/>
                  </a:lnTo>
                  <a:lnTo>
                    <a:pt x="34" y="43"/>
                  </a:lnTo>
                  <a:lnTo>
                    <a:pt x="37" y="35"/>
                  </a:lnTo>
                  <a:lnTo>
                    <a:pt x="39" y="26"/>
                  </a:lnTo>
                  <a:lnTo>
                    <a:pt x="41" y="16"/>
                  </a:lnTo>
                  <a:lnTo>
                    <a:pt x="41" y="7"/>
                  </a:lnTo>
                  <a:lnTo>
                    <a:pt x="41"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0" name="Freeform 37">
              <a:extLst>
                <a:ext uri="{FF2B5EF4-FFF2-40B4-BE49-F238E27FC236}">
                  <a16:creationId xmlns:a16="http://schemas.microsoft.com/office/drawing/2014/main" id="{8828D558-B671-4857-8A54-58809362DE02}"/>
                </a:ext>
              </a:extLst>
            </p:cNvPr>
            <p:cNvSpPr>
              <a:spLocks noEditPoints="1"/>
            </p:cNvSpPr>
            <p:nvPr/>
          </p:nvSpPr>
          <p:spPr bwMode="auto">
            <a:xfrm>
              <a:off x="4462463" y="4503738"/>
              <a:ext cx="74613" cy="68263"/>
            </a:xfrm>
            <a:custGeom>
              <a:avLst/>
              <a:gdLst>
                <a:gd name="T0" fmla="*/ 0 w 95"/>
                <a:gd name="T1" fmla="*/ 48 h 86"/>
                <a:gd name="T2" fmla="*/ 13 w 95"/>
                <a:gd name="T3" fmla="*/ 45 h 86"/>
                <a:gd name="T4" fmla="*/ 3 w 95"/>
                <a:gd name="T5" fmla="*/ 23 h 86"/>
                <a:gd name="T6" fmla="*/ 13 w 95"/>
                <a:gd name="T7" fmla="*/ 17 h 86"/>
                <a:gd name="T8" fmla="*/ 20 w 95"/>
                <a:gd name="T9" fmla="*/ 0 h 86"/>
                <a:gd name="T10" fmla="*/ 30 w 95"/>
                <a:gd name="T11" fmla="*/ 17 h 86"/>
                <a:gd name="T12" fmla="*/ 20 w 95"/>
                <a:gd name="T13" fmla="*/ 23 h 86"/>
                <a:gd name="T14" fmla="*/ 20 w 95"/>
                <a:gd name="T15" fmla="*/ 42 h 86"/>
                <a:gd name="T16" fmla="*/ 30 w 95"/>
                <a:gd name="T17" fmla="*/ 45 h 86"/>
                <a:gd name="T18" fmla="*/ 20 w 95"/>
                <a:gd name="T19" fmla="*/ 48 h 86"/>
                <a:gd name="T20" fmla="*/ 20 w 95"/>
                <a:gd name="T21" fmla="*/ 79 h 86"/>
                <a:gd name="T22" fmla="*/ 18 w 95"/>
                <a:gd name="T23" fmla="*/ 84 h 86"/>
                <a:gd name="T24" fmla="*/ 16 w 95"/>
                <a:gd name="T25" fmla="*/ 85 h 86"/>
                <a:gd name="T26" fmla="*/ 3 w 95"/>
                <a:gd name="T27" fmla="*/ 86 h 86"/>
                <a:gd name="T28" fmla="*/ 9 w 95"/>
                <a:gd name="T29" fmla="*/ 80 h 86"/>
                <a:gd name="T30" fmla="*/ 12 w 95"/>
                <a:gd name="T31" fmla="*/ 79 h 86"/>
                <a:gd name="T32" fmla="*/ 13 w 95"/>
                <a:gd name="T33" fmla="*/ 76 h 86"/>
                <a:gd name="T34" fmla="*/ 13 w 95"/>
                <a:gd name="T35" fmla="*/ 50 h 86"/>
                <a:gd name="T36" fmla="*/ 1 w 95"/>
                <a:gd name="T37" fmla="*/ 54 h 86"/>
                <a:gd name="T38" fmla="*/ 44 w 95"/>
                <a:gd name="T39" fmla="*/ 65 h 86"/>
                <a:gd name="T40" fmla="*/ 50 w 95"/>
                <a:gd name="T41" fmla="*/ 71 h 86"/>
                <a:gd name="T42" fmla="*/ 58 w 95"/>
                <a:gd name="T43" fmla="*/ 46 h 86"/>
                <a:gd name="T44" fmla="*/ 34 w 95"/>
                <a:gd name="T45" fmla="*/ 41 h 86"/>
                <a:gd name="T46" fmla="*/ 92 w 95"/>
                <a:gd name="T47" fmla="*/ 46 h 86"/>
                <a:gd name="T48" fmla="*/ 65 w 95"/>
                <a:gd name="T49" fmla="*/ 57 h 86"/>
                <a:gd name="T50" fmla="*/ 89 w 95"/>
                <a:gd name="T51" fmla="*/ 63 h 86"/>
                <a:gd name="T52" fmla="*/ 65 w 95"/>
                <a:gd name="T53" fmla="*/ 77 h 86"/>
                <a:gd name="T54" fmla="*/ 82 w 95"/>
                <a:gd name="T55" fmla="*/ 78 h 86"/>
                <a:gd name="T56" fmla="*/ 95 w 95"/>
                <a:gd name="T57" fmla="*/ 78 h 86"/>
                <a:gd name="T58" fmla="*/ 82 w 95"/>
                <a:gd name="T59" fmla="*/ 84 h 86"/>
                <a:gd name="T60" fmla="*/ 72 w 95"/>
                <a:gd name="T61" fmla="*/ 84 h 86"/>
                <a:gd name="T62" fmla="*/ 59 w 95"/>
                <a:gd name="T63" fmla="*/ 82 h 86"/>
                <a:gd name="T64" fmla="*/ 54 w 95"/>
                <a:gd name="T65" fmla="*/ 80 h 86"/>
                <a:gd name="T66" fmla="*/ 42 w 95"/>
                <a:gd name="T67" fmla="*/ 72 h 86"/>
                <a:gd name="T68" fmla="*/ 39 w 95"/>
                <a:gd name="T69" fmla="*/ 76 h 86"/>
                <a:gd name="T70" fmla="*/ 33 w 95"/>
                <a:gd name="T71" fmla="*/ 84 h 86"/>
                <a:gd name="T72" fmla="*/ 25 w 95"/>
                <a:gd name="T73" fmla="*/ 81 h 86"/>
                <a:gd name="T74" fmla="*/ 31 w 95"/>
                <a:gd name="T75" fmla="*/ 77 h 86"/>
                <a:gd name="T76" fmla="*/ 35 w 95"/>
                <a:gd name="T77" fmla="*/ 70 h 86"/>
                <a:gd name="T78" fmla="*/ 38 w 95"/>
                <a:gd name="T79" fmla="*/ 62 h 86"/>
                <a:gd name="T80" fmla="*/ 45 w 95"/>
                <a:gd name="T81" fmla="*/ 51 h 86"/>
                <a:gd name="T82" fmla="*/ 45 w 95"/>
                <a:gd name="T83" fmla="*/ 59 h 86"/>
                <a:gd name="T84" fmla="*/ 44 w 95"/>
                <a:gd name="T85" fmla="*/ 65 h 86"/>
                <a:gd name="T86" fmla="*/ 37 w 95"/>
                <a:gd name="T87" fmla="*/ 3 h 86"/>
                <a:gd name="T88" fmla="*/ 86 w 95"/>
                <a:gd name="T89" fmla="*/ 34 h 86"/>
                <a:gd name="T90" fmla="*/ 44 w 95"/>
                <a:gd name="T91" fmla="*/ 15 h 86"/>
                <a:gd name="T92" fmla="*/ 78 w 95"/>
                <a:gd name="T93" fmla="*/ 7 h 86"/>
                <a:gd name="T94" fmla="*/ 44 w 95"/>
                <a:gd name="T95" fmla="*/ 15 h 86"/>
                <a:gd name="T96" fmla="*/ 44 w 95"/>
                <a:gd name="T97" fmla="*/ 20 h 86"/>
                <a:gd name="T98" fmla="*/ 78 w 95"/>
                <a:gd name="T99" fmla="*/ 2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5" h="86">
                  <a:moveTo>
                    <a:pt x="1" y="54"/>
                  </a:moveTo>
                  <a:lnTo>
                    <a:pt x="0" y="48"/>
                  </a:lnTo>
                  <a:lnTo>
                    <a:pt x="0" y="48"/>
                  </a:lnTo>
                  <a:lnTo>
                    <a:pt x="13" y="45"/>
                  </a:lnTo>
                  <a:lnTo>
                    <a:pt x="13" y="23"/>
                  </a:lnTo>
                  <a:lnTo>
                    <a:pt x="3" y="23"/>
                  </a:lnTo>
                  <a:lnTo>
                    <a:pt x="3" y="17"/>
                  </a:lnTo>
                  <a:lnTo>
                    <a:pt x="13" y="17"/>
                  </a:lnTo>
                  <a:lnTo>
                    <a:pt x="13" y="0"/>
                  </a:lnTo>
                  <a:lnTo>
                    <a:pt x="20" y="0"/>
                  </a:lnTo>
                  <a:lnTo>
                    <a:pt x="20" y="17"/>
                  </a:lnTo>
                  <a:lnTo>
                    <a:pt x="30" y="17"/>
                  </a:lnTo>
                  <a:lnTo>
                    <a:pt x="30" y="23"/>
                  </a:lnTo>
                  <a:lnTo>
                    <a:pt x="20" y="23"/>
                  </a:lnTo>
                  <a:lnTo>
                    <a:pt x="20" y="42"/>
                  </a:lnTo>
                  <a:lnTo>
                    <a:pt x="20" y="42"/>
                  </a:lnTo>
                  <a:lnTo>
                    <a:pt x="29" y="40"/>
                  </a:lnTo>
                  <a:lnTo>
                    <a:pt x="30" y="45"/>
                  </a:lnTo>
                  <a:lnTo>
                    <a:pt x="30" y="45"/>
                  </a:lnTo>
                  <a:lnTo>
                    <a:pt x="20" y="48"/>
                  </a:lnTo>
                  <a:lnTo>
                    <a:pt x="20" y="79"/>
                  </a:lnTo>
                  <a:lnTo>
                    <a:pt x="20" y="79"/>
                  </a:lnTo>
                  <a:lnTo>
                    <a:pt x="20" y="82"/>
                  </a:lnTo>
                  <a:lnTo>
                    <a:pt x="18" y="84"/>
                  </a:lnTo>
                  <a:lnTo>
                    <a:pt x="18" y="84"/>
                  </a:lnTo>
                  <a:lnTo>
                    <a:pt x="16" y="85"/>
                  </a:lnTo>
                  <a:lnTo>
                    <a:pt x="13" y="86"/>
                  </a:lnTo>
                  <a:lnTo>
                    <a:pt x="3" y="86"/>
                  </a:lnTo>
                  <a:lnTo>
                    <a:pt x="2" y="80"/>
                  </a:lnTo>
                  <a:lnTo>
                    <a:pt x="9" y="80"/>
                  </a:lnTo>
                  <a:lnTo>
                    <a:pt x="9" y="80"/>
                  </a:lnTo>
                  <a:lnTo>
                    <a:pt x="12" y="79"/>
                  </a:lnTo>
                  <a:lnTo>
                    <a:pt x="12" y="79"/>
                  </a:lnTo>
                  <a:lnTo>
                    <a:pt x="13" y="76"/>
                  </a:lnTo>
                  <a:lnTo>
                    <a:pt x="13" y="50"/>
                  </a:lnTo>
                  <a:lnTo>
                    <a:pt x="13" y="50"/>
                  </a:lnTo>
                  <a:lnTo>
                    <a:pt x="1" y="54"/>
                  </a:lnTo>
                  <a:lnTo>
                    <a:pt x="1" y="54"/>
                  </a:lnTo>
                  <a:close/>
                  <a:moveTo>
                    <a:pt x="44" y="65"/>
                  </a:moveTo>
                  <a:lnTo>
                    <a:pt x="44" y="65"/>
                  </a:lnTo>
                  <a:lnTo>
                    <a:pt x="47" y="68"/>
                  </a:lnTo>
                  <a:lnTo>
                    <a:pt x="50" y="71"/>
                  </a:lnTo>
                  <a:lnTo>
                    <a:pt x="58" y="75"/>
                  </a:lnTo>
                  <a:lnTo>
                    <a:pt x="58" y="46"/>
                  </a:lnTo>
                  <a:lnTo>
                    <a:pt x="34" y="46"/>
                  </a:lnTo>
                  <a:lnTo>
                    <a:pt x="34" y="41"/>
                  </a:lnTo>
                  <a:lnTo>
                    <a:pt x="92" y="41"/>
                  </a:lnTo>
                  <a:lnTo>
                    <a:pt x="92" y="46"/>
                  </a:lnTo>
                  <a:lnTo>
                    <a:pt x="65" y="46"/>
                  </a:lnTo>
                  <a:lnTo>
                    <a:pt x="65" y="57"/>
                  </a:lnTo>
                  <a:lnTo>
                    <a:pt x="89" y="57"/>
                  </a:lnTo>
                  <a:lnTo>
                    <a:pt x="89" y="63"/>
                  </a:lnTo>
                  <a:lnTo>
                    <a:pt x="65" y="63"/>
                  </a:lnTo>
                  <a:lnTo>
                    <a:pt x="65" y="77"/>
                  </a:lnTo>
                  <a:lnTo>
                    <a:pt x="65" y="77"/>
                  </a:lnTo>
                  <a:lnTo>
                    <a:pt x="82" y="78"/>
                  </a:lnTo>
                  <a:lnTo>
                    <a:pt x="82" y="78"/>
                  </a:lnTo>
                  <a:lnTo>
                    <a:pt x="95" y="78"/>
                  </a:lnTo>
                  <a:lnTo>
                    <a:pt x="93" y="84"/>
                  </a:lnTo>
                  <a:lnTo>
                    <a:pt x="82" y="84"/>
                  </a:lnTo>
                  <a:lnTo>
                    <a:pt x="82" y="84"/>
                  </a:lnTo>
                  <a:lnTo>
                    <a:pt x="72" y="84"/>
                  </a:lnTo>
                  <a:lnTo>
                    <a:pt x="65" y="83"/>
                  </a:lnTo>
                  <a:lnTo>
                    <a:pt x="59" y="82"/>
                  </a:lnTo>
                  <a:lnTo>
                    <a:pt x="54" y="80"/>
                  </a:lnTo>
                  <a:lnTo>
                    <a:pt x="54" y="80"/>
                  </a:lnTo>
                  <a:lnTo>
                    <a:pt x="47" y="76"/>
                  </a:lnTo>
                  <a:lnTo>
                    <a:pt x="42" y="72"/>
                  </a:lnTo>
                  <a:lnTo>
                    <a:pt x="42" y="72"/>
                  </a:lnTo>
                  <a:lnTo>
                    <a:pt x="39" y="76"/>
                  </a:lnTo>
                  <a:lnTo>
                    <a:pt x="36" y="80"/>
                  </a:lnTo>
                  <a:lnTo>
                    <a:pt x="33" y="84"/>
                  </a:lnTo>
                  <a:lnTo>
                    <a:pt x="29" y="86"/>
                  </a:lnTo>
                  <a:lnTo>
                    <a:pt x="25" y="81"/>
                  </a:lnTo>
                  <a:lnTo>
                    <a:pt x="25" y="81"/>
                  </a:lnTo>
                  <a:lnTo>
                    <a:pt x="31" y="77"/>
                  </a:lnTo>
                  <a:lnTo>
                    <a:pt x="35" y="70"/>
                  </a:lnTo>
                  <a:lnTo>
                    <a:pt x="35" y="70"/>
                  </a:lnTo>
                  <a:lnTo>
                    <a:pt x="37" y="66"/>
                  </a:lnTo>
                  <a:lnTo>
                    <a:pt x="38" y="62"/>
                  </a:lnTo>
                  <a:lnTo>
                    <a:pt x="38" y="51"/>
                  </a:lnTo>
                  <a:lnTo>
                    <a:pt x="45" y="51"/>
                  </a:lnTo>
                  <a:lnTo>
                    <a:pt x="45" y="51"/>
                  </a:lnTo>
                  <a:lnTo>
                    <a:pt x="45" y="59"/>
                  </a:lnTo>
                  <a:lnTo>
                    <a:pt x="44" y="65"/>
                  </a:lnTo>
                  <a:lnTo>
                    <a:pt x="44" y="65"/>
                  </a:lnTo>
                  <a:close/>
                  <a:moveTo>
                    <a:pt x="37" y="34"/>
                  </a:moveTo>
                  <a:lnTo>
                    <a:pt x="37" y="3"/>
                  </a:lnTo>
                  <a:lnTo>
                    <a:pt x="86" y="3"/>
                  </a:lnTo>
                  <a:lnTo>
                    <a:pt x="86" y="34"/>
                  </a:lnTo>
                  <a:lnTo>
                    <a:pt x="37" y="34"/>
                  </a:lnTo>
                  <a:close/>
                  <a:moveTo>
                    <a:pt x="44" y="15"/>
                  </a:moveTo>
                  <a:lnTo>
                    <a:pt x="78" y="15"/>
                  </a:lnTo>
                  <a:lnTo>
                    <a:pt x="78" y="7"/>
                  </a:lnTo>
                  <a:lnTo>
                    <a:pt x="44" y="7"/>
                  </a:lnTo>
                  <a:lnTo>
                    <a:pt x="44" y="15"/>
                  </a:lnTo>
                  <a:close/>
                  <a:moveTo>
                    <a:pt x="78" y="20"/>
                  </a:moveTo>
                  <a:lnTo>
                    <a:pt x="44" y="20"/>
                  </a:lnTo>
                  <a:lnTo>
                    <a:pt x="44" y="27"/>
                  </a:lnTo>
                  <a:lnTo>
                    <a:pt x="78" y="27"/>
                  </a:lnTo>
                  <a:lnTo>
                    <a:pt x="78"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1" name="Freeform 38">
              <a:extLst>
                <a:ext uri="{FF2B5EF4-FFF2-40B4-BE49-F238E27FC236}">
                  <a16:creationId xmlns:a16="http://schemas.microsoft.com/office/drawing/2014/main" id="{0D5C0F8E-4D1B-4600-8F82-ECFA462C61DF}"/>
                </a:ext>
              </a:extLst>
            </p:cNvPr>
            <p:cNvSpPr>
              <a:spLocks noEditPoints="1"/>
            </p:cNvSpPr>
            <p:nvPr/>
          </p:nvSpPr>
          <p:spPr bwMode="auto">
            <a:xfrm>
              <a:off x="4538663" y="4503738"/>
              <a:ext cx="74613" cy="68263"/>
            </a:xfrm>
            <a:custGeom>
              <a:avLst/>
              <a:gdLst>
                <a:gd name="T0" fmla="*/ 14 w 94"/>
                <a:gd name="T1" fmla="*/ 39 h 86"/>
                <a:gd name="T2" fmla="*/ 9 w 94"/>
                <a:gd name="T3" fmla="*/ 46 h 86"/>
                <a:gd name="T4" fmla="*/ 0 w 94"/>
                <a:gd name="T5" fmla="*/ 49 h 86"/>
                <a:gd name="T6" fmla="*/ 7 w 94"/>
                <a:gd name="T7" fmla="*/ 38 h 86"/>
                <a:gd name="T8" fmla="*/ 14 w 94"/>
                <a:gd name="T9" fmla="*/ 24 h 86"/>
                <a:gd name="T10" fmla="*/ 23 w 94"/>
                <a:gd name="T11" fmla="*/ 0 h 86"/>
                <a:gd name="T12" fmla="*/ 30 w 94"/>
                <a:gd name="T13" fmla="*/ 1 h 86"/>
                <a:gd name="T14" fmla="*/ 20 w 94"/>
                <a:gd name="T15" fmla="*/ 28 h 86"/>
                <a:gd name="T16" fmla="*/ 21 w 94"/>
                <a:gd name="T17" fmla="*/ 86 h 86"/>
                <a:gd name="T18" fmla="*/ 30 w 94"/>
                <a:gd name="T19" fmla="*/ 85 h 86"/>
                <a:gd name="T20" fmla="*/ 26 w 94"/>
                <a:gd name="T21" fmla="*/ 81 h 86"/>
                <a:gd name="T22" fmla="*/ 36 w 94"/>
                <a:gd name="T23" fmla="*/ 71 h 86"/>
                <a:gd name="T24" fmla="*/ 47 w 94"/>
                <a:gd name="T25" fmla="*/ 58 h 86"/>
                <a:gd name="T26" fmla="*/ 53 w 94"/>
                <a:gd name="T27" fmla="*/ 61 h 86"/>
                <a:gd name="T28" fmla="*/ 44 w 94"/>
                <a:gd name="T29" fmla="*/ 74 h 86"/>
                <a:gd name="T30" fmla="*/ 37 w 94"/>
                <a:gd name="T31" fmla="*/ 80 h 86"/>
                <a:gd name="T32" fmla="*/ 30 w 94"/>
                <a:gd name="T33" fmla="*/ 85 h 86"/>
                <a:gd name="T34" fmla="*/ 27 w 94"/>
                <a:gd name="T35" fmla="*/ 48 h 86"/>
                <a:gd name="T36" fmla="*/ 43 w 94"/>
                <a:gd name="T37" fmla="*/ 23 h 86"/>
                <a:gd name="T38" fmla="*/ 30 w 94"/>
                <a:gd name="T39" fmla="*/ 18 h 86"/>
                <a:gd name="T40" fmla="*/ 43 w 94"/>
                <a:gd name="T41" fmla="*/ 1 h 86"/>
                <a:gd name="T42" fmla="*/ 50 w 94"/>
                <a:gd name="T43" fmla="*/ 18 h 86"/>
                <a:gd name="T44" fmla="*/ 70 w 94"/>
                <a:gd name="T45" fmla="*/ 1 h 86"/>
                <a:gd name="T46" fmla="*/ 77 w 94"/>
                <a:gd name="T47" fmla="*/ 18 h 86"/>
                <a:gd name="T48" fmla="*/ 91 w 94"/>
                <a:gd name="T49" fmla="*/ 23 h 86"/>
                <a:gd name="T50" fmla="*/ 77 w 94"/>
                <a:gd name="T51" fmla="*/ 48 h 86"/>
                <a:gd name="T52" fmla="*/ 94 w 94"/>
                <a:gd name="T53" fmla="*/ 54 h 86"/>
                <a:gd name="T54" fmla="*/ 50 w 94"/>
                <a:gd name="T55" fmla="*/ 48 h 86"/>
                <a:gd name="T56" fmla="*/ 70 w 94"/>
                <a:gd name="T57" fmla="*/ 23 h 86"/>
                <a:gd name="T58" fmla="*/ 50 w 94"/>
                <a:gd name="T59" fmla="*/ 48 h 86"/>
                <a:gd name="T60" fmla="*/ 88 w 94"/>
                <a:gd name="T61" fmla="*/ 86 h 86"/>
                <a:gd name="T62" fmla="*/ 77 w 94"/>
                <a:gd name="T63" fmla="*/ 74 h 86"/>
                <a:gd name="T64" fmla="*/ 71 w 94"/>
                <a:gd name="T65" fmla="*/ 67 h 86"/>
                <a:gd name="T66" fmla="*/ 74 w 94"/>
                <a:gd name="T67" fmla="*/ 57 h 86"/>
                <a:gd name="T68" fmla="*/ 78 w 94"/>
                <a:gd name="T69" fmla="*/ 64 h 86"/>
                <a:gd name="T70" fmla="*/ 83 w 94"/>
                <a:gd name="T71" fmla="*/ 71 h 86"/>
                <a:gd name="T72" fmla="*/ 93 w 94"/>
                <a:gd name="T73"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86">
                  <a:moveTo>
                    <a:pt x="14" y="86"/>
                  </a:moveTo>
                  <a:lnTo>
                    <a:pt x="14" y="39"/>
                  </a:lnTo>
                  <a:lnTo>
                    <a:pt x="14" y="39"/>
                  </a:lnTo>
                  <a:lnTo>
                    <a:pt x="9" y="46"/>
                  </a:lnTo>
                  <a:lnTo>
                    <a:pt x="4" y="52"/>
                  </a:lnTo>
                  <a:lnTo>
                    <a:pt x="0" y="49"/>
                  </a:lnTo>
                  <a:lnTo>
                    <a:pt x="0" y="49"/>
                  </a:lnTo>
                  <a:lnTo>
                    <a:pt x="7" y="38"/>
                  </a:lnTo>
                  <a:lnTo>
                    <a:pt x="14" y="24"/>
                  </a:lnTo>
                  <a:lnTo>
                    <a:pt x="14" y="24"/>
                  </a:lnTo>
                  <a:lnTo>
                    <a:pt x="19" y="11"/>
                  </a:lnTo>
                  <a:lnTo>
                    <a:pt x="23" y="0"/>
                  </a:lnTo>
                  <a:lnTo>
                    <a:pt x="30" y="1"/>
                  </a:lnTo>
                  <a:lnTo>
                    <a:pt x="30" y="1"/>
                  </a:lnTo>
                  <a:lnTo>
                    <a:pt x="26" y="14"/>
                  </a:lnTo>
                  <a:lnTo>
                    <a:pt x="20" y="28"/>
                  </a:lnTo>
                  <a:lnTo>
                    <a:pt x="21" y="28"/>
                  </a:lnTo>
                  <a:lnTo>
                    <a:pt x="21" y="86"/>
                  </a:lnTo>
                  <a:lnTo>
                    <a:pt x="14" y="86"/>
                  </a:lnTo>
                  <a:close/>
                  <a:moveTo>
                    <a:pt x="30" y="85"/>
                  </a:moveTo>
                  <a:lnTo>
                    <a:pt x="26" y="81"/>
                  </a:lnTo>
                  <a:lnTo>
                    <a:pt x="26" y="81"/>
                  </a:lnTo>
                  <a:lnTo>
                    <a:pt x="31" y="76"/>
                  </a:lnTo>
                  <a:lnTo>
                    <a:pt x="36" y="71"/>
                  </a:lnTo>
                  <a:lnTo>
                    <a:pt x="42" y="64"/>
                  </a:lnTo>
                  <a:lnTo>
                    <a:pt x="47" y="58"/>
                  </a:lnTo>
                  <a:lnTo>
                    <a:pt x="53" y="61"/>
                  </a:lnTo>
                  <a:lnTo>
                    <a:pt x="53" y="61"/>
                  </a:lnTo>
                  <a:lnTo>
                    <a:pt x="49" y="67"/>
                  </a:lnTo>
                  <a:lnTo>
                    <a:pt x="44" y="74"/>
                  </a:lnTo>
                  <a:lnTo>
                    <a:pt x="44" y="74"/>
                  </a:lnTo>
                  <a:lnTo>
                    <a:pt x="37" y="80"/>
                  </a:lnTo>
                  <a:lnTo>
                    <a:pt x="30" y="85"/>
                  </a:lnTo>
                  <a:lnTo>
                    <a:pt x="30" y="85"/>
                  </a:lnTo>
                  <a:close/>
                  <a:moveTo>
                    <a:pt x="27" y="54"/>
                  </a:moveTo>
                  <a:lnTo>
                    <a:pt x="27" y="48"/>
                  </a:lnTo>
                  <a:lnTo>
                    <a:pt x="43" y="48"/>
                  </a:lnTo>
                  <a:lnTo>
                    <a:pt x="43" y="23"/>
                  </a:lnTo>
                  <a:lnTo>
                    <a:pt x="30" y="23"/>
                  </a:lnTo>
                  <a:lnTo>
                    <a:pt x="30" y="18"/>
                  </a:lnTo>
                  <a:lnTo>
                    <a:pt x="43" y="18"/>
                  </a:lnTo>
                  <a:lnTo>
                    <a:pt x="43" y="1"/>
                  </a:lnTo>
                  <a:lnTo>
                    <a:pt x="50" y="1"/>
                  </a:lnTo>
                  <a:lnTo>
                    <a:pt x="50" y="18"/>
                  </a:lnTo>
                  <a:lnTo>
                    <a:pt x="70" y="18"/>
                  </a:lnTo>
                  <a:lnTo>
                    <a:pt x="70" y="1"/>
                  </a:lnTo>
                  <a:lnTo>
                    <a:pt x="77" y="1"/>
                  </a:lnTo>
                  <a:lnTo>
                    <a:pt x="77" y="18"/>
                  </a:lnTo>
                  <a:lnTo>
                    <a:pt x="91" y="18"/>
                  </a:lnTo>
                  <a:lnTo>
                    <a:pt x="91" y="23"/>
                  </a:lnTo>
                  <a:lnTo>
                    <a:pt x="77" y="23"/>
                  </a:lnTo>
                  <a:lnTo>
                    <a:pt x="77" y="48"/>
                  </a:lnTo>
                  <a:lnTo>
                    <a:pt x="94" y="48"/>
                  </a:lnTo>
                  <a:lnTo>
                    <a:pt x="94" y="54"/>
                  </a:lnTo>
                  <a:lnTo>
                    <a:pt x="27" y="54"/>
                  </a:lnTo>
                  <a:close/>
                  <a:moveTo>
                    <a:pt x="50" y="48"/>
                  </a:moveTo>
                  <a:lnTo>
                    <a:pt x="70" y="48"/>
                  </a:lnTo>
                  <a:lnTo>
                    <a:pt x="70" y="23"/>
                  </a:lnTo>
                  <a:lnTo>
                    <a:pt x="50" y="23"/>
                  </a:lnTo>
                  <a:lnTo>
                    <a:pt x="50" y="48"/>
                  </a:lnTo>
                  <a:close/>
                  <a:moveTo>
                    <a:pt x="88" y="86"/>
                  </a:moveTo>
                  <a:lnTo>
                    <a:pt x="88" y="86"/>
                  </a:lnTo>
                  <a:lnTo>
                    <a:pt x="83" y="81"/>
                  </a:lnTo>
                  <a:lnTo>
                    <a:pt x="77" y="74"/>
                  </a:lnTo>
                  <a:lnTo>
                    <a:pt x="77" y="74"/>
                  </a:lnTo>
                  <a:lnTo>
                    <a:pt x="71" y="67"/>
                  </a:lnTo>
                  <a:lnTo>
                    <a:pt x="68" y="61"/>
                  </a:lnTo>
                  <a:lnTo>
                    <a:pt x="74" y="57"/>
                  </a:lnTo>
                  <a:lnTo>
                    <a:pt x="74" y="57"/>
                  </a:lnTo>
                  <a:lnTo>
                    <a:pt x="78" y="64"/>
                  </a:lnTo>
                  <a:lnTo>
                    <a:pt x="83" y="71"/>
                  </a:lnTo>
                  <a:lnTo>
                    <a:pt x="83" y="71"/>
                  </a:lnTo>
                  <a:lnTo>
                    <a:pt x="89" y="77"/>
                  </a:lnTo>
                  <a:lnTo>
                    <a:pt x="93" y="80"/>
                  </a:lnTo>
                  <a:lnTo>
                    <a:pt x="88" y="8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1120" name="グループ化 1119">
            <a:extLst>
              <a:ext uri="{FF2B5EF4-FFF2-40B4-BE49-F238E27FC236}">
                <a16:creationId xmlns:a16="http://schemas.microsoft.com/office/drawing/2014/main" id="{EF7439E3-DCDC-4945-A09C-4E2C35160332}"/>
              </a:ext>
            </a:extLst>
          </p:cNvPr>
          <p:cNvGrpSpPr/>
          <p:nvPr/>
        </p:nvGrpSpPr>
        <p:grpSpPr>
          <a:xfrm>
            <a:off x="3902075" y="4754563"/>
            <a:ext cx="2098675" cy="152400"/>
            <a:chOff x="3902075" y="4754563"/>
            <a:chExt cx="2098675" cy="152400"/>
          </a:xfrm>
        </p:grpSpPr>
        <p:sp>
          <p:nvSpPr>
            <p:cNvPr id="1032" name="Freeform 39">
              <a:extLst>
                <a:ext uri="{FF2B5EF4-FFF2-40B4-BE49-F238E27FC236}">
                  <a16:creationId xmlns:a16="http://schemas.microsoft.com/office/drawing/2014/main" id="{70676343-8849-4E15-BBDF-D39D8EB680C2}"/>
                </a:ext>
              </a:extLst>
            </p:cNvPr>
            <p:cNvSpPr>
              <a:spLocks noEditPoints="1"/>
            </p:cNvSpPr>
            <p:nvPr/>
          </p:nvSpPr>
          <p:spPr bwMode="auto">
            <a:xfrm>
              <a:off x="3902075" y="4759325"/>
              <a:ext cx="53975" cy="49213"/>
            </a:xfrm>
            <a:custGeom>
              <a:avLst/>
              <a:gdLst>
                <a:gd name="T0" fmla="*/ 33 w 67"/>
                <a:gd name="T1" fmla="*/ 54 h 61"/>
                <a:gd name="T2" fmla="*/ 37 w 67"/>
                <a:gd name="T3" fmla="*/ 55 h 61"/>
                <a:gd name="T4" fmla="*/ 42 w 67"/>
                <a:gd name="T5" fmla="*/ 56 h 61"/>
                <a:gd name="T6" fmla="*/ 53 w 67"/>
                <a:gd name="T7" fmla="*/ 53 h 61"/>
                <a:gd name="T8" fmla="*/ 56 w 67"/>
                <a:gd name="T9" fmla="*/ 49 h 61"/>
                <a:gd name="T10" fmla="*/ 57 w 67"/>
                <a:gd name="T11" fmla="*/ 44 h 61"/>
                <a:gd name="T12" fmla="*/ 56 w 67"/>
                <a:gd name="T13" fmla="*/ 39 h 61"/>
                <a:gd name="T14" fmla="*/ 52 w 67"/>
                <a:gd name="T15" fmla="*/ 35 h 61"/>
                <a:gd name="T16" fmla="*/ 45 w 67"/>
                <a:gd name="T17" fmla="*/ 32 h 61"/>
                <a:gd name="T18" fmla="*/ 37 w 67"/>
                <a:gd name="T19" fmla="*/ 31 h 61"/>
                <a:gd name="T20" fmla="*/ 25 w 67"/>
                <a:gd name="T21" fmla="*/ 33 h 61"/>
                <a:gd name="T22" fmla="*/ 25 w 67"/>
                <a:gd name="T23" fmla="*/ 54 h 61"/>
                <a:gd name="T24" fmla="*/ 23 w 67"/>
                <a:gd name="T25" fmla="*/ 59 h 61"/>
                <a:gd name="T26" fmla="*/ 15 w 67"/>
                <a:gd name="T27" fmla="*/ 61 h 61"/>
                <a:gd name="T28" fmla="*/ 9 w 67"/>
                <a:gd name="T29" fmla="*/ 60 h 61"/>
                <a:gd name="T30" fmla="*/ 5 w 67"/>
                <a:gd name="T31" fmla="*/ 57 h 61"/>
                <a:gd name="T32" fmla="*/ 0 w 67"/>
                <a:gd name="T33" fmla="*/ 48 h 61"/>
                <a:gd name="T34" fmla="*/ 0 w 67"/>
                <a:gd name="T35" fmla="*/ 45 h 61"/>
                <a:gd name="T36" fmla="*/ 6 w 67"/>
                <a:gd name="T37" fmla="*/ 37 h 61"/>
                <a:gd name="T38" fmla="*/ 12 w 67"/>
                <a:gd name="T39" fmla="*/ 33 h 61"/>
                <a:gd name="T40" fmla="*/ 20 w 67"/>
                <a:gd name="T41" fmla="*/ 17 h 61"/>
                <a:gd name="T42" fmla="*/ 2 w 67"/>
                <a:gd name="T43" fmla="*/ 13 h 61"/>
                <a:gd name="T44" fmla="*/ 19 w 67"/>
                <a:gd name="T45" fmla="*/ 0 h 61"/>
                <a:gd name="T46" fmla="*/ 25 w 67"/>
                <a:gd name="T47" fmla="*/ 11 h 61"/>
                <a:gd name="T48" fmla="*/ 43 w 67"/>
                <a:gd name="T49" fmla="*/ 17 h 61"/>
                <a:gd name="T50" fmla="*/ 25 w 67"/>
                <a:gd name="T51" fmla="*/ 28 h 61"/>
                <a:gd name="T52" fmla="*/ 31 w 67"/>
                <a:gd name="T53" fmla="*/ 27 h 61"/>
                <a:gd name="T54" fmla="*/ 37 w 67"/>
                <a:gd name="T55" fmla="*/ 27 h 61"/>
                <a:gd name="T56" fmla="*/ 46 w 67"/>
                <a:gd name="T57" fmla="*/ 28 h 61"/>
                <a:gd name="T58" fmla="*/ 55 w 67"/>
                <a:gd name="T59" fmla="*/ 31 h 61"/>
                <a:gd name="T60" fmla="*/ 59 w 67"/>
                <a:gd name="T61" fmla="*/ 34 h 61"/>
                <a:gd name="T62" fmla="*/ 62 w 67"/>
                <a:gd name="T63" fmla="*/ 40 h 61"/>
                <a:gd name="T64" fmla="*/ 63 w 67"/>
                <a:gd name="T65" fmla="*/ 44 h 61"/>
                <a:gd name="T66" fmla="*/ 61 w 67"/>
                <a:gd name="T67" fmla="*/ 51 h 61"/>
                <a:gd name="T68" fmla="*/ 58 w 67"/>
                <a:gd name="T69" fmla="*/ 56 h 61"/>
                <a:gd name="T70" fmla="*/ 55 w 67"/>
                <a:gd name="T71" fmla="*/ 58 h 61"/>
                <a:gd name="T72" fmla="*/ 48 w 67"/>
                <a:gd name="T73" fmla="*/ 60 h 61"/>
                <a:gd name="T74" fmla="*/ 43 w 67"/>
                <a:gd name="T75" fmla="*/ 61 h 61"/>
                <a:gd name="T76" fmla="*/ 32 w 67"/>
                <a:gd name="T77" fmla="*/ 59 h 61"/>
                <a:gd name="T78" fmla="*/ 20 w 67"/>
                <a:gd name="T79" fmla="*/ 34 h 61"/>
                <a:gd name="T80" fmla="*/ 14 w 67"/>
                <a:gd name="T81" fmla="*/ 37 h 61"/>
                <a:gd name="T82" fmla="*/ 9 w 67"/>
                <a:gd name="T83" fmla="*/ 40 h 61"/>
                <a:gd name="T84" fmla="*/ 5 w 67"/>
                <a:gd name="T85" fmla="*/ 48 h 61"/>
                <a:gd name="T86" fmla="*/ 6 w 67"/>
                <a:gd name="T87" fmla="*/ 51 h 61"/>
                <a:gd name="T88" fmla="*/ 8 w 67"/>
                <a:gd name="T89" fmla="*/ 54 h 61"/>
                <a:gd name="T90" fmla="*/ 15 w 67"/>
                <a:gd name="T91" fmla="*/ 56 h 61"/>
                <a:gd name="T92" fmla="*/ 19 w 67"/>
                <a:gd name="T93" fmla="*/ 55 h 61"/>
                <a:gd name="T94" fmla="*/ 20 w 67"/>
                <a:gd name="T95" fmla="*/ 52 h 61"/>
                <a:gd name="T96" fmla="*/ 67 w 67"/>
                <a:gd name="T97" fmla="*/ 19 h 61"/>
                <a:gd name="T98" fmla="*/ 62 w 67"/>
                <a:gd name="T99" fmla="*/ 22 h 61"/>
                <a:gd name="T100" fmla="*/ 44 w 67"/>
                <a:gd name="T101" fmla="*/ 6 h 61"/>
                <a:gd name="T102" fmla="*/ 49 w 67"/>
                <a:gd name="T103" fmla="*/ 2 h 61"/>
                <a:gd name="T104" fmla="*/ 58 w 67"/>
                <a:gd name="T105" fmla="*/ 10 h 61"/>
                <a:gd name="T106" fmla="*/ 67 w 67"/>
                <a:gd name="T107" fmla="*/ 1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 h="61">
                  <a:moveTo>
                    <a:pt x="32" y="59"/>
                  </a:moveTo>
                  <a:lnTo>
                    <a:pt x="33" y="54"/>
                  </a:lnTo>
                  <a:lnTo>
                    <a:pt x="33" y="54"/>
                  </a:lnTo>
                  <a:lnTo>
                    <a:pt x="37" y="55"/>
                  </a:lnTo>
                  <a:lnTo>
                    <a:pt x="42" y="56"/>
                  </a:lnTo>
                  <a:lnTo>
                    <a:pt x="42" y="56"/>
                  </a:lnTo>
                  <a:lnTo>
                    <a:pt x="49" y="55"/>
                  </a:lnTo>
                  <a:lnTo>
                    <a:pt x="53" y="53"/>
                  </a:lnTo>
                  <a:lnTo>
                    <a:pt x="53" y="53"/>
                  </a:lnTo>
                  <a:lnTo>
                    <a:pt x="56" y="49"/>
                  </a:lnTo>
                  <a:lnTo>
                    <a:pt x="57" y="44"/>
                  </a:lnTo>
                  <a:lnTo>
                    <a:pt x="57" y="44"/>
                  </a:lnTo>
                  <a:lnTo>
                    <a:pt x="57" y="41"/>
                  </a:lnTo>
                  <a:lnTo>
                    <a:pt x="56" y="39"/>
                  </a:lnTo>
                  <a:lnTo>
                    <a:pt x="54" y="36"/>
                  </a:lnTo>
                  <a:lnTo>
                    <a:pt x="52" y="35"/>
                  </a:lnTo>
                  <a:lnTo>
                    <a:pt x="52" y="35"/>
                  </a:lnTo>
                  <a:lnTo>
                    <a:pt x="45" y="32"/>
                  </a:lnTo>
                  <a:lnTo>
                    <a:pt x="37" y="31"/>
                  </a:lnTo>
                  <a:lnTo>
                    <a:pt x="37" y="31"/>
                  </a:lnTo>
                  <a:lnTo>
                    <a:pt x="31" y="32"/>
                  </a:lnTo>
                  <a:lnTo>
                    <a:pt x="25" y="33"/>
                  </a:lnTo>
                  <a:lnTo>
                    <a:pt x="25" y="54"/>
                  </a:lnTo>
                  <a:lnTo>
                    <a:pt x="25" y="54"/>
                  </a:lnTo>
                  <a:lnTo>
                    <a:pt x="25" y="57"/>
                  </a:lnTo>
                  <a:lnTo>
                    <a:pt x="23" y="59"/>
                  </a:lnTo>
                  <a:lnTo>
                    <a:pt x="19" y="60"/>
                  </a:lnTo>
                  <a:lnTo>
                    <a:pt x="15" y="61"/>
                  </a:lnTo>
                  <a:lnTo>
                    <a:pt x="15" y="61"/>
                  </a:lnTo>
                  <a:lnTo>
                    <a:pt x="9" y="60"/>
                  </a:lnTo>
                  <a:lnTo>
                    <a:pt x="5" y="57"/>
                  </a:lnTo>
                  <a:lnTo>
                    <a:pt x="5" y="57"/>
                  </a:lnTo>
                  <a:lnTo>
                    <a:pt x="1" y="53"/>
                  </a:lnTo>
                  <a:lnTo>
                    <a:pt x="0" y="48"/>
                  </a:lnTo>
                  <a:lnTo>
                    <a:pt x="0" y="48"/>
                  </a:lnTo>
                  <a:lnTo>
                    <a:pt x="0" y="45"/>
                  </a:lnTo>
                  <a:lnTo>
                    <a:pt x="2" y="43"/>
                  </a:lnTo>
                  <a:lnTo>
                    <a:pt x="6" y="37"/>
                  </a:lnTo>
                  <a:lnTo>
                    <a:pt x="6" y="37"/>
                  </a:lnTo>
                  <a:lnTo>
                    <a:pt x="12" y="33"/>
                  </a:lnTo>
                  <a:lnTo>
                    <a:pt x="20" y="29"/>
                  </a:lnTo>
                  <a:lnTo>
                    <a:pt x="20" y="17"/>
                  </a:lnTo>
                  <a:lnTo>
                    <a:pt x="2" y="17"/>
                  </a:lnTo>
                  <a:lnTo>
                    <a:pt x="2" y="13"/>
                  </a:lnTo>
                  <a:lnTo>
                    <a:pt x="19" y="13"/>
                  </a:lnTo>
                  <a:lnTo>
                    <a:pt x="19" y="0"/>
                  </a:lnTo>
                  <a:lnTo>
                    <a:pt x="25" y="0"/>
                  </a:lnTo>
                  <a:lnTo>
                    <a:pt x="25" y="11"/>
                  </a:lnTo>
                  <a:lnTo>
                    <a:pt x="43" y="11"/>
                  </a:lnTo>
                  <a:lnTo>
                    <a:pt x="43" y="17"/>
                  </a:lnTo>
                  <a:lnTo>
                    <a:pt x="25" y="17"/>
                  </a:lnTo>
                  <a:lnTo>
                    <a:pt x="25" y="28"/>
                  </a:lnTo>
                  <a:lnTo>
                    <a:pt x="25" y="28"/>
                  </a:lnTo>
                  <a:lnTo>
                    <a:pt x="31" y="27"/>
                  </a:lnTo>
                  <a:lnTo>
                    <a:pt x="37" y="27"/>
                  </a:lnTo>
                  <a:lnTo>
                    <a:pt x="37" y="27"/>
                  </a:lnTo>
                  <a:lnTo>
                    <a:pt x="42" y="27"/>
                  </a:lnTo>
                  <a:lnTo>
                    <a:pt x="46" y="28"/>
                  </a:lnTo>
                  <a:lnTo>
                    <a:pt x="52" y="29"/>
                  </a:lnTo>
                  <a:lnTo>
                    <a:pt x="55" y="31"/>
                  </a:lnTo>
                  <a:lnTo>
                    <a:pt x="55" y="31"/>
                  </a:lnTo>
                  <a:lnTo>
                    <a:pt x="59" y="34"/>
                  </a:lnTo>
                  <a:lnTo>
                    <a:pt x="61" y="37"/>
                  </a:lnTo>
                  <a:lnTo>
                    <a:pt x="62" y="40"/>
                  </a:lnTo>
                  <a:lnTo>
                    <a:pt x="63" y="44"/>
                  </a:lnTo>
                  <a:lnTo>
                    <a:pt x="63" y="44"/>
                  </a:lnTo>
                  <a:lnTo>
                    <a:pt x="62" y="47"/>
                  </a:lnTo>
                  <a:lnTo>
                    <a:pt x="61" y="51"/>
                  </a:lnTo>
                  <a:lnTo>
                    <a:pt x="60" y="54"/>
                  </a:lnTo>
                  <a:lnTo>
                    <a:pt x="58" y="56"/>
                  </a:lnTo>
                  <a:lnTo>
                    <a:pt x="58" y="56"/>
                  </a:lnTo>
                  <a:lnTo>
                    <a:pt x="55" y="58"/>
                  </a:lnTo>
                  <a:lnTo>
                    <a:pt x="52" y="60"/>
                  </a:lnTo>
                  <a:lnTo>
                    <a:pt x="48" y="60"/>
                  </a:lnTo>
                  <a:lnTo>
                    <a:pt x="43" y="61"/>
                  </a:lnTo>
                  <a:lnTo>
                    <a:pt x="43" y="61"/>
                  </a:lnTo>
                  <a:lnTo>
                    <a:pt x="37" y="60"/>
                  </a:lnTo>
                  <a:lnTo>
                    <a:pt x="32" y="59"/>
                  </a:lnTo>
                  <a:lnTo>
                    <a:pt x="32" y="59"/>
                  </a:lnTo>
                  <a:close/>
                  <a:moveTo>
                    <a:pt x="20" y="34"/>
                  </a:moveTo>
                  <a:lnTo>
                    <a:pt x="20" y="34"/>
                  </a:lnTo>
                  <a:lnTo>
                    <a:pt x="14" y="37"/>
                  </a:lnTo>
                  <a:lnTo>
                    <a:pt x="9" y="40"/>
                  </a:lnTo>
                  <a:lnTo>
                    <a:pt x="9" y="40"/>
                  </a:lnTo>
                  <a:lnTo>
                    <a:pt x="6" y="44"/>
                  </a:lnTo>
                  <a:lnTo>
                    <a:pt x="5" y="48"/>
                  </a:lnTo>
                  <a:lnTo>
                    <a:pt x="5" y="48"/>
                  </a:lnTo>
                  <a:lnTo>
                    <a:pt x="6" y="51"/>
                  </a:lnTo>
                  <a:lnTo>
                    <a:pt x="8" y="54"/>
                  </a:lnTo>
                  <a:lnTo>
                    <a:pt x="8" y="54"/>
                  </a:lnTo>
                  <a:lnTo>
                    <a:pt x="12" y="55"/>
                  </a:lnTo>
                  <a:lnTo>
                    <a:pt x="15" y="56"/>
                  </a:lnTo>
                  <a:lnTo>
                    <a:pt x="15" y="56"/>
                  </a:lnTo>
                  <a:lnTo>
                    <a:pt x="19" y="55"/>
                  </a:lnTo>
                  <a:lnTo>
                    <a:pt x="19" y="54"/>
                  </a:lnTo>
                  <a:lnTo>
                    <a:pt x="20" y="52"/>
                  </a:lnTo>
                  <a:lnTo>
                    <a:pt x="20" y="34"/>
                  </a:lnTo>
                  <a:close/>
                  <a:moveTo>
                    <a:pt x="67" y="19"/>
                  </a:moveTo>
                  <a:lnTo>
                    <a:pt x="62" y="22"/>
                  </a:lnTo>
                  <a:lnTo>
                    <a:pt x="62" y="22"/>
                  </a:lnTo>
                  <a:lnTo>
                    <a:pt x="54" y="14"/>
                  </a:lnTo>
                  <a:lnTo>
                    <a:pt x="44" y="6"/>
                  </a:lnTo>
                  <a:lnTo>
                    <a:pt x="49" y="2"/>
                  </a:lnTo>
                  <a:lnTo>
                    <a:pt x="49" y="2"/>
                  </a:lnTo>
                  <a:lnTo>
                    <a:pt x="58" y="10"/>
                  </a:lnTo>
                  <a:lnTo>
                    <a:pt x="58" y="10"/>
                  </a:lnTo>
                  <a:lnTo>
                    <a:pt x="67" y="19"/>
                  </a:lnTo>
                  <a:lnTo>
                    <a:pt x="67"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3" name="Freeform 40">
              <a:extLst>
                <a:ext uri="{FF2B5EF4-FFF2-40B4-BE49-F238E27FC236}">
                  <a16:creationId xmlns:a16="http://schemas.microsoft.com/office/drawing/2014/main" id="{B8243961-B5FD-4CBF-8BC7-9DB7546A59FC}"/>
                </a:ext>
              </a:extLst>
            </p:cNvPr>
            <p:cNvSpPr>
              <a:spLocks noEditPoints="1"/>
            </p:cNvSpPr>
            <p:nvPr/>
          </p:nvSpPr>
          <p:spPr bwMode="auto">
            <a:xfrm>
              <a:off x="3959225" y="4757738"/>
              <a:ext cx="55563" cy="50800"/>
            </a:xfrm>
            <a:custGeom>
              <a:avLst/>
              <a:gdLst>
                <a:gd name="T0" fmla="*/ 17 w 69"/>
                <a:gd name="T1" fmla="*/ 63 h 65"/>
                <a:gd name="T2" fmla="*/ 11 w 69"/>
                <a:gd name="T3" fmla="*/ 65 h 65"/>
                <a:gd name="T4" fmla="*/ 11 w 69"/>
                <a:gd name="T5" fmla="*/ 45 h 65"/>
                <a:gd name="T6" fmla="*/ 0 w 69"/>
                <a:gd name="T7" fmla="*/ 43 h 65"/>
                <a:gd name="T8" fmla="*/ 18 w 69"/>
                <a:gd name="T9" fmla="*/ 39 h 65"/>
                <a:gd name="T10" fmla="*/ 31 w 69"/>
                <a:gd name="T11" fmla="*/ 34 h 65"/>
                <a:gd name="T12" fmla="*/ 25 w 69"/>
                <a:gd name="T13" fmla="*/ 29 h 65"/>
                <a:gd name="T14" fmla="*/ 20 w 69"/>
                <a:gd name="T15" fmla="*/ 24 h 65"/>
                <a:gd name="T16" fmla="*/ 7 w 69"/>
                <a:gd name="T17" fmla="*/ 34 h 65"/>
                <a:gd name="T18" fmla="*/ 4 w 69"/>
                <a:gd name="T19" fmla="*/ 31 h 65"/>
                <a:gd name="T20" fmla="*/ 15 w 69"/>
                <a:gd name="T21" fmla="*/ 23 h 65"/>
                <a:gd name="T22" fmla="*/ 24 w 69"/>
                <a:gd name="T23" fmla="*/ 12 h 65"/>
                <a:gd name="T24" fmla="*/ 29 w 69"/>
                <a:gd name="T25" fmla="*/ 13 h 65"/>
                <a:gd name="T26" fmla="*/ 53 w 69"/>
                <a:gd name="T27" fmla="*/ 17 h 65"/>
                <a:gd name="T28" fmla="*/ 56 w 69"/>
                <a:gd name="T29" fmla="*/ 20 h 65"/>
                <a:gd name="T30" fmla="*/ 41 w 69"/>
                <a:gd name="T31" fmla="*/ 34 h 65"/>
                <a:gd name="T32" fmla="*/ 54 w 69"/>
                <a:gd name="T33" fmla="*/ 39 h 65"/>
                <a:gd name="T34" fmla="*/ 67 w 69"/>
                <a:gd name="T35" fmla="*/ 47 h 65"/>
                <a:gd name="T36" fmla="*/ 50 w 69"/>
                <a:gd name="T37" fmla="*/ 42 h 65"/>
                <a:gd name="T38" fmla="*/ 36 w 69"/>
                <a:gd name="T39" fmla="*/ 36 h 65"/>
                <a:gd name="T40" fmla="*/ 25 w 69"/>
                <a:gd name="T41" fmla="*/ 41 h 65"/>
                <a:gd name="T42" fmla="*/ 58 w 69"/>
                <a:gd name="T43" fmla="*/ 45 h 65"/>
                <a:gd name="T44" fmla="*/ 53 w 69"/>
                <a:gd name="T45" fmla="*/ 65 h 65"/>
                <a:gd name="T46" fmla="*/ 61 w 69"/>
                <a:gd name="T47" fmla="*/ 19 h 65"/>
                <a:gd name="T48" fmla="*/ 8 w 69"/>
                <a:gd name="T49" fmla="*/ 10 h 65"/>
                <a:gd name="T50" fmla="*/ 3 w 69"/>
                <a:gd name="T51" fmla="*/ 19 h 65"/>
                <a:gd name="T52" fmla="*/ 31 w 69"/>
                <a:gd name="T53" fmla="*/ 6 h 65"/>
                <a:gd name="T54" fmla="*/ 38 w 69"/>
                <a:gd name="T55" fmla="*/ 0 h 65"/>
                <a:gd name="T56" fmla="*/ 66 w 69"/>
                <a:gd name="T57" fmla="*/ 6 h 65"/>
                <a:gd name="T58" fmla="*/ 61 w 69"/>
                <a:gd name="T59" fmla="*/ 19 h 65"/>
                <a:gd name="T60" fmla="*/ 53 w 69"/>
                <a:gd name="T61" fmla="*/ 59 h 65"/>
                <a:gd name="T62" fmla="*/ 17 w 69"/>
                <a:gd name="T63" fmla="*/ 49 h 65"/>
                <a:gd name="T64" fmla="*/ 36 w 69"/>
                <a:gd name="T65" fmla="*/ 31 h 65"/>
                <a:gd name="T66" fmla="*/ 43 w 69"/>
                <a:gd name="T67" fmla="*/ 26 h 65"/>
                <a:gd name="T68" fmla="*/ 24 w 69"/>
                <a:gd name="T69" fmla="*/ 21 h 65"/>
                <a:gd name="T70" fmla="*/ 29 w 69"/>
                <a:gd name="T71" fmla="*/ 26 h 65"/>
                <a:gd name="T72" fmla="*/ 36 w 69"/>
                <a:gd name="T73" fmla="*/ 3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65">
                  <a:moveTo>
                    <a:pt x="53" y="63"/>
                  </a:moveTo>
                  <a:lnTo>
                    <a:pt x="17" y="63"/>
                  </a:lnTo>
                  <a:lnTo>
                    <a:pt x="17" y="65"/>
                  </a:lnTo>
                  <a:lnTo>
                    <a:pt x="11" y="65"/>
                  </a:lnTo>
                  <a:lnTo>
                    <a:pt x="11" y="45"/>
                  </a:lnTo>
                  <a:lnTo>
                    <a:pt x="11" y="45"/>
                  </a:lnTo>
                  <a:lnTo>
                    <a:pt x="2" y="47"/>
                  </a:lnTo>
                  <a:lnTo>
                    <a:pt x="0" y="43"/>
                  </a:lnTo>
                  <a:lnTo>
                    <a:pt x="0" y="43"/>
                  </a:lnTo>
                  <a:lnTo>
                    <a:pt x="18" y="39"/>
                  </a:lnTo>
                  <a:lnTo>
                    <a:pt x="18" y="39"/>
                  </a:lnTo>
                  <a:lnTo>
                    <a:pt x="31" y="34"/>
                  </a:lnTo>
                  <a:lnTo>
                    <a:pt x="31" y="34"/>
                  </a:lnTo>
                  <a:lnTo>
                    <a:pt x="25" y="29"/>
                  </a:lnTo>
                  <a:lnTo>
                    <a:pt x="20" y="24"/>
                  </a:lnTo>
                  <a:lnTo>
                    <a:pt x="20" y="24"/>
                  </a:lnTo>
                  <a:lnTo>
                    <a:pt x="14" y="30"/>
                  </a:lnTo>
                  <a:lnTo>
                    <a:pt x="7" y="34"/>
                  </a:lnTo>
                  <a:lnTo>
                    <a:pt x="4" y="31"/>
                  </a:lnTo>
                  <a:lnTo>
                    <a:pt x="4" y="31"/>
                  </a:lnTo>
                  <a:lnTo>
                    <a:pt x="10" y="27"/>
                  </a:lnTo>
                  <a:lnTo>
                    <a:pt x="15" y="23"/>
                  </a:lnTo>
                  <a:lnTo>
                    <a:pt x="20" y="18"/>
                  </a:lnTo>
                  <a:lnTo>
                    <a:pt x="24" y="12"/>
                  </a:lnTo>
                  <a:lnTo>
                    <a:pt x="29" y="13"/>
                  </a:lnTo>
                  <a:lnTo>
                    <a:pt x="29" y="13"/>
                  </a:lnTo>
                  <a:lnTo>
                    <a:pt x="27" y="17"/>
                  </a:lnTo>
                  <a:lnTo>
                    <a:pt x="53" y="17"/>
                  </a:lnTo>
                  <a:lnTo>
                    <a:pt x="56" y="20"/>
                  </a:lnTo>
                  <a:lnTo>
                    <a:pt x="56" y="20"/>
                  </a:lnTo>
                  <a:lnTo>
                    <a:pt x="49" y="27"/>
                  </a:lnTo>
                  <a:lnTo>
                    <a:pt x="41" y="34"/>
                  </a:lnTo>
                  <a:lnTo>
                    <a:pt x="41" y="34"/>
                  </a:lnTo>
                  <a:lnTo>
                    <a:pt x="54" y="39"/>
                  </a:lnTo>
                  <a:lnTo>
                    <a:pt x="69" y="42"/>
                  </a:lnTo>
                  <a:lnTo>
                    <a:pt x="67" y="47"/>
                  </a:lnTo>
                  <a:lnTo>
                    <a:pt x="67" y="47"/>
                  </a:lnTo>
                  <a:lnTo>
                    <a:pt x="50" y="42"/>
                  </a:lnTo>
                  <a:lnTo>
                    <a:pt x="43" y="39"/>
                  </a:lnTo>
                  <a:lnTo>
                    <a:pt x="36" y="36"/>
                  </a:lnTo>
                  <a:lnTo>
                    <a:pt x="36" y="36"/>
                  </a:lnTo>
                  <a:lnTo>
                    <a:pt x="25" y="41"/>
                  </a:lnTo>
                  <a:lnTo>
                    <a:pt x="13" y="45"/>
                  </a:lnTo>
                  <a:lnTo>
                    <a:pt x="58" y="45"/>
                  </a:lnTo>
                  <a:lnTo>
                    <a:pt x="58" y="65"/>
                  </a:lnTo>
                  <a:lnTo>
                    <a:pt x="53" y="65"/>
                  </a:lnTo>
                  <a:lnTo>
                    <a:pt x="53" y="63"/>
                  </a:lnTo>
                  <a:close/>
                  <a:moveTo>
                    <a:pt x="61" y="19"/>
                  </a:moveTo>
                  <a:lnTo>
                    <a:pt x="61" y="10"/>
                  </a:lnTo>
                  <a:lnTo>
                    <a:pt x="8" y="10"/>
                  </a:lnTo>
                  <a:lnTo>
                    <a:pt x="8" y="19"/>
                  </a:lnTo>
                  <a:lnTo>
                    <a:pt x="3" y="19"/>
                  </a:lnTo>
                  <a:lnTo>
                    <a:pt x="3" y="6"/>
                  </a:lnTo>
                  <a:lnTo>
                    <a:pt x="31" y="6"/>
                  </a:lnTo>
                  <a:lnTo>
                    <a:pt x="31" y="0"/>
                  </a:lnTo>
                  <a:lnTo>
                    <a:pt x="38" y="0"/>
                  </a:lnTo>
                  <a:lnTo>
                    <a:pt x="38" y="6"/>
                  </a:lnTo>
                  <a:lnTo>
                    <a:pt x="66" y="6"/>
                  </a:lnTo>
                  <a:lnTo>
                    <a:pt x="66" y="19"/>
                  </a:lnTo>
                  <a:lnTo>
                    <a:pt x="61" y="19"/>
                  </a:lnTo>
                  <a:close/>
                  <a:moveTo>
                    <a:pt x="17" y="59"/>
                  </a:moveTo>
                  <a:lnTo>
                    <a:pt x="53" y="59"/>
                  </a:lnTo>
                  <a:lnTo>
                    <a:pt x="53" y="49"/>
                  </a:lnTo>
                  <a:lnTo>
                    <a:pt x="17" y="49"/>
                  </a:lnTo>
                  <a:lnTo>
                    <a:pt x="17" y="59"/>
                  </a:lnTo>
                  <a:close/>
                  <a:moveTo>
                    <a:pt x="36" y="31"/>
                  </a:moveTo>
                  <a:lnTo>
                    <a:pt x="36" y="31"/>
                  </a:lnTo>
                  <a:lnTo>
                    <a:pt x="43" y="26"/>
                  </a:lnTo>
                  <a:lnTo>
                    <a:pt x="48" y="21"/>
                  </a:lnTo>
                  <a:lnTo>
                    <a:pt x="24" y="21"/>
                  </a:lnTo>
                  <a:lnTo>
                    <a:pt x="24" y="21"/>
                  </a:lnTo>
                  <a:lnTo>
                    <a:pt x="29" y="26"/>
                  </a:lnTo>
                  <a:lnTo>
                    <a:pt x="36" y="31"/>
                  </a:lnTo>
                  <a:lnTo>
                    <a:pt x="36" y="3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4" name="Freeform 41">
              <a:extLst>
                <a:ext uri="{FF2B5EF4-FFF2-40B4-BE49-F238E27FC236}">
                  <a16:creationId xmlns:a16="http://schemas.microsoft.com/office/drawing/2014/main" id="{DFA55DF2-3C49-4521-9562-BF048156D2F4}"/>
                </a:ext>
              </a:extLst>
            </p:cNvPr>
            <p:cNvSpPr>
              <a:spLocks noEditPoints="1"/>
            </p:cNvSpPr>
            <p:nvPr/>
          </p:nvSpPr>
          <p:spPr bwMode="auto">
            <a:xfrm>
              <a:off x="4016375" y="4757738"/>
              <a:ext cx="57150" cy="52388"/>
            </a:xfrm>
            <a:custGeom>
              <a:avLst/>
              <a:gdLst>
                <a:gd name="T0" fmla="*/ 0 w 72"/>
                <a:gd name="T1" fmla="*/ 47 h 66"/>
                <a:gd name="T2" fmla="*/ 4 w 72"/>
                <a:gd name="T3" fmla="*/ 41 h 66"/>
                <a:gd name="T4" fmla="*/ 8 w 72"/>
                <a:gd name="T5" fmla="*/ 33 h 66"/>
                <a:gd name="T6" fmla="*/ 13 w 72"/>
                <a:gd name="T7" fmla="*/ 20 h 66"/>
                <a:gd name="T8" fmla="*/ 3 w 72"/>
                <a:gd name="T9" fmla="*/ 16 h 66"/>
                <a:gd name="T10" fmla="*/ 13 w 72"/>
                <a:gd name="T11" fmla="*/ 1 h 66"/>
                <a:gd name="T12" fmla="*/ 20 w 72"/>
                <a:gd name="T13" fmla="*/ 16 h 66"/>
                <a:gd name="T14" fmla="*/ 26 w 72"/>
                <a:gd name="T15" fmla="*/ 20 h 66"/>
                <a:gd name="T16" fmla="*/ 20 w 72"/>
                <a:gd name="T17" fmla="*/ 28 h 66"/>
                <a:gd name="T18" fmla="*/ 27 w 72"/>
                <a:gd name="T19" fmla="*/ 35 h 66"/>
                <a:gd name="T20" fmla="*/ 24 w 72"/>
                <a:gd name="T21" fmla="*/ 39 h 66"/>
                <a:gd name="T22" fmla="*/ 20 w 72"/>
                <a:gd name="T23" fmla="*/ 66 h 66"/>
                <a:gd name="T24" fmla="*/ 13 w 72"/>
                <a:gd name="T25" fmla="*/ 33 h 66"/>
                <a:gd name="T26" fmla="*/ 9 w 72"/>
                <a:gd name="T27" fmla="*/ 42 h 66"/>
                <a:gd name="T28" fmla="*/ 3 w 72"/>
                <a:gd name="T29" fmla="*/ 50 h 66"/>
                <a:gd name="T30" fmla="*/ 24 w 72"/>
                <a:gd name="T31" fmla="*/ 55 h 66"/>
                <a:gd name="T32" fmla="*/ 33 w 72"/>
                <a:gd name="T33" fmla="*/ 52 h 66"/>
                <a:gd name="T34" fmla="*/ 43 w 72"/>
                <a:gd name="T35" fmla="*/ 52 h 66"/>
                <a:gd name="T36" fmla="*/ 26 w 72"/>
                <a:gd name="T37" fmla="*/ 60 h 66"/>
                <a:gd name="T38" fmla="*/ 45 w 72"/>
                <a:gd name="T39" fmla="*/ 65 h 66"/>
                <a:gd name="T40" fmla="*/ 36 w 72"/>
                <a:gd name="T41" fmla="*/ 60 h 66"/>
                <a:gd name="T42" fmla="*/ 43 w 72"/>
                <a:gd name="T43" fmla="*/ 60 h 66"/>
                <a:gd name="T44" fmla="*/ 46 w 72"/>
                <a:gd name="T45" fmla="*/ 58 h 66"/>
                <a:gd name="T46" fmla="*/ 28 w 72"/>
                <a:gd name="T47" fmla="*/ 34 h 66"/>
                <a:gd name="T48" fmla="*/ 46 w 72"/>
                <a:gd name="T49" fmla="*/ 30 h 66"/>
                <a:gd name="T50" fmla="*/ 29 w 72"/>
                <a:gd name="T51" fmla="*/ 24 h 66"/>
                <a:gd name="T52" fmla="*/ 46 w 72"/>
                <a:gd name="T53" fmla="*/ 20 h 66"/>
                <a:gd name="T54" fmla="*/ 28 w 72"/>
                <a:gd name="T55" fmla="*/ 13 h 66"/>
                <a:gd name="T56" fmla="*/ 37 w 72"/>
                <a:gd name="T57" fmla="*/ 9 h 66"/>
                <a:gd name="T58" fmla="*/ 39 w 72"/>
                <a:gd name="T59" fmla="*/ 0 h 66"/>
                <a:gd name="T60" fmla="*/ 54 w 72"/>
                <a:gd name="T61" fmla="*/ 9 h 66"/>
                <a:gd name="T62" fmla="*/ 63 w 72"/>
                <a:gd name="T63" fmla="*/ 2 h 66"/>
                <a:gd name="T64" fmla="*/ 69 w 72"/>
                <a:gd name="T65" fmla="*/ 9 h 66"/>
                <a:gd name="T66" fmla="*/ 51 w 72"/>
                <a:gd name="T67" fmla="*/ 13 h 66"/>
                <a:gd name="T68" fmla="*/ 67 w 72"/>
                <a:gd name="T69" fmla="*/ 20 h 66"/>
                <a:gd name="T70" fmla="*/ 51 w 72"/>
                <a:gd name="T71" fmla="*/ 24 h 66"/>
                <a:gd name="T72" fmla="*/ 70 w 72"/>
                <a:gd name="T73" fmla="*/ 30 h 66"/>
                <a:gd name="T74" fmla="*/ 51 w 72"/>
                <a:gd name="T75" fmla="*/ 34 h 66"/>
                <a:gd name="T76" fmla="*/ 51 w 72"/>
                <a:gd name="T77" fmla="*/ 37 h 66"/>
                <a:gd name="T78" fmla="*/ 56 w 72"/>
                <a:gd name="T79" fmla="*/ 45 h 66"/>
                <a:gd name="T80" fmla="*/ 61 w 72"/>
                <a:gd name="T81" fmla="*/ 42 h 66"/>
                <a:gd name="T82" fmla="*/ 70 w 72"/>
                <a:gd name="T83" fmla="*/ 41 h 66"/>
                <a:gd name="T84" fmla="*/ 59 w 72"/>
                <a:gd name="T85" fmla="*/ 49 h 66"/>
                <a:gd name="T86" fmla="*/ 66 w 72"/>
                <a:gd name="T87" fmla="*/ 55 h 66"/>
                <a:gd name="T88" fmla="*/ 68 w 72"/>
                <a:gd name="T89" fmla="*/ 63 h 66"/>
                <a:gd name="T90" fmla="*/ 63 w 72"/>
                <a:gd name="T91" fmla="*/ 59 h 66"/>
                <a:gd name="T92" fmla="*/ 54 w 72"/>
                <a:gd name="T93" fmla="*/ 50 h 66"/>
                <a:gd name="T94" fmla="*/ 51 w 72"/>
                <a:gd name="T95" fmla="*/ 60 h 66"/>
                <a:gd name="T96" fmla="*/ 50 w 72"/>
                <a:gd name="T97" fmla="*/ 62 h 66"/>
                <a:gd name="T98" fmla="*/ 49 w 72"/>
                <a:gd name="T99" fmla="*/ 63 h 66"/>
                <a:gd name="T100" fmla="*/ 45 w 72"/>
                <a:gd name="T101" fmla="*/ 65 h 66"/>
                <a:gd name="T102" fmla="*/ 35 w 72"/>
                <a:gd name="T103" fmla="*/ 46 h 66"/>
                <a:gd name="T104" fmla="*/ 29 w 72"/>
                <a:gd name="T105" fmla="*/ 39 h 66"/>
                <a:gd name="T106" fmla="*/ 33 w 72"/>
                <a:gd name="T107" fmla="*/ 36 h 66"/>
                <a:gd name="T108" fmla="*/ 35 w 72"/>
                <a:gd name="T109" fmla="*/ 4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66">
                  <a:moveTo>
                    <a:pt x="3" y="50"/>
                  </a:moveTo>
                  <a:lnTo>
                    <a:pt x="0" y="47"/>
                  </a:lnTo>
                  <a:lnTo>
                    <a:pt x="0" y="47"/>
                  </a:lnTo>
                  <a:lnTo>
                    <a:pt x="4" y="41"/>
                  </a:lnTo>
                  <a:lnTo>
                    <a:pt x="8" y="33"/>
                  </a:lnTo>
                  <a:lnTo>
                    <a:pt x="8" y="33"/>
                  </a:lnTo>
                  <a:lnTo>
                    <a:pt x="11" y="26"/>
                  </a:lnTo>
                  <a:lnTo>
                    <a:pt x="13" y="20"/>
                  </a:lnTo>
                  <a:lnTo>
                    <a:pt x="3" y="20"/>
                  </a:lnTo>
                  <a:lnTo>
                    <a:pt x="3" y="16"/>
                  </a:lnTo>
                  <a:lnTo>
                    <a:pt x="13" y="16"/>
                  </a:lnTo>
                  <a:lnTo>
                    <a:pt x="13" y="1"/>
                  </a:lnTo>
                  <a:lnTo>
                    <a:pt x="20" y="1"/>
                  </a:lnTo>
                  <a:lnTo>
                    <a:pt x="20" y="16"/>
                  </a:lnTo>
                  <a:lnTo>
                    <a:pt x="26" y="16"/>
                  </a:lnTo>
                  <a:lnTo>
                    <a:pt x="26" y="20"/>
                  </a:lnTo>
                  <a:lnTo>
                    <a:pt x="20" y="20"/>
                  </a:lnTo>
                  <a:lnTo>
                    <a:pt x="20" y="28"/>
                  </a:lnTo>
                  <a:lnTo>
                    <a:pt x="20" y="28"/>
                  </a:lnTo>
                  <a:lnTo>
                    <a:pt x="27" y="35"/>
                  </a:lnTo>
                  <a:lnTo>
                    <a:pt x="24" y="39"/>
                  </a:lnTo>
                  <a:lnTo>
                    <a:pt x="24" y="39"/>
                  </a:lnTo>
                  <a:lnTo>
                    <a:pt x="20" y="33"/>
                  </a:lnTo>
                  <a:lnTo>
                    <a:pt x="20" y="66"/>
                  </a:lnTo>
                  <a:lnTo>
                    <a:pt x="13" y="66"/>
                  </a:lnTo>
                  <a:lnTo>
                    <a:pt x="13" y="33"/>
                  </a:lnTo>
                  <a:lnTo>
                    <a:pt x="13" y="33"/>
                  </a:lnTo>
                  <a:lnTo>
                    <a:pt x="9" y="42"/>
                  </a:lnTo>
                  <a:lnTo>
                    <a:pt x="3" y="50"/>
                  </a:lnTo>
                  <a:lnTo>
                    <a:pt x="3" y="50"/>
                  </a:lnTo>
                  <a:close/>
                  <a:moveTo>
                    <a:pt x="26" y="60"/>
                  </a:moveTo>
                  <a:lnTo>
                    <a:pt x="24" y="55"/>
                  </a:lnTo>
                  <a:lnTo>
                    <a:pt x="24" y="55"/>
                  </a:lnTo>
                  <a:lnTo>
                    <a:pt x="33" y="52"/>
                  </a:lnTo>
                  <a:lnTo>
                    <a:pt x="42" y="47"/>
                  </a:lnTo>
                  <a:lnTo>
                    <a:pt x="43" y="52"/>
                  </a:lnTo>
                  <a:lnTo>
                    <a:pt x="43" y="52"/>
                  </a:lnTo>
                  <a:lnTo>
                    <a:pt x="26" y="60"/>
                  </a:lnTo>
                  <a:lnTo>
                    <a:pt x="26" y="60"/>
                  </a:lnTo>
                  <a:close/>
                  <a:moveTo>
                    <a:pt x="45" y="65"/>
                  </a:moveTo>
                  <a:lnTo>
                    <a:pt x="37" y="65"/>
                  </a:lnTo>
                  <a:lnTo>
                    <a:pt x="36" y="60"/>
                  </a:lnTo>
                  <a:lnTo>
                    <a:pt x="43" y="60"/>
                  </a:lnTo>
                  <a:lnTo>
                    <a:pt x="43" y="60"/>
                  </a:lnTo>
                  <a:lnTo>
                    <a:pt x="45" y="59"/>
                  </a:lnTo>
                  <a:lnTo>
                    <a:pt x="46" y="58"/>
                  </a:lnTo>
                  <a:lnTo>
                    <a:pt x="46" y="34"/>
                  </a:lnTo>
                  <a:lnTo>
                    <a:pt x="28" y="34"/>
                  </a:lnTo>
                  <a:lnTo>
                    <a:pt x="28" y="30"/>
                  </a:lnTo>
                  <a:lnTo>
                    <a:pt x="46" y="30"/>
                  </a:lnTo>
                  <a:lnTo>
                    <a:pt x="46" y="24"/>
                  </a:lnTo>
                  <a:lnTo>
                    <a:pt x="29" y="24"/>
                  </a:lnTo>
                  <a:lnTo>
                    <a:pt x="29" y="20"/>
                  </a:lnTo>
                  <a:lnTo>
                    <a:pt x="46" y="20"/>
                  </a:lnTo>
                  <a:lnTo>
                    <a:pt x="46" y="13"/>
                  </a:lnTo>
                  <a:lnTo>
                    <a:pt x="28" y="13"/>
                  </a:lnTo>
                  <a:lnTo>
                    <a:pt x="28" y="9"/>
                  </a:lnTo>
                  <a:lnTo>
                    <a:pt x="37" y="9"/>
                  </a:lnTo>
                  <a:lnTo>
                    <a:pt x="34" y="2"/>
                  </a:lnTo>
                  <a:lnTo>
                    <a:pt x="39" y="0"/>
                  </a:lnTo>
                  <a:lnTo>
                    <a:pt x="43" y="9"/>
                  </a:lnTo>
                  <a:lnTo>
                    <a:pt x="54" y="9"/>
                  </a:lnTo>
                  <a:lnTo>
                    <a:pt x="58" y="0"/>
                  </a:lnTo>
                  <a:lnTo>
                    <a:pt x="63" y="2"/>
                  </a:lnTo>
                  <a:lnTo>
                    <a:pt x="59" y="9"/>
                  </a:lnTo>
                  <a:lnTo>
                    <a:pt x="69" y="9"/>
                  </a:lnTo>
                  <a:lnTo>
                    <a:pt x="69" y="13"/>
                  </a:lnTo>
                  <a:lnTo>
                    <a:pt x="51" y="13"/>
                  </a:lnTo>
                  <a:lnTo>
                    <a:pt x="51" y="20"/>
                  </a:lnTo>
                  <a:lnTo>
                    <a:pt x="67" y="20"/>
                  </a:lnTo>
                  <a:lnTo>
                    <a:pt x="67" y="24"/>
                  </a:lnTo>
                  <a:lnTo>
                    <a:pt x="51" y="24"/>
                  </a:lnTo>
                  <a:lnTo>
                    <a:pt x="51" y="30"/>
                  </a:lnTo>
                  <a:lnTo>
                    <a:pt x="70" y="30"/>
                  </a:lnTo>
                  <a:lnTo>
                    <a:pt x="70" y="34"/>
                  </a:lnTo>
                  <a:lnTo>
                    <a:pt x="51" y="34"/>
                  </a:lnTo>
                  <a:lnTo>
                    <a:pt x="51" y="37"/>
                  </a:lnTo>
                  <a:lnTo>
                    <a:pt x="51" y="37"/>
                  </a:lnTo>
                  <a:lnTo>
                    <a:pt x="53" y="41"/>
                  </a:lnTo>
                  <a:lnTo>
                    <a:pt x="56" y="45"/>
                  </a:lnTo>
                  <a:lnTo>
                    <a:pt x="56" y="45"/>
                  </a:lnTo>
                  <a:lnTo>
                    <a:pt x="61" y="42"/>
                  </a:lnTo>
                  <a:lnTo>
                    <a:pt x="66" y="38"/>
                  </a:lnTo>
                  <a:lnTo>
                    <a:pt x="70" y="41"/>
                  </a:lnTo>
                  <a:lnTo>
                    <a:pt x="70" y="41"/>
                  </a:lnTo>
                  <a:lnTo>
                    <a:pt x="59" y="49"/>
                  </a:lnTo>
                  <a:lnTo>
                    <a:pt x="59" y="49"/>
                  </a:lnTo>
                  <a:lnTo>
                    <a:pt x="66" y="55"/>
                  </a:lnTo>
                  <a:lnTo>
                    <a:pt x="72" y="59"/>
                  </a:lnTo>
                  <a:lnTo>
                    <a:pt x="68" y="63"/>
                  </a:lnTo>
                  <a:lnTo>
                    <a:pt x="68" y="63"/>
                  </a:lnTo>
                  <a:lnTo>
                    <a:pt x="63" y="59"/>
                  </a:lnTo>
                  <a:lnTo>
                    <a:pt x="58" y="55"/>
                  </a:lnTo>
                  <a:lnTo>
                    <a:pt x="54" y="50"/>
                  </a:lnTo>
                  <a:lnTo>
                    <a:pt x="51" y="45"/>
                  </a:lnTo>
                  <a:lnTo>
                    <a:pt x="51" y="60"/>
                  </a:lnTo>
                  <a:lnTo>
                    <a:pt x="51" y="60"/>
                  </a:lnTo>
                  <a:lnTo>
                    <a:pt x="50" y="62"/>
                  </a:lnTo>
                  <a:lnTo>
                    <a:pt x="49" y="63"/>
                  </a:lnTo>
                  <a:lnTo>
                    <a:pt x="49" y="63"/>
                  </a:lnTo>
                  <a:lnTo>
                    <a:pt x="47" y="65"/>
                  </a:lnTo>
                  <a:lnTo>
                    <a:pt x="45" y="65"/>
                  </a:lnTo>
                  <a:lnTo>
                    <a:pt x="45" y="65"/>
                  </a:lnTo>
                  <a:close/>
                  <a:moveTo>
                    <a:pt x="35" y="46"/>
                  </a:moveTo>
                  <a:lnTo>
                    <a:pt x="35" y="46"/>
                  </a:lnTo>
                  <a:lnTo>
                    <a:pt x="29" y="39"/>
                  </a:lnTo>
                  <a:lnTo>
                    <a:pt x="33" y="36"/>
                  </a:lnTo>
                  <a:lnTo>
                    <a:pt x="33" y="36"/>
                  </a:lnTo>
                  <a:lnTo>
                    <a:pt x="39" y="44"/>
                  </a:lnTo>
                  <a:lnTo>
                    <a:pt x="35"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5" name="Freeform 42">
              <a:extLst>
                <a:ext uri="{FF2B5EF4-FFF2-40B4-BE49-F238E27FC236}">
                  <a16:creationId xmlns:a16="http://schemas.microsoft.com/office/drawing/2014/main" id="{072C20CD-2519-4FF3-9DB8-2AF550CA9638}"/>
                </a:ext>
              </a:extLst>
            </p:cNvPr>
            <p:cNvSpPr>
              <a:spLocks noEditPoints="1"/>
            </p:cNvSpPr>
            <p:nvPr/>
          </p:nvSpPr>
          <p:spPr bwMode="auto">
            <a:xfrm>
              <a:off x="4078288" y="4764088"/>
              <a:ext cx="52388" cy="42863"/>
            </a:xfrm>
            <a:custGeom>
              <a:avLst/>
              <a:gdLst>
                <a:gd name="T0" fmla="*/ 33 w 66"/>
                <a:gd name="T1" fmla="*/ 50 h 55"/>
                <a:gd name="T2" fmla="*/ 38 w 66"/>
                <a:gd name="T3" fmla="*/ 49 h 55"/>
                <a:gd name="T4" fmla="*/ 48 w 66"/>
                <a:gd name="T5" fmla="*/ 46 h 55"/>
                <a:gd name="T6" fmla="*/ 52 w 66"/>
                <a:gd name="T7" fmla="*/ 43 h 55"/>
                <a:gd name="T8" fmla="*/ 59 w 66"/>
                <a:gd name="T9" fmla="*/ 36 h 55"/>
                <a:gd name="T10" fmla="*/ 61 w 66"/>
                <a:gd name="T11" fmla="*/ 27 h 55"/>
                <a:gd name="T12" fmla="*/ 60 w 66"/>
                <a:gd name="T13" fmla="*/ 22 h 55"/>
                <a:gd name="T14" fmla="*/ 57 w 66"/>
                <a:gd name="T15" fmla="*/ 14 h 55"/>
                <a:gd name="T16" fmla="*/ 54 w 66"/>
                <a:gd name="T17" fmla="*/ 11 h 55"/>
                <a:gd name="T18" fmla="*/ 46 w 66"/>
                <a:gd name="T19" fmla="*/ 6 h 55"/>
                <a:gd name="T20" fmla="*/ 35 w 66"/>
                <a:gd name="T21" fmla="*/ 5 h 55"/>
                <a:gd name="T22" fmla="*/ 35 w 66"/>
                <a:gd name="T23" fmla="*/ 15 h 55"/>
                <a:gd name="T24" fmla="*/ 31 w 66"/>
                <a:gd name="T25" fmla="*/ 31 h 55"/>
                <a:gd name="T26" fmla="*/ 29 w 66"/>
                <a:gd name="T27" fmla="*/ 37 h 55"/>
                <a:gd name="T28" fmla="*/ 21 w 66"/>
                <a:gd name="T29" fmla="*/ 47 h 55"/>
                <a:gd name="T30" fmla="*/ 13 w 66"/>
                <a:gd name="T31" fmla="*/ 50 h 55"/>
                <a:gd name="T32" fmla="*/ 10 w 66"/>
                <a:gd name="T33" fmla="*/ 50 h 55"/>
                <a:gd name="T34" fmla="*/ 5 w 66"/>
                <a:gd name="T35" fmla="*/ 47 h 55"/>
                <a:gd name="T36" fmla="*/ 3 w 66"/>
                <a:gd name="T37" fmla="*/ 45 h 55"/>
                <a:gd name="T38" fmla="*/ 0 w 66"/>
                <a:gd name="T39" fmla="*/ 32 h 55"/>
                <a:gd name="T40" fmla="*/ 0 w 66"/>
                <a:gd name="T41" fmla="*/ 27 h 55"/>
                <a:gd name="T42" fmla="*/ 6 w 66"/>
                <a:gd name="T43" fmla="*/ 16 h 55"/>
                <a:gd name="T44" fmla="*/ 10 w 66"/>
                <a:gd name="T45" fmla="*/ 11 h 55"/>
                <a:gd name="T46" fmla="*/ 21 w 66"/>
                <a:gd name="T47" fmla="*/ 3 h 55"/>
                <a:gd name="T48" fmla="*/ 35 w 66"/>
                <a:gd name="T49" fmla="*/ 0 h 55"/>
                <a:gd name="T50" fmla="*/ 41 w 66"/>
                <a:gd name="T51" fmla="*/ 1 h 55"/>
                <a:gd name="T52" fmla="*/ 52 w 66"/>
                <a:gd name="T53" fmla="*/ 4 h 55"/>
                <a:gd name="T54" fmla="*/ 58 w 66"/>
                <a:gd name="T55" fmla="*/ 8 h 55"/>
                <a:gd name="T56" fmla="*/ 64 w 66"/>
                <a:gd name="T57" fmla="*/ 16 h 55"/>
                <a:gd name="T58" fmla="*/ 66 w 66"/>
                <a:gd name="T59" fmla="*/ 26 h 55"/>
                <a:gd name="T60" fmla="*/ 66 w 66"/>
                <a:gd name="T61" fmla="*/ 32 h 55"/>
                <a:gd name="T62" fmla="*/ 62 w 66"/>
                <a:gd name="T63" fmla="*/ 42 h 55"/>
                <a:gd name="T64" fmla="*/ 58 w 66"/>
                <a:gd name="T65" fmla="*/ 46 h 55"/>
                <a:gd name="T66" fmla="*/ 47 w 66"/>
                <a:gd name="T67" fmla="*/ 52 h 55"/>
                <a:gd name="T68" fmla="*/ 34 w 66"/>
                <a:gd name="T69" fmla="*/ 55 h 55"/>
                <a:gd name="T70" fmla="*/ 30 w 66"/>
                <a:gd name="T71" fmla="*/ 5 h 55"/>
                <a:gd name="T72" fmla="*/ 25 w 66"/>
                <a:gd name="T73" fmla="*/ 6 h 55"/>
                <a:gd name="T74" fmla="*/ 16 w 66"/>
                <a:gd name="T75" fmla="*/ 12 h 55"/>
                <a:gd name="T76" fmla="*/ 12 w 66"/>
                <a:gd name="T77" fmla="*/ 15 h 55"/>
                <a:gd name="T78" fmla="*/ 7 w 66"/>
                <a:gd name="T79" fmla="*/ 24 h 55"/>
                <a:gd name="T80" fmla="*/ 5 w 66"/>
                <a:gd name="T81" fmla="*/ 33 h 55"/>
                <a:gd name="T82" fmla="*/ 5 w 66"/>
                <a:gd name="T83" fmla="*/ 37 h 55"/>
                <a:gd name="T84" fmla="*/ 7 w 66"/>
                <a:gd name="T85" fmla="*/ 41 h 55"/>
                <a:gd name="T86" fmla="*/ 13 w 66"/>
                <a:gd name="T87" fmla="*/ 45 h 55"/>
                <a:gd name="T88" fmla="*/ 16 w 66"/>
                <a:gd name="T89" fmla="*/ 44 h 55"/>
                <a:gd name="T90" fmla="*/ 22 w 66"/>
                <a:gd name="T91" fmla="*/ 38 h 55"/>
                <a:gd name="T92" fmla="*/ 24 w 66"/>
                <a:gd name="T93" fmla="*/ 33 h 55"/>
                <a:gd name="T94" fmla="*/ 28 w 66"/>
                <a:gd name="T95" fmla="*/ 20 h 55"/>
                <a:gd name="T96" fmla="*/ 30 w 66"/>
                <a:gd name="T97" fmla="*/ 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 h="55">
                  <a:moveTo>
                    <a:pt x="34" y="55"/>
                  </a:moveTo>
                  <a:lnTo>
                    <a:pt x="33" y="50"/>
                  </a:lnTo>
                  <a:lnTo>
                    <a:pt x="33" y="50"/>
                  </a:lnTo>
                  <a:lnTo>
                    <a:pt x="38" y="49"/>
                  </a:lnTo>
                  <a:lnTo>
                    <a:pt x="43" y="48"/>
                  </a:lnTo>
                  <a:lnTo>
                    <a:pt x="48" y="46"/>
                  </a:lnTo>
                  <a:lnTo>
                    <a:pt x="52" y="43"/>
                  </a:lnTo>
                  <a:lnTo>
                    <a:pt x="52" y="43"/>
                  </a:lnTo>
                  <a:lnTo>
                    <a:pt x="56" y="40"/>
                  </a:lnTo>
                  <a:lnTo>
                    <a:pt x="59" y="36"/>
                  </a:lnTo>
                  <a:lnTo>
                    <a:pt x="60" y="32"/>
                  </a:lnTo>
                  <a:lnTo>
                    <a:pt x="61" y="27"/>
                  </a:lnTo>
                  <a:lnTo>
                    <a:pt x="61" y="27"/>
                  </a:lnTo>
                  <a:lnTo>
                    <a:pt x="60" y="22"/>
                  </a:lnTo>
                  <a:lnTo>
                    <a:pt x="59" y="18"/>
                  </a:lnTo>
                  <a:lnTo>
                    <a:pt x="57" y="14"/>
                  </a:lnTo>
                  <a:lnTo>
                    <a:pt x="54" y="11"/>
                  </a:lnTo>
                  <a:lnTo>
                    <a:pt x="54" y="11"/>
                  </a:lnTo>
                  <a:lnTo>
                    <a:pt x="50" y="9"/>
                  </a:lnTo>
                  <a:lnTo>
                    <a:pt x="46" y="6"/>
                  </a:lnTo>
                  <a:lnTo>
                    <a:pt x="41" y="5"/>
                  </a:lnTo>
                  <a:lnTo>
                    <a:pt x="35" y="5"/>
                  </a:lnTo>
                  <a:lnTo>
                    <a:pt x="35" y="5"/>
                  </a:lnTo>
                  <a:lnTo>
                    <a:pt x="35" y="15"/>
                  </a:lnTo>
                  <a:lnTo>
                    <a:pt x="33" y="23"/>
                  </a:lnTo>
                  <a:lnTo>
                    <a:pt x="31" y="31"/>
                  </a:lnTo>
                  <a:lnTo>
                    <a:pt x="29" y="37"/>
                  </a:lnTo>
                  <a:lnTo>
                    <a:pt x="29" y="37"/>
                  </a:lnTo>
                  <a:lnTo>
                    <a:pt x="25" y="43"/>
                  </a:lnTo>
                  <a:lnTo>
                    <a:pt x="21" y="47"/>
                  </a:lnTo>
                  <a:lnTo>
                    <a:pt x="17" y="49"/>
                  </a:lnTo>
                  <a:lnTo>
                    <a:pt x="13" y="50"/>
                  </a:lnTo>
                  <a:lnTo>
                    <a:pt x="13" y="50"/>
                  </a:lnTo>
                  <a:lnTo>
                    <a:pt x="10" y="50"/>
                  </a:lnTo>
                  <a:lnTo>
                    <a:pt x="7" y="49"/>
                  </a:lnTo>
                  <a:lnTo>
                    <a:pt x="5" y="47"/>
                  </a:lnTo>
                  <a:lnTo>
                    <a:pt x="3" y="45"/>
                  </a:lnTo>
                  <a:lnTo>
                    <a:pt x="3" y="45"/>
                  </a:lnTo>
                  <a:lnTo>
                    <a:pt x="1" y="39"/>
                  </a:lnTo>
                  <a:lnTo>
                    <a:pt x="0" y="32"/>
                  </a:lnTo>
                  <a:lnTo>
                    <a:pt x="0" y="32"/>
                  </a:lnTo>
                  <a:lnTo>
                    <a:pt x="0" y="27"/>
                  </a:lnTo>
                  <a:lnTo>
                    <a:pt x="2" y="21"/>
                  </a:lnTo>
                  <a:lnTo>
                    <a:pt x="6" y="16"/>
                  </a:lnTo>
                  <a:lnTo>
                    <a:pt x="10" y="11"/>
                  </a:lnTo>
                  <a:lnTo>
                    <a:pt x="10" y="11"/>
                  </a:lnTo>
                  <a:lnTo>
                    <a:pt x="16" y="6"/>
                  </a:lnTo>
                  <a:lnTo>
                    <a:pt x="21" y="3"/>
                  </a:lnTo>
                  <a:lnTo>
                    <a:pt x="28" y="1"/>
                  </a:lnTo>
                  <a:lnTo>
                    <a:pt x="35" y="0"/>
                  </a:lnTo>
                  <a:lnTo>
                    <a:pt x="35" y="0"/>
                  </a:lnTo>
                  <a:lnTo>
                    <a:pt x="41" y="1"/>
                  </a:lnTo>
                  <a:lnTo>
                    <a:pt x="47" y="2"/>
                  </a:lnTo>
                  <a:lnTo>
                    <a:pt x="52" y="4"/>
                  </a:lnTo>
                  <a:lnTo>
                    <a:pt x="58" y="8"/>
                  </a:lnTo>
                  <a:lnTo>
                    <a:pt x="58" y="8"/>
                  </a:lnTo>
                  <a:lnTo>
                    <a:pt x="62" y="12"/>
                  </a:lnTo>
                  <a:lnTo>
                    <a:pt x="64" y="16"/>
                  </a:lnTo>
                  <a:lnTo>
                    <a:pt x="66" y="21"/>
                  </a:lnTo>
                  <a:lnTo>
                    <a:pt x="66" y="26"/>
                  </a:lnTo>
                  <a:lnTo>
                    <a:pt x="66" y="26"/>
                  </a:lnTo>
                  <a:lnTo>
                    <a:pt x="66" y="32"/>
                  </a:lnTo>
                  <a:lnTo>
                    <a:pt x="64" y="38"/>
                  </a:lnTo>
                  <a:lnTo>
                    <a:pt x="62" y="42"/>
                  </a:lnTo>
                  <a:lnTo>
                    <a:pt x="58" y="46"/>
                  </a:lnTo>
                  <a:lnTo>
                    <a:pt x="58" y="46"/>
                  </a:lnTo>
                  <a:lnTo>
                    <a:pt x="52" y="49"/>
                  </a:lnTo>
                  <a:lnTo>
                    <a:pt x="47" y="52"/>
                  </a:lnTo>
                  <a:lnTo>
                    <a:pt x="41" y="54"/>
                  </a:lnTo>
                  <a:lnTo>
                    <a:pt x="34" y="55"/>
                  </a:lnTo>
                  <a:lnTo>
                    <a:pt x="34" y="55"/>
                  </a:lnTo>
                  <a:close/>
                  <a:moveTo>
                    <a:pt x="30" y="5"/>
                  </a:moveTo>
                  <a:lnTo>
                    <a:pt x="30" y="5"/>
                  </a:lnTo>
                  <a:lnTo>
                    <a:pt x="25" y="6"/>
                  </a:lnTo>
                  <a:lnTo>
                    <a:pt x="20" y="9"/>
                  </a:lnTo>
                  <a:lnTo>
                    <a:pt x="16" y="12"/>
                  </a:lnTo>
                  <a:lnTo>
                    <a:pt x="12" y="15"/>
                  </a:lnTo>
                  <a:lnTo>
                    <a:pt x="12" y="15"/>
                  </a:lnTo>
                  <a:lnTo>
                    <a:pt x="9" y="19"/>
                  </a:lnTo>
                  <a:lnTo>
                    <a:pt x="7" y="24"/>
                  </a:lnTo>
                  <a:lnTo>
                    <a:pt x="5" y="28"/>
                  </a:lnTo>
                  <a:lnTo>
                    <a:pt x="5" y="33"/>
                  </a:lnTo>
                  <a:lnTo>
                    <a:pt x="5" y="33"/>
                  </a:lnTo>
                  <a:lnTo>
                    <a:pt x="5" y="37"/>
                  </a:lnTo>
                  <a:lnTo>
                    <a:pt x="7" y="41"/>
                  </a:lnTo>
                  <a:lnTo>
                    <a:pt x="7" y="41"/>
                  </a:lnTo>
                  <a:lnTo>
                    <a:pt x="10" y="44"/>
                  </a:lnTo>
                  <a:lnTo>
                    <a:pt x="13" y="45"/>
                  </a:lnTo>
                  <a:lnTo>
                    <a:pt x="13" y="45"/>
                  </a:lnTo>
                  <a:lnTo>
                    <a:pt x="16" y="44"/>
                  </a:lnTo>
                  <a:lnTo>
                    <a:pt x="19" y="42"/>
                  </a:lnTo>
                  <a:lnTo>
                    <a:pt x="22" y="38"/>
                  </a:lnTo>
                  <a:lnTo>
                    <a:pt x="24" y="33"/>
                  </a:lnTo>
                  <a:lnTo>
                    <a:pt x="24" y="33"/>
                  </a:lnTo>
                  <a:lnTo>
                    <a:pt x="27" y="26"/>
                  </a:lnTo>
                  <a:lnTo>
                    <a:pt x="28" y="20"/>
                  </a:lnTo>
                  <a:lnTo>
                    <a:pt x="30" y="5"/>
                  </a:lnTo>
                  <a:lnTo>
                    <a:pt x="30"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6" name="Freeform 43">
              <a:extLst>
                <a:ext uri="{FF2B5EF4-FFF2-40B4-BE49-F238E27FC236}">
                  <a16:creationId xmlns:a16="http://schemas.microsoft.com/office/drawing/2014/main" id="{6320A96E-ADF7-410A-A61D-D8F73F1C2F92}"/>
                </a:ext>
              </a:extLst>
            </p:cNvPr>
            <p:cNvSpPr>
              <a:spLocks noEditPoints="1"/>
            </p:cNvSpPr>
            <p:nvPr/>
          </p:nvSpPr>
          <p:spPr bwMode="auto">
            <a:xfrm>
              <a:off x="4133850" y="4759325"/>
              <a:ext cx="57150" cy="49213"/>
            </a:xfrm>
            <a:custGeom>
              <a:avLst/>
              <a:gdLst>
                <a:gd name="T0" fmla="*/ 0 w 70"/>
                <a:gd name="T1" fmla="*/ 56 h 62"/>
                <a:gd name="T2" fmla="*/ 5 w 70"/>
                <a:gd name="T3" fmla="*/ 54 h 62"/>
                <a:gd name="T4" fmla="*/ 29 w 70"/>
                <a:gd name="T5" fmla="*/ 0 h 62"/>
                <a:gd name="T6" fmla="*/ 10 w 70"/>
                <a:gd name="T7" fmla="*/ 30 h 62"/>
                <a:gd name="T8" fmla="*/ 10 w 70"/>
                <a:gd name="T9" fmla="*/ 53 h 62"/>
                <a:gd name="T10" fmla="*/ 25 w 70"/>
                <a:gd name="T11" fmla="*/ 47 h 62"/>
                <a:gd name="T12" fmla="*/ 25 w 70"/>
                <a:gd name="T13" fmla="*/ 36 h 62"/>
                <a:gd name="T14" fmla="*/ 29 w 70"/>
                <a:gd name="T15" fmla="*/ 44 h 62"/>
                <a:gd name="T16" fmla="*/ 34 w 70"/>
                <a:gd name="T17" fmla="*/ 52 h 62"/>
                <a:gd name="T18" fmla="*/ 29 w 70"/>
                <a:gd name="T19" fmla="*/ 54 h 62"/>
                <a:gd name="T20" fmla="*/ 27 w 70"/>
                <a:gd name="T21" fmla="*/ 51 h 62"/>
                <a:gd name="T22" fmla="*/ 2 w 70"/>
                <a:gd name="T23" fmla="*/ 60 h 62"/>
                <a:gd name="T24" fmla="*/ 24 w 70"/>
                <a:gd name="T25" fmla="*/ 4 h 62"/>
                <a:gd name="T26" fmla="*/ 10 w 70"/>
                <a:gd name="T27" fmla="*/ 14 h 62"/>
                <a:gd name="T28" fmla="*/ 24 w 70"/>
                <a:gd name="T29" fmla="*/ 4 h 62"/>
                <a:gd name="T30" fmla="*/ 10 w 70"/>
                <a:gd name="T31" fmla="*/ 26 h 62"/>
                <a:gd name="T32" fmla="*/ 24 w 70"/>
                <a:gd name="T33" fmla="*/ 18 h 62"/>
                <a:gd name="T34" fmla="*/ 57 w 70"/>
                <a:gd name="T35" fmla="*/ 29 h 62"/>
                <a:gd name="T36" fmla="*/ 55 w 70"/>
                <a:gd name="T37" fmla="*/ 33 h 62"/>
                <a:gd name="T38" fmla="*/ 56 w 70"/>
                <a:gd name="T39" fmla="*/ 54 h 62"/>
                <a:gd name="T40" fmla="*/ 57 w 70"/>
                <a:gd name="T41" fmla="*/ 55 h 62"/>
                <a:gd name="T42" fmla="*/ 60 w 70"/>
                <a:gd name="T43" fmla="*/ 57 h 62"/>
                <a:gd name="T44" fmla="*/ 63 w 70"/>
                <a:gd name="T45" fmla="*/ 57 h 62"/>
                <a:gd name="T46" fmla="*/ 65 w 70"/>
                <a:gd name="T47" fmla="*/ 55 h 62"/>
                <a:gd name="T48" fmla="*/ 65 w 70"/>
                <a:gd name="T49" fmla="*/ 46 h 62"/>
                <a:gd name="T50" fmla="*/ 70 w 70"/>
                <a:gd name="T51" fmla="*/ 55 h 62"/>
                <a:gd name="T52" fmla="*/ 69 w 70"/>
                <a:gd name="T53" fmla="*/ 59 h 62"/>
                <a:gd name="T54" fmla="*/ 66 w 70"/>
                <a:gd name="T55" fmla="*/ 61 h 62"/>
                <a:gd name="T56" fmla="*/ 61 w 70"/>
                <a:gd name="T57" fmla="*/ 62 h 62"/>
                <a:gd name="T58" fmla="*/ 56 w 70"/>
                <a:gd name="T59" fmla="*/ 61 h 62"/>
                <a:gd name="T60" fmla="*/ 56 w 70"/>
                <a:gd name="T61" fmla="*/ 61 h 62"/>
                <a:gd name="T62" fmla="*/ 52 w 70"/>
                <a:gd name="T63" fmla="*/ 60 h 62"/>
                <a:gd name="T64" fmla="*/ 51 w 70"/>
                <a:gd name="T65" fmla="*/ 56 h 62"/>
                <a:gd name="T66" fmla="*/ 52 w 70"/>
                <a:gd name="T67" fmla="*/ 41 h 62"/>
                <a:gd name="T68" fmla="*/ 52 w 70"/>
                <a:gd name="T69" fmla="*/ 41 h 62"/>
                <a:gd name="T70" fmla="*/ 43 w 70"/>
                <a:gd name="T71" fmla="*/ 52 h 62"/>
                <a:gd name="T72" fmla="*/ 30 w 70"/>
                <a:gd name="T73" fmla="*/ 62 h 62"/>
                <a:gd name="T74" fmla="*/ 28 w 70"/>
                <a:gd name="T75" fmla="*/ 59 h 62"/>
                <a:gd name="T76" fmla="*/ 44 w 70"/>
                <a:gd name="T77" fmla="*/ 44 h 62"/>
                <a:gd name="T78" fmla="*/ 49 w 70"/>
                <a:gd name="T79" fmla="*/ 36 h 62"/>
                <a:gd name="T80" fmla="*/ 33 w 70"/>
                <a:gd name="T81" fmla="*/ 29 h 62"/>
                <a:gd name="T82" fmla="*/ 36 w 70"/>
                <a:gd name="T83" fmla="*/ 25 h 62"/>
                <a:gd name="T84" fmla="*/ 34 w 70"/>
                <a:gd name="T85" fmla="*/ 4 h 62"/>
                <a:gd name="T86" fmla="*/ 66 w 70"/>
                <a:gd name="T87" fmla="*/ 0 h 62"/>
                <a:gd name="T88" fmla="*/ 59 w 70"/>
                <a:gd name="T89" fmla="*/ 4 h 62"/>
                <a:gd name="T90" fmla="*/ 59 w 70"/>
                <a:gd name="T91" fmla="*/ 13 h 62"/>
                <a:gd name="T92" fmla="*/ 68 w 70"/>
                <a:gd name="T93" fmla="*/ 25 h 62"/>
                <a:gd name="T94" fmla="*/ 57 w 70"/>
                <a:gd name="T95" fmla="*/ 29 h 62"/>
                <a:gd name="T96" fmla="*/ 53 w 70"/>
                <a:gd name="T97" fmla="*/ 25 h 62"/>
                <a:gd name="T98" fmla="*/ 54 w 70"/>
                <a:gd name="T99" fmla="*/ 13 h 62"/>
                <a:gd name="T100" fmla="*/ 43 w 70"/>
                <a:gd name="T101" fmla="*/ 4 h 62"/>
                <a:gd name="T102" fmla="*/ 53 w 70"/>
                <a:gd name="T103"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62">
                  <a:moveTo>
                    <a:pt x="2" y="60"/>
                  </a:moveTo>
                  <a:lnTo>
                    <a:pt x="0" y="56"/>
                  </a:lnTo>
                  <a:lnTo>
                    <a:pt x="0" y="56"/>
                  </a:lnTo>
                  <a:lnTo>
                    <a:pt x="5" y="54"/>
                  </a:lnTo>
                  <a:lnTo>
                    <a:pt x="5" y="0"/>
                  </a:lnTo>
                  <a:lnTo>
                    <a:pt x="29" y="0"/>
                  </a:lnTo>
                  <a:lnTo>
                    <a:pt x="29" y="30"/>
                  </a:lnTo>
                  <a:lnTo>
                    <a:pt x="10" y="30"/>
                  </a:lnTo>
                  <a:lnTo>
                    <a:pt x="10" y="53"/>
                  </a:lnTo>
                  <a:lnTo>
                    <a:pt x="10" y="53"/>
                  </a:lnTo>
                  <a:lnTo>
                    <a:pt x="25" y="47"/>
                  </a:lnTo>
                  <a:lnTo>
                    <a:pt x="25" y="47"/>
                  </a:lnTo>
                  <a:lnTo>
                    <a:pt x="20" y="38"/>
                  </a:lnTo>
                  <a:lnTo>
                    <a:pt x="25" y="36"/>
                  </a:lnTo>
                  <a:lnTo>
                    <a:pt x="25" y="36"/>
                  </a:lnTo>
                  <a:lnTo>
                    <a:pt x="29" y="44"/>
                  </a:lnTo>
                  <a:lnTo>
                    <a:pt x="29" y="44"/>
                  </a:lnTo>
                  <a:lnTo>
                    <a:pt x="34" y="52"/>
                  </a:lnTo>
                  <a:lnTo>
                    <a:pt x="29" y="54"/>
                  </a:lnTo>
                  <a:lnTo>
                    <a:pt x="29" y="54"/>
                  </a:lnTo>
                  <a:lnTo>
                    <a:pt x="27" y="51"/>
                  </a:lnTo>
                  <a:lnTo>
                    <a:pt x="27" y="51"/>
                  </a:lnTo>
                  <a:lnTo>
                    <a:pt x="15" y="56"/>
                  </a:lnTo>
                  <a:lnTo>
                    <a:pt x="2" y="60"/>
                  </a:lnTo>
                  <a:lnTo>
                    <a:pt x="2" y="60"/>
                  </a:lnTo>
                  <a:close/>
                  <a:moveTo>
                    <a:pt x="24" y="4"/>
                  </a:moveTo>
                  <a:lnTo>
                    <a:pt x="10" y="4"/>
                  </a:lnTo>
                  <a:lnTo>
                    <a:pt x="10" y="14"/>
                  </a:lnTo>
                  <a:lnTo>
                    <a:pt x="24" y="14"/>
                  </a:lnTo>
                  <a:lnTo>
                    <a:pt x="24" y="4"/>
                  </a:lnTo>
                  <a:close/>
                  <a:moveTo>
                    <a:pt x="10" y="18"/>
                  </a:moveTo>
                  <a:lnTo>
                    <a:pt x="10" y="26"/>
                  </a:lnTo>
                  <a:lnTo>
                    <a:pt x="24" y="26"/>
                  </a:lnTo>
                  <a:lnTo>
                    <a:pt x="24" y="18"/>
                  </a:lnTo>
                  <a:lnTo>
                    <a:pt x="10" y="18"/>
                  </a:lnTo>
                  <a:close/>
                  <a:moveTo>
                    <a:pt x="57" y="29"/>
                  </a:moveTo>
                  <a:lnTo>
                    <a:pt x="57" y="29"/>
                  </a:lnTo>
                  <a:lnTo>
                    <a:pt x="55" y="33"/>
                  </a:lnTo>
                  <a:lnTo>
                    <a:pt x="56" y="33"/>
                  </a:lnTo>
                  <a:lnTo>
                    <a:pt x="56" y="54"/>
                  </a:lnTo>
                  <a:lnTo>
                    <a:pt x="56" y="54"/>
                  </a:lnTo>
                  <a:lnTo>
                    <a:pt x="57" y="55"/>
                  </a:lnTo>
                  <a:lnTo>
                    <a:pt x="57" y="56"/>
                  </a:lnTo>
                  <a:lnTo>
                    <a:pt x="60" y="57"/>
                  </a:lnTo>
                  <a:lnTo>
                    <a:pt x="60" y="57"/>
                  </a:lnTo>
                  <a:lnTo>
                    <a:pt x="63" y="57"/>
                  </a:lnTo>
                  <a:lnTo>
                    <a:pt x="63" y="57"/>
                  </a:lnTo>
                  <a:lnTo>
                    <a:pt x="65" y="55"/>
                  </a:lnTo>
                  <a:lnTo>
                    <a:pt x="65" y="55"/>
                  </a:lnTo>
                  <a:lnTo>
                    <a:pt x="65" y="46"/>
                  </a:lnTo>
                  <a:lnTo>
                    <a:pt x="70" y="47"/>
                  </a:lnTo>
                  <a:lnTo>
                    <a:pt x="70" y="55"/>
                  </a:lnTo>
                  <a:lnTo>
                    <a:pt x="70" y="55"/>
                  </a:lnTo>
                  <a:lnTo>
                    <a:pt x="69" y="59"/>
                  </a:lnTo>
                  <a:lnTo>
                    <a:pt x="69" y="59"/>
                  </a:lnTo>
                  <a:lnTo>
                    <a:pt x="66" y="61"/>
                  </a:lnTo>
                  <a:lnTo>
                    <a:pt x="66" y="61"/>
                  </a:lnTo>
                  <a:lnTo>
                    <a:pt x="61" y="62"/>
                  </a:lnTo>
                  <a:lnTo>
                    <a:pt x="61" y="62"/>
                  </a:lnTo>
                  <a:lnTo>
                    <a:pt x="56" y="61"/>
                  </a:lnTo>
                  <a:lnTo>
                    <a:pt x="56" y="61"/>
                  </a:lnTo>
                  <a:lnTo>
                    <a:pt x="56" y="61"/>
                  </a:lnTo>
                  <a:lnTo>
                    <a:pt x="54" y="61"/>
                  </a:lnTo>
                  <a:lnTo>
                    <a:pt x="52" y="60"/>
                  </a:lnTo>
                  <a:lnTo>
                    <a:pt x="52" y="58"/>
                  </a:lnTo>
                  <a:lnTo>
                    <a:pt x="51" y="56"/>
                  </a:lnTo>
                  <a:lnTo>
                    <a:pt x="51" y="43"/>
                  </a:lnTo>
                  <a:lnTo>
                    <a:pt x="52" y="41"/>
                  </a:lnTo>
                  <a:lnTo>
                    <a:pt x="52" y="41"/>
                  </a:lnTo>
                  <a:lnTo>
                    <a:pt x="52" y="41"/>
                  </a:lnTo>
                  <a:lnTo>
                    <a:pt x="48" y="47"/>
                  </a:lnTo>
                  <a:lnTo>
                    <a:pt x="43" y="52"/>
                  </a:lnTo>
                  <a:lnTo>
                    <a:pt x="37" y="58"/>
                  </a:lnTo>
                  <a:lnTo>
                    <a:pt x="30" y="62"/>
                  </a:lnTo>
                  <a:lnTo>
                    <a:pt x="28" y="59"/>
                  </a:lnTo>
                  <a:lnTo>
                    <a:pt x="28" y="59"/>
                  </a:lnTo>
                  <a:lnTo>
                    <a:pt x="36" y="52"/>
                  </a:lnTo>
                  <a:lnTo>
                    <a:pt x="44" y="44"/>
                  </a:lnTo>
                  <a:lnTo>
                    <a:pt x="44" y="44"/>
                  </a:lnTo>
                  <a:lnTo>
                    <a:pt x="49" y="36"/>
                  </a:lnTo>
                  <a:lnTo>
                    <a:pt x="52" y="29"/>
                  </a:lnTo>
                  <a:lnTo>
                    <a:pt x="33" y="29"/>
                  </a:lnTo>
                  <a:lnTo>
                    <a:pt x="33" y="25"/>
                  </a:lnTo>
                  <a:lnTo>
                    <a:pt x="36" y="25"/>
                  </a:lnTo>
                  <a:lnTo>
                    <a:pt x="36" y="4"/>
                  </a:lnTo>
                  <a:lnTo>
                    <a:pt x="34" y="4"/>
                  </a:lnTo>
                  <a:lnTo>
                    <a:pt x="34" y="0"/>
                  </a:lnTo>
                  <a:lnTo>
                    <a:pt x="66" y="0"/>
                  </a:lnTo>
                  <a:lnTo>
                    <a:pt x="66" y="4"/>
                  </a:lnTo>
                  <a:lnTo>
                    <a:pt x="59" y="4"/>
                  </a:lnTo>
                  <a:lnTo>
                    <a:pt x="59" y="13"/>
                  </a:lnTo>
                  <a:lnTo>
                    <a:pt x="59" y="13"/>
                  </a:lnTo>
                  <a:lnTo>
                    <a:pt x="59" y="25"/>
                  </a:lnTo>
                  <a:lnTo>
                    <a:pt x="68" y="25"/>
                  </a:lnTo>
                  <a:lnTo>
                    <a:pt x="68" y="29"/>
                  </a:lnTo>
                  <a:lnTo>
                    <a:pt x="57" y="29"/>
                  </a:lnTo>
                  <a:close/>
                  <a:moveTo>
                    <a:pt x="53" y="25"/>
                  </a:moveTo>
                  <a:lnTo>
                    <a:pt x="53" y="25"/>
                  </a:lnTo>
                  <a:lnTo>
                    <a:pt x="54" y="20"/>
                  </a:lnTo>
                  <a:lnTo>
                    <a:pt x="54" y="13"/>
                  </a:lnTo>
                  <a:lnTo>
                    <a:pt x="54" y="4"/>
                  </a:lnTo>
                  <a:lnTo>
                    <a:pt x="43" y="4"/>
                  </a:lnTo>
                  <a:lnTo>
                    <a:pt x="43" y="25"/>
                  </a:lnTo>
                  <a:lnTo>
                    <a:pt x="53"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7" name="Freeform 44">
              <a:extLst>
                <a:ext uri="{FF2B5EF4-FFF2-40B4-BE49-F238E27FC236}">
                  <a16:creationId xmlns:a16="http://schemas.microsoft.com/office/drawing/2014/main" id="{5F209EA6-9D97-41C4-A6C0-8200CA6CF10E}"/>
                </a:ext>
              </a:extLst>
            </p:cNvPr>
            <p:cNvSpPr>
              <a:spLocks noEditPoints="1"/>
            </p:cNvSpPr>
            <p:nvPr/>
          </p:nvSpPr>
          <p:spPr bwMode="auto">
            <a:xfrm>
              <a:off x="4192588" y="4756150"/>
              <a:ext cx="55563" cy="53975"/>
            </a:xfrm>
            <a:custGeom>
              <a:avLst/>
              <a:gdLst>
                <a:gd name="T0" fmla="*/ 67 w 69"/>
                <a:gd name="T1" fmla="*/ 12 h 67"/>
                <a:gd name="T2" fmla="*/ 27 w 69"/>
                <a:gd name="T3" fmla="*/ 12 h 67"/>
                <a:gd name="T4" fmla="*/ 27 w 69"/>
                <a:gd name="T5" fmla="*/ 12 h 67"/>
                <a:gd name="T6" fmla="*/ 21 w 69"/>
                <a:gd name="T7" fmla="*/ 22 h 67"/>
                <a:gd name="T8" fmla="*/ 16 w 69"/>
                <a:gd name="T9" fmla="*/ 30 h 67"/>
                <a:gd name="T10" fmla="*/ 16 w 69"/>
                <a:gd name="T11" fmla="*/ 67 h 67"/>
                <a:gd name="T12" fmla="*/ 10 w 69"/>
                <a:gd name="T13" fmla="*/ 67 h 67"/>
                <a:gd name="T14" fmla="*/ 10 w 69"/>
                <a:gd name="T15" fmla="*/ 36 h 67"/>
                <a:gd name="T16" fmla="*/ 10 w 69"/>
                <a:gd name="T17" fmla="*/ 36 h 67"/>
                <a:gd name="T18" fmla="*/ 3 w 69"/>
                <a:gd name="T19" fmla="*/ 43 h 67"/>
                <a:gd name="T20" fmla="*/ 0 w 69"/>
                <a:gd name="T21" fmla="*/ 39 h 67"/>
                <a:gd name="T22" fmla="*/ 0 w 69"/>
                <a:gd name="T23" fmla="*/ 39 h 67"/>
                <a:gd name="T24" fmla="*/ 6 w 69"/>
                <a:gd name="T25" fmla="*/ 34 h 67"/>
                <a:gd name="T26" fmla="*/ 12 w 69"/>
                <a:gd name="T27" fmla="*/ 27 h 67"/>
                <a:gd name="T28" fmla="*/ 16 w 69"/>
                <a:gd name="T29" fmla="*/ 21 h 67"/>
                <a:gd name="T30" fmla="*/ 20 w 69"/>
                <a:gd name="T31" fmla="*/ 12 h 67"/>
                <a:gd name="T32" fmla="*/ 4 w 69"/>
                <a:gd name="T33" fmla="*/ 12 h 67"/>
                <a:gd name="T34" fmla="*/ 4 w 69"/>
                <a:gd name="T35" fmla="*/ 8 h 67"/>
                <a:gd name="T36" fmla="*/ 23 w 69"/>
                <a:gd name="T37" fmla="*/ 8 h 67"/>
                <a:gd name="T38" fmla="*/ 23 w 69"/>
                <a:gd name="T39" fmla="*/ 8 h 67"/>
                <a:gd name="T40" fmla="*/ 25 w 69"/>
                <a:gd name="T41" fmla="*/ 0 h 67"/>
                <a:gd name="T42" fmla="*/ 31 w 69"/>
                <a:gd name="T43" fmla="*/ 1 h 67"/>
                <a:gd name="T44" fmla="*/ 31 w 69"/>
                <a:gd name="T45" fmla="*/ 1 h 67"/>
                <a:gd name="T46" fmla="*/ 29 w 69"/>
                <a:gd name="T47" fmla="*/ 8 h 67"/>
                <a:gd name="T48" fmla="*/ 67 w 69"/>
                <a:gd name="T49" fmla="*/ 8 h 67"/>
                <a:gd name="T50" fmla="*/ 67 w 69"/>
                <a:gd name="T51" fmla="*/ 12 h 67"/>
                <a:gd name="T52" fmla="*/ 69 w 69"/>
                <a:gd name="T53" fmla="*/ 43 h 67"/>
                <a:gd name="T54" fmla="*/ 49 w 69"/>
                <a:gd name="T55" fmla="*/ 43 h 67"/>
                <a:gd name="T56" fmla="*/ 49 w 69"/>
                <a:gd name="T57" fmla="*/ 61 h 67"/>
                <a:gd name="T58" fmla="*/ 49 w 69"/>
                <a:gd name="T59" fmla="*/ 61 h 67"/>
                <a:gd name="T60" fmla="*/ 48 w 69"/>
                <a:gd name="T61" fmla="*/ 63 h 67"/>
                <a:gd name="T62" fmla="*/ 47 w 69"/>
                <a:gd name="T63" fmla="*/ 64 h 67"/>
                <a:gd name="T64" fmla="*/ 47 w 69"/>
                <a:gd name="T65" fmla="*/ 64 h 67"/>
                <a:gd name="T66" fmla="*/ 45 w 69"/>
                <a:gd name="T67" fmla="*/ 66 h 67"/>
                <a:gd name="T68" fmla="*/ 43 w 69"/>
                <a:gd name="T69" fmla="*/ 66 h 67"/>
                <a:gd name="T70" fmla="*/ 33 w 69"/>
                <a:gd name="T71" fmla="*/ 66 h 67"/>
                <a:gd name="T72" fmla="*/ 33 w 69"/>
                <a:gd name="T73" fmla="*/ 61 h 67"/>
                <a:gd name="T74" fmla="*/ 40 w 69"/>
                <a:gd name="T75" fmla="*/ 61 h 67"/>
                <a:gd name="T76" fmla="*/ 40 w 69"/>
                <a:gd name="T77" fmla="*/ 61 h 67"/>
                <a:gd name="T78" fmla="*/ 42 w 69"/>
                <a:gd name="T79" fmla="*/ 60 h 67"/>
                <a:gd name="T80" fmla="*/ 42 w 69"/>
                <a:gd name="T81" fmla="*/ 60 h 67"/>
                <a:gd name="T82" fmla="*/ 43 w 69"/>
                <a:gd name="T83" fmla="*/ 59 h 67"/>
                <a:gd name="T84" fmla="*/ 43 w 69"/>
                <a:gd name="T85" fmla="*/ 43 h 67"/>
                <a:gd name="T86" fmla="*/ 21 w 69"/>
                <a:gd name="T87" fmla="*/ 43 h 67"/>
                <a:gd name="T88" fmla="*/ 21 w 69"/>
                <a:gd name="T89" fmla="*/ 38 h 67"/>
                <a:gd name="T90" fmla="*/ 43 w 69"/>
                <a:gd name="T91" fmla="*/ 38 h 67"/>
                <a:gd name="T92" fmla="*/ 43 w 69"/>
                <a:gd name="T93" fmla="*/ 32 h 67"/>
                <a:gd name="T94" fmla="*/ 46 w 69"/>
                <a:gd name="T95" fmla="*/ 32 h 67"/>
                <a:gd name="T96" fmla="*/ 46 w 69"/>
                <a:gd name="T97" fmla="*/ 32 h 67"/>
                <a:gd name="T98" fmla="*/ 55 w 69"/>
                <a:gd name="T99" fmla="*/ 25 h 67"/>
                <a:gd name="T100" fmla="*/ 27 w 69"/>
                <a:gd name="T101" fmla="*/ 25 h 67"/>
                <a:gd name="T102" fmla="*/ 27 w 69"/>
                <a:gd name="T103" fmla="*/ 21 h 67"/>
                <a:gd name="T104" fmla="*/ 61 w 69"/>
                <a:gd name="T105" fmla="*/ 21 h 67"/>
                <a:gd name="T106" fmla="*/ 63 w 69"/>
                <a:gd name="T107" fmla="*/ 24 h 67"/>
                <a:gd name="T108" fmla="*/ 63 w 69"/>
                <a:gd name="T109" fmla="*/ 24 h 67"/>
                <a:gd name="T110" fmla="*/ 57 w 69"/>
                <a:gd name="T111" fmla="*/ 29 h 67"/>
                <a:gd name="T112" fmla="*/ 49 w 69"/>
                <a:gd name="T113" fmla="*/ 36 h 67"/>
                <a:gd name="T114" fmla="*/ 49 w 69"/>
                <a:gd name="T115" fmla="*/ 38 h 67"/>
                <a:gd name="T116" fmla="*/ 69 w 69"/>
                <a:gd name="T117" fmla="*/ 38 h 67"/>
                <a:gd name="T118" fmla="*/ 69 w 69"/>
                <a:gd name="T119" fmla="*/ 4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 h="67">
                  <a:moveTo>
                    <a:pt x="67" y="12"/>
                  </a:moveTo>
                  <a:lnTo>
                    <a:pt x="27" y="12"/>
                  </a:lnTo>
                  <a:lnTo>
                    <a:pt x="27" y="12"/>
                  </a:lnTo>
                  <a:lnTo>
                    <a:pt x="21" y="22"/>
                  </a:lnTo>
                  <a:lnTo>
                    <a:pt x="16" y="30"/>
                  </a:lnTo>
                  <a:lnTo>
                    <a:pt x="16" y="67"/>
                  </a:lnTo>
                  <a:lnTo>
                    <a:pt x="10" y="67"/>
                  </a:lnTo>
                  <a:lnTo>
                    <a:pt x="10" y="36"/>
                  </a:lnTo>
                  <a:lnTo>
                    <a:pt x="10" y="36"/>
                  </a:lnTo>
                  <a:lnTo>
                    <a:pt x="3" y="43"/>
                  </a:lnTo>
                  <a:lnTo>
                    <a:pt x="0" y="39"/>
                  </a:lnTo>
                  <a:lnTo>
                    <a:pt x="0" y="39"/>
                  </a:lnTo>
                  <a:lnTo>
                    <a:pt x="6" y="34"/>
                  </a:lnTo>
                  <a:lnTo>
                    <a:pt x="12" y="27"/>
                  </a:lnTo>
                  <a:lnTo>
                    <a:pt x="16" y="21"/>
                  </a:lnTo>
                  <a:lnTo>
                    <a:pt x="20" y="12"/>
                  </a:lnTo>
                  <a:lnTo>
                    <a:pt x="4" y="12"/>
                  </a:lnTo>
                  <a:lnTo>
                    <a:pt x="4" y="8"/>
                  </a:lnTo>
                  <a:lnTo>
                    <a:pt x="23" y="8"/>
                  </a:lnTo>
                  <a:lnTo>
                    <a:pt x="23" y="8"/>
                  </a:lnTo>
                  <a:lnTo>
                    <a:pt x="25" y="0"/>
                  </a:lnTo>
                  <a:lnTo>
                    <a:pt x="31" y="1"/>
                  </a:lnTo>
                  <a:lnTo>
                    <a:pt x="31" y="1"/>
                  </a:lnTo>
                  <a:lnTo>
                    <a:pt x="29" y="8"/>
                  </a:lnTo>
                  <a:lnTo>
                    <a:pt x="67" y="8"/>
                  </a:lnTo>
                  <a:lnTo>
                    <a:pt x="67" y="12"/>
                  </a:lnTo>
                  <a:close/>
                  <a:moveTo>
                    <a:pt x="69" y="43"/>
                  </a:moveTo>
                  <a:lnTo>
                    <a:pt x="49" y="43"/>
                  </a:lnTo>
                  <a:lnTo>
                    <a:pt x="49" y="61"/>
                  </a:lnTo>
                  <a:lnTo>
                    <a:pt x="49" y="61"/>
                  </a:lnTo>
                  <a:lnTo>
                    <a:pt x="48" y="63"/>
                  </a:lnTo>
                  <a:lnTo>
                    <a:pt x="47" y="64"/>
                  </a:lnTo>
                  <a:lnTo>
                    <a:pt x="47" y="64"/>
                  </a:lnTo>
                  <a:lnTo>
                    <a:pt x="45" y="66"/>
                  </a:lnTo>
                  <a:lnTo>
                    <a:pt x="43" y="66"/>
                  </a:lnTo>
                  <a:lnTo>
                    <a:pt x="33" y="66"/>
                  </a:lnTo>
                  <a:lnTo>
                    <a:pt x="33" y="61"/>
                  </a:lnTo>
                  <a:lnTo>
                    <a:pt x="40" y="61"/>
                  </a:lnTo>
                  <a:lnTo>
                    <a:pt x="40" y="61"/>
                  </a:lnTo>
                  <a:lnTo>
                    <a:pt x="42" y="60"/>
                  </a:lnTo>
                  <a:lnTo>
                    <a:pt x="42" y="60"/>
                  </a:lnTo>
                  <a:lnTo>
                    <a:pt x="43" y="59"/>
                  </a:lnTo>
                  <a:lnTo>
                    <a:pt x="43" y="43"/>
                  </a:lnTo>
                  <a:lnTo>
                    <a:pt x="21" y="43"/>
                  </a:lnTo>
                  <a:lnTo>
                    <a:pt x="21" y="38"/>
                  </a:lnTo>
                  <a:lnTo>
                    <a:pt x="43" y="38"/>
                  </a:lnTo>
                  <a:lnTo>
                    <a:pt x="43" y="32"/>
                  </a:lnTo>
                  <a:lnTo>
                    <a:pt x="46" y="32"/>
                  </a:lnTo>
                  <a:lnTo>
                    <a:pt x="46" y="32"/>
                  </a:lnTo>
                  <a:lnTo>
                    <a:pt x="55" y="25"/>
                  </a:lnTo>
                  <a:lnTo>
                    <a:pt x="27" y="25"/>
                  </a:lnTo>
                  <a:lnTo>
                    <a:pt x="27" y="21"/>
                  </a:lnTo>
                  <a:lnTo>
                    <a:pt x="61" y="21"/>
                  </a:lnTo>
                  <a:lnTo>
                    <a:pt x="63" y="24"/>
                  </a:lnTo>
                  <a:lnTo>
                    <a:pt x="63" y="24"/>
                  </a:lnTo>
                  <a:lnTo>
                    <a:pt x="57" y="29"/>
                  </a:lnTo>
                  <a:lnTo>
                    <a:pt x="49" y="36"/>
                  </a:lnTo>
                  <a:lnTo>
                    <a:pt x="49" y="38"/>
                  </a:lnTo>
                  <a:lnTo>
                    <a:pt x="69" y="38"/>
                  </a:lnTo>
                  <a:lnTo>
                    <a:pt x="69" y="4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8" name="Freeform 45">
              <a:extLst>
                <a:ext uri="{FF2B5EF4-FFF2-40B4-BE49-F238E27FC236}">
                  <a16:creationId xmlns:a16="http://schemas.microsoft.com/office/drawing/2014/main" id="{34E20A82-4158-48B7-8308-02E6D4C6848F}"/>
                </a:ext>
              </a:extLst>
            </p:cNvPr>
            <p:cNvSpPr>
              <a:spLocks noEditPoints="1"/>
            </p:cNvSpPr>
            <p:nvPr/>
          </p:nvSpPr>
          <p:spPr bwMode="auto">
            <a:xfrm>
              <a:off x="4252913" y="4764088"/>
              <a:ext cx="53975" cy="42863"/>
            </a:xfrm>
            <a:custGeom>
              <a:avLst/>
              <a:gdLst>
                <a:gd name="T0" fmla="*/ 34 w 68"/>
                <a:gd name="T1" fmla="*/ 50 h 55"/>
                <a:gd name="T2" fmla="*/ 39 w 68"/>
                <a:gd name="T3" fmla="*/ 49 h 55"/>
                <a:gd name="T4" fmla="*/ 49 w 68"/>
                <a:gd name="T5" fmla="*/ 46 h 55"/>
                <a:gd name="T6" fmla="*/ 53 w 68"/>
                <a:gd name="T7" fmla="*/ 43 h 55"/>
                <a:gd name="T8" fmla="*/ 59 w 68"/>
                <a:gd name="T9" fmla="*/ 36 h 55"/>
                <a:gd name="T10" fmla="*/ 62 w 68"/>
                <a:gd name="T11" fmla="*/ 27 h 55"/>
                <a:gd name="T12" fmla="*/ 62 w 68"/>
                <a:gd name="T13" fmla="*/ 22 h 55"/>
                <a:gd name="T14" fmla="*/ 58 w 68"/>
                <a:gd name="T15" fmla="*/ 14 h 55"/>
                <a:gd name="T16" fmla="*/ 55 w 68"/>
                <a:gd name="T17" fmla="*/ 11 h 55"/>
                <a:gd name="T18" fmla="*/ 47 w 68"/>
                <a:gd name="T19" fmla="*/ 6 h 55"/>
                <a:gd name="T20" fmla="*/ 37 w 68"/>
                <a:gd name="T21" fmla="*/ 5 h 55"/>
                <a:gd name="T22" fmla="*/ 36 w 68"/>
                <a:gd name="T23" fmla="*/ 15 h 55"/>
                <a:gd name="T24" fmla="*/ 33 w 68"/>
                <a:gd name="T25" fmla="*/ 31 h 55"/>
                <a:gd name="T26" fmla="*/ 30 w 68"/>
                <a:gd name="T27" fmla="*/ 37 h 55"/>
                <a:gd name="T28" fmla="*/ 23 w 68"/>
                <a:gd name="T29" fmla="*/ 47 h 55"/>
                <a:gd name="T30" fmla="*/ 14 w 68"/>
                <a:gd name="T31" fmla="*/ 50 h 55"/>
                <a:gd name="T32" fmla="*/ 11 w 68"/>
                <a:gd name="T33" fmla="*/ 50 h 55"/>
                <a:gd name="T34" fmla="*/ 6 w 68"/>
                <a:gd name="T35" fmla="*/ 47 h 55"/>
                <a:gd name="T36" fmla="*/ 4 w 68"/>
                <a:gd name="T37" fmla="*/ 45 h 55"/>
                <a:gd name="T38" fmla="*/ 0 w 68"/>
                <a:gd name="T39" fmla="*/ 32 h 55"/>
                <a:gd name="T40" fmla="*/ 1 w 68"/>
                <a:gd name="T41" fmla="*/ 27 h 55"/>
                <a:gd name="T42" fmla="*/ 7 w 68"/>
                <a:gd name="T43" fmla="*/ 16 h 55"/>
                <a:gd name="T44" fmla="*/ 11 w 68"/>
                <a:gd name="T45" fmla="*/ 11 h 55"/>
                <a:gd name="T46" fmla="*/ 23 w 68"/>
                <a:gd name="T47" fmla="*/ 3 h 55"/>
                <a:gd name="T48" fmla="*/ 36 w 68"/>
                <a:gd name="T49" fmla="*/ 0 h 55"/>
                <a:gd name="T50" fmla="*/ 42 w 68"/>
                <a:gd name="T51" fmla="*/ 1 h 55"/>
                <a:gd name="T52" fmla="*/ 53 w 68"/>
                <a:gd name="T53" fmla="*/ 4 h 55"/>
                <a:gd name="T54" fmla="*/ 58 w 68"/>
                <a:gd name="T55" fmla="*/ 8 h 55"/>
                <a:gd name="T56" fmla="*/ 66 w 68"/>
                <a:gd name="T57" fmla="*/ 16 h 55"/>
                <a:gd name="T58" fmla="*/ 68 w 68"/>
                <a:gd name="T59" fmla="*/ 26 h 55"/>
                <a:gd name="T60" fmla="*/ 67 w 68"/>
                <a:gd name="T61" fmla="*/ 32 h 55"/>
                <a:gd name="T62" fmla="*/ 63 w 68"/>
                <a:gd name="T63" fmla="*/ 42 h 55"/>
                <a:gd name="T64" fmla="*/ 58 w 68"/>
                <a:gd name="T65" fmla="*/ 46 h 55"/>
                <a:gd name="T66" fmla="*/ 48 w 68"/>
                <a:gd name="T67" fmla="*/ 52 h 55"/>
                <a:gd name="T68" fmla="*/ 35 w 68"/>
                <a:gd name="T69" fmla="*/ 55 h 55"/>
                <a:gd name="T70" fmla="*/ 31 w 68"/>
                <a:gd name="T71" fmla="*/ 5 h 55"/>
                <a:gd name="T72" fmla="*/ 26 w 68"/>
                <a:gd name="T73" fmla="*/ 6 h 55"/>
                <a:gd name="T74" fmla="*/ 17 w 68"/>
                <a:gd name="T75" fmla="*/ 12 h 55"/>
                <a:gd name="T76" fmla="*/ 14 w 68"/>
                <a:gd name="T77" fmla="*/ 15 h 55"/>
                <a:gd name="T78" fmla="*/ 8 w 68"/>
                <a:gd name="T79" fmla="*/ 24 h 55"/>
                <a:gd name="T80" fmla="*/ 6 w 68"/>
                <a:gd name="T81" fmla="*/ 33 h 55"/>
                <a:gd name="T82" fmla="*/ 7 w 68"/>
                <a:gd name="T83" fmla="*/ 37 h 55"/>
                <a:gd name="T84" fmla="*/ 8 w 68"/>
                <a:gd name="T85" fmla="*/ 41 h 55"/>
                <a:gd name="T86" fmla="*/ 14 w 68"/>
                <a:gd name="T87" fmla="*/ 45 h 55"/>
                <a:gd name="T88" fmla="*/ 18 w 68"/>
                <a:gd name="T89" fmla="*/ 44 h 55"/>
                <a:gd name="T90" fmla="*/ 23 w 68"/>
                <a:gd name="T91" fmla="*/ 38 h 55"/>
                <a:gd name="T92" fmla="*/ 26 w 68"/>
                <a:gd name="T93" fmla="*/ 33 h 55"/>
                <a:gd name="T94" fmla="*/ 30 w 68"/>
                <a:gd name="T95" fmla="*/ 20 h 55"/>
                <a:gd name="T96" fmla="*/ 31 w 68"/>
                <a:gd name="T97" fmla="*/ 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 h="55">
                  <a:moveTo>
                    <a:pt x="35" y="55"/>
                  </a:moveTo>
                  <a:lnTo>
                    <a:pt x="34" y="50"/>
                  </a:lnTo>
                  <a:lnTo>
                    <a:pt x="34" y="50"/>
                  </a:lnTo>
                  <a:lnTo>
                    <a:pt x="39" y="49"/>
                  </a:lnTo>
                  <a:lnTo>
                    <a:pt x="44" y="48"/>
                  </a:lnTo>
                  <a:lnTo>
                    <a:pt x="49" y="46"/>
                  </a:lnTo>
                  <a:lnTo>
                    <a:pt x="53" y="43"/>
                  </a:lnTo>
                  <a:lnTo>
                    <a:pt x="53" y="43"/>
                  </a:lnTo>
                  <a:lnTo>
                    <a:pt x="57" y="40"/>
                  </a:lnTo>
                  <a:lnTo>
                    <a:pt x="59" y="36"/>
                  </a:lnTo>
                  <a:lnTo>
                    <a:pt x="62" y="32"/>
                  </a:lnTo>
                  <a:lnTo>
                    <a:pt x="62" y="27"/>
                  </a:lnTo>
                  <a:lnTo>
                    <a:pt x="62" y="27"/>
                  </a:lnTo>
                  <a:lnTo>
                    <a:pt x="62" y="22"/>
                  </a:lnTo>
                  <a:lnTo>
                    <a:pt x="61" y="18"/>
                  </a:lnTo>
                  <a:lnTo>
                    <a:pt x="58" y="14"/>
                  </a:lnTo>
                  <a:lnTo>
                    <a:pt x="55" y="11"/>
                  </a:lnTo>
                  <a:lnTo>
                    <a:pt x="55" y="11"/>
                  </a:lnTo>
                  <a:lnTo>
                    <a:pt x="51" y="9"/>
                  </a:lnTo>
                  <a:lnTo>
                    <a:pt x="47" y="6"/>
                  </a:lnTo>
                  <a:lnTo>
                    <a:pt x="42" y="5"/>
                  </a:lnTo>
                  <a:lnTo>
                    <a:pt x="37" y="5"/>
                  </a:lnTo>
                  <a:lnTo>
                    <a:pt x="37" y="5"/>
                  </a:lnTo>
                  <a:lnTo>
                    <a:pt x="36" y="15"/>
                  </a:lnTo>
                  <a:lnTo>
                    <a:pt x="35" y="23"/>
                  </a:lnTo>
                  <a:lnTo>
                    <a:pt x="33" y="31"/>
                  </a:lnTo>
                  <a:lnTo>
                    <a:pt x="30" y="37"/>
                  </a:lnTo>
                  <a:lnTo>
                    <a:pt x="30" y="37"/>
                  </a:lnTo>
                  <a:lnTo>
                    <a:pt x="26" y="43"/>
                  </a:lnTo>
                  <a:lnTo>
                    <a:pt x="23" y="47"/>
                  </a:lnTo>
                  <a:lnTo>
                    <a:pt x="18" y="49"/>
                  </a:lnTo>
                  <a:lnTo>
                    <a:pt x="14" y="50"/>
                  </a:lnTo>
                  <a:lnTo>
                    <a:pt x="14" y="50"/>
                  </a:lnTo>
                  <a:lnTo>
                    <a:pt x="11" y="50"/>
                  </a:lnTo>
                  <a:lnTo>
                    <a:pt x="8" y="49"/>
                  </a:lnTo>
                  <a:lnTo>
                    <a:pt x="6" y="47"/>
                  </a:lnTo>
                  <a:lnTo>
                    <a:pt x="4" y="45"/>
                  </a:lnTo>
                  <a:lnTo>
                    <a:pt x="4" y="45"/>
                  </a:lnTo>
                  <a:lnTo>
                    <a:pt x="1" y="39"/>
                  </a:lnTo>
                  <a:lnTo>
                    <a:pt x="0" y="32"/>
                  </a:lnTo>
                  <a:lnTo>
                    <a:pt x="0" y="32"/>
                  </a:lnTo>
                  <a:lnTo>
                    <a:pt x="1" y="27"/>
                  </a:lnTo>
                  <a:lnTo>
                    <a:pt x="4" y="21"/>
                  </a:lnTo>
                  <a:lnTo>
                    <a:pt x="7" y="16"/>
                  </a:lnTo>
                  <a:lnTo>
                    <a:pt x="11" y="11"/>
                  </a:lnTo>
                  <a:lnTo>
                    <a:pt x="11" y="11"/>
                  </a:lnTo>
                  <a:lnTo>
                    <a:pt x="17" y="6"/>
                  </a:lnTo>
                  <a:lnTo>
                    <a:pt x="23" y="3"/>
                  </a:lnTo>
                  <a:lnTo>
                    <a:pt x="29" y="1"/>
                  </a:lnTo>
                  <a:lnTo>
                    <a:pt x="36" y="0"/>
                  </a:lnTo>
                  <a:lnTo>
                    <a:pt x="36" y="0"/>
                  </a:lnTo>
                  <a:lnTo>
                    <a:pt x="42" y="1"/>
                  </a:lnTo>
                  <a:lnTo>
                    <a:pt x="48" y="2"/>
                  </a:lnTo>
                  <a:lnTo>
                    <a:pt x="53" y="4"/>
                  </a:lnTo>
                  <a:lnTo>
                    <a:pt x="58" y="8"/>
                  </a:lnTo>
                  <a:lnTo>
                    <a:pt x="58" y="8"/>
                  </a:lnTo>
                  <a:lnTo>
                    <a:pt x="63" y="12"/>
                  </a:lnTo>
                  <a:lnTo>
                    <a:pt x="66" y="16"/>
                  </a:lnTo>
                  <a:lnTo>
                    <a:pt x="67" y="21"/>
                  </a:lnTo>
                  <a:lnTo>
                    <a:pt x="68" y="26"/>
                  </a:lnTo>
                  <a:lnTo>
                    <a:pt x="68" y="26"/>
                  </a:lnTo>
                  <a:lnTo>
                    <a:pt x="67" y="32"/>
                  </a:lnTo>
                  <a:lnTo>
                    <a:pt x="66" y="38"/>
                  </a:lnTo>
                  <a:lnTo>
                    <a:pt x="63" y="42"/>
                  </a:lnTo>
                  <a:lnTo>
                    <a:pt x="58" y="46"/>
                  </a:lnTo>
                  <a:lnTo>
                    <a:pt x="58" y="46"/>
                  </a:lnTo>
                  <a:lnTo>
                    <a:pt x="53" y="49"/>
                  </a:lnTo>
                  <a:lnTo>
                    <a:pt x="48" y="52"/>
                  </a:lnTo>
                  <a:lnTo>
                    <a:pt x="42" y="54"/>
                  </a:lnTo>
                  <a:lnTo>
                    <a:pt x="35" y="55"/>
                  </a:lnTo>
                  <a:lnTo>
                    <a:pt x="35" y="55"/>
                  </a:lnTo>
                  <a:close/>
                  <a:moveTo>
                    <a:pt x="31" y="5"/>
                  </a:moveTo>
                  <a:lnTo>
                    <a:pt x="31" y="5"/>
                  </a:lnTo>
                  <a:lnTo>
                    <a:pt x="26" y="6"/>
                  </a:lnTo>
                  <a:lnTo>
                    <a:pt x="22" y="9"/>
                  </a:lnTo>
                  <a:lnTo>
                    <a:pt x="17" y="12"/>
                  </a:lnTo>
                  <a:lnTo>
                    <a:pt x="14" y="15"/>
                  </a:lnTo>
                  <a:lnTo>
                    <a:pt x="14" y="15"/>
                  </a:lnTo>
                  <a:lnTo>
                    <a:pt x="10" y="19"/>
                  </a:lnTo>
                  <a:lnTo>
                    <a:pt x="8" y="24"/>
                  </a:lnTo>
                  <a:lnTo>
                    <a:pt x="7" y="28"/>
                  </a:lnTo>
                  <a:lnTo>
                    <a:pt x="6" y="33"/>
                  </a:lnTo>
                  <a:lnTo>
                    <a:pt x="6" y="33"/>
                  </a:lnTo>
                  <a:lnTo>
                    <a:pt x="7" y="37"/>
                  </a:lnTo>
                  <a:lnTo>
                    <a:pt x="8" y="41"/>
                  </a:lnTo>
                  <a:lnTo>
                    <a:pt x="8" y="41"/>
                  </a:lnTo>
                  <a:lnTo>
                    <a:pt x="11" y="44"/>
                  </a:lnTo>
                  <a:lnTo>
                    <a:pt x="14" y="45"/>
                  </a:lnTo>
                  <a:lnTo>
                    <a:pt x="14" y="45"/>
                  </a:lnTo>
                  <a:lnTo>
                    <a:pt x="18" y="44"/>
                  </a:lnTo>
                  <a:lnTo>
                    <a:pt x="20" y="42"/>
                  </a:lnTo>
                  <a:lnTo>
                    <a:pt x="23" y="38"/>
                  </a:lnTo>
                  <a:lnTo>
                    <a:pt x="26" y="33"/>
                  </a:lnTo>
                  <a:lnTo>
                    <a:pt x="26" y="33"/>
                  </a:lnTo>
                  <a:lnTo>
                    <a:pt x="28" y="26"/>
                  </a:lnTo>
                  <a:lnTo>
                    <a:pt x="30" y="20"/>
                  </a:lnTo>
                  <a:lnTo>
                    <a:pt x="31" y="5"/>
                  </a:lnTo>
                  <a:lnTo>
                    <a:pt x="31"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9" name="Freeform 46">
              <a:extLst>
                <a:ext uri="{FF2B5EF4-FFF2-40B4-BE49-F238E27FC236}">
                  <a16:creationId xmlns:a16="http://schemas.microsoft.com/office/drawing/2014/main" id="{0CBF5B55-060B-4BFF-BE75-203E1CA41B92}"/>
                </a:ext>
              </a:extLst>
            </p:cNvPr>
            <p:cNvSpPr>
              <a:spLocks noEditPoints="1"/>
            </p:cNvSpPr>
            <p:nvPr/>
          </p:nvSpPr>
          <p:spPr bwMode="auto">
            <a:xfrm>
              <a:off x="4313238" y="4754563"/>
              <a:ext cx="52388" cy="53975"/>
            </a:xfrm>
            <a:custGeom>
              <a:avLst/>
              <a:gdLst>
                <a:gd name="T0" fmla="*/ 55 w 67"/>
                <a:gd name="T1" fmla="*/ 14 h 67"/>
                <a:gd name="T2" fmla="*/ 51 w 67"/>
                <a:gd name="T3" fmla="*/ 36 h 67"/>
                <a:gd name="T4" fmla="*/ 49 w 67"/>
                <a:gd name="T5" fmla="*/ 41 h 67"/>
                <a:gd name="T6" fmla="*/ 42 w 67"/>
                <a:gd name="T7" fmla="*/ 51 h 67"/>
                <a:gd name="T8" fmla="*/ 31 w 67"/>
                <a:gd name="T9" fmla="*/ 59 h 67"/>
                <a:gd name="T10" fmla="*/ 25 w 67"/>
                <a:gd name="T11" fmla="*/ 62 h 67"/>
                <a:gd name="T12" fmla="*/ 10 w 67"/>
                <a:gd name="T13" fmla="*/ 66 h 67"/>
                <a:gd name="T14" fmla="*/ 0 w 67"/>
                <a:gd name="T15" fmla="*/ 62 h 67"/>
                <a:gd name="T16" fmla="*/ 9 w 67"/>
                <a:gd name="T17" fmla="*/ 60 h 67"/>
                <a:gd name="T18" fmla="*/ 25 w 67"/>
                <a:gd name="T19" fmla="*/ 55 h 67"/>
                <a:gd name="T20" fmla="*/ 33 w 67"/>
                <a:gd name="T21" fmla="*/ 50 h 67"/>
                <a:gd name="T22" fmla="*/ 44 w 67"/>
                <a:gd name="T23" fmla="*/ 37 h 67"/>
                <a:gd name="T24" fmla="*/ 49 w 67"/>
                <a:gd name="T25" fmla="*/ 16 h 67"/>
                <a:gd name="T26" fmla="*/ 0 w 67"/>
                <a:gd name="T27" fmla="*/ 11 h 67"/>
                <a:gd name="T28" fmla="*/ 52 w 67"/>
                <a:gd name="T29" fmla="*/ 11 h 67"/>
                <a:gd name="T30" fmla="*/ 51 w 67"/>
                <a:gd name="T31" fmla="*/ 8 h 67"/>
                <a:gd name="T32" fmla="*/ 53 w 67"/>
                <a:gd name="T33" fmla="*/ 2 h 67"/>
                <a:gd name="T34" fmla="*/ 56 w 67"/>
                <a:gd name="T35" fmla="*/ 1 h 67"/>
                <a:gd name="T36" fmla="*/ 59 w 67"/>
                <a:gd name="T37" fmla="*/ 0 h 67"/>
                <a:gd name="T38" fmla="*/ 64 w 67"/>
                <a:gd name="T39" fmla="*/ 2 h 67"/>
                <a:gd name="T40" fmla="*/ 66 w 67"/>
                <a:gd name="T41" fmla="*/ 5 h 67"/>
                <a:gd name="T42" fmla="*/ 67 w 67"/>
                <a:gd name="T43" fmla="*/ 8 h 67"/>
                <a:gd name="T44" fmla="*/ 64 w 67"/>
                <a:gd name="T45" fmla="*/ 13 h 67"/>
                <a:gd name="T46" fmla="*/ 62 w 67"/>
                <a:gd name="T47" fmla="*/ 15 h 67"/>
                <a:gd name="T48" fmla="*/ 59 w 67"/>
                <a:gd name="T49" fmla="*/ 15 h 67"/>
                <a:gd name="T50" fmla="*/ 55 w 67"/>
                <a:gd name="T51" fmla="*/ 14 h 67"/>
                <a:gd name="T52" fmla="*/ 59 w 67"/>
                <a:gd name="T53" fmla="*/ 13 h 67"/>
                <a:gd name="T54" fmla="*/ 62 w 67"/>
                <a:gd name="T55" fmla="*/ 11 h 67"/>
                <a:gd name="T56" fmla="*/ 63 w 67"/>
                <a:gd name="T57" fmla="*/ 10 h 67"/>
                <a:gd name="T58" fmla="*/ 64 w 67"/>
                <a:gd name="T59" fmla="*/ 8 h 67"/>
                <a:gd name="T60" fmla="*/ 62 w 67"/>
                <a:gd name="T61" fmla="*/ 4 h 67"/>
                <a:gd name="T62" fmla="*/ 61 w 67"/>
                <a:gd name="T63" fmla="*/ 3 h 67"/>
                <a:gd name="T64" fmla="*/ 59 w 67"/>
                <a:gd name="T65" fmla="*/ 3 h 67"/>
                <a:gd name="T66" fmla="*/ 55 w 67"/>
                <a:gd name="T67" fmla="*/ 4 h 67"/>
                <a:gd name="T68" fmla="*/ 54 w 67"/>
                <a:gd name="T69" fmla="*/ 6 h 67"/>
                <a:gd name="T70" fmla="*/ 54 w 67"/>
                <a:gd name="T71" fmla="*/ 8 h 67"/>
                <a:gd name="T72" fmla="*/ 55 w 67"/>
                <a:gd name="T73" fmla="*/ 11 h 67"/>
                <a:gd name="T74" fmla="*/ 57 w 67"/>
                <a:gd name="T75" fmla="*/ 12 h 67"/>
                <a:gd name="T76" fmla="*/ 59 w 67"/>
                <a:gd name="T77"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67">
                  <a:moveTo>
                    <a:pt x="55" y="14"/>
                  </a:moveTo>
                  <a:lnTo>
                    <a:pt x="55" y="14"/>
                  </a:lnTo>
                  <a:lnTo>
                    <a:pt x="53" y="30"/>
                  </a:lnTo>
                  <a:lnTo>
                    <a:pt x="51" y="36"/>
                  </a:lnTo>
                  <a:lnTo>
                    <a:pt x="49" y="41"/>
                  </a:lnTo>
                  <a:lnTo>
                    <a:pt x="49" y="41"/>
                  </a:lnTo>
                  <a:lnTo>
                    <a:pt x="46" y="46"/>
                  </a:lnTo>
                  <a:lnTo>
                    <a:pt x="42" y="51"/>
                  </a:lnTo>
                  <a:lnTo>
                    <a:pt x="36" y="55"/>
                  </a:lnTo>
                  <a:lnTo>
                    <a:pt x="31" y="59"/>
                  </a:lnTo>
                  <a:lnTo>
                    <a:pt x="31" y="59"/>
                  </a:lnTo>
                  <a:lnTo>
                    <a:pt x="25" y="62"/>
                  </a:lnTo>
                  <a:lnTo>
                    <a:pt x="18" y="64"/>
                  </a:lnTo>
                  <a:lnTo>
                    <a:pt x="10" y="66"/>
                  </a:lnTo>
                  <a:lnTo>
                    <a:pt x="2" y="67"/>
                  </a:lnTo>
                  <a:lnTo>
                    <a:pt x="0" y="62"/>
                  </a:lnTo>
                  <a:lnTo>
                    <a:pt x="0" y="62"/>
                  </a:lnTo>
                  <a:lnTo>
                    <a:pt x="9" y="60"/>
                  </a:lnTo>
                  <a:lnTo>
                    <a:pt x="18" y="58"/>
                  </a:lnTo>
                  <a:lnTo>
                    <a:pt x="25" y="55"/>
                  </a:lnTo>
                  <a:lnTo>
                    <a:pt x="33" y="50"/>
                  </a:lnTo>
                  <a:lnTo>
                    <a:pt x="33" y="50"/>
                  </a:lnTo>
                  <a:lnTo>
                    <a:pt x="39" y="45"/>
                  </a:lnTo>
                  <a:lnTo>
                    <a:pt x="44" y="37"/>
                  </a:lnTo>
                  <a:lnTo>
                    <a:pt x="47" y="28"/>
                  </a:lnTo>
                  <a:lnTo>
                    <a:pt x="49" y="16"/>
                  </a:lnTo>
                  <a:lnTo>
                    <a:pt x="0" y="16"/>
                  </a:lnTo>
                  <a:lnTo>
                    <a:pt x="0" y="11"/>
                  </a:lnTo>
                  <a:lnTo>
                    <a:pt x="52" y="11"/>
                  </a:lnTo>
                  <a:lnTo>
                    <a:pt x="52" y="11"/>
                  </a:lnTo>
                  <a:lnTo>
                    <a:pt x="51" y="8"/>
                  </a:lnTo>
                  <a:lnTo>
                    <a:pt x="51" y="8"/>
                  </a:lnTo>
                  <a:lnTo>
                    <a:pt x="52" y="5"/>
                  </a:lnTo>
                  <a:lnTo>
                    <a:pt x="53" y="2"/>
                  </a:lnTo>
                  <a:lnTo>
                    <a:pt x="53" y="2"/>
                  </a:lnTo>
                  <a:lnTo>
                    <a:pt x="56" y="1"/>
                  </a:lnTo>
                  <a:lnTo>
                    <a:pt x="59" y="0"/>
                  </a:lnTo>
                  <a:lnTo>
                    <a:pt x="59" y="0"/>
                  </a:lnTo>
                  <a:lnTo>
                    <a:pt x="62" y="1"/>
                  </a:lnTo>
                  <a:lnTo>
                    <a:pt x="64" y="2"/>
                  </a:lnTo>
                  <a:lnTo>
                    <a:pt x="64" y="2"/>
                  </a:lnTo>
                  <a:lnTo>
                    <a:pt x="66" y="5"/>
                  </a:lnTo>
                  <a:lnTo>
                    <a:pt x="67" y="8"/>
                  </a:lnTo>
                  <a:lnTo>
                    <a:pt x="67" y="8"/>
                  </a:lnTo>
                  <a:lnTo>
                    <a:pt x="66" y="11"/>
                  </a:lnTo>
                  <a:lnTo>
                    <a:pt x="64" y="13"/>
                  </a:lnTo>
                  <a:lnTo>
                    <a:pt x="64" y="13"/>
                  </a:lnTo>
                  <a:lnTo>
                    <a:pt x="62" y="15"/>
                  </a:lnTo>
                  <a:lnTo>
                    <a:pt x="59" y="15"/>
                  </a:lnTo>
                  <a:lnTo>
                    <a:pt x="59" y="15"/>
                  </a:lnTo>
                  <a:lnTo>
                    <a:pt x="55" y="14"/>
                  </a:lnTo>
                  <a:lnTo>
                    <a:pt x="55" y="14"/>
                  </a:lnTo>
                  <a:close/>
                  <a:moveTo>
                    <a:pt x="59" y="13"/>
                  </a:moveTo>
                  <a:lnTo>
                    <a:pt x="59" y="13"/>
                  </a:lnTo>
                  <a:lnTo>
                    <a:pt x="61" y="12"/>
                  </a:lnTo>
                  <a:lnTo>
                    <a:pt x="62" y="11"/>
                  </a:lnTo>
                  <a:lnTo>
                    <a:pt x="62" y="11"/>
                  </a:lnTo>
                  <a:lnTo>
                    <a:pt x="63" y="10"/>
                  </a:lnTo>
                  <a:lnTo>
                    <a:pt x="64" y="8"/>
                  </a:lnTo>
                  <a:lnTo>
                    <a:pt x="64" y="8"/>
                  </a:lnTo>
                  <a:lnTo>
                    <a:pt x="63" y="6"/>
                  </a:lnTo>
                  <a:lnTo>
                    <a:pt x="62" y="4"/>
                  </a:lnTo>
                  <a:lnTo>
                    <a:pt x="62" y="4"/>
                  </a:lnTo>
                  <a:lnTo>
                    <a:pt x="61" y="3"/>
                  </a:lnTo>
                  <a:lnTo>
                    <a:pt x="59" y="3"/>
                  </a:lnTo>
                  <a:lnTo>
                    <a:pt x="59" y="3"/>
                  </a:lnTo>
                  <a:lnTo>
                    <a:pt x="57" y="3"/>
                  </a:lnTo>
                  <a:lnTo>
                    <a:pt x="55" y="4"/>
                  </a:lnTo>
                  <a:lnTo>
                    <a:pt x="55" y="4"/>
                  </a:lnTo>
                  <a:lnTo>
                    <a:pt x="54" y="6"/>
                  </a:lnTo>
                  <a:lnTo>
                    <a:pt x="54" y="8"/>
                  </a:lnTo>
                  <a:lnTo>
                    <a:pt x="54" y="8"/>
                  </a:lnTo>
                  <a:lnTo>
                    <a:pt x="54" y="9"/>
                  </a:lnTo>
                  <a:lnTo>
                    <a:pt x="55" y="11"/>
                  </a:lnTo>
                  <a:lnTo>
                    <a:pt x="55" y="11"/>
                  </a:lnTo>
                  <a:lnTo>
                    <a:pt x="57" y="12"/>
                  </a:lnTo>
                  <a:lnTo>
                    <a:pt x="59" y="13"/>
                  </a:lnTo>
                  <a:lnTo>
                    <a:pt x="59"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0" name="Freeform 47">
              <a:extLst>
                <a:ext uri="{FF2B5EF4-FFF2-40B4-BE49-F238E27FC236}">
                  <a16:creationId xmlns:a16="http://schemas.microsoft.com/office/drawing/2014/main" id="{6976D959-BAFA-4412-9F53-26EDEBAE649D}"/>
                </a:ext>
              </a:extLst>
            </p:cNvPr>
            <p:cNvSpPr>
              <a:spLocks/>
            </p:cNvSpPr>
            <p:nvPr/>
          </p:nvSpPr>
          <p:spPr bwMode="auto">
            <a:xfrm>
              <a:off x="4378325" y="4760913"/>
              <a:ext cx="46038" cy="46038"/>
            </a:xfrm>
            <a:custGeom>
              <a:avLst/>
              <a:gdLst>
                <a:gd name="T0" fmla="*/ 58 w 58"/>
                <a:gd name="T1" fmla="*/ 26 h 58"/>
                <a:gd name="T2" fmla="*/ 58 w 58"/>
                <a:gd name="T3" fmla="*/ 26 h 58"/>
                <a:gd name="T4" fmla="*/ 54 w 58"/>
                <a:gd name="T5" fmla="*/ 31 h 58"/>
                <a:gd name="T6" fmla="*/ 49 w 58"/>
                <a:gd name="T7" fmla="*/ 36 h 58"/>
                <a:gd name="T8" fmla="*/ 43 w 58"/>
                <a:gd name="T9" fmla="*/ 41 h 58"/>
                <a:gd name="T10" fmla="*/ 36 w 58"/>
                <a:gd name="T11" fmla="*/ 45 h 58"/>
                <a:gd name="T12" fmla="*/ 36 w 58"/>
                <a:gd name="T13" fmla="*/ 45 h 58"/>
                <a:gd name="T14" fmla="*/ 28 w 58"/>
                <a:gd name="T15" fmla="*/ 50 h 58"/>
                <a:gd name="T16" fmla="*/ 21 w 58"/>
                <a:gd name="T17" fmla="*/ 53 h 58"/>
                <a:gd name="T18" fmla="*/ 12 w 58"/>
                <a:gd name="T19" fmla="*/ 56 h 58"/>
                <a:gd name="T20" fmla="*/ 4 w 58"/>
                <a:gd name="T21" fmla="*/ 58 h 58"/>
                <a:gd name="T22" fmla="*/ 0 w 58"/>
                <a:gd name="T23" fmla="*/ 55 h 58"/>
                <a:gd name="T24" fmla="*/ 0 w 58"/>
                <a:gd name="T25" fmla="*/ 0 h 58"/>
                <a:gd name="T26" fmla="*/ 6 w 58"/>
                <a:gd name="T27" fmla="*/ 0 h 58"/>
                <a:gd name="T28" fmla="*/ 6 w 58"/>
                <a:gd name="T29" fmla="*/ 52 h 58"/>
                <a:gd name="T30" fmla="*/ 6 w 58"/>
                <a:gd name="T31" fmla="*/ 52 h 58"/>
                <a:gd name="T32" fmla="*/ 13 w 58"/>
                <a:gd name="T33" fmla="*/ 50 h 58"/>
                <a:gd name="T34" fmla="*/ 21 w 58"/>
                <a:gd name="T35" fmla="*/ 47 h 58"/>
                <a:gd name="T36" fmla="*/ 27 w 58"/>
                <a:gd name="T37" fmla="*/ 44 h 58"/>
                <a:gd name="T38" fmla="*/ 34 w 58"/>
                <a:gd name="T39" fmla="*/ 40 h 58"/>
                <a:gd name="T40" fmla="*/ 34 w 58"/>
                <a:gd name="T41" fmla="*/ 40 h 58"/>
                <a:gd name="T42" fmla="*/ 45 w 58"/>
                <a:gd name="T43" fmla="*/ 32 h 58"/>
                <a:gd name="T44" fmla="*/ 50 w 58"/>
                <a:gd name="T45" fmla="*/ 27 h 58"/>
                <a:gd name="T46" fmla="*/ 53 w 58"/>
                <a:gd name="T47" fmla="*/ 22 h 58"/>
                <a:gd name="T48" fmla="*/ 58 w 58"/>
                <a:gd name="T49"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58">
                  <a:moveTo>
                    <a:pt x="58" y="26"/>
                  </a:moveTo>
                  <a:lnTo>
                    <a:pt x="58" y="26"/>
                  </a:lnTo>
                  <a:lnTo>
                    <a:pt x="54" y="31"/>
                  </a:lnTo>
                  <a:lnTo>
                    <a:pt x="49" y="36"/>
                  </a:lnTo>
                  <a:lnTo>
                    <a:pt x="43" y="41"/>
                  </a:lnTo>
                  <a:lnTo>
                    <a:pt x="36" y="45"/>
                  </a:lnTo>
                  <a:lnTo>
                    <a:pt x="36" y="45"/>
                  </a:lnTo>
                  <a:lnTo>
                    <a:pt x="28" y="50"/>
                  </a:lnTo>
                  <a:lnTo>
                    <a:pt x="21" y="53"/>
                  </a:lnTo>
                  <a:lnTo>
                    <a:pt x="12" y="56"/>
                  </a:lnTo>
                  <a:lnTo>
                    <a:pt x="4" y="58"/>
                  </a:lnTo>
                  <a:lnTo>
                    <a:pt x="0" y="55"/>
                  </a:lnTo>
                  <a:lnTo>
                    <a:pt x="0" y="0"/>
                  </a:lnTo>
                  <a:lnTo>
                    <a:pt x="6" y="0"/>
                  </a:lnTo>
                  <a:lnTo>
                    <a:pt x="6" y="52"/>
                  </a:lnTo>
                  <a:lnTo>
                    <a:pt x="6" y="52"/>
                  </a:lnTo>
                  <a:lnTo>
                    <a:pt x="13" y="50"/>
                  </a:lnTo>
                  <a:lnTo>
                    <a:pt x="21" y="47"/>
                  </a:lnTo>
                  <a:lnTo>
                    <a:pt x="27" y="44"/>
                  </a:lnTo>
                  <a:lnTo>
                    <a:pt x="34" y="40"/>
                  </a:lnTo>
                  <a:lnTo>
                    <a:pt x="34" y="40"/>
                  </a:lnTo>
                  <a:lnTo>
                    <a:pt x="45" y="32"/>
                  </a:lnTo>
                  <a:lnTo>
                    <a:pt x="50" y="27"/>
                  </a:lnTo>
                  <a:lnTo>
                    <a:pt x="53" y="22"/>
                  </a:lnTo>
                  <a:lnTo>
                    <a:pt x="58"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1" name="Freeform 48">
              <a:extLst>
                <a:ext uri="{FF2B5EF4-FFF2-40B4-BE49-F238E27FC236}">
                  <a16:creationId xmlns:a16="http://schemas.microsoft.com/office/drawing/2014/main" id="{2CFB4E93-BD61-4B12-94EE-CF35656C7911}"/>
                </a:ext>
              </a:extLst>
            </p:cNvPr>
            <p:cNvSpPr>
              <a:spLocks noEditPoints="1"/>
            </p:cNvSpPr>
            <p:nvPr/>
          </p:nvSpPr>
          <p:spPr bwMode="auto">
            <a:xfrm>
              <a:off x="4429125" y="4754563"/>
              <a:ext cx="53975" cy="52388"/>
            </a:xfrm>
            <a:custGeom>
              <a:avLst/>
              <a:gdLst>
                <a:gd name="T0" fmla="*/ 67 w 69"/>
                <a:gd name="T1" fmla="*/ 20 h 65"/>
                <a:gd name="T2" fmla="*/ 67 w 69"/>
                <a:gd name="T3" fmla="*/ 20 h 65"/>
                <a:gd name="T4" fmla="*/ 62 w 69"/>
                <a:gd name="T5" fmla="*/ 27 h 65"/>
                <a:gd name="T6" fmla="*/ 57 w 69"/>
                <a:gd name="T7" fmla="*/ 34 h 65"/>
                <a:gd name="T8" fmla="*/ 51 w 69"/>
                <a:gd name="T9" fmla="*/ 40 h 65"/>
                <a:gd name="T10" fmla="*/ 45 w 69"/>
                <a:gd name="T11" fmla="*/ 45 h 65"/>
                <a:gd name="T12" fmla="*/ 42 w 69"/>
                <a:gd name="T13" fmla="*/ 41 h 65"/>
                <a:gd name="T14" fmla="*/ 42 w 69"/>
                <a:gd name="T15" fmla="*/ 41 h 65"/>
                <a:gd name="T16" fmla="*/ 51 w 69"/>
                <a:gd name="T17" fmla="*/ 33 h 65"/>
                <a:gd name="T18" fmla="*/ 58 w 69"/>
                <a:gd name="T19" fmla="*/ 23 h 65"/>
                <a:gd name="T20" fmla="*/ 22 w 69"/>
                <a:gd name="T21" fmla="*/ 28 h 65"/>
                <a:gd name="T22" fmla="*/ 22 w 69"/>
                <a:gd name="T23" fmla="*/ 50 h 65"/>
                <a:gd name="T24" fmla="*/ 22 w 69"/>
                <a:gd name="T25" fmla="*/ 50 h 65"/>
                <a:gd name="T26" fmla="*/ 23 w 69"/>
                <a:gd name="T27" fmla="*/ 54 h 65"/>
                <a:gd name="T28" fmla="*/ 25 w 69"/>
                <a:gd name="T29" fmla="*/ 57 h 65"/>
                <a:gd name="T30" fmla="*/ 25 w 69"/>
                <a:gd name="T31" fmla="*/ 57 h 65"/>
                <a:gd name="T32" fmla="*/ 28 w 69"/>
                <a:gd name="T33" fmla="*/ 59 h 65"/>
                <a:gd name="T34" fmla="*/ 34 w 69"/>
                <a:gd name="T35" fmla="*/ 60 h 65"/>
                <a:gd name="T36" fmla="*/ 64 w 69"/>
                <a:gd name="T37" fmla="*/ 60 h 65"/>
                <a:gd name="T38" fmla="*/ 64 w 69"/>
                <a:gd name="T39" fmla="*/ 65 h 65"/>
                <a:gd name="T40" fmla="*/ 32 w 69"/>
                <a:gd name="T41" fmla="*/ 65 h 65"/>
                <a:gd name="T42" fmla="*/ 32 w 69"/>
                <a:gd name="T43" fmla="*/ 65 h 65"/>
                <a:gd name="T44" fmla="*/ 25 w 69"/>
                <a:gd name="T45" fmla="*/ 64 h 65"/>
                <a:gd name="T46" fmla="*/ 22 w 69"/>
                <a:gd name="T47" fmla="*/ 63 h 65"/>
                <a:gd name="T48" fmla="*/ 20 w 69"/>
                <a:gd name="T49" fmla="*/ 61 h 65"/>
                <a:gd name="T50" fmla="*/ 18 w 69"/>
                <a:gd name="T51" fmla="*/ 59 h 65"/>
                <a:gd name="T52" fmla="*/ 17 w 69"/>
                <a:gd name="T53" fmla="*/ 57 h 65"/>
                <a:gd name="T54" fmla="*/ 16 w 69"/>
                <a:gd name="T55" fmla="*/ 50 h 65"/>
                <a:gd name="T56" fmla="*/ 16 w 69"/>
                <a:gd name="T57" fmla="*/ 29 h 65"/>
                <a:gd name="T58" fmla="*/ 0 w 69"/>
                <a:gd name="T59" fmla="*/ 31 h 65"/>
                <a:gd name="T60" fmla="*/ 0 w 69"/>
                <a:gd name="T61" fmla="*/ 26 h 65"/>
                <a:gd name="T62" fmla="*/ 16 w 69"/>
                <a:gd name="T63" fmla="*/ 24 h 65"/>
                <a:gd name="T64" fmla="*/ 16 w 69"/>
                <a:gd name="T65" fmla="*/ 6 h 65"/>
                <a:gd name="T66" fmla="*/ 23 w 69"/>
                <a:gd name="T67" fmla="*/ 6 h 65"/>
                <a:gd name="T68" fmla="*/ 23 w 69"/>
                <a:gd name="T69" fmla="*/ 23 h 65"/>
                <a:gd name="T70" fmla="*/ 63 w 69"/>
                <a:gd name="T71" fmla="*/ 16 h 65"/>
                <a:gd name="T72" fmla="*/ 67 w 69"/>
                <a:gd name="T73" fmla="*/ 20 h 65"/>
                <a:gd name="T74" fmla="*/ 58 w 69"/>
                <a:gd name="T75" fmla="*/ 12 h 65"/>
                <a:gd name="T76" fmla="*/ 54 w 69"/>
                <a:gd name="T77" fmla="*/ 14 h 65"/>
                <a:gd name="T78" fmla="*/ 54 w 69"/>
                <a:gd name="T79" fmla="*/ 14 h 65"/>
                <a:gd name="T80" fmla="*/ 48 w 69"/>
                <a:gd name="T81" fmla="*/ 4 h 65"/>
                <a:gd name="T82" fmla="*/ 52 w 69"/>
                <a:gd name="T83" fmla="*/ 3 h 65"/>
                <a:gd name="T84" fmla="*/ 52 w 69"/>
                <a:gd name="T85" fmla="*/ 3 h 65"/>
                <a:gd name="T86" fmla="*/ 58 w 69"/>
                <a:gd name="T87" fmla="*/ 12 h 65"/>
                <a:gd name="T88" fmla="*/ 58 w 69"/>
                <a:gd name="T89" fmla="*/ 12 h 65"/>
                <a:gd name="T90" fmla="*/ 69 w 69"/>
                <a:gd name="T91" fmla="*/ 10 h 65"/>
                <a:gd name="T92" fmla="*/ 64 w 69"/>
                <a:gd name="T93" fmla="*/ 12 h 65"/>
                <a:gd name="T94" fmla="*/ 64 w 69"/>
                <a:gd name="T95" fmla="*/ 12 h 65"/>
                <a:gd name="T96" fmla="*/ 59 w 69"/>
                <a:gd name="T97" fmla="*/ 2 h 65"/>
                <a:gd name="T98" fmla="*/ 62 w 69"/>
                <a:gd name="T99" fmla="*/ 0 h 65"/>
                <a:gd name="T100" fmla="*/ 62 w 69"/>
                <a:gd name="T101" fmla="*/ 0 h 65"/>
                <a:gd name="T102" fmla="*/ 69 w 69"/>
                <a:gd name="T103" fmla="*/ 10 h 65"/>
                <a:gd name="T104" fmla="*/ 69 w 69"/>
                <a:gd name="T105"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65">
                  <a:moveTo>
                    <a:pt x="67" y="20"/>
                  </a:moveTo>
                  <a:lnTo>
                    <a:pt x="67" y="20"/>
                  </a:lnTo>
                  <a:lnTo>
                    <a:pt x="62" y="27"/>
                  </a:lnTo>
                  <a:lnTo>
                    <a:pt x="57" y="34"/>
                  </a:lnTo>
                  <a:lnTo>
                    <a:pt x="51" y="40"/>
                  </a:lnTo>
                  <a:lnTo>
                    <a:pt x="45" y="45"/>
                  </a:lnTo>
                  <a:lnTo>
                    <a:pt x="42" y="41"/>
                  </a:lnTo>
                  <a:lnTo>
                    <a:pt x="42" y="41"/>
                  </a:lnTo>
                  <a:lnTo>
                    <a:pt x="51" y="33"/>
                  </a:lnTo>
                  <a:lnTo>
                    <a:pt x="58" y="23"/>
                  </a:lnTo>
                  <a:lnTo>
                    <a:pt x="22" y="28"/>
                  </a:lnTo>
                  <a:lnTo>
                    <a:pt x="22" y="50"/>
                  </a:lnTo>
                  <a:lnTo>
                    <a:pt x="22" y="50"/>
                  </a:lnTo>
                  <a:lnTo>
                    <a:pt x="23" y="54"/>
                  </a:lnTo>
                  <a:lnTo>
                    <a:pt x="25" y="57"/>
                  </a:lnTo>
                  <a:lnTo>
                    <a:pt x="25" y="57"/>
                  </a:lnTo>
                  <a:lnTo>
                    <a:pt x="28" y="59"/>
                  </a:lnTo>
                  <a:lnTo>
                    <a:pt x="34" y="60"/>
                  </a:lnTo>
                  <a:lnTo>
                    <a:pt x="64" y="60"/>
                  </a:lnTo>
                  <a:lnTo>
                    <a:pt x="64" y="65"/>
                  </a:lnTo>
                  <a:lnTo>
                    <a:pt x="32" y="65"/>
                  </a:lnTo>
                  <a:lnTo>
                    <a:pt x="32" y="65"/>
                  </a:lnTo>
                  <a:lnTo>
                    <a:pt x="25" y="64"/>
                  </a:lnTo>
                  <a:lnTo>
                    <a:pt x="22" y="63"/>
                  </a:lnTo>
                  <a:lnTo>
                    <a:pt x="20" y="61"/>
                  </a:lnTo>
                  <a:lnTo>
                    <a:pt x="18" y="59"/>
                  </a:lnTo>
                  <a:lnTo>
                    <a:pt x="17" y="57"/>
                  </a:lnTo>
                  <a:lnTo>
                    <a:pt x="16" y="50"/>
                  </a:lnTo>
                  <a:lnTo>
                    <a:pt x="16" y="29"/>
                  </a:lnTo>
                  <a:lnTo>
                    <a:pt x="0" y="31"/>
                  </a:lnTo>
                  <a:lnTo>
                    <a:pt x="0" y="26"/>
                  </a:lnTo>
                  <a:lnTo>
                    <a:pt x="16" y="24"/>
                  </a:lnTo>
                  <a:lnTo>
                    <a:pt x="16" y="6"/>
                  </a:lnTo>
                  <a:lnTo>
                    <a:pt x="23" y="6"/>
                  </a:lnTo>
                  <a:lnTo>
                    <a:pt x="23" y="23"/>
                  </a:lnTo>
                  <a:lnTo>
                    <a:pt x="63" y="16"/>
                  </a:lnTo>
                  <a:lnTo>
                    <a:pt x="67" y="20"/>
                  </a:lnTo>
                  <a:close/>
                  <a:moveTo>
                    <a:pt x="58" y="12"/>
                  </a:moveTo>
                  <a:lnTo>
                    <a:pt x="54" y="14"/>
                  </a:lnTo>
                  <a:lnTo>
                    <a:pt x="54" y="14"/>
                  </a:lnTo>
                  <a:lnTo>
                    <a:pt x="48" y="4"/>
                  </a:lnTo>
                  <a:lnTo>
                    <a:pt x="52" y="3"/>
                  </a:lnTo>
                  <a:lnTo>
                    <a:pt x="52" y="3"/>
                  </a:lnTo>
                  <a:lnTo>
                    <a:pt x="58" y="12"/>
                  </a:lnTo>
                  <a:lnTo>
                    <a:pt x="58" y="12"/>
                  </a:lnTo>
                  <a:close/>
                  <a:moveTo>
                    <a:pt x="69" y="10"/>
                  </a:moveTo>
                  <a:lnTo>
                    <a:pt x="64" y="12"/>
                  </a:lnTo>
                  <a:lnTo>
                    <a:pt x="64" y="12"/>
                  </a:lnTo>
                  <a:lnTo>
                    <a:pt x="59" y="2"/>
                  </a:lnTo>
                  <a:lnTo>
                    <a:pt x="62" y="0"/>
                  </a:lnTo>
                  <a:lnTo>
                    <a:pt x="62" y="0"/>
                  </a:lnTo>
                  <a:lnTo>
                    <a:pt x="69" y="10"/>
                  </a:lnTo>
                  <a:lnTo>
                    <a:pt x="69"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2" name="Freeform 49">
              <a:extLst>
                <a:ext uri="{FF2B5EF4-FFF2-40B4-BE49-F238E27FC236}">
                  <a16:creationId xmlns:a16="http://schemas.microsoft.com/office/drawing/2014/main" id="{389F735F-AAC8-406F-94BD-1EE18920B719}"/>
                </a:ext>
              </a:extLst>
            </p:cNvPr>
            <p:cNvSpPr>
              <a:spLocks noEditPoints="1"/>
            </p:cNvSpPr>
            <p:nvPr/>
          </p:nvSpPr>
          <p:spPr bwMode="auto">
            <a:xfrm>
              <a:off x="4491038" y="4762500"/>
              <a:ext cx="49213" cy="44450"/>
            </a:xfrm>
            <a:custGeom>
              <a:avLst/>
              <a:gdLst>
                <a:gd name="T0" fmla="*/ 62 w 62"/>
                <a:gd name="T1" fmla="*/ 22 h 56"/>
                <a:gd name="T2" fmla="*/ 62 w 62"/>
                <a:gd name="T3" fmla="*/ 22 h 56"/>
                <a:gd name="T4" fmla="*/ 55 w 62"/>
                <a:gd name="T5" fmla="*/ 32 h 56"/>
                <a:gd name="T6" fmla="*/ 46 w 62"/>
                <a:gd name="T7" fmla="*/ 40 h 56"/>
                <a:gd name="T8" fmla="*/ 46 w 62"/>
                <a:gd name="T9" fmla="*/ 40 h 56"/>
                <a:gd name="T10" fmla="*/ 36 w 62"/>
                <a:gd name="T11" fmla="*/ 47 h 56"/>
                <a:gd name="T12" fmla="*/ 26 w 62"/>
                <a:gd name="T13" fmla="*/ 51 h 56"/>
                <a:gd name="T14" fmla="*/ 26 w 62"/>
                <a:gd name="T15" fmla="*/ 51 h 56"/>
                <a:gd name="T16" fmla="*/ 15 w 62"/>
                <a:gd name="T17" fmla="*/ 54 h 56"/>
                <a:gd name="T18" fmla="*/ 2 w 62"/>
                <a:gd name="T19" fmla="*/ 56 h 56"/>
                <a:gd name="T20" fmla="*/ 0 w 62"/>
                <a:gd name="T21" fmla="*/ 51 h 56"/>
                <a:gd name="T22" fmla="*/ 0 w 62"/>
                <a:gd name="T23" fmla="*/ 51 h 56"/>
                <a:gd name="T24" fmla="*/ 11 w 62"/>
                <a:gd name="T25" fmla="*/ 49 h 56"/>
                <a:gd name="T26" fmla="*/ 21 w 62"/>
                <a:gd name="T27" fmla="*/ 47 h 56"/>
                <a:gd name="T28" fmla="*/ 21 w 62"/>
                <a:gd name="T29" fmla="*/ 47 h 56"/>
                <a:gd name="T30" fmla="*/ 29 w 62"/>
                <a:gd name="T31" fmla="*/ 43 h 56"/>
                <a:gd name="T32" fmla="*/ 36 w 62"/>
                <a:gd name="T33" fmla="*/ 39 h 56"/>
                <a:gd name="T34" fmla="*/ 36 w 62"/>
                <a:gd name="T35" fmla="*/ 39 h 56"/>
                <a:gd name="T36" fmla="*/ 48 w 62"/>
                <a:gd name="T37" fmla="*/ 31 h 56"/>
                <a:gd name="T38" fmla="*/ 48 w 62"/>
                <a:gd name="T39" fmla="*/ 31 h 56"/>
                <a:gd name="T40" fmla="*/ 52 w 62"/>
                <a:gd name="T41" fmla="*/ 26 h 56"/>
                <a:gd name="T42" fmla="*/ 57 w 62"/>
                <a:gd name="T43" fmla="*/ 19 h 56"/>
                <a:gd name="T44" fmla="*/ 62 w 62"/>
                <a:gd name="T45" fmla="*/ 22 h 56"/>
                <a:gd name="T46" fmla="*/ 30 w 62"/>
                <a:gd name="T47" fmla="*/ 13 h 56"/>
                <a:gd name="T48" fmla="*/ 26 w 62"/>
                <a:gd name="T49" fmla="*/ 18 h 56"/>
                <a:gd name="T50" fmla="*/ 26 w 62"/>
                <a:gd name="T51" fmla="*/ 18 h 56"/>
                <a:gd name="T52" fmla="*/ 13 w 62"/>
                <a:gd name="T53" fmla="*/ 11 h 56"/>
                <a:gd name="T54" fmla="*/ 1 w 62"/>
                <a:gd name="T55" fmla="*/ 4 h 56"/>
                <a:gd name="T56" fmla="*/ 4 w 62"/>
                <a:gd name="T57" fmla="*/ 0 h 56"/>
                <a:gd name="T58" fmla="*/ 4 w 62"/>
                <a:gd name="T59" fmla="*/ 0 h 56"/>
                <a:gd name="T60" fmla="*/ 17 w 62"/>
                <a:gd name="T61" fmla="*/ 5 h 56"/>
                <a:gd name="T62" fmla="*/ 30 w 62"/>
                <a:gd name="T63" fmla="*/ 13 h 56"/>
                <a:gd name="T64" fmla="*/ 30 w 62"/>
                <a:gd name="T65" fmla="*/ 1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56">
                  <a:moveTo>
                    <a:pt x="62" y="22"/>
                  </a:moveTo>
                  <a:lnTo>
                    <a:pt x="62" y="22"/>
                  </a:lnTo>
                  <a:lnTo>
                    <a:pt x="55" y="32"/>
                  </a:lnTo>
                  <a:lnTo>
                    <a:pt x="46" y="40"/>
                  </a:lnTo>
                  <a:lnTo>
                    <a:pt x="46" y="40"/>
                  </a:lnTo>
                  <a:lnTo>
                    <a:pt x="36" y="47"/>
                  </a:lnTo>
                  <a:lnTo>
                    <a:pt x="26" y="51"/>
                  </a:lnTo>
                  <a:lnTo>
                    <a:pt x="26" y="51"/>
                  </a:lnTo>
                  <a:lnTo>
                    <a:pt x="15" y="54"/>
                  </a:lnTo>
                  <a:lnTo>
                    <a:pt x="2" y="56"/>
                  </a:lnTo>
                  <a:lnTo>
                    <a:pt x="0" y="51"/>
                  </a:lnTo>
                  <a:lnTo>
                    <a:pt x="0" y="51"/>
                  </a:lnTo>
                  <a:lnTo>
                    <a:pt x="11" y="49"/>
                  </a:lnTo>
                  <a:lnTo>
                    <a:pt x="21" y="47"/>
                  </a:lnTo>
                  <a:lnTo>
                    <a:pt x="21" y="47"/>
                  </a:lnTo>
                  <a:lnTo>
                    <a:pt x="29" y="43"/>
                  </a:lnTo>
                  <a:lnTo>
                    <a:pt x="36" y="39"/>
                  </a:lnTo>
                  <a:lnTo>
                    <a:pt x="36" y="39"/>
                  </a:lnTo>
                  <a:lnTo>
                    <a:pt x="48" y="31"/>
                  </a:lnTo>
                  <a:lnTo>
                    <a:pt x="48" y="31"/>
                  </a:lnTo>
                  <a:lnTo>
                    <a:pt x="52" y="26"/>
                  </a:lnTo>
                  <a:lnTo>
                    <a:pt x="57" y="19"/>
                  </a:lnTo>
                  <a:lnTo>
                    <a:pt x="62" y="22"/>
                  </a:lnTo>
                  <a:close/>
                  <a:moveTo>
                    <a:pt x="30" y="13"/>
                  </a:moveTo>
                  <a:lnTo>
                    <a:pt x="26" y="18"/>
                  </a:lnTo>
                  <a:lnTo>
                    <a:pt x="26" y="18"/>
                  </a:lnTo>
                  <a:lnTo>
                    <a:pt x="13" y="11"/>
                  </a:lnTo>
                  <a:lnTo>
                    <a:pt x="1" y="4"/>
                  </a:lnTo>
                  <a:lnTo>
                    <a:pt x="4" y="0"/>
                  </a:lnTo>
                  <a:lnTo>
                    <a:pt x="4" y="0"/>
                  </a:lnTo>
                  <a:lnTo>
                    <a:pt x="17" y="5"/>
                  </a:lnTo>
                  <a:lnTo>
                    <a:pt x="30" y="13"/>
                  </a:lnTo>
                  <a:lnTo>
                    <a:pt x="30"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3" name="Freeform 50">
              <a:extLst>
                <a:ext uri="{FF2B5EF4-FFF2-40B4-BE49-F238E27FC236}">
                  <a16:creationId xmlns:a16="http://schemas.microsoft.com/office/drawing/2014/main" id="{AF8A4834-E884-4AE3-8A34-9CBA454700DE}"/>
                </a:ext>
              </a:extLst>
            </p:cNvPr>
            <p:cNvSpPr>
              <a:spLocks noEditPoints="1"/>
            </p:cNvSpPr>
            <p:nvPr/>
          </p:nvSpPr>
          <p:spPr bwMode="auto">
            <a:xfrm>
              <a:off x="4545013" y="4756150"/>
              <a:ext cx="53975" cy="53975"/>
            </a:xfrm>
            <a:custGeom>
              <a:avLst/>
              <a:gdLst>
                <a:gd name="T0" fmla="*/ 0 w 67"/>
                <a:gd name="T1" fmla="*/ 63 h 67"/>
                <a:gd name="T2" fmla="*/ 11 w 67"/>
                <a:gd name="T3" fmla="*/ 60 h 67"/>
                <a:gd name="T4" fmla="*/ 21 w 67"/>
                <a:gd name="T5" fmla="*/ 57 h 67"/>
                <a:gd name="T6" fmla="*/ 24 w 67"/>
                <a:gd name="T7" fmla="*/ 60 h 67"/>
                <a:gd name="T8" fmla="*/ 14 w 67"/>
                <a:gd name="T9" fmla="*/ 64 h 67"/>
                <a:gd name="T10" fmla="*/ 2 w 67"/>
                <a:gd name="T11" fmla="*/ 67 h 67"/>
                <a:gd name="T12" fmla="*/ 1 w 67"/>
                <a:gd name="T13" fmla="*/ 24 h 67"/>
                <a:gd name="T14" fmla="*/ 7 w 67"/>
                <a:gd name="T15" fmla="*/ 19 h 67"/>
                <a:gd name="T16" fmla="*/ 17 w 67"/>
                <a:gd name="T17" fmla="*/ 15 h 67"/>
                <a:gd name="T18" fmla="*/ 11 w 67"/>
                <a:gd name="T19" fmla="*/ 22 h 67"/>
                <a:gd name="T20" fmla="*/ 4 w 67"/>
                <a:gd name="T21" fmla="*/ 27 h 67"/>
                <a:gd name="T22" fmla="*/ 14 w 67"/>
                <a:gd name="T23" fmla="*/ 10 h 67"/>
                <a:gd name="T24" fmla="*/ 7 w 67"/>
                <a:gd name="T25" fmla="*/ 2 h 67"/>
                <a:gd name="T26" fmla="*/ 17 w 67"/>
                <a:gd name="T27" fmla="*/ 7 h 67"/>
                <a:gd name="T28" fmla="*/ 7 w 67"/>
                <a:gd name="T29" fmla="*/ 56 h 67"/>
                <a:gd name="T30" fmla="*/ 60 w 67"/>
                <a:gd name="T31" fmla="*/ 29 h 67"/>
                <a:gd name="T32" fmla="*/ 7 w 67"/>
                <a:gd name="T33" fmla="*/ 56 h 67"/>
                <a:gd name="T34" fmla="*/ 55 w 67"/>
                <a:gd name="T35" fmla="*/ 37 h 67"/>
                <a:gd name="T36" fmla="*/ 12 w 67"/>
                <a:gd name="T37" fmla="*/ 32 h 67"/>
                <a:gd name="T38" fmla="*/ 12 w 67"/>
                <a:gd name="T39" fmla="*/ 45 h 67"/>
                <a:gd name="T40" fmla="*/ 55 w 67"/>
                <a:gd name="T41" fmla="*/ 40 h 67"/>
                <a:gd name="T42" fmla="*/ 12 w 67"/>
                <a:gd name="T43" fmla="*/ 45 h 67"/>
                <a:gd name="T44" fmla="*/ 12 w 67"/>
                <a:gd name="T45" fmla="*/ 48 h 67"/>
                <a:gd name="T46" fmla="*/ 55 w 67"/>
                <a:gd name="T47" fmla="*/ 53 h 67"/>
                <a:gd name="T48" fmla="*/ 42 w 67"/>
                <a:gd name="T49" fmla="*/ 9 h 67"/>
                <a:gd name="T50" fmla="*/ 42 w 67"/>
                <a:gd name="T51" fmla="*/ 10 h 67"/>
                <a:gd name="T52" fmla="*/ 44 w 67"/>
                <a:gd name="T53" fmla="*/ 14 h 67"/>
                <a:gd name="T54" fmla="*/ 49 w 67"/>
                <a:gd name="T55" fmla="*/ 19 h 67"/>
                <a:gd name="T56" fmla="*/ 67 w 67"/>
                <a:gd name="T57" fmla="*/ 24 h 67"/>
                <a:gd name="T58" fmla="*/ 65 w 67"/>
                <a:gd name="T59" fmla="*/ 28 h 67"/>
                <a:gd name="T60" fmla="*/ 49 w 67"/>
                <a:gd name="T61" fmla="*/ 23 h 67"/>
                <a:gd name="T62" fmla="*/ 44 w 67"/>
                <a:gd name="T63" fmla="*/ 20 h 67"/>
                <a:gd name="T64" fmla="*/ 40 w 67"/>
                <a:gd name="T65" fmla="*/ 17 h 67"/>
                <a:gd name="T66" fmla="*/ 30 w 67"/>
                <a:gd name="T67" fmla="*/ 24 h 67"/>
                <a:gd name="T68" fmla="*/ 23 w 67"/>
                <a:gd name="T69" fmla="*/ 26 h 67"/>
                <a:gd name="T70" fmla="*/ 15 w 67"/>
                <a:gd name="T71" fmla="*/ 24 h 67"/>
                <a:gd name="T72" fmla="*/ 23 w 67"/>
                <a:gd name="T73" fmla="*/ 22 h 67"/>
                <a:gd name="T74" fmla="*/ 30 w 67"/>
                <a:gd name="T75" fmla="*/ 19 h 67"/>
                <a:gd name="T76" fmla="*/ 35 w 67"/>
                <a:gd name="T77" fmla="*/ 14 h 67"/>
                <a:gd name="T78" fmla="*/ 37 w 67"/>
                <a:gd name="T79" fmla="*/ 9 h 67"/>
                <a:gd name="T80" fmla="*/ 28 w 67"/>
                <a:gd name="T81" fmla="*/ 9 h 67"/>
                <a:gd name="T82" fmla="*/ 21 w 67"/>
                <a:gd name="T83" fmla="*/ 14 h 67"/>
                <a:gd name="T84" fmla="*/ 18 w 67"/>
                <a:gd name="T85" fmla="*/ 12 h 67"/>
                <a:gd name="T86" fmla="*/ 25 w 67"/>
                <a:gd name="T87" fmla="*/ 6 h 67"/>
                <a:gd name="T88" fmla="*/ 36 w 67"/>
                <a:gd name="T89" fmla="*/ 1 h 67"/>
                <a:gd name="T90" fmla="*/ 33 w 67"/>
                <a:gd name="T91" fmla="*/ 5 h 67"/>
                <a:gd name="T92" fmla="*/ 64 w 67"/>
                <a:gd name="T93" fmla="*/ 7 h 67"/>
                <a:gd name="T94" fmla="*/ 60 w 67"/>
                <a:gd name="T95" fmla="*/ 12 h 67"/>
                <a:gd name="T96" fmla="*/ 52 w 67"/>
                <a:gd name="T97" fmla="*/ 14 h 67"/>
                <a:gd name="T98" fmla="*/ 57 w 67"/>
                <a:gd name="T99" fmla="*/ 9 h 67"/>
                <a:gd name="T100" fmla="*/ 64 w 67"/>
                <a:gd name="T101" fmla="*/ 67 h 67"/>
                <a:gd name="T102" fmla="*/ 51 w 67"/>
                <a:gd name="T103" fmla="*/ 64 h 67"/>
                <a:gd name="T104" fmla="*/ 45 w 67"/>
                <a:gd name="T105" fmla="*/ 57 h 67"/>
                <a:gd name="T106" fmla="*/ 55 w 67"/>
                <a:gd name="T107" fmla="*/ 60 h 67"/>
                <a:gd name="T108" fmla="*/ 64 w 67"/>
                <a:gd name="T10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 h="67">
                  <a:moveTo>
                    <a:pt x="2" y="67"/>
                  </a:moveTo>
                  <a:lnTo>
                    <a:pt x="0" y="63"/>
                  </a:lnTo>
                  <a:lnTo>
                    <a:pt x="0" y="63"/>
                  </a:lnTo>
                  <a:lnTo>
                    <a:pt x="11" y="60"/>
                  </a:lnTo>
                  <a:lnTo>
                    <a:pt x="11" y="60"/>
                  </a:lnTo>
                  <a:lnTo>
                    <a:pt x="21" y="57"/>
                  </a:lnTo>
                  <a:lnTo>
                    <a:pt x="24" y="60"/>
                  </a:lnTo>
                  <a:lnTo>
                    <a:pt x="24" y="60"/>
                  </a:lnTo>
                  <a:lnTo>
                    <a:pt x="14" y="64"/>
                  </a:lnTo>
                  <a:lnTo>
                    <a:pt x="14" y="64"/>
                  </a:lnTo>
                  <a:lnTo>
                    <a:pt x="2" y="67"/>
                  </a:lnTo>
                  <a:lnTo>
                    <a:pt x="2" y="67"/>
                  </a:lnTo>
                  <a:close/>
                  <a:moveTo>
                    <a:pt x="4" y="27"/>
                  </a:moveTo>
                  <a:lnTo>
                    <a:pt x="1" y="24"/>
                  </a:lnTo>
                  <a:lnTo>
                    <a:pt x="1" y="24"/>
                  </a:lnTo>
                  <a:lnTo>
                    <a:pt x="7" y="19"/>
                  </a:lnTo>
                  <a:lnTo>
                    <a:pt x="13" y="13"/>
                  </a:lnTo>
                  <a:lnTo>
                    <a:pt x="17" y="15"/>
                  </a:lnTo>
                  <a:lnTo>
                    <a:pt x="17" y="15"/>
                  </a:lnTo>
                  <a:lnTo>
                    <a:pt x="11" y="22"/>
                  </a:lnTo>
                  <a:lnTo>
                    <a:pt x="4" y="27"/>
                  </a:lnTo>
                  <a:lnTo>
                    <a:pt x="4" y="27"/>
                  </a:lnTo>
                  <a:close/>
                  <a:moveTo>
                    <a:pt x="14" y="10"/>
                  </a:moveTo>
                  <a:lnTo>
                    <a:pt x="14" y="10"/>
                  </a:lnTo>
                  <a:lnTo>
                    <a:pt x="4" y="5"/>
                  </a:lnTo>
                  <a:lnTo>
                    <a:pt x="7" y="2"/>
                  </a:lnTo>
                  <a:lnTo>
                    <a:pt x="7" y="2"/>
                  </a:lnTo>
                  <a:lnTo>
                    <a:pt x="17" y="7"/>
                  </a:lnTo>
                  <a:lnTo>
                    <a:pt x="14" y="10"/>
                  </a:lnTo>
                  <a:close/>
                  <a:moveTo>
                    <a:pt x="7" y="56"/>
                  </a:moveTo>
                  <a:lnTo>
                    <a:pt x="7" y="29"/>
                  </a:lnTo>
                  <a:lnTo>
                    <a:pt x="60" y="29"/>
                  </a:lnTo>
                  <a:lnTo>
                    <a:pt x="60" y="56"/>
                  </a:lnTo>
                  <a:lnTo>
                    <a:pt x="7" y="56"/>
                  </a:lnTo>
                  <a:close/>
                  <a:moveTo>
                    <a:pt x="12" y="37"/>
                  </a:moveTo>
                  <a:lnTo>
                    <a:pt x="55" y="37"/>
                  </a:lnTo>
                  <a:lnTo>
                    <a:pt x="55" y="32"/>
                  </a:lnTo>
                  <a:lnTo>
                    <a:pt x="12" y="32"/>
                  </a:lnTo>
                  <a:lnTo>
                    <a:pt x="12" y="37"/>
                  </a:lnTo>
                  <a:close/>
                  <a:moveTo>
                    <a:pt x="12" y="45"/>
                  </a:moveTo>
                  <a:lnTo>
                    <a:pt x="55" y="45"/>
                  </a:lnTo>
                  <a:lnTo>
                    <a:pt x="55" y="40"/>
                  </a:lnTo>
                  <a:lnTo>
                    <a:pt x="12" y="40"/>
                  </a:lnTo>
                  <a:lnTo>
                    <a:pt x="12" y="45"/>
                  </a:lnTo>
                  <a:close/>
                  <a:moveTo>
                    <a:pt x="55" y="48"/>
                  </a:moveTo>
                  <a:lnTo>
                    <a:pt x="12" y="48"/>
                  </a:lnTo>
                  <a:lnTo>
                    <a:pt x="12" y="53"/>
                  </a:lnTo>
                  <a:lnTo>
                    <a:pt x="55" y="53"/>
                  </a:lnTo>
                  <a:lnTo>
                    <a:pt x="55" y="48"/>
                  </a:lnTo>
                  <a:close/>
                  <a:moveTo>
                    <a:pt x="42" y="9"/>
                  </a:moveTo>
                  <a:lnTo>
                    <a:pt x="42" y="9"/>
                  </a:lnTo>
                  <a:lnTo>
                    <a:pt x="42" y="10"/>
                  </a:lnTo>
                  <a:lnTo>
                    <a:pt x="42" y="10"/>
                  </a:lnTo>
                  <a:lnTo>
                    <a:pt x="44" y="14"/>
                  </a:lnTo>
                  <a:lnTo>
                    <a:pt x="49" y="19"/>
                  </a:lnTo>
                  <a:lnTo>
                    <a:pt x="49" y="19"/>
                  </a:lnTo>
                  <a:lnTo>
                    <a:pt x="56" y="22"/>
                  </a:lnTo>
                  <a:lnTo>
                    <a:pt x="67" y="24"/>
                  </a:lnTo>
                  <a:lnTo>
                    <a:pt x="65" y="28"/>
                  </a:lnTo>
                  <a:lnTo>
                    <a:pt x="65" y="28"/>
                  </a:lnTo>
                  <a:lnTo>
                    <a:pt x="56" y="26"/>
                  </a:lnTo>
                  <a:lnTo>
                    <a:pt x="49" y="23"/>
                  </a:lnTo>
                  <a:lnTo>
                    <a:pt x="49" y="23"/>
                  </a:lnTo>
                  <a:lnTo>
                    <a:pt x="44" y="20"/>
                  </a:lnTo>
                  <a:lnTo>
                    <a:pt x="40" y="17"/>
                  </a:lnTo>
                  <a:lnTo>
                    <a:pt x="40" y="17"/>
                  </a:lnTo>
                  <a:lnTo>
                    <a:pt x="36" y="21"/>
                  </a:lnTo>
                  <a:lnTo>
                    <a:pt x="30" y="24"/>
                  </a:lnTo>
                  <a:lnTo>
                    <a:pt x="30" y="24"/>
                  </a:lnTo>
                  <a:lnTo>
                    <a:pt x="23" y="26"/>
                  </a:lnTo>
                  <a:lnTo>
                    <a:pt x="15" y="27"/>
                  </a:lnTo>
                  <a:lnTo>
                    <a:pt x="15" y="24"/>
                  </a:lnTo>
                  <a:lnTo>
                    <a:pt x="15" y="24"/>
                  </a:lnTo>
                  <a:lnTo>
                    <a:pt x="23" y="22"/>
                  </a:lnTo>
                  <a:lnTo>
                    <a:pt x="30" y="19"/>
                  </a:lnTo>
                  <a:lnTo>
                    <a:pt x="30" y="19"/>
                  </a:lnTo>
                  <a:lnTo>
                    <a:pt x="34" y="17"/>
                  </a:lnTo>
                  <a:lnTo>
                    <a:pt x="35" y="14"/>
                  </a:lnTo>
                  <a:lnTo>
                    <a:pt x="36" y="11"/>
                  </a:lnTo>
                  <a:lnTo>
                    <a:pt x="37" y="9"/>
                  </a:lnTo>
                  <a:lnTo>
                    <a:pt x="37" y="9"/>
                  </a:lnTo>
                  <a:lnTo>
                    <a:pt x="28" y="9"/>
                  </a:lnTo>
                  <a:lnTo>
                    <a:pt x="28" y="9"/>
                  </a:lnTo>
                  <a:lnTo>
                    <a:pt x="21" y="14"/>
                  </a:lnTo>
                  <a:lnTo>
                    <a:pt x="18" y="12"/>
                  </a:lnTo>
                  <a:lnTo>
                    <a:pt x="18" y="12"/>
                  </a:lnTo>
                  <a:lnTo>
                    <a:pt x="25" y="6"/>
                  </a:lnTo>
                  <a:lnTo>
                    <a:pt x="25" y="6"/>
                  </a:lnTo>
                  <a:lnTo>
                    <a:pt x="29" y="0"/>
                  </a:lnTo>
                  <a:lnTo>
                    <a:pt x="36" y="1"/>
                  </a:lnTo>
                  <a:lnTo>
                    <a:pt x="36" y="1"/>
                  </a:lnTo>
                  <a:lnTo>
                    <a:pt x="33" y="5"/>
                  </a:lnTo>
                  <a:lnTo>
                    <a:pt x="63" y="5"/>
                  </a:lnTo>
                  <a:lnTo>
                    <a:pt x="64" y="7"/>
                  </a:lnTo>
                  <a:lnTo>
                    <a:pt x="64" y="7"/>
                  </a:lnTo>
                  <a:lnTo>
                    <a:pt x="60" y="12"/>
                  </a:lnTo>
                  <a:lnTo>
                    <a:pt x="55" y="17"/>
                  </a:lnTo>
                  <a:lnTo>
                    <a:pt x="52" y="14"/>
                  </a:lnTo>
                  <a:lnTo>
                    <a:pt x="52" y="14"/>
                  </a:lnTo>
                  <a:lnTo>
                    <a:pt x="57" y="9"/>
                  </a:lnTo>
                  <a:lnTo>
                    <a:pt x="42" y="9"/>
                  </a:lnTo>
                  <a:close/>
                  <a:moveTo>
                    <a:pt x="64" y="67"/>
                  </a:moveTo>
                  <a:lnTo>
                    <a:pt x="64" y="67"/>
                  </a:lnTo>
                  <a:lnTo>
                    <a:pt x="51" y="64"/>
                  </a:lnTo>
                  <a:lnTo>
                    <a:pt x="42" y="60"/>
                  </a:lnTo>
                  <a:lnTo>
                    <a:pt x="45" y="57"/>
                  </a:lnTo>
                  <a:lnTo>
                    <a:pt x="45" y="57"/>
                  </a:lnTo>
                  <a:lnTo>
                    <a:pt x="55" y="60"/>
                  </a:lnTo>
                  <a:lnTo>
                    <a:pt x="67" y="63"/>
                  </a:lnTo>
                  <a:lnTo>
                    <a:pt x="64" y="6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4" name="Freeform 51">
              <a:extLst>
                <a:ext uri="{FF2B5EF4-FFF2-40B4-BE49-F238E27FC236}">
                  <a16:creationId xmlns:a16="http://schemas.microsoft.com/office/drawing/2014/main" id="{9659803B-E342-4680-8F4E-D5E0BF50FC47}"/>
                </a:ext>
              </a:extLst>
            </p:cNvPr>
            <p:cNvSpPr>
              <a:spLocks noEditPoints="1"/>
            </p:cNvSpPr>
            <p:nvPr/>
          </p:nvSpPr>
          <p:spPr bwMode="auto">
            <a:xfrm>
              <a:off x="4602163" y="4757738"/>
              <a:ext cx="55563" cy="52388"/>
            </a:xfrm>
            <a:custGeom>
              <a:avLst/>
              <a:gdLst>
                <a:gd name="T0" fmla="*/ 0 w 69"/>
                <a:gd name="T1" fmla="*/ 52 h 65"/>
                <a:gd name="T2" fmla="*/ 3 w 69"/>
                <a:gd name="T3" fmla="*/ 47 h 65"/>
                <a:gd name="T4" fmla="*/ 7 w 69"/>
                <a:gd name="T5" fmla="*/ 41 h 65"/>
                <a:gd name="T6" fmla="*/ 14 w 69"/>
                <a:gd name="T7" fmla="*/ 28 h 65"/>
                <a:gd name="T8" fmla="*/ 2 w 69"/>
                <a:gd name="T9" fmla="*/ 24 h 65"/>
                <a:gd name="T10" fmla="*/ 15 w 69"/>
                <a:gd name="T11" fmla="*/ 0 h 65"/>
                <a:gd name="T12" fmla="*/ 21 w 69"/>
                <a:gd name="T13" fmla="*/ 24 h 65"/>
                <a:gd name="T14" fmla="*/ 31 w 69"/>
                <a:gd name="T15" fmla="*/ 28 h 65"/>
                <a:gd name="T16" fmla="*/ 21 w 69"/>
                <a:gd name="T17" fmla="*/ 31 h 65"/>
                <a:gd name="T18" fmla="*/ 25 w 69"/>
                <a:gd name="T19" fmla="*/ 35 h 65"/>
                <a:gd name="T20" fmla="*/ 29 w 69"/>
                <a:gd name="T21" fmla="*/ 45 h 65"/>
                <a:gd name="T22" fmla="*/ 21 w 69"/>
                <a:gd name="T23" fmla="*/ 37 h 65"/>
                <a:gd name="T24" fmla="*/ 15 w 69"/>
                <a:gd name="T25" fmla="*/ 65 h 65"/>
                <a:gd name="T26" fmla="*/ 15 w 69"/>
                <a:gd name="T27" fmla="*/ 37 h 65"/>
                <a:gd name="T28" fmla="*/ 4 w 69"/>
                <a:gd name="T29" fmla="*/ 54 h 65"/>
                <a:gd name="T30" fmla="*/ 6 w 69"/>
                <a:gd name="T31" fmla="*/ 20 h 65"/>
                <a:gd name="T32" fmla="*/ 4 w 69"/>
                <a:gd name="T33" fmla="*/ 4 h 65"/>
                <a:gd name="T34" fmla="*/ 11 w 69"/>
                <a:gd name="T35" fmla="*/ 19 h 65"/>
                <a:gd name="T36" fmla="*/ 30 w 69"/>
                <a:gd name="T37" fmla="*/ 20 h 65"/>
                <a:gd name="T38" fmla="*/ 28 w 69"/>
                <a:gd name="T39" fmla="*/ 4 h 65"/>
                <a:gd name="T40" fmla="*/ 30 w 69"/>
                <a:gd name="T41" fmla="*/ 20 h 65"/>
                <a:gd name="T42" fmla="*/ 32 w 69"/>
                <a:gd name="T43" fmla="*/ 45 h 65"/>
                <a:gd name="T44" fmla="*/ 56 w 69"/>
                <a:gd name="T45" fmla="*/ 0 h 65"/>
                <a:gd name="T46" fmla="*/ 62 w 69"/>
                <a:gd name="T47" fmla="*/ 41 h 65"/>
                <a:gd name="T48" fmla="*/ 69 w 69"/>
                <a:gd name="T49" fmla="*/ 45 h 65"/>
                <a:gd name="T50" fmla="*/ 62 w 69"/>
                <a:gd name="T51" fmla="*/ 64 h 65"/>
                <a:gd name="T52" fmla="*/ 56 w 69"/>
                <a:gd name="T53" fmla="*/ 47 h 65"/>
                <a:gd name="T54" fmla="*/ 45 w 69"/>
                <a:gd name="T55" fmla="*/ 38 h 65"/>
                <a:gd name="T56" fmla="*/ 34 w 69"/>
                <a:gd name="T57" fmla="*/ 24 h 65"/>
                <a:gd name="T58" fmla="*/ 38 w 69"/>
                <a:gd name="T59" fmla="*/ 21 h 65"/>
                <a:gd name="T60" fmla="*/ 45 w 69"/>
                <a:gd name="T61" fmla="*/ 38 h 65"/>
                <a:gd name="T62" fmla="*/ 49 w 69"/>
                <a:gd name="T63" fmla="*/ 21 h 65"/>
                <a:gd name="T64" fmla="*/ 43 w 69"/>
                <a:gd name="T65" fmla="*/ 3 h 65"/>
                <a:gd name="T66" fmla="*/ 53 w 69"/>
                <a:gd name="T67"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65">
                  <a:moveTo>
                    <a:pt x="4" y="54"/>
                  </a:moveTo>
                  <a:lnTo>
                    <a:pt x="0" y="52"/>
                  </a:lnTo>
                  <a:lnTo>
                    <a:pt x="0" y="52"/>
                  </a:lnTo>
                  <a:lnTo>
                    <a:pt x="3" y="47"/>
                  </a:lnTo>
                  <a:lnTo>
                    <a:pt x="7" y="41"/>
                  </a:lnTo>
                  <a:lnTo>
                    <a:pt x="7" y="41"/>
                  </a:lnTo>
                  <a:lnTo>
                    <a:pt x="11" y="34"/>
                  </a:lnTo>
                  <a:lnTo>
                    <a:pt x="14" y="28"/>
                  </a:lnTo>
                  <a:lnTo>
                    <a:pt x="2" y="28"/>
                  </a:lnTo>
                  <a:lnTo>
                    <a:pt x="2" y="24"/>
                  </a:lnTo>
                  <a:lnTo>
                    <a:pt x="15" y="24"/>
                  </a:lnTo>
                  <a:lnTo>
                    <a:pt x="15" y="0"/>
                  </a:lnTo>
                  <a:lnTo>
                    <a:pt x="21" y="0"/>
                  </a:lnTo>
                  <a:lnTo>
                    <a:pt x="21" y="24"/>
                  </a:lnTo>
                  <a:lnTo>
                    <a:pt x="31" y="24"/>
                  </a:lnTo>
                  <a:lnTo>
                    <a:pt x="31" y="28"/>
                  </a:lnTo>
                  <a:lnTo>
                    <a:pt x="21" y="28"/>
                  </a:lnTo>
                  <a:lnTo>
                    <a:pt x="21" y="31"/>
                  </a:lnTo>
                  <a:lnTo>
                    <a:pt x="21" y="31"/>
                  </a:lnTo>
                  <a:lnTo>
                    <a:pt x="25" y="35"/>
                  </a:lnTo>
                  <a:lnTo>
                    <a:pt x="32" y="40"/>
                  </a:lnTo>
                  <a:lnTo>
                    <a:pt x="29" y="45"/>
                  </a:lnTo>
                  <a:lnTo>
                    <a:pt x="29" y="45"/>
                  </a:lnTo>
                  <a:lnTo>
                    <a:pt x="21" y="37"/>
                  </a:lnTo>
                  <a:lnTo>
                    <a:pt x="21" y="65"/>
                  </a:lnTo>
                  <a:lnTo>
                    <a:pt x="15" y="65"/>
                  </a:lnTo>
                  <a:lnTo>
                    <a:pt x="15" y="37"/>
                  </a:lnTo>
                  <a:lnTo>
                    <a:pt x="15" y="37"/>
                  </a:lnTo>
                  <a:lnTo>
                    <a:pt x="9" y="47"/>
                  </a:lnTo>
                  <a:lnTo>
                    <a:pt x="4" y="54"/>
                  </a:lnTo>
                  <a:lnTo>
                    <a:pt x="4" y="54"/>
                  </a:lnTo>
                  <a:close/>
                  <a:moveTo>
                    <a:pt x="6" y="20"/>
                  </a:moveTo>
                  <a:lnTo>
                    <a:pt x="6" y="20"/>
                  </a:lnTo>
                  <a:lnTo>
                    <a:pt x="4" y="4"/>
                  </a:lnTo>
                  <a:lnTo>
                    <a:pt x="9" y="4"/>
                  </a:lnTo>
                  <a:lnTo>
                    <a:pt x="11" y="19"/>
                  </a:lnTo>
                  <a:lnTo>
                    <a:pt x="6" y="20"/>
                  </a:lnTo>
                  <a:close/>
                  <a:moveTo>
                    <a:pt x="30" y="20"/>
                  </a:moveTo>
                  <a:lnTo>
                    <a:pt x="25" y="19"/>
                  </a:lnTo>
                  <a:lnTo>
                    <a:pt x="28" y="4"/>
                  </a:lnTo>
                  <a:lnTo>
                    <a:pt x="33" y="4"/>
                  </a:lnTo>
                  <a:lnTo>
                    <a:pt x="30" y="20"/>
                  </a:lnTo>
                  <a:close/>
                  <a:moveTo>
                    <a:pt x="32" y="49"/>
                  </a:moveTo>
                  <a:lnTo>
                    <a:pt x="32" y="45"/>
                  </a:lnTo>
                  <a:lnTo>
                    <a:pt x="56" y="42"/>
                  </a:lnTo>
                  <a:lnTo>
                    <a:pt x="56" y="0"/>
                  </a:lnTo>
                  <a:lnTo>
                    <a:pt x="62" y="0"/>
                  </a:lnTo>
                  <a:lnTo>
                    <a:pt x="62" y="41"/>
                  </a:lnTo>
                  <a:lnTo>
                    <a:pt x="69" y="40"/>
                  </a:lnTo>
                  <a:lnTo>
                    <a:pt x="69" y="45"/>
                  </a:lnTo>
                  <a:lnTo>
                    <a:pt x="62" y="46"/>
                  </a:lnTo>
                  <a:lnTo>
                    <a:pt x="62" y="64"/>
                  </a:lnTo>
                  <a:lnTo>
                    <a:pt x="56" y="64"/>
                  </a:lnTo>
                  <a:lnTo>
                    <a:pt x="56" y="47"/>
                  </a:lnTo>
                  <a:lnTo>
                    <a:pt x="32" y="49"/>
                  </a:lnTo>
                  <a:close/>
                  <a:moveTo>
                    <a:pt x="45" y="38"/>
                  </a:moveTo>
                  <a:lnTo>
                    <a:pt x="45" y="38"/>
                  </a:lnTo>
                  <a:lnTo>
                    <a:pt x="34" y="24"/>
                  </a:lnTo>
                  <a:lnTo>
                    <a:pt x="38" y="21"/>
                  </a:lnTo>
                  <a:lnTo>
                    <a:pt x="38" y="21"/>
                  </a:lnTo>
                  <a:lnTo>
                    <a:pt x="49" y="34"/>
                  </a:lnTo>
                  <a:lnTo>
                    <a:pt x="45" y="38"/>
                  </a:lnTo>
                  <a:close/>
                  <a:moveTo>
                    <a:pt x="49" y="21"/>
                  </a:moveTo>
                  <a:lnTo>
                    <a:pt x="49" y="21"/>
                  </a:lnTo>
                  <a:lnTo>
                    <a:pt x="39" y="6"/>
                  </a:lnTo>
                  <a:lnTo>
                    <a:pt x="43" y="3"/>
                  </a:lnTo>
                  <a:lnTo>
                    <a:pt x="43" y="3"/>
                  </a:lnTo>
                  <a:lnTo>
                    <a:pt x="53" y="17"/>
                  </a:lnTo>
                  <a:lnTo>
                    <a:pt x="49"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5" name="Freeform 52">
              <a:extLst>
                <a:ext uri="{FF2B5EF4-FFF2-40B4-BE49-F238E27FC236}">
                  <a16:creationId xmlns:a16="http://schemas.microsoft.com/office/drawing/2014/main" id="{48FADF8B-EE33-4B3A-B80D-69CB01E68F91}"/>
                </a:ext>
              </a:extLst>
            </p:cNvPr>
            <p:cNvSpPr>
              <a:spLocks/>
            </p:cNvSpPr>
            <p:nvPr/>
          </p:nvSpPr>
          <p:spPr bwMode="auto">
            <a:xfrm>
              <a:off x="4662488" y="4759325"/>
              <a:ext cx="50800" cy="49213"/>
            </a:xfrm>
            <a:custGeom>
              <a:avLst/>
              <a:gdLst>
                <a:gd name="T0" fmla="*/ 37 w 64"/>
                <a:gd name="T1" fmla="*/ 49 h 61"/>
                <a:gd name="T2" fmla="*/ 37 w 64"/>
                <a:gd name="T3" fmla="*/ 38 h 61"/>
                <a:gd name="T4" fmla="*/ 37 w 64"/>
                <a:gd name="T5" fmla="*/ 34 h 61"/>
                <a:gd name="T6" fmla="*/ 24 w 64"/>
                <a:gd name="T7" fmla="*/ 42 h 61"/>
                <a:gd name="T8" fmla="*/ 20 w 64"/>
                <a:gd name="T9" fmla="*/ 49 h 61"/>
                <a:gd name="T10" fmla="*/ 21 w 64"/>
                <a:gd name="T11" fmla="*/ 52 h 61"/>
                <a:gd name="T12" fmla="*/ 24 w 64"/>
                <a:gd name="T13" fmla="*/ 54 h 61"/>
                <a:gd name="T14" fmla="*/ 39 w 64"/>
                <a:gd name="T15" fmla="*/ 56 h 61"/>
                <a:gd name="T16" fmla="*/ 52 w 64"/>
                <a:gd name="T17" fmla="*/ 56 h 61"/>
                <a:gd name="T18" fmla="*/ 63 w 64"/>
                <a:gd name="T19" fmla="*/ 60 h 61"/>
                <a:gd name="T20" fmla="*/ 42 w 64"/>
                <a:gd name="T21" fmla="*/ 61 h 61"/>
                <a:gd name="T22" fmla="*/ 28 w 64"/>
                <a:gd name="T23" fmla="*/ 60 h 61"/>
                <a:gd name="T24" fmla="*/ 20 w 64"/>
                <a:gd name="T25" fmla="*/ 58 h 61"/>
                <a:gd name="T26" fmla="*/ 18 w 64"/>
                <a:gd name="T27" fmla="*/ 56 h 61"/>
                <a:gd name="T28" fmla="*/ 15 w 64"/>
                <a:gd name="T29" fmla="*/ 52 h 61"/>
                <a:gd name="T30" fmla="*/ 15 w 64"/>
                <a:gd name="T31" fmla="*/ 49 h 61"/>
                <a:gd name="T32" fmla="*/ 20 w 64"/>
                <a:gd name="T33" fmla="*/ 40 h 61"/>
                <a:gd name="T34" fmla="*/ 26 w 64"/>
                <a:gd name="T35" fmla="*/ 35 h 61"/>
                <a:gd name="T36" fmla="*/ 36 w 64"/>
                <a:gd name="T37" fmla="*/ 29 h 61"/>
                <a:gd name="T38" fmla="*/ 30 w 64"/>
                <a:gd name="T39" fmla="*/ 26 h 61"/>
                <a:gd name="T40" fmla="*/ 26 w 64"/>
                <a:gd name="T41" fmla="*/ 27 h 61"/>
                <a:gd name="T42" fmla="*/ 21 w 64"/>
                <a:gd name="T43" fmla="*/ 28 h 61"/>
                <a:gd name="T44" fmla="*/ 9 w 64"/>
                <a:gd name="T45" fmla="*/ 36 h 61"/>
                <a:gd name="T46" fmla="*/ 0 w 64"/>
                <a:gd name="T47" fmla="*/ 37 h 61"/>
                <a:gd name="T48" fmla="*/ 6 w 64"/>
                <a:gd name="T49" fmla="*/ 32 h 61"/>
                <a:gd name="T50" fmla="*/ 16 w 64"/>
                <a:gd name="T51" fmla="*/ 20 h 61"/>
                <a:gd name="T52" fmla="*/ 3 w 64"/>
                <a:gd name="T53" fmla="*/ 14 h 61"/>
                <a:gd name="T54" fmla="*/ 21 w 64"/>
                <a:gd name="T55" fmla="*/ 8 h 61"/>
                <a:gd name="T56" fmla="*/ 24 w 64"/>
                <a:gd name="T57" fmla="*/ 0 h 61"/>
                <a:gd name="T58" fmla="*/ 30 w 64"/>
                <a:gd name="T59" fmla="*/ 0 h 61"/>
                <a:gd name="T60" fmla="*/ 55 w 64"/>
                <a:gd name="T61" fmla="*/ 8 h 61"/>
                <a:gd name="T62" fmla="*/ 26 w 64"/>
                <a:gd name="T63" fmla="*/ 14 h 61"/>
                <a:gd name="T64" fmla="*/ 19 w 64"/>
                <a:gd name="T65" fmla="*/ 24 h 61"/>
                <a:gd name="T66" fmla="*/ 19 w 64"/>
                <a:gd name="T67" fmla="*/ 25 h 61"/>
                <a:gd name="T68" fmla="*/ 25 w 64"/>
                <a:gd name="T69" fmla="*/ 23 h 61"/>
                <a:gd name="T70" fmla="*/ 31 w 64"/>
                <a:gd name="T71" fmla="*/ 22 h 61"/>
                <a:gd name="T72" fmla="*/ 37 w 64"/>
                <a:gd name="T73" fmla="*/ 23 h 61"/>
                <a:gd name="T74" fmla="*/ 40 w 64"/>
                <a:gd name="T75" fmla="*/ 27 h 61"/>
                <a:gd name="T76" fmla="*/ 64 w 64"/>
                <a:gd name="T77" fmla="*/ 24 h 61"/>
                <a:gd name="T78" fmla="*/ 41 w 64"/>
                <a:gd name="T79" fmla="*/ 32 h 61"/>
                <a:gd name="T80" fmla="*/ 42 w 64"/>
                <a:gd name="T81"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61">
                  <a:moveTo>
                    <a:pt x="42" y="49"/>
                  </a:moveTo>
                  <a:lnTo>
                    <a:pt x="37" y="49"/>
                  </a:lnTo>
                  <a:lnTo>
                    <a:pt x="37" y="38"/>
                  </a:lnTo>
                  <a:lnTo>
                    <a:pt x="37" y="38"/>
                  </a:lnTo>
                  <a:lnTo>
                    <a:pt x="37" y="34"/>
                  </a:lnTo>
                  <a:lnTo>
                    <a:pt x="37" y="34"/>
                  </a:lnTo>
                  <a:lnTo>
                    <a:pt x="29" y="38"/>
                  </a:lnTo>
                  <a:lnTo>
                    <a:pt x="24" y="42"/>
                  </a:lnTo>
                  <a:lnTo>
                    <a:pt x="21" y="45"/>
                  </a:lnTo>
                  <a:lnTo>
                    <a:pt x="20" y="49"/>
                  </a:lnTo>
                  <a:lnTo>
                    <a:pt x="20" y="49"/>
                  </a:lnTo>
                  <a:lnTo>
                    <a:pt x="21" y="52"/>
                  </a:lnTo>
                  <a:lnTo>
                    <a:pt x="24" y="54"/>
                  </a:lnTo>
                  <a:lnTo>
                    <a:pt x="24" y="54"/>
                  </a:lnTo>
                  <a:lnTo>
                    <a:pt x="30" y="56"/>
                  </a:lnTo>
                  <a:lnTo>
                    <a:pt x="39" y="56"/>
                  </a:lnTo>
                  <a:lnTo>
                    <a:pt x="39" y="56"/>
                  </a:lnTo>
                  <a:lnTo>
                    <a:pt x="52" y="56"/>
                  </a:lnTo>
                  <a:lnTo>
                    <a:pt x="62" y="55"/>
                  </a:lnTo>
                  <a:lnTo>
                    <a:pt x="63" y="60"/>
                  </a:lnTo>
                  <a:lnTo>
                    <a:pt x="63" y="60"/>
                  </a:lnTo>
                  <a:lnTo>
                    <a:pt x="42" y="61"/>
                  </a:lnTo>
                  <a:lnTo>
                    <a:pt x="42" y="61"/>
                  </a:lnTo>
                  <a:lnTo>
                    <a:pt x="28" y="60"/>
                  </a:lnTo>
                  <a:lnTo>
                    <a:pt x="24" y="59"/>
                  </a:lnTo>
                  <a:lnTo>
                    <a:pt x="20" y="58"/>
                  </a:lnTo>
                  <a:lnTo>
                    <a:pt x="20" y="58"/>
                  </a:lnTo>
                  <a:lnTo>
                    <a:pt x="18" y="56"/>
                  </a:lnTo>
                  <a:lnTo>
                    <a:pt x="16" y="54"/>
                  </a:lnTo>
                  <a:lnTo>
                    <a:pt x="15" y="52"/>
                  </a:lnTo>
                  <a:lnTo>
                    <a:pt x="15" y="49"/>
                  </a:lnTo>
                  <a:lnTo>
                    <a:pt x="15" y="49"/>
                  </a:lnTo>
                  <a:lnTo>
                    <a:pt x="16" y="45"/>
                  </a:lnTo>
                  <a:lnTo>
                    <a:pt x="20" y="40"/>
                  </a:lnTo>
                  <a:lnTo>
                    <a:pt x="20" y="40"/>
                  </a:lnTo>
                  <a:lnTo>
                    <a:pt x="26" y="35"/>
                  </a:lnTo>
                  <a:lnTo>
                    <a:pt x="36" y="29"/>
                  </a:lnTo>
                  <a:lnTo>
                    <a:pt x="36" y="29"/>
                  </a:lnTo>
                  <a:lnTo>
                    <a:pt x="34" y="27"/>
                  </a:lnTo>
                  <a:lnTo>
                    <a:pt x="30" y="26"/>
                  </a:lnTo>
                  <a:lnTo>
                    <a:pt x="30" y="26"/>
                  </a:lnTo>
                  <a:lnTo>
                    <a:pt x="26" y="27"/>
                  </a:lnTo>
                  <a:lnTo>
                    <a:pt x="21" y="28"/>
                  </a:lnTo>
                  <a:lnTo>
                    <a:pt x="21" y="28"/>
                  </a:lnTo>
                  <a:lnTo>
                    <a:pt x="16" y="31"/>
                  </a:lnTo>
                  <a:lnTo>
                    <a:pt x="9" y="36"/>
                  </a:lnTo>
                  <a:lnTo>
                    <a:pt x="3" y="40"/>
                  </a:lnTo>
                  <a:lnTo>
                    <a:pt x="0" y="37"/>
                  </a:lnTo>
                  <a:lnTo>
                    <a:pt x="0" y="37"/>
                  </a:lnTo>
                  <a:lnTo>
                    <a:pt x="6" y="32"/>
                  </a:lnTo>
                  <a:lnTo>
                    <a:pt x="12" y="26"/>
                  </a:lnTo>
                  <a:lnTo>
                    <a:pt x="16" y="20"/>
                  </a:lnTo>
                  <a:lnTo>
                    <a:pt x="20" y="14"/>
                  </a:lnTo>
                  <a:lnTo>
                    <a:pt x="3" y="14"/>
                  </a:lnTo>
                  <a:lnTo>
                    <a:pt x="3" y="8"/>
                  </a:lnTo>
                  <a:lnTo>
                    <a:pt x="21" y="8"/>
                  </a:lnTo>
                  <a:lnTo>
                    <a:pt x="21" y="8"/>
                  </a:lnTo>
                  <a:lnTo>
                    <a:pt x="24" y="0"/>
                  </a:lnTo>
                  <a:lnTo>
                    <a:pt x="30" y="0"/>
                  </a:lnTo>
                  <a:lnTo>
                    <a:pt x="30" y="0"/>
                  </a:lnTo>
                  <a:lnTo>
                    <a:pt x="27" y="8"/>
                  </a:lnTo>
                  <a:lnTo>
                    <a:pt x="55" y="8"/>
                  </a:lnTo>
                  <a:lnTo>
                    <a:pt x="55" y="14"/>
                  </a:lnTo>
                  <a:lnTo>
                    <a:pt x="26" y="14"/>
                  </a:lnTo>
                  <a:lnTo>
                    <a:pt x="26" y="14"/>
                  </a:lnTo>
                  <a:lnTo>
                    <a:pt x="19" y="24"/>
                  </a:lnTo>
                  <a:lnTo>
                    <a:pt x="19" y="25"/>
                  </a:lnTo>
                  <a:lnTo>
                    <a:pt x="19" y="25"/>
                  </a:lnTo>
                  <a:lnTo>
                    <a:pt x="25" y="23"/>
                  </a:lnTo>
                  <a:lnTo>
                    <a:pt x="25" y="23"/>
                  </a:lnTo>
                  <a:lnTo>
                    <a:pt x="31" y="22"/>
                  </a:lnTo>
                  <a:lnTo>
                    <a:pt x="31" y="22"/>
                  </a:lnTo>
                  <a:lnTo>
                    <a:pt x="34" y="23"/>
                  </a:lnTo>
                  <a:lnTo>
                    <a:pt x="37" y="23"/>
                  </a:lnTo>
                  <a:lnTo>
                    <a:pt x="39" y="25"/>
                  </a:lnTo>
                  <a:lnTo>
                    <a:pt x="40" y="27"/>
                  </a:lnTo>
                  <a:lnTo>
                    <a:pt x="62" y="19"/>
                  </a:lnTo>
                  <a:lnTo>
                    <a:pt x="64" y="24"/>
                  </a:lnTo>
                  <a:lnTo>
                    <a:pt x="64" y="24"/>
                  </a:lnTo>
                  <a:lnTo>
                    <a:pt x="41" y="32"/>
                  </a:lnTo>
                  <a:lnTo>
                    <a:pt x="41" y="32"/>
                  </a:lnTo>
                  <a:lnTo>
                    <a:pt x="42" y="38"/>
                  </a:lnTo>
                  <a:lnTo>
                    <a:pt x="42"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6" name="Freeform 53">
              <a:extLst>
                <a:ext uri="{FF2B5EF4-FFF2-40B4-BE49-F238E27FC236}">
                  <a16:creationId xmlns:a16="http://schemas.microsoft.com/office/drawing/2014/main" id="{9AF3E52F-A64A-4146-9EF3-41A370621B4F}"/>
                </a:ext>
              </a:extLst>
            </p:cNvPr>
            <p:cNvSpPr>
              <a:spLocks noEditPoints="1"/>
            </p:cNvSpPr>
            <p:nvPr/>
          </p:nvSpPr>
          <p:spPr bwMode="auto">
            <a:xfrm>
              <a:off x="4718050" y="4757738"/>
              <a:ext cx="58738" cy="50800"/>
            </a:xfrm>
            <a:custGeom>
              <a:avLst/>
              <a:gdLst>
                <a:gd name="T0" fmla="*/ 0 w 72"/>
                <a:gd name="T1" fmla="*/ 50 h 63"/>
                <a:gd name="T2" fmla="*/ 10 w 72"/>
                <a:gd name="T3" fmla="*/ 44 h 63"/>
                <a:gd name="T4" fmla="*/ 20 w 72"/>
                <a:gd name="T5" fmla="*/ 37 h 63"/>
                <a:gd name="T6" fmla="*/ 3 w 72"/>
                <a:gd name="T7" fmla="*/ 33 h 63"/>
                <a:gd name="T8" fmla="*/ 14 w 72"/>
                <a:gd name="T9" fmla="*/ 9 h 63"/>
                <a:gd name="T10" fmla="*/ 5 w 72"/>
                <a:gd name="T11" fmla="*/ 5 h 63"/>
                <a:gd name="T12" fmla="*/ 14 w 72"/>
                <a:gd name="T13" fmla="*/ 0 h 63"/>
                <a:gd name="T14" fmla="*/ 19 w 72"/>
                <a:gd name="T15" fmla="*/ 5 h 63"/>
                <a:gd name="T16" fmla="*/ 52 w 72"/>
                <a:gd name="T17" fmla="*/ 0 h 63"/>
                <a:gd name="T18" fmla="*/ 57 w 72"/>
                <a:gd name="T19" fmla="*/ 5 h 63"/>
                <a:gd name="T20" fmla="*/ 67 w 72"/>
                <a:gd name="T21" fmla="*/ 9 h 63"/>
                <a:gd name="T22" fmla="*/ 57 w 72"/>
                <a:gd name="T23" fmla="*/ 33 h 63"/>
                <a:gd name="T24" fmla="*/ 69 w 72"/>
                <a:gd name="T25" fmla="*/ 37 h 63"/>
                <a:gd name="T26" fmla="*/ 52 w 72"/>
                <a:gd name="T27" fmla="*/ 37 h 63"/>
                <a:gd name="T28" fmla="*/ 72 w 72"/>
                <a:gd name="T29" fmla="*/ 49 h 63"/>
                <a:gd name="T30" fmla="*/ 69 w 72"/>
                <a:gd name="T31" fmla="*/ 54 h 63"/>
                <a:gd name="T32" fmla="*/ 57 w 72"/>
                <a:gd name="T33" fmla="*/ 47 h 63"/>
                <a:gd name="T34" fmla="*/ 50 w 72"/>
                <a:gd name="T35" fmla="*/ 42 h 63"/>
                <a:gd name="T36" fmla="*/ 26 w 72"/>
                <a:gd name="T37" fmla="*/ 37 h 63"/>
                <a:gd name="T38" fmla="*/ 21 w 72"/>
                <a:gd name="T39" fmla="*/ 42 h 63"/>
                <a:gd name="T40" fmla="*/ 15 w 72"/>
                <a:gd name="T41" fmla="*/ 47 h 63"/>
                <a:gd name="T42" fmla="*/ 3 w 72"/>
                <a:gd name="T43" fmla="*/ 54 h 63"/>
                <a:gd name="T44" fmla="*/ 6 w 72"/>
                <a:gd name="T45" fmla="*/ 63 h 63"/>
                <a:gd name="T46" fmla="*/ 32 w 72"/>
                <a:gd name="T47" fmla="*/ 58 h 63"/>
                <a:gd name="T48" fmla="*/ 18 w 72"/>
                <a:gd name="T49" fmla="*/ 50 h 63"/>
                <a:gd name="T50" fmla="*/ 32 w 72"/>
                <a:gd name="T51" fmla="*/ 46 h 63"/>
                <a:gd name="T52" fmla="*/ 38 w 72"/>
                <a:gd name="T53" fmla="*/ 40 h 63"/>
                <a:gd name="T54" fmla="*/ 54 w 72"/>
                <a:gd name="T55" fmla="*/ 46 h 63"/>
                <a:gd name="T56" fmla="*/ 38 w 72"/>
                <a:gd name="T57" fmla="*/ 50 h 63"/>
                <a:gd name="T58" fmla="*/ 66 w 72"/>
                <a:gd name="T59" fmla="*/ 58 h 63"/>
                <a:gd name="T60" fmla="*/ 6 w 72"/>
                <a:gd name="T61" fmla="*/ 63 h 63"/>
                <a:gd name="T62" fmla="*/ 19 w 72"/>
                <a:gd name="T63" fmla="*/ 15 h 63"/>
                <a:gd name="T64" fmla="*/ 52 w 72"/>
                <a:gd name="T65" fmla="*/ 9 h 63"/>
                <a:gd name="T66" fmla="*/ 19 w 72"/>
                <a:gd name="T67" fmla="*/ 19 h 63"/>
                <a:gd name="T68" fmla="*/ 52 w 72"/>
                <a:gd name="T69" fmla="*/ 24 h 63"/>
                <a:gd name="T70" fmla="*/ 19 w 72"/>
                <a:gd name="T71" fmla="*/ 19 h 63"/>
                <a:gd name="T72" fmla="*/ 19 w 72"/>
                <a:gd name="T73" fmla="*/ 33 h 63"/>
                <a:gd name="T74" fmla="*/ 52 w 72"/>
                <a:gd name="T75"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63">
                  <a:moveTo>
                    <a:pt x="3" y="54"/>
                  </a:moveTo>
                  <a:lnTo>
                    <a:pt x="0" y="50"/>
                  </a:lnTo>
                  <a:lnTo>
                    <a:pt x="0" y="50"/>
                  </a:lnTo>
                  <a:lnTo>
                    <a:pt x="10" y="44"/>
                  </a:lnTo>
                  <a:lnTo>
                    <a:pt x="10" y="44"/>
                  </a:lnTo>
                  <a:lnTo>
                    <a:pt x="20" y="37"/>
                  </a:lnTo>
                  <a:lnTo>
                    <a:pt x="3" y="37"/>
                  </a:lnTo>
                  <a:lnTo>
                    <a:pt x="3" y="33"/>
                  </a:lnTo>
                  <a:lnTo>
                    <a:pt x="14" y="33"/>
                  </a:lnTo>
                  <a:lnTo>
                    <a:pt x="14" y="9"/>
                  </a:lnTo>
                  <a:lnTo>
                    <a:pt x="5" y="9"/>
                  </a:lnTo>
                  <a:lnTo>
                    <a:pt x="5" y="5"/>
                  </a:lnTo>
                  <a:lnTo>
                    <a:pt x="14" y="5"/>
                  </a:lnTo>
                  <a:lnTo>
                    <a:pt x="14" y="0"/>
                  </a:lnTo>
                  <a:lnTo>
                    <a:pt x="19" y="0"/>
                  </a:lnTo>
                  <a:lnTo>
                    <a:pt x="19" y="5"/>
                  </a:lnTo>
                  <a:lnTo>
                    <a:pt x="52" y="5"/>
                  </a:lnTo>
                  <a:lnTo>
                    <a:pt x="52" y="0"/>
                  </a:lnTo>
                  <a:lnTo>
                    <a:pt x="57" y="0"/>
                  </a:lnTo>
                  <a:lnTo>
                    <a:pt x="57" y="5"/>
                  </a:lnTo>
                  <a:lnTo>
                    <a:pt x="67" y="5"/>
                  </a:lnTo>
                  <a:lnTo>
                    <a:pt x="67" y="9"/>
                  </a:lnTo>
                  <a:lnTo>
                    <a:pt x="57" y="9"/>
                  </a:lnTo>
                  <a:lnTo>
                    <a:pt x="57" y="33"/>
                  </a:lnTo>
                  <a:lnTo>
                    <a:pt x="69" y="33"/>
                  </a:lnTo>
                  <a:lnTo>
                    <a:pt x="69" y="37"/>
                  </a:lnTo>
                  <a:lnTo>
                    <a:pt x="52" y="37"/>
                  </a:lnTo>
                  <a:lnTo>
                    <a:pt x="52" y="37"/>
                  </a:lnTo>
                  <a:lnTo>
                    <a:pt x="61" y="44"/>
                  </a:lnTo>
                  <a:lnTo>
                    <a:pt x="72" y="49"/>
                  </a:lnTo>
                  <a:lnTo>
                    <a:pt x="69" y="54"/>
                  </a:lnTo>
                  <a:lnTo>
                    <a:pt x="69" y="54"/>
                  </a:lnTo>
                  <a:lnTo>
                    <a:pt x="63" y="51"/>
                  </a:lnTo>
                  <a:lnTo>
                    <a:pt x="57" y="47"/>
                  </a:lnTo>
                  <a:lnTo>
                    <a:pt x="57" y="47"/>
                  </a:lnTo>
                  <a:lnTo>
                    <a:pt x="50" y="42"/>
                  </a:lnTo>
                  <a:lnTo>
                    <a:pt x="45" y="37"/>
                  </a:lnTo>
                  <a:lnTo>
                    <a:pt x="26" y="37"/>
                  </a:lnTo>
                  <a:lnTo>
                    <a:pt x="26" y="37"/>
                  </a:lnTo>
                  <a:lnTo>
                    <a:pt x="21" y="42"/>
                  </a:lnTo>
                  <a:lnTo>
                    <a:pt x="15" y="47"/>
                  </a:lnTo>
                  <a:lnTo>
                    <a:pt x="15" y="47"/>
                  </a:lnTo>
                  <a:lnTo>
                    <a:pt x="8" y="51"/>
                  </a:lnTo>
                  <a:lnTo>
                    <a:pt x="3" y="54"/>
                  </a:lnTo>
                  <a:lnTo>
                    <a:pt x="3" y="54"/>
                  </a:lnTo>
                  <a:close/>
                  <a:moveTo>
                    <a:pt x="6" y="63"/>
                  </a:moveTo>
                  <a:lnTo>
                    <a:pt x="6" y="58"/>
                  </a:lnTo>
                  <a:lnTo>
                    <a:pt x="32" y="58"/>
                  </a:lnTo>
                  <a:lnTo>
                    <a:pt x="32" y="50"/>
                  </a:lnTo>
                  <a:lnTo>
                    <a:pt x="18" y="50"/>
                  </a:lnTo>
                  <a:lnTo>
                    <a:pt x="18" y="46"/>
                  </a:lnTo>
                  <a:lnTo>
                    <a:pt x="32" y="46"/>
                  </a:lnTo>
                  <a:lnTo>
                    <a:pt x="32" y="40"/>
                  </a:lnTo>
                  <a:lnTo>
                    <a:pt x="38" y="40"/>
                  </a:lnTo>
                  <a:lnTo>
                    <a:pt x="38" y="46"/>
                  </a:lnTo>
                  <a:lnTo>
                    <a:pt x="54" y="46"/>
                  </a:lnTo>
                  <a:lnTo>
                    <a:pt x="54" y="50"/>
                  </a:lnTo>
                  <a:lnTo>
                    <a:pt x="38" y="50"/>
                  </a:lnTo>
                  <a:lnTo>
                    <a:pt x="38" y="58"/>
                  </a:lnTo>
                  <a:lnTo>
                    <a:pt x="66" y="58"/>
                  </a:lnTo>
                  <a:lnTo>
                    <a:pt x="66" y="63"/>
                  </a:lnTo>
                  <a:lnTo>
                    <a:pt x="6" y="63"/>
                  </a:lnTo>
                  <a:close/>
                  <a:moveTo>
                    <a:pt x="19" y="9"/>
                  </a:moveTo>
                  <a:lnTo>
                    <a:pt x="19" y="15"/>
                  </a:lnTo>
                  <a:lnTo>
                    <a:pt x="52" y="15"/>
                  </a:lnTo>
                  <a:lnTo>
                    <a:pt x="52" y="9"/>
                  </a:lnTo>
                  <a:lnTo>
                    <a:pt x="19" y="9"/>
                  </a:lnTo>
                  <a:close/>
                  <a:moveTo>
                    <a:pt x="19" y="19"/>
                  </a:moveTo>
                  <a:lnTo>
                    <a:pt x="19" y="24"/>
                  </a:lnTo>
                  <a:lnTo>
                    <a:pt x="52" y="24"/>
                  </a:lnTo>
                  <a:lnTo>
                    <a:pt x="52" y="19"/>
                  </a:lnTo>
                  <a:lnTo>
                    <a:pt x="19" y="19"/>
                  </a:lnTo>
                  <a:close/>
                  <a:moveTo>
                    <a:pt x="19" y="28"/>
                  </a:moveTo>
                  <a:lnTo>
                    <a:pt x="19" y="33"/>
                  </a:lnTo>
                  <a:lnTo>
                    <a:pt x="52" y="33"/>
                  </a:lnTo>
                  <a:lnTo>
                    <a:pt x="52" y="28"/>
                  </a:lnTo>
                  <a:lnTo>
                    <a:pt x="19"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0" name="Freeform 54">
              <a:extLst>
                <a:ext uri="{FF2B5EF4-FFF2-40B4-BE49-F238E27FC236}">
                  <a16:creationId xmlns:a16="http://schemas.microsoft.com/office/drawing/2014/main" id="{D608C0D1-5054-4020-AE4A-B14E77A16094}"/>
                </a:ext>
              </a:extLst>
            </p:cNvPr>
            <p:cNvSpPr>
              <a:spLocks noEditPoints="1"/>
            </p:cNvSpPr>
            <p:nvPr/>
          </p:nvSpPr>
          <p:spPr bwMode="auto">
            <a:xfrm>
              <a:off x="4784725" y="4760913"/>
              <a:ext cx="46038" cy="46038"/>
            </a:xfrm>
            <a:custGeom>
              <a:avLst/>
              <a:gdLst>
                <a:gd name="T0" fmla="*/ 9 w 58"/>
                <a:gd name="T1" fmla="*/ 57 h 58"/>
                <a:gd name="T2" fmla="*/ 3 w 58"/>
                <a:gd name="T3" fmla="*/ 58 h 58"/>
                <a:gd name="T4" fmla="*/ 3 w 58"/>
                <a:gd name="T5" fmla="*/ 58 h 58"/>
                <a:gd name="T6" fmla="*/ 1 w 58"/>
                <a:gd name="T7" fmla="*/ 46 h 58"/>
                <a:gd name="T8" fmla="*/ 0 w 58"/>
                <a:gd name="T9" fmla="*/ 33 h 58"/>
                <a:gd name="T10" fmla="*/ 0 w 58"/>
                <a:gd name="T11" fmla="*/ 33 h 58"/>
                <a:gd name="T12" fmla="*/ 1 w 58"/>
                <a:gd name="T13" fmla="*/ 17 h 58"/>
                <a:gd name="T14" fmla="*/ 5 w 58"/>
                <a:gd name="T15" fmla="*/ 0 h 58"/>
                <a:gd name="T16" fmla="*/ 10 w 58"/>
                <a:gd name="T17" fmla="*/ 1 h 58"/>
                <a:gd name="T18" fmla="*/ 10 w 58"/>
                <a:gd name="T19" fmla="*/ 1 h 58"/>
                <a:gd name="T20" fmla="*/ 6 w 58"/>
                <a:gd name="T21" fmla="*/ 18 h 58"/>
                <a:gd name="T22" fmla="*/ 5 w 58"/>
                <a:gd name="T23" fmla="*/ 33 h 58"/>
                <a:gd name="T24" fmla="*/ 5 w 58"/>
                <a:gd name="T25" fmla="*/ 33 h 58"/>
                <a:gd name="T26" fmla="*/ 6 w 58"/>
                <a:gd name="T27" fmla="*/ 45 h 58"/>
                <a:gd name="T28" fmla="*/ 9 w 58"/>
                <a:gd name="T29" fmla="*/ 57 h 58"/>
                <a:gd name="T30" fmla="*/ 9 w 58"/>
                <a:gd name="T31" fmla="*/ 57 h 58"/>
                <a:gd name="T32" fmla="*/ 58 w 58"/>
                <a:gd name="T33" fmla="*/ 55 h 58"/>
                <a:gd name="T34" fmla="*/ 58 w 58"/>
                <a:gd name="T35" fmla="*/ 55 h 58"/>
                <a:gd name="T36" fmla="*/ 43 w 58"/>
                <a:gd name="T37" fmla="*/ 56 h 58"/>
                <a:gd name="T38" fmla="*/ 43 w 58"/>
                <a:gd name="T39" fmla="*/ 56 h 58"/>
                <a:gd name="T40" fmla="*/ 35 w 58"/>
                <a:gd name="T41" fmla="*/ 56 h 58"/>
                <a:gd name="T42" fmla="*/ 29 w 58"/>
                <a:gd name="T43" fmla="*/ 55 h 58"/>
                <a:gd name="T44" fmla="*/ 29 w 58"/>
                <a:gd name="T45" fmla="*/ 55 h 58"/>
                <a:gd name="T46" fmla="*/ 24 w 58"/>
                <a:gd name="T47" fmla="*/ 53 h 58"/>
                <a:gd name="T48" fmla="*/ 21 w 58"/>
                <a:gd name="T49" fmla="*/ 51 h 58"/>
                <a:gd name="T50" fmla="*/ 21 w 58"/>
                <a:gd name="T51" fmla="*/ 51 h 58"/>
                <a:gd name="T52" fmla="*/ 19 w 58"/>
                <a:gd name="T53" fmla="*/ 48 h 58"/>
                <a:gd name="T54" fmla="*/ 19 w 58"/>
                <a:gd name="T55" fmla="*/ 44 h 58"/>
                <a:gd name="T56" fmla="*/ 19 w 58"/>
                <a:gd name="T57" fmla="*/ 44 h 58"/>
                <a:gd name="T58" fmla="*/ 19 w 58"/>
                <a:gd name="T59" fmla="*/ 41 h 58"/>
                <a:gd name="T60" fmla="*/ 20 w 58"/>
                <a:gd name="T61" fmla="*/ 38 h 58"/>
                <a:gd name="T62" fmla="*/ 24 w 58"/>
                <a:gd name="T63" fmla="*/ 31 h 58"/>
                <a:gd name="T64" fmla="*/ 28 w 58"/>
                <a:gd name="T65" fmla="*/ 34 h 58"/>
                <a:gd name="T66" fmla="*/ 28 w 58"/>
                <a:gd name="T67" fmla="*/ 34 h 58"/>
                <a:gd name="T68" fmla="*/ 25 w 58"/>
                <a:gd name="T69" fmla="*/ 38 h 58"/>
                <a:gd name="T70" fmla="*/ 24 w 58"/>
                <a:gd name="T71" fmla="*/ 44 h 58"/>
                <a:gd name="T72" fmla="*/ 24 w 58"/>
                <a:gd name="T73" fmla="*/ 44 h 58"/>
                <a:gd name="T74" fmla="*/ 24 w 58"/>
                <a:gd name="T75" fmla="*/ 46 h 58"/>
                <a:gd name="T76" fmla="*/ 26 w 58"/>
                <a:gd name="T77" fmla="*/ 48 h 58"/>
                <a:gd name="T78" fmla="*/ 26 w 58"/>
                <a:gd name="T79" fmla="*/ 48 h 58"/>
                <a:gd name="T80" fmla="*/ 29 w 58"/>
                <a:gd name="T81" fmla="*/ 50 h 58"/>
                <a:gd name="T82" fmla="*/ 32 w 58"/>
                <a:gd name="T83" fmla="*/ 50 h 58"/>
                <a:gd name="T84" fmla="*/ 32 w 58"/>
                <a:gd name="T85" fmla="*/ 50 h 58"/>
                <a:gd name="T86" fmla="*/ 43 w 58"/>
                <a:gd name="T87" fmla="*/ 51 h 58"/>
                <a:gd name="T88" fmla="*/ 43 w 58"/>
                <a:gd name="T89" fmla="*/ 51 h 58"/>
                <a:gd name="T90" fmla="*/ 58 w 58"/>
                <a:gd name="T91" fmla="*/ 50 h 58"/>
                <a:gd name="T92" fmla="*/ 58 w 58"/>
                <a:gd name="T93" fmla="*/ 55 h 58"/>
                <a:gd name="T94" fmla="*/ 57 w 58"/>
                <a:gd name="T95" fmla="*/ 9 h 58"/>
                <a:gd name="T96" fmla="*/ 57 w 58"/>
                <a:gd name="T97" fmla="*/ 9 h 58"/>
                <a:gd name="T98" fmla="*/ 47 w 58"/>
                <a:gd name="T99" fmla="*/ 9 h 58"/>
                <a:gd name="T100" fmla="*/ 47 w 58"/>
                <a:gd name="T101" fmla="*/ 9 h 58"/>
                <a:gd name="T102" fmla="*/ 20 w 58"/>
                <a:gd name="T103" fmla="*/ 11 h 58"/>
                <a:gd name="T104" fmla="*/ 20 w 58"/>
                <a:gd name="T105" fmla="*/ 11 h 58"/>
                <a:gd name="T106" fmla="*/ 20 w 58"/>
                <a:gd name="T107" fmla="*/ 5 h 58"/>
                <a:gd name="T108" fmla="*/ 20 w 58"/>
                <a:gd name="T109" fmla="*/ 5 h 58"/>
                <a:gd name="T110" fmla="*/ 49 w 58"/>
                <a:gd name="T111" fmla="*/ 4 h 58"/>
                <a:gd name="T112" fmla="*/ 49 w 58"/>
                <a:gd name="T113" fmla="*/ 4 h 58"/>
                <a:gd name="T114" fmla="*/ 57 w 58"/>
                <a:gd name="T115" fmla="*/ 5 h 58"/>
                <a:gd name="T116" fmla="*/ 57 w 58"/>
                <a:gd name="T117" fmla="*/ 5 h 58"/>
                <a:gd name="T118" fmla="*/ 57 w 58"/>
                <a:gd name="T119" fmla="*/ 5 h 58"/>
                <a:gd name="T120" fmla="*/ 57 w 58"/>
                <a:gd name="T121" fmla="*/ 9 h 58"/>
                <a:gd name="T122" fmla="*/ 57 w 58"/>
                <a:gd name="T123" fmla="*/ 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 h="58">
                  <a:moveTo>
                    <a:pt x="9" y="57"/>
                  </a:moveTo>
                  <a:lnTo>
                    <a:pt x="3" y="58"/>
                  </a:lnTo>
                  <a:lnTo>
                    <a:pt x="3" y="58"/>
                  </a:lnTo>
                  <a:lnTo>
                    <a:pt x="1" y="46"/>
                  </a:lnTo>
                  <a:lnTo>
                    <a:pt x="0" y="33"/>
                  </a:lnTo>
                  <a:lnTo>
                    <a:pt x="0" y="33"/>
                  </a:lnTo>
                  <a:lnTo>
                    <a:pt x="1" y="17"/>
                  </a:lnTo>
                  <a:lnTo>
                    <a:pt x="5" y="0"/>
                  </a:lnTo>
                  <a:lnTo>
                    <a:pt x="10" y="1"/>
                  </a:lnTo>
                  <a:lnTo>
                    <a:pt x="10" y="1"/>
                  </a:lnTo>
                  <a:lnTo>
                    <a:pt x="6" y="18"/>
                  </a:lnTo>
                  <a:lnTo>
                    <a:pt x="5" y="33"/>
                  </a:lnTo>
                  <a:lnTo>
                    <a:pt x="5" y="33"/>
                  </a:lnTo>
                  <a:lnTo>
                    <a:pt x="6" y="45"/>
                  </a:lnTo>
                  <a:lnTo>
                    <a:pt x="9" y="57"/>
                  </a:lnTo>
                  <a:lnTo>
                    <a:pt x="9" y="57"/>
                  </a:lnTo>
                  <a:close/>
                  <a:moveTo>
                    <a:pt x="58" y="55"/>
                  </a:moveTo>
                  <a:lnTo>
                    <a:pt x="58" y="55"/>
                  </a:lnTo>
                  <a:lnTo>
                    <a:pt x="43" y="56"/>
                  </a:lnTo>
                  <a:lnTo>
                    <a:pt x="43" y="56"/>
                  </a:lnTo>
                  <a:lnTo>
                    <a:pt x="35" y="56"/>
                  </a:lnTo>
                  <a:lnTo>
                    <a:pt x="29" y="55"/>
                  </a:lnTo>
                  <a:lnTo>
                    <a:pt x="29" y="55"/>
                  </a:lnTo>
                  <a:lnTo>
                    <a:pt x="24" y="53"/>
                  </a:lnTo>
                  <a:lnTo>
                    <a:pt x="21" y="51"/>
                  </a:lnTo>
                  <a:lnTo>
                    <a:pt x="21" y="51"/>
                  </a:lnTo>
                  <a:lnTo>
                    <a:pt x="19" y="48"/>
                  </a:lnTo>
                  <a:lnTo>
                    <a:pt x="19" y="44"/>
                  </a:lnTo>
                  <a:lnTo>
                    <a:pt x="19" y="44"/>
                  </a:lnTo>
                  <a:lnTo>
                    <a:pt x="19" y="41"/>
                  </a:lnTo>
                  <a:lnTo>
                    <a:pt x="20" y="38"/>
                  </a:lnTo>
                  <a:lnTo>
                    <a:pt x="24" y="31"/>
                  </a:lnTo>
                  <a:lnTo>
                    <a:pt x="28" y="34"/>
                  </a:lnTo>
                  <a:lnTo>
                    <a:pt x="28" y="34"/>
                  </a:lnTo>
                  <a:lnTo>
                    <a:pt x="25" y="38"/>
                  </a:lnTo>
                  <a:lnTo>
                    <a:pt x="24" y="44"/>
                  </a:lnTo>
                  <a:lnTo>
                    <a:pt x="24" y="44"/>
                  </a:lnTo>
                  <a:lnTo>
                    <a:pt x="24" y="46"/>
                  </a:lnTo>
                  <a:lnTo>
                    <a:pt x="26" y="48"/>
                  </a:lnTo>
                  <a:lnTo>
                    <a:pt x="26" y="48"/>
                  </a:lnTo>
                  <a:lnTo>
                    <a:pt x="29" y="50"/>
                  </a:lnTo>
                  <a:lnTo>
                    <a:pt x="32" y="50"/>
                  </a:lnTo>
                  <a:lnTo>
                    <a:pt x="32" y="50"/>
                  </a:lnTo>
                  <a:lnTo>
                    <a:pt x="43" y="51"/>
                  </a:lnTo>
                  <a:lnTo>
                    <a:pt x="43" y="51"/>
                  </a:lnTo>
                  <a:lnTo>
                    <a:pt x="58" y="50"/>
                  </a:lnTo>
                  <a:lnTo>
                    <a:pt x="58" y="55"/>
                  </a:lnTo>
                  <a:close/>
                  <a:moveTo>
                    <a:pt x="57" y="9"/>
                  </a:moveTo>
                  <a:lnTo>
                    <a:pt x="57" y="9"/>
                  </a:lnTo>
                  <a:lnTo>
                    <a:pt x="47" y="9"/>
                  </a:lnTo>
                  <a:lnTo>
                    <a:pt x="47" y="9"/>
                  </a:lnTo>
                  <a:lnTo>
                    <a:pt x="20" y="11"/>
                  </a:lnTo>
                  <a:lnTo>
                    <a:pt x="20" y="11"/>
                  </a:lnTo>
                  <a:lnTo>
                    <a:pt x="20" y="5"/>
                  </a:lnTo>
                  <a:lnTo>
                    <a:pt x="20" y="5"/>
                  </a:lnTo>
                  <a:lnTo>
                    <a:pt x="49" y="4"/>
                  </a:lnTo>
                  <a:lnTo>
                    <a:pt x="49" y="4"/>
                  </a:lnTo>
                  <a:lnTo>
                    <a:pt x="57" y="5"/>
                  </a:lnTo>
                  <a:lnTo>
                    <a:pt x="57" y="5"/>
                  </a:lnTo>
                  <a:lnTo>
                    <a:pt x="57" y="5"/>
                  </a:lnTo>
                  <a:lnTo>
                    <a:pt x="57" y="9"/>
                  </a:lnTo>
                  <a:lnTo>
                    <a:pt x="57"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1" name="Freeform 55">
              <a:extLst>
                <a:ext uri="{FF2B5EF4-FFF2-40B4-BE49-F238E27FC236}">
                  <a16:creationId xmlns:a16="http://schemas.microsoft.com/office/drawing/2014/main" id="{BBBF6F57-A4D0-4295-9A2B-72793878180E}"/>
                </a:ext>
              </a:extLst>
            </p:cNvPr>
            <p:cNvSpPr>
              <a:spLocks/>
            </p:cNvSpPr>
            <p:nvPr/>
          </p:nvSpPr>
          <p:spPr bwMode="auto">
            <a:xfrm>
              <a:off x="4840288" y="4794250"/>
              <a:ext cx="12700" cy="14288"/>
            </a:xfrm>
            <a:custGeom>
              <a:avLst/>
              <a:gdLst>
                <a:gd name="T0" fmla="*/ 16 w 16"/>
                <a:gd name="T1" fmla="*/ 14 h 18"/>
                <a:gd name="T2" fmla="*/ 11 w 16"/>
                <a:gd name="T3" fmla="*/ 18 h 18"/>
                <a:gd name="T4" fmla="*/ 11 w 16"/>
                <a:gd name="T5" fmla="*/ 18 h 18"/>
                <a:gd name="T6" fmla="*/ 6 w 16"/>
                <a:gd name="T7" fmla="*/ 10 h 18"/>
                <a:gd name="T8" fmla="*/ 0 w 16"/>
                <a:gd name="T9" fmla="*/ 3 h 18"/>
                <a:gd name="T10" fmla="*/ 4 w 16"/>
                <a:gd name="T11" fmla="*/ 0 h 18"/>
                <a:gd name="T12" fmla="*/ 4 w 16"/>
                <a:gd name="T13" fmla="*/ 0 h 18"/>
                <a:gd name="T14" fmla="*/ 16 w 16"/>
                <a:gd name="T15" fmla="*/ 14 h 18"/>
                <a:gd name="T16" fmla="*/ 16 w 16"/>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8">
                  <a:moveTo>
                    <a:pt x="16" y="14"/>
                  </a:moveTo>
                  <a:lnTo>
                    <a:pt x="11" y="18"/>
                  </a:lnTo>
                  <a:lnTo>
                    <a:pt x="11" y="18"/>
                  </a:lnTo>
                  <a:lnTo>
                    <a:pt x="6" y="10"/>
                  </a:lnTo>
                  <a:lnTo>
                    <a:pt x="0" y="3"/>
                  </a:lnTo>
                  <a:lnTo>
                    <a:pt x="4" y="0"/>
                  </a:lnTo>
                  <a:lnTo>
                    <a:pt x="4" y="0"/>
                  </a:lnTo>
                  <a:lnTo>
                    <a:pt x="16" y="14"/>
                  </a:lnTo>
                  <a:lnTo>
                    <a:pt x="16"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2" name="Freeform 56">
              <a:extLst>
                <a:ext uri="{FF2B5EF4-FFF2-40B4-BE49-F238E27FC236}">
                  <a16:creationId xmlns:a16="http://schemas.microsoft.com/office/drawing/2014/main" id="{8637A277-4898-4CD5-AED7-C9BB7F12FBB3}"/>
                </a:ext>
              </a:extLst>
            </p:cNvPr>
            <p:cNvSpPr>
              <a:spLocks noEditPoints="1"/>
            </p:cNvSpPr>
            <p:nvPr/>
          </p:nvSpPr>
          <p:spPr bwMode="auto">
            <a:xfrm>
              <a:off x="4897438" y="4757738"/>
              <a:ext cx="52388" cy="50800"/>
            </a:xfrm>
            <a:custGeom>
              <a:avLst/>
              <a:gdLst>
                <a:gd name="T0" fmla="*/ 19 w 67"/>
                <a:gd name="T1" fmla="*/ 10 h 65"/>
                <a:gd name="T2" fmla="*/ 20 w 67"/>
                <a:gd name="T3" fmla="*/ 0 h 65"/>
                <a:gd name="T4" fmla="*/ 25 w 67"/>
                <a:gd name="T5" fmla="*/ 10 h 65"/>
                <a:gd name="T6" fmla="*/ 41 w 67"/>
                <a:gd name="T7" fmla="*/ 10 h 65"/>
                <a:gd name="T8" fmla="*/ 52 w 67"/>
                <a:gd name="T9" fmla="*/ 2 h 65"/>
                <a:gd name="T10" fmla="*/ 47 w 67"/>
                <a:gd name="T11" fmla="*/ 10 h 65"/>
                <a:gd name="T12" fmla="*/ 67 w 67"/>
                <a:gd name="T13" fmla="*/ 14 h 65"/>
                <a:gd name="T14" fmla="*/ 0 w 67"/>
                <a:gd name="T15" fmla="*/ 10 h 65"/>
                <a:gd name="T16" fmla="*/ 26 w 67"/>
                <a:gd name="T17" fmla="*/ 49 h 65"/>
                <a:gd name="T18" fmla="*/ 9 w 67"/>
                <a:gd name="T19" fmla="*/ 65 h 65"/>
                <a:gd name="T20" fmla="*/ 4 w 67"/>
                <a:gd name="T21" fmla="*/ 21 h 65"/>
                <a:gd name="T22" fmla="*/ 32 w 67"/>
                <a:gd name="T23" fmla="*/ 60 h 65"/>
                <a:gd name="T24" fmla="*/ 31 w 67"/>
                <a:gd name="T25" fmla="*/ 62 h 65"/>
                <a:gd name="T26" fmla="*/ 30 w 67"/>
                <a:gd name="T27" fmla="*/ 63 h 65"/>
                <a:gd name="T28" fmla="*/ 26 w 67"/>
                <a:gd name="T29" fmla="*/ 65 h 65"/>
                <a:gd name="T30" fmla="*/ 18 w 67"/>
                <a:gd name="T31" fmla="*/ 60 h 65"/>
                <a:gd name="T32" fmla="*/ 23 w 67"/>
                <a:gd name="T33" fmla="*/ 60 h 65"/>
                <a:gd name="T34" fmla="*/ 25 w 67"/>
                <a:gd name="T35" fmla="*/ 59 h 65"/>
                <a:gd name="T36" fmla="*/ 26 w 67"/>
                <a:gd name="T37" fmla="*/ 49 h 65"/>
                <a:gd name="T38" fmla="*/ 26 w 67"/>
                <a:gd name="T39" fmla="*/ 25 h 65"/>
                <a:gd name="T40" fmla="*/ 9 w 67"/>
                <a:gd name="T41" fmla="*/ 33 h 65"/>
                <a:gd name="T42" fmla="*/ 9 w 67"/>
                <a:gd name="T43" fmla="*/ 45 h 65"/>
                <a:gd name="T44" fmla="*/ 26 w 67"/>
                <a:gd name="T45" fmla="*/ 37 h 65"/>
                <a:gd name="T46" fmla="*/ 9 w 67"/>
                <a:gd name="T47" fmla="*/ 45 h 65"/>
                <a:gd name="T48" fmla="*/ 40 w 67"/>
                <a:gd name="T49" fmla="*/ 23 h 65"/>
                <a:gd name="T50" fmla="*/ 47 w 67"/>
                <a:gd name="T51" fmla="*/ 52 h 65"/>
                <a:gd name="T52" fmla="*/ 56 w 67"/>
                <a:gd name="T53" fmla="*/ 65 h 65"/>
                <a:gd name="T54" fmla="*/ 46 w 67"/>
                <a:gd name="T55" fmla="*/ 60 h 65"/>
                <a:gd name="T56" fmla="*/ 53 w 67"/>
                <a:gd name="T57" fmla="*/ 60 h 65"/>
                <a:gd name="T58" fmla="*/ 55 w 67"/>
                <a:gd name="T59" fmla="*/ 59 h 65"/>
                <a:gd name="T60" fmla="*/ 56 w 67"/>
                <a:gd name="T61" fmla="*/ 19 h 65"/>
                <a:gd name="T62" fmla="*/ 62 w 67"/>
                <a:gd name="T63" fmla="*/ 60 h 65"/>
                <a:gd name="T64" fmla="*/ 61 w 67"/>
                <a:gd name="T65" fmla="*/ 62 h 65"/>
                <a:gd name="T66" fmla="*/ 60 w 67"/>
                <a:gd name="T67" fmla="*/ 63 h 65"/>
                <a:gd name="T68" fmla="*/ 56 w 67"/>
                <a:gd name="T6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 h="65">
                  <a:moveTo>
                    <a:pt x="19" y="10"/>
                  </a:moveTo>
                  <a:lnTo>
                    <a:pt x="19" y="10"/>
                  </a:lnTo>
                  <a:lnTo>
                    <a:pt x="14" y="2"/>
                  </a:lnTo>
                  <a:lnTo>
                    <a:pt x="20" y="0"/>
                  </a:lnTo>
                  <a:lnTo>
                    <a:pt x="20" y="0"/>
                  </a:lnTo>
                  <a:lnTo>
                    <a:pt x="25" y="10"/>
                  </a:lnTo>
                  <a:lnTo>
                    <a:pt x="41" y="10"/>
                  </a:lnTo>
                  <a:lnTo>
                    <a:pt x="41" y="10"/>
                  </a:lnTo>
                  <a:lnTo>
                    <a:pt x="46" y="0"/>
                  </a:lnTo>
                  <a:lnTo>
                    <a:pt x="52" y="2"/>
                  </a:lnTo>
                  <a:lnTo>
                    <a:pt x="52" y="2"/>
                  </a:lnTo>
                  <a:lnTo>
                    <a:pt x="47" y="10"/>
                  </a:lnTo>
                  <a:lnTo>
                    <a:pt x="67" y="10"/>
                  </a:lnTo>
                  <a:lnTo>
                    <a:pt x="67" y="14"/>
                  </a:lnTo>
                  <a:lnTo>
                    <a:pt x="0" y="14"/>
                  </a:lnTo>
                  <a:lnTo>
                    <a:pt x="0" y="10"/>
                  </a:lnTo>
                  <a:lnTo>
                    <a:pt x="19" y="10"/>
                  </a:lnTo>
                  <a:close/>
                  <a:moveTo>
                    <a:pt x="26" y="49"/>
                  </a:moveTo>
                  <a:lnTo>
                    <a:pt x="9" y="49"/>
                  </a:lnTo>
                  <a:lnTo>
                    <a:pt x="9" y="65"/>
                  </a:lnTo>
                  <a:lnTo>
                    <a:pt x="4" y="65"/>
                  </a:lnTo>
                  <a:lnTo>
                    <a:pt x="4" y="21"/>
                  </a:lnTo>
                  <a:lnTo>
                    <a:pt x="32" y="21"/>
                  </a:lnTo>
                  <a:lnTo>
                    <a:pt x="32" y="60"/>
                  </a:lnTo>
                  <a:lnTo>
                    <a:pt x="32" y="60"/>
                  </a:lnTo>
                  <a:lnTo>
                    <a:pt x="31" y="62"/>
                  </a:lnTo>
                  <a:lnTo>
                    <a:pt x="30" y="63"/>
                  </a:lnTo>
                  <a:lnTo>
                    <a:pt x="30" y="63"/>
                  </a:lnTo>
                  <a:lnTo>
                    <a:pt x="28" y="64"/>
                  </a:lnTo>
                  <a:lnTo>
                    <a:pt x="26" y="65"/>
                  </a:lnTo>
                  <a:lnTo>
                    <a:pt x="19" y="65"/>
                  </a:lnTo>
                  <a:lnTo>
                    <a:pt x="18" y="60"/>
                  </a:lnTo>
                  <a:lnTo>
                    <a:pt x="23" y="60"/>
                  </a:lnTo>
                  <a:lnTo>
                    <a:pt x="23" y="60"/>
                  </a:lnTo>
                  <a:lnTo>
                    <a:pt x="25" y="59"/>
                  </a:lnTo>
                  <a:lnTo>
                    <a:pt x="25" y="59"/>
                  </a:lnTo>
                  <a:lnTo>
                    <a:pt x="26" y="58"/>
                  </a:lnTo>
                  <a:lnTo>
                    <a:pt x="26" y="49"/>
                  </a:lnTo>
                  <a:close/>
                  <a:moveTo>
                    <a:pt x="26" y="33"/>
                  </a:moveTo>
                  <a:lnTo>
                    <a:pt x="26" y="25"/>
                  </a:lnTo>
                  <a:lnTo>
                    <a:pt x="9" y="25"/>
                  </a:lnTo>
                  <a:lnTo>
                    <a:pt x="9" y="33"/>
                  </a:lnTo>
                  <a:lnTo>
                    <a:pt x="26" y="33"/>
                  </a:lnTo>
                  <a:close/>
                  <a:moveTo>
                    <a:pt x="9" y="45"/>
                  </a:moveTo>
                  <a:lnTo>
                    <a:pt x="26" y="45"/>
                  </a:lnTo>
                  <a:lnTo>
                    <a:pt x="26" y="37"/>
                  </a:lnTo>
                  <a:lnTo>
                    <a:pt x="9" y="37"/>
                  </a:lnTo>
                  <a:lnTo>
                    <a:pt x="9" y="45"/>
                  </a:lnTo>
                  <a:close/>
                  <a:moveTo>
                    <a:pt x="40" y="52"/>
                  </a:moveTo>
                  <a:lnTo>
                    <a:pt x="40" y="23"/>
                  </a:lnTo>
                  <a:lnTo>
                    <a:pt x="47" y="23"/>
                  </a:lnTo>
                  <a:lnTo>
                    <a:pt x="47" y="52"/>
                  </a:lnTo>
                  <a:lnTo>
                    <a:pt x="40" y="52"/>
                  </a:lnTo>
                  <a:close/>
                  <a:moveTo>
                    <a:pt x="56" y="65"/>
                  </a:moveTo>
                  <a:lnTo>
                    <a:pt x="46" y="65"/>
                  </a:lnTo>
                  <a:lnTo>
                    <a:pt x="46" y="60"/>
                  </a:lnTo>
                  <a:lnTo>
                    <a:pt x="53" y="60"/>
                  </a:lnTo>
                  <a:lnTo>
                    <a:pt x="53" y="60"/>
                  </a:lnTo>
                  <a:lnTo>
                    <a:pt x="55" y="59"/>
                  </a:lnTo>
                  <a:lnTo>
                    <a:pt x="55" y="59"/>
                  </a:lnTo>
                  <a:lnTo>
                    <a:pt x="56" y="58"/>
                  </a:lnTo>
                  <a:lnTo>
                    <a:pt x="56" y="19"/>
                  </a:lnTo>
                  <a:lnTo>
                    <a:pt x="62" y="19"/>
                  </a:lnTo>
                  <a:lnTo>
                    <a:pt x="62" y="60"/>
                  </a:lnTo>
                  <a:lnTo>
                    <a:pt x="62" y="60"/>
                  </a:lnTo>
                  <a:lnTo>
                    <a:pt x="61" y="62"/>
                  </a:lnTo>
                  <a:lnTo>
                    <a:pt x="60" y="63"/>
                  </a:lnTo>
                  <a:lnTo>
                    <a:pt x="60" y="63"/>
                  </a:lnTo>
                  <a:lnTo>
                    <a:pt x="58" y="65"/>
                  </a:lnTo>
                  <a:lnTo>
                    <a:pt x="56" y="65"/>
                  </a:lnTo>
                  <a:lnTo>
                    <a:pt x="56" y="6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3" name="Freeform 57">
              <a:extLst>
                <a:ext uri="{FF2B5EF4-FFF2-40B4-BE49-F238E27FC236}">
                  <a16:creationId xmlns:a16="http://schemas.microsoft.com/office/drawing/2014/main" id="{C7F355BB-8302-4F6C-A96E-EA3F78423235}"/>
                </a:ext>
              </a:extLst>
            </p:cNvPr>
            <p:cNvSpPr>
              <a:spLocks noEditPoints="1"/>
            </p:cNvSpPr>
            <p:nvPr/>
          </p:nvSpPr>
          <p:spPr bwMode="auto">
            <a:xfrm>
              <a:off x="4954588" y="4757738"/>
              <a:ext cx="55563" cy="50800"/>
            </a:xfrm>
            <a:custGeom>
              <a:avLst/>
              <a:gdLst>
                <a:gd name="T0" fmla="*/ 50 w 71"/>
                <a:gd name="T1" fmla="*/ 63 h 64"/>
                <a:gd name="T2" fmla="*/ 32 w 71"/>
                <a:gd name="T3" fmla="*/ 63 h 64"/>
                <a:gd name="T4" fmla="*/ 24 w 71"/>
                <a:gd name="T5" fmla="*/ 62 h 64"/>
                <a:gd name="T6" fmla="*/ 20 w 71"/>
                <a:gd name="T7" fmla="*/ 61 h 64"/>
                <a:gd name="T8" fmla="*/ 17 w 71"/>
                <a:gd name="T9" fmla="*/ 59 h 64"/>
                <a:gd name="T10" fmla="*/ 13 w 71"/>
                <a:gd name="T11" fmla="*/ 55 h 64"/>
                <a:gd name="T12" fmla="*/ 8 w 71"/>
                <a:gd name="T13" fmla="*/ 60 h 64"/>
                <a:gd name="T14" fmla="*/ 0 w 71"/>
                <a:gd name="T15" fmla="*/ 59 h 64"/>
                <a:gd name="T16" fmla="*/ 5 w 71"/>
                <a:gd name="T17" fmla="*/ 56 h 64"/>
                <a:gd name="T18" fmla="*/ 10 w 71"/>
                <a:gd name="T19" fmla="*/ 52 h 64"/>
                <a:gd name="T20" fmla="*/ 1 w 71"/>
                <a:gd name="T21" fmla="*/ 31 h 64"/>
                <a:gd name="T22" fmla="*/ 16 w 71"/>
                <a:gd name="T23" fmla="*/ 26 h 64"/>
                <a:gd name="T24" fmla="*/ 16 w 71"/>
                <a:gd name="T25" fmla="*/ 49 h 64"/>
                <a:gd name="T26" fmla="*/ 18 w 71"/>
                <a:gd name="T27" fmla="*/ 54 h 64"/>
                <a:gd name="T28" fmla="*/ 21 w 71"/>
                <a:gd name="T29" fmla="*/ 56 h 64"/>
                <a:gd name="T30" fmla="*/ 24 w 71"/>
                <a:gd name="T31" fmla="*/ 57 h 64"/>
                <a:gd name="T32" fmla="*/ 31 w 71"/>
                <a:gd name="T33" fmla="*/ 58 h 64"/>
                <a:gd name="T34" fmla="*/ 46 w 71"/>
                <a:gd name="T35" fmla="*/ 59 h 64"/>
                <a:gd name="T36" fmla="*/ 70 w 71"/>
                <a:gd name="T37" fmla="*/ 63 h 64"/>
                <a:gd name="T38" fmla="*/ 12 w 71"/>
                <a:gd name="T39" fmla="*/ 16 h 64"/>
                <a:gd name="T40" fmla="*/ 3 w 71"/>
                <a:gd name="T41" fmla="*/ 3 h 64"/>
                <a:gd name="T42" fmla="*/ 8 w 71"/>
                <a:gd name="T43" fmla="*/ 0 h 64"/>
                <a:gd name="T44" fmla="*/ 12 w 71"/>
                <a:gd name="T45" fmla="*/ 16 h 64"/>
                <a:gd name="T46" fmla="*/ 19 w 71"/>
                <a:gd name="T47" fmla="*/ 48 h 64"/>
                <a:gd name="T48" fmla="*/ 24 w 71"/>
                <a:gd name="T49" fmla="*/ 37 h 64"/>
                <a:gd name="T50" fmla="*/ 29 w 71"/>
                <a:gd name="T51" fmla="*/ 24 h 64"/>
                <a:gd name="T52" fmla="*/ 34 w 71"/>
                <a:gd name="T53" fmla="*/ 25 h 64"/>
                <a:gd name="T54" fmla="*/ 30 w 71"/>
                <a:gd name="T55" fmla="*/ 38 h 64"/>
                <a:gd name="T56" fmla="*/ 24 w 71"/>
                <a:gd name="T57" fmla="*/ 50 h 64"/>
                <a:gd name="T58" fmla="*/ 41 w 71"/>
                <a:gd name="T59" fmla="*/ 56 h 64"/>
                <a:gd name="T60" fmla="*/ 20 w 71"/>
                <a:gd name="T61" fmla="*/ 19 h 64"/>
                <a:gd name="T62" fmla="*/ 41 w 71"/>
                <a:gd name="T63" fmla="*/ 15 h 64"/>
                <a:gd name="T64" fmla="*/ 46 w 71"/>
                <a:gd name="T65" fmla="*/ 0 h 64"/>
                <a:gd name="T66" fmla="*/ 67 w 71"/>
                <a:gd name="T67" fmla="*/ 15 h 64"/>
                <a:gd name="T68" fmla="*/ 46 w 71"/>
                <a:gd name="T69" fmla="*/ 19 h 64"/>
                <a:gd name="T70" fmla="*/ 41 w 71"/>
                <a:gd name="T71" fmla="*/ 56 h 64"/>
                <a:gd name="T72" fmla="*/ 58 w 71"/>
                <a:gd name="T73" fmla="*/ 12 h 64"/>
                <a:gd name="T74" fmla="*/ 55 w 71"/>
                <a:gd name="T75" fmla="*/ 1 h 64"/>
                <a:gd name="T76" fmla="*/ 63 w 71"/>
                <a:gd name="T77" fmla="*/ 9 h 64"/>
                <a:gd name="T78" fmla="*/ 62 w 71"/>
                <a:gd name="T79" fmla="*/ 50 h 64"/>
                <a:gd name="T80" fmla="*/ 57 w 71"/>
                <a:gd name="T81" fmla="*/ 38 h 64"/>
                <a:gd name="T82" fmla="*/ 53 w 71"/>
                <a:gd name="T83" fmla="*/ 25 h 64"/>
                <a:gd name="T84" fmla="*/ 58 w 71"/>
                <a:gd name="T85" fmla="*/ 23 h 64"/>
                <a:gd name="T86" fmla="*/ 62 w 71"/>
                <a:gd name="T87" fmla="*/ 36 h 64"/>
                <a:gd name="T88" fmla="*/ 62 w 71"/>
                <a:gd name="T89" fmla="*/ 5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 h="64">
                  <a:moveTo>
                    <a:pt x="70" y="63"/>
                  </a:moveTo>
                  <a:lnTo>
                    <a:pt x="50" y="63"/>
                  </a:lnTo>
                  <a:lnTo>
                    <a:pt x="50" y="63"/>
                  </a:lnTo>
                  <a:lnTo>
                    <a:pt x="32" y="63"/>
                  </a:lnTo>
                  <a:lnTo>
                    <a:pt x="32" y="63"/>
                  </a:lnTo>
                  <a:lnTo>
                    <a:pt x="24" y="62"/>
                  </a:lnTo>
                  <a:lnTo>
                    <a:pt x="24" y="62"/>
                  </a:lnTo>
                  <a:lnTo>
                    <a:pt x="20" y="61"/>
                  </a:lnTo>
                  <a:lnTo>
                    <a:pt x="17" y="59"/>
                  </a:lnTo>
                  <a:lnTo>
                    <a:pt x="17" y="59"/>
                  </a:lnTo>
                  <a:lnTo>
                    <a:pt x="15" y="57"/>
                  </a:lnTo>
                  <a:lnTo>
                    <a:pt x="13" y="55"/>
                  </a:lnTo>
                  <a:lnTo>
                    <a:pt x="13" y="55"/>
                  </a:lnTo>
                  <a:lnTo>
                    <a:pt x="8" y="60"/>
                  </a:lnTo>
                  <a:lnTo>
                    <a:pt x="2" y="64"/>
                  </a:lnTo>
                  <a:lnTo>
                    <a:pt x="0" y="59"/>
                  </a:lnTo>
                  <a:lnTo>
                    <a:pt x="0" y="59"/>
                  </a:lnTo>
                  <a:lnTo>
                    <a:pt x="5" y="56"/>
                  </a:lnTo>
                  <a:lnTo>
                    <a:pt x="5" y="56"/>
                  </a:lnTo>
                  <a:lnTo>
                    <a:pt x="10" y="52"/>
                  </a:lnTo>
                  <a:lnTo>
                    <a:pt x="10" y="31"/>
                  </a:lnTo>
                  <a:lnTo>
                    <a:pt x="1" y="31"/>
                  </a:lnTo>
                  <a:lnTo>
                    <a:pt x="1" y="26"/>
                  </a:lnTo>
                  <a:lnTo>
                    <a:pt x="16" y="26"/>
                  </a:lnTo>
                  <a:lnTo>
                    <a:pt x="16" y="49"/>
                  </a:lnTo>
                  <a:lnTo>
                    <a:pt x="16" y="49"/>
                  </a:lnTo>
                  <a:lnTo>
                    <a:pt x="16" y="52"/>
                  </a:lnTo>
                  <a:lnTo>
                    <a:pt x="18" y="54"/>
                  </a:lnTo>
                  <a:lnTo>
                    <a:pt x="18" y="54"/>
                  </a:lnTo>
                  <a:lnTo>
                    <a:pt x="21" y="56"/>
                  </a:lnTo>
                  <a:lnTo>
                    <a:pt x="24" y="57"/>
                  </a:lnTo>
                  <a:lnTo>
                    <a:pt x="24" y="57"/>
                  </a:lnTo>
                  <a:lnTo>
                    <a:pt x="31" y="58"/>
                  </a:lnTo>
                  <a:lnTo>
                    <a:pt x="31" y="58"/>
                  </a:lnTo>
                  <a:lnTo>
                    <a:pt x="46" y="59"/>
                  </a:lnTo>
                  <a:lnTo>
                    <a:pt x="46" y="59"/>
                  </a:lnTo>
                  <a:lnTo>
                    <a:pt x="71" y="58"/>
                  </a:lnTo>
                  <a:lnTo>
                    <a:pt x="70" y="63"/>
                  </a:lnTo>
                  <a:close/>
                  <a:moveTo>
                    <a:pt x="12" y="16"/>
                  </a:moveTo>
                  <a:lnTo>
                    <a:pt x="12" y="16"/>
                  </a:lnTo>
                  <a:lnTo>
                    <a:pt x="8" y="9"/>
                  </a:lnTo>
                  <a:lnTo>
                    <a:pt x="3" y="3"/>
                  </a:lnTo>
                  <a:lnTo>
                    <a:pt x="8" y="0"/>
                  </a:lnTo>
                  <a:lnTo>
                    <a:pt x="8" y="0"/>
                  </a:lnTo>
                  <a:lnTo>
                    <a:pt x="17" y="12"/>
                  </a:lnTo>
                  <a:lnTo>
                    <a:pt x="12" y="16"/>
                  </a:lnTo>
                  <a:close/>
                  <a:moveTo>
                    <a:pt x="24" y="50"/>
                  </a:moveTo>
                  <a:lnTo>
                    <a:pt x="19" y="48"/>
                  </a:lnTo>
                  <a:lnTo>
                    <a:pt x="19" y="48"/>
                  </a:lnTo>
                  <a:lnTo>
                    <a:pt x="24" y="37"/>
                  </a:lnTo>
                  <a:lnTo>
                    <a:pt x="24" y="37"/>
                  </a:lnTo>
                  <a:lnTo>
                    <a:pt x="29" y="24"/>
                  </a:lnTo>
                  <a:lnTo>
                    <a:pt x="34" y="25"/>
                  </a:lnTo>
                  <a:lnTo>
                    <a:pt x="34" y="25"/>
                  </a:lnTo>
                  <a:lnTo>
                    <a:pt x="30" y="38"/>
                  </a:lnTo>
                  <a:lnTo>
                    <a:pt x="30" y="38"/>
                  </a:lnTo>
                  <a:lnTo>
                    <a:pt x="26" y="45"/>
                  </a:lnTo>
                  <a:lnTo>
                    <a:pt x="24" y="50"/>
                  </a:lnTo>
                  <a:lnTo>
                    <a:pt x="24" y="50"/>
                  </a:lnTo>
                  <a:close/>
                  <a:moveTo>
                    <a:pt x="41" y="56"/>
                  </a:moveTo>
                  <a:lnTo>
                    <a:pt x="41" y="19"/>
                  </a:lnTo>
                  <a:lnTo>
                    <a:pt x="20" y="19"/>
                  </a:lnTo>
                  <a:lnTo>
                    <a:pt x="20" y="15"/>
                  </a:lnTo>
                  <a:lnTo>
                    <a:pt x="41" y="15"/>
                  </a:lnTo>
                  <a:lnTo>
                    <a:pt x="41" y="0"/>
                  </a:lnTo>
                  <a:lnTo>
                    <a:pt x="46" y="0"/>
                  </a:lnTo>
                  <a:lnTo>
                    <a:pt x="46" y="15"/>
                  </a:lnTo>
                  <a:lnTo>
                    <a:pt x="67" y="15"/>
                  </a:lnTo>
                  <a:lnTo>
                    <a:pt x="67" y="19"/>
                  </a:lnTo>
                  <a:lnTo>
                    <a:pt x="46" y="19"/>
                  </a:lnTo>
                  <a:lnTo>
                    <a:pt x="46" y="56"/>
                  </a:lnTo>
                  <a:lnTo>
                    <a:pt x="41" y="56"/>
                  </a:lnTo>
                  <a:close/>
                  <a:moveTo>
                    <a:pt x="58" y="12"/>
                  </a:moveTo>
                  <a:lnTo>
                    <a:pt x="58" y="12"/>
                  </a:lnTo>
                  <a:lnTo>
                    <a:pt x="51" y="4"/>
                  </a:lnTo>
                  <a:lnTo>
                    <a:pt x="55" y="1"/>
                  </a:lnTo>
                  <a:lnTo>
                    <a:pt x="55" y="1"/>
                  </a:lnTo>
                  <a:lnTo>
                    <a:pt x="63" y="9"/>
                  </a:lnTo>
                  <a:lnTo>
                    <a:pt x="58" y="12"/>
                  </a:lnTo>
                  <a:close/>
                  <a:moveTo>
                    <a:pt x="62" y="50"/>
                  </a:moveTo>
                  <a:lnTo>
                    <a:pt x="62" y="50"/>
                  </a:lnTo>
                  <a:lnTo>
                    <a:pt x="57" y="38"/>
                  </a:lnTo>
                  <a:lnTo>
                    <a:pt x="57" y="38"/>
                  </a:lnTo>
                  <a:lnTo>
                    <a:pt x="53" y="25"/>
                  </a:lnTo>
                  <a:lnTo>
                    <a:pt x="58" y="23"/>
                  </a:lnTo>
                  <a:lnTo>
                    <a:pt x="58" y="23"/>
                  </a:lnTo>
                  <a:lnTo>
                    <a:pt x="62" y="36"/>
                  </a:lnTo>
                  <a:lnTo>
                    <a:pt x="62" y="36"/>
                  </a:lnTo>
                  <a:lnTo>
                    <a:pt x="67" y="47"/>
                  </a:lnTo>
                  <a:lnTo>
                    <a:pt x="62" y="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4" name="Freeform 58">
              <a:extLst>
                <a:ext uri="{FF2B5EF4-FFF2-40B4-BE49-F238E27FC236}">
                  <a16:creationId xmlns:a16="http://schemas.microsoft.com/office/drawing/2014/main" id="{3E5715BE-CEB6-4E3D-A055-2CDA94A3E36D}"/>
                </a:ext>
              </a:extLst>
            </p:cNvPr>
            <p:cNvSpPr>
              <a:spLocks noEditPoints="1"/>
            </p:cNvSpPr>
            <p:nvPr/>
          </p:nvSpPr>
          <p:spPr bwMode="auto">
            <a:xfrm>
              <a:off x="5014913" y="4764088"/>
              <a:ext cx="52388" cy="42863"/>
            </a:xfrm>
            <a:custGeom>
              <a:avLst/>
              <a:gdLst>
                <a:gd name="T0" fmla="*/ 33 w 67"/>
                <a:gd name="T1" fmla="*/ 50 h 55"/>
                <a:gd name="T2" fmla="*/ 39 w 67"/>
                <a:gd name="T3" fmla="*/ 49 h 55"/>
                <a:gd name="T4" fmla="*/ 49 w 67"/>
                <a:gd name="T5" fmla="*/ 46 h 55"/>
                <a:gd name="T6" fmla="*/ 53 w 67"/>
                <a:gd name="T7" fmla="*/ 43 h 55"/>
                <a:gd name="T8" fmla="*/ 59 w 67"/>
                <a:gd name="T9" fmla="*/ 36 h 55"/>
                <a:gd name="T10" fmla="*/ 61 w 67"/>
                <a:gd name="T11" fmla="*/ 27 h 55"/>
                <a:gd name="T12" fmla="*/ 60 w 67"/>
                <a:gd name="T13" fmla="*/ 22 h 55"/>
                <a:gd name="T14" fmla="*/ 57 w 67"/>
                <a:gd name="T15" fmla="*/ 14 h 55"/>
                <a:gd name="T16" fmla="*/ 54 w 67"/>
                <a:gd name="T17" fmla="*/ 11 h 55"/>
                <a:gd name="T18" fmla="*/ 47 w 67"/>
                <a:gd name="T19" fmla="*/ 6 h 55"/>
                <a:gd name="T20" fmla="*/ 36 w 67"/>
                <a:gd name="T21" fmla="*/ 5 h 55"/>
                <a:gd name="T22" fmla="*/ 36 w 67"/>
                <a:gd name="T23" fmla="*/ 15 h 55"/>
                <a:gd name="T24" fmla="*/ 32 w 67"/>
                <a:gd name="T25" fmla="*/ 31 h 55"/>
                <a:gd name="T26" fmla="*/ 29 w 67"/>
                <a:gd name="T27" fmla="*/ 37 h 55"/>
                <a:gd name="T28" fmla="*/ 22 w 67"/>
                <a:gd name="T29" fmla="*/ 47 h 55"/>
                <a:gd name="T30" fmla="*/ 13 w 67"/>
                <a:gd name="T31" fmla="*/ 50 h 55"/>
                <a:gd name="T32" fmla="*/ 11 w 67"/>
                <a:gd name="T33" fmla="*/ 50 h 55"/>
                <a:gd name="T34" fmla="*/ 5 w 67"/>
                <a:gd name="T35" fmla="*/ 47 h 55"/>
                <a:gd name="T36" fmla="*/ 3 w 67"/>
                <a:gd name="T37" fmla="*/ 45 h 55"/>
                <a:gd name="T38" fmla="*/ 0 w 67"/>
                <a:gd name="T39" fmla="*/ 32 h 55"/>
                <a:gd name="T40" fmla="*/ 0 w 67"/>
                <a:gd name="T41" fmla="*/ 27 h 55"/>
                <a:gd name="T42" fmla="*/ 5 w 67"/>
                <a:gd name="T43" fmla="*/ 16 h 55"/>
                <a:gd name="T44" fmla="*/ 11 w 67"/>
                <a:gd name="T45" fmla="*/ 11 h 55"/>
                <a:gd name="T46" fmla="*/ 22 w 67"/>
                <a:gd name="T47" fmla="*/ 3 h 55"/>
                <a:gd name="T48" fmla="*/ 36 w 67"/>
                <a:gd name="T49" fmla="*/ 0 h 55"/>
                <a:gd name="T50" fmla="*/ 42 w 67"/>
                <a:gd name="T51" fmla="*/ 1 h 55"/>
                <a:gd name="T52" fmla="*/ 53 w 67"/>
                <a:gd name="T53" fmla="*/ 4 h 55"/>
                <a:gd name="T54" fmla="*/ 58 w 67"/>
                <a:gd name="T55" fmla="*/ 8 h 55"/>
                <a:gd name="T56" fmla="*/ 64 w 67"/>
                <a:gd name="T57" fmla="*/ 16 h 55"/>
                <a:gd name="T58" fmla="*/ 67 w 67"/>
                <a:gd name="T59" fmla="*/ 26 h 55"/>
                <a:gd name="T60" fmla="*/ 67 w 67"/>
                <a:gd name="T61" fmla="*/ 32 h 55"/>
                <a:gd name="T62" fmla="*/ 62 w 67"/>
                <a:gd name="T63" fmla="*/ 42 h 55"/>
                <a:gd name="T64" fmla="*/ 58 w 67"/>
                <a:gd name="T65" fmla="*/ 46 h 55"/>
                <a:gd name="T66" fmla="*/ 48 w 67"/>
                <a:gd name="T67" fmla="*/ 52 h 55"/>
                <a:gd name="T68" fmla="*/ 35 w 67"/>
                <a:gd name="T69" fmla="*/ 55 h 55"/>
                <a:gd name="T70" fmla="*/ 31 w 67"/>
                <a:gd name="T71" fmla="*/ 5 h 55"/>
                <a:gd name="T72" fmla="*/ 26 w 67"/>
                <a:gd name="T73" fmla="*/ 6 h 55"/>
                <a:gd name="T74" fmla="*/ 17 w 67"/>
                <a:gd name="T75" fmla="*/ 12 h 55"/>
                <a:gd name="T76" fmla="*/ 13 w 67"/>
                <a:gd name="T77" fmla="*/ 15 h 55"/>
                <a:gd name="T78" fmla="*/ 7 w 67"/>
                <a:gd name="T79" fmla="*/ 24 h 55"/>
                <a:gd name="T80" fmla="*/ 5 w 67"/>
                <a:gd name="T81" fmla="*/ 33 h 55"/>
                <a:gd name="T82" fmla="*/ 5 w 67"/>
                <a:gd name="T83" fmla="*/ 37 h 55"/>
                <a:gd name="T84" fmla="*/ 7 w 67"/>
                <a:gd name="T85" fmla="*/ 41 h 55"/>
                <a:gd name="T86" fmla="*/ 14 w 67"/>
                <a:gd name="T87" fmla="*/ 45 h 55"/>
                <a:gd name="T88" fmla="*/ 17 w 67"/>
                <a:gd name="T89" fmla="*/ 44 h 55"/>
                <a:gd name="T90" fmla="*/ 23 w 67"/>
                <a:gd name="T91" fmla="*/ 38 h 55"/>
                <a:gd name="T92" fmla="*/ 25 w 67"/>
                <a:gd name="T93" fmla="*/ 33 h 55"/>
                <a:gd name="T94" fmla="*/ 29 w 67"/>
                <a:gd name="T95" fmla="*/ 20 h 55"/>
                <a:gd name="T96" fmla="*/ 31 w 67"/>
                <a:gd name="T97" fmla="*/ 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 h="55">
                  <a:moveTo>
                    <a:pt x="35" y="55"/>
                  </a:moveTo>
                  <a:lnTo>
                    <a:pt x="33" y="50"/>
                  </a:lnTo>
                  <a:lnTo>
                    <a:pt x="33" y="50"/>
                  </a:lnTo>
                  <a:lnTo>
                    <a:pt x="39" y="49"/>
                  </a:lnTo>
                  <a:lnTo>
                    <a:pt x="44" y="48"/>
                  </a:lnTo>
                  <a:lnTo>
                    <a:pt x="49" y="46"/>
                  </a:lnTo>
                  <a:lnTo>
                    <a:pt x="53" y="43"/>
                  </a:lnTo>
                  <a:lnTo>
                    <a:pt x="53" y="43"/>
                  </a:lnTo>
                  <a:lnTo>
                    <a:pt x="56" y="40"/>
                  </a:lnTo>
                  <a:lnTo>
                    <a:pt x="59" y="36"/>
                  </a:lnTo>
                  <a:lnTo>
                    <a:pt x="60" y="32"/>
                  </a:lnTo>
                  <a:lnTo>
                    <a:pt x="61" y="27"/>
                  </a:lnTo>
                  <a:lnTo>
                    <a:pt x="61" y="27"/>
                  </a:lnTo>
                  <a:lnTo>
                    <a:pt x="60" y="22"/>
                  </a:lnTo>
                  <a:lnTo>
                    <a:pt x="59" y="18"/>
                  </a:lnTo>
                  <a:lnTo>
                    <a:pt x="57" y="14"/>
                  </a:lnTo>
                  <a:lnTo>
                    <a:pt x="54" y="11"/>
                  </a:lnTo>
                  <a:lnTo>
                    <a:pt x="54" y="11"/>
                  </a:lnTo>
                  <a:lnTo>
                    <a:pt x="51" y="9"/>
                  </a:lnTo>
                  <a:lnTo>
                    <a:pt x="47" y="6"/>
                  </a:lnTo>
                  <a:lnTo>
                    <a:pt x="42" y="5"/>
                  </a:lnTo>
                  <a:lnTo>
                    <a:pt x="36" y="5"/>
                  </a:lnTo>
                  <a:lnTo>
                    <a:pt x="36" y="5"/>
                  </a:lnTo>
                  <a:lnTo>
                    <a:pt x="36" y="15"/>
                  </a:lnTo>
                  <a:lnTo>
                    <a:pt x="34" y="23"/>
                  </a:lnTo>
                  <a:lnTo>
                    <a:pt x="32" y="31"/>
                  </a:lnTo>
                  <a:lnTo>
                    <a:pt x="29" y="37"/>
                  </a:lnTo>
                  <a:lnTo>
                    <a:pt x="29" y="37"/>
                  </a:lnTo>
                  <a:lnTo>
                    <a:pt x="26" y="43"/>
                  </a:lnTo>
                  <a:lnTo>
                    <a:pt x="22" y="47"/>
                  </a:lnTo>
                  <a:lnTo>
                    <a:pt x="18" y="49"/>
                  </a:lnTo>
                  <a:lnTo>
                    <a:pt x="13" y="50"/>
                  </a:lnTo>
                  <a:lnTo>
                    <a:pt x="13" y="50"/>
                  </a:lnTo>
                  <a:lnTo>
                    <a:pt x="11" y="50"/>
                  </a:lnTo>
                  <a:lnTo>
                    <a:pt x="7" y="49"/>
                  </a:lnTo>
                  <a:lnTo>
                    <a:pt x="5" y="47"/>
                  </a:lnTo>
                  <a:lnTo>
                    <a:pt x="3" y="45"/>
                  </a:lnTo>
                  <a:lnTo>
                    <a:pt x="3" y="45"/>
                  </a:lnTo>
                  <a:lnTo>
                    <a:pt x="0" y="39"/>
                  </a:lnTo>
                  <a:lnTo>
                    <a:pt x="0" y="32"/>
                  </a:lnTo>
                  <a:lnTo>
                    <a:pt x="0" y="32"/>
                  </a:lnTo>
                  <a:lnTo>
                    <a:pt x="0" y="27"/>
                  </a:lnTo>
                  <a:lnTo>
                    <a:pt x="2" y="21"/>
                  </a:lnTo>
                  <a:lnTo>
                    <a:pt x="5" y="16"/>
                  </a:lnTo>
                  <a:lnTo>
                    <a:pt x="11" y="11"/>
                  </a:lnTo>
                  <a:lnTo>
                    <a:pt x="11" y="11"/>
                  </a:lnTo>
                  <a:lnTo>
                    <a:pt x="16" y="6"/>
                  </a:lnTo>
                  <a:lnTo>
                    <a:pt x="22" y="3"/>
                  </a:lnTo>
                  <a:lnTo>
                    <a:pt x="29" y="1"/>
                  </a:lnTo>
                  <a:lnTo>
                    <a:pt x="36" y="0"/>
                  </a:lnTo>
                  <a:lnTo>
                    <a:pt x="36" y="0"/>
                  </a:lnTo>
                  <a:lnTo>
                    <a:pt x="42" y="1"/>
                  </a:lnTo>
                  <a:lnTo>
                    <a:pt x="48" y="2"/>
                  </a:lnTo>
                  <a:lnTo>
                    <a:pt x="53" y="4"/>
                  </a:lnTo>
                  <a:lnTo>
                    <a:pt x="58" y="8"/>
                  </a:lnTo>
                  <a:lnTo>
                    <a:pt x="58" y="8"/>
                  </a:lnTo>
                  <a:lnTo>
                    <a:pt x="62" y="12"/>
                  </a:lnTo>
                  <a:lnTo>
                    <a:pt x="64" y="16"/>
                  </a:lnTo>
                  <a:lnTo>
                    <a:pt x="67" y="21"/>
                  </a:lnTo>
                  <a:lnTo>
                    <a:pt x="67" y="26"/>
                  </a:lnTo>
                  <a:lnTo>
                    <a:pt x="67" y="26"/>
                  </a:lnTo>
                  <a:lnTo>
                    <a:pt x="67" y="32"/>
                  </a:lnTo>
                  <a:lnTo>
                    <a:pt x="64" y="38"/>
                  </a:lnTo>
                  <a:lnTo>
                    <a:pt x="62" y="42"/>
                  </a:lnTo>
                  <a:lnTo>
                    <a:pt x="58" y="46"/>
                  </a:lnTo>
                  <a:lnTo>
                    <a:pt x="58" y="46"/>
                  </a:lnTo>
                  <a:lnTo>
                    <a:pt x="53" y="49"/>
                  </a:lnTo>
                  <a:lnTo>
                    <a:pt x="48" y="52"/>
                  </a:lnTo>
                  <a:lnTo>
                    <a:pt x="42" y="54"/>
                  </a:lnTo>
                  <a:lnTo>
                    <a:pt x="35" y="55"/>
                  </a:lnTo>
                  <a:lnTo>
                    <a:pt x="35" y="55"/>
                  </a:lnTo>
                  <a:close/>
                  <a:moveTo>
                    <a:pt x="31" y="5"/>
                  </a:moveTo>
                  <a:lnTo>
                    <a:pt x="31" y="5"/>
                  </a:lnTo>
                  <a:lnTo>
                    <a:pt x="26" y="6"/>
                  </a:lnTo>
                  <a:lnTo>
                    <a:pt x="21" y="9"/>
                  </a:lnTo>
                  <a:lnTo>
                    <a:pt x="17" y="12"/>
                  </a:lnTo>
                  <a:lnTo>
                    <a:pt x="13" y="15"/>
                  </a:lnTo>
                  <a:lnTo>
                    <a:pt x="13" y="15"/>
                  </a:lnTo>
                  <a:lnTo>
                    <a:pt x="10" y="19"/>
                  </a:lnTo>
                  <a:lnTo>
                    <a:pt x="7" y="24"/>
                  </a:lnTo>
                  <a:lnTo>
                    <a:pt x="5" y="28"/>
                  </a:lnTo>
                  <a:lnTo>
                    <a:pt x="5" y="33"/>
                  </a:lnTo>
                  <a:lnTo>
                    <a:pt x="5" y="33"/>
                  </a:lnTo>
                  <a:lnTo>
                    <a:pt x="5" y="37"/>
                  </a:lnTo>
                  <a:lnTo>
                    <a:pt x="7" y="41"/>
                  </a:lnTo>
                  <a:lnTo>
                    <a:pt x="7" y="41"/>
                  </a:lnTo>
                  <a:lnTo>
                    <a:pt x="11" y="44"/>
                  </a:lnTo>
                  <a:lnTo>
                    <a:pt x="14" y="45"/>
                  </a:lnTo>
                  <a:lnTo>
                    <a:pt x="14" y="45"/>
                  </a:lnTo>
                  <a:lnTo>
                    <a:pt x="17" y="44"/>
                  </a:lnTo>
                  <a:lnTo>
                    <a:pt x="20" y="42"/>
                  </a:lnTo>
                  <a:lnTo>
                    <a:pt x="23" y="38"/>
                  </a:lnTo>
                  <a:lnTo>
                    <a:pt x="25" y="33"/>
                  </a:lnTo>
                  <a:lnTo>
                    <a:pt x="25" y="33"/>
                  </a:lnTo>
                  <a:lnTo>
                    <a:pt x="28" y="26"/>
                  </a:lnTo>
                  <a:lnTo>
                    <a:pt x="29" y="20"/>
                  </a:lnTo>
                  <a:lnTo>
                    <a:pt x="31" y="5"/>
                  </a:lnTo>
                  <a:lnTo>
                    <a:pt x="31"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5" name="Freeform 59">
              <a:extLst>
                <a:ext uri="{FF2B5EF4-FFF2-40B4-BE49-F238E27FC236}">
                  <a16:creationId xmlns:a16="http://schemas.microsoft.com/office/drawing/2014/main" id="{0E7A1608-A727-4A7D-B309-23C5AE48C797}"/>
                </a:ext>
              </a:extLst>
            </p:cNvPr>
            <p:cNvSpPr>
              <a:spLocks/>
            </p:cNvSpPr>
            <p:nvPr/>
          </p:nvSpPr>
          <p:spPr bwMode="auto">
            <a:xfrm>
              <a:off x="5106988" y="4757738"/>
              <a:ext cx="17463" cy="47625"/>
            </a:xfrm>
            <a:custGeom>
              <a:avLst/>
              <a:gdLst>
                <a:gd name="T0" fmla="*/ 23 w 23"/>
                <a:gd name="T1" fmla="*/ 4 h 61"/>
                <a:gd name="T2" fmla="*/ 6 w 23"/>
                <a:gd name="T3" fmla="*/ 4 h 61"/>
                <a:gd name="T4" fmla="*/ 6 w 23"/>
                <a:gd name="T5" fmla="*/ 61 h 61"/>
                <a:gd name="T6" fmla="*/ 0 w 23"/>
                <a:gd name="T7" fmla="*/ 61 h 61"/>
                <a:gd name="T8" fmla="*/ 0 w 23"/>
                <a:gd name="T9" fmla="*/ 0 h 61"/>
                <a:gd name="T10" fmla="*/ 23 w 23"/>
                <a:gd name="T11" fmla="*/ 0 h 61"/>
                <a:gd name="T12" fmla="*/ 23 w 23"/>
                <a:gd name="T13" fmla="*/ 4 h 61"/>
              </a:gdLst>
              <a:ahLst/>
              <a:cxnLst>
                <a:cxn ang="0">
                  <a:pos x="T0" y="T1"/>
                </a:cxn>
                <a:cxn ang="0">
                  <a:pos x="T2" y="T3"/>
                </a:cxn>
                <a:cxn ang="0">
                  <a:pos x="T4" y="T5"/>
                </a:cxn>
                <a:cxn ang="0">
                  <a:pos x="T6" y="T7"/>
                </a:cxn>
                <a:cxn ang="0">
                  <a:pos x="T8" y="T9"/>
                </a:cxn>
                <a:cxn ang="0">
                  <a:pos x="T10" y="T11"/>
                </a:cxn>
                <a:cxn ang="0">
                  <a:pos x="T12" y="T13"/>
                </a:cxn>
              </a:cxnLst>
              <a:rect l="0" t="0" r="r" b="b"/>
              <a:pathLst>
                <a:path w="23" h="61">
                  <a:moveTo>
                    <a:pt x="23" y="4"/>
                  </a:moveTo>
                  <a:lnTo>
                    <a:pt x="6" y="4"/>
                  </a:lnTo>
                  <a:lnTo>
                    <a:pt x="6" y="61"/>
                  </a:lnTo>
                  <a:lnTo>
                    <a:pt x="0" y="61"/>
                  </a:lnTo>
                  <a:lnTo>
                    <a:pt x="0" y="0"/>
                  </a:lnTo>
                  <a:lnTo>
                    <a:pt x="23" y="0"/>
                  </a:lnTo>
                  <a:lnTo>
                    <a:pt x="23"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6" name="Freeform 60">
              <a:extLst>
                <a:ext uri="{FF2B5EF4-FFF2-40B4-BE49-F238E27FC236}">
                  <a16:creationId xmlns:a16="http://schemas.microsoft.com/office/drawing/2014/main" id="{3DB5FE5F-D51B-45DA-9394-AB93DCD77626}"/>
                </a:ext>
              </a:extLst>
            </p:cNvPr>
            <p:cNvSpPr>
              <a:spLocks noEditPoints="1"/>
            </p:cNvSpPr>
            <p:nvPr/>
          </p:nvSpPr>
          <p:spPr bwMode="auto">
            <a:xfrm>
              <a:off x="5130800" y="4754563"/>
              <a:ext cx="55563" cy="53975"/>
            </a:xfrm>
            <a:custGeom>
              <a:avLst/>
              <a:gdLst>
                <a:gd name="T0" fmla="*/ 39 w 70"/>
                <a:gd name="T1" fmla="*/ 37 h 67"/>
                <a:gd name="T2" fmla="*/ 39 w 70"/>
                <a:gd name="T3" fmla="*/ 37 h 67"/>
                <a:gd name="T4" fmla="*/ 38 w 70"/>
                <a:gd name="T5" fmla="*/ 46 h 67"/>
                <a:gd name="T6" fmla="*/ 36 w 70"/>
                <a:gd name="T7" fmla="*/ 52 h 67"/>
                <a:gd name="T8" fmla="*/ 36 w 70"/>
                <a:gd name="T9" fmla="*/ 52 h 67"/>
                <a:gd name="T10" fmla="*/ 32 w 70"/>
                <a:gd name="T11" fmla="*/ 57 h 67"/>
                <a:gd name="T12" fmla="*/ 26 w 70"/>
                <a:gd name="T13" fmla="*/ 61 h 67"/>
                <a:gd name="T14" fmla="*/ 26 w 70"/>
                <a:gd name="T15" fmla="*/ 61 h 67"/>
                <a:gd name="T16" fmla="*/ 19 w 70"/>
                <a:gd name="T17" fmla="*/ 65 h 67"/>
                <a:gd name="T18" fmla="*/ 10 w 70"/>
                <a:gd name="T19" fmla="*/ 67 h 67"/>
                <a:gd name="T20" fmla="*/ 8 w 70"/>
                <a:gd name="T21" fmla="*/ 62 h 67"/>
                <a:gd name="T22" fmla="*/ 8 w 70"/>
                <a:gd name="T23" fmla="*/ 62 h 67"/>
                <a:gd name="T24" fmla="*/ 18 w 70"/>
                <a:gd name="T25" fmla="*/ 59 h 67"/>
                <a:gd name="T26" fmla="*/ 22 w 70"/>
                <a:gd name="T27" fmla="*/ 57 h 67"/>
                <a:gd name="T28" fmla="*/ 25 w 70"/>
                <a:gd name="T29" fmla="*/ 54 h 67"/>
                <a:gd name="T30" fmla="*/ 25 w 70"/>
                <a:gd name="T31" fmla="*/ 54 h 67"/>
                <a:gd name="T32" fmla="*/ 28 w 70"/>
                <a:gd name="T33" fmla="*/ 51 h 67"/>
                <a:gd name="T34" fmla="*/ 30 w 70"/>
                <a:gd name="T35" fmla="*/ 48 h 67"/>
                <a:gd name="T36" fmla="*/ 32 w 70"/>
                <a:gd name="T37" fmla="*/ 44 h 67"/>
                <a:gd name="T38" fmla="*/ 33 w 70"/>
                <a:gd name="T39" fmla="*/ 39 h 67"/>
                <a:gd name="T40" fmla="*/ 33 w 70"/>
                <a:gd name="T41" fmla="*/ 35 h 67"/>
                <a:gd name="T42" fmla="*/ 0 w 70"/>
                <a:gd name="T43" fmla="*/ 35 h 67"/>
                <a:gd name="T44" fmla="*/ 0 w 70"/>
                <a:gd name="T45" fmla="*/ 30 h 67"/>
                <a:gd name="T46" fmla="*/ 66 w 70"/>
                <a:gd name="T47" fmla="*/ 30 h 67"/>
                <a:gd name="T48" fmla="*/ 66 w 70"/>
                <a:gd name="T49" fmla="*/ 35 h 67"/>
                <a:gd name="T50" fmla="*/ 39 w 70"/>
                <a:gd name="T51" fmla="*/ 35 h 67"/>
                <a:gd name="T52" fmla="*/ 39 w 70"/>
                <a:gd name="T53" fmla="*/ 37 h 67"/>
                <a:gd name="T54" fmla="*/ 52 w 70"/>
                <a:gd name="T55" fmla="*/ 15 h 67"/>
                <a:gd name="T56" fmla="*/ 4 w 70"/>
                <a:gd name="T57" fmla="*/ 15 h 67"/>
                <a:gd name="T58" fmla="*/ 4 w 70"/>
                <a:gd name="T59" fmla="*/ 10 h 67"/>
                <a:gd name="T60" fmla="*/ 52 w 70"/>
                <a:gd name="T61" fmla="*/ 10 h 67"/>
                <a:gd name="T62" fmla="*/ 52 w 70"/>
                <a:gd name="T63" fmla="*/ 15 h 67"/>
                <a:gd name="T64" fmla="*/ 60 w 70"/>
                <a:gd name="T65" fmla="*/ 12 h 67"/>
                <a:gd name="T66" fmla="*/ 56 w 70"/>
                <a:gd name="T67" fmla="*/ 14 h 67"/>
                <a:gd name="T68" fmla="*/ 56 w 70"/>
                <a:gd name="T69" fmla="*/ 14 h 67"/>
                <a:gd name="T70" fmla="*/ 51 w 70"/>
                <a:gd name="T71" fmla="*/ 4 h 67"/>
                <a:gd name="T72" fmla="*/ 55 w 70"/>
                <a:gd name="T73" fmla="*/ 2 h 67"/>
                <a:gd name="T74" fmla="*/ 55 w 70"/>
                <a:gd name="T75" fmla="*/ 2 h 67"/>
                <a:gd name="T76" fmla="*/ 60 w 70"/>
                <a:gd name="T77" fmla="*/ 12 h 67"/>
                <a:gd name="T78" fmla="*/ 60 w 70"/>
                <a:gd name="T79" fmla="*/ 12 h 67"/>
                <a:gd name="T80" fmla="*/ 70 w 70"/>
                <a:gd name="T81" fmla="*/ 10 h 67"/>
                <a:gd name="T82" fmla="*/ 66 w 70"/>
                <a:gd name="T83" fmla="*/ 12 h 67"/>
                <a:gd name="T84" fmla="*/ 66 w 70"/>
                <a:gd name="T85" fmla="*/ 12 h 67"/>
                <a:gd name="T86" fmla="*/ 60 w 70"/>
                <a:gd name="T87" fmla="*/ 2 h 67"/>
                <a:gd name="T88" fmla="*/ 64 w 70"/>
                <a:gd name="T89" fmla="*/ 0 h 67"/>
                <a:gd name="T90" fmla="*/ 64 w 70"/>
                <a:gd name="T91" fmla="*/ 0 h 67"/>
                <a:gd name="T92" fmla="*/ 70 w 70"/>
                <a:gd name="T93" fmla="*/ 10 h 67"/>
                <a:gd name="T94" fmla="*/ 70 w 70"/>
                <a:gd name="T95"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 h="67">
                  <a:moveTo>
                    <a:pt x="39" y="37"/>
                  </a:moveTo>
                  <a:lnTo>
                    <a:pt x="39" y="37"/>
                  </a:lnTo>
                  <a:lnTo>
                    <a:pt x="38" y="46"/>
                  </a:lnTo>
                  <a:lnTo>
                    <a:pt x="36" y="52"/>
                  </a:lnTo>
                  <a:lnTo>
                    <a:pt x="36" y="52"/>
                  </a:lnTo>
                  <a:lnTo>
                    <a:pt x="32" y="57"/>
                  </a:lnTo>
                  <a:lnTo>
                    <a:pt x="26" y="61"/>
                  </a:lnTo>
                  <a:lnTo>
                    <a:pt x="26" y="61"/>
                  </a:lnTo>
                  <a:lnTo>
                    <a:pt x="19" y="65"/>
                  </a:lnTo>
                  <a:lnTo>
                    <a:pt x="10" y="67"/>
                  </a:lnTo>
                  <a:lnTo>
                    <a:pt x="8" y="62"/>
                  </a:lnTo>
                  <a:lnTo>
                    <a:pt x="8" y="62"/>
                  </a:lnTo>
                  <a:lnTo>
                    <a:pt x="18" y="59"/>
                  </a:lnTo>
                  <a:lnTo>
                    <a:pt x="22" y="57"/>
                  </a:lnTo>
                  <a:lnTo>
                    <a:pt x="25" y="54"/>
                  </a:lnTo>
                  <a:lnTo>
                    <a:pt x="25" y="54"/>
                  </a:lnTo>
                  <a:lnTo>
                    <a:pt x="28" y="51"/>
                  </a:lnTo>
                  <a:lnTo>
                    <a:pt x="30" y="48"/>
                  </a:lnTo>
                  <a:lnTo>
                    <a:pt x="32" y="44"/>
                  </a:lnTo>
                  <a:lnTo>
                    <a:pt x="33" y="39"/>
                  </a:lnTo>
                  <a:lnTo>
                    <a:pt x="33" y="35"/>
                  </a:lnTo>
                  <a:lnTo>
                    <a:pt x="0" y="35"/>
                  </a:lnTo>
                  <a:lnTo>
                    <a:pt x="0" y="30"/>
                  </a:lnTo>
                  <a:lnTo>
                    <a:pt x="66" y="30"/>
                  </a:lnTo>
                  <a:lnTo>
                    <a:pt x="66" y="35"/>
                  </a:lnTo>
                  <a:lnTo>
                    <a:pt x="39" y="35"/>
                  </a:lnTo>
                  <a:lnTo>
                    <a:pt x="39" y="37"/>
                  </a:lnTo>
                  <a:close/>
                  <a:moveTo>
                    <a:pt x="52" y="15"/>
                  </a:moveTo>
                  <a:lnTo>
                    <a:pt x="4" y="15"/>
                  </a:lnTo>
                  <a:lnTo>
                    <a:pt x="4" y="10"/>
                  </a:lnTo>
                  <a:lnTo>
                    <a:pt x="52" y="10"/>
                  </a:lnTo>
                  <a:lnTo>
                    <a:pt x="52" y="15"/>
                  </a:lnTo>
                  <a:close/>
                  <a:moveTo>
                    <a:pt x="60" y="12"/>
                  </a:moveTo>
                  <a:lnTo>
                    <a:pt x="56" y="14"/>
                  </a:lnTo>
                  <a:lnTo>
                    <a:pt x="56" y="14"/>
                  </a:lnTo>
                  <a:lnTo>
                    <a:pt x="51" y="4"/>
                  </a:lnTo>
                  <a:lnTo>
                    <a:pt x="55" y="2"/>
                  </a:lnTo>
                  <a:lnTo>
                    <a:pt x="55" y="2"/>
                  </a:lnTo>
                  <a:lnTo>
                    <a:pt x="60" y="12"/>
                  </a:lnTo>
                  <a:lnTo>
                    <a:pt x="60" y="12"/>
                  </a:lnTo>
                  <a:close/>
                  <a:moveTo>
                    <a:pt x="70" y="10"/>
                  </a:moveTo>
                  <a:lnTo>
                    <a:pt x="66" y="12"/>
                  </a:lnTo>
                  <a:lnTo>
                    <a:pt x="66" y="12"/>
                  </a:lnTo>
                  <a:lnTo>
                    <a:pt x="60" y="2"/>
                  </a:lnTo>
                  <a:lnTo>
                    <a:pt x="64" y="0"/>
                  </a:lnTo>
                  <a:lnTo>
                    <a:pt x="64" y="0"/>
                  </a:lnTo>
                  <a:lnTo>
                    <a:pt x="70" y="10"/>
                  </a:lnTo>
                  <a:lnTo>
                    <a:pt x="70"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7" name="Freeform 61">
              <a:extLst>
                <a:ext uri="{FF2B5EF4-FFF2-40B4-BE49-F238E27FC236}">
                  <a16:creationId xmlns:a16="http://schemas.microsoft.com/office/drawing/2014/main" id="{12F8D4BE-F094-4788-BFEE-1C6B02656331}"/>
                </a:ext>
              </a:extLst>
            </p:cNvPr>
            <p:cNvSpPr>
              <a:spLocks noEditPoints="1"/>
            </p:cNvSpPr>
            <p:nvPr/>
          </p:nvSpPr>
          <p:spPr bwMode="auto">
            <a:xfrm>
              <a:off x="5187950" y="4756150"/>
              <a:ext cx="57150" cy="52388"/>
            </a:xfrm>
            <a:custGeom>
              <a:avLst/>
              <a:gdLst>
                <a:gd name="T0" fmla="*/ 21 w 71"/>
                <a:gd name="T1" fmla="*/ 45 h 66"/>
                <a:gd name="T2" fmla="*/ 14 w 71"/>
                <a:gd name="T3" fmla="*/ 45 h 66"/>
                <a:gd name="T4" fmla="*/ 14 w 71"/>
                <a:gd name="T5" fmla="*/ 27 h 66"/>
                <a:gd name="T6" fmla="*/ 0 w 71"/>
                <a:gd name="T7" fmla="*/ 27 h 66"/>
                <a:gd name="T8" fmla="*/ 0 w 71"/>
                <a:gd name="T9" fmla="*/ 22 h 66"/>
                <a:gd name="T10" fmla="*/ 14 w 71"/>
                <a:gd name="T11" fmla="*/ 22 h 66"/>
                <a:gd name="T12" fmla="*/ 14 w 71"/>
                <a:gd name="T13" fmla="*/ 6 h 66"/>
                <a:gd name="T14" fmla="*/ 21 w 71"/>
                <a:gd name="T15" fmla="*/ 6 h 66"/>
                <a:gd name="T16" fmla="*/ 21 w 71"/>
                <a:gd name="T17" fmla="*/ 22 h 66"/>
                <a:gd name="T18" fmla="*/ 48 w 71"/>
                <a:gd name="T19" fmla="*/ 22 h 66"/>
                <a:gd name="T20" fmla="*/ 48 w 71"/>
                <a:gd name="T21" fmla="*/ 6 h 66"/>
                <a:gd name="T22" fmla="*/ 54 w 71"/>
                <a:gd name="T23" fmla="*/ 6 h 66"/>
                <a:gd name="T24" fmla="*/ 54 w 71"/>
                <a:gd name="T25" fmla="*/ 22 h 66"/>
                <a:gd name="T26" fmla="*/ 68 w 71"/>
                <a:gd name="T27" fmla="*/ 22 h 66"/>
                <a:gd name="T28" fmla="*/ 68 w 71"/>
                <a:gd name="T29" fmla="*/ 27 h 66"/>
                <a:gd name="T30" fmla="*/ 54 w 71"/>
                <a:gd name="T31" fmla="*/ 27 h 66"/>
                <a:gd name="T32" fmla="*/ 54 w 71"/>
                <a:gd name="T33" fmla="*/ 35 h 66"/>
                <a:gd name="T34" fmla="*/ 54 w 71"/>
                <a:gd name="T35" fmla="*/ 35 h 66"/>
                <a:gd name="T36" fmla="*/ 54 w 71"/>
                <a:gd name="T37" fmla="*/ 42 h 66"/>
                <a:gd name="T38" fmla="*/ 52 w 71"/>
                <a:gd name="T39" fmla="*/ 48 h 66"/>
                <a:gd name="T40" fmla="*/ 49 w 71"/>
                <a:gd name="T41" fmla="*/ 53 h 66"/>
                <a:gd name="T42" fmla="*/ 44 w 71"/>
                <a:gd name="T43" fmla="*/ 58 h 66"/>
                <a:gd name="T44" fmla="*/ 38 w 71"/>
                <a:gd name="T45" fmla="*/ 61 h 66"/>
                <a:gd name="T46" fmla="*/ 31 w 71"/>
                <a:gd name="T47" fmla="*/ 64 h 66"/>
                <a:gd name="T48" fmla="*/ 23 w 71"/>
                <a:gd name="T49" fmla="*/ 65 h 66"/>
                <a:gd name="T50" fmla="*/ 13 w 71"/>
                <a:gd name="T51" fmla="*/ 66 h 66"/>
                <a:gd name="T52" fmla="*/ 12 w 71"/>
                <a:gd name="T53" fmla="*/ 61 h 66"/>
                <a:gd name="T54" fmla="*/ 12 w 71"/>
                <a:gd name="T55" fmla="*/ 61 h 66"/>
                <a:gd name="T56" fmla="*/ 22 w 71"/>
                <a:gd name="T57" fmla="*/ 60 h 66"/>
                <a:gd name="T58" fmla="*/ 29 w 71"/>
                <a:gd name="T59" fmla="*/ 59 h 66"/>
                <a:gd name="T60" fmla="*/ 36 w 71"/>
                <a:gd name="T61" fmla="*/ 56 h 66"/>
                <a:gd name="T62" fmla="*/ 40 w 71"/>
                <a:gd name="T63" fmla="*/ 53 h 66"/>
                <a:gd name="T64" fmla="*/ 40 w 71"/>
                <a:gd name="T65" fmla="*/ 53 h 66"/>
                <a:gd name="T66" fmla="*/ 44 w 71"/>
                <a:gd name="T67" fmla="*/ 50 h 66"/>
                <a:gd name="T68" fmla="*/ 46 w 71"/>
                <a:gd name="T69" fmla="*/ 46 h 66"/>
                <a:gd name="T70" fmla="*/ 48 w 71"/>
                <a:gd name="T71" fmla="*/ 41 h 66"/>
                <a:gd name="T72" fmla="*/ 48 w 71"/>
                <a:gd name="T73" fmla="*/ 35 h 66"/>
                <a:gd name="T74" fmla="*/ 48 w 71"/>
                <a:gd name="T75" fmla="*/ 27 h 66"/>
                <a:gd name="T76" fmla="*/ 21 w 71"/>
                <a:gd name="T77" fmla="*/ 27 h 66"/>
                <a:gd name="T78" fmla="*/ 21 w 71"/>
                <a:gd name="T79" fmla="*/ 45 h 66"/>
                <a:gd name="T80" fmla="*/ 63 w 71"/>
                <a:gd name="T81" fmla="*/ 12 h 66"/>
                <a:gd name="T82" fmla="*/ 59 w 71"/>
                <a:gd name="T83" fmla="*/ 14 h 66"/>
                <a:gd name="T84" fmla="*/ 59 w 71"/>
                <a:gd name="T85" fmla="*/ 14 h 66"/>
                <a:gd name="T86" fmla="*/ 54 w 71"/>
                <a:gd name="T87" fmla="*/ 4 h 66"/>
                <a:gd name="T88" fmla="*/ 58 w 71"/>
                <a:gd name="T89" fmla="*/ 2 h 66"/>
                <a:gd name="T90" fmla="*/ 58 w 71"/>
                <a:gd name="T91" fmla="*/ 2 h 66"/>
                <a:gd name="T92" fmla="*/ 63 w 71"/>
                <a:gd name="T93" fmla="*/ 12 h 66"/>
                <a:gd name="T94" fmla="*/ 63 w 71"/>
                <a:gd name="T95" fmla="*/ 12 h 66"/>
                <a:gd name="T96" fmla="*/ 71 w 71"/>
                <a:gd name="T97" fmla="*/ 10 h 66"/>
                <a:gd name="T98" fmla="*/ 67 w 71"/>
                <a:gd name="T99" fmla="*/ 11 h 66"/>
                <a:gd name="T100" fmla="*/ 67 w 71"/>
                <a:gd name="T101" fmla="*/ 11 h 66"/>
                <a:gd name="T102" fmla="*/ 63 w 71"/>
                <a:gd name="T103" fmla="*/ 2 h 66"/>
                <a:gd name="T104" fmla="*/ 66 w 71"/>
                <a:gd name="T105" fmla="*/ 0 h 66"/>
                <a:gd name="T106" fmla="*/ 66 w 71"/>
                <a:gd name="T107" fmla="*/ 0 h 66"/>
                <a:gd name="T108" fmla="*/ 71 w 71"/>
                <a:gd name="T109" fmla="*/ 10 h 66"/>
                <a:gd name="T110" fmla="*/ 71 w 71"/>
                <a:gd name="T111"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6">
                  <a:moveTo>
                    <a:pt x="21" y="45"/>
                  </a:moveTo>
                  <a:lnTo>
                    <a:pt x="14" y="45"/>
                  </a:lnTo>
                  <a:lnTo>
                    <a:pt x="14" y="27"/>
                  </a:lnTo>
                  <a:lnTo>
                    <a:pt x="0" y="27"/>
                  </a:lnTo>
                  <a:lnTo>
                    <a:pt x="0" y="22"/>
                  </a:lnTo>
                  <a:lnTo>
                    <a:pt x="14" y="22"/>
                  </a:lnTo>
                  <a:lnTo>
                    <a:pt x="14" y="6"/>
                  </a:lnTo>
                  <a:lnTo>
                    <a:pt x="21" y="6"/>
                  </a:lnTo>
                  <a:lnTo>
                    <a:pt x="21" y="22"/>
                  </a:lnTo>
                  <a:lnTo>
                    <a:pt x="48" y="22"/>
                  </a:lnTo>
                  <a:lnTo>
                    <a:pt x="48" y="6"/>
                  </a:lnTo>
                  <a:lnTo>
                    <a:pt x="54" y="6"/>
                  </a:lnTo>
                  <a:lnTo>
                    <a:pt x="54" y="22"/>
                  </a:lnTo>
                  <a:lnTo>
                    <a:pt x="68" y="22"/>
                  </a:lnTo>
                  <a:lnTo>
                    <a:pt x="68" y="27"/>
                  </a:lnTo>
                  <a:lnTo>
                    <a:pt x="54" y="27"/>
                  </a:lnTo>
                  <a:lnTo>
                    <a:pt x="54" y="35"/>
                  </a:lnTo>
                  <a:lnTo>
                    <a:pt x="54" y="35"/>
                  </a:lnTo>
                  <a:lnTo>
                    <a:pt x="54" y="42"/>
                  </a:lnTo>
                  <a:lnTo>
                    <a:pt x="52" y="48"/>
                  </a:lnTo>
                  <a:lnTo>
                    <a:pt x="49" y="53"/>
                  </a:lnTo>
                  <a:lnTo>
                    <a:pt x="44" y="58"/>
                  </a:lnTo>
                  <a:lnTo>
                    <a:pt x="38" y="61"/>
                  </a:lnTo>
                  <a:lnTo>
                    <a:pt x="31" y="64"/>
                  </a:lnTo>
                  <a:lnTo>
                    <a:pt x="23" y="65"/>
                  </a:lnTo>
                  <a:lnTo>
                    <a:pt x="13" y="66"/>
                  </a:lnTo>
                  <a:lnTo>
                    <a:pt x="12" y="61"/>
                  </a:lnTo>
                  <a:lnTo>
                    <a:pt x="12" y="61"/>
                  </a:lnTo>
                  <a:lnTo>
                    <a:pt x="22" y="60"/>
                  </a:lnTo>
                  <a:lnTo>
                    <a:pt x="29" y="59"/>
                  </a:lnTo>
                  <a:lnTo>
                    <a:pt x="36" y="56"/>
                  </a:lnTo>
                  <a:lnTo>
                    <a:pt x="40" y="53"/>
                  </a:lnTo>
                  <a:lnTo>
                    <a:pt x="40" y="53"/>
                  </a:lnTo>
                  <a:lnTo>
                    <a:pt x="44" y="50"/>
                  </a:lnTo>
                  <a:lnTo>
                    <a:pt x="46" y="46"/>
                  </a:lnTo>
                  <a:lnTo>
                    <a:pt x="48" y="41"/>
                  </a:lnTo>
                  <a:lnTo>
                    <a:pt x="48" y="35"/>
                  </a:lnTo>
                  <a:lnTo>
                    <a:pt x="48" y="27"/>
                  </a:lnTo>
                  <a:lnTo>
                    <a:pt x="21" y="27"/>
                  </a:lnTo>
                  <a:lnTo>
                    <a:pt x="21" y="45"/>
                  </a:lnTo>
                  <a:close/>
                  <a:moveTo>
                    <a:pt x="63" y="12"/>
                  </a:moveTo>
                  <a:lnTo>
                    <a:pt x="59" y="14"/>
                  </a:lnTo>
                  <a:lnTo>
                    <a:pt x="59" y="14"/>
                  </a:lnTo>
                  <a:lnTo>
                    <a:pt x="54" y="4"/>
                  </a:lnTo>
                  <a:lnTo>
                    <a:pt x="58" y="2"/>
                  </a:lnTo>
                  <a:lnTo>
                    <a:pt x="58" y="2"/>
                  </a:lnTo>
                  <a:lnTo>
                    <a:pt x="63" y="12"/>
                  </a:lnTo>
                  <a:lnTo>
                    <a:pt x="63" y="12"/>
                  </a:lnTo>
                  <a:close/>
                  <a:moveTo>
                    <a:pt x="71" y="10"/>
                  </a:moveTo>
                  <a:lnTo>
                    <a:pt x="67" y="11"/>
                  </a:lnTo>
                  <a:lnTo>
                    <a:pt x="67" y="11"/>
                  </a:lnTo>
                  <a:lnTo>
                    <a:pt x="63" y="2"/>
                  </a:lnTo>
                  <a:lnTo>
                    <a:pt x="66" y="0"/>
                  </a:lnTo>
                  <a:lnTo>
                    <a:pt x="66" y="0"/>
                  </a:lnTo>
                  <a:lnTo>
                    <a:pt x="71" y="10"/>
                  </a:lnTo>
                  <a:lnTo>
                    <a:pt x="71"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8" name="Freeform 62">
              <a:extLst>
                <a:ext uri="{FF2B5EF4-FFF2-40B4-BE49-F238E27FC236}">
                  <a16:creationId xmlns:a16="http://schemas.microsoft.com/office/drawing/2014/main" id="{7E33CCB7-E461-47F7-BDC9-6C32351D07E4}"/>
                </a:ext>
              </a:extLst>
            </p:cNvPr>
            <p:cNvSpPr>
              <a:spLocks/>
            </p:cNvSpPr>
            <p:nvPr/>
          </p:nvSpPr>
          <p:spPr bwMode="auto">
            <a:xfrm>
              <a:off x="5248275" y="4759325"/>
              <a:ext cx="50800" cy="49213"/>
            </a:xfrm>
            <a:custGeom>
              <a:avLst/>
              <a:gdLst>
                <a:gd name="T0" fmla="*/ 41 w 63"/>
                <a:gd name="T1" fmla="*/ 61 h 61"/>
                <a:gd name="T2" fmla="*/ 35 w 63"/>
                <a:gd name="T3" fmla="*/ 61 h 61"/>
                <a:gd name="T4" fmla="*/ 35 w 63"/>
                <a:gd name="T5" fmla="*/ 26 h 61"/>
                <a:gd name="T6" fmla="*/ 35 w 63"/>
                <a:gd name="T7" fmla="*/ 26 h 61"/>
                <a:gd name="T8" fmla="*/ 19 w 63"/>
                <a:gd name="T9" fmla="*/ 34 h 61"/>
                <a:gd name="T10" fmla="*/ 2 w 63"/>
                <a:gd name="T11" fmla="*/ 39 h 61"/>
                <a:gd name="T12" fmla="*/ 0 w 63"/>
                <a:gd name="T13" fmla="*/ 34 h 61"/>
                <a:gd name="T14" fmla="*/ 0 w 63"/>
                <a:gd name="T15" fmla="*/ 34 h 61"/>
                <a:gd name="T16" fmla="*/ 11 w 63"/>
                <a:gd name="T17" fmla="*/ 31 h 61"/>
                <a:gd name="T18" fmla="*/ 20 w 63"/>
                <a:gd name="T19" fmla="*/ 27 h 61"/>
                <a:gd name="T20" fmla="*/ 29 w 63"/>
                <a:gd name="T21" fmla="*/ 23 h 61"/>
                <a:gd name="T22" fmla="*/ 36 w 63"/>
                <a:gd name="T23" fmla="*/ 19 h 61"/>
                <a:gd name="T24" fmla="*/ 36 w 63"/>
                <a:gd name="T25" fmla="*/ 19 h 61"/>
                <a:gd name="T26" fmla="*/ 48 w 63"/>
                <a:gd name="T27" fmla="*/ 9 h 61"/>
                <a:gd name="T28" fmla="*/ 53 w 63"/>
                <a:gd name="T29" fmla="*/ 5 h 61"/>
                <a:gd name="T30" fmla="*/ 57 w 63"/>
                <a:gd name="T31" fmla="*/ 0 h 61"/>
                <a:gd name="T32" fmla="*/ 63 w 63"/>
                <a:gd name="T33" fmla="*/ 2 h 61"/>
                <a:gd name="T34" fmla="*/ 63 w 63"/>
                <a:gd name="T35" fmla="*/ 2 h 61"/>
                <a:gd name="T36" fmla="*/ 59 w 63"/>
                <a:gd name="T37" fmla="*/ 7 h 61"/>
                <a:gd name="T38" fmla="*/ 54 w 63"/>
                <a:gd name="T39" fmla="*/ 13 h 61"/>
                <a:gd name="T40" fmla="*/ 41 w 63"/>
                <a:gd name="T41" fmla="*/ 22 h 61"/>
                <a:gd name="T42" fmla="*/ 41 w 63"/>
                <a:gd name="T4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61">
                  <a:moveTo>
                    <a:pt x="41" y="61"/>
                  </a:moveTo>
                  <a:lnTo>
                    <a:pt x="35" y="61"/>
                  </a:lnTo>
                  <a:lnTo>
                    <a:pt x="35" y="26"/>
                  </a:lnTo>
                  <a:lnTo>
                    <a:pt x="35" y="26"/>
                  </a:lnTo>
                  <a:lnTo>
                    <a:pt x="19" y="34"/>
                  </a:lnTo>
                  <a:lnTo>
                    <a:pt x="2" y="39"/>
                  </a:lnTo>
                  <a:lnTo>
                    <a:pt x="0" y="34"/>
                  </a:lnTo>
                  <a:lnTo>
                    <a:pt x="0" y="34"/>
                  </a:lnTo>
                  <a:lnTo>
                    <a:pt x="11" y="31"/>
                  </a:lnTo>
                  <a:lnTo>
                    <a:pt x="20" y="27"/>
                  </a:lnTo>
                  <a:lnTo>
                    <a:pt x="29" y="23"/>
                  </a:lnTo>
                  <a:lnTo>
                    <a:pt x="36" y="19"/>
                  </a:lnTo>
                  <a:lnTo>
                    <a:pt x="36" y="19"/>
                  </a:lnTo>
                  <a:lnTo>
                    <a:pt x="48" y="9"/>
                  </a:lnTo>
                  <a:lnTo>
                    <a:pt x="53" y="5"/>
                  </a:lnTo>
                  <a:lnTo>
                    <a:pt x="57" y="0"/>
                  </a:lnTo>
                  <a:lnTo>
                    <a:pt x="63" y="2"/>
                  </a:lnTo>
                  <a:lnTo>
                    <a:pt x="63" y="2"/>
                  </a:lnTo>
                  <a:lnTo>
                    <a:pt x="59" y="7"/>
                  </a:lnTo>
                  <a:lnTo>
                    <a:pt x="54" y="13"/>
                  </a:lnTo>
                  <a:lnTo>
                    <a:pt x="41" y="22"/>
                  </a:lnTo>
                  <a:lnTo>
                    <a:pt x="41" y="6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9" name="Freeform 63">
              <a:extLst>
                <a:ext uri="{FF2B5EF4-FFF2-40B4-BE49-F238E27FC236}">
                  <a16:creationId xmlns:a16="http://schemas.microsoft.com/office/drawing/2014/main" id="{FD1C606B-BE5A-4FD7-8721-6986B9E08942}"/>
                </a:ext>
              </a:extLst>
            </p:cNvPr>
            <p:cNvSpPr>
              <a:spLocks noEditPoints="1"/>
            </p:cNvSpPr>
            <p:nvPr/>
          </p:nvSpPr>
          <p:spPr bwMode="auto">
            <a:xfrm>
              <a:off x="5310188" y="4762500"/>
              <a:ext cx="49213" cy="44450"/>
            </a:xfrm>
            <a:custGeom>
              <a:avLst/>
              <a:gdLst>
                <a:gd name="T0" fmla="*/ 61 w 61"/>
                <a:gd name="T1" fmla="*/ 22 h 56"/>
                <a:gd name="T2" fmla="*/ 61 w 61"/>
                <a:gd name="T3" fmla="*/ 22 h 56"/>
                <a:gd name="T4" fmla="*/ 55 w 61"/>
                <a:gd name="T5" fmla="*/ 32 h 56"/>
                <a:gd name="T6" fmla="*/ 46 w 61"/>
                <a:gd name="T7" fmla="*/ 40 h 56"/>
                <a:gd name="T8" fmla="*/ 46 w 61"/>
                <a:gd name="T9" fmla="*/ 40 h 56"/>
                <a:gd name="T10" fmla="*/ 36 w 61"/>
                <a:gd name="T11" fmla="*/ 47 h 56"/>
                <a:gd name="T12" fmla="*/ 25 w 61"/>
                <a:gd name="T13" fmla="*/ 51 h 56"/>
                <a:gd name="T14" fmla="*/ 25 w 61"/>
                <a:gd name="T15" fmla="*/ 51 h 56"/>
                <a:gd name="T16" fmla="*/ 14 w 61"/>
                <a:gd name="T17" fmla="*/ 54 h 56"/>
                <a:gd name="T18" fmla="*/ 1 w 61"/>
                <a:gd name="T19" fmla="*/ 56 h 56"/>
                <a:gd name="T20" fmla="*/ 0 w 61"/>
                <a:gd name="T21" fmla="*/ 51 h 56"/>
                <a:gd name="T22" fmla="*/ 0 w 61"/>
                <a:gd name="T23" fmla="*/ 51 h 56"/>
                <a:gd name="T24" fmla="*/ 11 w 61"/>
                <a:gd name="T25" fmla="*/ 49 h 56"/>
                <a:gd name="T26" fmla="*/ 21 w 61"/>
                <a:gd name="T27" fmla="*/ 47 h 56"/>
                <a:gd name="T28" fmla="*/ 21 w 61"/>
                <a:gd name="T29" fmla="*/ 47 h 56"/>
                <a:gd name="T30" fmla="*/ 29 w 61"/>
                <a:gd name="T31" fmla="*/ 43 h 56"/>
                <a:gd name="T32" fmla="*/ 37 w 61"/>
                <a:gd name="T33" fmla="*/ 39 h 56"/>
                <a:gd name="T34" fmla="*/ 37 w 61"/>
                <a:gd name="T35" fmla="*/ 39 h 56"/>
                <a:gd name="T36" fmla="*/ 48 w 61"/>
                <a:gd name="T37" fmla="*/ 31 h 56"/>
                <a:gd name="T38" fmla="*/ 48 w 61"/>
                <a:gd name="T39" fmla="*/ 31 h 56"/>
                <a:gd name="T40" fmla="*/ 52 w 61"/>
                <a:gd name="T41" fmla="*/ 26 h 56"/>
                <a:gd name="T42" fmla="*/ 57 w 61"/>
                <a:gd name="T43" fmla="*/ 19 h 56"/>
                <a:gd name="T44" fmla="*/ 61 w 61"/>
                <a:gd name="T45" fmla="*/ 22 h 56"/>
                <a:gd name="T46" fmla="*/ 30 w 61"/>
                <a:gd name="T47" fmla="*/ 13 h 56"/>
                <a:gd name="T48" fmla="*/ 26 w 61"/>
                <a:gd name="T49" fmla="*/ 18 h 56"/>
                <a:gd name="T50" fmla="*/ 26 w 61"/>
                <a:gd name="T51" fmla="*/ 18 h 56"/>
                <a:gd name="T52" fmla="*/ 13 w 61"/>
                <a:gd name="T53" fmla="*/ 11 h 56"/>
                <a:gd name="T54" fmla="*/ 1 w 61"/>
                <a:gd name="T55" fmla="*/ 4 h 56"/>
                <a:gd name="T56" fmla="*/ 4 w 61"/>
                <a:gd name="T57" fmla="*/ 0 h 56"/>
                <a:gd name="T58" fmla="*/ 4 w 61"/>
                <a:gd name="T59" fmla="*/ 0 h 56"/>
                <a:gd name="T60" fmla="*/ 17 w 61"/>
                <a:gd name="T61" fmla="*/ 5 h 56"/>
                <a:gd name="T62" fmla="*/ 30 w 61"/>
                <a:gd name="T63" fmla="*/ 13 h 56"/>
                <a:gd name="T64" fmla="*/ 30 w 61"/>
                <a:gd name="T65" fmla="*/ 1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56">
                  <a:moveTo>
                    <a:pt x="61" y="22"/>
                  </a:moveTo>
                  <a:lnTo>
                    <a:pt x="61" y="22"/>
                  </a:lnTo>
                  <a:lnTo>
                    <a:pt x="55" y="32"/>
                  </a:lnTo>
                  <a:lnTo>
                    <a:pt x="46" y="40"/>
                  </a:lnTo>
                  <a:lnTo>
                    <a:pt x="46" y="40"/>
                  </a:lnTo>
                  <a:lnTo>
                    <a:pt x="36" y="47"/>
                  </a:lnTo>
                  <a:lnTo>
                    <a:pt x="25" y="51"/>
                  </a:lnTo>
                  <a:lnTo>
                    <a:pt x="25" y="51"/>
                  </a:lnTo>
                  <a:lnTo>
                    <a:pt x="14" y="54"/>
                  </a:lnTo>
                  <a:lnTo>
                    <a:pt x="1" y="56"/>
                  </a:lnTo>
                  <a:lnTo>
                    <a:pt x="0" y="51"/>
                  </a:lnTo>
                  <a:lnTo>
                    <a:pt x="0" y="51"/>
                  </a:lnTo>
                  <a:lnTo>
                    <a:pt x="11" y="49"/>
                  </a:lnTo>
                  <a:lnTo>
                    <a:pt x="21" y="47"/>
                  </a:lnTo>
                  <a:lnTo>
                    <a:pt x="21" y="47"/>
                  </a:lnTo>
                  <a:lnTo>
                    <a:pt x="29" y="43"/>
                  </a:lnTo>
                  <a:lnTo>
                    <a:pt x="37" y="39"/>
                  </a:lnTo>
                  <a:lnTo>
                    <a:pt x="37" y="39"/>
                  </a:lnTo>
                  <a:lnTo>
                    <a:pt x="48" y="31"/>
                  </a:lnTo>
                  <a:lnTo>
                    <a:pt x="48" y="31"/>
                  </a:lnTo>
                  <a:lnTo>
                    <a:pt x="52" y="26"/>
                  </a:lnTo>
                  <a:lnTo>
                    <a:pt x="57" y="19"/>
                  </a:lnTo>
                  <a:lnTo>
                    <a:pt x="61" y="22"/>
                  </a:lnTo>
                  <a:close/>
                  <a:moveTo>
                    <a:pt x="30" y="13"/>
                  </a:moveTo>
                  <a:lnTo>
                    <a:pt x="26" y="18"/>
                  </a:lnTo>
                  <a:lnTo>
                    <a:pt x="26" y="18"/>
                  </a:lnTo>
                  <a:lnTo>
                    <a:pt x="13" y="11"/>
                  </a:lnTo>
                  <a:lnTo>
                    <a:pt x="1" y="4"/>
                  </a:lnTo>
                  <a:lnTo>
                    <a:pt x="4" y="0"/>
                  </a:lnTo>
                  <a:lnTo>
                    <a:pt x="4" y="0"/>
                  </a:lnTo>
                  <a:lnTo>
                    <a:pt x="17" y="5"/>
                  </a:lnTo>
                  <a:lnTo>
                    <a:pt x="30" y="13"/>
                  </a:lnTo>
                  <a:lnTo>
                    <a:pt x="30"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0" name="Freeform 64">
              <a:extLst>
                <a:ext uri="{FF2B5EF4-FFF2-40B4-BE49-F238E27FC236}">
                  <a16:creationId xmlns:a16="http://schemas.microsoft.com/office/drawing/2014/main" id="{369CCE28-1573-48A9-8A97-DC93EC3DE367}"/>
                </a:ext>
              </a:extLst>
            </p:cNvPr>
            <p:cNvSpPr>
              <a:spLocks/>
            </p:cNvSpPr>
            <p:nvPr/>
          </p:nvSpPr>
          <p:spPr bwMode="auto">
            <a:xfrm>
              <a:off x="5386388" y="4779963"/>
              <a:ext cx="9525" cy="9525"/>
            </a:xfrm>
            <a:custGeom>
              <a:avLst/>
              <a:gdLst>
                <a:gd name="T0" fmla="*/ 0 w 13"/>
                <a:gd name="T1" fmla="*/ 6 h 13"/>
                <a:gd name="T2" fmla="*/ 0 w 13"/>
                <a:gd name="T3" fmla="*/ 6 h 13"/>
                <a:gd name="T4" fmla="*/ 1 w 13"/>
                <a:gd name="T5" fmla="*/ 4 h 13"/>
                <a:gd name="T6" fmla="*/ 2 w 13"/>
                <a:gd name="T7" fmla="*/ 2 h 13"/>
                <a:gd name="T8" fmla="*/ 2 w 13"/>
                <a:gd name="T9" fmla="*/ 2 h 13"/>
                <a:gd name="T10" fmla="*/ 4 w 13"/>
                <a:gd name="T11" fmla="*/ 0 h 13"/>
                <a:gd name="T12" fmla="*/ 7 w 13"/>
                <a:gd name="T13" fmla="*/ 0 h 13"/>
                <a:gd name="T14" fmla="*/ 7 w 13"/>
                <a:gd name="T15" fmla="*/ 0 h 13"/>
                <a:gd name="T16" fmla="*/ 9 w 13"/>
                <a:gd name="T17" fmla="*/ 0 h 13"/>
                <a:gd name="T18" fmla="*/ 12 w 13"/>
                <a:gd name="T19" fmla="*/ 2 h 13"/>
                <a:gd name="T20" fmla="*/ 12 w 13"/>
                <a:gd name="T21" fmla="*/ 2 h 13"/>
                <a:gd name="T22" fmla="*/ 13 w 13"/>
                <a:gd name="T23" fmla="*/ 4 h 13"/>
                <a:gd name="T24" fmla="*/ 13 w 13"/>
                <a:gd name="T25" fmla="*/ 6 h 13"/>
                <a:gd name="T26" fmla="*/ 13 w 13"/>
                <a:gd name="T27" fmla="*/ 6 h 13"/>
                <a:gd name="T28" fmla="*/ 13 w 13"/>
                <a:gd name="T29" fmla="*/ 9 h 13"/>
                <a:gd name="T30" fmla="*/ 12 w 13"/>
                <a:gd name="T31" fmla="*/ 11 h 13"/>
                <a:gd name="T32" fmla="*/ 12 w 13"/>
                <a:gd name="T33" fmla="*/ 11 h 13"/>
                <a:gd name="T34" fmla="*/ 9 w 13"/>
                <a:gd name="T35" fmla="*/ 12 h 13"/>
                <a:gd name="T36" fmla="*/ 7 w 13"/>
                <a:gd name="T37" fmla="*/ 13 h 13"/>
                <a:gd name="T38" fmla="*/ 7 w 13"/>
                <a:gd name="T39" fmla="*/ 13 h 13"/>
                <a:gd name="T40" fmla="*/ 4 w 13"/>
                <a:gd name="T41" fmla="*/ 12 h 13"/>
                <a:gd name="T42" fmla="*/ 2 w 13"/>
                <a:gd name="T43" fmla="*/ 11 h 13"/>
                <a:gd name="T44" fmla="*/ 2 w 13"/>
                <a:gd name="T45" fmla="*/ 11 h 13"/>
                <a:gd name="T46" fmla="*/ 1 w 13"/>
                <a:gd name="T47" fmla="*/ 9 h 13"/>
                <a:gd name="T48" fmla="*/ 0 w 13"/>
                <a:gd name="T49" fmla="*/ 6 h 13"/>
                <a:gd name="T50" fmla="*/ 0 w 13"/>
                <a:gd name="T5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3">
                  <a:moveTo>
                    <a:pt x="0" y="6"/>
                  </a:moveTo>
                  <a:lnTo>
                    <a:pt x="0" y="6"/>
                  </a:lnTo>
                  <a:lnTo>
                    <a:pt x="1" y="4"/>
                  </a:lnTo>
                  <a:lnTo>
                    <a:pt x="2" y="2"/>
                  </a:lnTo>
                  <a:lnTo>
                    <a:pt x="2" y="2"/>
                  </a:lnTo>
                  <a:lnTo>
                    <a:pt x="4" y="0"/>
                  </a:lnTo>
                  <a:lnTo>
                    <a:pt x="7" y="0"/>
                  </a:lnTo>
                  <a:lnTo>
                    <a:pt x="7" y="0"/>
                  </a:lnTo>
                  <a:lnTo>
                    <a:pt x="9" y="0"/>
                  </a:lnTo>
                  <a:lnTo>
                    <a:pt x="12" y="2"/>
                  </a:lnTo>
                  <a:lnTo>
                    <a:pt x="12" y="2"/>
                  </a:lnTo>
                  <a:lnTo>
                    <a:pt x="13" y="4"/>
                  </a:lnTo>
                  <a:lnTo>
                    <a:pt x="13" y="6"/>
                  </a:lnTo>
                  <a:lnTo>
                    <a:pt x="13" y="6"/>
                  </a:lnTo>
                  <a:lnTo>
                    <a:pt x="13" y="9"/>
                  </a:lnTo>
                  <a:lnTo>
                    <a:pt x="12" y="11"/>
                  </a:lnTo>
                  <a:lnTo>
                    <a:pt x="12" y="11"/>
                  </a:lnTo>
                  <a:lnTo>
                    <a:pt x="9" y="12"/>
                  </a:lnTo>
                  <a:lnTo>
                    <a:pt x="7" y="13"/>
                  </a:lnTo>
                  <a:lnTo>
                    <a:pt x="7" y="13"/>
                  </a:lnTo>
                  <a:lnTo>
                    <a:pt x="4" y="12"/>
                  </a:lnTo>
                  <a:lnTo>
                    <a:pt x="2" y="11"/>
                  </a:lnTo>
                  <a:lnTo>
                    <a:pt x="2" y="11"/>
                  </a:lnTo>
                  <a:lnTo>
                    <a:pt x="1" y="9"/>
                  </a:lnTo>
                  <a:lnTo>
                    <a:pt x="0" y="6"/>
                  </a:lnTo>
                  <a:lnTo>
                    <a:pt x="0"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1" name="Freeform 65">
              <a:extLst>
                <a:ext uri="{FF2B5EF4-FFF2-40B4-BE49-F238E27FC236}">
                  <a16:creationId xmlns:a16="http://schemas.microsoft.com/office/drawing/2014/main" id="{B444DDBA-1FFE-47BB-ADF7-FB902FBEAF5B}"/>
                </a:ext>
              </a:extLst>
            </p:cNvPr>
            <p:cNvSpPr>
              <a:spLocks noEditPoints="1"/>
            </p:cNvSpPr>
            <p:nvPr/>
          </p:nvSpPr>
          <p:spPr bwMode="auto">
            <a:xfrm>
              <a:off x="5422900" y="4762500"/>
              <a:ext cx="53975" cy="46038"/>
            </a:xfrm>
            <a:custGeom>
              <a:avLst/>
              <a:gdLst>
                <a:gd name="T0" fmla="*/ 40 w 68"/>
                <a:gd name="T1" fmla="*/ 27 h 57"/>
                <a:gd name="T2" fmla="*/ 40 w 68"/>
                <a:gd name="T3" fmla="*/ 27 h 57"/>
                <a:gd name="T4" fmla="*/ 39 w 68"/>
                <a:gd name="T5" fmla="*/ 35 h 57"/>
                <a:gd name="T6" fmla="*/ 37 w 68"/>
                <a:gd name="T7" fmla="*/ 42 h 57"/>
                <a:gd name="T8" fmla="*/ 37 w 68"/>
                <a:gd name="T9" fmla="*/ 42 h 57"/>
                <a:gd name="T10" fmla="*/ 33 w 68"/>
                <a:gd name="T11" fmla="*/ 47 h 57"/>
                <a:gd name="T12" fmla="*/ 27 w 68"/>
                <a:gd name="T13" fmla="*/ 51 h 57"/>
                <a:gd name="T14" fmla="*/ 27 w 68"/>
                <a:gd name="T15" fmla="*/ 51 h 57"/>
                <a:gd name="T16" fmla="*/ 20 w 68"/>
                <a:gd name="T17" fmla="*/ 55 h 57"/>
                <a:gd name="T18" fmla="*/ 11 w 68"/>
                <a:gd name="T19" fmla="*/ 57 h 57"/>
                <a:gd name="T20" fmla="*/ 9 w 68"/>
                <a:gd name="T21" fmla="*/ 52 h 57"/>
                <a:gd name="T22" fmla="*/ 9 w 68"/>
                <a:gd name="T23" fmla="*/ 52 h 57"/>
                <a:gd name="T24" fmla="*/ 19 w 68"/>
                <a:gd name="T25" fmla="*/ 49 h 57"/>
                <a:gd name="T26" fmla="*/ 23 w 68"/>
                <a:gd name="T27" fmla="*/ 47 h 57"/>
                <a:gd name="T28" fmla="*/ 27 w 68"/>
                <a:gd name="T29" fmla="*/ 44 h 57"/>
                <a:gd name="T30" fmla="*/ 27 w 68"/>
                <a:gd name="T31" fmla="*/ 44 h 57"/>
                <a:gd name="T32" fmla="*/ 30 w 68"/>
                <a:gd name="T33" fmla="*/ 41 h 57"/>
                <a:gd name="T34" fmla="*/ 32 w 68"/>
                <a:gd name="T35" fmla="*/ 38 h 57"/>
                <a:gd name="T36" fmla="*/ 33 w 68"/>
                <a:gd name="T37" fmla="*/ 34 h 57"/>
                <a:gd name="T38" fmla="*/ 33 w 68"/>
                <a:gd name="T39" fmla="*/ 29 h 57"/>
                <a:gd name="T40" fmla="*/ 33 w 68"/>
                <a:gd name="T41" fmla="*/ 25 h 57"/>
                <a:gd name="T42" fmla="*/ 0 w 68"/>
                <a:gd name="T43" fmla="*/ 25 h 57"/>
                <a:gd name="T44" fmla="*/ 0 w 68"/>
                <a:gd name="T45" fmla="*/ 20 h 57"/>
                <a:gd name="T46" fmla="*/ 68 w 68"/>
                <a:gd name="T47" fmla="*/ 20 h 57"/>
                <a:gd name="T48" fmla="*/ 68 w 68"/>
                <a:gd name="T49" fmla="*/ 25 h 57"/>
                <a:gd name="T50" fmla="*/ 40 w 68"/>
                <a:gd name="T51" fmla="*/ 25 h 57"/>
                <a:gd name="T52" fmla="*/ 40 w 68"/>
                <a:gd name="T53" fmla="*/ 27 h 57"/>
                <a:gd name="T54" fmla="*/ 64 w 68"/>
                <a:gd name="T55" fmla="*/ 5 h 57"/>
                <a:gd name="T56" fmla="*/ 6 w 68"/>
                <a:gd name="T57" fmla="*/ 5 h 57"/>
                <a:gd name="T58" fmla="*/ 6 w 68"/>
                <a:gd name="T59" fmla="*/ 0 h 57"/>
                <a:gd name="T60" fmla="*/ 64 w 68"/>
                <a:gd name="T61" fmla="*/ 0 h 57"/>
                <a:gd name="T62" fmla="*/ 64 w 68"/>
                <a:gd name="T63"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57">
                  <a:moveTo>
                    <a:pt x="40" y="27"/>
                  </a:moveTo>
                  <a:lnTo>
                    <a:pt x="40" y="27"/>
                  </a:lnTo>
                  <a:lnTo>
                    <a:pt x="39" y="35"/>
                  </a:lnTo>
                  <a:lnTo>
                    <a:pt x="37" y="42"/>
                  </a:lnTo>
                  <a:lnTo>
                    <a:pt x="37" y="42"/>
                  </a:lnTo>
                  <a:lnTo>
                    <a:pt x="33" y="47"/>
                  </a:lnTo>
                  <a:lnTo>
                    <a:pt x="27" y="51"/>
                  </a:lnTo>
                  <a:lnTo>
                    <a:pt x="27" y="51"/>
                  </a:lnTo>
                  <a:lnTo>
                    <a:pt x="20" y="55"/>
                  </a:lnTo>
                  <a:lnTo>
                    <a:pt x="11" y="57"/>
                  </a:lnTo>
                  <a:lnTo>
                    <a:pt x="9" y="52"/>
                  </a:lnTo>
                  <a:lnTo>
                    <a:pt x="9" y="52"/>
                  </a:lnTo>
                  <a:lnTo>
                    <a:pt x="19" y="49"/>
                  </a:lnTo>
                  <a:lnTo>
                    <a:pt x="23" y="47"/>
                  </a:lnTo>
                  <a:lnTo>
                    <a:pt x="27" y="44"/>
                  </a:lnTo>
                  <a:lnTo>
                    <a:pt x="27" y="44"/>
                  </a:lnTo>
                  <a:lnTo>
                    <a:pt x="30" y="41"/>
                  </a:lnTo>
                  <a:lnTo>
                    <a:pt x="32" y="38"/>
                  </a:lnTo>
                  <a:lnTo>
                    <a:pt x="33" y="34"/>
                  </a:lnTo>
                  <a:lnTo>
                    <a:pt x="33" y="29"/>
                  </a:lnTo>
                  <a:lnTo>
                    <a:pt x="33" y="25"/>
                  </a:lnTo>
                  <a:lnTo>
                    <a:pt x="0" y="25"/>
                  </a:lnTo>
                  <a:lnTo>
                    <a:pt x="0" y="20"/>
                  </a:lnTo>
                  <a:lnTo>
                    <a:pt x="68" y="20"/>
                  </a:lnTo>
                  <a:lnTo>
                    <a:pt x="68" y="25"/>
                  </a:lnTo>
                  <a:lnTo>
                    <a:pt x="40" y="25"/>
                  </a:lnTo>
                  <a:lnTo>
                    <a:pt x="40" y="27"/>
                  </a:lnTo>
                  <a:close/>
                  <a:moveTo>
                    <a:pt x="64" y="5"/>
                  </a:moveTo>
                  <a:lnTo>
                    <a:pt x="6" y="5"/>
                  </a:lnTo>
                  <a:lnTo>
                    <a:pt x="6" y="0"/>
                  </a:lnTo>
                  <a:lnTo>
                    <a:pt x="64" y="0"/>
                  </a:lnTo>
                  <a:lnTo>
                    <a:pt x="64"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2" name="Freeform 66">
              <a:extLst>
                <a:ext uri="{FF2B5EF4-FFF2-40B4-BE49-F238E27FC236}">
                  <a16:creationId xmlns:a16="http://schemas.microsoft.com/office/drawing/2014/main" id="{978FDA4D-74C7-408A-AE4A-14944993A05D}"/>
                </a:ext>
              </a:extLst>
            </p:cNvPr>
            <p:cNvSpPr>
              <a:spLocks noEditPoints="1"/>
            </p:cNvSpPr>
            <p:nvPr/>
          </p:nvSpPr>
          <p:spPr bwMode="auto">
            <a:xfrm>
              <a:off x="5486400" y="4762500"/>
              <a:ext cx="47625" cy="44450"/>
            </a:xfrm>
            <a:custGeom>
              <a:avLst/>
              <a:gdLst>
                <a:gd name="T0" fmla="*/ 61 w 61"/>
                <a:gd name="T1" fmla="*/ 22 h 56"/>
                <a:gd name="T2" fmla="*/ 61 w 61"/>
                <a:gd name="T3" fmla="*/ 22 h 56"/>
                <a:gd name="T4" fmla="*/ 54 w 61"/>
                <a:gd name="T5" fmla="*/ 32 h 56"/>
                <a:gd name="T6" fmla="*/ 46 w 61"/>
                <a:gd name="T7" fmla="*/ 40 h 56"/>
                <a:gd name="T8" fmla="*/ 46 w 61"/>
                <a:gd name="T9" fmla="*/ 40 h 56"/>
                <a:gd name="T10" fmla="*/ 35 w 61"/>
                <a:gd name="T11" fmla="*/ 47 h 56"/>
                <a:gd name="T12" fmla="*/ 25 w 61"/>
                <a:gd name="T13" fmla="*/ 51 h 56"/>
                <a:gd name="T14" fmla="*/ 25 w 61"/>
                <a:gd name="T15" fmla="*/ 51 h 56"/>
                <a:gd name="T16" fmla="*/ 14 w 61"/>
                <a:gd name="T17" fmla="*/ 54 h 56"/>
                <a:gd name="T18" fmla="*/ 1 w 61"/>
                <a:gd name="T19" fmla="*/ 56 h 56"/>
                <a:gd name="T20" fmla="*/ 0 w 61"/>
                <a:gd name="T21" fmla="*/ 51 h 56"/>
                <a:gd name="T22" fmla="*/ 0 w 61"/>
                <a:gd name="T23" fmla="*/ 51 h 56"/>
                <a:gd name="T24" fmla="*/ 11 w 61"/>
                <a:gd name="T25" fmla="*/ 49 h 56"/>
                <a:gd name="T26" fmla="*/ 20 w 61"/>
                <a:gd name="T27" fmla="*/ 47 h 56"/>
                <a:gd name="T28" fmla="*/ 20 w 61"/>
                <a:gd name="T29" fmla="*/ 47 h 56"/>
                <a:gd name="T30" fmla="*/ 29 w 61"/>
                <a:gd name="T31" fmla="*/ 43 h 56"/>
                <a:gd name="T32" fmla="*/ 36 w 61"/>
                <a:gd name="T33" fmla="*/ 39 h 56"/>
                <a:gd name="T34" fmla="*/ 36 w 61"/>
                <a:gd name="T35" fmla="*/ 39 h 56"/>
                <a:gd name="T36" fmla="*/ 47 w 61"/>
                <a:gd name="T37" fmla="*/ 31 h 56"/>
                <a:gd name="T38" fmla="*/ 47 w 61"/>
                <a:gd name="T39" fmla="*/ 31 h 56"/>
                <a:gd name="T40" fmla="*/ 52 w 61"/>
                <a:gd name="T41" fmla="*/ 26 h 56"/>
                <a:gd name="T42" fmla="*/ 56 w 61"/>
                <a:gd name="T43" fmla="*/ 19 h 56"/>
                <a:gd name="T44" fmla="*/ 61 w 61"/>
                <a:gd name="T45" fmla="*/ 22 h 56"/>
                <a:gd name="T46" fmla="*/ 29 w 61"/>
                <a:gd name="T47" fmla="*/ 13 h 56"/>
                <a:gd name="T48" fmla="*/ 25 w 61"/>
                <a:gd name="T49" fmla="*/ 18 h 56"/>
                <a:gd name="T50" fmla="*/ 25 w 61"/>
                <a:gd name="T51" fmla="*/ 18 h 56"/>
                <a:gd name="T52" fmla="*/ 13 w 61"/>
                <a:gd name="T53" fmla="*/ 11 h 56"/>
                <a:gd name="T54" fmla="*/ 0 w 61"/>
                <a:gd name="T55" fmla="*/ 4 h 56"/>
                <a:gd name="T56" fmla="*/ 3 w 61"/>
                <a:gd name="T57" fmla="*/ 0 h 56"/>
                <a:gd name="T58" fmla="*/ 3 w 61"/>
                <a:gd name="T59" fmla="*/ 0 h 56"/>
                <a:gd name="T60" fmla="*/ 16 w 61"/>
                <a:gd name="T61" fmla="*/ 5 h 56"/>
                <a:gd name="T62" fmla="*/ 29 w 61"/>
                <a:gd name="T63" fmla="*/ 13 h 56"/>
                <a:gd name="T64" fmla="*/ 29 w 61"/>
                <a:gd name="T65" fmla="*/ 1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56">
                  <a:moveTo>
                    <a:pt x="61" y="22"/>
                  </a:moveTo>
                  <a:lnTo>
                    <a:pt x="61" y="22"/>
                  </a:lnTo>
                  <a:lnTo>
                    <a:pt x="54" y="32"/>
                  </a:lnTo>
                  <a:lnTo>
                    <a:pt x="46" y="40"/>
                  </a:lnTo>
                  <a:lnTo>
                    <a:pt x="46" y="40"/>
                  </a:lnTo>
                  <a:lnTo>
                    <a:pt x="35" y="47"/>
                  </a:lnTo>
                  <a:lnTo>
                    <a:pt x="25" y="51"/>
                  </a:lnTo>
                  <a:lnTo>
                    <a:pt x="25" y="51"/>
                  </a:lnTo>
                  <a:lnTo>
                    <a:pt x="14" y="54"/>
                  </a:lnTo>
                  <a:lnTo>
                    <a:pt x="1" y="56"/>
                  </a:lnTo>
                  <a:lnTo>
                    <a:pt x="0" y="51"/>
                  </a:lnTo>
                  <a:lnTo>
                    <a:pt x="0" y="51"/>
                  </a:lnTo>
                  <a:lnTo>
                    <a:pt x="11" y="49"/>
                  </a:lnTo>
                  <a:lnTo>
                    <a:pt x="20" y="47"/>
                  </a:lnTo>
                  <a:lnTo>
                    <a:pt x="20" y="47"/>
                  </a:lnTo>
                  <a:lnTo>
                    <a:pt x="29" y="43"/>
                  </a:lnTo>
                  <a:lnTo>
                    <a:pt x="36" y="39"/>
                  </a:lnTo>
                  <a:lnTo>
                    <a:pt x="36" y="39"/>
                  </a:lnTo>
                  <a:lnTo>
                    <a:pt x="47" y="31"/>
                  </a:lnTo>
                  <a:lnTo>
                    <a:pt x="47" y="31"/>
                  </a:lnTo>
                  <a:lnTo>
                    <a:pt x="52" y="26"/>
                  </a:lnTo>
                  <a:lnTo>
                    <a:pt x="56" y="19"/>
                  </a:lnTo>
                  <a:lnTo>
                    <a:pt x="61" y="22"/>
                  </a:lnTo>
                  <a:close/>
                  <a:moveTo>
                    <a:pt x="29" y="13"/>
                  </a:moveTo>
                  <a:lnTo>
                    <a:pt x="25" y="18"/>
                  </a:lnTo>
                  <a:lnTo>
                    <a:pt x="25" y="18"/>
                  </a:lnTo>
                  <a:lnTo>
                    <a:pt x="13" y="11"/>
                  </a:lnTo>
                  <a:lnTo>
                    <a:pt x="0" y="4"/>
                  </a:lnTo>
                  <a:lnTo>
                    <a:pt x="3" y="0"/>
                  </a:lnTo>
                  <a:lnTo>
                    <a:pt x="3" y="0"/>
                  </a:lnTo>
                  <a:lnTo>
                    <a:pt x="16" y="5"/>
                  </a:lnTo>
                  <a:lnTo>
                    <a:pt x="29" y="13"/>
                  </a:lnTo>
                  <a:lnTo>
                    <a:pt x="29"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3" name="Freeform 67">
              <a:extLst>
                <a:ext uri="{FF2B5EF4-FFF2-40B4-BE49-F238E27FC236}">
                  <a16:creationId xmlns:a16="http://schemas.microsoft.com/office/drawing/2014/main" id="{3170F92E-718D-4F17-AAA2-7F9758AD2811}"/>
                </a:ext>
              </a:extLst>
            </p:cNvPr>
            <p:cNvSpPr>
              <a:spLocks noEditPoints="1"/>
            </p:cNvSpPr>
            <p:nvPr/>
          </p:nvSpPr>
          <p:spPr bwMode="auto">
            <a:xfrm>
              <a:off x="5541963" y="4754563"/>
              <a:ext cx="53975" cy="53975"/>
            </a:xfrm>
            <a:custGeom>
              <a:avLst/>
              <a:gdLst>
                <a:gd name="T0" fmla="*/ 55 w 67"/>
                <a:gd name="T1" fmla="*/ 14 h 67"/>
                <a:gd name="T2" fmla="*/ 51 w 67"/>
                <a:gd name="T3" fmla="*/ 36 h 67"/>
                <a:gd name="T4" fmla="*/ 49 w 67"/>
                <a:gd name="T5" fmla="*/ 41 h 67"/>
                <a:gd name="T6" fmla="*/ 42 w 67"/>
                <a:gd name="T7" fmla="*/ 51 h 67"/>
                <a:gd name="T8" fmla="*/ 32 w 67"/>
                <a:gd name="T9" fmla="*/ 59 h 67"/>
                <a:gd name="T10" fmla="*/ 26 w 67"/>
                <a:gd name="T11" fmla="*/ 62 h 67"/>
                <a:gd name="T12" fmla="*/ 10 w 67"/>
                <a:gd name="T13" fmla="*/ 66 h 67"/>
                <a:gd name="T14" fmla="*/ 1 w 67"/>
                <a:gd name="T15" fmla="*/ 62 h 67"/>
                <a:gd name="T16" fmla="*/ 10 w 67"/>
                <a:gd name="T17" fmla="*/ 60 h 67"/>
                <a:gd name="T18" fmla="*/ 27 w 67"/>
                <a:gd name="T19" fmla="*/ 55 h 67"/>
                <a:gd name="T20" fmla="*/ 34 w 67"/>
                <a:gd name="T21" fmla="*/ 50 h 67"/>
                <a:gd name="T22" fmla="*/ 45 w 67"/>
                <a:gd name="T23" fmla="*/ 37 h 67"/>
                <a:gd name="T24" fmla="*/ 49 w 67"/>
                <a:gd name="T25" fmla="*/ 16 h 67"/>
                <a:gd name="T26" fmla="*/ 0 w 67"/>
                <a:gd name="T27" fmla="*/ 11 h 67"/>
                <a:gd name="T28" fmla="*/ 52 w 67"/>
                <a:gd name="T29" fmla="*/ 11 h 67"/>
                <a:gd name="T30" fmla="*/ 51 w 67"/>
                <a:gd name="T31" fmla="*/ 8 h 67"/>
                <a:gd name="T32" fmla="*/ 54 w 67"/>
                <a:gd name="T33" fmla="*/ 2 h 67"/>
                <a:gd name="T34" fmla="*/ 56 w 67"/>
                <a:gd name="T35" fmla="*/ 1 h 67"/>
                <a:gd name="T36" fmla="*/ 59 w 67"/>
                <a:gd name="T37" fmla="*/ 0 h 67"/>
                <a:gd name="T38" fmla="*/ 65 w 67"/>
                <a:gd name="T39" fmla="*/ 2 h 67"/>
                <a:gd name="T40" fmla="*/ 66 w 67"/>
                <a:gd name="T41" fmla="*/ 5 h 67"/>
                <a:gd name="T42" fmla="*/ 67 w 67"/>
                <a:gd name="T43" fmla="*/ 8 h 67"/>
                <a:gd name="T44" fmla="*/ 65 w 67"/>
                <a:gd name="T45" fmla="*/ 13 h 67"/>
                <a:gd name="T46" fmla="*/ 62 w 67"/>
                <a:gd name="T47" fmla="*/ 15 h 67"/>
                <a:gd name="T48" fmla="*/ 59 w 67"/>
                <a:gd name="T49" fmla="*/ 15 h 67"/>
                <a:gd name="T50" fmla="*/ 55 w 67"/>
                <a:gd name="T51" fmla="*/ 14 h 67"/>
                <a:gd name="T52" fmla="*/ 59 w 67"/>
                <a:gd name="T53" fmla="*/ 13 h 67"/>
                <a:gd name="T54" fmla="*/ 63 w 67"/>
                <a:gd name="T55" fmla="*/ 11 h 67"/>
                <a:gd name="T56" fmla="*/ 64 w 67"/>
                <a:gd name="T57" fmla="*/ 10 h 67"/>
                <a:gd name="T58" fmla="*/ 64 w 67"/>
                <a:gd name="T59" fmla="*/ 8 h 67"/>
                <a:gd name="T60" fmla="*/ 63 w 67"/>
                <a:gd name="T61" fmla="*/ 4 h 67"/>
                <a:gd name="T62" fmla="*/ 61 w 67"/>
                <a:gd name="T63" fmla="*/ 3 h 67"/>
                <a:gd name="T64" fmla="*/ 59 w 67"/>
                <a:gd name="T65" fmla="*/ 3 h 67"/>
                <a:gd name="T66" fmla="*/ 55 w 67"/>
                <a:gd name="T67" fmla="*/ 4 h 67"/>
                <a:gd name="T68" fmla="*/ 54 w 67"/>
                <a:gd name="T69" fmla="*/ 6 h 67"/>
                <a:gd name="T70" fmla="*/ 54 w 67"/>
                <a:gd name="T71" fmla="*/ 8 h 67"/>
                <a:gd name="T72" fmla="*/ 55 w 67"/>
                <a:gd name="T73" fmla="*/ 11 h 67"/>
                <a:gd name="T74" fmla="*/ 57 w 67"/>
                <a:gd name="T75" fmla="*/ 12 h 67"/>
                <a:gd name="T76" fmla="*/ 59 w 67"/>
                <a:gd name="T77"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67">
                  <a:moveTo>
                    <a:pt x="55" y="14"/>
                  </a:moveTo>
                  <a:lnTo>
                    <a:pt x="55" y="14"/>
                  </a:lnTo>
                  <a:lnTo>
                    <a:pt x="53" y="30"/>
                  </a:lnTo>
                  <a:lnTo>
                    <a:pt x="51" y="36"/>
                  </a:lnTo>
                  <a:lnTo>
                    <a:pt x="49" y="41"/>
                  </a:lnTo>
                  <a:lnTo>
                    <a:pt x="49" y="41"/>
                  </a:lnTo>
                  <a:lnTo>
                    <a:pt x="46" y="46"/>
                  </a:lnTo>
                  <a:lnTo>
                    <a:pt x="42" y="51"/>
                  </a:lnTo>
                  <a:lnTo>
                    <a:pt x="38" y="55"/>
                  </a:lnTo>
                  <a:lnTo>
                    <a:pt x="32" y="59"/>
                  </a:lnTo>
                  <a:lnTo>
                    <a:pt x="32" y="59"/>
                  </a:lnTo>
                  <a:lnTo>
                    <a:pt x="26" y="62"/>
                  </a:lnTo>
                  <a:lnTo>
                    <a:pt x="18" y="64"/>
                  </a:lnTo>
                  <a:lnTo>
                    <a:pt x="10" y="66"/>
                  </a:lnTo>
                  <a:lnTo>
                    <a:pt x="2" y="67"/>
                  </a:lnTo>
                  <a:lnTo>
                    <a:pt x="1" y="62"/>
                  </a:lnTo>
                  <a:lnTo>
                    <a:pt x="1" y="62"/>
                  </a:lnTo>
                  <a:lnTo>
                    <a:pt x="10" y="60"/>
                  </a:lnTo>
                  <a:lnTo>
                    <a:pt x="18" y="58"/>
                  </a:lnTo>
                  <a:lnTo>
                    <a:pt x="27" y="55"/>
                  </a:lnTo>
                  <a:lnTo>
                    <a:pt x="34" y="50"/>
                  </a:lnTo>
                  <a:lnTo>
                    <a:pt x="34" y="50"/>
                  </a:lnTo>
                  <a:lnTo>
                    <a:pt x="40" y="45"/>
                  </a:lnTo>
                  <a:lnTo>
                    <a:pt x="45" y="37"/>
                  </a:lnTo>
                  <a:lnTo>
                    <a:pt x="48" y="28"/>
                  </a:lnTo>
                  <a:lnTo>
                    <a:pt x="49" y="16"/>
                  </a:lnTo>
                  <a:lnTo>
                    <a:pt x="0" y="16"/>
                  </a:lnTo>
                  <a:lnTo>
                    <a:pt x="0" y="11"/>
                  </a:lnTo>
                  <a:lnTo>
                    <a:pt x="52" y="11"/>
                  </a:lnTo>
                  <a:lnTo>
                    <a:pt x="52" y="11"/>
                  </a:lnTo>
                  <a:lnTo>
                    <a:pt x="51" y="8"/>
                  </a:lnTo>
                  <a:lnTo>
                    <a:pt x="51" y="8"/>
                  </a:lnTo>
                  <a:lnTo>
                    <a:pt x="52" y="5"/>
                  </a:lnTo>
                  <a:lnTo>
                    <a:pt x="54" y="2"/>
                  </a:lnTo>
                  <a:lnTo>
                    <a:pt x="54" y="2"/>
                  </a:lnTo>
                  <a:lnTo>
                    <a:pt x="56" y="1"/>
                  </a:lnTo>
                  <a:lnTo>
                    <a:pt x="59" y="0"/>
                  </a:lnTo>
                  <a:lnTo>
                    <a:pt x="59" y="0"/>
                  </a:lnTo>
                  <a:lnTo>
                    <a:pt x="62" y="1"/>
                  </a:lnTo>
                  <a:lnTo>
                    <a:pt x="65" y="2"/>
                  </a:lnTo>
                  <a:lnTo>
                    <a:pt x="65" y="2"/>
                  </a:lnTo>
                  <a:lnTo>
                    <a:pt x="66" y="5"/>
                  </a:lnTo>
                  <a:lnTo>
                    <a:pt x="67" y="8"/>
                  </a:lnTo>
                  <a:lnTo>
                    <a:pt x="67" y="8"/>
                  </a:lnTo>
                  <a:lnTo>
                    <a:pt x="66" y="11"/>
                  </a:lnTo>
                  <a:lnTo>
                    <a:pt x="65" y="13"/>
                  </a:lnTo>
                  <a:lnTo>
                    <a:pt x="65" y="13"/>
                  </a:lnTo>
                  <a:lnTo>
                    <a:pt x="62" y="15"/>
                  </a:lnTo>
                  <a:lnTo>
                    <a:pt x="59" y="15"/>
                  </a:lnTo>
                  <a:lnTo>
                    <a:pt x="59" y="15"/>
                  </a:lnTo>
                  <a:lnTo>
                    <a:pt x="55" y="14"/>
                  </a:lnTo>
                  <a:lnTo>
                    <a:pt x="55" y="14"/>
                  </a:lnTo>
                  <a:close/>
                  <a:moveTo>
                    <a:pt x="59" y="13"/>
                  </a:moveTo>
                  <a:lnTo>
                    <a:pt x="59" y="13"/>
                  </a:lnTo>
                  <a:lnTo>
                    <a:pt x="61" y="12"/>
                  </a:lnTo>
                  <a:lnTo>
                    <a:pt x="63" y="11"/>
                  </a:lnTo>
                  <a:lnTo>
                    <a:pt x="63" y="11"/>
                  </a:lnTo>
                  <a:lnTo>
                    <a:pt x="64" y="10"/>
                  </a:lnTo>
                  <a:lnTo>
                    <a:pt x="64" y="8"/>
                  </a:lnTo>
                  <a:lnTo>
                    <a:pt x="64" y="8"/>
                  </a:lnTo>
                  <a:lnTo>
                    <a:pt x="64" y="6"/>
                  </a:lnTo>
                  <a:lnTo>
                    <a:pt x="63" y="4"/>
                  </a:lnTo>
                  <a:lnTo>
                    <a:pt x="63" y="4"/>
                  </a:lnTo>
                  <a:lnTo>
                    <a:pt x="61" y="3"/>
                  </a:lnTo>
                  <a:lnTo>
                    <a:pt x="59" y="3"/>
                  </a:lnTo>
                  <a:lnTo>
                    <a:pt x="59" y="3"/>
                  </a:lnTo>
                  <a:lnTo>
                    <a:pt x="57" y="3"/>
                  </a:lnTo>
                  <a:lnTo>
                    <a:pt x="55" y="4"/>
                  </a:lnTo>
                  <a:lnTo>
                    <a:pt x="55" y="4"/>
                  </a:lnTo>
                  <a:lnTo>
                    <a:pt x="54" y="6"/>
                  </a:lnTo>
                  <a:lnTo>
                    <a:pt x="54" y="8"/>
                  </a:lnTo>
                  <a:lnTo>
                    <a:pt x="54" y="8"/>
                  </a:lnTo>
                  <a:lnTo>
                    <a:pt x="54" y="9"/>
                  </a:lnTo>
                  <a:lnTo>
                    <a:pt x="55" y="11"/>
                  </a:lnTo>
                  <a:lnTo>
                    <a:pt x="55" y="11"/>
                  </a:lnTo>
                  <a:lnTo>
                    <a:pt x="57" y="12"/>
                  </a:lnTo>
                  <a:lnTo>
                    <a:pt x="59" y="13"/>
                  </a:lnTo>
                  <a:lnTo>
                    <a:pt x="59"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4" name="Freeform 68">
              <a:extLst>
                <a:ext uri="{FF2B5EF4-FFF2-40B4-BE49-F238E27FC236}">
                  <a16:creationId xmlns:a16="http://schemas.microsoft.com/office/drawing/2014/main" id="{92026AE1-FC2A-4A85-9341-F461C9591BC9}"/>
                </a:ext>
              </a:extLst>
            </p:cNvPr>
            <p:cNvSpPr>
              <a:spLocks/>
            </p:cNvSpPr>
            <p:nvPr/>
          </p:nvSpPr>
          <p:spPr bwMode="auto">
            <a:xfrm>
              <a:off x="5607050" y="4760913"/>
              <a:ext cx="46038" cy="46038"/>
            </a:xfrm>
            <a:custGeom>
              <a:avLst/>
              <a:gdLst>
                <a:gd name="T0" fmla="*/ 58 w 58"/>
                <a:gd name="T1" fmla="*/ 26 h 58"/>
                <a:gd name="T2" fmla="*/ 58 w 58"/>
                <a:gd name="T3" fmla="*/ 26 h 58"/>
                <a:gd name="T4" fmla="*/ 53 w 58"/>
                <a:gd name="T5" fmla="*/ 31 h 58"/>
                <a:gd name="T6" fmla="*/ 48 w 58"/>
                <a:gd name="T7" fmla="*/ 36 h 58"/>
                <a:gd name="T8" fmla="*/ 42 w 58"/>
                <a:gd name="T9" fmla="*/ 41 h 58"/>
                <a:gd name="T10" fmla="*/ 35 w 58"/>
                <a:gd name="T11" fmla="*/ 45 h 58"/>
                <a:gd name="T12" fmla="*/ 35 w 58"/>
                <a:gd name="T13" fmla="*/ 45 h 58"/>
                <a:gd name="T14" fmla="*/ 28 w 58"/>
                <a:gd name="T15" fmla="*/ 50 h 58"/>
                <a:gd name="T16" fmla="*/ 20 w 58"/>
                <a:gd name="T17" fmla="*/ 53 h 58"/>
                <a:gd name="T18" fmla="*/ 12 w 58"/>
                <a:gd name="T19" fmla="*/ 56 h 58"/>
                <a:gd name="T20" fmla="*/ 4 w 58"/>
                <a:gd name="T21" fmla="*/ 58 h 58"/>
                <a:gd name="T22" fmla="*/ 0 w 58"/>
                <a:gd name="T23" fmla="*/ 55 h 58"/>
                <a:gd name="T24" fmla="*/ 0 w 58"/>
                <a:gd name="T25" fmla="*/ 0 h 58"/>
                <a:gd name="T26" fmla="*/ 6 w 58"/>
                <a:gd name="T27" fmla="*/ 0 h 58"/>
                <a:gd name="T28" fmla="*/ 6 w 58"/>
                <a:gd name="T29" fmla="*/ 52 h 58"/>
                <a:gd name="T30" fmla="*/ 6 w 58"/>
                <a:gd name="T31" fmla="*/ 52 h 58"/>
                <a:gd name="T32" fmla="*/ 13 w 58"/>
                <a:gd name="T33" fmla="*/ 50 h 58"/>
                <a:gd name="T34" fmla="*/ 20 w 58"/>
                <a:gd name="T35" fmla="*/ 47 h 58"/>
                <a:gd name="T36" fmla="*/ 27 w 58"/>
                <a:gd name="T37" fmla="*/ 44 h 58"/>
                <a:gd name="T38" fmla="*/ 33 w 58"/>
                <a:gd name="T39" fmla="*/ 40 h 58"/>
                <a:gd name="T40" fmla="*/ 33 w 58"/>
                <a:gd name="T41" fmla="*/ 40 h 58"/>
                <a:gd name="T42" fmla="*/ 44 w 58"/>
                <a:gd name="T43" fmla="*/ 32 h 58"/>
                <a:gd name="T44" fmla="*/ 49 w 58"/>
                <a:gd name="T45" fmla="*/ 27 h 58"/>
                <a:gd name="T46" fmla="*/ 53 w 58"/>
                <a:gd name="T47" fmla="*/ 22 h 58"/>
                <a:gd name="T48" fmla="*/ 58 w 58"/>
                <a:gd name="T49"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58">
                  <a:moveTo>
                    <a:pt x="58" y="26"/>
                  </a:moveTo>
                  <a:lnTo>
                    <a:pt x="58" y="26"/>
                  </a:lnTo>
                  <a:lnTo>
                    <a:pt x="53" y="31"/>
                  </a:lnTo>
                  <a:lnTo>
                    <a:pt x="48" y="36"/>
                  </a:lnTo>
                  <a:lnTo>
                    <a:pt x="42" y="41"/>
                  </a:lnTo>
                  <a:lnTo>
                    <a:pt x="35" y="45"/>
                  </a:lnTo>
                  <a:lnTo>
                    <a:pt x="35" y="45"/>
                  </a:lnTo>
                  <a:lnTo>
                    <a:pt x="28" y="50"/>
                  </a:lnTo>
                  <a:lnTo>
                    <a:pt x="20" y="53"/>
                  </a:lnTo>
                  <a:lnTo>
                    <a:pt x="12" y="56"/>
                  </a:lnTo>
                  <a:lnTo>
                    <a:pt x="4" y="58"/>
                  </a:lnTo>
                  <a:lnTo>
                    <a:pt x="0" y="55"/>
                  </a:lnTo>
                  <a:lnTo>
                    <a:pt x="0" y="0"/>
                  </a:lnTo>
                  <a:lnTo>
                    <a:pt x="6" y="0"/>
                  </a:lnTo>
                  <a:lnTo>
                    <a:pt x="6" y="52"/>
                  </a:lnTo>
                  <a:lnTo>
                    <a:pt x="6" y="52"/>
                  </a:lnTo>
                  <a:lnTo>
                    <a:pt x="13" y="50"/>
                  </a:lnTo>
                  <a:lnTo>
                    <a:pt x="20" y="47"/>
                  </a:lnTo>
                  <a:lnTo>
                    <a:pt x="27" y="44"/>
                  </a:lnTo>
                  <a:lnTo>
                    <a:pt x="33" y="40"/>
                  </a:lnTo>
                  <a:lnTo>
                    <a:pt x="33" y="40"/>
                  </a:lnTo>
                  <a:lnTo>
                    <a:pt x="44" y="32"/>
                  </a:lnTo>
                  <a:lnTo>
                    <a:pt x="49" y="27"/>
                  </a:lnTo>
                  <a:lnTo>
                    <a:pt x="53" y="22"/>
                  </a:lnTo>
                  <a:lnTo>
                    <a:pt x="58"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5" name="Rectangle 69">
              <a:extLst>
                <a:ext uri="{FF2B5EF4-FFF2-40B4-BE49-F238E27FC236}">
                  <a16:creationId xmlns:a16="http://schemas.microsoft.com/office/drawing/2014/main" id="{7C946681-D597-4137-A71A-CED26CA9DBCE}"/>
                </a:ext>
              </a:extLst>
            </p:cNvPr>
            <p:cNvSpPr>
              <a:spLocks noChangeArrowheads="1"/>
            </p:cNvSpPr>
            <p:nvPr/>
          </p:nvSpPr>
          <p:spPr bwMode="auto">
            <a:xfrm>
              <a:off x="5659438" y="4783138"/>
              <a:ext cx="47625" cy="31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6" name="Freeform 70">
              <a:extLst>
                <a:ext uri="{FF2B5EF4-FFF2-40B4-BE49-F238E27FC236}">
                  <a16:creationId xmlns:a16="http://schemas.microsoft.com/office/drawing/2014/main" id="{A0C7FA3C-7A2A-4D6E-A1D4-C5E13A33804F}"/>
                </a:ext>
              </a:extLst>
            </p:cNvPr>
            <p:cNvSpPr>
              <a:spLocks/>
            </p:cNvSpPr>
            <p:nvPr/>
          </p:nvSpPr>
          <p:spPr bwMode="auto">
            <a:xfrm>
              <a:off x="5732463" y="4759325"/>
              <a:ext cx="36513" cy="49213"/>
            </a:xfrm>
            <a:custGeom>
              <a:avLst/>
              <a:gdLst>
                <a:gd name="T0" fmla="*/ 47 w 47"/>
                <a:gd name="T1" fmla="*/ 37 h 63"/>
                <a:gd name="T2" fmla="*/ 43 w 47"/>
                <a:gd name="T3" fmla="*/ 42 h 63"/>
                <a:gd name="T4" fmla="*/ 43 w 47"/>
                <a:gd name="T5" fmla="*/ 42 h 63"/>
                <a:gd name="T6" fmla="*/ 35 w 47"/>
                <a:gd name="T7" fmla="*/ 37 h 63"/>
                <a:gd name="T8" fmla="*/ 26 w 47"/>
                <a:gd name="T9" fmla="*/ 33 h 63"/>
                <a:gd name="T10" fmla="*/ 26 w 47"/>
                <a:gd name="T11" fmla="*/ 33 h 63"/>
                <a:gd name="T12" fmla="*/ 16 w 47"/>
                <a:gd name="T13" fmla="*/ 28 h 63"/>
                <a:gd name="T14" fmla="*/ 6 w 47"/>
                <a:gd name="T15" fmla="*/ 25 h 63"/>
                <a:gd name="T16" fmla="*/ 6 w 47"/>
                <a:gd name="T17" fmla="*/ 63 h 63"/>
                <a:gd name="T18" fmla="*/ 0 w 47"/>
                <a:gd name="T19" fmla="*/ 63 h 63"/>
                <a:gd name="T20" fmla="*/ 0 w 47"/>
                <a:gd name="T21" fmla="*/ 0 h 63"/>
                <a:gd name="T22" fmla="*/ 7 w 47"/>
                <a:gd name="T23" fmla="*/ 0 h 63"/>
                <a:gd name="T24" fmla="*/ 7 w 47"/>
                <a:gd name="T25" fmla="*/ 20 h 63"/>
                <a:gd name="T26" fmla="*/ 7 w 47"/>
                <a:gd name="T27" fmla="*/ 20 h 63"/>
                <a:gd name="T28" fmla="*/ 18 w 47"/>
                <a:gd name="T29" fmla="*/ 23 h 63"/>
                <a:gd name="T30" fmla="*/ 28 w 47"/>
                <a:gd name="T31" fmla="*/ 27 h 63"/>
                <a:gd name="T32" fmla="*/ 37 w 47"/>
                <a:gd name="T33" fmla="*/ 32 h 63"/>
                <a:gd name="T34" fmla="*/ 47 w 47"/>
                <a:gd name="T35" fmla="*/ 37 h 63"/>
                <a:gd name="T36" fmla="*/ 47 w 47"/>
                <a:gd name="T37" fmla="*/ 3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63">
                  <a:moveTo>
                    <a:pt x="47" y="37"/>
                  </a:moveTo>
                  <a:lnTo>
                    <a:pt x="43" y="42"/>
                  </a:lnTo>
                  <a:lnTo>
                    <a:pt x="43" y="42"/>
                  </a:lnTo>
                  <a:lnTo>
                    <a:pt x="35" y="37"/>
                  </a:lnTo>
                  <a:lnTo>
                    <a:pt x="26" y="33"/>
                  </a:lnTo>
                  <a:lnTo>
                    <a:pt x="26" y="33"/>
                  </a:lnTo>
                  <a:lnTo>
                    <a:pt x="16" y="28"/>
                  </a:lnTo>
                  <a:lnTo>
                    <a:pt x="6" y="25"/>
                  </a:lnTo>
                  <a:lnTo>
                    <a:pt x="6" y="63"/>
                  </a:lnTo>
                  <a:lnTo>
                    <a:pt x="0" y="63"/>
                  </a:lnTo>
                  <a:lnTo>
                    <a:pt x="0" y="0"/>
                  </a:lnTo>
                  <a:lnTo>
                    <a:pt x="7" y="0"/>
                  </a:lnTo>
                  <a:lnTo>
                    <a:pt x="7" y="20"/>
                  </a:lnTo>
                  <a:lnTo>
                    <a:pt x="7" y="20"/>
                  </a:lnTo>
                  <a:lnTo>
                    <a:pt x="18" y="23"/>
                  </a:lnTo>
                  <a:lnTo>
                    <a:pt x="28" y="27"/>
                  </a:lnTo>
                  <a:lnTo>
                    <a:pt x="37" y="32"/>
                  </a:lnTo>
                  <a:lnTo>
                    <a:pt x="47" y="37"/>
                  </a:lnTo>
                  <a:lnTo>
                    <a:pt x="47"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7" name="Freeform 71">
              <a:extLst>
                <a:ext uri="{FF2B5EF4-FFF2-40B4-BE49-F238E27FC236}">
                  <a16:creationId xmlns:a16="http://schemas.microsoft.com/office/drawing/2014/main" id="{80FF4425-8DE0-4CB9-BA92-1F27654B12D5}"/>
                </a:ext>
              </a:extLst>
            </p:cNvPr>
            <p:cNvSpPr>
              <a:spLocks/>
            </p:cNvSpPr>
            <p:nvPr/>
          </p:nvSpPr>
          <p:spPr bwMode="auto">
            <a:xfrm>
              <a:off x="5776913" y="4760913"/>
              <a:ext cx="17463" cy="49213"/>
            </a:xfrm>
            <a:custGeom>
              <a:avLst/>
              <a:gdLst>
                <a:gd name="T0" fmla="*/ 23 w 23"/>
                <a:gd name="T1" fmla="*/ 61 h 61"/>
                <a:gd name="T2" fmla="*/ 0 w 23"/>
                <a:gd name="T3" fmla="*/ 61 h 61"/>
                <a:gd name="T4" fmla="*/ 0 w 23"/>
                <a:gd name="T5" fmla="*/ 57 h 61"/>
                <a:gd name="T6" fmla="*/ 18 w 23"/>
                <a:gd name="T7" fmla="*/ 57 h 61"/>
                <a:gd name="T8" fmla="*/ 18 w 23"/>
                <a:gd name="T9" fmla="*/ 0 h 61"/>
                <a:gd name="T10" fmla="*/ 23 w 23"/>
                <a:gd name="T11" fmla="*/ 0 h 61"/>
                <a:gd name="T12" fmla="*/ 23 w 23"/>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23" h="61">
                  <a:moveTo>
                    <a:pt x="23" y="61"/>
                  </a:moveTo>
                  <a:lnTo>
                    <a:pt x="0" y="61"/>
                  </a:lnTo>
                  <a:lnTo>
                    <a:pt x="0" y="57"/>
                  </a:lnTo>
                  <a:lnTo>
                    <a:pt x="18" y="57"/>
                  </a:lnTo>
                  <a:lnTo>
                    <a:pt x="18" y="0"/>
                  </a:lnTo>
                  <a:lnTo>
                    <a:pt x="23" y="0"/>
                  </a:lnTo>
                  <a:lnTo>
                    <a:pt x="23" y="6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8" name="Freeform 72">
              <a:extLst>
                <a:ext uri="{FF2B5EF4-FFF2-40B4-BE49-F238E27FC236}">
                  <a16:creationId xmlns:a16="http://schemas.microsoft.com/office/drawing/2014/main" id="{50ACC04D-A555-4CEE-AAE2-BE2F0EF2223D}"/>
                </a:ext>
              </a:extLst>
            </p:cNvPr>
            <p:cNvSpPr>
              <a:spLocks/>
            </p:cNvSpPr>
            <p:nvPr/>
          </p:nvSpPr>
          <p:spPr bwMode="auto">
            <a:xfrm>
              <a:off x="5834063" y="4759325"/>
              <a:ext cx="50800" cy="49213"/>
            </a:xfrm>
            <a:custGeom>
              <a:avLst/>
              <a:gdLst>
                <a:gd name="T0" fmla="*/ 37 w 64"/>
                <a:gd name="T1" fmla="*/ 49 h 61"/>
                <a:gd name="T2" fmla="*/ 37 w 64"/>
                <a:gd name="T3" fmla="*/ 38 h 61"/>
                <a:gd name="T4" fmla="*/ 37 w 64"/>
                <a:gd name="T5" fmla="*/ 34 h 61"/>
                <a:gd name="T6" fmla="*/ 25 w 64"/>
                <a:gd name="T7" fmla="*/ 42 h 61"/>
                <a:gd name="T8" fmla="*/ 21 w 64"/>
                <a:gd name="T9" fmla="*/ 49 h 61"/>
                <a:gd name="T10" fmla="*/ 21 w 64"/>
                <a:gd name="T11" fmla="*/ 52 h 61"/>
                <a:gd name="T12" fmla="*/ 24 w 64"/>
                <a:gd name="T13" fmla="*/ 54 h 61"/>
                <a:gd name="T14" fmla="*/ 39 w 64"/>
                <a:gd name="T15" fmla="*/ 56 h 61"/>
                <a:gd name="T16" fmla="*/ 52 w 64"/>
                <a:gd name="T17" fmla="*/ 56 h 61"/>
                <a:gd name="T18" fmla="*/ 63 w 64"/>
                <a:gd name="T19" fmla="*/ 60 h 61"/>
                <a:gd name="T20" fmla="*/ 42 w 64"/>
                <a:gd name="T21" fmla="*/ 61 h 61"/>
                <a:gd name="T22" fmla="*/ 28 w 64"/>
                <a:gd name="T23" fmla="*/ 60 h 61"/>
                <a:gd name="T24" fmla="*/ 20 w 64"/>
                <a:gd name="T25" fmla="*/ 58 h 61"/>
                <a:gd name="T26" fmla="*/ 18 w 64"/>
                <a:gd name="T27" fmla="*/ 56 h 61"/>
                <a:gd name="T28" fmla="*/ 16 w 64"/>
                <a:gd name="T29" fmla="*/ 52 h 61"/>
                <a:gd name="T30" fmla="*/ 15 w 64"/>
                <a:gd name="T31" fmla="*/ 49 h 61"/>
                <a:gd name="T32" fmla="*/ 20 w 64"/>
                <a:gd name="T33" fmla="*/ 40 h 61"/>
                <a:gd name="T34" fmla="*/ 26 w 64"/>
                <a:gd name="T35" fmla="*/ 35 h 61"/>
                <a:gd name="T36" fmla="*/ 36 w 64"/>
                <a:gd name="T37" fmla="*/ 29 h 61"/>
                <a:gd name="T38" fmla="*/ 30 w 64"/>
                <a:gd name="T39" fmla="*/ 26 h 61"/>
                <a:gd name="T40" fmla="*/ 26 w 64"/>
                <a:gd name="T41" fmla="*/ 27 h 61"/>
                <a:gd name="T42" fmla="*/ 21 w 64"/>
                <a:gd name="T43" fmla="*/ 28 h 61"/>
                <a:gd name="T44" fmla="*/ 9 w 64"/>
                <a:gd name="T45" fmla="*/ 36 h 61"/>
                <a:gd name="T46" fmla="*/ 0 w 64"/>
                <a:gd name="T47" fmla="*/ 37 h 61"/>
                <a:gd name="T48" fmla="*/ 6 w 64"/>
                <a:gd name="T49" fmla="*/ 32 h 61"/>
                <a:gd name="T50" fmla="*/ 16 w 64"/>
                <a:gd name="T51" fmla="*/ 20 h 61"/>
                <a:gd name="T52" fmla="*/ 3 w 64"/>
                <a:gd name="T53" fmla="*/ 14 h 61"/>
                <a:gd name="T54" fmla="*/ 22 w 64"/>
                <a:gd name="T55" fmla="*/ 8 h 61"/>
                <a:gd name="T56" fmla="*/ 24 w 64"/>
                <a:gd name="T57" fmla="*/ 0 h 61"/>
                <a:gd name="T58" fmla="*/ 30 w 64"/>
                <a:gd name="T59" fmla="*/ 0 h 61"/>
                <a:gd name="T60" fmla="*/ 55 w 64"/>
                <a:gd name="T61" fmla="*/ 8 h 61"/>
                <a:gd name="T62" fmla="*/ 26 w 64"/>
                <a:gd name="T63" fmla="*/ 14 h 61"/>
                <a:gd name="T64" fmla="*/ 19 w 64"/>
                <a:gd name="T65" fmla="*/ 24 h 61"/>
                <a:gd name="T66" fmla="*/ 19 w 64"/>
                <a:gd name="T67" fmla="*/ 25 h 61"/>
                <a:gd name="T68" fmla="*/ 25 w 64"/>
                <a:gd name="T69" fmla="*/ 23 h 61"/>
                <a:gd name="T70" fmla="*/ 31 w 64"/>
                <a:gd name="T71" fmla="*/ 22 h 61"/>
                <a:gd name="T72" fmla="*/ 37 w 64"/>
                <a:gd name="T73" fmla="*/ 23 h 61"/>
                <a:gd name="T74" fmla="*/ 40 w 64"/>
                <a:gd name="T75" fmla="*/ 27 h 61"/>
                <a:gd name="T76" fmla="*/ 64 w 64"/>
                <a:gd name="T77" fmla="*/ 24 h 61"/>
                <a:gd name="T78" fmla="*/ 42 w 64"/>
                <a:gd name="T79" fmla="*/ 32 h 61"/>
                <a:gd name="T80" fmla="*/ 42 w 64"/>
                <a:gd name="T81"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61">
                  <a:moveTo>
                    <a:pt x="42" y="49"/>
                  </a:moveTo>
                  <a:lnTo>
                    <a:pt x="37" y="49"/>
                  </a:lnTo>
                  <a:lnTo>
                    <a:pt x="37" y="38"/>
                  </a:lnTo>
                  <a:lnTo>
                    <a:pt x="37" y="38"/>
                  </a:lnTo>
                  <a:lnTo>
                    <a:pt x="37" y="34"/>
                  </a:lnTo>
                  <a:lnTo>
                    <a:pt x="37" y="34"/>
                  </a:lnTo>
                  <a:lnTo>
                    <a:pt x="30" y="38"/>
                  </a:lnTo>
                  <a:lnTo>
                    <a:pt x="25" y="42"/>
                  </a:lnTo>
                  <a:lnTo>
                    <a:pt x="22" y="45"/>
                  </a:lnTo>
                  <a:lnTo>
                    <a:pt x="21" y="49"/>
                  </a:lnTo>
                  <a:lnTo>
                    <a:pt x="21" y="49"/>
                  </a:lnTo>
                  <a:lnTo>
                    <a:pt x="21" y="52"/>
                  </a:lnTo>
                  <a:lnTo>
                    <a:pt x="24" y="54"/>
                  </a:lnTo>
                  <a:lnTo>
                    <a:pt x="24" y="54"/>
                  </a:lnTo>
                  <a:lnTo>
                    <a:pt x="30" y="56"/>
                  </a:lnTo>
                  <a:lnTo>
                    <a:pt x="39" y="56"/>
                  </a:lnTo>
                  <a:lnTo>
                    <a:pt x="39" y="56"/>
                  </a:lnTo>
                  <a:lnTo>
                    <a:pt x="52" y="56"/>
                  </a:lnTo>
                  <a:lnTo>
                    <a:pt x="62" y="55"/>
                  </a:lnTo>
                  <a:lnTo>
                    <a:pt x="63" y="60"/>
                  </a:lnTo>
                  <a:lnTo>
                    <a:pt x="63" y="60"/>
                  </a:lnTo>
                  <a:lnTo>
                    <a:pt x="42" y="61"/>
                  </a:lnTo>
                  <a:lnTo>
                    <a:pt x="42" y="61"/>
                  </a:lnTo>
                  <a:lnTo>
                    <a:pt x="28" y="60"/>
                  </a:lnTo>
                  <a:lnTo>
                    <a:pt x="24" y="59"/>
                  </a:lnTo>
                  <a:lnTo>
                    <a:pt x="20" y="58"/>
                  </a:lnTo>
                  <a:lnTo>
                    <a:pt x="20" y="58"/>
                  </a:lnTo>
                  <a:lnTo>
                    <a:pt x="18" y="56"/>
                  </a:lnTo>
                  <a:lnTo>
                    <a:pt x="17" y="54"/>
                  </a:lnTo>
                  <a:lnTo>
                    <a:pt x="16" y="52"/>
                  </a:lnTo>
                  <a:lnTo>
                    <a:pt x="15" y="49"/>
                  </a:lnTo>
                  <a:lnTo>
                    <a:pt x="15" y="49"/>
                  </a:lnTo>
                  <a:lnTo>
                    <a:pt x="16" y="45"/>
                  </a:lnTo>
                  <a:lnTo>
                    <a:pt x="20" y="40"/>
                  </a:lnTo>
                  <a:lnTo>
                    <a:pt x="20" y="40"/>
                  </a:lnTo>
                  <a:lnTo>
                    <a:pt x="26" y="35"/>
                  </a:lnTo>
                  <a:lnTo>
                    <a:pt x="36" y="29"/>
                  </a:lnTo>
                  <a:lnTo>
                    <a:pt x="36" y="29"/>
                  </a:lnTo>
                  <a:lnTo>
                    <a:pt x="34" y="27"/>
                  </a:lnTo>
                  <a:lnTo>
                    <a:pt x="30" y="26"/>
                  </a:lnTo>
                  <a:lnTo>
                    <a:pt x="30" y="26"/>
                  </a:lnTo>
                  <a:lnTo>
                    <a:pt x="26" y="27"/>
                  </a:lnTo>
                  <a:lnTo>
                    <a:pt x="21" y="28"/>
                  </a:lnTo>
                  <a:lnTo>
                    <a:pt x="21" y="28"/>
                  </a:lnTo>
                  <a:lnTo>
                    <a:pt x="16" y="31"/>
                  </a:lnTo>
                  <a:lnTo>
                    <a:pt x="9" y="36"/>
                  </a:lnTo>
                  <a:lnTo>
                    <a:pt x="3" y="40"/>
                  </a:lnTo>
                  <a:lnTo>
                    <a:pt x="0" y="37"/>
                  </a:lnTo>
                  <a:lnTo>
                    <a:pt x="0" y="37"/>
                  </a:lnTo>
                  <a:lnTo>
                    <a:pt x="6" y="32"/>
                  </a:lnTo>
                  <a:lnTo>
                    <a:pt x="12" y="26"/>
                  </a:lnTo>
                  <a:lnTo>
                    <a:pt x="16" y="20"/>
                  </a:lnTo>
                  <a:lnTo>
                    <a:pt x="20" y="14"/>
                  </a:lnTo>
                  <a:lnTo>
                    <a:pt x="3" y="14"/>
                  </a:lnTo>
                  <a:lnTo>
                    <a:pt x="3" y="8"/>
                  </a:lnTo>
                  <a:lnTo>
                    <a:pt x="22" y="8"/>
                  </a:lnTo>
                  <a:lnTo>
                    <a:pt x="22" y="8"/>
                  </a:lnTo>
                  <a:lnTo>
                    <a:pt x="24" y="0"/>
                  </a:lnTo>
                  <a:lnTo>
                    <a:pt x="30" y="0"/>
                  </a:lnTo>
                  <a:lnTo>
                    <a:pt x="30" y="0"/>
                  </a:lnTo>
                  <a:lnTo>
                    <a:pt x="28" y="8"/>
                  </a:lnTo>
                  <a:lnTo>
                    <a:pt x="55" y="8"/>
                  </a:lnTo>
                  <a:lnTo>
                    <a:pt x="55" y="14"/>
                  </a:lnTo>
                  <a:lnTo>
                    <a:pt x="26" y="14"/>
                  </a:lnTo>
                  <a:lnTo>
                    <a:pt x="26" y="14"/>
                  </a:lnTo>
                  <a:lnTo>
                    <a:pt x="19" y="24"/>
                  </a:lnTo>
                  <a:lnTo>
                    <a:pt x="19" y="25"/>
                  </a:lnTo>
                  <a:lnTo>
                    <a:pt x="19" y="25"/>
                  </a:lnTo>
                  <a:lnTo>
                    <a:pt x="25" y="23"/>
                  </a:lnTo>
                  <a:lnTo>
                    <a:pt x="25" y="23"/>
                  </a:lnTo>
                  <a:lnTo>
                    <a:pt x="31" y="22"/>
                  </a:lnTo>
                  <a:lnTo>
                    <a:pt x="31" y="22"/>
                  </a:lnTo>
                  <a:lnTo>
                    <a:pt x="34" y="23"/>
                  </a:lnTo>
                  <a:lnTo>
                    <a:pt x="37" y="23"/>
                  </a:lnTo>
                  <a:lnTo>
                    <a:pt x="39" y="25"/>
                  </a:lnTo>
                  <a:lnTo>
                    <a:pt x="40" y="27"/>
                  </a:lnTo>
                  <a:lnTo>
                    <a:pt x="62" y="19"/>
                  </a:lnTo>
                  <a:lnTo>
                    <a:pt x="64" y="24"/>
                  </a:lnTo>
                  <a:lnTo>
                    <a:pt x="64" y="24"/>
                  </a:lnTo>
                  <a:lnTo>
                    <a:pt x="42" y="32"/>
                  </a:lnTo>
                  <a:lnTo>
                    <a:pt x="42" y="32"/>
                  </a:lnTo>
                  <a:lnTo>
                    <a:pt x="42" y="38"/>
                  </a:lnTo>
                  <a:lnTo>
                    <a:pt x="42"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9" name="Freeform 73">
              <a:extLst>
                <a:ext uri="{FF2B5EF4-FFF2-40B4-BE49-F238E27FC236}">
                  <a16:creationId xmlns:a16="http://schemas.microsoft.com/office/drawing/2014/main" id="{A5C9E54F-A60B-4751-A21C-7209F85C6DD6}"/>
                </a:ext>
              </a:extLst>
            </p:cNvPr>
            <p:cNvSpPr>
              <a:spLocks noEditPoints="1"/>
            </p:cNvSpPr>
            <p:nvPr/>
          </p:nvSpPr>
          <p:spPr bwMode="auto">
            <a:xfrm>
              <a:off x="5889625" y="4757738"/>
              <a:ext cx="57150" cy="50800"/>
            </a:xfrm>
            <a:custGeom>
              <a:avLst/>
              <a:gdLst>
                <a:gd name="T0" fmla="*/ 50 w 70"/>
                <a:gd name="T1" fmla="*/ 63 h 64"/>
                <a:gd name="T2" fmla="*/ 27 w 70"/>
                <a:gd name="T3" fmla="*/ 62 h 64"/>
                <a:gd name="T4" fmla="*/ 22 w 70"/>
                <a:gd name="T5" fmla="*/ 61 h 64"/>
                <a:gd name="T6" fmla="*/ 18 w 70"/>
                <a:gd name="T7" fmla="*/ 60 h 64"/>
                <a:gd name="T8" fmla="*/ 13 w 70"/>
                <a:gd name="T9" fmla="*/ 55 h 64"/>
                <a:gd name="T10" fmla="*/ 8 w 70"/>
                <a:gd name="T11" fmla="*/ 60 h 64"/>
                <a:gd name="T12" fmla="*/ 0 w 70"/>
                <a:gd name="T13" fmla="*/ 59 h 64"/>
                <a:gd name="T14" fmla="*/ 5 w 70"/>
                <a:gd name="T15" fmla="*/ 56 h 64"/>
                <a:gd name="T16" fmla="*/ 10 w 70"/>
                <a:gd name="T17" fmla="*/ 52 h 64"/>
                <a:gd name="T18" fmla="*/ 1 w 70"/>
                <a:gd name="T19" fmla="*/ 31 h 64"/>
                <a:gd name="T20" fmla="*/ 16 w 70"/>
                <a:gd name="T21" fmla="*/ 26 h 64"/>
                <a:gd name="T22" fmla="*/ 16 w 70"/>
                <a:gd name="T23" fmla="*/ 49 h 64"/>
                <a:gd name="T24" fmla="*/ 18 w 70"/>
                <a:gd name="T25" fmla="*/ 54 h 64"/>
                <a:gd name="T26" fmla="*/ 21 w 70"/>
                <a:gd name="T27" fmla="*/ 56 h 64"/>
                <a:gd name="T28" fmla="*/ 24 w 70"/>
                <a:gd name="T29" fmla="*/ 57 h 64"/>
                <a:gd name="T30" fmla="*/ 29 w 70"/>
                <a:gd name="T31" fmla="*/ 58 h 64"/>
                <a:gd name="T32" fmla="*/ 46 w 70"/>
                <a:gd name="T33" fmla="*/ 59 h 64"/>
                <a:gd name="T34" fmla="*/ 69 w 70"/>
                <a:gd name="T35" fmla="*/ 63 h 64"/>
                <a:gd name="T36" fmla="*/ 12 w 70"/>
                <a:gd name="T37" fmla="*/ 16 h 64"/>
                <a:gd name="T38" fmla="*/ 3 w 70"/>
                <a:gd name="T39" fmla="*/ 3 h 64"/>
                <a:gd name="T40" fmla="*/ 8 w 70"/>
                <a:gd name="T41" fmla="*/ 0 h 64"/>
                <a:gd name="T42" fmla="*/ 12 w 70"/>
                <a:gd name="T43" fmla="*/ 16 h 64"/>
                <a:gd name="T44" fmla="*/ 39 w 70"/>
                <a:gd name="T45" fmla="*/ 48 h 64"/>
                <a:gd name="T46" fmla="*/ 34 w 70"/>
                <a:gd name="T47" fmla="*/ 34 h 64"/>
                <a:gd name="T48" fmla="*/ 42 w 70"/>
                <a:gd name="T49" fmla="*/ 29 h 64"/>
                <a:gd name="T50" fmla="*/ 31 w 70"/>
                <a:gd name="T51" fmla="*/ 26 h 64"/>
                <a:gd name="T52" fmla="*/ 42 w 70"/>
                <a:gd name="T53" fmla="*/ 21 h 64"/>
                <a:gd name="T54" fmla="*/ 28 w 70"/>
                <a:gd name="T55" fmla="*/ 55 h 64"/>
                <a:gd name="T56" fmla="*/ 23 w 70"/>
                <a:gd name="T57" fmla="*/ 17 h 64"/>
                <a:gd name="T58" fmla="*/ 29 w 70"/>
                <a:gd name="T59" fmla="*/ 8 h 64"/>
                <a:gd name="T60" fmla="*/ 20 w 70"/>
                <a:gd name="T61" fmla="*/ 4 h 64"/>
                <a:gd name="T62" fmla="*/ 41 w 70"/>
                <a:gd name="T63" fmla="*/ 0 h 64"/>
                <a:gd name="T64" fmla="*/ 47 w 70"/>
                <a:gd name="T65" fmla="*/ 4 h 64"/>
                <a:gd name="T66" fmla="*/ 68 w 70"/>
                <a:gd name="T67" fmla="*/ 8 h 64"/>
                <a:gd name="T68" fmla="*/ 56 w 70"/>
                <a:gd name="T69" fmla="*/ 17 h 64"/>
                <a:gd name="T70" fmla="*/ 66 w 70"/>
                <a:gd name="T71" fmla="*/ 50 h 64"/>
                <a:gd name="T72" fmla="*/ 66 w 70"/>
                <a:gd name="T73" fmla="*/ 52 h 64"/>
                <a:gd name="T74" fmla="*/ 64 w 70"/>
                <a:gd name="T75" fmla="*/ 53 h 64"/>
                <a:gd name="T76" fmla="*/ 61 w 70"/>
                <a:gd name="T77" fmla="*/ 55 h 64"/>
                <a:gd name="T78" fmla="*/ 51 w 70"/>
                <a:gd name="T79" fmla="*/ 50 h 64"/>
                <a:gd name="T80" fmla="*/ 58 w 70"/>
                <a:gd name="T81" fmla="*/ 50 h 64"/>
                <a:gd name="T82" fmla="*/ 60 w 70"/>
                <a:gd name="T83" fmla="*/ 49 h 64"/>
                <a:gd name="T84" fmla="*/ 61 w 70"/>
                <a:gd name="T85" fmla="*/ 21 h 64"/>
                <a:gd name="T86" fmla="*/ 47 w 70"/>
                <a:gd name="T87" fmla="*/ 26 h 64"/>
                <a:gd name="T88" fmla="*/ 57 w 70"/>
                <a:gd name="T89" fmla="*/ 29 h 64"/>
                <a:gd name="T90" fmla="*/ 47 w 70"/>
                <a:gd name="T91" fmla="*/ 34 h 64"/>
                <a:gd name="T92" fmla="*/ 55 w 70"/>
                <a:gd name="T93" fmla="*/ 47 h 64"/>
                <a:gd name="T94" fmla="*/ 37 w 70"/>
                <a:gd name="T95" fmla="*/ 17 h 64"/>
                <a:gd name="T96" fmla="*/ 54 w 70"/>
                <a:gd name="T97" fmla="*/ 8 h 64"/>
                <a:gd name="T98" fmla="*/ 37 w 70"/>
                <a:gd name="T99" fmla="*/ 17 h 64"/>
                <a:gd name="T100" fmla="*/ 39 w 70"/>
                <a:gd name="T101" fmla="*/ 37 h 64"/>
                <a:gd name="T102" fmla="*/ 50 w 70"/>
                <a:gd name="T103" fmla="*/ 4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64">
                  <a:moveTo>
                    <a:pt x="69" y="63"/>
                  </a:moveTo>
                  <a:lnTo>
                    <a:pt x="50" y="63"/>
                  </a:lnTo>
                  <a:lnTo>
                    <a:pt x="50" y="63"/>
                  </a:lnTo>
                  <a:lnTo>
                    <a:pt x="27" y="62"/>
                  </a:lnTo>
                  <a:lnTo>
                    <a:pt x="27" y="62"/>
                  </a:lnTo>
                  <a:lnTo>
                    <a:pt x="22" y="61"/>
                  </a:lnTo>
                  <a:lnTo>
                    <a:pt x="18" y="60"/>
                  </a:lnTo>
                  <a:lnTo>
                    <a:pt x="18" y="60"/>
                  </a:lnTo>
                  <a:lnTo>
                    <a:pt x="15" y="57"/>
                  </a:lnTo>
                  <a:lnTo>
                    <a:pt x="13" y="55"/>
                  </a:lnTo>
                  <a:lnTo>
                    <a:pt x="13" y="55"/>
                  </a:lnTo>
                  <a:lnTo>
                    <a:pt x="8" y="60"/>
                  </a:lnTo>
                  <a:lnTo>
                    <a:pt x="2" y="64"/>
                  </a:lnTo>
                  <a:lnTo>
                    <a:pt x="0" y="59"/>
                  </a:lnTo>
                  <a:lnTo>
                    <a:pt x="0" y="59"/>
                  </a:lnTo>
                  <a:lnTo>
                    <a:pt x="5" y="56"/>
                  </a:lnTo>
                  <a:lnTo>
                    <a:pt x="5" y="56"/>
                  </a:lnTo>
                  <a:lnTo>
                    <a:pt x="10" y="52"/>
                  </a:lnTo>
                  <a:lnTo>
                    <a:pt x="10" y="31"/>
                  </a:lnTo>
                  <a:lnTo>
                    <a:pt x="1" y="31"/>
                  </a:lnTo>
                  <a:lnTo>
                    <a:pt x="1" y="26"/>
                  </a:lnTo>
                  <a:lnTo>
                    <a:pt x="16" y="26"/>
                  </a:lnTo>
                  <a:lnTo>
                    <a:pt x="16" y="49"/>
                  </a:lnTo>
                  <a:lnTo>
                    <a:pt x="16" y="49"/>
                  </a:lnTo>
                  <a:lnTo>
                    <a:pt x="16" y="52"/>
                  </a:lnTo>
                  <a:lnTo>
                    <a:pt x="18" y="54"/>
                  </a:lnTo>
                  <a:lnTo>
                    <a:pt x="18" y="54"/>
                  </a:lnTo>
                  <a:lnTo>
                    <a:pt x="21" y="56"/>
                  </a:lnTo>
                  <a:lnTo>
                    <a:pt x="24" y="57"/>
                  </a:lnTo>
                  <a:lnTo>
                    <a:pt x="24" y="57"/>
                  </a:lnTo>
                  <a:lnTo>
                    <a:pt x="29" y="58"/>
                  </a:lnTo>
                  <a:lnTo>
                    <a:pt x="29" y="58"/>
                  </a:lnTo>
                  <a:lnTo>
                    <a:pt x="46" y="59"/>
                  </a:lnTo>
                  <a:lnTo>
                    <a:pt x="46" y="59"/>
                  </a:lnTo>
                  <a:lnTo>
                    <a:pt x="70" y="58"/>
                  </a:lnTo>
                  <a:lnTo>
                    <a:pt x="69" y="63"/>
                  </a:lnTo>
                  <a:close/>
                  <a:moveTo>
                    <a:pt x="12" y="16"/>
                  </a:moveTo>
                  <a:lnTo>
                    <a:pt x="12" y="16"/>
                  </a:lnTo>
                  <a:lnTo>
                    <a:pt x="8" y="9"/>
                  </a:lnTo>
                  <a:lnTo>
                    <a:pt x="3" y="3"/>
                  </a:lnTo>
                  <a:lnTo>
                    <a:pt x="8" y="0"/>
                  </a:lnTo>
                  <a:lnTo>
                    <a:pt x="8" y="0"/>
                  </a:lnTo>
                  <a:lnTo>
                    <a:pt x="17" y="12"/>
                  </a:lnTo>
                  <a:lnTo>
                    <a:pt x="12" y="16"/>
                  </a:lnTo>
                  <a:close/>
                  <a:moveTo>
                    <a:pt x="39" y="47"/>
                  </a:moveTo>
                  <a:lnTo>
                    <a:pt x="39" y="48"/>
                  </a:lnTo>
                  <a:lnTo>
                    <a:pt x="34" y="48"/>
                  </a:lnTo>
                  <a:lnTo>
                    <a:pt x="34" y="34"/>
                  </a:lnTo>
                  <a:lnTo>
                    <a:pt x="42" y="34"/>
                  </a:lnTo>
                  <a:lnTo>
                    <a:pt x="42" y="29"/>
                  </a:lnTo>
                  <a:lnTo>
                    <a:pt x="31" y="29"/>
                  </a:lnTo>
                  <a:lnTo>
                    <a:pt x="31" y="26"/>
                  </a:lnTo>
                  <a:lnTo>
                    <a:pt x="42" y="26"/>
                  </a:lnTo>
                  <a:lnTo>
                    <a:pt x="42" y="21"/>
                  </a:lnTo>
                  <a:lnTo>
                    <a:pt x="28" y="21"/>
                  </a:lnTo>
                  <a:lnTo>
                    <a:pt x="28" y="55"/>
                  </a:lnTo>
                  <a:lnTo>
                    <a:pt x="23" y="55"/>
                  </a:lnTo>
                  <a:lnTo>
                    <a:pt x="23" y="17"/>
                  </a:lnTo>
                  <a:lnTo>
                    <a:pt x="32" y="17"/>
                  </a:lnTo>
                  <a:lnTo>
                    <a:pt x="29" y="8"/>
                  </a:lnTo>
                  <a:lnTo>
                    <a:pt x="20" y="8"/>
                  </a:lnTo>
                  <a:lnTo>
                    <a:pt x="20" y="4"/>
                  </a:lnTo>
                  <a:lnTo>
                    <a:pt x="41" y="4"/>
                  </a:lnTo>
                  <a:lnTo>
                    <a:pt x="41" y="0"/>
                  </a:lnTo>
                  <a:lnTo>
                    <a:pt x="47" y="0"/>
                  </a:lnTo>
                  <a:lnTo>
                    <a:pt x="47" y="4"/>
                  </a:lnTo>
                  <a:lnTo>
                    <a:pt x="68" y="4"/>
                  </a:lnTo>
                  <a:lnTo>
                    <a:pt x="68" y="8"/>
                  </a:lnTo>
                  <a:lnTo>
                    <a:pt x="59" y="8"/>
                  </a:lnTo>
                  <a:lnTo>
                    <a:pt x="56" y="17"/>
                  </a:lnTo>
                  <a:lnTo>
                    <a:pt x="66" y="17"/>
                  </a:lnTo>
                  <a:lnTo>
                    <a:pt x="66" y="50"/>
                  </a:lnTo>
                  <a:lnTo>
                    <a:pt x="66" y="50"/>
                  </a:lnTo>
                  <a:lnTo>
                    <a:pt x="66" y="52"/>
                  </a:lnTo>
                  <a:lnTo>
                    <a:pt x="64" y="53"/>
                  </a:lnTo>
                  <a:lnTo>
                    <a:pt x="64" y="53"/>
                  </a:lnTo>
                  <a:lnTo>
                    <a:pt x="63" y="54"/>
                  </a:lnTo>
                  <a:lnTo>
                    <a:pt x="61" y="55"/>
                  </a:lnTo>
                  <a:lnTo>
                    <a:pt x="52" y="55"/>
                  </a:lnTo>
                  <a:lnTo>
                    <a:pt x="51" y="50"/>
                  </a:lnTo>
                  <a:lnTo>
                    <a:pt x="58" y="50"/>
                  </a:lnTo>
                  <a:lnTo>
                    <a:pt x="58" y="50"/>
                  </a:lnTo>
                  <a:lnTo>
                    <a:pt x="60" y="49"/>
                  </a:lnTo>
                  <a:lnTo>
                    <a:pt x="60" y="49"/>
                  </a:lnTo>
                  <a:lnTo>
                    <a:pt x="61" y="48"/>
                  </a:lnTo>
                  <a:lnTo>
                    <a:pt x="61" y="21"/>
                  </a:lnTo>
                  <a:lnTo>
                    <a:pt x="47" y="21"/>
                  </a:lnTo>
                  <a:lnTo>
                    <a:pt x="47" y="26"/>
                  </a:lnTo>
                  <a:lnTo>
                    <a:pt x="57" y="26"/>
                  </a:lnTo>
                  <a:lnTo>
                    <a:pt x="57" y="29"/>
                  </a:lnTo>
                  <a:lnTo>
                    <a:pt x="47" y="29"/>
                  </a:lnTo>
                  <a:lnTo>
                    <a:pt x="47" y="34"/>
                  </a:lnTo>
                  <a:lnTo>
                    <a:pt x="55" y="34"/>
                  </a:lnTo>
                  <a:lnTo>
                    <a:pt x="55" y="47"/>
                  </a:lnTo>
                  <a:lnTo>
                    <a:pt x="39" y="47"/>
                  </a:lnTo>
                  <a:close/>
                  <a:moveTo>
                    <a:pt x="37" y="17"/>
                  </a:moveTo>
                  <a:lnTo>
                    <a:pt x="51" y="17"/>
                  </a:lnTo>
                  <a:lnTo>
                    <a:pt x="54" y="8"/>
                  </a:lnTo>
                  <a:lnTo>
                    <a:pt x="34" y="8"/>
                  </a:lnTo>
                  <a:lnTo>
                    <a:pt x="37" y="17"/>
                  </a:lnTo>
                  <a:close/>
                  <a:moveTo>
                    <a:pt x="50" y="37"/>
                  </a:moveTo>
                  <a:lnTo>
                    <a:pt x="39" y="37"/>
                  </a:lnTo>
                  <a:lnTo>
                    <a:pt x="39" y="44"/>
                  </a:lnTo>
                  <a:lnTo>
                    <a:pt x="50" y="44"/>
                  </a:lnTo>
                  <a:lnTo>
                    <a:pt x="50"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0" name="Freeform 74">
              <a:extLst>
                <a:ext uri="{FF2B5EF4-FFF2-40B4-BE49-F238E27FC236}">
                  <a16:creationId xmlns:a16="http://schemas.microsoft.com/office/drawing/2014/main" id="{33D5D77C-A886-4D29-8318-BBBF34DCF26D}"/>
                </a:ext>
              </a:extLst>
            </p:cNvPr>
            <p:cNvSpPr>
              <a:spLocks noEditPoints="1"/>
            </p:cNvSpPr>
            <p:nvPr/>
          </p:nvSpPr>
          <p:spPr bwMode="auto">
            <a:xfrm>
              <a:off x="5949950" y="4760913"/>
              <a:ext cx="50800" cy="49213"/>
            </a:xfrm>
            <a:custGeom>
              <a:avLst/>
              <a:gdLst>
                <a:gd name="T0" fmla="*/ 59 w 64"/>
                <a:gd name="T1" fmla="*/ 39 h 62"/>
                <a:gd name="T2" fmla="*/ 39 w 64"/>
                <a:gd name="T3" fmla="*/ 39 h 62"/>
                <a:gd name="T4" fmla="*/ 39 w 64"/>
                <a:gd name="T5" fmla="*/ 61 h 62"/>
                <a:gd name="T6" fmla="*/ 33 w 64"/>
                <a:gd name="T7" fmla="*/ 61 h 62"/>
                <a:gd name="T8" fmla="*/ 33 w 64"/>
                <a:gd name="T9" fmla="*/ 39 h 62"/>
                <a:gd name="T10" fmla="*/ 13 w 64"/>
                <a:gd name="T11" fmla="*/ 39 h 62"/>
                <a:gd name="T12" fmla="*/ 13 w 64"/>
                <a:gd name="T13" fmla="*/ 39 h 62"/>
                <a:gd name="T14" fmla="*/ 12 w 64"/>
                <a:gd name="T15" fmla="*/ 45 h 62"/>
                <a:gd name="T16" fmla="*/ 10 w 64"/>
                <a:gd name="T17" fmla="*/ 51 h 62"/>
                <a:gd name="T18" fmla="*/ 7 w 64"/>
                <a:gd name="T19" fmla="*/ 57 h 62"/>
                <a:gd name="T20" fmla="*/ 3 w 64"/>
                <a:gd name="T21" fmla="*/ 62 h 62"/>
                <a:gd name="T22" fmla="*/ 0 w 64"/>
                <a:gd name="T23" fmla="*/ 59 h 62"/>
                <a:gd name="T24" fmla="*/ 0 w 64"/>
                <a:gd name="T25" fmla="*/ 59 h 62"/>
                <a:gd name="T26" fmla="*/ 4 w 64"/>
                <a:gd name="T27" fmla="*/ 53 h 62"/>
                <a:gd name="T28" fmla="*/ 6 w 64"/>
                <a:gd name="T29" fmla="*/ 45 h 62"/>
                <a:gd name="T30" fmla="*/ 6 w 64"/>
                <a:gd name="T31" fmla="*/ 45 h 62"/>
                <a:gd name="T32" fmla="*/ 8 w 64"/>
                <a:gd name="T33" fmla="*/ 37 h 62"/>
                <a:gd name="T34" fmla="*/ 8 w 64"/>
                <a:gd name="T35" fmla="*/ 28 h 62"/>
                <a:gd name="T36" fmla="*/ 8 w 64"/>
                <a:gd name="T37" fmla="*/ 0 h 62"/>
                <a:gd name="T38" fmla="*/ 64 w 64"/>
                <a:gd name="T39" fmla="*/ 0 h 62"/>
                <a:gd name="T40" fmla="*/ 64 w 64"/>
                <a:gd name="T41" fmla="*/ 55 h 62"/>
                <a:gd name="T42" fmla="*/ 64 w 64"/>
                <a:gd name="T43" fmla="*/ 55 h 62"/>
                <a:gd name="T44" fmla="*/ 64 w 64"/>
                <a:gd name="T45" fmla="*/ 57 h 62"/>
                <a:gd name="T46" fmla="*/ 62 w 64"/>
                <a:gd name="T47" fmla="*/ 59 h 62"/>
                <a:gd name="T48" fmla="*/ 62 w 64"/>
                <a:gd name="T49" fmla="*/ 59 h 62"/>
                <a:gd name="T50" fmla="*/ 60 w 64"/>
                <a:gd name="T51" fmla="*/ 60 h 62"/>
                <a:gd name="T52" fmla="*/ 58 w 64"/>
                <a:gd name="T53" fmla="*/ 61 h 62"/>
                <a:gd name="T54" fmla="*/ 48 w 64"/>
                <a:gd name="T55" fmla="*/ 61 h 62"/>
                <a:gd name="T56" fmla="*/ 47 w 64"/>
                <a:gd name="T57" fmla="*/ 56 h 62"/>
                <a:gd name="T58" fmla="*/ 55 w 64"/>
                <a:gd name="T59" fmla="*/ 56 h 62"/>
                <a:gd name="T60" fmla="*/ 55 w 64"/>
                <a:gd name="T61" fmla="*/ 56 h 62"/>
                <a:gd name="T62" fmla="*/ 58 w 64"/>
                <a:gd name="T63" fmla="*/ 55 h 62"/>
                <a:gd name="T64" fmla="*/ 59 w 64"/>
                <a:gd name="T65" fmla="*/ 53 h 62"/>
                <a:gd name="T66" fmla="*/ 59 w 64"/>
                <a:gd name="T67" fmla="*/ 39 h 62"/>
                <a:gd name="T68" fmla="*/ 13 w 64"/>
                <a:gd name="T69" fmla="*/ 34 h 62"/>
                <a:gd name="T70" fmla="*/ 33 w 64"/>
                <a:gd name="T71" fmla="*/ 34 h 62"/>
                <a:gd name="T72" fmla="*/ 33 w 64"/>
                <a:gd name="T73" fmla="*/ 21 h 62"/>
                <a:gd name="T74" fmla="*/ 14 w 64"/>
                <a:gd name="T75" fmla="*/ 21 h 62"/>
                <a:gd name="T76" fmla="*/ 14 w 64"/>
                <a:gd name="T77" fmla="*/ 27 h 62"/>
                <a:gd name="T78" fmla="*/ 14 w 64"/>
                <a:gd name="T79" fmla="*/ 27 h 62"/>
                <a:gd name="T80" fmla="*/ 13 w 64"/>
                <a:gd name="T81" fmla="*/ 34 h 62"/>
                <a:gd name="T82" fmla="*/ 13 w 64"/>
                <a:gd name="T83" fmla="*/ 34 h 62"/>
                <a:gd name="T84" fmla="*/ 33 w 64"/>
                <a:gd name="T85" fmla="*/ 4 h 62"/>
                <a:gd name="T86" fmla="*/ 14 w 64"/>
                <a:gd name="T87" fmla="*/ 4 h 62"/>
                <a:gd name="T88" fmla="*/ 14 w 64"/>
                <a:gd name="T89" fmla="*/ 17 h 62"/>
                <a:gd name="T90" fmla="*/ 33 w 64"/>
                <a:gd name="T91" fmla="*/ 17 h 62"/>
                <a:gd name="T92" fmla="*/ 33 w 64"/>
                <a:gd name="T93" fmla="*/ 4 h 62"/>
                <a:gd name="T94" fmla="*/ 59 w 64"/>
                <a:gd name="T95" fmla="*/ 17 h 62"/>
                <a:gd name="T96" fmla="*/ 59 w 64"/>
                <a:gd name="T97" fmla="*/ 4 h 62"/>
                <a:gd name="T98" fmla="*/ 39 w 64"/>
                <a:gd name="T99" fmla="*/ 4 h 62"/>
                <a:gd name="T100" fmla="*/ 39 w 64"/>
                <a:gd name="T101" fmla="*/ 17 h 62"/>
                <a:gd name="T102" fmla="*/ 59 w 64"/>
                <a:gd name="T103" fmla="*/ 17 h 62"/>
                <a:gd name="T104" fmla="*/ 39 w 64"/>
                <a:gd name="T105" fmla="*/ 34 h 62"/>
                <a:gd name="T106" fmla="*/ 59 w 64"/>
                <a:gd name="T107" fmla="*/ 34 h 62"/>
                <a:gd name="T108" fmla="*/ 59 w 64"/>
                <a:gd name="T109" fmla="*/ 21 h 62"/>
                <a:gd name="T110" fmla="*/ 39 w 64"/>
                <a:gd name="T111" fmla="*/ 21 h 62"/>
                <a:gd name="T112" fmla="*/ 39 w 64"/>
                <a:gd name="T113" fmla="*/ 3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 h="62">
                  <a:moveTo>
                    <a:pt x="59" y="39"/>
                  </a:moveTo>
                  <a:lnTo>
                    <a:pt x="39" y="39"/>
                  </a:lnTo>
                  <a:lnTo>
                    <a:pt x="39" y="61"/>
                  </a:lnTo>
                  <a:lnTo>
                    <a:pt x="33" y="61"/>
                  </a:lnTo>
                  <a:lnTo>
                    <a:pt x="33" y="39"/>
                  </a:lnTo>
                  <a:lnTo>
                    <a:pt x="13" y="39"/>
                  </a:lnTo>
                  <a:lnTo>
                    <a:pt x="13" y="39"/>
                  </a:lnTo>
                  <a:lnTo>
                    <a:pt x="12" y="45"/>
                  </a:lnTo>
                  <a:lnTo>
                    <a:pt x="10" y="51"/>
                  </a:lnTo>
                  <a:lnTo>
                    <a:pt x="7" y="57"/>
                  </a:lnTo>
                  <a:lnTo>
                    <a:pt x="3" y="62"/>
                  </a:lnTo>
                  <a:lnTo>
                    <a:pt x="0" y="59"/>
                  </a:lnTo>
                  <a:lnTo>
                    <a:pt x="0" y="59"/>
                  </a:lnTo>
                  <a:lnTo>
                    <a:pt x="4" y="53"/>
                  </a:lnTo>
                  <a:lnTo>
                    <a:pt x="6" y="45"/>
                  </a:lnTo>
                  <a:lnTo>
                    <a:pt x="6" y="45"/>
                  </a:lnTo>
                  <a:lnTo>
                    <a:pt x="8" y="37"/>
                  </a:lnTo>
                  <a:lnTo>
                    <a:pt x="8" y="28"/>
                  </a:lnTo>
                  <a:lnTo>
                    <a:pt x="8" y="0"/>
                  </a:lnTo>
                  <a:lnTo>
                    <a:pt x="64" y="0"/>
                  </a:lnTo>
                  <a:lnTo>
                    <a:pt x="64" y="55"/>
                  </a:lnTo>
                  <a:lnTo>
                    <a:pt x="64" y="55"/>
                  </a:lnTo>
                  <a:lnTo>
                    <a:pt x="64" y="57"/>
                  </a:lnTo>
                  <a:lnTo>
                    <a:pt x="62" y="59"/>
                  </a:lnTo>
                  <a:lnTo>
                    <a:pt x="62" y="59"/>
                  </a:lnTo>
                  <a:lnTo>
                    <a:pt x="60" y="60"/>
                  </a:lnTo>
                  <a:lnTo>
                    <a:pt x="58" y="61"/>
                  </a:lnTo>
                  <a:lnTo>
                    <a:pt x="48" y="61"/>
                  </a:lnTo>
                  <a:lnTo>
                    <a:pt x="47" y="56"/>
                  </a:lnTo>
                  <a:lnTo>
                    <a:pt x="55" y="56"/>
                  </a:lnTo>
                  <a:lnTo>
                    <a:pt x="55" y="56"/>
                  </a:lnTo>
                  <a:lnTo>
                    <a:pt x="58" y="55"/>
                  </a:lnTo>
                  <a:lnTo>
                    <a:pt x="59" y="53"/>
                  </a:lnTo>
                  <a:lnTo>
                    <a:pt x="59" y="39"/>
                  </a:lnTo>
                  <a:close/>
                  <a:moveTo>
                    <a:pt x="13" y="34"/>
                  </a:moveTo>
                  <a:lnTo>
                    <a:pt x="33" y="34"/>
                  </a:lnTo>
                  <a:lnTo>
                    <a:pt x="33" y="21"/>
                  </a:lnTo>
                  <a:lnTo>
                    <a:pt x="14" y="21"/>
                  </a:lnTo>
                  <a:lnTo>
                    <a:pt x="14" y="27"/>
                  </a:lnTo>
                  <a:lnTo>
                    <a:pt x="14" y="27"/>
                  </a:lnTo>
                  <a:lnTo>
                    <a:pt x="13" y="34"/>
                  </a:lnTo>
                  <a:lnTo>
                    <a:pt x="13" y="34"/>
                  </a:lnTo>
                  <a:close/>
                  <a:moveTo>
                    <a:pt x="33" y="4"/>
                  </a:moveTo>
                  <a:lnTo>
                    <a:pt x="14" y="4"/>
                  </a:lnTo>
                  <a:lnTo>
                    <a:pt x="14" y="17"/>
                  </a:lnTo>
                  <a:lnTo>
                    <a:pt x="33" y="17"/>
                  </a:lnTo>
                  <a:lnTo>
                    <a:pt x="33" y="4"/>
                  </a:lnTo>
                  <a:close/>
                  <a:moveTo>
                    <a:pt x="59" y="17"/>
                  </a:moveTo>
                  <a:lnTo>
                    <a:pt x="59" y="4"/>
                  </a:lnTo>
                  <a:lnTo>
                    <a:pt x="39" y="4"/>
                  </a:lnTo>
                  <a:lnTo>
                    <a:pt x="39" y="17"/>
                  </a:lnTo>
                  <a:lnTo>
                    <a:pt x="59" y="17"/>
                  </a:lnTo>
                  <a:close/>
                  <a:moveTo>
                    <a:pt x="39" y="34"/>
                  </a:moveTo>
                  <a:lnTo>
                    <a:pt x="59" y="34"/>
                  </a:lnTo>
                  <a:lnTo>
                    <a:pt x="59" y="21"/>
                  </a:lnTo>
                  <a:lnTo>
                    <a:pt x="39" y="21"/>
                  </a:lnTo>
                  <a:lnTo>
                    <a:pt x="39" y="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1" name="Freeform 75">
              <a:extLst>
                <a:ext uri="{FF2B5EF4-FFF2-40B4-BE49-F238E27FC236}">
                  <a16:creationId xmlns:a16="http://schemas.microsoft.com/office/drawing/2014/main" id="{19E50588-C49F-4A2A-B9BE-0B02A49588AA}"/>
                </a:ext>
              </a:extLst>
            </p:cNvPr>
            <p:cNvSpPr>
              <a:spLocks/>
            </p:cNvSpPr>
            <p:nvPr/>
          </p:nvSpPr>
          <p:spPr bwMode="auto">
            <a:xfrm>
              <a:off x="3910013" y="4859338"/>
              <a:ext cx="42863" cy="46038"/>
            </a:xfrm>
            <a:custGeom>
              <a:avLst/>
              <a:gdLst>
                <a:gd name="T0" fmla="*/ 54 w 54"/>
                <a:gd name="T1" fmla="*/ 31 h 59"/>
                <a:gd name="T2" fmla="*/ 54 w 54"/>
                <a:gd name="T3" fmla="*/ 31 h 59"/>
                <a:gd name="T4" fmla="*/ 52 w 54"/>
                <a:gd name="T5" fmla="*/ 38 h 59"/>
                <a:gd name="T6" fmla="*/ 49 w 54"/>
                <a:gd name="T7" fmla="*/ 44 h 59"/>
                <a:gd name="T8" fmla="*/ 46 w 54"/>
                <a:gd name="T9" fmla="*/ 48 h 59"/>
                <a:gd name="T10" fmla="*/ 42 w 54"/>
                <a:gd name="T11" fmla="*/ 52 h 59"/>
                <a:gd name="T12" fmla="*/ 42 w 54"/>
                <a:gd name="T13" fmla="*/ 52 h 59"/>
                <a:gd name="T14" fmla="*/ 38 w 54"/>
                <a:gd name="T15" fmla="*/ 55 h 59"/>
                <a:gd name="T16" fmla="*/ 32 w 54"/>
                <a:gd name="T17" fmla="*/ 57 h 59"/>
                <a:gd name="T18" fmla="*/ 27 w 54"/>
                <a:gd name="T19" fmla="*/ 58 h 59"/>
                <a:gd name="T20" fmla="*/ 21 w 54"/>
                <a:gd name="T21" fmla="*/ 59 h 59"/>
                <a:gd name="T22" fmla="*/ 21 w 54"/>
                <a:gd name="T23" fmla="*/ 59 h 59"/>
                <a:gd name="T24" fmla="*/ 13 w 54"/>
                <a:gd name="T25" fmla="*/ 58 h 59"/>
                <a:gd name="T26" fmla="*/ 13 w 54"/>
                <a:gd name="T27" fmla="*/ 58 h 59"/>
                <a:gd name="T28" fmla="*/ 9 w 54"/>
                <a:gd name="T29" fmla="*/ 57 h 59"/>
                <a:gd name="T30" fmla="*/ 6 w 54"/>
                <a:gd name="T31" fmla="*/ 55 h 59"/>
                <a:gd name="T32" fmla="*/ 6 w 54"/>
                <a:gd name="T33" fmla="*/ 55 h 59"/>
                <a:gd name="T34" fmla="*/ 4 w 54"/>
                <a:gd name="T35" fmla="*/ 53 h 59"/>
                <a:gd name="T36" fmla="*/ 2 w 54"/>
                <a:gd name="T37" fmla="*/ 50 h 59"/>
                <a:gd name="T38" fmla="*/ 2 w 54"/>
                <a:gd name="T39" fmla="*/ 50 h 59"/>
                <a:gd name="T40" fmla="*/ 1 w 54"/>
                <a:gd name="T41" fmla="*/ 47 h 59"/>
                <a:gd name="T42" fmla="*/ 0 w 54"/>
                <a:gd name="T43" fmla="*/ 44 h 59"/>
                <a:gd name="T44" fmla="*/ 0 w 54"/>
                <a:gd name="T45" fmla="*/ 44 h 59"/>
                <a:gd name="T46" fmla="*/ 0 w 54"/>
                <a:gd name="T47" fmla="*/ 33 h 59"/>
                <a:gd name="T48" fmla="*/ 0 w 54"/>
                <a:gd name="T49" fmla="*/ 33 h 59"/>
                <a:gd name="T50" fmla="*/ 0 w 54"/>
                <a:gd name="T51" fmla="*/ 19 h 59"/>
                <a:gd name="T52" fmla="*/ 1 w 54"/>
                <a:gd name="T53" fmla="*/ 0 h 59"/>
                <a:gd name="T54" fmla="*/ 7 w 54"/>
                <a:gd name="T55" fmla="*/ 0 h 59"/>
                <a:gd name="T56" fmla="*/ 7 w 54"/>
                <a:gd name="T57" fmla="*/ 0 h 59"/>
                <a:gd name="T58" fmla="*/ 6 w 54"/>
                <a:gd name="T59" fmla="*/ 18 h 59"/>
                <a:gd name="T60" fmla="*/ 5 w 54"/>
                <a:gd name="T61" fmla="*/ 33 h 59"/>
                <a:gd name="T62" fmla="*/ 5 w 54"/>
                <a:gd name="T63" fmla="*/ 33 h 59"/>
                <a:gd name="T64" fmla="*/ 5 w 54"/>
                <a:gd name="T65" fmla="*/ 42 h 59"/>
                <a:gd name="T66" fmla="*/ 5 w 54"/>
                <a:gd name="T67" fmla="*/ 42 h 59"/>
                <a:gd name="T68" fmla="*/ 6 w 54"/>
                <a:gd name="T69" fmla="*/ 45 h 59"/>
                <a:gd name="T70" fmla="*/ 7 w 54"/>
                <a:gd name="T71" fmla="*/ 48 h 59"/>
                <a:gd name="T72" fmla="*/ 7 w 54"/>
                <a:gd name="T73" fmla="*/ 48 h 59"/>
                <a:gd name="T74" fmla="*/ 10 w 54"/>
                <a:gd name="T75" fmla="*/ 50 h 59"/>
                <a:gd name="T76" fmla="*/ 13 w 54"/>
                <a:gd name="T77" fmla="*/ 52 h 59"/>
                <a:gd name="T78" fmla="*/ 13 w 54"/>
                <a:gd name="T79" fmla="*/ 52 h 59"/>
                <a:gd name="T80" fmla="*/ 17 w 54"/>
                <a:gd name="T81" fmla="*/ 53 h 59"/>
                <a:gd name="T82" fmla="*/ 22 w 54"/>
                <a:gd name="T83" fmla="*/ 54 h 59"/>
                <a:gd name="T84" fmla="*/ 22 w 54"/>
                <a:gd name="T85" fmla="*/ 54 h 59"/>
                <a:gd name="T86" fmla="*/ 26 w 54"/>
                <a:gd name="T87" fmla="*/ 53 h 59"/>
                <a:gd name="T88" fmla="*/ 31 w 54"/>
                <a:gd name="T89" fmla="*/ 52 h 59"/>
                <a:gd name="T90" fmla="*/ 34 w 54"/>
                <a:gd name="T91" fmla="*/ 51 h 59"/>
                <a:gd name="T92" fmla="*/ 39 w 54"/>
                <a:gd name="T93" fmla="*/ 48 h 59"/>
                <a:gd name="T94" fmla="*/ 39 w 54"/>
                <a:gd name="T95" fmla="*/ 48 h 59"/>
                <a:gd name="T96" fmla="*/ 42 w 54"/>
                <a:gd name="T97" fmla="*/ 45 h 59"/>
                <a:gd name="T98" fmla="*/ 44 w 54"/>
                <a:gd name="T99" fmla="*/ 41 h 59"/>
                <a:gd name="T100" fmla="*/ 47 w 54"/>
                <a:gd name="T101" fmla="*/ 36 h 59"/>
                <a:gd name="T102" fmla="*/ 49 w 54"/>
                <a:gd name="T103" fmla="*/ 30 h 59"/>
                <a:gd name="T104" fmla="*/ 54 w 54"/>
                <a:gd name="T105"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 h="59">
                  <a:moveTo>
                    <a:pt x="54" y="31"/>
                  </a:moveTo>
                  <a:lnTo>
                    <a:pt x="54" y="31"/>
                  </a:lnTo>
                  <a:lnTo>
                    <a:pt x="52" y="38"/>
                  </a:lnTo>
                  <a:lnTo>
                    <a:pt x="49" y="44"/>
                  </a:lnTo>
                  <a:lnTo>
                    <a:pt x="46" y="48"/>
                  </a:lnTo>
                  <a:lnTo>
                    <a:pt x="42" y="52"/>
                  </a:lnTo>
                  <a:lnTo>
                    <a:pt x="42" y="52"/>
                  </a:lnTo>
                  <a:lnTo>
                    <a:pt x="38" y="55"/>
                  </a:lnTo>
                  <a:lnTo>
                    <a:pt x="32" y="57"/>
                  </a:lnTo>
                  <a:lnTo>
                    <a:pt x="27" y="58"/>
                  </a:lnTo>
                  <a:lnTo>
                    <a:pt x="21" y="59"/>
                  </a:lnTo>
                  <a:lnTo>
                    <a:pt x="21" y="59"/>
                  </a:lnTo>
                  <a:lnTo>
                    <a:pt x="13" y="58"/>
                  </a:lnTo>
                  <a:lnTo>
                    <a:pt x="13" y="58"/>
                  </a:lnTo>
                  <a:lnTo>
                    <a:pt x="9" y="57"/>
                  </a:lnTo>
                  <a:lnTo>
                    <a:pt x="6" y="55"/>
                  </a:lnTo>
                  <a:lnTo>
                    <a:pt x="6" y="55"/>
                  </a:lnTo>
                  <a:lnTo>
                    <a:pt x="4" y="53"/>
                  </a:lnTo>
                  <a:lnTo>
                    <a:pt x="2" y="50"/>
                  </a:lnTo>
                  <a:lnTo>
                    <a:pt x="2" y="50"/>
                  </a:lnTo>
                  <a:lnTo>
                    <a:pt x="1" y="47"/>
                  </a:lnTo>
                  <a:lnTo>
                    <a:pt x="0" y="44"/>
                  </a:lnTo>
                  <a:lnTo>
                    <a:pt x="0" y="44"/>
                  </a:lnTo>
                  <a:lnTo>
                    <a:pt x="0" y="33"/>
                  </a:lnTo>
                  <a:lnTo>
                    <a:pt x="0" y="33"/>
                  </a:lnTo>
                  <a:lnTo>
                    <a:pt x="0" y="19"/>
                  </a:lnTo>
                  <a:lnTo>
                    <a:pt x="1" y="0"/>
                  </a:lnTo>
                  <a:lnTo>
                    <a:pt x="7" y="0"/>
                  </a:lnTo>
                  <a:lnTo>
                    <a:pt x="7" y="0"/>
                  </a:lnTo>
                  <a:lnTo>
                    <a:pt x="6" y="18"/>
                  </a:lnTo>
                  <a:lnTo>
                    <a:pt x="5" y="33"/>
                  </a:lnTo>
                  <a:lnTo>
                    <a:pt x="5" y="33"/>
                  </a:lnTo>
                  <a:lnTo>
                    <a:pt x="5" y="42"/>
                  </a:lnTo>
                  <a:lnTo>
                    <a:pt x="5" y="42"/>
                  </a:lnTo>
                  <a:lnTo>
                    <a:pt x="6" y="45"/>
                  </a:lnTo>
                  <a:lnTo>
                    <a:pt x="7" y="48"/>
                  </a:lnTo>
                  <a:lnTo>
                    <a:pt x="7" y="48"/>
                  </a:lnTo>
                  <a:lnTo>
                    <a:pt x="10" y="50"/>
                  </a:lnTo>
                  <a:lnTo>
                    <a:pt x="13" y="52"/>
                  </a:lnTo>
                  <a:lnTo>
                    <a:pt x="13" y="52"/>
                  </a:lnTo>
                  <a:lnTo>
                    <a:pt x="17" y="53"/>
                  </a:lnTo>
                  <a:lnTo>
                    <a:pt x="22" y="54"/>
                  </a:lnTo>
                  <a:lnTo>
                    <a:pt x="22" y="54"/>
                  </a:lnTo>
                  <a:lnTo>
                    <a:pt x="26" y="53"/>
                  </a:lnTo>
                  <a:lnTo>
                    <a:pt x="31" y="52"/>
                  </a:lnTo>
                  <a:lnTo>
                    <a:pt x="34" y="51"/>
                  </a:lnTo>
                  <a:lnTo>
                    <a:pt x="39" y="48"/>
                  </a:lnTo>
                  <a:lnTo>
                    <a:pt x="39" y="48"/>
                  </a:lnTo>
                  <a:lnTo>
                    <a:pt x="42" y="45"/>
                  </a:lnTo>
                  <a:lnTo>
                    <a:pt x="44" y="41"/>
                  </a:lnTo>
                  <a:lnTo>
                    <a:pt x="47" y="36"/>
                  </a:lnTo>
                  <a:lnTo>
                    <a:pt x="49" y="30"/>
                  </a:lnTo>
                  <a:lnTo>
                    <a:pt x="54" y="3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2" name="Freeform 76">
              <a:extLst>
                <a:ext uri="{FF2B5EF4-FFF2-40B4-BE49-F238E27FC236}">
                  <a16:creationId xmlns:a16="http://schemas.microsoft.com/office/drawing/2014/main" id="{FE2E4C5A-0F0B-4FB3-B472-031ADDAAD840}"/>
                </a:ext>
              </a:extLst>
            </p:cNvPr>
            <p:cNvSpPr>
              <a:spLocks noEditPoints="1"/>
            </p:cNvSpPr>
            <p:nvPr/>
          </p:nvSpPr>
          <p:spPr bwMode="auto">
            <a:xfrm>
              <a:off x="3960813" y="4857750"/>
              <a:ext cx="50800" cy="47625"/>
            </a:xfrm>
            <a:custGeom>
              <a:avLst/>
              <a:gdLst>
                <a:gd name="T0" fmla="*/ 20 w 63"/>
                <a:gd name="T1" fmla="*/ 0 h 61"/>
                <a:gd name="T2" fmla="*/ 46 w 63"/>
                <a:gd name="T3" fmla="*/ 9 h 61"/>
                <a:gd name="T4" fmla="*/ 19 w 63"/>
                <a:gd name="T5" fmla="*/ 15 h 61"/>
                <a:gd name="T6" fmla="*/ 17 w 63"/>
                <a:gd name="T7" fmla="*/ 28 h 61"/>
                <a:gd name="T8" fmla="*/ 14 w 63"/>
                <a:gd name="T9" fmla="*/ 41 h 61"/>
                <a:gd name="T10" fmla="*/ 4 w 63"/>
                <a:gd name="T11" fmla="*/ 61 h 61"/>
                <a:gd name="T12" fmla="*/ 0 w 63"/>
                <a:gd name="T13" fmla="*/ 58 h 61"/>
                <a:gd name="T14" fmla="*/ 9 w 63"/>
                <a:gd name="T15" fmla="*/ 38 h 61"/>
                <a:gd name="T16" fmla="*/ 12 w 63"/>
                <a:gd name="T17" fmla="*/ 26 h 61"/>
                <a:gd name="T18" fmla="*/ 1 w 63"/>
                <a:gd name="T19" fmla="*/ 15 h 61"/>
                <a:gd name="T20" fmla="*/ 14 w 63"/>
                <a:gd name="T21" fmla="*/ 9 h 61"/>
                <a:gd name="T22" fmla="*/ 14 w 63"/>
                <a:gd name="T23" fmla="*/ 0 h 61"/>
                <a:gd name="T24" fmla="*/ 63 w 63"/>
                <a:gd name="T25" fmla="*/ 58 h 61"/>
                <a:gd name="T26" fmla="*/ 48 w 63"/>
                <a:gd name="T27" fmla="*/ 59 h 61"/>
                <a:gd name="T28" fmla="*/ 36 w 63"/>
                <a:gd name="T29" fmla="*/ 58 h 61"/>
                <a:gd name="T30" fmla="*/ 32 w 63"/>
                <a:gd name="T31" fmla="*/ 57 h 61"/>
                <a:gd name="T32" fmla="*/ 27 w 63"/>
                <a:gd name="T33" fmla="*/ 55 h 61"/>
                <a:gd name="T34" fmla="*/ 25 w 63"/>
                <a:gd name="T35" fmla="*/ 49 h 61"/>
                <a:gd name="T36" fmla="*/ 26 w 63"/>
                <a:gd name="T37" fmla="*/ 45 h 61"/>
                <a:gd name="T38" fmla="*/ 34 w 63"/>
                <a:gd name="T39" fmla="*/ 42 h 61"/>
                <a:gd name="T40" fmla="*/ 32 w 63"/>
                <a:gd name="T41" fmla="*/ 46 h 61"/>
                <a:gd name="T42" fmla="*/ 31 w 63"/>
                <a:gd name="T43" fmla="*/ 49 h 61"/>
                <a:gd name="T44" fmla="*/ 34 w 63"/>
                <a:gd name="T45" fmla="*/ 53 h 61"/>
                <a:gd name="T46" fmla="*/ 38 w 63"/>
                <a:gd name="T47" fmla="*/ 54 h 61"/>
                <a:gd name="T48" fmla="*/ 47 w 63"/>
                <a:gd name="T49" fmla="*/ 54 h 61"/>
                <a:gd name="T50" fmla="*/ 63 w 63"/>
                <a:gd name="T51" fmla="*/ 58 h 61"/>
                <a:gd name="T52" fmla="*/ 61 w 63"/>
                <a:gd name="T53" fmla="*/ 26 h 61"/>
                <a:gd name="T54" fmla="*/ 58 w 63"/>
                <a:gd name="T55" fmla="*/ 26 h 61"/>
                <a:gd name="T56" fmla="*/ 45 w 63"/>
                <a:gd name="T57" fmla="*/ 26 h 61"/>
                <a:gd name="T58" fmla="*/ 29 w 63"/>
                <a:gd name="T59" fmla="*/ 23 h 61"/>
                <a:gd name="T60" fmla="*/ 44 w 63"/>
                <a:gd name="T61" fmla="*/ 22 h 61"/>
                <a:gd name="T62" fmla="*/ 57 w 63"/>
                <a:gd name="T63" fmla="*/ 21 h 61"/>
                <a:gd name="T64" fmla="*/ 61 w 63"/>
                <a:gd name="T65" fmla="*/ 2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61">
                  <a:moveTo>
                    <a:pt x="20" y="0"/>
                  </a:moveTo>
                  <a:lnTo>
                    <a:pt x="20" y="0"/>
                  </a:lnTo>
                  <a:lnTo>
                    <a:pt x="20" y="9"/>
                  </a:lnTo>
                  <a:lnTo>
                    <a:pt x="46" y="9"/>
                  </a:lnTo>
                  <a:lnTo>
                    <a:pt x="46" y="15"/>
                  </a:lnTo>
                  <a:lnTo>
                    <a:pt x="19" y="15"/>
                  </a:lnTo>
                  <a:lnTo>
                    <a:pt x="19" y="15"/>
                  </a:lnTo>
                  <a:lnTo>
                    <a:pt x="17" y="28"/>
                  </a:lnTo>
                  <a:lnTo>
                    <a:pt x="14" y="41"/>
                  </a:lnTo>
                  <a:lnTo>
                    <a:pt x="14" y="41"/>
                  </a:lnTo>
                  <a:lnTo>
                    <a:pt x="9" y="53"/>
                  </a:lnTo>
                  <a:lnTo>
                    <a:pt x="4" y="61"/>
                  </a:lnTo>
                  <a:lnTo>
                    <a:pt x="0" y="58"/>
                  </a:lnTo>
                  <a:lnTo>
                    <a:pt x="0" y="58"/>
                  </a:lnTo>
                  <a:lnTo>
                    <a:pt x="5" y="49"/>
                  </a:lnTo>
                  <a:lnTo>
                    <a:pt x="9" y="38"/>
                  </a:lnTo>
                  <a:lnTo>
                    <a:pt x="9" y="38"/>
                  </a:lnTo>
                  <a:lnTo>
                    <a:pt x="12" y="26"/>
                  </a:lnTo>
                  <a:lnTo>
                    <a:pt x="14" y="15"/>
                  </a:lnTo>
                  <a:lnTo>
                    <a:pt x="1" y="15"/>
                  </a:lnTo>
                  <a:lnTo>
                    <a:pt x="1" y="9"/>
                  </a:lnTo>
                  <a:lnTo>
                    <a:pt x="14" y="9"/>
                  </a:lnTo>
                  <a:lnTo>
                    <a:pt x="14" y="9"/>
                  </a:lnTo>
                  <a:lnTo>
                    <a:pt x="14" y="0"/>
                  </a:lnTo>
                  <a:lnTo>
                    <a:pt x="20" y="0"/>
                  </a:lnTo>
                  <a:close/>
                  <a:moveTo>
                    <a:pt x="63" y="58"/>
                  </a:moveTo>
                  <a:lnTo>
                    <a:pt x="63" y="58"/>
                  </a:lnTo>
                  <a:lnTo>
                    <a:pt x="48" y="59"/>
                  </a:lnTo>
                  <a:lnTo>
                    <a:pt x="48" y="59"/>
                  </a:lnTo>
                  <a:lnTo>
                    <a:pt x="36" y="58"/>
                  </a:lnTo>
                  <a:lnTo>
                    <a:pt x="36" y="58"/>
                  </a:lnTo>
                  <a:lnTo>
                    <a:pt x="32" y="57"/>
                  </a:lnTo>
                  <a:lnTo>
                    <a:pt x="27" y="55"/>
                  </a:lnTo>
                  <a:lnTo>
                    <a:pt x="27" y="55"/>
                  </a:lnTo>
                  <a:lnTo>
                    <a:pt x="25" y="53"/>
                  </a:lnTo>
                  <a:lnTo>
                    <a:pt x="25" y="49"/>
                  </a:lnTo>
                  <a:lnTo>
                    <a:pt x="25" y="49"/>
                  </a:lnTo>
                  <a:lnTo>
                    <a:pt x="26" y="45"/>
                  </a:lnTo>
                  <a:lnTo>
                    <a:pt x="29" y="40"/>
                  </a:lnTo>
                  <a:lnTo>
                    <a:pt x="34" y="42"/>
                  </a:lnTo>
                  <a:lnTo>
                    <a:pt x="34" y="42"/>
                  </a:lnTo>
                  <a:lnTo>
                    <a:pt x="32" y="46"/>
                  </a:lnTo>
                  <a:lnTo>
                    <a:pt x="31" y="49"/>
                  </a:lnTo>
                  <a:lnTo>
                    <a:pt x="31" y="49"/>
                  </a:lnTo>
                  <a:lnTo>
                    <a:pt x="32" y="51"/>
                  </a:lnTo>
                  <a:lnTo>
                    <a:pt x="34" y="53"/>
                  </a:lnTo>
                  <a:lnTo>
                    <a:pt x="34" y="53"/>
                  </a:lnTo>
                  <a:lnTo>
                    <a:pt x="38" y="54"/>
                  </a:lnTo>
                  <a:lnTo>
                    <a:pt x="47" y="54"/>
                  </a:lnTo>
                  <a:lnTo>
                    <a:pt x="47" y="54"/>
                  </a:lnTo>
                  <a:lnTo>
                    <a:pt x="63" y="53"/>
                  </a:lnTo>
                  <a:lnTo>
                    <a:pt x="63" y="58"/>
                  </a:lnTo>
                  <a:close/>
                  <a:moveTo>
                    <a:pt x="61" y="21"/>
                  </a:moveTo>
                  <a:lnTo>
                    <a:pt x="61" y="26"/>
                  </a:lnTo>
                  <a:lnTo>
                    <a:pt x="61" y="26"/>
                  </a:lnTo>
                  <a:lnTo>
                    <a:pt x="58" y="26"/>
                  </a:lnTo>
                  <a:lnTo>
                    <a:pt x="58" y="26"/>
                  </a:lnTo>
                  <a:lnTo>
                    <a:pt x="45" y="26"/>
                  </a:lnTo>
                  <a:lnTo>
                    <a:pt x="29" y="27"/>
                  </a:lnTo>
                  <a:lnTo>
                    <a:pt x="29" y="23"/>
                  </a:lnTo>
                  <a:lnTo>
                    <a:pt x="29" y="23"/>
                  </a:lnTo>
                  <a:lnTo>
                    <a:pt x="44" y="22"/>
                  </a:lnTo>
                  <a:lnTo>
                    <a:pt x="57" y="21"/>
                  </a:lnTo>
                  <a:lnTo>
                    <a:pt x="57" y="21"/>
                  </a:lnTo>
                  <a:lnTo>
                    <a:pt x="61" y="21"/>
                  </a:lnTo>
                  <a:lnTo>
                    <a:pt x="61"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3" name="Freeform 77">
              <a:extLst>
                <a:ext uri="{FF2B5EF4-FFF2-40B4-BE49-F238E27FC236}">
                  <a16:creationId xmlns:a16="http://schemas.microsoft.com/office/drawing/2014/main" id="{F557D2A3-4093-4A45-BA81-9404F9BCF2A2}"/>
                </a:ext>
              </a:extLst>
            </p:cNvPr>
            <p:cNvSpPr>
              <a:spLocks noEditPoints="1"/>
            </p:cNvSpPr>
            <p:nvPr/>
          </p:nvSpPr>
          <p:spPr bwMode="auto">
            <a:xfrm>
              <a:off x="4022725" y="4859338"/>
              <a:ext cx="44450" cy="46038"/>
            </a:xfrm>
            <a:custGeom>
              <a:avLst/>
              <a:gdLst>
                <a:gd name="T0" fmla="*/ 12 w 55"/>
                <a:gd name="T1" fmla="*/ 58 h 58"/>
                <a:gd name="T2" fmla="*/ 11 w 55"/>
                <a:gd name="T3" fmla="*/ 53 h 58"/>
                <a:gd name="T4" fmla="*/ 11 w 55"/>
                <a:gd name="T5" fmla="*/ 53 h 58"/>
                <a:gd name="T6" fmla="*/ 25 w 55"/>
                <a:gd name="T7" fmla="*/ 52 h 58"/>
                <a:gd name="T8" fmla="*/ 35 w 55"/>
                <a:gd name="T9" fmla="*/ 48 h 58"/>
                <a:gd name="T10" fmla="*/ 35 w 55"/>
                <a:gd name="T11" fmla="*/ 48 h 58"/>
                <a:gd name="T12" fmla="*/ 42 w 55"/>
                <a:gd name="T13" fmla="*/ 45 h 58"/>
                <a:gd name="T14" fmla="*/ 46 w 55"/>
                <a:gd name="T15" fmla="*/ 41 h 58"/>
                <a:gd name="T16" fmla="*/ 46 w 55"/>
                <a:gd name="T17" fmla="*/ 41 h 58"/>
                <a:gd name="T18" fmla="*/ 48 w 55"/>
                <a:gd name="T19" fmla="*/ 36 h 58"/>
                <a:gd name="T20" fmla="*/ 49 w 55"/>
                <a:gd name="T21" fmla="*/ 30 h 58"/>
                <a:gd name="T22" fmla="*/ 49 w 55"/>
                <a:gd name="T23" fmla="*/ 30 h 58"/>
                <a:gd name="T24" fmla="*/ 48 w 55"/>
                <a:gd name="T25" fmla="*/ 26 h 58"/>
                <a:gd name="T26" fmla="*/ 45 w 55"/>
                <a:gd name="T27" fmla="*/ 23 h 58"/>
                <a:gd name="T28" fmla="*/ 45 w 55"/>
                <a:gd name="T29" fmla="*/ 23 h 58"/>
                <a:gd name="T30" fmla="*/ 41 w 55"/>
                <a:gd name="T31" fmla="*/ 20 h 58"/>
                <a:gd name="T32" fmla="*/ 35 w 55"/>
                <a:gd name="T33" fmla="*/ 20 h 58"/>
                <a:gd name="T34" fmla="*/ 35 w 55"/>
                <a:gd name="T35" fmla="*/ 20 h 58"/>
                <a:gd name="T36" fmla="*/ 28 w 55"/>
                <a:gd name="T37" fmla="*/ 20 h 58"/>
                <a:gd name="T38" fmla="*/ 28 w 55"/>
                <a:gd name="T39" fmla="*/ 20 h 58"/>
                <a:gd name="T40" fmla="*/ 21 w 55"/>
                <a:gd name="T41" fmla="*/ 21 h 58"/>
                <a:gd name="T42" fmla="*/ 21 w 55"/>
                <a:gd name="T43" fmla="*/ 21 h 58"/>
                <a:gd name="T44" fmla="*/ 1 w 55"/>
                <a:gd name="T45" fmla="*/ 24 h 58"/>
                <a:gd name="T46" fmla="*/ 0 w 55"/>
                <a:gd name="T47" fmla="*/ 19 h 58"/>
                <a:gd name="T48" fmla="*/ 15 w 55"/>
                <a:gd name="T49" fmla="*/ 17 h 58"/>
                <a:gd name="T50" fmla="*/ 15 w 55"/>
                <a:gd name="T51" fmla="*/ 17 h 58"/>
                <a:gd name="T52" fmla="*/ 26 w 55"/>
                <a:gd name="T53" fmla="*/ 15 h 58"/>
                <a:gd name="T54" fmla="*/ 26 w 55"/>
                <a:gd name="T55" fmla="*/ 15 h 58"/>
                <a:gd name="T56" fmla="*/ 35 w 55"/>
                <a:gd name="T57" fmla="*/ 15 h 58"/>
                <a:gd name="T58" fmla="*/ 35 w 55"/>
                <a:gd name="T59" fmla="*/ 15 h 58"/>
                <a:gd name="T60" fmla="*/ 43 w 55"/>
                <a:gd name="T61" fmla="*/ 16 h 58"/>
                <a:gd name="T62" fmla="*/ 46 w 55"/>
                <a:gd name="T63" fmla="*/ 17 h 58"/>
                <a:gd name="T64" fmla="*/ 49 w 55"/>
                <a:gd name="T65" fmla="*/ 19 h 58"/>
                <a:gd name="T66" fmla="*/ 49 w 55"/>
                <a:gd name="T67" fmla="*/ 19 h 58"/>
                <a:gd name="T68" fmla="*/ 52 w 55"/>
                <a:gd name="T69" fmla="*/ 21 h 58"/>
                <a:gd name="T70" fmla="*/ 53 w 55"/>
                <a:gd name="T71" fmla="*/ 24 h 58"/>
                <a:gd name="T72" fmla="*/ 54 w 55"/>
                <a:gd name="T73" fmla="*/ 27 h 58"/>
                <a:gd name="T74" fmla="*/ 55 w 55"/>
                <a:gd name="T75" fmla="*/ 31 h 58"/>
                <a:gd name="T76" fmla="*/ 55 w 55"/>
                <a:gd name="T77" fmla="*/ 31 h 58"/>
                <a:gd name="T78" fmla="*/ 54 w 55"/>
                <a:gd name="T79" fmla="*/ 37 h 58"/>
                <a:gd name="T80" fmla="*/ 52 w 55"/>
                <a:gd name="T81" fmla="*/ 42 h 58"/>
                <a:gd name="T82" fmla="*/ 48 w 55"/>
                <a:gd name="T83" fmla="*/ 47 h 58"/>
                <a:gd name="T84" fmla="*/ 43 w 55"/>
                <a:gd name="T85" fmla="*/ 50 h 58"/>
                <a:gd name="T86" fmla="*/ 43 w 55"/>
                <a:gd name="T87" fmla="*/ 50 h 58"/>
                <a:gd name="T88" fmla="*/ 37 w 55"/>
                <a:gd name="T89" fmla="*/ 53 h 58"/>
                <a:gd name="T90" fmla="*/ 30 w 55"/>
                <a:gd name="T91" fmla="*/ 56 h 58"/>
                <a:gd name="T92" fmla="*/ 21 w 55"/>
                <a:gd name="T93" fmla="*/ 57 h 58"/>
                <a:gd name="T94" fmla="*/ 12 w 55"/>
                <a:gd name="T95" fmla="*/ 58 h 58"/>
                <a:gd name="T96" fmla="*/ 12 w 55"/>
                <a:gd name="T97" fmla="*/ 58 h 58"/>
                <a:gd name="T98" fmla="*/ 47 w 55"/>
                <a:gd name="T99" fmla="*/ 3 h 58"/>
                <a:gd name="T100" fmla="*/ 46 w 55"/>
                <a:gd name="T101" fmla="*/ 9 h 58"/>
                <a:gd name="T102" fmla="*/ 46 w 55"/>
                <a:gd name="T103" fmla="*/ 9 h 58"/>
                <a:gd name="T104" fmla="*/ 29 w 55"/>
                <a:gd name="T105" fmla="*/ 5 h 58"/>
                <a:gd name="T106" fmla="*/ 5 w 55"/>
                <a:gd name="T107" fmla="*/ 4 h 58"/>
                <a:gd name="T108" fmla="*/ 5 w 55"/>
                <a:gd name="T109" fmla="*/ 0 h 58"/>
                <a:gd name="T110" fmla="*/ 5 w 55"/>
                <a:gd name="T111" fmla="*/ 0 h 58"/>
                <a:gd name="T112" fmla="*/ 23 w 55"/>
                <a:gd name="T113" fmla="*/ 0 h 58"/>
                <a:gd name="T114" fmla="*/ 23 w 55"/>
                <a:gd name="T115" fmla="*/ 0 h 58"/>
                <a:gd name="T116" fmla="*/ 47 w 55"/>
                <a:gd name="T117" fmla="*/ 3 h 58"/>
                <a:gd name="T118" fmla="*/ 47 w 55"/>
                <a:gd name="T119"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 h="58">
                  <a:moveTo>
                    <a:pt x="12" y="58"/>
                  </a:moveTo>
                  <a:lnTo>
                    <a:pt x="11" y="53"/>
                  </a:lnTo>
                  <a:lnTo>
                    <a:pt x="11" y="53"/>
                  </a:lnTo>
                  <a:lnTo>
                    <a:pt x="25" y="52"/>
                  </a:lnTo>
                  <a:lnTo>
                    <a:pt x="35" y="48"/>
                  </a:lnTo>
                  <a:lnTo>
                    <a:pt x="35" y="48"/>
                  </a:lnTo>
                  <a:lnTo>
                    <a:pt x="42" y="45"/>
                  </a:lnTo>
                  <a:lnTo>
                    <a:pt x="46" y="41"/>
                  </a:lnTo>
                  <a:lnTo>
                    <a:pt x="46" y="41"/>
                  </a:lnTo>
                  <a:lnTo>
                    <a:pt x="48" y="36"/>
                  </a:lnTo>
                  <a:lnTo>
                    <a:pt x="49" y="30"/>
                  </a:lnTo>
                  <a:lnTo>
                    <a:pt x="49" y="30"/>
                  </a:lnTo>
                  <a:lnTo>
                    <a:pt x="48" y="26"/>
                  </a:lnTo>
                  <a:lnTo>
                    <a:pt x="45" y="23"/>
                  </a:lnTo>
                  <a:lnTo>
                    <a:pt x="45" y="23"/>
                  </a:lnTo>
                  <a:lnTo>
                    <a:pt x="41" y="20"/>
                  </a:lnTo>
                  <a:lnTo>
                    <a:pt x="35" y="20"/>
                  </a:lnTo>
                  <a:lnTo>
                    <a:pt x="35" y="20"/>
                  </a:lnTo>
                  <a:lnTo>
                    <a:pt x="28" y="20"/>
                  </a:lnTo>
                  <a:lnTo>
                    <a:pt x="28" y="20"/>
                  </a:lnTo>
                  <a:lnTo>
                    <a:pt x="21" y="21"/>
                  </a:lnTo>
                  <a:lnTo>
                    <a:pt x="21" y="21"/>
                  </a:lnTo>
                  <a:lnTo>
                    <a:pt x="1" y="24"/>
                  </a:lnTo>
                  <a:lnTo>
                    <a:pt x="0" y="19"/>
                  </a:lnTo>
                  <a:lnTo>
                    <a:pt x="15" y="17"/>
                  </a:lnTo>
                  <a:lnTo>
                    <a:pt x="15" y="17"/>
                  </a:lnTo>
                  <a:lnTo>
                    <a:pt x="26" y="15"/>
                  </a:lnTo>
                  <a:lnTo>
                    <a:pt x="26" y="15"/>
                  </a:lnTo>
                  <a:lnTo>
                    <a:pt x="35" y="15"/>
                  </a:lnTo>
                  <a:lnTo>
                    <a:pt x="35" y="15"/>
                  </a:lnTo>
                  <a:lnTo>
                    <a:pt x="43" y="16"/>
                  </a:lnTo>
                  <a:lnTo>
                    <a:pt x="46" y="17"/>
                  </a:lnTo>
                  <a:lnTo>
                    <a:pt x="49" y="19"/>
                  </a:lnTo>
                  <a:lnTo>
                    <a:pt x="49" y="19"/>
                  </a:lnTo>
                  <a:lnTo>
                    <a:pt x="52" y="21"/>
                  </a:lnTo>
                  <a:lnTo>
                    <a:pt x="53" y="24"/>
                  </a:lnTo>
                  <a:lnTo>
                    <a:pt x="54" y="27"/>
                  </a:lnTo>
                  <a:lnTo>
                    <a:pt x="55" y="31"/>
                  </a:lnTo>
                  <a:lnTo>
                    <a:pt x="55" y="31"/>
                  </a:lnTo>
                  <a:lnTo>
                    <a:pt x="54" y="37"/>
                  </a:lnTo>
                  <a:lnTo>
                    <a:pt x="52" y="42"/>
                  </a:lnTo>
                  <a:lnTo>
                    <a:pt x="48" y="47"/>
                  </a:lnTo>
                  <a:lnTo>
                    <a:pt x="43" y="50"/>
                  </a:lnTo>
                  <a:lnTo>
                    <a:pt x="43" y="50"/>
                  </a:lnTo>
                  <a:lnTo>
                    <a:pt x="37" y="53"/>
                  </a:lnTo>
                  <a:lnTo>
                    <a:pt x="30" y="56"/>
                  </a:lnTo>
                  <a:lnTo>
                    <a:pt x="21" y="57"/>
                  </a:lnTo>
                  <a:lnTo>
                    <a:pt x="12" y="58"/>
                  </a:lnTo>
                  <a:lnTo>
                    <a:pt x="12" y="58"/>
                  </a:lnTo>
                  <a:close/>
                  <a:moveTo>
                    <a:pt x="47" y="3"/>
                  </a:moveTo>
                  <a:lnTo>
                    <a:pt x="46" y="9"/>
                  </a:lnTo>
                  <a:lnTo>
                    <a:pt x="46" y="9"/>
                  </a:lnTo>
                  <a:lnTo>
                    <a:pt x="29" y="5"/>
                  </a:lnTo>
                  <a:lnTo>
                    <a:pt x="5" y="4"/>
                  </a:lnTo>
                  <a:lnTo>
                    <a:pt x="5" y="0"/>
                  </a:lnTo>
                  <a:lnTo>
                    <a:pt x="5" y="0"/>
                  </a:lnTo>
                  <a:lnTo>
                    <a:pt x="23" y="0"/>
                  </a:lnTo>
                  <a:lnTo>
                    <a:pt x="23" y="0"/>
                  </a:lnTo>
                  <a:lnTo>
                    <a:pt x="47" y="3"/>
                  </a:lnTo>
                  <a:lnTo>
                    <a:pt x="47"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4" name="Freeform 78">
              <a:extLst>
                <a:ext uri="{FF2B5EF4-FFF2-40B4-BE49-F238E27FC236}">
                  <a16:creationId xmlns:a16="http://schemas.microsoft.com/office/drawing/2014/main" id="{50161430-8E53-4E99-9C28-EA96BFD54E56}"/>
                </a:ext>
              </a:extLst>
            </p:cNvPr>
            <p:cNvSpPr>
              <a:spLocks noEditPoints="1"/>
            </p:cNvSpPr>
            <p:nvPr/>
          </p:nvSpPr>
          <p:spPr bwMode="auto">
            <a:xfrm>
              <a:off x="4076700" y="4859338"/>
              <a:ext cx="52388" cy="46038"/>
            </a:xfrm>
            <a:custGeom>
              <a:avLst/>
              <a:gdLst>
                <a:gd name="T0" fmla="*/ 54 w 67"/>
                <a:gd name="T1" fmla="*/ 19 h 59"/>
                <a:gd name="T2" fmla="*/ 35 w 67"/>
                <a:gd name="T3" fmla="*/ 34 h 59"/>
                <a:gd name="T4" fmla="*/ 38 w 67"/>
                <a:gd name="T5" fmla="*/ 33 h 59"/>
                <a:gd name="T6" fmla="*/ 42 w 67"/>
                <a:gd name="T7" fmla="*/ 35 h 59"/>
                <a:gd name="T8" fmla="*/ 44 w 67"/>
                <a:gd name="T9" fmla="*/ 41 h 59"/>
                <a:gd name="T10" fmla="*/ 44 w 67"/>
                <a:gd name="T11" fmla="*/ 46 h 59"/>
                <a:gd name="T12" fmla="*/ 44 w 67"/>
                <a:gd name="T13" fmla="*/ 50 h 59"/>
                <a:gd name="T14" fmla="*/ 45 w 67"/>
                <a:gd name="T15" fmla="*/ 51 h 59"/>
                <a:gd name="T16" fmla="*/ 49 w 67"/>
                <a:gd name="T17" fmla="*/ 52 h 59"/>
                <a:gd name="T18" fmla="*/ 57 w 67"/>
                <a:gd name="T19" fmla="*/ 53 h 59"/>
                <a:gd name="T20" fmla="*/ 67 w 67"/>
                <a:gd name="T21" fmla="*/ 52 h 59"/>
                <a:gd name="T22" fmla="*/ 67 w 67"/>
                <a:gd name="T23" fmla="*/ 57 h 59"/>
                <a:gd name="T24" fmla="*/ 58 w 67"/>
                <a:gd name="T25" fmla="*/ 58 h 59"/>
                <a:gd name="T26" fmla="*/ 46 w 67"/>
                <a:gd name="T27" fmla="*/ 57 h 59"/>
                <a:gd name="T28" fmla="*/ 41 w 67"/>
                <a:gd name="T29" fmla="*/ 55 h 59"/>
                <a:gd name="T30" fmla="*/ 40 w 67"/>
                <a:gd name="T31" fmla="*/ 53 h 59"/>
                <a:gd name="T32" fmla="*/ 39 w 67"/>
                <a:gd name="T33" fmla="*/ 51 h 59"/>
                <a:gd name="T34" fmla="*/ 38 w 67"/>
                <a:gd name="T35" fmla="*/ 41 h 59"/>
                <a:gd name="T36" fmla="*/ 37 w 67"/>
                <a:gd name="T37" fmla="*/ 38 h 59"/>
                <a:gd name="T38" fmla="*/ 35 w 67"/>
                <a:gd name="T39" fmla="*/ 37 h 59"/>
                <a:gd name="T40" fmla="*/ 32 w 67"/>
                <a:gd name="T41" fmla="*/ 37 h 59"/>
                <a:gd name="T42" fmla="*/ 29 w 67"/>
                <a:gd name="T43" fmla="*/ 39 h 59"/>
                <a:gd name="T44" fmla="*/ 0 w 67"/>
                <a:gd name="T45" fmla="*/ 55 h 59"/>
                <a:gd name="T46" fmla="*/ 22 w 67"/>
                <a:gd name="T47" fmla="*/ 38 h 59"/>
                <a:gd name="T48" fmla="*/ 34 w 67"/>
                <a:gd name="T49" fmla="*/ 29 h 59"/>
                <a:gd name="T50" fmla="*/ 45 w 67"/>
                <a:gd name="T51" fmla="*/ 20 h 59"/>
                <a:gd name="T52" fmla="*/ 6 w 67"/>
                <a:gd name="T53" fmla="*/ 16 h 59"/>
                <a:gd name="T54" fmla="*/ 54 w 67"/>
                <a:gd name="T55" fmla="*/ 19 h 59"/>
                <a:gd name="T56" fmla="*/ 51 w 67"/>
                <a:gd name="T57" fmla="*/ 7 h 59"/>
                <a:gd name="T58" fmla="*/ 33 w 67"/>
                <a:gd name="T59" fmla="*/ 6 h 59"/>
                <a:gd name="T60" fmla="*/ 11 w 67"/>
                <a:gd name="T61" fmla="*/ 0 h 59"/>
                <a:gd name="T62" fmla="*/ 33 w 67"/>
                <a:gd name="T63" fmla="*/ 1 h 59"/>
                <a:gd name="T64" fmla="*/ 52 w 67"/>
                <a:gd name="T65" fmla="*/ 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59">
                  <a:moveTo>
                    <a:pt x="54" y="19"/>
                  </a:moveTo>
                  <a:lnTo>
                    <a:pt x="54" y="19"/>
                  </a:lnTo>
                  <a:lnTo>
                    <a:pt x="35" y="34"/>
                  </a:lnTo>
                  <a:lnTo>
                    <a:pt x="35" y="34"/>
                  </a:lnTo>
                  <a:lnTo>
                    <a:pt x="38" y="33"/>
                  </a:lnTo>
                  <a:lnTo>
                    <a:pt x="38" y="33"/>
                  </a:lnTo>
                  <a:lnTo>
                    <a:pt x="40" y="34"/>
                  </a:lnTo>
                  <a:lnTo>
                    <a:pt x="42" y="35"/>
                  </a:lnTo>
                  <a:lnTo>
                    <a:pt x="43" y="38"/>
                  </a:lnTo>
                  <a:lnTo>
                    <a:pt x="44" y="41"/>
                  </a:lnTo>
                  <a:lnTo>
                    <a:pt x="44" y="41"/>
                  </a:lnTo>
                  <a:lnTo>
                    <a:pt x="44" y="46"/>
                  </a:lnTo>
                  <a:lnTo>
                    <a:pt x="44" y="46"/>
                  </a:lnTo>
                  <a:lnTo>
                    <a:pt x="44" y="50"/>
                  </a:lnTo>
                  <a:lnTo>
                    <a:pt x="44" y="50"/>
                  </a:lnTo>
                  <a:lnTo>
                    <a:pt x="45" y="51"/>
                  </a:lnTo>
                  <a:lnTo>
                    <a:pt x="45" y="51"/>
                  </a:lnTo>
                  <a:lnTo>
                    <a:pt x="49" y="52"/>
                  </a:lnTo>
                  <a:lnTo>
                    <a:pt x="49" y="52"/>
                  </a:lnTo>
                  <a:lnTo>
                    <a:pt x="57" y="53"/>
                  </a:lnTo>
                  <a:lnTo>
                    <a:pt x="57" y="53"/>
                  </a:lnTo>
                  <a:lnTo>
                    <a:pt x="67" y="52"/>
                  </a:lnTo>
                  <a:lnTo>
                    <a:pt x="67" y="57"/>
                  </a:lnTo>
                  <a:lnTo>
                    <a:pt x="67" y="57"/>
                  </a:lnTo>
                  <a:lnTo>
                    <a:pt x="58" y="58"/>
                  </a:lnTo>
                  <a:lnTo>
                    <a:pt x="58" y="58"/>
                  </a:lnTo>
                  <a:lnTo>
                    <a:pt x="46" y="57"/>
                  </a:lnTo>
                  <a:lnTo>
                    <a:pt x="46" y="57"/>
                  </a:lnTo>
                  <a:lnTo>
                    <a:pt x="43" y="56"/>
                  </a:lnTo>
                  <a:lnTo>
                    <a:pt x="41" y="55"/>
                  </a:lnTo>
                  <a:lnTo>
                    <a:pt x="41" y="55"/>
                  </a:lnTo>
                  <a:lnTo>
                    <a:pt x="40" y="53"/>
                  </a:lnTo>
                  <a:lnTo>
                    <a:pt x="39" y="51"/>
                  </a:lnTo>
                  <a:lnTo>
                    <a:pt x="39" y="51"/>
                  </a:lnTo>
                  <a:lnTo>
                    <a:pt x="38" y="41"/>
                  </a:lnTo>
                  <a:lnTo>
                    <a:pt x="38" y="41"/>
                  </a:lnTo>
                  <a:lnTo>
                    <a:pt x="37" y="38"/>
                  </a:lnTo>
                  <a:lnTo>
                    <a:pt x="37" y="38"/>
                  </a:lnTo>
                  <a:lnTo>
                    <a:pt x="36" y="37"/>
                  </a:lnTo>
                  <a:lnTo>
                    <a:pt x="35" y="37"/>
                  </a:lnTo>
                  <a:lnTo>
                    <a:pt x="35" y="37"/>
                  </a:lnTo>
                  <a:lnTo>
                    <a:pt x="32" y="37"/>
                  </a:lnTo>
                  <a:lnTo>
                    <a:pt x="29" y="39"/>
                  </a:lnTo>
                  <a:lnTo>
                    <a:pt x="29" y="39"/>
                  </a:lnTo>
                  <a:lnTo>
                    <a:pt x="4" y="59"/>
                  </a:lnTo>
                  <a:lnTo>
                    <a:pt x="0" y="55"/>
                  </a:lnTo>
                  <a:lnTo>
                    <a:pt x="0" y="55"/>
                  </a:lnTo>
                  <a:lnTo>
                    <a:pt x="22" y="38"/>
                  </a:lnTo>
                  <a:lnTo>
                    <a:pt x="22" y="38"/>
                  </a:lnTo>
                  <a:lnTo>
                    <a:pt x="34" y="29"/>
                  </a:lnTo>
                  <a:lnTo>
                    <a:pt x="34" y="29"/>
                  </a:lnTo>
                  <a:lnTo>
                    <a:pt x="45" y="20"/>
                  </a:lnTo>
                  <a:lnTo>
                    <a:pt x="6" y="20"/>
                  </a:lnTo>
                  <a:lnTo>
                    <a:pt x="6" y="16"/>
                  </a:lnTo>
                  <a:lnTo>
                    <a:pt x="51" y="16"/>
                  </a:lnTo>
                  <a:lnTo>
                    <a:pt x="54" y="19"/>
                  </a:lnTo>
                  <a:close/>
                  <a:moveTo>
                    <a:pt x="52" y="2"/>
                  </a:moveTo>
                  <a:lnTo>
                    <a:pt x="51" y="7"/>
                  </a:lnTo>
                  <a:lnTo>
                    <a:pt x="51" y="7"/>
                  </a:lnTo>
                  <a:lnTo>
                    <a:pt x="33" y="6"/>
                  </a:lnTo>
                  <a:lnTo>
                    <a:pt x="11" y="5"/>
                  </a:lnTo>
                  <a:lnTo>
                    <a:pt x="11" y="0"/>
                  </a:lnTo>
                  <a:lnTo>
                    <a:pt x="11" y="0"/>
                  </a:lnTo>
                  <a:lnTo>
                    <a:pt x="33" y="1"/>
                  </a:lnTo>
                  <a:lnTo>
                    <a:pt x="52" y="2"/>
                  </a:lnTo>
                  <a:lnTo>
                    <a:pt x="52" y="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5" name="Freeform 79">
              <a:extLst>
                <a:ext uri="{FF2B5EF4-FFF2-40B4-BE49-F238E27FC236}">
                  <a16:creationId xmlns:a16="http://schemas.microsoft.com/office/drawing/2014/main" id="{7BB87BF2-5AE8-4635-BFED-1F8BD6E88D4A}"/>
                </a:ext>
              </a:extLst>
            </p:cNvPr>
            <p:cNvSpPr>
              <a:spLocks noEditPoints="1"/>
            </p:cNvSpPr>
            <p:nvPr/>
          </p:nvSpPr>
          <p:spPr bwMode="auto">
            <a:xfrm>
              <a:off x="4135438" y="4862513"/>
              <a:ext cx="50800" cy="42863"/>
            </a:xfrm>
            <a:custGeom>
              <a:avLst/>
              <a:gdLst>
                <a:gd name="T0" fmla="*/ 62 w 64"/>
                <a:gd name="T1" fmla="*/ 6 h 55"/>
                <a:gd name="T2" fmla="*/ 45 w 64"/>
                <a:gd name="T3" fmla="*/ 6 h 55"/>
                <a:gd name="T4" fmla="*/ 45 w 64"/>
                <a:gd name="T5" fmla="*/ 6 h 55"/>
                <a:gd name="T6" fmla="*/ 38 w 64"/>
                <a:gd name="T7" fmla="*/ 10 h 55"/>
                <a:gd name="T8" fmla="*/ 31 w 64"/>
                <a:gd name="T9" fmla="*/ 16 h 55"/>
                <a:gd name="T10" fmla="*/ 31 w 64"/>
                <a:gd name="T11" fmla="*/ 16 h 55"/>
                <a:gd name="T12" fmla="*/ 28 w 64"/>
                <a:gd name="T13" fmla="*/ 20 h 55"/>
                <a:gd name="T14" fmla="*/ 26 w 64"/>
                <a:gd name="T15" fmla="*/ 24 h 55"/>
                <a:gd name="T16" fmla="*/ 25 w 64"/>
                <a:gd name="T17" fmla="*/ 28 h 55"/>
                <a:gd name="T18" fmla="*/ 25 w 64"/>
                <a:gd name="T19" fmla="*/ 31 h 55"/>
                <a:gd name="T20" fmla="*/ 25 w 64"/>
                <a:gd name="T21" fmla="*/ 31 h 55"/>
                <a:gd name="T22" fmla="*/ 26 w 64"/>
                <a:gd name="T23" fmla="*/ 37 h 55"/>
                <a:gd name="T24" fmla="*/ 28 w 64"/>
                <a:gd name="T25" fmla="*/ 42 h 55"/>
                <a:gd name="T26" fmla="*/ 28 w 64"/>
                <a:gd name="T27" fmla="*/ 42 h 55"/>
                <a:gd name="T28" fmla="*/ 32 w 64"/>
                <a:gd name="T29" fmla="*/ 45 h 55"/>
                <a:gd name="T30" fmla="*/ 38 w 64"/>
                <a:gd name="T31" fmla="*/ 48 h 55"/>
                <a:gd name="T32" fmla="*/ 38 w 64"/>
                <a:gd name="T33" fmla="*/ 48 h 55"/>
                <a:gd name="T34" fmla="*/ 44 w 64"/>
                <a:gd name="T35" fmla="*/ 49 h 55"/>
                <a:gd name="T36" fmla="*/ 52 w 64"/>
                <a:gd name="T37" fmla="*/ 49 h 55"/>
                <a:gd name="T38" fmla="*/ 52 w 64"/>
                <a:gd name="T39" fmla="*/ 49 h 55"/>
                <a:gd name="T40" fmla="*/ 56 w 64"/>
                <a:gd name="T41" fmla="*/ 49 h 55"/>
                <a:gd name="T42" fmla="*/ 56 w 64"/>
                <a:gd name="T43" fmla="*/ 55 h 55"/>
                <a:gd name="T44" fmla="*/ 56 w 64"/>
                <a:gd name="T45" fmla="*/ 55 h 55"/>
                <a:gd name="T46" fmla="*/ 56 w 64"/>
                <a:gd name="T47" fmla="*/ 55 h 55"/>
                <a:gd name="T48" fmla="*/ 45 w 64"/>
                <a:gd name="T49" fmla="*/ 54 h 55"/>
                <a:gd name="T50" fmla="*/ 45 w 64"/>
                <a:gd name="T51" fmla="*/ 54 h 55"/>
                <a:gd name="T52" fmla="*/ 35 w 64"/>
                <a:gd name="T53" fmla="*/ 53 h 55"/>
                <a:gd name="T54" fmla="*/ 35 w 64"/>
                <a:gd name="T55" fmla="*/ 53 h 55"/>
                <a:gd name="T56" fmla="*/ 31 w 64"/>
                <a:gd name="T57" fmla="*/ 51 h 55"/>
                <a:gd name="T58" fmla="*/ 27 w 64"/>
                <a:gd name="T59" fmla="*/ 48 h 55"/>
                <a:gd name="T60" fmla="*/ 27 w 64"/>
                <a:gd name="T61" fmla="*/ 48 h 55"/>
                <a:gd name="T62" fmla="*/ 24 w 64"/>
                <a:gd name="T63" fmla="*/ 45 h 55"/>
                <a:gd name="T64" fmla="*/ 21 w 64"/>
                <a:gd name="T65" fmla="*/ 41 h 55"/>
                <a:gd name="T66" fmla="*/ 21 w 64"/>
                <a:gd name="T67" fmla="*/ 41 h 55"/>
                <a:gd name="T68" fmla="*/ 20 w 64"/>
                <a:gd name="T69" fmla="*/ 37 h 55"/>
                <a:gd name="T70" fmla="*/ 20 w 64"/>
                <a:gd name="T71" fmla="*/ 32 h 55"/>
                <a:gd name="T72" fmla="*/ 20 w 64"/>
                <a:gd name="T73" fmla="*/ 32 h 55"/>
                <a:gd name="T74" fmla="*/ 21 w 64"/>
                <a:gd name="T75" fmla="*/ 25 h 55"/>
                <a:gd name="T76" fmla="*/ 24 w 64"/>
                <a:gd name="T77" fmla="*/ 18 h 55"/>
                <a:gd name="T78" fmla="*/ 24 w 64"/>
                <a:gd name="T79" fmla="*/ 18 h 55"/>
                <a:gd name="T80" fmla="*/ 29 w 64"/>
                <a:gd name="T81" fmla="*/ 11 h 55"/>
                <a:gd name="T82" fmla="*/ 35 w 64"/>
                <a:gd name="T83" fmla="*/ 6 h 55"/>
                <a:gd name="T84" fmla="*/ 0 w 64"/>
                <a:gd name="T85" fmla="*/ 6 h 55"/>
                <a:gd name="T86" fmla="*/ 0 w 64"/>
                <a:gd name="T87" fmla="*/ 0 h 55"/>
                <a:gd name="T88" fmla="*/ 62 w 64"/>
                <a:gd name="T89" fmla="*/ 0 h 55"/>
                <a:gd name="T90" fmla="*/ 62 w 64"/>
                <a:gd name="T91" fmla="*/ 6 h 55"/>
                <a:gd name="T92" fmla="*/ 54 w 64"/>
                <a:gd name="T93" fmla="*/ 21 h 55"/>
                <a:gd name="T94" fmla="*/ 49 w 64"/>
                <a:gd name="T95" fmla="*/ 23 h 55"/>
                <a:gd name="T96" fmla="*/ 49 w 64"/>
                <a:gd name="T97" fmla="*/ 23 h 55"/>
                <a:gd name="T98" fmla="*/ 44 w 64"/>
                <a:gd name="T99" fmla="*/ 13 h 55"/>
                <a:gd name="T100" fmla="*/ 48 w 64"/>
                <a:gd name="T101" fmla="*/ 11 h 55"/>
                <a:gd name="T102" fmla="*/ 48 w 64"/>
                <a:gd name="T103" fmla="*/ 11 h 55"/>
                <a:gd name="T104" fmla="*/ 54 w 64"/>
                <a:gd name="T105" fmla="*/ 21 h 55"/>
                <a:gd name="T106" fmla="*/ 54 w 64"/>
                <a:gd name="T107" fmla="*/ 21 h 55"/>
                <a:gd name="T108" fmla="*/ 64 w 64"/>
                <a:gd name="T109" fmla="*/ 19 h 55"/>
                <a:gd name="T110" fmla="*/ 60 w 64"/>
                <a:gd name="T111" fmla="*/ 21 h 55"/>
                <a:gd name="T112" fmla="*/ 60 w 64"/>
                <a:gd name="T113" fmla="*/ 21 h 55"/>
                <a:gd name="T114" fmla="*/ 55 w 64"/>
                <a:gd name="T115" fmla="*/ 11 h 55"/>
                <a:gd name="T116" fmla="*/ 58 w 64"/>
                <a:gd name="T117" fmla="*/ 9 h 55"/>
                <a:gd name="T118" fmla="*/ 58 w 64"/>
                <a:gd name="T119" fmla="*/ 9 h 55"/>
                <a:gd name="T120" fmla="*/ 64 w 64"/>
                <a:gd name="T121" fmla="*/ 19 h 55"/>
                <a:gd name="T122" fmla="*/ 64 w 64"/>
                <a:gd name="T123" fmla="*/ 1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 h="55">
                  <a:moveTo>
                    <a:pt x="62" y="6"/>
                  </a:moveTo>
                  <a:lnTo>
                    <a:pt x="45" y="6"/>
                  </a:lnTo>
                  <a:lnTo>
                    <a:pt x="45" y="6"/>
                  </a:lnTo>
                  <a:lnTo>
                    <a:pt x="38" y="10"/>
                  </a:lnTo>
                  <a:lnTo>
                    <a:pt x="31" y="16"/>
                  </a:lnTo>
                  <a:lnTo>
                    <a:pt x="31" y="16"/>
                  </a:lnTo>
                  <a:lnTo>
                    <a:pt x="28" y="20"/>
                  </a:lnTo>
                  <a:lnTo>
                    <a:pt x="26" y="24"/>
                  </a:lnTo>
                  <a:lnTo>
                    <a:pt x="25" y="28"/>
                  </a:lnTo>
                  <a:lnTo>
                    <a:pt x="25" y="31"/>
                  </a:lnTo>
                  <a:lnTo>
                    <a:pt x="25" y="31"/>
                  </a:lnTo>
                  <a:lnTo>
                    <a:pt x="26" y="37"/>
                  </a:lnTo>
                  <a:lnTo>
                    <a:pt x="28" y="42"/>
                  </a:lnTo>
                  <a:lnTo>
                    <a:pt x="28" y="42"/>
                  </a:lnTo>
                  <a:lnTo>
                    <a:pt x="32" y="45"/>
                  </a:lnTo>
                  <a:lnTo>
                    <a:pt x="38" y="48"/>
                  </a:lnTo>
                  <a:lnTo>
                    <a:pt x="38" y="48"/>
                  </a:lnTo>
                  <a:lnTo>
                    <a:pt x="44" y="49"/>
                  </a:lnTo>
                  <a:lnTo>
                    <a:pt x="52" y="49"/>
                  </a:lnTo>
                  <a:lnTo>
                    <a:pt x="52" y="49"/>
                  </a:lnTo>
                  <a:lnTo>
                    <a:pt x="56" y="49"/>
                  </a:lnTo>
                  <a:lnTo>
                    <a:pt x="56" y="55"/>
                  </a:lnTo>
                  <a:lnTo>
                    <a:pt x="56" y="55"/>
                  </a:lnTo>
                  <a:lnTo>
                    <a:pt x="56" y="55"/>
                  </a:lnTo>
                  <a:lnTo>
                    <a:pt x="45" y="54"/>
                  </a:lnTo>
                  <a:lnTo>
                    <a:pt x="45" y="54"/>
                  </a:lnTo>
                  <a:lnTo>
                    <a:pt x="35" y="53"/>
                  </a:lnTo>
                  <a:lnTo>
                    <a:pt x="35" y="53"/>
                  </a:lnTo>
                  <a:lnTo>
                    <a:pt x="31" y="51"/>
                  </a:lnTo>
                  <a:lnTo>
                    <a:pt x="27" y="48"/>
                  </a:lnTo>
                  <a:lnTo>
                    <a:pt x="27" y="48"/>
                  </a:lnTo>
                  <a:lnTo>
                    <a:pt x="24" y="45"/>
                  </a:lnTo>
                  <a:lnTo>
                    <a:pt x="21" y="41"/>
                  </a:lnTo>
                  <a:lnTo>
                    <a:pt x="21" y="41"/>
                  </a:lnTo>
                  <a:lnTo>
                    <a:pt x="20" y="37"/>
                  </a:lnTo>
                  <a:lnTo>
                    <a:pt x="20" y="32"/>
                  </a:lnTo>
                  <a:lnTo>
                    <a:pt x="20" y="32"/>
                  </a:lnTo>
                  <a:lnTo>
                    <a:pt x="21" y="25"/>
                  </a:lnTo>
                  <a:lnTo>
                    <a:pt x="24" y="18"/>
                  </a:lnTo>
                  <a:lnTo>
                    <a:pt x="24" y="18"/>
                  </a:lnTo>
                  <a:lnTo>
                    <a:pt x="29" y="11"/>
                  </a:lnTo>
                  <a:lnTo>
                    <a:pt x="35" y="6"/>
                  </a:lnTo>
                  <a:lnTo>
                    <a:pt x="0" y="6"/>
                  </a:lnTo>
                  <a:lnTo>
                    <a:pt x="0" y="0"/>
                  </a:lnTo>
                  <a:lnTo>
                    <a:pt x="62" y="0"/>
                  </a:lnTo>
                  <a:lnTo>
                    <a:pt x="62" y="6"/>
                  </a:lnTo>
                  <a:close/>
                  <a:moveTo>
                    <a:pt x="54" y="21"/>
                  </a:moveTo>
                  <a:lnTo>
                    <a:pt x="49" y="23"/>
                  </a:lnTo>
                  <a:lnTo>
                    <a:pt x="49" y="23"/>
                  </a:lnTo>
                  <a:lnTo>
                    <a:pt x="44" y="13"/>
                  </a:lnTo>
                  <a:lnTo>
                    <a:pt x="48" y="11"/>
                  </a:lnTo>
                  <a:lnTo>
                    <a:pt x="48" y="11"/>
                  </a:lnTo>
                  <a:lnTo>
                    <a:pt x="54" y="21"/>
                  </a:lnTo>
                  <a:lnTo>
                    <a:pt x="54" y="21"/>
                  </a:lnTo>
                  <a:close/>
                  <a:moveTo>
                    <a:pt x="64" y="19"/>
                  </a:moveTo>
                  <a:lnTo>
                    <a:pt x="60" y="21"/>
                  </a:lnTo>
                  <a:lnTo>
                    <a:pt x="60" y="21"/>
                  </a:lnTo>
                  <a:lnTo>
                    <a:pt x="55" y="11"/>
                  </a:lnTo>
                  <a:lnTo>
                    <a:pt x="58" y="9"/>
                  </a:lnTo>
                  <a:lnTo>
                    <a:pt x="58" y="9"/>
                  </a:lnTo>
                  <a:lnTo>
                    <a:pt x="64" y="19"/>
                  </a:lnTo>
                  <a:lnTo>
                    <a:pt x="64"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6" name="Freeform 80">
              <a:extLst>
                <a:ext uri="{FF2B5EF4-FFF2-40B4-BE49-F238E27FC236}">
                  <a16:creationId xmlns:a16="http://schemas.microsoft.com/office/drawing/2014/main" id="{8B7E6067-1E75-4341-A9A8-6BFE0AC0FF07}"/>
                </a:ext>
              </a:extLst>
            </p:cNvPr>
            <p:cNvSpPr>
              <a:spLocks noEditPoints="1"/>
            </p:cNvSpPr>
            <p:nvPr/>
          </p:nvSpPr>
          <p:spPr bwMode="auto">
            <a:xfrm>
              <a:off x="4195763" y="4852988"/>
              <a:ext cx="52388" cy="52388"/>
            </a:xfrm>
            <a:custGeom>
              <a:avLst/>
              <a:gdLst>
                <a:gd name="T0" fmla="*/ 55 w 67"/>
                <a:gd name="T1" fmla="*/ 11 h 67"/>
                <a:gd name="T2" fmla="*/ 55 w 67"/>
                <a:gd name="T3" fmla="*/ 11 h 67"/>
                <a:gd name="T4" fmla="*/ 55 w 67"/>
                <a:gd name="T5" fmla="*/ 19 h 67"/>
                <a:gd name="T6" fmla="*/ 54 w 67"/>
                <a:gd name="T7" fmla="*/ 27 h 67"/>
                <a:gd name="T8" fmla="*/ 54 w 67"/>
                <a:gd name="T9" fmla="*/ 27 h 67"/>
                <a:gd name="T10" fmla="*/ 52 w 67"/>
                <a:gd name="T11" fmla="*/ 35 h 67"/>
                <a:gd name="T12" fmla="*/ 49 w 67"/>
                <a:gd name="T13" fmla="*/ 42 h 67"/>
                <a:gd name="T14" fmla="*/ 49 w 67"/>
                <a:gd name="T15" fmla="*/ 42 h 67"/>
                <a:gd name="T16" fmla="*/ 44 w 67"/>
                <a:gd name="T17" fmla="*/ 48 h 67"/>
                <a:gd name="T18" fmla="*/ 38 w 67"/>
                <a:gd name="T19" fmla="*/ 54 h 67"/>
                <a:gd name="T20" fmla="*/ 38 w 67"/>
                <a:gd name="T21" fmla="*/ 54 h 67"/>
                <a:gd name="T22" fmla="*/ 31 w 67"/>
                <a:gd name="T23" fmla="*/ 59 h 67"/>
                <a:gd name="T24" fmla="*/ 23 w 67"/>
                <a:gd name="T25" fmla="*/ 63 h 67"/>
                <a:gd name="T26" fmla="*/ 23 w 67"/>
                <a:gd name="T27" fmla="*/ 63 h 67"/>
                <a:gd name="T28" fmla="*/ 12 w 67"/>
                <a:gd name="T29" fmla="*/ 66 h 67"/>
                <a:gd name="T30" fmla="*/ 2 w 67"/>
                <a:gd name="T31" fmla="*/ 67 h 67"/>
                <a:gd name="T32" fmla="*/ 1 w 67"/>
                <a:gd name="T33" fmla="*/ 62 h 67"/>
                <a:gd name="T34" fmla="*/ 1 w 67"/>
                <a:gd name="T35" fmla="*/ 62 h 67"/>
                <a:gd name="T36" fmla="*/ 10 w 67"/>
                <a:gd name="T37" fmla="*/ 60 h 67"/>
                <a:gd name="T38" fmla="*/ 18 w 67"/>
                <a:gd name="T39" fmla="*/ 58 h 67"/>
                <a:gd name="T40" fmla="*/ 27 w 67"/>
                <a:gd name="T41" fmla="*/ 55 h 67"/>
                <a:gd name="T42" fmla="*/ 34 w 67"/>
                <a:gd name="T43" fmla="*/ 50 h 67"/>
                <a:gd name="T44" fmla="*/ 34 w 67"/>
                <a:gd name="T45" fmla="*/ 50 h 67"/>
                <a:gd name="T46" fmla="*/ 40 w 67"/>
                <a:gd name="T47" fmla="*/ 45 h 67"/>
                <a:gd name="T48" fmla="*/ 44 w 67"/>
                <a:gd name="T49" fmla="*/ 37 h 67"/>
                <a:gd name="T50" fmla="*/ 47 w 67"/>
                <a:gd name="T51" fmla="*/ 28 h 67"/>
                <a:gd name="T52" fmla="*/ 49 w 67"/>
                <a:gd name="T53" fmla="*/ 16 h 67"/>
                <a:gd name="T54" fmla="*/ 0 w 67"/>
                <a:gd name="T55" fmla="*/ 16 h 67"/>
                <a:gd name="T56" fmla="*/ 0 w 67"/>
                <a:gd name="T57" fmla="*/ 11 h 67"/>
                <a:gd name="T58" fmla="*/ 52 w 67"/>
                <a:gd name="T59" fmla="*/ 11 h 67"/>
                <a:gd name="T60" fmla="*/ 52 w 67"/>
                <a:gd name="T61" fmla="*/ 11 h 67"/>
                <a:gd name="T62" fmla="*/ 47 w 67"/>
                <a:gd name="T63" fmla="*/ 2 h 67"/>
                <a:gd name="T64" fmla="*/ 51 w 67"/>
                <a:gd name="T65" fmla="*/ 1 h 67"/>
                <a:gd name="T66" fmla="*/ 51 w 67"/>
                <a:gd name="T67" fmla="*/ 1 h 67"/>
                <a:gd name="T68" fmla="*/ 56 w 67"/>
                <a:gd name="T69" fmla="*/ 11 h 67"/>
                <a:gd name="T70" fmla="*/ 55 w 67"/>
                <a:gd name="T71" fmla="*/ 11 h 67"/>
                <a:gd name="T72" fmla="*/ 67 w 67"/>
                <a:gd name="T73" fmla="*/ 10 h 67"/>
                <a:gd name="T74" fmla="*/ 62 w 67"/>
                <a:gd name="T75" fmla="*/ 11 h 67"/>
                <a:gd name="T76" fmla="*/ 62 w 67"/>
                <a:gd name="T77" fmla="*/ 11 h 67"/>
                <a:gd name="T78" fmla="*/ 57 w 67"/>
                <a:gd name="T79" fmla="*/ 2 h 67"/>
                <a:gd name="T80" fmla="*/ 61 w 67"/>
                <a:gd name="T81" fmla="*/ 0 h 67"/>
                <a:gd name="T82" fmla="*/ 61 w 67"/>
                <a:gd name="T83" fmla="*/ 0 h 67"/>
                <a:gd name="T84" fmla="*/ 67 w 67"/>
                <a:gd name="T85" fmla="*/ 10 h 67"/>
                <a:gd name="T86" fmla="*/ 67 w 67"/>
                <a:gd name="T87"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 h="67">
                  <a:moveTo>
                    <a:pt x="55" y="11"/>
                  </a:moveTo>
                  <a:lnTo>
                    <a:pt x="55" y="11"/>
                  </a:lnTo>
                  <a:lnTo>
                    <a:pt x="55" y="19"/>
                  </a:lnTo>
                  <a:lnTo>
                    <a:pt x="54" y="27"/>
                  </a:lnTo>
                  <a:lnTo>
                    <a:pt x="54" y="27"/>
                  </a:lnTo>
                  <a:lnTo>
                    <a:pt x="52" y="35"/>
                  </a:lnTo>
                  <a:lnTo>
                    <a:pt x="49" y="42"/>
                  </a:lnTo>
                  <a:lnTo>
                    <a:pt x="49" y="42"/>
                  </a:lnTo>
                  <a:lnTo>
                    <a:pt x="44" y="48"/>
                  </a:lnTo>
                  <a:lnTo>
                    <a:pt x="38" y="54"/>
                  </a:lnTo>
                  <a:lnTo>
                    <a:pt x="38" y="54"/>
                  </a:lnTo>
                  <a:lnTo>
                    <a:pt x="31" y="59"/>
                  </a:lnTo>
                  <a:lnTo>
                    <a:pt x="23" y="63"/>
                  </a:lnTo>
                  <a:lnTo>
                    <a:pt x="23" y="63"/>
                  </a:lnTo>
                  <a:lnTo>
                    <a:pt x="12" y="66"/>
                  </a:lnTo>
                  <a:lnTo>
                    <a:pt x="2" y="67"/>
                  </a:lnTo>
                  <a:lnTo>
                    <a:pt x="1" y="62"/>
                  </a:lnTo>
                  <a:lnTo>
                    <a:pt x="1" y="62"/>
                  </a:lnTo>
                  <a:lnTo>
                    <a:pt x="10" y="60"/>
                  </a:lnTo>
                  <a:lnTo>
                    <a:pt x="18" y="58"/>
                  </a:lnTo>
                  <a:lnTo>
                    <a:pt x="27" y="55"/>
                  </a:lnTo>
                  <a:lnTo>
                    <a:pt x="34" y="50"/>
                  </a:lnTo>
                  <a:lnTo>
                    <a:pt x="34" y="50"/>
                  </a:lnTo>
                  <a:lnTo>
                    <a:pt x="40" y="45"/>
                  </a:lnTo>
                  <a:lnTo>
                    <a:pt x="44" y="37"/>
                  </a:lnTo>
                  <a:lnTo>
                    <a:pt x="47" y="28"/>
                  </a:lnTo>
                  <a:lnTo>
                    <a:pt x="49" y="16"/>
                  </a:lnTo>
                  <a:lnTo>
                    <a:pt x="0" y="16"/>
                  </a:lnTo>
                  <a:lnTo>
                    <a:pt x="0" y="11"/>
                  </a:lnTo>
                  <a:lnTo>
                    <a:pt x="52" y="11"/>
                  </a:lnTo>
                  <a:lnTo>
                    <a:pt x="52" y="11"/>
                  </a:lnTo>
                  <a:lnTo>
                    <a:pt x="47" y="2"/>
                  </a:lnTo>
                  <a:lnTo>
                    <a:pt x="51" y="1"/>
                  </a:lnTo>
                  <a:lnTo>
                    <a:pt x="51" y="1"/>
                  </a:lnTo>
                  <a:lnTo>
                    <a:pt x="56" y="11"/>
                  </a:lnTo>
                  <a:lnTo>
                    <a:pt x="55" y="11"/>
                  </a:lnTo>
                  <a:close/>
                  <a:moveTo>
                    <a:pt x="67" y="10"/>
                  </a:moveTo>
                  <a:lnTo>
                    <a:pt x="62" y="11"/>
                  </a:lnTo>
                  <a:lnTo>
                    <a:pt x="62" y="11"/>
                  </a:lnTo>
                  <a:lnTo>
                    <a:pt x="57" y="2"/>
                  </a:lnTo>
                  <a:lnTo>
                    <a:pt x="61" y="0"/>
                  </a:lnTo>
                  <a:lnTo>
                    <a:pt x="61" y="0"/>
                  </a:lnTo>
                  <a:lnTo>
                    <a:pt x="67" y="10"/>
                  </a:lnTo>
                  <a:lnTo>
                    <a:pt x="67"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7" name="Freeform 81">
              <a:extLst>
                <a:ext uri="{FF2B5EF4-FFF2-40B4-BE49-F238E27FC236}">
                  <a16:creationId xmlns:a16="http://schemas.microsoft.com/office/drawing/2014/main" id="{3478296E-348B-4D35-82FC-56ADE7886A46}"/>
                </a:ext>
              </a:extLst>
            </p:cNvPr>
            <p:cNvSpPr>
              <a:spLocks noEditPoints="1"/>
            </p:cNvSpPr>
            <p:nvPr/>
          </p:nvSpPr>
          <p:spPr bwMode="auto">
            <a:xfrm>
              <a:off x="4254500" y="4859338"/>
              <a:ext cx="46038" cy="46038"/>
            </a:xfrm>
            <a:custGeom>
              <a:avLst/>
              <a:gdLst>
                <a:gd name="T0" fmla="*/ 60 w 60"/>
                <a:gd name="T1" fmla="*/ 19 h 58"/>
                <a:gd name="T2" fmla="*/ 60 w 60"/>
                <a:gd name="T3" fmla="*/ 19 h 58"/>
                <a:gd name="T4" fmla="*/ 58 w 60"/>
                <a:gd name="T5" fmla="*/ 29 h 58"/>
                <a:gd name="T6" fmla="*/ 58 w 60"/>
                <a:gd name="T7" fmla="*/ 29 h 58"/>
                <a:gd name="T8" fmla="*/ 54 w 60"/>
                <a:gd name="T9" fmla="*/ 38 h 58"/>
                <a:gd name="T10" fmla="*/ 54 w 60"/>
                <a:gd name="T11" fmla="*/ 38 h 58"/>
                <a:gd name="T12" fmla="*/ 50 w 60"/>
                <a:gd name="T13" fmla="*/ 44 h 58"/>
                <a:gd name="T14" fmla="*/ 45 w 60"/>
                <a:gd name="T15" fmla="*/ 49 h 58"/>
                <a:gd name="T16" fmla="*/ 45 w 60"/>
                <a:gd name="T17" fmla="*/ 49 h 58"/>
                <a:gd name="T18" fmla="*/ 39 w 60"/>
                <a:gd name="T19" fmla="*/ 53 h 58"/>
                <a:gd name="T20" fmla="*/ 31 w 60"/>
                <a:gd name="T21" fmla="*/ 56 h 58"/>
                <a:gd name="T22" fmla="*/ 31 w 60"/>
                <a:gd name="T23" fmla="*/ 56 h 58"/>
                <a:gd name="T24" fmla="*/ 22 w 60"/>
                <a:gd name="T25" fmla="*/ 57 h 58"/>
                <a:gd name="T26" fmla="*/ 11 w 60"/>
                <a:gd name="T27" fmla="*/ 58 h 58"/>
                <a:gd name="T28" fmla="*/ 10 w 60"/>
                <a:gd name="T29" fmla="*/ 53 h 58"/>
                <a:gd name="T30" fmla="*/ 10 w 60"/>
                <a:gd name="T31" fmla="*/ 53 h 58"/>
                <a:gd name="T32" fmla="*/ 19 w 60"/>
                <a:gd name="T33" fmla="*/ 52 h 58"/>
                <a:gd name="T34" fmla="*/ 27 w 60"/>
                <a:gd name="T35" fmla="*/ 51 h 58"/>
                <a:gd name="T36" fmla="*/ 34 w 60"/>
                <a:gd name="T37" fmla="*/ 49 h 58"/>
                <a:gd name="T38" fmla="*/ 40 w 60"/>
                <a:gd name="T39" fmla="*/ 45 h 58"/>
                <a:gd name="T40" fmla="*/ 40 w 60"/>
                <a:gd name="T41" fmla="*/ 45 h 58"/>
                <a:gd name="T42" fmla="*/ 45 w 60"/>
                <a:gd name="T43" fmla="*/ 41 h 58"/>
                <a:gd name="T44" fmla="*/ 49 w 60"/>
                <a:gd name="T45" fmla="*/ 36 h 58"/>
                <a:gd name="T46" fmla="*/ 51 w 60"/>
                <a:gd name="T47" fmla="*/ 31 h 58"/>
                <a:gd name="T48" fmla="*/ 53 w 60"/>
                <a:gd name="T49" fmla="*/ 24 h 58"/>
                <a:gd name="T50" fmla="*/ 0 w 60"/>
                <a:gd name="T51" fmla="*/ 24 h 58"/>
                <a:gd name="T52" fmla="*/ 0 w 60"/>
                <a:gd name="T53" fmla="*/ 19 h 58"/>
                <a:gd name="T54" fmla="*/ 60 w 60"/>
                <a:gd name="T55" fmla="*/ 19 h 58"/>
                <a:gd name="T56" fmla="*/ 57 w 60"/>
                <a:gd name="T57" fmla="*/ 5 h 58"/>
                <a:gd name="T58" fmla="*/ 4 w 60"/>
                <a:gd name="T59" fmla="*/ 5 h 58"/>
                <a:gd name="T60" fmla="*/ 4 w 60"/>
                <a:gd name="T61" fmla="*/ 0 h 58"/>
                <a:gd name="T62" fmla="*/ 57 w 60"/>
                <a:gd name="T63" fmla="*/ 0 h 58"/>
                <a:gd name="T64" fmla="*/ 57 w 60"/>
                <a:gd name="T65"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58">
                  <a:moveTo>
                    <a:pt x="60" y="19"/>
                  </a:moveTo>
                  <a:lnTo>
                    <a:pt x="60" y="19"/>
                  </a:lnTo>
                  <a:lnTo>
                    <a:pt x="58" y="29"/>
                  </a:lnTo>
                  <a:lnTo>
                    <a:pt x="58" y="29"/>
                  </a:lnTo>
                  <a:lnTo>
                    <a:pt x="54" y="38"/>
                  </a:lnTo>
                  <a:lnTo>
                    <a:pt x="54" y="38"/>
                  </a:lnTo>
                  <a:lnTo>
                    <a:pt x="50" y="44"/>
                  </a:lnTo>
                  <a:lnTo>
                    <a:pt x="45" y="49"/>
                  </a:lnTo>
                  <a:lnTo>
                    <a:pt x="45" y="49"/>
                  </a:lnTo>
                  <a:lnTo>
                    <a:pt x="39" y="53"/>
                  </a:lnTo>
                  <a:lnTo>
                    <a:pt x="31" y="56"/>
                  </a:lnTo>
                  <a:lnTo>
                    <a:pt x="31" y="56"/>
                  </a:lnTo>
                  <a:lnTo>
                    <a:pt x="22" y="57"/>
                  </a:lnTo>
                  <a:lnTo>
                    <a:pt x="11" y="58"/>
                  </a:lnTo>
                  <a:lnTo>
                    <a:pt x="10" y="53"/>
                  </a:lnTo>
                  <a:lnTo>
                    <a:pt x="10" y="53"/>
                  </a:lnTo>
                  <a:lnTo>
                    <a:pt x="19" y="52"/>
                  </a:lnTo>
                  <a:lnTo>
                    <a:pt x="27" y="51"/>
                  </a:lnTo>
                  <a:lnTo>
                    <a:pt x="34" y="49"/>
                  </a:lnTo>
                  <a:lnTo>
                    <a:pt x="40" y="45"/>
                  </a:lnTo>
                  <a:lnTo>
                    <a:pt x="40" y="45"/>
                  </a:lnTo>
                  <a:lnTo>
                    <a:pt x="45" y="41"/>
                  </a:lnTo>
                  <a:lnTo>
                    <a:pt x="49" y="36"/>
                  </a:lnTo>
                  <a:lnTo>
                    <a:pt x="51" y="31"/>
                  </a:lnTo>
                  <a:lnTo>
                    <a:pt x="53" y="24"/>
                  </a:lnTo>
                  <a:lnTo>
                    <a:pt x="0" y="24"/>
                  </a:lnTo>
                  <a:lnTo>
                    <a:pt x="0" y="19"/>
                  </a:lnTo>
                  <a:lnTo>
                    <a:pt x="60" y="19"/>
                  </a:lnTo>
                  <a:close/>
                  <a:moveTo>
                    <a:pt x="57" y="5"/>
                  </a:moveTo>
                  <a:lnTo>
                    <a:pt x="4" y="5"/>
                  </a:lnTo>
                  <a:lnTo>
                    <a:pt x="4" y="0"/>
                  </a:lnTo>
                  <a:lnTo>
                    <a:pt x="57" y="0"/>
                  </a:lnTo>
                  <a:lnTo>
                    <a:pt x="57"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8" name="Freeform 82">
              <a:extLst>
                <a:ext uri="{FF2B5EF4-FFF2-40B4-BE49-F238E27FC236}">
                  <a16:creationId xmlns:a16="http://schemas.microsoft.com/office/drawing/2014/main" id="{064B4984-EA23-4BC9-97C4-09CC7E8C73D4}"/>
                </a:ext>
              </a:extLst>
            </p:cNvPr>
            <p:cNvSpPr>
              <a:spLocks noEditPoints="1"/>
            </p:cNvSpPr>
            <p:nvPr/>
          </p:nvSpPr>
          <p:spPr bwMode="auto">
            <a:xfrm>
              <a:off x="4313238" y="4867275"/>
              <a:ext cx="41275" cy="39688"/>
            </a:xfrm>
            <a:custGeom>
              <a:avLst/>
              <a:gdLst>
                <a:gd name="T0" fmla="*/ 14 w 52"/>
                <a:gd name="T1" fmla="*/ 24 h 48"/>
                <a:gd name="T2" fmla="*/ 9 w 52"/>
                <a:gd name="T3" fmla="*/ 26 h 48"/>
                <a:gd name="T4" fmla="*/ 9 w 52"/>
                <a:gd name="T5" fmla="*/ 26 h 48"/>
                <a:gd name="T6" fmla="*/ 5 w 52"/>
                <a:gd name="T7" fmla="*/ 16 h 48"/>
                <a:gd name="T8" fmla="*/ 0 w 52"/>
                <a:gd name="T9" fmla="*/ 6 h 48"/>
                <a:gd name="T10" fmla="*/ 5 w 52"/>
                <a:gd name="T11" fmla="*/ 4 h 48"/>
                <a:gd name="T12" fmla="*/ 5 w 52"/>
                <a:gd name="T13" fmla="*/ 4 h 48"/>
                <a:gd name="T14" fmla="*/ 10 w 52"/>
                <a:gd name="T15" fmla="*/ 12 h 48"/>
                <a:gd name="T16" fmla="*/ 10 w 52"/>
                <a:gd name="T17" fmla="*/ 12 h 48"/>
                <a:gd name="T18" fmla="*/ 14 w 52"/>
                <a:gd name="T19" fmla="*/ 24 h 48"/>
                <a:gd name="T20" fmla="*/ 14 w 52"/>
                <a:gd name="T21" fmla="*/ 24 h 48"/>
                <a:gd name="T22" fmla="*/ 52 w 52"/>
                <a:gd name="T23" fmla="*/ 3 h 48"/>
                <a:gd name="T24" fmla="*/ 52 w 52"/>
                <a:gd name="T25" fmla="*/ 3 h 48"/>
                <a:gd name="T26" fmla="*/ 51 w 52"/>
                <a:gd name="T27" fmla="*/ 13 h 48"/>
                <a:gd name="T28" fmla="*/ 48 w 52"/>
                <a:gd name="T29" fmla="*/ 22 h 48"/>
                <a:gd name="T30" fmla="*/ 44 w 52"/>
                <a:gd name="T31" fmla="*/ 29 h 48"/>
                <a:gd name="T32" fmla="*/ 38 w 52"/>
                <a:gd name="T33" fmla="*/ 35 h 48"/>
                <a:gd name="T34" fmla="*/ 38 w 52"/>
                <a:gd name="T35" fmla="*/ 35 h 48"/>
                <a:gd name="T36" fmla="*/ 33 w 52"/>
                <a:gd name="T37" fmla="*/ 40 h 48"/>
                <a:gd name="T38" fmla="*/ 26 w 52"/>
                <a:gd name="T39" fmla="*/ 44 h 48"/>
                <a:gd name="T40" fmla="*/ 18 w 52"/>
                <a:gd name="T41" fmla="*/ 46 h 48"/>
                <a:gd name="T42" fmla="*/ 9 w 52"/>
                <a:gd name="T43" fmla="*/ 48 h 48"/>
                <a:gd name="T44" fmla="*/ 8 w 52"/>
                <a:gd name="T45" fmla="*/ 43 h 48"/>
                <a:gd name="T46" fmla="*/ 8 w 52"/>
                <a:gd name="T47" fmla="*/ 43 h 48"/>
                <a:gd name="T48" fmla="*/ 17 w 52"/>
                <a:gd name="T49" fmla="*/ 41 h 48"/>
                <a:gd name="T50" fmla="*/ 25 w 52"/>
                <a:gd name="T51" fmla="*/ 38 h 48"/>
                <a:gd name="T52" fmla="*/ 31 w 52"/>
                <a:gd name="T53" fmla="*/ 34 h 48"/>
                <a:gd name="T54" fmla="*/ 36 w 52"/>
                <a:gd name="T55" fmla="*/ 29 h 48"/>
                <a:gd name="T56" fmla="*/ 36 w 52"/>
                <a:gd name="T57" fmla="*/ 29 h 48"/>
                <a:gd name="T58" fmla="*/ 41 w 52"/>
                <a:gd name="T59" fmla="*/ 24 h 48"/>
                <a:gd name="T60" fmla="*/ 44 w 52"/>
                <a:gd name="T61" fmla="*/ 17 h 48"/>
                <a:gd name="T62" fmla="*/ 46 w 52"/>
                <a:gd name="T63" fmla="*/ 10 h 48"/>
                <a:gd name="T64" fmla="*/ 47 w 52"/>
                <a:gd name="T65" fmla="*/ 2 h 48"/>
                <a:gd name="T66" fmla="*/ 52 w 52"/>
                <a:gd name="T67" fmla="*/ 3 h 48"/>
                <a:gd name="T68" fmla="*/ 32 w 52"/>
                <a:gd name="T69" fmla="*/ 21 h 48"/>
                <a:gd name="T70" fmla="*/ 26 w 52"/>
                <a:gd name="T71" fmla="*/ 22 h 48"/>
                <a:gd name="T72" fmla="*/ 26 w 52"/>
                <a:gd name="T73" fmla="*/ 22 h 48"/>
                <a:gd name="T74" fmla="*/ 23 w 52"/>
                <a:gd name="T75" fmla="*/ 13 h 48"/>
                <a:gd name="T76" fmla="*/ 17 w 52"/>
                <a:gd name="T77" fmla="*/ 2 h 48"/>
                <a:gd name="T78" fmla="*/ 22 w 52"/>
                <a:gd name="T79" fmla="*/ 0 h 48"/>
                <a:gd name="T80" fmla="*/ 22 w 52"/>
                <a:gd name="T81" fmla="*/ 0 h 48"/>
                <a:gd name="T82" fmla="*/ 27 w 52"/>
                <a:gd name="T83" fmla="*/ 10 h 48"/>
                <a:gd name="T84" fmla="*/ 27 w 52"/>
                <a:gd name="T85" fmla="*/ 10 h 48"/>
                <a:gd name="T86" fmla="*/ 32 w 52"/>
                <a:gd name="T87" fmla="*/ 21 h 48"/>
                <a:gd name="T88" fmla="*/ 32 w 52"/>
                <a:gd name="T89"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 h="48">
                  <a:moveTo>
                    <a:pt x="14" y="24"/>
                  </a:moveTo>
                  <a:lnTo>
                    <a:pt x="9" y="26"/>
                  </a:lnTo>
                  <a:lnTo>
                    <a:pt x="9" y="26"/>
                  </a:lnTo>
                  <a:lnTo>
                    <a:pt x="5" y="16"/>
                  </a:lnTo>
                  <a:lnTo>
                    <a:pt x="0" y="6"/>
                  </a:lnTo>
                  <a:lnTo>
                    <a:pt x="5" y="4"/>
                  </a:lnTo>
                  <a:lnTo>
                    <a:pt x="5" y="4"/>
                  </a:lnTo>
                  <a:lnTo>
                    <a:pt x="10" y="12"/>
                  </a:lnTo>
                  <a:lnTo>
                    <a:pt x="10" y="12"/>
                  </a:lnTo>
                  <a:lnTo>
                    <a:pt x="14" y="24"/>
                  </a:lnTo>
                  <a:lnTo>
                    <a:pt x="14" y="24"/>
                  </a:lnTo>
                  <a:close/>
                  <a:moveTo>
                    <a:pt x="52" y="3"/>
                  </a:moveTo>
                  <a:lnTo>
                    <a:pt x="52" y="3"/>
                  </a:lnTo>
                  <a:lnTo>
                    <a:pt x="51" y="13"/>
                  </a:lnTo>
                  <a:lnTo>
                    <a:pt x="48" y="22"/>
                  </a:lnTo>
                  <a:lnTo>
                    <a:pt x="44" y="29"/>
                  </a:lnTo>
                  <a:lnTo>
                    <a:pt x="38" y="35"/>
                  </a:lnTo>
                  <a:lnTo>
                    <a:pt x="38" y="35"/>
                  </a:lnTo>
                  <a:lnTo>
                    <a:pt x="33" y="40"/>
                  </a:lnTo>
                  <a:lnTo>
                    <a:pt x="26" y="44"/>
                  </a:lnTo>
                  <a:lnTo>
                    <a:pt x="18" y="46"/>
                  </a:lnTo>
                  <a:lnTo>
                    <a:pt x="9" y="48"/>
                  </a:lnTo>
                  <a:lnTo>
                    <a:pt x="8" y="43"/>
                  </a:lnTo>
                  <a:lnTo>
                    <a:pt x="8" y="43"/>
                  </a:lnTo>
                  <a:lnTo>
                    <a:pt x="17" y="41"/>
                  </a:lnTo>
                  <a:lnTo>
                    <a:pt x="25" y="38"/>
                  </a:lnTo>
                  <a:lnTo>
                    <a:pt x="31" y="34"/>
                  </a:lnTo>
                  <a:lnTo>
                    <a:pt x="36" y="29"/>
                  </a:lnTo>
                  <a:lnTo>
                    <a:pt x="36" y="29"/>
                  </a:lnTo>
                  <a:lnTo>
                    <a:pt x="41" y="24"/>
                  </a:lnTo>
                  <a:lnTo>
                    <a:pt x="44" y="17"/>
                  </a:lnTo>
                  <a:lnTo>
                    <a:pt x="46" y="10"/>
                  </a:lnTo>
                  <a:lnTo>
                    <a:pt x="47" y="2"/>
                  </a:lnTo>
                  <a:lnTo>
                    <a:pt x="52" y="3"/>
                  </a:lnTo>
                  <a:close/>
                  <a:moveTo>
                    <a:pt x="32" y="21"/>
                  </a:moveTo>
                  <a:lnTo>
                    <a:pt x="26" y="22"/>
                  </a:lnTo>
                  <a:lnTo>
                    <a:pt x="26" y="22"/>
                  </a:lnTo>
                  <a:lnTo>
                    <a:pt x="23" y="13"/>
                  </a:lnTo>
                  <a:lnTo>
                    <a:pt x="17" y="2"/>
                  </a:lnTo>
                  <a:lnTo>
                    <a:pt x="22" y="0"/>
                  </a:lnTo>
                  <a:lnTo>
                    <a:pt x="22" y="0"/>
                  </a:lnTo>
                  <a:lnTo>
                    <a:pt x="27" y="10"/>
                  </a:lnTo>
                  <a:lnTo>
                    <a:pt x="27" y="10"/>
                  </a:lnTo>
                  <a:lnTo>
                    <a:pt x="32" y="21"/>
                  </a:lnTo>
                  <a:lnTo>
                    <a:pt x="32"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9" name="Freeform 83">
              <a:extLst>
                <a:ext uri="{FF2B5EF4-FFF2-40B4-BE49-F238E27FC236}">
                  <a16:creationId xmlns:a16="http://schemas.microsoft.com/office/drawing/2014/main" id="{F18A6480-64D1-4348-961E-44D566D7BDF7}"/>
                </a:ext>
              </a:extLst>
            </p:cNvPr>
            <p:cNvSpPr>
              <a:spLocks noEditPoints="1"/>
            </p:cNvSpPr>
            <p:nvPr/>
          </p:nvSpPr>
          <p:spPr bwMode="auto">
            <a:xfrm>
              <a:off x="4368800" y="4859338"/>
              <a:ext cx="52388" cy="46038"/>
            </a:xfrm>
            <a:custGeom>
              <a:avLst/>
              <a:gdLst>
                <a:gd name="T0" fmla="*/ 32 w 66"/>
                <a:gd name="T1" fmla="*/ 27 h 58"/>
                <a:gd name="T2" fmla="*/ 29 w 66"/>
                <a:gd name="T3" fmla="*/ 32 h 58"/>
                <a:gd name="T4" fmla="*/ 29 w 66"/>
                <a:gd name="T5" fmla="*/ 32 h 58"/>
                <a:gd name="T6" fmla="*/ 15 w 66"/>
                <a:gd name="T7" fmla="*/ 28 h 58"/>
                <a:gd name="T8" fmla="*/ 0 w 66"/>
                <a:gd name="T9" fmla="*/ 23 h 58"/>
                <a:gd name="T10" fmla="*/ 3 w 66"/>
                <a:gd name="T11" fmla="*/ 19 h 58"/>
                <a:gd name="T12" fmla="*/ 3 w 66"/>
                <a:gd name="T13" fmla="*/ 19 h 58"/>
                <a:gd name="T14" fmla="*/ 16 w 66"/>
                <a:gd name="T15" fmla="*/ 22 h 58"/>
                <a:gd name="T16" fmla="*/ 32 w 66"/>
                <a:gd name="T17" fmla="*/ 27 h 58"/>
                <a:gd name="T18" fmla="*/ 32 w 66"/>
                <a:gd name="T19" fmla="*/ 27 h 58"/>
                <a:gd name="T20" fmla="*/ 66 w 66"/>
                <a:gd name="T21" fmla="*/ 24 h 58"/>
                <a:gd name="T22" fmla="*/ 66 w 66"/>
                <a:gd name="T23" fmla="*/ 24 h 58"/>
                <a:gd name="T24" fmla="*/ 61 w 66"/>
                <a:gd name="T25" fmla="*/ 31 h 58"/>
                <a:gd name="T26" fmla="*/ 56 w 66"/>
                <a:gd name="T27" fmla="*/ 37 h 58"/>
                <a:gd name="T28" fmla="*/ 49 w 66"/>
                <a:gd name="T29" fmla="*/ 43 h 58"/>
                <a:gd name="T30" fmla="*/ 42 w 66"/>
                <a:gd name="T31" fmla="*/ 47 h 58"/>
                <a:gd name="T32" fmla="*/ 42 w 66"/>
                <a:gd name="T33" fmla="*/ 47 h 58"/>
                <a:gd name="T34" fmla="*/ 34 w 66"/>
                <a:gd name="T35" fmla="*/ 51 h 58"/>
                <a:gd name="T36" fmla="*/ 24 w 66"/>
                <a:gd name="T37" fmla="*/ 55 h 58"/>
                <a:gd name="T38" fmla="*/ 15 w 66"/>
                <a:gd name="T39" fmla="*/ 57 h 58"/>
                <a:gd name="T40" fmla="*/ 5 w 66"/>
                <a:gd name="T41" fmla="*/ 58 h 58"/>
                <a:gd name="T42" fmla="*/ 4 w 66"/>
                <a:gd name="T43" fmla="*/ 53 h 58"/>
                <a:gd name="T44" fmla="*/ 4 w 66"/>
                <a:gd name="T45" fmla="*/ 53 h 58"/>
                <a:gd name="T46" fmla="*/ 15 w 66"/>
                <a:gd name="T47" fmla="*/ 51 h 58"/>
                <a:gd name="T48" fmla="*/ 25 w 66"/>
                <a:gd name="T49" fmla="*/ 48 h 58"/>
                <a:gd name="T50" fmla="*/ 25 w 66"/>
                <a:gd name="T51" fmla="*/ 48 h 58"/>
                <a:gd name="T52" fmla="*/ 35 w 66"/>
                <a:gd name="T53" fmla="*/ 45 h 58"/>
                <a:gd name="T54" fmla="*/ 42 w 66"/>
                <a:gd name="T55" fmla="*/ 41 h 58"/>
                <a:gd name="T56" fmla="*/ 42 w 66"/>
                <a:gd name="T57" fmla="*/ 41 h 58"/>
                <a:gd name="T58" fmla="*/ 52 w 66"/>
                <a:gd name="T59" fmla="*/ 33 h 58"/>
                <a:gd name="T60" fmla="*/ 52 w 66"/>
                <a:gd name="T61" fmla="*/ 33 h 58"/>
                <a:gd name="T62" fmla="*/ 56 w 66"/>
                <a:gd name="T63" fmla="*/ 28 h 58"/>
                <a:gd name="T64" fmla="*/ 61 w 66"/>
                <a:gd name="T65" fmla="*/ 22 h 58"/>
                <a:gd name="T66" fmla="*/ 66 w 66"/>
                <a:gd name="T67" fmla="*/ 24 h 58"/>
                <a:gd name="T68" fmla="*/ 39 w 66"/>
                <a:gd name="T69" fmla="*/ 10 h 58"/>
                <a:gd name="T70" fmla="*/ 36 w 66"/>
                <a:gd name="T71" fmla="*/ 15 h 58"/>
                <a:gd name="T72" fmla="*/ 36 w 66"/>
                <a:gd name="T73" fmla="*/ 15 h 58"/>
                <a:gd name="T74" fmla="*/ 24 w 66"/>
                <a:gd name="T75" fmla="*/ 10 h 58"/>
                <a:gd name="T76" fmla="*/ 8 w 66"/>
                <a:gd name="T77" fmla="*/ 4 h 58"/>
                <a:gd name="T78" fmla="*/ 10 w 66"/>
                <a:gd name="T79" fmla="*/ 0 h 58"/>
                <a:gd name="T80" fmla="*/ 10 w 66"/>
                <a:gd name="T81" fmla="*/ 0 h 58"/>
                <a:gd name="T82" fmla="*/ 23 w 66"/>
                <a:gd name="T83" fmla="*/ 4 h 58"/>
                <a:gd name="T84" fmla="*/ 23 w 66"/>
                <a:gd name="T85" fmla="*/ 4 h 58"/>
                <a:gd name="T86" fmla="*/ 39 w 66"/>
                <a:gd name="T87" fmla="*/ 10 h 58"/>
                <a:gd name="T88" fmla="*/ 39 w 66"/>
                <a:gd name="T89" fmla="*/ 1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58">
                  <a:moveTo>
                    <a:pt x="32" y="27"/>
                  </a:moveTo>
                  <a:lnTo>
                    <a:pt x="29" y="32"/>
                  </a:lnTo>
                  <a:lnTo>
                    <a:pt x="29" y="32"/>
                  </a:lnTo>
                  <a:lnTo>
                    <a:pt x="15" y="28"/>
                  </a:lnTo>
                  <a:lnTo>
                    <a:pt x="0" y="23"/>
                  </a:lnTo>
                  <a:lnTo>
                    <a:pt x="3" y="19"/>
                  </a:lnTo>
                  <a:lnTo>
                    <a:pt x="3" y="19"/>
                  </a:lnTo>
                  <a:lnTo>
                    <a:pt x="16" y="22"/>
                  </a:lnTo>
                  <a:lnTo>
                    <a:pt x="32" y="27"/>
                  </a:lnTo>
                  <a:lnTo>
                    <a:pt x="32" y="27"/>
                  </a:lnTo>
                  <a:close/>
                  <a:moveTo>
                    <a:pt x="66" y="24"/>
                  </a:moveTo>
                  <a:lnTo>
                    <a:pt x="66" y="24"/>
                  </a:lnTo>
                  <a:lnTo>
                    <a:pt x="61" y="31"/>
                  </a:lnTo>
                  <a:lnTo>
                    <a:pt x="56" y="37"/>
                  </a:lnTo>
                  <a:lnTo>
                    <a:pt x="49" y="43"/>
                  </a:lnTo>
                  <a:lnTo>
                    <a:pt x="42" y="47"/>
                  </a:lnTo>
                  <a:lnTo>
                    <a:pt x="42" y="47"/>
                  </a:lnTo>
                  <a:lnTo>
                    <a:pt x="34" y="51"/>
                  </a:lnTo>
                  <a:lnTo>
                    <a:pt x="24" y="55"/>
                  </a:lnTo>
                  <a:lnTo>
                    <a:pt x="15" y="57"/>
                  </a:lnTo>
                  <a:lnTo>
                    <a:pt x="5" y="58"/>
                  </a:lnTo>
                  <a:lnTo>
                    <a:pt x="4" y="53"/>
                  </a:lnTo>
                  <a:lnTo>
                    <a:pt x="4" y="53"/>
                  </a:lnTo>
                  <a:lnTo>
                    <a:pt x="15" y="51"/>
                  </a:lnTo>
                  <a:lnTo>
                    <a:pt x="25" y="48"/>
                  </a:lnTo>
                  <a:lnTo>
                    <a:pt x="25" y="48"/>
                  </a:lnTo>
                  <a:lnTo>
                    <a:pt x="35" y="45"/>
                  </a:lnTo>
                  <a:lnTo>
                    <a:pt x="42" y="41"/>
                  </a:lnTo>
                  <a:lnTo>
                    <a:pt x="42" y="41"/>
                  </a:lnTo>
                  <a:lnTo>
                    <a:pt x="52" y="33"/>
                  </a:lnTo>
                  <a:lnTo>
                    <a:pt x="52" y="33"/>
                  </a:lnTo>
                  <a:lnTo>
                    <a:pt x="56" y="28"/>
                  </a:lnTo>
                  <a:lnTo>
                    <a:pt x="61" y="22"/>
                  </a:lnTo>
                  <a:lnTo>
                    <a:pt x="66" y="24"/>
                  </a:lnTo>
                  <a:close/>
                  <a:moveTo>
                    <a:pt x="39" y="10"/>
                  </a:moveTo>
                  <a:lnTo>
                    <a:pt x="36" y="15"/>
                  </a:lnTo>
                  <a:lnTo>
                    <a:pt x="36" y="15"/>
                  </a:lnTo>
                  <a:lnTo>
                    <a:pt x="24" y="10"/>
                  </a:lnTo>
                  <a:lnTo>
                    <a:pt x="8" y="4"/>
                  </a:lnTo>
                  <a:lnTo>
                    <a:pt x="10" y="0"/>
                  </a:lnTo>
                  <a:lnTo>
                    <a:pt x="10" y="0"/>
                  </a:lnTo>
                  <a:lnTo>
                    <a:pt x="23" y="4"/>
                  </a:lnTo>
                  <a:lnTo>
                    <a:pt x="23" y="4"/>
                  </a:lnTo>
                  <a:lnTo>
                    <a:pt x="39" y="10"/>
                  </a:lnTo>
                  <a:lnTo>
                    <a:pt x="39"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0" name="Freeform 84">
              <a:extLst>
                <a:ext uri="{FF2B5EF4-FFF2-40B4-BE49-F238E27FC236}">
                  <a16:creationId xmlns:a16="http://schemas.microsoft.com/office/drawing/2014/main" id="{FA3E0FD7-7E5B-490B-805D-03E1CF3BCB5D}"/>
                </a:ext>
              </a:extLst>
            </p:cNvPr>
            <p:cNvSpPr>
              <a:spLocks/>
            </p:cNvSpPr>
            <p:nvPr/>
          </p:nvSpPr>
          <p:spPr bwMode="auto">
            <a:xfrm>
              <a:off x="4427538" y="4870450"/>
              <a:ext cx="46038" cy="33338"/>
            </a:xfrm>
            <a:custGeom>
              <a:avLst/>
              <a:gdLst>
                <a:gd name="T0" fmla="*/ 58 w 58"/>
                <a:gd name="T1" fmla="*/ 41 h 41"/>
                <a:gd name="T2" fmla="*/ 0 w 58"/>
                <a:gd name="T3" fmla="*/ 41 h 41"/>
                <a:gd name="T4" fmla="*/ 0 w 58"/>
                <a:gd name="T5" fmla="*/ 37 h 41"/>
                <a:gd name="T6" fmla="*/ 36 w 58"/>
                <a:gd name="T7" fmla="*/ 37 h 41"/>
                <a:gd name="T8" fmla="*/ 40 w 58"/>
                <a:gd name="T9" fmla="*/ 4 h 41"/>
                <a:gd name="T10" fmla="*/ 8 w 58"/>
                <a:gd name="T11" fmla="*/ 4 h 41"/>
                <a:gd name="T12" fmla="*/ 8 w 58"/>
                <a:gd name="T13" fmla="*/ 0 h 41"/>
                <a:gd name="T14" fmla="*/ 46 w 58"/>
                <a:gd name="T15" fmla="*/ 0 h 41"/>
                <a:gd name="T16" fmla="*/ 41 w 58"/>
                <a:gd name="T17" fmla="*/ 37 h 41"/>
                <a:gd name="T18" fmla="*/ 58 w 58"/>
                <a:gd name="T19" fmla="*/ 37 h 41"/>
                <a:gd name="T20" fmla="*/ 58 w 58"/>
                <a:gd name="T2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41">
                  <a:moveTo>
                    <a:pt x="58" y="41"/>
                  </a:moveTo>
                  <a:lnTo>
                    <a:pt x="0" y="41"/>
                  </a:lnTo>
                  <a:lnTo>
                    <a:pt x="0" y="37"/>
                  </a:lnTo>
                  <a:lnTo>
                    <a:pt x="36" y="37"/>
                  </a:lnTo>
                  <a:lnTo>
                    <a:pt x="40" y="4"/>
                  </a:lnTo>
                  <a:lnTo>
                    <a:pt x="8" y="4"/>
                  </a:lnTo>
                  <a:lnTo>
                    <a:pt x="8" y="0"/>
                  </a:lnTo>
                  <a:lnTo>
                    <a:pt x="46" y="0"/>
                  </a:lnTo>
                  <a:lnTo>
                    <a:pt x="41" y="37"/>
                  </a:lnTo>
                  <a:lnTo>
                    <a:pt x="58" y="37"/>
                  </a:lnTo>
                  <a:lnTo>
                    <a:pt x="58" y="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1" name="Freeform 85">
              <a:extLst>
                <a:ext uri="{FF2B5EF4-FFF2-40B4-BE49-F238E27FC236}">
                  <a16:creationId xmlns:a16="http://schemas.microsoft.com/office/drawing/2014/main" id="{AB396A3C-7361-48E8-8A38-B4C202A4285D}"/>
                </a:ext>
              </a:extLst>
            </p:cNvPr>
            <p:cNvSpPr>
              <a:spLocks noEditPoints="1"/>
            </p:cNvSpPr>
            <p:nvPr/>
          </p:nvSpPr>
          <p:spPr bwMode="auto">
            <a:xfrm>
              <a:off x="4486275" y="4860925"/>
              <a:ext cx="52388" cy="44450"/>
            </a:xfrm>
            <a:custGeom>
              <a:avLst/>
              <a:gdLst>
                <a:gd name="T0" fmla="*/ 66 w 66"/>
                <a:gd name="T1" fmla="*/ 1 h 57"/>
                <a:gd name="T2" fmla="*/ 66 w 66"/>
                <a:gd name="T3" fmla="*/ 1 h 57"/>
                <a:gd name="T4" fmla="*/ 62 w 66"/>
                <a:gd name="T5" fmla="*/ 11 h 57"/>
                <a:gd name="T6" fmla="*/ 62 w 66"/>
                <a:gd name="T7" fmla="*/ 11 h 57"/>
                <a:gd name="T8" fmla="*/ 58 w 66"/>
                <a:gd name="T9" fmla="*/ 17 h 57"/>
                <a:gd name="T10" fmla="*/ 52 w 66"/>
                <a:gd name="T11" fmla="*/ 23 h 57"/>
                <a:gd name="T12" fmla="*/ 52 w 66"/>
                <a:gd name="T13" fmla="*/ 23 h 57"/>
                <a:gd name="T14" fmla="*/ 45 w 66"/>
                <a:gd name="T15" fmla="*/ 28 h 57"/>
                <a:gd name="T16" fmla="*/ 40 w 66"/>
                <a:gd name="T17" fmla="*/ 32 h 57"/>
                <a:gd name="T18" fmla="*/ 37 w 66"/>
                <a:gd name="T19" fmla="*/ 28 h 57"/>
                <a:gd name="T20" fmla="*/ 37 w 66"/>
                <a:gd name="T21" fmla="*/ 28 h 57"/>
                <a:gd name="T22" fmla="*/ 44 w 66"/>
                <a:gd name="T23" fmla="*/ 23 h 57"/>
                <a:gd name="T24" fmla="*/ 50 w 66"/>
                <a:gd name="T25" fmla="*/ 17 h 57"/>
                <a:gd name="T26" fmla="*/ 50 w 66"/>
                <a:gd name="T27" fmla="*/ 17 h 57"/>
                <a:gd name="T28" fmla="*/ 55 w 66"/>
                <a:gd name="T29" fmla="*/ 10 h 57"/>
                <a:gd name="T30" fmla="*/ 58 w 66"/>
                <a:gd name="T31" fmla="*/ 5 h 57"/>
                <a:gd name="T32" fmla="*/ 0 w 66"/>
                <a:gd name="T33" fmla="*/ 5 h 57"/>
                <a:gd name="T34" fmla="*/ 0 w 66"/>
                <a:gd name="T35" fmla="*/ 0 h 57"/>
                <a:gd name="T36" fmla="*/ 64 w 66"/>
                <a:gd name="T37" fmla="*/ 0 h 57"/>
                <a:gd name="T38" fmla="*/ 66 w 66"/>
                <a:gd name="T39" fmla="*/ 1 h 57"/>
                <a:gd name="T40" fmla="*/ 32 w 66"/>
                <a:gd name="T41" fmla="*/ 12 h 57"/>
                <a:gd name="T42" fmla="*/ 32 w 66"/>
                <a:gd name="T43" fmla="*/ 12 h 57"/>
                <a:gd name="T44" fmla="*/ 31 w 66"/>
                <a:gd name="T45" fmla="*/ 23 h 57"/>
                <a:gd name="T46" fmla="*/ 30 w 66"/>
                <a:gd name="T47" fmla="*/ 32 h 57"/>
                <a:gd name="T48" fmla="*/ 30 w 66"/>
                <a:gd name="T49" fmla="*/ 32 h 57"/>
                <a:gd name="T50" fmla="*/ 28 w 66"/>
                <a:gd name="T51" fmla="*/ 38 h 57"/>
                <a:gd name="T52" fmla="*/ 25 w 66"/>
                <a:gd name="T53" fmla="*/ 44 h 57"/>
                <a:gd name="T54" fmla="*/ 25 w 66"/>
                <a:gd name="T55" fmla="*/ 44 h 57"/>
                <a:gd name="T56" fmla="*/ 20 w 66"/>
                <a:gd name="T57" fmla="*/ 49 h 57"/>
                <a:gd name="T58" fmla="*/ 14 w 66"/>
                <a:gd name="T59" fmla="*/ 53 h 57"/>
                <a:gd name="T60" fmla="*/ 14 w 66"/>
                <a:gd name="T61" fmla="*/ 53 h 57"/>
                <a:gd name="T62" fmla="*/ 8 w 66"/>
                <a:gd name="T63" fmla="*/ 56 h 57"/>
                <a:gd name="T64" fmla="*/ 3 w 66"/>
                <a:gd name="T65" fmla="*/ 57 h 57"/>
                <a:gd name="T66" fmla="*/ 1 w 66"/>
                <a:gd name="T67" fmla="*/ 53 h 57"/>
                <a:gd name="T68" fmla="*/ 1 w 66"/>
                <a:gd name="T69" fmla="*/ 53 h 57"/>
                <a:gd name="T70" fmla="*/ 7 w 66"/>
                <a:gd name="T71" fmla="*/ 51 h 57"/>
                <a:gd name="T72" fmla="*/ 12 w 66"/>
                <a:gd name="T73" fmla="*/ 48 h 57"/>
                <a:gd name="T74" fmla="*/ 17 w 66"/>
                <a:gd name="T75" fmla="*/ 45 h 57"/>
                <a:gd name="T76" fmla="*/ 20 w 66"/>
                <a:gd name="T77" fmla="*/ 41 h 57"/>
                <a:gd name="T78" fmla="*/ 20 w 66"/>
                <a:gd name="T79" fmla="*/ 41 h 57"/>
                <a:gd name="T80" fmla="*/ 22 w 66"/>
                <a:gd name="T81" fmla="*/ 37 h 57"/>
                <a:gd name="T82" fmla="*/ 24 w 66"/>
                <a:gd name="T83" fmla="*/ 33 h 57"/>
                <a:gd name="T84" fmla="*/ 25 w 66"/>
                <a:gd name="T85" fmla="*/ 27 h 57"/>
                <a:gd name="T86" fmla="*/ 25 w 66"/>
                <a:gd name="T87" fmla="*/ 22 h 57"/>
                <a:gd name="T88" fmla="*/ 25 w 66"/>
                <a:gd name="T89" fmla="*/ 12 h 57"/>
                <a:gd name="T90" fmla="*/ 32 w 66"/>
                <a:gd name="T91"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 h="57">
                  <a:moveTo>
                    <a:pt x="66" y="1"/>
                  </a:moveTo>
                  <a:lnTo>
                    <a:pt x="66" y="1"/>
                  </a:lnTo>
                  <a:lnTo>
                    <a:pt x="62" y="11"/>
                  </a:lnTo>
                  <a:lnTo>
                    <a:pt x="62" y="11"/>
                  </a:lnTo>
                  <a:lnTo>
                    <a:pt x="58" y="17"/>
                  </a:lnTo>
                  <a:lnTo>
                    <a:pt x="52" y="23"/>
                  </a:lnTo>
                  <a:lnTo>
                    <a:pt x="52" y="23"/>
                  </a:lnTo>
                  <a:lnTo>
                    <a:pt x="45" y="28"/>
                  </a:lnTo>
                  <a:lnTo>
                    <a:pt x="40" y="32"/>
                  </a:lnTo>
                  <a:lnTo>
                    <a:pt x="37" y="28"/>
                  </a:lnTo>
                  <a:lnTo>
                    <a:pt x="37" y="28"/>
                  </a:lnTo>
                  <a:lnTo>
                    <a:pt x="44" y="23"/>
                  </a:lnTo>
                  <a:lnTo>
                    <a:pt x="50" y="17"/>
                  </a:lnTo>
                  <a:lnTo>
                    <a:pt x="50" y="17"/>
                  </a:lnTo>
                  <a:lnTo>
                    <a:pt x="55" y="10"/>
                  </a:lnTo>
                  <a:lnTo>
                    <a:pt x="58" y="5"/>
                  </a:lnTo>
                  <a:lnTo>
                    <a:pt x="0" y="5"/>
                  </a:lnTo>
                  <a:lnTo>
                    <a:pt x="0" y="0"/>
                  </a:lnTo>
                  <a:lnTo>
                    <a:pt x="64" y="0"/>
                  </a:lnTo>
                  <a:lnTo>
                    <a:pt x="66" y="1"/>
                  </a:lnTo>
                  <a:close/>
                  <a:moveTo>
                    <a:pt x="32" y="12"/>
                  </a:moveTo>
                  <a:lnTo>
                    <a:pt x="32" y="12"/>
                  </a:lnTo>
                  <a:lnTo>
                    <a:pt x="31" y="23"/>
                  </a:lnTo>
                  <a:lnTo>
                    <a:pt x="30" y="32"/>
                  </a:lnTo>
                  <a:lnTo>
                    <a:pt x="30" y="32"/>
                  </a:lnTo>
                  <a:lnTo>
                    <a:pt x="28" y="38"/>
                  </a:lnTo>
                  <a:lnTo>
                    <a:pt x="25" y="44"/>
                  </a:lnTo>
                  <a:lnTo>
                    <a:pt x="25" y="44"/>
                  </a:lnTo>
                  <a:lnTo>
                    <a:pt x="20" y="49"/>
                  </a:lnTo>
                  <a:lnTo>
                    <a:pt x="14" y="53"/>
                  </a:lnTo>
                  <a:lnTo>
                    <a:pt x="14" y="53"/>
                  </a:lnTo>
                  <a:lnTo>
                    <a:pt x="8" y="56"/>
                  </a:lnTo>
                  <a:lnTo>
                    <a:pt x="3" y="57"/>
                  </a:lnTo>
                  <a:lnTo>
                    <a:pt x="1" y="53"/>
                  </a:lnTo>
                  <a:lnTo>
                    <a:pt x="1" y="53"/>
                  </a:lnTo>
                  <a:lnTo>
                    <a:pt x="7" y="51"/>
                  </a:lnTo>
                  <a:lnTo>
                    <a:pt x="12" y="48"/>
                  </a:lnTo>
                  <a:lnTo>
                    <a:pt x="17" y="45"/>
                  </a:lnTo>
                  <a:lnTo>
                    <a:pt x="20" y="41"/>
                  </a:lnTo>
                  <a:lnTo>
                    <a:pt x="20" y="41"/>
                  </a:lnTo>
                  <a:lnTo>
                    <a:pt x="22" y="37"/>
                  </a:lnTo>
                  <a:lnTo>
                    <a:pt x="24" y="33"/>
                  </a:lnTo>
                  <a:lnTo>
                    <a:pt x="25" y="27"/>
                  </a:lnTo>
                  <a:lnTo>
                    <a:pt x="25" y="22"/>
                  </a:lnTo>
                  <a:lnTo>
                    <a:pt x="25" y="12"/>
                  </a:lnTo>
                  <a:lnTo>
                    <a:pt x="32"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2" name="Freeform 86">
              <a:extLst>
                <a:ext uri="{FF2B5EF4-FFF2-40B4-BE49-F238E27FC236}">
                  <a16:creationId xmlns:a16="http://schemas.microsoft.com/office/drawing/2014/main" id="{030D0A50-39CC-44F0-9734-6D6E2C5300B8}"/>
                </a:ext>
              </a:extLst>
            </p:cNvPr>
            <p:cNvSpPr>
              <a:spLocks noEditPoints="1"/>
            </p:cNvSpPr>
            <p:nvPr/>
          </p:nvSpPr>
          <p:spPr bwMode="auto">
            <a:xfrm>
              <a:off x="4546600" y="4867275"/>
              <a:ext cx="41275" cy="39688"/>
            </a:xfrm>
            <a:custGeom>
              <a:avLst/>
              <a:gdLst>
                <a:gd name="T0" fmla="*/ 14 w 52"/>
                <a:gd name="T1" fmla="*/ 24 h 48"/>
                <a:gd name="T2" fmla="*/ 9 w 52"/>
                <a:gd name="T3" fmla="*/ 26 h 48"/>
                <a:gd name="T4" fmla="*/ 9 w 52"/>
                <a:gd name="T5" fmla="*/ 26 h 48"/>
                <a:gd name="T6" fmla="*/ 5 w 52"/>
                <a:gd name="T7" fmla="*/ 16 h 48"/>
                <a:gd name="T8" fmla="*/ 0 w 52"/>
                <a:gd name="T9" fmla="*/ 6 h 48"/>
                <a:gd name="T10" fmla="*/ 5 w 52"/>
                <a:gd name="T11" fmla="*/ 4 h 48"/>
                <a:gd name="T12" fmla="*/ 5 w 52"/>
                <a:gd name="T13" fmla="*/ 4 h 48"/>
                <a:gd name="T14" fmla="*/ 10 w 52"/>
                <a:gd name="T15" fmla="*/ 12 h 48"/>
                <a:gd name="T16" fmla="*/ 10 w 52"/>
                <a:gd name="T17" fmla="*/ 12 h 48"/>
                <a:gd name="T18" fmla="*/ 14 w 52"/>
                <a:gd name="T19" fmla="*/ 24 h 48"/>
                <a:gd name="T20" fmla="*/ 14 w 52"/>
                <a:gd name="T21" fmla="*/ 24 h 48"/>
                <a:gd name="T22" fmla="*/ 52 w 52"/>
                <a:gd name="T23" fmla="*/ 3 h 48"/>
                <a:gd name="T24" fmla="*/ 52 w 52"/>
                <a:gd name="T25" fmla="*/ 3 h 48"/>
                <a:gd name="T26" fmla="*/ 51 w 52"/>
                <a:gd name="T27" fmla="*/ 13 h 48"/>
                <a:gd name="T28" fmla="*/ 48 w 52"/>
                <a:gd name="T29" fmla="*/ 22 h 48"/>
                <a:gd name="T30" fmla="*/ 44 w 52"/>
                <a:gd name="T31" fmla="*/ 29 h 48"/>
                <a:gd name="T32" fmla="*/ 39 w 52"/>
                <a:gd name="T33" fmla="*/ 35 h 48"/>
                <a:gd name="T34" fmla="*/ 39 w 52"/>
                <a:gd name="T35" fmla="*/ 35 h 48"/>
                <a:gd name="T36" fmla="*/ 34 w 52"/>
                <a:gd name="T37" fmla="*/ 40 h 48"/>
                <a:gd name="T38" fmla="*/ 26 w 52"/>
                <a:gd name="T39" fmla="*/ 44 h 48"/>
                <a:gd name="T40" fmla="*/ 18 w 52"/>
                <a:gd name="T41" fmla="*/ 46 h 48"/>
                <a:gd name="T42" fmla="*/ 10 w 52"/>
                <a:gd name="T43" fmla="*/ 48 h 48"/>
                <a:gd name="T44" fmla="*/ 8 w 52"/>
                <a:gd name="T45" fmla="*/ 43 h 48"/>
                <a:gd name="T46" fmla="*/ 8 w 52"/>
                <a:gd name="T47" fmla="*/ 43 h 48"/>
                <a:gd name="T48" fmla="*/ 17 w 52"/>
                <a:gd name="T49" fmla="*/ 41 h 48"/>
                <a:gd name="T50" fmla="*/ 25 w 52"/>
                <a:gd name="T51" fmla="*/ 38 h 48"/>
                <a:gd name="T52" fmla="*/ 32 w 52"/>
                <a:gd name="T53" fmla="*/ 34 h 48"/>
                <a:gd name="T54" fmla="*/ 37 w 52"/>
                <a:gd name="T55" fmla="*/ 29 h 48"/>
                <a:gd name="T56" fmla="*/ 37 w 52"/>
                <a:gd name="T57" fmla="*/ 29 h 48"/>
                <a:gd name="T58" fmla="*/ 41 w 52"/>
                <a:gd name="T59" fmla="*/ 24 h 48"/>
                <a:gd name="T60" fmla="*/ 44 w 52"/>
                <a:gd name="T61" fmla="*/ 17 h 48"/>
                <a:gd name="T62" fmla="*/ 46 w 52"/>
                <a:gd name="T63" fmla="*/ 10 h 48"/>
                <a:gd name="T64" fmla="*/ 47 w 52"/>
                <a:gd name="T65" fmla="*/ 2 h 48"/>
                <a:gd name="T66" fmla="*/ 52 w 52"/>
                <a:gd name="T67" fmla="*/ 3 h 48"/>
                <a:gd name="T68" fmla="*/ 33 w 52"/>
                <a:gd name="T69" fmla="*/ 21 h 48"/>
                <a:gd name="T70" fmla="*/ 26 w 52"/>
                <a:gd name="T71" fmla="*/ 22 h 48"/>
                <a:gd name="T72" fmla="*/ 26 w 52"/>
                <a:gd name="T73" fmla="*/ 22 h 48"/>
                <a:gd name="T74" fmla="*/ 23 w 52"/>
                <a:gd name="T75" fmla="*/ 13 h 48"/>
                <a:gd name="T76" fmla="*/ 18 w 52"/>
                <a:gd name="T77" fmla="*/ 2 h 48"/>
                <a:gd name="T78" fmla="*/ 22 w 52"/>
                <a:gd name="T79" fmla="*/ 0 h 48"/>
                <a:gd name="T80" fmla="*/ 22 w 52"/>
                <a:gd name="T81" fmla="*/ 0 h 48"/>
                <a:gd name="T82" fmla="*/ 27 w 52"/>
                <a:gd name="T83" fmla="*/ 10 h 48"/>
                <a:gd name="T84" fmla="*/ 27 w 52"/>
                <a:gd name="T85" fmla="*/ 10 h 48"/>
                <a:gd name="T86" fmla="*/ 33 w 52"/>
                <a:gd name="T87" fmla="*/ 21 h 48"/>
                <a:gd name="T88" fmla="*/ 33 w 52"/>
                <a:gd name="T89"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 h="48">
                  <a:moveTo>
                    <a:pt x="14" y="24"/>
                  </a:moveTo>
                  <a:lnTo>
                    <a:pt x="9" y="26"/>
                  </a:lnTo>
                  <a:lnTo>
                    <a:pt x="9" y="26"/>
                  </a:lnTo>
                  <a:lnTo>
                    <a:pt x="5" y="16"/>
                  </a:lnTo>
                  <a:lnTo>
                    <a:pt x="0" y="6"/>
                  </a:lnTo>
                  <a:lnTo>
                    <a:pt x="5" y="4"/>
                  </a:lnTo>
                  <a:lnTo>
                    <a:pt x="5" y="4"/>
                  </a:lnTo>
                  <a:lnTo>
                    <a:pt x="10" y="12"/>
                  </a:lnTo>
                  <a:lnTo>
                    <a:pt x="10" y="12"/>
                  </a:lnTo>
                  <a:lnTo>
                    <a:pt x="14" y="24"/>
                  </a:lnTo>
                  <a:lnTo>
                    <a:pt x="14" y="24"/>
                  </a:lnTo>
                  <a:close/>
                  <a:moveTo>
                    <a:pt x="52" y="3"/>
                  </a:moveTo>
                  <a:lnTo>
                    <a:pt x="52" y="3"/>
                  </a:lnTo>
                  <a:lnTo>
                    <a:pt x="51" y="13"/>
                  </a:lnTo>
                  <a:lnTo>
                    <a:pt x="48" y="22"/>
                  </a:lnTo>
                  <a:lnTo>
                    <a:pt x="44" y="29"/>
                  </a:lnTo>
                  <a:lnTo>
                    <a:pt x="39" y="35"/>
                  </a:lnTo>
                  <a:lnTo>
                    <a:pt x="39" y="35"/>
                  </a:lnTo>
                  <a:lnTo>
                    <a:pt x="34" y="40"/>
                  </a:lnTo>
                  <a:lnTo>
                    <a:pt x="26" y="44"/>
                  </a:lnTo>
                  <a:lnTo>
                    <a:pt x="18" y="46"/>
                  </a:lnTo>
                  <a:lnTo>
                    <a:pt x="10" y="48"/>
                  </a:lnTo>
                  <a:lnTo>
                    <a:pt x="8" y="43"/>
                  </a:lnTo>
                  <a:lnTo>
                    <a:pt x="8" y="43"/>
                  </a:lnTo>
                  <a:lnTo>
                    <a:pt x="17" y="41"/>
                  </a:lnTo>
                  <a:lnTo>
                    <a:pt x="25" y="38"/>
                  </a:lnTo>
                  <a:lnTo>
                    <a:pt x="32" y="34"/>
                  </a:lnTo>
                  <a:lnTo>
                    <a:pt x="37" y="29"/>
                  </a:lnTo>
                  <a:lnTo>
                    <a:pt x="37" y="29"/>
                  </a:lnTo>
                  <a:lnTo>
                    <a:pt x="41" y="24"/>
                  </a:lnTo>
                  <a:lnTo>
                    <a:pt x="44" y="17"/>
                  </a:lnTo>
                  <a:lnTo>
                    <a:pt x="46" y="10"/>
                  </a:lnTo>
                  <a:lnTo>
                    <a:pt x="47" y="2"/>
                  </a:lnTo>
                  <a:lnTo>
                    <a:pt x="52" y="3"/>
                  </a:lnTo>
                  <a:close/>
                  <a:moveTo>
                    <a:pt x="33" y="21"/>
                  </a:moveTo>
                  <a:lnTo>
                    <a:pt x="26" y="22"/>
                  </a:lnTo>
                  <a:lnTo>
                    <a:pt x="26" y="22"/>
                  </a:lnTo>
                  <a:lnTo>
                    <a:pt x="23" y="13"/>
                  </a:lnTo>
                  <a:lnTo>
                    <a:pt x="18" y="2"/>
                  </a:lnTo>
                  <a:lnTo>
                    <a:pt x="22" y="0"/>
                  </a:lnTo>
                  <a:lnTo>
                    <a:pt x="22" y="0"/>
                  </a:lnTo>
                  <a:lnTo>
                    <a:pt x="27" y="10"/>
                  </a:lnTo>
                  <a:lnTo>
                    <a:pt x="27" y="10"/>
                  </a:lnTo>
                  <a:lnTo>
                    <a:pt x="33" y="21"/>
                  </a:lnTo>
                  <a:lnTo>
                    <a:pt x="33"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3" name="Freeform 87">
              <a:extLst>
                <a:ext uri="{FF2B5EF4-FFF2-40B4-BE49-F238E27FC236}">
                  <a16:creationId xmlns:a16="http://schemas.microsoft.com/office/drawing/2014/main" id="{49C3D830-55C7-4A56-8FDC-1EF323D7AF4A}"/>
                </a:ext>
              </a:extLst>
            </p:cNvPr>
            <p:cNvSpPr>
              <a:spLocks noEditPoints="1"/>
            </p:cNvSpPr>
            <p:nvPr/>
          </p:nvSpPr>
          <p:spPr bwMode="auto">
            <a:xfrm>
              <a:off x="4602163" y="4852988"/>
              <a:ext cx="52388" cy="52388"/>
            </a:xfrm>
            <a:custGeom>
              <a:avLst/>
              <a:gdLst>
                <a:gd name="T0" fmla="*/ 55 w 67"/>
                <a:gd name="T1" fmla="*/ 14 h 67"/>
                <a:gd name="T2" fmla="*/ 51 w 67"/>
                <a:gd name="T3" fmla="*/ 36 h 67"/>
                <a:gd name="T4" fmla="*/ 49 w 67"/>
                <a:gd name="T5" fmla="*/ 41 h 67"/>
                <a:gd name="T6" fmla="*/ 42 w 67"/>
                <a:gd name="T7" fmla="*/ 51 h 67"/>
                <a:gd name="T8" fmla="*/ 32 w 67"/>
                <a:gd name="T9" fmla="*/ 58 h 67"/>
                <a:gd name="T10" fmla="*/ 26 w 67"/>
                <a:gd name="T11" fmla="*/ 62 h 67"/>
                <a:gd name="T12" fmla="*/ 10 w 67"/>
                <a:gd name="T13" fmla="*/ 66 h 67"/>
                <a:gd name="T14" fmla="*/ 1 w 67"/>
                <a:gd name="T15" fmla="*/ 62 h 67"/>
                <a:gd name="T16" fmla="*/ 10 w 67"/>
                <a:gd name="T17" fmla="*/ 60 h 67"/>
                <a:gd name="T18" fmla="*/ 27 w 67"/>
                <a:gd name="T19" fmla="*/ 55 h 67"/>
                <a:gd name="T20" fmla="*/ 34 w 67"/>
                <a:gd name="T21" fmla="*/ 50 h 67"/>
                <a:gd name="T22" fmla="*/ 45 w 67"/>
                <a:gd name="T23" fmla="*/ 37 h 67"/>
                <a:gd name="T24" fmla="*/ 49 w 67"/>
                <a:gd name="T25" fmla="*/ 16 h 67"/>
                <a:gd name="T26" fmla="*/ 0 w 67"/>
                <a:gd name="T27" fmla="*/ 11 h 67"/>
                <a:gd name="T28" fmla="*/ 52 w 67"/>
                <a:gd name="T29" fmla="*/ 11 h 67"/>
                <a:gd name="T30" fmla="*/ 51 w 67"/>
                <a:gd name="T31" fmla="*/ 7 h 67"/>
                <a:gd name="T32" fmla="*/ 54 w 67"/>
                <a:gd name="T33" fmla="*/ 2 h 67"/>
                <a:gd name="T34" fmla="*/ 56 w 67"/>
                <a:gd name="T35" fmla="*/ 1 h 67"/>
                <a:gd name="T36" fmla="*/ 59 w 67"/>
                <a:gd name="T37" fmla="*/ 0 h 67"/>
                <a:gd name="T38" fmla="*/ 65 w 67"/>
                <a:gd name="T39" fmla="*/ 2 h 67"/>
                <a:gd name="T40" fmla="*/ 66 w 67"/>
                <a:gd name="T41" fmla="*/ 5 h 67"/>
                <a:gd name="T42" fmla="*/ 67 w 67"/>
                <a:gd name="T43" fmla="*/ 8 h 67"/>
                <a:gd name="T44" fmla="*/ 65 w 67"/>
                <a:gd name="T45" fmla="*/ 13 h 67"/>
                <a:gd name="T46" fmla="*/ 62 w 67"/>
                <a:gd name="T47" fmla="*/ 14 h 67"/>
                <a:gd name="T48" fmla="*/ 59 w 67"/>
                <a:gd name="T49" fmla="*/ 15 h 67"/>
                <a:gd name="T50" fmla="*/ 55 w 67"/>
                <a:gd name="T51" fmla="*/ 14 h 67"/>
                <a:gd name="T52" fmla="*/ 59 w 67"/>
                <a:gd name="T53" fmla="*/ 13 h 67"/>
                <a:gd name="T54" fmla="*/ 63 w 67"/>
                <a:gd name="T55" fmla="*/ 11 h 67"/>
                <a:gd name="T56" fmla="*/ 64 w 67"/>
                <a:gd name="T57" fmla="*/ 9 h 67"/>
                <a:gd name="T58" fmla="*/ 64 w 67"/>
                <a:gd name="T59" fmla="*/ 8 h 67"/>
                <a:gd name="T60" fmla="*/ 63 w 67"/>
                <a:gd name="T61" fmla="*/ 4 h 67"/>
                <a:gd name="T62" fmla="*/ 61 w 67"/>
                <a:gd name="T63" fmla="*/ 3 h 67"/>
                <a:gd name="T64" fmla="*/ 59 w 67"/>
                <a:gd name="T65" fmla="*/ 2 h 67"/>
                <a:gd name="T66" fmla="*/ 55 w 67"/>
                <a:gd name="T67" fmla="*/ 4 h 67"/>
                <a:gd name="T68" fmla="*/ 54 w 67"/>
                <a:gd name="T69" fmla="*/ 6 h 67"/>
                <a:gd name="T70" fmla="*/ 54 w 67"/>
                <a:gd name="T71" fmla="*/ 7 h 67"/>
                <a:gd name="T72" fmla="*/ 55 w 67"/>
                <a:gd name="T73" fmla="*/ 11 h 67"/>
                <a:gd name="T74" fmla="*/ 57 w 67"/>
                <a:gd name="T75" fmla="*/ 12 h 67"/>
                <a:gd name="T76" fmla="*/ 59 w 67"/>
                <a:gd name="T77"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67">
                  <a:moveTo>
                    <a:pt x="55" y="14"/>
                  </a:moveTo>
                  <a:lnTo>
                    <a:pt x="55" y="14"/>
                  </a:lnTo>
                  <a:lnTo>
                    <a:pt x="53" y="30"/>
                  </a:lnTo>
                  <a:lnTo>
                    <a:pt x="51" y="36"/>
                  </a:lnTo>
                  <a:lnTo>
                    <a:pt x="49" y="41"/>
                  </a:lnTo>
                  <a:lnTo>
                    <a:pt x="49" y="41"/>
                  </a:lnTo>
                  <a:lnTo>
                    <a:pt x="46" y="46"/>
                  </a:lnTo>
                  <a:lnTo>
                    <a:pt x="42" y="51"/>
                  </a:lnTo>
                  <a:lnTo>
                    <a:pt x="38" y="55"/>
                  </a:lnTo>
                  <a:lnTo>
                    <a:pt x="32" y="58"/>
                  </a:lnTo>
                  <a:lnTo>
                    <a:pt x="32" y="58"/>
                  </a:lnTo>
                  <a:lnTo>
                    <a:pt x="26" y="62"/>
                  </a:lnTo>
                  <a:lnTo>
                    <a:pt x="19" y="64"/>
                  </a:lnTo>
                  <a:lnTo>
                    <a:pt x="10" y="66"/>
                  </a:lnTo>
                  <a:lnTo>
                    <a:pt x="2" y="67"/>
                  </a:lnTo>
                  <a:lnTo>
                    <a:pt x="1" y="62"/>
                  </a:lnTo>
                  <a:lnTo>
                    <a:pt x="1" y="62"/>
                  </a:lnTo>
                  <a:lnTo>
                    <a:pt x="10" y="60"/>
                  </a:lnTo>
                  <a:lnTo>
                    <a:pt x="19" y="58"/>
                  </a:lnTo>
                  <a:lnTo>
                    <a:pt x="27" y="55"/>
                  </a:lnTo>
                  <a:lnTo>
                    <a:pt x="34" y="50"/>
                  </a:lnTo>
                  <a:lnTo>
                    <a:pt x="34" y="50"/>
                  </a:lnTo>
                  <a:lnTo>
                    <a:pt x="40" y="45"/>
                  </a:lnTo>
                  <a:lnTo>
                    <a:pt x="45" y="37"/>
                  </a:lnTo>
                  <a:lnTo>
                    <a:pt x="48" y="28"/>
                  </a:lnTo>
                  <a:lnTo>
                    <a:pt x="49" y="16"/>
                  </a:lnTo>
                  <a:lnTo>
                    <a:pt x="0" y="16"/>
                  </a:lnTo>
                  <a:lnTo>
                    <a:pt x="0" y="11"/>
                  </a:lnTo>
                  <a:lnTo>
                    <a:pt x="52" y="11"/>
                  </a:lnTo>
                  <a:lnTo>
                    <a:pt x="52" y="11"/>
                  </a:lnTo>
                  <a:lnTo>
                    <a:pt x="51" y="7"/>
                  </a:lnTo>
                  <a:lnTo>
                    <a:pt x="51" y="7"/>
                  </a:lnTo>
                  <a:lnTo>
                    <a:pt x="52" y="5"/>
                  </a:lnTo>
                  <a:lnTo>
                    <a:pt x="54" y="2"/>
                  </a:lnTo>
                  <a:lnTo>
                    <a:pt x="54" y="2"/>
                  </a:lnTo>
                  <a:lnTo>
                    <a:pt x="56" y="1"/>
                  </a:lnTo>
                  <a:lnTo>
                    <a:pt x="59" y="0"/>
                  </a:lnTo>
                  <a:lnTo>
                    <a:pt x="59" y="0"/>
                  </a:lnTo>
                  <a:lnTo>
                    <a:pt x="62" y="0"/>
                  </a:lnTo>
                  <a:lnTo>
                    <a:pt x="65" y="2"/>
                  </a:lnTo>
                  <a:lnTo>
                    <a:pt x="65" y="2"/>
                  </a:lnTo>
                  <a:lnTo>
                    <a:pt x="66" y="5"/>
                  </a:lnTo>
                  <a:lnTo>
                    <a:pt x="67" y="8"/>
                  </a:lnTo>
                  <a:lnTo>
                    <a:pt x="67" y="8"/>
                  </a:lnTo>
                  <a:lnTo>
                    <a:pt x="66" y="10"/>
                  </a:lnTo>
                  <a:lnTo>
                    <a:pt x="65" y="13"/>
                  </a:lnTo>
                  <a:lnTo>
                    <a:pt x="65" y="13"/>
                  </a:lnTo>
                  <a:lnTo>
                    <a:pt x="62" y="14"/>
                  </a:lnTo>
                  <a:lnTo>
                    <a:pt x="59" y="15"/>
                  </a:lnTo>
                  <a:lnTo>
                    <a:pt x="59" y="15"/>
                  </a:lnTo>
                  <a:lnTo>
                    <a:pt x="55" y="14"/>
                  </a:lnTo>
                  <a:lnTo>
                    <a:pt x="55" y="14"/>
                  </a:lnTo>
                  <a:close/>
                  <a:moveTo>
                    <a:pt x="59" y="13"/>
                  </a:moveTo>
                  <a:lnTo>
                    <a:pt x="59" y="13"/>
                  </a:lnTo>
                  <a:lnTo>
                    <a:pt x="61" y="12"/>
                  </a:lnTo>
                  <a:lnTo>
                    <a:pt x="63" y="11"/>
                  </a:lnTo>
                  <a:lnTo>
                    <a:pt x="63" y="11"/>
                  </a:lnTo>
                  <a:lnTo>
                    <a:pt x="64" y="9"/>
                  </a:lnTo>
                  <a:lnTo>
                    <a:pt x="64" y="8"/>
                  </a:lnTo>
                  <a:lnTo>
                    <a:pt x="64" y="8"/>
                  </a:lnTo>
                  <a:lnTo>
                    <a:pt x="64" y="6"/>
                  </a:lnTo>
                  <a:lnTo>
                    <a:pt x="63" y="4"/>
                  </a:lnTo>
                  <a:lnTo>
                    <a:pt x="63" y="4"/>
                  </a:lnTo>
                  <a:lnTo>
                    <a:pt x="61" y="3"/>
                  </a:lnTo>
                  <a:lnTo>
                    <a:pt x="59" y="2"/>
                  </a:lnTo>
                  <a:lnTo>
                    <a:pt x="59" y="2"/>
                  </a:lnTo>
                  <a:lnTo>
                    <a:pt x="57" y="3"/>
                  </a:lnTo>
                  <a:lnTo>
                    <a:pt x="55" y="4"/>
                  </a:lnTo>
                  <a:lnTo>
                    <a:pt x="55" y="4"/>
                  </a:lnTo>
                  <a:lnTo>
                    <a:pt x="54" y="6"/>
                  </a:lnTo>
                  <a:lnTo>
                    <a:pt x="54" y="7"/>
                  </a:lnTo>
                  <a:lnTo>
                    <a:pt x="54" y="7"/>
                  </a:lnTo>
                  <a:lnTo>
                    <a:pt x="54" y="9"/>
                  </a:lnTo>
                  <a:lnTo>
                    <a:pt x="55" y="11"/>
                  </a:lnTo>
                  <a:lnTo>
                    <a:pt x="55" y="11"/>
                  </a:lnTo>
                  <a:lnTo>
                    <a:pt x="57" y="12"/>
                  </a:lnTo>
                  <a:lnTo>
                    <a:pt x="59" y="13"/>
                  </a:lnTo>
                  <a:lnTo>
                    <a:pt x="59"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4" name="Freeform 88">
              <a:extLst>
                <a:ext uri="{FF2B5EF4-FFF2-40B4-BE49-F238E27FC236}">
                  <a16:creationId xmlns:a16="http://schemas.microsoft.com/office/drawing/2014/main" id="{B540A3BC-BBEA-460F-871D-0B0FA855029C}"/>
                </a:ext>
              </a:extLst>
            </p:cNvPr>
            <p:cNvSpPr>
              <a:spLocks/>
            </p:cNvSpPr>
            <p:nvPr/>
          </p:nvSpPr>
          <p:spPr bwMode="auto">
            <a:xfrm>
              <a:off x="4660900" y="4892675"/>
              <a:ext cx="12700" cy="12700"/>
            </a:xfrm>
            <a:custGeom>
              <a:avLst/>
              <a:gdLst>
                <a:gd name="T0" fmla="*/ 16 w 16"/>
                <a:gd name="T1" fmla="*/ 14 h 17"/>
                <a:gd name="T2" fmla="*/ 11 w 16"/>
                <a:gd name="T3" fmla="*/ 17 h 17"/>
                <a:gd name="T4" fmla="*/ 11 w 16"/>
                <a:gd name="T5" fmla="*/ 17 h 17"/>
                <a:gd name="T6" fmla="*/ 6 w 16"/>
                <a:gd name="T7" fmla="*/ 10 h 17"/>
                <a:gd name="T8" fmla="*/ 0 w 16"/>
                <a:gd name="T9" fmla="*/ 2 h 17"/>
                <a:gd name="T10" fmla="*/ 4 w 16"/>
                <a:gd name="T11" fmla="*/ 0 h 17"/>
                <a:gd name="T12" fmla="*/ 4 w 16"/>
                <a:gd name="T13" fmla="*/ 0 h 17"/>
                <a:gd name="T14" fmla="*/ 16 w 16"/>
                <a:gd name="T15" fmla="*/ 14 h 17"/>
                <a:gd name="T16" fmla="*/ 16 w 16"/>
                <a:gd name="T17"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16" y="14"/>
                  </a:moveTo>
                  <a:lnTo>
                    <a:pt x="11" y="17"/>
                  </a:lnTo>
                  <a:lnTo>
                    <a:pt x="11" y="17"/>
                  </a:lnTo>
                  <a:lnTo>
                    <a:pt x="6" y="10"/>
                  </a:lnTo>
                  <a:lnTo>
                    <a:pt x="0" y="2"/>
                  </a:lnTo>
                  <a:lnTo>
                    <a:pt x="4" y="0"/>
                  </a:lnTo>
                  <a:lnTo>
                    <a:pt x="4" y="0"/>
                  </a:lnTo>
                  <a:lnTo>
                    <a:pt x="16" y="14"/>
                  </a:lnTo>
                  <a:lnTo>
                    <a:pt x="16"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5" name="Freeform 89">
              <a:extLst>
                <a:ext uri="{FF2B5EF4-FFF2-40B4-BE49-F238E27FC236}">
                  <a16:creationId xmlns:a16="http://schemas.microsoft.com/office/drawing/2014/main" id="{8C2FD43F-BD14-4CE4-8EF9-A0EF70180ED9}"/>
                </a:ext>
              </a:extLst>
            </p:cNvPr>
            <p:cNvSpPr>
              <a:spLocks/>
            </p:cNvSpPr>
            <p:nvPr/>
          </p:nvSpPr>
          <p:spPr bwMode="auto">
            <a:xfrm>
              <a:off x="4714875" y="4857750"/>
              <a:ext cx="55563" cy="47625"/>
            </a:xfrm>
            <a:custGeom>
              <a:avLst/>
              <a:gdLst>
                <a:gd name="T0" fmla="*/ 20 w 70"/>
                <a:gd name="T1" fmla="*/ 40 h 61"/>
                <a:gd name="T2" fmla="*/ 14 w 70"/>
                <a:gd name="T3" fmla="*/ 40 h 61"/>
                <a:gd name="T4" fmla="*/ 14 w 70"/>
                <a:gd name="T5" fmla="*/ 22 h 61"/>
                <a:gd name="T6" fmla="*/ 0 w 70"/>
                <a:gd name="T7" fmla="*/ 22 h 61"/>
                <a:gd name="T8" fmla="*/ 0 w 70"/>
                <a:gd name="T9" fmla="*/ 17 h 61"/>
                <a:gd name="T10" fmla="*/ 14 w 70"/>
                <a:gd name="T11" fmla="*/ 17 h 61"/>
                <a:gd name="T12" fmla="*/ 14 w 70"/>
                <a:gd name="T13" fmla="*/ 1 h 61"/>
                <a:gd name="T14" fmla="*/ 20 w 70"/>
                <a:gd name="T15" fmla="*/ 1 h 61"/>
                <a:gd name="T16" fmla="*/ 20 w 70"/>
                <a:gd name="T17" fmla="*/ 17 h 61"/>
                <a:gd name="T18" fmla="*/ 51 w 70"/>
                <a:gd name="T19" fmla="*/ 17 h 61"/>
                <a:gd name="T20" fmla="*/ 51 w 70"/>
                <a:gd name="T21" fmla="*/ 0 h 61"/>
                <a:gd name="T22" fmla="*/ 57 w 70"/>
                <a:gd name="T23" fmla="*/ 0 h 61"/>
                <a:gd name="T24" fmla="*/ 57 w 70"/>
                <a:gd name="T25" fmla="*/ 17 h 61"/>
                <a:gd name="T26" fmla="*/ 70 w 70"/>
                <a:gd name="T27" fmla="*/ 17 h 61"/>
                <a:gd name="T28" fmla="*/ 70 w 70"/>
                <a:gd name="T29" fmla="*/ 22 h 61"/>
                <a:gd name="T30" fmla="*/ 57 w 70"/>
                <a:gd name="T31" fmla="*/ 22 h 61"/>
                <a:gd name="T32" fmla="*/ 57 w 70"/>
                <a:gd name="T33" fmla="*/ 30 h 61"/>
                <a:gd name="T34" fmla="*/ 57 w 70"/>
                <a:gd name="T35" fmla="*/ 30 h 61"/>
                <a:gd name="T36" fmla="*/ 56 w 70"/>
                <a:gd name="T37" fmla="*/ 37 h 61"/>
                <a:gd name="T38" fmla="*/ 54 w 70"/>
                <a:gd name="T39" fmla="*/ 43 h 61"/>
                <a:gd name="T40" fmla="*/ 51 w 70"/>
                <a:gd name="T41" fmla="*/ 48 h 61"/>
                <a:gd name="T42" fmla="*/ 47 w 70"/>
                <a:gd name="T43" fmla="*/ 53 h 61"/>
                <a:gd name="T44" fmla="*/ 40 w 70"/>
                <a:gd name="T45" fmla="*/ 56 h 61"/>
                <a:gd name="T46" fmla="*/ 33 w 70"/>
                <a:gd name="T47" fmla="*/ 59 h 61"/>
                <a:gd name="T48" fmla="*/ 25 w 70"/>
                <a:gd name="T49" fmla="*/ 60 h 61"/>
                <a:gd name="T50" fmla="*/ 15 w 70"/>
                <a:gd name="T51" fmla="*/ 61 h 61"/>
                <a:gd name="T52" fmla="*/ 14 w 70"/>
                <a:gd name="T53" fmla="*/ 56 h 61"/>
                <a:gd name="T54" fmla="*/ 14 w 70"/>
                <a:gd name="T55" fmla="*/ 56 h 61"/>
                <a:gd name="T56" fmla="*/ 23 w 70"/>
                <a:gd name="T57" fmla="*/ 55 h 61"/>
                <a:gd name="T58" fmla="*/ 31 w 70"/>
                <a:gd name="T59" fmla="*/ 54 h 61"/>
                <a:gd name="T60" fmla="*/ 37 w 70"/>
                <a:gd name="T61" fmla="*/ 51 h 61"/>
                <a:gd name="T62" fmla="*/ 42 w 70"/>
                <a:gd name="T63" fmla="*/ 48 h 61"/>
                <a:gd name="T64" fmla="*/ 42 w 70"/>
                <a:gd name="T65" fmla="*/ 48 h 61"/>
                <a:gd name="T66" fmla="*/ 46 w 70"/>
                <a:gd name="T67" fmla="*/ 45 h 61"/>
                <a:gd name="T68" fmla="*/ 49 w 70"/>
                <a:gd name="T69" fmla="*/ 40 h 61"/>
                <a:gd name="T70" fmla="*/ 50 w 70"/>
                <a:gd name="T71" fmla="*/ 36 h 61"/>
                <a:gd name="T72" fmla="*/ 51 w 70"/>
                <a:gd name="T73" fmla="*/ 30 h 61"/>
                <a:gd name="T74" fmla="*/ 51 w 70"/>
                <a:gd name="T75" fmla="*/ 22 h 61"/>
                <a:gd name="T76" fmla="*/ 20 w 70"/>
                <a:gd name="T77" fmla="*/ 22 h 61"/>
                <a:gd name="T78" fmla="*/ 20 w 70"/>
                <a:gd name="T79"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61">
                  <a:moveTo>
                    <a:pt x="20" y="40"/>
                  </a:moveTo>
                  <a:lnTo>
                    <a:pt x="14" y="40"/>
                  </a:lnTo>
                  <a:lnTo>
                    <a:pt x="14" y="22"/>
                  </a:lnTo>
                  <a:lnTo>
                    <a:pt x="0" y="22"/>
                  </a:lnTo>
                  <a:lnTo>
                    <a:pt x="0" y="17"/>
                  </a:lnTo>
                  <a:lnTo>
                    <a:pt x="14" y="17"/>
                  </a:lnTo>
                  <a:lnTo>
                    <a:pt x="14" y="1"/>
                  </a:lnTo>
                  <a:lnTo>
                    <a:pt x="20" y="1"/>
                  </a:lnTo>
                  <a:lnTo>
                    <a:pt x="20" y="17"/>
                  </a:lnTo>
                  <a:lnTo>
                    <a:pt x="51" y="17"/>
                  </a:lnTo>
                  <a:lnTo>
                    <a:pt x="51" y="0"/>
                  </a:lnTo>
                  <a:lnTo>
                    <a:pt x="57" y="0"/>
                  </a:lnTo>
                  <a:lnTo>
                    <a:pt x="57" y="17"/>
                  </a:lnTo>
                  <a:lnTo>
                    <a:pt x="70" y="17"/>
                  </a:lnTo>
                  <a:lnTo>
                    <a:pt x="70" y="22"/>
                  </a:lnTo>
                  <a:lnTo>
                    <a:pt x="57" y="22"/>
                  </a:lnTo>
                  <a:lnTo>
                    <a:pt x="57" y="30"/>
                  </a:lnTo>
                  <a:lnTo>
                    <a:pt x="57" y="30"/>
                  </a:lnTo>
                  <a:lnTo>
                    <a:pt x="56" y="37"/>
                  </a:lnTo>
                  <a:lnTo>
                    <a:pt x="54" y="43"/>
                  </a:lnTo>
                  <a:lnTo>
                    <a:pt x="51" y="48"/>
                  </a:lnTo>
                  <a:lnTo>
                    <a:pt x="47" y="53"/>
                  </a:lnTo>
                  <a:lnTo>
                    <a:pt x="40" y="56"/>
                  </a:lnTo>
                  <a:lnTo>
                    <a:pt x="33" y="59"/>
                  </a:lnTo>
                  <a:lnTo>
                    <a:pt x="25" y="60"/>
                  </a:lnTo>
                  <a:lnTo>
                    <a:pt x="15" y="61"/>
                  </a:lnTo>
                  <a:lnTo>
                    <a:pt x="14" y="56"/>
                  </a:lnTo>
                  <a:lnTo>
                    <a:pt x="14" y="56"/>
                  </a:lnTo>
                  <a:lnTo>
                    <a:pt x="23" y="55"/>
                  </a:lnTo>
                  <a:lnTo>
                    <a:pt x="31" y="54"/>
                  </a:lnTo>
                  <a:lnTo>
                    <a:pt x="37" y="51"/>
                  </a:lnTo>
                  <a:lnTo>
                    <a:pt x="42" y="48"/>
                  </a:lnTo>
                  <a:lnTo>
                    <a:pt x="42" y="48"/>
                  </a:lnTo>
                  <a:lnTo>
                    <a:pt x="46" y="45"/>
                  </a:lnTo>
                  <a:lnTo>
                    <a:pt x="49" y="40"/>
                  </a:lnTo>
                  <a:lnTo>
                    <a:pt x="50" y="36"/>
                  </a:lnTo>
                  <a:lnTo>
                    <a:pt x="51" y="30"/>
                  </a:lnTo>
                  <a:lnTo>
                    <a:pt x="51" y="22"/>
                  </a:lnTo>
                  <a:lnTo>
                    <a:pt x="20" y="22"/>
                  </a:lnTo>
                  <a:lnTo>
                    <a:pt x="20" y="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6" name="Freeform 90">
              <a:extLst>
                <a:ext uri="{FF2B5EF4-FFF2-40B4-BE49-F238E27FC236}">
                  <a16:creationId xmlns:a16="http://schemas.microsoft.com/office/drawing/2014/main" id="{0600001B-5F7B-4366-832A-14818192C78D}"/>
                </a:ext>
              </a:extLst>
            </p:cNvPr>
            <p:cNvSpPr>
              <a:spLocks noEditPoints="1"/>
            </p:cNvSpPr>
            <p:nvPr/>
          </p:nvSpPr>
          <p:spPr bwMode="auto">
            <a:xfrm>
              <a:off x="4778375" y="4859338"/>
              <a:ext cx="49213" cy="46038"/>
            </a:xfrm>
            <a:custGeom>
              <a:avLst/>
              <a:gdLst>
                <a:gd name="T0" fmla="*/ 62 w 62"/>
                <a:gd name="T1" fmla="*/ 23 h 57"/>
                <a:gd name="T2" fmla="*/ 62 w 62"/>
                <a:gd name="T3" fmla="*/ 23 h 57"/>
                <a:gd name="T4" fmla="*/ 55 w 62"/>
                <a:gd name="T5" fmla="*/ 33 h 57"/>
                <a:gd name="T6" fmla="*/ 46 w 62"/>
                <a:gd name="T7" fmla="*/ 41 h 57"/>
                <a:gd name="T8" fmla="*/ 46 w 62"/>
                <a:gd name="T9" fmla="*/ 41 h 57"/>
                <a:gd name="T10" fmla="*/ 37 w 62"/>
                <a:gd name="T11" fmla="*/ 48 h 57"/>
                <a:gd name="T12" fmla="*/ 27 w 62"/>
                <a:gd name="T13" fmla="*/ 52 h 57"/>
                <a:gd name="T14" fmla="*/ 27 w 62"/>
                <a:gd name="T15" fmla="*/ 52 h 57"/>
                <a:gd name="T16" fmla="*/ 14 w 62"/>
                <a:gd name="T17" fmla="*/ 55 h 57"/>
                <a:gd name="T18" fmla="*/ 2 w 62"/>
                <a:gd name="T19" fmla="*/ 57 h 57"/>
                <a:gd name="T20" fmla="*/ 0 w 62"/>
                <a:gd name="T21" fmla="*/ 52 h 57"/>
                <a:gd name="T22" fmla="*/ 0 w 62"/>
                <a:gd name="T23" fmla="*/ 52 h 57"/>
                <a:gd name="T24" fmla="*/ 11 w 62"/>
                <a:gd name="T25" fmla="*/ 50 h 57"/>
                <a:gd name="T26" fmla="*/ 22 w 62"/>
                <a:gd name="T27" fmla="*/ 48 h 57"/>
                <a:gd name="T28" fmla="*/ 22 w 62"/>
                <a:gd name="T29" fmla="*/ 48 h 57"/>
                <a:gd name="T30" fmla="*/ 30 w 62"/>
                <a:gd name="T31" fmla="*/ 44 h 57"/>
                <a:gd name="T32" fmla="*/ 37 w 62"/>
                <a:gd name="T33" fmla="*/ 40 h 57"/>
                <a:gd name="T34" fmla="*/ 37 w 62"/>
                <a:gd name="T35" fmla="*/ 40 h 57"/>
                <a:gd name="T36" fmla="*/ 48 w 62"/>
                <a:gd name="T37" fmla="*/ 32 h 57"/>
                <a:gd name="T38" fmla="*/ 48 w 62"/>
                <a:gd name="T39" fmla="*/ 32 h 57"/>
                <a:gd name="T40" fmla="*/ 52 w 62"/>
                <a:gd name="T41" fmla="*/ 27 h 57"/>
                <a:gd name="T42" fmla="*/ 57 w 62"/>
                <a:gd name="T43" fmla="*/ 20 h 57"/>
                <a:gd name="T44" fmla="*/ 62 w 62"/>
                <a:gd name="T45" fmla="*/ 23 h 57"/>
                <a:gd name="T46" fmla="*/ 31 w 62"/>
                <a:gd name="T47" fmla="*/ 14 h 57"/>
                <a:gd name="T48" fmla="*/ 27 w 62"/>
                <a:gd name="T49" fmla="*/ 19 h 57"/>
                <a:gd name="T50" fmla="*/ 27 w 62"/>
                <a:gd name="T51" fmla="*/ 19 h 57"/>
                <a:gd name="T52" fmla="*/ 13 w 62"/>
                <a:gd name="T53" fmla="*/ 12 h 57"/>
                <a:gd name="T54" fmla="*/ 1 w 62"/>
                <a:gd name="T55" fmla="*/ 5 h 57"/>
                <a:gd name="T56" fmla="*/ 4 w 62"/>
                <a:gd name="T57" fmla="*/ 0 h 57"/>
                <a:gd name="T58" fmla="*/ 4 w 62"/>
                <a:gd name="T59" fmla="*/ 0 h 57"/>
                <a:gd name="T60" fmla="*/ 17 w 62"/>
                <a:gd name="T61" fmla="*/ 6 h 57"/>
                <a:gd name="T62" fmla="*/ 31 w 62"/>
                <a:gd name="T63" fmla="*/ 14 h 57"/>
                <a:gd name="T64" fmla="*/ 31 w 62"/>
                <a:gd name="T65" fmla="*/ 1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57">
                  <a:moveTo>
                    <a:pt x="62" y="23"/>
                  </a:moveTo>
                  <a:lnTo>
                    <a:pt x="62" y="23"/>
                  </a:lnTo>
                  <a:lnTo>
                    <a:pt x="55" y="33"/>
                  </a:lnTo>
                  <a:lnTo>
                    <a:pt x="46" y="41"/>
                  </a:lnTo>
                  <a:lnTo>
                    <a:pt x="46" y="41"/>
                  </a:lnTo>
                  <a:lnTo>
                    <a:pt x="37" y="48"/>
                  </a:lnTo>
                  <a:lnTo>
                    <a:pt x="27" y="52"/>
                  </a:lnTo>
                  <a:lnTo>
                    <a:pt x="27" y="52"/>
                  </a:lnTo>
                  <a:lnTo>
                    <a:pt x="14" y="55"/>
                  </a:lnTo>
                  <a:lnTo>
                    <a:pt x="2" y="57"/>
                  </a:lnTo>
                  <a:lnTo>
                    <a:pt x="0" y="52"/>
                  </a:lnTo>
                  <a:lnTo>
                    <a:pt x="0" y="52"/>
                  </a:lnTo>
                  <a:lnTo>
                    <a:pt x="11" y="50"/>
                  </a:lnTo>
                  <a:lnTo>
                    <a:pt x="22" y="48"/>
                  </a:lnTo>
                  <a:lnTo>
                    <a:pt x="22" y="48"/>
                  </a:lnTo>
                  <a:lnTo>
                    <a:pt x="30" y="44"/>
                  </a:lnTo>
                  <a:lnTo>
                    <a:pt x="37" y="40"/>
                  </a:lnTo>
                  <a:lnTo>
                    <a:pt x="37" y="40"/>
                  </a:lnTo>
                  <a:lnTo>
                    <a:pt x="48" y="32"/>
                  </a:lnTo>
                  <a:lnTo>
                    <a:pt x="48" y="32"/>
                  </a:lnTo>
                  <a:lnTo>
                    <a:pt x="52" y="27"/>
                  </a:lnTo>
                  <a:lnTo>
                    <a:pt x="57" y="20"/>
                  </a:lnTo>
                  <a:lnTo>
                    <a:pt x="62" y="23"/>
                  </a:lnTo>
                  <a:close/>
                  <a:moveTo>
                    <a:pt x="31" y="14"/>
                  </a:moveTo>
                  <a:lnTo>
                    <a:pt x="27" y="19"/>
                  </a:lnTo>
                  <a:lnTo>
                    <a:pt x="27" y="19"/>
                  </a:lnTo>
                  <a:lnTo>
                    <a:pt x="13" y="12"/>
                  </a:lnTo>
                  <a:lnTo>
                    <a:pt x="1" y="5"/>
                  </a:lnTo>
                  <a:lnTo>
                    <a:pt x="4" y="0"/>
                  </a:lnTo>
                  <a:lnTo>
                    <a:pt x="4" y="0"/>
                  </a:lnTo>
                  <a:lnTo>
                    <a:pt x="17" y="6"/>
                  </a:lnTo>
                  <a:lnTo>
                    <a:pt x="31" y="14"/>
                  </a:lnTo>
                  <a:lnTo>
                    <a:pt x="31"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7" name="Freeform 91">
              <a:extLst>
                <a:ext uri="{FF2B5EF4-FFF2-40B4-BE49-F238E27FC236}">
                  <a16:creationId xmlns:a16="http://schemas.microsoft.com/office/drawing/2014/main" id="{6CCEA482-818B-4AB3-8E94-D2A7444F4EEE}"/>
                </a:ext>
              </a:extLst>
            </p:cNvPr>
            <p:cNvSpPr>
              <a:spLocks noEditPoints="1"/>
            </p:cNvSpPr>
            <p:nvPr/>
          </p:nvSpPr>
          <p:spPr bwMode="auto">
            <a:xfrm>
              <a:off x="4833938" y="4852988"/>
              <a:ext cx="53975" cy="52388"/>
            </a:xfrm>
            <a:custGeom>
              <a:avLst/>
              <a:gdLst>
                <a:gd name="T0" fmla="*/ 55 w 68"/>
                <a:gd name="T1" fmla="*/ 14 h 67"/>
                <a:gd name="T2" fmla="*/ 51 w 68"/>
                <a:gd name="T3" fmla="*/ 36 h 67"/>
                <a:gd name="T4" fmla="*/ 49 w 68"/>
                <a:gd name="T5" fmla="*/ 41 h 67"/>
                <a:gd name="T6" fmla="*/ 42 w 68"/>
                <a:gd name="T7" fmla="*/ 51 h 67"/>
                <a:gd name="T8" fmla="*/ 32 w 68"/>
                <a:gd name="T9" fmla="*/ 58 h 67"/>
                <a:gd name="T10" fmla="*/ 26 w 68"/>
                <a:gd name="T11" fmla="*/ 62 h 67"/>
                <a:gd name="T12" fmla="*/ 11 w 68"/>
                <a:gd name="T13" fmla="*/ 66 h 67"/>
                <a:gd name="T14" fmla="*/ 1 w 68"/>
                <a:gd name="T15" fmla="*/ 62 h 67"/>
                <a:gd name="T16" fmla="*/ 11 w 68"/>
                <a:gd name="T17" fmla="*/ 60 h 67"/>
                <a:gd name="T18" fmla="*/ 27 w 68"/>
                <a:gd name="T19" fmla="*/ 55 h 67"/>
                <a:gd name="T20" fmla="*/ 34 w 68"/>
                <a:gd name="T21" fmla="*/ 50 h 67"/>
                <a:gd name="T22" fmla="*/ 44 w 68"/>
                <a:gd name="T23" fmla="*/ 37 h 67"/>
                <a:gd name="T24" fmla="*/ 49 w 68"/>
                <a:gd name="T25" fmla="*/ 16 h 67"/>
                <a:gd name="T26" fmla="*/ 0 w 68"/>
                <a:gd name="T27" fmla="*/ 11 h 67"/>
                <a:gd name="T28" fmla="*/ 52 w 68"/>
                <a:gd name="T29" fmla="*/ 11 h 67"/>
                <a:gd name="T30" fmla="*/ 51 w 68"/>
                <a:gd name="T31" fmla="*/ 7 h 67"/>
                <a:gd name="T32" fmla="*/ 54 w 68"/>
                <a:gd name="T33" fmla="*/ 2 h 67"/>
                <a:gd name="T34" fmla="*/ 56 w 68"/>
                <a:gd name="T35" fmla="*/ 1 h 67"/>
                <a:gd name="T36" fmla="*/ 59 w 68"/>
                <a:gd name="T37" fmla="*/ 0 h 67"/>
                <a:gd name="T38" fmla="*/ 66 w 68"/>
                <a:gd name="T39" fmla="*/ 2 h 67"/>
                <a:gd name="T40" fmla="*/ 67 w 68"/>
                <a:gd name="T41" fmla="*/ 5 h 67"/>
                <a:gd name="T42" fmla="*/ 68 w 68"/>
                <a:gd name="T43" fmla="*/ 8 h 67"/>
                <a:gd name="T44" fmla="*/ 66 w 68"/>
                <a:gd name="T45" fmla="*/ 13 h 67"/>
                <a:gd name="T46" fmla="*/ 62 w 68"/>
                <a:gd name="T47" fmla="*/ 14 h 67"/>
                <a:gd name="T48" fmla="*/ 59 w 68"/>
                <a:gd name="T49" fmla="*/ 15 h 67"/>
                <a:gd name="T50" fmla="*/ 55 w 68"/>
                <a:gd name="T51" fmla="*/ 14 h 67"/>
                <a:gd name="T52" fmla="*/ 59 w 68"/>
                <a:gd name="T53" fmla="*/ 13 h 67"/>
                <a:gd name="T54" fmla="*/ 63 w 68"/>
                <a:gd name="T55" fmla="*/ 11 h 67"/>
                <a:gd name="T56" fmla="*/ 64 w 68"/>
                <a:gd name="T57" fmla="*/ 9 h 67"/>
                <a:gd name="T58" fmla="*/ 64 w 68"/>
                <a:gd name="T59" fmla="*/ 8 h 67"/>
                <a:gd name="T60" fmla="*/ 63 w 68"/>
                <a:gd name="T61" fmla="*/ 4 h 67"/>
                <a:gd name="T62" fmla="*/ 61 w 68"/>
                <a:gd name="T63" fmla="*/ 3 h 67"/>
                <a:gd name="T64" fmla="*/ 59 w 68"/>
                <a:gd name="T65" fmla="*/ 2 h 67"/>
                <a:gd name="T66" fmla="*/ 55 w 68"/>
                <a:gd name="T67" fmla="*/ 4 h 67"/>
                <a:gd name="T68" fmla="*/ 54 w 68"/>
                <a:gd name="T69" fmla="*/ 6 h 67"/>
                <a:gd name="T70" fmla="*/ 54 w 68"/>
                <a:gd name="T71" fmla="*/ 7 h 67"/>
                <a:gd name="T72" fmla="*/ 55 w 68"/>
                <a:gd name="T73" fmla="*/ 11 h 67"/>
                <a:gd name="T74" fmla="*/ 57 w 68"/>
                <a:gd name="T75" fmla="*/ 12 h 67"/>
                <a:gd name="T76" fmla="*/ 59 w 68"/>
                <a:gd name="T77"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 h="67">
                  <a:moveTo>
                    <a:pt x="55" y="14"/>
                  </a:moveTo>
                  <a:lnTo>
                    <a:pt x="55" y="14"/>
                  </a:lnTo>
                  <a:lnTo>
                    <a:pt x="53" y="30"/>
                  </a:lnTo>
                  <a:lnTo>
                    <a:pt x="51" y="36"/>
                  </a:lnTo>
                  <a:lnTo>
                    <a:pt x="49" y="41"/>
                  </a:lnTo>
                  <a:lnTo>
                    <a:pt x="49" y="41"/>
                  </a:lnTo>
                  <a:lnTo>
                    <a:pt x="46" y="46"/>
                  </a:lnTo>
                  <a:lnTo>
                    <a:pt x="42" y="51"/>
                  </a:lnTo>
                  <a:lnTo>
                    <a:pt x="38" y="55"/>
                  </a:lnTo>
                  <a:lnTo>
                    <a:pt x="32" y="58"/>
                  </a:lnTo>
                  <a:lnTo>
                    <a:pt x="32" y="58"/>
                  </a:lnTo>
                  <a:lnTo>
                    <a:pt x="26" y="62"/>
                  </a:lnTo>
                  <a:lnTo>
                    <a:pt x="19" y="64"/>
                  </a:lnTo>
                  <a:lnTo>
                    <a:pt x="11" y="66"/>
                  </a:lnTo>
                  <a:lnTo>
                    <a:pt x="2" y="67"/>
                  </a:lnTo>
                  <a:lnTo>
                    <a:pt x="1" y="62"/>
                  </a:lnTo>
                  <a:lnTo>
                    <a:pt x="1" y="62"/>
                  </a:lnTo>
                  <a:lnTo>
                    <a:pt x="11" y="60"/>
                  </a:lnTo>
                  <a:lnTo>
                    <a:pt x="19" y="58"/>
                  </a:lnTo>
                  <a:lnTo>
                    <a:pt x="27" y="55"/>
                  </a:lnTo>
                  <a:lnTo>
                    <a:pt x="34" y="50"/>
                  </a:lnTo>
                  <a:lnTo>
                    <a:pt x="34" y="50"/>
                  </a:lnTo>
                  <a:lnTo>
                    <a:pt x="40" y="45"/>
                  </a:lnTo>
                  <a:lnTo>
                    <a:pt x="44" y="37"/>
                  </a:lnTo>
                  <a:lnTo>
                    <a:pt x="48" y="28"/>
                  </a:lnTo>
                  <a:lnTo>
                    <a:pt x="49" y="16"/>
                  </a:lnTo>
                  <a:lnTo>
                    <a:pt x="0" y="16"/>
                  </a:lnTo>
                  <a:lnTo>
                    <a:pt x="0" y="11"/>
                  </a:lnTo>
                  <a:lnTo>
                    <a:pt x="52" y="11"/>
                  </a:lnTo>
                  <a:lnTo>
                    <a:pt x="52" y="11"/>
                  </a:lnTo>
                  <a:lnTo>
                    <a:pt x="51" y="7"/>
                  </a:lnTo>
                  <a:lnTo>
                    <a:pt x="51" y="7"/>
                  </a:lnTo>
                  <a:lnTo>
                    <a:pt x="52" y="5"/>
                  </a:lnTo>
                  <a:lnTo>
                    <a:pt x="54" y="2"/>
                  </a:lnTo>
                  <a:lnTo>
                    <a:pt x="54" y="2"/>
                  </a:lnTo>
                  <a:lnTo>
                    <a:pt x="56" y="1"/>
                  </a:lnTo>
                  <a:lnTo>
                    <a:pt x="59" y="0"/>
                  </a:lnTo>
                  <a:lnTo>
                    <a:pt x="59" y="0"/>
                  </a:lnTo>
                  <a:lnTo>
                    <a:pt x="62" y="0"/>
                  </a:lnTo>
                  <a:lnTo>
                    <a:pt x="66" y="2"/>
                  </a:lnTo>
                  <a:lnTo>
                    <a:pt x="66" y="2"/>
                  </a:lnTo>
                  <a:lnTo>
                    <a:pt x="67" y="5"/>
                  </a:lnTo>
                  <a:lnTo>
                    <a:pt x="68" y="8"/>
                  </a:lnTo>
                  <a:lnTo>
                    <a:pt x="68" y="8"/>
                  </a:lnTo>
                  <a:lnTo>
                    <a:pt x="67" y="10"/>
                  </a:lnTo>
                  <a:lnTo>
                    <a:pt x="66" y="13"/>
                  </a:lnTo>
                  <a:lnTo>
                    <a:pt x="66" y="13"/>
                  </a:lnTo>
                  <a:lnTo>
                    <a:pt x="62" y="14"/>
                  </a:lnTo>
                  <a:lnTo>
                    <a:pt x="59" y="15"/>
                  </a:lnTo>
                  <a:lnTo>
                    <a:pt x="59" y="15"/>
                  </a:lnTo>
                  <a:lnTo>
                    <a:pt x="55" y="14"/>
                  </a:lnTo>
                  <a:lnTo>
                    <a:pt x="55" y="14"/>
                  </a:lnTo>
                  <a:close/>
                  <a:moveTo>
                    <a:pt x="59" y="13"/>
                  </a:moveTo>
                  <a:lnTo>
                    <a:pt x="59" y="13"/>
                  </a:lnTo>
                  <a:lnTo>
                    <a:pt x="61" y="12"/>
                  </a:lnTo>
                  <a:lnTo>
                    <a:pt x="63" y="11"/>
                  </a:lnTo>
                  <a:lnTo>
                    <a:pt x="63" y="11"/>
                  </a:lnTo>
                  <a:lnTo>
                    <a:pt x="64" y="9"/>
                  </a:lnTo>
                  <a:lnTo>
                    <a:pt x="64" y="8"/>
                  </a:lnTo>
                  <a:lnTo>
                    <a:pt x="64" y="8"/>
                  </a:lnTo>
                  <a:lnTo>
                    <a:pt x="64" y="6"/>
                  </a:lnTo>
                  <a:lnTo>
                    <a:pt x="63" y="4"/>
                  </a:lnTo>
                  <a:lnTo>
                    <a:pt x="63" y="4"/>
                  </a:lnTo>
                  <a:lnTo>
                    <a:pt x="61" y="3"/>
                  </a:lnTo>
                  <a:lnTo>
                    <a:pt x="59" y="2"/>
                  </a:lnTo>
                  <a:lnTo>
                    <a:pt x="59" y="2"/>
                  </a:lnTo>
                  <a:lnTo>
                    <a:pt x="57" y="3"/>
                  </a:lnTo>
                  <a:lnTo>
                    <a:pt x="55" y="4"/>
                  </a:lnTo>
                  <a:lnTo>
                    <a:pt x="55" y="4"/>
                  </a:lnTo>
                  <a:lnTo>
                    <a:pt x="54" y="6"/>
                  </a:lnTo>
                  <a:lnTo>
                    <a:pt x="54" y="7"/>
                  </a:lnTo>
                  <a:lnTo>
                    <a:pt x="54" y="7"/>
                  </a:lnTo>
                  <a:lnTo>
                    <a:pt x="54" y="9"/>
                  </a:lnTo>
                  <a:lnTo>
                    <a:pt x="55" y="11"/>
                  </a:lnTo>
                  <a:lnTo>
                    <a:pt x="55" y="11"/>
                  </a:lnTo>
                  <a:lnTo>
                    <a:pt x="57" y="12"/>
                  </a:lnTo>
                  <a:lnTo>
                    <a:pt x="59" y="13"/>
                  </a:lnTo>
                  <a:lnTo>
                    <a:pt x="59"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8" name="Freeform 92">
              <a:extLst>
                <a:ext uri="{FF2B5EF4-FFF2-40B4-BE49-F238E27FC236}">
                  <a16:creationId xmlns:a16="http://schemas.microsoft.com/office/drawing/2014/main" id="{9B0277C0-7C49-4F4E-9A9D-8033C7C1C475}"/>
                </a:ext>
              </a:extLst>
            </p:cNvPr>
            <p:cNvSpPr>
              <a:spLocks noEditPoints="1"/>
            </p:cNvSpPr>
            <p:nvPr/>
          </p:nvSpPr>
          <p:spPr bwMode="auto">
            <a:xfrm>
              <a:off x="4887913" y="4859338"/>
              <a:ext cx="58738" cy="46038"/>
            </a:xfrm>
            <a:custGeom>
              <a:avLst/>
              <a:gdLst>
                <a:gd name="T0" fmla="*/ 22 w 73"/>
                <a:gd name="T1" fmla="*/ 19 h 59"/>
                <a:gd name="T2" fmla="*/ 22 w 73"/>
                <a:gd name="T3" fmla="*/ 19 h 59"/>
                <a:gd name="T4" fmla="*/ 22 w 73"/>
                <a:gd name="T5" fmla="*/ 33 h 59"/>
                <a:gd name="T6" fmla="*/ 22 w 73"/>
                <a:gd name="T7" fmla="*/ 33 h 59"/>
                <a:gd name="T8" fmla="*/ 20 w 73"/>
                <a:gd name="T9" fmla="*/ 38 h 59"/>
                <a:gd name="T10" fmla="*/ 18 w 73"/>
                <a:gd name="T11" fmla="*/ 43 h 59"/>
                <a:gd name="T12" fmla="*/ 18 w 73"/>
                <a:gd name="T13" fmla="*/ 43 h 59"/>
                <a:gd name="T14" fmla="*/ 15 w 73"/>
                <a:gd name="T15" fmla="*/ 48 h 59"/>
                <a:gd name="T16" fmla="*/ 12 w 73"/>
                <a:gd name="T17" fmla="*/ 52 h 59"/>
                <a:gd name="T18" fmla="*/ 12 w 73"/>
                <a:gd name="T19" fmla="*/ 52 h 59"/>
                <a:gd name="T20" fmla="*/ 7 w 73"/>
                <a:gd name="T21" fmla="*/ 56 h 59"/>
                <a:gd name="T22" fmla="*/ 3 w 73"/>
                <a:gd name="T23" fmla="*/ 59 h 59"/>
                <a:gd name="T24" fmla="*/ 0 w 73"/>
                <a:gd name="T25" fmla="*/ 54 h 59"/>
                <a:gd name="T26" fmla="*/ 0 w 73"/>
                <a:gd name="T27" fmla="*/ 54 h 59"/>
                <a:gd name="T28" fmla="*/ 5 w 73"/>
                <a:gd name="T29" fmla="*/ 51 h 59"/>
                <a:gd name="T30" fmla="*/ 9 w 73"/>
                <a:gd name="T31" fmla="*/ 47 h 59"/>
                <a:gd name="T32" fmla="*/ 9 w 73"/>
                <a:gd name="T33" fmla="*/ 47 h 59"/>
                <a:gd name="T34" fmla="*/ 12 w 73"/>
                <a:gd name="T35" fmla="*/ 42 h 59"/>
                <a:gd name="T36" fmla="*/ 14 w 73"/>
                <a:gd name="T37" fmla="*/ 37 h 59"/>
                <a:gd name="T38" fmla="*/ 14 w 73"/>
                <a:gd name="T39" fmla="*/ 37 h 59"/>
                <a:gd name="T40" fmla="*/ 16 w 73"/>
                <a:gd name="T41" fmla="*/ 29 h 59"/>
                <a:gd name="T42" fmla="*/ 16 w 73"/>
                <a:gd name="T43" fmla="*/ 18 h 59"/>
                <a:gd name="T44" fmla="*/ 16 w 73"/>
                <a:gd name="T45" fmla="*/ 2 h 59"/>
                <a:gd name="T46" fmla="*/ 22 w 73"/>
                <a:gd name="T47" fmla="*/ 2 h 59"/>
                <a:gd name="T48" fmla="*/ 22 w 73"/>
                <a:gd name="T49" fmla="*/ 19 h 59"/>
                <a:gd name="T50" fmla="*/ 73 w 73"/>
                <a:gd name="T51" fmla="*/ 32 h 59"/>
                <a:gd name="T52" fmla="*/ 73 w 73"/>
                <a:gd name="T53" fmla="*/ 32 h 59"/>
                <a:gd name="T54" fmla="*/ 71 w 73"/>
                <a:gd name="T55" fmla="*/ 36 h 59"/>
                <a:gd name="T56" fmla="*/ 68 w 73"/>
                <a:gd name="T57" fmla="*/ 41 h 59"/>
                <a:gd name="T58" fmla="*/ 64 w 73"/>
                <a:gd name="T59" fmla="*/ 45 h 59"/>
                <a:gd name="T60" fmla="*/ 59 w 73"/>
                <a:gd name="T61" fmla="*/ 48 h 59"/>
                <a:gd name="T62" fmla="*/ 59 w 73"/>
                <a:gd name="T63" fmla="*/ 48 h 59"/>
                <a:gd name="T64" fmla="*/ 49 w 73"/>
                <a:gd name="T65" fmla="*/ 54 h 59"/>
                <a:gd name="T66" fmla="*/ 40 w 73"/>
                <a:gd name="T67" fmla="*/ 58 h 59"/>
                <a:gd name="T68" fmla="*/ 37 w 73"/>
                <a:gd name="T69" fmla="*/ 56 h 59"/>
                <a:gd name="T70" fmla="*/ 37 w 73"/>
                <a:gd name="T71" fmla="*/ 0 h 59"/>
                <a:gd name="T72" fmla="*/ 43 w 73"/>
                <a:gd name="T73" fmla="*/ 0 h 59"/>
                <a:gd name="T74" fmla="*/ 43 w 73"/>
                <a:gd name="T75" fmla="*/ 51 h 59"/>
                <a:gd name="T76" fmla="*/ 43 w 73"/>
                <a:gd name="T77" fmla="*/ 51 h 59"/>
                <a:gd name="T78" fmla="*/ 49 w 73"/>
                <a:gd name="T79" fmla="*/ 48 h 59"/>
                <a:gd name="T80" fmla="*/ 57 w 73"/>
                <a:gd name="T81" fmla="*/ 43 h 59"/>
                <a:gd name="T82" fmla="*/ 57 w 73"/>
                <a:gd name="T83" fmla="*/ 43 h 59"/>
                <a:gd name="T84" fmla="*/ 63 w 73"/>
                <a:gd name="T85" fmla="*/ 37 h 59"/>
                <a:gd name="T86" fmla="*/ 69 w 73"/>
                <a:gd name="T87" fmla="*/ 29 h 59"/>
                <a:gd name="T88" fmla="*/ 73 w 73"/>
                <a:gd name="T89" fmla="*/ 3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 h="59">
                  <a:moveTo>
                    <a:pt x="22" y="19"/>
                  </a:moveTo>
                  <a:lnTo>
                    <a:pt x="22" y="19"/>
                  </a:lnTo>
                  <a:lnTo>
                    <a:pt x="22" y="33"/>
                  </a:lnTo>
                  <a:lnTo>
                    <a:pt x="22" y="33"/>
                  </a:lnTo>
                  <a:lnTo>
                    <a:pt x="20" y="38"/>
                  </a:lnTo>
                  <a:lnTo>
                    <a:pt x="18" y="43"/>
                  </a:lnTo>
                  <a:lnTo>
                    <a:pt x="18" y="43"/>
                  </a:lnTo>
                  <a:lnTo>
                    <a:pt x="15" y="48"/>
                  </a:lnTo>
                  <a:lnTo>
                    <a:pt x="12" y="52"/>
                  </a:lnTo>
                  <a:lnTo>
                    <a:pt x="12" y="52"/>
                  </a:lnTo>
                  <a:lnTo>
                    <a:pt x="7" y="56"/>
                  </a:lnTo>
                  <a:lnTo>
                    <a:pt x="3" y="59"/>
                  </a:lnTo>
                  <a:lnTo>
                    <a:pt x="0" y="54"/>
                  </a:lnTo>
                  <a:lnTo>
                    <a:pt x="0" y="54"/>
                  </a:lnTo>
                  <a:lnTo>
                    <a:pt x="5" y="51"/>
                  </a:lnTo>
                  <a:lnTo>
                    <a:pt x="9" y="47"/>
                  </a:lnTo>
                  <a:lnTo>
                    <a:pt x="9" y="47"/>
                  </a:lnTo>
                  <a:lnTo>
                    <a:pt x="12" y="42"/>
                  </a:lnTo>
                  <a:lnTo>
                    <a:pt x="14" y="37"/>
                  </a:lnTo>
                  <a:lnTo>
                    <a:pt x="14" y="37"/>
                  </a:lnTo>
                  <a:lnTo>
                    <a:pt x="16" y="29"/>
                  </a:lnTo>
                  <a:lnTo>
                    <a:pt x="16" y="18"/>
                  </a:lnTo>
                  <a:lnTo>
                    <a:pt x="16" y="2"/>
                  </a:lnTo>
                  <a:lnTo>
                    <a:pt x="22" y="2"/>
                  </a:lnTo>
                  <a:lnTo>
                    <a:pt x="22" y="19"/>
                  </a:lnTo>
                  <a:close/>
                  <a:moveTo>
                    <a:pt x="73" y="32"/>
                  </a:moveTo>
                  <a:lnTo>
                    <a:pt x="73" y="32"/>
                  </a:lnTo>
                  <a:lnTo>
                    <a:pt x="71" y="36"/>
                  </a:lnTo>
                  <a:lnTo>
                    <a:pt x="68" y="41"/>
                  </a:lnTo>
                  <a:lnTo>
                    <a:pt x="64" y="45"/>
                  </a:lnTo>
                  <a:lnTo>
                    <a:pt x="59" y="48"/>
                  </a:lnTo>
                  <a:lnTo>
                    <a:pt x="59" y="48"/>
                  </a:lnTo>
                  <a:lnTo>
                    <a:pt x="49" y="54"/>
                  </a:lnTo>
                  <a:lnTo>
                    <a:pt x="40" y="58"/>
                  </a:lnTo>
                  <a:lnTo>
                    <a:pt x="37" y="56"/>
                  </a:lnTo>
                  <a:lnTo>
                    <a:pt x="37" y="0"/>
                  </a:lnTo>
                  <a:lnTo>
                    <a:pt x="43" y="0"/>
                  </a:lnTo>
                  <a:lnTo>
                    <a:pt x="43" y="51"/>
                  </a:lnTo>
                  <a:lnTo>
                    <a:pt x="43" y="51"/>
                  </a:lnTo>
                  <a:lnTo>
                    <a:pt x="49" y="48"/>
                  </a:lnTo>
                  <a:lnTo>
                    <a:pt x="57" y="43"/>
                  </a:lnTo>
                  <a:lnTo>
                    <a:pt x="57" y="43"/>
                  </a:lnTo>
                  <a:lnTo>
                    <a:pt x="63" y="37"/>
                  </a:lnTo>
                  <a:lnTo>
                    <a:pt x="69" y="29"/>
                  </a:lnTo>
                  <a:lnTo>
                    <a:pt x="73"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9" name="Freeform 93">
              <a:extLst>
                <a:ext uri="{FF2B5EF4-FFF2-40B4-BE49-F238E27FC236}">
                  <a16:creationId xmlns:a16="http://schemas.microsoft.com/office/drawing/2014/main" id="{7583BCC6-8DAE-4B68-8D94-A93C81735C05}"/>
                </a:ext>
              </a:extLst>
            </p:cNvPr>
            <p:cNvSpPr>
              <a:spLocks/>
            </p:cNvSpPr>
            <p:nvPr/>
          </p:nvSpPr>
          <p:spPr bwMode="auto">
            <a:xfrm>
              <a:off x="4948238" y="4860925"/>
              <a:ext cx="55563" cy="44450"/>
            </a:xfrm>
            <a:custGeom>
              <a:avLst/>
              <a:gdLst>
                <a:gd name="T0" fmla="*/ 69 w 69"/>
                <a:gd name="T1" fmla="*/ 53 h 57"/>
                <a:gd name="T2" fmla="*/ 64 w 69"/>
                <a:gd name="T3" fmla="*/ 57 h 57"/>
                <a:gd name="T4" fmla="*/ 64 w 69"/>
                <a:gd name="T5" fmla="*/ 57 h 57"/>
                <a:gd name="T6" fmla="*/ 53 w 69"/>
                <a:gd name="T7" fmla="*/ 46 h 57"/>
                <a:gd name="T8" fmla="*/ 38 w 69"/>
                <a:gd name="T9" fmla="*/ 33 h 57"/>
                <a:gd name="T10" fmla="*/ 38 w 69"/>
                <a:gd name="T11" fmla="*/ 33 h 57"/>
                <a:gd name="T12" fmla="*/ 28 w 69"/>
                <a:gd name="T13" fmla="*/ 41 h 57"/>
                <a:gd name="T14" fmla="*/ 20 w 69"/>
                <a:gd name="T15" fmla="*/ 48 h 57"/>
                <a:gd name="T16" fmla="*/ 11 w 69"/>
                <a:gd name="T17" fmla="*/ 53 h 57"/>
                <a:gd name="T18" fmla="*/ 2 w 69"/>
                <a:gd name="T19" fmla="*/ 57 h 57"/>
                <a:gd name="T20" fmla="*/ 0 w 69"/>
                <a:gd name="T21" fmla="*/ 53 h 57"/>
                <a:gd name="T22" fmla="*/ 0 w 69"/>
                <a:gd name="T23" fmla="*/ 53 h 57"/>
                <a:gd name="T24" fmla="*/ 7 w 69"/>
                <a:gd name="T25" fmla="*/ 49 h 57"/>
                <a:gd name="T26" fmla="*/ 14 w 69"/>
                <a:gd name="T27" fmla="*/ 45 h 57"/>
                <a:gd name="T28" fmla="*/ 21 w 69"/>
                <a:gd name="T29" fmla="*/ 40 h 57"/>
                <a:gd name="T30" fmla="*/ 29 w 69"/>
                <a:gd name="T31" fmla="*/ 34 h 57"/>
                <a:gd name="T32" fmla="*/ 29 w 69"/>
                <a:gd name="T33" fmla="*/ 34 h 57"/>
                <a:gd name="T34" fmla="*/ 36 w 69"/>
                <a:gd name="T35" fmla="*/ 27 h 57"/>
                <a:gd name="T36" fmla="*/ 42 w 69"/>
                <a:gd name="T37" fmla="*/ 20 h 57"/>
                <a:gd name="T38" fmla="*/ 46 w 69"/>
                <a:gd name="T39" fmla="*/ 13 h 57"/>
                <a:gd name="T40" fmla="*/ 50 w 69"/>
                <a:gd name="T41" fmla="*/ 5 h 57"/>
                <a:gd name="T42" fmla="*/ 9 w 69"/>
                <a:gd name="T43" fmla="*/ 5 h 57"/>
                <a:gd name="T44" fmla="*/ 9 w 69"/>
                <a:gd name="T45" fmla="*/ 0 h 57"/>
                <a:gd name="T46" fmla="*/ 56 w 69"/>
                <a:gd name="T47" fmla="*/ 0 h 57"/>
                <a:gd name="T48" fmla="*/ 57 w 69"/>
                <a:gd name="T49" fmla="*/ 1 h 57"/>
                <a:gd name="T50" fmla="*/ 57 w 69"/>
                <a:gd name="T51" fmla="*/ 1 h 57"/>
                <a:gd name="T52" fmla="*/ 55 w 69"/>
                <a:gd name="T53" fmla="*/ 10 h 57"/>
                <a:gd name="T54" fmla="*/ 51 w 69"/>
                <a:gd name="T55" fmla="*/ 16 h 57"/>
                <a:gd name="T56" fmla="*/ 47 w 69"/>
                <a:gd name="T57" fmla="*/ 23 h 57"/>
                <a:gd name="T58" fmla="*/ 42 w 69"/>
                <a:gd name="T59" fmla="*/ 29 h 57"/>
                <a:gd name="T60" fmla="*/ 42 w 69"/>
                <a:gd name="T61" fmla="*/ 29 h 57"/>
                <a:gd name="T62" fmla="*/ 54 w 69"/>
                <a:gd name="T63" fmla="*/ 40 h 57"/>
                <a:gd name="T64" fmla="*/ 69 w 69"/>
                <a:gd name="T65" fmla="*/ 53 h 57"/>
                <a:gd name="T66" fmla="*/ 69 w 69"/>
                <a:gd name="T67" fmla="*/ 5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57">
                  <a:moveTo>
                    <a:pt x="69" y="53"/>
                  </a:moveTo>
                  <a:lnTo>
                    <a:pt x="64" y="57"/>
                  </a:lnTo>
                  <a:lnTo>
                    <a:pt x="64" y="57"/>
                  </a:lnTo>
                  <a:lnTo>
                    <a:pt x="53" y="46"/>
                  </a:lnTo>
                  <a:lnTo>
                    <a:pt x="38" y="33"/>
                  </a:lnTo>
                  <a:lnTo>
                    <a:pt x="38" y="33"/>
                  </a:lnTo>
                  <a:lnTo>
                    <a:pt x="28" y="41"/>
                  </a:lnTo>
                  <a:lnTo>
                    <a:pt x="20" y="48"/>
                  </a:lnTo>
                  <a:lnTo>
                    <a:pt x="11" y="53"/>
                  </a:lnTo>
                  <a:lnTo>
                    <a:pt x="2" y="57"/>
                  </a:lnTo>
                  <a:lnTo>
                    <a:pt x="0" y="53"/>
                  </a:lnTo>
                  <a:lnTo>
                    <a:pt x="0" y="53"/>
                  </a:lnTo>
                  <a:lnTo>
                    <a:pt x="7" y="49"/>
                  </a:lnTo>
                  <a:lnTo>
                    <a:pt x="14" y="45"/>
                  </a:lnTo>
                  <a:lnTo>
                    <a:pt x="21" y="40"/>
                  </a:lnTo>
                  <a:lnTo>
                    <a:pt x="29" y="34"/>
                  </a:lnTo>
                  <a:lnTo>
                    <a:pt x="29" y="34"/>
                  </a:lnTo>
                  <a:lnTo>
                    <a:pt x="36" y="27"/>
                  </a:lnTo>
                  <a:lnTo>
                    <a:pt x="42" y="20"/>
                  </a:lnTo>
                  <a:lnTo>
                    <a:pt x="46" y="13"/>
                  </a:lnTo>
                  <a:lnTo>
                    <a:pt x="50" y="5"/>
                  </a:lnTo>
                  <a:lnTo>
                    <a:pt x="9" y="5"/>
                  </a:lnTo>
                  <a:lnTo>
                    <a:pt x="9" y="0"/>
                  </a:lnTo>
                  <a:lnTo>
                    <a:pt x="56" y="0"/>
                  </a:lnTo>
                  <a:lnTo>
                    <a:pt x="57" y="1"/>
                  </a:lnTo>
                  <a:lnTo>
                    <a:pt x="57" y="1"/>
                  </a:lnTo>
                  <a:lnTo>
                    <a:pt x="55" y="10"/>
                  </a:lnTo>
                  <a:lnTo>
                    <a:pt x="51" y="16"/>
                  </a:lnTo>
                  <a:lnTo>
                    <a:pt x="47" y="23"/>
                  </a:lnTo>
                  <a:lnTo>
                    <a:pt x="42" y="29"/>
                  </a:lnTo>
                  <a:lnTo>
                    <a:pt x="42" y="29"/>
                  </a:lnTo>
                  <a:lnTo>
                    <a:pt x="54" y="40"/>
                  </a:lnTo>
                  <a:lnTo>
                    <a:pt x="69" y="53"/>
                  </a:lnTo>
                  <a:lnTo>
                    <a:pt x="69"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0" name="Freeform 94">
              <a:extLst>
                <a:ext uri="{FF2B5EF4-FFF2-40B4-BE49-F238E27FC236}">
                  <a16:creationId xmlns:a16="http://schemas.microsoft.com/office/drawing/2014/main" id="{8EEDF07B-B538-4ACD-B4C5-86939CF3E6F1}"/>
                </a:ext>
              </a:extLst>
            </p:cNvPr>
            <p:cNvSpPr>
              <a:spLocks noEditPoints="1"/>
            </p:cNvSpPr>
            <p:nvPr/>
          </p:nvSpPr>
          <p:spPr bwMode="auto">
            <a:xfrm>
              <a:off x="5011738" y="4859338"/>
              <a:ext cx="46038" cy="46038"/>
            </a:xfrm>
            <a:custGeom>
              <a:avLst/>
              <a:gdLst>
                <a:gd name="T0" fmla="*/ 58 w 58"/>
                <a:gd name="T1" fmla="*/ 19 h 58"/>
                <a:gd name="T2" fmla="*/ 58 w 58"/>
                <a:gd name="T3" fmla="*/ 19 h 58"/>
                <a:gd name="T4" fmla="*/ 57 w 58"/>
                <a:gd name="T5" fmla="*/ 29 h 58"/>
                <a:gd name="T6" fmla="*/ 57 w 58"/>
                <a:gd name="T7" fmla="*/ 29 h 58"/>
                <a:gd name="T8" fmla="*/ 53 w 58"/>
                <a:gd name="T9" fmla="*/ 38 h 58"/>
                <a:gd name="T10" fmla="*/ 53 w 58"/>
                <a:gd name="T11" fmla="*/ 38 h 58"/>
                <a:gd name="T12" fmla="*/ 50 w 58"/>
                <a:gd name="T13" fmla="*/ 44 h 58"/>
                <a:gd name="T14" fmla="*/ 44 w 58"/>
                <a:gd name="T15" fmla="*/ 49 h 58"/>
                <a:gd name="T16" fmla="*/ 44 w 58"/>
                <a:gd name="T17" fmla="*/ 49 h 58"/>
                <a:gd name="T18" fmla="*/ 38 w 58"/>
                <a:gd name="T19" fmla="*/ 53 h 58"/>
                <a:gd name="T20" fmla="*/ 30 w 58"/>
                <a:gd name="T21" fmla="*/ 56 h 58"/>
                <a:gd name="T22" fmla="*/ 30 w 58"/>
                <a:gd name="T23" fmla="*/ 56 h 58"/>
                <a:gd name="T24" fmla="*/ 21 w 58"/>
                <a:gd name="T25" fmla="*/ 57 h 58"/>
                <a:gd name="T26" fmla="*/ 9 w 58"/>
                <a:gd name="T27" fmla="*/ 58 h 58"/>
                <a:gd name="T28" fmla="*/ 8 w 58"/>
                <a:gd name="T29" fmla="*/ 53 h 58"/>
                <a:gd name="T30" fmla="*/ 8 w 58"/>
                <a:gd name="T31" fmla="*/ 53 h 58"/>
                <a:gd name="T32" fmla="*/ 18 w 58"/>
                <a:gd name="T33" fmla="*/ 52 h 58"/>
                <a:gd name="T34" fmla="*/ 27 w 58"/>
                <a:gd name="T35" fmla="*/ 51 h 58"/>
                <a:gd name="T36" fmla="*/ 34 w 58"/>
                <a:gd name="T37" fmla="*/ 49 h 58"/>
                <a:gd name="T38" fmla="*/ 39 w 58"/>
                <a:gd name="T39" fmla="*/ 45 h 58"/>
                <a:gd name="T40" fmla="*/ 39 w 58"/>
                <a:gd name="T41" fmla="*/ 45 h 58"/>
                <a:gd name="T42" fmla="*/ 44 w 58"/>
                <a:gd name="T43" fmla="*/ 41 h 58"/>
                <a:gd name="T44" fmla="*/ 48 w 58"/>
                <a:gd name="T45" fmla="*/ 36 h 58"/>
                <a:gd name="T46" fmla="*/ 50 w 58"/>
                <a:gd name="T47" fmla="*/ 31 h 58"/>
                <a:gd name="T48" fmla="*/ 52 w 58"/>
                <a:gd name="T49" fmla="*/ 24 h 58"/>
                <a:gd name="T50" fmla="*/ 0 w 58"/>
                <a:gd name="T51" fmla="*/ 24 h 58"/>
                <a:gd name="T52" fmla="*/ 0 w 58"/>
                <a:gd name="T53" fmla="*/ 19 h 58"/>
                <a:gd name="T54" fmla="*/ 58 w 58"/>
                <a:gd name="T55" fmla="*/ 19 h 58"/>
                <a:gd name="T56" fmla="*/ 56 w 58"/>
                <a:gd name="T57" fmla="*/ 5 h 58"/>
                <a:gd name="T58" fmla="*/ 2 w 58"/>
                <a:gd name="T59" fmla="*/ 5 h 58"/>
                <a:gd name="T60" fmla="*/ 2 w 58"/>
                <a:gd name="T61" fmla="*/ 0 h 58"/>
                <a:gd name="T62" fmla="*/ 56 w 58"/>
                <a:gd name="T63" fmla="*/ 0 h 58"/>
                <a:gd name="T64" fmla="*/ 56 w 58"/>
                <a:gd name="T65"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58">
                  <a:moveTo>
                    <a:pt x="58" y="19"/>
                  </a:moveTo>
                  <a:lnTo>
                    <a:pt x="58" y="19"/>
                  </a:lnTo>
                  <a:lnTo>
                    <a:pt x="57" y="29"/>
                  </a:lnTo>
                  <a:lnTo>
                    <a:pt x="57" y="29"/>
                  </a:lnTo>
                  <a:lnTo>
                    <a:pt x="53" y="38"/>
                  </a:lnTo>
                  <a:lnTo>
                    <a:pt x="53" y="38"/>
                  </a:lnTo>
                  <a:lnTo>
                    <a:pt x="50" y="44"/>
                  </a:lnTo>
                  <a:lnTo>
                    <a:pt x="44" y="49"/>
                  </a:lnTo>
                  <a:lnTo>
                    <a:pt x="44" y="49"/>
                  </a:lnTo>
                  <a:lnTo>
                    <a:pt x="38" y="53"/>
                  </a:lnTo>
                  <a:lnTo>
                    <a:pt x="30" y="56"/>
                  </a:lnTo>
                  <a:lnTo>
                    <a:pt x="30" y="56"/>
                  </a:lnTo>
                  <a:lnTo>
                    <a:pt x="21" y="57"/>
                  </a:lnTo>
                  <a:lnTo>
                    <a:pt x="9" y="58"/>
                  </a:lnTo>
                  <a:lnTo>
                    <a:pt x="8" y="53"/>
                  </a:lnTo>
                  <a:lnTo>
                    <a:pt x="8" y="53"/>
                  </a:lnTo>
                  <a:lnTo>
                    <a:pt x="18" y="52"/>
                  </a:lnTo>
                  <a:lnTo>
                    <a:pt x="27" y="51"/>
                  </a:lnTo>
                  <a:lnTo>
                    <a:pt x="34" y="49"/>
                  </a:lnTo>
                  <a:lnTo>
                    <a:pt x="39" y="45"/>
                  </a:lnTo>
                  <a:lnTo>
                    <a:pt x="39" y="45"/>
                  </a:lnTo>
                  <a:lnTo>
                    <a:pt x="44" y="41"/>
                  </a:lnTo>
                  <a:lnTo>
                    <a:pt x="48" y="36"/>
                  </a:lnTo>
                  <a:lnTo>
                    <a:pt x="50" y="31"/>
                  </a:lnTo>
                  <a:lnTo>
                    <a:pt x="52" y="24"/>
                  </a:lnTo>
                  <a:lnTo>
                    <a:pt x="0" y="24"/>
                  </a:lnTo>
                  <a:lnTo>
                    <a:pt x="0" y="19"/>
                  </a:lnTo>
                  <a:lnTo>
                    <a:pt x="58" y="19"/>
                  </a:lnTo>
                  <a:close/>
                  <a:moveTo>
                    <a:pt x="56" y="5"/>
                  </a:moveTo>
                  <a:lnTo>
                    <a:pt x="2" y="5"/>
                  </a:lnTo>
                  <a:lnTo>
                    <a:pt x="2" y="0"/>
                  </a:lnTo>
                  <a:lnTo>
                    <a:pt x="56" y="0"/>
                  </a:lnTo>
                  <a:lnTo>
                    <a:pt x="56"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1" name="Freeform 95">
              <a:extLst>
                <a:ext uri="{FF2B5EF4-FFF2-40B4-BE49-F238E27FC236}">
                  <a16:creationId xmlns:a16="http://schemas.microsoft.com/office/drawing/2014/main" id="{B3B09885-69E8-4070-A3D7-7C6628923A61}"/>
                </a:ext>
              </a:extLst>
            </p:cNvPr>
            <p:cNvSpPr>
              <a:spLocks/>
            </p:cNvSpPr>
            <p:nvPr/>
          </p:nvSpPr>
          <p:spPr bwMode="auto">
            <a:xfrm>
              <a:off x="5065713" y="4857750"/>
              <a:ext cx="50800" cy="47625"/>
            </a:xfrm>
            <a:custGeom>
              <a:avLst/>
              <a:gdLst>
                <a:gd name="T0" fmla="*/ 41 w 63"/>
                <a:gd name="T1" fmla="*/ 61 h 61"/>
                <a:gd name="T2" fmla="*/ 35 w 63"/>
                <a:gd name="T3" fmla="*/ 61 h 61"/>
                <a:gd name="T4" fmla="*/ 35 w 63"/>
                <a:gd name="T5" fmla="*/ 26 h 61"/>
                <a:gd name="T6" fmla="*/ 35 w 63"/>
                <a:gd name="T7" fmla="*/ 26 h 61"/>
                <a:gd name="T8" fmla="*/ 19 w 63"/>
                <a:gd name="T9" fmla="*/ 34 h 61"/>
                <a:gd name="T10" fmla="*/ 2 w 63"/>
                <a:gd name="T11" fmla="*/ 39 h 61"/>
                <a:gd name="T12" fmla="*/ 0 w 63"/>
                <a:gd name="T13" fmla="*/ 34 h 61"/>
                <a:gd name="T14" fmla="*/ 0 w 63"/>
                <a:gd name="T15" fmla="*/ 34 h 61"/>
                <a:gd name="T16" fmla="*/ 11 w 63"/>
                <a:gd name="T17" fmla="*/ 31 h 61"/>
                <a:gd name="T18" fmla="*/ 21 w 63"/>
                <a:gd name="T19" fmla="*/ 27 h 61"/>
                <a:gd name="T20" fmla="*/ 29 w 63"/>
                <a:gd name="T21" fmla="*/ 23 h 61"/>
                <a:gd name="T22" fmla="*/ 36 w 63"/>
                <a:gd name="T23" fmla="*/ 19 h 61"/>
                <a:gd name="T24" fmla="*/ 36 w 63"/>
                <a:gd name="T25" fmla="*/ 19 h 61"/>
                <a:gd name="T26" fmla="*/ 48 w 63"/>
                <a:gd name="T27" fmla="*/ 9 h 61"/>
                <a:gd name="T28" fmla="*/ 52 w 63"/>
                <a:gd name="T29" fmla="*/ 4 h 61"/>
                <a:gd name="T30" fmla="*/ 57 w 63"/>
                <a:gd name="T31" fmla="*/ 0 h 61"/>
                <a:gd name="T32" fmla="*/ 63 w 63"/>
                <a:gd name="T33" fmla="*/ 2 h 61"/>
                <a:gd name="T34" fmla="*/ 63 w 63"/>
                <a:gd name="T35" fmla="*/ 2 h 61"/>
                <a:gd name="T36" fmla="*/ 59 w 63"/>
                <a:gd name="T37" fmla="*/ 7 h 61"/>
                <a:gd name="T38" fmla="*/ 54 w 63"/>
                <a:gd name="T39" fmla="*/ 13 h 61"/>
                <a:gd name="T40" fmla="*/ 41 w 63"/>
                <a:gd name="T41" fmla="*/ 22 h 61"/>
                <a:gd name="T42" fmla="*/ 41 w 63"/>
                <a:gd name="T4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61">
                  <a:moveTo>
                    <a:pt x="41" y="61"/>
                  </a:moveTo>
                  <a:lnTo>
                    <a:pt x="35" y="61"/>
                  </a:lnTo>
                  <a:lnTo>
                    <a:pt x="35" y="26"/>
                  </a:lnTo>
                  <a:lnTo>
                    <a:pt x="35" y="26"/>
                  </a:lnTo>
                  <a:lnTo>
                    <a:pt x="19" y="34"/>
                  </a:lnTo>
                  <a:lnTo>
                    <a:pt x="2" y="39"/>
                  </a:lnTo>
                  <a:lnTo>
                    <a:pt x="0" y="34"/>
                  </a:lnTo>
                  <a:lnTo>
                    <a:pt x="0" y="34"/>
                  </a:lnTo>
                  <a:lnTo>
                    <a:pt x="11" y="31"/>
                  </a:lnTo>
                  <a:lnTo>
                    <a:pt x="21" y="27"/>
                  </a:lnTo>
                  <a:lnTo>
                    <a:pt x="29" y="23"/>
                  </a:lnTo>
                  <a:lnTo>
                    <a:pt x="36" y="19"/>
                  </a:lnTo>
                  <a:lnTo>
                    <a:pt x="36" y="19"/>
                  </a:lnTo>
                  <a:lnTo>
                    <a:pt x="48" y="9"/>
                  </a:lnTo>
                  <a:lnTo>
                    <a:pt x="52" y="4"/>
                  </a:lnTo>
                  <a:lnTo>
                    <a:pt x="57" y="0"/>
                  </a:lnTo>
                  <a:lnTo>
                    <a:pt x="63" y="2"/>
                  </a:lnTo>
                  <a:lnTo>
                    <a:pt x="63" y="2"/>
                  </a:lnTo>
                  <a:lnTo>
                    <a:pt x="59" y="7"/>
                  </a:lnTo>
                  <a:lnTo>
                    <a:pt x="54" y="13"/>
                  </a:lnTo>
                  <a:lnTo>
                    <a:pt x="41" y="22"/>
                  </a:lnTo>
                  <a:lnTo>
                    <a:pt x="41" y="6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3" name="Freeform 96">
              <a:extLst>
                <a:ext uri="{FF2B5EF4-FFF2-40B4-BE49-F238E27FC236}">
                  <a16:creationId xmlns:a16="http://schemas.microsoft.com/office/drawing/2014/main" id="{0AC913E7-0569-4FC8-8E11-D79215CBFDF0}"/>
                </a:ext>
              </a:extLst>
            </p:cNvPr>
            <p:cNvSpPr>
              <a:spLocks noEditPoints="1"/>
            </p:cNvSpPr>
            <p:nvPr/>
          </p:nvSpPr>
          <p:spPr bwMode="auto">
            <a:xfrm>
              <a:off x="5138738" y="4856163"/>
              <a:ext cx="36513" cy="50800"/>
            </a:xfrm>
            <a:custGeom>
              <a:avLst/>
              <a:gdLst>
                <a:gd name="T0" fmla="*/ 46 w 46"/>
                <a:gd name="T1" fmla="*/ 37 h 63"/>
                <a:gd name="T2" fmla="*/ 43 w 46"/>
                <a:gd name="T3" fmla="*/ 42 h 63"/>
                <a:gd name="T4" fmla="*/ 43 w 46"/>
                <a:gd name="T5" fmla="*/ 42 h 63"/>
                <a:gd name="T6" fmla="*/ 35 w 46"/>
                <a:gd name="T7" fmla="*/ 37 h 63"/>
                <a:gd name="T8" fmla="*/ 25 w 46"/>
                <a:gd name="T9" fmla="*/ 32 h 63"/>
                <a:gd name="T10" fmla="*/ 25 w 46"/>
                <a:gd name="T11" fmla="*/ 32 h 63"/>
                <a:gd name="T12" fmla="*/ 15 w 46"/>
                <a:gd name="T13" fmla="*/ 28 h 63"/>
                <a:gd name="T14" fmla="*/ 6 w 46"/>
                <a:gd name="T15" fmla="*/ 25 h 63"/>
                <a:gd name="T16" fmla="*/ 6 w 46"/>
                <a:gd name="T17" fmla="*/ 63 h 63"/>
                <a:gd name="T18" fmla="*/ 0 w 46"/>
                <a:gd name="T19" fmla="*/ 63 h 63"/>
                <a:gd name="T20" fmla="*/ 0 w 46"/>
                <a:gd name="T21" fmla="*/ 0 h 63"/>
                <a:gd name="T22" fmla="*/ 6 w 46"/>
                <a:gd name="T23" fmla="*/ 0 h 63"/>
                <a:gd name="T24" fmla="*/ 6 w 46"/>
                <a:gd name="T25" fmla="*/ 20 h 63"/>
                <a:gd name="T26" fmla="*/ 6 w 46"/>
                <a:gd name="T27" fmla="*/ 20 h 63"/>
                <a:gd name="T28" fmla="*/ 16 w 46"/>
                <a:gd name="T29" fmla="*/ 23 h 63"/>
                <a:gd name="T30" fmla="*/ 27 w 46"/>
                <a:gd name="T31" fmla="*/ 27 h 63"/>
                <a:gd name="T32" fmla="*/ 37 w 46"/>
                <a:gd name="T33" fmla="*/ 32 h 63"/>
                <a:gd name="T34" fmla="*/ 46 w 46"/>
                <a:gd name="T35" fmla="*/ 37 h 63"/>
                <a:gd name="T36" fmla="*/ 46 w 46"/>
                <a:gd name="T37" fmla="*/ 37 h 63"/>
                <a:gd name="T38" fmla="*/ 33 w 46"/>
                <a:gd name="T39" fmla="*/ 15 h 63"/>
                <a:gd name="T40" fmla="*/ 29 w 46"/>
                <a:gd name="T41" fmla="*/ 17 h 63"/>
                <a:gd name="T42" fmla="*/ 29 w 46"/>
                <a:gd name="T43" fmla="*/ 17 h 63"/>
                <a:gd name="T44" fmla="*/ 24 w 46"/>
                <a:gd name="T45" fmla="*/ 6 h 63"/>
                <a:gd name="T46" fmla="*/ 28 w 46"/>
                <a:gd name="T47" fmla="*/ 4 h 63"/>
                <a:gd name="T48" fmla="*/ 28 w 46"/>
                <a:gd name="T49" fmla="*/ 4 h 63"/>
                <a:gd name="T50" fmla="*/ 33 w 46"/>
                <a:gd name="T51" fmla="*/ 15 h 63"/>
                <a:gd name="T52" fmla="*/ 33 w 46"/>
                <a:gd name="T53" fmla="*/ 15 h 63"/>
                <a:gd name="T54" fmla="*/ 43 w 46"/>
                <a:gd name="T55" fmla="*/ 13 h 63"/>
                <a:gd name="T56" fmla="*/ 39 w 46"/>
                <a:gd name="T57" fmla="*/ 14 h 63"/>
                <a:gd name="T58" fmla="*/ 39 w 46"/>
                <a:gd name="T59" fmla="*/ 14 h 63"/>
                <a:gd name="T60" fmla="*/ 34 w 46"/>
                <a:gd name="T61" fmla="*/ 4 h 63"/>
                <a:gd name="T62" fmla="*/ 38 w 46"/>
                <a:gd name="T63" fmla="*/ 2 h 63"/>
                <a:gd name="T64" fmla="*/ 38 w 46"/>
                <a:gd name="T65" fmla="*/ 2 h 63"/>
                <a:gd name="T66" fmla="*/ 43 w 46"/>
                <a:gd name="T67" fmla="*/ 13 h 63"/>
                <a:gd name="T68" fmla="*/ 43 w 46"/>
                <a:gd name="T69"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3">
                  <a:moveTo>
                    <a:pt x="46" y="37"/>
                  </a:moveTo>
                  <a:lnTo>
                    <a:pt x="43" y="42"/>
                  </a:lnTo>
                  <a:lnTo>
                    <a:pt x="43" y="42"/>
                  </a:lnTo>
                  <a:lnTo>
                    <a:pt x="35" y="37"/>
                  </a:lnTo>
                  <a:lnTo>
                    <a:pt x="25" y="32"/>
                  </a:lnTo>
                  <a:lnTo>
                    <a:pt x="25" y="32"/>
                  </a:lnTo>
                  <a:lnTo>
                    <a:pt x="15" y="28"/>
                  </a:lnTo>
                  <a:lnTo>
                    <a:pt x="6" y="25"/>
                  </a:lnTo>
                  <a:lnTo>
                    <a:pt x="6" y="63"/>
                  </a:lnTo>
                  <a:lnTo>
                    <a:pt x="0" y="63"/>
                  </a:lnTo>
                  <a:lnTo>
                    <a:pt x="0" y="0"/>
                  </a:lnTo>
                  <a:lnTo>
                    <a:pt x="6" y="0"/>
                  </a:lnTo>
                  <a:lnTo>
                    <a:pt x="6" y="20"/>
                  </a:lnTo>
                  <a:lnTo>
                    <a:pt x="6" y="20"/>
                  </a:lnTo>
                  <a:lnTo>
                    <a:pt x="16" y="23"/>
                  </a:lnTo>
                  <a:lnTo>
                    <a:pt x="27" y="27"/>
                  </a:lnTo>
                  <a:lnTo>
                    <a:pt x="37" y="32"/>
                  </a:lnTo>
                  <a:lnTo>
                    <a:pt x="46" y="37"/>
                  </a:lnTo>
                  <a:lnTo>
                    <a:pt x="46" y="37"/>
                  </a:lnTo>
                  <a:close/>
                  <a:moveTo>
                    <a:pt x="33" y="15"/>
                  </a:moveTo>
                  <a:lnTo>
                    <a:pt x="29" y="17"/>
                  </a:lnTo>
                  <a:lnTo>
                    <a:pt x="29" y="17"/>
                  </a:lnTo>
                  <a:lnTo>
                    <a:pt x="24" y="6"/>
                  </a:lnTo>
                  <a:lnTo>
                    <a:pt x="28" y="4"/>
                  </a:lnTo>
                  <a:lnTo>
                    <a:pt x="28" y="4"/>
                  </a:lnTo>
                  <a:lnTo>
                    <a:pt x="33" y="15"/>
                  </a:lnTo>
                  <a:lnTo>
                    <a:pt x="33" y="15"/>
                  </a:lnTo>
                  <a:close/>
                  <a:moveTo>
                    <a:pt x="43" y="13"/>
                  </a:moveTo>
                  <a:lnTo>
                    <a:pt x="39" y="14"/>
                  </a:lnTo>
                  <a:lnTo>
                    <a:pt x="39" y="14"/>
                  </a:lnTo>
                  <a:lnTo>
                    <a:pt x="34" y="4"/>
                  </a:lnTo>
                  <a:lnTo>
                    <a:pt x="38" y="2"/>
                  </a:lnTo>
                  <a:lnTo>
                    <a:pt x="38" y="2"/>
                  </a:lnTo>
                  <a:lnTo>
                    <a:pt x="43" y="13"/>
                  </a:lnTo>
                  <a:lnTo>
                    <a:pt x="43"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4" name="Freeform 97">
              <a:extLst>
                <a:ext uri="{FF2B5EF4-FFF2-40B4-BE49-F238E27FC236}">
                  <a16:creationId xmlns:a16="http://schemas.microsoft.com/office/drawing/2014/main" id="{4DB36C4B-CB9D-46D9-900A-8FB08B8EF8CC}"/>
                </a:ext>
              </a:extLst>
            </p:cNvPr>
            <p:cNvSpPr>
              <a:spLocks/>
            </p:cNvSpPr>
            <p:nvPr/>
          </p:nvSpPr>
          <p:spPr bwMode="auto">
            <a:xfrm>
              <a:off x="5187950" y="4857750"/>
              <a:ext cx="44450" cy="47625"/>
            </a:xfrm>
            <a:custGeom>
              <a:avLst/>
              <a:gdLst>
                <a:gd name="T0" fmla="*/ 56 w 56"/>
                <a:gd name="T1" fmla="*/ 58 h 59"/>
                <a:gd name="T2" fmla="*/ 56 w 56"/>
                <a:gd name="T3" fmla="*/ 58 h 59"/>
                <a:gd name="T4" fmla="*/ 34 w 56"/>
                <a:gd name="T5" fmla="*/ 59 h 59"/>
                <a:gd name="T6" fmla="*/ 34 w 56"/>
                <a:gd name="T7" fmla="*/ 59 h 59"/>
                <a:gd name="T8" fmla="*/ 23 w 56"/>
                <a:gd name="T9" fmla="*/ 59 h 59"/>
                <a:gd name="T10" fmla="*/ 23 w 56"/>
                <a:gd name="T11" fmla="*/ 59 h 59"/>
                <a:gd name="T12" fmla="*/ 13 w 56"/>
                <a:gd name="T13" fmla="*/ 58 h 59"/>
                <a:gd name="T14" fmla="*/ 13 w 56"/>
                <a:gd name="T15" fmla="*/ 58 h 59"/>
                <a:gd name="T16" fmla="*/ 9 w 56"/>
                <a:gd name="T17" fmla="*/ 57 h 59"/>
                <a:gd name="T18" fmla="*/ 6 w 56"/>
                <a:gd name="T19" fmla="*/ 55 h 59"/>
                <a:gd name="T20" fmla="*/ 6 w 56"/>
                <a:gd name="T21" fmla="*/ 55 h 59"/>
                <a:gd name="T22" fmla="*/ 3 w 56"/>
                <a:gd name="T23" fmla="*/ 53 h 59"/>
                <a:gd name="T24" fmla="*/ 2 w 56"/>
                <a:gd name="T25" fmla="*/ 51 h 59"/>
                <a:gd name="T26" fmla="*/ 2 w 56"/>
                <a:gd name="T27" fmla="*/ 51 h 59"/>
                <a:gd name="T28" fmla="*/ 1 w 56"/>
                <a:gd name="T29" fmla="*/ 48 h 59"/>
                <a:gd name="T30" fmla="*/ 0 w 56"/>
                <a:gd name="T31" fmla="*/ 45 h 59"/>
                <a:gd name="T32" fmla="*/ 0 w 56"/>
                <a:gd name="T33" fmla="*/ 45 h 59"/>
                <a:gd name="T34" fmla="*/ 1 w 56"/>
                <a:gd name="T35" fmla="*/ 42 h 59"/>
                <a:gd name="T36" fmla="*/ 1 w 56"/>
                <a:gd name="T37" fmla="*/ 39 h 59"/>
                <a:gd name="T38" fmla="*/ 5 w 56"/>
                <a:gd name="T39" fmla="*/ 33 h 59"/>
                <a:gd name="T40" fmla="*/ 11 w 56"/>
                <a:gd name="T41" fmla="*/ 29 h 59"/>
                <a:gd name="T42" fmla="*/ 20 w 56"/>
                <a:gd name="T43" fmla="*/ 24 h 59"/>
                <a:gd name="T44" fmla="*/ 20 w 56"/>
                <a:gd name="T45" fmla="*/ 24 h 59"/>
                <a:gd name="T46" fmla="*/ 19 w 56"/>
                <a:gd name="T47" fmla="*/ 0 h 59"/>
                <a:gd name="T48" fmla="*/ 25 w 56"/>
                <a:gd name="T49" fmla="*/ 0 h 59"/>
                <a:gd name="T50" fmla="*/ 25 w 56"/>
                <a:gd name="T51" fmla="*/ 0 h 59"/>
                <a:gd name="T52" fmla="*/ 25 w 56"/>
                <a:gd name="T53" fmla="*/ 3 h 59"/>
                <a:gd name="T54" fmla="*/ 25 w 56"/>
                <a:gd name="T55" fmla="*/ 3 h 59"/>
                <a:gd name="T56" fmla="*/ 26 w 56"/>
                <a:gd name="T57" fmla="*/ 22 h 59"/>
                <a:gd name="T58" fmla="*/ 26 w 56"/>
                <a:gd name="T59" fmla="*/ 22 h 59"/>
                <a:gd name="T60" fmla="*/ 52 w 56"/>
                <a:gd name="T61" fmla="*/ 14 h 59"/>
                <a:gd name="T62" fmla="*/ 53 w 56"/>
                <a:gd name="T63" fmla="*/ 19 h 59"/>
                <a:gd name="T64" fmla="*/ 53 w 56"/>
                <a:gd name="T65" fmla="*/ 19 h 59"/>
                <a:gd name="T66" fmla="*/ 36 w 56"/>
                <a:gd name="T67" fmla="*/ 24 h 59"/>
                <a:gd name="T68" fmla="*/ 36 w 56"/>
                <a:gd name="T69" fmla="*/ 24 h 59"/>
                <a:gd name="T70" fmla="*/ 26 w 56"/>
                <a:gd name="T71" fmla="*/ 27 h 59"/>
                <a:gd name="T72" fmla="*/ 18 w 56"/>
                <a:gd name="T73" fmla="*/ 31 h 59"/>
                <a:gd name="T74" fmla="*/ 18 w 56"/>
                <a:gd name="T75" fmla="*/ 31 h 59"/>
                <a:gd name="T76" fmla="*/ 12 w 56"/>
                <a:gd name="T77" fmla="*/ 34 h 59"/>
                <a:gd name="T78" fmla="*/ 9 w 56"/>
                <a:gd name="T79" fmla="*/ 37 h 59"/>
                <a:gd name="T80" fmla="*/ 9 w 56"/>
                <a:gd name="T81" fmla="*/ 37 h 59"/>
                <a:gd name="T82" fmla="*/ 6 w 56"/>
                <a:gd name="T83" fmla="*/ 41 h 59"/>
                <a:gd name="T84" fmla="*/ 6 w 56"/>
                <a:gd name="T85" fmla="*/ 44 h 59"/>
                <a:gd name="T86" fmla="*/ 6 w 56"/>
                <a:gd name="T87" fmla="*/ 44 h 59"/>
                <a:gd name="T88" fmla="*/ 6 w 56"/>
                <a:gd name="T89" fmla="*/ 48 h 59"/>
                <a:gd name="T90" fmla="*/ 6 w 56"/>
                <a:gd name="T91" fmla="*/ 48 h 59"/>
                <a:gd name="T92" fmla="*/ 9 w 56"/>
                <a:gd name="T93" fmla="*/ 51 h 59"/>
                <a:gd name="T94" fmla="*/ 9 w 56"/>
                <a:gd name="T95" fmla="*/ 51 h 59"/>
                <a:gd name="T96" fmla="*/ 13 w 56"/>
                <a:gd name="T97" fmla="*/ 53 h 59"/>
                <a:gd name="T98" fmla="*/ 13 w 56"/>
                <a:gd name="T99" fmla="*/ 53 h 59"/>
                <a:gd name="T100" fmla="*/ 22 w 56"/>
                <a:gd name="T101" fmla="*/ 54 h 59"/>
                <a:gd name="T102" fmla="*/ 22 w 56"/>
                <a:gd name="T103" fmla="*/ 54 h 59"/>
                <a:gd name="T104" fmla="*/ 32 w 56"/>
                <a:gd name="T105" fmla="*/ 54 h 59"/>
                <a:gd name="T106" fmla="*/ 32 w 56"/>
                <a:gd name="T107" fmla="*/ 54 h 59"/>
                <a:gd name="T108" fmla="*/ 45 w 56"/>
                <a:gd name="T109" fmla="*/ 54 h 59"/>
                <a:gd name="T110" fmla="*/ 56 w 56"/>
                <a:gd name="T111" fmla="*/ 53 h 59"/>
                <a:gd name="T112" fmla="*/ 56 w 56"/>
                <a:gd name="T113"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 h="59">
                  <a:moveTo>
                    <a:pt x="56" y="58"/>
                  </a:moveTo>
                  <a:lnTo>
                    <a:pt x="56" y="58"/>
                  </a:lnTo>
                  <a:lnTo>
                    <a:pt x="34" y="59"/>
                  </a:lnTo>
                  <a:lnTo>
                    <a:pt x="34" y="59"/>
                  </a:lnTo>
                  <a:lnTo>
                    <a:pt x="23" y="59"/>
                  </a:lnTo>
                  <a:lnTo>
                    <a:pt x="23" y="59"/>
                  </a:lnTo>
                  <a:lnTo>
                    <a:pt x="13" y="58"/>
                  </a:lnTo>
                  <a:lnTo>
                    <a:pt x="13" y="58"/>
                  </a:lnTo>
                  <a:lnTo>
                    <a:pt x="9" y="57"/>
                  </a:lnTo>
                  <a:lnTo>
                    <a:pt x="6" y="55"/>
                  </a:lnTo>
                  <a:lnTo>
                    <a:pt x="6" y="55"/>
                  </a:lnTo>
                  <a:lnTo>
                    <a:pt x="3" y="53"/>
                  </a:lnTo>
                  <a:lnTo>
                    <a:pt x="2" y="51"/>
                  </a:lnTo>
                  <a:lnTo>
                    <a:pt x="2" y="51"/>
                  </a:lnTo>
                  <a:lnTo>
                    <a:pt x="1" y="48"/>
                  </a:lnTo>
                  <a:lnTo>
                    <a:pt x="0" y="45"/>
                  </a:lnTo>
                  <a:lnTo>
                    <a:pt x="0" y="45"/>
                  </a:lnTo>
                  <a:lnTo>
                    <a:pt x="1" y="42"/>
                  </a:lnTo>
                  <a:lnTo>
                    <a:pt x="1" y="39"/>
                  </a:lnTo>
                  <a:lnTo>
                    <a:pt x="5" y="33"/>
                  </a:lnTo>
                  <a:lnTo>
                    <a:pt x="11" y="29"/>
                  </a:lnTo>
                  <a:lnTo>
                    <a:pt x="20" y="24"/>
                  </a:lnTo>
                  <a:lnTo>
                    <a:pt x="20" y="24"/>
                  </a:lnTo>
                  <a:lnTo>
                    <a:pt x="19" y="0"/>
                  </a:lnTo>
                  <a:lnTo>
                    <a:pt x="25" y="0"/>
                  </a:lnTo>
                  <a:lnTo>
                    <a:pt x="25" y="0"/>
                  </a:lnTo>
                  <a:lnTo>
                    <a:pt x="25" y="3"/>
                  </a:lnTo>
                  <a:lnTo>
                    <a:pt x="25" y="3"/>
                  </a:lnTo>
                  <a:lnTo>
                    <a:pt x="26" y="22"/>
                  </a:lnTo>
                  <a:lnTo>
                    <a:pt x="26" y="22"/>
                  </a:lnTo>
                  <a:lnTo>
                    <a:pt x="52" y="14"/>
                  </a:lnTo>
                  <a:lnTo>
                    <a:pt x="53" y="19"/>
                  </a:lnTo>
                  <a:lnTo>
                    <a:pt x="53" y="19"/>
                  </a:lnTo>
                  <a:lnTo>
                    <a:pt x="36" y="24"/>
                  </a:lnTo>
                  <a:lnTo>
                    <a:pt x="36" y="24"/>
                  </a:lnTo>
                  <a:lnTo>
                    <a:pt x="26" y="27"/>
                  </a:lnTo>
                  <a:lnTo>
                    <a:pt x="18" y="31"/>
                  </a:lnTo>
                  <a:lnTo>
                    <a:pt x="18" y="31"/>
                  </a:lnTo>
                  <a:lnTo>
                    <a:pt x="12" y="34"/>
                  </a:lnTo>
                  <a:lnTo>
                    <a:pt x="9" y="37"/>
                  </a:lnTo>
                  <a:lnTo>
                    <a:pt x="9" y="37"/>
                  </a:lnTo>
                  <a:lnTo>
                    <a:pt x="6" y="41"/>
                  </a:lnTo>
                  <a:lnTo>
                    <a:pt x="6" y="44"/>
                  </a:lnTo>
                  <a:lnTo>
                    <a:pt x="6" y="44"/>
                  </a:lnTo>
                  <a:lnTo>
                    <a:pt x="6" y="48"/>
                  </a:lnTo>
                  <a:lnTo>
                    <a:pt x="6" y="48"/>
                  </a:lnTo>
                  <a:lnTo>
                    <a:pt x="9" y="51"/>
                  </a:lnTo>
                  <a:lnTo>
                    <a:pt x="9" y="51"/>
                  </a:lnTo>
                  <a:lnTo>
                    <a:pt x="13" y="53"/>
                  </a:lnTo>
                  <a:lnTo>
                    <a:pt x="13" y="53"/>
                  </a:lnTo>
                  <a:lnTo>
                    <a:pt x="22" y="54"/>
                  </a:lnTo>
                  <a:lnTo>
                    <a:pt x="22" y="54"/>
                  </a:lnTo>
                  <a:lnTo>
                    <a:pt x="32" y="54"/>
                  </a:lnTo>
                  <a:lnTo>
                    <a:pt x="32" y="54"/>
                  </a:lnTo>
                  <a:lnTo>
                    <a:pt x="45" y="54"/>
                  </a:lnTo>
                  <a:lnTo>
                    <a:pt x="56" y="53"/>
                  </a:lnTo>
                  <a:lnTo>
                    <a:pt x="56"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5" name="Freeform 98">
              <a:extLst>
                <a:ext uri="{FF2B5EF4-FFF2-40B4-BE49-F238E27FC236}">
                  <a16:creationId xmlns:a16="http://schemas.microsoft.com/office/drawing/2014/main" id="{77726B37-E7AA-4CE4-90EE-9C36D6AF0A4F}"/>
                </a:ext>
              </a:extLst>
            </p:cNvPr>
            <p:cNvSpPr>
              <a:spLocks/>
            </p:cNvSpPr>
            <p:nvPr/>
          </p:nvSpPr>
          <p:spPr bwMode="auto">
            <a:xfrm>
              <a:off x="5248275" y="4859338"/>
              <a:ext cx="42863" cy="46038"/>
            </a:xfrm>
            <a:custGeom>
              <a:avLst/>
              <a:gdLst>
                <a:gd name="T0" fmla="*/ 54 w 54"/>
                <a:gd name="T1" fmla="*/ 31 h 59"/>
                <a:gd name="T2" fmla="*/ 54 w 54"/>
                <a:gd name="T3" fmla="*/ 31 h 59"/>
                <a:gd name="T4" fmla="*/ 51 w 54"/>
                <a:gd name="T5" fmla="*/ 38 h 59"/>
                <a:gd name="T6" fmla="*/ 48 w 54"/>
                <a:gd name="T7" fmla="*/ 44 h 59"/>
                <a:gd name="T8" fmla="*/ 45 w 54"/>
                <a:gd name="T9" fmla="*/ 48 h 59"/>
                <a:gd name="T10" fmla="*/ 42 w 54"/>
                <a:gd name="T11" fmla="*/ 52 h 59"/>
                <a:gd name="T12" fmla="*/ 42 w 54"/>
                <a:gd name="T13" fmla="*/ 52 h 59"/>
                <a:gd name="T14" fmla="*/ 37 w 54"/>
                <a:gd name="T15" fmla="*/ 55 h 59"/>
                <a:gd name="T16" fmla="*/ 33 w 54"/>
                <a:gd name="T17" fmla="*/ 57 h 59"/>
                <a:gd name="T18" fmla="*/ 27 w 54"/>
                <a:gd name="T19" fmla="*/ 58 h 59"/>
                <a:gd name="T20" fmla="*/ 22 w 54"/>
                <a:gd name="T21" fmla="*/ 59 h 59"/>
                <a:gd name="T22" fmla="*/ 22 w 54"/>
                <a:gd name="T23" fmla="*/ 59 h 59"/>
                <a:gd name="T24" fmla="*/ 13 w 54"/>
                <a:gd name="T25" fmla="*/ 58 h 59"/>
                <a:gd name="T26" fmla="*/ 13 w 54"/>
                <a:gd name="T27" fmla="*/ 58 h 59"/>
                <a:gd name="T28" fmla="*/ 10 w 54"/>
                <a:gd name="T29" fmla="*/ 57 h 59"/>
                <a:gd name="T30" fmla="*/ 7 w 54"/>
                <a:gd name="T31" fmla="*/ 55 h 59"/>
                <a:gd name="T32" fmla="*/ 7 w 54"/>
                <a:gd name="T33" fmla="*/ 55 h 59"/>
                <a:gd name="T34" fmla="*/ 4 w 54"/>
                <a:gd name="T35" fmla="*/ 53 h 59"/>
                <a:gd name="T36" fmla="*/ 3 w 54"/>
                <a:gd name="T37" fmla="*/ 50 h 59"/>
                <a:gd name="T38" fmla="*/ 3 w 54"/>
                <a:gd name="T39" fmla="*/ 50 h 59"/>
                <a:gd name="T40" fmla="*/ 1 w 54"/>
                <a:gd name="T41" fmla="*/ 47 h 59"/>
                <a:gd name="T42" fmla="*/ 1 w 54"/>
                <a:gd name="T43" fmla="*/ 44 h 59"/>
                <a:gd name="T44" fmla="*/ 1 w 54"/>
                <a:gd name="T45" fmla="*/ 44 h 59"/>
                <a:gd name="T46" fmla="*/ 0 w 54"/>
                <a:gd name="T47" fmla="*/ 33 h 59"/>
                <a:gd name="T48" fmla="*/ 0 w 54"/>
                <a:gd name="T49" fmla="*/ 33 h 59"/>
                <a:gd name="T50" fmla="*/ 1 w 54"/>
                <a:gd name="T51" fmla="*/ 19 h 59"/>
                <a:gd name="T52" fmla="*/ 2 w 54"/>
                <a:gd name="T53" fmla="*/ 0 h 59"/>
                <a:gd name="T54" fmla="*/ 8 w 54"/>
                <a:gd name="T55" fmla="*/ 0 h 59"/>
                <a:gd name="T56" fmla="*/ 8 w 54"/>
                <a:gd name="T57" fmla="*/ 0 h 59"/>
                <a:gd name="T58" fmla="*/ 6 w 54"/>
                <a:gd name="T59" fmla="*/ 18 h 59"/>
                <a:gd name="T60" fmla="*/ 6 w 54"/>
                <a:gd name="T61" fmla="*/ 33 h 59"/>
                <a:gd name="T62" fmla="*/ 6 w 54"/>
                <a:gd name="T63" fmla="*/ 33 h 59"/>
                <a:gd name="T64" fmla="*/ 6 w 54"/>
                <a:gd name="T65" fmla="*/ 42 h 59"/>
                <a:gd name="T66" fmla="*/ 6 w 54"/>
                <a:gd name="T67" fmla="*/ 42 h 59"/>
                <a:gd name="T68" fmla="*/ 6 w 54"/>
                <a:gd name="T69" fmla="*/ 45 h 59"/>
                <a:gd name="T70" fmla="*/ 8 w 54"/>
                <a:gd name="T71" fmla="*/ 48 h 59"/>
                <a:gd name="T72" fmla="*/ 8 w 54"/>
                <a:gd name="T73" fmla="*/ 48 h 59"/>
                <a:gd name="T74" fmla="*/ 10 w 54"/>
                <a:gd name="T75" fmla="*/ 50 h 59"/>
                <a:gd name="T76" fmla="*/ 13 w 54"/>
                <a:gd name="T77" fmla="*/ 52 h 59"/>
                <a:gd name="T78" fmla="*/ 13 w 54"/>
                <a:gd name="T79" fmla="*/ 52 h 59"/>
                <a:gd name="T80" fmla="*/ 17 w 54"/>
                <a:gd name="T81" fmla="*/ 53 h 59"/>
                <a:gd name="T82" fmla="*/ 22 w 54"/>
                <a:gd name="T83" fmla="*/ 54 h 59"/>
                <a:gd name="T84" fmla="*/ 22 w 54"/>
                <a:gd name="T85" fmla="*/ 54 h 59"/>
                <a:gd name="T86" fmla="*/ 27 w 54"/>
                <a:gd name="T87" fmla="*/ 53 h 59"/>
                <a:gd name="T88" fmla="*/ 31 w 54"/>
                <a:gd name="T89" fmla="*/ 52 h 59"/>
                <a:gd name="T90" fmla="*/ 35 w 54"/>
                <a:gd name="T91" fmla="*/ 51 h 59"/>
                <a:gd name="T92" fmla="*/ 38 w 54"/>
                <a:gd name="T93" fmla="*/ 48 h 59"/>
                <a:gd name="T94" fmla="*/ 38 w 54"/>
                <a:gd name="T95" fmla="*/ 48 h 59"/>
                <a:gd name="T96" fmla="*/ 41 w 54"/>
                <a:gd name="T97" fmla="*/ 45 h 59"/>
                <a:gd name="T98" fmla="*/ 44 w 54"/>
                <a:gd name="T99" fmla="*/ 41 h 59"/>
                <a:gd name="T100" fmla="*/ 46 w 54"/>
                <a:gd name="T101" fmla="*/ 36 h 59"/>
                <a:gd name="T102" fmla="*/ 48 w 54"/>
                <a:gd name="T103" fmla="*/ 30 h 59"/>
                <a:gd name="T104" fmla="*/ 54 w 54"/>
                <a:gd name="T105"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 h="59">
                  <a:moveTo>
                    <a:pt x="54" y="31"/>
                  </a:moveTo>
                  <a:lnTo>
                    <a:pt x="54" y="31"/>
                  </a:lnTo>
                  <a:lnTo>
                    <a:pt x="51" y="38"/>
                  </a:lnTo>
                  <a:lnTo>
                    <a:pt x="48" y="44"/>
                  </a:lnTo>
                  <a:lnTo>
                    <a:pt x="45" y="48"/>
                  </a:lnTo>
                  <a:lnTo>
                    <a:pt x="42" y="52"/>
                  </a:lnTo>
                  <a:lnTo>
                    <a:pt x="42" y="52"/>
                  </a:lnTo>
                  <a:lnTo>
                    <a:pt x="37" y="55"/>
                  </a:lnTo>
                  <a:lnTo>
                    <a:pt x="33" y="57"/>
                  </a:lnTo>
                  <a:lnTo>
                    <a:pt x="27" y="58"/>
                  </a:lnTo>
                  <a:lnTo>
                    <a:pt x="22" y="59"/>
                  </a:lnTo>
                  <a:lnTo>
                    <a:pt x="22" y="59"/>
                  </a:lnTo>
                  <a:lnTo>
                    <a:pt x="13" y="58"/>
                  </a:lnTo>
                  <a:lnTo>
                    <a:pt x="13" y="58"/>
                  </a:lnTo>
                  <a:lnTo>
                    <a:pt x="10" y="57"/>
                  </a:lnTo>
                  <a:lnTo>
                    <a:pt x="7" y="55"/>
                  </a:lnTo>
                  <a:lnTo>
                    <a:pt x="7" y="55"/>
                  </a:lnTo>
                  <a:lnTo>
                    <a:pt x="4" y="53"/>
                  </a:lnTo>
                  <a:lnTo>
                    <a:pt x="3" y="50"/>
                  </a:lnTo>
                  <a:lnTo>
                    <a:pt x="3" y="50"/>
                  </a:lnTo>
                  <a:lnTo>
                    <a:pt x="1" y="47"/>
                  </a:lnTo>
                  <a:lnTo>
                    <a:pt x="1" y="44"/>
                  </a:lnTo>
                  <a:lnTo>
                    <a:pt x="1" y="44"/>
                  </a:lnTo>
                  <a:lnTo>
                    <a:pt x="0" y="33"/>
                  </a:lnTo>
                  <a:lnTo>
                    <a:pt x="0" y="33"/>
                  </a:lnTo>
                  <a:lnTo>
                    <a:pt x="1" y="19"/>
                  </a:lnTo>
                  <a:lnTo>
                    <a:pt x="2" y="0"/>
                  </a:lnTo>
                  <a:lnTo>
                    <a:pt x="8" y="0"/>
                  </a:lnTo>
                  <a:lnTo>
                    <a:pt x="8" y="0"/>
                  </a:lnTo>
                  <a:lnTo>
                    <a:pt x="6" y="18"/>
                  </a:lnTo>
                  <a:lnTo>
                    <a:pt x="6" y="33"/>
                  </a:lnTo>
                  <a:lnTo>
                    <a:pt x="6" y="33"/>
                  </a:lnTo>
                  <a:lnTo>
                    <a:pt x="6" y="42"/>
                  </a:lnTo>
                  <a:lnTo>
                    <a:pt x="6" y="42"/>
                  </a:lnTo>
                  <a:lnTo>
                    <a:pt x="6" y="45"/>
                  </a:lnTo>
                  <a:lnTo>
                    <a:pt x="8" y="48"/>
                  </a:lnTo>
                  <a:lnTo>
                    <a:pt x="8" y="48"/>
                  </a:lnTo>
                  <a:lnTo>
                    <a:pt x="10" y="50"/>
                  </a:lnTo>
                  <a:lnTo>
                    <a:pt x="13" y="52"/>
                  </a:lnTo>
                  <a:lnTo>
                    <a:pt x="13" y="52"/>
                  </a:lnTo>
                  <a:lnTo>
                    <a:pt x="17" y="53"/>
                  </a:lnTo>
                  <a:lnTo>
                    <a:pt x="22" y="54"/>
                  </a:lnTo>
                  <a:lnTo>
                    <a:pt x="22" y="54"/>
                  </a:lnTo>
                  <a:lnTo>
                    <a:pt x="27" y="53"/>
                  </a:lnTo>
                  <a:lnTo>
                    <a:pt x="31" y="52"/>
                  </a:lnTo>
                  <a:lnTo>
                    <a:pt x="35" y="51"/>
                  </a:lnTo>
                  <a:lnTo>
                    <a:pt x="38" y="48"/>
                  </a:lnTo>
                  <a:lnTo>
                    <a:pt x="38" y="48"/>
                  </a:lnTo>
                  <a:lnTo>
                    <a:pt x="41" y="45"/>
                  </a:lnTo>
                  <a:lnTo>
                    <a:pt x="44" y="41"/>
                  </a:lnTo>
                  <a:lnTo>
                    <a:pt x="46" y="36"/>
                  </a:lnTo>
                  <a:lnTo>
                    <a:pt x="48" y="30"/>
                  </a:lnTo>
                  <a:lnTo>
                    <a:pt x="54" y="3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6" name="Freeform 99">
              <a:extLst>
                <a:ext uri="{FF2B5EF4-FFF2-40B4-BE49-F238E27FC236}">
                  <a16:creationId xmlns:a16="http://schemas.microsoft.com/office/drawing/2014/main" id="{3C10799C-465C-40A0-9F67-AB33547A3A78}"/>
                </a:ext>
              </a:extLst>
            </p:cNvPr>
            <p:cNvSpPr>
              <a:spLocks/>
            </p:cNvSpPr>
            <p:nvPr/>
          </p:nvSpPr>
          <p:spPr bwMode="auto">
            <a:xfrm>
              <a:off x="5299075" y="4862513"/>
              <a:ext cx="49213" cy="42863"/>
            </a:xfrm>
            <a:custGeom>
              <a:avLst/>
              <a:gdLst>
                <a:gd name="T0" fmla="*/ 62 w 62"/>
                <a:gd name="T1" fmla="*/ 6 h 55"/>
                <a:gd name="T2" fmla="*/ 44 w 62"/>
                <a:gd name="T3" fmla="*/ 6 h 55"/>
                <a:gd name="T4" fmla="*/ 44 w 62"/>
                <a:gd name="T5" fmla="*/ 6 h 55"/>
                <a:gd name="T6" fmla="*/ 37 w 62"/>
                <a:gd name="T7" fmla="*/ 10 h 55"/>
                <a:gd name="T8" fmla="*/ 31 w 62"/>
                <a:gd name="T9" fmla="*/ 16 h 55"/>
                <a:gd name="T10" fmla="*/ 31 w 62"/>
                <a:gd name="T11" fmla="*/ 16 h 55"/>
                <a:gd name="T12" fmla="*/ 28 w 62"/>
                <a:gd name="T13" fmla="*/ 20 h 55"/>
                <a:gd name="T14" fmla="*/ 27 w 62"/>
                <a:gd name="T15" fmla="*/ 24 h 55"/>
                <a:gd name="T16" fmla="*/ 25 w 62"/>
                <a:gd name="T17" fmla="*/ 28 h 55"/>
                <a:gd name="T18" fmla="*/ 25 w 62"/>
                <a:gd name="T19" fmla="*/ 31 h 55"/>
                <a:gd name="T20" fmla="*/ 25 w 62"/>
                <a:gd name="T21" fmla="*/ 31 h 55"/>
                <a:gd name="T22" fmla="*/ 26 w 62"/>
                <a:gd name="T23" fmla="*/ 37 h 55"/>
                <a:gd name="T24" fmla="*/ 28 w 62"/>
                <a:gd name="T25" fmla="*/ 42 h 55"/>
                <a:gd name="T26" fmla="*/ 28 w 62"/>
                <a:gd name="T27" fmla="*/ 42 h 55"/>
                <a:gd name="T28" fmla="*/ 32 w 62"/>
                <a:gd name="T29" fmla="*/ 45 h 55"/>
                <a:gd name="T30" fmla="*/ 37 w 62"/>
                <a:gd name="T31" fmla="*/ 48 h 55"/>
                <a:gd name="T32" fmla="*/ 37 w 62"/>
                <a:gd name="T33" fmla="*/ 48 h 55"/>
                <a:gd name="T34" fmla="*/ 43 w 62"/>
                <a:gd name="T35" fmla="*/ 49 h 55"/>
                <a:gd name="T36" fmla="*/ 52 w 62"/>
                <a:gd name="T37" fmla="*/ 49 h 55"/>
                <a:gd name="T38" fmla="*/ 52 w 62"/>
                <a:gd name="T39" fmla="*/ 49 h 55"/>
                <a:gd name="T40" fmla="*/ 57 w 62"/>
                <a:gd name="T41" fmla="*/ 49 h 55"/>
                <a:gd name="T42" fmla="*/ 56 w 62"/>
                <a:gd name="T43" fmla="*/ 55 h 55"/>
                <a:gd name="T44" fmla="*/ 56 w 62"/>
                <a:gd name="T45" fmla="*/ 55 h 55"/>
                <a:gd name="T46" fmla="*/ 56 w 62"/>
                <a:gd name="T47" fmla="*/ 55 h 55"/>
                <a:gd name="T48" fmla="*/ 44 w 62"/>
                <a:gd name="T49" fmla="*/ 54 h 55"/>
                <a:gd name="T50" fmla="*/ 44 w 62"/>
                <a:gd name="T51" fmla="*/ 54 h 55"/>
                <a:gd name="T52" fmla="*/ 35 w 62"/>
                <a:gd name="T53" fmla="*/ 53 h 55"/>
                <a:gd name="T54" fmla="*/ 35 w 62"/>
                <a:gd name="T55" fmla="*/ 53 h 55"/>
                <a:gd name="T56" fmla="*/ 31 w 62"/>
                <a:gd name="T57" fmla="*/ 51 h 55"/>
                <a:gd name="T58" fmla="*/ 27 w 62"/>
                <a:gd name="T59" fmla="*/ 48 h 55"/>
                <a:gd name="T60" fmla="*/ 27 w 62"/>
                <a:gd name="T61" fmla="*/ 48 h 55"/>
                <a:gd name="T62" fmla="*/ 24 w 62"/>
                <a:gd name="T63" fmla="*/ 45 h 55"/>
                <a:gd name="T64" fmla="*/ 21 w 62"/>
                <a:gd name="T65" fmla="*/ 41 h 55"/>
                <a:gd name="T66" fmla="*/ 21 w 62"/>
                <a:gd name="T67" fmla="*/ 41 h 55"/>
                <a:gd name="T68" fmla="*/ 20 w 62"/>
                <a:gd name="T69" fmla="*/ 37 h 55"/>
                <a:gd name="T70" fmla="*/ 20 w 62"/>
                <a:gd name="T71" fmla="*/ 32 h 55"/>
                <a:gd name="T72" fmla="*/ 20 w 62"/>
                <a:gd name="T73" fmla="*/ 32 h 55"/>
                <a:gd name="T74" fmla="*/ 21 w 62"/>
                <a:gd name="T75" fmla="*/ 25 h 55"/>
                <a:gd name="T76" fmla="*/ 24 w 62"/>
                <a:gd name="T77" fmla="*/ 18 h 55"/>
                <a:gd name="T78" fmla="*/ 24 w 62"/>
                <a:gd name="T79" fmla="*/ 18 h 55"/>
                <a:gd name="T80" fmla="*/ 29 w 62"/>
                <a:gd name="T81" fmla="*/ 11 h 55"/>
                <a:gd name="T82" fmla="*/ 35 w 62"/>
                <a:gd name="T83" fmla="*/ 6 h 55"/>
                <a:gd name="T84" fmla="*/ 0 w 62"/>
                <a:gd name="T85" fmla="*/ 6 h 55"/>
                <a:gd name="T86" fmla="*/ 0 w 62"/>
                <a:gd name="T87" fmla="*/ 0 h 55"/>
                <a:gd name="T88" fmla="*/ 62 w 62"/>
                <a:gd name="T89" fmla="*/ 0 h 55"/>
                <a:gd name="T90" fmla="*/ 62 w 62"/>
                <a:gd name="T91" fmla="*/ 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 h="55">
                  <a:moveTo>
                    <a:pt x="62" y="6"/>
                  </a:moveTo>
                  <a:lnTo>
                    <a:pt x="44" y="6"/>
                  </a:lnTo>
                  <a:lnTo>
                    <a:pt x="44" y="6"/>
                  </a:lnTo>
                  <a:lnTo>
                    <a:pt x="37" y="10"/>
                  </a:lnTo>
                  <a:lnTo>
                    <a:pt x="31" y="16"/>
                  </a:lnTo>
                  <a:lnTo>
                    <a:pt x="31" y="16"/>
                  </a:lnTo>
                  <a:lnTo>
                    <a:pt x="28" y="20"/>
                  </a:lnTo>
                  <a:lnTo>
                    <a:pt x="27" y="24"/>
                  </a:lnTo>
                  <a:lnTo>
                    <a:pt x="25" y="28"/>
                  </a:lnTo>
                  <a:lnTo>
                    <a:pt x="25" y="31"/>
                  </a:lnTo>
                  <a:lnTo>
                    <a:pt x="25" y="31"/>
                  </a:lnTo>
                  <a:lnTo>
                    <a:pt x="26" y="37"/>
                  </a:lnTo>
                  <a:lnTo>
                    <a:pt x="28" y="42"/>
                  </a:lnTo>
                  <a:lnTo>
                    <a:pt x="28" y="42"/>
                  </a:lnTo>
                  <a:lnTo>
                    <a:pt x="32" y="45"/>
                  </a:lnTo>
                  <a:lnTo>
                    <a:pt x="37" y="48"/>
                  </a:lnTo>
                  <a:lnTo>
                    <a:pt x="37" y="48"/>
                  </a:lnTo>
                  <a:lnTo>
                    <a:pt x="43" y="49"/>
                  </a:lnTo>
                  <a:lnTo>
                    <a:pt x="52" y="49"/>
                  </a:lnTo>
                  <a:lnTo>
                    <a:pt x="52" y="49"/>
                  </a:lnTo>
                  <a:lnTo>
                    <a:pt x="57" y="49"/>
                  </a:lnTo>
                  <a:lnTo>
                    <a:pt x="56" y="55"/>
                  </a:lnTo>
                  <a:lnTo>
                    <a:pt x="56" y="55"/>
                  </a:lnTo>
                  <a:lnTo>
                    <a:pt x="56" y="55"/>
                  </a:lnTo>
                  <a:lnTo>
                    <a:pt x="44" y="54"/>
                  </a:lnTo>
                  <a:lnTo>
                    <a:pt x="44" y="54"/>
                  </a:lnTo>
                  <a:lnTo>
                    <a:pt x="35" y="53"/>
                  </a:lnTo>
                  <a:lnTo>
                    <a:pt x="35" y="53"/>
                  </a:lnTo>
                  <a:lnTo>
                    <a:pt x="31" y="51"/>
                  </a:lnTo>
                  <a:lnTo>
                    <a:pt x="27" y="48"/>
                  </a:lnTo>
                  <a:lnTo>
                    <a:pt x="27" y="48"/>
                  </a:lnTo>
                  <a:lnTo>
                    <a:pt x="24" y="45"/>
                  </a:lnTo>
                  <a:lnTo>
                    <a:pt x="21" y="41"/>
                  </a:lnTo>
                  <a:lnTo>
                    <a:pt x="21" y="41"/>
                  </a:lnTo>
                  <a:lnTo>
                    <a:pt x="20" y="37"/>
                  </a:lnTo>
                  <a:lnTo>
                    <a:pt x="20" y="32"/>
                  </a:lnTo>
                  <a:lnTo>
                    <a:pt x="20" y="32"/>
                  </a:lnTo>
                  <a:lnTo>
                    <a:pt x="21" y="25"/>
                  </a:lnTo>
                  <a:lnTo>
                    <a:pt x="24" y="18"/>
                  </a:lnTo>
                  <a:lnTo>
                    <a:pt x="24" y="18"/>
                  </a:lnTo>
                  <a:lnTo>
                    <a:pt x="29" y="11"/>
                  </a:lnTo>
                  <a:lnTo>
                    <a:pt x="35" y="6"/>
                  </a:lnTo>
                  <a:lnTo>
                    <a:pt x="0" y="6"/>
                  </a:lnTo>
                  <a:lnTo>
                    <a:pt x="0" y="0"/>
                  </a:lnTo>
                  <a:lnTo>
                    <a:pt x="62" y="0"/>
                  </a:lnTo>
                  <a:lnTo>
                    <a:pt x="62"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7" name="Freeform 100">
              <a:extLst>
                <a:ext uri="{FF2B5EF4-FFF2-40B4-BE49-F238E27FC236}">
                  <a16:creationId xmlns:a16="http://schemas.microsoft.com/office/drawing/2014/main" id="{1DD6D22A-511D-4FE1-8E52-6B0F298CB070}"/>
                </a:ext>
              </a:extLst>
            </p:cNvPr>
            <p:cNvSpPr>
              <a:spLocks noEditPoints="1"/>
            </p:cNvSpPr>
            <p:nvPr/>
          </p:nvSpPr>
          <p:spPr bwMode="auto">
            <a:xfrm>
              <a:off x="5357813" y="4852988"/>
              <a:ext cx="53975" cy="50800"/>
            </a:xfrm>
            <a:custGeom>
              <a:avLst/>
              <a:gdLst>
                <a:gd name="T0" fmla="*/ 58 w 68"/>
                <a:gd name="T1" fmla="*/ 62 h 64"/>
                <a:gd name="T2" fmla="*/ 34 w 68"/>
                <a:gd name="T3" fmla="*/ 64 h 64"/>
                <a:gd name="T4" fmla="*/ 30 w 68"/>
                <a:gd name="T5" fmla="*/ 64 h 64"/>
                <a:gd name="T6" fmla="*/ 10 w 68"/>
                <a:gd name="T7" fmla="*/ 62 h 64"/>
                <a:gd name="T8" fmla="*/ 6 w 68"/>
                <a:gd name="T9" fmla="*/ 61 h 64"/>
                <a:gd name="T10" fmla="*/ 2 w 68"/>
                <a:gd name="T11" fmla="*/ 56 h 64"/>
                <a:gd name="T12" fmla="*/ 0 w 68"/>
                <a:gd name="T13" fmla="*/ 51 h 64"/>
                <a:gd name="T14" fmla="*/ 1 w 68"/>
                <a:gd name="T15" fmla="*/ 47 h 64"/>
                <a:gd name="T16" fmla="*/ 4 w 68"/>
                <a:gd name="T17" fmla="*/ 40 h 64"/>
                <a:gd name="T18" fmla="*/ 11 w 68"/>
                <a:gd name="T19" fmla="*/ 40 h 64"/>
                <a:gd name="T20" fmla="*/ 7 w 68"/>
                <a:gd name="T21" fmla="*/ 45 h 64"/>
                <a:gd name="T22" fmla="*/ 6 w 68"/>
                <a:gd name="T23" fmla="*/ 50 h 64"/>
                <a:gd name="T24" fmla="*/ 6 w 68"/>
                <a:gd name="T25" fmla="*/ 53 h 64"/>
                <a:gd name="T26" fmla="*/ 8 w 68"/>
                <a:gd name="T27" fmla="*/ 56 h 64"/>
                <a:gd name="T28" fmla="*/ 11 w 68"/>
                <a:gd name="T29" fmla="*/ 57 h 64"/>
                <a:gd name="T30" fmla="*/ 33 w 68"/>
                <a:gd name="T31" fmla="*/ 59 h 64"/>
                <a:gd name="T32" fmla="*/ 45 w 68"/>
                <a:gd name="T33" fmla="*/ 58 h 64"/>
                <a:gd name="T34" fmla="*/ 58 w 68"/>
                <a:gd name="T35" fmla="*/ 62 h 64"/>
                <a:gd name="T36" fmla="*/ 53 w 68"/>
                <a:gd name="T37" fmla="*/ 18 h 64"/>
                <a:gd name="T38" fmla="*/ 35 w 68"/>
                <a:gd name="T39" fmla="*/ 26 h 64"/>
                <a:gd name="T40" fmla="*/ 32 w 68"/>
                <a:gd name="T41" fmla="*/ 23 h 64"/>
                <a:gd name="T42" fmla="*/ 43 w 68"/>
                <a:gd name="T43" fmla="*/ 15 h 64"/>
                <a:gd name="T44" fmla="*/ 5 w 68"/>
                <a:gd name="T45" fmla="*/ 18 h 64"/>
                <a:gd name="T46" fmla="*/ 5 w 68"/>
                <a:gd name="T47" fmla="*/ 12 h 64"/>
                <a:gd name="T48" fmla="*/ 43 w 68"/>
                <a:gd name="T49" fmla="*/ 11 h 64"/>
                <a:gd name="T50" fmla="*/ 53 w 68"/>
                <a:gd name="T51" fmla="*/ 18 h 64"/>
                <a:gd name="T52" fmla="*/ 54 w 68"/>
                <a:gd name="T53" fmla="*/ 13 h 64"/>
                <a:gd name="T54" fmla="*/ 49 w 68"/>
                <a:gd name="T55" fmla="*/ 4 h 64"/>
                <a:gd name="T56" fmla="*/ 53 w 68"/>
                <a:gd name="T57" fmla="*/ 2 h 64"/>
                <a:gd name="T58" fmla="*/ 58 w 68"/>
                <a:gd name="T59" fmla="*/ 12 h 64"/>
                <a:gd name="T60" fmla="*/ 64 w 68"/>
                <a:gd name="T61" fmla="*/ 12 h 64"/>
                <a:gd name="T62" fmla="*/ 59 w 68"/>
                <a:gd name="T63" fmla="*/ 2 h 64"/>
                <a:gd name="T64" fmla="*/ 62 w 68"/>
                <a:gd name="T65" fmla="*/ 0 h 64"/>
                <a:gd name="T66" fmla="*/ 68 w 68"/>
                <a:gd name="T67"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64">
                  <a:moveTo>
                    <a:pt x="58" y="62"/>
                  </a:moveTo>
                  <a:lnTo>
                    <a:pt x="58" y="62"/>
                  </a:lnTo>
                  <a:lnTo>
                    <a:pt x="46" y="64"/>
                  </a:lnTo>
                  <a:lnTo>
                    <a:pt x="34" y="64"/>
                  </a:lnTo>
                  <a:lnTo>
                    <a:pt x="30" y="64"/>
                  </a:lnTo>
                  <a:lnTo>
                    <a:pt x="30" y="64"/>
                  </a:lnTo>
                  <a:lnTo>
                    <a:pt x="15" y="63"/>
                  </a:lnTo>
                  <a:lnTo>
                    <a:pt x="10" y="62"/>
                  </a:lnTo>
                  <a:lnTo>
                    <a:pt x="6" y="61"/>
                  </a:lnTo>
                  <a:lnTo>
                    <a:pt x="6" y="61"/>
                  </a:lnTo>
                  <a:lnTo>
                    <a:pt x="4" y="59"/>
                  </a:lnTo>
                  <a:lnTo>
                    <a:pt x="2" y="56"/>
                  </a:lnTo>
                  <a:lnTo>
                    <a:pt x="1" y="54"/>
                  </a:lnTo>
                  <a:lnTo>
                    <a:pt x="0" y="51"/>
                  </a:lnTo>
                  <a:lnTo>
                    <a:pt x="0" y="51"/>
                  </a:lnTo>
                  <a:lnTo>
                    <a:pt x="1" y="47"/>
                  </a:lnTo>
                  <a:lnTo>
                    <a:pt x="2" y="44"/>
                  </a:lnTo>
                  <a:lnTo>
                    <a:pt x="4" y="40"/>
                  </a:lnTo>
                  <a:lnTo>
                    <a:pt x="7" y="37"/>
                  </a:lnTo>
                  <a:lnTo>
                    <a:pt x="11" y="40"/>
                  </a:lnTo>
                  <a:lnTo>
                    <a:pt x="11" y="40"/>
                  </a:lnTo>
                  <a:lnTo>
                    <a:pt x="7" y="45"/>
                  </a:lnTo>
                  <a:lnTo>
                    <a:pt x="6" y="48"/>
                  </a:lnTo>
                  <a:lnTo>
                    <a:pt x="6" y="50"/>
                  </a:lnTo>
                  <a:lnTo>
                    <a:pt x="6" y="50"/>
                  </a:lnTo>
                  <a:lnTo>
                    <a:pt x="6" y="53"/>
                  </a:lnTo>
                  <a:lnTo>
                    <a:pt x="7" y="54"/>
                  </a:lnTo>
                  <a:lnTo>
                    <a:pt x="8" y="56"/>
                  </a:lnTo>
                  <a:lnTo>
                    <a:pt x="11" y="57"/>
                  </a:lnTo>
                  <a:lnTo>
                    <a:pt x="11" y="57"/>
                  </a:lnTo>
                  <a:lnTo>
                    <a:pt x="19" y="58"/>
                  </a:lnTo>
                  <a:lnTo>
                    <a:pt x="33" y="59"/>
                  </a:lnTo>
                  <a:lnTo>
                    <a:pt x="33" y="59"/>
                  </a:lnTo>
                  <a:lnTo>
                    <a:pt x="45" y="58"/>
                  </a:lnTo>
                  <a:lnTo>
                    <a:pt x="57" y="57"/>
                  </a:lnTo>
                  <a:lnTo>
                    <a:pt x="58" y="62"/>
                  </a:lnTo>
                  <a:close/>
                  <a:moveTo>
                    <a:pt x="53" y="18"/>
                  </a:moveTo>
                  <a:lnTo>
                    <a:pt x="53" y="18"/>
                  </a:lnTo>
                  <a:lnTo>
                    <a:pt x="43" y="22"/>
                  </a:lnTo>
                  <a:lnTo>
                    <a:pt x="35" y="26"/>
                  </a:lnTo>
                  <a:lnTo>
                    <a:pt x="32" y="23"/>
                  </a:lnTo>
                  <a:lnTo>
                    <a:pt x="32" y="23"/>
                  </a:lnTo>
                  <a:lnTo>
                    <a:pt x="43" y="17"/>
                  </a:lnTo>
                  <a:lnTo>
                    <a:pt x="43" y="15"/>
                  </a:lnTo>
                  <a:lnTo>
                    <a:pt x="43" y="15"/>
                  </a:lnTo>
                  <a:lnTo>
                    <a:pt x="5" y="18"/>
                  </a:lnTo>
                  <a:lnTo>
                    <a:pt x="5" y="12"/>
                  </a:lnTo>
                  <a:lnTo>
                    <a:pt x="5" y="12"/>
                  </a:lnTo>
                  <a:lnTo>
                    <a:pt x="43" y="11"/>
                  </a:lnTo>
                  <a:lnTo>
                    <a:pt x="43" y="11"/>
                  </a:lnTo>
                  <a:lnTo>
                    <a:pt x="50" y="11"/>
                  </a:lnTo>
                  <a:lnTo>
                    <a:pt x="53" y="18"/>
                  </a:lnTo>
                  <a:close/>
                  <a:moveTo>
                    <a:pt x="58" y="12"/>
                  </a:moveTo>
                  <a:lnTo>
                    <a:pt x="54" y="13"/>
                  </a:lnTo>
                  <a:lnTo>
                    <a:pt x="54" y="13"/>
                  </a:lnTo>
                  <a:lnTo>
                    <a:pt x="49" y="4"/>
                  </a:lnTo>
                  <a:lnTo>
                    <a:pt x="53" y="2"/>
                  </a:lnTo>
                  <a:lnTo>
                    <a:pt x="53" y="2"/>
                  </a:lnTo>
                  <a:lnTo>
                    <a:pt x="58" y="12"/>
                  </a:lnTo>
                  <a:lnTo>
                    <a:pt x="58" y="12"/>
                  </a:lnTo>
                  <a:close/>
                  <a:moveTo>
                    <a:pt x="68" y="10"/>
                  </a:moveTo>
                  <a:lnTo>
                    <a:pt x="64" y="12"/>
                  </a:lnTo>
                  <a:lnTo>
                    <a:pt x="64" y="12"/>
                  </a:lnTo>
                  <a:lnTo>
                    <a:pt x="59" y="2"/>
                  </a:lnTo>
                  <a:lnTo>
                    <a:pt x="62" y="0"/>
                  </a:lnTo>
                  <a:lnTo>
                    <a:pt x="62" y="0"/>
                  </a:lnTo>
                  <a:lnTo>
                    <a:pt x="68" y="10"/>
                  </a:lnTo>
                  <a:lnTo>
                    <a:pt x="68"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8" name="Freeform 101">
              <a:extLst>
                <a:ext uri="{FF2B5EF4-FFF2-40B4-BE49-F238E27FC236}">
                  <a16:creationId xmlns:a16="http://schemas.microsoft.com/office/drawing/2014/main" id="{EC8F98DA-B223-43F7-B586-143E628738B5}"/>
                </a:ext>
              </a:extLst>
            </p:cNvPr>
            <p:cNvSpPr>
              <a:spLocks noEditPoints="1"/>
            </p:cNvSpPr>
            <p:nvPr/>
          </p:nvSpPr>
          <p:spPr bwMode="auto">
            <a:xfrm>
              <a:off x="5413375" y="4854575"/>
              <a:ext cx="57150" cy="52388"/>
            </a:xfrm>
            <a:custGeom>
              <a:avLst/>
              <a:gdLst>
                <a:gd name="T0" fmla="*/ 0 w 71"/>
                <a:gd name="T1" fmla="*/ 37 h 65"/>
                <a:gd name="T2" fmla="*/ 10 w 71"/>
                <a:gd name="T3" fmla="*/ 34 h 65"/>
                <a:gd name="T4" fmla="*/ 2 w 71"/>
                <a:gd name="T5" fmla="*/ 19 h 65"/>
                <a:gd name="T6" fmla="*/ 10 w 71"/>
                <a:gd name="T7" fmla="*/ 15 h 65"/>
                <a:gd name="T8" fmla="*/ 17 w 71"/>
                <a:gd name="T9" fmla="*/ 0 h 65"/>
                <a:gd name="T10" fmla="*/ 23 w 71"/>
                <a:gd name="T11" fmla="*/ 15 h 65"/>
                <a:gd name="T12" fmla="*/ 17 w 71"/>
                <a:gd name="T13" fmla="*/ 19 h 65"/>
                <a:gd name="T14" fmla="*/ 17 w 71"/>
                <a:gd name="T15" fmla="*/ 32 h 65"/>
                <a:gd name="T16" fmla="*/ 23 w 71"/>
                <a:gd name="T17" fmla="*/ 34 h 65"/>
                <a:gd name="T18" fmla="*/ 17 w 71"/>
                <a:gd name="T19" fmla="*/ 37 h 65"/>
                <a:gd name="T20" fmla="*/ 17 w 71"/>
                <a:gd name="T21" fmla="*/ 60 h 65"/>
                <a:gd name="T22" fmla="*/ 14 w 71"/>
                <a:gd name="T23" fmla="*/ 64 h 65"/>
                <a:gd name="T24" fmla="*/ 12 w 71"/>
                <a:gd name="T25" fmla="*/ 65 h 65"/>
                <a:gd name="T26" fmla="*/ 2 w 71"/>
                <a:gd name="T27" fmla="*/ 65 h 65"/>
                <a:gd name="T28" fmla="*/ 7 w 71"/>
                <a:gd name="T29" fmla="*/ 61 h 65"/>
                <a:gd name="T30" fmla="*/ 9 w 71"/>
                <a:gd name="T31" fmla="*/ 60 h 65"/>
                <a:gd name="T32" fmla="*/ 10 w 71"/>
                <a:gd name="T33" fmla="*/ 58 h 65"/>
                <a:gd name="T34" fmla="*/ 10 w 71"/>
                <a:gd name="T35" fmla="*/ 39 h 65"/>
                <a:gd name="T36" fmla="*/ 1 w 71"/>
                <a:gd name="T37" fmla="*/ 41 h 65"/>
                <a:gd name="T38" fmla="*/ 34 w 71"/>
                <a:gd name="T39" fmla="*/ 50 h 65"/>
                <a:gd name="T40" fmla="*/ 44 w 71"/>
                <a:gd name="T41" fmla="*/ 57 h 65"/>
                <a:gd name="T42" fmla="*/ 26 w 71"/>
                <a:gd name="T43" fmla="*/ 36 h 65"/>
                <a:gd name="T44" fmla="*/ 68 w 71"/>
                <a:gd name="T45" fmla="*/ 31 h 65"/>
                <a:gd name="T46" fmla="*/ 49 w 71"/>
                <a:gd name="T47" fmla="*/ 36 h 65"/>
                <a:gd name="T48" fmla="*/ 67 w 71"/>
                <a:gd name="T49" fmla="*/ 44 h 65"/>
                <a:gd name="T50" fmla="*/ 49 w 71"/>
                <a:gd name="T51" fmla="*/ 48 h 65"/>
                <a:gd name="T52" fmla="*/ 49 w 71"/>
                <a:gd name="T53" fmla="*/ 59 h 65"/>
                <a:gd name="T54" fmla="*/ 61 w 71"/>
                <a:gd name="T55" fmla="*/ 59 h 65"/>
                <a:gd name="T56" fmla="*/ 70 w 71"/>
                <a:gd name="T57" fmla="*/ 64 h 65"/>
                <a:gd name="T58" fmla="*/ 61 w 71"/>
                <a:gd name="T59" fmla="*/ 64 h 65"/>
                <a:gd name="T60" fmla="*/ 44 w 71"/>
                <a:gd name="T61" fmla="*/ 62 h 65"/>
                <a:gd name="T62" fmla="*/ 41 w 71"/>
                <a:gd name="T63" fmla="*/ 61 h 65"/>
                <a:gd name="T64" fmla="*/ 32 w 71"/>
                <a:gd name="T65" fmla="*/ 54 h 65"/>
                <a:gd name="T66" fmla="*/ 28 w 71"/>
                <a:gd name="T67" fmla="*/ 61 h 65"/>
                <a:gd name="T68" fmla="*/ 22 w 71"/>
                <a:gd name="T69" fmla="*/ 65 h 65"/>
                <a:gd name="T70" fmla="*/ 19 w 71"/>
                <a:gd name="T71" fmla="*/ 62 h 65"/>
                <a:gd name="T72" fmla="*/ 27 w 71"/>
                <a:gd name="T73" fmla="*/ 54 h 65"/>
                <a:gd name="T74" fmla="*/ 29 w 71"/>
                <a:gd name="T75" fmla="*/ 47 h 65"/>
                <a:gd name="T76" fmla="*/ 34 w 71"/>
                <a:gd name="T77" fmla="*/ 39 h 65"/>
                <a:gd name="T78" fmla="*/ 34 w 71"/>
                <a:gd name="T79" fmla="*/ 50 h 65"/>
                <a:gd name="T80" fmla="*/ 29 w 71"/>
                <a:gd name="T81" fmla="*/ 26 h 65"/>
                <a:gd name="T82" fmla="*/ 64 w 71"/>
                <a:gd name="T83" fmla="*/ 3 h 65"/>
                <a:gd name="T84" fmla="*/ 29 w 71"/>
                <a:gd name="T85" fmla="*/ 26 h 65"/>
                <a:gd name="T86" fmla="*/ 59 w 71"/>
                <a:gd name="T87" fmla="*/ 12 h 65"/>
                <a:gd name="T88" fmla="*/ 34 w 71"/>
                <a:gd name="T89" fmla="*/ 6 h 65"/>
                <a:gd name="T90" fmla="*/ 59 w 71"/>
                <a:gd name="T91" fmla="*/ 17 h 65"/>
                <a:gd name="T92" fmla="*/ 34 w 71"/>
                <a:gd name="T93" fmla="*/ 22 h 65"/>
                <a:gd name="T94" fmla="*/ 59 w 71"/>
                <a:gd name="T95"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 h="65">
                  <a:moveTo>
                    <a:pt x="1" y="41"/>
                  </a:moveTo>
                  <a:lnTo>
                    <a:pt x="0" y="37"/>
                  </a:lnTo>
                  <a:lnTo>
                    <a:pt x="0" y="37"/>
                  </a:lnTo>
                  <a:lnTo>
                    <a:pt x="10" y="34"/>
                  </a:lnTo>
                  <a:lnTo>
                    <a:pt x="10" y="19"/>
                  </a:lnTo>
                  <a:lnTo>
                    <a:pt x="2" y="19"/>
                  </a:lnTo>
                  <a:lnTo>
                    <a:pt x="2" y="15"/>
                  </a:lnTo>
                  <a:lnTo>
                    <a:pt x="10" y="15"/>
                  </a:lnTo>
                  <a:lnTo>
                    <a:pt x="10" y="0"/>
                  </a:lnTo>
                  <a:lnTo>
                    <a:pt x="17" y="0"/>
                  </a:lnTo>
                  <a:lnTo>
                    <a:pt x="17" y="15"/>
                  </a:lnTo>
                  <a:lnTo>
                    <a:pt x="23" y="15"/>
                  </a:lnTo>
                  <a:lnTo>
                    <a:pt x="23" y="19"/>
                  </a:lnTo>
                  <a:lnTo>
                    <a:pt x="17" y="19"/>
                  </a:lnTo>
                  <a:lnTo>
                    <a:pt x="17" y="32"/>
                  </a:lnTo>
                  <a:lnTo>
                    <a:pt x="17" y="32"/>
                  </a:lnTo>
                  <a:lnTo>
                    <a:pt x="22" y="30"/>
                  </a:lnTo>
                  <a:lnTo>
                    <a:pt x="23" y="34"/>
                  </a:lnTo>
                  <a:lnTo>
                    <a:pt x="23" y="34"/>
                  </a:lnTo>
                  <a:lnTo>
                    <a:pt x="17" y="37"/>
                  </a:lnTo>
                  <a:lnTo>
                    <a:pt x="17" y="60"/>
                  </a:lnTo>
                  <a:lnTo>
                    <a:pt x="17" y="60"/>
                  </a:lnTo>
                  <a:lnTo>
                    <a:pt x="16" y="62"/>
                  </a:lnTo>
                  <a:lnTo>
                    <a:pt x="14" y="64"/>
                  </a:lnTo>
                  <a:lnTo>
                    <a:pt x="14" y="64"/>
                  </a:lnTo>
                  <a:lnTo>
                    <a:pt x="12" y="65"/>
                  </a:lnTo>
                  <a:lnTo>
                    <a:pt x="10" y="65"/>
                  </a:lnTo>
                  <a:lnTo>
                    <a:pt x="2" y="65"/>
                  </a:lnTo>
                  <a:lnTo>
                    <a:pt x="1" y="61"/>
                  </a:lnTo>
                  <a:lnTo>
                    <a:pt x="7" y="61"/>
                  </a:lnTo>
                  <a:lnTo>
                    <a:pt x="7" y="61"/>
                  </a:lnTo>
                  <a:lnTo>
                    <a:pt x="9" y="60"/>
                  </a:lnTo>
                  <a:lnTo>
                    <a:pt x="9" y="60"/>
                  </a:lnTo>
                  <a:lnTo>
                    <a:pt x="10" y="58"/>
                  </a:lnTo>
                  <a:lnTo>
                    <a:pt x="10" y="39"/>
                  </a:lnTo>
                  <a:lnTo>
                    <a:pt x="10" y="39"/>
                  </a:lnTo>
                  <a:lnTo>
                    <a:pt x="1" y="41"/>
                  </a:lnTo>
                  <a:lnTo>
                    <a:pt x="1" y="41"/>
                  </a:lnTo>
                  <a:close/>
                  <a:moveTo>
                    <a:pt x="34" y="50"/>
                  </a:moveTo>
                  <a:lnTo>
                    <a:pt x="34" y="50"/>
                  </a:lnTo>
                  <a:lnTo>
                    <a:pt x="38" y="54"/>
                  </a:lnTo>
                  <a:lnTo>
                    <a:pt x="44" y="57"/>
                  </a:lnTo>
                  <a:lnTo>
                    <a:pt x="44" y="36"/>
                  </a:lnTo>
                  <a:lnTo>
                    <a:pt x="26" y="36"/>
                  </a:lnTo>
                  <a:lnTo>
                    <a:pt x="26" y="31"/>
                  </a:lnTo>
                  <a:lnTo>
                    <a:pt x="68" y="31"/>
                  </a:lnTo>
                  <a:lnTo>
                    <a:pt x="68" y="36"/>
                  </a:lnTo>
                  <a:lnTo>
                    <a:pt x="49" y="36"/>
                  </a:lnTo>
                  <a:lnTo>
                    <a:pt x="49" y="44"/>
                  </a:lnTo>
                  <a:lnTo>
                    <a:pt x="67" y="44"/>
                  </a:lnTo>
                  <a:lnTo>
                    <a:pt x="67" y="48"/>
                  </a:lnTo>
                  <a:lnTo>
                    <a:pt x="49" y="48"/>
                  </a:lnTo>
                  <a:lnTo>
                    <a:pt x="49" y="59"/>
                  </a:lnTo>
                  <a:lnTo>
                    <a:pt x="49" y="59"/>
                  </a:lnTo>
                  <a:lnTo>
                    <a:pt x="61" y="59"/>
                  </a:lnTo>
                  <a:lnTo>
                    <a:pt x="61" y="59"/>
                  </a:lnTo>
                  <a:lnTo>
                    <a:pt x="71" y="59"/>
                  </a:lnTo>
                  <a:lnTo>
                    <a:pt x="70" y="64"/>
                  </a:lnTo>
                  <a:lnTo>
                    <a:pt x="61" y="64"/>
                  </a:lnTo>
                  <a:lnTo>
                    <a:pt x="61" y="64"/>
                  </a:lnTo>
                  <a:lnTo>
                    <a:pt x="49" y="63"/>
                  </a:lnTo>
                  <a:lnTo>
                    <a:pt x="44" y="62"/>
                  </a:lnTo>
                  <a:lnTo>
                    <a:pt x="41" y="61"/>
                  </a:lnTo>
                  <a:lnTo>
                    <a:pt x="41" y="61"/>
                  </a:lnTo>
                  <a:lnTo>
                    <a:pt x="35" y="58"/>
                  </a:lnTo>
                  <a:lnTo>
                    <a:pt x="32" y="54"/>
                  </a:lnTo>
                  <a:lnTo>
                    <a:pt x="32" y="54"/>
                  </a:lnTo>
                  <a:lnTo>
                    <a:pt x="28" y="61"/>
                  </a:lnTo>
                  <a:lnTo>
                    <a:pt x="25" y="64"/>
                  </a:lnTo>
                  <a:lnTo>
                    <a:pt x="22" y="65"/>
                  </a:lnTo>
                  <a:lnTo>
                    <a:pt x="19" y="62"/>
                  </a:lnTo>
                  <a:lnTo>
                    <a:pt x="19" y="62"/>
                  </a:lnTo>
                  <a:lnTo>
                    <a:pt x="24" y="58"/>
                  </a:lnTo>
                  <a:lnTo>
                    <a:pt x="27" y="54"/>
                  </a:lnTo>
                  <a:lnTo>
                    <a:pt x="27" y="54"/>
                  </a:lnTo>
                  <a:lnTo>
                    <a:pt x="29" y="47"/>
                  </a:lnTo>
                  <a:lnTo>
                    <a:pt x="29" y="39"/>
                  </a:lnTo>
                  <a:lnTo>
                    <a:pt x="34" y="39"/>
                  </a:lnTo>
                  <a:lnTo>
                    <a:pt x="34" y="39"/>
                  </a:lnTo>
                  <a:lnTo>
                    <a:pt x="34" y="50"/>
                  </a:lnTo>
                  <a:lnTo>
                    <a:pt x="34" y="50"/>
                  </a:lnTo>
                  <a:close/>
                  <a:moveTo>
                    <a:pt x="29" y="26"/>
                  </a:moveTo>
                  <a:lnTo>
                    <a:pt x="29" y="3"/>
                  </a:lnTo>
                  <a:lnTo>
                    <a:pt x="64" y="3"/>
                  </a:lnTo>
                  <a:lnTo>
                    <a:pt x="64" y="26"/>
                  </a:lnTo>
                  <a:lnTo>
                    <a:pt x="29" y="26"/>
                  </a:lnTo>
                  <a:close/>
                  <a:moveTo>
                    <a:pt x="34" y="12"/>
                  </a:moveTo>
                  <a:lnTo>
                    <a:pt x="59" y="12"/>
                  </a:lnTo>
                  <a:lnTo>
                    <a:pt x="59" y="6"/>
                  </a:lnTo>
                  <a:lnTo>
                    <a:pt x="34" y="6"/>
                  </a:lnTo>
                  <a:lnTo>
                    <a:pt x="34" y="12"/>
                  </a:lnTo>
                  <a:close/>
                  <a:moveTo>
                    <a:pt x="59" y="17"/>
                  </a:moveTo>
                  <a:lnTo>
                    <a:pt x="34" y="17"/>
                  </a:lnTo>
                  <a:lnTo>
                    <a:pt x="34" y="22"/>
                  </a:lnTo>
                  <a:lnTo>
                    <a:pt x="59" y="22"/>
                  </a:lnTo>
                  <a:lnTo>
                    <a:pt x="59"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9" name="Freeform 102">
              <a:extLst>
                <a:ext uri="{FF2B5EF4-FFF2-40B4-BE49-F238E27FC236}">
                  <a16:creationId xmlns:a16="http://schemas.microsoft.com/office/drawing/2014/main" id="{C27F1DDE-D8DB-4F13-BA70-E0FA7CBFF8A5}"/>
                </a:ext>
              </a:extLst>
            </p:cNvPr>
            <p:cNvSpPr>
              <a:spLocks noEditPoints="1"/>
            </p:cNvSpPr>
            <p:nvPr/>
          </p:nvSpPr>
          <p:spPr bwMode="auto">
            <a:xfrm>
              <a:off x="5470525" y="4856163"/>
              <a:ext cx="57150" cy="50800"/>
            </a:xfrm>
            <a:custGeom>
              <a:avLst/>
              <a:gdLst>
                <a:gd name="T0" fmla="*/ 11 w 71"/>
                <a:gd name="T1" fmla="*/ 29 h 65"/>
                <a:gd name="T2" fmla="*/ 3 w 71"/>
                <a:gd name="T3" fmla="*/ 39 h 65"/>
                <a:gd name="T4" fmla="*/ 0 w 71"/>
                <a:gd name="T5" fmla="*/ 36 h 65"/>
                <a:gd name="T6" fmla="*/ 11 w 71"/>
                <a:gd name="T7" fmla="*/ 19 h 65"/>
                <a:gd name="T8" fmla="*/ 15 w 71"/>
                <a:gd name="T9" fmla="*/ 8 h 65"/>
                <a:gd name="T10" fmla="*/ 23 w 71"/>
                <a:gd name="T11" fmla="*/ 1 h 65"/>
                <a:gd name="T12" fmla="*/ 20 w 71"/>
                <a:gd name="T13" fmla="*/ 10 h 65"/>
                <a:gd name="T14" fmla="*/ 16 w 71"/>
                <a:gd name="T15" fmla="*/ 22 h 65"/>
                <a:gd name="T16" fmla="*/ 11 w 71"/>
                <a:gd name="T17" fmla="*/ 65 h 65"/>
                <a:gd name="T18" fmla="*/ 20 w 71"/>
                <a:gd name="T19" fmla="*/ 60 h 65"/>
                <a:gd name="T20" fmla="*/ 28 w 71"/>
                <a:gd name="T21" fmla="*/ 53 h 65"/>
                <a:gd name="T22" fmla="*/ 40 w 71"/>
                <a:gd name="T23" fmla="*/ 45 h 65"/>
                <a:gd name="T24" fmla="*/ 37 w 71"/>
                <a:gd name="T25" fmla="*/ 50 h 65"/>
                <a:gd name="T26" fmla="*/ 33 w 71"/>
                <a:gd name="T27" fmla="*/ 55 h 65"/>
                <a:gd name="T28" fmla="*/ 23 w 71"/>
                <a:gd name="T29" fmla="*/ 64 h 65"/>
                <a:gd name="T30" fmla="*/ 21 w 71"/>
                <a:gd name="T31" fmla="*/ 40 h 65"/>
                <a:gd name="T32" fmla="*/ 32 w 71"/>
                <a:gd name="T33" fmla="*/ 36 h 65"/>
                <a:gd name="T34" fmla="*/ 23 w 71"/>
                <a:gd name="T35" fmla="*/ 18 h 65"/>
                <a:gd name="T36" fmla="*/ 32 w 71"/>
                <a:gd name="T37" fmla="*/ 14 h 65"/>
                <a:gd name="T38" fmla="*/ 38 w 71"/>
                <a:gd name="T39" fmla="*/ 0 h 65"/>
                <a:gd name="T40" fmla="*/ 52 w 71"/>
                <a:gd name="T41" fmla="*/ 14 h 65"/>
                <a:gd name="T42" fmla="*/ 59 w 71"/>
                <a:gd name="T43" fmla="*/ 0 h 65"/>
                <a:gd name="T44" fmla="*/ 69 w 71"/>
                <a:gd name="T45" fmla="*/ 14 h 65"/>
                <a:gd name="T46" fmla="*/ 59 w 71"/>
                <a:gd name="T47" fmla="*/ 18 h 65"/>
                <a:gd name="T48" fmla="*/ 71 w 71"/>
                <a:gd name="T49" fmla="*/ 36 h 65"/>
                <a:gd name="T50" fmla="*/ 21 w 71"/>
                <a:gd name="T51" fmla="*/ 40 h 65"/>
                <a:gd name="T52" fmla="*/ 52 w 71"/>
                <a:gd name="T53" fmla="*/ 36 h 65"/>
                <a:gd name="T54" fmla="*/ 38 w 71"/>
                <a:gd name="T55" fmla="*/ 18 h 65"/>
                <a:gd name="T56" fmla="*/ 67 w 71"/>
                <a:gd name="T57" fmla="*/ 64 h 65"/>
                <a:gd name="T58" fmla="*/ 63 w 71"/>
                <a:gd name="T59" fmla="*/ 61 h 65"/>
                <a:gd name="T60" fmla="*/ 58 w 71"/>
                <a:gd name="T61" fmla="*/ 55 h 65"/>
                <a:gd name="T62" fmla="*/ 50 w 71"/>
                <a:gd name="T63" fmla="*/ 45 h 65"/>
                <a:gd name="T64" fmla="*/ 55 w 71"/>
                <a:gd name="T65" fmla="*/ 43 h 65"/>
                <a:gd name="T66" fmla="*/ 63 w 71"/>
                <a:gd name="T67" fmla="*/ 53 h 65"/>
                <a:gd name="T68" fmla="*/ 71 w 71"/>
                <a:gd name="T69"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65">
                  <a:moveTo>
                    <a:pt x="11" y="65"/>
                  </a:moveTo>
                  <a:lnTo>
                    <a:pt x="11" y="29"/>
                  </a:lnTo>
                  <a:lnTo>
                    <a:pt x="11" y="29"/>
                  </a:lnTo>
                  <a:lnTo>
                    <a:pt x="3" y="39"/>
                  </a:lnTo>
                  <a:lnTo>
                    <a:pt x="0" y="36"/>
                  </a:lnTo>
                  <a:lnTo>
                    <a:pt x="0" y="36"/>
                  </a:lnTo>
                  <a:lnTo>
                    <a:pt x="5" y="28"/>
                  </a:lnTo>
                  <a:lnTo>
                    <a:pt x="11" y="19"/>
                  </a:lnTo>
                  <a:lnTo>
                    <a:pt x="11" y="19"/>
                  </a:lnTo>
                  <a:lnTo>
                    <a:pt x="15" y="8"/>
                  </a:lnTo>
                  <a:lnTo>
                    <a:pt x="18" y="0"/>
                  </a:lnTo>
                  <a:lnTo>
                    <a:pt x="23" y="1"/>
                  </a:lnTo>
                  <a:lnTo>
                    <a:pt x="23" y="1"/>
                  </a:lnTo>
                  <a:lnTo>
                    <a:pt x="20" y="10"/>
                  </a:lnTo>
                  <a:lnTo>
                    <a:pt x="15" y="22"/>
                  </a:lnTo>
                  <a:lnTo>
                    <a:pt x="16" y="22"/>
                  </a:lnTo>
                  <a:lnTo>
                    <a:pt x="16" y="65"/>
                  </a:lnTo>
                  <a:lnTo>
                    <a:pt x="11" y="65"/>
                  </a:lnTo>
                  <a:close/>
                  <a:moveTo>
                    <a:pt x="23" y="64"/>
                  </a:moveTo>
                  <a:lnTo>
                    <a:pt x="20" y="60"/>
                  </a:lnTo>
                  <a:lnTo>
                    <a:pt x="20" y="60"/>
                  </a:lnTo>
                  <a:lnTo>
                    <a:pt x="28" y="53"/>
                  </a:lnTo>
                  <a:lnTo>
                    <a:pt x="35" y="43"/>
                  </a:lnTo>
                  <a:lnTo>
                    <a:pt x="40" y="45"/>
                  </a:lnTo>
                  <a:lnTo>
                    <a:pt x="40" y="45"/>
                  </a:lnTo>
                  <a:lnTo>
                    <a:pt x="37" y="50"/>
                  </a:lnTo>
                  <a:lnTo>
                    <a:pt x="33" y="55"/>
                  </a:lnTo>
                  <a:lnTo>
                    <a:pt x="33" y="55"/>
                  </a:lnTo>
                  <a:lnTo>
                    <a:pt x="28" y="60"/>
                  </a:lnTo>
                  <a:lnTo>
                    <a:pt x="23" y="64"/>
                  </a:lnTo>
                  <a:lnTo>
                    <a:pt x="23" y="64"/>
                  </a:lnTo>
                  <a:close/>
                  <a:moveTo>
                    <a:pt x="21" y="40"/>
                  </a:moveTo>
                  <a:lnTo>
                    <a:pt x="21" y="36"/>
                  </a:lnTo>
                  <a:lnTo>
                    <a:pt x="32" y="36"/>
                  </a:lnTo>
                  <a:lnTo>
                    <a:pt x="32" y="18"/>
                  </a:lnTo>
                  <a:lnTo>
                    <a:pt x="23" y="18"/>
                  </a:lnTo>
                  <a:lnTo>
                    <a:pt x="23" y="14"/>
                  </a:lnTo>
                  <a:lnTo>
                    <a:pt x="32" y="14"/>
                  </a:lnTo>
                  <a:lnTo>
                    <a:pt x="32" y="0"/>
                  </a:lnTo>
                  <a:lnTo>
                    <a:pt x="38" y="0"/>
                  </a:lnTo>
                  <a:lnTo>
                    <a:pt x="38" y="14"/>
                  </a:lnTo>
                  <a:lnTo>
                    <a:pt x="52" y="14"/>
                  </a:lnTo>
                  <a:lnTo>
                    <a:pt x="52" y="0"/>
                  </a:lnTo>
                  <a:lnTo>
                    <a:pt x="59" y="0"/>
                  </a:lnTo>
                  <a:lnTo>
                    <a:pt x="59" y="14"/>
                  </a:lnTo>
                  <a:lnTo>
                    <a:pt x="69" y="14"/>
                  </a:lnTo>
                  <a:lnTo>
                    <a:pt x="69" y="18"/>
                  </a:lnTo>
                  <a:lnTo>
                    <a:pt x="59" y="18"/>
                  </a:lnTo>
                  <a:lnTo>
                    <a:pt x="59" y="36"/>
                  </a:lnTo>
                  <a:lnTo>
                    <a:pt x="71" y="36"/>
                  </a:lnTo>
                  <a:lnTo>
                    <a:pt x="71" y="40"/>
                  </a:lnTo>
                  <a:lnTo>
                    <a:pt x="21" y="40"/>
                  </a:lnTo>
                  <a:close/>
                  <a:moveTo>
                    <a:pt x="38" y="36"/>
                  </a:moveTo>
                  <a:lnTo>
                    <a:pt x="52" y="36"/>
                  </a:lnTo>
                  <a:lnTo>
                    <a:pt x="52" y="18"/>
                  </a:lnTo>
                  <a:lnTo>
                    <a:pt x="38" y="18"/>
                  </a:lnTo>
                  <a:lnTo>
                    <a:pt x="38" y="36"/>
                  </a:lnTo>
                  <a:close/>
                  <a:moveTo>
                    <a:pt x="67" y="64"/>
                  </a:moveTo>
                  <a:lnTo>
                    <a:pt x="67" y="64"/>
                  </a:lnTo>
                  <a:lnTo>
                    <a:pt x="63" y="61"/>
                  </a:lnTo>
                  <a:lnTo>
                    <a:pt x="58" y="55"/>
                  </a:lnTo>
                  <a:lnTo>
                    <a:pt x="58" y="55"/>
                  </a:lnTo>
                  <a:lnTo>
                    <a:pt x="53" y="50"/>
                  </a:lnTo>
                  <a:lnTo>
                    <a:pt x="50" y="45"/>
                  </a:lnTo>
                  <a:lnTo>
                    <a:pt x="55" y="43"/>
                  </a:lnTo>
                  <a:lnTo>
                    <a:pt x="55" y="43"/>
                  </a:lnTo>
                  <a:lnTo>
                    <a:pt x="59" y="48"/>
                  </a:lnTo>
                  <a:lnTo>
                    <a:pt x="63" y="53"/>
                  </a:lnTo>
                  <a:lnTo>
                    <a:pt x="63" y="53"/>
                  </a:lnTo>
                  <a:lnTo>
                    <a:pt x="71" y="60"/>
                  </a:lnTo>
                  <a:lnTo>
                    <a:pt x="67" y="6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0" name="Freeform 103">
              <a:extLst>
                <a:ext uri="{FF2B5EF4-FFF2-40B4-BE49-F238E27FC236}">
                  <a16:creationId xmlns:a16="http://schemas.microsoft.com/office/drawing/2014/main" id="{BB9178AC-30CD-45D6-AF89-21D6E786FED3}"/>
                </a:ext>
              </a:extLst>
            </p:cNvPr>
            <p:cNvSpPr>
              <a:spLocks/>
            </p:cNvSpPr>
            <p:nvPr/>
          </p:nvSpPr>
          <p:spPr bwMode="auto">
            <a:xfrm>
              <a:off x="5540375" y="4859338"/>
              <a:ext cx="41275" cy="46038"/>
            </a:xfrm>
            <a:custGeom>
              <a:avLst/>
              <a:gdLst>
                <a:gd name="T0" fmla="*/ 54 w 54"/>
                <a:gd name="T1" fmla="*/ 31 h 59"/>
                <a:gd name="T2" fmla="*/ 54 w 54"/>
                <a:gd name="T3" fmla="*/ 31 h 59"/>
                <a:gd name="T4" fmla="*/ 52 w 54"/>
                <a:gd name="T5" fmla="*/ 38 h 59"/>
                <a:gd name="T6" fmla="*/ 50 w 54"/>
                <a:gd name="T7" fmla="*/ 44 h 59"/>
                <a:gd name="T8" fmla="*/ 46 w 54"/>
                <a:gd name="T9" fmla="*/ 48 h 59"/>
                <a:gd name="T10" fmla="*/ 43 w 54"/>
                <a:gd name="T11" fmla="*/ 52 h 59"/>
                <a:gd name="T12" fmla="*/ 43 w 54"/>
                <a:gd name="T13" fmla="*/ 52 h 59"/>
                <a:gd name="T14" fmla="*/ 39 w 54"/>
                <a:gd name="T15" fmla="*/ 55 h 59"/>
                <a:gd name="T16" fmla="*/ 34 w 54"/>
                <a:gd name="T17" fmla="*/ 57 h 59"/>
                <a:gd name="T18" fmla="*/ 29 w 54"/>
                <a:gd name="T19" fmla="*/ 58 h 59"/>
                <a:gd name="T20" fmla="*/ 22 w 54"/>
                <a:gd name="T21" fmla="*/ 59 h 59"/>
                <a:gd name="T22" fmla="*/ 22 w 54"/>
                <a:gd name="T23" fmla="*/ 59 h 59"/>
                <a:gd name="T24" fmla="*/ 13 w 54"/>
                <a:gd name="T25" fmla="*/ 58 h 59"/>
                <a:gd name="T26" fmla="*/ 13 w 54"/>
                <a:gd name="T27" fmla="*/ 58 h 59"/>
                <a:gd name="T28" fmla="*/ 10 w 54"/>
                <a:gd name="T29" fmla="*/ 57 h 59"/>
                <a:gd name="T30" fmla="*/ 7 w 54"/>
                <a:gd name="T31" fmla="*/ 55 h 59"/>
                <a:gd name="T32" fmla="*/ 7 w 54"/>
                <a:gd name="T33" fmla="*/ 55 h 59"/>
                <a:gd name="T34" fmla="*/ 5 w 54"/>
                <a:gd name="T35" fmla="*/ 53 h 59"/>
                <a:gd name="T36" fmla="*/ 3 w 54"/>
                <a:gd name="T37" fmla="*/ 50 h 59"/>
                <a:gd name="T38" fmla="*/ 3 w 54"/>
                <a:gd name="T39" fmla="*/ 50 h 59"/>
                <a:gd name="T40" fmla="*/ 1 w 54"/>
                <a:gd name="T41" fmla="*/ 47 h 59"/>
                <a:gd name="T42" fmla="*/ 1 w 54"/>
                <a:gd name="T43" fmla="*/ 44 h 59"/>
                <a:gd name="T44" fmla="*/ 1 w 54"/>
                <a:gd name="T45" fmla="*/ 44 h 59"/>
                <a:gd name="T46" fmla="*/ 0 w 54"/>
                <a:gd name="T47" fmla="*/ 33 h 59"/>
                <a:gd name="T48" fmla="*/ 0 w 54"/>
                <a:gd name="T49" fmla="*/ 33 h 59"/>
                <a:gd name="T50" fmla="*/ 1 w 54"/>
                <a:gd name="T51" fmla="*/ 19 h 59"/>
                <a:gd name="T52" fmla="*/ 2 w 54"/>
                <a:gd name="T53" fmla="*/ 0 h 59"/>
                <a:gd name="T54" fmla="*/ 8 w 54"/>
                <a:gd name="T55" fmla="*/ 0 h 59"/>
                <a:gd name="T56" fmla="*/ 8 w 54"/>
                <a:gd name="T57" fmla="*/ 0 h 59"/>
                <a:gd name="T58" fmla="*/ 6 w 54"/>
                <a:gd name="T59" fmla="*/ 18 h 59"/>
                <a:gd name="T60" fmla="*/ 6 w 54"/>
                <a:gd name="T61" fmla="*/ 33 h 59"/>
                <a:gd name="T62" fmla="*/ 6 w 54"/>
                <a:gd name="T63" fmla="*/ 33 h 59"/>
                <a:gd name="T64" fmla="*/ 6 w 54"/>
                <a:gd name="T65" fmla="*/ 42 h 59"/>
                <a:gd name="T66" fmla="*/ 6 w 54"/>
                <a:gd name="T67" fmla="*/ 42 h 59"/>
                <a:gd name="T68" fmla="*/ 7 w 54"/>
                <a:gd name="T69" fmla="*/ 45 h 59"/>
                <a:gd name="T70" fmla="*/ 8 w 54"/>
                <a:gd name="T71" fmla="*/ 48 h 59"/>
                <a:gd name="T72" fmla="*/ 8 w 54"/>
                <a:gd name="T73" fmla="*/ 48 h 59"/>
                <a:gd name="T74" fmla="*/ 10 w 54"/>
                <a:gd name="T75" fmla="*/ 50 h 59"/>
                <a:gd name="T76" fmla="*/ 13 w 54"/>
                <a:gd name="T77" fmla="*/ 52 h 59"/>
                <a:gd name="T78" fmla="*/ 13 w 54"/>
                <a:gd name="T79" fmla="*/ 52 h 59"/>
                <a:gd name="T80" fmla="*/ 17 w 54"/>
                <a:gd name="T81" fmla="*/ 53 h 59"/>
                <a:gd name="T82" fmla="*/ 22 w 54"/>
                <a:gd name="T83" fmla="*/ 54 h 59"/>
                <a:gd name="T84" fmla="*/ 22 w 54"/>
                <a:gd name="T85" fmla="*/ 54 h 59"/>
                <a:gd name="T86" fmla="*/ 28 w 54"/>
                <a:gd name="T87" fmla="*/ 53 h 59"/>
                <a:gd name="T88" fmla="*/ 32 w 54"/>
                <a:gd name="T89" fmla="*/ 52 h 59"/>
                <a:gd name="T90" fmla="*/ 36 w 54"/>
                <a:gd name="T91" fmla="*/ 51 h 59"/>
                <a:gd name="T92" fmla="*/ 39 w 54"/>
                <a:gd name="T93" fmla="*/ 48 h 59"/>
                <a:gd name="T94" fmla="*/ 39 w 54"/>
                <a:gd name="T95" fmla="*/ 48 h 59"/>
                <a:gd name="T96" fmla="*/ 42 w 54"/>
                <a:gd name="T97" fmla="*/ 45 h 59"/>
                <a:gd name="T98" fmla="*/ 45 w 54"/>
                <a:gd name="T99" fmla="*/ 41 h 59"/>
                <a:gd name="T100" fmla="*/ 47 w 54"/>
                <a:gd name="T101" fmla="*/ 36 h 59"/>
                <a:gd name="T102" fmla="*/ 49 w 54"/>
                <a:gd name="T103" fmla="*/ 30 h 59"/>
                <a:gd name="T104" fmla="*/ 54 w 54"/>
                <a:gd name="T105"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 h="59">
                  <a:moveTo>
                    <a:pt x="54" y="31"/>
                  </a:moveTo>
                  <a:lnTo>
                    <a:pt x="54" y="31"/>
                  </a:lnTo>
                  <a:lnTo>
                    <a:pt x="52" y="38"/>
                  </a:lnTo>
                  <a:lnTo>
                    <a:pt x="50" y="44"/>
                  </a:lnTo>
                  <a:lnTo>
                    <a:pt x="46" y="48"/>
                  </a:lnTo>
                  <a:lnTo>
                    <a:pt x="43" y="52"/>
                  </a:lnTo>
                  <a:lnTo>
                    <a:pt x="43" y="52"/>
                  </a:lnTo>
                  <a:lnTo>
                    <a:pt x="39" y="55"/>
                  </a:lnTo>
                  <a:lnTo>
                    <a:pt x="34" y="57"/>
                  </a:lnTo>
                  <a:lnTo>
                    <a:pt x="29" y="58"/>
                  </a:lnTo>
                  <a:lnTo>
                    <a:pt x="22" y="59"/>
                  </a:lnTo>
                  <a:lnTo>
                    <a:pt x="22" y="59"/>
                  </a:lnTo>
                  <a:lnTo>
                    <a:pt x="13" y="58"/>
                  </a:lnTo>
                  <a:lnTo>
                    <a:pt x="13" y="58"/>
                  </a:lnTo>
                  <a:lnTo>
                    <a:pt x="10" y="57"/>
                  </a:lnTo>
                  <a:lnTo>
                    <a:pt x="7" y="55"/>
                  </a:lnTo>
                  <a:lnTo>
                    <a:pt x="7" y="55"/>
                  </a:lnTo>
                  <a:lnTo>
                    <a:pt x="5" y="53"/>
                  </a:lnTo>
                  <a:lnTo>
                    <a:pt x="3" y="50"/>
                  </a:lnTo>
                  <a:lnTo>
                    <a:pt x="3" y="50"/>
                  </a:lnTo>
                  <a:lnTo>
                    <a:pt x="1" y="47"/>
                  </a:lnTo>
                  <a:lnTo>
                    <a:pt x="1" y="44"/>
                  </a:lnTo>
                  <a:lnTo>
                    <a:pt x="1" y="44"/>
                  </a:lnTo>
                  <a:lnTo>
                    <a:pt x="0" y="33"/>
                  </a:lnTo>
                  <a:lnTo>
                    <a:pt x="0" y="33"/>
                  </a:lnTo>
                  <a:lnTo>
                    <a:pt x="1" y="19"/>
                  </a:lnTo>
                  <a:lnTo>
                    <a:pt x="2" y="0"/>
                  </a:lnTo>
                  <a:lnTo>
                    <a:pt x="8" y="0"/>
                  </a:lnTo>
                  <a:lnTo>
                    <a:pt x="8" y="0"/>
                  </a:lnTo>
                  <a:lnTo>
                    <a:pt x="6" y="18"/>
                  </a:lnTo>
                  <a:lnTo>
                    <a:pt x="6" y="33"/>
                  </a:lnTo>
                  <a:lnTo>
                    <a:pt x="6" y="33"/>
                  </a:lnTo>
                  <a:lnTo>
                    <a:pt x="6" y="42"/>
                  </a:lnTo>
                  <a:lnTo>
                    <a:pt x="6" y="42"/>
                  </a:lnTo>
                  <a:lnTo>
                    <a:pt x="7" y="45"/>
                  </a:lnTo>
                  <a:lnTo>
                    <a:pt x="8" y="48"/>
                  </a:lnTo>
                  <a:lnTo>
                    <a:pt x="8" y="48"/>
                  </a:lnTo>
                  <a:lnTo>
                    <a:pt x="10" y="50"/>
                  </a:lnTo>
                  <a:lnTo>
                    <a:pt x="13" y="52"/>
                  </a:lnTo>
                  <a:lnTo>
                    <a:pt x="13" y="52"/>
                  </a:lnTo>
                  <a:lnTo>
                    <a:pt x="17" y="53"/>
                  </a:lnTo>
                  <a:lnTo>
                    <a:pt x="22" y="54"/>
                  </a:lnTo>
                  <a:lnTo>
                    <a:pt x="22" y="54"/>
                  </a:lnTo>
                  <a:lnTo>
                    <a:pt x="28" y="53"/>
                  </a:lnTo>
                  <a:lnTo>
                    <a:pt x="32" y="52"/>
                  </a:lnTo>
                  <a:lnTo>
                    <a:pt x="36" y="51"/>
                  </a:lnTo>
                  <a:lnTo>
                    <a:pt x="39" y="48"/>
                  </a:lnTo>
                  <a:lnTo>
                    <a:pt x="39" y="48"/>
                  </a:lnTo>
                  <a:lnTo>
                    <a:pt x="42" y="45"/>
                  </a:lnTo>
                  <a:lnTo>
                    <a:pt x="45" y="41"/>
                  </a:lnTo>
                  <a:lnTo>
                    <a:pt x="47" y="36"/>
                  </a:lnTo>
                  <a:lnTo>
                    <a:pt x="49" y="30"/>
                  </a:lnTo>
                  <a:lnTo>
                    <a:pt x="54" y="3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1" name="Freeform 104">
              <a:extLst>
                <a:ext uri="{FF2B5EF4-FFF2-40B4-BE49-F238E27FC236}">
                  <a16:creationId xmlns:a16="http://schemas.microsoft.com/office/drawing/2014/main" id="{DFB49027-87EC-4012-A2AF-1E232A025D9A}"/>
                </a:ext>
              </a:extLst>
            </p:cNvPr>
            <p:cNvSpPr>
              <a:spLocks noEditPoints="1"/>
            </p:cNvSpPr>
            <p:nvPr/>
          </p:nvSpPr>
          <p:spPr bwMode="auto">
            <a:xfrm>
              <a:off x="5592763" y="4857750"/>
              <a:ext cx="49213" cy="47625"/>
            </a:xfrm>
            <a:custGeom>
              <a:avLst/>
              <a:gdLst>
                <a:gd name="T0" fmla="*/ 57 w 62"/>
                <a:gd name="T1" fmla="*/ 56 h 60"/>
                <a:gd name="T2" fmla="*/ 47 w 62"/>
                <a:gd name="T3" fmla="*/ 51 h 60"/>
                <a:gd name="T4" fmla="*/ 36 w 62"/>
                <a:gd name="T5" fmla="*/ 51 h 60"/>
                <a:gd name="T6" fmla="*/ 35 w 62"/>
                <a:gd name="T7" fmla="*/ 55 h 60"/>
                <a:gd name="T8" fmla="*/ 26 w 62"/>
                <a:gd name="T9" fmla="*/ 59 h 60"/>
                <a:gd name="T10" fmla="*/ 19 w 62"/>
                <a:gd name="T11" fmla="*/ 60 h 60"/>
                <a:gd name="T12" fmla="*/ 6 w 62"/>
                <a:gd name="T13" fmla="*/ 57 h 60"/>
                <a:gd name="T14" fmla="*/ 4 w 62"/>
                <a:gd name="T15" fmla="*/ 55 h 60"/>
                <a:gd name="T16" fmla="*/ 2 w 62"/>
                <a:gd name="T17" fmla="*/ 51 h 60"/>
                <a:gd name="T18" fmla="*/ 2 w 62"/>
                <a:gd name="T19" fmla="*/ 49 h 60"/>
                <a:gd name="T20" fmla="*/ 3 w 62"/>
                <a:gd name="T21" fmla="*/ 44 h 60"/>
                <a:gd name="T22" fmla="*/ 6 w 62"/>
                <a:gd name="T23" fmla="*/ 41 h 60"/>
                <a:gd name="T24" fmla="*/ 18 w 62"/>
                <a:gd name="T25" fmla="*/ 38 h 60"/>
                <a:gd name="T26" fmla="*/ 24 w 62"/>
                <a:gd name="T27" fmla="*/ 38 h 60"/>
                <a:gd name="T28" fmla="*/ 30 w 62"/>
                <a:gd name="T29" fmla="*/ 29 h 60"/>
                <a:gd name="T30" fmla="*/ 2 w 62"/>
                <a:gd name="T31" fmla="*/ 24 h 60"/>
                <a:gd name="T32" fmla="*/ 30 w 62"/>
                <a:gd name="T33" fmla="*/ 13 h 60"/>
                <a:gd name="T34" fmla="*/ 0 w 62"/>
                <a:gd name="T35" fmla="*/ 8 h 60"/>
                <a:gd name="T36" fmla="*/ 30 w 62"/>
                <a:gd name="T37" fmla="*/ 0 h 60"/>
                <a:gd name="T38" fmla="*/ 35 w 62"/>
                <a:gd name="T39" fmla="*/ 8 h 60"/>
                <a:gd name="T40" fmla="*/ 62 w 62"/>
                <a:gd name="T41" fmla="*/ 13 h 60"/>
                <a:gd name="T42" fmla="*/ 35 w 62"/>
                <a:gd name="T43" fmla="*/ 24 h 60"/>
                <a:gd name="T44" fmla="*/ 58 w 62"/>
                <a:gd name="T45" fmla="*/ 29 h 60"/>
                <a:gd name="T46" fmla="*/ 35 w 62"/>
                <a:gd name="T47" fmla="*/ 40 h 60"/>
                <a:gd name="T48" fmla="*/ 50 w 62"/>
                <a:gd name="T49" fmla="*/ 46 h 60"/>
                <a:gd name="T50" fmla="*/ 60 w 62"/>
                <a:gd name="T51" fmla="*/ 52 h 60"/>
                <a:gd name="T52" fmla="*/ 30 w 62"/>
                <a:gd name="T53" fmla="*/ 44 h 60"/>
                <a:gd name="T54" fmla="*/ 25 w 62"/>
                <a:gd name="T55" fmla="*/ 43 h 60"/>
                <a:gd name="T56" fmla="*/ 18 w 62"/>
                <a:gd name="T57" fmla="*/ 42 h 60"/>
                <a:gd name="T58" fmla="*/ 10 w 62"/>
                <a:gd name="T59" fmla="*/ 44 h 60"/>
                <a:gd name="T60" fmla="*/ 8 w 62"/>
                <a:gd name="T61" fmla="*/ 46 h 60"/>
                <a:gd name="T62" fmla="*/ 7 w 62"/>
                <a:gd name="T63" fmla="*/ 49 h 60"/>
                <a:gd name="T64" fmla="*/ 10 w 62"/>
                <a:gd name="T65" fmla="*/ 53 h 60"/>
                <a:gd name="T66" fmla="*/ 14 w 62"/>
                <a:gd name="T67" fmla="*/ 54 h 60"/>
                <a:gd name="T68" fmla="*/ 19 w 62"/>
                <a:gd name="T69" fmla="*/ 55 h 60"/>
                <a:gd name="T70" fmla="*/ 26 w 62"/>
                <a:gd name="T71" fmla="*/ 54 h 60"/>
                <a:gd name="T72" fmla="*/ 29 w 62"/>
                <a:gd name="T73" fmla="*/ 52 h 60"/>
                <a:gd name="T74" fmla="*/ 30 w 62"/>
                <a:gd name="T75"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 h="60">
                  <a:moveTo>
                    <a:pt x="60" y="52"/>
                  </a:moveTo>
                  <a:lnTo>
                    <a:pt x="57" y="56"/>
                  </a:lnTo>
                  <a:lnTo>
                    <a:pt x="57" y="56"/>
                  </a:lnTo>
                  <a:lnTo>
                    <a:pt x="47" y="51"/>
                  </a:lnTo>
                  <a:lnTo>
                    <a:pt x="36" y="45"/>
                  </a:lnTo>
                  <a:lnTo>
                    <a:pt x="36" y="51"/>
                  </a:lnTo>
                  <a:lnTo>
                    <a:pt x="36" y="51"/>
                  </a:lnTo>
                  <a:lnTo>
                    <a:pt x="35" y="55"/>
                  </a:lnTo>
                  <a:lnTo>
                    <a:pt x="31" y="57"/>
                  </a:lnTo>
                  <a:lnTo>
                    <a:pt x="26" y="59"/>
                  </a:lnTo>
                  <a:lnTo>
                    <a:pt x="19" y="60"/>
                  </a:lnTo>
                  <a:lnTo>
                    <a:pt x="19" y="60"/>
                  </a:lnTo>
                  <a:lnTo>
                    <a:pt x="12" y="59"/>
                  </a:lnTo>
                  <a:lnTo>
                    <a:pt x="6" y="57"/>
                  </a:lnTo>
                  <a:lnTo>
                    <a:pt x="6" y="57"/>
                  </a:lnTo>
                  <a:lnTo>
                    <a:pt x="4" y="55"/>
                  </a:lnTo>
                  <a:lnTo>
                    <a:pt x="3" y="53"/>
                  </a:lnTo>
                  <a:lnTo>
                    <a:pt x="2" y="51"/>
                  </a:lnTo>
                  <a:lnTo>
                    <a:pt x="2" y="49"/>
                  </a:lnTo>
                  <a:lnTo>
                    <a:pt x="2" y="49"/>
                  </a:lnTo>
                  <a:lnTo>
                    <a:pt x="2" y="46"/>
                  </a:lnTo>
                  <a:lnTo>
                    <a:pt x="3" y="44"/>
                  </a:lnTo>
                  <a:lnTo>
                    <a:pt x="6" y="41"/>
                  </a:lnTo>
                  <a:lnTo>
                    <a:pt x="6" y="41"/>
                  </a:lnTo>
                  <a:lnTo>
                    <a:pt x="11" y="38"/>
                  </a:lnTo>
                  <a:lnTo>
                    <a:pt x="18" y="38"/>
                  </a:lnTo>
                  <a:lnTo>
                    <a:pt x="18" y="38"/>
                  </a:lnTo>
                  <a:lnTo>
                    <a:pt x="24" y="38"/>
                  </a:lnTo>
                  <a:lnTo>
                    <a:pt x="30" y="39"/>
                  </a:lnTo>
                  <a:lnTo>
                    <a:pt x="30" y="29"/>
                  </a:lnTo>
                  <a:lnTo>
                    <a:pt x="2" y="29"/>
                  </a:lnTo>
                  <a:lnTo>
                    <a:pt x="2" y="24"/>
                  </a:lnTo>
                  <a:lnTo>
                    <a:pt x="30" y="24"/>
                  </a:lnTo>
                  <a:lnTo>
                    <a:pt x="30" y="13"/>
                  </a:lnTo>
                  <a:lnTo>
                    <a:pt x="0" y="13"/>
                  </a:lnTo>
                  <a:lnTo>
                    <a:pt x="0" y="8"/>
                  </a:lnTo>
                  <a:lnTo>
                    <a:pt x="30" y="8"/>
                  </a:lnTo>
                  <a:lnTo>
                    <a:pt x="30" y="0"/>
                  </a:lnTo>
                  <a:lnTo>
                    <a:pt x="35" y="0"/>
                  </a:lnTo>
                  <a:lnTo>
                    <a:pt x="35" y="8"/>
                  </a:lnTo>
                  <a:lnTo>
                    <a:pt x="62" y="8"/>
                  </a:lnTo>
                  <a:lnTo>
                    <a:pt x="62" y="13"/>
                  </a:lnTo>
                  <a:lnTo>
                    <a:pt x="35" y="13"/>
                  </a:lnTo>
                  <a:lnTo>
                    <a:pt x="35" y="24"/>
                  </a:lnTo>
                  <a:lnTo>
                    <a:pt x="58" y="24"/>
                  </a:lnTo>
                  <a:lnTo>
                    <a:pt x="58" y="29"/>
                  </a:lnTo>
                  <a:lnTo>
                    <a:pt x="35" y="29"/>
                  </a:lnTo>
                  <a:lnTo>
                    <a:pt x="35" y="40"/>
                  </a:lnTo>
                  <a:lnTo>
                    <a:pt x="35" y="40"/>
                  </a:lnTo>
                  <a:lnTo>
                    <a:pt x="50" y="46"/>
                  </a:lnTo>
                  <a:lnTo>
                    <a:pt x="60" y="52"/>
                  </a:lnTo>
                  <a:lnTo>
                    <a:pt x="60" y="52"/>
                  </a:lnTo>
                  <a:close/>
                  <a:moveTo>
                    <a:pt x="30" y="49"/>
                  </a:moveTo>
                  <a:lnTo>
                    <a:pt x="30" y="44"/>
                  </a:lnTo>
                  <a:lnTo>
                    <a:pt x="30" y="44"/>
                  </a:lnTo>
                  <a:lnTo>
                    <a:pt x="25" y="43"/>
                  </a:lnTo>
                  <a:lnTo>
                    <a:pt x="18" y="42"/>
                  </a:lnTo>
                  <a:lnTo>
                    <a:pt x="18" y="42"/>
                  </a:lnTo>
                  <a:lnTo>
                    <a:pt x="13" y="43"/>
                  </a:lnTo>
                  <a:lnTo>
                    <a:pt x="10" y="44"/>
                  </a:lnTo>
                  <a:lnTo>
                    <a:pt x="10" y="44"/>
                  </a:lnTo>
                  <a:lnTo>
                    <a:pt x="8" y="46"/>
                  </a:lnTo>
                  <a:lnTo>
                    <a:pt x="7" y="49"/>
                  </a:lnTo>
                  <a:lnTo>
                    <a:pt x="7" y="49"/>
                  </a:lnTo>
                  <a:lnTo>
                    <a:pt x="8" y="51"/>
                  </a:lnTo>
                  <a:lnTo>
                    <a:pt x="10" y="53"/>
                  </a:lnTo>
                  <a:lnTo>
                    <a:pt x="10" y="53"/>
                  </a:lnTo>
                  <a:lnTo>
                    <a:pt x="14" y="54"/>
                  </a:lnTo>
                  <a:lnTo>
                    <a:pt x="19" y="55"/>
                  </a:lnTo>
                  <a:lnTo>
                    <a:pt x="19" y="55"/>
                  </a:lnTo>
                  <a:lnTo>
                    <a:pt x="26" y="54"/>
                  </a:lnTo>
                  <a:lnTo>
                    <a:pt x="26" y="54"/>
                  </a:lnTo>
                  <a:lnTo>
                    <a:pt x="29" y="52"/>
                  </a:lnTo>
                  <a:lnTo>
                    <a:pt x="29" y="52"/>
                  </a:lnTo>
                  <a:lnTo>
                    <a:pt x="30" y="51"/>
                  </a:lnTo>
                  <a:lnTo>
                    <a:pt x="30" y="49"/>
                  </a:lnTo>
                  <a:lnTo>
                    <a:pt x="30"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2" name="Freeform 105">
              <a:extLst>
                <a:ext uri="{FF2B5EF4-FFF2-40B4-BE49-F238E27FC236}">
                  <a16:creationId xmlns:a16="http://schemas.microsoft.com/office/drawing/2014/main" id="{F79A2B8D-A354-4BCC-B073-422E0E3F4F75}"/>
                </a:ext>
              </a:extLst>
            </p:cNvPr>
            <p:cNvSpPr>
              <a:spLocks noEditPoints="1"/>
            </p:cNvSpPr>
            <p:nvPr/>
          </p:nvSpPr>
          <p:spPr bwMode="auto">
            <a:xfrm>
              <a:off x="5649913" y="4857750"/>
              <a:ext cx="50800" cy="47625"/>
            </a:xfrm>
            <a:custGeom>
              <a:avLst/>
              <a:gdLst>
                <a:gd name="T0" fmla="*/ 42 w 65"/>
                <a:gd name="T1" fmla="*/ 14 h 61"/>
                <a:gd name="T2" fmla="*/ 42 w 65"/>
                <a:gd name="T3" fmla="*/ 27 h 61"/>
                <a:gd name="T4" fmla="*/ 45 w 65"/>
                <a:gd name="T5" fmla="*/ 38 h 61"/>
                <a:gd name="T6" fmla="*/ 44 w 65"/>
                <a:gd name="T7" fmla="*/ 43 h 61"/>
                <a:gd name="T8" fmla="*/ 41 w 65"/>
                <a:gd name="T9" fmla="*/ 51 h 61"/>
                <a:gd name="T10" fmla="*/ 38 w 65"/>
                <a:gd name="T11" fmla="*/ 54 h 61"/>
                <a:gd name="T12" fmla="*/ 30 w 65"/>
                <a:gd name="T13" fmla="*/ 59 h 61"/>
                <a:gd name="T14" fmla="*/ 21 w 65"/>
                <a:gd name="T15" fmla="*/ 61 h 61"/>
                <a:gd name="T16" fmla="*/ 19 w 65"/>
                <a:gd name="T17" fmla="*/ 57 h 61"/>
                <a:gd name="T18" fmla="*/ 27 w 65"/>
                <a:gd name="T19" fmla="*/ 55 h 61"/>
                <a:gd name="T20" fmla="*/ 34 w 65"/>
                <a:gd name="T21" fmla="*/ 51 h 61"/>
                <a:gd name="T22" fmla="*/ 36 w 65"/>
                <a:gd name="T23" fmla="*/ 48 h 61"/>
                <a:gd name="T24" fmla="*/ 39 w 65"/>
                <a:gd name="T25" fmla="*/ 41 h 61"/>
                <a:gd name="T26" fmla="*/ 39 w 65"/>
                <a:gd name="T27" fmla="*/ 38 h 61"/>
                <a:gd name="T28" fmla="*/ 39 w 65"/>
                <a:gd name="T29" fmla="*/ 35 h 61"/>
                <a:gd name="T30" fmla="*/ 35 w 65"/>
                <a:gd name="T31" fmla="*/ 42 h 61"/>
                <a:gd name="T32" fmla="*/ 31 w 65"/>
                <a:gd name="T33" fmla="*/ 44 h 61"/>
                <a:gd name="T34" fmla="*/ 27 w 65"/>
                <a:gd name="T35" fmla="*/ 44 h 61"/>
                <a:gd name="T36" fmla="*/ 19 w 65"/>
                <a:gd name="T37" fmla="*/ 41 h 61"/>
                <a:gd name="T38" fmla="*/ 16 w 65"/>
                <a:gd name="T39" fmla="*/ 37 h 61"/>
                <a:gd name="T40" fmla="*/ 15 w 65"/>
                <a:gd name="T41" fmla="*/ 33 h 61"/>
                <a:gd name="T42" fmla="*/ 19 w 65"/>
                <a:gd name="T43" fmla="*/ 23 h 61"/>
                <a:gd name="T44" fmla="*/ 23 w 65"/>
                <a:gd name="T45" fmla="*/ 20 h 61"/>
                <a:gd name="T46" fmla="*/ 29 w 65"/>
                <a:gd name="T47" fmla="*/ 20 h 61"/>
                <a:gd name="T48" fmla="*/ 37 w 65"/>
                <a:gd name="T49" fmla="*/ 22 h 61"/>
                <a:gd name="T50" fmla="*/ 0 w 65"/>
                <a:gd name="T51" fmla="*/ 14 h 61"/>
                <a:gd name="T52" fmla="*/ 37 w 65"/>
                <a:gd name="T53" fmla="*/ 8 h 61"/>
                <a:gd name="T54" fmla="*/ 42 w 65"/>
                <a:gd name="T55" fmla="*/ 0 h 61"/>
                <a:gd name="T56" fmla="*/ 65 w 65"/>
                <a:gd name="T57" fmla="*/ 8 h 61"/>
                <a:gd name="T58" fmla="*/ 37 w 65"/>
                <a:gd name="T59" fmla="*/ 28 h 61"/>
                <a:gd name="T60" fmla="*/ 35 w 65"/>
                <a:gd name="T61" fmla="*/ 26 h 61"/>
                <a:gd name="T62" fmla="*/ 28 w 65"/>
                <a:gd name="T63" fmla="*/ 24 h 61"/>
                <a:gd name="T64" fmla="*/ 25 w 65"/>
                <a:gd name="T65" fmla="*/ 25 h 61"/>
                <a:gd name="T66" fmla="*/ 23 w 65"/>
                <a:gd name="T67" fmla="*/ 26 h 61"/>
                <a:gd name="T68" fmla="*/ 20 w 65"/>
                <a:gd name="T69" fmla="*/ 32 h 61"/>
                <a:gd name="T70" fmla="*/ 21 w 65"/>
                <a:gd name="T71" fmla="*/ 35 h 61"/>
                <a:gd name="T72" fmla="*/ 22 w 65"/>
                <a:gd name="T73" fmla="*/ 38 h 61"/>
                <a:gd name="T74" fmla="*/ 27 w 65"/>
                <a:gd name="T75" fmla="*/ 40 h 61"/>
                <a:gd name="T76" fmla="*/ 31 w 65"/>
                <a:gd name="T77" fmla="*/ 39 h 61"/>
                <a:gd name="T78" fmla="*/ 34 w 65"/>
                <a:gd name="T79" fmla="*/ 37 h 61"/>
                <a:gd name="T80" fmla="*/ 37 w 65"/>
                <a:gd name="T81"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61">
                  <a:moveTo>
                    <a:pt x="65" y="14"/>
                  </a:moveTo>
                  <a:lnTo>
                    <a:pt x="42" y="14"/>
                  </a:lnTo>
                  <a:lnTo>
                    <a:pt x="42" y="27"/>
                  </a:lnTo>
                  <a:lnTo>
                    <a:pt x="42" y="27"/>
                  </a:lnTo>
                  <a:lnTo>
                    <a:pt x="44" y="32"/>
                  </a:lnTo>
                  <a:lnTo>
                    <a:pt x="45" y="38"/>
                  </a:lnTo>
                  <a:lnTo>
                    <a:pt x="45" y="38"/>
                  </a:lnTo>
                  <a:lnTo>
                    <a:pt x="44" y="43"/>
                  </a:lnTo>
                  <a:lnTo>
                    <a:pt x="43" y="47"/>
                  </a:lnTo>
                  <a:lnTo>
                    <a:pt x="41" y="51"/>
                  </a:lnTo>
                  <a:lnTo>
                    <a:pt x="38" y="54"/>
                  </a:lnTo>
                  <a:lnTo>
                    <a:pt x="38" y="54"/>
                  </a:lnTo>
                  <a:lnTo>
                    <a:pt x="34" y="57"/>
                  </a:lnTo>
                  <a:lnTo>
                    <a:pt x="30" y="59"/>
                  </a:lnTo>
                  <a:lnTo>
                    <a:pt x="26" y="60"/>
                  </a:lnTo>
                  <a:lnTo>
                    <a:pt x="21" y="61"/>
                  </a:lnTo>
                  <a:lnTo>
                    <a:pt x="19" y="57"/>
                  </a:lnTo>
                  <a:lnTo>
                    <a:pt x="19" y="57"/>
                  </a:lnTo>
                  <a:lnTo>
                    <a:pt x="23" y="56"/>
                  </a:lnTo>
                  <a:lnTo>
                    <a:pt x="27" y="55"/>
                  </a:lnTo>
                  <a:lnTo>
                    <a:pt x="31" y="53"/>
                  </a:lnTo>
                  <a:lnTo>
                    <a:pt x="34" y="51"/>
                  </a:lnTo>
                  <a:lnTo>
                    <a:pt x="34" y="51"/>
                  </a:lnTo>
                  <a:lnTo>
                    <a:pt x="36" y="48"/>
                  </a:lnTo>
                  <a:lnTo>
                    <a:pt x="38" y="45"/>
                  </a:lnTo>
                  <a:lnTo>
                    <a:pt x="39" y="41"/>
                  </a:lnTo>
                  <a:lnTo>
                    <a:pt x="39" y="38"/>
                  </a:lnTo>
                  <a:lnTo>
                    <a:pt x="39" y="38"/>
                  </a:lnTo>
                  <a:lnTo>
                    <a:pt x="39" y="35"/>
                  </a:lnTo>
                  <a:lnTo>
                    <a:pt x="39" y="35"/>
                  </a:lnTo>
                  <a:lnTo>
                    <a:pt x="38" y="39"/>
                  </a:lnTo>
                  <a:lnTo>
                    <a:pt x="35" y="42"/>
                  </a:lnTo>
                  <a:lnTo>
                    <a:pt x="35" y="42"/>
                  </a:lnTo>
                  <a:lnTo>
                    <a:pt x="31" y="44"/>
                  </a:lnTo>
                  <a:lnTo>
                    <a:pt x="27" y="44"/>
                  </a:lnTo>
                  <a:lnTo>
                    <a:pt x="27" y="44"/>
                  </a:lnTo>
                  <a:lnTo>
                    <a:pt x="23" y="43"/>
                  </a:lnTo>
                  <a:lnTo>
                    <a:pt x="19" y="41"/>
                  </a:lnTo>
                  <a:lnTo>
                    <a:pt x="19" y="41"/>
                  </a:lnTo>
                  <a:lnTo>
                    <a:pt x="16" y="37"/>
                  </a:lnTo>
                  <a:lnTo>
                    <a:pt x="15" y="33"/>
                  </a:lnTo>
                  <a:lnTo>
                    <a:pt x="15" y="33"/>
                  </a:lnTo>
                  <a:lnTo>
                    <a:pt x="16" y="28"/>
                  </a:lnTo>
                  <a:lnTo>
                    <a:pt x="19" y="23"/>
                  </a:lnTo>
                  <a:lnTo>
                    <a:pt x="19" y="23"/>
                  </a:lnTo>
                  <a:lnTo>
                    <a:pt x="23" y="20"/>
                  </a:lnTo>
                  <a:lnTo>
                    <a:pt x="29" y="20"/>
                  </a:lnTo>
                  <a:lnTo>
                    <a:pt x="29" y="20"/>
                  </a:lnTo>
                  <a:lnTo>
                    <a:pt x="33" y="20"/>
                  </a:lnTo>
                  <a:lnTo>
                    <a:pt x="37" y="22"/>
                  </a:lnTo>
                  <a:lnTo>
                    <a:pt x="37" y="14"/>
                  </a:lnTo>
                  <a:lnTo>
                    <a:pt x="0" y="14"/>
                  </a:lnTo>
                  <a:lnTo>
                    <a:pt x="0" y="8"/>
                  </a:lnTo>
                  <a:lnTo>
                    <a:pt x="37" y="8"/>
                  </a:lnTo>
                  <a:lnTo>
                    <a:pt x="37" y="0"/>
                  </a:lnTo>
                  <a:lnTo>
                    <a:pt x="42" y="0"/>
                  </a:lnTo>
                  <a:lnTo>
                    <a:pt x="42" y="8"/>
                  </a:lnTo>
                  <a:lnTo>
                    <a:pt x="65" y="8"/>
                  </a:lnTo>
                  <a:lnTo>
                    <a:pt x="65" y="14"/>
                  </a:lnTo>
                  <a:close/>
                  <a:moveTo>
                    <a:pt x="37" y="28"/>
                  </a:moveTo>
                  <a:lnTo>
                    <a:pt x="37" y="28"/>
                  </a:lnTo>
                  <a:lnTo>
                    <a:pt x="35" y="26"/>
                  </a:lnTo>
                  <a:lnTo>
                    <a:pt x="34" y="25"/>
                  </a:lnTo>
                  <a:lnTo>
                    <a:pt x="28" y="24"/>
                  </a:lnTo>
                  <a:lnTo>
                    <a:pt x="28" y="24"/>
                  </a:lnTo>
                  <a:lnTo>
                    <a:pt x="25" y="25"/>
                  </a:lnTo>
                  <a:lnTo>
                    <a:pt x="23" y="26"/>
                  </a:lnTo>
                  <a:lnTo>
                    <a:pt x="23" y="26"/>
                  </a:lnTo>
                  <a:lnTo>
                    <a:pt x="21" y="29"/>
                  </a:lnTo>
                  <a:lnTo>
                    <a:pt x="20" y="32"/>
                  </a:lnTo>
                  <a:lnTo>
                    <a:pt x="20" y="32"/>
                  </a:lnTo>
                  <a:lnTo>
                    <a:pt x="21" y="35"/>
                  </a:lnTo>
                  <a:lnTo>
                    <a:pt x="22" y="38"/>
                  </a:lnTo>
                  <a:lnTo>
                    <a:pt x="22" y="38"/>
                  </a:lnTo>
                  <a:lnTo>
                    <a:pt x="25" y="39"/>
                  </a:lnTo>
                  <a:lnTo>
                    <a:pt x="27" y="40"/>
                  </a:lnTo>
                  <a:lnTo>
                    <a:pt x="27" y="40"/>
                  </a:lnTo>
                  <a:lnTo>
                    <a:pt x="31" y="39"/>
                  </a:lnTo>
                  <a:lnTo>
                    <a:pt x="34" y="37"/>
                  </a:lnTo>
                  <a:lnTo>
                    <a:pt x="34" y="37"/>
                  </a:lnTo>
                  <a:lnTo>
                    <a:pt x="36" y="34"/>
                  </a:lnTo>
                  <a:lnTo>
                    <a:pt x="37" y="30"/>
                  </a:lnTo>
                  <a:lnTo>
                    <a:pt x="37"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3" name="Freeform 106">
              <a:extLst>
                <a:ext uri="{FF2B5EF4-FFF2-40B4-BE49-F238E27FC236}">
                  <a16:creationId xmlns:a16="http://schemas.microsoft.com/office/drawing/2014/main" id="{C32077A6-4CBC-4681-AE3C-B51C87860D95}"/>
                </a:ext>
              </a:extLst>
            </p:cNvPr>
            <p:cNvSpPr>
              <a:spLocks noEditPoints="1"/>
            </p:cNvSpPr>
            <p:nvPr/>
          </p:nvSpPr>
          <p:spPr bwMode="auto">
            <a:xfrm>
              <a:off x="5707063" y="4891088"/>
              <a:ext cx="15875" cy="14288"/>
            </a:xfrm>
            <a:custGeom>
              <a:avLst/>
              <a:gdLst>
                <a:gd name="T0" fmla="*/ 0 w 19"/>
                <a:gd name="T1" fmla="*/ 9 h 18"/>
                <a:gd name="T2" fmla="*/ 0 w 19"/>
                <a:gd name="T3" fmla="*/ 9 h 18"/>
                <a:gd name="T4" fmla="*/ 1 w 19"/>
                <a:gd name="T5" fmla="*/ 5 h 18"/>
                <a:gd name="T6" fmla="*/ 3 w 19"/>
                <a:gd name="T7" fmla="*/ 2 h 18"/>
                <a:gd name="T8" fmla="*/ 3 w 19"/>
                <a:gd name="T9" fmla="*/ 2 h 18"/>
                <a:gd name="T10" fmla="*/ 6 w 19"/>
                <a:gd name="T11" fmla="*/ 0 h 18"/>
                <a:gd name="T12" fmla="*/ 10 w 19"/>
                <a:gd name="T13" fmla="*/ 0 h 18"/>
                <a:gd name="T14" fmla="*/ 10 w 19"/>
                <a:gd name="T15" fmla="*/ 0 h 18"/>
                <a:gd name="T16" fmla="*/ 14 w 19"/>
                <a:gd name="T17" fmla="*/ 0 h 18"/>
                <a:gd name="T18" fmla="*/ 17 w 19"/>
                <a:gd name="T19" fmla="*/ 2 h 18"/>
                <a:gd name="T20" fmla="*/ 17 w 19"/>
                <a:gd name="T21" fmla="*/ 2 h 18"/>
                <a:gd name="T22" fmla="*/ 19 w 19"/>
                <a:gd name="T23" fmla="*/ 5 h 18"/>
                <a:gd name="T24" fmla="*/ 19 w 19"/>
                <a:gd name="T25" fmla="*/ 9 h 18"/>
                <a:gd name="T26" fmla="*/ 19 w 19"/>
                <a:gd name="T27" fmla="*/ 9 h 18"/>
                <a:gd name="T28" fmla="*/ 19 w 19"/>
                <a:gd name="T29" fmla="*/ 12 h 18"/>
                <a:gd name="T30" fmla="*/ 17 w 19"/>
                <a:gd name="T31" fmla="*/ 15 h 18"/>
                <a:gd name="T32" fmla="*/ 17 w 19"/>
                <a:gd name="T33" fmla="*/ 15 h 18"/>
                <a:gd name="T34" fmla="*/ 14 w 19"/>
                <a:gd name="T35" fmla="*/ 17 h 18"/>
                <a:gd name="T36" fmla="*/ 10 w 19"/>
                <a:gd name="T37" fmla="*/ 18 h 18"/>
                <a:gd name="T38" fmla="*/ 10 w 19"/>
                <a:gd name="T39" fmla="*/ 18 h 18"/>
                <a:gd name="T40" fmla="*/ 6 w 19"/>
                <a:gd name="T41" fmla="*/ 17 h 18"/>
                <a:gd name="T42" fmla="*/ 3 w 19"/>
                <a:gd name="T43" fmla="*/ 15 h 18"/>
                <a:gd name="T44" fmla="*/ 3 w 19"/>
                <a:gd name="T45" fmla="*/ 15 h 18"/>
                <a:gd name="T46" fmla="*/ 1 w 19"/>
                <a:gd name="T47" fmla="*/ 12 h 18"/>
                <a:gd name="T48" fmla="*/ 0 w 19"/>
                <a:gd name="T49" fmla="*/ 9 h 18"/>
                <a:gd name="T50" fmla="*/ 0 w 19"/>
                <a:gd name="T51" fmla="*/ 9 h 18"/>
                <a:gd name="T52" fmla="*/ 5 w 19"/>
                <a:gd name="T53" fmla="*/ 9 h 18"/>
                <a:gd name="T54" fmla="*/ 5 w 19"/>
                <a:gd name="T55" fmla="*/ 9 h 18"/>
                <a:gd name="T56" fmla="*/ 5 w 19"/>
                <a:gd name="T57" fmla="*/ 11 h 18"/>
                <a:gd name="T58" fmla="*/ 6 w 19"/>
                <a:gd name="T59" fmla="*/ 13 h 18"/>
                <a:gd name="T60" fmla="*/ 6 w 19"/>
                <a:gd name="T61" fmla="*/ 13 h 18"/>
                <a:gd name="T62" fmla="*/ 8 w 19"/>
                <a:gd name="T63" fmla="*/ 14 h 18"/>
                <a:gd name="T64" fmla="*/ 10 w 19"/>
                <a:gd name="T65" fmla="*/ 14 h 18"/>
                <a:gd name="T66" fmla="*/ 10 w 19"/>
                <a:gd name="T67" fmla="*/ 14 h 18"/>
                <a:gd name="T68" fmla="*/ 12 w 19"/>
                <a:gd name="T69" fmla="*/ 14 h 18"/>
                <a:gd name="T70" fmla="*/ 14 w 19"/>
                <a:gd name="T71" fmla="*/ 13 h 18"/>
                <a:gd name="T72" fmla="*/ 14 w 19"/>
                <a:gd name="T73" fmla="*/ 13 h 18"/>
                <a:gd name="T74" fmla="*/ 15 w 19"/>
                <a:gd name="T75" fmla="*/ 11 h 18"/>
                <a:gd name="T76" fmla="*/ 15 w 19"/>
                <a:gd name="T77" fmla="*/ 9 h 18"/>
                <a:gd name="T78" fmla="*/ 15 w 19"/>
                <a:gd name="T79" fmla="*/ 9 h 18"/>
                <a:gd name="T80" fmla="*/ 15 w 19"/>
                <a:gd name="T81" fmla="*/ 7 h 18"/>
                <a:gd name="T82" fmla="*/ 14 w 19"/>
                <a:gd name="T83" fmla="*/ 5 h 18"/>
                <a:gd name="T84" fmla="*/ 14 w 19"/>
                <a:gd name="T85" fmla="*/ 5 h 18"/>
                <a:gd name="T86" fmla="*/ 12 w 19"/>
                <a:gd name="T87" fmla="*/ 4 h 18"/>
                <a:gd name="T88" fmla="*/ 10 w 19"/>
                <a:gd name="T89" fmla="*/ 3 h 18"/>
                <a:gd name="T90" fmla="*/ 10 w 19"/>
                <a:gd name="T91" fmla="*/ 3 h 18"/>
                <a:gd name="T92" fmla="*/ 8 w 19"/>
                <a:gd name="T93" fmla="*/ 4 h 18"/>
                <a:gd name="T94" fmla="*/ 6 w 19"/>
                <a:gd name="T95" fmla="*/ 5 h 18"/>
                <a:gd name="T96" fmla="*/ 6 w 19"/>
                <a:gd name="T97" fmla="*/ 5 h 18"/>
                <a:gd name="T98" fmla="*/ 5 w 19"/>
                <a:gd name="T99" fmla="*/ 7 h 18"/>
                <a:gd name="T100" fmla="*/ 5 w 19"/>
                <a:gd name="T101" fmla="*/ 9 h 18"/>
                <a:gd name="T102" fmla="*/ 5 w 19"/>
                <a:gd name="T103"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 h="18">
                  <a:moveTo>
                    <a:pt x="0" y="9"/>
                  </a:moveTo>
                  <a:lnTo>
                    <a:pt x="0" y="9"/>
                  </a:lnTo>
                  <a:lnTo>
                    <a:pt x="1" y="5"/>
                  </a:lnTo>
                  <a:lnTo>
                    <a:pt x="3" y="2"/>
                  </a:lnTo>
                  <a:lnTo>
                    <a:pt x="3" y="2"/>
                  </a:lnTo>
                  <a:lnTo>
                    <a:pt x="6" y="0"/>
                  </a:lnTo>
                  <a:lnTo>
                    <a:pt x="10" y="0"/>
                  </a:lnTo>
                  <a:lnTo>
                    <a:pt x="10" y="0"/>
                  </a:lnTo>
                  <a:lnTo>
                    <a:pt x="14" y="0"/>
                  </a:lnTo>
                  <a:lnTo>
                    <a:pt x="17" y="2"/>
                  </a:lnTo>
                  <a:lnTo>
                    <a:pt x="17" y="2"/>
                  </a:lnTo>
                  <a:lnTo>
                    <a:pt x="19" y="5"/>
                  </a:lnTo>
                  <a:lnTo>
                    <a:pt x="19" y="9"/>
                  </a:lnTo>
                  <a:lnTo>
                    <a:pt x="19" y="9"/>
                  </a:lnTo>
                  <a:lnTo>
                    <a:pt x="19" y="12"/>
                  </a:lnTo>
                  <a:lnTo>
                    <a:pt x="17" y="15"/>
                  </a:lnTo>
                  <a:lnTo>
                    <a:pt x="17" y="15"/>
                  </a:lnTo>
                  <a:lnTo>
                    <a:pt x="14" y="17"/>
                  </a:lnTo>
                  <a:lnTo>
                    <a:pt x="10" y="18"/>
                  </a:lnTo>
                  <a:lnTo>
                    <a:pt x="10" y="18"/>
                  </a:lnTo>
                  <a:lnTo>
                    <a:pt x="6" y="17"/>
                  </a:lnTo>
                  <a:lnTo>
                    <a:pt x="3" y="15"/>
                  </a:lnTo>
                  <a:lnTo>
                    <a:pt x="3" y="15"/>
                  </a:lnTo>
                  <a:lnTo>
                    <a:pt x="1" y="12"/>
                  </a:lnTo>
                  <a:lnTo>
                    <a:pt x="0" y="9"/>
                  </a:lnTo>
                  <a:lnTo>
                    <a:pt x="0" y="9"/>
                  </a:lnTo>
                  <a:close/>
                  <a:moveTo>
                    <a:pt x="5" y="9"/>
                  </a:moveTo>
                  <a:lnTo>
                    <a:pt x="5" y="9"/>
                  </a:lnTo>
                  <a:lnTo>
                    <a:pt x="5" y="11"/>
                  </a:lnTo>
                  <a:lnTo>
                    <a:pt x="6" y="13"/>
                  </a:lnTo>
                  <a:lnTo>
                    <a:pt x="6" y="13"/>
                  </a:lnTo>
                  <a:lnTo>
                    <a:pt x="8" y="14"/>
                  </a:lnTo>
                  <a:lnTo>
                    <a:pt x="10" y="14"/>
                  </a:lnTo>
                  <a:lnTo>
                    <a:pt x="10" y="14"/>
                  </a:lnTo>
                  <a:lnTo>
                    <a:pt x="12" y="14"/>
                  </a:lnTo>
                  <a:lnTo>
                    <a:pt x="14" y="13"/>
                  </a:lnTo>
                  <a:lnTo>
                    <a:pt x="14" y="13"/>
                  </a:lnTo>
                  <a:lnTo>
                    <a:pt x="15" y="11"/>
                  </a:lnTo>
                  <a:lnTo>
                    <a:pt x="15" y="9"/>
                  </a:lnTo>
                  <a:lnTo>
                    <a:pt x="15" y="9"/>
                  </a:lnTo>
                  <a:lnTo>
                    <a:pt x="15" y="7"/>
                  </a:lnTo>
                  <a:lnTo>
                    <a:pt x="14" y="5"/>
                  </a:lnTo>
                  <a:lnTo>
                    <a:pt x="14" y="5"/>
                  </a:lnTo>
                  <a:lnTo>
                    <a:pt x="12" y="4"/>
                  </a:lnTo>
                  <a:lnTo>
                    <a:pt x="10" y="3"/>
                  </a:lnTo>
                  <a:lnTo>
                    <a:pt x="10" y="3"/>
                  </a:lnTo>
                  <a:lnTo>
                    <a:pt x="8" y="4"/>
                  </a:lnTo>
                  <a:lnTo>
                    <a:pt x="6" y="5"/>
                  </a:lnTo>
                  <a:lnTo>
                    <a:pt x="6" y="5"/>
                  </a:lnTo>
                  <a:lnTo>
                    <a:pt x="5" y="7"/>
                  </a:lnTo>
                  <a:lnTo>
                    <a:pt x="5" y="9"/>
                  </a:lnTo>
                  <a:lnTo>
                    <a:pt x="5"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114" name="Rectangle 107">
            <a:extLst>
              <a:ext uri="{FF2B5EF4-FFF2-40B4-BE49-F238E27FC236}">
                <a16:creationId xmlns:a16="http://schemas.microsoft.com/office/drawing/2014/main" id="{707B220D-5129-4B8F-943C-85CDECD7B0A7}"/>
              </a:ext>
            </a:extLst>
          </p:cNvPr>
          <p:cNvSpPr>
            <a:spLocks noChangeArrowheads="1"/>
          </p:cNvSpPr>
          <p:nvPr/>
        </p:nvSpPr>
        <p:spPr bwMode="auto">
          <a:xfrm>
            <a:off x="4146550" y="5046663"/>
            <a:ext cx="485775" cy="952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5" name="Freeform 108">
            <a:extLst>
              <a:ext uri="{FF2B5EF4-FFF2-40B4-BE49-F238E27FC236}">
                <a16:creationId xmlns:a16="http://schemas.microsoft.com/office/drawing/2014/main" id="{7571EBDF-8537-4398-A199-CCEFCE5CE220}"/>
              </a:ext>
            </a:extLst>
          </p:cNvPr>
          <p:cNvSpPr>
            <a:spLocks noEditPoints="1"/>
          </p:cNvSpPr>
          <p:nvPr/>
        </p:nvSpPr>
        <p:spPr bwMode="auto">
          <a:xfrm>
            <a:off x="4303713" y="5078413"/>
            <a:ext cx="25400" cy="33338"/>
          </a:xfrm>
          <a:custGeom>
            <a:avLst/>
            <a:gdLst>
              <a:gd name="T0" fmla="*/ 0 w 31"/>
              <a:gd name="T1" fmla="*/ 0 h 42"/>
              <a:gd name="T2" fmla="*/ 13 w 31"/>
              <a:gd name="T3" fmla="*/ 0 h 42"/>
              <a:gd name="T4" fmla="*/ 17 w 31"/>
              <a:gd name="T5" fmla="*/ 0 h 42"/>
              <a:gd name="T6" fmla="*/ 21 w 31"/>
              <a:gd name="T7" fmla="*/ 0 h 42"/>
              <a:gd name="T8" fmla="*/ 25 w 31"/>
              <a:gd name="T9" fmla="*/ 2 h 42"/>
              <a:gd name="T10" fmla="*/ 27 w 31"/>
              <a:gd name="T11" fmla="*/ 5 h 42"/>
              <a:gd name="T12" fmla="*/ 28 w 31"/>
              <a:gd name="T13" fmla="*/ 9 h 42"/>
              <a:gd name="T14" fmla="*/ 26 w 31"/>
              <a:gd name="T15" fmla="*/ 14 h 42"/>
              <a:gd name="T16" fmla="*/ 22 w 31"/>
              <a:gd name="T17" fmla="*/ 17 h 42"/>
              <a:gd name="T18" fmla="*/ 22 w 31"/>
              <a:gd name="T19" fmla="*/ 18 h 42"/>
              <a:gd name="T20" fmla="*/ 29 w 31"/>
              <a:gd name="T21" fmla="*/ 21 h 42"/>
              <a:gd name="T22" fmla="*/ 31 w 31"/>
              <a:gd name="T23" fmla="*/ 24 h 42"/>
              <a:gd name="T24" fmla="*/ 31 w 31"/>
              <a:gd name="T25" fmla="*/ 28 h 42"/>
              <a:gd name="T26" fmla="*/ 29 w 31"/>
              <a:gd name="T27" fmla="*/ 37 h 42"/>
              <a:gd name="T28" fmla="*/ 27 w 31"/>
              <a:gd name="T29" fmla="*/ 39 h 42"/>
              <a:gd name="T30" fmla="*/ 15 w 31"/>
              <a:gd name="T31" fmla="*/ 42 h 42"/>
              <a:gd name="T32" fmla="*/ 6 w 31"/>
              <a:gd name="T33" fmla="*/ 4 h 42"/>
              <a:gd name="T34" fmla="*/ 13 w 31"/>
              <a:gd name="T35" fmla="*/ 17 h 42"/>
              <a:gd name="T36" fmla="*/ 17 w 31"/>
              <a:gd name="T37" fmla="*/ 16 h 42"/>
              <a:gd name="T38" fmla="*/ 20 w 31"/>
              <a:gd name="T39" fmla="*/ 15 h 42"/>
              <a:gd name="T40" fmla="*/ 23 w 31"/>
              <a:gd name="T41" fmla="*/ 9 h 42"/>
              <a:gd name="T42" fmla="*/ 22 w 31"/>
              <a:gd name="T43" fmla="*/ 7 h 42"/>
              <a:gd name="T44" fmla="*/ 21 w 31"/>
              <a:gd name="T45" fmla="*/ 5 h 42"/>
              <a:gd name="T46" fmla="*/ 12 w 31"/>
              <a:gd name="T47" fmla="*/ 4 h 42"/>
              <a:gd name="T48" fmla="*/ 6 w 31"/>
              <a:gd name="T49" fmla="*/ 21 h 42"/>
              <a:gd name="T50" fmla="*/ 13 w 31"/>
              <a:gd name="T51" fmla="*/ 38 h 42"/>
              <a:gd name="T52" fmla="*/ 20 w 31"/>
              <a:gd name="T53" fmla="*/ 37 h 42"/>
              <a:gd name="T54" fmla="*/ 23 w 31"/>
              <a:gd name="T55" fmla="*/ 34 h 42"/>
              <a:gd name="T56" fmla="*/ 26 w 31"/>
              <a:gd name="T57" fmla="*/ 29 h 42"/>
              <a:gd name="T58" fmla="*/ 25 w 31"/>
              <a:gd name="T59" fmla="*/ 24 h 42"/>
              <a:gd name="T60" fmla="*/ 24 w 31"/>
              <a:gd name="T61" fmla="*/ 23 h 42"/>
              <a:gd name="T62" fmla="*/ 22 w 31"/>
              <a:gd name="T63" fmla="*/ 22 h 42"/>
              <a:gd name="T64" fmla="*/ 14 w 31"/>
              <a:gd name="T6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42">
                <a:moveTo>
                  <a:pt x="0" y="42"/>
                </a:moveTo>
                <a:lnTo>
                  <a:pt x="0" y="0"/>
                </a:lnTo>
                <a:lnTo>
                  <a:pt x="13" y="0"/>
                </a:lnTo>
                <a:lnTo>
                  <a:pt x="13" y="0"/>
                </a:lnTo>
                <a:lnTo>
                  <a:pt x="17" y="0"/>
                </a:lnTo>
                <a:lnTo>
                  <a:pt x="17" y="0"/>
                </a:lnTo>
                <a:lnTo>
                  <a:pt x="21" y="0"/>
                </a:lnTo>
                <a:lnTo>
                  <a:pt x="21" y="0"/>
                </a:lnTo>
                <a:lnTo>
                  <a:pt x="25" y="2"/>
                </a:lnTo>
                <a:lnTo>
                  <a:pt x="25" y="2"/>
                </a:lnTo>
                <a:lnTo>
                  <a:pt x="27" y="5"/>
                </a:lnTo>
                <a:lnTo>
                  <a:pt x="27" y="5"/>
                </a:lnTo>
                <a:lnTo>
                  <a:pt x="28" y="9"/>
                </a:lnTo>
                <a:lnTo>
                  <a:pt x="28" y="9"/>
                </a:lnTo>
                <a:lnTo>
                  <a:pt x="28" y="11"/>
                </a:lnTo>
                <a:lnTo>
                  <a:pt x="26" y="14"/>
                </a:lnTo>
                <a:lnTo>
                  <a:pt x="25" y="16"/>
                </a:lnTo>
                <a:lnTo>
                  <a:pt x="22" y="17"/>
                </a:lnTo>
                <a:lnTo>
                  <a:pt x="22" y="18"/>
                </a:lnTo>
                <a:lnTo>
                  <a:pt x="22" y="18"/>
                </a:lnTo>
                <a:lnTo>
                  <a:pt x="26" y="19"/>
                </a:lnTo>
                <a:lnTo>
                  <a:pt x="29" y="21"/>
                </a:lnTo>
                <a:lnTo>
                  <a:pt x="29" y="21"/>
                </a:lnTo>
                <a:lnTo>
                  <a:pt x="31" y="24"/>
                </a:lnTo>
                <a:lnTo>
                  <a:pt x="31" y="28"/>
                </a:lnTo>
                <a:lnTo>
                  <a:pt x="31" y="28"/>
                </a:lnTo>
                <a:lnTo>
                  <a:pt x="30" y="34"/>
                </a:lnTo>
                <a:lnTo>
                  <a:pt x="29" y="37"/>
                </a:lnTo>
                <a:lnTo>
                  <a:pt x="27" y="39"/>
                </a:lnTo>
                <a:lnTo>
                  <a:pt x="27" y="39"/>
                </a:lnTo>
                <a:lnTo>
                  <a:pt x="22" y="41"/>
                </a:lnTo>
                <a:lnTo>
                  <a:pt x="15" y="42"/>
                </a:lnTo>
                <a:lnTo>
                  <a:pt x="0" y="42"/>
                </a:lnTo>
                <a:close/>
                <a:moveTo>
                  <a:pt x="6" y="4"/>
                </a:moveTo>
                <a:lnTo>
                  <a:pt x="6" y="17"/>
                </a:lnTo>
                <a:lnTo>
                  <a:pt x="13" y="17"/>
                </a:lnTo>
                <a:lnTo>
                  <a:pt x="13" y="17"/>
                </a:lnTo>
                <a:lnTo>
                  <a:pt x="17" y="16"/>
                </a:lnTo>
                <a:lnTo>
                  <a:pt x="20" y="15"/>
                </a:lnTo>
                <a:lnTo>
                  <a:pt x="20" y="15"/>
                </a:lnTo>
                <a:lnTo>
                  <a:pt x="22" y="13"/>
                </a:lnTo>
                <a:lnTo>
                  <a:pt x="23" y="9"/>
                </a:lnTo>
                <a:lnTo>
                  <a:pt x="23" y="9"/>
                </a:lnTo>
                <a:lnTo>
                  <a:pt x="22" y="7"/>
                </a:lnTo>
                <a:lnTo>
                  <a:pt x="21" y="5"/>
                </a:lnTo>
                <a:lnTo>
                  <a:pt x="21" y="5"/>
                </a:lnTo>
                <a:lnTo>
                  <a:pt x="18" y="4"/>
                </a:lnTo>
                <a:lnTo>
                  <a:pt x="12" y="4"/>
                </a:lnTo>
                <a:lnTo>
                  <a:pt x="6" y="4"/>
                </a:lnTo>
                <a:close/>
                <a:moveTo>
                  <a:pt x="6" y="21"/>
                </a:moveTo>
                <a:lnTo>
                  <a:pt x="6" y="38"/>
                </a:lnTo>
                <a:lnTo>
                  <a:pt x="13" y="38"/>
                </a:lnTo>
                <a:lnTo>
                  <a:pt x="13" y="38"/>
                </a:lnTo>
                <a:lnTo>
                  <a:pt x="20" y="37"/>
                </a:lnTo>
                <a:lnTo>
                  <a:pt x="23" y="34"/>
                </a:lnTo>
                <a:lnTo>
                  <a:pt x="23" y="34"/>
                </a:lnTo>
                <a:lnTo>
                  <a:pt x="25" y="32"/>
                </a:lnTo>
                <a:lnTo>
                  <a:pt x="26" y="29"/>
                </a:lnTo>
                <a:lnTo>
                  <a:pt x="26" y="29"/>
                </a:lnTo>
                <a:lnTo>
                  <a:pt x="25" y="24"/>
                </a:lnTo>
                <a:lnTo>
                  <a:pt x="25" y="24"/>
                </a:lnTo>
                <a:lnTo>
                  <a:pt x="24" y="23"/>
                </a:lnTo>
                <a:lnTo>
                  <a:pt x="22" y="22"/>
                </a:lnTo>
                <a:lnTo>
                  <a:pt x="22" y="22"/>
                </a:lnTo>
                <a:lnTo>
                  <a:pt x="19" y="21"/>
                </a:lnTo>
                <a:lnTo>
                  <a:pt x="14" y="21"/>
                </a:lnTo>
                <a:lnTo>
                  <a:pt x="6" y="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6" name="Freeform 109">
            <a:extLst>
              <a:ext uri="{FF2B5EF4-FFF2-40B4-BE49-F238E27FC236}">
                <a16:creationId xmlns:a16="http://schemas.microsoft.com/office/drawing/2014/main" id="{0D4FD360-29F0-41F8-964D-252338F57BEB}"/>
              </a:ext>
            </a:extLst>
          </p:cNvPr>
          <p:cNvSpPr>
            <a:spLocks/>
          </p:cNvSpPr>
          <p:nvPr/>
        </p:nvSpPr>
        <p:spPr bwMode="auto">
          <a:xfrm>
            <a:off x="4335463" y="5078413"/>
            <a:ext cx="20638" cy="33338"/>
          </a:xfrm>
          <a:custGeom>
            <a:avLst/>
            <a:gdLst>
              <a:gd name="T0" fmla="*/ 28 w 28"/>
              <a:gd name="T1" fmla="*/ 42 h 42"/>
              <a:gd name="T2" fmla="*/ 0 w 28"/>
              <a:gd name="T3" fmla="*/ 42 h 42"/>
              <a:gd name="T4" fmla="*/ 0 w 28"/>
              <a:gd name="T5" fmla="*/ 0 h 42"/>
              <a:gd name="T6" fmla="*/ 28 w 28"/>
              <a:gd name="T7" fmla="*/ 0 h 42"/>
              <a:gd name="T8" fmla="*/ 28 w 28"/>
              <a:gd name="T9" fmla="*/ 4 h 42"/>
              <a:gd name="T10" fmla="*/ 5 w 28"/>
              <a:gd name="T11" fmla="*/ 4 h 42"/>
              <a:gd name="T12" fmla="*/ 5 w 28"/>
              <a:gd name="T13" fmla="*/ 16 h 42"/>
              <a:gd name="T14" fmla="*/ 28 w 28"/>
              <a:gd name="T15" fmla="*/ 16 h 42"/>
              <a:gd name="T16" fmla="*/ 28 w 28"/>
              <a:gd name="T17" fmla="*/ 21 h 42"/>
              <a:gd name="T18" fmla="*/ 5 w 28"/>
              <a:gd name="T19" fmla="*/ 21 h 42"/>
              <a:gd name="T20" fmla="*/ 5 w 28"/>
              <a:gd name="T21" fmla="*/ 38 h 42"/>
              <a:gd name="T22" fmla="*/ 28 w 28"/>
              <a:gd name="T23" fmla="*/ 38 h 42"/>
              <a:gd name="T24" fmla="*/ 28 w 28"/>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42">
                <a:moveTo>
                  <a:pt x="28" y="42"/>
                </a:moveTo>
                <a:lnTo>
                  <a:pt x="0" y="42"/>
                </a:lnTo>
                <a:lnTo>
                  <a:pt x="0" y="0"/>
                </a:lnTo>
                <a:lnTo>
                  <a:pt x="28" y="0"/>
                </a:lnTo>
                <a:lnTo>
                  <a:pt x="28" y="4"/>
                </a:lnTo>
                <a:lnTo>
                  <a:pt x="5" y="4"/>
                </a:lnTo>
                <a:lnTo>
                  <a:pt x="5" y="16"/>
                </a:lnTo>
                <a:lnTo>
                  <a:pt x="28" y="16"/>
                </a:lnTo>
                <a:lnTo>
                  <a:pt x="28" y="21"/>
                </a:lnTo>
                <a:lnTo>
                  <a:pt x="5" y="21"/>
                </a:lnTo>
                <a:lnTo>
                  <a:pt x="5" y="38"/>
                </a:lnTo>
                <a:lnTo>
                  <a:pt x="28" y="38"/>
                </a:lnTo>
                <a:lnTo>
                  <a:pt x="28"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7" name="Freeform 110">
            <a:extLst>
              <a:ext uri="{FF2B5EF4-FFF2-40B4-BE49-F238E27FC236}">
                <a16:creationId xmlns:a16="http://schemas.microsoft.com/office/drawing/2014/main" id="{8537503B-CB28-42D3-95E1-5D55618AFADC}"/>
              </a:ext>
            </a:extLst>
          </p:cNvPr>
          <p:cNvSpPr>
            <a:spLocks/>
          </p:cNvSpPr>
          <p:nvPr/>
        </p:nvSpPr>
        <p:spPr bwMode="auto">
          <a:xfrm>
            <a:off x="4362450" y="5078413"/>
            <a:ext cx="22225" cy="33338"/>
          </a:xfrm>
          <a:custGeom>
            <a:avLst/>
            <a:gdLst>
              <a:gd name="T0" fmla="*/ 26 w 26"/>
              <a:gd name="T1" fmla="*/ 4 h 42"/>
              <a:gd name="T2" fmla="*/ 5 w 26"/>
              <a:gd name="T3" fmla="*/ 4 h 42"/>
              <a:gd name="T4" fmla="*/ 5 w 26"/>
              <a:gd name="T5" fmla="*/ 16 h 42"/>
              <a:gd name="T6" fmla="*/ 24 w 26"/>
              <a:gd name="T7" fmla="*/ 16 h 42"/>
              <a:gd name="T8" fmla="*/ 24 w 26"/>
              <a:gd name="T9" fmla="*/ 21 h 42"/>
              <a:gd name="T10" fmla="*/ 5 w 26"/>
              <a:gd name="T11" fmla="*/ 21 h 42"/>
              <a:gd name="T12" fmla="*/ 5 w 26"/>
              <a:gd name="T13" fmla="*/ 42 h 42"/>
              <a:gd name="T14" fmla="*/ 0 w 26"/>
              <a:gd name="T15" fmla="*/ 42 h 42"/>
              <a:gd name="T16" fmla="*/ 0 w 26"/>
              <a:gd name="T17" fmla="*/ 0 h 42"/>
              <a:gd name="T18" fmla="*/ 26 w 26"/>
              <a:gd name="T19" fmla="*/ 0 h 42"/>
              <a:gd name="T20" fmla="*/ 26 w 26"/>
              <a:gd name="T21"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2">
                <a:moveTo>
                  <a:pt x="26" y="4"/>
                </a:moveTo>
                <a:lnTo>
                  <a:pt x="5" y="4"/>
                </a:lnTo>
                <a:lnTo>
                  <a:pt x="5" y="16"/>
                </a:lnTo>
                <a:lnTo>
                  <a:pt x="24" y="16"/>
                </a:lnTo>
                <a:lnTo>
                  <a:pt x="24" y="21"/>
                </a:lnTo>
                <a:lnTo>
                  <a:pt x="5" y="21"/>
                </a:lnTo>
                <a:lnTo>
                  <a:pt x="5" y="42"/>
                </a:lnTo>
                <a:lnTo>
                  <a:pt x="0" y="42"/>
                </a:lnTo>
                <a:lnTo>
                  <a:pt x="0" y="0"/>
                </a:lnTo>
                <a:lnTo>
                  <a:pt x="26" y="0"/>
                </a:lnTo>
                <a:lnTo>
                  <a:pt x="26"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8" name="Freeform 111">
            <a:extLst>
              <a:ext uri="{FF2B5EF4-FFF2-40B4-BE49-F238E27FC236}">
                <a16:creationId xmlns:a16="http://schemas.microsoft.com/office/drawing/2014/main" id="{2932B329-FBE3-49EB-80BE-11536933459A}"/>
              </a:ext>
            </a:extLst>
          </p:cNvPr>
          <p:cNvSpPr>
            <a:spLocks noEditPoints="1"/>
          </p:cNvSpPr>
          <p:nvPr/>
        </p:nvSpPr>
        <p:spPr bwMode="auto">
          <a:xfrm>
            <a:off x="4386263" y="5078413"/>
            <a:ext cx="31750" cy="34925"/>
          </a:xfrm>
          <a:custGeom>
            <a:avLst/>
            <a:gdLst>
              <a:gd name="T0" fmla="*/ 20 w 39"/>
              <a:gd name="T1" fmla="*/ 44 h 44"/>
              <a:gd name="T2" fmla="*/ 12 w 39"/>
              <a:gd name="T3" fmla="*/ 42 h 44"/>
              <a:gd name="T4" fmla="*/ 6 w 39"/>
              <a:gd name="T5" fmla="*/ 38 h 44"/>
              <a:gd name="T6" fmla="*/ 3 w 39"/>
              <a:gd name="T7" fmla="*/ 34 h 44"/>
              <a:gd name="T8" fmla="*/ 1 w 39"/>
              <a:gd name="T9" fmla="*/ 26 h 44"/>
              <a:gd name="T10" fmla="*/ 0 w 39"/>
              <a:gd name="T11" fmla="*/ 21 h 44"/>
              <a:gd name="T12" fmla="*/ 2 w 39"/>
              <a:gd name="T13" fmla="*/ 12 h 44"/>
              <a:gd name="T14" fmla="*/ 7 w 39"/>
              <a:gd name="T15" fmla="*/ 6 h 44"/>
              <a:gd name="T16" fmla="*/ 9 w 39"/>
              <a:gd name="T17" fmla="*/ 3 h 44"/>
              <a:gd name="T18" fmla="*/ 16 w 39"/>
              <a:gd name="T19" fmla="*/ 0 h 44"/>
              <a:gd name="T20" fmla="*/ 20 w 39"/>
              <a:gd name="T21" fmla="*/ 0 h 44"/>
              <a:gd name="T22" fmla="*/ 28 w 39"/>
              <a:gd name="T23" fmla="*/ 1 h 44"/>
              <a:gd name="T24" fmla="*/ 34 w 39"/>
              <a:gd name="T25" fmla="*/ 6 h 44"/>
              <a:gd name="T26" fmla="*/ 36 w 39"/>
              <a:gd name="T27" fmla="*/ 9 h 44"/>
              <a:gd name="T28" fmla="*/ 39 w 39"/>
              <a:gd name="T29" fmla="*/ 17 h 44"/>
              <a:gd name="T30" fmla="*/ 39 w 39"/>
              <a:gd name="T31" fmla="*/ 21 h 44"/>
              <a:gd name="T32" fmla="*/ 38 w 39"/>
              <a:gd name="T33" fmla="*/ 30 h 44"/>
              <a:gd name="T34" fmla="*/ 34 w 39"/>
              <a:gd name="T35" fmla="*/ 38 h 44"/>
              <a:gd name="T36" fmla="*/ 31 w 39"/>
              <a:gd name="T37" fmla="*/ 41 h 44"/>
              <a:gd name="T38" fmla="*/ 24 w 39"/>
              <a:gd name="T39" fmla="*/ 43 h 44"/>
              <a:gd name="T40" fmla="*/ 20 w 39"/>
              <a:gd name="T41" fmla="*/ 44 h 44"/>
              <a:gd name="T42" fmla="*/ 20 w 39"/>
              <a:gd name="T43" fmla="*/ 4 h 44"/>
              <a:gd name="T44" fmla="*/ 15 w 39"/>
              <a:gd name="T45" fmla="*/ 5 h 44"/>
              <a:gd name="T46" fmla="*/ 10 w 39"/>
              <a:gd name="T47" fmla="*/ 9 h 44"/>
              <a:gd name="T48" fmla="*/ 9 w 39"/>
              <a:gd name="T49" fmla="*/ 11 h 44"/>
              <a:gd name="T50" fmla="*/ 7 w 39"/>
              <a:gd name="T51" fmla="*/ 21 h 44"/>
              <a:gd name="T52" fmla="*/ 8 w 39"/>
              <a:gd name="T53" fmla="*/ 29 h 44"/>
              <a:gd name="T54" fmla="*/ 10 w 39"/>
              <a:gd name="T55" fmla="*/ 34 h 44"/>
              <a:gd name="T56" fmla="*/ 12 w 39"/>
              <a:gd name="T57" fmla="*/ 36 h 44"/>
              <a:gd name="T58" fmla="*/ 17 w 39"/>
              <a:gd name="T59" fmla="*/ 39 h 44"/>
              <a:gd name="T60" fmla="*/ 20 w 39"/>
              <a:gd name="T61" fmla="*/ 39 h 44"/>
              <a:gd name="T62" fmla="*/ 26 w 39"/>
              <a:gd name="T63" fmla="*/ 38 h 44"/>
              <a:gd name="T64" fmla="*/ 30 w 39"/>
              <a:gd name="T65" fmla="*/ 34 h 44"/>
              <a:gd name="T66" fmla="*/ 32 w 39"/>
              <a:gd name="T67" fmla="*/ 31 h 44"/>
              <a:gd name="T68" fmla="*/ 34 w 39"/>
              <a:gd name="T69" fmla="*/ 21 h 44"/>
              <a:gd name="T70" fmla="*/ 33 w 39"/>
              <a:gd name="T71" fmla="*/ 14 h 44"/>
              <a:gd name="T72" fmla="*/ 30 w 39"/>
              <a:gd name="T73" fmla="*/ 9 h 44"/>
              <a:gd name="T74" fmla="*/ 28 w 39"/>
              <a:gd name="T75" fmla="*/ 7 h 44"/>
              <a:gd name="T76" fmla="*/ 23 w 39"/>
              <a:gd name="T77" fmla="*/ 4 h 44"/>
              <a:gd name="T78" fmla="*/ 20 w 39"/>
              <a:gd name="T7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44">
                <a:moveTo>
                  <a:pt x="20" y="44"/>
                </a:moveTo>
                <a:lnTo>
                  <a:pt x="20" y="44"/>
                </a:lnTo>
                <a:lnTo>
                  <a:pt x="16" y="43"/>
                </a:lnTo>
                <a:lnTo>
                  <a:pt x="12" y="42"/>
                </a:lnTo>
                <a:lnTo>
                  <a:pt x="9" y="41"/>
                </a:lnTo>
                <a:lnTo>
                  <a:pt x="6" y="38"/>
                </a:lnTo>
                <a:lnTo>
                  <a:pt x="6" y="38"/>
                </a:lnTo>
                <a:lnTo>
                  <a:pt x="3" y="34"/>
                </a:lnTo>
                <a:lnTo>
                  <a:pt x="2" y="30"/>
                </a:lnTo>
                <a:lnTo>
                  <a:pt x="1" y="26"/>
                </a:lnTo>
                <a:lnTo>
                  <a:pt x="0" y="21"/>
                </a:lnTo>
                <a:lnTo>
                  <a:pt x="0" y="21"/>
                </a:lnTo>
                <a:lnTo>
                  <a:pt x="1" y="17"/>
                </a:lnTo>
                <a:lnTo>
                  <a:pt x="2" y="12"/>
                </a:lnTo>
                <a:lnTo>
                  <a:pt x="3" y="9"/>
                </a:lnTo>
                <a:lnTo>
                  <a:pt x="7" y="6"/>
                </a:lnTo>
                <a:lnTo>
                  <a:pt x="7" y="6"/>
                </a:lnTo>
                <a:lnTo>
                  <a:pt x="9" y="3"/>
                </a:lnTo>
                <a:lnTo>
                  <a:pt x="12" y="1"/>
                </a:lnTo>
                <a:lnTo>
                  <a:pt x="16" y="0"/>
                </a:lnTo>
                <a:lnTo>
                  <a:pt x="20" y="0"/>
                </a:lnTo>
                <a:lnTo>
                  <a:pt x="20" y="0"/>
                </a:lnTo>
                <a:lnTo>
                  <a:pt x="24" y="0"/>
                </a:lnTo>
                <a:lnTo>
                  <a:pt x="28" y="1"/>
                </a:lnTo>
                <a:lnTo>
                  <a:pt x="31" y="3"/>
                </a:lnTo>
                <a:lnTo>
                  <a:pt x="34" y="6"/>
                </a:lnTo>
                <a:lnTo>
                  <a:pt x="34" y="6"/>
                </a:lnTo>
                <a:lnTo>
                  <a:pt x="36" y="9"/>
                </a:lnTo>
                <a:lnTo>
                  <a:pt x="38" y="12"/>
                </a:lnTo>
                <a:lnTo>
                  <a:pt x="39" y="17"/>
                </a:lnTo>
                <a:lnTo>
                  <a:pt x="39" y="21"/>
                </a:lnTo>
                <a:lnTo>
                  <a:pt x="39" y="21"/>
                </a:lnTo>
                <a:lnTo>
                  <a:pt x="39" y="26"/>
                </a:lnTo>
                <a:lnTo>
                  <a:pt x="38" y="30"/>
                </a:lnTo>
                <a:lnTo>
                  <a:pt x="36" y="34"/>
                </a:lnTo>
                <a:lnTo>
                  <a:pt x="34" y="38"/>
                </a:lnTo>
                <a:lnTo>
                  <a:pt x="34" y="38"/>
                </a:lnTo>
                <a:lnTo>
                  <a:pt x="31" y="41"/>
                </a:lnTo>
                <a:lnTo>
                  <a:pt x="28" y="42"/>
                </a:lnTo>
                <a:lnTo>
                  <a:pt x="24" y="43"/>
                </a:lnTo>
                <a:lnTo>
                  <a:pt x="20" y="44"/>
                </a:lnTo>
                <a:lnTo>
                  <a:pt x="20" y="44"/>
                </a:lnTo>
                <a:close/>
                <a:moveTo>
                  <a:pt x="20" y="4"/>
                </a:moveTo>
                <a:lnTo>
                  <a:pt x="20" y="4"/>
                </a:lnTo>
                <a:lnTo>
                  <a:pt x="17" y="4"/>
                </a:lnTo>
                <a:lnTo>
                  <a:pt x="15" y="5"/>
                </a:lnTo>
                <a:lnTo>
                  <a:pt x="12" y="7"/>
                </a:lnTo>
                <a:lnTo>
                  <a:pt x="10" y="9"/>
                </a:lnTo>
                <a:lnTo>
                  <a:pt x="10" y="9"/>
                </a:lnTo>
                <a:lnTo>
                  <a:pt x="9" y="11"/>
                </a:lnTo>
                <a:lnTo>
                  <a:pt x="8" y="14"/>
                </a:lnTo>
                <a:lnTo>
                  <a:pt x="7" y="21"/>
                </a:lnTo>
                <a:lnTo>
                  <a:pt x="7" y="21"/>
                </a:lnTo>
                <a:lnTo>
                  <a:pt x="8" y="29"/>
                </a:lnTo>
                <a:lnTo>
                  <a:pt x="9" y="31"/>
                </a:lnTo>
                <a:lnTo>
                  <a:pt x="10" y="34"/>
                </a:lnTo>
                <a:lnTo>
                  <a:pt x="10" y="34"/>
                </a:lnTo>
                <a:lnTo>
                  <a:pt x="12" y="36"/>
                </a:lnTo>
                <a:lnTo>
                  <a:pt x="15" y="38"/>
                </a:lnTo>
                <a:lnTo>
                  <a:pt x="17" y="39"/>
                </a:lnTo>
                <a:lnTo>
                  <a:pt x="20" y="39"/>
                </a:lnTo>
                <a:lnTo>
                  <a:pt x="20" y="39"/>
                </a:lnTo>
                <a:lnTo>
                  <a:pt x="23" y="39"/>
                </a:lnTo>
                <a:lnTo>
                  <a:pt x="26" y="38"/>
                </a:lnTo>
                <a:lnTo>
                  <a:pt x="28" y="36"/>
                </a:lnTo>
                <a:lnTo>
                  <a:pt x="30" y="34"/>
                </a:lnTo>
                <a:lnTo>
                  <a:pt x="30" y="34"/>
                </a:lnTo>
                <a:lnTo>
                  <a:pt x="32" y="31"/>
                </a:lnTo>
                <a:lnTo>
                  <a:pt x="33" y="29"/>
                </a:lnTo>
                <a:lnTo>
                  <a:pt x="34" y="21"/>
                </a:lnTo>
                <a:lnTo>
                  <a:pt x="34" y="21"/>
                </a:lnTo>
                <a:lnTo>
                  <a:pt x="33" y="14"/>
                </a:lnTo>
                <a:lnTo>
                  <a:pt x="32" y="11"/>
                </a:lnTo>
                <a:lnTo>
                  <a:pt x="30" y="9"/>
                </a:lnTo>
                <a:lnTo>
                  <a:pt x="30" y="9"/>
                </a:lnTo>
                <a:lnTo>
                  <a:pt x="28" y="7"/>
                </a:lnTo>
                <a:lnTo>
                  <a:pt x="26" y="5"/>
                </a:lnTo>
                <a:lnTo>
                  <a:pt x="23" y="4"/>
                </a:lnTo>
                <a:lnTo>
                  <a:pt x="20" y="4"/>
                </a:lnTo>
                <a:lnTo>
                  <a:pt x="20"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9" name="Freeform 112">
            <a:extLst>
              <a:ext uri="{FF2B5EF4-FFF2-40B4-BE49-F238E27FC236}">
                <a16:creationId xmlns:a16="http://schemas.microsoft.com/office/drawing/2014/main" id="{35BEC6DE-78DD-41CA-8454-04FDF1E3A7C6}"/>
              </a:ext>
            </a:extLst>
          </p:cNvPr>
          <p:cNvSpPr>
            <a:spLocks noEditPoints="1"/>
          </p:cNvSpPr>
          <p:nvPr/>
        </p:nvSpPr>
        <p:spPr bwMode="auto">
          <a:xfrm>
            <a:off x="4424363" y="5078413"/>
            <a:ext cx="26988" cy="33338"/>
          </a:xfrm>
          <a:custGeom>
            <a:avLst/>
            <a:gdLst>
              <a:gd name="T0" fmla="*/ 35 w 35"/>
              <a:gd name="T1" fmla="*/ 42 h 42"/>
              <a:gd name="T2" fmla="*/ 28 w 35"/>
              <a:gd name="T3" fmla="*/ 42 h 42"/>
              <a:gd name="T4" fmla="*/ 13 w 35"/>
              <a:gd name="T5" fmla="*/ 24 h 42"/>
              <a:gd name="T6" fmla="*/ 5 w 35"/>
              <a:gd name="T7" fmla="*/ 24 h 42"/>
              <a:gd name="T8" fmla="*/ 5 w 35"/>
              <a:gd name="T9" fmla="*/ 42 h 42"/>
              <a:gd name="T10" fmla="*/ 0 w 35"/>
              <a:gd name="T11" fmla="*/ 42 h 42"/>
              <a:gd name="T12" fmla="*/ 0 w 35"/>
              <a:gd name="T13" fmla="*/ 0 h 42"/>
              <a:gd name="T14" fmla="*/ 12 w 35"/>
              <a:gd name="T15" fmla="*/ 0 h 42"/>
              <a:gd name="T16" fmla="*/ 12 w 35"/>
              <a:gd name="T17" fmla="*/ 0 h 42"/>
              <a:gd name="T18" fmla="*/ 20 w 35"/>
              <a:gd name="T19" fmla="*/ 0 h 42"/>
              <a:gd name="T20" fmla="*/ 22 w 35"/>
              <a:gd name="T21" fmla="*/ 1 h 42"/>
              <a:gd name="T22" fmla="*/ 24 w 35"/>
              <a:gd name="T23" fmla="*/ 3 h 42"/>
              <a:gd name="T24" fmla="*/ 24 w 35"/>
              <a:gd name="T25" fmla="*/ 3 h 42"/>
              <a:gd name="T26" fmla="*/ 27 w 35"/>
              <a:gd name="T27" fmla="*/ 6 h 42"/>
              <a:gd name="T28" fmla="*/ 28 w 35"/>
              <a:gd name="T29" fmla="*/ 11 h 42"/>
              <a:gd name="T30" fmla="*/ 28 w 35"/>
              <a:gd name="T31" fmla="*/ 11 h 42"/>
              <a:gd name="T32" fmla="*/ 27 w 35"/>
              <a:gd name="T33" fmla="*/ 15 h 42"/>
              <a:gd name="T34" fmla="*/ 26 w 35"/>
              <a:gd name="T35" fmla="*/ 18 h 42"/>
              <a:gd name="T36" fmla="*/ 23 w 35"/>
              <a:gd name="T37" fmla="*/ 21 h 42"/>
              <a:gd name="T38" fmla="*/ 20 w 35"/>
              <a:gd name="T39" fmla="*/ 23 h 42"/>
              <a:gd name="T40" fmla="*/ 35 w 35"/>
              <a:gd name="T41" fmla="*/ 42 h 42"/>
              <a:gd name="T42" fmla="*/ 5 w 35"/>
              <a:gd name="T43" fmla="*/ 4 h 42"/>
              <a:gd name="T44" fmla="*/ 5 w 35"/>
              <a:gd name="T45" fmla="*/ 20 h 42"/>
              <a:gd name="T46" fmla="*/ 11 w 35"/>
              <a:gd name="T47" fmla="*/ 20 h 42"/>
              <a:gd name="T48" fmla="*/ 11 w 35"/>
              <a:gd name="T49" fmla="*/ 20 h 42"/>
              <a:gd name="T50" fmla="*/ 17 w 35"/>
              <a:gd name="T51" fmla="*/ 20 h 42"/>
              <a:gd name="T52" fmla="*/ 20 w 35"/>
              <a:gd name="T53" fmla="*/ 18 h 42"/>
              <a:gd name="T54" fmla="*/ 20 w 35"/>
              <a:gd name="T55" fmla="*/ 18 h 42"/>
              <a:gd name="T56" fmla="*/ 22 w 35"/>
              <a:gd name="T57" fmla="*/ 15 h 42"/>
              <a:gd name="T58" fmla="*/ 23 w 35"/>
              <a:gd name="T59" fmla="*/ 11 h 42"/>
              <a:gd name="T60" fmla="*/ 23 w 35"/>
              <a:gd name="T61" fmla="*/ 11 h 42"/>
              <a:gd name="T62" fmla="*/ 22 w 35"/>
              <a:gd name="T63" fmla="*/ 8 h 42"/>
              <a:gd name="T64" fmla="*/ 20 w 35"/>
              <a:gd name="T65" fmla="*/ 6 h 42"/>
              <a:gd name="T66" fmla="*/ 17 w 35"/>
              <a:gd name="T67" fmla="*/ 4 h 42"/>
              <a:gd name="T68" fmla="*/ 12 w 35"/>
              <a:gd name="T69" fmla="*/ 4 h 42"/>
              <a:gd name="T70" fmla="*/ 5 w 35"/>
              <a:gd name="T71"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2">
                <a:moveTo>
                  <a:pt x="35" y="42"/>
                </a:moveTo>
                <a:lnTo>
                  <a:pt x="28" y="42"/>
                </a:lnTo>
                <a:lnTo>
                  <a:pt x="13" y="24"/>
                </a:lnTo>
                <a:lnTo>
                  <a:pt x="5" y="24"/>
                </a:lnTo>
                <a:lnTo>
                  <a:pt x="5" y="42"/>
                </a:lnTo>
                <a:lnTo>
                  <a:pt x="0" y="42"/>
                </a:lnTo>
                <a:lnTo>
                  <a:pt x="0" y="0"/>
                </a:lnTo>
                <a:lnTo>
                  <a:pt x="12" y="0"/>
                </a:lnTo>
                <a:lnTo>
                  <a:pt x="12" y="0"/>
                </a:lnTo>
                <a:lnTo>
                  <a:pt x="20" y="0"/>
                </a:lnTo>
                <a:lnTo>
                  <a:pt x="22" y="1"/>
                </a:lnTo>
                <a:lnTo>
                  <a:pt x="24" y="3"/>
                </a:lnTo>
                <a:lnTo>
                  <a:pt x="24" y="3"/>
                </a:lnTo>
                <a:lnTo>
                  <a:pt x="27" y="6"/>
                </a:lnTo>
                <a:lnTo>
                  <a:pt x="28" y="11"/>
                </a:lnTo>
                <a:lnTo>
                  <a:pt x="28" y="11"/>
                </a:lnTo>
                <a:lnTo>
                  <a:pt x="27" y="15"/>
                </a:lnTo>
                <a:lnTo>
                  <a:pt x="26" y="18"/>
                </a:lnTo>
                <a:lnTo>
                  <a:pt x="23" y="21"/>
                </a:lnTo>
                <a:lnTo>
                  <a:pt x="20" y="23"/>
                </a:lnTo>
                <a:lnTo>
                  <a:pt x="35" y="42"/>
                </a:lnTo>
                <a:close/>
                <a:moveTo>
                  <a:pt x="5" y="4"/>
                </a:moveTo>
                <a:lnTo>
                  <a:pt x="5" y="20"/>
                </a:lnTo>
                <a:lnTo>
                  <a:pt x="11" y="20"/>
                </a:lnTo>
                <a:lnTo>
                  <a:pt x="11" y="20"/>
                </a:lnTo>
                <a:lnTo>
                  <a:pt x="17" y="20"/>
                </a:lnTo>
                <a:lnTo>
                  <a:pt x="20" y="18"/>
                </a:lnTo>
                <a:lnTo>
                  <a:pt x="20" y="18"/>
                </a:lnTo>
                <a:lnTo>
                  <a:pt x="22" y="15"/>
                </a:lnTo>
                <a:lnTo>
                  <a:pt x="23" y="11"/>
                </a:lnTo>
                <a:lnTo>
                  <a:pt x="23" y="11"/>
                </a:lnTo>
                <a:lnTo>
                  <a:pt x="22" y="8"/>
                </a:lnTo>
                <a:lnTo>
                  <a:pt x="20" y="6"/>
                </a:lnTo>
                <a:lnTo>
                  <a:pt x="17" y="4"/>
                </a:lnTo>
                <a:lnTo>
                  <a:pt x="12" y="4"/>
                </a:lnTo>
                <a:lnTo>
                  <a:pt x="5"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6" name="Freeform 113">
            <a:extLst>
              <a:ext uri="{FF2B5EF4-FFF2-40B4-BE49-F238E27FC236}">
                <a16:creationId xmlns:a16="http://schemas.microsoft.com/office/drawing/2014/main" id="{DBD28EA0-36DE-4513-BAE5-52A03A963867}"/>
              </a:ext>
            </a:extLst>
          </p:cNvPr>
          <p:cNvSpPr>
            <a:spLocks/>
          </p:cNvSpPr>
          <p:nvPr/>
        </p:nvSpPr>
        <p:spPr bwMode="auto">
          <a:xfrm>
            <a:off x="4454525" y="5078413"/>
            <a:ext cx="22225" cy="33338"/>
          </a:xfrm>
          <a:custGeom>
            <a:avLst/>
            <a:gdLst>
              <a:gd name="T0" fmla="*/ 27 w 27"/>
              <a:gd name="T1" fmla="*/ 42 h 42"/>
              <a:gd name="T2" fmla="*/ 0 w 27"/>
              <a:gd name="T3" fmla="*/ 42 h 42"/>
              <a:gd name="T4" fmla="*/ 0 w 27"/>
              <a:gd name="T5" fmla="*/ 0 h 42"/>
              <a:gd name="T6" fmla="*/ 27 w 27"/>
              <a:gd name="T7" fmla="*/ 0 h 42"/>
              <a:gd name="T8" fmla="*/ 27 w 27"/>
              <a:gd name="T9" fmla="*/ 4 h 42"/>
              <a:gd name="T10" fmla="*/ 5 w 27"/>
              <a:gd name="T11" fmla="*/ 4 h 42"/>
              <a:gd name="T12" fmla="*/ 5 w 27"/>
              <a:gd name="T13" fmla="*/ 16 h 42"/>
              <a:gd name="T14" fmla="*/ 26 w 27"/>
              <a:gd name="T15" fmla="*/ 16 h 42"/>
              <a:gd name="T16" fmla="*/ 26 w 27"/>
              <a:gd name="T17" fmla="*/ 21 h 42"/>
              <a:gd name="T18" fmla="*/ 5 w 27"/>
              <a:gd name="T19" fmla="*/ 21 h 42"/>
              <a:gd name="T20" fmla="*/ 5 w 27"/>
              <a:gd name="T21" fmla="*/ 38 h 42"/>
              <a:gd name="T22" fmla="*/ 27 w 27"/>
              <a:gd name="T23" fmla="*/ 38 h 42"/>
              <a:gd name="T24" fmla="*/ 27 w 27"/>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2">
                <a:moveTo>
                  <a:pt x="27" y="42"/>
                </a:moveTo>
                <a:lnTo>
                  <a:pt x="0" y="42"/>
                </a:lnTo>
                <a:lnTo>
                  <a:pt x="0" y="0"/>
                </a:lnTo>
                <a:lnTo>
                  <a:pt x="27" y="0"/>
                </a:lnTo>
                <a:lnTo>
                  <a:pt x="27" y="4"/>
                </a:lnTo>
                <a:lnTo>
                  <a:pt x="5" y="4"/>
                </a:lnTo>
                <a:lnTo>
                  <a:pt x="5" y="16"/>
                </a:lnTo>
                <a:lnTo>
                  <a:pt x="26" y="16"/>
                </a:lnTo>
                <a:lnTo>
                  <a:pt x="26" y="21"/>
                </a:lnTo>
                <a:lnTo>
                  <a:pt x="5" y="21"/>
                </a:lnTo>
                <a:lnTo>
                  <a:pt x="5" y="38"/>
                </a:lnTo>
                <a:lnTo>
                  <a:pt x="27" y="38"/>
                </a:lnTo>
                <a:lnTo>
                  <a:pt x="27"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7" name="Rectangle 114">
            <a:extLst>
              <a:ext uri="{FF2B5EF4-FFF2-40B4-BE49-F238E27FC236}">
                <a16:creationId xmlns:a16="http://schemas.microsoft.com/office/drawing/2014/main" id="{1EF01E8E-CAA6-407E-B7EE-12F54F8F3D33}"/>
              </a:ext>
            </a:extLst>
          </p:cNvPr>
          <p:cNvSpPr>
            <a:spLocks noChangeArrowheads="1"/>
          </p:cNvSpPr>
          <p:nvPr/>
        </p:nvSpPr>
        <p:spPr bwMode="auto">
          <a:xfrm>
            <a:off x="5273675" y="5046663"/>
            <a:ext cx="485775" cy="9525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Freeform 115">
            <a:extLst>
              <a:ext uri="{FF2B5EF4-FFF2-40B4-BE49-F238E27FC236}">
                <a16:creationId xmlns:a16="http://schemas.microsoft.com/office/drawing/2014/main" id="{3D37BBA2-EA92-49ED-9D98-DA9DA3F9D54B}"/>
              </a:ext>
            </a:extLst>
          </p:cNvPr>
          <p:cNvSpPr>
            <a:spLocks noEditPoints="1"/>
          </p:cNvSpPr>
          <p:nvPr/>
        </p:nvSpPr>
        <p:spPr bwMode="auto">
          <a:xfrm>
            <a:off x="5443538" y="5078413"/>
            <a:ext cx="30163" cy="33338"/>
          </a:xfrm>
          <a:custGeom>
            <a:avLst/>
            <a:gdLst>
              <a:gd name="T0" fmla="*/ 32 w 38"/>
              <a:gd name="T1" fmla="*/ 42 h 42"/>
              <a:gd name="T2" fmla="*/ 28 w 38"/>
              <a:gd name="T3" fmla="*/ 29 h 42"/>
              <a:gd name="T4" fmla="*/ 10 w 38"/>
              <a:gd name="T5" fmla="*/ 29 h 42"/>
              <a:gd name="T6" fmla="*/ 5 w 38"/>
              <a:gd name="T7" fmla="*/ 42 h 42"/>
              <a:gd name="T8" fmla="*/ 0 w 38"/>
              <a:gd name="T9" fmla="*/ 42 h 42"/>
              <a:gd name="T10" fmla="*/ 16 w 38"/>
              <a:gd name="T11" fmla="*/ 0 h 42"/>
              <a:gd name="T12" fmla="*/ 22 w 38"/>
              <a:gd name="T13" fmla="*/ 0 h 42"/>
              <a:gd name="T14" fmla="*/ 38 w 38"/>
              <a:gd name="T15" fmla="*/ 42 h 42"/>
              <a:gd name="T16" fmla="*/ 32 w 38"/>
              <a:gd name="T17" fmla="*/ 42 h 42"/>
              <a:gd name="T18" fmla="*/ 26 w 38"/>
              <a:gd name="T19" fmla="*/ 25 h 42"/>
              <a:gd name="T20" fmla="*/ 19 w 38"/>
              <a:gd name="T21" fmla="*/ 5 h 42"/>
              <a:gd name="T22" fmla="*/ 11 w 38"/>
              <a:gd name="T23" fmla="*/ 25 h 42"/>
              <a:gd name="T24" fmla="*/ 26 w 38"/>
              <a:gd name="T25"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42">
                <a:moveTo>
                  <a:pt x="32" y="42"/>
                </a:moveTo>
                <a:lnTo>
                  <a:pt x="28" y="29"/>
                </a:lnTo>
                <a:lnTo>
                  <a:pt x="10" y="29"/>
                </a:lnTo>
                <a:lnTo>
                  <a:pt x="5" y="42"/>
                </a:lnTo>
                <a:lnTo>
                  <a:pt x="0" y="42"/>
                </a:lnTo>
                <a:lnTo>
                  <a:pt x="16" y="0"/>
                </a:lnTo>
                <a:lnTo>
                  <a:pt x="22" y="0"/>
                </a:lnTo>
                <a:lnTo>
                  <a:pt x="38" y="42"/>
                </a:lnTo>
                <a:lnTo>
                  <a:pt x="32" y="42"/>
                </a:lnTo>
                <a:close/>
                <a:moveTo>
                  <a:pt x="26" y="25"/>
                </a:moveTo>
                <a:lnTo>
                  <a:pt x="19" y="5"/>
                </a:lnTo>
                <a:lnTo>
                  <a:pt x="11" y="25"/>
                </a:lnTo>
                <a:lnTo>
                  <a:pt x="26" y="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Freeform 116">
            <a:extLst>
              <a:ext uri="{FF2B5EF4-FFF2-40B4-BE49-F238E27FC236}">
                <a16:creationId xmlns:a16="http://schemas.microsoft.com/office/drawing/2014/main" id="{BC44AF68-4E60-4BEB-8946-8004941FC8DD}"/>
              </a:ext>
            </a:extLst>
          </p:cNvPr>
          <p:cNvSpPr>
            <a:spLocks/>
          </p:cNvSpPr>
          <p:nvPr/>
        </p:nvSpPr>
        <p:spPr bwMode="auto">
          <a:xfrm>
            <a:off x="5478463" y="5078413"/>
            <a:ext cx="22225" cy="33338"/>
          </a:xfrm>
          <a:custGeom>
            <a:avLst/>
            <a:gdLst>
              <a:gd name="T0" fmla="*/ 26 w 26"/>
              <a:gd name="T1" fmla="*/ 4 h 42"/>
              <a:gd name="T2" fmla="*/ 5 w 26"/>
              <a:gd name="T3" fmla="*/ 4 h 42"/>
              <a:gd name="T4" fmla="*/ 5 w 26"/>
              <a:gd name="T5" fmla="*/ 16 h 42"/>
              <a:gd name="T6" fmla="*/ 24 w 26"/>
              <a:gd name="T7" fmla="*/ 16 h 42"/>
              <a:gd name="T8" fmla="*/ 24 w 26"/>
              <a:gd name="T9" fmla="*/ 21 h 42"/>
              <a:gd name="T10" fmla="*/ 5 w 26"/>
              <a:gd name="T11" fmla="*/ 21 h 42"/>
              <a:gd name="T12" fmla="*/ 5 w 26"/>
              <a:gd name="T13" fmla="*/ 42 h 42"/>
              <a:gd name="T14" fmla="*/ 0 w 26"/>
              <a:gd name="T15" fmla="*/ 42 h 42"/>
              <a:gd name="T16" fmla="*/ 0 w 26"/>
              <a:gd name="T17" fmla="*/ 0 h 42"/>
              <a:gd name="T18" fmla="*/ 26 w 26"/>
              <a:gd name="T19" fmla="*/ 0 h 42"/>
              <a:gd name="T20" fmla="*/ 26 w 26"/>
              <a:gd name="T21"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2">
                <a:moveTo>
                  <a:pt x="26" y="4"/>
                </a:moveTo>
                <a:lnTo>
                  <a:pt x="5" y="4"/>
                </a:lnTo>
                <a:lnTo>
                  <a:pt x="5" y="16"/>
                </a:lnTo>
                <a:lnTo>
                  <a:pt x="24" y="16"/>
                </a:lnTo>
                <a:lnTo>
                  <a:pt x="24" y="21"/>
                </a:lnTo>
                <a:lnTo>
                  <a:pt x="5" y="21"/>
                </a:lnTo>
                <a:lnTo>
                  <a:pt x="5" y="42"/>
                </a:lnTo>
                <a:lnTo>
                  <a:pt x="0" y="42"/>
                </a:lnTo>
                <a:lnTo>
                  <a:pt x="0" y="0"/>
                </a:lnTo>
                <a:lnTo>
                  <a:pt x="26" y="0"/>
                </a:lnTo>
                <a:lnTo>
                  <a:pt x="26"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Freeform 117">
            <a:extLst>
              <a:ext uri="{FF2B5EF4-FFF2-40B4-BE49-F238E27FC236}">
                <a16:creationId xmlns:a16="http://schemas.microsoft.com/office/drawing/2014/main" id="{AD5E2DF9-9F89-4DBC-83A1-F48E98690040}"/>
              </a:ext>
            </a:extLst>
          </p:cNvPr>
          <p:cNvSpPr>
            <a:spLocks/>
          </p:cNvSpPr>
          <p:nvPr/>
        </p:nvSpPr>
        <p:spPr bwMode="auto">
          <a:xfrm>
            <a:off x="5502275" y="5078413"/>
            <a:ext cx="26988" cy="33338"/>
          </a:xfrm>
          <a:custGeom>
            <a:avLst/>
            <a:gdLst>
              <a:gd name="T0" fmla="*/ 15 w 36"/>
              <a:gd name="T1" fmla="*/ 42 h 42"/>
              <a:gd name="T2" fmla="*/ 15 w 36"/>
              <a:gd name="T3" fmla="*/ 4 h 42"/>
              <a:gd name="T4" fmla="*/ 0 w 36"/>
              <a:gd name="T5" fmla="*/ 4 h 42"/>
              <a:gd name="T6" fmla="*/ 0 w 36"/>
              <a:gd name="T7" fmla="*/ 0 h 42"/>
              <a:gd name="T8" fmla="*/ 36 w 36"/>
              <a:gd name="T9" fmla="*/ 0 h 42"/>
              <a:gd name="T10" fmla="*/ 36 w 36"/>
              <a:gd name="T11" fmla="*/ 4 h 42"/>
              <a:gd name="T12" fmla="*/ 21 w 36"/>
              <a:gd name="T13" fmla="*/ 4 h 42"/>
              <a:gd name="T14" fmla="*/ 21 w 36"/>
              <a:gd name="T15" fmla="*/ 42 h 42"/>
              <a:gd name="T16" fmla="*/ 15 w 36"/>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2">
                <a:moveTo>
                  <a:pt x="15" y="42"/>
                </a:moveTo>
                <a:lnTo>
                  <a:pt x="15" y="4"/>
                </a:lnTo>
                <a:lnTo>
                  <a:pt x="0" y="4"/>
                </a:lnTo>
                <a:lnTo>
                  <a:pt x="0" y="0"/>
                </a:lnTo>
                <a:lnTo>
                  <a:pt x="36" y="0"/>
                </a:lnTo>
                <a:lnTo>
                  <a:pt x="36" y="4"/>
                </a:lnTo>
                <a:lnTo>
                  <a:pt x="21" y="4"/>
                </a:lnTo>
                <a:lnTo>
                  <a:pt x="21" y="42"/>
                </a:lnTo>
                <a:lnTo>
                  <a:pt x="15"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Freeform 118">
            <a:extLst>
              <a:ext uri="{FF2B5EF4-FFF2-40B4-BE49-F238E27FC236}">
                <a16:creationId xmlns:a16="http://schemas.microsoft.com/office/drawing/2014/main" id="{E65C1450-672B-4464-BB85-8064D3179302}"/>
              </a:ext>
            </a:extLst>
          </p:cNvPr>
          <p:cNvSpPr>
            <a:spLocks/>
          </p:cNvSpPr>
          <p:nvPr/>
        </p:nvSpPr>
        <p:spPr bwMode="auto">
          <a:xfrm>
            <a:off x="5534025" y="5078413"/>
            <a:ext cx="22225" cy="33338"/>
          </a:xfrm>
          <a:custGeom>
            <a:avLst/>
            <a:gdLst>
              <a:gd name="T0" fmla="*/ 27 w 27"/>
              <a:gd name="T1" fmla="*/ 42 h 42"/>
              <a:gd name="T2" fmla="*/ 0 w 27"/>
              <a:gd name="T3" fmla="*/ 42 h 42"/>
              <a:gd name="T4" fmla="*/ 0 w 27"/>
              <a:gd name="T5" fmla="*/ 0 h 42"/>
              <a:gd name="T6" fmla="*/ 27 w 27"/>
              <a:gd name="T7" fmla="*/ 0 h 42"/>
              <a:gd name="T8" fmla="*/ 27 w 27"/>
              <a:gd name="T9" fmla="*/ 4 h 42"/>
              <a:gd name="T10" fmla="*/ 5 w 27"/>
              <a:gd name="T11" fmla="*/ 4 h 42"/>
              <a:gd name="T12" fmla="*/ 5 w 27"/>
              <a:gd name="T13" fmla="*/ 16 h 42"/>
              <a:gd name="T14" fmla="*/ 27 w 27"/>
              <a:gd name="T15" fmla="*/ 16 h 42"/>
              <a:gd name="T16" fmla="*/ 27 w 27"/>
              <a:gd name="T17" fmla="*/ 21 h 42"/>
              <a:gd name="T18" fmla="*/ 5 w 27"/>
              <a:gd name="T19" fmla="*/ 21 h 42"/>
              <a:gd name="T20" fmla="*/ 5 w 27"/>
              <a:gd name="T21" fmla="*/ 38 h 42"/>
              <a:gd name="T22" fmla="*/ 27 w 27"/>
              <a:gd name="T23" fmla="*/ 38 h 42"/>
              <a:gd name="T24" fmla="*/ 27 w 27"/>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2">
                <a:moveTo>
                  <a:pt x="27" y="42"/>
                </a:moveTo>
                <a:lnTo>
                  <a:pt x="0" y="42"/>
                </a:lnTo>
                <a:lnTo>
                  <a:pt x="0" y="0"/>
                </a:lnTo>
                <a:lnTo>
                  <a:pt x="27" y="0"/>
                </a:lnTo>
                <a:lnTo>
                  <a:pt x="27" y="4"/>
                </a:lnTo>
                <a:lnTo>
                  <a:pt x="5" y="4"/>
                </a:lnTo>
                <a:lnTo>
                  <a:pt x="5" y="16"/>
                </a:lnTo>
                <a:lnTo>
                  <a:pt x="27" y="16"/>
                </a:lnTo>
                <a:lnTo>
                  <a:pt x="27" y="21"/>
                </a:lnTo>
                <a:lnTo>
                  <a:pt x="5" y="21"/>
                </a:lnTo>
                <a:lnTo>
                  <a:pt x="5" y="38"/>
                </a:lnTo>
                <a:lnTo>
                  <a:pt x="27" y="38"/>
                </a:lnTo>
                <a:lnTo>
                  <a:pt x="27"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Freeform 119">
            <a:extLst>
              <a:ext uri="{FF2B5EF4-FFF2-40B4-BE49-F238E27FC236}">
                <a16:creationId xmlns:a16="http://schemas.microsoft.com/office/drawing/2014/main" id="{7D9D2986-CE3B-4B01-B603-8AAADA8EA8DF}"/>
              </a:ext>
            </a:extLst>
          </p:cNvPr>
          <p:cNvSpPr>
            <a:spLocks noEditPoints="1"/>
          </p:cNvSpPr>
          <p:nvPr/>
        </p:nvSpPr>
        <p:spPr bwMode="auto">
          <a:xfrm>
            <a:off x="5562600" y="5078413"/>
            <a:ext cx="26988" cy="33338"/>
          </a:xfrm>
          <a:custGeom>
            <a:avLst/>
            <a:gdLst>
              <a:gd name="T0" fmla="*/ 34 w 34"/>
              <a:gd name="T1" fmla="*/ 42 h 42"/>
              <a:gd name="T2" fmla="*/ 27 w 34"/>
              <a:gd name="T3" fmla="*/ 42 h 42"/>
              <a:gd name="T4" fmla="*/ 14 w 34"/>
              <a:gd name="T5" fmla="*/ 24 h 42"/>
              <a:gd name="T6" fmla="*/ 5 w 34"/>
              <a:gd name="T7" fmla="*/ 24 h 42"/>
              <a:gd name="T8" fmla="*/ 5 w 34"/>
              <a:gd name="T9" fmla="*/ 42 h 42"/>
              <a:gd name="T10" fmla="*/ 0 w 34"/>
              <a:gd name="T11" fmla="*/ 42 h 42"/>
              <a:gd name="T12" fmla="*/ 0 w 34"/>
              <a:gd name="T13" fmla="*/ 0 h 42"/>
              <a:gd name="T14" fmla="*/ 12 w 34"/>
              <a:gd name="T15" fmla="*/ 0 h 42"/>
              <a:gd name="T16" fmla="*/ 12 w 34"/>
              <a:gd name="T17" fmla="*/ 0 h 42"/>
              <a:gd name="T18" fmla="*/ 19 w 34"/>
              <a:gd name="T19" fmla="*/ 0 h 42"/>
              <a:gd name="T20" fmla="*/ 21 w 34"/>
              <a:gd name="T21" fmla="*/ 1 h 42"/>
              <a:gd name="T22" fmla="*/ 24 w 34"/>
              <a:gd name="T23" fmla="*/ 3 h 42"/>
              <a:gd name="T24" fmla="*/ 24 w 34"/>
              <a:gd name="T25" fmla="*/ 3 h 42"/>
              <a:gd name="T26" fmla="*/ 26 w 34"/>
              <a:gd name="T27" fmla="*/ 6 h 42"/>
              <a:gd name="T28" fmla="*/ 27 w 34"/>
              <a:gd name="T29" fmla="*/ 11 h 42"/>
              <a:gd name="T30" fmla="*/ 27 w 34"/>
              <a:gd name="T31" fmla="*/ 11 h 42"/>
              <a:gd name="T32" fmla="*/ 27 w 34"/>
              <a:gd name="T33" fmla="*/ 15 h 42"/>
              <a:gd name="T34" fmla="*/ 25 w 34"/>
              <a:gd name="T35" fmla="*/ 18 h 42"/>
              <a:gd name="T36" fmla="*/ 22 w 34"/>
              <a:gd name="T37" fmla="*/ 21 h 42"/>
              <a:gd name="T38" fmla="*/ 19 w 34"/>
              <a:gd name="T39" fmla="*/ 23 h 42"/>
              <a:gd name="T40" fmla="*/ 34 w 34"/>
              <a:gd name="T41" fmla="*/ 42 h 42"/>
              <a:gd name="T42" fmla="*/ 5 w 34"/>
              <a:gd name="T43" fmla="*/ 4 h 42"/>
              <a:gd name="T44" fmla="*/ 5 w 34"/>
              <a:gd name="T45" fmla="*/ 20 h 42"/>
              <a:gd name="T46" fmla="*/ 11 w 34"/>
              <a:gd name="T47" fmla="*/ 20 h 42"/>
              <a:gd name="T48" fmla="*/ 11 w 34"/>
              <a:gd name="T49" fmla="*/ 20 h 42"/>
              <a:gd name="T50" fmla="*/ 16 w 34"/>
              <a:gd name="T51" fmla="*/ 20 h 42"/>
              <a:gd name="T52" fmla="*/ 19 w 34"/>
              <a:gd name="T53" fmla="*/ 18 h 42"/>
              <a:gd name="T54" fmla="*/ 19 w 34"/>
              <a:gd name="T55" fmla="*/ 18 h 42"/>
              <a:gd name="T56" fmla="*/ 21 w 34"/>
              <a:gd name="T57" fmla="*/ 15 h 42"/>
              <a:gd name="T58" fmla="*/ 22 w 34"/>
              <a:gd name="T59" fmla="*/ 11 h 42"/>
              <a:gd name="T60" fmla="*/ 22 w 34"/>
              <a:gd name="T61" fmla="*/ 11 h 42"/>
              <a:gd name="T62" fmla="*/ 21 w 34"/>
              <a:gd name="T63" fmla="*/ 8 h 42"/>
              <a:gd name="T64" fmla="*/ 19 w 34"/>
              <a:gd name="T65" fmla="*/ 6 h 42"/>
              <a:gd name="T66" fmla="*/ 16 w 34"/>
              <a:gd name="T67" fmla="*/ 4 h 42"/>
              <a:gd name="T68" fmla="*/ 12 w 34"/>
              <a:gd name="T69" fmla="*/ 4 h 42"/>
              <a:gd name="T70" fmla="*/ 5 w 34"/>
              <a:gd name="T71"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 h="42">
                <a:moveTo>
                  <a:pt x="34" y="42"/>
                </a:moveTo>
                <a:lnTo>
                  <a:pt x="27" y="42"/>
                </a:lnTo>
                <a:lnTo>
                  <a:pt x="14" y="24"/>
                </a:lnTo>
                <a:lnTo>
                  <a:pt x="5" y="24"/>
                </a:lnTo>
                <a:lnTo>
                  <a:pt x="5" y="42"/>
                </a:lnTo>
                <a:lnTo>
                  <a:pt x="0" y="42"/>
                </a:lnTo>
                <a:lnTo>
                  <a:pt x="0" y="0"/>
                </a:lnTo>
                <a:lnTo>
                  <a:pt x="12" y="0"/>
                </a:lnTo>
                <a:lnTo>
                  <a:pt x="12" y="0"/>
                </a:lnTo>
                <a:lnTo>
                  <a:pt x="19" y="0"/>
                </a:lnTo>
                <a:lnTo>
                  <a:pt x="21" y="1"/>
                </a:lnTo>
                <a:lnTo>
                  <a:pt x="24" y="3"/>
                </a:lnTo>
                <a:lnTo>
                  <a:pt x="24" y="3"/>
                </a:lnTo>
                <a:lnTo>
                  <a:pt x="26" y="6"/>
                </a:lnTo>
                <a:lnTo>
                  <a:pt x="27" y="11"/>
                </a:lnTo>
                <a:lnTo>
                  <a:pt x="27" y="11"/>
                </a:lnTo>
                <a:lnTo>
                  <a:pt x="27" y="15"/>
                </a:lnTo>
                <a:lnTo>
                  <a:pt x="25" y="18"/>
                </a:lnTo>
                <a:lnTo>
                  <a:pt x="22" y="21"/>
                </a:lnTo>
                <a:lnTo>
                  <a:pt x="19" y="23"/>
                </a:lnTo>
                <a:lnTo>
                  <a:pt x="34" y="42"/>
                </a:lnTo>
                <a:close/>
                <a:moveTo>
                  <a:pt x="5" y="4"/>
                </a:moveTo>
                <a:lnTo>
                  <a:pt x="5" y="20"/>
                </a:lnTo>
                <a:lnTo>
                  <a:pt x="11" y="20"/>
                </a:lnTo>
                <a:lnTo>
                  <a:pt x="11" y="20"/>
                </a:lnTo>
                <a:lnTo>
                  <a:pt x="16" y="20"/>
                </a:lnTo>
                <a:lnTo>
                  <a:pt x="19" y="18"/>
                </a:lnTo>
                <a:lnTo>
                  <a:pt x="19" y="18"/>
                </a:lnTo>
                <a:lnTo>
                  <a:pt x="21" y="15"/>
                </a:lnTo>
                <a:lnTo>
                  <a:pt x="22" y="11"/>
                </a:lnTo>
                <a:lnTo>
                  <a:pt x="22" y="11"/>
                </a:lnTo>
                <a:lnTo>
                  <a:pt x="21" y="8"/>
                </a:lnTo>
                <a:lnTo>
                  <a:pt x="19" y="6"/>
                </a:lnTo>
                <a:lnTo>
                  <a:pt x="16" y="4"/>
                </a:lnTo>
                <a:lnTo>
                  <a:pt x="12" y="4"/>
                </a:lnTo>
                <a:lnTo>
                  <a:pt x="5"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1144" name="Picture 120">
            <a:extLst>
              <a:ext uri="{FF2B5EF4-FFF2-40B4-BE49-F238E27FC236}">
                <a16:creationId xmlns:a16="http://schemas.microsoft.com/office/drawing/2014/main" id="{D32CBD27-F63A-4D4E-B9DD-AE55BB38BF5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95725" y="5238750"/>
            <a:ext cx="9858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3" name="Freeform 121">
            <a:extLst>
              <a:ext uri="{FF2B5EF4-FFF2-40B4-BE49-F238E27FC236}">
                <a16:creationId xmlns:a16="http://schemas.microsoft.com/office/drawing/2014/main" id="{1A0682CC-9459-470C-B899-577529DFC1B3}"/>
              </a:ext>
            </a:extLst>
          </p:cNvPr>
          <p:cNvSpPr>
            <a:spLocks noEditPoints="1"/>
          </p:cNvSpPr>
          <p:nvPr/>
        </p:nvSpPr>
        <p:spPr bwMode="auto">
          <a:xfrm>
            <a:off x="3897313" y="5240338"/>
            <a:ext cx="984250" cy="681038"/>
          </a:xfrm>
          <a:custGeom>
            <a:avLst/>
            <a:gdLst>
              <a:gd name="T0" fmla="*/ 1237 w 1238"/>
              <a:gd name="T1" fmla="*/ 858 h 858"/>
              <a:gd name="T2" fmla="*/ 1 w 1238"/>
              <a:gd name="T3" fmla="*/ 858 h 858"/>
              <a:gd name="T4" fmla="*/ 1 w 1238"/>
              <a:gd name="T5" fmla="*/ 858 h 858"/>
              <a:gd name="T6" fmla="*/ 0 w 1238"/>
              <a:gd name="T7" fmla="*/ 857 h 858"/>
              <a:gd name="T8" fmla="*/ 0 w 1238"/>
              <a:gd name="T9" fmla="*/ 1 h 858"/>
              <a:gd name="T10" fmla="*/ 0 w 1238"/>
              <a:gd name="T11" fmla="*/ 1 h 858"/>
              <a:gd name="T12" fmla="*/ 1 w 1238"/>
              <a:gd name="T13" fmla="*/ 0 h 858"/>
              <a:gd name="T14" fmla="*/ 1237 w 1238"/>
              <a:gd name="T15" fmla="*/ 0 h 858"/>
              <a:gd name="T16" fmla="*/ 1237 w 1238"/>
              <a:gd name="T17" fmla="*/ 0 h 858"/>
              <a:gd name="T18" fmla="*/ 1238 w 1238"/>
              <a:gd name="T19" fmla="*/ 1 h 858"/>
              <a:gd name="T20" fmla="*/ 1238 w 1238"/>
              <a:gd name="T21" fmla="*/ 857 h 858"/>
              <a:gd name="T22" fmla="*/ 1238 w 1238"/>
              <a:gd name="T23" fmla="*/ 857 h 858"/>
              <a:gd name="T24" fmla="*/ 1237 w 1238"/>
              <a:gd name="T25" fmla="*/ 858 h 858"/>
              <a:gd name="T26" fmla="*/ 1237 w 1238"/>
              <a:gd name="T27" fmla="*/ 858 h 858"/>
              <a:gd name="T28" fmla="*/ 2 w 1238"/>
              <a:gd name="T29" fmla="*/ 856 h 858"/>
              <a:gd name="T30" fmla="*/ 1236 w 1238"/>
              <a:gd name="T31" fmla="*/ 856 h 858"/>
              <a:gd name="T32" fmla="*/ 1236 w 1238"/>
              <a:gd name="T33" fmla="*/ 2 h 858"/>
              <a:gd name="T34" fmla="*/ 2 w 1238"/>
              <a:gd name="T35" fmla="*/ 2 h 858"/>
              <a:gd name="T36" fmla="*/ 2 w 1238"/>
              <a:gd name="T37" fmla="*/ 85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8" h="858">
                <a:moveTo>
                  <a:pt x="1237" y="858"/>
                </a:moveTo>
                <a:lnTo>
                  <a:pt x="1" y="858"/>
                </a:lnTo>
                <a:lnTo>
                  <a:pt x="1" y="858"/>
                </a:lnTo>
                <a:lnTo>
                  <a:pt x="0" y="857"/>
                </a:lnTo>
                <a:lnTo>
                  <a:pt x="0" y="1"/>
                </a:lnTo>
                <a:lnTo>
                  <a:pt x="0" y="1"/>
                </a:lnTo>
                <a:lnTo>
                  <a:pt x="1" y="0"/>
                </a:lnTo>
                <a:lnTo>
                  <a:pt x="1237" y="0"/>
                </a:lnTo>
                <a:lnTo>
                  <a:pt x="1237" y="0"/>
                </a:lnTo>
                <a:lnTo>
                  <a:pt x="1238" y="1"/>
                </a:lnTo>
                <a:lnTo>
                  <a:pt x="1238" y="857"/>
                </a:lnTo>
                <a:lnTo>
                  <a:pt x="1238" y="857"/>
                </a:lnTo>
                <a:lnTo>
                  <a:pt x="1237" y="858"/>
                </a:lnTo>
                <a:lnTo>
                  <a:pt x="1237" y="858"/>
                </a:lnTo>
                <a:close/>
                <a:moveTo>
                  <a:pt x="2" y="856"/>
                </a:moveTo>
                <a:lnTo>
                  <a:pt x="1236" y="856"/>
                </a:lnTo>
                <a:lnTo>
                  <a:pt x="1236" y="2"/>
                </a:lnTo>
                <a:lnTo>
                  <a:pt x="2" y="2"/>
                </a:lnTo>
                <a:lnTo>
                  <a:pt x="2" y="856"/>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146" name="Picture 122">
            <a:extLst>
              <a:ext uri="{FF2B5EF4-FFF2-40B4-BE49-F238E27FC236}">
                <a16:creationId xmlns:a16="http://schemas.microsoft.com/office/drawing/2014/main" id="{E56CC8B5-0B77-4F00-B3EB-8EC3F854374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24438" y="5238750"/>
            <a:ext cx="987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4" name="Freeform 123">
            <a:extLst>
              <a:ext uri="{FF2B5EF4-FFF2-40B4-BE49-F238E27FC236}">
                <a16:creationId xmlns:a16="http://schemas.microsoft.com/office/drawing/2014/main" id="{91EC55D0-64DC-4987-ABEB-711A7541BAFD}"/>
              </a:ext>
            </a:extLst>
          </p:cNvPr>
          <p:cNvSpPr>
            <a:spLocks noEditPoints="1"/>
          </p:cNvSpPr>
          <p:nvPr/>
        </p:nvSpPr>
        <p:spPr bwMode="auto">
          <a:xfrm>
            <a:off x="5026025" y="5240338"/>
            <a:ext cx="984250" cy="681038"/>
          </a:xfrm>
          <a:custGeom>
            <a:avLst/>
            <a:gdLst>
              <a:gd name="T0" fmla="*/ 1238 w 1239"/>
              <a:gd name="T1" fmla="*/ 858 h 858"/>
              <a:gd name="T2" fmla="*/ 1 w 1239"/>
              <a:gd name="T3" fmla="*/ 858 h 858"/>
              <a:gd name="T4" fmla="*/ 1 w 1239"/>
              <a:gd name="T5" fmla="*/ 858 h 858"/>
              <a:gd name="T6" fmla="*/ 0 w 1239"/>
              <a:gd name="T7" fmla="*/ 857 h 858"/>
              <a:gd name="T8" fmla="*/ 0 w 1239"/>
              <a:gd name="T9" fmla="*/ 1 h 858"/>
              <a:gd name="T10" fmla="*/ 0 w 1239"/>
              <a:gd name="T11" fmla="*/ 1 h 858"/>
              <a:gd name="T12" fmla="*/ 1 w 1239"/>
              <a:gd name="T13" fmla="*/ 0 h 858"/>
              <a:gd name="T14" fmla="*/ 1238 w 1239"/>
              <a:gd name="T15" fmla="*/ 0 h 858"/>
              <a:gd name="T16" fmla="*/ 1238 w 1239"/>
              <a:gd name="T17" fmla="*/ 0 h 858"/>
              <a:gd name="T18" fmla="*/ 1239 w 1239"/>
              <a:gd name="T19" fmla="*/ 1 h 858"/>
              <a:gd name="T20" fmla="*/ 1239 w 1239"/>
              <a:gd name="T21" fmla="*/ 857 h 858"/>
              <a:gd name="T22" fmla="*/ 1239 w 1239"/>
              <a:gd name="T23" fmla="*/ 857 h 858"/>
              <a:gd name="T24" fmla="*/ 1238 w 1239"/>
              <a:gd name="T25" fmla="*/ 858 h 858"/>
              <a:gd name="T26" fmla="*/ 1238 w 1239"/>
              <a:gd name="T27" fmla="*/ 858 h 858"/>
              <a:gd name="T28" fmla="*/ 2 w 1239"/>
              <a:gd name="T29" fmla="*/ 856 h 858"/>
              <a:gd name="T30" fmla="*/ 1237 w 1239"/>
              <a:gd name="T31" fmla="*/ 856 h 858"/>
              <a:gd name="T32" fmla="*/ 1237 w 1239"/>
              <a:gd name="T33" fmla="*/ 2 h 858"/>
              <a:gd name="T34" fmla="*/ 2 w 1239"/>
              <a:gd name="T35" fmla="*/ 2 h 858"/>
              <a:gd name="T36" fmla="*/ 2 w 1239"/>
              <a:gd name="T37" fmla="*/ 85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9" h="858">
                <a:moveTo>
                  <a:pt x="1238" y="858"/>
                </a:moveTo>
                <a:lnTo>
                  <a:pt x="1" y="858"/>
                </a:lnTo>
                <a:lnTo>
                  <a:pt x="1" y="858"/>
                </a:lnTo>
                <a:lnTo>
                  <a:pt x="0" y="857"/>
                </a:lnTo>
                <a:lnTo>
                  <a:pt x="0" y="1"/>
                </a:lnTo>
                <a:lnTo>
                  <a:pt x="0" y="1"/>
                </a:lnTo>
                <a:lnTo>
                  <a:pt x="1" y="0"/>
                </a:lnTo>
                <a:lnTo>
                  <a:pt x="1238" y="0"/>
                </a:lnTo>
                <a:lnTo>
                  <a:pt x="1238" y="0"/>
                </a:lnTo>
                <a:lnTo>
                  <a:pt x="1239" y="1"/>
                </a:lnTo>
                <a:lnTo>
                  <a:pt x="1239" y="857"/>
                </a:lnTo>
                <a:lnTo>
                  <a:pt x="1239" y="857"/>
                </a:lnTo>
                <a:lnTo>
                  <a:pt x="1238" y="858"/>
                </a:lnTo>
                <a:lnTo>
                  <a:pt x="1238" y="858"/>
                </a:lnTo>
                <a:close/>
                <a:moveTo>
                  <a:pt x="2" y="856"/>
                </a:moveTo>
                <a:lnTo>
                  <a:pt x="1237" y="856"/>
                </a:lnTo>
                <a:lnTo>
                  <a:pt x="1237" y="2"/>
                </a:lnTo>
                <a:lnTo>
                  <a:pt x="2" y="2"/>
                </a:lnTo>
                <a:lnTo>
                  <a:pt x="2" y="856"/>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7" name="Freeform 128">
            <a:extLst>
              <a:ext uri="{FF2B5EF4-FFF2-40B4-BE49-F238E27FC236}">
                <a16:creationId xmlns:a16="http://schemas.microsoft.com/office/drawing/2014/main" id="{317EE84B-A77F-41AB-A2C3-D52EBDC33A41}"/>
              </a:ext>
            </a:extLst>
          </p:cNvPr>
          <p:cNvSpPr>
            <a:spLocks/>
          </p:cNvSpPr>
          <p:nvPr/>
        </p:nvSpPr>
        <p:spPr bwMode="auto">
          <a:xfrm>
            <a:off x="4945063" y="5537200"/>
            <a:ext cx="34925" cy="82550"/>
          </a:xfrm>
          <a:custGeom>
            <a:avLst/>
            <a:gdLst>
              <a:gd name="T0" fmla="*/ 0 w 45"/>
              <a:gd name="T1" fmla="*/ 0 h 104"/>
              <a:gd name="T2" fmla="*/ 45 w 45"/>
              <a:gd name="T3" fmla="*/ 52 h 104"/>
              <a:gd name="T4" fmla="*/ 0 w 45"/>
              <a:gd name="T5" fmla="*/ 104 h 104"/>
              <a:gd name="T6" fmla="*/ 0 w 45"/>
              <a:gd name="T7" fmla="*/ 0 h 104"/>
            </a:gdLst>
            <a:ahLst/>
            <a:cxnLst>
              <a:cxn ang="0">
                <a:pos x="T0" y="T1"/>
              </a:cxn>
              <a:cxn ang="0">
                <a:pos x="T2" y="T3"/>
              </a:cxn>
              <a:cxn ang="0">
                <a:pos x="T4" y="T5"/>
              </a:cxn>
              <a:cxn ang="0">
                <a:pos x="T6" y="T7"/>
              </a:cxn>
            </a:cxnLst>
            <a:rect l="0" t="0" r="r" b="b"/>
            <a:pathLst>
              <a:path w="45" h="104">
                <a:moveTo>
                  <a:pt x="0" y="0"/>
                </a:moveTo>
                <a:lnTo>
                  <a:pt x="45" y="52"/>
                </a:lnTo>
                <a:lnTo>
                  <a:pt x="0" y="104"/>
                </a:lnTo>
                <a:lnTo>
                  <a:pt x="0" y="0"/>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7125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89C1651B-AC98-43E8-AC30-388F8486CBBA}"/>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192A69FA-28EF-44C8-855F-525D6988F5B0}"/>
              </a:ext>
            </a:extLst>
          </p:cNvPr>
          <p:cNvSpPr>
            <a:spLocks noGrp="1"/>
          </p:cNvSpPr>
          <p:nvPr>
            <p:ph type="sldNum" sz="quarter" idx="11"/>
          </p:nvPr>
        </p:nvSpPr>
        <p:spPr/>
        <p:txBody>
          <a:bodyPr/>
          <a:lstStyle/>
          <a:p>
            <a:fld id="{FB3508C7-2FE0-4945-9CBD-863E05F850D2}" type="slidenum">
              <a:rPr lang="ja-JP" altLang="en-US" smtClean="0"/>
              <a:pPr/>
              <a:t>13</a:t>
            </a:fld>
            <a:endParaRPr lang="ja-JP" altLang="en-US" dirty="0"/>
          </a:p>
        </p:txBody>
      </p:sp>
      <p:sp>
        <p:nvSpPr>
          <p:cNvPr id="5" name="タイトル 4">
            <a:extLst>
              <a:ext uri="{FF2B5EF4-FFF2-40B4-BE49-F238E27FC236}">
                <a16:creationId xmlns:a16="http://schemas.microsoft.com/office/drawing/2014/main" id="{E4ACB185-A7F5-4A86-BF4E-B24E561EC226}"/>
              </a:ext>
            </a:extLst>
          </p:cNvPr>
          <p:cNvSpPr>
            <a:spLocks noGrp="1"/>
          </p:cNvSpPr>
          <p:nvPr>
            <p:ph type="title"/>
          </p:nvPr>
        </p:nvSpPr>
        <p:spPr/>
        <p:txBody>
          <a:bodyPr/>
          <a:lstStyle/>
          <a:p>
            <a:r>
              <a:rPr lang="ja-JP" altLang="en-US" dirty="0"/>
              <a:t>ガイドの表示／非表示の切り替え方</a:t>
            </a:r>
          </a:p>
        </p:txBody>
      </p:sp>
      <p:pic>
        <p:nvPicPr>
          <p:cNvPr id="6" name="図 5" descr="グラフィカル ユーザー インターフェイス&#10;&#10;中程度の精度で自動的に生成された説明">
            <a:extLst>
              <a:ext uri="{FF2B5EF4-FFF2-40B4-BE49-F238E27FC236}">
                <a16:creationId xmlns:a16="http://schemas.microsoft.com/office/drawing/2014/main" id="{0D22318A-3712-4BDC-A253-E4EF1D3AF87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17671" y="2780928"/>
            <a:ext cx="8275529" cy="1314000"/>
          </a:xfrm>
          <a:prstGeom prst="rect">
            <a:avLst/>
          </a:prstGeom>
          <a:ln w="6350">
            <a:noFill/>
          </a:ln>
        </p:spPr>
      </p:pic>
      <p:cxnSp>
        <p:nvCxnSpPr>
          <p:cNvPr id="7" name="直線コネクタ 6">
            <a:extLst>
              <a:ext uri="{FF2B5EF4-FFF2-40B4-BE49-F238E27FC236}">
                <a16:creationId xmlns:a16="http://schemas.microsoft.com/office/drawing/2014/main" id="{03E7B4CE-53A0-46FB-8178-903C6BE793F8}"/>
              </a:ext>
            </a:extLst>
          </p:cNvPr>
          <p:cNvCxnSpPr>
            <a:cxnSpLocks/>
          </p:cNvCxnSpPr>
          <p:nvPr/>
        </p:nvCxnSpPr>
        <p:spPr>
          <a:xfrm>
            <a:off x="5236311" y="2420888"/>
            <a:ext cx="0" cy="746641"/>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B5B5E4FE-3507-4376-AED8-061661CB12E8}"/>
              </a:ext>
            </a:extLst>
          </p:cNvPr>
          <p:cNvCxnSpPr>
            <a:cxnSpLocks/>
          </p:cNvCxnSpPr>
          <p:nvPr/>
        </p:nvCxnSpPr>
        <p:spPr>
          <a:xfrm>
            <a:off x="4088904" y="3897052"/>
            <a:ext cx="0" cy="545044"/>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 name="AutoShape 3">
            <a:extLst>
              <a:ext uri="{FF2B5EF4-FFF2-40B4-BE49-F238E27FC236}">
                <a16:creationId xmlns:a16="http://schemas.microsoft.com/office/drawing/2014/main" id="{C27483A4-B9F4-4117-ADE6-A8D2B219DABD}"/>
              </a:ext>
            </a:extLst>
          </p:cNvPr>
          <p:cNvSpPr>
            <a:spLocks noChangeArrowheads="1"/>
          </p:cNvSpPr>
          <p:nvPr/>
        </p:nvSpPr>
        <p:spPr bwMode="auto">
          <a:xfrm>
            <a:off x="4108933" y="2123825"/>
            <a:ext cx="2248223" cy="20954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en-US" altLang="ja-JP" sz="1200" dirty="0">
                <a:latin typeface="+mn-ea"/>
                <a:cs typeface="メイリオ" pitchFamily="50" charset="-128"/>
              </a:rPr>
              <a:t>1. </a:t>
            </a:r>
            <a:r>
              <a:rPr lang="ja-JP" altLang="en-US" sz="1200" dirty="0">
                <a:latin typeface="+mn-ea"/>
                <a:cs typeface="メイリオ" pitchFamily="50" charset="-128"/>
              </a:rPr>
              <a:t>「表示」タブを選択</a:t>
            </a:r>
            <a:endParaRPr lang="en-US" altLang="ja-JP" sz="1200" dirty="0">
              <a:latin typeface="+mn-ea"/>
              <a:cs typeface="メイリオ" pitchFamily="50" charset="-128"/>
            </a:endParaRPr>
          </a:p>
        </p:txBody>
      </p:sp>
      <p:sp>
        <p:nvSpPr>
          <p:cNvPr id="10" name="AutoShape 3">
            <a:extLst>
              <a:ext uri="{FF2B5EF4-FFF2-40B4-BE49-F238E27FC236}">
                <a16:creationId xmlns:a16="http://schemas.microsoft.com/office/drawing/2014/main" id="{C12AF067-1EB0-49E7-B993-9E1E3B9CB4A7}"/>
              </a:ext>
            </a:extLst>
          </p:cNvPr>
          <p:cNvSpPr>
            <a:spLocks noChangeArrowheads="1"/>
          </p:cNvSpPr>
          <p:nvPr/>
        </p:nvSpPr>
        <p:spPr bwMode="auto">
          <a:xfrm>
            <a:off x="2648744" y="4551603"/>
            <a:ext cx="2880194" cy="21236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en-US" altLang="ja-JP" sz="1200" dirty="0">
                <a:latin typeface="+mn-ea"/>
                <a:cs typeface="メイリオ" pitchFamily="50" charset="-128"/>
              </a:rPr>
              <a:t>2. </a:t>
            </a:r>
            <a:r>
              <a:rPr lang="ja-JP" altLang="en-US" sz="1200" dirty="0">
                <a:latin typeface="+mn-ea"/>
                <a:cs typeface="メイリオ" pitchFamily="50" charset="-128"/>
              </a:rPr>
              <a:t>「ガイド」にチェックを入れる／外す</a:t>
            </a:r>
            <a:endParaRPr lang="en-US" altLang="ja-JP" sz="1200" dirty="0">
              <a:latin typeface="+mn-ea"/>
              <a:cs typeface="メイリオ" pitchFamily="50" charset="-128"/>
            </a:endParaRPr>
          </a:p>
        </p:txBody>
      </p:sp>
      <p:sp>
        <p:nvSpPr>
          <p:cNvPr id="11" name="AutoShape 3">
            <a:extLst>
              <a:ext uri="{FF2B5EF4-FFF2-40B4-BE49-F238E27FC236}">
                <a16:creationId xmlns:a16="http://schemas.microsoft.com/office/drawing/2014/main" id="{44AEB823-5D3B-4736-8EF6-A3DD2C5C28CA}"/>
              </a:ext>
            </a:extLst>
          </p:cNvPr>
          <p:cNvSpPr>
            <a:spLocks noChangeArrowheads="1"/>
          </p:cNvSpPr>
          <p:nvPr/>
        </p:nvSpPr>
        <p:spPr bwMode="auto">
          <a:xfrm>
            <a:off x="5101356" y="3167529"/>
            <a:ext cx="283444" cy="198131"/>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12" name="AutoShape 3">
            <a:extLst>
              <a:ext uri="{FF2B5EF4-FFF2-40B4-BE49-F238E27FC236}">
                <a16:creationId xmlns:a16="http://schemas.microsoft.com/office/drawing/2014/main" id="{9D69DE75-912F-492D-9A1B-D08A5A7E7977}"/>
              </a:ext>
            </a:extLst>
          </p:cNvPr>
          <p:cNvSpPr>
            <a:spLocks noChangeArrowheads="1"/>
          </p:cNvSpPr>
          <p:nvPr/>
        </p:nvSpPr>
        <p:spPr bwMode="auto">
          <a:xfrm>
            <a:off x="4022873" y="3788841"/>
            <a:ext cx="115200" cy="11520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Tree>
    <p:extLst>
      <p:ext uri="{BB962C8B-B14F-4D97-AF65-F5344CB8AC3E}">
        <p14:creationId xmlns:p14="http://schemas.microsoft.com/office/powerpoint/2010/main" val="2152987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3D0D6255-001C-4B66-A25C-351E1473864C}"/>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7A4818AC-AB8E-4114-97D6-177C6D917CAF}"/>
              </a:ext>
            </a:extLst>
          </p:cNvPr>
          <p:cNvSpPr>
            <a:spLocks noGrp="1"/>
          </p:cNvSpPr>
          <p:nvPr>
            <p:ph type="sldNum" sz="quarter" idx="11"/>
          </p:nvPr>
        </p:nvSpPr>
        <p:spPr/>
        <p:txBody>
          <a:bodyPr/>
          <a:lstStyle/>
          <a:p>
            <a:fld id="{FB3508C7-2FE0-4945-9CBD-863E05F850D2}" type="slidenum">
              <a:rPr lang="ja-JP" altLang="en-US" smtClean="0"/>
              <a:pPr/>
              <a:t>14</a:t>
            </a:fld>
            <a:endParaRPr lang="ja-JP" altLang="en-US" dirty="0"/>
          </a:p>
        </p:txBody>
      </p:sp>
      <p:sp>
        <p:nvSpPr>
          <p:cNvPr id="5" name="タイトル 4">
            <a:extLst>
              <a:ext uri="{FF2B5EF4-FFF2-40B4-BE49-F238E27FC236}">
                <a16:creationId xmlns:a16="http://schemas.microsoft.com/office/drawing/2014/main" id="{873AF0B7-2EBB-4705-8E81-5552781474AE}"/>
              </a:ext>
            </a:extLst>
          </p:cNvPr>
          <p:cNvSpPr>
            <a:spLocks noGrp="1"/>
          </p:cNvSpPr>
          <p:nvPr>
            <p:ph type="title"/>
          </p:nvPr>
        </p:nvSpPr>
        <p:spPr/>
        <p:txBody>
          <a:bodyPr/>
          <a:lstStyle/>
          <a:p>
            <a:r>
              <a:rPr lang="en-US" altLang="ja-JP" dirty="0"/>
              <a:t>5. </a:t>
            </a:r>
            <a:r>
              <a:rPr lang="ja-JP" altLang="en-US" dirty="0"/>
              <a:t>ヘッダー／フッター</a:t>
            </a:r>
          </a:p>
        </p:txBody>
      </p:sp>
      <p:sp>
        <p:nvSpPr>
          <p:cNvPr id="6" name="AutoShape 3">
            <a:extLst>
              <a:ext uri="{FF2B5EF4-FFF2-40B4-BE49-F238E27FC236}">
                <a16:creationId xmlns:a16="http://schemas.microsoft.com/office/drawing/2014/main" id="{ED166308-2FAC-4DC7-81C6-931D63712A95}"/>
              </a:ext>
            </a:extLst>
          </p:cNvPr>
          <p:cNvSpPr>
            <a:spLocks noChangeArrowheads="1"/>
          </p:cNvSpPr>
          <p:nvPr/>
        </p:nvSpPr>
        <p:spPr bwMode="auto">
          <a:xfrm>
            <a:off x="812800" y="972000"/>
            <a:ext cx="8280399"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スライド外周部のガイドの外側は余白とし、原則コンテンツは記載しない。ただし、最上部のエリアは「ヘッダー」、最下部は「フッター」を兼ねる。</a:t>
            </a:r>
            <a:endParaRPr lang="en-US" altLang="ja-JP" sz="1600" dirty="0">
              <a:latin typeface="+mn-ea"/>
              <a:cs typeface="メイリオ" pitchFamily="50" charset="-128"/>
            </a:endParaRPr>
          </a:p>
        </p:txBody>
      </p:sp>
      <p:sp>
        <p:nvSpPr>
          <p:cNvPr id="7" name="AutoShape 3">
            <a:extLst>
              <a:ext uri="{FF2B5EF4-FFF2-40B4-BE49-F238E27FC236}">
                <a16:creationId xmlns:a16="http://schemas.microsoft.com/office/drawing/2014/main" id="{A314A81A-910D-4884-84D8-7C76CEC6F07F}"/>
              </a:ext>
            </a:extLst>
          </p:cNvPr>
          <p:cNvSpPr>
            <a:spLocks noChangeArrowheads="1"/>
          </p:cNvSpPr>
          <p:nvPr/>
        </p:nvSpPr>
        <p:spPr bwMode="auto">
          <a:xfrm>
            <a:off x="3833173" y="1887396"/>
            <a:ext cx="2239654"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スライドの各エリアと役割</a:t>
            </a:r>
          </a:p>
        </p:txBody>
      </p:sp>
      <p:grpSp>
        <p:nvGrpSpPr>
          <p:cNvPr id="4" name="グループ化 3">
            <a:extLst>
              <a:ext uri="{FF2B5EF4-FFF2-40B4-BE49-F238E27FC236}">
                <a16:creationId xmlns:a16="http://schemas.microsoft.com/office/drawing/2014/main" id="{D3275066-5F7F-4A91-BDDD-6085B7881B4F}"/>
              </a:ext>
            </a:extLst>
          </p:cNvPr>
          <p:cNvGrpSpPr/>
          <p:nvPr/>
        </p:nvGrpSpPr>
        <p:grpSpPr>
          <a:xfrm>
            <a:off x="3041650" y="2533583"/>
            <a:ext cx="3856038" cy="2665412"/>
            <a:chOff x="3041650" y="2533583"/>
            <a:chExt cx="3856038" cy="2665412"/>
          </a:xfrm>
        </p:grpSpPr>
        <p:sp>
          <p:nvSpPr>
            <p:cNvPr id="12" name="AutoShape 3">
              <a:extLst>
                <a:ext uri="{FF2B5EF4-FFF2-40B4-BE49-F238E27FC236}">
                  <a16:creationId xmlns:a16="http://schemas.microsoft.com/office/drawing/2014/main" id="{DC86986B-DB22-4F70-AE46-1FB02B07B048}"/>
                </a:ext>
              </a:extLst>
            </p:cNvPr>
            <p:cNvSpPr>
              <a:spLocks noChangeAspect="1" noChangeArrowheads="1" noTextEdit="1"/>
            </p:cNvSpPr>
            <p:nvPr/>
          </p:nvSpPr>
          <p:spPr bwMode="auto">
            <a:xfrm>
              <a:off x="3041650" y="2533583"/>
              <a:ext cx="3856038"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Rectangle 5">
              <a:extLst>
                <a:ext uri="{FF2B5EF4-FFF2-40B4-BE49-F238E27FC236}">
                  <a16:creationId xmlns:a16="http://schemas.microsoft.com/office/drawing/2014/main" id="{5B43189F-6E85-4380-B693-F49122FF1DEC}"/>
                </a:ext>
              </a:extLst>
            </p:cNvPr>
            <p:cNvSpPr>
              <a:spLocks noChangeArrowheads="1"/>
            </p:cNvSpPr>
            <p:nvPr/>
          </p:nvSpPr>
          <p:spPr bwMode="auto">
            <a:xfrm>
              <a:off x="3041650" y="2533583"/>
              <a:ext cx="3856038" cy="2665412"/>
            </a:xfrm>
            <a:prstGeom prst="rect">
              <a:avLst/>
            </a:prstGeom>
            <a:solidFill>
              <a:schemeClr val="bg1"/>
            </a:solidFill>
            <a:ln w="6350">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ja-JP" altLang="en-US"/>
            </a:p>
          </p:txBody>
        </p:sp>
        <p:sp>
          <p:nvSpPr>
            <p:cNvPr id="14" name="Rectangle 6">
              <a:extLst>
                <a:ext uri="{FF2B5EF4-FFF2-40B4-BE49-F238E27FC236}">
                  <a16:creationId xmlns:a16="http://schemas.microsoft.com/office/drawing/2014/main" id="{9089534B-106B-49FB-B612-CDA912653885}"/>
                </a:ext>
              </a:extLst>
            </p:cNvPr>
            <p:cNvSpPr>
              <a:spLocks noChangeArrowheads="1"/>
            </p:cNvSpPr>
            <p:nvPr/>
          </p:nvSpPr>
          <p:spPr bwMode="auto">
            <a:xfrm>
              <a:off x="3357563" y="4938645"/>
              <a:ext cx="3224213" cy="26035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 name="Rectangle 7">
              <a:extLst>
                <a:ext uri="{FF2B5EF4-FFF2-40B4-BE49-F238E27FC236}">
                  <a16:creationId xmlns:a16="http://schemas.microsoft.com/office/drawing/2014/main" id="{6F096D18-AEEE-413D-8A55-C7F8DA9E9C62}"/>
                </a:ext>
              </a:extLst>
            </p:cNvPr>
            <p:cNvSpPr>
              <a:spLocks noChangeArrowheads="1"/>
            </p:cNvSpPr>
            <p:nvPr/>
          </p:nvSpPr>
          <p:spPr bwMode="auto">
            <a:xfrm>
              <a:off x="3357563" y="2533583"/>
              <a:ext cx="3224213" cy="26035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 name="Rectangle 8">
              <a:extLst>
                <a:ext uri="{FF2B5EF4-FFF2-40B4-BE49-F238E27FC236}">
                  <a16:creationId xmlns:a16="http://schemas.microsoft.com/office/drawing/2014/main" id="{4DBB2D1E-E101-49F5-96A3-75C5573ACF5A}"/>
                </a:ext>
              </a:extLst>
            </p:cNvPr>
            <p:cNvSpPr>
              <a:spLocks noChangeArrowheads="1"/>
            </p:cNvSpPr>
            <p:nvPr/>
          </p:nvSpPr>
          <p:spPr bwMode="auto">
            <a:xfrm>
              <a:off x="3041650" y="2533583"/>
              <a:ext cx="315913" cy="2665412"/>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 name="Rectangle 9">
              <a:extLst>
                <a:ext uri="{FF2B5EF4-FFF2-40B4-BE49-F238E27FC236}">
                  <a16:creationId xmlns:a16="http://schemas.microsoft.com/office/drawing/2014/main" id="{BA0ED514-7911-4BF2-A476-CDE8960C9FDD}"/>
                </a:ext>
              </a:extLst>
            </p:cNvPr>
            <p:cNvSpPr>
              <a:spLocks noChangeArrowheads="1"/>
            </p:cNvSpPr>
            <p:nvPr/>
          </p:nvSpPr>
          <p:spPr bwMode="auto">
            <a:xfrm>
              <a:off x="6581775" y="2533583"/>
              <a:ext cx="315913" cy="2665412"/>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10">
              <a:extLst>
                <a:ext uri="{FF2B5EF4-FFF2-40B4-BE49-F238E27FC236}">
                  <a16:creationId xmlns:a16="http://schemas.microsoft.com/office/drawing/2014/main" id="{52281912-3707-4845-87A7-683AB9AAF27A}"/>
                </a:ext>
              </a:extLst>
            </p:cNvPr>
            <p:cNvSpPr>
              <a:spLocks noEditPoints="1"/>
            </p:cNvSpPr>
            <p:nvPr/>
          </p:nvSpPr>
          <p:spPr bwMode="auto">
            <a:xfrm>
              <a:off x="3041650" y="2784408"/>
              <a:ext cx="3856038" cy="11112"/>
            </a:xfrm>
            <a:custGeom>
              <a:avLst/>
              <a:gdLst>
                <a:gd name="T0" fmla="*/ 4858 w 4858"/>
                <a:gd name="T1" fmla="*/ 0 h 14"/>
                <a:gd name="T2" fmla="*/ 4709 w 4858"/>
                <a:gd name="T3" fmla="*/ 0 h 14"/>
                <a:gd name="T4" fmla="*/ 4610 w 4858"/>
                <a:gd name="T5" fmla="*/ 14 h 14"/>
                <a:gd name="T6" fmla="*/ 4568 w 4858"/>
                <a:gd name="T7" fmla="*/ 14 h 14"/>
                <a:gd name="T8" fmla="*/ 4568 w 4858"/>
                <a:gd name="T9" fmla="*/ 14 h 14"/>
                <a:gd name="T10" fmla="*/ 4470 w 4858"/>
                <a:gd name="T11" fmla="*/ 0 h 14"/>
                <a:gd name="T12" fmla="*/ 4316 w 4858"/>
                <a:gd name="T13" fmla="*/ 0 h 14"/>
                <a:gd name="T14" fmla="*/ 4218 w 4858"/>
                <a:gd name="T15" fmla="*/ 14 h 14"/>
                <a:gd name="T16" fmla="*/ 4176 w 4858"/>
                <a:gd name="T17" fmla="*/ 14 h 14"/>
                <a:gd name="T18" fmla="*/ 4176 w 4858"/>
                <a:gd name="T19" fmla="*/ 14 h 14"/>
                <a:gd name="T20" fmla="*/ 4078 w 4858"/>
                <a:gd name="T21" fmla="*/ 0 h 14"/>
                <a:gd name="T22" fmla="*/ 3924 w 4858"/>
                <a:gd name="T23" fmla="*/ 0 h 14"/>
                <a:gd name="T24" fmla="*/ 3826 w 4858"/>
                <a:gd name="T25" fmla="*/ 14 h 14"/>
                <a:gd name="T26" fmla="*/ 3784 w 4858"/>
                <a:gd name="T27" fmla="*/ 14 h 14"/>
                <a:gd name="T28" fmla="*/ 3784 w 4858"/>
                <a:gd name="T29" fmla="*/ 14 h 14"/>
                <a:gd name="T30" fmla="*/ 3686 w 4858"/>
                <a:gd name="T31" fmla="*/ 0 h 14"/>
                <a:gd name="T32" fmla="*/ 3531 w 4858"/>
                <a:gd name="T33" fmla="*/ 0 h 14"/>
                <a:gd name="T34" fmla="*/ 3433 w 4858"/>
                <a:gd name="T35" fmla="*/ 14 h 14"/>
                <a:gd name="T36" fmla="*/ 3391 w 4858"/>
                <a:gd name="T37" fmla="*/ 14 h 14"/>
                <a:gd name="T38" fmla="*/ 3391 w 4858"/>
                <a:gd name="T39" fmla="*/ 14 h 14"/>
                <a:gd name="T40" fmla="*/ 3293 w 4858"/>
                <a:gd name="T41" fmla="*/ 0 h 14"/>
                <a:gd name="T42" fmla="*/ 3139 w 4858"/>
                <a:gd name="T43" fmla="*/ 0 h 14"/>
                <a:gd name="T44" fmla="*/ 3041 w 4858"/>
                <a:gd name="T45" fmla="*/ 14 h 14"/>
                <a:gd name="T46" fmla="*/ 2999 w 4858"/>
                <a:gd name="T47" fmla="*/ 14 h 14"/>
                <a:gd name="T48" fmla="*/ 2999 w 4858"/>
                <a:gd name="T49" fmla="*/ 14 h 14"/>
                <a:gd name="T50" fmla="*/ 2901 w 4858"/>
                <a:gd name="T51" fmla="*/ 0 h 14"/>
                <a:gd name="T52" fmla="*/ 2747 w 4858"/>
                <a:gd name="T53" fmla="*/ 0 h 14"/>
                <a:gd name="T54" fmla="*/ 2649 w 4858"/>
                <a:gd name="T55" fmla="*/ 14 h 14"/>
                <a:gd name="T56" fmla="*/ 2607 w 4858"/>
                <a:gd name="T57" fmla="*/ 14 h 14"/>
                <a:gd name="T58" fmla="*/ 2607 w 4858"/>
                <a:gd name="T59" fmla="*/ 14 h 14"/>
                <a:gd name="T60" fmla="*/ 2508 w 4858"/>
                <a:gd name="T61" fmla="*/ 0 h 14"/>
                <a:gd name="T62" fmla="*/ 2354 w 4858"/>
                <a:gd name="T63" fmla="*/ 0 h 14"/>
                <a:gd name="T64" fmla="*/ 2256 w 4858"/>
                <a:gd name="T65" fmla="*/ 14 h 14"/>
                <a:gd name="T66" fmla="*/ 2214 w 4858"/>
                <a:gd name="T67" fmla="*/ 14 h 14"/>
                <a:gd name="T68" fmla="*/ 2214 w 4858"/>
                <a:gd name="T69" fmla="*/ 14 h 14"/>
                <a:gd name="T70" fmla="*/ 2116 w 4858"/>
                <a:gd name="T71" fmla="*/ 0 h 14"/>
                <a:gd name="T72" fmla="*/ 1962 w 4858"/>
                <a:gd name="T73" fmla="*/ 0 h 14"/>
                <a:gd name="T74" fmla="*/ 1864 w 4858"/>
                <a:gd name="T75" fmla="*/ 14 h 14"/>
                <a:gd name="T76" fmla="*/ 1822 w 4858"/>
                <a:gd name="T77" fmla="*/ 14 h 14"/>
                <a:gd name="T78" fmla="*/ 1822 w 4858"/>
                <a:gd name="T79" fmla="*/ 14 h 14"/>
                <a:gd name="T80" fmla="*/ 1724 w 4858"/>
                <a:gd name="T81" fmla="*/ 0 h 14"/>
                <a:gd name="T82" fmla="*/ 1570 w 4858"/>
                <a:gd name="T83" fmla="*/ 0 h 14"/>
                <a:gd name="T84" fmla="*/ 1471 w 4858"/>
                <a:gd name="T85" fmla="*/ 14 h 14"/>
                <a:gd name="T86" fmla="*/ 1429 w 4858"/>
                <a:gd name="T87" fmla="*/ 14 h 14"/>
                <a:gd name="T88" fmla="*/ 1429 w 4858"/>
                <a:gd name="T89" fmla="*/ 14 h 14"/>
                <a:gd name="T90" fmla="*/ 1331 w 4858"/>
                <a:gd name="T91" fmla="*/ 0 h 14"/>
                <a:gd name="T92" fmla="*/ 1177 w 4858"/>
                <a:gd name="T93" fmla="*/ 0 h 14"/>
                <a:gd name="T94" fmla="*/ 1079 w 4858"/>
                <a:gd name="T95" fmla="*/ 14 h 14"/>
                <a:gd name="T96" fmla="*/ 1037 w 4858"/>
                <a:gd name="T97" fmla="*/ 14 h 14"/>
                <a:gd name="T98" fmla="*/ 1037 w 4858"/>
                <a:gd name="T99" fmla="*/ 14 h 14"/>
                <a:gd name="T100" fmla="*/ 939 w 4858"/>
                <a:gd name="T101" fmla="*/ 0 h 14"/>
                <a:gd name="T102" fmla="*/ 785 w 4858"/>
                <a:gd name="T103" fmla="*/ 0 h 14"/>
                <a:gd name="T104" fmla="*/ 687 w 4858"/>
                <a:gd name="T105" fmla="*/ 14 h 14"/>
                <a:gd name="T106" fmla="*/ 645 w 4858"/>
                <a:gd name="T107" fmla="*/ 14 h 14"/>
                <a:gd name="T108" fmla="*/ 645 w 4858"/>
                <a:gd name="T109" fmla="*/ 14 h 14"/>
                <a:gd name="T110" fmla="*/ 547 w 4858"/>
                <a:gd name="T111" fmla="*/ 0 h 14"/>
                <a:gd name="T112" fmla="*/ 392 w 4858"/>
                <a:gd name="T113" fmla="*/ 0 h 14"/>
                <a:gd name="T114" fmla="*/ 294 w 4858"/>
                <a:gd name="T115" fmla="*/ 14 h 14"/>
                <a:gd name="T116" fmla="*/ 252 w 4858"/>
                <a:gd name="T117" fmla="*/ 14 h 14"/>
                <a:gd name="T118" fmla="*/ 252 w 4858"/>
                <a:gd name="T119" fmla="*/ 14 h 14"/>
                <a:gd name="T120" fmla="*/ 154 w 4858"/>
                <a:gd name="T121" fmla="*/ 0 h 14"/>
                <a:gd name="T122" fmla="*/ 0 w 4858"/>
                <a:gd name="T1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58" h="14">
                  <a:moveTo>
                    <a:pt x="4858" y="14"/>
                  </a:moveTo>
                  <a:lnTo>
                    <a:pt x="4807" y="14"/>
                  </a:lnTo>
                  <a:lnTo>
                    <a:pt x="4807" y="0"/>
                  </a:lnTo>
                  <a:lnTo>
                    <a:pt x="4858" y="0"/>
                  </a:lnTo>
                  <a:lnTo>
                    <a:pt x="4858" y="14"/>
                  </a:lnTo>
                  <a:close/>
                  <a:moveTo>
                    <a:pt x="4765" y="14"/>
                  </a:moveTo>
                  <a:lnTo>
                    <a:pt x="4709" y="14"/>
                  </a:lnTo>
                  <a:lnTo>
                    <a:pt x="4709" y="0"/>
                  </a:lnTo>
                  <a:lnTo>
                    <a:pt x="4765" y="0"/>
                  </a:lnTo>
                  <a:lnTo>
                    <a:pt x="4765" y="14"/>
                  </a:lnTo>
                  <a:close/>
                  <a:moveTo>
                    <a:pt x="4666" y="14"/>
                  </a:moveTo>
                  <a:lnTo>
                    <a:pt x="4610" y="14"/>
                  </a:lnTo>
                  <a:lnTo>
                    <a:pt x="4610" y="0"/>
                  </a:lnTo>
                  <a:lnTo>
                    <a:pt x="4666" y="0"/>
                  </a:lnTo>
                  <a:lnTo>
                    <a:pt x="4666" y="14"/>
                  </a:lnTo>
                  <a:close/>
                  <a:moveTo>
                    <a:pt x="4568" y="14"/>
                  </a:moveTo>
                  <a:lnTo>
                    <a:pt x="4512" y="14"/>
                  </a:lnTo>
                  <a:lnTo>
                    <a:pt x="4512" y="0"/>
                  </a:lnTo>
                  <a:lnTo>
                    <a:pt x="4568" y="0"/>
                  </a:lnTo>
                  <a:lnTo>
                    <a:pt x="4568" y="14"/>
                  </a:lnTo>
                  <a:close/>
                  <a:moveTo>
                    <a:pt x="4470" y="14"/>
                  </a:moveTo>
                  <a:lnTo>
                    <a:pt x="4414" y="14"/>
                  </a:lnTo>
                  <a:lnTo>
                    <a:pt x="4414" y="0"/>
                  </a:lnTo>
                  <a:lnTo>
                    <a:pt x="4470" y="0"/>
                  </a:lnTo>
                  <a:lnTo>
                    <a:pt x="4470" y="14"/>
                  </a:lnTo>
                  <a:close/>
                  <a:moveTo>
                    <a:pt x="4372" y="14"/>
                  </a:moveTo>
                  <a:lnTo>
                    <a:pt x="4316" y="14"/>
                  </a:lnTo>
                  <a:lnTo>
                    <a:pt x="4316" y="0"/>
                  </a:lnTo>
                  <a:lnTo>
                    <a:pt x="4372" y="0"/>
                  </a:lnTo>
                  <a:lnTo>
                    <a:pt x="4372" y="14"/>
                  </a:lnTo>
                  <a:close/>
                  <a:moveTo>
                    <a:pt x="4274" y="14"/>
                  </a:moveTo>
                  <a:lnTo>
                    <a:pt x="4218" y="14"/>
                  </a:lnTo>
                  <a:lnTo>
                    <a:pt x="4218" y="0"/>
                  </a:lnTo>
                  <a:lnTo>
                    <a:pt x="4274" y="0"/>
                  </a:lnTo>
                  <a:lnTo>
                    <a:pt x="4274" y="14"/>
                  </a:lnTo>
                  <a:close/>
                  <a:moveTo>
                    <a:pt x="4176" y="14"/>
                  </a:moveTo>
                  <a:lnTo>
                    <a:pt x="4120" y="14"/>
                  </a:lnTo>
                  <a:lnTo>
                    <a:pt x="4120" y="0"/>
                  </a:lnTo>
                  <a:lnTo>
                    <a:pt x="4176" y="0"/>
                  </a:lnTo>
                  <a:lnTo>
                    <a:pt x="4176" y="14"/>
                  </a:lnTo>
                  <a:close/>
                  <a:moveTo>
                    <a:pt x="4078" y="14"/>
                  </a:moveTo>
                  <a:lnTo>
                    <a:pt x="4022" y="14"/>
                  </a:lnTo>
                  <a:lnTo>
                    <a:pt x="4022" y="0"/>
                  </a:lnTo>
                  <a:lnTo>
                    <a:pt x="4078" y="0"/>
                  </a:lnTo>
                  <a:lnTo>
                    <a:pt x="4078" y="14"/>
                  </a:lnTo>
                  <a:close/>
                  <a:moveTo>
                    <a:pt x="3980" y="14"/>
                  </a:moveTo>
                  <a:lnTo>
                    <a:pt x="3924" y="14"/>
                  </a:lnTo>
                  <a:lnTo>
                    <a:pt x="3924" y="0"/>
                  </a:lnTo>
                  <a:lnTo>
                    <a:pt x="3980" y="0"/>
                  </a:lnTo>
                  <a:lnTo>
                    <a:pt x="3980" y="14"/>
                  </a:lnTo>
                  <a:close/>
                  <a:moveTo>
                    <a:pt x="3882" y="14"/>
                  </a:moveTo>
                  <a:lnTo>
                    <a:pt x="3826" y="14"/>
                  </a:lnTo>
                  <a:lnTo>
                    <a:pt x="3826" y="0"/>
                  </a:lnTo>
                  <a:lnTo>
                    <a:pt x="3882" y="0"/>
                  </a:lnTo>
                  <a:lnTo>
                    <a:pt x="3882" y="14"/>
                  </a:lnTo>
                  <a:close/>
                  <a:moveTo>
                    <a:pt x="3784" y="14"/>
                  </a:moveTo>
                  <a:lnTo>
                    <a:pt x="3728" y="14"/>
                  </a:lnTo>
                  <a:lnTo>
                    <a:pt x="3728" y="0"/>
                  </a:lnTo>
                  <a:lnTo>
                    <a:pt x="3784" y="0"/>
                  </a:lnTo>
                  <a:lnTo>
                    <a:pt x="3784" y="14"/>
                  </a:lnTo>
                  <a:close/>
                  <a:moveTo>
                    <a:pt x="3686" y="14"/>
                  </a:moveTo>
                  <a:lnTo>
                    <a:pt x="3629" y="14"/>
                  </a:lnTo>
                  <a:lnTo>
                    <a:pt x="3629" y="0"/>
                  </a:lnTo>
                  <a:lnTo>
                    <a:pt x="3686" y="0"/>
                  </a:lnTo>
                  <a:lnTo>
                    <a:pt x="3686" y="14"/>
                  </a:lnTo>
                  <a:close/>
                  <a:moveTo>
                    <a:pt x="3587" y="14"/>
                  </a:moveTo>
                  <a:lnTo>
                    <a:pt x="3531" y="14"/>
                  </a:lnTo>
                  <a:lnTo>
                    <a:pt x="3531" y="0"/>
                  </a:lnTo>
                  <a:lnTo>
                    <a:pt x="3587" y="0"/>
                  </a:lnTo>
                  <a:lnTo>
                    <a:pt x="3587" y="14"/>
                  </a:lnTo>
                  <a:close/>
                  <a:moveTo>
                    <a:pt x="3489" y="14"/>
                  </a:moveTo>
                  <a:lnTo>
                    <a:pt x="3433" y="14"/>
                  </a:lnTo>
                  <a:lnTo>
                    <a:pt x="3433" y="0"/>
                  </a:lnTo>
                  <a:lnTo>
                    <a:pt x="3489" y="0"/>
                  </a:lnTo>
                  <a:lnTo>
                    <a:pt x="3489" y="14"/>
                  </a:lnTo>
                  <a:close/>
                  <a:moveTo>
                    <a:pt x="3391" y="14"/>
                  </a:moveTo>
                  <a:lnTo>
                    <a:pt x="3335" y="14"/>
                  </a:lnTo>
                  <a:lnTo>
                    <a:pt x="3335" y="0"/>
                  </a:lnTo>
                  <a:lnTo>
                    <a:pt x="3391" y="0"/>
                  </a:lnTo>
                  <a:lnTo>
                    <a:pt x="3391" y="14"/>
                  </a:lnTo>
                  <a:close/>
                  <a:moveTo>
                    <a:pt x="3293" y="14"/>
                  </a:moveTo>
                  <a:lnTo>
                    <a:pt x="3237" y="14"/>
                  </a:lnTo>
                  <a:lnTo>
                    <a:pt x="3237" y="0"/>
                  </a:lnTo>
                  <a:lnTo>
                    <a:pt x="3293" y="0"/>
                  </a:lnTo>
                  <a:lnTo>
                    <a:pt x="3293" y="14"/>
                  </a:lnTo>
                  <a:close/>
                  <a:moveTo>
                    <a:pt x="3195" y="14"/>
                  </a:moveTo>
                  <a:lnTo>
                    <a:pt x="3139" y="14"/>
                  </a:lnTo>
                  <a:lnTo>
                    <a:pt x="3139" y="0"/>
                  </a:lnTo>
                  <a:lnTo>
                    <a:pt x="3195" y="0"/>
                  </a:lnTo>
                  <a:lnTo>
                    <a:pt x="3195" y="14"/>
                  </a:lnTo>
                  <a:close/>
                  <a:moveTo>
                    <a:pt x="3097" y="14"/>
                  </a:moveTo>
                  <a:lnTo>
                    <a:pt x="3041" y="14"/>
                  </a:lnTo>
                  <a:lnTo>
                    <a:pt x="3041" y="0"/>
                  </a:lnTo>
                  <a:lnTo>
                    <a:pt x="3097" y="0"/>
                  </a:lnTo>
                  <a:lnTo>
                    <a:pt x="3097" y="14"/>
                  </a:lnTo>
                  <a:close/>
                  <a:moveTo>
                    <a:pt x="2999" y="14"/>
                  </a:moveTo>
                  <a:lnTo>
                    <a:pt x="2943" y="14"/>
                  </a:lnTo>
                  <a:lnTo>
                    <a:pt x="2943" y="0"/>
                  </a:lnTo>
                  <a:lnTo>
                    <a:pt x="2999" y="0"/>
                  </a:lnTo>
                  <a:lnTo>
                    <a:pt x="2999" y="14"/>
                  </a:lnTo>
                  <a:close/>
                  <a:moveTo>
                    <a:pt x="2901" y="14"/>
                  </a:moveTo>
                  <a:lnTo>
                    <a:pt x="2845" y="14"/>
                  </a:lnTo>
                  <a:lnTo>
                    <a:pt x="2845" y="0"/>
                  </a:lnTo>
                  <a:lnTo>
                    <a:pt x="2901" y="0"/>
                  </a:lnTo>
                  <a:lnTo>
                    <a:pt x="2901" y="14"/>
                  </a:lnTo>
                  <a:close/>
                  <a:moveTo>
                    <a:pt x="2803" y="14"/>
                  </a:moveTo>
                  <a:lnTo>
                    <a:pt x="2747" y="14"/>
                  </a:lnTo>
                  <a:lnTo>
                    <a:pt x="2747" y="0"/>
                  </a:lnTo>
                  <a:lnTo>
                    <a:pt x="2803" y="0"/>
                  </a:lnTo>
                  <a:lnTo>
                    <a:pt x="2803" y="14"/>
                  </a:lnTo>
                  <a:close/>
                  <a:moveTo>
                    <a:pt x="2705" y="14"/>
                  </a:moveTo>
                  <a:lnTo>
                    <a:pt x="2649" y="14"/>
                  </a:lnTo>
                  <a:lnTo>
                    <a:pt x="2649" y="0"/>
                  </a:lnTo>
                  <a:lnTo>
                    <a:pt x="2705" y="0"/>
                  </a:lnTo>
                  <a:lnTo>
                    <a:pt x="2705" y="14"/>
                  </a:lnTo>
                  <a:close/>
                  <a:moveTo>
                    <a:pt x="2607" y="14"/>
                  </a:moveTo>
                  <a:lnTo>
                    <a:pt x="2550" y="14"/>
                  </a:lnTo>
                  <a:lnTo>
                    <a:pt x="2550" y="0"/>
                  </a:lnTo>
                  <a:lnTo>
                    <a:pt x="2607" y="0"/>
                  </a:lnTo>
                  <a:lnTo>
                    <a:pt x="2607" y="14"/>
                  </a:lnTo>
                  <a:close/>
                  <a:moveTo>
                    <a:pt x="2508" y="14"/>
                  </a:moveTo>
                  <a:lnTo>
                    <a:pt x="2452" y="14"/>
                  </a:lnTo>
                  <a:lnTo>
                    <a:pt x="2452" y="0"/>
                  </a:lnTo>
                  <a:lnTo>
                    <a:pt x="2508" y="0"/>
                  </a:lnTo>
                  <a:lnTo>
                    <a:pt x="2508" y="14"/>
                  </a:lnTo>
                  <a:close/>
                  <a:moveTo>
                    <a:pt x="2410" y="14"/>
                  </a:moveTo>
                  <a:lnTo>
                    <a:pt x="2354" y="14"/>
                  </a:lnTo>
                  <a:lnTo>
                    <a:pt x="2354" y="0"/>
                  </a:lnTo>
                  <a:lnTo>
                    <a:pt x="2410" y="0"/>
                  </a:lnTo>
                  <a:lnTo>
                    <a:pt x="2410" y="14"/>
                  </a:lnTo>
                  <a:close/>
                  <a:moveTo>
                    <a:pt x="2312" y="14"/>
                  </a:moveTo>
                  <a:lnTo>
                    <a:pt x="2256" y="14"/>
                  </a:lnTo>
                  <a:lnTo>
                    <a:pt x="2256" y="0"/>
                  </a:lnTo>
                  <a:lnTo>
                    <a:pt x="2312" y="0"/>
                  </a:lnTo>
                  <a:lnTo>
                    <a:pt x="2312" y="14"/>
                  </a:lnTo>
                  <a:close/>
                  <a:moveTo>
                    <a:pt x="2214" y="14"/>
                  </a:moveTo>
                  <a:lnTo>
                    <a:pt x="2158" y="14"/>
                  </a:lnTo>
                  <a:lnTo>
                    <a:pt x="2158" y="0"/>
                  </a:lnTo>
                  <a:lnTo>
                    <a:pt x="2214" y="0"/>
                  </a:lnTo>
                  <a:lnTo>
                    <a:pt x="2214" y="14"/>
                  </a:lnTo>
                  <a:close/>
                  <a:moveTo>
                    <a:pt x="2116" y="14"/>
                  </a:moveTo>
                  <a:lnTo>
                    <a:pt x="2060" y="14"/>
                  </a:lnTo>
                  <a:lnTo>
                    <a:pt x="2060" y="0"/>
                  </a:lnTo>
                  <a:lnTo>
                    <a:pt x="2116" y="0"/>
                  </a:lnTo>
                  <a:lnTo>
                    <a:pt x="2116" y="14"/>
                  </a:lnTo>
                  <a:close/>
                  <a:moveTo>
                    <a:pt x="2018" y="14"/>
                  </a:moveTo>
                  <a:lnTo>
                    <a:pt x="1962" y="14"/>
                  </a:lnTo>
                  <a:lnTo>
                    <a:pt x="1962" y="0"/>
                  </a:lnTo>
                  <a:lnTo>
                    <a:pt x="2018" y="0"/>
                  </a:lnTo>
                  <a:lnTo>
                    <a:pt x="2018" y="14"/>
                  </a:lnTo>
                  <a:close/>
                  <a:moveTo>
                    <a:pt x="1920" y="14"/>
                  </a:moveTo>
                  <a:lnTo>
                    <a:pt x="1864" y="14"/>
                  </a:lnTo>
                  <a:lnTo>
                    <a:pt x="1864" y="0"/>
                  </a:lnTo>
                  <a:lnTo>
                    <a:pt x="1920" y="0"/>
                  </a:lnTo>
                  <a:lnTo>
                    <a:pt x="1920" y="14"/>
                  </a:lnTo>
                  <a:close/>
                  <a:moveTo>
                    <a:pt x="1822" y="14"/>
                  </a:moveTo>
                  <a:lnTo>
                    <a:pt x="1766" y="14"/>
                  </a:lnTo>
                  <a:lnTo>
                    <a:pt x="1766" y="0"/>
                  </a:lnTo>
                  <a:lnTo>
                    <a:pt x="1822" y="0"/>
                  </a:lnTo>
                  <a:lnTo>
                    <a:pt x="1822" y="14"/>
                  </a:lnTo>
                  <a:close/>
                  <a:moveTo>
                    <a:pt x="1724" y="14"/>
                  </a:moveTo>
                  <a:lnTo>
                    <a:pt x="1668" y="14"/>
                  </a:lnTo>
                  <a:lnTo>
                    <a:pt x="1668" y="0"/>
                  </a:lnTo>
                  <a:lnTo>
                    <a:pt x="1724" y="0"/>
                  </a:lnTo>
                  <a:lnTo>
                    <a:pt x="1724" y="14"/>
                  </a:lnTo>
                  <a:close/>
                  <a:moveTo>
                    <a:pt x="1626" y="14"/>
                  </a:moveTo>
                  <a:lnTo>
                    <a:pt x="1570" y="14"/>
                  </a:lnTo>
                  <a:lnTo>
                    <a:pt x="1570" y="0"/>
                  </a:lnTo>
                  <a:lnTo>
                    <a:pt x="1626" y="0"/>
                  </a:lnTo>
                  <a:lnTo>
                    <a:pt x="1626" y="14"/>
                  </a:lnTo>
                  <a:close/>
                  <a:moveTo>
                    <a:pt x="1527" y="14"/>
                  </a:moveTo>
                  <a:lnTo>
                    <a:pt x="1471" y="14"/>
                  </a:lnTo>
                  <a:lnTo>
                    <a:pt x="1471" y="0"/>
                  </a:lnTo>
                  <a:lnTo>
                    <a:pt x="1527" y="0"/>
                  </a:lnTo>
                  <a:lnTo>
                    <a:pt x="1527" y="14"/>
                  </a:lnTo>
                  <a:close/>
                  <a:moveTo>
                    <a:pt x="1429" y="14"/>
                  </a:moveTo>
                  <a:lnTo>
                    <a:pt x="1373" y="14"/>
                  </a:lnTo>
                  <a:lnTo>
                    <a:pt x="1373" y="0"/>
                  </a:lnTo>
                  <a:lnTo>
                    <a:pt x="1429" y="0"/>
                  </a:lnTo>
                  <a:lnTo>
                    <a:pt x="1429" y="14"/>
                  </a:lnTo>
                  <a:close/>
                  <a:moveTo>
                    <a:pt x="1331" y="14"/>
                  </a:moveTo>
                  <a:lnTo>
                    <a:pt x="1275" y="14"/>
                  </a:lnTo>
                  <a:lnTo>
                    <a:pt x="1275" y="0"/>
                  </a:lnTo>
                  <a:lnTo>
                    <a:pt x="1331" y="0"/>
                  </a:lnTo>
                  <a:lnTo>
                    <a:pt x="1331" y="14"/>
                  </a:lnTo>
                  <a:close/>
                  <a:moveTo>
                    <a:pt x="1233" y="14"/>
                  </a:moveTo>
                  <a:lnTo>
                    <a:pt x="1177" y="14"/>
                  </a:lnTo>
                  <a:lnTo>
                    <a:pt x="1177" y="0"/>
                  </a:lnTo>
                  <a:lnTo>
                    <a:pt x="1233" y="0"/>
                  </a:lnTo>
                  <a:lnTo>
                    <a:pt x="1233" y="14"/>
                  </a:lnTo>
                  <a:close/>
                  <a:moveTo>
                    <a:pt x="1135" y="14"/>
                  </a:moveTo>
                  <a:lnTo>
                    <a:pt x="1079" y="14"/>
                  </a:lnTo>
                  <a:lnTo>
                    <a:pt x="1079" y="0"/>
                  </a:lnTo>
                  <a:lnTo>
                    <a:pt x="1135" y="0"/>
                  </a:lnTo>
                  <a:lnTo>
                    <a:pt x="1135" y="14"/>
                  </a:lnTo>
                  <a:close/>
                  <a:moveTo>
                    <a:pt x="1037" y="14"/>
                  </a:moveTo>
                  <a:lnTo>
                    <a:pt x="981" y="14"/>
                  </a:lnTo>
                  <a:lnTo>
                    <a:pt x="981" y="0"/>
                  </a:lnTo>
                  <a:lnTo>
                    <a:pt x="1037" y="0"/>
                  </a:lnTo>
                  <a:lnTo>
                    <a:pt x="1037" y="14"/>
                  </a:lnTo>
                  <a:close/>
                  <a:moveTo>
                    <a:pt x="939" y="14"/>
                  </a:moveTo>
                  <a:lnTo>
                    <a:pt x="883" y="14"/>
                  </a:lnTo>
                  <a:lnTo>
                    <a:pt x="883" y="0"/>
                  </a:lnTo>
                  <a:lnTo>
                    <a:pt x="939" y="0"/>
                  </a:lnTo>
                  <a:lnTo>
                    <a:pt x="939" y="14"/>
                  </a:lnTo>
                  <a:close/>
                  <a:moveTo>
                    <a:pt x="841" y="14"/>
                  </a:moveTo>
                  <a:lnTo>
                    <a:pt x="785" y="14"/>
                  </a:lnTo>
                  <a:lnTo>
                    <a:pt x="785" y="0"/>
                  </a:lnTo>
                  <a:lnTo>
                    <a:pt x="841" y="0"/>
                  </a:lnTo>
                  <a:lnTo>
                    <a:pt x="841" y="14"/>
                  </a:lnTo>
                  <a:close/>
                  <a:moveTo>
                    <a:pt x="743" y="14"/>
                  </a:moveTo>
                  <a:lnTo>
                    <a:pt x="687" y="14"/>
                  </a:lnTo>
                  <a:lnTo>
                    <a:pt x="687" y="0"/>
                  </a:lnTo>
                  <a:lnTo>
                    <a:pt x="743" y="0"/>
                  </a:lnTo>
                  <a:lnTo>
                    <a:pt x="743" y="14"/>
                  </a:lnTo>
                  <a:close/>
                  <a:moveTo>
                    <a:pt x="645" y="14"/>
                  </a:moveTo>
                  <a:lnTo>
                    <a:pt x="589" y="14"/>
                  </a:lnTo>
                  <a:lnTo>
                    <a:pt x="589" y="0"/>
                  </a:lnTo>
                  <a:lnTo>
                    <a:pt x="645" y="0"/>
                  </a:lnTo>
                  <a:lnTo>
                    <a:pt x="645" y="14"/>
                  </a:lnTo>
                  <a:close/>
                  <a:moveTo>
                    <a:pt x="547" y="14"/>
                  </a:moveTo>
                  <a:lnTo>
                    <a:pt x="490" y="14"/>
                  </a:lnTo>
                  <a:lnTo>
                    <a:pt x="490" y="0"/>
                  </a:lnTo>
                  <a:lnTo>
                    <a:pt x="547" y="0"/>
                  </a:lnTo>
                  <a:lnTo>
                    <a:pt x="547" y="14"/>
                  </a:lnTo>
                  <a:close/>
                  <a:moveTo>
                    <a:pt x="448" y="14"/>
                  </a:moveTo>
                  <a:lnTo>
                    <a:pt x="392" y="14"/>
                  </a:lnTo>
                  <a:lnTo>
                    <a:pt x="392" y="0"/>
                  </a:lnTo>
                  <a:lnTo>
                    <a:pt x="448" y="0"/>
                  </a:lnTo>
                  <a:lnTo>
                    <a:pt x="448" y="14"/>
                  </a:lnTo>
                  <a:close/>
                  <a:moveTo>
                    <a:pt x="350" y="14"/>
                  </a:moveTo>
                  <a:lnTo>
                    <a:pt x="294" y="14"/>
                  </a:lnTo>
                  <a:lnTo>
                    <a:pt x="294" y="0"/>
                  </a:lnTo>
                  <a:lnTo>
                    <a:pt x="350" y="0"/>
                  </a:lnTo>
                  <a:lnTo>
                    <a:pt x="350" y="14"/>
                  </a:lnTo>
                  <a:close/>
                  <a:moveTo>
                    <a:pt x="252" y="14"/>
                  </a:moveTo>
                  <a:lnTo>
                    <a:pt x="196" y="14"/>
                  </a:lnTo>
                  <a:lnTo>
                    <a:pt x="196" y="0"/>
                  </a:lnTo>
                  <a:lnTo>
                    <a:pt x="252" y="0"/>
                  </a:lnTo>
                  <a:lnTo>
                    <a:pt x="252" y="14"/>
                  </a:lnTo>
                  <a:close/>
                  <a:moveTo>
                    <a:pt x="154" y="14"/>
                  </a:moveTo>
                  <a:lnTo>
                    <a:pt x="98" y="14"/>
                  </a:lnTo>
                  <a:lnTo>
                    <a:pt x="98" y="0"/>
                  </a:lnTo>
                  <a:lnTo>
                    <a:pt x="154" y="0"/>
                  </a:lnTo>
                  <a:lnTo>
                    <a:pt x="154" y="14"/>
                  </a:lnTo>
                  <a:close/>
                  <a:moveTo>
                    <a:pt x="56" y="14"/>
                  </a:moveTo>
                  <a:lnTo>
                    <a:pt x="0" y="14"/>
                  </a:lnTo>
                  <a:lnTo>
                    <a:pt x="0" y="0"/>
                  </a:lnTo>
                  <a:lnTo>
                    <a:pt x="56" y="0"/>
                  </a:lnTo>
                  <a:lnTo>
                    <a:pt x="56" y="1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11">
              <a:extLst>
                <a:ext uri="{FF2B5EF4-FFF2-40B4-BE49-F238E27FC236}">
                  <a16:creationId xmlns:a16="http://schemas.microsoft.com/office/drawing/2014/main" id="{92BABCC1-F930-40B2-92D1-05D5F69AB949}"/>
                </a:ext>
              </a:extLst>
            </p:cNvPr>
            <p:cNvSpPr>
              <a:spLocks noEditPoints="1"/>
            </p:cNvSpPr>
            <p:nvPr/>
          </p:nvSpPr>
          <p:spPr bwMode="auto">
            <a:xfrm>
              <a:off x="6577013" y="2533583"/>
              <a:ext cx="11113" cy="2665412"/>
            </a:xfrm>
            <a:custGeom>
              <a:avLst/>
              <a:gdLst>
                <a:gd name="T0" fmla="*/ 0 w 14"/>
                <a:gd name="T1" fmla="*/ 3302 h 3358"/>
                <a:gd name="T2" fmla="*/ 14 w 14"/>
                <a:gd name="T3" fmla="*/ 3260 h 3358"/>
                <a:gd name="T4" fmla="*/ 14 w 14"/>
                <a:gd name="T5" fmla="*/ 3204 h 3358"/>
                <a:gd name="T6" fmla="*/ 0 w 14"/>
                <a:gd name="T7" fmla="*/ 3162 h 3358"/>
                <a:gd name="T8" fmla="*/ 14 w 14"/>
                <a:gd name="T9" fmla="*/ 3162 h 3358"/>
                <a:gd name="T10" fmla="*/ 0 w 14"/>
                <a:gd name="T11" fmla="*/ 3008 h 3358"/>
                <a:gd name="T12" fmla="*/ 14 w 14"/>
                <a:gd name="T13" fmla="*/ 2966 h 3358"/>
                <a:gd name="T14" fmla="*/ 14 w 14"/>
                <a:gd name="T15" fmla="*/ 2910 h 3358"/>
                <a:gd name="T16" fmla="*/ 0 w 14"/>
                <a:gd name="T17" fmla="*/ 2868 h 3358"/>
                <a:gd name="T18" fmla="*/ 14 w 14"/>
                <a:gd name="T19" fmla="*/ 2868 h 3358"/>
                <a:gd name="T20" fmla="*/ 0 w 14"/>
                <a:gd name="T21" fmla="*/ 2714 h 3358"/>
                <a:gd name="T22" fmla="*/ 14 w 14"/>
                <a:gd name="T23" fmla="*/ 2672 h 3358"/>
                <a:gd name="T24" fmla="*/ 14 w 14"/>
                <a:gd name="T25" fmla="*/ 2616 h 3358"/>
                <a:gd name="T26" fmla="*/ 0 w 14"/>
                <a:gd name="T27" fmla="*/ 2574 h 3358"/>
                <a:gd name="T28" fmla="*/ 14 w 14"/>
                <a:gd name="T29" fmla="*/ 2574 h 3358"/>
                <a:gd name="T30" fmla="*/ 0 w 14"/>
                <a:gd name="T31" fmla="*/ 2421 h 3358"/>
                <a:gd name="T32" fmla="*/ 14 w 14"/>
                <a:gd name="T33" fmla="*/ 2379 h 3358"/>
                <a:gd name="T34" fmla="*/ 14 w 14"/>
                <a:gd name="T35" fmla="*/ 2323 h 3358"/>
                <a:gd name="T36" fmla="*/ 0 w 14"/>
                <a:gd name="T37" fmla="*/ 2281 h 3358"/>
                <a:gd name="T38" fmla="*/ 14 w 14"/>
                <a:gd name="T39" fmla="*/ 2281 h 3358"/>
                <a:gd name="T40" fmla="*/ 0 w 14"/>
                <a:gd name="T41" fmla="*/ 2127 h 3358"/>
                <a:gd name="T42" fmla="*/ 14 w 14"/>
                <a:gd name="T43" fmla="*/ 2085 h 3358"/>
                <a:gd name="T44" fmla="*/ 14 w 14"/>
                <a:gd name="T45" fmla="*/ 2029 h 3358"/>
                <a:gd name="T46" fmla="*/ 0 w 14"/>
                <a:gd name="T47" fmla="*/ 1987 h 3358"/>
                <a:gd name="T48" fmla="*/ 14 w 14"/>
                <a:gd name="T49" fmla="*/ 1987 h 3358"/>
                <a:gd name="T50" fmla="*/ 0 w 14"/>
                <a:gd name="T51" fmla="*/ 1833 h 3358"/>
                <a:gd name="T52" fmla="*/ 14 w 14"/>
                <a:gd name="T53" fmla="*/ 1791 h 3358"/>
                <a:gd name="T54" fmla="*/ 14 w 14"/>
                <a:gd name="T55" fmla="*/ 1735 h 3358"/>
                <a:gd name="T56" fmla="*/ 0 w 14"/>
                <a:gd name="T57" fmla="*/ 1693 h 3358"/>
                <a:gd name="T58" fmla="*/ 14 w 14"/>
                <a:gd name="T59" fmla="*/ 1693 h 3358"/>
                <a:gd name="T60" fmla="*/ 0 w 14"/>
                <a:gd name="T61" fmla="*/ 1539 h 3358"/>
                <a:gd name="T62" fmla="*/ 14 w 14"/>
                <a:gd name="T63" fmla="*/ 1497 h 3358"/>
                <a:gd name="T64" fmla="*/ 14 w 14"/>
                <a:gd name="T65" fmla="*/ 1441 h 3358"/>
                <a:gd name="T66" fmla="*/ 0 w 14"/>
                <a:gd name="T67" fmla="*/ 1399 h 3358"/>
                <a:gd name="T68" fmla="*/ 14 w 14"/>
                <a:gd name="T69" fmla="*/ 1399 h 3358"/>
                <a:gd name="T70" fmla="*/ 0 w 14"/>
                <a:gd name="T71" fmla="*/ 1245 h 3358"/>
                <a:gd name="T72" fmla="*/ 14 w 14"/>
                <a:gd name="T73" fmla="*/ 1203 h 3358"/>
                <a:gd name="T74" fmla="*/ 14 w 14"/>
                <a:gd name="T75" fmla="*/ 1147 h 3358"/>
                <a:gd name="T76" fmla="*/ 0 w 14"/>
                <a:gd name="T77" fmla="*/ 1105 h 3358"/>
                <a:gd name="T78" fmla="*/ 14 w 14"/>
                <a:gd name="T79" fmla="*/ 1105 h 3358"/>
                <a:gd name="T80" fmla="*/ 0 w 14"/>
                <a:gd name="T81" fmla="*/ 951 h 3358"/>
                <a:gd name="T82" fmla="*/ 14 w 14"/>
                <a:gd name="T83" fmla="*/ 909 h 3358"/>
                <a:gd name="T84" fmla="*/ 14 w 14"/>
                <a:gd name="T85" fmla="*/ 853 h 3358"/>
                <a:gd name="T86" fmla="*/ 0 w 14"/>
                <a:gd name="T87" fmla="*/ 812 h 3358"/>
                <a:gd name="T88" fmla="*/ 14 w 14"/>
                <a:gd name="T89" fmla="*/ 812 h 3358"/>
                <a:gd name="T90" fmla="*/ 0 w 14"/>
                <a:gd name="T91" fmla="*/ 658 h 3358"/>
                <a:gd name="T92" fmla="*/ 14 w 14"/>
                <a:gd name="T93" fmla="*/ 616 h 3358"/>
                <a:gd name="T94" fmla="*/ 14 w 14"/>
                <a:gd name="T95" fmla="*/ 560 h 3358"/>
                <a:gd name="T96" fmla="*/ 0 w 14"/>
                <a:gd name="T97" fmla="*/ 518 h 3358"/>
                <a:gd name="T98" fmla="*/ 14 w 14"/>
                <a:gd name="T99" fmla="*/ 518 h 3358"/>
                <a:gd name="T100" fmla="*/ 0 w 14"/>
                <a:gd name="T101" fmla="*/ 364 h 3358"/>
                <a:gd name="T102" fmla="*/ 14 w 14"/>
                <a:gd name="T103" fmla="*/ 322 h 3358"/>
                <a:gd name="T104" fmla="*/ 14 w 14"/>
                <a:gd name="T105" fmla="*/ 266 h 3358"/>
                <a:gd name="T106" fmla="*/ 0 w 14"/>
                <a:gd name="T107" fmla="*/ 224 h 3358"/>
                <a:gd name="T108" fmla="*/ 14 w 14"/>
                <a:gd name="T109" fmla="*/ 224 h 3358"/>
                <a:gd name="T110" fmla="*/ 0 w 14"/>
                <a:gd name="T111" fmla="*/ 70 h 3358"/>
                <a:gd name="T112" fmla="*/ 14 w 14"/>
                <a:gd name="T113" fmla="*/ 28 h 3358"/>
                <a:gd name="T114" fmla="*/ 14 w 14"/>
                <a:gd name="T115" fmla="*/ 0 h 3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 h="3358">
                  <a:moveTo>
                    <a:pt x="14" y="3358"/>
                  </a:moveTo>
                  <a:lnTo>
                    <a:pt x="0" y="3358"/>
                  </a:lnTo>
                  <a:lnTo>
                    <a:pt x="0" y="3302"/>
                  </a:lnTo>
                  <a:lnTo>
                    <a:pt x="14" y="3302"/>
                  </a:lnTo>
                  <a:lnTo>
                    <a:pt x="14" y="3358"/>
                  </a:lnTo>
                  <a:close/>
                  <a:moveTo>
                    <a:pt x="14" y="3260"/>
                  </a:moveTo>
                  <a:lnTo>
                    <a:pt x="0" y="3260"/>
                  </a:lnTo>
                  <a:lnTo>
                    <a:pt x="0" y="3204"/>
                  </a:lnTo>
                  <a:lnTo>
                    <a:pt x="14" y="3204"/>
                  </a:lnTo>
                  <a:lnTo>
                    <a:pt x="14" y="3260"/>
                  </a:lnTo>
                  <a:close/>
                  <a:moveTo>
                    <a:pt x="14" y="3162"/>
                  </a:moveTo>
                  <a:lnTo>
                    <a:pt x="0" y="3162"/>
                  </a:lnTo>
                  <a:lnTo>
                    <a:pt x="0" y="3106"/>
                  </a:lnTo>
                  <a:lnTo>
                    <a:pt x="14" y="3106"/>
                  </a:lnTo>
                  <a:lnTo>
                    <a:pt x="14" y="3162"/>
                  </a:lnTo>
                  <a:close/>
                  <a:moveTo>
                    <a:pt x="14" y="3064"/>
                  </a:moveTo>
                  <a:lnTo>
                    <a:pt x="0" y="3064"/>
                  </a:lnTo>
                  <a:lnTo>
                    <a:pt x="0" y="3008"/>
                  </a:lnTo>
                  <a:lnTo>
                    <a:pt x="14" y="3008"/>
                  </a:lnTo>
                  <a:lnTo>
                    <a:pt x="14" y="3064"/>
                  </a:lnTo>
                  <a:close/>
                  <a:moveTo>
                    <a:pt x="14" y="2966"/>
                  </a:moveTo>
                  <a:lnTo>
                    <a:pt x="0" y="2966"/>
                  </a:lnTo>
                  <a:lnTo>
                    <a:pt x="0" y="2910"/>
                  </a:lnTo>
                  <a:lnTo>
                    <a:pt x="14" y="2910"/>
                  </a:lnTo>
                  <a:lnTo>
                    <a:pt x="14" y="2966"/>
                  </a:lnTo>
                  <a:close/>
                  <a:moveTo>
                    <a:pt x="14" y="2868"/>
                  </a:moveTo>
                  <a:lnTo>
                    <a:pt x="0" y="2868"/>
                  </a:lnTo>
                  <a:lnTo>
                    <a:pt x="0" y="2812"/>
                  </a:lnTo>
                  <a:lnTo>
                    <a:pt x="14" y="2812"/>
                  </a:lnTo>
                  <a:lnTo>
                    <a:pt x="14" y="2868"/>
                  </a:lnTo>
                  <a:close/>
                  <a:moveTo>
                    <a:pt x="14" y="2770"/>
                  </a:moveTo>
                  <a:lnTo>
                    <a:pt x="0" y="2770"/>
                  </a:lnTo>
                  <a:lnTo>
                    <a:pt x="0" y="2714"/>
                  </a:lnTo>
                  <a:lnTo>
                    <a:pt x="14" y="2714"/>
                  </a:lnTo>
                  <a:lnTo>
                    <a:pt x="14" y="2770"/>
                  </a:lnTo>
                  <a:close/>
                  <a:moveTo>
                    <a:pt x="14" y="2672"/>
                  </a:moveTo>
                  <a:lnTo>
                    <a:pt x="0" y="2672"/>
                  </a:lnTo>
                  <a:lnTo>
                    <a:pt x="0" y="2616"/>
                  </a:lnTo>
                  <a:lnTo>
                    <a:pt x="14" y="2616"/>
                  </a:lnTo>
                  <a:lnTo>
                    <a:pt x="14" y="2672"/>
                  </a:lnTo>
                  <a:close/>
                  <a:moveTo>
                    <a:pt x="14" y="2574"/>
                  </a:moveTo>
                  <a:lnTo>
                    <a:pt x="0" y="2574"/>
                  </a:lnTo>
                  <a:lnTo>
                    <a:pt x="0" y="2519"/>
                  </a:lnTo>
                  <a:lnTo>
                    <a:pt x="14" y="2519"/>
                  </a:lnTo>
                  <a:lnTo>
                    <a:pt x="14" y="2574"/>
                  </a:lnTo>
                  <a:close/>
                  <a:moveTo>
                    <a:pt x="14" y="2477"/>
                  </a:moveTo>
                  <a:lnTo>
                    <a:pt x="0" y="2477"/>
                  </a:lnTo>
                  <a:lnTo>
                    <a:pt x="0" y="2421"/>
                  </a:lnTo>
                  <a:lnTo>
                    <a:pt x="14" y="2421"/>
                  </a:lnTo>
                  <a:lnTo>
                    <a:pt x="14" y="2477"/>
                  </a:lnTo>
                  <a:close/>
                  <a:moveTo>
                    <a:pt x="14" y="2379"/>
                  </a:moveTo>
                  <a:lnTo>
                    <a:pt x="0" y="2379"/>
                  </a:lnTo>
                  <a:lnTo>
                    <a:pt x="0" y="2323"/>
                  </a:lnTo>
                  <a:lnTo>
                    <a:pt x="14" y="2323"/>
                  </a:lnTo>
                  <a:lnTo>
                    <a:pt x="14" y="2379"/>
                  </a:lnTo>
                  <a:close/>
                  <a:moveTo>
                    <a:pt x="14" y="2281"/>
                  </a:moveTo>
                  <a:lnTo>
                    <a:pt x="0" y="2281"/>
                  </a:lnTo>
                  <a:lnTo>
                    <a:pt x="0" y="2225"/>
                  </a:lnTo>
                  <a:lnTo>
                    <a:pt x="14" y="2225"/>
                  </a:lnTo>
                  <a:lnTo>
                    <a:pt x="14" y="2281"/>
                  </a:lnTo>
                  <a:close/>
                  <a:moveTo>
                    <a:pt x="14" y="2183"/>
                  </a:moveTo>
                  <a:lnTo>
                    <a:pt x="0" y="2183"/>
                  </a:lnTo>
                  <a:lnTo>
                    <a:pt x="0" y="2127"/>
                  </a:lnTo>
                  <a:lnTo>
                    <a:pt x="14" y="2127"/>
                  </a:lnTo>
                  <a:lnTo>
                    <a:pt x="14" y="2183"/>
                  </a:lnTo>
                  <a:close/>
                  <a:moveTo>
                    <a:pt x="14" y="2085"/>
                  </a:moveTo>
                  <a:lnTo>
                    <a:pt x="0" y="2085"/>
                  </a:lnTo>
                  <a:lnTo>
                    <a:pt x="0" y="2029"/>
                  </a:lnTo>
                  <a:lnTo>
                    <a:pt x="14" y="2029"/>
                  </a:lnTo>
                  <a:lnTo>
                    <a:pt x="14" y="2085"/>
                  </a:lnTo>
                  <a:close/>
                  <a:moveTo>
                    <a:pt x="14" y="1987"/>
                  </a:moveTo>
                  <a:lnTo>
                    <a:pt x="0" y="1987"/>
                  </a:lnTo>
                  <a:lnTo>
                    <a:pt x="0" y="1931"/>
                  </a:lnTo>
                  <a:lnTo>
                    <a:pt x="14" y="1931"/>
                  </a:lnTo>
                  <a:lnTo>
                    <a:pt x="14" y="1987"/>
                  </a:lnTo>
                  <a:close/>
                  <a:moveTo>
                    <a:pt x="14" y="1889"/>
                  </a:moveTo>
                  <a:lnTo>
                    <a:pt x="0" y="1889"/>
                  </a:lnTo>
                  <a:lnTo>
                    <a:pt x="0" y="1833"/>
                  </a:lnTo>
                  <a:lnTo>
                    <a:pt x="14" y="1833"/>
                  </a:lnTo>
                  <a:lnTo>
                    <a:pt x="14" y="1889"/>
                  </a:lnTo>
                  <a:close/>
                  <a:moveTo>
                    <a:pt x="14" y="1791"/>
                  </a:moveTo>
                  <a:lnTo>
                    <a:pt x="0" y="1791"/>
                  </a:lnTo>
                  <a:lnTo>
                    <a:pt x="0" y="1735"/>
                  </a:lnTo>
                  <a:lnTo>
                    <a:pt x="14" y="1735"/>
                  </a:lnTo>
                  <a:lnTo>
                    <a:pt x="14" y="1791"/>
                  </a:lnTo>
                  <a:close/>
                  <a:moveTo>
                    <a:pt x="14" y="1693"/>
                  </a:moveTo>
                  <a:lnTo>
                    <a:pt x="0" y="1693"/>
                  </a:lnTo>
                  <a:lnTo>
                    <a:pt x="0" y="1637"/>
                  </a:lnTo>
                  <a:lnTo>
                    <a:pt x="14" y="1637"/>
                  </a:lnTo>
                  <a:lnTo>
                    <a:pt x="14" y="1693"/>
                  </a:lnTo>
                  <a:close/>
                  <a:moveTo>
                    <a:pt x="14" y="1595"/>
                  </a:moveTo>
                  <a:lnTo>
                    <a:pt x="0" y="1595"/>
                  </a:lnTo>
                  <a:lnTo>
                    <a:pt x="0" y="1539"/>
                  </a:lnTo>
                  <a:lnTo>
                    <a:pt x="14" y="1539"/>
                  </a:lnTo>
                  <a:lnTo>
                    <a:pt x="14" y="1595"/>
                  </a:lnTo>
                  <a:close/>
                  <a:moveTo>
                    <a:pt x="14" y="1497"/>
                  </a:moveTo>
                  <a:lnTo>
                    <a:pt x="0" y="1497"/>
                  </a:lnTo>
                  <a:lnTo>
                    <a:pt x="0" y="1441"/>
                  </a:lnTo>
                  <a:lnTo>
                    <a:pt x="14" y="1441"/>
                  </a:lnTo>
                  <a:lnTo>
                    <a:pt x="14" y="1497"/>
                  </a:lnTo>
                  <a:close/>
                  <a:moveTo>
                    <a:pt x="14" y="1399"/>
                  </a:moveTo>
                  <a:lnTo>
                    <a:pt x="0" y="1399"/>
                  </a:lnTo>
                  <a:lnTo>
                    <a:pt x="0" y="1343"/>
                  </a:lnTo>
                  <a:lnTo>
                    <a:pt x="14" y="1343"/>
                  </a:lnTo>
                  <a:lnTo>
                    <a:pt x="14" y="1399"/>
                  </a:lnTo>
                  <a:close/>
                  <a:moveTo>
                    <a:pt x="14" y="1301"/>
                  </a:moveTo>
                  <a:lnTo>
                    <a:pt x="0" y="1301"/>
                  </a:lnTo>
                  <a:lnTo>
                    <a:pt x="0" y="1245"/>
                  </a:lnTo>
                  <a:lnTo>
                    <a:pt x="14" y="1245"/>
                  </a:lnTo>
                  <a:lnTo>
                    <a:pt x="14" y="1301"/>
                  </a:lnTo>
                  <a:close/>
                  <a:moveTo>
                    <a:pt x="14" y="1203"/>
                  </a:moveTo>
                  <a:lnTo>
                    <a:pt x="0" y="1203"/>
                  </a:lnTo>
                  <a:lnTo>
                    <a:pt x="0" y="1147"/>
                  </a:lnTo>
                  <a:lnTo>
                    <a:pt x="14" y="1147"/>
                  </a:lnTo>
                  <a:lnTo>
                    <a:pt x="14" y="1203"/>
                  </a:lnTo>
                  <a:close/>
                  <a:moveTo>
                    <a:pt x="14" y="1105"/>
                  </a:moveTo>
                  <a:lnTo>
                    <a:pt x="0" y="1105"/>
                  </a:lnTo>
                  <a:lnTo>
                    <a:pt x="0" y="1049"/>
                  </a:lnTo>
                  <a:lnTo>
                    <a:pt x="14" y="1049"/>
                  </a:lnTo>
                  <a:lnTo>
                    <a:pt x="14" y="1105"/>
                  </a:lnTo>
                  <a:close/>
                  <a:moveTo>
                    <a:pt x="14" y="1007"/>
                  </a:moveTo>
                  <a:lnTo>
                    <a:pt x="0" y="1007"/>
                  </a:lnTo>
                  <a:lnTo>
                    <a:pt x="0" y="951"/>
                  </a:lnTo>
                  <a:lnTo>
                    <a:pt x="14" y="951"/>
                  </a:lnTo>
                  <a:lnTo>
                    <a:pt x="14" y="1007"/>
                  </a:lnTo>
                  <a:close/>
                  <a:moveTo>
                    <a:pt x="14" y="909"/>
                  </a:moveTo>
                  <a:lnTo>
                    <a:pt x="0" y="909"/>
                  </a:lnTo>
                  <a:lnTo>
                    <a:pt x="0" y="853"/>
                  </a:lnTo>
                  <a:lnTo>
                    <a:pt x="14" y="853"/>
                  </a:lnTo>
                  <a:lnTo>
                    <a:pt x="14" y="909"/>
                  </a:lnTo>
                  <a:close/>
                  <a:moveTo>
                    <a:pt x="14" y="812"/>
                  </a:moveTo>
                  <a:lnTo>
                    <a:pt x="0" y="812"/>
                  </a:lnTo>
                  <a:lnTo>
                    <a:pt x="0" y="756"/>
                  </a:lnTo>
                  <a:lnTo>
                    <a:pt x="14" y="756"/>
                  </a:lnTo>
                  <a:lnTo>
                    <a:pt x="14" y="812"/>
                  </a:lnTo>
                  <a:close/>
                  <a:moveTo>
                    <a:pt x="14" y="714"/>
                  </a:moveTo>
                  <a:lnTo>
                    <a:pt x="0" y="714"/>
                  </a:lnTo>
                  <a:lnTo>
                    <a:pt x="0" y="658"/>
                  </a:lnTo>
                  <a:lnTo>
                    <a:pt x="14" y="658"/>
                  </a:lnTo>
                  <a:lnTo>
                    <a:pt x="14" y="714"/>
                  </a:lnTo>
                  <a:close/>
                  <a:moveTo>
                    <a:pt x="14" y="616"/>
                  </a:moveTo>
                  <a:lnTo>
                    <a:pt x="0" y="616"/>
                  </a:lnTo>
                  <a:lnTo>
                    <a:pt x="0" y="560"/>
                  </a:lnTo>
                  <a:lnTo>
                    <a:pt x="14" y="560"/>
                  </a:lnTo>
                  <a:lnTo>
                    <a:pt x="14" y="616"/>
                  </a:lnTo>
                  <a:close/>
                  <a:moveTo>
                    <a:pt x="14" y="518"/>
                  </a:moveTo>
                  <a:lnTo>
                    <a:pt x="0" y="518"/>
                  </a:lnTo>
                  <a:lnTo>
                    <a:pt x="0" y="462"/>
                  </a:lnTo>
                  <a:lnTo>
                    <a:pt x="14" y="462"/>
                  </a:lnTo>
                  <a:lnTo>
                    <a:pt x="14" y="518"/>
                  </a:lnTo>
                  <a:close/>
                  <a:moveTo>
                    <a:pt x="14" y="420"/>
                  </a:moveTo>
                  <a:lnTo>
                    <a:pt x="0" y="420"/>
                  </a:lnTo>
                  <a:lnTo>
                    <a:pt x="0" y="364"/>
                  </a:lnTo>
                  <a:lnTo>
                    <a:pt x="14" y="364"/>
                  </a:lnTo>
                  <a:lnTo>
                    <a:pt x="14" y="420"/>
                  </a:lnTo>
                  <a:close/>
                  <a:moveTo>
                    <a:pt x="14" y="322"/>
                  </a:moveTo>
                  <a:lnTo>
                    <a:pt x="0" y="322"/>
                  </a:lnTo>
                  <a:lnTo>
                    <a:pt x="0" y="266"/>
                  </a:lnTo>
                  <a:lnTo>
                    <a:pt x="14" y="266"/>
                  </a:lnTo>
                  <a:lnTo>
                    <a:pt x="14" y="322"/>
                  </a:lnTo>
                  <a:close/>
                  <a:moveTo>
                    <a:pt x="14" y="224"/>
                  </a:moveTo>
                  <a:lnTo>
                    <a:pt x="0" y="224"/>
                  </a:lnTo>
                  <a:lnTo>
                    <a:pt x="0" y="168"/>
                  </a:lnTo>
                  <a:lnTo>
                    <a:pt x="14" y="168"/>
                  </a:lnTo>
                  <a:lnTo>
                    <a:pt x="14" y="224"/>
                  </a:lnTo>
                  <a:close/>
                  <a:moveTo>
                    <a:pt x="14" y="126"/>
                  </a:moveTo>
                  <a:lnTo>
                    <a:pt x="0" y="126"/>
                  </a:lnTo>
                  <a:lnTo>
                    <a:pt x="0" y="70"/>
                  </a:lnTo>
                  <a:lnTo>
                    <a:pt x="14" y="70"/>
                  </a:lnTo>
                  <a:lnTo>
                    <a:pt x="14" y="126"/>
                  </a:lnTo>
                  <a:close/>
                  <a:moveTo>
                    <a:pt x="14" y="28"/>
                  </a:moveTo>
                  <a:lnTo>
                    <a:pt x="0" y="28"/>
                  </a:lnTo>
                  <a:lnTo>
                    <a:pt x="0" y="0"/>
                  </a:lnTo>
                  <a:lnTo>
                    <a:pt x="14" y="0"/>
                  </a:lnTo>
                  <a:lnTo>
                    <a:pt x="14" y="2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12">
              <a:extLst>
                <a:ext uri="{FF2B5EF4-FFF2-40B4-BE49-F238E27FC236}">
                  <a16:creationId xmlns:a16="http://schemas.microsoft.com/office/drawing/2014/main" id="{0C74B9F0-95AC-4F42-8CE7-4AE19B5ADDF1}"/>
                </a:ext>
              </a:extLst>
            </p:cNvPr>
            <p:cNvSpPr>
              <a:spLocks noEditPoints="1"/>
            </p:cNvSpPr>
            <p:nvPr/>
          </p:nvSpPr>
          <p:spPr bwMode="auto">
            <a:xfrm>
              <a:off x="3352800" y="2533583"/>
              <a:ext cx="11113" cy="2665412"/>
            </a:xfrm>
            <a:custGeom>
              <a:avLst/>
              <a:gdLst>
                <a:gd name="T0" fmla="*/ 0 w 14"/>
                <a:gd name="T1" fmla="*/ 3302 h 3358"/>
                <a:gd name="T2" fmla="*/ 14 w 14"/>
                <a:gd name="T3" fmla="*/ 3260 h 3358"/>
                <a:gd name="T4" fmla="*/ 14 w 14"/>
                <a:gd name="T5" fmla="*/ 3204 h 3358"/>
                <a:gd name="T6" fmla="*/ 0 w 14"/>
                <a:gd name="T7" fmla="*/ 3162 h 3358"/>
                <a:gd name="T8" fmla="*/ 14 w 14"/>
                <a:gd name="T9" fmla="*/ 3162 h 3358"/>
                <a:gd name="T10" fmla="*/ 0 w 14"/>
                <a:gd name="T11" fmla="*/ 3008 h 3358"/>
                <a:gd name="T12" fmla="*/ 14 w 14"/>
                <a:gd name="T13" fmla="*/ 2966 h 3358"/>
                <a:gd name="T14" fmla="*/ 14 w 14"/>
                <a:gd name="T15" fmla="*/ 2910 h 3358"/>
                <a:gd name="T16" fmla="*/ 0 w 14"/>
                <a:gd name="T17" fmla="*/ 2868 h 3358"/>
                <a:gd name="T18" fmla="*/ 14 w 14"/>
                <a:gd name="T19" fmla="*/ 2868 h 3358"/>
                <a:gd name="T20" fmla="*/ 0 w 14"/>
                <a:gd name="T21" fmla="*/ 2714 h 3358"/>
                <a:gd name="T22" fmla="*/ 14 w 14"/>
                <a:gd name="T23" fmla="*/ 2672 h 3358"/>
                <a:gd name="T24" fmla="*/ 14 w 14"/>
                <a:gd name="T25" fmla="*/ 2616 h 3358"/>
                <a:gd name="T26" fmla="*/ 0 w 14"/>
                <a:gd name="T27" fmla="*/ 2574 h 3358"/>
                <a:gd name="T28" fmla="*/ 14 w 14"/>
                <a:gd name="T29" fmla="*/ 2574 h 3358"/>
                <a:gd name="T30" fmla="*/ 0 w 14"/>
                <a:gd name="T31" fmla="*/ 2421 h 3358"/>
                <a:gd name="T32" fmla="*/ 14 w 14"/>
                <a:gd name="T33" fmla="*/ 2379 h 3358"/>
                <a:gd name="T34" fmla="*/ 14 w 14"/>
                <a:gd name="T35" fmla="*/ 2323 h 3358"/>
                <a:gd name="T36" fmla="*/ 0 w 14"/>
                <a:gd name="T37" fmla="*/ 2281 h 3358"/>
                <a:gd name="T38" fmla="*/ 14 w 14"/>
                <a:gd name="T39" fmla="*/ 2281 h 3358"/>
                <a:gd name="T40" fmla="*/ 0 w 14"/>
                <a:gd name="T41" fmla="*/ 2127 h 3358"/>
                <a:gd name="T42" fmla="*/ 14 w 14"/>
                <a:gd name="T43" fmla="*/ 2085 h 3358"/>
                <a:gd name="T44" fmla="*/ 14 w 14"/>
                <a:gd name="T45" fmla="*/ 2029 h 3358"/>
                <a:gd name="T46" fmla="*/ 0 w 14"/>
                <a:gd name="T47" fmla="*/ 1987 h 3358"/>
                <a:gd name="T48" fmla="*/ 14 w 14"/>
                <a:gd name="T49" fmla="*/ 1987 h 3358"/>
                <a:gd name="T50" fmla="*/ 0 w 14"/>
                <a:gd name="T51" fmla="*/ 1833 h 3358"/>
                <a:gd name="T52" fmla="*/ 14 w 14"/>
                <a:gd name="T53" fmla="*/ 1791 h 3358"/>
                <a:gd name="T54" fmla="*/ 14 w 14"/>
                <a:gd name="T55" fmla="*/ 1735 h 3358"/>
                <a:gd name="T56" fmla="*/ 0 w 14"/>
                <a:gd name="T57" fmla="*/ 1693 h 3358"/>
                <a:gd name="T58" fmla="*/ 14 w 14"/>
                <a:gd name="T59" fmla="*/ 1693 h 3358"/>
                <a:gd name="T60" fmla="*/ 0 w 14"/>
                <a:gd name="T61" fmla="*/ 1539 h 3358"/>
                <a:gd name="T62" fmla="*/ 14 w 14"/>
                <a:gd name="T63" fmla="*/ 1497 h 3358"/>
                <a:gd name="T64" fmla="*/ 14 w 14"/>
                <a:gd name="T65" fmla="*/ 1441 h 3358"/>
                <a:gd name="T66" fmla="*/ 0 w 14"/>
                <a:gd name="T67" fmla="*/ 1399 h 3358"/>
                <a:gd name="T68" fmla="*/ 14 w 14"/>
                <a:gd name="T69" fmla="*/ 1399 h 3358"/>
                <a:gd name="T70" fmla="*/ 0 w 14"/>
                <a:gd name="T71" fmla="*/ 1245 h 3358"/>
                <a:gd name="T72" fmla="*/ 14 w 14"/>
                <a:gd name="T73" fmla="*/ 1203 h 3358"/>
                <a:gd name="T74" fmla="*/ 14 w 14"/>
                <a:gd name="T75" fmla="*/ 1147 h 3358"/>
                <a:gd name="T76" fmla="*/ 0 w 14"/>
                <a:gd name="T77" fmla="*/ 1105 h 3358"/>
                <a:gd name="T78" fmla="*/ 14 w 14"/>
                <a:gd name="T79" fmla="*/ 1105 h 3358"/>
                <a:gd name="T80" fmla="*/ 0 w 14"/>
                <a:gd name="T81" fmla="*/ 951 h 3358"/>
                <a:gd name="T82" fmla="*/ 14 w 14"/>
                <a:gd name="T83" fmla="*/ 909 h 3358"/>
                <a:gd name="T84" fmla="*/ 14 w 14"/>
                <a:gd name="T85" fmla="*/ 853 h 3358"/>
                <a:gd name="T86" fmla="*/ 0 w 14"/>
                <a:gd name="T87" fmla="*/ 812 h 3358"/>
                <a:gd name="T88" fmla="*/ 14 w 14"/>
                <a:gd name="T89" fmla="*/ 812 h 3358"/>
                <a:gd name="T90" fmla="*/ 0 w 14"/>
                <a:gd name="T91" fmla="*/ 658 h 3358"/>
                <a:gd name="T92" fmla="*/ 14 w 14"/>
                <a:gd name="T93" fmla="*/ 616 h 3358"/>
                <a:gd name="T94" fmla="*/ 14 w 14"/>
                <a:gd name="T95" fmla="*/ 560 h 3358"/>
                <a:gd name="T96" fmla="*/ 0 w 14"/>
                <a:gd name="T97" fmla="*/ 518 h 3358"/>
                <a:gd name="T98" fmla="*/ 14 w 14"/>
                <a:gd name="T99" fmla="*/ 518 h 3358"/>
                <a:gd name="T100" fmla="*/ 0 w 14"/>
                <a:gd name="T101" fmla="*/ 364 h 3358"/>
                <a:gd name="T102" fmla="*/ 14 w 14"/>
                <a:gd name="T103" fmla="*/ 322 h 3358"/>
                <a:gd name="T104" fmla="*/ 14 w 14"/>
                <a:gd name="T105" fmla="*/ 266 h 3358"/>
                <a:gd name="T106" fmla="*/ 0 w 14"/>
                <a:gd name="T107" fmla="*/ 224 h 3358"/>
                <a:gd name="T108" fmla="*/ 14 w 14"/>
                <a:gd name="T109" fmla="*/ 224 h 3358"/>
                <a:gd name="T110" fmla="*/ 0 w 14"/>
                <a:gd name="T111" fmla="*/ 70 h 3358"/>
                <a:gd name="T112" fmla="*/ 14 w 14"/>
                <a:gd name="T113" fmla="*/ 28 h 3358"/>
                <a:gd name="T114" fmla="*/ 14 w 14"/>
                <a:gd name="T115" fmla="*/ 0 h 3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 h="3358">
                  <a:moveTo>
                    <a:pt x="14" y="3358"/>
                  </a:moveTo>
                  <a:lnTo>
                    <a:pt x="0" y="3358"/>
                  </a:lnTo>
                  <a:lnTo>
                    <a:pt x="0" y="3302"/>
                  </a:lnTo>
                  <a:lnTo>
                    <a:pt x="14" y="3302"/>
                  </a:lnTo>
                  <a:lnTo>
                    <a:pt x="14" y="3358"/>
                  </a:lnTo>
                  <a:close/>
                  <a:moveTo>
                    <a:pt x="14" y="3260"/>
                  </a:moveTo>
                  <a:lnTo>
                    <a:pt x="0" y="3260"/>
                  </a:lnTo>
                  <a:lnTo>
                    <a:pt x="0" y="3204"/>
                  </a:lnTo>
                  <a:lnTo>
                    <a:pt x="14" y="3204"/>
                  </a:lnTo>
                  <a:lnTo>
                    <a:pt x="14" y="3260"/>
                  </a:lnTo>
                  <a:close/>
                  <a:moveTo>
                    <a:pt x="14" y="3162"/>
                  </a:moveTo>
                  <a:lnTo>
                    <a:pt x="0" y="3162"/>
                  </a:lnTo>
                  <a:lnTo>
                    <a:pt x="0" y="3106"/>
                  </a:lnTo>
                  <a:lnTo>
                    <a:pt x="14" y="3106"/>
                  </a:lnTo>
                  <a:lnTo>
                    <a:pt x="14" y="3162"/>
                  </a:lnTo>
                  <a:close/>
                  <a:moveTo>
                    <a:pt x="14" y="3064"/>
                  </a:moveTo>
                  <a:lnTo>
                    <a:pt x="0" y="3064"/>
                  </a:lnTo>
                  <a:lnTo>
                    <a:pt x="0" y="3008"/>
                  </a:lnTo>
                  <a:lnTo>
                    <a:pt x="14" y="3008"/>
                  </a:lnTo>
                  <a:lnTo>
                    <a:pt x="14" y="3064"/>
                  </a:lnTo>
                  <a:close/>
                  <a:moveTo>
                    <a:pt x="14" y="2966"/>
                  </a:moveTo>
                  <a:lnTo>
                    <a:pt x="0" y="2966"/>
                  </a:lnTo>
                  <a:lnTo>
                    <a:pt x="0" y="2910"/>
                  </a:lnTo>
                  <a:lnTo>
                    <a:pt x="14" y="2910"/>
                  </a:lnTo>
                  <a:lnTo>
                    <a:pt x="14" y="2966"/>
                  </a:lnTo>
                  <a:close/>
                  <a:moveTo>
                    <a:pt x="14" y="2868"/>
                  </a:moveTo>
                  <a:lnTo>
                    <a:pt x="0" y="2868"/>
                  </a:lnTo>
                  <a:lnTo>
                    <a:pt x="0" y="2812"/>
                  </a:lnTo>
                  <a:lnTo>
                    <a:pt x="14" y="2812"/>
                  </a:lnTo>
                  <a:lnTo>
                    <a:pt x="14" y="2868"/>
                  </a:lnTo>
                  <a:close/>
                  <a:moveTo>
                    <a:pt x="14" y="2770"/>
                  </a:moveTo>
                  <a:lnTo>
                    <a:pt x="0" y="2770"/>
                  </a:lnTo>
                  <a:lnTo>
                    <a:pt x="0" y="2714"/>
                  </a:lnTo>
                  <a:lnTo>
                    <a:pt x="14" y="2714"/>
                  </a:lnTo>
                  <a:lnTo>
                    <a:pt x="14" y="2770"/>
                  </a:lnTo>
                  <a:close/>
                  <a:moveTo>
                    <a:pt x="14" y="2672"/>
                  </a:moveTo>
                  <a:lnTo>
                    <a:pt x="0" y="2672"/>
                  </a:lnTo>
                  <a:lnTo>
                    <a:pt x="0" y="2616"/>
                  </a:lnTo>
                  <a:lnTo>
                    <a:pt x="14" y="2616"/>
                  </a:lnTo>
                  <a:lnTo>
                    <a:pt x="14" y="2672"/>
                  </a:lnTo>
                  <a:close/>
                  <a:moveTo>
                    <a:pt x="14" y="2574"/>
                  </a:moveTo>
                  <a:lnTo>
                    <a:pt x="0" y="2574"/>
                  </a:lnTo>
                  <a:lnTo>
                    <a:pt x="0" y="2519"/>
                  </a:lnTo>
                  <a:lnTo>
                    <a:pt x="14" y="2519"/>
                  </a:lnTo>
                  <a:lnTo>
                    <a:pt x="14" y="2574"/>
                  </a:lnTo>
                  <a:close/>
                  <a:moveTo>
                    <a:pt x="14" y="2477"/>
                  </a:moveTo>
                  <a:lnTo>
                    <a:pt x="0" y="2477"/>
                  </a:lnTo>
                  <a:lnTo>
                    <a:pt x="0" y="2421"/>
                  </a:lnTo>
                  <a:lnTo>
                    <a:pt x="14" y="2421"/>
                  </a:lnTo>
                  <a:lnTo>
                    <a:pt x="14" y="2477"/>
                  </a:lnTo>
                  <a:close/>
                  <a:moveTo>
                    <a:pt x="14" y="2379"/>
                  </a:moveTo>
                  <a:lnTo>
                    <a:pt x="0" y="2379"/>
                  </a:lnTo>
                  <a:lnTo>
                    <a:pt x="0" y="2323"/>
                  </a:lnTo>
                  <a:lnTo>
                    <a:pt x="14" y="2323"/>
                  </a:lnTo>
                  <a:lnTo>
                    <a:pt x="14" y="2379"/>
                  </a:lnTo>
                  <a:close/>
                  <a:moveTo>
                    <a:pt x="14" y="2281"/>
                  </a:moveTo>
                  <a:lnTo>
                    <a:pt x="0" y="2281"/>
                  </a:lnTo>
                  <a:lnTo>
                    <a:pt x="0" y="2225"/>
                  </a:lnTo>
                  <a:lnTo>
                    <a:pt x="14" y="2225"/>
                  </a:lnTo>
                  <a:lnTo>
                    <a:pt x="14" y="2281"/>
                  </a:lnTo>
                  <a:close/>
                  <a:moveTo>
                    <a:pt x="14" y="2183"/>
                  </a:moveTo>
                  <a:lnTo>
                    <a:pt x="0" y="2183"/>
                  </a:lnTo>
                  <a:lnTo>
                    <a:pt x="0" y="2127"/>
                  </a:lnTo>
                  <a:lnTo>
                    <a:pt x="14" y="2127"/>
                  </a:lnTo>
                  <a:lnTo>
                    <a:pt x="14" y="2183"/>
                  </a:lnTo>
                  <a:close/>
                  <a:moveTo>
                    <a:pt x="14" y="2085"/>
                  </a:moveTo>
                  <a:lnTo>
                    <a:pt x="0" y="2085"/>
                  </a:lnTo>
                  <a:lnTo>
                    <a:pt x="0" y="2029"/>
                  </a:lnTo>
                  <a:lnTo>
                    <a:pt x="14" y="2029"/>
                  </a:lnTo>
                  <a:lnTo>
                    <a:pt x="14" y="2085"/>
                  </a:lnTo>
                  <a:close/>
                  <a:moveTo>
                    <a:pt x="14" y="1987"/>
                  </a:moveTo>
                  <a:lnTo>
                    <a:pt x="0" y="1987"/>
                  </a:lnTo>
                  <a:lnTo>
                    <a:pt x="0" y="1931"/>
                  </a:lnTo>
                  <a:lnTo>
                    <a:pt x="14" y="1931"/>
                  </a:lnTo>
                  <a:lnTo>
                    <a:pt x="14" y="1987"/>
                  </a:lnTo>
                  <a:close/>
                  <a:moveTo>
                    <a:pt x="14" y="1889"/>
                  </a:moveTo>
                  <a:lnTo>
                    <a:pt x="0" y="1889"/>
                  </a:lnTo>
                  <a:lnTo>
                    <a:pt x="0" y="1833"/>
                  </a:lnTo>
                  <a:lnTo>
                    <a:pt x="14" y="1833"/>
                  </a:lnTo>
                  <a:lnTo>
                    <a:pt x="14" y="1889"/>
                  </a:lnTo>
                  <a:close/>
                  <a:moveTo>
                    <a:pt x="14" y="1791"/>
                  </a:moveTo>
                  <a:lnTo>
                    <a:pt x="0" y="1791"/>
                  </a:lnTo>
                  <a:lnTo>
                    <a:pt x="0" y="1735"/>
                  </a:lnTo>
                  <a:lnTo>
                    <a:pt x="14" y="1735"/>
                  </a:lnTo>
                  <a:lnTo>
                    <a:pt x="14" y="1791"/>
                  </a:lnTo>
                  <a:close/>
                  <a:moveTo>
                    <a:pt x="14" y="1693"/>
                  </a:moveTo>
                  <a:lnTo>
                    <a:pt x="0" y="1693"/>
                  </a:lnTo>
                  <a:lnTo>
                    <a:pt x="0" y="1637"/>
                  </a:lnTo>
                  <a:lnTo>
                    <a:pt x="14" y="1637"/>
                  </a:lnTo>
                  <a:lnTo>
                    <a:pt x="14" y="1693"/>
                  </a:lnTo>
                  <a:close/>
                  <a:moveTo>
                    <a:pt x="14" y="1595"/>
                  </a:moveTo>
                  <a:lnTo>
                    <a:pt x="0" y="1595"/>
                  </a:lnTo>
                  <a:lnTo>
                    <a:pt x="0" y="1539"/>
                  </a:lnTo>
                  <a:lnTo>
                    <a:pt x="14" y="1539"/>
                  </a:lnTo>
                  <a:lnTo>
                    <a:pt x="14" y="1595"/>
                  </a:lnTo>
                  <a:close/>
                  <a:moveTo>
                    <a:pt x="14" y="1497"/>
                  </a:moveTo>
                  <a:lnTo>
                    <a:pt x="0" y="1497"/>
                  </a:lnTo>
                  <a:lnTo>
                    <a:pt x="0" y="1441"/>
                  </a:lnTo>
                  <a:lnTo>
                    <a:pt x="14" y="1441"/>
                  </a:lnTo>
                  <a:lnTo>
                    <a:pt x="14" y="1497"/>
                  </a:lnTo>
                  <a:close/>
                  <a:moveTo>
                    <a:pt x="14" y="1399"/>
                  </a:moveTo>
                  <a:lnTo>
                    <a:pt x="0" y="1399"/>
                  </a:lnTo>
                  <a:lnTo>
                    <a:pt x="0" y="1343"/>
                  </a:lnTo>
                  <a:lnTo>
                    <a:pt x="14" y="1343"/>
                  </a:lnTo>
                  <a:lnTo>
                    <a:pt x="14" y="1399"/>
                  </a:lnTo>
                  <a:close/>
                  <a:moveTo>
                    <a:pt x="14" y="1301"/>
                  </a:moveTo>
                  <a:lnTo>
                    <a:pt x="0" y="1301"/>
                  </a:lnTo>
                  <a:lnTo>
                    <a:pt x="0" y="1245"/>
                  </a:lnTo>
                  <a:lnTo>
                    <a:pt x="14" y="1245"/>
                  </a:lnTo>
                  <a:lnTo>
                    <a:pt x="14" y="1301"/>
                  </a:lnTo>
                  <a:close/>
                  <a:moveTo>
                    <a:pt x="14" y="1203"/>
                  </a:moveTo>
                  <a:lnTo>
                    <a:pt x="0" y="1203"/>
                  </a:lnTo>
                  <a:lnTo>
                    <a:pt x="0" y="1147"/>
                  </a:lnTo>
                  <a:lnTo>
                    <a:pt x="14" y="1147"/>
                  </a:lnTo>
                  <a:lnTo>
                    <a:pt x="14" y="1203"/>
                  </a:lnTo>
                  <a:close/>
                  <a:moveTo>
                    <a:pt x="14" y="1105"/>
                  </a:moveTo>
                  <a:lnTo>
                    <a:pt x="0" y="1105"/>
                  </a:lnTo>
                  <a:lnTo>
                    <a:pt x="0" y="1049"/>
                  </a:lnTo>
                  <a:lnTo>
                    <a:pt x="14" y="1049"/>
                  </a:lnTo>
                  <a:lnTo>
                    <a:pt x="14" y="1105"/>
                  </a:lnTo>
                  <a:close/>
                  <a:moveTo>
                    <a:pt x="14" y="1007"/>
                  </a:moveTo>
                  <a:lnTo>
                    <a:pt x="0" y="1007"/>
                  </a:lnTo>
                  <a:lnTo>
                    <a:pt x="0" y="951"/>
                  </a:lnTo>
                  <a:lnTo>
                    <a:pt x="14" y="951"/>
                  </a:lnTo>
                  <a:lnTo>
                    <a:pt x="14" y="1007"/>
                  </a:lnTo>
                  <a:close/>
                  <a:moveTo>
                    <a:pt x="14" y="909"/>
                  </a:moveTo>
                  <a:lnTo>
                    <a:pt x="0" y="909"/>
                  </a:lnTo>
                  <a:lnTo>
                    <a:pt x="0" y="853"/>
                  </a:lnTo>
                  <a:lnTo>
                    <a:pt x="14" y="853"/>
                  </a:lnTo>
                  <a:lnTo>
                    <a:pt x="14" y="909"/>
                  </a:lnTo>
                  <a:close/>
                  <a:moveTo>
                    <a:pt x="14" y="812"/>
                  </a:moveTo>
                  <a:lnTo>
                    <a:pt x="0" y="812"/>
                  </a:lnTo>
                  <a:lnTo>
                    <a:pt x="0" y="756"/>
                  </a:lnTo>
                  <a:lnTo>
                    <a:pt x="14" y="756"/>
                  </a:lnTo>
                  <a:lnTo>
                    <a:pt x="14" y="812"/>
                  </a:lnTo>
                  <a:close/>
                  <a:moveTo>
                    <a:pt x="14" y="714"/>
                  </a:moveTo>
                  <a:lnTo>
                    <a:pt x="0" y="714"/>
                  </a:lnTo>
                  <a:lnTo>
                    <a:pt x="0" y="658"/>
                  </a:lnTo>
                  <a:lnTo>
                    <a:pt x="14" y="658"/>
                  </a:lnTo>
                  <a:lnTo>
                    <a:pt x="14" y="714"/>
                  </a:lnTo>
                  <a:close/>
                  <a:moveTo>
                    <a:pt x="14" y="616"/>
                  </a:moveTo>
                  <a:lnTo>
                    <a:pt x="0" y="616"/>
                  </a:lnTo>
                  <a:lnTo>
                    <a:pt x="0" y="560"/>
                  </a:lnTo>
                  <a:lnTo>
                    <a:pt x="14" y="560"/>
                  </a:lnTo>
                  <a:lnTo>
                    <a:pt x="14" y="616"/>
                  </a:lnTo>
                  <a:close/>
                  <a:moveTo>
                    <a:pt x="14" y="518"/>
                  </a:moveTo>
                  <a:lnTo>
                    <a:pt x="0" y="518"/>
                  </a:lnTo>
                  <a:lnTo>
                    <a:pt x="0" y="462"/>
                  </a:lnTo>
                  <a:lnTo>
                    <a:pt x="14" y="462"/>
                  </a:lnTo>
                  <a:lnTo>
                    <a:pt x="14" y="518"/>
                  </a:lnTo>
                  <a:close/>
                  <a:moveTo>
                    <a:pt x="14" y="420"/>
                  </a:moveTo>
                  <a:lnTo>
                    <a:pt x="0" y="420"/>
                  </a:lnTo>
                  <a:lnTo>
                    <a:pt x="0" y="364"/>
                  </a:lnTo>
                  <a:lnTo>
                    <a:pt x="14" y="364"/>
                  </a:lnTo>
                  <a:lnTo>
                    <a:pt x="14" y="420"/>
                  </a:lnTo>
                  <a:close/>
                  <a:moveTo>
                    <a:pt x="14" y="322"/>
                  </a:moveTo>
                  <a:lnTo>
                    <a:pt x="0" y="322"/>
                  </a:lnTo>
                  <a:lnTo>
                    <a:pt x="0" y="266"/>
                  </a:lnTo>
                  <a:lnTo>
                    <a:pt x="14" y="266"/>
                  </a:lnTo>
                  <a:lnTo>
                    <a:pt x="14" y="322"/>
                  </a:lnTo>
                  <a:close/>
                  <a:moveTo>
                    <a:pt x="14" y="224"/>
                  </a:moveTo>
                  <a:lnTo>
                    <a:pt x="0" y="224"/>
                  </a:lnTo>
                  <a:lnTo>
                    <a:pt x="0" y="168"/>
                  </a:lnTo>
                  <a:lnTo>
                    <a:pt x="14" y="168"/>
                  </a:lnTo>
                  <a:lnTo>
                    <a:pt x="14" y="224"/>
                  </a:lnTo>
                  <a:close/>
                  <a:moveTo>
                    <a:pt x="14" y="126"/>
                  </a:moveTo>
                  <a:lnTo>
                    <a:pt x="0" y="126"/>
                  </a:lnTo>
                  <a:lnTo>
                    <a:pt x="0" y="70"/>
                  </a:lnTo>
                  <a:lnTo>
                    <a:pt x="14" y="70"/>
                  </a:lnTo>
                  <a:lnTo>
                    <a:pt x="14" y="126"/>
                  </a:lnTo>
                  <a:close/>
                  <a:moveTo>
                    <a:pt x="14" y="28"/>
                  </a:moveTo>
                  <a:lnTo>
                    <a:pt x="0" y="28"/>
                  </a:lnTo>
                  <a:lnTo>
                    <a:pt x="0" y="0"/>
                  </a:lnTo>
                  <a:lnTo>
                    <a:pt x="14" y="0"/>
                  </a:lnTo>
                  <a:lnTo>
                    <a:pt x="14" y="2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13">
              <a:extLst>
                <a:ext uri="{FF2B5EF4-FFF2-40B4-BE49-F238E27FC236}">
                  <a16:creationId xmlns:a16="http://schemas.microsoft.com/office/drawing/2014/main" id="{5ED6C311-DAE8-46BB-BC5B-D5AE71F5E175}"/>
                </a:ext>
              </a:extLst>
            </p:cNvPr>
            <p:cNvSpPr>
              <a:spLocks noEditPoints="1"/>
            </p:cNvSpPr>
            <p:nvPr/>
          </p:nvSpPr>
          <p:spPr bwMode="auto">
            <a:xfrm>
              <a:off x="3041650" y="4938645"/>
              <a:ext cx="3856038" cy="11112"/>
            </a:xfrm>
            <a:custGeom>
              <a:avLst/>
              <a:gdLst>
                <a:gd name="T0" fmla="*/ 4858 w 4858"/>
                <a:gd name="T1" fmla="*/ 0 h 14"/>
                <a:gd name="T2" fmla="*/ 4704 w 4858"/>
                <a:gd name="T3" fmla="*/ 0 h 14"/>
                <a:gd name="T4" fmla="*/ 4606 w 4858"/>
                <a:gd name="T5" fmla="*/ 14 h 14"/>
                <a:gd name="T6" fmla="*/ 4564 w 4858"/>
                <a:gd name="T7" fmla="*/ 14 h 14"/>
                <a:gd name="T8" fmla="*/ 4564 w 4858"/>
                <a:gd name="T9" fmla="*/ 14 h 14"/>
                <a:gd name="T10" fmla="*/ 4466 w 4858"/>
                <a:gd name="T11" fmla="*/ 0 h 14"/>
                <a:gd name="T12" fmla="*/ 4311 w 4858"/>
                <a:gd name="T13" fmla="*/ 0 h 14"/>
                <a:gd name="T14" fmla="*/ 4213 w 4858"/>
                <a:gd name="T15" fmla="*/ 14 h 14"/>
                <a:gd name="T16" fmla="*/ 4171 w 4858"/>
                <a:gd name="T17" fmla="*/ 14 h 14"/>
                <a:gd name="T18" fmla="*/ 4171 w 4858"/>
                <a:gd name="T19" fmla="*/ 14 h 14"/>
                <a:gd name="T20" fmla="*/ 4073 w 4858"/>
                <a:gd name="T21" fmla="*/ 0 h 14"/>
                <a:gd name="T22" fmla="*/ 3919 w 4858"/>
                <a:gd name="T23" fmla="*/ 0 h 14"/>
                <a:gd name="T24" fmla="*/ 3821 w 4858"/>
                <a:gd name="T25" fmla="*/ 14 h 14"/>
                <a:gd name="T26" fmla="*/ 3779 w 4858"/>
                <a:gd name="T27" fmla="*/ 14 h 14"/>
                <a:gd name="T28" fmla="*/ 3779 w 4858"/>
                <a:gd name="T29" fmla="*/ 14 h 14"/>
                <a:gd name="T30" fmla="*/ 3681 w 4858"/>
                <a:gd name="T31" fmla="*/ 0 h 14"/>
                <a:gd name="T32" fmla="*/ 3527 w 4858"/>
                <a:gd name="T33" fmla="*/ 0 h 14"/>
                <a:gd name="T34" fmla="*/ 3429 w 4858"/>
                <a:gd name="T35" fmla="*/ 14 h 14"/>
                <a:gd name="T36" fmla="*/ 3387 w 4858"/>
                <a:gd name="T37" fmla="*/ 14 h 14"/>
                <a:gd name="T38" fmla="*/ 3387 w 4858"/>
                <a:gd name="T39" fmla="*/ 14 h 14"/>
                <a:gd name="T40" fmla="*/ 3288 w 4858"/>
                <a:gd name="T41" fmla="*/ 0 h 14"/>
                <a:gd name="T42" fmla="*/ 3134 w 4858"/>
                <a:gd name="T43" fmla="*/ 0 h 14"/>
                <a:gd name="T44" fmla="*/ 3036 w 4858"/>
                <a:gd name="T45" fmla="*/ 14 h 14"/>
                <a:gd name="T46" fmla="*/ 2994 w 4858"/>
                <a:gd name="T47" fmla="*/ 14 h 14"/>
                <a:gd name="T48" fmla="*/ 2994 w 4858"/>
                <a:gd name="T49" fmla="*/ 14 h 14"/>
                <a:gd name="T50" fmla="*/ 2896 w 4858"/>
                <a:gd name="T51" fmla="*/ 0 h 14"/>
                <a:gd name="T52" fmla="*/ 2742 w 4858"/>
                <a:gd name="T53" fmla="*/ 0 h 14"/>
                <a:gd name="T54" fmla="*/ 2644 w 4858"/>
                <a:gd name="T55" fmla="*/ 14 h 14"/>
                <a:gd name="T56" fmla="*/ 2602 w 4858"/>
                <a:gd name="T57" fmla="*/ 14 h 14"/>
                <a:gd name="T58" fmla="*/ 2602 w 4858"/>
                <a:gd name="T59" fmla="*/ 14 h 14"/>
                <a:gd name="T60" fmla="*/ 2504 w 4858"/>
                <a:gd name="T61" fmla="*/ 0 h 14"/>
                <a:gd name="T62" fmla="*/ 2350 w 4858"/>
                <a:gd name="T63" fmla="*/ 0 h 14"/>
                <a:gd name="T64" fmla="*/ 2251 w 4858"/>
                <a:gd name="T65" fmla="*/ 14 h 14"/>
                <a:gd name="T66" fmla="*/ 2209 w 4858"/>
                <a:gd name="T67" fmla="*/ 14 h 14"/>
                <a:gd name="T68" fmla="*/ 2209 w 4858"/>
                <a:gd name="T69" fmla="*/ 14 h 14"/>
                <a:gd name="T70" fmla="*/ 2111 w 4858"/>
                <a:gd name="T71" fmla="*/ 0 h 14"/>
                <a:gd name="T72" fmla="*/ 1957 w 4858"/>
                <a:gd name="T73" fmla="*/ 0 h 14"/>
                <a:gd name="T74" fmla="*/ 1859 w 4858"/>
                <a:gd name="T75" fmla="*/ 14 h 14"/>
                <a:gd name="T76" fmla="*/ 1817 w 4858"/>
                <a:gd name="T77" fmla="*/ 14 h 14"/>
                <a:gd name="T78" fmla="*/ 1817 w 4858"/>
                <a:gd name="T79" fmla="*/ 14 h 14"/>
                <a:gd name="T80" fmla="*/ 1719 w 4858"/>
                <a:gd name="T81" fmla="*/ 0 h 14"/>
                <a:gd name="T82" fmla="*/ 1565 w 4858"/>
                <a:gd name="T83" fmla="*/ 0 h 14"/>
                <a:gd name="T84" fmla="*/ 1467 w 4858"/>
                <a:gd name="T85" fmla="*/ 14 h 14"/>
                <a:gd name="T86" fmla="*/ 1425 w 4858"/>
                <a:gd name="T87" fmla="*/ 14 h 14"/>
                <a:gd name="T88" fmla="*/ 1425 w 4858"/>
                <a:gd name="T89" fmla="*/ 14 h 14"/>
                <a:gd name="T90" fmla="*/ 1327 w 4858"/>
                <a:gd name="T91" fmla="*/ 0 h 14"/>
                <a:gd name="T92" fmla="*/ 1172 w 4858"/>
                <a:gd name="T93" fmla="*/ 0 h 14"/>
                <a:gd name="T94" fmla="*/ 1074 w 4858"/>
                <a:gd name="T95" fmla="*/ 14 h 14"/>
                <a:gd name="T96" fmla="*/ 1032 w 4858"/>
                <a:gd name="T97" fmla="*/ 14 h 14"/>
                <a:gd name="T98" fmla="*/ 1032 w 4858"/>
                <a:gd name="T99" fmla="*/ 14 h 14"/>
                <a:gd name="T100" fmla="*/ 934 w 4858"/>
                <a:gd name="T101" fmla="*/ 0 h 14"/>
                <a:gd name="T102" fmla="*/ 780 w 4858"/>
                <a:gd name="T103" fmla="*/ 0 h 14"/>
                <a:gd name="T104" fmla="*/ 682 w 4858"/>
                <a:gd name="T105" fmla="*/ 14 h 14"/>
                <a:gd name="T106" fmla="*/ 640 w 4858"/>
                <a:gd name="T107" fmla="*/ 14 h 14"/>
                <a:gd name="T108" fmla="*/ 640 w 4858"/>
                <a:gd name="T109" fmla="*/ 14 h 14"/>
                <a:gd name="T110" fmla="*/ 542 w 4858"/>
                <a:gd name="T111" fmla="*/ 0 h 14"/>
                <a:gd name="T112" fmla="*/ 388 w 4858"/>
                <a:gd name="T113" fmla="*/ 0 h 14"/>
                <a:gd name="T114" fmla="*/ 290 w 4858"/>
                <a:gd name="T115" fmla="*/ 14 h 14"/>
                <a:gd name="T116" fmla="*/ 248 w 4858"/>
                <a:gd name="T117" fmla="*/ 14 h 14"/>
                <a:gd name="T118" fmla="*/ 248 w 4858"/>
                <a:gd name="T119" fmla="*/ 14 h 14"/>
                <a:gd name="T120" fmla="*/ 149 w 4858"/>
                <a:gd name="T121" fmla="*/ 0 h 14"/>
                <a:gd name="T122" fmla="*/ 0 w 4858"/>
                <a:gd name="T1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58" h="14">
                  <a:moveTo>
                    <a:pt x="4858" y="14"/>
                  </a:moveTo>
                  <a:lnTo>
                    <a:pt x="4802" y="14"/>
                  </a:lnTo>
                  <a:lnTo>
                    <a:pt x="4802" y="0"/>
                  </a:lnTo>
                  <a:lnTo>
                    <a:pt x="4858" y="0"/>
                  </a:lnTo>
                  <a:lnTo>
                    <a:pt x="4858" y="14"/>
                  </a:lnTo>
                  <a:close/>
                  <a:moveTo>
                    <a:pt x="4760" y="14"/>
                  </a:moveTo>
                  <a:lnTo>
                    <a:pt x="4704" y="14"/>
                  </a:lnTo>
                  <a:lnTo>
                    <a:pt x="4704" y="0"/>
                  </a:lnTo>
                  <a:lnTo>
                    <a:pt x="4760" y="0"/>
                  </a:lnTo>
                  <a:lnTo>
                    <a:pt x="4760" y="14"/>
                  </a:lnTo>
                  <a:close/>
                  <a:moveTo>
                    <a:pt x="4662" y="14"/>
                  </a:moveTo>
                  <a:lnTo>
                    <a:pt x="4606" y="14"/>
                  </a:lnTo>
                  <a:lnTo>
                    <a:pt x="4606" y="0"/>
                  </a:lnTo>
                  <a:lnTo>
                    <a:pt x="4662" y="0"/>
                  </a:lnTo>
                  <a:lnTo>
                    <a:pt x="4662" y="14"/>
                  </a:lnTo>
                  <a:close/>
                  <a:moveTo>
                    <a:pt x="4564" y="14"/>
                  </a:moveTo>
                  <a:lnTo>
                    <a:pt x="4508" y="14"/>
                  </a:lnTo>
                  <a:lnTo>
                    <a:pt x="4508" y="0"/>
                  </a:lnTo>
                  <a:lnTo>
                    <a:pt x="4564" y="0"/>
                  </a:lnTo>
                  <a:lnTo>
                    <a:pt x="4564" y="14"/>
                  </a:lnTo>
                  <a:close/>
                  <a:moveTo>
                    <a:pt x="4466" y="14"/>
                  </a:moveTo>
                  <a:lnTo>
                    <a:pt x="4410" y="14"/>
                  </a:lnTo>
                  <a:lnTo>
                    <a:pt x="4410" y="0"/>
                  </a:lnTo>
                  <a:lnTo>
                    <a:pt x="4466" y="0"/>
                  </a:lnTo>
                  <a:lnTo>
                    <a:pt x="4466" y="14"/>
                  </a:lnTo>
                  <a:close/>
                  <a:moveTo>
                    <a:pt x="4368" y="14"/>
                  </a:moveTo>
                  <a:lnTo>
                    <a:pt x="4311" y="14"/>
                  </a:lnTo>
                  <a:lnTo>
                    <a:pt x="4311" y="0"/>
                  </a:lnTo>
                  <a:lnTo>
                    <a:pt x="4368" y="0"/>
                  </a:lnTo>
                  <a:lnTo>
                    <a:pt x="4368" y="14"/>
                  </a:lnTo>
                  <a:close/>
                  <a:moveTo>
                    <a:pt x="4269" y="14"/>
                  </a:moveTo>
                  <a:lnTo>
                    <a:pt x="4213" y="14"/>
                  </a:lnTo>
                  <a:lnTo>
                    <a:pt x="4213" y="0"/>
                  </a:lnTo>
                  <a:lnTo>
                    <a:pt x="4269" y="0"/>
                  </a:lnTo>
                  <a:lnTo>
                    <a:pt x="4269" y="14"/>
                  </a:lnTo>
                  <a:close/>
                  <a:moveTo>
                    <a:pt x="4171" y="14"/>
                  </a:moveTo>
                  <a:lnTo>
                    <a:pt x="4115" y="14"/>
                  </a:lnTo>
                  <a:lnTo>
                    <a:pt x="4115" y="0"/>
                  </a:lnTo>
                  <a:lnTo>
                    <a:pt x="4171" y="0"/>
                  </a:lnTo>
                  <a:lnTo>
                    <a:pt x="4171" y="14"/>
                  </a:lnTo>
                  <a:close/>
                  <a:moveTo>
                    <a:pt x="4073" y="14"/>
                  </a:moveTo>
                  <a:lnTo>
                    <a:pt x="4017" y="14"/>
                  </a:lnTo>
                  <a:lnTo>
                    <a:pt x="4017" y="0"/>
                  </a:lnTo>
                  <a:lnTo>
                    <a:pt x="4073" y="0"/>
                  </a:lnTo>
                  <a:lnTo>
                    <a:pt x="4073" y="14"/>
                  </a:lnTo>
                  <a:close/>
                  <a:moveTo>
                    <a:pt x="3975" y="14"/>
                  </a:moveTo>
                  <a:lnTo>
                    <a:pt x="3919" y="14"/>
                  </a:lnTo>
                  <a:lnTo>
                    <a:pt x="3919" y="0"/>
                  </a:lnTo>
                  <a:lnTo>
                    <a:pt x="3975" y="0"/>
                  </a:lnTo>
                  <a:lnTo>
                    <a:pt x="3975" y="14"/>
                  </a:lnTo>
                  <a:close/>
                  <a:moveTo>
                    <a:pt x="3877" y="14"/>
                  </a:moveTo>
                  <a:lnTo>
                    <a:pt x="3821" y="14"/>
                  </a:lnTo>
                  <a:lnTo>
                    <a:pt x="3821" y="0"/>
                  </a:lnTo>
                  <a:lnTo>
                    <a:pt x="3877" y="0"/>
                  </a:lnTo>
                  <a:lnTo>
                    <a:pt x="3877" y="14"/>
                  </a:lnTo>
                  <a:close/>
                  <a:moveTo>
                    <a:pt x="3779" y="14"/>
                  </a:moveTo>
                  <a:lnTo>
                    <a:pt x="3723" y="14"/>
                  </a:lnTo>
                  <a:lnTo>
                    <a:pt x="3723" y="0"/>
                  </a:lnTo>
                  <a:lnTo>
                    <a:pt x="3779" y="0"/>
                  </a:lnTo>
                  <a:lnTo>
                    <a:pt x="3779" y="14"/>
                  </a:lnTo>
                  <a:close/>
                  <a:moveTo>
                    <a:pt x="3681" y="14"/>
                  </a:moveTo>
                  <a:lnTo>
                    <a:pt x="3625" y="14"/>
                  </a:lnTo>
                  <a:lnTo>
                    <a:pt x="3625" y="0"/>
                  </a:lnTo>
                  <a:lnTo>
                    <a:pt x="3681" y="0"/>
                  </a:lnTo>
                  <a:lnTo>
                    <a:pt x="3681" y="14"/>
                  </a:lnTo>
                  <a:close/>
                  <a:moveTo>
                    <a:pt x="3583" y="14"/>
                  </a:moveTo>
                  <a:lnTo>
                    <a:pt x="3527" y="14"/>
                  </a:lnTo>
                  <a:lnTo>
                    <a:pt x="3527" y="0"/>
                  </a:lnTo>
                  <a:lnTo>
                    <a:pt x="3583" y="0"/>
                  </a:lnTo>
                  <a:lnTo>
                    <a:pt x="3583" y="14"/>
                  </a:lnTo>
                  <a:close/>
                  <a:moveTo>
                    <a:pt x="3485" y="14"/>
                  </a:moveTo>
                  <a:lnTo>
                    <a:pt x="3429" y="14"/>
                  </a:lnTo>
                  <a:lnTo>
                    <a:pt x="3429" y="0"/>
                  </a:lnTo>
                  <a:lnTo>
                    <a:pt x="3485" y="0"/>
                  </a:lnTo>
                  <a:lnTo>
                    <a:pt x="3485" y="14"/>
                  </a:lnTo>
                  <a:close/>
                  <a:moveTo>
                    <a:pt x="3387" y="14"/>
                  </a:moveTo>
                  <a:lnTo>
                    <a:pt x="3331" y="14"/>
                  </a:lnTo>
                  <a:lnTo>
                    <a:pt x="3331" y="0"/>
                  </a:lnTo>
                  <a:lnTo>
                    <a:pt x="3387" y="0"/>
                  </a:lnTo>
                  <a:lnTo>
                    <a:pt x="3387" y="14"/>
                  </a:lnTo>
                  <a:close/>
                  <a:moveTo>
                    <a:pt x="3288" y="14"/>
                  </a:moveTo>
                  <a:lnTo>
                    <a:pt x="3232" y="14"/>
                  </a:lnTo>
                  <a:lnTo>
                    <a:pt x="3232" y="0"/>
                  </a:lnTo>
                  <a:lnTo>
                    <a:pt x="3288" y="0"/>
                  </a:lnTo>
                  <a:lnTo>
                    <a:pt x="3288" y="14"/>
                  </a:lnTo>
                  <a:close/>
                  <a:moveTo>
                    <a:pt x="3190" y="14"/>
                  </a:moveTo>
                  <a:lnTo>
                    <a:pt x="3134" y="14"/>
                  </a:lnTo>
                  <a:lnTo>
                    <a:pt x="3134" y="0"/>
                  </a:lnTo>
                  <a:lnTo>
                    <a:pt x="3190" y="0"/>
                  </a:lnTo>
                  <a:lnTo>
                    <a:pt x="3190" y="14"/>
                  </a:lnTo>
                  <a:close/>
                  <a:moveTo>
                    <a:pt x="3092" y="14"/>
                  </a:moveTo>
                  <a:lnTo>
                    <a:pt x="3036" y="14"/>
                  </a:lnTo>
                  <a:lnTo>
                    <a:pt x="3036" y="0"/>
                  </a:lnTo>
                  <a:lnTo>
                    <a:pt x="3092" y="0"/>
                  </a:lnTo>
                  <a:lnTo>
                    <a:pt x="3092" y="14"/>
                  </a:lnTo>
                  <a:close/>
                  <a:moveTo>
                    <a:pt x="2994" y="14"/>
                  </a:moveTo>
                  <a:lnTo>
                    <a:pt x="2938" y="14"/>
                  </a:lnTo>
                  <a:lnTo>
                    <a:pt x="2938" y="0"/>
                  </a:lnTo>
                  <a:lnTo>
                    <a:pt x="2994" y="0"/>
                  </a:lnTo>
                  <a:lnTo>
                    <a:pt x="2994" y="14"/>
                  </a:lnTo>
                  <a:close/>
                  <a:moveTo>
                    <a:pt x="2896" y="14"/>
                  </a:moveTo>
                  <a:lnTo>
                    <a:pt x="2840" y="14"/>
                  </a:lnTo>
                  <a:lnTo>
                    <a:pt x="2840" y="0"/>
                  </a:lnTo>
                  <a:lnTo>
                    <a:pt x="2896" y="0"/>
                  </a:lnTo>
                  <a:lnTo>
                    <a:pt x="2896" y="14"/>
                  </a:lnTo>
                  <a:close/>
                  <a:moveTo>
                    <a:pt x="2798" y="14"/>
                  </a:moveTo>
                  <a:lnTo>
                    <a:pt x="2742" y="14"/>
                  </a:lnTo>
                  <a:lnTo>
                    <a:pt x="2742" y="0"/>
                  </a:lnTo>
                  <a:lnTo>
                    <a:pt x="2798" y="0"/>
                  </a:lnTo>
                  <a:lnTo>
                    <a:pt x="2798" y="14"/>
                  </a:lnTo>
                  <a:close/>
                  <a:moveTo>
                    <a:pt x="2700" y="14"/>
                  </a:moveTo>
                  <a:lnTo>
                    <a:pt x="2644" y="14"/>
                  </a:lnTo>
                  <a:lnTo>
                    <a:pt x="2644" y="0"/>
                  </a:lnTo>
                  <a:lnTo>
                    <a:pt x="2700" y="0"/>
                  </a:lnTo>
                  <a:lnTo>
                    <a:pt x="2700" y="14"/>
                  </a:lnTo>
                  <a:close/>
                  <a:moveTo>
                    <a:pt x="2602" y="14"/>
                  </a:moveTo>
                  <a:lnTo>
                    <a:pt x="2546" y="14"/>
                  </a:lnTo>
                  <a:lnTo>
                    <a:pt x="2546" y="0"/>
                  </a:lnTo>
                  <a:lnTo>
                    <a:pt x="2602" y="0"/>
                  </a:lnTo>
                  <a:lnTo>
                    <a:pt x="2602" y="14"/>
                  </a:lnTo>
                  <a:close/>
                  <a:moveTo>
                    <a:pt x="2504" y="14"/>
                  </a:moveTo>
                  <a:lnTo>
                    <a:pt x="2448" y="14"/>
                  </a:lnTo>
                  <a:lnTo>
                    <a:pt x="2448" y="0"/>
                  </a:lnTo>
                  <a:lnTo>
                    <a:pt x="2504" y="0"/>
                  </a:lnTo>
                  <a:lnTo>
                    <a:pt x="2504" y="14"/>
                  </a:lnTo>
                  <a:close/>
                  <a:moveTo>
                    <a:pt x="2406" y="14"/>
                  </a:moveTo>
                  <a:lnTo>
                    <a:pt x="2350" y="14"/>
                  </a:lnTo>
                  <a:lnTo>
                    <a:pt x="2350" y="0"/>
                  </a:lnTo>
                  <a:lnTo>
                    <a:pt x="2406" y="0"/>
                  </a:lnTo>
                  <a:lnTo>
                    <a:pt x="2406" y="14"/>
                  </a:lnTo>
                  <a:close/>
                  <a:moveTo>
                    <a:pt x="2308" y="14"/>
                  </a:moveTo>
                  <a:lnTo>
                    <a:pt x="2251" y="14"/>
                  </a:lnTo>
                  <a:lnTo>
                    <a:pt x="2251" y="0"/>
                  </a:lnTo>
                  <a:lnTo>
                    <a:pt x="2308" y="0"/>
                  </a:lnTo>
                  <a:lnTo>
                    <a:pt x="2308" y="14"/>
                  </a:lnTo>
                  <a:close/>
                  <a:moveTo>
                    <a:pt x="2209" y="14"/>
                  </a:moveTo>
                  <a:lnTo>
                    <a:pt x="2153" y="14"/>
                  </a:lnTo>
                  <a:lnTo>
                    <a:pt x="2153" y="0"/>
                  </a:lnTo>
                  <a:lnTo>
                    <a:pt x="2209" y="0"/>
                  </a:lnTo>
                  <a:lnTo>
                    <a:pt x="2209" y="14"/>
                  </a:lnTo>
                  <a:close/>
                  <a:moveTo>
                    <a:pt x="2111" y="14"/>
                  </a:moveTo>
                  <a:lnTo>
                    <a:pt x="2055" y="14"/>
                  </a:lnTo>
                  <a:lnTo>
                    <a:pt x="2055" y="0"/>
                  </a:lnTo>
                  <a:lnTo>
                    <a:pt x="2111" y="0"/>
                  </a:lnTo>
                  <a:lnTo>
                    <a:pt x="2111" y="14"/>
                  </a:lnTo>
                  <a:close/>
                  <a:moveTo>
                    <a:pt x="2013" y="14"/>
                  </a:moveTo>
                  <a:lnTo>
                    <a:pt x="1957" y="14"/>
                  </a:lnTo>
                  <a:lnTo>
                    <a:pt x="1957" y="0"/>
                  </a:lnTo>
                  <a:lnTo>
                    <a:pt x="2013" y="0"/>
                  </a:lnTo>
                  <a:lnTo>
                    <a:pt x="2013" y="14"/>
                  </a:lnTo>
                  <a:close/>
                  <a:moveTo>
                    <a:pt x="1915" y="14"/>
                  </a:moveTo>
                  <a:lnTo>
                    <a:pt x="1859" y="14"/>
                  </a:lnTo>
                  <a:lnTo>
                    <a:pt x="1859" y="0"/>
                  </a:lnTo>
                  <a:lnTo>
                    <a:pt x="1915" y="0"/>
                  </a:lnTo>
                  <a:lnTo>
                    <a:pt x="1915" y="14"/>
                  </a:lnTo>
                  <a:close/>
                  <a:moveTo>
                    <a:pt x="1817" y="14"/>
                  </a:moveTo>
                  <a:lnTo>
                    <a:pt x="1761" y="14"/>
                  </a:lnTo>
                  <a:lnTo>
                    <a:pt x="1761" y="0"/>
                  </a:lnTo>
                  <a:lnTo>
                    <a:pt x="1817" y="0"/>
                  </a:lnTo>
                  <a:lnTo>
                    <a:pt x="1817" y="14"/>
                  </a:lnTo>
                  <a:close/>
                  <a:moveTo>
                    <a:pt x="1719" y="14"/>
                  </a:moveTo>
                  <a:lnTo>
                    <a:pt x="1663" y="14"/>
                  </a:lnTo>
                  <a:lnTo>
                    <a:pt x="1663" y="0"/>
                  </a:lnTo>
                  <a:lnTo>
                    <a:pt x="1719" y="0"/>
                  </a:lnTo>
                  <a:lnTo>
                    <a:pt x="1719" y="14"/>
                  </a:lnTo>
                  <a:close/>
                  <a:moveTo>
                    <a:pt x="1621" y="14"/>
                  </a:moveTo>
                  <a:lnTo>
                    <a:pt x="1565" y="14"/>
                  </a:lnTo>
                  <a:lnTo>
                    <a:pt x="1565" y="0"/>
                  </a:lnTo>
                  <a:lnTo>
                    <a:pt x="1621" y="0"/>
                  </a:lnTo>
                  <a:lnTo>
                    <a:pt x="1621" y="14"/>
                  </a:lnTo>
                  <a:close/>
                  <a:moveTo>
                    <a:pt x="1523" y="14"/>
                  </a:moveTo>
                  <a:lnTo>
                    <a:pt x="1467" y="14"/>
                  </a:lnTo>
                  <a:lnTo>
                    <a:pt x="1467" y="0"/>
                  </a:lnTo>
                  <a:lnTo>
                    <a:pt x="1523" y="0"/>
                  </a:lnTo>
                  <a:lnTo>
                    <a:pt x="1523" y="14"/>
                  </a:lnTo>
                  <a:close/>
                  <a:moveTo>
                    <a:pt x="1425" y="14"/>
                  </a:moveTo>
                  <a:lnTo>
                    <a:pt x="1369" y="14"/>
                  </a:lnTo>
                  <a:lnTo>
                    <a:pt x="1369" y="0"/>
                  </a:lnTo>
                  <a:lnTo>
                    <a:pt x="1425" y="0"/>
                  </a:lnTo>
                  <a:lnTo>
                    <a:pt x="1425" y="14"/>
                  </a:lnTo>
                  <a:close/>
                  <a:moveTo>
                    <a:pt x="1327" y="14"/>
                  </a:moveTo>
                  <a:lnTo>
                    <a:pt x="1271" y="14"/>
                  </a:lnTo>
                  <a:lnTo>
                    <a:pt x="1271" y="0"/>
                  </a:lnTo>
                  <a:lnTo>
                    <a:pt x="1327" y="0"/>
                  </a:lnTo>
                  <a:lnTo>
                    <a:pt x="1327" y="14"/>
                  </a:lnTo>
                  <a:close/>
                  <a:moveTo>
                    <a:pt x="1229" y="14"/>
                  </a:moveTo>
                  <a:lnTo>
                    <a:pt x="1172" y="14"/>
                  </a:lnTo>
                  <a:lnTo>
                    <a:pt x="1172" y="0"/>
                  </a:lnTo>
                  <a:lnTo>
                    <a:pt x="1229" y="0"/>
                  </a:lnTo>
                  <a:lnTo>
                    <a:pt x="1229" y="14"/>
                  </a:lnTo>
                  <a:close/>
                  <a:moveTo>
                    <a:pt x="1130" y="14"/>
                  </a:moveTo>
                  <a:lnTo>
                    <a:pt x="1074" y="14"/>
                  </a:lnTo>
                  <a:lnTo>
                    <a:pt x="1074" y="0"/>
                  </a:lnTo>
                  <a:lnTo>
                    <a:pt x="1130" y="0"/>
                  </a:lnTo>
                  <a:lnTo>
                    <a:pt x="1130" y="14"/>
                  </a:lnTo>
                  <a:close/>
                  <a:moveTo>
                    <a:pt x="1032" y="14"/>
                  </a:moveTo>
                  <a:lnTo>
                    <a:pt x="976" y="14"/>
                  </a:lnTo>
                  <a:lnTo>
                    <a:pt x="976" y="0"/>
                  </a:lnTo>
                  <a:lnTo>
                    <a:pt x="1032" y="0"/>
                  </a:lnTo>
                  <a:lnTo>
                    <a:pt x="1032" y="14"/>
                  </a:lnTo>
                  <a:close/>
                  <a:moveTo>
                    <a:pt x="934" y="14"/>
                  </a:moveTo>
                  <a:lnTo>
                    <a:pt x="878" y="14"/>
                  </a:lnTo>
                  <a:lnTo>
                    <a:pt x="878" y="0"/>
                  </a:lnTo>
                  <a:lnTo>
                    <a:pt x="934" y="0"/>
                  </a:lnTo>
                  <a:lnTo>
                    <a:pt x="934" y="14"/>
                  </a:lnTo>
                  <a:close/>
                  <a:moveTo>
                    <a:pt x="836" y="14"/>
                  </a:moveTo>
                  <a:lnTo>
                    <a:pt x="780" y="14"/>
                  </a:lnTo>
                  <a:lnTo>
                    <a:pt x="780" y="0"/>
                  </a:lnTo>
                  <a:lnTo>
                    <a:pt x="836" y="0"/>
                  </a:lnTo>
                  <a:lnTo>
                    <a:pt x="836" y="14"/>
                  </a:lnTo>
                  <a:close/>
                  <a:moveTo>
                    <a:pt x="738" y="14"/>
                  </a:moveTo>
                  <a:lnTo>
                    <a:pt x="682" y="14"/>
                  </a:lnTo>
                  <a:lnTo>
                    <a:pt x="682" y="0"/>
                  </a:lnTo>
                  <a:lnTo>
                    <a:pt x="738" y="0"/>
                  </a:lnTo>
                  <a:lnTo>
                    <a:pt x="738" y="14"/>
                  </a:lnTo>
                  <a:close/>
                  <a:moveTo>
                    <a:pt x="640" y="14"/>
                  </a:moveTo>
                  <a:lnTo>
                    <a:pt x="584" y="14"/>
                  </a:lnTo>
                  <a:lnTo>
                    <a:pt x="584" y="0"/>
                  </a:lnTo>
                  <a:lnTo>
                    <a:pt x="640" y="0"/>
                  </a:lnTo>
                  <a:lnTo>
                    <a:pt x="640" y="14"/>
                  </a:lnTo>
                  <a:close/>
                  <a:moveTo>
                    <a:pt x="542" y="14"/>
                  </a:moveTo>
                  <a:lnTo>
                    <a:pt x="486" y="14"/>
                  </a:lnTo>
                  <a:lnTo>
                    <a:pt x="486" y="0"/>
                  </a:lnTo>
                  <a:lnTo>
                    <a:pt x="542" y="0"/>
                  </a:lnTo>
                  <a:lnTo>
                    <a:pt x="542" y="14"/>
                  </a:lnTo>
                  <a:close/>
                  <a:moveTo>
                    <a:pt x="444" y="14"/>
                  </a:moveTo>
                  <a:lnTo>
                    <a:pt x="388" y="14"/>
                  </a:lnTo>
                  <a:lnTo>
                    <a:pt x="388" y="0"/>
                  </a:lnTo>
                  <a:lnTo>
                    <a:pt x="444" y="0"/>
                  </a:lnTo>
                  <a:lnTo>
                    <a:pt x="444" y="14"/>
                  </a:lnTo>
                  <a:close/>
                  <a:moveTo>
                    <a:pt x="346" y="14"/>
                  </a:moveTo>
                  <a:lnTo>
                    <a:pt x="290" y="14"/>
                  </a:lnTo>
                  <a:lnTo>
                    <a:pt x="290" y="0"/>
                  </a:lnTo>
                  <a:lnTo>
                    <a:pt x="346" y="0"/>
                  </a:lnTo>
                  <a:lnTo>
                    <a:pt x="346" y="14"/>
                  </a:lnTo>
                  <a:close/>
                  <a:moveTo>
                    <a:pt x="248" y="14"/>
                  </a:moveTo>
                  <a:lnTo>
                    <a:pt x="192" y="14"/>
                  </a:lnTo>
                  <a:lnTo>
                    <a:pt x="192" y="0"/>
                  </a:lnTo>
                  <a:lnTo>
                    <a:pt x="248" y="0"/>
                  </a:lnTo>
                  <a:lnTo>
                    <a:pt x="248" y="14"/>
                  </a:lnTo>
                  <a:close/>
                  <a:moveTo>
                    <a:pt x="149" y="14"/>
                  </a:moveTo>
                  <a:lnTo>
                    <a:pt x="93" y="14"/>
                  </a:lnTo>
                  <a:lnTo>
                    <a:pt x="93" y="0"/>
                  </a:lnTo>
                  <a:lnTo>
                    <a:pt x="149" y="0"/>
                  </a:lnTo>
                  <a:lnTo>
                    <a:pt x="149" y="14"/>
                  </a:lnTo>
                  <a:close/>
                  <a:moveTo>
                    <a:pt x="51" y="14"/>
                  </a:moveTo>
                  <a:lnTo>
                    <a:pt x="0" y="14"/>
                  </a:lnTo>
                  <a:lnTo>
                    <a:pt x="0" y="0"/>
                  </a:lnTo>
                  <a:lnTo>
                    <a:pt x="51" y="0"/>
                  </a:lnTo>
                  <a:lnTo>
                    <a:pt x="51" y="1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14">
              <a:extLst>
                <a:ext uri="{FF2B5EF4-FFF2-40B4-BE49-F238E27FC236}">
                  <a16:creationId xmlns:a16="http://schemas.microsoft.com/office/drawing/2014/main" id="{BC4F95EA-52F0-4ED4-9052-FA35C669D10A}"/>
                </a:ext>
              </a:extLst>
            </p:cNvPr>
            <p:cNvSpPr>
              <a:spLocks noEditPoints="1"/>
            </p:cNvSpPr>
            <p:nvPr/>
          </p:nvSpPr>
          <p:spPr bwMode="auto">
            <a:xfrm>
              <a:off x="4727575" y="5125970"/>
              <a:ext cx="36513" cy="36512"/>
            </a:xfrm>
            <a:custGeom>
              <a:avLst/>
              <a:gdLst>
                <a:gd name="T0" fmla="*/ 23 w 47"/>
                <a:gd name="T1" fmla="*/ 47 h 47"/>
                <a:gd name="T2" fmla="*/ 6 w 47"/>
                <a:gd name="T3" fmla="*/ 41 h 47"/>
                <a:gd name="T4" fmla="*/ 1 w 47"/>
                <a:gd name="T5" fmla="*/ 33 h 47"/>
                <a:gd name="T6" fmla="*/ 0 w 47"/>
                <a:gd name="T7" fmla="*/ 24 h 47"/>
                <a:gd name="T8" fmla="*/ 6 w 47"/>
                <a:gd name="T9" fmla="*/ 6 h 47"/>
                <a:gd name="T10" fmla="*/ 14 w 47"/>
                <a:gd name="T11" fmla="*/ 2 h 47"/>
                <a:gd name="T12" fmla="*/ 23 w 47"/>
                <a:gd name="T13" fmla="*/ 0 h 47"/>
                <a:gd name="T14" fmla="*/ 39 w 47"/>
                <a:gd name="T15" fmla="*/ 6 h 47"/>
                <a:gd name="T16" fmla="*/ 45 w 47"/>
                <a:gd name="T17" fmla="*/ 14 h 47"/>
                <a:gd name="T18" fmla="*/ 47 w 47"/>
                <a:gd name="T19" fmla="*/ 24 h 47"/>
                <a:gd name="T20" fmla="*/ 39 w 47"/>
                <a:gd name="T21" fmla="*/ 41 h 47"/>
                <a:gd name="T22" fmla="*/ 33 w 47"/>
                <a:gd name="T23" fmla="*/ 45 h 47"/>
                <a:gd name="T24" fmla="*/ 23 w 47"/>
                <a:gd name="T25" fmla="*/ 47 h 47"/>
                <a:gd name="T26" fmla="*/ 23 w 47"/>
                <a:gd name="T27" fmla="*/ 3 h 47"/>
                <a:gd name="T28" fmla="*/ 8 w 47"/>
                <a:gd name="T29" fmla="*/ 10 h 47"/>
                <a:gd name="T30" fmla="*/ 4 w 47"/>
                <a:gd name="T31" fmla="*/ 16 h 47"/>
                <a:gd name="T32" fmla="*/ 3 w 47"/>
                <a:gd name="T33" fmla="*/ 24 h 47"/>
                <a:gd name="T34" fmla="*/ 8 w 47"/>
                <a:gd name="T35" fmla="*/ 38 h 47"/>
                <a:gd name="T36" fmla="*/ 15 w 47"/>
                <a:gd name="T37" fmla="*/ 42 h 47"/>
                <a:gd name="T38" fmla="*/ 23 w 47"/>
                <a:gd name="T39" fmla="*/ 44 h 47"/>
                <a:gd name="T40" fmla="*/ 37 w 47"/>
                <a:gd name="T41" fmla="*/ 38 h 47"/>
                <a:gd name="T42" fmla="*/ 42 w 47"/>
                <a:gd name="T43" fmla="*/ 31 h 47"/>
                <a:gd name="T44" fmla="*/ 43 w 47"/>
                <a:gd name="T45" fmla="*/ 24 h 47"/>
                <a:gd name="T46" fmla="*/ 37 w 47"/>
                <a:gd name="T47" fmla="*/ 10 h 47"/>
                <a:gd name="T48" fmla="*/ 31 w 47"/>
                <a:gd name="T49" fmla="*/ 5 h 47"/>
                <a:gd name="T50" fmla="*/ 23 w 47"/>
                <a:gd name="T51" fmla="*/ 3 h 47"/>
                <a:gd name="T52" fmla="*/ 33 w 47"/>
                <a:gd name="T53" fmla="*/ 34 h 47"/>
                <a:gd name="T54" fmla="*/ 23 w 47"/>
                <a:gd name="T55" fmla="*/ 36 h 47"/>
                <a:gd name="T56" fmla="*/ 14 w 47"/>
                <a:gd name="T57" fmla="*/ 33 h 47"/>
                <a:gd name="T58" fmla="*/ 11 w 47"/>
                <a:gd name="T59" fmla="*/ 28 h 47"/>
                <a:gd name="T60" fmla="*/ 11 w 47"/>
                <a:gd name="T61" fmla="*/ 24 h 47"/>
                <a:gd name="T62" fmla="*/ 14 w 47"/>
                <a:gd name="T63" fmla="*/ 14 h 47"/>
                <a:gd name="T64" fmla="*/ 19 w 47"/>
                <a:gd name="T65" fmla="*/ 11 h 47"/>
                <a:gd name="T66" fmla="*/ 23 w 47"/>
                <a:gd name="T67" fmla="*/ 10 h 47"/>
                <a:gd name="T68" fmla="*/ 33 w 47"/>
                <a:gd name="T69" fmla="*/ 13 h 47"/>
                <a:gd name="T70" fmla="*/ 33 w 47"/>
                <a:gd name="T71" fmla="*/ 17 h 47"/>
                <a:gd name="T72" fmla="*/ 28 w 47"/>
                <a:gd name="T73" fmla="*/ 14 h 47"/>
                <a:gd name="T74" fmla="*/ 23 w 47"/>
                <a:gd name="T75" fmla="*/ 14 h 47"/>
                <a:gd name="T76" fmla="*/ 17 w 47"/>
                <a:gd name="T77" fmla="*/ 16 h 47"/>
                <a:gd name="T78" fmla="*/ 15 w 47"/>
                <a:gd name="T79" fmla="*/ 24 h 47"/>
                <a:gd name="T80" fmla="*/ 15 w 47"/>
                <a:gd name="T81" fmla="*/ 27 h 47"/>
                <a:gd name="T82" fmla="*/ 20 w 47"/>
                <a:gd name="T83" fmla="*/ 31 h 47"/>
                <a:gd name="T84" fmla="*/ 23 w 47"/>
                <a:gd name="T85" fmla="*/ 33 h 47"/>
                <a:gd name="T86" fmla="*/ 33 w 47"/>
                <a:gd name="T87" fmla="*/ 30 h 47"/>
                <a:gd name="T88" fmla="*/ 33 w 47"/>
                <a:gd name="T89"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 h="47">
                  <a:moveTo>
                    <a:pt x="23" y="47"/>
                  </a:moveTo>
                  <a:lnTo>
                    <a:pt x="23" y="47"/>
                  </a:lnTo>
                  <a:lnTo>
                    <a:pt x="14" y="45"/>
                  </a:lnTo>
                  <a:lnTo>
                    <a:pt x="6" y="41"/>
                  </a:lnTo>
                  <a:lnTo>
                    <a:pt x="6" y="41"/>
                  </a:lnTo>
                  <a:lnTo>
                    <a:pt x="1" y="33"/>
                  </a:lnTo>
                  <a:lnTo>
                    <a:pt x="0" y="24"/>
                  </a:lnTo>
                  <a:lnTo>
                    <a:pt x="0" y="24"/>
                  </a:lnTo>
                  <a:lnTo>
                    <a:pt x="1" y="14"/>
                  </a:lnTo>
                  <a:lnTo>
                    <a:pt x="6" y="6"/>
                  </a:lnTo>
                  <a:lnTo>
                    <a:pt x="6" y="6"/>
                  </a:lnTo>
                  <a:lnTo>
                    <a:pt x="14" y="2"/>
                  </a:lnTo>
                  <a:lnTo>
                    <a:pt x="23" y="0"/>
                  </a:lnTo>
                  <a:lnTo>
                    <a:pt x="23" y="0"/>
                  </a:lnTo>
                  <a:lnTo>
                    <a:pt x="33" y="2"/>
                  </a:lnTo>
                  <a:lnTo>
                    <a:pt x="39" y="6"/>
                  </a:lnTo>
                  <a:lnTo>
                    <a:pt x="39" y="6"/>
                  </a:lnTo>
                  <a:lnTo>
                    <a:pt x="45" y="14"/>
                  </a:lnTo>
                  <a:lnTo>
                    <a:pt x="47" y="24"/>
                  </a:lnTo>
                  <a:lnTo>
                    <a:pt x="47" y="24"/>
                  </a:lnTo>
                  <a:lnTo>
                    <a:pt x="45" y="33"/>
                  </a:lnTo>
                  <a:lnTo>
                    <a:pt x="39" y="41"/>
                  </a:lnTo>
                  <a:lnTo>
                    <a:pt x="39" y="41"/>
                  </a:lnTo>
                  <a:lnTo>
                    <a:pt x="33" y="45"/>
                  </a:lnTo>
                  <a:lnTo>
                    <a:pt x="23" y="47"/>
                  </a:lnTo>
                  <a:lnTo>
                    <a:pt x="23" y="47"/>
                  </a:lnTo>
                  <a:close/>
                  <a:moveTo>
                    <a:pt x="23" y="3"/>
                  </a:moveTo>
                  <a:lnTo>
                    <a:pt x="23" y="3"/>
                  </a:lnTo>
                  <a:lnTo>
                    <a:pt x="15" y="5"/>
                  </a:lnTo>
                  <a:lnTo>
                    <a:pt x="8" y="10"/>
                  </a:lnTo>
                  <a:lnTo>
                    <a:pt x="8" y="10"/>
                  </a:lnTo>
                  <a:lnTo>
                    <a:pt x="4" y="16"/>
                  </a:lnTo>
                  <a:lnTo>
                    <a:pt x="3" y="24"/>
                  </a:lnTo>
                  <a:lnTo>
                    <a:pt x="3" y="24"/>
                  </a:lnTo>
                  <a:lnTo>
                    <a:pt x="4" y="31"/>
                  </a:lnTo>
                  <a:lnTo>
                    <a:pt x="8" y="38"/>
                  </a:lnTo>
                  <a:lnTo>
                    <a:pt x="8" y="38"/>
                  </a:lnTo>
                  <a:lnTo>
                    <a:pt x="15" y="42"/>
                  </a:lnTo>
                  <a:lnTo>
                    <a:pt x="23" y="44"/>
                  </a:lnTo>
                  <a:lnTo>
                    <a:pt x="23" y="44"/>
                  </a:lnTo>
                  <a:lnTo>
                    <a:pt x="31" y="42"/>
                  </a:lnTo>
                  <a:lnTo>
                    <a:pt x="37" y="38"/>
                  </a:lnTo>
                  <a:lnTo>
                    <a:pt x="37" y="38"/>
                  </a:lnTo>
                  <a:lnTo>
                    <a:pt x="42" y="31"/>
                  </a:lnTo>
                  <a:lnTo>
                    <a:pt x="43" y="24"/>
                  </a:lnTo>
                  <a:lnTo>
                    <a:pt x="43" y="24"/>
                  </a:lnTo>
                  <a:lnTo>
                    <a:pt x="42" y="16"/>
                  </a:lnTo>
                  <a:lnTo>
                    <a:pt x="37" y="10"/>
                  </a:lnTo>
                  <a:lnTo>
                    <a:pt x="37" y="10"/>
                  </a:lnTo>
                  <a:lnTo>
                    <a:pt x="31" y="5"/>
                  </a:lnTo>
                  <a:lnTo>
                    <a:pt x="23" y="3"/>
                  </a:lnTo>
                  <a:lnTo>
                    <a:pt x="23" y="3"/>
                  </a:lnTo>
                  <a:close/>
                  <a:moveTo>
                    <a:pt x="33" y="34"/>
                  </a:moveTo>
                  <a:lnTo>
                    <a:pt x="33" y="34"/>
                  </a:lnTo>
                  <a:lnTo>
                    <a:pt x="23" y="36"/>
                  </a:lnTo>
                  <a:lnTo>
                    <a:pt x="23" y="36"/>
                  </a:lnTo>
                  <a:lnTo>
                    <a:pt x="19" y="36"/>
                  </a:lnTo>
                  <a:lnTo>
                    <a:pt x="14" y="33"/>
                  </a:lnTo>
                  <a:lnTo>
                    <a:pt x="14" y="33"/>
                  </a:lnTo>
                  <a:lnTo>
                    <a:pt x="11" y="28"/>
                  </a:lnTo>
                  <a:lnTo>
                    <a:pt x="11" y="24"/>
                  </a:lnTo>
                  <a:lnTo>
                    <a:pt x="11" y="24"/>
                  </a:lnTo>
                  <a:lnTo>
                    <a:pt x="11" y="17"/>
                  </a:lnTo>
                  <a:lnTo>
                    <a:pt x="14" y="14"/>
                  </a:lnTo>
                  <a:lnTo>
                    <a:pt x="14" y="14"/>
                  </a:lnTo>
                  <a:lnTo>
                    <a:pt x="19" y="11"/>
                  </a:lnTo>
                  <a:lnTo>
                    <a:pt x="23" y="10"/>
                  </a:lnTo>
                  <a:lnTo>
                    <a:pt x="23" y="10"/>
                  </a:lnTo>
                  <a:lnTo>
                    <a:pt x="28" y="11"/>
                  </a:lnTo>
                  <a:lnTo>
                    <a:pt x="33" y="13"/>
                  </a:lnTo>
                  <a:lnTo>
                    <a:pt x="33" y="17"/>
                  </a:lnTo>
                  <a:lnTo>
                    <a:pt x="33" y="17"/>
                  </a:lnTo>
                  <a:lnTo>
                    <a:pt x="33" y="17"/>
                  </a:lnTo>
                  <a:lnTo>
                    <a:pt x="28" y="14"/>
                  </a:lnTo>
                  <a:lnTo>
                    <a:pt x="23" y="14"/>
                  </a:lnTo>
                  <a:lnTo>
                    <a:pt x="23" y="14"/>
                  </a:lnTo>
                  <a:lnTo>
                    <a:pt x="20" y="14"/>
                  </a:lnTo>
                  <a:lnTo>
                    <a:pt x="17" y="16"/>
                  </a:lnTo>
                  <a:lnTo>
                    <a:pt x="15" y="19"/>
                  </a:lnTo>
                  <a:lnTo>
                    <a:pt x="15" y="24"/>
                  </a:lnTo>
                  <a:lnTo>
                    <a:pt x="15" y="24"/>
                  </a:lnTo>
                  <a:lnTo>
                    <a:pt x="15" y="27"/>
                  </a:lnTo>
                  <a:lnTo>
                    <a:pt x="17" y="30"/>
                  </a:lnTo>
                  <a:lnTo>
                    <a:pt x="20" y="31"/>
                  </a:lnTo>
                  <a:lnTo>
                    <a:pt x="23" y="33"/>
                  </a:lnTo>
                  <a:lnTo>
                    <a:pt x="23" y="33"/>
                  </a:lnTo>
                  <a:lnTo>
                    <a:pt x="28" y="31"/>
                  </a:lnTo>
                  <a:lnTo>
                    <a:pt x="33" y="30"/>
                  </a:lnTo>
                  <a:lnTo>
                    <a:pt x="33" y="30"/>
                  </a:lnTo>
                  <a:lnTo>
                    <a:pt x="33" y="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15">
              <a:extLst>
                <a:ext uri="{FF2B5EF4-FFF2-40B4-BE49-F238E27FC236}">
                  <a16:creationId xmlns:a16="http://schemas.microsoft.com/office/drawing/2014/main" id="{2F59E3F3-8D4C-4160-B094-95FB2E1E3399}"/>
                </a:ext>
              </a:extLst>
            </p:cNvPr>
            <p:cNvSpPr>
              <a:spLocks noEditPoints="1"/>
            </p:cNvSpPr>
            <p:nvPr/>
          </p:nvSpPr>
          <p:spPr bwMode="auto">
            <a:xfrm>
              <a:off x="4786313" y="5125970"/>
              <a:ext cx="22225" cy="33337"/>
            </a:xfrm>
            <a:custGeom>
              <a:avLst/>
              <a:gdLst>
                <a:gd name="T0" fmla="*/ 4 w 26"/>
                <a:gd name="T1" fmla="*/ 27 h 42"/>
                <a:gd name="T2" fmla="*/ 4 w 26"/>
                <a:gd name="T3" fmla="*/ 42 h 42"/>
                <a:gd name="T4" fmla="*/ 0 w 26"/>
                <a:gd name="T5" fmla="*/ 42 h 42"/>
                <a:gd name="T6" fmla="*/ 0 w 26"/>
                <a:gd name="T7" fmla="*/ 0 h 42"/>
                <a:gd name="T8" fmla="*/ 10 w 26"/>
                <a:gd name="T9" fmla="*/ 0 h 42"/>
                <a:gd name="T10" fmla="*/ 10 w 26"/>
                <a:gd name="T11" fmla="*/ 0 h 42"/>
                <a:gd name="T12" fmla="*/ 18 w 26"/>
                <a:gd name="T13" fmla="*/ 2 h 42"/>
                <a:gd name="T14" fmla="*/ 23 w 26"/>
                <a:gd name="T15" fmla="*/ 3 h 42"/>
                <a:gd name="T16" fmla="*/ 23 w 26"/>
                <a:gd name="T17" fmla="*/ 3 h 42"/>
                <a:gd name="T18" fmla="*/ 26 w 26"/>
                <a:gd name="T19" fmla="*/ 8 h 42"/>
                <a:gd name="T20" fmla="*/ 26 w 26"/>
                <a:gd name="T21" fmla="*/ 13 h 42"/>
                <a:gd name="T22" fmla="*/ 26 w 26"/>
                <a:gd name="T23" fmla="*/ 13 h 42"/>
                <a:gd name="T24" fmla="*/ 26 w 26"/>
                <a:gd name="T25" fmla="*/ 19 h 42"/>
                <a:gd name="T26" fmla="*/ 23 w 26"/>
                <a:gd name="T27" fmla="*/ 22 h 42"/>
                <a:gd name="T28" fmla="*/ 23 w 26"/>
                <a:gd name="T29" fmla="*/ 22 h 42"/>
                <a:gd name="T30" fmla="*/ 17 w 26"/>
                <a:gd name="T31" fmla="*/ 25 h 42"/>
                <a:gd name="T32" fmla="*/ 10 w 26"/>
                <a:gd name="T33" fmla="*/ 27 h 42"/>
                <a:gd name="T34" fmla="*/ 4 w 26"/>
                <a:gd name="T35" fmla="*/ 27 h 42"/>
                <a:gd name="T36" fmla="*/ 4 w 26"/>
                <a:gd name="T37" fmla="*/ 5 h 42"/>
                <a:gd name="T38" fmla="*/ 4 w 26"/>
                <a:gd name="T39" fmla="*/ 22 h 42"/>
                <a:gd name="T40" fmla="*/ 10 w 26"/>
                <a:gd name="T41" fmla="*/ 22 h 42"/>
                <a:gd name="T42" fmla="*/ 10 w 26"/>
                <a:gd name="T43" fmla="*/ 22 h 42"/>
                <a:gd name="T44" fmla="*/ 15 w 26"/>
                <a:gd name="T45" fmla="*/ 22 h 42"/>
                <a:gd name="T46" fmla="*/ 18 w 26"/>
                <a:gd name="T47" fmla="*/ 19 h 42"/>
                <a:gd name="T48" fmla="*/ 18 w 26"/>
                <a:gd name="T49" fmla="*/ 19 h 42"/>
                <a:gd name="T50" fmla="*/ 20 w 26"/>
                <a:gd name="T51" fmla="*/ 17 h 42"/>
                <a:gd name="T52" fmla="*/ 21 w 26"/>
                <a:gd name="T53" fmla="*/ 13 h 42"/>
                <a:gd name="T54" fmla="*/ 21 w 26"/>
                <a:gd name="T55" fmla="*/ 13 h 42"/>
                <a:gd name="T56" fmla="*/ 21 w 26"/>
                <a:gd name="T57" fmla="*/ 10 h 42"/>
                <a:gd name="T58" fmla="*/ 18 w 26"/>
                <a:gd name="T59" fmla="*/ 6 h 42"/>
                <a:gd name="T60" fmla="*/ 18 w 26"/>
                <a:gd name="T61" fmla="*/ 6 h 42"/>
                <a:gd name="T62" fmla="*/ 15 w 26"/>
                <a:gd name="T63" fmla="*/ 5 h 42"/>
                <a:gd name="T64" fmla="*/ 10 w 26"/>
                <a:gd name="T65" fmla="*/ 5 h 42"/>
                <a:gd name="T66" fmla="*/ 4 w 26"/>
                <a:gd name="T67"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42">
                  <a:moveTo>
                    <a:pt x="4" y="27"/>
                  </a:moveTo>
                  <a:lnTo>
                    <a:pt x="4" y="42"/>
                  </a:lnTo>
                  <a:lnTo>
                    <a:pt x="0" y="42"/>
                  </a:lnTo>
                  <a:lnTo>
                    <a:pt x="0" y="0"/>
                  </a:lnTo>
                  <a:lnTo>
                    <a:pt x="10" y="0"/>
                  </a:lnTo>
                  <a:lnTo>
                    <a:pt x="10" y="0"/>
                  </a:lnTo>
                  <a:lnTo>
                    <a:pt x="18" y="2"/>
                  </a:lnTo>
                  <a:lnTo>
                    <a:pt x="23" y="3"/>
                  </a:lnTo>
                  <a:lnTo>
                    <a:pt x="23" y="3"/>
                  </a:lnTo>
                  <a:lnTo>
                    <a:pt x="26" y="8"/>
                  </a:lnTo>
                  <a:lnTo>
                    <a:pt x="26" y="13"/>
                  </a:lnTo>
                  <a:lnTo>
                    <a:pt x="26" y="13"/>
                  </a:lnTo>
                  <a:lnTo>
                    <a:pt x="26" y="19"/>
                  </a:lnTo>
                  <a:lnTo>
                    <a:pt x="23" y="22"/>
                  </a:lnTo>
                  <a:lnTo>
                    <a:pt x="23" y="22"/>
                  </a:lnTo>
                  <a:lnTo>
                    <a:pt x="17" y="25"/>
                  </a:lnTo>
                  <a:lnTo>
                    <a:pt x="10" y="27"/>
                  </a:lnTo>
                  <a:lnTo>
                    <a:pt x="4" y="27"/>
                  </a:lnTo>
                  <a:close/>
                  <a:moveTo>
                    <a:pt x="4" y="5"/>
                  </a:moveTo>
                  <a:lnTo>
                    <a:pt x="4" y="22"/>
                  </a:lnTo>
                  <a:lnTo>
                    <a:pt x="10" y="22"/>
                  </a:lnTo>
                  <a:lnTo>
                    <a:pt x="10" y="22"/>
                  </a:lnTo>
                  <a:lnTo>
                    <a:pt x="15" y="22"/>
                  </a:lnTo>
                  <a:lnTo>
                    <a:pt x="18" y="19"/>
                  </a:lnTo>
                  <a:lnTo>
                    <a:pt x="18" y="19"/>
                  </a:lnTo>
                  <a:lnTo>
                    <a:pt x="20" y="17"/>
                  </a:lnTo>
                  <a:lnTo>
                    <a:pt x="21" y="13"/>
                  </a:lnTo>
                  <a:lnTo>
                    <a:pt x="21" y="13"/>
                  </a:lnTo>
                  <a:lnTo>
                    <a:pt x="21" y="10"/>
                  </a:lnTo>
                  <a:lnTo>
                    <a:pt x="18" y="6"/>
                  </a:lnTo>
                  <a:lnTo>
                    <a:pt x="18" y="6"/>
                  </a:lnTo>
                  <a:lnTo>
                    <a:pt x="15" y="5"/>
                  </a:lnTo>
                  <a:lnTo>
                    <a:pt x="10" y="5"/>
                  </a:lnTo>
                  <a:lnTo>
                    <a:pt x="4"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 name="Freeform 16">
              <a:extLst>
                <a:ext uri="{FF2B5EF4-FFF2-40B4-BE49-F238E27FC236}">
                  <a16:creationId xmlns:a16="http://schemas.microsoft.com/office/drawing/2014/main" id="{00301A4A-05E1-4627-9838-1911955C0E3A}"/>
                </a:ext>
              </a:extLst>
            </p:cNvPr>
            <p:cNvSpPr>
              <a:spLocks/>
            </p:cNvSpPr>
            <p:nvPr/>
          </p:nvSpPr>
          <p:spPr bwMode="auto">
            <a:xfrm>
              <a:off x="4813300" y="5135495"/>
              <a:ext cx="14288" cy="23812"/>
            </a:xfrm>
            <a:custGeom>
              <a:avLst/>
              <a:gdLst>
                <a:gd name="T0" fmla="*/ 0 w 19"/>
                <a:gd name="T1" fmla="*/ 31 h 31"/>
                <a:gd name="T2" fmla="*/ 0 w 19"/>
                <a:gd name="T3" fmla="*/ 0 h 31"/>
                <a:gd name="T4" fmla="*/ 5 w 19"/>
                <a:gd name="T5" fmla="*/ 0 h 31"/>
                <a:gd name="T6" fmla="*/ 5 w 19"/>
                <a:gd name="T7" fmla="*/ 5 h 31"/>
                <a:gd name="T8" fmla="*/ 5 w 19"/>
                <a:gd name="T9" fmla="*/ 5 h 31"/>
                <a:gd name="T10" fmla="*/ 11 w 19"/>
                <a:gd name="T11" fmla="*/ 2 h 31"/>
                <a:gd name="T12" fmla="*/ 16 w 19"/>
                <a:gd name="T13" fmla="*/ 0 h 31"/>
                <a:gd name="T14" fmla="*/ 16 w 19"/>
                <a:gd name="T15" fmla="*/ 0 h 31"/>
                <a:gd name="T16" fmla="*/ 19 w 19"/>
                <a:gd name="T17" fmla="*/ 0 h 31"/>
                <a:gd name="T18" fmla="*/ 19 w 19"/>
                <a:gd name="T19" fmla="*/ 5 h 31"/>
                <a:gd name="T20" fmla="*/ 19 w 19"/>
                <a:gd name="T21" fmla="*/ 5 h 31"/>
                <a:gd name="T22" fmla="*/ 19 w 19"/>
                <a:gd name="T23" fmla="*/ 5 h 31"/>
                <a:gd name="T24" fmla="*/ 14 w 19"/>
                <a:gd name="T25" fmla="*/ 5 h 31"/>
                <a:gd name="T26" fmla="*/ 14 w 19"/>
                <a:gd name="T27" fmla="*/ 5 h 31"/>
                <a:gd name="T28" fmla="*/ 10 w 19"/>
                <a:gd name="T29" fmla="*/ 6 h 31"/>
                <a:gd name="T30" fmla="*/ 5 w 19"/>
                <a:gd name="T31" fmla="*/ 8 h 31"/>
                <a:gd name="T32" fmla="*/ 5 w 19"/>
                <a:gd name="T33" fmla="*/ 31 h 31"/>
                <a:gd name="T34" fmla="*/ 0 w 19"/>
                <a:gd name="T3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31">
                  <a:moveTo>
                    <a:pt x="0" y="31"/>
                  </a:moveTo>
                  <a:lnTo>
                    <a:pt x="0" y="0"/>
                  </a:lnTo>
                  <a:lnTo>
                    <a:pt x="5" y="0"/>
                  </a:lnTo>
                  <a:lnTo>
                    <a:pt x="5" y="5"/>
                  </a:lnTo>
                  <a:lnTo>
                    <a:pt x="5" y="5"/>
                  </a:lnTo>
                  <a:lnTo>
                    <a:pt x="11" y="2"/>
                  </a:lnTo>
                  <a:lnTo>
                    <a:pt x="16" y="0"/>
                  </a:lnTo>
                  <a:lnTo>
                    <a:pt x="16" y="0"/>
                  </a:lnTo>
                  <a:lnTo>
                    <a:pt x="19" y="0"/>
                  </a:lnTo>
                  <a:lnTo>
                    <a:pt x="19" y="5"/>
                  </a:lnTo>
                  <a:lnTo>
                    <a:pt x="19" y="5"/>
                  </a:lnTo>
                  <a:lnTo>
                    <a:pt x="19" y="5"/>
                  </a:lnTo>
                  <a:lnTo>
                    <a:pt x="14" y="5"/>
                  </a:lnTo>
                  <a:lnTo>
                    <a:pt x="14" y="5"/>
                  </a:lnTo>
                  <a:lnTo>
                    <a:pt x="10" y="6"/>
                  </a:lnTo>
                  <a:lnTo>
                    <a:pt x="5" y="8"/>
                  </a:lnTo>
                  <a:lnTo>
                    <a:pt x="5" y="31"/>
                  </a:lnTo>
                  <a:lnTo>
                    <a:pt x="0" y="3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17">
              <a:extLst>
                <a:ext uri="{FF2B5EF4-FFF2-40B4-BE49-F238E27FC236}">
                  <a16:creationId xmlns:a16="http://schemas.microsoft.com/office/drawing/2014/main" id="{A7B1FA85-7615-40BF-A4DA-4EB684905092}"/>
                </a:ext>
              </a:extLst>
            </p:cNvPr>
            <p:cNvSpPr>
              <a:spLocks noEditPoints="1"/>
            </p:cNvSpPr>
            <p:nvPr/>
          </p:nvSpPr>
          <p:spPr bwMode="auto">
            <a:xfrm>
              <a:off x="4830763" y="5133908"/>
              <a:ext cx="22225" cy="25400"/>
            </a:xfrm>
            <a:custGeom>
              <a:avLst/>
              <a:gdLst>
                <a:gd name="T0" fmla="*/ 16 w 28"/>
                <a:gd name="T1" fmla="*/ 32 h 32"/>
                <a:gd name="T2" fmla="*/ 16 w 28"/>
                <a:gd name="T3" fmla="*/ 32 h 32"/>
                <a:gd name="T4" fmla="*/ 9 w 28"/>
                <a:gd name="T5" fmla="*/ 32 h 32"/>
                <a:gd name="T6" fmla="*/ 3 w 28"/>
                <a:gd name="T7" fmla="*/ 29 h 32"/>
                <a:gd name="T8" fmla="*/ 3 w 28"/>
                <a:gd name="T9" fmla="*/ 29 h 32"/>
                <a:gd name="T10" fmla="*/ 0 w 28"/>
                <a:gd name="T11" fmla="*/ 23 h 32"/>
                <a:gd name="T12" fmla="*/ 0 w 28"/>
                <a:gd name="T13" fmla="*/ 17 h 32"/>
                <a:gd name="T14" fmla="*/ 0 w 28"/>
                <a:gd name="T15" fmla="*/ 17 h 32"/>
                <a:gd name="T16" fmla="*/ 0 w 28"/>
                <a:gd name="T17" fmla="*/ 10 h 32"/>
                <a:gd name="T18" fmla="*/ 3 w 28"/>
                <a:gd name="T19" fmla="*/ 4 h 32"/>
                <a:gd name="T20" fmla="*/ 3 w 28"/>
                <a:gd name="T21" fmla="*/ 4 h 32"/>
                <a:gd name="T22" fmla="*/ 8 w 28"/>
                <a:gd name="T23" fmla="*/ 1 h 32"/>
                <a:gd name="T24" fmla="*/ 14 w 28"/>
                <a:gd name="T25" fmla="*/ 0 h 32"/>
                <a:gd name="T26" fmla="*/ 14 w 28"/>
                <a:gd name="T27" fmla="*/ 0 h 32"/>
                <a:gd name="T28" fmla="*/ 20 w 28"/>
                <a:gd name="T29" fmla="*/ 1 h 32"/>
                <a:gd name="T30" fmla="*/ 23 w 28"/>
                <a:gd name="T31" fmla="*/ 4 h 32"/>
                <a:gd name="T32" fmla="*/ 23 w 28"/>
                <a:gd name="T33" fmla="*/ 4 h 32"/>
                <a:gd name="T34" fmla="*/ 27 w 28"/>
                <a:gd name="T35" fmla="*/ 9 h 32"/>
                <a:gd name="T36" fmla="*/ 28 w 28"/>
                <a:gd name="T37" fmla="*/ 14 h 32"/>
                <a:gd name="T38" fmla="*/ 28 w 28"/>
                <a:gd name="T39" fmla="*/ 17 h 32"/>
                <a:gd name="T40" fmla="*/ 5 w 28"/>
                <a:gd name="T41" fmla="*/ 17 h 32"/>
                <a:gd name="T42" fmla="*/ 5 w 28"/>
                <a:gd name="T43" fmla="*/ 17 h 32"/>
                <a:gd name="T44" fmla="*/ 5 w 28"/>
                <a:gd name="T45" fmla="*/ 21 h 32"/>
                <a:gd name="T46" fmla="*/ 8 w 28"/>
                <a:gd name="T47" fmla="*/ 26 h 32"/>
                <a:gd name="T48" fmla="*/ 8 w 28"/>
                <a:gd name="T49" fmla="*/ 26 h 32"/>
                <a:gd name="T50" fmla="*/ 11 w 28"/>
                <a:gd name="T51" fmla="*/ 28 h 32"/>
                <a:gd name="T52" fmla="*/ 16 w 28"/>
                <a:gd name="T53" fmla="*/ 29 h 32"/>
                <a:gd name="T54" fmla="*/ 16 w 28"/>
                <a:gd name="T55" fmla="*/ 29 h 32"/>
                <a:gd name="T56" fmla="*/ 22 w 28"/>
                <a:gd name="T57" fmla="*/ 28 h 32"/>
                <a:gd name="T58" fmla="*/ 27 w 28"/>
                <a:gd name="T59" fmla="*/ 24 h 32"/>
                <a:gd name="T60" fmla="*/ 27 w 28"/>
                <a:gd name="T61" fmla="*/ 24 h 32"/>
                <a:gd name="T62" fmla="*/ 27 w 28"/>
                <a:gd name="T63" fmla="*/ 31 h 32"/>
                <a:gd name="T64" fmla="*/ 27 w 28"/>
                <a:gd name="T65" fmla="*/ 31 h 32"/>
                <a:gd name="T66" fmla="*/ 20 w 28"/>
                <a:gd name="T67" fmla="*/ 32 h 32"/>
                <a:gd name="T68" fmla="*/ 16 w 28"/>
                <a:gd name="T69" fmla="*/ 32 h 32"/>
                <a:gd name="T70" fmla="*/ 16 w 28"/>
                <a:gd name="T71" fmla="*/ 32 h 32"/>
                <a:gd name="T72" fmla="*/ 5 w 28"/>
                <a:gd name="T73" fmla="*/ 14 h 32"/>
                <a:gd name="T74" fmla="*/ 23 w 28"/>
                <a:gd name="T75" fmla="*/ 14 h 32"/>
                <a:gd name="T76" fmla="*/ 23 w 28"/>
                <a:gd name="T77" fmla="*/ 14 h 32"/>
                <a:gd name="T78" fmla="*/ 22 w 28"/>
                <a:gd name="T79" fmla="*/ 9 h 32"/>
                <a:gd name="T80" fmla="*/ 20 w 28"/>
                <a:gd name="T81" fmla="*/ 6 h 32"/>
                <a:gd name="T82" fmla="*/ 17 w 28"/>
                <a:gd name="T83" fmla="*/ 4 h 32"/>
                <a:gd name="T84" fmla="*/ 14 w 28"/>
                <a:gd name="T85" fmla="*/ 4 h 32"/>
                <a:gd name="T86" fmla="*/ 14 w 28"/>
                <a:gd name="T87" fmla="*/ 4 h 32"/>
                <a:gd name="T88" fmla="*/ 11 w 28"/>
                <a:gd name="T89" fmla="*/ 4 h 32"/>
                <a:gd name="T90" fmla="*/ 8 w 28"/>
                <a:gd name="T91" fmla="*/ 6 h 32"/>
                <a:gd name="T92" fmla="*/ 8 w 28"/>
                <a:gd name="T93" fmla="*/ 6 h 32"/>
                <a:gd name="T94" fmla="*/ 5 w 28"/>
                <a:gd name="T95" fmla="*/ 9 h 32"/>
                <a:gd name="T96" fmla="*/ 5 w 28"/>
                <a:gd name="T97" fmla="*/ 14 h 32"/>
                <a:gd name="T98" fmla="*/ 5 w 28"/>
                <a:gd name="T99"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 h="32">
                  <a:moveTo>
                    <a:pt x="16" y="32"/>
                  </a:moveTo>
                  <a:lnTo>
                    <a:pt x="16" y="32"/>
                  </a:lnTo>
                  <a:lnTo>
                    <a:pt x="9" y="32"/>
                  </a:lnTo>
                  <a:lnTo>
                    <a:pt x="3" y="29"/>
                  </a:lnTo>
                  <a:lnTo>
                    <a:pt x="3" y="29"/>
                  </a:lnTo>
                  <a:lnTo>
                    <a:pt x="0" y="23"/>
                  </a:lnTo>
                  <a:lnTo>
                    <a:pt x="0" y="17"/>
                  </a:lnTo>
                  <a:lnTo>
                    <a:pt x="0" y="17"/>
                  </a:lnTo>
                  <a:lnTo>
                    <a:pt x="0" y="10"/>
                  </a:lnTo>
                  <a:lnTo>
                    <a:pt x="3" y="4"/>
                  </a:lnTo>
                  <a:lnTo>
                    <a:pt x="3" y="4"/>
                  </a:lnTo>
                  <a:lnTo>
                    <a:pt x="8" y="1"/>
                  </a:lnTo>
                  <a:lnTo>
                    <a:pt x="14" y="0"/>
                  </a:lnTo>
                  <a:lnTo>
                    <a:pt x="14" y="0"/>
                  </a:lnTo>
                  <a:lnTo>
                    <a:pt x="20" y="1"/>
                  </a:lnTo>
                  <a:lnTo>
                    <a:pt x="23" y="4"/>
                  </a:lnTo>
                  <a:lnTo>
                    <a:pt x="23" y="4"/>
                  </a:lnTo>
                  <a:lnTo>
                    <a:pt x="27" y="9"/>
                  </a:lnTo>
                  <a:lnTo>
                    <a:pt x="28" y="14"/>
                  </a:lnTo>
                  <a:lnTo>
                    <a:pt x="28" y="17"/>
                  </a:lnTo>
                  <a:lnTo>
                    <a:pt x="5" y="17"/>
                  </a:lnTo>
                  <a:lnTo>
                    <a:pt x="5" y="17"/>
                  </a:lnTo>
                  <a:lnTo>
                    <a:pt x="5" y="21"/>
                  </a:lnTo>
                  <a:lnTo>
                    <a:pt x="8" y="26"/>
                  </a:lnTo>
                  <a:lnTo>
                    <a:pt x="8" y="26"/>
                  </a:lnTo>
                  <a:lnTo>
                    <a:pt x="11" y="28"/>
                  </a:lnTo>
                  <a:lnTo>
                    <a:pt x="16" y="29"/>
                  </a:lnTo>
                  <a:lnTo>
                    <a:pt x="16" y="29"/>
                  </a:lnTo>
                  <a:lnTo>
                    <a:pt x="22" y="28"/>
                  </a:lnTo>
                  <a:lnTo>
                    <a:pt x="27" y="24"/>
                  </a:lnTo>
                  <a:lnTo>
                    <a:pt x="27" y="24"/>
                  </a:lnTo>
                  <a:lnTo>
                    <a:pt x="27" y="31"/>
                  </a:lnTo>
                  <a:lnTo>
                    <a:pt x="27" y="31"/>
                  </a:lnTo>
                  <a:lnTo>
                    <a:pt x="20" y="32"/>
                  </a:lnTo>
                  <a:lnTo>
                    <a:pt x="16" y="32"/>
                  </a:lnTo>
                  <a:lnTo>
                    <a:pt x="16" y="32"/>
                  </a:lnTo>
                  <a:close/>
                  <a:moveTo>
                    <a:pt x="5" y="14"/>
                  </a:moveTo>
                  <a:lnTo>
                    <a:pt x="23" y="14"/>
                  </a:lnTo>
                  <a:lnTo>
                    <a:pt x="23" y="14"/>
                  </a:lnTo>
                  <a:lnTo>
                    <a:pt x="22" y="9"/>
                  </a:lnTo>
                  <a:lnTo>
                    <a:pt x="20" y="6"/>
                  </a:lnTo>
                  <a:lnTo>
                    <a:pt x="17" y="4"/>
                  </a:lnTo>
                  <a:lnTo>
                    <a:pt x="14" y="4"/>
                  </a:lnTo>
                  <a:lnTo>
                    <a:pt x="14" y="4"/>
                  </a:lnTo>
                  <a:lnTo>
                    <a:pt x="11" y="4"/>
                  </a:lnTo>
                  <a:lnTo>
                    <a:pt x="8" y="6"/>
                  </a:lnTo>
                  <a:lnTo>
                    <a:pt x="8" y="6"/>
                  </a:lnTo>
                  <a:lnTo>
                    <a:pt x="5" y="9"/>
                  </a:lnTo>
                  <a:lnTo>
                    <a:pt x="5" y="14"/>
                  </a:lnTo>
                  <a:lnTo>
                    <a:pt x="5"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18">
              <a:extLst>
                <a:ext uri="{FF2B5EF4-FFF2-40B4-BE49-F238E27FC236}">
                  <a16:creationId xmlns:a16="http://schemas.microsoft.com/office/drawing/2014/main" id="{EFE36115-8E86-49CA-AC50-3D81D3DCFB41}"/>
                </a:ext>
              </a:extLst>
            </p:cNvPr>
            <p:cNvSpPr>
              <a:spLocks/>
            </p:cNvSpPr>
            <p:nvPr/>
          </p:nvSpPr>
          <p:spPr bwMode="auto">
            <a:xfrm>
              <a:off x="4854575" y="5133908"/>
              <a:ext cx="20638" cy="25400"/>
            </a:xfrm>
            <a:custGeom>
              <a:avLst/>
              <a:gdLst>
                <a:gd name="T0" fmla="*/ 11 w 25"/>
                <a:gd name="T1" fmla="*/ 32 h 32"/>
                <a:gd name="T2" fmla="*/ 11 w 25"/>
                <a:gd name="T3" fmla="*/ 32 h 32"/>
                <a:gd name="T4" fmla="*/ 6 w 25"/>
                <a:gd name="T5" fmla="*/ 32 h 32"/>
                <a:gd name="T6" fmla="*/ 0 w 25"/>
                <a:gd name="T7" fmla="*/ 31 h 32"/>
                <a:gd name="T8" fmla="*/ 0 w 25"/>
                <a:gd name="T9" fmla="*/ 24 h 32"/>
                <a:gd name="T10" fmla="*/ 2 w 25"/>
                <a:gd name="T11" fmla="*/ 24 h 32"/>
                <a:gd name="T12" fmla="*/ 2 w 25"/>
                <a:gd name="T13" fmla="*/ 24 h 32"/>
                <a:gd name="T14" fmla="*/ 6 w 25"/>
                <a:gd name="T15" fmla="*/ 28 h 32"/>
                <a:gd name="T16" fmla="*/ 13 w 25"/>
                <a:gd name="T17" fmla="*/ 29 h 32"/>
                <a:gd name="T18" fmla="*/ 13 w 25"/>
                <a:gd name="T19" fmla="*/ 29 h 32"/>
                <a:gd name="T20" fmla="*/ 17 w 25"/>
                <a:gd name="T21" fmla="*/ 28 h 32"/>
                <a:gd name="T22" fmla="*/ 19 w 25"/>
                <a:gd name="T23" fmla="*/ 26 h 32"/>
                <a:gd name="T24" fmla="*/ 20 w 25"/>
                <a:gd name="T25" fmla="*/ 24 h 32"/>
                <a:gd name="T26" fmla="*/ 20 w 25"/>
                <a:gd name="T27" fmla="*/ 24 h 32"/>
                <a:gd name="T28" fmla="*/ 19 w 25"/>
                <a:gd name="T29" fmla="*/ 21 h 32"/>
                <a:gd name="T30" fmla="*/ 19 w 25"/>
                <a:gd name="T31" fmla="*/ 21 h 32"/>
                <a:gd name="T32" fmla="*/ 14 w 25"/>
                <a:gd name="T33" fmla="*/ 20 h 32"/>
                <a:gd name="T34" fmla="*/ 14 w 25"/>
                <a:gd name="T35" fmla="*/ 20 h 32"/>
                <a:gd name="T36" fmla="*/ 8 w 25"/>
                <a:gd name="T37" fmla="*/ 18 h 32"/>
                <a:gd name="T38" fmla="*/ 8 w 25"/>
                <a:gd name="T39" fmla="*/ 18 h 32"/>
                <a:gd name="T40" fmla="*/ 3 w 25"/>
                <a:gd name="T41" fmla="*/ 15 h 32"/>
                <a:gd name="T42" fmla="*/ 3 w 25"/>
                <a:gd name="T43" fmla="*/ 15 h 32"/>
                <a:gd name="T44" fmla="*/ 2 w 25"/>
                <a:gd name="T45" fmla="*/ 12 h 32"/>
                <a:gd name="T46" fmla="*/ 2 w 25"/>
                <a:gd name="T47" fmla="*/ 9 h 32"/>
                <a:gd name="T48" fmla="*/ 2 w 25"/>
                <a:gd name="T49" fmla="*/ 9 h 32"/>
                <a:gd name="T50" fmla="*/ 2 w 25"/>
                <a:gd name="T51" fmla="*/ 6 h 32"/>
                <a:gd name="T52" fmla="*/ 5 w 25"/>
                <a:gd name="T53" fmla="*/ 3 h 32"/>
                <a:gd name="T54" fmla="*/ 5 w 25"/>
                <a:gd name="T55" fmla="*/ 3 h 32"/>
                <a:gd name="T56" fmla="*/ 8 w 25"/>
                <a:gd name="T57" fmla="*/ 1 h 32"/>
                <a:gd name="T58" fmla="*/ 13 w 25"/>
                <a:gd name="T59" fmla="*/ 0 h 32"/>
                <a:gd name="T60" fmla="*/ 13 w 25"/>
                <a:gd name="T61" fmla="*/ 0 h 32"/>
                <a:gd name="T62" fmla="*/ 19 w 25"/>
                <a:gd name="T63" fmla="*/ 1 h 32"/>
                <a:gd name="T64" fmla="*/ 24 w 25"/>
                <a:gd name="T65" fmla="*/ 3 h 32"/>
                <a:gd name="T66" fmla="*/ 24 w 25"/>
                <a:gd name="T67" fmla="*/ 7 h 32"/>
                <a:gd name="T68" fmla="*/ 24 w 25"/>
                <a:gd name="T69" fmla="*/ 7 h 32"/>
                <a:gd name="T70" fmla="*/ 24 w 25"/>
                <a:gd name="T71" fmla="*/ 7 h 32"/>
                <a:gd name="T72" fmla="*/ 19 w 25"/>
                <a:gd name="T73" fmla="*/ 6 h 32"/>
                <a:gd name="T74" fmla="*/ 13 w 25"/>
                <a:gd name="T75" fmla="*/ 4 h 32"/>
                <a:gd name="T76" fmla="*/ 13 w 25"/>
                <a:gd name="T77" fmla="*/ 4 h 32"/>
                <a:gd name="T78" fmla="*/ 8 w 25"/>
                <a:gd name="T79" fmla="*/ 6 h 32"/>
                <a:gd name="T80" fmla="*/ 8 w 25"/>
                <a:gd name="T81" fmla="*/ 6 h 32"/>
                <a:gd name="T82" fmla="*/ 6 w 25"/>
                <a:gd name="T83" fmla="*/ 7 h 32"/>
                <a:gd name="T84" fmla="*/ 6 w 25"/>
                <a:gd name="T85" fmla="*/ 9 h 32"/>
                <a:gd name="T86" fmla="*/ 6 w 25"/>
                <a:gd name="T87" fmla="*/ 9 h 32"/>
                <a:gd name="T88" fmla="*/ 6 w 25"/>
                <a:gd name="T89" fmla="*/ 12 h 32"/>
                <a:gd name="T90" fmla="*/ 6 w 25"/>
                <a:gd name="T91" fmla="*/ 12 h 32"/>
                <a:gd name="T92" fmla="*/ 11 w 25"/>
                <a:gd name="T93" fmla="*/ 14 h 32"/>
                <a:gd name="T94" fmla="*/ 17 w 25"/>
                <a:gd name="T95" fmla="*/ 15 h 32"/>
                <a:gd name="T96" fmla="*/ 17 w 25"/>
                <a:gd name="T97" fmla="*/ 15 h 32"/>
                <a:gd name="T98" fmla="*/ 20 w 25"/>
                <a:gd name="T99" fmla="*/ 17 h 32"/>
                <a:gd name="T100" fmla="*/ 22 w 25"/>
                <a:gd name="T101" fmla="*/ 18 h 32"/>
                <a:gd name="T102" fmla="*/ 22 w 25"/>
                <a:gd name="T103" fmla="*/ 18 h 32"/>
                <a:gd name="T104" fmla="*/ 24 w 25"/>
                <a:gd name="T105" fmla="*/ 20 h 32"/>
                <a:gd name="T106" fmla="*/ 25 w 25"/>
                <a:gd name="T107" fmla="*/ 23 h 32"/>
                <a:gd name="T108" fmla="*/ 25 w 25"/>
                <a:gd name="T109" fmla="*/ 23 h 32"/>
                <a:gd name="T110" fmla="*/ 24 w 25"/>
                <a:gd name="T111" fmla="*/ 28 h 32"/>
                <a:gd name="T112" fmla="*/ 20 w 25"/>
                <a:gd name="T113" fmla="*/ 31 h 32"/>
                <a:gd name="T114" fmla="*/ 20 w 25"/>
                <a:gd name="T115" fmla="*/ 31 h 32"/>
                <a:gd name="T116" fmla="*/ 17 w 25"/>
                <a:gd name="T117" fmla="*/ 32 h 32"/>
                <a:gd name="T118" fmla="*/ 11 w 25"/>
                <a:gd name="T119" fmla="*/ 32 h 32"/>
                <a:gd name="T120" fmla="*/ 11 w 25"/>
                <a:gd name="T1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 h="32">
                  <a:moveTo>
                    <a:pt x="11" y="32"/>
                  </a:moveTo>
                  <a:lnTo>
                    <a:pt x="11" y="32"/>
                  </a:lnTo>
                  <a:lnTo>
                    <a:pt x="6" y="32"/>
                  </a:lnTo>
                  <a:lnTo>
                    <a:pt x="0" y="31"/>
                  </a:lnTo>
                  <a:lnTo>
                    <a:pt x="0" y="24"/>
                  </a:lnTo>
                  <a:lnTo>
                    <a:pt x="2" y="24"/>
                  </a:lnTo>
                  <a:lnTo>
                    <a:pt x="2" y="24"/>
                  </a:lnTo>
                  <a:lnTo>
                    <a:pt x="6" y="28"/>
                  </a:lnTo>
                  <a:lnTo>
                    <a:pt x="13" y="29"/>
                  </a:lnTo>
                  <a:lnTo>
                    <a:pt x="13" y="29"/>
                  </a:lnTo>
                  <a:lnTo>
                    <a:pt x="17" y="28"/>
                  </a:lnTo>
                  <a:lnTo>
                    <a:pt x="19" y="26"/>
                  </a:lnTo>
                  <a:lnTo>
                    <a:pt x="20" y="24"/>
                  </a:lnTo>
                  <a:lnTo>
                    <a:pt x="20" y="24"/>
                  </a:lnTo>
                  <a:lnTo>
                    <a:pt x="19" y="21"/>
                  </a:lnTo>
                  <a:lnTo>
                    <a:pt x="19" y="21"/>
                  </a:lnTo>
                  <a:lnTo>
                    <a:pt x="14" y="20"/>
                  </a:lnTo>
                  <a:lnTo>
                    <a:pt x="14" y="20"/>
                  </a:lnTo>
                  <a:lnTo>
                    <a:pt x="8" y="18"/>
                  </a:lnTo>
                  <a:lnTo>
                    <a:pt x="8" y="18"/>
                  </a:lnTo>
                  <a:lnTo>
                    <a:pt x="3" y="15"/>
                  </a:lnTo>
                  <a:lnTo>
                    <a:pt x="3" y="15"/>
                  </a:lnTo>
                  <a:lnTo>
                    <a:pt x="2" y="12"/>
                  </a:lnTo>
                  <a:lnTo>
                    <a:pt x="2" y="9"/>
                  </a:lnTo>
                  <a:lnTo>
                    <a:pt x="2" y="9"/>
                  </a:lnTo>
                  <a:lnTo>
                    <a:pt x="2" y="6"/>
                  </a:lnTo>
                  <a:lnTo>
                    <a:pt x="5" y="3"/>
                  </a:lnTo>
                  <a:lnTo>
                    <a:pt x="5" y="3"/>
                  </a:lnTo>
                  <a:lnTo>
                    <a:pt x="8" y="1"/>
                  </a:lnTo>
                  <a:lnTo>
                    <a:pt x="13" y="0"/>
                  </a:lnTo>
                  <a:lnTo>
                    <a:pt x="13" y="0"/>
                  </a:lnTo>
                  <a:lnTo>
                    <a:pt x="19" y="1"/>
                  </a:lnTo>
                  <a:lnTo>
                    <a:pt x="24" y="3"/>
                  </a:lnTo>
                  <a:lnTo>
                    <a:pt x="24" y="7"/>
                  </a:lnTo>
                  <a:lnTo>
                    <a:pt x="24" y="7"/>
                  </a:lnTo>
                  <a:lnTo>
                    <a:pt x="24" y="7"/>
                  </a:lnTo>
                  <a:lnTo>
                    <a:pt x="19" y="6"/>
                  </a:lnTo>
                  <a:lnTo>
                    <a:pt x="13" y="4"/>
                  </a:lnTo>
                  <a:lnTo>
                    <a:pt x="13" y="4"/>
                  </a:lnTo>
                  <a:lnTo>
                    <a:pt x="8" y="6"/>
                  </a:lnTo>
                  <a:lnTo>
                    <a:pt x="8" y="6"/>
                  </a:lnTo>
                  <a:lnTo>
                    <a:pt x="6" y="7"/>
                  </a:lnTo>
                  <a:lnTo>
                    <a:pt x="6" y="9"/>
                  </a:lnTo>
                  <a:lnTo>
                    <a:pt x="6" y="9"/>
                  </a:lnTo>
                  <a:lnTo>
                    <a:pt x="6" y="12"/>
                  </a:lnTo>
                  <a:lnTo>
                    <a:pt x="6" y="12"/>
                  </a:lnTo>
                  <a:lnTo>
                    <a:pt x="11" y="14"/>
                  </a:lnTo>
                  <a:lnTo>
                    <a:pt x="17" y="15"/>
                  </a:lnTo>
                  <a:lnTo>
                    <a:pt x="17" y="15"/>
                  </a:lnTo>
                  <a:lnTo>
                    <a:pt x="20" y="17"/>
                  </a:lnTo>
                  <a:lnTo>
                    <a:pt x="22" y="18"/>
                  </a:lnTo>
                  <a:lnTo>
                    <a:pt x="22" y="18"/>
                  </a:lnTo>
                  <a:lnTo>
                    <a:pt x="24" y="20"/>
                  </a:lnTo>
                  <a:lnTo>
                    <a:pt x="25" y="23"/>
                  </a:lnTo>
                  <a:lnTo>
                    <a:pt x="25" y="23"/>
                  </a:lnTo>
                  <a:lnTo>
                    <a:pt x="24" y="28"/>
                  </a:lnTo>
                  <a:lnTo>
                    <a:pt x="20" y="31"/>
                  </a:lnTo>
                  <a:lnTo>
                    <a:pt x="20" y="31"/>
                  </a:lnTo>
                  <a:lnTo>
                    <a:pt x="17" y="32"/>
                  </a:lnTo>
                  <a:lnTo>
                    <a:pt x="11" y="32"/>
                  </a:lnTo>
                  <a:lnTo>
                    <a:pt x="11"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19">
              <a:extLst>
                <a:ext uri="{FF2B5EF4-FFF2-40B4-BE49-F238E27FC236}">
                  <a16:creationId xmlns:a16="http://schemas.microsoft.com/office/drawing/2014/main" id="{7F82209A-0015-4D49-83AF-C4AE4A44B86B}"/>
                </a:ext>
              </a:extLst>
            </p:cNvPr>
            <p:cNvSpPr>
              <a:spLocks noEditPoints="1"/>
            </p:cNvSpPr>
            <p:nvPr/>
          </p:nvSpPr>
          <p:spPr bwMode="auto">
            <a:xfrm>
              <a:off x="4876800" y="5133908"/>
              <a:ext cx="22225" cy="25400"/>
            </a:xfrm>
            <a:custGeom>
              <a:avLst/>
              <a:gdLst>
                <a:gd name="T0" fmla="*/ 17 w 28"/>
                <a:gd name="T1" fmla="*/ 32 h 32"/>
                <a:gd name="T2" fmla="*/ 17 w 28"/>
                <a:gd name="T3" fmla="*/ 32 h 32"/>
                <a:gd name="T4" fmla="*/ 10 w 28"/>
                <a:gd name="T5" fmla="*/ 32 h 32"/>
                <a:gd name="T6" fmla="*/ 5 w 28"/>
                <a:gd name="T7" fmla="*/ 29 h 32"/>
                <a:gd name="T8" fmla="*/ 5 w 28"/>
                <a:gd name="T9" fmla="*/ 29 h 32"/>
                <a:gd name="T10" fmla="*/ 2 w 28"/>
                <a:gd name="T11" fmla="*/ 23 h 32"/>
                <a:gd name="T12" fmla="*/ 0 w 28"/>
                <a:gd name="T13" fmla="*/ 17 h 32"/>
                <a:gd name="T14" fmla="*/ 0 w 28"/>
                <a:gd name="T15" fmla="*/ 17 h 32"/>
                <a:gd name="T16" fmla="*/ 2 w 28"/>
                <a:gd name="T17" fmla="*/ 10 h 32"/>
                <a:gd name="T18" fmla="*/ 5 w 28"/>
                <a:gd name="T19" fmla="*/ 4 h 32"/>
                <a:gd name="T20" fmla="*/ 5 w 28"/>
                <a:gd name="T21" fmla="*/ 4 h 32"/>
                <a:gd name="T22" fmla="*/ 10 w 28"/>
                <a:gd name="T23" fmla="*/ 1 h 32"/>
                <a:gd name="T24" fmla="*/ 16 w 28"/>
                <a:gd name="T25" fmla="*/ 0 h 32"/>
                <a:gd name="T26" fmla="*/ 16 w 28"/>
                <a:gd name="T27" fmla="*/ 0 h 32"/>
                <a:gd name="T28" fmla="*/ 20 w 28"/>
                <a:gd name="T29" fmla="*/ 1 h 32"/>
                <a:gd name="T30" fmla="*/ 25 w 28"/>
                <a:gd name="T31" fmla="*/ 4 h 32"/>
                <a:gd name="T32" fmla="*/ 25 w 28"/>
                <a:gd name="T33" fmla="*/ 4 h 32"/>
                <a:gd name="T34" fmla="*/ 27 w 28"/>
                <a:gd name="T35" fmla="*/ 9 h 32"/>
                <a:gd name="T36" fmla="*/ 28 w 28"/>
                <a:gd name="T37" fmla="*/ 14 h 32"/>
                <a:gd name="T38" fmla="*/ 28 w 28"/>
                <a:gd name="T39" fmla="*/ 17 h 32"/>
                <a:gd name="T40" fmla="*/ 5 w 28"/>
                <a:gd name="T41" fmla="*/ 17 h 32"/>
                <a:gd name="T42" fmla="*/ 5 w 28"/>
                <a:gd name="T43" fmla="*/ 17 h 32"/>
                <a:gd name="T44" fmla="*/ 6 w 28"/>
                <a:gd name="T45" fmla="*/ 21 h 32"/>
                <a:gd name="T46" fmla="*/ 8 w 28"/>
                <a:gd name="T47" fmla="*/ 26 h 32"/>
                <a:gd name="T48" fmla="*/ 8 w 28"/>
                <a:gd name="T49" fmla="*/ 26 h 32"/>
                <a:gd name="T50" fmla="*/ 13 w 28"/>
                <a:gd name="T51" fmla="*/ 28 h 32"/>
                <a:gd name="T52" fmla="*/ 17 w 28"/>
                <a:gd name="T53" fmla="*/ 29 h 32"/>
                <a:gd name="T54" fmla="*/ 17 w 28"/>
                <a:gd name="T55" fmla="*/ 29 h 32"/>
                <a:gd name="T56" fmla="*/ 22 w 28"/>
                <a:gd name="T57" fmla="*/ 28 h 32"/>
                <a:gd name="T58" fmla="*/ 27 w 28"/>
                <a:gd name="T59" fmla="*/ 24 h 32"/>
                <a:gd name="T60" fmla="*/ 28 w 28"/>
                <a:gd name="T61" fmla="*/ 24 h 32"/>
                <a:gd name="T62" fmla="*/ 28 w 28"/>
                <a:gd name="T63" fmla="*/ 31 h 32"/>
                <a:gd name="T64" fmla="*/ 28 w 28"/>
                <a:gd name="T65" fmla="*/ 31 h 32"/>
                <a:gd name="T66" fmla="*/ 22 w 28"/>
                <a:gd name="T67" fmla="*/ 32 h 32"/>
                <a:gd name="T68" fmla="*/ 17 w 28"/>
                <a:gd name="T69" fmla="*/ 32 h 32"/>
                <a:gd name="T70" fmla="*/ 17 w 28"/>
                <a:gd name="T71" fmla="*/ 32 h 32"/>
                <a:gd name="T72" fmla="*/ 5 w 28"/>
                <a:gd name="T73" fmla="*/ 14 h 32"/>
                <a:gd name="T74" fmla="*/ 24 w 28"/>
                <a:gd name="T75" fmla="*/ 14 h 32"/>
                <a:gd name="T76" fmla="*/ 24 w 28"/>
                <a:gd name="T77" fmla="*/ 14 h 32"/>
                <a:gd name="T78" fmla="*/ 24 w 28"/>
                <a:gd name="T79" fmla="*/ 9 h 32"/>
                <a:gd name="T80" fmla="*/ 22 w 28"/>
                <a:gd name="T81" fmla="*/ 6 h 32"/>
                <a:gd name="T82" fmla="*/ 19 w 28"/>
                <a:gd name="T83" fmla="*/ 4 h 32"/>
                <a:gd name="T84" fmla="*/ 14 w 28"/>
                <a:gd name="T85" fmla="*/ 4 h 32"/>
                <a:gd name="T86" fmla="*/ 14 w 28"/>
                <a:gd name="T87" fmla="*/ 4 h 32"/>
                <a:gd name="T88" fmla="*/ 11 w 28"/>
                <a:gd name="T89" fmla="*/ 4 h 32"/>
                <a:gd name="T90" fmla="*/ 8 w 28"/>
                <a:gd name="T91" fmla="*/ 6 h 32"/>
                <a:gd name="T92" fmla="*/ 8 w 28"/>
                <a:gd name="T93" fmla="*/ 6 h 32"/>
                <a:gd name="T94" fmla="*/ 6 w 28"/>
                <a:gd name="T95" fmla="*/ 9 h 32"/>
                <a:gd name="T96" fmla="*/ 5 w 28"/>
                <a:gd name="T97" fmla="*/ 14 h 32"/>
                <a:gd name="T98" fmla="*/ 5 w 28"/>
                <a:gd name="T99"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 h="32">
                  <a:moveTo>
                    <a:pt x="17" y="32"/>
                  </a:moveTo>
                  <a:lnTo>
                    <a:pt x="17" y="32"/>
                  </a:lnTo>
                  <a:lnTo>
                    <a:pt x="10" y="32"/>
                  </a:lnTo>
                  <a:lnTo>
                    <a:pt x="5" y="29"/>
                  </a:lnTo>
                  <a:lnTo>
                    <a:pt x="5" y="29"/>
                  </a:lnTo>
                  <a:lnTo>
                    <a:pt x="2" y="23"/>
                  </a:lnTo>
                  <a:lnTo>
                    <a:pt x="0" y="17"/>
                  </a:lnTo>
                  <a:lnTo>
                    <a:pt x="0" y="17"/>
                  </a:lnTo>
                  <a:lnTo>
                    <a:pt x="2" y="10"/>
                  </a:lnTo>
                  <a:lnTo>
                    <a:pt x="5" y="4"/>
                  </a:lnTo>
                  <a:lnTo>
                    <a:pt x="5" y="4"/>
                  </a:lnTo>
                  <a:lnTo>
                    <a:pt x="10" y="1"/>
                  </a:lnTo>
                  <a:lnTo>
                    <a:pt x="16" y="0"/>
                  </a:lnTo>
                  <a:lnTo>
                    <a:pt x="16" y="0"/>
                  </a:lnTo>
                  <a:lnTo>
                    <a:pt x="20" y="1"/>
                  </a:lnTo>
                  <a:lnTo>
                    <a:pt x="25" y="4"/>
                  </a:lnTo>
                  <a:lnTo>
                    <a:pt x="25" y="4"/>
                  </a:lnTo>
                  <a:lnTo>
                    <a:pt x="27" y="9"/>
                  </a:lnTo>
                  <a:lnTo>
                    <a:pt x="28" y="14"/>
                  </a:lnTo>
                  <a:lnTo>
                    <a:pt x="28" y="17"/>
                  </a:lnTo>
                  <a:lnTo>
                    <a:pt x="5" y="17"/>
                  </a:lnTo>
                  <a:lnTo>
                    <a:pt x="5" y="17"/>
                  </a:lnTo>
                  <a:lnTo>
                    <a:pt x="6" y="21"/>
                  </a:lnTo>
                  <a:lnTo>
                    <a:pt x="8" y="26"/>
                  </a:lnTo>
                  <a:lnTo>
                    <a:pt x="8" y="26"/>
                  </a:lnTo>
                  <a:lnTo>
                    <a:pt x="13" y="28"/>
                  </a:lnTo>
                  <a:lnTo>
                    <a:pt x="17" y="29"/>
                  </a:lnTo>
                  <a:lnTo>
                    <a:pt x="17" y="29"/>
                  </a:lnTo>
                  <a:lnTo>
                    <a:pt x="22" y="28"/>
                  </a:lnTo>
                  <a:lnTo>
                    <a:pt x="27" y="24"/>
                  </a:lnTo>
                  <a:lnTo>
                    <a:pt x="28" y="24"/>
                  </a:lnTo>
                  <a:lnTo>
                    <a:pt x="28" y="31"/>
                  </a:lnTo>
                  <a:lnTo>
                    <a:pt x="28" y="31"/>
                  </a:lnTo>
                  <a:lnTo>
                    <a:pt x="22" y="32"/>
                  </a:lnTo>
                  <a:lnTo>
                    <a:pt x="17" y="32"/>
                  </a:lnTo>
                  <a:lnTo>
                    <a:pt x="17" y="32"/>
                  </a:lnTo>
                  <a:close/>
                  <a:moveTo>
                    <a:pt x="5" y="14"/>
                  </a:moveTo>
                  <a:lnTo>
                    <a:pt x="24" y="14"/>
                  </a:lnTo>
                  <a:lnTo>
                    <a:pt x="24" y="14"/>
                  </a:lnTo>
                  <a:lnTo>
                    <a:pt x="24" y="9"/>
                  </a:lnTo>
                  <a:lnTo>
                    <a:pt x="22" y="6"/>
                  </a:lnTo>
                  <a:lnTo>
                    <a:pt x="19" y="4"/>
                  </a:lnTo>
                  <a:lnTo>
                    <a:pt x="14" y="4"/>
                  </a:lnTo>
                  <a:lnTo>
                    <a:pt x="14" y="4"/>
                  </a:lnTo>
                  <a:lnTo>
                    <a:pt x="11" y="4"/>
                  </a:lnTo>
                  <a:lnTo>
                    <a:pt x="8" y="6"/>
                  </a:lnTo>
                  <a:lnTo>
                    <a:pt x="8" y="6"/>
                  </a:lnTo>
                  <a:lnTo>
                    <a:pt x="6" y="9"/>
                  </a:lnTo>
                  <a:lnTo>
                    <a:pt x="5" y="14"/>
                  </a:lnTo>
                  <a:lnTo>
                    <a:pt x="5"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20">
              <a:extLst>
                <a:ext uri="{FF2B5EF4-FFF2-40B4-BE49-F238E27FC236}">
                  <a16:creationId xmlns:a16="http://schemas.microsoft.com/office/drawing/2014/main" id="{8A7EBE04-F9ED-4302-920A-2EC5124F9FE3}"/>
                </a:ext>
              </a:extLst>
            </p:cNvPr>
            <p:cNvSpPr>
              <a:spLocks/>
            </p:cNvSpPr>
            <p:nvPr/>
          </p:nvSpPr>
          <p:spPr bwMode="auto">
            <a:xfrm>
              <a:off x="4903788" y="5133908"/>
              <a:ext cx="20638" cy="25400"/>
            </a:xfrm>
            <a:custGeom>
              <a:avLst/>
              <a:gdLst>
                <a:gd name="T0" fmla="*/ 27 w 27"/>
                <a:gd name="T1" fmla="*/ 32 h 32"/>
                <a:gd name="T2" fmla="*/ 22 w 27"/>
                <a:gd name="T3" fmla="*/ 32 h 32"/>
                <a:gd name="T4" fmla="*/ 22 w 27"/>
                <a:gd name="T5" fmla="*/ 15 h 32"/>
                <a:gd name="T6" fmla="*/ 22 w 27"/>
                <a:gd name="T7" fmla="*/ 15 h 32"/>
                <a:gd name="T8" fmla="*/ 21 w 27"/>
                <a:gd name="T9" fmla="*/ 9 h 32"/>
                <a:gd name="T10" fmla="*/ 21 w 27"/>
                <a:gd name="T11" fmla="*/ 6 h 32"/>
                <a:gd name="T12" fmla="*/ 21 w 27"/>
                <a:gd name="T13" fmla="*/ 6 h 32"/>
                <a:gd name="T14" fmla="*/ 18 w 27"/>
                <a:gd name="T15" fmla="*/ 6 h 32"/>
                <a:gd name="T16" fmla="*/ 14 w 27"/>
                <a:gd name="T17" fmla="*/ 4 h 32"/>
                <a:gd name="T18" fmla="*/ 14 w 27"/>
                <a:gd name="T19" fmla="*/ 4 h 32"/>
                <a:gd name="T20" fmla="*/ 10 w 27"/>
                <a:gd name="T21" fmla="*/ 6 h 32"/>
                <a:gd name="T22" fmla="*/ 5 w 27"/>
                <a:gd name="T23" fmla="*/ 9 h 32"/>
                <a:gd name="T24" fmla="*/ 5 w 27"/>
                <a:gd name="T25" fmla="*/ 32 h 32"/>
                <a:gd name="T26" fmla="*/ 0 w 27"/>
                <a:gd name="T27" fmla="*/ 32 h 32"/>
                <a:gd name="T28" fmla="*/ 0 w 27"/>
                <a:gd name="T29" fmla="*/ 1 h 32"/>
                <a:gd name="T30" fmla="*/ 5 w 27"/>
                <a:gd name="T31" fmla="*/ 1 h 32"/>
                <a:gd name="T32" fmla="*/ 5 w 27"/>
                <a:gd name="T33" fmla="*/ 4 h 32"/>
                <a:gd name="T34" fmla="*/ 5 w 27"/>
                <a:gd name="T35" fmla="*/ 4 h 32"/>
                <a:gd name="T36" fmla="*/ 11 w 27"/>
                <a:gd name="T37" fmla="*/ 1 h 32"/>
                <a:gd name="T38" fmla="*/ 16 w 27"/>
                <a:gd name="T39" fmla="*/ 0 h 32"/>
                <a:gd name="T40" fmla="*/ 16 w 27"/>
                <a:gd name="T41" fmla="*/ 0 h 32"/>
                <a:gd name="T42" fmla="*/ 21 w 27"/>
                <a:gd name="T43" fmla="*/ 1 h 32"/>
                <a:gd name="T44" fmla="*/ 24 w 27"/>
                <a:gd name="T45" fmla="*/ 3 h 32"/>
                <a:gd name="T46" fmla="*/ 24 w 27"/>
                <a:gd name="T47" fmla="*/ 3 h 32"/>
                <a:gd name="T48" fmla="*/ 25 w 27"/>
                <a:gd name="T49" fmla="*/ 7 h 32"/>
                <a:gd name="T50" fmla="*/ 27 w 27"/>
                <a:gd name="T51" fmla="*/ 12 h 32"/>
                <a:gd name="T52" fmla="*/ 27 w 27"/>
                <a:gd name="T5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2">
                  <a:moveTo>
                    <a:pt x="27" y="32"/>
                  </a:moveTo>
                  <a:lnTo>
                    <a:pt x="22" y="32"/>
                  </a:lnTo>
                  <a:lnTo>
                    <a:pt x="22" y="15"/>
                  </a:lnTo>
                  <a:lnTo>
                    <a:pt x="22" y="15"/>
                  </a:lnTo>
                  <a:lnTo>
                    <a:pt x="21" y="9"/>
                  </a:lnTo>
                  <a:lnTo>
                    <a:pt x="21" y="6"/>
                  </a:lnTo>
                  <a:lnTo>
                    <a:pt x="21" y="6"/>
                  </a:lnTo>
                  <a:lnTo>
                    <a:pt x="18" y="6"/>
                  </a:lnTo>
                  <a:lnTo>
                    <a:pt x="14" y="4"/>
                  </a:lnTo>
                  <a:lnTo>
                    <a:pt x="14" y="4"/>
                  </a:lnTo>
                  <a:lnTo>
                    <a:pt x="10" y="6"/>
                  </a:lnTo>
                  <a:lnTo>
                    <a:pt x="5" y="9"/>
                  </a:lnTo>
                  <a:lnTo>
                    <a:pt x="5" y="32"/>
                  </a:lnTo>
                  <a:lnTo>
                    <a:pt x="0" y="32"/>
                  </a:lnTo>
                  <a:lnTo>
                    <a:pt x="0" y="1"/>
                  </a:lnTo>
                  <a:lnTo>
                    <a:pt x="5" y="1"/>
                  </a:lnTo>
                  <a:lnTo>
                    <a:pt x="5" y="4"/>
                  </a:lnTo>
                  <a:lnTo>
                    <a:pt x="5" y="4"/>
                  </a:lnTo>
                  <a:lnTo>
                    <a:pt x="11" y="1"/>
                  </a:lnTo>
                  <a:lnTo>
                    <a:pt x="16" y="0"/>
                  </a:lnTo>
                  <a:lnTo>
                    <a:pt x="16" y="0"/>
                  </a:lnTo>
                  <a:lnTo>
                    <a:pt x="21" y="1"/>
                  </a:lnTo>
                  <a:lnTo>
                    <a:pt x="24" y="3"/>
                  </a:lnTo>
                  <a:lnTo>
                    <a:pt x="24" y="3"/>
                  </a:lnTo>
                  <a:lnTo>
                    <a:pt x="25" y="7"/>
                  </a:lnTo>
                  <a:lnTo>
                    <a:pt x="27" y="12"/>
                  </a:lnTo>
                  <a:lnTo>
                    <a:pt x="27"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21">
              <a:extLst>
                <a:ext uri="{FF2B5EF4-FFF2-40B4-BE49-F238E27FC236}">
                  <a16:creationId xmlns:a16="http://schemas.microsoft.com/office/drawing/2014/main" id="{BC8684E2-14F5-40C2-9F89-AF4FDDB1F80D}"/>
                </a:ext>
              </a:extLst>
            </p:cNvPr>
            <p:cNvSpPr>
              <a:spLocks/>
            </p:cNvSpPr>
            <p:nvPr/>
          </p:nvSpPr>
          <p:spPr bwMode="auto">
            <a:xfrm>
              <a:off x="4929188" y="5127558"/>
              <a:ext cx="14288" cy="31750"/>
            </a:xfrm>
            <a:custGeom>
              <a:avLst/>
              <a:gdLst>
                <a:gd name="T0" fmla="*/ 14 w 18"/>
                <a:gd name="T1" fmla="*/ 40 h 40"/>
                <a:gd name="T2" fmla="*/ 14 w 18"/>
                <a:gd name="T3" fmla="*/ 40 h 40"/>
                <a:gd name="T4" fmla="*/ 9 w 18"/>
                <a:gd name="T5" fmla="*/ 40 h 40"/>
                <a:gd name="T6" fmla="*/ 6 w 18"/>
                <a:gd name="T7" fmla="*/ 37 h 40"/>
                <a:gd name="T8" fmla="*/ 4 w 18"/>
                <a:gd name="T9" fmla="*/ 34 h 40"/>
                <a:gd name="T10" fmla="*/ 3 w 18"/>
                <a:gd name="T11" fmla="*/ 29 h 40"/>
                <a:gd name="T12" fmla="*/ 3 w 18"/>
                <a:gd name="T13" fmla="*/ 12 h 40"/>
                <a:gd name="T14" fmla="*/ 0 w 18"/>
                <a:gd name="T15" fmla="*/ 12 h 40"/>
                <a:gd name="T16" fmla="*/ 0 w 18"/>
                <a:gd name="T17" fmla="*/ 9 h 40"/>
                <a:gd name="T18" fmla="*/ 3 w 18"/>
                <a:gd name="T19" fmla="*/ 9 h 40"/>
                <a:gd name="T20" fmla="*/ 3 w 18"/>
                <a:gd name="T21" fmla="*/ 0 h 40"/>
                <a:gd name="T22" fmla="*/ 7 w 18"/>
                <a:gd name="T23" fmla="*/ 0 h 40"/>
                <a:gd name="T24" fmla="*/ 7 w 18"/>
                <a:gd name="T25" fmla="*/ 9 h 40"/>
                <a:gd name="T26" fmla="*/ 18 w 18"/>
                <a:gd name="T27" fmla="*/ 9 h 40"/>
                <a:gd name="T28" fmla="*/ 18 w 18"/>
                <a:gd name="T29" fmla="*/ 12 h 40"/>
                <a:gd name="T30" fmla="*/ 7 w 18"/>
                <a:gd name="T31" fmla="*/ 12 h 40"/>
                <a:gd name="T32" fmla="*/ 7 w 18"/>
                <a:gd name="T33" fmla="*/ 28 h 40"/>
                <a:gd name="T34" fmla="*/ 7 w 18"/>
                <a:gd name="T35" fmla="*/ 28 h 40"/>
                <a:gd name="T36" fmla="*/ 9 w 18"/>
                <a:gd name="T37" fmla="*/ 34 h 40"/>
                <a:gd name="T38" fmla="*/ 9 w 18"/>
                <a:gd name="T39" fmla="*/ 34 h 40"/>
                <a:gd name="T40" fmla="*/ 11 w 18"/>
                <a:gd name="T41" fmla="*/ 36 h 40"/>
                <a:gd name="T42" fmla="*/ 11 w 18"/>
                <a:gd name="T43" fmla="*/ 36 h 40"/>
                <a:gd name="T44" fmla="*/ 14 w 18"/>
                <a:gd name="T45" fmla="*/ 36 h 40"/>
                <a:gd name="T46" fmla="*/ 14 w 18"/>
                <a:gd name="T47" fmla="*/ 36 h 40"/>
                <a:gd name="T48" fmla="*/ 18 w 18"/>
                <a:gd name="T49" fmla="*/ 36 h 40"/>
                <a:gd name="T50" fmla="*/ 18 w 18"/>
                <a:gd name="T51" fmla="*/ 36 h 40"/>
                <a:gd name="T52" fmla="*/ 18 w 18"/>
                <a:gd name="T53" fmla="*/ 40 h 40"/>
                <a:gd name="T54" fmla="*/ 18 w 18"/>
                <a:gd name="T55" fmla="*/ 40 h 40"/>
                <a:gd name="T56" fmla="*/ 14 w 18"/>
                <a:gd name="T57" fmla="*/ 40 h 40"/>
                <a:gd name="T58" fmla="*/ 14 w 18"/>
                <a:gd name="T5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40">
                  <a:moveTo>
                    <a:pt x="14" y="40"/>
                  </a:moveTo>
                  <a:lnTo>
                    <a:pt x="14" y="40"/>
                  </a:lnTo>
                  <a:lnTo>
                    <a:pt x="9" y="40"/>
                  </a:lnTo>
                  <a:lnTo>
                    <a:pt x="6" y="37"/>
                  </a:lnTo>
                  <a:lnTo>
                    <a:pt x="4" y="34"/>
                  </a:lnTo>
                  <a:lnTo>
                    <a:pt x="3" y="29"/>
                  </a:lnTo>
                  <a:lnTo>
                    <a:pt x="3" y="12"/>
                  </a:lnTo>
                  <a:lnTo>
                    <a:pt x="0" y="12"/>
                  </a:lnTo>
                  <a:lnTo>
                    <a:pt x="0" y="9"/>
                  </a:lnTo>
                  <a:lnTo>
                    <a:pt x="3" y="9"/>
                  </a:lnTo>
                  <a:lnTo>
                    <a:pt x="3" y="0"/>
                  </a:lnTo>
                  <a:lnTo>
                    <a:pt x="7" y="0"/>
                  </a:lnTo>
                  <a:lnTo>
                    <a:pt x="7" y="9"/>
                  </a:lnTo>
                  <a:lnTo>
                    <a:pt x="18" y="9"/>
                  </a:lnTo>
                  <a:lnTo>
                    <a:pt x="18" y="12"/>
                  </a:lnTo>
                  <a:lnTo>
                    <a:pt x="7" y="12"/>
                  </a:lnTo>
                  <a:lnTo>
                    <a:pt x="7" y="28"/>
                  </a:lnTo>
                  <a:lnTo>
                    <a:pt x="7" y="28"/>
                  </a:lnTo>
                  <a:lnTo>
                    <a:pt x="9" y="34"/>
                  </a:lnTo>
                  <a:lnTo>
                    <a:pt x="9" y="34"/>
                  </a:lnTo>
                  <a:lnTo>
                    <a:pt x="11" y="36"/>
                  </a:lnTo>
                  <a:lnTo>
                    <a:pt x="11" y="36"/>
                  </a:lnTo>
                  <a:lnTo>
                    <a:pt x="14" y="36"/>
                  </a:lnTo>
                  <a:lnTo>
                    <a:pt x="14" y="36"/>
                  </a:lnTo>
                  <a:lnTo>
                    <a:pt x="18" y="36"/>
                  </a:lnTo>
                  <a:lnTo>
                    <a:pt x="18" y="36"/>
                  </a:lnTo>
                  <a:lnTo>
                    <a:pt x="18" y="40"/>
                  </a:lnTo>
                  <a:lnTo>
                    <a:pt x="18" y="40"/>
                  </a:lnTo>
                  <a:lnTo>
                    <a:pt x="14" y="40"/>
                  </a:lnTo>
                  <a:lnTo>
                    <a:pt x="14" y="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22">
              <a:extLst>
                <a:ext uri="{FF2B5EF4-FFF2-40B4-BE49-F238E27FC236}">
                  <a16:creationId xmlns:a16="http://schemas.microsoft.com/office/drawing/2014/main" id="{FFCDE459-31B4-4DD8-AC59-B1827DC92C84}"/>
                </a:ext>
              </a:extLst>
            </p:cNvPr>
            <p:cNvSpPr>
              <a:spLocks noEditPoints="1"/>
            </p:cNvSpPr>
            <p:nvPr/>
          </p:nvSpPr>
          <p:spPr bwMode="auto">
            <a:xfrm>
              <a:off x="4946650" y="5133908"/>
              <a:ext cx="20638" cy="25400"/>
            </a:xfrm>
            <a:custGeom>
              <a:avLst/>
              <a:gdLst>
                <a:gd name="T0" fmla="*/ 22 w 27"/>
                <a:gd name="T1" fmla="*/ 32 h 32"/>
                <a:gd name="T2" fmla="*/ 22 w 27"/>
                <a:gd name="T3" fmla="*/ 29 h 32"/>
                <a:gd name="T4" fmla="*/ 22 w 27"/>
                <a:gd name="T5" fmla="*/ 29 h 32"/>
                <a:gd name="T6" fmla="*/ 16 w 27"/>
                <a:gd name="T7" fmla="*/ 32 h 32"/>
                <a:gd name="T8" fmla="*/ 16 w 27"/>
                <a:gd name="T9" fmla="*/ 32 h 32"/>
                <a:gd name="T10" fmla="*/ 10 w 27"/>
                <a:gd name="T11" fmla="*/ 32 h 32"/>
                <a:gd name="T12" fmla="*/ 10 w 27"/>
                <a:gd name="T13" fmla="*/ 32 h 32"/>
                <a:gd name="T14" fmla="*/ 7 w 27"/>
                <a:gd name="T15" fmla="*/ 32 h 32"/>
                <a:gd name="T16" fmla="*/ 4 w 27"/>
                <a:gd name="T17" fmla="*/ 31 h 32"/>
                <a:gd name="T18" fmla="*/ 4 w 27"/>
                <a:gd name="T19" fmla="*/ 31 h 32"/>
                <a:gd name="T20" fmla="*/ 2 w 27"/>
                <a:gd name="T21" fmla="*/ 28 h 32"/>
                <a:gd name="T22" fmla="*/ 0 w 27"/>
                <a:gd name="T23" fmla="*/ 23 h 32"/>
                <a:gd name="T24" fmla="*/ 0 w 27"/>
                <a:gd name="T25" fmla="*/ 23 h 32"/>
                <a:gd name="T26" fmla="*/ 2 w 27"/>
                <a:gd name="T27" fmla="*/ 18 h 32"/>
                <a:gd name="T28" fmla="*/ 5 w 27"/>
                <a:gd name="T29" fmla="*/ 15 h 32"/>
                <a:gd name="T30" fmla="*/ 5 w 27"/>
                <a:gd name="T31" fmla="*/ 15 h 32"/>
                <a:gd name="T32" fmla="*/ 11 w 27"/>
                <a:gd name="T33" fmla="*/ 12 h 32"/>
                <a:gd name="T34" fmla="*/ 22 w 27"/>
                <a:gd name="T35" fmla="*/ 12 h 32"/>
                <a:gd name="T36" fmla="*/ 22 w 27"/>
                <a:gd name="T37" fmla="*/ 10 h 32"/>
                <a:gd name="T38" fmla="*/ 22 w 27"/>
                <a:gd name="T39" fmla="*/ 10 h 32"/>
                <a:gd name="T40" fmla="*/ 21 w 27"/>
                <a:gd name="T41" fmla="*/ 7 h 32"/>
                <a:gd name="T42" fmla="*/ 19 w 27"/>
                <a:gd name="T43" fmla="*/ 6 h 32"/>
                <a:gd name="T44" fmla="*/ 19 w 27"/>
                <a:gd name="T45" fmla="*/ 6 h 32"/>
                <a:gd name="T46" fmla="*/ 18 w 27"/>
                <a:gd name="T47" fmla="*/ 4 h 32"/>
                <a:gd name="T48" fmla="*/ 13 w 27"/>
                <a:gd name="T49" fmla="*/ 4 h 32"/>
                <a:gd name="T50" fmla="*/ 13 w 27"/>
                <a:gd name="T51" fmla="*/ 4 h 32"/>
                <a:gd name="T52" fmla="*/ 8 w 27"/>
                <a:gd name="T53" fmla="*/ 4 h 32"/>
                <a:gd name="T54" fmla="*/ 4 w 27"/>
                <a:gd name="T55" fmla="*/ 7 h 32"/>
                <a:gd name="T56" fmla="*/ 4 w 27"/>
                <a:gd name="T57" fmla="*/ 7 h 32"/>
                <a:gd name="T58" fmla="*/ 4 w 27"/>
                <a:gd name="T59" fmla="*/ 1 h 32"/>
                <a:gd name="T60" fmla="*/ 4 w 27"/>
                <a:gd name="T61" fmla="*/ 1 h 32"/>
                <a:gd name="T62" fmla="*/ 13 w 27"/>
                <a:gd name="T63" fmla="*/ 0 h 32"/>
                <a:gd name="T64" fmla="*/ 13 w 27"/>
                <a:gd name="T65" fmla="*/ 0 h 32"/>
                <a:gd name="T66" fmla="*/ 19 w 27"/>
                <a:gd name="T67" fmla="*/ 1 h 32"/>
                <a:gd name="T68" fmla="*/ 24 w 27"/>
                <a:gd name="T69" fmla="*/ 3 h 32"/>
                <a:gd name="T70" fmla="*/ 24 w 27"/>
                <a:gd name="T71" fmla="*/ 3 h 32"/>
                <a:gd name="T72" fmla="*/ 25 w 27"/>
                <a:gd name="T73" fmla="*/ 6 h 32"/>
                <a:gd name="T74" fmla="*/ 27 w 27"/>
                <a:gd name="T75" fmla="*/ 10 h 32"/>
                <a:gd name="T76" fmla="*/ 27 w 27"/>
                <a:gd name="T77" fmla="*/ 32 h 32"/>
                <a:gd name="T78" fmla="*/ 22 w 27"/>
                <a:gd name="T79" fmla="*/ 32 h 32"/>
                <a:gd name="T80" fmla="*/ 22 w 27"/>
                <a:gd name="T81" fmla="*/ 24 h 32"/>
                <a:gd name="T82" fmla="*/ 22 w 27"/>
                <a:gd name="T83" fmla="*/ 15 h 32"/>
                <a:gd name="T84" fmla="*/ 22 w 27"/>
                <a:gd name="T85" fmla="*/ 15 h 32"/>
                <a:gd name="T86" fmla="*/ 13 w 27"/>
                <a:gd name="T87" fmla="*/ 17 h 32"/>
                <a:gd name="T88" fmla="*/ 8 w 27"/>
                <a:gd name="T89" fmla="*/ 18 h 32"/>
                <a:gd name="T90" fmla="*/ 8 w 27"/>
                <a:gd name="T91" fmla="*/ 18 h 32"/>
                <a:gd name="T92" fmla="*/ 7 w 27"/>
                <a:gd name="T93" fmla="*/ 20 h 32"/>
                <a:gd name="T94" fmla="*/ 5 w 27"/>
                <a:gd name="T95" fmla="*/ 23 h 32"/>
                <a:gd name="T96" fmla="*/ 5 w 27"/>
                <a:gd name="T97" fmla="*/ 23 h 32"/>
                <a:gd name="T98" fmla="*/ 7 w 27"/>
                <a:gd name="T99" fmla="*/ 24 h 32"/>
                <a:gd name="T100" fmla="*/ 8 w 27"/>
                <a:gd name="T101" fmla="*/ 28 h 32"/>
                <a:gd name="T102" fmla="*/ 13 w 27"/>
                <a:gd name="T103" fmla="*/ 28 h 32"/>
                <a:gd name="T104" fmla="*/ 13 w 27"/>
                <a:gd name="T105" fmla="*/ 28 h 32"/>
                <a:gd name="T106" fmla="*/ 18 w 27"/>
                <a:gd name="T107" fmla="*/ 28 h 32"/>
                <a:gd name="T108" fmla="*/ 22 w 27"/>
                <a:gd name="T109" fmla="*/ 24 h 32"/>
                <a:gd name="T110" fmla="*/ 22 w 27"/>
                <a:gd name="T111"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 h="32">
                  <a:moveTo>
                    <a:pt x="22" y="32"/>
                  </a:moveTo>
                  <a:lnTo>
                    <a:pt x="22" y="29"/>
                  </a:lnTo>
                  <a:lnTo>
                    <a:pt x="22" y="29"/>
                  </a:lnTo>
                  <a:lnTo>
                    <a:pt x="16" y="32"/>
                  </a:lnTo>
                  <a:lnTo>
                    <a:pt x="16" y="32"/>
                  </a:lnTo>
                  <a:lnTo>
                    <a:pt x="10" y="32"/>
                  </a:lnTo>
                  <a:lnTo>
                    <a:pt x="10" y="32"/>
                  </a:lnTo>
                  <a:lnTo>
                    <a:pt x="7" y="32"/>
                  </a:lnTo>
                  <a:lnTo>
                    <a:pt x="4" y="31"/>
                  </a:lnTo>
                  <a:lnTo>
                    <a:pt x="4" y="31"/>
                  </a:lnTo>
                  <a:lnTo>
                    <a:pt x="2" y="28"/>
                  </a:lnTo>
                  <a:lnTo>
                    <a:pt x="0" y="23"/>
                  </a:lnTo>
                  <a:lnTo>
                    <a:pt x="0" y="23"/>
                  </a:lnTo>
                  <a:lnTo>
                    <a:pt x="2" y="18"/>
                  </a:lnTo>
                  <a:lnTo>
                    <a:pt x="5" y="15"/>
                  </a:lnTo>
                  <a:lnTo>
                    <a:pt x="5" y="15"/>
                  </a:lnTo>
                  <a:lnTo>
                    <a:pt x="11" y="12"/>
                  </a:lnTo>
                  <a:lnTo>
                    <a:pt x="22" y="12"/>
                  </a:lnTo>
                  <a:lnTo>
                    <a:pt x="22" y="10"/>
                  </a:lnTo>
                  <a:lnTo>
                    <a:pt x="22" y="10"/>
                  </a:lnTo>
                  <a:lnTo>
                    <a:pt x="21" y="7"/>
                  </a:lnTo>
                  <a:lnTo>
                    <a:pt x="19" y="6"/>
                  </a:lnTo>
                  <a:lnTo>
                    <a:pt x="19" y="6"/>
                  </a:lnTo>
                  <a:lnTo>
                    <a:pt x="18" y="4"/>
                  </a:lnTo>
                  <a:lnTo>
                    <a:pt x="13" y="4"/>
                  </a:lnTo>
                  <a:lnTo>
                    <a:pt x="13" y="4"/>
                  </a:lnTo>
                  <a:lnTo>
                    <a:pt x="8" y="4"/>
                  </a:lnTo>
                  <a:lnTo>
                    <a:pt x="4" y="7"/>
                  </a:lnTo>
                  <a:lnTo>
                    <a:pt x="4" y="7"/>
                  </a:lnTo>
                  <a:lnTo>
                    <a:pt x="4" y="1"/>
                  </a:lnTo>
                  <a:lnTo>
                    <a:pt x="4" y="1"/>
                  </a:lnTo>
                  <a:lnTo>
                    <a:pt x="13" y="0"/>
                  </a:lnTo>
                  <a:lnTo>
                    <a:pt x="13" y="0"/>
                  </a:lnTo>
                  <a:lnTo>
                    <a:pt x="19" y="1"/>
                  </a:lnTo>
                  <a:lnTo>
                    <a:pt x="24" y="3"/>
                  </a:lnTo>
                  <a:lnTo>
                    <a:pt x="24" y="3"/>
                  </a:lnTo>
                  <a:lnTo>
                    <a:pt x="25" y="6"/>
                  </a:lnTo>
                  <a:lnTo>
                    <a:pt x="27" y="10"/>
                  </a:lnTo>
                  <a:lnTo>
                    <a:pt x="27" y="32"/>
                  </a:lnTo>
                  <a:lnTo>
                    <a:pt x="22" y="32"/>
                  </a:lnTo>
                  <a:close/>
                  <a:moveTo>
                    <a:pt x="22" y="24"/>
                  </a:moveTo>
                  <a:lnTo>
                    <a:pt x="22" y="15"/>
                  </a:lnTo>
                  <a:lnTo>
                    <a:pt x="22" y="15"/>
                  </a:lnTo>
                  <a:lnTo>
                    <a:pt x="13" y="17"/>
                  </a:lnTo>
                  <a:lnTo>
                    <a:pt x="8" y="18"/>
                  </a:lnTo>
                  <a:lnTo>
                    <a:pt x="8" y="18"/>
                  </a:lnTo>
                  <a:lnTo>
                    <a:pt x="7" y="20"/>
                  </a:lnTo>
                  <a:lnTo>
                    <a:pt x="5" y="23"/>
                  </a:lnTo>
                  <a:lnTo>
                    <a:pt x="5" y="23"/>
                  </a:lnTo>
                  <a:lnTo>
                    <a:pt x="7" y="24"/>
                  </a:lnTo>
                  <a:lnTo>
                    <a:pt x="8" y="28"/>
                  </a:lnTo>
                  <a:lnTo>
                    <a:pt x="13" y="28"/>
                  </a:lnTo>
                  <a:lnTo>
                    <a:pt x="13" y="28"/>
                  </a:lnTo>
                  <a:lnTo>
                    <a:pt x="18" y="28"/>
                  </a:lnTo>
                  <a:lnTo>
                    <a:pt x="22" y="24"/>
                  </a:lnTo>
                  <a:lnTo>
                    <a:pt x="22"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23">
              <a:extLst>
                <a:ext uri="{FF2B5EF4-FFF2-40B4-BE49-F238E27FC236}">
                  <a16:creationId xmlns:a16="http://schemas.microsoft.com/office/drawing/2014/main" id="{5540193C-4619-4FD0-96B7-9E44690F9F59}"/>
                </a:ext>
              </a:extLst>
            </p:cNvPr>
            <p:cNvSpPr>
              <a:spLocks/>
            </p:cNvSpPr>
            <p:nvPr/>
          </p:nvSpPr>
          <p:spPr bwMode="auto">
            <a:xfrm>
              <a:off x="4972050" y="5127558"/>
              <a:ext cx="14288" cy="31750"/>
            </a:xfrm>
            <a:custGeom>
              <a:avLst/>
              <a:gdLst>
                <a:gd name="T0" fmla="*/ 13 w 19"/>
                <a:gd name="T1" fmla="*/ 40 h 40"/>
                <a:gd name="T2" fmla="*/ 13 w 19"/>
                <a:gd name="T3" fmla="*/ 40 h 40"/>
                <a:gd name="T4" fmla="*/ 8 w 19"/>
                <a:gd name="T5" fmla="*/ 40 h 40"/>
                <a:gd name="T6" fmla="*/ 5 w 19"/>
                <a:gd name="T7" fmla="*/ 37 h 40"/>
                <a:gd name="T8" fmla="*/ 3 w 19"/>
                <a:gd name="T9" fmla="*/ 34 h 40"/>
                <a:gd name="T10" fmla="*/ 3 w 19"/>
                <a:gd name="T11" fmla="*/ 29 h 40"/>
                <a:gd name="T12" fmla="*/ 3 w 19"/>
                <a:gd name="T13" fmla="*/ 12 h 40"/>
                <a:gd name="T14" fmla="*/ 0 w 19"/>
                <a:gd name="T15" fmla="*/ 12 h 40"/>
                <a:gd name="T16" fmla="*/ 0 w 19"/>
                <a:gd name="T17" fmla="*/ 9 h 40"/>
                <a:gd name="T18" fmla="*/ 3 w 19"/>
                <a:gd name="T19" fmla="*/ 9 h 40"/>
                <a:gd name="T20" fmla="*/ 3 w 19"/>
                <a:gd name="T21" fmla="*/ 0 h 40"/>
                <a:gd name="T22" fmla="*/ 8 w 19"/>
                <a:gd name="T23" fmla="*/ 0 h 40"/>
                <a:gd name="T24" fmla="*/ 8 w 19"/>
                <a:gd name="T25" fmla="*/ 9 h 40"/>
                <a:gd name="T26" fmla="*/ 19 w 19"/>
                <a:gd name="T27" fmla="*/ 9 h 40"/>
                <a:gd name="T28" fmla="*/ 19 w 19"/>
                <a:gd name="T29" fmla="*/ 12 h 40"/>
                <a:gd name="T30" fmla="*/ 8 w 19"/>
                <a:gd name="T31" fmla="*/ 12 h 40"/>
                <a:gd name="T32" fmla="*/ 8 w 19"/>
                <a:gd name="T33" fmla="*/ 28 h 40"/>
                <a:gd name="T34" fmla="*/ 8 w 19"/>
                <a:gd name="T35" fmla="*/ 28 h 40"/>
                <a:gd name="T36" fmla="*/ 8 w 19"/>
                <a:gd name="T37" fmla="*/ 34 h 40"/>
                <a:gd name="T38" fmla="*/ 8 w 19"/>
                <a:gd name="T39" fmla="*/ 34 h 40"/>
                <a:gd name="T40" fmla="*/ 11 w 19"/>
                <a:gd name="T41" fmla="*/ 36 h 40"/>
                <a:gd name="T42" fmla="*/ 11 w 19"/>
                <a:gd name="T43" fmla="*/ 36 h 40"/>
                <a:gd name="T44" fmla="*/ 14 w 19"/>
                <a:gd name="T45" fmla="*/ 36 h 40"/>
                <a:gd name="T46" fmla="*/ 14 w 19"/>
                <a:gd name="T47" fmla="*/ 36 h 40"/>
                <a:gd name="T48" fmla="*/ 19 w 19"/>
                <a:gd name="T49" fmla="*/ 36 h 40"/>
                <a:gd name="T50" fmla="*/ 19 w 19"/>
                <a:gd name="T51" fmla="*/ 36 h 40"/>
                <a:gd name="T52" fmla="*/ 19 w 19"/>
                <a:gd name="T53" fmla="*/ 40 h 40"/>
                <a:gd name="T54" fmla="*/ 19 w 19"/>
                <a:gd name="T55" fmla="*/ 40 h 40"/>
                <a:gd name="T56" fmla="*/ 13 w 19"/>
                <a:gd name="T57" fmla="*/ 40 h 40"/>
                <a:gd name="T58" fmla="*/ 13 w 19"/>
                <a:gd name="T5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 h="40">
                  <a:moveTo>
                    <a:pt x="13" y="40"/>
                  </a:moveTo>
                  <a:lnTo>
                    <a:pt x="13" y="40"/>
                  </a:lnTo>
                  <a:lnTo>
                    <a:pt x="8" y="40"/>
                  </a:lnTo>
                  <a:lnTo>
                    <a:pt x="5" y="37"/>
                  </a:lnTo>
                  <a:lnTo>
                    <a:pt x="3" y="34"/>
                  </a:lnTo>
                  <a:lnTo>
                    <a:pt x="3" y="29"/>
                  </a:lnTo>
                  <a:lnTo>
                    <a:pt x="3" y="12"/>
                  </a:lnTo>
                  <a:lnTo>
                    <a:pt x="0" y="12"/>
                  </a:lnTo>
                  <a:lnTo>
                    <a:pt x="0" y="9"/>
                  </a:lnTo>
                  <a:lnTo>
                    <a:pt x="3" y="9"/>
                  </a:lnTo>
                  <a:lnTo>
                    <a:pt x="3" y="0"/>
                  </a:lnTo>
                  <a:lnTo>
                    <a:pt x="8" y="0"/>
                  </a:lnTo>
                  <a:lnTo>
                    <a:pt x="8" y="9"/>
                  </a:lnTo>
                  <a:lnTo>
                    <a:pt x="19" y="9"/>
                  </a:lnTo>
                  <a:lnTo>
                    <a:pt x="19" y="12"/>
                  </a:lnTo>
                  <a:lnTo>
                    <a:pt x="8" y="12"/>
                  </a:lnTo>
                  <a:lnTo>
                    <a:pt x="8" y="28"/>
                  </a:lnTo>
                  <a:lnTo>
                    <a:pt x="8" y="28"/>
                  </a:lnTo>
                  <a:lnTo>
                    <a:pt x="8" y="34"/>
                  </a:lnTo>
                  <a:lnTo>
                    <a:pt x="8" y="34"/>
                  </a:lnTo>
                  <a:lnTo>
                    <a:pt x="11" y="36"/>
                  </a:lnTo>
                  <a:lnTo>
                    <a:pt x="11" y="36"/>
                  </a:lnTo>
                  <a:lnTo>
                    <a:pt x="14" y="36"/>
                  </a:lnTo>
                  <a:lnTo>
                    <a:pt x="14" y="36"/>
                  </a:lnTo>
                  <a:lnTo>
                    <a:pt x="19" y="36"/>
                  </a:lnTo>
                  <a:lnTo>
                    <a:pt x="19" y="36"/>
                  </a:lnTo>
                  <a:lnTo>
                    <a:pt x="19" y="40"/>
                  </a:lnTo>
                  <a:lnTo>
                    <a:pt x="19" y="40"/>
                  </a:lnTo>
                  <a:lnTo>
                    <a:pt x="13" y="40"/>
                  </a:lnTo>
                  <a:lnTo>
                    <a:pt x="13" y="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24">
              <a:extLst>
                <a:ext uri="{FF2B5EF4-FFF2-40B4-BE49-F238E27FC236}">
                  <a16:creationId xmlns:a16="http://schemas.microsoft.com/office/drawing/2014/main" id="{5E2852EF-8731-4379-9938-0C79A3A6AA02}"/>
                </a:ext>
              </a:extLst>
            </p:cNvPr>
            <p:cNvSpPr>
              <a:spLocks noEditPoints="1"/>
            </p:cNvSpPr>
            <p:nvPr/>
          </p:nvSpPr>
          <p:spPr bwMode="auto">
            <a:xfrm>
              <a:off x="4991100" y="5125970"/>
              <a:ext cx="4763" cy="33337"/>
            </a:xfrm>
            <a:custGeom>
              <a:avLst/>
              <a:gdLst>
                <a:gd name="T0" fmla="*/ 7 w 7"/>
                <a:gd name="T1" fmla="*/ 5 h 42"/>
                <a:gd name="T2" fmla="*/ 0 w 7"/>
                <a:gd name="T3" fmla="*/ 5 h 42"/>
                <a:gd name="T4" fmla="*/ 0 w 7"/>
                <a:gd name="T5" fmla="*/ 0 h 42"/>
                <a:gd name="T6" fmla="*/ 7 w 7"/>
                <a:gd name="T7" fmla="*/ 0 h 42"/>
                <a:gd name="T8" fmla="*/ 7 w 7"/>
                <a:gd name="T9" fmla="*/ 5 h 42"/>
                <a:gd name="T10" fmla="*/ 5 w 7"/>
                <a:gd name="T11" fmla="*/ 42 h 42"/>
                <a:gd name="T12" fmla="*/ 0 w 7"/>
                <a:gd name="T13" fmla="*/ 42 h 42"/>
                <a:gd name="T14" fmla="*/ 0 w 7"/>
                <a:gd name="T15" fmla="*/ 11 h 42"/>
                <a:gd name="T16" fmla="*/ 5 w 7"/>
                <a:gd name="T17" fmla="*/ 11 h 42"/>
                <a:gd name="T18" fmla="*/ 5 w 7"/>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2">
                  <a:moveTo>
                    <a:pt x="7" y="5"/>
                  </a:moveTo>
                  <a:lnTo>
                    <a:pt x="0" y="5"/>
                  </a:lnTo>
                  <a:lnTo>
                    <a:pt x="0" y="0"/>
                  </a:lnTo>
                  <a:lnTo>
                    <a:pt x="7" y="0"/>
                  </a:lnTo>
                  <a:lnTo>
                    <a:pt x="7" y="5"/>
                  </a:lnTo>
                  <a:close/>
                  <a:moveTo>
                    <a:pt x="5" y="42"/>
                  </a:moveTo>
                  <a:lnTo>
                    <a:pt x="0" y="42"/>
                  </a:lnTo>
                  <a:lnTo>
                    <a:pt x="0" y="11"/>
                  </a:lnTo>
                  <a:lnTo>
                    <a:pt x="5" y="11"/>
                  </a:lnTo>
                  <a:lnTo>
                    <a:pt x="5"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25">
              <a:extLst>
                <a:ext uri="{FF2B5EF4-FFF2-40B4-BE49-F238E27FC236}">
                  <a16:creationId xmlns:a16="http://schemas.microsoft.com/office/drawing/2014/main" id="{FF6266A9-0646-4C76-9C38-05F6F03C3649}"/>
                </a:ext>
              </a:extLst>
            </p:cNvPr>
            <p:cNvSpPr>
              <a:spLocks noEditPoints="1"/>
            </p:cNvSpPr>
            <p:nvPr/>
          </p:nvSpPr>
          <p:spPr bwMode="auto">
            <a:xfrm>
              <a:off x="5000625" y="5133908"/>
              <a:ext cx="22225" cy="25400"/>
            </a:xfrm>
            <a:custGeom>
              <a:avLst/>
              <a:gdLst>
                <a:gd name="T0" fmla="*/ 14 w 28"/>
                <a:gd name="T1" fmla="*/ 32 h 32"/>
                <a:gd name="T2" fmla="*/ 14 w 28"/>
                <a:gd name="T3" fmla="*/ 32 h 32"/>
                <a:gd name="T4" fmla="*/ 8 w 28"/>
                <a:gd name="T5" fmla="*/ 32 h 32"/>
                <a:gd name="T6" fmla="*/ 3 w 28"/>
                <a:gd name="T7" fmla="*/ 28 h 32"/>
                <a:gd name="T8" fmla="*/ 3 w 28"/>
                <a:gd name="T9" fmla="*/ 28 h 32"/>
                <a:gd name="T10" fmla="*/ 1 w 28"/>
                <a:gd name="T11" fmla="*/ 23 h 32"/>
                <a:gd name="T12" fmla="*/ 0 w 28"/>
                <a:gd name="T13" fmla="*/ 17 h 32"/>
                <a:gd name="T14" fmla="*/ 0 w 28"/>
                <a:gd name="T15" fmla="*/ 17 h 32"/>
                <a:gd name="T16" fmla="*/ 1 w 28"/>
                <a:gd name="T17" fmla="*/ 9 h 32"/>
                <a:gd name="T18" fmla="*/ 3 w 28"/>
                <a:gd name="T19" fmla="*/ 4 h 32"/>
                <a:gd name="T20" fmla="*/ 3 w 28"/>
                <a:gd name="T21" fmla="*/ 4 h 32"/>
                <a:gd name="T22" fmla="*/ 8 w 28"/>
                <a:gd name="T23" fmla="*/ 1 h 32"/>
                <a:gd name="T24" fmla="*/ 14 w 28"/>
                <a:gd name="T25" fmla="*/ 0 h 32"/>
                <a:gd name="T26" fmla="*/ 14 w 28"/>
                <a:gd name="T27" fmla="*/ 0 h 32"/>
                <a:gd name="T28" fmla="*/ 20 w 28"/>
                <a:gd name="T29" fmla="*/ 1 h 32"/>
                <a:gd name="T30" fmla="*/ 25 w 28"/>
                <a:gd name="T31" fmla="*/ 4 h 32"/>
                <a:gd name="T32" fmla="*/ 25 w 28"/>
                <a:gd name="T33" fmla="*/ 4 h 32"/>
                <a:gd name="T34" fmla="*/ 28 w 28"/>
                <a:gd name="T35" fmla="*/ 9 h 32"/>
                <a:gd name="T36" fmla="*/ 28 w 28"/>
                <a:gd name="T37" fmla="*/ 17 h 32"/>
                <a:gd name="T38" fmla="*/ 28 w 28"/>
                <a:gd name="T39" fmla="*/ 17 h 32"/>
                <a:gd name="T40" fmla="*/ 28 w 28"/>
                <a:gd name="T41" fmla="*/ 23 h 32"/>
                <a:gd name="T42" fmla="*/ 25 w 28"/>
                <a:gd name="T43" fmla="*/ 28 h 32"/>
                <a:gd name="T44" fmla="*/ 25 w 28"/>
                <a:gd name="T45" fmla="*/ 28 h 32"/>
                <a:gd name="T46" fmla="*/ 20 w 28"/>
                <a:gd name="T47" fmla="*/ 32 h 32"/>
                <a:gd name="T48" fmla="*/ 14 w 28"/>
                <a:gd name="T49" fmla="*/ 32 h 32"/>
                <a:gd name="T50" fmla="*/ 14 w 28"/>
                <a:gd name="T51" fmla="*/ 32 h 32"/>
                <a:gd name="T52" fmla="*/ 14 w 28"/>
                <a:gd name="T53" fmla="*/ 4 h 32"/>
                <a:gd name="T54" fmla="*/ 14 w 28"/>
                <a:gd name="T55" fmla="*/ 4 h 32"/>
                <a:gd name="T56" fmla="*/ 11 w 28"/>
                <a:gd name="T57" fmla="*/ 4 h 32"/>
                <a:gd name="T58" fmla="*/ 8 w 28"/>
                <a:gd name="T59" fmla="*/ 7 h 32"/>
                <a:gd name="T60" fmla="*/ 8 w 28"/>
                <a:gd name="T61" fmla="*/ 7 h 32"/>
                <a:gd name="T62" fmla="*/ 6 w 28"/>
                <a:gd name="T63" fmla="*/ 10 h 32"/>
                <a:gd name="T64" fmla="*/ 5 w 28"/>
                <a:gd name="T65" fmla="*/ 17 h 32"/>
                <a:gd name="T66" fmla="*/ 5 w 28"/>
                <a:gd name="T67" fmla="*/ 17 h 32"/>
                <a:gd name="T68" fmla="*/ 6 w 28"/>
                <a:gd name="T69" fmla="*/ 21 h 32"/>
                <a:gd name="T70" fmla="*/ 8 w 28"/>
                <a:gd name="T71" fmla="*/ 26 h 32"/>
                <a:gd name="T72" fmla="*/ 8 w 28"/>
                <a:gd name="T73" fmla="*/ 26 h 32"/>
                <a:gd name="T74" fmla="*/ 11 w 28"/>
                <a:gd name="T75" fmla="*/ 28 h 32"/>
                <a:gd name="T76" fmla="*/ 14 w 28"/>
                <a:gd name="T77" fmla="*/ 29 h 32"/>
                <a:gd name="T78" fmla="*/ 14 w 28"/>
                <a:gd name="T79" fmla="*/ 29 h 32"/>
                <a:gd name="T80" fmla="*/ 19 w 28"/>
                <a:gd name="T81" fmla="*/ 28 h 32"/>
                <a:gd name="T82" fmla="*/ 22 w 28"/>
                <a:gd name="T83" fmla="*/ 26 h 32"/>
                <a:gd name="T84" fmla="*/ 22 w 28"/>
                <a:gd name="T85" fmla="*/ 26 h 32"/>
                <a:gd name="T86" fmla="*/ 23 w 28"/>
                <a:gd name="T87" fmla="*/ 21 h 32"/>
                <a:gd name="T88" fmla="*/ 23 w 28"/>
                <a:gd name="T89" fmla="*/ 17 h 32"/>
                <a:gd name="T90" fmla="*/ 23 w 28"/>
                <a:gd name="T91" fmla="*/ 17 h 32"/>
                <a:gd name="T92" fmla="*/ 23 w 28"/>
                <a:gd name="T93" fmla="*/ 10 h 32"/>
                <a:gd name="T94" fmla="*/ 22 w 28"/>
                <a:gd name="T95" fmla="*/ 7 h 32"/>
                <a:gd name="T96" fmla="*/ 19 w 28"/>
                <a:gd name="T97" fmla="*/ 4 h 32"/>
                <a:gd name="T98" fmla="*/ 14 w 28"/>
                <a:gd name="T99" fmla="*/ 4 h 32"/>
                <a:gd name="T100" fmla="*/ 14 w 28"/>
                <a:gd name="T101"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 h="32">
                  <a:moveTo>
                    <a:pt x="14" y="32"/>
                  </a:moveTo>
                  <a:lnTo>
                    <a:pt x="14" y="32"/>
                  </a:lnTo>
                  <a:lnTo>
                    <a:pt x="8" y="32"/>
                  </a:lnTo>
                  <a:lnTo>
                    <a:pt x="3" y="28"/>
                  </a:lnTo>
                  <a:lnTo>
                    <a:pt x="3" y="28"/>
                  </a:lnTo>
                  <a:lnTo>
                    <a:pt x="1" y="23"/>
                  </a:lnTo>
                  <a:lnTo>
                    <a:pt x="0" y="17"/>
                  </a:lnTo>
                  <a:lnTo>
                    <a:pt x="0" y="17"/>
                  </a:lnTo>
                  <a:lnTo>
                    <a:pt x="1" y="9"/>
                  </a:lnTo>
                  <a:lnTo>
                    <a:pt x="3" y="4"/>
                  </a:lnTo>
                  <a:lnTo>
                    <a:pt x="3" y="4"/>
                  </a:lnTo>
                  <a:lnTo>
                    <a:pt x="8" y="1"/>
                  </a:lnTo>
                  <a:lnTo>
                    <a:pt x="14" y="0"/>
                  </a:lnTo>
                  <a:lnTo>
                    <a:pt x="14" y="0"/>
                  </a:lnTo>
                  <a:lnTo>
                    <a:pt x="20" y="1"/>
                  </a:lnTo>
                  <a:lnTo>
                    <a:pt x="25" y="4"/>
                  </a:lnTo>
                  <a:lnTo>
                    <a:pt x="25" y="4"/>
                  </a:lnTo>
                  <a:lnTo>
                    <a:pt x="28" y="9"/>
                  </a:lnTo>
                  <a:lnTo>
                    <a:pt x="28" y="17"/>
                  </a:lnTo>
                  <a:lnTo>
                    <a:pt x="28" y="17"/>
                  </a:lnTo>
                  <a:lnTo>
                    <a:pt x="28" y="23"/>
                  </a:lnTo>
                  <a:lnTo>
                    <a:pt x="25" y="28"/>
                  </a:lnTo>
                  <a:lnTo>
                    <a:pt x="25" y="28"/>
                  </a:lnTo>
                  <a:lnTo>
                    <a:pt x="20" y="32"/>
                  </a:lnTo>
                  <a:lnTo>
                    <a:pt x="14" y="32"/>
                  </a:lnTo>
                  <a:lnTo>
                    <a:pt x="14" y="32"/>
                  </a:lnTo>
                  <a:close/>
                  <a:moveTo>
                    <a:pt x="14" y="4"/>
                  </a:moveTo>
                  <a:lnTo>
                    <a:pt x="14" y="4"/>
                  </a:lnTo>
                  <a:lnTo>
                    <a:pt x="11" y="4"/>
                  </a:lnTo>
                  <a:lnTo>
                    <a:pt x="8" y="7"/>
                  </a:lnTo>
                  <a:lnTo>
                    <a:pt x="8" y="7"/>
                  </a:lnTo>
                  <a:lnTo>
                    <a:pt x="6" y="10"/>
                  </a:lnTo>
                  <a:lnTo>
                    <a:pt x="5" y="17"/>
                  </a:lnTo>
                  <a:lnTo>
                    <a:pt x="5" y="17"/>
                  </a:lnTo>
                  <a:lnTo>
                    <a:pt x="6" y="21"/>
                  </a:lnTo>
                  <a:lnTo>
                    <a:pt x="8" y="26"/>
                  </a:lnTo>
                  <a:lnTo>
                    <a:pt x="8" y="26"/>
                  </a:lnTo>
                  <a:lnTo>
                    <a:pt x="11" y="28"/>
                  </a:lnTo>
                  <a:lnTo>
                    <a:pt x="14" y="29"/>
                  </a:lnTo>
                  <a:lnTo>
                    <a:pt x="14" y="29"/>
                  </a:lnTo>
                  <a:lnTo>
                    <a:pt x="19" y="28"/>
                  </a:lnTo>
                  <a:lnTo>
                    <a:pt x="22" y="26"/>
                  </a:lnTo>
                  <a:lnTo>
                    <a:pt x="22" y="26"/>
                  </a:lnTo>
                  <a:lnTo>
                    <a:pt x="23" y="21"/>
                  </a:lnTo>
                  <a:lnTo>
                    <a:pt x="23" y="17"/>
                  </a:lnTo>
                  <a:lnTo>
                    <a:pt x="23" y="17"/>
                  </a:lnTo>
                  <a:lnTo>
                    <a:pt x="23" y="10"/>
                  </a:lnTo>
                  <a:lnTo>
                    <a:pt x="22" y="7"/>
                  </a:lnTo>
                  <a:lnTo>
                    <a:pt x="19" y="4"/>
                  </a:lnTo>
                  <a:lnTo>
                    <a:pt x="14" y="4"/>
                  </a:lnTo>
                  <a:lnTo>
                    <a:pt x="14"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26">
              <a:extLst>
                <a:ext uri="{FF2B5EF4-FFF2-40B4-BE49-F238E27FC236}">
                  <a16:creationId xmlns:a16="http://schemas.microsoft.com/office/drawing/2014/main" id="{1DDEC0C2-F8DC-4D4D-BA90-202831BD153E}"/>
                </a:ext>
              </a:extLst>
            </p:cNvPr>
            <p:cNvSpPr>
              <a:spLocks/>
            </p:cNvSpPr>
            <p:nvPr/>
          </p:nvSpPr>
          <p:spPr bwMode="auto">
            <a:xfrm>
              <a:off x="5029200" y="5133908"/>
              <a:ext cx="19050" cy="25400"/>
            </a:xfrm>
            <a:custGeom>
              <a:avLst/>
              <a:gdLst>
                <a:gd name="T0" fmla="*/ 25 w 25"/>
                <a:gd name="T1" fmla="*/ 32 h 32"/>
                <a:gd name="T2" fmla="*/ 20 w 25"/>
                <a:gd name="T3" fmla="*/ 32 h 32"/>
                <a:gd name="T4" fmla="*/ 20 w 25"/>
                <a:gd name="T5" fmla="*/ 15 h 32"/>
                <a:gd name="T6" fmla="*/ 20 w 25"/>
                <a:gd name="T7" fmla="*/ 15 h 32"/>
                <a:gd name="T8" fmla="*/ 20 w 25"/>
                <a:gd name="T9" fmla="*/ 9 h 32"/>
                <a:gd name="T10" fmla="*/ 18 w 25"/>
                <a:gd name="T11" fmla="*/ 6 h 32"/>
                <a:gd name="T12" fmla="*/ 18 w 25"/>
                <a:gd name="T13" fmla="*/ 6 h 32"/>
                <a:gd name="T14" fmla="*/ 17 w 25"/>
                <a:gd name="T15" fmla="*/ 6 h 32"/>
                <a:gd name="T16" fmla="*/ 14 w 25"/>
                <a:gd name="T17" fmla="*/ 4 h 32"/>
                <a:gd name="T18" fmla="*/ 14 w 25"/>
                <a:gd name="T19" fmla="*/ 4 h 32"/>
                <a:gd name="T20" fmla="*/ 9 w 25"/>
                <a:gd name="T21" fmla="*/ 6 h 32"/>
                <a:gd name="T22" fmla="*/ 4 w 25"/>
                <a:gd name="T23" fmla="*/ 9 h 32"/>
                <a:gd name="T24" fmla="*/ 4 w 25"/>
                <a:gd name="T25" fmla="*/ 32 h 32"/>
                <a:gd name="T26" fmla="*/ 0 w 25"/>
                <a:gd name="T27" fmla="*/ 32 h 32"/>
                <a:gd name="T28" fmla="*/ 0 w 25"/>
                <a:gd name="T29" fmla="*/ 1 h 32"/>
                <a:gd name="T30" fmla="*/ 4 w 25"/>
                <a:gd name="T31" fmla="*/ 1 h 32"/>
                <a:gd name="T32" fmla="*/ 4 w 25"/>
                <a:gd name="T33" fmla="*/ 4 h 32"/>
                <a:gd name="T34" fmla="*/ 4 w 25"/>
                <a:gd name="T35" fmla="*/ 4 h 32"/>
                <a:gd name="T36" fmla="*/ 9 w 25"/>
                <a:gd name="T37" fmla="*/ 1 h 32"/>
                <a:gd name="T38" fmla="*/ 15 w 25"/>
                <a:gd name="T39" fmla="*/ 0 h 32"/>
                <a:gd name="T40" fmla="*/ 15 w 25"/>
                <a:gd name="T41" fmla="*/ 0 h 32"/>
                <a:gd name="T42" fmla="*/ 20 w 25"/>
                <a:gd name="T43" fmla="*/ 1 h 32"/>
                <a:gd name="T44" fmla="*/ 23 w 25"/>
                <a:gd name="T45" fmla="*/ 3 h 32"/>
                <a:gd name="T46" fmla="*/ 23 w 25"/>
                <a:gd name="T47" fmla="*/ 3 h 32"/>
                <a:gd name="T48" fmla="*/ 25 w 25"/>
                <a:gd name="T49" fmla="*/ 7 h 32"/>
                <a:gd name="T50" fmla="*/ 25 w 25"/>
                <a:gd name="T51" fmla="*/ 12 h 32"/>
                <a:gd name="T52" fmla="*/ 25 w 25"/>
                <a:gd name="T5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32">
                  <a:moveTo>
                    <a:pt x="25" y="32"/>
                  </a:moveTo>
                  <a:lnTo>
                    <a:pt x="20" y="32"/>
                  </a:lnTo>
                  <a:lnTo>
                    <a:pt x="20" y="15"/>
                  </a:lnTo>
                  <a:lnTo>
                    <a:pt x="20" y="15"/>
                  </a:lnTo>
                  <a:lnTo>
                    <a:pt x="20" y="9"/>
                  </a:lnTo>
                  <a:lnTo>
                    <a:pt x="18" y="6"/>
                  </a:lnTo>
                  <a:lnTo>
                    <a:pt x="18" y="6"/>
                  </a:lnTo>
                  <a:lnTo>
                    <a:pt x="17" y="6"/>
                  </a:lnTo>
                  <a:lnTo>
                    <a:pt x="14" y="4"/>
                  </a:lnTo>
                  <a:lnTo>
                    <a:pt x="14" y="4"/>
                  </a:lnTo>
                  <a:lnTo>
                    <a:pt x="9" y="6"/>
                  </a:lnTo>
                  <a:lnTo>
                    <a:pt x="4" y="9"/>
                  </a:lnTo>
                  <a:lnTo>
                    <a:pt x="4" y="32"/>
                  </a:lnTo>
                  <a:lnTo>
                    <a:pt x="0" y="32"/>
                  </a:lnTo>
                  <a:lnTo>
                    <a:pt x="0" y="1"/>
                  </a:lnTo>
                  <a:lnTo>
                    <a:pt x="4" y="1"/>
                  </a:lnTo>
                  <a:lnTo>
                    <a:pt x="4" y="4"/>
                  </a:lnTo>
                  <a:lnTo>
                    <a:pt x="4" y="4"/>
                  </a:lnTo>
                  <a:lnTo>
                    <a:pt x="9" y="1"/>
                  </a:lnTo>
                  <a:lnTo>
                    <a:pt x="15" y="0"/>
                  </a:lnTo>
                  <a:lnTo>
                    <a:pt x="15" y="0"/>
                  </a:lnTo>
                  <a:lnTo>
                    <a:pt x="20" y="1"/>
                  </a:lnTo>
                  <a:lnTo>
                    <a:pt x="23" y="3"/>
                  </a:lnTo>
                  <a:lnTo>
                    <a:pt x="23" y="3"/>
                  </a:lnTo>
                  <a:lnTo>
                    <a:pt x="25" y="7"/>
                  </a:lnTo>
                  <a:lnTo>
                    <a:pt x="25" y="12"/>
                  </a:lnTo>
                  <a:lnTo>
                    <a:pt x="25"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27">
              <a:extLst>
                <a:ext uri="{FF2B5EF4-FFF2-40B4-BE49-F238E27FC236}">
                  <a16:creationId xmlns:a16="http://schemas.microsoft.com/office/drawing/2014/main" id="{E7C60198-4934-4085-9064-9ABB85970390}"/>
                </a:ext>
              </a:extLst>
            </p:cNvPr>
            <p:cNvSpPr>
              <a:spLocks noEditPoints="1"/>
            </p:cNvSpPr>
            <p:nvPr/>
          </p:nvSpPr>
          <p:spPr bwMode="auto">
            <a:xfrm>
              <a:off x="5073650" y="5125970"/>
              <a:ext cx="26988" cy="33337"/>
            </a:xfrm>
            <a:custGeom>
              <a:avLst/>
              <a:gdLst>
                <a:gd name="T0" fmla="*/ 0 w 34"/>
                <a:gd name="T1" fmla="*/ 42 h 42"/>
                <a:gd name="T2" fmla="*/ 0 w 34"/>
                <a:gd name="T3" fmla="*/ 0 h 42"/>
                <a:gd name="T4" fmla="*/ 9 w 34"/>
                <a:gd name="T5" fmla="*/ 0 h 42"/>
                <a:gd name="T6" fmla="*/ 9 w 34"/>
                <a:gd name="T7" fmla="*/ 0 h 42"/>
                <a:gd name="T8" fmla="*/ 17 w 34"/>
                <a:gd name="T9" fmla="*/ 2 h 42"/>
                <a:gd name="T10" fmla="*/ 23 w 34"/>
                <a:gd name="T11" fmla="*/ 3 h 42"/>
                <a:gd name="T12" fmla="*/ 23 w 34"/>
                <a:gd name="T13" fmla="*/ 3 h 42"/>
                <a:gd name="T14" fmla="*/ 28 w 34"/>
                <a:gd name="T15" fmla="*/ 6 h 42"/>
                <a:gd name="T16" fmla="*/ 31 w 34"/>
                <a:gd name="T17" fmla="*/ 10 h 42"/>
                <a:gd name="T18" fmla="*/ 31 w 34"/>
                <a:gd name="T19" fmla="*/ 10 h 42"/>
                <a:gd name="T20" fmla="*/ 32 w 34"/>
                <a:gd name="T21" fmla="*/ 16 h 42"/>
                <a:gd name="T22" fmla="*/ 34 w 34"/>
                <a:gd name="T23" fmla="*/ 22 h 42"/>
                <a:gd name="T24" fmla="*/ 34 w 34"/>
                <a:gd name="T25" fmla="*/ 22 h 42"/>
                <a:gd name="T26" fmla="*/ 32 w 34"/>
                <a:gd name="T27" fmla="*/ 30 h 42"/>
                <a:gd name="T28" fmla="*/ 28 w 34"/>
                <a:gd name="T29" fmla="*/ 36 h 42"/>
                <a:gd name="T30" fmla="*/ 28 w 34"/>
                <a:gd name="T31" fmla="*/ 36 h 42"/>
                <a:gd name="T32" fmla="*/ 25 w 34"/>
                <a:gd name="T33" fmla="*/ 39 h 42"/>
                <a:gd name="T34" fmla="*/ 20 w 34"/>
                <a:gd name="T35" fmla="*/ 41 h 42"/>
                <a:gd name="T36" fmla="*/ 9 w 34"/>
                <a:gd name="T37" fmla="*/ 42 h 42"/>
                <a:gd name="T38" fmla="*/ 0 w 34"/>
                <a:gd name="T39" fmla="*/ 42 h 42"/>
                <a:gd name="T40" fmla="*/ 4 w 34"/>
                <a:gd name="T41" fmla="*/ 5 h 42"/>
                <a:gd name="T42" fmla="*/ 4 w 34"/>
                <a:gd name="T43" fmla="*/ 38 h 42"/>
                <a:gd name="T44" fmla="*/ 9 w 34"/>
                <a:gd name="T45" fmla="*/ 38 h 42"/>
                <a:gd name="T46" fmla="*/ 9 w 34"/>
                <a:gd name="T47" fmla="*/ 38 h 42"/>
                <a:gd name="T48" fmla="*/ 18 w 34"/>
                <a:gd name="T49" fmla="*/ 36 h 42"/>
                <a:gd name="T50" fmla="*/ 23 w 34"/>
                <a:gd name="T51" fmla="*/ 33 h 42"/>
                <a:gd name="T52" fmla="*/ 23 w 34"/>
                <a:gd name="T53" fmla="*/ 33 h 42"/>
                <a:gd name="T54" fmla="*/ 28 w 34"/>
                <a:gd name="T55" fmla="*/ 28 h 42"/>
                <a:gd name="T56" fmla="*/ 28 w 34"/>
                <a:gd name="T57" fmla="*/ 20 h 42"/>
                <a:gd name="T58" fmla="*/ 28 w 34"/>
                <a:gd name="T59" fmla="*/ 20 h 42"/>
                <a:gd name="T60" fmla="*/ 28 w 34"/>
                <a:gd name="T61" fmla="*/ 14 h 42"/>
                <a:gd name="T62" fmla="*/ 23 w 34"/>
                <a:gd name="T63" fmla="*/ 10 h 42"/>
                <a:gd name="T64" fmla="*/ 23 w 34"/>
                <a:gd name="T65" fmla="*/ 10 h 42"/>
                <a:gd name="T66" fmla="*/ 18 w 34"/>
                <a:gd name="T67" fmla="*/ 6 h 42"/>
                <a:gd name="T68" fmla="*/ 9 w 34"/>
                <a:gd name="T69" fmla="*/ 5 h 42"/>
                <a:gd name="T70" fmla="*/ 4 w 34"/>
                <a:gd name="T71"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 h="42">
                  <a:moveTo>
                    <a:pt x="0" y="42"/>
                  </a:moveTo>
                  <a:lnTo>
                    <a:pt x="0" y="0"/>
                  </a:lnTo>
                  <a:lnTo>
                    <a:pt x="9" y="0"/>
                  </a:lnTo>
                  <a:lnTo>
                    <a:pt x="9" y="0"/>
                  </a:lnTo>
                  <a:lnTo>
                    <a:pt x="17" y="2"/>
                  </a:lnTo>
                  <a:lnTo>
                    <a:pt x="23" y="3"/>
                  </a:lnTo>
                  <a:lnTo>
                    <a:pt x="23" y="3"/>
                  </a:lnTo>
                  <a:lnTo>
                    <a:pt x="28" y="6"/>
                  </a:lnTo>
                  <a:lnTo>
                    <a:pt x="31" y="10"/>
                  </a:lnTo>
                  <a:lnTo>
                    <a:pt x="31" y="10"/>
                  </a:lnTo>
                  <a:lnTo>
                    <a:pt x="32" y="16"/>
                  </a:lnTo>
                  <a:lnTo>
                    <a:pt x="34" y="22"/>
                  </a:lnTo>
                  <a:lnTo>
                    <a:pt x="34" y="22"/>
                  </a:lnTo>
                  <a:lnTo>
                    <a:pt x="32" y="30"/>
                  </a:lnTo>
                  <a:lnTo>
                    <a:pt x="28" y="36"/>
                  </a:lnTo>
                  <a:lnTo>
                    <a:pt x="28" y="36"/>
                  </a:lnTo>
                  <a:lnTo>
                    <a:pt x="25" y="39"/>
                  </a:lnTo>
                  <a:lnTo>
                    <a:pt x="20" y="41"/>
                  </a:lnTo>
                  <a:lnTo>
                    <a:pt x="9" y="42"/>
                  </a:lnTo>
                  <a:lnTo>
                    <a:pt x="0" y="42"/>
                  </a:lnTo>
                  <a:close/>
                  <a:moveTo>
                    <a:pt x="4" y="5"/>
                  </a:moveTo>
                  <a:lnTo>
                    <a:pt x="4" y="38"/>
                  </a:lnTo>
                  <a:lnTo>
                    <a:pt x="9" y="38"/>
                  </a:lnTo>
                  <a:lnTo>
                    <a:pt x="9" y="38"/>
                  </a:lnTo>
                  <a:lnTo>
                    <a:pt x="18" y="36"/>
                  </a:lnTo>
                  <a:lnTo>
                    <a:pt x="23" y="33"/>
                  </a:lnTo>
                  <a:lnTo>
                    <a:pt x="23" y="33"/>
                  </a:lnTo>
                  <a:lnTo>
                    <a:pt x="28" y="28"/>
                  </a:lnTo>
                  <a:lnTo>
                    <a:pt x="28" y="20"/>
                  </a:lnTo>
                  <a:lnTo>
                    <a:pt x="28" y="20"/>
                  </a:lnTo>
                  <a:lnTo>
                    <a:pt x="28" y="14"/>
                  </a:lnTo>
                  <a:lnTo>
                    <a:pt x="23" y="10"/>
                  </a:lnTo>
                  <a:lnTo>
                    <a:pt x="23" y="10"/>
                  </a:lnTo>
                  <a:lnTo>
                    <a:pt x="18" y="6"/>
                  </a:lnTo>
                  <a:lnTo>
                    <a:pt x="9" y="5"/>
                  </a:lnTo>
                  <a:lnTo>
                    <a:pt x="4"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 name="Freeform 28">
              <a:extLst>
                <a:ext uri="{FF2B5EF4-FFF2-40B4-BE49-F238E27FC236}">
                  <a16:creationId xmlns:a16="http://schemas.microsoft.com/office/drawing/2014/main" id="{7C405AFF-DBF4-4BB9-AE63-8B77E1179B32}"/>
                </a:ext>
              </a:extLst>
            </p:cNvPr>
            <p:cNvSpPr>
              <a:spLocks noEditPoints="1"/>
            </p:cNvSpPr>
            <p:nvPr/>
          </p:nvSpPr>
          <p:spPr bwMode="auto">
            <a:xfrm>
              <a:off x="5103813" y="5133908"/>
              <a:ext cx="22225" cy="25400"/>
            </a:xfrm>
            <a:custGeom>
              <a:avLst/>
              <a:gdLst>
                <a:gd name="T0" fmla="*/ 15 w 28"/>
                <a:gd name="T1" fmla="*/ 32 h 32"/>
                <a:gd name="T2" fmla="*/ 15 w 28"/>
                <a:gd name="T3" fmla="*/ 32 h 32"/>
                <a:gd name="T4" fmla="*/ 9 w 28"/>
                <a:gd name="T5" fmla="*/ 32 h 32"/>
                <a:gd name="T6" fmla="*/ 4 w 28"/>
                <a:gd name="T7" fmla="*/ 29 h 32"/>
                <a:gd name="T8" fmla="*/ 4 w 28"/>
                <a:gd name="T9" fmla="*/ 29 h 32"/>
                <a:gd name="T10" fmla="*/ 1 w 28"/>
                <a:gd name="T11" fmla="*/ 23 h 32"/>
                <a:gd name="T12" fmla="*/ 0 w 28"/>
                <a:gd name="T13" fmla="*/ 17 h 32"/>
                <a:gd name="T14" fmla="*/ 0 w 28"/>
                <a:gd name="T15" fmla="*/ 17 h 32"/>
                <a:gd name="T16" fmla="*/ 1 w 28"/>
                <a:gd name="T17" fmla="*/ 10 h 32"/>
                <a:gd name="T18" fmla="*/ 3 w 28"/>
                <a:gd name="T19" fmla="*/ 4 h 32"/>
                <a:gd name="T20" fmla="*/ 3 w 28"/>
                <a:gd name="T21" fmla="*/ 4 h 32"/>
                <a:gd name="T22" fmla="*/ 9 w 28"/>
                <a:gd name="T23" fmla="*/ 1 h 32"/>
                <a:gd name="T24" fmla="*/ 14 w 28"/>
                <a:gd name="T25" fmla="*/ 0 h 32"/>
                <a:gd name="T26" fmla="*/ 14 w 28"/>
                <a:gd name="T27" fmla="*/ 0 h 32"/>
                <a:gd name="T28" fmla="*/ 20 w 28"/>
                <a:gd name="T29" fmla="*/ 1 h 32"/>
                <a:gd name="T30" fmla="*/ 25 w 28"/>
                <a:gd name="T31" fmla="*/ 4 h 32"/>
                <a:gd name="T32" fmla="*/ 25 w 28"/>
                <a:gd name="T33" fmla="*/ 4 h 32"/>
                <a:gd name="T34" fmla="*/ 26 w 28"/>
                <a:gd name="T35" fmla="*/ 9 h 32"/>
                <a:gd name="T36" fmla="*/ 28 w 28"/>
                <a:gd name="T37" fmla="*/ 14 h 32"/>
                <a:gd name="T38" fmla="*/ 28 w 28"/>
                <a:gd name="T39" fmla="*/ 17 h 32"/>
                <a:gd name="T40" fmla="*/ 4 w 28"/>
                <a:gd name="T41" fmla="*/ 17 h 32"/>
                <a:gd name="T42" fmla="*/ 4 w 28"/>
                <a:gd name="T43" fmla="*/ 17 h 32"/>
                <a:gd name="T44" fmla="*/ 6 w 28"/>
                <a:gd name="T45" fmla="*/ 21 h 32"/>
                <a:gd name="T46" fmla="*/ 8 w 28"/>
                <a:gd name="T47" fmla="*/ 26 h 32"/>
                <a:gd name="T48" fmla="*/ 8 w 28"/>
                <a:gd name="T49" fmla="*/ 26 h 32"/>
                <a:gd name="T50" fmla="*/ 11 w 28"/>
                <a:gd name="T51" fmla="*/ 28 h 32"/>
                <a:gd name="T52" fmla="*/ 15 w 28"/>
                <a:gd name="T53" fmla="*/ 29 h 32"/>
                <a:gd name="T54" fmla="*/ 15 w 28"/>
                <a:gd name="T55" fmla="*/ 29 h 32"/>
                <a:gd name="T56" fmla="*/ 22 w 28"/>
                <a:gd name="T57" fmla="*/ 28 h 32"/>
                <a:gd name="T58" fmla="*/ 26 w 28"/>
                <a:gd name="T59" fmla="*/ 24 h 32"/>
                <a:gd name="T60" fmla="*/ 26 w 28"/>
                <a:gd name="T61" fmla="*/ 24 h 32"/>
                <a:gd name="T62" fmla="*/ 26 w 28"/>
                <a:gd name="T63" fmla="*/ 31 h 32"/>
                <a:gd name="T64" fmla="*/ 26 w 28"/>
                <a:gd name="T65" fmla="*/ 31 h 32"/>
                <a:gd name="T66" fmla="*/ 20 w 28"/>
                <a:gd name="T67" fmla="*/ 32 h 32"/>
                <a:gd name="T68" fmla="*/ 15 w 28"/>
                <a:gd name="T69" fmla="*/ 32 h 32"/>
                <a:gd name="T70" fmla="*/ 15 w 28"/>
                <a:gd name="T71" fmla="*/ 32 h 32"/>
                <a:gd name="T72" fmla="*/ 4 w 28"/>
                <a:gd name="T73" fmla="*/ 14 h 32"/>
                <a:gd name="T74" fmla="*/ 23 w 28"/>
                <a:gd name="T75" fmla="*/ 14 h 32"/>
                <a:gd name="T76" fmla="*/ 23 w 28"/>
                <a:gd name="T77" fmla="*/ 14 h 32"/>
                <a:gd name="T78" fmla="*/ 22 w 28"/>
                <a:gd name="T79" fmla="*/ 9 h 32"/>
                <a:gd name="T80" fmla="*/ 20 w 28"/>
                <a:gd name="T81" fmla="*/ 6 h 32"/>
                <a:gd name="T82" fmla="*/ 18 w 28"/>
                <a:gd name="T83" fmla="*/ 4 h 32"/>
                <a:gd name="T84" fmla="*/ 14 w 28"/>
                <a:gd name="T85" fmla="*/ 4 h 32"/>
                <a:gd name="T86" fmla="*/ 14 w 28"/>
                <a:gd name="T87" fmla="*/ 4 h 32"/>
                <a:gd name="T88" fmla="*/ 11 w 28"/>
                <a:gd name="T89" fmla="*/ 4 h 32"/>
                <a:gd name="T90" fmla="*/ 8 w 28"/>
                <a:gd name="T91" fmla="*/ 6 h 32"/>
                <a:gd name="T92" fmla="*/ 8 w 28"/>
                <a:gd name="T93" fmla="*/ 6 h 32"/>
                <a:gd name="T94" fmla="*/ 6 w 28"/>
                <a:gd name="T95" fmla="*/ 9 h 32"/>
                <a:gd name="T96" fmla="*/ 4 w 28"/>
                <a:gd name="T97" fmla="*/ 14 h 32"/>
                <a:gd name="T98" fmla="*/ 4 w 28"/>
                <a:gd name="T99"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 h="32">
                  <a:moveTo>
                    <a:pt x="15" y="32"/>
                  </a:moveTo>
                  <a:lnTo>
                    <a:pt x="15" y="32"/>
                  </a:lnTo>
                  <a:lnTo>
                    <a:pt x="9" y="32"/>
                  </a:lnTo>
                  <a:lnTo>
                    <a:pt x="4" y="29"/>
                  </a:lnTo>
                  <a:lnTo>
                    <a:pt x="4" y="29"/>
                  </a:lnTo>
                  <a:lnTo>
                    <a:pt x="1" y="23"/>
                  </a:lnTo>
                  <a:lnTo>
                    <a:pt x="0" y="17"/>
                  </a:lnTo>
                  <a:lnTo>
                    <a:pt x="0" y="17"/>
                  </a:lnTo>
                  <a:lnTo>
                    <a:pt x="1" y="10"/>
                  </a:lnTo>
                  <a:lnTo>
                    <a:pt x="3" y="4"/>
                  </a:lnTo>
                  <a:lnTo>
                    <a:pt x="3" y="4"/>
                  </a:lnTo>
                  <a:lnTo>
                    <a:pt x="9" y="1"/>
                  </a:lnTo>
                  <a:lnTo>
                    <a:pt x="14" y="0"/>
                  </a:lnTo>
                  <a:lnTo>
                    <a:pt x="14" y="0"/>
                  </a:lnTo>
                  <a:lnTo>
                    <a:pt x="20" y="1"/>
                  </a:lnTo>
                  <a:lnTo>
                    <a:pt x="25" y="4"/>
                  </a:lnTo>
                  <a:lnTo>
                    <a:pt x="25" y="4"/>
                  </a:lnTo>
                  <a:lnTo>
                    <a:pt x="26" y="9"/>
                  </a:lnTo>
                  <a:lnTo>
                    <a:pt x="28" y="14"/>
                  </a:lnTo>
                  <a:lnTo>
                    <a:pt x="28" y="17"/>
                  </a:lnTo>
                  <a:lnTo>
                    <a:pt x="4" y="17"/>
                  </a:lnTo>
                  <a:lnTo>
                    <a:pt x="4" y="17"/>
                  </a:lnTo>
                  <a:lnTo>
                    <a:pt x="6" y="21"/>
                  </a:lnTo>
                  <a:lnTo>
                    <a:pt x="8" y="26"/>
                  </a:lnTo>
                  <a:lnTo>
                    <a:pt x="8" y="26"/>
                  </a:lnTo>
                  <a:lnTo>
                    <a:pt x="11" y="28"/>
                  </a:lnTo>
                  <a:lnTo>
                    <a:pt x="15" y="29"/>
                  </a:lnTo>
                  <a:lnTo>
                    <a:pt x="15" y="29"/>
                  </a:lnTo>
                  <a:lnTo>
                    <a:pt x="22" y="28"/>
                  </a:lnTo>
                  <a:lnTo>
                    <a:pt x="26" y="24"/>
                  </a:lnTo>
                  <a:lnTo>
                    <a:pt x="26" y="24"/>
                  </a:lnTo>
                  <a:lnTo>
                    <a:pt x="26" y="31"/>
                  </a:lnTo>
                  <a:lnTo>
                    <a:pt x="26" y="31"/>
                  </a:lnTo>
                  <a:lnTo>
                    <a:pt x="20" y="32"/>
                  </a:lnTo>
                  <a:lnTo>
                    <a:pt x="15" y="32"/>
                  </a:lnTo>
                  <a:lnTo>
                    <a:pt x="15" y="32"/>
                  </a:lnTo>
                  <a:close/>
                  <a:moveTo>
                    <a:pt x="4" y="14"/>
                  </a:moveTo>
                  <a:lnTo>
                    <a:pt x="23" y="14"/>
                  </a:lnTo>
                  <a:lnTo>
                    <a:pt x="23" y="14"/>
                  </a:lnTo>
                  <a:lnTo>
                    <a:pt x="22" y="9"/>
                  </a:lnTo>
                  <a:lnTo>
                    <a:pt x="20" y="6"/>
                  </a:lnTo>
                  <a:lnTo>
                    <a:pt x="18" y="4"/>
                  </a:lnTo>
                  <a:lnTo>
                    <a:pt x="14" y="4"/>
                  </a:lnTo>
                  <a:lnTo>
                    <a:pt x="14" y="4"/>
                  </a:lnTo>
                  <a:lnTo>
                    <a:pt x="11" y="4"/>
                  </a:lnTo>
                  <a:lnTo>
                    <a:pt x="8" y="6"/>
                  </a:lnTo>
                  <a:lnTo>
                    <a:pt x="8" y="6"/>
                  </a:lnTo>
                  <a:lnTo>
                    <a:pt x="6" y="9"/>
                  </a:lnTo>
                  <a:lnTo>
                    <a:pt x="4" y="14"/>
                  </a:lnTo>
                  <a:lnTo>
                    <a:pt x="4"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 name="Freeform 29">
              <a:extLst>
                <a:ext uri="{FF2B5EF4-FFF2-40B4-BE49-F238E27FC236}">
                  <a16:creationId xmlns:a16="http://schemas.microsoft.com/office/drawing/2014/main" id="{109A8D00-7335-45DE-B4A3-71868B628AA4}"/>
                </a:ext>
              </a:extLst>
            </p:cNvPr>
            <p:cNvSpPr>
              <a:spLocks/>
            </p:cNvSpPr>
            <p:nvPr/>
          </p:nvSpPr>
          <p:spPr bwMode="auto">
            <a:xfrm>
              <a:off x="5130800" y="5133908"/>
              <a:ext cx="17463" cy="25400"/>
            </a:xfrm>
            <a:custGeom>
              <a:avLst/>
              <a:gdLst>
                <a:gd name="T0" fmla="*/ 11 w 24"/>
                <a:gd name="T1" fmla="*/ 32 h 32"/>
                <a:gd name="T2" fmla="*/ 11 w 24"/>
                <a:gd name="T3" fmla="*/ 32 h 32"/>
                <a:gd name="T4" fmla="*/ 5 w 24"/>
                <a:gd name="T5" fmla="*/ 32 h 32"/>
                <a:gd name="T6" fmla="*/ 0 w 24"/>
                <a:gd name="T7" fmla="*/ 31 h 32"/>
                <a:gd name="T8" fmla="*/ 0 w 24"/>
                <a:gd name="T9" fmla="*/ 24 h 32"/>
                <a:gd name="T10" fmla="*/ 0 w 24"/>
                <a:gd name="T11" fmla="*/ 24 h 32"/>
                <a:gd name="T12" fmla="*/ 0 w 24"/>
                <a:gd name="T13" fmla="*/ 24 h 32"/>
                <a:gd name="T14" fmla="*/ 5 w 24"/>
                <a:gd name="T15" fmla="*/ 28 h 32"/>
                <a:gd name="T16" fmla="*/ 11 w 24"/>
                <a:gd name="T17" fmla="*/ 29 h 32"/>
                <a:gd name="T18" fmla="*/ 11 w 24"/>
                <a:gd name="T19" fmla="*/ 29 h 32"/>
                <a:gd name="T20" fmla="*/ 16 w 24"/>
                <a:gd name="T21" fmla="*/ 28 h 32"/>
                <a:gd name="T22" fmla="*/ 18 w 24"/>
                <a:gd name="T23" fmla="*/ 26 h 32"/>
                <a:gd name="T24" fmla="*/ 19 w 24"/>
                <a:gd name="T25" fmla="*/ 24 h 32"/>
                <a:gd name="T26" fmla="*/ 19 w 24"/>
                <a:gd name="T27" fmla="*/ 24 h 32"/>
                <a:gd name="T28" fmla="*/ 18 w 24"/>
                <a:gd name="T29" fmla="*/ 21 h 32"/>
                <a:gd name="T30" fmla="*/ 18 w 24"/>
                <a:gd name="T31" fmla="*/ 21 h 32"/>
                <a:gd name="T32" fmla="*/ 13 w 24"/>
                <a:gd name="T33" fmla="*/ 20 h 32"/>
                <a:gd name="T34" fmla="*/ 13 w 24"/>
                <a:gd name="T35" fmla="*/ 20 h 32"/>
                <a:gd name="T36" fmla="*/ 7 w 24"/>
                <a:gd name="T37" fmla="*/ 18 h 32"/>
                <a:gd name="T38" fmla="*/ 7 w 24"/>
                <a:gd name="T39" fmla="*/ 18 h 32"/>
                <a:gd name="T40" fmla="*/ 2 w 24"/>
                <a:gd name="T41" fmla="*/ 15 h 32"/>
                <a:gd name="T42" fmla="*/ 2 w 24"/>
                <a:gd name="T43" fmla="*/ 15 h 32"/>
                <a:gd name="T44" fmla="*/ 0 w 24"/>
                <a:gd name="T45" fmla="*/ 12 h 32"/>
                <a:gd name="T46" fmla="*/ 0 w 24"/>
                <a:gd name="T47" fmla="*/ 9 h 32"/>
                <a:gd name="T48" fmla="*/ 0 w 24"/>
                <a:gd name="T49" fmla="*/ 9 h 32"/>
                <a:gd name="T50" fmla="*/ 0 w 24"/>
                <a:gd name="T51" fmla="*/ 6 h 32"/>
                <a:gd name="T52" fmla="*/ 4 w 24"/>
                <a:gd name="T53" fmla="*/ 3 h 32"/>
                <a:gd name="T54" fmla="*/ 4 w 24"/>
                <a:gd name="T55" fmla="*/ 3 h 32"/>
                <a:gd name="T56" fmla="*/ 7 w 24"/>
                <a:gd name="T57" fmla="*/ 1 h 32"/>
                <a:gd name="T58" fmla="*/ 11 w 24"/>
                <a:gd name="T59" fmla="*/ 0 h 32"/>
                <a:gd name="T60" fmla="*/ 11 w 24"/>
                <a:gd name="T61" fmla="*/ 0 h 32"/>
                <a:gd name="T62" fmla="*/ 18 w 24"/>
                <a:gd name="T63" fmla="*/ 1 h 32"/>
                <a:gd name="T64" fmla="*/ 22 w 24"/>
                <a:gd name="T65" fmla="*/ 3 h 32"/>
                <a:gd name="T66" fmla="*/ 22 w 24"/>
                <a:gd name="T67" fmla="*/ 7 h 32"/>
                <a:gd name="T68" fmla="*/ 22 w 24"/>
                <a:gd name="T69" fmla="*/ 7 h 32"/>
                <a:gd name="T70" fmla="*/ 22 w 24"/>
                <a:gd name="T71" fmla="*/ 7 h 32"/>
                <a:gd name="T72" fmla="*/ 18 w 24"/>
                <a:gd name="T73" fmla="*/ 6 h 32"/>
                <a:gd name="T74" fmla="*/ 11 w 24"/>
                <a:gd name="T75" fmla="*/ 4 h 32"/>
                <a:gd name="T76" fmla="*/ 11 w 24"/>
                <a:gd name="T77" fmla="*/ 4 h 32"/>
                <a:gd name="T78" fmla="*/ 7 w 24"/>
                <a:gd name="T79" fmla="*/ 6 h 32"/>
                <a:gd name="T80" fmla="*/ 7 w 24"/>
                <a:gd name="T81" fmla="*/ 6 h 32"/>
                <a:gd name="T82" fmla="*/ 5 w 24"/>
                <a:gd name="T83" fmla="*/ 7 h 32"/>
                <a:gd name="T84" fmla="*/ 5 w 24"/>
                <a:gd name="T85" fmla="*/ 9 h 32"/>
                <a:gd name="T86" fmla="*/ 5 w 24"/>
                <a:gd name="T87" fmla="*/ 9 h 32"/>
                <a:gd name="T88" fmla="*/ 5 w 24"/>
                <a:gd name="T89" fmla="*/ 12 h 32"/>
                <a:gd name="T90" fmla="*/ 5 w 24"/>
                <a:gd name="T91" fmla="*/ 12 h 32"/>
                <a:gd name="T92" fmla="*/ 10 w 24"/>
                <a:gd name="T93" fmla="*/ 14 h 32"/>
                <a:gd name="T94" fmla="*/ 16 w 24"/>
                <a:gd name="T95" fmla="*/ 15 h 32"/>
                <a:gd name="T96" fmla="*/ 16 w 24"/>
                <a:gd name="T97" fmla="*/ 15 h 32"/>
                <a:gd name="T98" fmla="*/ 19 w 24"/>
                <a:gd name="T99" fmla="*/ 17 h 32"/>
                <a:gd name="T100" fmla="*/ 22 w 24"/>
                <a:gd name="T101" fmla="*/ 18 h 32"/>
                <a:gd name="T102" fmla="*/ 22 w 24"/>
                <a:gd name="T103" fmla="*/ 18 h 32"/>
                <a:gd name="T104" fmla="*/ 22 w 24"/>
                <a:gd name="T105" fmla="*/ 20 h 32"/>
                <a:gd name="T106" fmla="*/ 24 w 24"/>
                <a:gd name="T107" fmla="*/ 23 h 32"/>
                <a:gd name="T108" fmla="*/ 24 w 24"/>
                <a:gd name="T109" fmla="*/ 23 h 32"/>
                <a:gd name="T110" fmla="*/ 22 w 24"/>
                <a:gd name="T111" fmla="*/ 28 h 32"/>
                <a:gd name="T112" fmla="*/ 19 w 24"/>
                <a:gd name="T113" fmla="*/ 31 h 32"/>
                <a:gd name="T114" fmla="*/ 19 w 24"/>
                <a:gd name="T115" fmla="*/ 31 h 32"/>
                <a:gd name="T116" fmla="*/ 16 w 24"/>
                <a:gd name="T117" fmla="*/ 32 h 32"/>
                <a:gd name="T118" fmla="*/ 11 w 24"/>
                <a:gd name="T119" fmla="*/ 32 h 32"/>
                <a:gd name="T120" fmla="*/ 11 w 24"/>
                <a:gd name="T1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 h="32">
                  <a:moveTo>
                    <a:pt x="11" y="32"/>
                  </a:moveTo>
                  <a:lnTo>
                    <a:pt x="11" y="32"/>
                  </a:lnTo>
                  <a:lnTo>
                    <a:pt x="5" y="32"/>
                  </a:lnTo>
                  <a:lnTo>
                    <a:pt x="0" y="31"/>
                  </a:lnTo>
                  <a:lnTo>
                    <a:pt x="0" y="24"/>
                  </a:lnTo>
                  <a:lnTo>
                    <a:pt x="0" y="24"/>
                  </a:lnTo>
                  <a:lnTo>
                    <a:pt x="0" y="24"/>
                  </a:lnTo>
                  <a:lnTo>
                    <a:pt x="5" y="28"/>
                  </a:lnTo>
                  <a:lnTo>
                    <a:pt x="11" y="29"/>
                  </a:lnTo>
                  <a:lnTo>
                    <a:pt x="11" y="29"/>
                  </a:lnTo>
                  <a:lnTo>
                    <a:pt x="16" y="28"/>
                  </a:lnTo>
                  <a:lnTo>
                    <a:pt x="18" y="26"/>
                  </a:lnTo>
                  <a:lnTo>
                    <a:pt x="19" y="24"/>
                  </a:lnTo>
                  <a:lnTo>
                    <a:pt x="19" y="24"/>
                  </a:lnTo>
                  <a:lnTo>
                    <a:pt x="18" y="21"/>
                  </a:lnTo>
                  <a:lnTo>
                    <a:pt x="18" y="21"/>
                  </a:lnTo>
                  <a:lnTo>
                    <a:pt x="13" y="20"/>
                  </a:lnTo>
                  <a:lnTo>
                    <a:pt x="13" y="20"/>
                  </a:lnTo>
                  <a:lnTo>
                    <a:pt x="7" y="18"/>
                  </a:lnTo>
                  <a:lnTo>
                    <a:pt x="7" y="18"/>
                  </a:lnTo>
                  <a:lnTo>
                    <a:pt x="2" y="15"/>
                  </a:lnTo>
                  <a:lnTo>
                    <a:pt x="2" y="15"/>
                  </a:lnTo>
                  <a:lnTo>
                    <a:pt x="0" y="12"/>
                  </a:lnTo>
                  <a:lnTo>
                    <a:pt x="0" y="9"/>
                  </a:lnTo>
                  <a:lnTo>
                    <a:pt x="0" y="9"/>
                  </a:lnTo>
                  <a:lnTo>
                    <a:pt x="0" y="6"/>
                  </a:lnTo>
                  <a:lnTo>
                    <a:pt x="4" y="3"/>
                  </a:lnTo>
                  <a:lnTo>
                    <a:pt x="4" y="3"/>
                  </a:lnTo>
                  <a:lnTo>
                    <a:pt x="7" y="1"/>
                  </a:lnTo>
                  <a:lnTo>
                    <a:pt x="11" y="0"/>
                  </a:lnTo>
                  <a:lnTo>
                    <a:pt x="11" y="0"/>
                  </a:lnTo>
                  <a:lnTo>
                    <a:pt x="18" y="1"/>
                  </a:lnTo>
                  <a:lnTo>
                    <a:pt x="22" y="3"/>
                  </a:lnTo>
                  <a:lnTo>
                    <a:pt x="22" y="7"/>
                  </a:lnTo>
                  <a:lnTo>
                    <a:pt x="22" y="7"/>
                  </a:lnTo>
                  <a:lnTo>
                    <a:pt x="22" y="7"/>
                  </a:lnTo>
                  <a:lnTo>
                    <a:pt x="18" y="6"/>
                  </a:lnTo>
                  <a:lnTo>
                    <a:pt x="11" y="4"/>
                  </a:lnTo>
                  <a:lnTo>
                    <a:pt x="11" y="4"/>
                  </a:lnTo>
                  <a:lnTo>
                    <a:pt x="7" y="6"/>
                  </a:lnTo>
                  <a:lnTo>
                    <a:pt x="7" y="6"/>
                  </a:lnTo>
                  <a:lnTo>
                    <a:pt x="5" y="7"/>
                  </a:lnTo>
                  <a:lnTo>
                    <a:pt x="5" y="9"/>
                  </a:lnTo>
                  <a:lnTo>
                    <a:pt x="5" y="9"/>
                  </a:lnTo>
                  <a:lnTo>
                    <a:pt x="5" y="12"/>
                  </a:lnTo>
                  <a:lnTo>
                    <a:pt x="5" y="12"/>
                  </a:lnTo>
                  <a:lnTo>
                    <a:pt x="10" y="14"/>
                  </a:lnTo>
                  <a:lnTo>
                    <a:pt x="16" y="15"/>
                  </a:lnTo>
                  <a:lnTo>
                    <a:pt x="16" y="15"/>
                  </a:lnTo>
                  <a:lnTo>
                    <a:pt x="19" y="17"/>
                  </a:lnTo>
                  <a:lnTo>
                    <a:pt x="22" y="18"/>
                  </a:lnTo>
                  <a:lnTo>
                    <a:pt x="22" y="18"/>
                  </a:lnTo>
                  <a:lnTo>
                    <a:pt x="22" y="20"/>
                  </a:lnTo>
                  <a:lnTo>
                    <a:pt x="24" y="23"/>
                  </a:lnTo>
                  <a:lnTo>
                    <a:pt x="24" y="23"/>
                  </a:lnTo>
                  <a:lnTo>
                    <a:pt x="22" y="28"/>
                  </a:lnTo>
                  <a:lnTo>
                    <a:pt x="19" y="31"/>
                  </a:lnTo>
                  <a:lnTo>
                    <a:pt x="19" y="31"/>
                  </a:lnTo>
                  <a:lnTo>
                    <a:pt x="16" y="32"/>
                  </a:lnTo>
                  <a:lnTo>
                    <a:pt x="11" y="32"/>
                  </a:lnTo>
                  <a:lnTo>
                    <a:pt x="11"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30">
              <a:extLst>
                <a:ext uri="{FF2B5EF4-FFF2-40B4-BE49-F238E27FC236}">
                  <a16:creationId xmlns:a16="http://schemas.microsoft.com/office/drawing/2014/main" id="{EEA740F5-8319-43D1-9872-2D49F165533B}"/>
                </a:ext>
              </a:extLst>
            </p:cNvPr>
            <p:cNvSpPr>
              <a:spLocks noEditPoints="1"/>
            </p:cNvSpPr>
            <p:nvPr/>
          </p:nvSpPr>
          <p:spPr bwMode="auto">
            <a:xfrm>
              <a:off x="5153025" y="5125970"/>
              <a:ext cx="4763" cy="33337"/>
            </a:xfrm>
            <a:custGeom>
              <a:avLst/>
              <a:gdLst>
                <a:gd name="T0" fmla="*/ 7 w 7"/>
                <a:gd name="T1" fmla="*/ 5 h 42"/>
                <a:gd name="T2" fmla="*/ 0 w 7"/>
                <a:gd name="T3" fmla="*/ 5 h 42"/>
                <a:gd name="T4" fmla="*/ 0 w 7"/>
                <a:gd name="T5" fmla="*/ 0 h 42"/>
                <a:gd name="T6" fmla="*/ 7 w 7"/>
                <a:gd name="T7" fmla="*/ 0 h 42"/>
                <a:gd name="T8" fmla="*/ 7 w 7"/>
                <a:gd name="T9" fmla="*/ 5 h 42"/>
                <a:gd name="T10" fmla="*/ 7 w 7"/>
                <a:gd name="T11" fmla="*/ 42 h 42"/>
                <a:gd name="T12" fmla="*/ 2 w 7"/>
                <a:gd name="T13" fmla="*/ 42 h 42"/>
                <a:gd name="T14" fmla="*/ 2 w 7"/>
                <a:gd name="T15" fmla="*/ 11 h 42"/>
                <a:gd name="T16" fmla="*/ 7 w 7"/>
                <a:gd name="T17" fmla="*/ 11 h 42"/>
                <a:gd name="T18" fmla="*/ 7 w 7"/>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2">
                  <a:moveTo>
                    <a:pt x="7" y="5"/>
                  </a:moveTo>
                  <a:lnTo>
                    <a:pt x="0" y="5"/>
                  </a:lnTo>
                  <a:lnTo>
                    <a:pt x="0" y="0"/>
                  </a:lnTo>
                  <a:lnTo>
                    <a:pt x="7" y="0"/>
                  </a:lnTo>
                  <a:lnTo>
                    <a:pt x="7" y="5"/>
                  </a:lnTo>
                  <a:close/>
                  <a:moveTo>
                    <a:pt x="7" y="42"/>
                  </a:moveTo>
                  <a:lnTo>
                    <a:pt x="2" y="42"/>
                  </a:lnTo>
                  <a:lnTo>
                    <a:pt x="2" y="11"/>
                  </a:lnTo>
                  <a:lnTo>
                    <a:pt x="7" y="11"/>
                  </a:lnTo>
                  <a:lnTo>
                    <a:pt x="7"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31">
              <a:extLst>
                <a:ext uri="{FF2B5EF4-FFF2-40B4-BE49-F238E27FC236}">
                  <a16:creationId xmlns:a16="http://schemas.microsoft.com/office/drawing/2014/main" id="{E82102D6-552E-455E-8B9C-4CE02D5EC708}"/>
                </a:ext>
              </a:extLst>
            </p:cNvPr>
            <p:cNvSpPr>
              <a:spLocks noEditPoints="1"/>
            </p:cNvSpPr>
            <p:nvPr/>
          </p:nvSpPr>
          <p:spPr bwMode="auto">
            <a:xfrm>
              <a:off x="5162550" y="5133908"/>
              <a:ext cx="22225" cy="34925"/>
            </a:xfrm>
            <a:custGeom>
              <a:avLst/>
              <a:gdLst>
                <a:gd name="T0" fmla="*/ 28 w 28"/>
                <a:gd name="T1" fmla="*/ 28 h 43"/>
                <a:gd name="T2" fmla="*/ 28 w 28"/>
                <a:gd name="T3" fmla="*/ 28 h 43"/>
                <a:gd name="T4" fmla="*/ 26 w 28"/>
                <a:gd name="T5" fmla="*/ 35 h 43"/>
                <a:gd name="T6" fmla="*/ 23 w 28"/>
                <a:gd name="T7" fmla="*/ 40 h 43"/>
                <a:gd name="T8" fmla="*/ 19 w 28"/>
                <a:gd name="T9" fmla="*/ 43 h 43"/>
                <a:gd name="T10" fmla="*/ 12 w 28"/>
                <a:gd name="T11" fmla="*/ 43 h 43"/>
                <a:gd name="T12" fmla="*/ 12 w 28"/>
                <a:gd name="T13" fmla="*/ 43 h 43"/>
                <a:gd name="T14" fmla="*/ 3 w 28"/>
                <a:gd name="T15" fmla="*/ 42 h 43"/>
                <a:gd name="T16" fmla="*/ 3 w 28"/>
                <a:gd name="T17" fmla="*/ 37 h 43"/>
                <a:gd name="T18" fmla="*/ 3 w 28"/>
                <a:gd name="T19" fmla="*/ 37 h 43"/>
                <a:gd name="T20" fmla="*/ 3 w 28"/>
                <a:gd name="T21" fmla="*/ 37 h 43"/>
                <a:gd name="T22" fmla="*/ 9 w 28"/>
                <a:gd name="T23" fmla="*/ 38 h 43"/>
                <a:gd name="T24" fmla="*/ 14 w 28"/>
                <a:gd name="T25" fmla="*/ 40 h 43"/>
                <a:gd name="T26" fmla="*/ 14 w 28"/>
                <a:gd name="T27" fmla="*/ 40 h 43"/>
                <a:gd name="T28" fmla="*/ 17 w 28"/>
                <a:gd name="T29" fmla="*/ 38 h 43"/>
                <a:gd name="T30" fmla="*/ 20 w 28"/>
                <a:gd name="T31" fmla="*/ 37 h 43"/>
                <a:gd name="T32" fmla="*/ 20 w 28"/>
                <a:gd name="T33" fmla="*/ 37 h 43"/>
                <a:gd name="T34" fmla="*/ 22 w 28"/>
                <a:gd name="T35" fmla="*/ 34 h 43"/>
                <a:gd name="T36" fmla="*/ 23 w 28"/>
                <a:gd name="T37" fmla="*/ 31 h 43"/>
                <a:gd name="T38" fmla="*/ 23 w 28"/>
                <a:gd name="T39" fmla="*/ 28 h 43"/>
                <a:gd name="T40" fmla="*/ 23 w 28"/>
                <a:gd name="T41" fmla="*/ 28 h 43"/>
                <a:gd name="T42" fmla="*/ 17 w 28"/>
                <a:gd name="T43" fmla="*/ 31 h 43"/>
                <a:gd name="T44" fmla="*/ 12 w 28"/>
                <a:gd name="T45" fmla="*/ 31 h 43"/>
                <a:gd name="T46" fmla="*/ 12 w 28"/>
                <a:gd name="T47" fmla="*/ 31 h 43"/>
                <a:gd name="T48" fmla="*/ 8 w 28"/>
                <a:gd name="T49" fmla="*/ 31 h 43"/>
                <a:gd name="T50" fmla="*/ 3 w 28"/>
                <a:gd name="T51" fmla="*/ 28 h 43"/>
                <a:gd name="T52" fmla="*/ 3 w 28"/>
                <a:gd name="T53" fmla="*/ 28 h 43"/>
                <a:gd name="T54" fmla="*/ 1 w 28"/>
                <a:gd name="T55" fmla="*/ 23 h 43"/>
                <a:gd name="T56" fmla="*/ 0 w 28"/>
                <a:gd name="T57" fmla="*/ 17 h 43"/>
                <a:gd name="T58" fmla="*/ 0 w 28"/>
                <a:gd name="T59" fmla="*/ 17 h 43"/>
                <a:gd name="T60" fmla="*/ 1 w 28"/>
                <a:gd name="T61" fmla="*/ 9 h 43"/>
                <a:gd name="T62" fmla="*/ 5 w 28"/>
                <a:gd name="T63" fmla="*/ 4 h 43"/>
                <a:gd name="T64" fmla="*/ 5 w 28"/>
                <a:gd name="T65" fmla="*/ 4 h 43"/>
                <a:gd name="T66" fmla="*/ 9 w 28"/>
                <a:gd name="T67" fmla="*/ 1 h 43"/>
                <a:gd name="T68" fmla="*/ 14 w 28"/>
                <a:gd name="T69" fmla="*/ 0 h 43"/>
                <a:gd name="T70" fmla="*/ 14 w 28"/>
                <a:gd name="T71" fmla="*/ 0 h 43"/>
                <a:gd name="T72" fmla="*/ 19 w 28"/>
                <a:gd name="T73" fmla="*/ 1 h 43"/>
                <a:gd name="T74" fmla="*/ 23 w 28"/>
                <a:gd name="T75" fmla="*/ 3 h 43"/>
                <a:gd name="T76" fmla="*/ 23 w 28"/>
                <a:gd name="T77" fmla="*/ 1 h 43"/>
                <a:gd name="T78" fmla="*/ 28 w 28"/>
                <a:gd name="T79" fmla="*/ 1 h 43"/>
                <a:gd name="T80" fmla="*/ 28 w 28"/>
                <a:gd name="T81" fmla="*/ 28 h 43"/>
                <a:gd name="T82" fmla="*/ 23 w 28"/>
                <a:gd name="T83" fmla="*/ 23 h 43"/>
                <a:gd name="T84" fmla="*/ 23 w 28"/>
                <a:gd name="T85" fmla="*/ 6 h 43"/>
                <a:gd name="T86" fmla="*/ 23 w 28"/>
                <a:gd name="T87" fmla="*/ 6 h 43"/>
                <a:gd name="T88" fmla="*/ 15 w 28"/>
                <a:gd name="T89" fmla="*/ 4 h 43"/>
                <a:gd name="T90" fmla="*/ 15 w 28"/>
                <a:gd name="T91" fmla="*/ 4 h 43"/>
                <a:gd name="T92" fmla="*/ 11 w 28"/>
                <a:gd name="T93" fmla="*/ 6 h 43"/>
                <a:gd name="T94" fmla="*/ 8 w 28"/>
                <a:gd name="T95" fmla="*/ 7 h 43"/>
                <a:gd name="T96" fmla="*/ 8 w 28"/>
                <a:gd name="T97" fmla="*/ 7 h 43"/>
                <a:gd name="T98" fmla="*/ 6 w 28"/>
                <a:gd name="T99" fmla="*/ 10 h 43"/>
                <a:gd name="T100" fmla="*/ 6 w 28"/>
                <a:gd name="T101" fmla="*/ 15 h 43"/>
                <a:gd name="T102" fmla="*/ 6 w 28"/>
                <a:gd name="T103" fmla="*/ 15 h 43"/>
                <a:gd name="T104" fmla="*/ 6 w 28"/>
                <a:gd name="T105" fmla="*/ 21 h 43"/>
                <a:gd name="T106" fmla="*/ 8 w 28"/>
                <a:gd name="T107" fmla="*/ 24 h 43"/>
                <a:gd name="T108" fmla="*/ 11 w 28"/>
                <a:gd name="T109" fmla="*/ 26 h 43"/>
                <a:gd name="T110" fmla="*/ 14 w 28"/>
                <a:gd name="T111" fmla="*/ 28 h 43"/>
                <a:gd name="T112" fmla="*/ 14 w 28"/>
                <a:gd name="T113" fmla="*/ 28 h 43"/>
                <a:gd name="T114" fmla="*/ 19 w 28"/>
                <a:gd name="T115" fmla="*/ 26 h 43"/>
                <a:gd name="T116" fmla="*/ 23 w 28"/>
                <a:gd name="T117" fmla="*/ 23 h 43"/>
                <a:gd name="T118" fmla="*/ 23 w 28"/>
                <a:gd name="T119"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43">
                  <a:moveTo>
                    <a:pt x="28" y="28"/>
                  </a:moveTo>
                  <a:lnTo>
                    <a:pt x="28" y="28"/>
                  </a:lnTo>
                  <a:lnTo>
                    <a:pt x="26" y="35"/>
                  </a:lnTo>
                  <a:lnTo>
                    <a:pt x="23" y="40"/>
                  </a:lnTo>
                  <a:lnTo>
                    <a:pt x="19" y="43"/>
                  </a:lnTo>
                  <a:lnTo>
                    <a:pt x="12" y="43"/>
                  </a:lnTo>
                  <a:lnTo>
                    <a:pt x="12" y="43"/>
                  </a:lnTo>
                  <a:lnTo>
                    <a:pt x="3" y="42"/>
                  </a:lnTo>
                  <a:lnTo>
                    <a:pt x="3" y="37"/>
                  </a:lnTo>
                  <a:lnTo>
                    <a:pt x="3" y="37"/>
                  </a:lnTo>
                  <a:lnTo>
                    <a:pt x="3" y="37"/>
                  </a:lnTo>
                  <a:lnTo>
                    <a:pt x="9" y="38"/>
                  </a:lnTo>
                  <a:lnTo>
                    <a:pt x="14" y="40"/>
                  </a:lnTo>
                  <a:lnTo>
                    <a:pt x="14" y="40"/>
                  </a:lnTo>
                  <a:lnTo>
                    <a:pt x="17" y="38"/>
                  </a:lnTo>
                  <a:lnTo>
                    <a:pt x="20" y="37"/>
                  </a:lnTo>
                  <a:lnTo>
                    <a:pt x="20" y="37"/>
                  </a:lnTo>
                  <a:lnTo>
                    <a:pt x="22" y="34"/>
                  </a:lnTo>
                  <a:lnTo>
                    <a:pt x="23" y="31"/>
                  </a:lnTo>
                  <a:lnTo>
                    <a:pt x="23" y="28"/>
                  </a:lnTo>
                  <a:lnTo>
                    <a:pt x="23" y="28"/>
                  </a:lnTo>
                  <a:lnTo>
                    <a:pt x="17" y="31"/>
                  </a:lnTo>
                  <a:lnTo>
                    <a:pt x="12" y="31"/>
                  </a:lnTo>
                  <a:lnTo>
                    <a:pt x="12" y="31"/>
                  </a:lnTo>
                  <a:lnTo>
                    <a:pt x="8" y="31"/>
                  </a:lnTo>
                  <a:lnTo>
                    <a:pt x="3" y="28"/>
                  </a:lnTo>
                  <a:lnTo>
                    <a:pt x="3" y="28"/>
                  </a:lnTo>
                  <a:lnTo>
                    <a:pt x="1" y="23"/>
                  </a:lnTo>
                  <a:lnTo>
                    <a:pt x="0" y="17"/>
                  </a:lnTo>
                  <a:lnTo>
                    <a:pt x="0" y="17"/>
                  </a:lnTo>
                  <a:lnTo>
                    <a:pt x="1" y="9"/>
                  </a:lnTo>
                  <a:lnTo>
                    <a:pt x="5" y="4"/>
                  </a:lnTo>
                  <a:lnTo>
                    <a:pt x="5" y="4"/>
                  </a:lnTo>
                  <a:lnTo>
                    <a:pt x="9" y="1"/>
                  </a:lnTo>
                  <a:lnTo>
                    <a:pt x="14" y="0"/>
                  </a:lnTo>
                  <a:lnTo>
                    <a:pt x="14" y="0"/>
                  </a:lnTo>
                  <a:lnTo>
                    <a:pt x="19" y="1"/>
                  </a:lnTo>
                  <a:lnTo>
                    <a:pt x="23" y="3"/>
                  </a:lnTo>
                  <a:lnTo>
                    <a:pt x="23" y="1"/>
                  </a:lnTo>
                  <a:lnTo>
                    <a:pt x="28" y="1"/>
                  </a:lnTo>
                  <a:lnTo>
                    <a:pt x="28" y="28"/>
                  </a:lnTo>
                  <a:close/>
                  <a:moveTo>
                    <a:pt x="23" y="23"/>
                  </a:moveTo>
                  <a:lnTo>
                    <a:pt x="23" y="6"/>
                  </a:lnTo>
                  <a:lnTo>
                    <a:pt x="23" y="6"/>
                  </a:lnTo>
                  <a:lnTo>
                    <a:pt x="15" y="4"/>
                  </a:lnTo>
                  <a:lnTo>
                    <a:pt x="15" y="4"/>
                  </a:lnTo>
                  <a:lnTo>
                    <a:pt x="11" y="6"/>
                  </a:lnTo>
                  <a:lnTo>
                    <a:pt x="8" y="7"/>
                  </a:lnTo>
                  <a:lnTo>
                    <a:pt x="8" y="7"/>
                  </a:lnTo>
                  <a:lnTo>
                    <a:pt x="6" y="10"/>
                  </a:lnTo>
                  <a:lnTo>
                    <a:pt x="6" y="15"/>
                  </a:lnTo>
                  <a:lnTo>
                    <a:pt x="6" y="15"/>
                  </a:lnTo>
                  <a:lnTo>
                    <a:pt x="6" y="21"/>
                  </a:lnTo>
                  <a:lnTo>
                    <a:pt x="8" y="24"/>
                  </a:lnTo>
                  <a:lnTo>
                    <a:pt x="11" y="26"/>
                  </a:lnTo>
                  <a:lnTo>
                    <a:pt x="14" y="28"/>
                  </a:lnTo>
                  <a:lnTo>
                    <a:pt x="14" y="28"/>
                  </a:lnTo>
                  <a:lnTo>
                    <a:pt x="19" y="26"/>
                  </a:lnTo>
                  <a:lnTo>
                    <a:pt x="23" y="23"/>
                  </a:lnTo>
                  <a:lnTo>
                    <a:pt x="23"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 name="Freeform 32">
              <a:extLst>
                <a:ext uri="{FF2B5EF4-FFF2-40B4-BE49-F238E27FC236}">
                  <a16:creationId xmlns:a16="http://schemas.microsoft.com/office/drawing/2014/main" id="{74C4662D-D099-4EEC-BA1B-F9FCD356DD07}"/>
                </a:ext>
              </a:extLst>
            </p:cNvPr>
            <p:cNvSpPr>
              <a:spLocks/>
            </p:cNvSpPr>
            <p:nvPr/>
          </p:nvSpPr>
          <p:spPr bwMode="auto">
            <a:xfrm>
              <a:off x="5192713" y="5133908"/>
              <a:ext cx="19050" cy="25400"/>
            </a:xfrm>
            <a:custGeom>
              <a:avLst/>
              <a:gdLst>
                <a:gd name="T0" fmla="*/ 25 w 25"/>
                <a:gd name="T1" fmla="*/ 32 h 32"/>
                <a:gd name="T2" fmla="*/ 21 w 25"/>
                <a:gd name="T3" fmla="*/ 32 h 32"/>
                <a:gd name="T4" fmla="*/ 21 w 25"/>
                <a:gd name="T5" fmla="*/ 15 h 32"/>
                <a:gd name="T6" fmla="*/ 21 w 25"/>
                <a:gd name="T7" fmla="*/ 15 h 32"/>
                <a:gd name="T8" fmla="*/ 21 w 25"/>
                <a:gd name="T9" fmla="*/ 9 h 32"/>
                <a:gd name="T10" fmla="*/ 19 w 25"/>
                <a:gd name="T11" fmla="*/ 6 h 32"/>
                <a:gd name="T12" fmla="*/ 19 w 25"/>
                <a:gd name="T13" fmla="*/ 6 h 32"/>
                <a:gd name="T14" fmla="*/ 17 w 25"/>
                <a:gd name="T15" fmla="*/ 6 h 32"/>
                <a:gd name="T16" fmla="*/ 14 w 25"/>
                <a:gd name="T17" fmla="*/ 4 h 32"/>
                <a:gd name="T18" fmla="*/ 14 w 25"/>
                <a:gd name="T19" fmla="*/ 4 h 32"/>
                <a:gd name="T20" fmla="*/ 10 w 25"/>
                <a:gd name="T21" fmla="*/ 6 h 32"/>
                <a:gd name="T22" fmla="*/ 5 w 25"/>
                <a:gd name="T23" fmla="*/ 9 h 32"/>
                <a:gd name="T24" fmla="*/ 5 w 25"/>
                <a:gd name="T25" fmla="*/ 32 h 32"/>
                <a:gd name="T26" fmla="*/ 0 w 25"/>
                <a:gd name="T27" fmla="*/ 32 h 32"/>
                <a:gd name="T28" fmla="*/ 0 w 25"/>
                <a:gd name="T29" fmla="*/ 1 h 32"/>
                <a:gd name="T30" fmla="*/ 5 w 25"/>
                <a:gd name="T31" fmla="*/ 1 h 32"/>
                <a:gd name="T32" fmla="*/ 5 w 25"/>
                <a:gd name="T33" fmla="*/ 4 h 32"/>
                <a:gd name="T34" fmla="*/ 5 w 25"/>
                <a:gd name="T35" fmla="*/ 4 h 32"/>
                <a:gd name="T36" fmla="*/ 10 w 25"/>
                <a:gd name="T37" fmla="*/ 1 h 32"/>
                <a:gd name="T38" fmla="*/ 16 w 25"/>
                <a:gd name="T39" fmla="*/ 0 h 32"/>
                <a:gd name="T40" fmla="*/ 16 w 25"/>
                <a:gd name="T41" fmla="*/ 0 h 32"/>
                <a:gd name="T42" fmla="*/ 21 w 25"/>
                <a:gd name="T43" fmla="*/ 1 h 32"/>
                <a:gd name="T44" fmla="*/ 24 w 25"/>
                <a:gd name="T45" fmla="*/ 3 h 32"/>
                <a:gd name="T46" fmla="*/ 24 w 25"/>
                <a:gd name="T47" fmla="*/ 3 h 32"/>
                <a:gd name="T48" fmla="*/ 25 w 25"/>
                <a:gd name="T49" fmla="*/ 7 h 32"/>
                <a:gd name="T50" fmla="*/ 25 w 25"/>
                <a:gd name="T51" fmla="*/ 12 h 32"/>
                <a:gd name="T52" fmla="*/ 25 w 25"/>
                <a:gd name="T5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32">
                  <a:moveTo>
                    <a:pt x="25" y="32"/>
                  </a:moveTo>
                  <a:lnTo>
                    <a:pt x="21" y="32"/>
                  </a:lnTo>
                  <a:lnTo>
                    <a:pt x="21" y="15"/>
                  </a:lnTo>
                  <a:lnTo>
                    <a:pt x="21" y="15"/>
                  </a:lnTo>
                  <a:lnTo>
                    <a:pt x="21" y="9"/>
                  </a:lnTo>
                  <a:lnTo>
                    <a:pt x="19" y="6"/>
                  </a:lnTo>
                  <a:lnTo>
                    <a:pt x="19" y="6"/>
                  </a:lnTo>
                  <a:lnTo>
                    <a:pt x="17" y="6"/>
                  </a:lnTo>
                  <a:lnTo>
                    <a:pt x="14" y="4"/>
                  </a:lnTo>
                  <a:lnTo>
                    <a:pt x="14" y="4"/>
                  </a:lnTo>
                  <a:lnTo>
                    <a:pt x="10" y="6"/>
                  </a:lnTo>
                  <a:lnTo>
                    <a:pt x="5" y="9"/>
                  </a:lnTo>
                  <a:lnTo>
                    <a:pt x="5" y="32"/>
                  </a:lnTo>
                  <a:lnTo>
                    <a:pt x="0" y="32"/>
                  </a:lnTo>
                  <a:lnTo>
                    <a:pt x="0" y="1"/>
                  </a:lnTo>
                  <a:lnTo>
                    <a:pt x="5" y="1"/>
                  </a:lnTo>
                  <a:lnTo>
                    <a:pt x="5" y="4"/>
                  </a:lnTo>
                  <a:lnTo>
                    <a:pt x="5" y="4"/>
                  </a:lnTo>
                  <a:lnTo>
                    <a:pt x="10" y="1"/>
                  </a:lnTo>
                  <a:lnTo>
                    <a:pt x="16" y="0"/>
                  </a:lnTo>
                  <a:lnTo>
                    <a:pt x="16" y="0"/>
                  </a:lnTo>
                  <a:lnTo>
                    <a:pt x="21" y="1"/>
                  </a:lnTo>
                  <a:lnTo>
                    <a:pt x="24" y="3"/>
                  </a:lnTo>
                  <a:lnTo>
                    <a:pt x="24" y="3"/>
                  </a:lnTo>
                  <a:lnTo>
                    <a:pt x="25" y="7"/>
                  </a:lnTo>
                  <a:lnTo>
                    <a:pt x="25" y="12"/>
                  </a:lnTo>
                  <a:lnTo>
                    <a:pt x="25"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33">
              <a:extLst>
                <a:ext uri="{FF2B5EF4-FFF2-40B4-BE49-F238E27FC236}">
                  <a16:creationId xmlns:a16="http://schemas.microsoft.com/office/drawing/2014/main" id="{AE9C0ADE-FFEA-4E04-A255-B50DA2EE9005}"/>
                </a:ext>
              </a:extLst>
            </p:cNvPr>
            <p:cNvSpPr>
              <a:spLocks noEditPoints="1"/>
            </p:cNvSpPr>
            <p:nvPr/>
          </p:nvSpPr>
          <p:spPr bwMode="auto">
            <a:xfrm>
              <a:off x="6805613" y="5121208"/>
              <a:ext cx="28575" cy="38100"/>
            </a:xfrm>
            <a:custGeom>
              <a:avLst/>
              <a:gdLst>
                <a:gd name="T0" fmla="*/ 10 w 38"/>
                <a:gd name="T1" fmla="*/ 23 h 48"/>
                <a:gd name="T2" fmla="*/ 6 w 38"/>
                <a:gd name="T3" fmla="*/ 22 h 48"/>
                <a:gd name="T4" fmla="*/ 2 w 38"/>
                <a:gd name="T5" fmla="*/ 16 h 48"/>
                <a:gd name="T6" fmla="*/ 2 w 38"/>
                <a:gd name="T7" fmla="*/ 12 h 48"/>
                <a:gd name="T8" fmla="*/ 6 w 38"/>
                <a:gd name="T9" fmla="*/ 5 h 48"/>
                <a:gd name="T10" fmla="*/ 13 w 38"/>
                <a:gd name="T11" fmla="*/ 2 h 48"/>
                <a:gd name="T12" fmla="*/ 19 w 38"/>
                <a:gd name="T13" fmla="*/ 0 h 48"/>
                <a:gd name="T14" fmla="*/ 31 w 38"/>
                <a:gd name="T15" fmla="*/ 3 h 48"/>
                <a:gd name="T16" fmla="*/ 34 w 38"/>
                <a:gd name="T17" fmla="*/ 8 h 48"/>
                <a:gd name="T18" fmla="*/ 36 w 38"/>
                <a:gd name="T19" fmla="*/ 12 h 48"/>
                <a:gd name="T20" fmla="*/ 34 w 38"/>
                <a:gd name="T21" fmla="*/ 19 h 48"/>
                <a:gd name="T22" fmla="*/ 28 w 38"/>
                <a:gd name="T23" fmla="*/ 23 h 48"/>
                <a:gd name="T24" fmla="*/ 33 w 38"/>
                <a:gd name="T25" fmla="*/ 25 h 48"/>
                <a:gd name="T26" fmla="*/ 36 w 38"/>
                <a:gd name="T27" fmla="*/ 31 h 48"/>
                <a:gd name="T28" fmla="*/ 38 w 38"/>
                <a:gd name="T29" fmla="*/ 34 h 48"/>
                <a:gd name="T30" fmla="*/ 33 w 38"/>
                <a:gd name="T31" fmla="*/ 45 h 48"/>
                <a:gd name="T32" fmla="*/ 27 w 38"/>
                <a:gd name="T33" fmla="*/ 47 h 48"/>
                <a:gd name="T34" fmla="*/ 19 w 38"/>
                <a:gd name="T35" fmla="*/ 48 h 48"/>
                <a:gd name="T36" fmla="*/ 5 w 38"/>
                <a:gd name="T37" fmla="*/ 45 h 48"/>
                <a:gd name="T38" fmla="*/ 2 w 38"/>
                <a:gd name="T39" fmla="*/ 40 h 48"/>
                <a:gd name="T40" fmla="*/ 0 w 38"/>
                <a:gd name="T41" fmla="*/ 34 h 48"/>
                <a:gd name="T42" fmla="*/ 3 w 38"/>
                <a:gd name="T43" fmla="*/ 28 h 48"/>
                <a:gd name="T44" fmla="*/ 10 w 38"/>
                <a:gd name="T45" fmla="*/ 23 h 48"/>
                <a:gd name="T46" fmla="*/ 14 w 38"/>
                <a:gd name="T47" fmla="*/ 26 h 48"/>
                <a:gd name="T48" fmla="*/ 11 w 38"/>
                <a:gd name="T49" fmla="*/ 30 h 48"/>
                <a:gd name="T50" fmla="*/ 11 w 38"/>
                <a:gd name="T51" fmla="*/ 34 h 48"/>
                <a:gd name="T52" fmla="*/ 13 w 38"/>
                <a:gd name="T53" fmla="*/ 39 h 48"/>
                <a:gd name="T54" fmla="*/ 16 w 38"/>
                <a:gd name="T55" fmla="*/ 40 h 48"/>
                <a:gd name="T56" fmla="*/ 19 w 38"/>
                <a:gd name="T57" fmla="*/ 42 h 48"/>
                <a:gd name="T58" fmla="*/ 25 w 38"/>
                <a:gd name="T59" fmla="*/ 40 h 48"/>
                <a:gd name="T60" fmla="*/ 27 w 38"/>
                <a:gd name="T61" fmla="*/ 37 h 48"/>
                <a:gd name="T62" fmla="*/ 27 w 38"/>
                <a:gd name="T63" fmla="*/ 36 h 48"/>
                <a:gd name="T64" fmla="*/ 27 w 38"/>
                <a:gd name="T65" fmla="*/ 33 h 48"/>
                <a:gd name="T66" fmla="*/ 25 w 38"/>
                <a:gd name="T67" fmla="*/ 30 h 48"/>
                <a:gd name="T68" fmla="*/ 22 w 38"/>
                <a:gd name="T69" fmla="*/ 28 h 48"/>
                <a:gd name="T70" fmla="*/ 14 w 38"/>
                <a:gd name="T71" fmla="*/ 26 h 48"/>
                <a:gd name="T72" fmla="*/ 27 w 38"/>
                <a:gd name="T73" fmla="*/ 12 h 48"/>
                <a:gd name="T74" fmla="*/ 25 w 38"/>
                <a:gd name="T75" fmla="*/ 9 h 48"/>
                <a:gd name="T76" fmla="*/ 19 w 38"/>
                <a:gd name="T77" fmla="*/ 8 h 48"/>
                <a:gd name="T78" fmla="*/ 14 w 38"/>
                <a:gd name="T79" fmla="*/ 9 h 48"/>
                <a:gd name="T80" fmla="*/ 13 w 38"/>
                <a:gd name="T81" fmla="*/ 11 h 48"/>
                <a:gd name="T82" fmla="*/ 11 w 38"/>
                <a:gd name="T83" fmla="*/ 12 h 48"/>
                <a:gd name="T84" fmla="*/ 14 w 38"/>
                <a:gd name="T85" fmla="*/ 17 h 48"/>
                <a:gd name="T86" fmla="*/ 24 w 38"/>
                <a:gd name="T87" fmla="*/ 20 h 48"/>
                <a:gd name="T88" fmla="*/ 25 w 38"/>
                <a:gd name="T89" fmla="*/ 17 h 48"/>
                <a:gd name="T90" fmla="*/ 27 w 38"/>
                <a:gd name="T91"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 h="48">
                  <a:moveTo>
                    <a:pt x="10" y="23"/>
                  </a:moveTo>
                  <a:lnTo>
                    <a:pt x="10" y="23"/>
                  </a:lnTo>
                  <a:lnTo>
                    <a:pt x="10" y="23"/>
                  </a:lnTo>
                  <a:lnTo>
                    <a:pt x="6" y="22"/>
                  </a:lnTo>
                  <a:lnTo>
                    <a:pt x="3" y="19"/>
                  </a:lnTo>
                  <a:lnTo>
                    <a:pt x="2" y="16"/>
                  </a:lnTo>
                  <a:lnTo>
                    <a:pt x="2" y="12"/>
                  </a:lnTo>
                  <a:lnTo>
                    <a:pt x="2" y="12"/>
                  </a:lnTo>
                  <a:lnTo>
                    <a:pt x="3" y="8"/>
                  </a:lnTo>
                  <a:lnTo>
                    <a:pt x="6" y="5"/>
                  </a:lnTo>
                  <a:lnTo>
                    <a:pt x="6" y="5"/>
                  </a:lnTo>
                  <a:lnTo>
                    <a:pt x="13" y="2"/>
                  </a:lnTo>
                  <a:lnTo>
                    <a:pt x="19" y="0"/>
                  </a:lnTo>
                  <a:lnTo>
                    <a:pt x="19" y="0"/>
                  </a:lnTo>
                  <a:lnTo>
                    <a:pt x="27" y="2"/>
                  </a:lnTo>
                  <a:lnTo>
                    <a:pt x="31" y="3"/>
                  </a:lnTo>
                  <a:lnTo>
                    <a:pt x="31" y="3"/>
                  </a:lnTo>
                  <a:lnTo>
                    <a:pt x="34" y="8"/>
                  </a:lnTo>
                  <a:lnTo>
                    <a:pt x="36" y="12"/>
                  </a:lnTo>
                  <a:lnTo>
                    <a:pt x="36" y="12"/>
                  </a:lnTo>
                  <a:lnTo>
                    <a:pt x="36" y="16"/>
                  </a:lnTo>
                  <a:lnTo>
                    <a:pt x="34" y="19"/>
                  </a:lnTo>
                  <a:lnTo>
                    <a:pt x="28" y="22"/>
                  </a:lnTo>
                  <a:lnTo>
                    <a:pt x="28" y="23"/>
                  </a:lnTo>
                  <a:lnTo>
                    <a:pt x="28" y="23"/>
                  </a:lnTo>
                  <a:lnTo>
                    <a:pt x="33" y="25"/>
                  </a:lnTo>
                  <a:lnTo>
                    <a:pt x="34" y="28"/>
                  </a:lnTo>
                  <a:lnTo>
                    <a:pt x="36" y="31"/>
                  </a:lnTo>
                  <a:lnTo>
                    <a:pt x="38" y="34"/>
                  </a:lnTo>
                  <a:lnTo>
                    <a:pt x="38" y="34"/>
                  </a:lnTo>
                  <a:lnTo>
                    <a:pt x="36" y="40"/>
                  </a:lnTo>
                  <a:lnTo>
                    <a:pt x="33" y="45"/>
                  </a:lnTo>
                  <a:lnTo>
                    <a:pt x="33" y="45"/>
                  </a:lnTo>
                  <a:lnTo>
                    <a:pt x="27" y="47"/>
                  </a:lnTo>
                  <a:lnTo>
                    <a:pt x="19" y="48"/>
                  </a:lnTo>
                  <a:lnTo>
                    <a:pt x="19" y="48"/>
                  </a:lnTo>
                  <a:lnTo>
                    <a:pt x="11" y="47"/>
                  </a:lnTo>
                  <a:lnTo>
                    <a:pt x="5" y="45"/>
                  </a:lnTo>
                  <a:lnTo>
                    <a:pt x="5" y="45"/>
                  </a:lnTo>
                  <a:lnTo>
                    <a:pt x="2" y="40"/>
                  </a:lnTo>
                  <a:lnTo>
                    <a:pt x="0" y="34"/>
                  </a:lnTo>
                  <a:lnTo>
                    <a:pt x="0" y="34"/>
                  </a:lnTo>
                  <a:lnTo>
                    <a:pt x="2" y="31"/>
                  </a:lnTo>
                  <a:lnTo>
                    <a:pt x="3" y="28"/>
                  </a:lnTo>
                  <a:lnTo>
                    <a:pt x="5" y="26"/>
                  </a:lnTo>
                  <a:lnTo>
                    <a:pt x="10" y="23"/>
                  </a:lnTo>
                  <a:lnTo>
                    <a:pt x="10" y="23"/>
                  </a:lnTo>
                  <a:close/>
                  <a:moveTo>
                    <a:pt x="14" y="26"/>
                  </a:moveTo>
                  <a:lnTo>
                    <a:pt x="14" y="26"/>
                  </a:lnTo>
                  <a:lnTo>
                    <a:pt x="11" y="30"/>
                  </a:lnTo>
                  <a:lnTo>
                    <a:pt x="11" y="34"/>
                  </a:lnTo>
                  <a:lnTo>
                    <a:pt x="11" y="34"/>
                  </a:lnTo>
                  <a:lnTo>
                    <a:pt x="11" y="37"/>
                  </a:lnTo>
                  <a:lnTo>
                    <a:pt x="13" y="39"/>
                  </a:lnTo>
                  <a:lnTo>
                    <a:pt x="13" y="39"/>
                  </a:lnTo>
                  <a:lnTo>
                    <a:pt x="16" y="40"/>
                  </a:lnTo>
                  <a:lnTo>
                    <a:pt x="19" y="42"/>
                  </a:lnTo>
                  <a:lnTo>
                    <a:pt x="19" y="42"/>
                  </a:lnTo>
                  <a:lnTo>
                    <a:pt x="22" y="40"/>
                  </a:lnTo>
                  <a:lnTo>
                    <a:pt x="25" y="40"/>
                  </a:lnTo>
                  <a:lnTo>
                    <a:pt x="25" y="40"/>
                  </a:lnTo>
                  <a:lnTo>
                    <a:pt x="27" y="37"/>
                  </a:lnTo>
                  <a:lnTo>
                    <a:pt x="27" y="36"/>
                  </a:lnTo>
                  <a:lnTo>
                    <a:pt x="27" y="36"/>
                  </a:lnTo>
                  <a:lnTo>
                    <a:pt x="27" y="33"/>
                  </a:lnTo>
                  <a:lnTo>
                    <a:pt x="27" y="33"/>
                  </a:lnTo>
                  <a:lnTo>
                    <a:pt x="25" y="30"/>
                  </a:lnTo>
                  <a:lnTo>
                    <a:pt x="25" y="30"/>
                  </a:lnTo>
                  <a:lnTo>
                    <a:pt x="22" y="28"/>
                  </a:lnTo>
                  <a:lnTo>
                    <a:pt x="22" y="28"/>
                  </a:lnTo>
                  <a:lnTo>
                    <a:pt x="14" y="26"/>
                  </a:lnTo>
                  <a:lnTo>
                    <a:pt x="14" y="26"/>
                  </a:lnTo>
                  <a:close/>
                  <a:moveTo>
                    <a:pt x="27" y="12"/>
                  </a:moveTo>
                  <a:lnTo>
                    <a:pt x="27" y="12"/>
                  </a:lnTo>
                  <a:lnTo>
                    <a:pt x="27" y="11"/>
                  </a:lnTo>
                  <a:lnTo>
                    <a:pt x="25" y="9"/>
                  </a:lnTo>
                  <a:lnTo>
                    <a:pt x="25" y="9"/>
                  </a:lnTo>
                  <a:lnTo>
                    <a:pt x="19" y="8"/>
                  </a:lnTo>
                  <a:lnTo>
                    <a:pt x="19" y="8"/>
                  </a:lnTo>
                  <a:lnTo>
                    <a:pt x="14" y="9"/>
                  </a:lnTo>
                  <a:lnTo>
                    <a:pt x="14" y="9"/>
                  </a:lnTo>
                  <a:lnTo>
                    <a:pt x="13" y="11"/>
                  </a:lnTo>
                  <a:lnTo>
                    <a:pt x="11" y="12"/>
                  </a:lnTo>
                  <a:lnTo>
                    <a:pt x="11" y="12"/>
                  </a:lnTo>
                  <a:lnTo>
                    <a:pt x="13" y="14"/>
                  </a:lnTo>
                  <a:lnTo>
                    <a:pt x="14" y="17"/>
                  </a:lnTo>
                  <a:lnTo>
                    <a:pt x="14" y="17"/>
                  </a:lnTo>
                  <a:lnTo>
                    <a:pt x="24" y="20"/>
                  </a:lnTo>
                  <a:lnTo>
                    <a:pt x="24" y="20"/>
                  </a:lnTo>
                  <a:lnTo>
                    <a:pt x="25" y="17"/>
                  </a:lnTo>
                  <a:lnTo>
                    <a:pt x="27" y="12"/>
                  </a:lnTo>
                  <a:lnTo>
                    <a:pt x="27"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34">
              <a:extLst>
                <a:ext uri="{FF2B5EF4-FFF2-40B4-BE49-F238E27FC236}">
                  <a16:creationId xmlns:a16="http://schemas.microsoft.com/office/drawing/2014/main" id="{23FCB886-C427-4FD4-8479-D44D1ECFAE60}"/>
                </a:ext>
              </a:extLst>
            </p:cNvPr>
            <p:cNvSpPr>
              <a:spLocks/>
            </p:cNvSpPr>
            <p:nvPr/>
          </p:nvSpPr>
          <p:spPr bwMode="auto">
            <a:xfrm>
              <a:off x="3152775" y="2611370"/>
              <a:ext cx="103188" cy="101600"/>
            </a:xfrm>
            <a:custGeom>
              <a:avLst/>
              <a:gdLst>
                <a:gd name="T0" fmla="*/ 66 w 131"/>
                <a:gd name="T1" fmla="*/ 1 h 127"/>
                <a:gd name="T2" fmla="*/ 66 w 131"/>
                <a:gd name="T3" fmla="*/ 1 h 127"/>
                <a:gd name="T4" fmla="*/ 59 w 131"/>
                <a:gd name="T5" fmla="*/ 17 h 127"/>
                <a:gd name="T6" fmla="*/ 131 w 131"/>
                <a:gd name="T7" fmla="*/ 17 h 127"/>
                <a:gd name="T8" fmla="*/ 131 w 131"/>
                <a:gd name="T9" fmla="*/ 17 h 127"/>
                <a:gd name="T10" fmla="*/ 131 w 131"/>
                <a:gd name="T11" fmla="*/ 31 h 127"/>
                <a:gd name="T12" fmla="*/ 131 w 131"/>
                <a:gd name="T13" fmla="*/ 31 h 127"/>
                <a:gd name="T14" fmla="*/ 128 w 131"/>
                <a:gd name="T15" fmla="*/ 45 h 127"/>
                <a:gd name="T16" fmla="*/ 123 w 131"/>
                <a:gd name="T17" fmla="*/ 57 h 127"/>
                <a:gd name="T18" fmla="*/ 123 w 131"/>
                <a:gd name="T19" fmla="*/ 57 h 127"/>
                <a:gd name="T20" fmla="*/ 117 w 131"/>
                <a:gd name="T21" fmla="*/ 68 h 127"/>
                <a:gd name="T22" fmla="*/ 111 w 131"/>
                <a:gd name="T23" fmla="*/ 79 h 127"/>
                <a:gd name="T24" fmla="*/ 111 w 131"/>
                <a:gd name="T25" fmla="*/ 79 h 127"/>
                <a:gd name="T26" fmla="*/ 101 w 131"/>
                <a:gd name="T27" fmla="*/ 90 h 127"/>
                <a:gd name="T28" fmla="*/ 92 w 131"/>
                <a:gd name="T29" fmla="*/ 99 h 127"/>
                <a:gd name="T30" fmla="*/ 92 w 131"/>
                <a:gd name="T31" fmla="*/ 99 h 127"/>
                <a:gd name="T32" fmla="*/ 78 w 131"/>
                <a:gd name="T33" fmla="*/ 109 h 127"/>
                <a:gd name="T34" fmla="*/ 64 w 131"/>
                <a:gd name="T35" fmla="*/ 117 h 127"/>
                <a:gd name="T36" fmla="*/ 64 w 131"/>
                <a:gd name="T37" fmla="*/ 117 h 127"/>
                <a:gd name="T38" fmla="*/ 48 w 131"/>
                <a:gd name="T39" fmla="*/ 123 h 127"/>
                <a:gd name="T40" fmla="*/ 30 w 131"/>
                <a:gd name="T41" fmla="*/ 127 h 127"/>
                <a:gd name="T42" fmla="*/ 27 w 131"/>
                <a:gd name="T43" fmla="*/ 117 h 127"/>
                <a:gd name="T44" fmla="*/ 27 w 131"/>
                <a:gd name="T45" fmla="*/ 117 h 127"/>
                <a:gd name="T46" fmla="*/ 47 w 131"/>
                <a:gd name="T47" fmla="*/ 112 h 127"/>
                <a:gd name="T48" fmla="*/ 64 w 131"/>
                <a:gd name="T49" fmla="*/ 104 h 127"/>
                <a:gd name="T50" fmla="*/ 80 w 131"/>
                <a:gd name="T51" fmla="*/ 95 h 127"/>
                <a:gd name="T52" fmla="*/ 94 w 131"/>
                <a:gd name="T53" fmla="*/ 82 h 127"/>
                <a:gd name="T54" fmla="*/ 94 w 131"/>
                <a:gd name="T55" fmla="*/ 82 h 127"/>
                <a:gd name="T56" fmla="*/ 69 w 131"/>
                <a:gd name="T57" fmla="*/ 71 h 127"/>
                <a:gd name="T58" fmla="*/ 41 w 131"/>
                <a:gd name="T59" fmla="*/ 61 h 127"/>
                <a:gd name="T60" fmla="*/ 47 w 131"/>
                <a:gd name="T61" fmla="*/ 51 h 127"/>
                <a:gd name="T62" fmla="*/ 47 w 131"/>
                <a:gd name="T63" fmla="*/ 51 h 127"/>
                <a:gd name="T64" fmla="*/ 72 w 131"/>
                <a:gd name="T65" fmla="*/ 61 h 127"/>
                <a:gd name="T66" fmla="*/ 101 w 131"/>
                <a:gd name="T67" fmla="*/ 73 h 127"/>
                <a:gd name="T68" fmla="*/ 101 w 131"/>
                <a:gd name="T69" fmla="*/ 73 h 127"/>
                <a:gd name="T70" fmla="*/ 108 w 131"/>
                <a:gd name="T71" fmla="*/ 64 h 127"/>
                <a:gd name="T72" fmla="*/ 112 w 131"/>
                <a:gd name="T73" fmla="*/ 51 h 127"/>
                <a:gd name="T74" fmla="*/ 115 w 131"/>
                <a:gd name="T75" fmla="*/ 39 h 127"/>
                <a:gd name="T76" fmla="*/ 118 w 131"/>
                <a:gd name="T77" fmla="*/ 26 h 127"/>
                <a:gd name="T78" fmla="*/ 55 w 131"/>
                <a:gd name="T79" fmla="*/ 26 h 127"/>
                <a:gd name="T80" fmla="*/ 55 w 131"/>
                <a:gd name="T81" fmla="*/ 26 h 127"/>
                <a:gd name="T82" fmla="*/ 45 w 131"/>
                <a:gd name="T83" fmla="*/ 42 h 127"/>
                <a:gd name="T84" fmla="*/ 33 w 131"/>
                <a:gd name="T85" fmla="*/ 54 h 127"/>
                <a:gd name="T86" fmla="*/ 33 w 131"/>
                <a:gd name="T87" fmla="*/ 54 h 127"/>
                <a:gd name="T88" fmla="*/ 19 w 131"/>
                <a:gd name="T89" fmla="*/ 67 h 127"/>
                <a:gd name="T90" fmla="*/ 6 w 131"/>
                <a:gd name="T91" fmla="*/ 75 h 127"/>
                <a:gd name="T92" fmla="*/ 0 w 131"/>
                <a:gd name="T93" fmla="*/ 67 h 127"/>
                <a:gd name="T94" fmla="*/ 0 w 131"/>
                <a:gd name="T95" fmla="*/ 67 h 127"/>
                <a:gd name="T96" fmla="*/ 9 w 131"/>
                <a:gd name="T97" fmla="*/ 61 h 127"/>
                <a:gd name="T98" fmla="*/ 19 w 131"/>
                <a:gd name="T99" fmla="*/ 53 h 127"/>
                <a:gd name="T100" fmla="*/ 27 w 131"/>
                <a:gd name="T101" fmla="*/ 45 h 127"/>
                <a:gd name="T102" fmla="*/ 33 w 131"/>
                <a:gd name="T103" fmla="*/ 36 h 127"/>
                <a:gd name="T104" fmla="*/ 33 w 131"/>
                <a:gd name="T105" fmla="*/ 36 h 127"/>
                <a:gd name="T106" fmla="*/ 45 w 131"/>
                <a:gd name="T107" fmla="*/ 19 h 127"/>
                <a:gd name="T108" fmla="*/ 53 w 131"/>
                <a:gd name="T109" fmla="*/ 0 h 127"/>
                <a:gd name="T110" fmla="*/ 66 w 131"/>
                <a:gd name="T111" fmla="*/ 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 h="127">
                  <a:moveTo>
                    <a:pt x="66" y="1"/>
                  </a:moveTo>
                  <a:lnTo>
                    <a:pt x="66" y="1"/>
                  </a:lnTo>
                  <a:lnTo>
                    <a:pt x="59" y="17"/>
                  </a:lnTo>
                  <a:lnTo>
                    <a:pt x="131" y="17"/>
                  </a:lnTo>
                  <a:lnTo>
                    <a:pt x="131" y="17"/>
                  </a:lnTo>
                  <a:lnTo>
                    <a:pt x="131" y="31"/>
                  </a:lnTo>
                  <a:lnTo>
                    <a:pt x="131" y="31"/>
                  </a:lnTo>
                  <a:lnTo>
                    <a:pt x="128" y="45"/>
                  </a:lnTo>
                  <a:lnTo>
                    <a:pt x="123" y="57"/>
                  </a:lnTo>
                  <a:lnTo>
                    <a:pt x="123" y="57"/>
                  </a:lnTo>
                  <a:lnTo>
                    <a:pt x="117" y="68"/>
                  </a:lnTo>
                  <a:lnTo>
                    <a:pt x="111" y="79"/>
                  </a:lnTo>
                  <a:lnTo>
                    <a:pt x="111" y="79"/>
                  </a:lnTo>
                  <a:lnTo>
                    <a:pt x="101" y="90"/>
                  </a:lnTo>
                  <a:lnTo>
                    <a:pt x="92" y="99"/>
                  </a:lnTo>
                  <a:lnTo>
                    <a:pt x="92" y="99"/>
                  </a:lnTo>
                  <a:lnTo>
                    <a:pt x="78" y="109"/>
                  </a:lnTo>
                  <a:lnTo>
                    <a:pt x="64" y="117"/>
                  </a:lnTo>
                  <a:lnTo>
                    <a:pt x="64" y="117"/>
                  </a:lnTo>
                  <a:lnTo>
                    <a:pt x="48" y="123"/>
                  </a:lnTo>
                  <a:lnTo>
                    <a:pt x="30" y="127"/>
                  </a:lnTo>
                  <a:lnTo>
                    <a:pt x="27" y="117"/>
                  </a:lnTo>
                  <a:lnTo>
                    <a:pt x="27" y="117"/>
                  </a:lnTo>
                  <a:lnTo>
                    <a:pt x="47" y="112"/>
                  </a:lnTo>
                  <a:lnTo>
                    <a:pt x="64" y="104"/>
                  </a:lnTo>
                  <a:lnTo>
                    <a:pt x="80" y="95"/>
                  </a:lnTo>
                  <a:lnTo>
                    <a:pt x="94" y="82"/>
                  </a:lnTo>
                  <a:lnTo>
                    <a:pt x="94" y="82"/>
                  </a:lnTo>
                  <a:lnTo>
                    <a:pt x="69" y="71"/>
                  </a:lnTo>
                  <a:lnTo>
                    <a:pt x="41" y="61"/>
                  </a:lnTo>
                  <a:lnTo>
                    <a:pt x="47" y="51"/>
                  </a:lnTo>
                  <a:lnTo>
                    <a:pt x="47" y="51"/>
                  </a:lnTo>
                  <a:lnTo>
                    <a:pt x="72" y="61"/>
                  </a:lnTo>
                  <a:lnTo>
                    <a:pt x="101" y="73"/>
                  </a:lnTo>
                  <a:lnTo>
                    <a:pt x="101" y="73"/>
                  </a:lnTo>
                  <a:lnTo>
                    <a:pt x="108" y="64"/>
                  </a:lnTo>
                  <a:lnTo>
                    <a:pt x="112" y="51"/>
                  </a:lnTo>
                  <a:lnTo>
                    <a:pt x="115" y="39"/>
                  </a:lnTo>
                  <a:lnTo>
                    <a:pt x="118" y="26"/>
                  </a:lnTo>
                  <a:lnTo>
                    <a:pt x="55" y="26"/>
                  </a:lnTo>
                  <a:lnTo>
                    <a:pt x="55" y="26"/>
                  </a:lnTo>
                  <a:lnTo>
                    <a:pt x="45" y="42"/>
                  </a:lnTo>
                  <a:lnTo>
                    <a:pt x="33" y="54"/>
                  </a:lnTo>
                  <a:lnTo>
                    <a:pt x="33" y="54"/>
                  </a:lnTo>
                  <a:lnTo>
                    <a:pt x="19" y="67"/>
                  </a:lnTo>
                  <a:lnTo>
                    <a:pt x="6" y="75"/>
                  </a:lnTo>
                  <a:lnTo>
                    <a:pt x="0" y="67"/>
                  </a:lnTo>
                  <a:lnTo>
                    <a:pt x="0" y="67"/>
                  </a:lnTo>
                  <a:lnTo>
                    <a:pt x="9" y="61"/>
                  </a:lnTo>
                  <a:lnTo>
                    <a:pt x="19" y="53"/>
                  </a:lnTo>
                  <a:lnTo>
                    <a:pt x="27" y="45"/>
                  </a:lnTo>
                  <a:lnTo>
                    <a:pt x="33" y="36"/>
                  </a:lnTo>
                  <a:lnTo>
                    <a:pt x="33" y="36"/>
                  </a:lnTo>
                  <a:lnTo>
                    <a:pt x="45" y="19"/>
                  </a:lnTo>
                  <a:lnTo>
                    <a:pt x="53" y="0"/>
                  </a:lnTo>
                  <a:lnTo>
                    <a:pt x="66" y="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35">
              <a:extLst>
                <a:ext uri="{FF2B5EF4-FFF2-40B4-BE49-F238E27FC236}">
                  <a16:creationId xmlns:a16="http://schemas.microsoft.com/office/drawing/2014/main" id="{9AE17EC0-B71D-4DED-91AE-7E38B3148B58}"/>
                </a:ext>
              </a:extLst>
            </p:cNvPr>
            <p:cNvSpPr>
              <a:spLocks/>
            </p:cNvSpPr>
            <p:nvPr/>
          </p:nvSpPr>
          <p:spPr bwMode="auto">
            <a:xfrm>
              <a:off x="3273425" y="2612958"/>
              <a:ext cx="100013" cy="100012"/>
            </a:xfrm>
            <a:custGeom>
              <a:avLst/>
              <a:gdLst>
                <a:gd name="T0" fmla="*/ 86 w 128"/>
                <a:gd name="T1" fmla="*/ 126 h 126"/>
                <a:gd name="T2" fmla="*/ 72 w 128"/>
                <a:gd name="T3" fmla="*/ 126 h 126"/>
                <a:gd name="T4" fmla="*/ 72 w 128"/>
                <a:gd name="T5" fmla="*/ 53 h 126"/>
                <a:gd name="T6" fmla="*/ 72 w 128"/>
                <a:gd name="T7" fmla="*/ 53 h 126"/>
                <a:gd name="T8" fmla="*/ 56 w 128"/>
                <a:gd name="T9" fmla="*/ 61 h 126"/>
                <a:gd name="T10" fmla="*/ 39 w 128"/>
                <a:gd name="T11" fmla="*/ 69 h 126"/>
                <a:gd name="T12" fmla="*/ 22 w 128"/>
                <a:gd name="T13" fmla="*/ 74 h 126"/>
                <a:gd name="T14" fmla="*/ 5 w 128"/>
                <a:gd name="T15" fmla="*/ 78 h 126"/>
                <a:gd name="T16" fmla="*/ 0 w 128"/>
                <a:gd name="T17" fmla="*/ 69 h 126"/>
                <a:gd name="T18" fmla="*/ 0 w 128"/>
                <a:gd name="T19" fmla="*/ 69 h 126"/>
                <a:gd name="T20" fmla="*/ 22 w 128"/>
                <a:gd name="T21" fmla="*/ 63 h 126"/>
                <a:gd name="T22" fmla="*/ 42 w 128"/>
                <a:gd name="T23" fmla="*/ 55 h 126"/>
                <a:gd name="T24" fmla="*/ 59 w 128"/>
                <a:gd name="T25" fmla="*/ 47 h 126"/>
                <a:gd name="T26" fmla="*/ 75 w 128"/>
                <a:gd name="T27" fmla="*/ 38 h 126"/>
                <a:gd name="T28" fmla="*/ 75 w 128"/>
                <a:gd name="T29" fmla="*/ 38 h 126"/>
                <a:gd name="T30" fmla="*/ 87 w 128"/>
                <a:gd name="T31" fmla="*/ 28 h 126"/>
                <a:gd name="T32" fmla="*/ 98 w 128"/>
                <a:gd name="T33" fmla="*/ 19 h 126"/>
                <a:gd name="T34" fmla="*/ 108 w 128"/>
                <a:gd name="T35" fmla="*/ 10 h 126"/>
                <a:gd name="T36" fmla="*/ 115 w 128"/>
                <a:gd name="T37" fmla="*/ 0 h 126"/>
                <a:gd name="T38" fmla="*/ 128 w 128"/>
                <a:gd name="T39" fmla="*/ 5 h 126"/>
                <a:gd name="T40" fmla="*/ 128 w 128"/>
                <a:gd name="T41" fmla="*/ 5 h 126"/>
                <a:gd name="T42" fmla="*/ 120 w 128"/>
                <a:gd name="T43" fmla="*/ 14 h 126"/>
                <a:gd name="T44" fmla="*/ 111 w 128"/>
                <a:gd name="T45" fmla="*/ 25 h 126"/>
                <a:gd name="T46" fmla="*/ 100 w 128"/>
                <a:gd name="T47" fmla="*/ 35 h 126"/>
                <a:gd name="T48" fmla="*/ 86 w 128"/>
                <a:gd name="T49" fmla="*/ 46 h 126"/>
                <a:gd name="T50" fmla="*/ 86 w 128"/>
                <a:gd name="T5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6">
                  <a:moveTo>
                    <a:pt x="86" y="126"/>
                  </a:moveTo>
                  <a:lnTo>
                    <a:pt x="72" y="126"/>
                  </a:lnTo>
                  <a:lnTo>
                    <a:pt x="72" y="53"/>
                  </a:lnTo>
                  <a:lnTo>
                    <a:pt x="72" y="53"/>
                  </a:lnTo>
                  <a:lnTo>
                    <a:pt x="56" y="61"/>
                  </a:lnTo>
                  <a:lnTo>
                    <a:pt x="39" y="69"/>
                  </a:lnTo>
                  <a:lnTo>
                    <a:pt x="22" y="74"/>
                  </a:lnTo>
                  <a:lnTo>
                    <a:pt x="5" y="78"/>
                  </a:lnTo>
                  <a:lnTo>
                    <a:pt x="0" y="69"/>
                  </a:lnTo>
                  <a:lnTo>
                    <a:pt x="0" y="69"/>
                  </a:lnTo>
                  <a:lnTo>
                    <a:pt x="22" y="63"/>
                  </a:lnTo>
                  <a:lnTo>
                    <a:pt x="42" y="55"/>
                  </a:lnTo>
                  <a:lnTo>
                    <a:pt x="59" y="47"/>
                  </a:lnTo>
                  <a:lnTo>
                    <a:pt x="75" y="38"/>
                  </a:lnTo>
                  <a:lnTo>
                    <a:pt x="75" y="38"/>
                  </a:lnTo>
                  <a:lnTo>
                    <a:pt x="87" y="28"/>
                  </a:lnTo>
                  <a:lnTo>
                    <a:pt x="98" y="19"/>
                  </a:lnTo>
                  <a:lnTo>
                    <a:pt x="108" y="10"/>
                  </a:lnTo>
                  <a:lnTo>
                    <a:pt x="115" y="0"/>
                  </a:lnTo>
                  <a:lnTo>
                    <a:pt x="128" y="5"/>
                  </a:lnTo>
                  <a:lnTo>
                    <a:pt x="128" y="5"/>
                  </a:lnTo>
                  <a:lnTo>
                    <a:pt x="120" y="14"/>
                  </a:lnTo>
                  <a:lnTo>
                    <a:pt x="111" y="25"/>
                  </a:lnTo>
                  <a:lnTo>
                    <a:pt x="100" y="35"/>
                  </a:lnTo>
                  <a:lnTo>
                    <a:pt x="86" y="46"/>
                  </a:lnTo>
                  <a:lnTo>
                    <a:pt x="86" y="1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36">
              <a:extLst>
                <a:ext uri="{FF2B5EF4-FFF2-40B4-BE49-F238E27FC236}">
                  <a16:creationId xmlns:a16="http://schemas.microsoft.com/office/drawing/2014/main" id="{D92D94DD-A0F3-4BE1-BD4F-1FB2AB66B31B}"/>
                </a:ext>
              </a:extLst>
            </p:cNvPr>
            <p:cNvSpPr>
              <a:spLocks/>
            </p:cNvSpPr>
            <p:nvPr/>
          </p:nvSpPr>
          <p:spPr bwMode="auto">
            <a:xfrm>
              <a:off x="3422650" y="2611370"/>
              <a:ext cx="74613" cy="101600"/>
            </a:xfrm>
            <a:custGeom>
              <a:avLst/>
              <a:gdLst>
                <a:gd name="T0" fmla="*/ 95 w 95"/>
                <a:gd name="T1" fmla="*/ 75 h 127"/>
                <a:gd name="T2" fmla="*/ 87 w 95"/>
                <a:gd name="T3" fmla="*/ 85 h 127"/>
                <a:gd name="T4" fmla="*/ 87 w 95"/>
                <a:gd name="T5" fmla="*/ 85 h 127"/>
                <a:gd name="T6" fmla="*/ 70 w 95"/>
                <a:gd name="T7" fmla="*/ 75 h 127"/>
                <a:gd name="T8" fmla="*/ 51 w 95"/>
                <a:gd name="T9" fmla="*/ 65 h 127"/>
                <a:gd name="T10" fmla="*/ 51 w 95"/>
                <a:gd name="T11" fmla="*/ 65 h 127"/>
                <a:gd name="T12" fmla="*/ 31 w 95"/>
                <a:gd name="T13" fmla="*/ 56 h 127"/>
                <a:gd name="T14" fmla="*/ 14 w 95"/>
                <a:gd name="T15" fmla="*/ 50 h 127"/>
                <a:gd name="T16" fmla="*/ 14 w 95"/>
                <a:gd name="T17" fmla="*/ 127 h 127"/>
                <a:gd name="T18" fmla="*/ 0 w 95"/>
                <a:gd name="T19" fmla="*/ 127 h 127"/>
                <a:gd name="T20" fmla="*/ 0 w 95"/>
                <a:gd name="T21" fmla="*/ 0 h 127"/>
                <a:gd name="T22" fmla="*/ 14 w 95"/>
                <a:gd name="T23" fmla="*/ 0 h 127"/>
                <a:gd name="T24" fmla="*/ 14 w 95"/>
                <a:gd name="T25" fmla="*/ 39 h 127"/>
                <a:gd name="T26" fmla="*/ 14 w 95"/>
                <a:gd name="T27" fmla="*/ 39 h 127"/>
                <a:gd name="T28" fmla="*/ 34 w 95"/>
                <a:gd name="T29" fmla="*/ 47 h 127"/>
                <a:gd name="T30" fmla="*/ 56 w 95"/>
                <a:gd name="T31" fmla="*/ 54 h 127"/>
                <a:gd name="T32" fmla="*/ 76 w 95"/>
                <a:gd name="T33" fmla="*/ 64 h 127"/>
                <a:gd name="T34" fmla="*/ 95 w 95"/>
                <a:gd name="T35" fmla="*/ 75 h 127"/>
                <a:gd name="T36" fmla="*/ 95 w 95"/>
                <a:gd name="T37" fmla="*/ 7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127">
                  <a:moveTo>
                    <a:pt x="95" y="75"/>
                  </a:moveTo>
                  <a:lnTo>
                    <a:pt x="87" y="85"/>
                  </a:lnTo>
                  <a:lnTo>
                    <a:pt x="87" y="85"/>
                  </a:lnTo>
                  <a:lnTo>
                    <a:pt x="70" y="75"/>
                  </a:lnTo>
                  <a:lnTo>
                    <a:pt x="51" y="65"/>
                  </a:lnTo>
                  <a:lnTo>
                    <a:pt x="51" y="65"/>
                  </a:lnTo>
                  <a:lnTo>
                    <a:pt x="31" y="56"/>
                  </a:lnTo>
                  <a:lnTo>
                    <a:pt x="14" y="50"/>
                  </a:lnTo>
                  <a:lnTo>
                    <a:pt x="14" y="127"/>
                  </a:lnTo>
                  <a:lnTo>
                    <a:pt x="0" y="127"/>
                  </a:lnTo>
                  <a:lnTo>
                    <a:pt x="0" y="0"/>
                  </a:lnTo>
                  <a:lnTo>
                    <a:pt x="14" y="0"/>
                  </a:lnTo>
                  <a:lnTo>
                    <a:pt x="14" y="39"/>
                  </a:lnTo>
                  <a:lnTo>
                    <a:pt x="14" y="39"/>
                  </a:lnTo>
                  <a:lnTo>
                    <a:pt x="34" y="47"/>
                  </a:lnTo>
                  <a:lnTo>
                    <a:pt x="56" y="54"/>
                  </a:lnTo>
                  <a:lnTo>
                    <a:pt x="76" y="64"/>
                  </a:lnTo>
                  <a:lnTo>
                    <a:pt x="95" y="75"/>
                  </a:lnTo>
                  <a:lnTo>
                    <a:pt x="95" y="7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37">
              <a:extLst>
                <a:ext uri="{FF2B5EF4-FFF2-40B4-BE49-F238E27FC236}">
                  <a16:creationId xmlns:a16="http://schemas.microsoft.com/office/drawing/2014/main" id="{429CF895-F84B-41F6-9D6B-AFD1133F8CD6}"/>
                </a:ext>
              </a:extLst>
            </p:cNvPr>
            <p:cNvSpPr>
              <a:spLocks noEditPoints="1"/>
            </p:cNvSpPr>
            <p:nvPr/>
          </p:nvSpPr>
          <p:spPr bwMode="auto">
            <a:xfrm>
              <a:off x="3503613" y="2616133"/>
              <a:ext cx="119063" cy="95250"/>
            </a:xfrm>
            <a:custGeom>
              <a:avLst/>
              <a:gdLst>
                <a:gd name="T0" fmla="*/ 45 w 150"/>
                <a:gd name="T1" fmla="*/ 37 h 120"/>
                <a:gd name="T2" fmla="*/ 45 w 150"/>
                <a:gd name="T3" fmla="*/ 37 h 120"/>
                <a:gd name="T4" fmla="*/ 45 w 150"/>
                <a:gd name="T5" fmla="*/ 53 h 120"/>
                <a:gd name="T6" fmla="*/ 44 w 150"/>
                <a:gd name="T7" fmla="*/ 65 h 120"/>
                <a:gd name="T8" fmla="*/ 44 w 150"/>
                <a:gd name="T9" fmla="*/ 65 h 120"/>
                <a:gd name="T10" fmla="*/ 41 w 150"/>
                <a:gd name="T11" fmla="*/ 76 h 120"/>
                <a:gd name="T12" fmla="*/ 38 w 150"/>
                <a:gd name="T13" fmla="*/ 87 h 120"/>
                <a:gd name="T14" fmla="*/ 38 w 150"/>
                <a:gd name="T15" fmla="*/ 87 h 120"/>
                <a:gd name="T16" fmla="*/ 31 w 150"/>
                <a:gd name="T17" fmla="*/ 97 h 120"/>
                <a:gd name="T18" fmla="*/ 24 w 150"/>
                <a:gd name="T19" fmla="*/ 106 h 120"/>
                <a:gd name="T20" fmla="*/ 24 w 150"/>
                <a:gd name="T21" fmla="*/ 106 h 120"/>
                <a:gd name="T22" fmla="*/ 14 w 150"/>
                <a:gd name="T23" fmla="*/ 114 h 120"/>
                <a:gd name="T24" fmla="*/ 5 w 150"/>
                <a:gd name="T25" fmla="*/ 120 h 120"/>
                <a:gd name="T26" fmla="*/ 0 w 150"/>
                <a:gd name="T27" fmla="*/ 111 h 120"/>
                <a:gd name="T28" fmla="*/ 0 w 150"/>
                <a:gd name="T29" fmla="*/ 111 h 120"/>
                <a:gd name="T30" fmla="*/ 10 w 150"/>
                <a:gd name="T31" fmla="*/ 104 h 120"/>
                <a:gd name="T32" fmla="*/ 17 w 150"/>
                <a:gd name="T33" fmla="*/ 95 h 120"/>
                <a:gd name="T34" fmla="*/ 17 w 150"/>
                <a:gd name="T35" fmla="*/ 95 h 120"/>
                <a:gd name="T36" fmla="*/ 24 w 150"/>
                <a:gd name="T37" fmla="*/ 86 h 120"/>
                <a:gd name="T38" fmla="*/ 28 w 150"/>
                <a:gd name="T39" fmla="*/ 73 h 120"/>
                <a:gd name="T40" fmla="*/ 28 w 150"/>
                <a:gd name="T41" fmla="*/ 73 h 120"/>
                <a:gd name="T42" fmla="*/ 31 w 150"/>
                <a:gd name="T43" fmla="*/ 58 h 120"/>
                <a:gd name="T44" fmla="*/ 33 w 150"/>
                <a:gd name="T45" fmla="*/ 36 h 120"/>
                <a:gd name="T46" fmla="*/ 33 w 150"/>
                <a:gd name="T47" fmla="*/ 5 h 120"/>
                <a:gd name="T48" fmla="*/ 45 w 150"/>
                <a:gd name="T49" fmla="*/ 5 h 120"/>
                <a:gd name="T50" fmla="*/ 45 w 150"/>
                <a:gd name="T51" fmla="*/ 37 h 120"/>
                <a:gd name="T52" fmla="*/ 150 w 150"/>
                <a:gd name="T53" fmla="*/ 64 h 120"/>
                <a:gd name="T54" fmla="*/ 150 w 150"/>
                <a:gd name="T55" fmla="*/ 64 h 120"/>
                <a:gd name="T56" fmla="*/ 144 w 150"/>
                <a:gd name="T57" fmla="*/ 73 h 120"/>
                <a:gd name="T58" fmla="*/ 137 w 150"/>
                <a:gd name="T59" fmla="*/ 83 h 120"/>
                <a:gd name="T60" fmla="*/ 130 w 150"/>
                <a:gd name="T61" fmla="*/ 90 h 120"/>
                <a:gd name="T62" fmla="*/ 120 w 150"/>
                <a:gd name="T63" fmla="*/ 98 h 120"/>
                <a:gd name="T64" fmla="*/ 120 w 150"/>
                <a:gd name="T65" fmla="*/ 98 h 120"/>
                <a:gd name="T66" fmla="*/ 111 w 150"/>
                <a:gd name="T67" fmla="*/ 104 h 120"/>
                <a:gd name="T68" fmla="*/ 102 w 150"/>
                <a:gd name="T69" fmla="*/ 111 h 120"/>
                <a:gd name="T70" fmla="*/ 92 w 150"/>
                <a:gd name="T71" fmla="*/ 115 h 120"/>
                <a:gd name="T72" fmla="*/ 81 w 150"/>
                <a:gd name="T73" fmla="*/ 118 h 120"/>
                <a:gd name="T74" fmla="*/ 77 w 150"/>
                <a:gd name="T75" fmla="*/ 114 h 120"/>
                <a:gd name="T76" fmla="*/ 77 w 150"/>
                <a:gd name="T77" fmla="*/ 0 h 120"/>
                <a:gd name="T78" fmla="*/ 89 w 150"/>
                <a:gd name="T79" fmla="*/ 0 h 120"/>
                <a:gd name="T80" fmla="*/ 89 w 150"/>
                <a:gd name="T81" fmla="*/ 103 h 120"/>
                <a:gd name="T82" fmla="*/ 89 w 150"/>
                <a:gd name="T83" fmla="*/ 103 h 120"/>
                <a:gd name="T84" fmla="*/ 102 w 150"/>
                <a:gd name="T85" fmla="*/ 97 h 120"/>
                <a:gd name="T86" fmla="*/ 116 w 150"/>
                <a:gd name="T87" fmla="*/ 87 h 120"/>
                <a:gd name="T88" fmla="*/ 116 w 150"/>
                <a:gd name="T89" fmla="*/ 87 h 120"/>
                <a:gd name="T90" fmla="*/ 122 w 150"/>
                <a:gd name="T91" fmla="*/ 83 h 120"/>
                <a:gd name="T92" fmla="*/ 128 w 150"/>
                <a:gd name="T93" fmla="*/ 75 h 120"/>
                <a:gd name="T94" fmla="*/ 140 w 150"/>
                <a:gd name="T95" fmla="*/ 58 h 120"/>
                <a:gd name="T96" fmla="*/ 150 w 150"/>
                <a:gd name="T97" fmla="*/ 6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 h="120">
                  <a:moveTo>
                    <a:pt x="45" y="37"/>
                  </a:moveTo>
                  <a:lnTo>
                    <a:pt x="45" y="37"/>
                  </a:lnTo>
                  <a:lnTo>
                    <a:pt x="45" y="53"/>
                  </a:lnTo>
                  <a:lnTo>
                    <a:pt x="44" y="65"/>
                  </a:lnTo>
                  <a:lnTo>
                    <a:pt x="44" y="65"/>
                  </a:lnTo>
                  <a:lnTo>
                    <a:pt x="41" y="76"/>
                  </a:lnTo>
                  <a:lnTo>
                    <a:pt x="38" y="87"/>
                  </a:lnTo>
                  <a:lnTo>
                    <a:pt x="38" y="87"/>
                  </a:lnTo>
                  <a:lnTo>
                    <a:pt x="31" y="97"/>
                  </a:lnTo>
                  <a:lnTo>
                    <a:pt x="24" y="106"/>
                  </a:lnTo>
                  <a:lnTo>
                    <a:pt x="24" y="106"/>
                  </a:lnTo>
                  <a:lnTo>
                    <a:pt x="14" y="114"/>
                  </a:lnTo>
                  <a:lnTo>
                    <a:pt x="5" y="120"/>
                  </a:lnTo>
                  <a:lnTo>
                    <a:pt x="0" y="111"/>
                  </a:lnTo>
                  <a:lnTo>
                    <a:pt x="0" y="111"/>
                  </a:lnTo>
                  <a:lnTo>
                    <a:pt x="10" y="104"/>
                  </a:lnTo>
                  <a:lnTo>
                    <a:pt x="17" y="95"/>
                  </a:lnTo>
                  <a:lnTo>
                    <a:pt x="17" y="95"/>
                  </a:lnTo>
                  <a:lnTo>
                    <a:pt x="24" y="86"/>
                  </a:lnTo>
                  <a:lnTo>
                    <a:pt x="28" y="73"/>
                  </a:lnTo>
                  <a:lnTo>
                    <a:pt x="28" y="73"/>
                  </a:lnTo>
                  <a:lnTo>
                    <a:pt x="31" y="58"/>
                  </a:lnTo>
                  <a:lnTo>
                    <a:pt x="33" y="36"/>
                  </a:lnTo>
                  <a:lnTo>
                    <a:pt x="33" y="5"/>
                  </a:lnTo>
                  <a:lnTo>
                    <a:pt x="45" y="5"/>
                  </a:lnTo>
                  <a:lnTo>
                    <a:pt x="45" y="37"/>
                  </a:lnTo>
                  <a:close/>
                  <a:moveTo>
                    <a:pt x="150" y="64"/>
                  </a:moveTo>
                  <a:lnTo>
                    <a:pt x="150" y="64"/>
                  </a:lnTo>
                  <a:lnTo>
                    <a:pt x="144" y="73"/>
                  </a:lnTo>
                  <a:lnTo>
                    <a:pt x="137" y="83"/>
                  </a:lnTo>
                  <a:lnTo>
                    <a:pt x="130" y="90"/>
                  </a:lnTo>
                  <a:lnTo>
                    <a:pt x="120" y="98"/>
                  </a:lnTo>
                  <a:lnTo>
                    <a:pt x="120" y="98"/>
                  </a:lnTo>
                  <a:lnTo>
                    <a:pt x="111" y="104"/>
                  </a:lnTo>
                  <a:lnTo>
                    <a:pt x="102" y="111"/>
                  </a:lnTo>
                  <a:lnTo>
                    <a:pt x="92" y="115"/>
                  </a:lnTo>
                  <a:lnTo>
                    <a:pt x="81" y="118"/>
                  </a:lnTo>
                  <a:lnTo>
                    <a:pt x="77" y="114"/>
                  </a:lnTo>
                  <a:lnTo>
                    <a:pt x="77" y="0"/>
                  </a:lnTo>
                  <a:lnTo>
                    <a:pt x="89" y="0"/>
                  </a:lnTo>
                  <a:lnTo>
                    <a:pt x="89" y="103"/>
                  </a:lnTo>
                  <a:lnTo>
                    <a:pt x="89" y="103"/>
                  </a:lnTo>
                  <a:lnTo>
                    <a:pt x="102" y="97"/>
                  </a:lnTo>
                  <a:lnTo>
                    <a:pt x="116" y="87"/>
                  </a:lnTo>
                  <a:lnTo>
                    <a:pt x="116" y="87"/>
                  </a:lnTo>
                  <a:lnTo>
                    <a:pt x="122" y="83"/>
                  </a:lnTo>
                  <a:lnTo>
                    <a:pt x="128" y="75"/>
                  </a:lnTo>
                  <a:lnTo>
                    <a:pt x="140" y="58"/>
                  </a:lnTo>
                  <a:lnTo>
                    <a:pt x="150" y="6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46" name="AutoShape 3">
            <a:extLst>
              <a:ext uri="{FF2B5EF4-FFF2-40B4-BE49-F238E27FC236}">
                <a16:creationId xmlns:a16="http://schemas.microsoft.com/office/drawing/2014/main" id="{7A0FE7FF-7BB1-431F-8272-FBEAF98264D9}"/>
              </a:ext>
            </a:extLst>
          </p:cNvPr>
          <p:cNvSpPr>
            <a:spLocks noChangeArrowheads="1"/>
          </p:cNvSpPr>
          <p:nvPr/>
        </p:nvSpPr>
        <p:spPr bwMode="auto">
          <a:xfrm>
            <a:off x="1068187" y="2528900"/>
            <a:ext cx="1332148" cy="95885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10000"/>
              </a:lnSpc>
              <a:spcAft>
                <a:spcPts val="600"/>
              </a:spcAft>
            </a:pPr>
            <a:r>
              <a:rPr lang="ja-JP" altLang="en-US" sz="1400" b="1" dirty="0">
                <a:latin typeface="+mj-ea"/>
                <a:ea typeface="+mj-ea"/>
                <a:cs typeface="メイリオ" pitchFamily="50" charset="-128"/>
              </a:rPr>
              <a:t>ヘッダー</a:t>
            </a:r>
            <a:endParaRPr lang="en-US" altLang="ja-JP" sz="1400" dirty="0">
              <a:latin typeface="+mj-ea"/>
              <a:ea typeface="+mj-ea"/>
              <a:cs typeface="メイリオ" pitchFamily="50" charset="-128"/>
            </a:endParaRPr>
          </a:p>
          <a:p>
            <a:pPr lvl="0" algn="just">
              <a:lnSpc>
                <a:spcPct val="130000"/>
              </a:lnSpc>
            </a:pPr>
            <a:r>
              <a:rPr lang="ja-JP" altLang="en-US" sz="1100" dirty="0">
                <a:latin typeface="+mn-ea"/>
                <a:cs typeface="メイリオ" pitchFamily="50" charset="-128"/>
              </a:rPr>
              <a:t>掲載要素の例：</a:t>
            </a:r>
            <a:endParaRPr lang="en-US" altLang="ja-JP" sz="1100" dirty="0">
              <a:latin typeface="+mn-ea"/>
              <a:cs typeface="メイリオ" pitchFamily="50" charset="-128"/>
            </a:endParaRPr>
          </a:p>
          <a:p>
            <a:pPr marL="171450" lvl="0" indent="-171450" algn="just">
              <a:lnSpc>
                <a:spcPct val="130000"/>
              </a:lnSpc>
              <a:buFont typeface="Wingdings" panose="05000000000000000000" pitchFamily="2" charset="2"/>
              <a:buChar char="l"/>
            </a:pPr>
            <a:r>
              <a:rPr lang="ja-JP" altLang="en-US" sz="1100" dirty="0">
                <a:latin typeface="+mn-ea"/>
                <a:cs typeface="メイリオ" pitchFamily="50" charset="-128"/>
              </a:rPr>
              <a:t>スライドタイトル</a:t>
            </a:r>
            <a:endParaRPr lang="en-US" altLang="ja-JP" sz="1100" dirty="0">
              <a:latin typeface="+mn-ea"/>
              <a:cs typeface="メイリオ" pitchFamily="50" charset="-128"/>
            </a:endParaRPr>
          </a:p>
          <a:p>
            <a:pPr marL="171450" lvl="0" indent="-171450" algn="just">
              <a:lnSpc>
                <a:spcPct val="130000"/>
              </a:lnSpc>
              <a:buFont typeface="Wingdings" panose="05000000000000000000" pitchFamily="2" charset="2"/>
              <a:buChar char="l"/>
            </a:pPr>
            <a:r>
              <a:rPr lang="ja-JP" altLang="en-US" sz="1100" dirty="0">
                <a:latin typeface="+mn-ea"/>
                <a:cs typeface="メイリオ" pitchFamily="50" charset="-128"/>
              </a:rPr>
              <a:t>ロゴマーク</a:t>
            </a:r>
            <a:endParaRPr lang="en-US" altLang="ja-JP" sz="1100" dirty="0">
              <a:latin typeface="+mn-ea"/>
              <a:cs typeface="メイリオ" pitchFamily="50" charset="-128"/>
            </a:endParaRPr>
          </a:p>
        </p:txBody>
      </p:sp>
      <p:sp>
        <p:nvSpPr>
          <p:cNvPr id="47" name="AutoShape 3">
            <a:extLst>
              <a:ext uri="{FF2B5EF4-FFF2-40B4-BE49-F238E27FC236}">
                <a16:creationId xmlns:a16="http://schemas.microsoft.com/office/drawing/2014/main" id="{55F4580B-C6C7-4F0E-9E40-3DDDE2452921}"/>
              </a:ext>
            </a:extLst>
          </p:cNvPr>
          <p:cNvSpPr>
            <a:spLocks noChangeArrowheads="1"/>
          </p:cNvSpPr>
          <p:nvPr/>
        </p:nvSpPr>
        <p:spPr bwMode="auto">
          <a:xfrm>
            <a:off x="1064568" y="4214286"/>
            <a:ext cx="1332148" cy="161903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10000"/>
              </a:lnSpc>
              <a:spcAft>
                <a:spcPts val="600"/>
              </a:spcAft>
            </a:pPr>
            <a:r>
              <a:rPr lang="ja-JP" altLang="en-US" sz="1400" b="1" dirty="0">
                <a:latin typeface="+mj-ea"/>
                <a:ea typeface="+mj-ea"/>
                <a:cs typeface="メイリオ" pitchFamily="50" charset="-128"/>
              </a:rPr>
              <a:t>フッター</a:t>
            </a:r>
            <a:endParaRPr lang="en-US" altLang="ja-JP" sz="1400" dirty="0">
              <a:latin typeface="+mj-ea"/>
              <a:ea typeface="+mj-ea"/>
              <a:cs typeface="メイリオ" pitchFamily="50" charset="-128"/>
            </a:endParaRPr>
          </a:p>
          <a:p>
            <a:pPr lvl="0" algn="just">
              <a:lnSpc>
                <a:spcPct val="130000"/>
              </a:lnSpc>
            </a:pPr>
            <a:r>
              <a:rPr lang="ja-JP" altLang="en-US" sz="1100" dirty="0">
                <a:latin typeface="+mn-ea"/>
                <a:cs typeface="メイリオ" pitchFamily="50" charset="-128"/>
              </a:rPr>
              <a:t>掲載要素の例：</a:t>
            </a:r>
            <a:endParaRPr lang="en-US" altLang="ja-JP" sz="1100" dirty="0">
              <a:latin typeface="+mn-ea"/>
              <a:cs typeface="メイリオ" pitchFamily="50" charset="-128"/>
            </a:endParaRPr>
          </a:p>
          <a:p>
            <a:pPr marL="171450" lvl="0" indent="-171450" algn="just">
              <a:lnSpc>
                <a:spcPct val="130000"/>
              </a:lnSpc>
              <a:buFont typeface="Wingdings" panose="05000000000000000000" pitchFamily="2" charset="2"/>
              <a:buChar char="l"/>
            </a:pPr>
            <a:r>
              <a:rPr lang="ja-JP" altLang="en-US" sz="1100" dirty="0">
                <a:latin typeface="+mn-ea"/>
                <a:cs typeface="メイリオ" pitchFamily="50" charset="-128"/>
              </a:rPr>
              <a:t>コピーライト表記</a:t>
            </a:r>
          </a:p>
          <a:p>
            <a:pPr marL="171450" lvl="0" indent="-171450" algn="just">
              <a:lnSpc>
                <a:spcPct val="130000"/>
              </a:lnSpc>
              <a:buFont typeface="Wingdings" panose="05000000000000000000" pitchFamily="2" charset="2"/>
              <a:buChar char="l"/>
            </a:pPr>
            <a:r>
              <a:rPr lang="ja-JP" altLang="en-US" sz="1100" dirty="0">
                <a:latin typeface="+mn-ea"/>
                <a:cs typeface="メイリオ" pitchFamily="50" charset="-128"/>
              </a:rPr>
              <a:t>ページ番号</a:t>
            </a:r>
          </a:p>
          <a:p>
            <a:pPr marL="171450" lvl="0" indent="-171450" algn="just">
              <a:lnSpc>
                <a:spcPct val="130000"/>
              </a:lnSpc>
              <a:buFont typeface="Wingdings" panose="05000000000000000000" pitchFamily="2" charset="2"/>
              <a:buChar char="l"/>
            </a:pPr>
            <a:r>
              <a:rPr lang="ja-JP" altLang="en-US" sz="1100" dirty="0">
                <a:latin typeface="+mn-ea"/>
                <a:cs typeface="メイリオ" pitchFamily="50" charset="-128"/>
              </a:rPr>
              <a:t>注意書き</a:t>
            </a:r>
          </a:p>
          <a:p>
            <a:pPr marL="171450" lvl="0" indent="-171450" algn="just">
              <a:lnSpc>
                <a:spcPct val="130000"/>
              </a:lnSpc>
              <a:buFont typeface="Wingdings" panose="05000000000000000000" pitchFamily="2" charset="2"/>
              <a:buChar char="l"/>
            </a:pPr>
            <a:r>
              <a:rPr lang="ja-JP" altLang="en-US" sz="1100" dirty="0">
                <a:latin typeface="+mn-ea"/>
                <a:cs typeface="メイリオ" pitchFamily="50" charset="-128"/>
              </a:rPr>
              <a:t>免責事項</a:t>
            </a:r>
          </a:p>
          <a:p>
            <a:pPr marL="171450" lvl="0" indent="-171450" algn="just">
              <a:lnSpc>
                <a:spcPct val="130000"/>
              </a:lnSpc>
              <a:buFont typeface="Wingdings" panose="05000000000000000000" pitchFamily="2" charset="2"/>
              <a:buChar char="l"/>
            </a:pPr>
            <a:r>
              <a:rPr lang="ja-JP" altLang="en-US" sz="1100" dirty="0">
                <a:latin typeface="+mn-ea"/>
                <a:cs typeface="メイリオ" pitchFamily="50" charset="-128"/>
              </a:rPr>
              <a:t>出典</a:t>
            </a:r>
            <a:endParaRPr lang="en-US" altLang="ja-JP" sz="1100" dirty="0">
              <a:latin typeface="+mn-ea"/>
              <a:cs typeface="メイリオ" pitchFamily="50" charset="-128"/>
            </a:endParaRPr>
          </a:p>
        </p:txBody>
      </p:sp>
      <p:sp>
        <p:nvSpPr>
          <p:cNvPr id="48" name="AutoShape 3">
            <a:extLst>
              <a:ext uri="{FF2B5EF4-FFF2-40B4-BE49-F238E27FC236}">
                <a16:creationId xmlns:a16="http://schemas.microsoft.com/office/drawing/2014/main" id="{E5BA223F-4F09-4340-BE42-6EE267589CD6}"/>
              </a:ext>
            </a:extLst>
          </p:cNvPr>
          <p:cNvSpPr>
            <a:spLocks noChangeArrowheads="1"/>
          </p:cNvSpPr>
          <p:nvPr/>
        </p:nvSpPr>
        <p:spPr bwMode="auto">
          <a:xfrm>
            <a:off x="2684749" y="5687508"/>
            <a:ext cx="4032447" cy="506998"/>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10000"/>
              </a:lnSpc>
              <a:spcAft>
                <a:spcPts val="600"/>
              </a:spcAft>
            </a:pPr>
            <a:r>
              <a:rPr lang="ja-JP" altLang="en-US" sz="1400" b="1" dirty="0">
                <a:latin typeface="+mj-ea"/>
                <a:ea typeface="+mj-ea"/>
                <a:cs typeface="メイリオ" pitchFamily="50" charset="-128"/>
              </a:rPr>
              <a:t>左右の余白</a:t>
            </a:r>
            <a:endParaRPr lang="en-US" altLang="ja-JP" sz="1400" dirty="0">
              <a:latin typeface="+mj-ea"/>
              <a:ea typeface="+mj-ea"/>
              <a:cs typeface="メイリオ" pitchFamily="50" charset="-128"/>
            </a:endParaRPr>
          </a:p>
          <a:p>
            <a:pPr lvl="0" algn="just">
              <a:lnSpc>
                <a:spcPct val="130000"/>
              </a:lnSpc>
            </a:pPr>
            <a:r>
              <a:rPr lang="ja-JP" altLang="en-US" sz="1100" dirty="0">
                <a:latin typeface="+mn-ea"/>
                <a:cs typeface="メイリオ" pitchFamily="50" charset="-128"/>
              </a:rPr>
              <a:t>掲載要素の例：● タブ（カテゴリーを表す）</a:t>
            </a:r>
            <a:endParaRPr lang="en-US" altLang="ja-JP" sz="1100" dirty="0">
              <a:latin typeface="+mn-ea"/>
              <a:cs typeface="メイリオ" pitchFamily="50" charset="-128"/>
            </a:endParaRPr>
          </a:p>
        </p:txBody>
      </p:sp>
      <p:sp>
        <p:nvSpPr>
          <p:cNvPr id="49" name="AutoShape 3">
            <a:extLst>
              <a:ext uri="{FF2B5EF4-FFF2-40B4-BE49-F238E27FC236}">
                <a16:creationId xmlns:a16="http://schemas.microsoft.com/office/drawing/2014/main" id="{C37B2C71-9EF5-44D7-9D62-02E9CC756654}"/>
              </a:ext>
            </a:extLst>
          </p:cNvPr>
          <p:cNvSpPr>
            <a:spLocks noChangeArrowheads="1"/>
          </p:cNvSpPr>
          <p:nvPr/>
        </p:nvSpPr>
        <p:spPr bwMode="auto">
          <a:xfrm>
            <a:off x="7617297" y="3462064"/>
            <a:ext cx="1188131" cy="73879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10000"/>
              </a:lnSpc>
              <a:spcAft>
                <a:spcPts val="600"/>
              </a:spcAft>
            </a:pPr>
            <a:r>
              <a:rPr lang="ja-JP" altLang="en-US" sz="1400" b="1" dirty="0">
                <a:latin typeface="+mj-ea"/>
                <a:ea typeface="+mj-ea"/>
                <a:cs typeface="メイリオ" pitchFamily="50" charset="-128"/>
              </a:rPr>
              <a:t>コンテンツ</a:t>
            </a:r>
            <a:endParaRPr lang="en-US" altLang="ja-JP" sz="1400" dirty="0">
              <a:latin typeface="+mj-ea"/>
              <a:ea typeface="+mj-ea"/>
              <a:cs typeface="メイリオ" pitchFamily="50" charset="-128"/>
            </a:endParaRPr>
          </a:p>
          <a:p>
            <a:pPr lvl="0" algn="just">
              <a:lnSpc>
                <a:spcPct val="130000"/>
              </a:lnSpc>
            </a:pPr>
            <a:r>
              <a:rPr lang="ja-JP" altLang="en-US" sz="1100" dirty="0">
                <a:latin typeface="+mn-ea"/>
                <a:cs typeface="メイリオ" pitchFamily="50" charset="-128"/>
              </a:rPr>
              <a:t>コンテンツは原則このエリアの中に記載する。</a:t>
            </a:r>
            <a:endParaRPr lang="en-US" altLang="ja-JP" sz="1100" dirty="0">
              <a:latin typeface="+mn-ea"/>
              <a:cs typeface="メイリオ" pitchFamily="50" charset="-128"/>
            </a:endParaRPr>
          </a:p>
        </p:txBody>
      </p:sp>
      <p:graphicFrame>
        <p:nvGraphicFramePr>
          <p:cNvPr id="50" name="Group 55">
            <a:extLst>
              <a:ext uri="{FF2B5EF4-FFF2-40B4-BE49-F238E27FC236}">
                <a16:creationId xmlns:a16="http://schemas.microsoft.com/office/drawing/2014/main" id="{11FE7CCE-AFB3-4A6D-85D5-42FB3E0DABC7}"/>
              </a:ext>
            </a:extLst>
          </p:cNvPr>
          <p:cNvGraphicFramePr>
            <a:graphicFrameLocks noGrp="1"/>
          </p:cNvGraphicFramePr>
          <p:nvPr>
            <p:extLst>
              <p:ext uri="{D42A27DB-BD31-4B8C-83A1-F6EECF244321}">
                <p14:modId xmlns:p14="http://schemas.microsoft.com/office/powerpoint/2010/main" val="2445610448"/>
              </p:ext>
            </p:extLst>
          </p:nvPr>
        </p:nvGraphicFramePr>
        <p:xfrm>
          <a:off x="2828764" y="2528900"/>
          <a:ext cx="144016" cy="266809"/>
        </p:xfrm>
        <a:graphic>
          <a:graphicData uri="http://schemas.openxmlformats.org/drawingml/2006/table">
            <a:tbl>
              <a:tblPr/>
              <a:tblGrid>
                <a:gridCol w="144016">
                  <a:extLst>
                    <a:ext uri="{9D8B030D-6E8A-4147-A177-3AD203B41FA5}">
                      <a16:colId xmlns:a16="http://schemas.microsoft.com/office/drawing/2014/main" val="1025637701"/>
                    </a:ext>
                  </a:extLst>
                </a:gridCol>
              </a:tblGrid>
              <a:tr h="266809">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51" name="Group 55">
            <a:extLst>
              <a:ext uri="{FF2B5EF4-FFF2-40B4-BE49-F238E27FC236}">
                <a16:creationId xmlns:a16="http://schemas.microsoft.com/office/drawing/2014/main" id="{D8398D26-4B3C-4F84-87C9-01B3621EB987}"/>
              </a:ext>
            </a:extLst>
          </p:cNvPr>
          <p:cNvGraphicFramePr>
            <a:graphicFrameLocks noGrp="1"/>
          </p:cNvGraphicFramePr>
          <p:nvPr>
            <p:extLst>
              <p:ext uri="{D42A27DB-BD31-4B8C-83A1-F6EECF244321}">
                <p14:modId xmlns:p14="http://schemas.microsoft.com/office/powerpoint/2010/main" val="813430993"/>
              </p:ext>
            </p:extLst>
          </p:nvPr>
        </p:nvGraphicFramePr>
        <p:xfrm>
          <a:off x="2828764" y="4941168"/>
          <a:ext cx="144016" cy="229734"/>
        </p:xfrm>
        <a:graphic>
          <a:graphicData uri="http://schemas.openxmlformats.org/drawingml/2006/table">
            <a:tbl>
              <a:tblPr/>
              <a:tblGrid>
                <a:gridCol w="144016">
                  <a:extLst>
                    <a:ext uri="{9D8B030D-6E8A-4147-A177-3AD203B41FA5}">
                      <a16:colId xmlns:a16="http://schemas.microsoft.com/office/drawing/2014/main" val="1025637701"/>
                    </a:ext>
                  </a:extLst>
                </a:gridCol>
              </a:tblGrid>
              <a:tr h="182610">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52" name="Group 55">
            <a:extLst>
              <a:ext uri="{FF2B5EF4-FFF2-40B4-BE49-F238E27FC236}">
                <a16:creationId xmlns:a16="http://schemas.microsoft.com/office/drawing/2014/main" id="{C992CE1D-D46A-40EA-966B-E687B4A1F967}"/>
              </a:ext>
            </a:extLst>
          </p:cNvPr>
          <p:cNvGraphicFramePr>
            <a:graphicFrameLocks noGrp="1"/>
          </p:cNvGraphicFramePr>
          <p:nvPr>
            <p:extLst>
              <p:ext uri="{D42A27DB-BD31-4B8C-83A1-F6EECF244321}">
                <p14:modId xmlns:p14="http://schemas.microsoft.com/office/powerpoint/2010/main" val="895154737"/>
              </p:ext>
            </p:extLst>
          </p:nvPr>
        </p:nvGraphicFramePr>
        <p:xfrm>
          <a:off x="6969224" y="2780928"/>
          <a:ext cx="144016" cy="2157299"/>
        </p:xfrm>
        <a:graphic>
          <a:graphicData uri="http://schemas.openxmlformats.org/drawingml/2006/table">
            <a:tbl>
              <a:tblPr/>
              <a:tblGrid>
                <a:gridCol w="144016">
                  <a:extLst>
                    <a:ext uri="{9D8B030D-6E8A-4147-A177-3AD203B41FA5}">
                      <a16:colId xmlns:a16="http://schemas.microsoft.com/office/drawing/2014/main" val="1025637701"/>
                    </a:ext>
                  </a:extLst>
                </a:gridCol>
              </a:tblGrid>
              <a:tr h="2157299">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cxnSp>
        <p:nvCxnSpPr>
          <p:cNvPr id="53" name="直線コネクタ 52">
            <a:extLst>
              <a:ext uri="{FF2B5EF4-FFF2-40B4-BE49-F238E27FC236}">
                <a16:creationId xmlns:a16="http://schemas.microsoft.com/office/drawing/2014/main" id="{EFF86642-5AD0-4589-8B2A-CAA4A899FE13}"/>
              </a:ext>
            </a:extLst>
          </p:cNvPr>
          <p:cNvCxnSpPr>
            <a:cxnSpLocks/>
          </p:cNvCxnSpPr>
          <p:nvPr/>
        </p:nvCxnSpPr>
        <p:spPr>
          <a:xfrm>
            <a:off x="1968287" y="2658178"/>
            <a:ext cx="860477"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D06479CF-7EE6-49BF-8350-2F564E3A9BD1}"/>
              </a:ext>
            </a:extLst>
          </p:cNvPr>
          <p:cNvCxnSpPr>
            <a:cxnSpLocks/>
          </p:cNvCxnSpPr>
          <p:nvPr/>
        </p:nvCxnSpPr>
        <p:spPr>
          <a:xfrm>
            <a:off x="7113240" y="3830226"/>
            <a:ext cx="360040"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E46B0E55-234A-436B-9458-1DD2681266C9}"/>
              </a:ext>
            </a:extLst>
          </p:cNvPr>
          <p:cNvCxnSpPr>
            <a:cxnSpLocks/>
            <a:endCxn id="51" idx="1"/>
          </p:cNvCxnSpPr>
          <p:nvPr/>
        </p:nvCxnSpPr>
        <p:spPr>
          <a:xfrm>
            <a:off x="1983943" y="4293096"/>
            <a:ext cx="844821" cy="762939"/>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graphicFrame>
        <p:nvGraphicFramePr>
          <p:cNvPr id="56" name="Group 55">
            <a:extLst>
              <a:ext uri="{FF2B5EF4-FFF2-40B4-BE49-F238E27FC236}">
                <a16:creationId xmlns:a16="http://schemas.microsoft.com/office/drawing/2014/main" id="{81AFF754-8897-44E6-9504-3CA64A9574C5}"/>
              </a:ext>
            </a:extLst>
          </p:cNvPr>
          <p:cNvGraphicFramePr>
            <a:graphicFrameLocks noGrp="1"/>
          </p:cNvGraphicFramePr>
          <p:nvPr>
            <p:extLst>
              <p:ext uri="{D42A27DB-BD31-4B8C-83A1-F6EECF244321}">
                <p14:modId xmlns:p14="http://schemas.microsoft.com/office/powerpoint/2010/main" val="414447544"/>
              </p:ext>
            </p:extLst>
          </p:nvPr>
        </p:nvGraphicFramePr>
        <p:xfrm>
          <a:off x="3041650" y="5255460"/>
          <a:ext cx="322262" cy="145274"/>
        </p:xfrm>
        <a:graphic>
          <a:graphicData uri="http://schemas.openxmlformats.org/drawingml/2006/table">
            <a:tbl>
              <a:tblPr/>
              <a:tblGrid>
                <a:gridCol w="322262">
                  <a:extLst>
                    <a:ext uri="{9D8B030D-6E8A-4147-A177-3AD203B41FA5}">
                      <a16:colId xmlns:a16="http://schemas.microsoft.com/office/drawing/2014/main" val="1025637701"/>
                    </a:ext>
                  </a:extLst>
                </a:gridCol>
              </a:tblGrid>
              <a:tr h="145274">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57" name="Group 55">
            <a:extLst>
              <a:ext uri="{FF2B5EF4-FFF2-40B4-BE49-F238E27FC236}">
                <a16:creationId xmlns:a16="http://schemas.microsoft.com/office/drawing/2014/main" id="{B5B26A7E-3FAF-4B6E-8431-E463B682AFF7}"/>
              </a:ext>
            </a:extLst>
          </p:cNvPr>
          <p:cNvGraphicFramePr>
            <a:graphicFrameLocks noGrp="1"/>
          </p:cNvGraphicFramePr>
          <p:nvPr>
            <p:extLst>
              <p:ext uri="{D42A27DB-BD31-4B8C-83A1-F6EECF244321}">
                <p14:modId xmlns:p14="http://schemas.microsoft.com/office/powerpoint/2010/main" val="862534255"/>
              </p:ext>
            </p:extLst>
          </p:nvPr>
        </p:nvGraphicFramePr>
        <p:xfrm>
          <a:off x="6581775" y="5255460"/>
          <a:ext cx="315441" cy="145274"/>
        </p:xfrm>
        <a:graphic>
          <a:graphicData uri="http://schemas.openxmlformats.org/drawingml/2006/table">
            <a:tbl>
              <a:tblPr/>
              <a:tblGrid>
                <a:gridCol w="315441">
                  <a:extLst>
                    <a:ext uri="{9D8B030D-6E8A-4147-A177-3AD203B41FA5}">
                      <a16:colId xmlns:a16="http://schemas.microsoft.com/office/drawing/2014/main" val="1025637701"/>
                    </a:ext>
                  </a:extLst>
                </a:gridCol>
              </a:tblGrid>
              <a:tr h="145274">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cxnSp>
        <p:nvCxnSpPr>
          <p:cNvPr id="58" name="直線コネクタ 57">
            <a:extLst>
              <a:ext uri="{FF2B5EF4-FFF2-40B4-BE49-F238E27FC236}">
                <a16:creationId xmlns:a16="http://schemas.microsoft.com/office/drawing/2014/main" id="{77255F11-CFA2-4506-ADB5-2611A5742A06}"/>
              </a:ext>
            </a:extLst>
          </p:cNvPr>
          <p:cNvCxnSpPr>
            <a:cxnSpLocks/>
            <a:endCxn id="56" idx="2"/>
          </p:cNvCxnSpPr>
          <p:nvPr/>
        </p:nvCxnSpPr>
        <p:spPr>
          <a:xfrm flipV="1">
            <a:off x="3202780" y="5400734"/>
            <a:ext cx="1" cy="286774"/>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C40BACEB-73BB-43BA-88A4-BADAAF0CBD64}"/>
              </a:ext>
            </a:extLst>
          </p:cNvPr>
          <p:cNvCxnSpPr>
            <a:cxnSpLocks/>
          </p:cNvCxnSpPr>
          <p:nvPr/>
        </p:nvCxnSpPr>
        <p:spPr>
          <a:xfrm>
            <a:off x="3202780" y="5526370"/>
            <a:ext cx="3550420"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233B5921-B953-44AD-9E41-1ECCC19933FD}"/>
              </a:ext>
            </a:extLst>
          </p:cNvPr>
          <p:cNvCxnSpPr>
            <a:cxnSpLocks/>
          </p:cNvCxnSpPr>
          <p:nvPr/>
        </p:nvCxnSpPr>
        <p:spPr>
          <a:xfrm flipV="1">
            <a:off x="6753200" y="5400734"/>
            <a:ext cx="0" cy="12563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474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C28F7227-C3FB-4AB6-806A-059592D9934F}"/>
              </a:ext>
            </a:extLst>
          </p:cNvPr>
          <p:cNvPicPr>
            <a:picLocks noChangeAspect="1"/>
          </p:cNvPicPr>
          <p:nvPr/>
        </p:nvPicPr>
        <p:blipFill>
          <a:blip r:embed="rId2"/>
          <a:stretch>
            <a:fillRect/>
          </a:stretch>
        </p:blipFill>
        <p:spPr>
          <a:xfrm>
            <a:off x="2826402" y="3259809"/>
            <a:ext cx="4250942" cy="2949896"/>
          </a:xfrm>
          <a:prstGeom prst="rect">
            <a:avLst/>
          </a:prstGeom>
        </p:spPr>
      </p:pic>
      <p:sp>
        <p:nvSpPr>
          <p:cNvPr id="2" name="フッター プレースホルダー 1">
            <a:extLst>
              <a:ext uri="{FF2B5EF4-FFF2-40B4-BE49-F238E27FC236}">
                <a16:creationId xmlns:a16="http://schemas.microsoft.com/office/drawing/2014/main" id="{AA7852AE-DDBD-4B88-8F84-72928A5EF3E5}"/>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82BB897E-3B85-4A1C-838C-97F5B36B4811}"/>
              </a:ext>
            </a:extLst>
          </p:cNvPr>
          <p:cNvSpPr>
            <a:spLocks noGrp="1"/>
          </p:cNvSpPr>
          <p:nvPr>
            <p:ph type="sldNum" sz="quarter" idx="11"/>
          </p:nvPr>
        </p:nvSpPr>
        <p:spPr/>
        <p:txBody>
          <a:bodyPr/>
          <a:lstStyle/>
          <a:p>
            <a:fld id="{FB3508C7-2FE0-4945-9CBD-863E05F850D2}" type="slidenum">
              <a:rPr lang="ja-JP" altLang="en-US" smtClean="0"/>
              <a:pPr/>
              <a:t>15</a:t>
            </a:fld>
            <a:endParaRPr lang="ja-JP" altLang="en-US" dirty="0"/>
          </a:p>
        </p:txBody>
      </p:sp>
      <p:sp>
        <p:nvSpPr>
          <p:cNvPr id="5" name="タイトル 4">
            <a:extLst>
              <a:ext uri="{FF2B5EF4-FFF2-40B4-BE49-F238E27FC236}">
                <a16:creationId xmlns:a16="http://schemas.microsoft.com/office/drawing/2014/main" id="{0E79972E-A757-4585-99EA-629C93E7DFEF}"/>
              </a:ext>
            </a:extLst>
          </p:cNvPr>
          <p:cNvSpPr>
            <a:spLocks noGrp="1"/>
          </p:cNvSpPr>
          <p:nvPr>
            <p:ph type="title"/>
          </p:nvPr>
        </p:nvSpPr>
        <p:spPr/>
        <p:txBody>
          <a:bodyPr/>
          <a:lstStyle/>
          <a:p>
            <a:r>
              <a:rPr lang="ja-JP" altLang="en-US" dirty="0"/>
              <a:t>フッター（コピーライト表記）の記載を変更する方法</a:t>
            </a:r>
          </a:p>
        </p:txBody>
      </p:sp>
      <p:pic>
        <p:nvPicPr>
          <p:cNvPr id="7" name="図 6">
            <a:extLst>
              <a:ext uri="{FF2B5EF4-FFF2-40B4-BE49-F238E27FC236}">
                <a16:creationId xmlns:a16="http://schemas.microsoft.com/office/drawing/2014/main" id="{2D0C5F6C-44D8-4BC7-854D-9D7894F5822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12800" y="1602396"/>
            <a:ext cx="4916315" cy="1314000"/>
          </a:xfrm>
          <a:prstGeom prst="rect">
            <a:avLst/>
          </a:prstGeom>
          <a:ln w="6350">
            <a:noFill/>
          </a:ln>
        </p:spPr>
      </p:pic>
      <p:pic>
        <p:nvPicPr>
          <p:cNvPr id="8" name="図 7">
            <a:extLst>
              <a:ext uri="{FF2B5EF4-FFF2-40B4-BE49-F238E27FC236}">
                <a16:creationId xmlns:a16="http://schemas.microsoft.com/office/drawing/2014/main" id="{930A2328-3ECC-432A-90D0-2DF23E8B34B2}"/>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5729114" y="1602396"/>
            <a:ext cx="3364085" cy="1314000"/>
          </a:xfrm>
          <a:prstGeom prst="rect">
            <a:avLst/>
          </a:prstGeom>
          <a:ln w="6350">
            <a:solidFill>
              <a:schemeClr val="tx1">
                <a:lumMod val="60000"/>
                <a:lumOff val="40000"/>
              </a:schemeClr>
            </a:solidFill>
          </a:ln>
        </p:spPr>
      </p:pic>
      <p:grpSp>
        <p:nvGrpSpPr>
          <p:cNvPr id="9" name="グループ化 8">
            <a:extLst>
              <a:ext uri="{FF2B5EF4-FFF2-40B4-BE49-F238E27FC236}">
                <a16:creationId xmlns:a16="http://schemas.microsoft.com/office/drawing/2014/main" id="{7D738C8E-5DC0-4CE3-802F-3110D9811523}"/>
              </a:ext>
            </a:extLst>
          </p:cNvPr>
          <p:cNvGrpSpPr/>
          <p:nvPr/>
        </p:nvGrpSpPr>
        <p:grpSpPr bwMode="gray">
          <a:xfrm rot="16200000">
            <a:off x="5443401" y="1794867"/>
            <a:ext cx="611188" cy="223838"/>
            <a:chOff x="2652713" y="6376988"/>
            <a:chExt cx="611188" cy="223838"/>
          </a:xfrm>
        </p:grpSpPr>
        <p:sp>
          <p:nvSpPr>
            <p:cNvPr id="10" name="Freeform 16">
              <a:extLst>
                <a:ext uri="{FF2B5EF4-FFF2-40B4-BE49-F238E27FC236}">
                  <a16:creationId xmlns:a16="http://schemas.microsoft.com/office/drawing/2014/main" id="{F802BD8B-4ED1-4038-813F-6323750D280B}"/>
                </a:ext>
              </a:extLst>
            </p:cNvPr>
            <p:cNvSpPr>
              <a:spLocks/>
            </p:cNvSpPr>
            <p:nvPr/>
          </p:nvSpPr>
          <p:spPr bwMode="gray">
            <a:xfrm>
              <a:off x="2652713" y="6380163"/>
              <a:ext cx="609600" cy="217488"/>
            </a:xfrm>
            <a:custGeom>
              <a:avLst/>
              <a:gdLst>
                <a:gd name="T0" fmla="*/ 767 w 767"/>
                <a:gd name="T1" fmla="*/ 274 h 274"/>
                <a:gd name="T2" fmla="*/ 657 w 767"/>
                <a:gd name="T3" fmla="*/ 164 h 274"/>
                <a:gd name="T4" fmla="*/ 548 w 767"/>
                <a:gd name="T5" fmla="*/ 274 h 274"/>
                <a:gd name="T6" fmla="*/ 438 w 767"/>
                <a:gd name="T7" fmla="*/ 164 h 274"/>
                <a:gd name="T8" fmla="*/ 329 w 767"/>
                <a:gd name="T9" fmla="*/ 274 h 274"/>
                <a:gd name="T10" fmla="*/ 219 w 767"/>
                <a:gd name="T11" fmla="*/ 164 h 274"/>
                <a:gd name="T12" fmla="*/ 109 w 767"/>
                <a:gd name="T13" fmla="*/ 274 h 274"/>
                <a:gd name="T14" fmla="*/ 0 w 767"/>
                <a:gd name="T15" fmla="*/ 164 h 274"/>
                <a:gd name="T16" fmla="*/ 0 w 767"/>
                <a:gd name="T17" fmla="*/ 0 h 274"/>
                <a:gd name="T18" fmla="*/ 109 w 767"/>
                <a:gd name="T19" fmla="*/ 109 h 274"/>
                <a:gd name="T20" fmla="*/ 219 w 767"/>
                <a:gd name="T21" fmla="*/ 0 h 274"/>
                <a:gd name="T22" fmla="*/ 329 w 767"/>
                <a:gd name="T23" fmla="*/ 109 h 274"/>
                <a:gd name="T24" fmla="*/ 438 w 767"/>
                <a:gd name="T25" fmla="*/ 0 h 274"/>
                <a:gd name="T26" fmla="*/ 548 w 767"/>
                <a:gd name="T27" fmla="*/ 109 h 274"/>
                <a:gd name="T28" fmla="*/ 657 w 767"/>
                <a:gd name="T29" fmla="*/ 0 h 274"/>
                <a:gd name="T30" fmla="*/ 767 w 767"/>
                <a:gd name="T31" fmla="*/ 109 h 274"/>
                <a:gd name="T32" fmla="*/ 767 w 767"/>
                <a:gd name="T33"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7" h="274">
                  <a:moveTo>
                    <a:pt x="767" y="274"/>
                  </a:moveTo>
                  <a:lnTo>
                    <a:pt x="657" y="164"/>
                  </a:lnTo>
                  <a:lnTo>
                    <a:pt x="548" y="274"/>
                  </a:lnTo>
                  <a:lnTo>
                    <a:pt x="438" y="164"/>
                  </a:lnTo>
                  <a:lnTo>
                    <a:pt x="329" y="274"/>
                  </a:lnTo>
                  <a:lnTo>
                    <a:pt x="219" y="164"/>
                  </a:lnTo>
                  <a:lnTo>
                    <a:pt x="109" y="274"/>
                  </a:lnTo>
                  <a:lnTo>
                    <a:pt x="0" y="164"/>
                  </a:lnTo>
                  <a:lnTo>
                    <a:pt x="0" y="0"/>
                  </a:lnTo>
                  <a:lnTo>
                    <a:pt x="109" y="109"/>
                  </a:lnTo>
                  <a:lnTo>
                    <a:pt x="219" y="0"/>
                  </a:lnTo>
                  <a:lnTo>
                    <a:pt x="329" y="109"/>
                  </a:lnTo>
                  <a:lnTo>
                    <a:pt x="438" y="0"/>
                  </a:lnTo>
                  <a:lnTo>
                    <a:pt x="548" y="109"/>
                  </a:lnTo>
                  <a:lnTo>
                    <a:pt x="657" y="0"/>
                  </a:lnTo>
                  <a:lnTo>
                    <a:pt x="767" y="109"/>
                  </a:lnTo>
                  <a:lnTo>
                    <a:pt x="767" y="274"/>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17">
              <a:extLst>
                <a:ext uri="{FF2B5EF4-FFF2-40B4-BE49-F238E27FC236}">
                  <a16:creationId xmlns:a16="http://schemas.microsoft.com/office/drawing/2014/main" id="{A190F16D-43C5-4265-AC6A-DEC40ED6C8D1}"/>
                </a:ext>
              </a:extLst>
            </p:cNvPr>
            <p:cNvSpPr>
              <a:spLocks/>
            </p:cNvSpPr>
            <p:nvPr/>
          </p:nvSpPr>
          <p:spPr bwMode="gray">
            <a:xfrm>
              <a:off x="2652713" y="6376988"/>
              <a:ext cx="611188" cy="93663"/>
            </a:xfrm>
            <a:custGeom>
              <a:avLst/>
              <a:gdLst>
                <a:gd name="T0" fmla="*/ 0 w 770"/>
                <a:gd name="T1" fmla="*/ 5 h 117"/>
                <a:gd name="T2" fmla="*/ 111 w 770"/>
                <a:gd name="T3" fmla="*/ 117 h 117"/>
                <a:gd name="T4" fmla="*/ 221 w 770"/>
                <a:gd name="T5" fmla="*/ 8 h 117"/>
                <a:gd name="T6" fmla="*/ 331 w 770"/>
                <a:gd name="T7" fmla="*/ 117 h 117"/>
                <a:gd name="T8" fmla="*/ 440 w 770"/>
                <a:gd name="T9" fmla="*/ 8 h 117"/>
                <a:gd name="T10" fmla="*/ 550 w 770"/>
                <a:gd name="T11" fmla="*/ 117 h 117"/>
                <a:gd name="T12" fmla="*/ 659 w 770"/>
                <a:gd name="T13" fmla="*/ 8 h 117"/>
                <a:gd name="T14" fmla="*/ 768 w 770"/>
                <a:gd name="T15" fmla="*/ 115 h 117"/>
                <a:gd name="T16" fmla="*/ 770 w 770"/>
                <a:gd name="T17" fmla="*/ 112 h 117"/>
                <a:gd name="T18" fmla="*/ 659 w 770"/>
                <a:gd name="T19" fmla="*/ 0 h 117"/>
                <a:gd name="T20" fmla="*/ 550 w 770"/>
                <a:gd name="T21" fmla="*/ 109 h 117"/>
                <a:gd name="T22" fmla="*/ 440 w 770"/>
                <a:gd name="T23" fmla="*/ 0 h 117"/>
                <a:gd name="T24" fmla="*/ 331 w 770"/>
                <a:gd name="T25" fmla="*/ 109 h 117"/>
                <a:gd name="T26" fmla="*/ 221 w 770"/>
                <a:gd name="T27" fmla="*/ 0 h 117"/>
                <a:gd name="T28" fmla="*/ 111 w 770"/>
                <a:gd name="T29" fmla="*/ 109 h 117"/>
                <a:gd name="T30" fmla="*/ 3 w 770"/>
                <a:gd name="T31" fmla="*/ 2 h 117"/>
                <a:gd name="T32" fmla="*/ 0 w 770"/>
                <a:gd name="T33" fmla="*/ 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0" h="117">
                  <a:moveTo>
                    <a:pt x="0" y="5"/>
                  </a:moveTo>
                  <a:lnTo>
                    <a:pt x="111" y="117"/>
                  </a:lnTo>
                  <a:lnTo>
                    <a:pt x="221" y="8"/>
                  </a:lnTo>
                  <a:lnTo>
                    <a:pt x="331" y="117"/>
                  </a:lnTo>
                  <a:lnTo>
                    <a:pt x="440" y="8"/>
                  </a:lnTo>
                  <a:lnTo>
                    <a:pt x="550" y="117"/>
                  </a:lnTo>
                  <a:lnTo>
                    <a:pt x="659" y="8"/>
                  </a:lnTo>
                  <a:lnTo>
                    <a:pt x="768" y="115"/>
                  </a:lnTo>
                  <a:lnTo>
                    <a:pt x="770" y="112"/>
                  </a:lnTo>
                  <a:lnTo>
                    <a:pt x="659" y="0"/>
                  </a:lnTo>
                  <a:lnTo>
                    <a:pt x="550" y="109"/>
                  </a:lnTo>
                  <a:lnTo>
                    <a:pt x="440" y="0"/>
                  </a:lnTo>
                  <a:lnTo>
                    <a:pt x="331" y="109"/>
                  </a:lnTo>
                  <a:lnTo>
                    <a:pt x="221" y="0"/>
                  </a:lnTo>
                  <a:lnTo>
                    <a:pt x="111" y="109"/>
                  </a:lnTo>
                  <a:lnTo>
                    <a:pt x="3" y="2"/>
                  </a:lnTo>
                  <a:lnTo>
                    <a:pt x="0" y="5"/>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18">
              <a:extLst>
                <a:ext uri="{FF2B5EF4-FFF2-40B4-BE49-F238E27FC236}">
                  <a16:creationId xmlns:a16="http://schemas.microsoft.com/office/drawing/2014/main" id="{814584DB-8911-4373-B3B3-B4F833F6D607}"/>
                </a:ext>
              </a:extLst>
            </p:cNvPr>
            <p:cNvSpPr>
              <a:spLocks/>
            </p:cNvSpPr>
            <p:nvPr/>
          </p:nvSpPr>
          <p:spPr bwMode="gray">
            <a:xfrm>
              <a:off x="2652713" y="6507163"/>
              <a:ext cx="611188" cy="93663"/>
            </a:xfrm>
            <a:custGeom>
              <a:avLst/>
              <a:gdLst>
                <a:gd name="T0" fmla="*/ 0 w 770"/>
                <a:gd name="T1" fmla="*/ 5 h 118"/>
                <a:gd name="T2" fmla="*/ 111 w 770"/>
                <a:gd name="T3" fmla="*/ 118 h 118"/>
                <a:gd name="T4" fmla="*/ 221 w 770"/>
                <a:gd name="T5" fmla="*/ 8 h 118"/>
                <a:gd name="T6" fmla="*/ 331 w 770"/>
                <a:gd name="T7" fmla="*/ 118 h 118"/>
                <a:gd name="T8" fmla="*/ 440 w 770"/>
                <a:gd name="T9" fmla="*/ 8 h 118"/>
                <a:gd name="T10" fmla="*/ 550 w 770"/>
                <a:gd name="T11" fmla="*/ 118 h 118"/>
                <a:gd name="T12" fmla="*/ 659 w 770"/>
                <a:gd name="T13" fmla="*/ 8 h 118"/>
                <a:gd name="T14" fmla="*/ 768 w 770"/>
                <a:gd name="T15" fmla="*/ 115 h 118"/>
                <a:gd name="T16" fmla="*/ 770 w 770"/>
                <a:gd name="T17" fmla="*/ 112 h 118"/>
                <a:gd name="T18" fmla="*/ 659 w 770"/>
                <a:gd name="T19" fmla="*/ 0 h 118"/>
                <a:gd name="T20" fmla="*/ 550 w 770"/>
                <a:gd name="T21" fmla="*/ 110 h 118"/>
                <a:gd name="T22" fmla="*/ 440 w 770"/>
                <a:gd name="T23" fmla="*/ 0 h 118"/>
                <a:gd name="T24" fmla="*/ 331 w 770"/>
                <a:gd name="T25" fmla="*/ 110 h 118"/>
                <a:gd name="T26" fmla="*/ 221 w 770"/>
                <a:gd name="T27" fmla="*/ 0 h 118"/>
                <a:gd name="T28" fmla="*/ 111 w 770"/>
                <a:gd name="T29" fmla="*/ 110 h 118"/>
                <a:gd name="T30" fmla="*/ 3 w 770"/>
                <a:gd name="T31" fmla="*/ 3 h 118"/>
                <a:gd name="T32" fmla="*/ 0 w 770"/>
                <a:gd name="T33"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0" h="118">
                  <a:moveTo>
                    <a:pt x="0" y="5"/>
                  </a:moveTo>
                  <a:lnTo>
                    <a:pt x="111" y="118"/>
                  </a:lnTo>
                  <a:lnTo>
                    <a:pt x="221" y="8"/>
                  </a:lnTo>
                  <a:lnTo>
                    <a:pt x="331" y="118"/>
                  </a:lnTo>
                  <a:lnTo>
                    <a:pt x="440" y="8"/>
                  </a:lnTo>
                  <a:lnTo>
                    <a:pt x="550" y="118"/>
                  </a:lnTo>
                  <a:lnTo>
                    <a:pt x="659" y="8"/>
                  </a:lnTo>
                  <a:lnTo>
                    <a:pt x="768" y="115"/>
                  </a:lnTo>
                  <a:lnTo>
                    <a:pt x="770" y="112"/>
                  </a:lnTo>
                  <a:lnTo>
                    <a:pt x="659" y="0"/>
                  </a:lnTo>
                  <a:lnTo>
                    <a:pt x="550" y="110"/>
                  </a:lnTo>
                  <a:lnTo>
                    <a:pt x="440" y="0"/>
                  </a:lnTo>
                  <a:lnTo>
                    <a:pt x="331" y="110"/>
                  </a:lnTo>
                  <a:lnTo>
                    <a:pt x="221" y="0"/>
                  </a:lnTo>
                  <a:lnTo>
                    <a:pt x="111" y="110"/>
                  </a:lnTo>
                  <a:lnTo>
                    <a:pt x="3" y="3"/>
                  </a:lnTo>
                  <a:lnTo>
                    <a:pt x="0" y="5"/>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3" name="グループ化 12">
            <a:extLst>
              <a:ext uri="{FF2B5EF4-FFF2-40B4-BE49-F238E27FC236}">
                <a16:creationId xmlns:a16="http://schemas.microsoft.com/office/drawing/2014/main" id="{CBE8BF58-58C8-4CAF-BDBC-AF2C49046934}"/>
              </a:ext>
            </a:extLst>
          </p:cNvPr>
          <p:cNvGrpSpPr/>
          <p:nvPr/>
        </p:nvGrpSpPr>
        <p:grpSpPr bwMode="gray">
          <a:xfrm rot="16200000">
            <a:off x="5404304" y="2452428"/>
            <a:ext cx="698500" cy="223838"/>
            <a:chOff x="3917951" y="6376988"/>
            <a:chExt cx="698500" cy="223838"/>
          </a:xfrm>
        </p:grpSpPr>
        <p:sp>
          <p:nvSpPr>
            <p:cNvPr id="14" name="Freeform 19">
              <a:extLst>
                <a:ext uri="{FF2B5EF4-FFF2-40B4-BE49-F238E27FC236}">
                  <a16:creationId xmlns:a16="http://schemas.microsoft.com/office/drawing/2014/main" id="{A39874E5-C72F-4D3A-AAB5-7E09A266AD94}"/>
                </a:ext>
              </a:extLst>
            </p:cNvPr>
            <p:cNvSpPr>
              <a:spLocks/>
            </p:cNvSpPr>
            <p:nvPr/>
          </p:nvSpPr>
          <p:spPr bwMode="gray">
            <a:xfrm>
              <a:off x="3919538" y="6380163"/>
              <a:ext cx="695325" cy="217488"/>
            </a:xfrm>
            <a:custGeom>
              <a:avLst/>
              <a:gdLst>
                <a:gd name="T0" fmla="*/ 767 w 877"/>
                <a:gd name="T1" fmla="*/ 109 h 274"/>
                <a:gd name="T2" fmla="*/ 658 w 877"/>
                <a:gd name="T3" fmla="*/ 0 h 274"/>
                <a:gd name="T4" fmla="*/ 548 w 877"/>
                <a:gd name="T5" fmla="*/ 109 h 274"/>
                <a:gd name="T6" fmla="*/ 439 w 877"/>
                <a:gd name="T7" fmla="*/ 0 h 274"/>
                <a:gd name="T8" fmla="*/ 329 w 877"/>
                <a:gd name="T9" fmla="*/ 109 h 274"/>
                <a:gd name="T10" fmla="*/ 219 w 877"/>
                <a:gd name="T11" fmla="*/ 0 h 274"/>
                <a:gd name="T12" fmla="*/ 110 w 877"/>
                <a:gd name="T13" fmla="*/ 109 h 274"/>
                <a:gd name="T14" fmla="*/ 0 w 877"/>
                <a:gd name="T15" fmla="*/ 0 h 274"/>
                <a:gd name="T16" fmla="*/ 0 w 877"/>
                <a:gd name="T17" fmla="*/ 164 h 274"/>
                <a:gd name="T18" fmla="*/ 110 w 877"/>
                <a:gd name="T19" fmla="*/ 274 h 274"/>
                <a:gd name="T20" fmla="*/ 219 w 877"/>
                <a:gd name="T21" fmla="*/ 164 h 274"/>
                <a:gd name="T22" fmla="*/ 329 w 877"/>
                <a:gd name="T23" fmla="*/ 274 h 274"/>
                <a:gd name="T24" fmla="*/ 439 w 877"/>
                <a:gd name="T25" fmla="*/ 164 h 274"/>
                <a:gd name="T26" fmla="*/ 548 w 877"/>
                <a:gd name="T27" fmla="*/ 274 h 274"/>
                <a:gd name="T28" fmla="*/ 658 w 877"/>
                <a:gd name="T29" fmla="*/ 164 h 274"/>
                <a:gd name="T30" fmla="*/ 767 w 877"/>
                <a:gd name="T31" fmla="*/ 274 h 274"/>
                <a:gd name="T32" fmla="*/ 877 w 877"/>
                <a:gd name="T33" fmla="*/ 164 h 274"/>
                <a:gd name="T34" fmla="*/ 877 w 877"/>
                <a:gd name="T35" fmla="*/ 0 h 274"/>
                <a:gd name="T36" fmla="*/ 767 w 877"/>
                <a:gd name="T37" fmla="*/ 10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274">
                  <a:moveTo>
                    <a:pt x="767" y="109"/>
                  </a:moveTo>
                  <a:lnTo>
                    <a:pt x="658" y="0"/>
                  </a:lnTo>
                  <a:lnTo>
                    <a:pt x="548" y="109"/>
                  </a:lnTo>
                  <a:lnTo>
                    <a:pt x="439" y="0"/>
                  </a:lnTo>
                  <a:lnTo>
                    <a:pt x="329" y="109"/>
                  </a:lnTo>
                  <a:lnTo>
                    <a:pt x="219" y="0"/>
                  </a:lnTo>
                  <a:lnTo>
                    <a:pt x="110" y="109"/>
                  </a:lnTo>
                  <a:lnTo>
                    <a:pt x="0" y="0"/>
                  </a:lnTo>
                  <a:lnTo>
                    <a:pt x="0" y="164"/>
                  </a:lnTo>
                  <a:lnTo>
                    <a:pt x="110" y="274"/>
                  </a:lnTo>
                  <a:lnTo>
                    <a:pt x="219" y="164"/>
                  </a:lnTo>
                  <a:lnTo>
                    <a:pt x="329" y="274"/>
                  </a:lnTo>
                  <a:lnTo>
                    <a:pt x="439" y="164"/>
                  </a:lnTo>
                  <a:lnTo>
                    <a:pt x="548" y="274"/>
                  </a:lnTo>
                  <a:lnTo>
                    <a:pt x="658" y="164"/>
                  </a:lnTo>
                  <a:lnTo>
                    <a:pt x="767" y="274"/>
                  </a:lnTo>
                  <a:lnTo>
                    <a:pt x="877" y="164"/>
                  </a:lnTo>
                  <a:lnTo>
                    <a:pt x="877" y="0"/>
                  </a:lnTo>
                  <a:lnTo>
                    <a:pt x="767" y="10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20">
              <a:extLst>
                <a:ext uri="{FF2B5EF4-FFF2-40B4-BE49-F238E27FC236}">
                  <a16:creationId xmlns:a16="http://schemas.microsoft.com/office/drawing/2014/main" id="{D0D50249-7F93-449F-948C-1DBFC8A169A1}"/>
                </a:ext>
              </a:extLst>
            </p:cNvPr>
            <p:cNvSpPr>
              <a:spLocks/>
            </p:cNvSpPr>
            <p:nvPr/>
          </p:nvSpPr>
          <p:spPr bwMode="gray">
            <a:xfrm>
              <a:off x="3917951" y="6376988"/>
              <a:ext cx="698500" cy="93663"/>
            </a:xfrm>
            <a:custGeom>
              <a:avLst/>
              <a:gdLst>
                <a:gd name="T0" fmla="*/ 877 w 879"/>
                <a:gd name="T1" fmla="*/ 2 h 117"/>
                <a:gd name="T2" fmla="*/ 768 w 879"/>
                <a:gd name="T3" fmla="*/ 109 h 117"/>
                <a:gd name="T4" fmla="*/ 659 w 879"/>
                <a:gd name="T5" fmla="*/ 0 h 117"/>
                <a:gd name="T6" fmla="*/ 549 w 879"/>
                <a:gd name="T7" fmla="*/ 109 h 117"/>
                <a:gd name="T8" fmla="*/ 440 w 879"/>
                <a:gd name="T9" fmla="*/ 0 h 117"/>
                <a:gd name="T10" fmla="*/ 330 w 879"/>
                <a:gd name="T11" fmla="*/ 109 h 117"/>
                <a:gd name="T12" fmla="*/ 220 w 879"/>
                <a:gd name="T13" fmla="*/ 0 h 117"/>
                <a:gd name="T14" fmla="*/ 111 w 879"/>
                <a:gd name="T15" fmla="*/ 109 h 117"/>
                <a:gd name="T16" fmla="*/ 3 w 879"/>
                <a:gd name="T17" fmla="*/ 2 h 117"/>
                <a:gd name="T18" fmla="*/ 0 w 879"/>
                <a:gd name="T19" fmla="*/ 5 h 117"/>
                <a:gd name="T20" fmla="*/ 111 w 879"/>
                <a:gd name="T21" fmla="*/ 117 h 117"/>
                <a:gd name="T22" fmla="*/ 220 w 879"/>
                <a:gd name="T23" fmla="*/ 8 h 117"/>
                <a:gd name="T24" fmla="*/ 330 w 879"/>
                <a:gd name="T25" fmla="*/ 117 h 117"/>
                <a:gd name="T26" fmla="*/ 440 w 879"/>
                <a:gd name="T27" fmla="*/ 8 h 117"/>
                <a:gd name="T28" fmla="*/ 549 w 879"/>
                <a:gd name="T29" fmla="*/ 117 h 117"/>
                <a:gd name="T30" fmla="*/ 659 w 879"/>
                <a:gd name="T31" fmla="*/ 8 h 117"/>
                <a:gd name="T32" fmla="*/ 768 w 879"/>
                <a:gd name="T33" fmla="*/ 117 h 117"/>
                <a:gd name="T34" fmla="*/ 879 w 879"/>
                <a:gd name="T35" fmla="*/ 5 h 117"/>
                <a:gd name="T36" fmla="*/ 877 w 879"/>
                <a:gd name="T37" fmla="*/ 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9" h="117">
                  <a:moveTo>
                    <a:pt x="877" y="2"/>
                  </a:moveTo>
                  <a:lnTo>
                    <a:pt x="768" y="109"/>
                  </a:lnTo>
                  <a:lnTo>
                    <a:pt x="659" y="0"/>
                  </a:lnTo>
                  <a:lnTo>
                    <a:pt x="549" y="109"/>
                  </a:lnTo>
                  <a:lnTo>
                    <a:pt x="440" y="0"/>
                  </a:lnTo>
                  <a:lnTo>
                    <a:pt x="330" y="109"/>
                  </a:lnTo>
                  <a:lnTo>
                    <a:pt x="220" y="0"/>
                  </a:lnTo>
                  <a:lnTo>
                    <a:pt x="111" y="109"/>
                  </a:lnTo>
                  <a:lnTo>
                    <a:pt x="3" y="2"/>
                  </a:lnTo>
                  <a:lnTo>
                    <a:pt x="0" y="5"/>
                  </a:lnTo>
                  <a:lnTo>
                    <a:pt x="111" y="117"/>
                  </a:lnTo>
                  <a:lnTo>
                    <a:pt x="220" y="8"/>
                  </a:lnTo>
                  <a:lnTo>
                    <a:pt x="330" y="117"/>
                  </a:lnTo>
                  <a:lnTo>
                    <a:pt x="440" y="8"/>
                  </a:lnTo>
                  <a:lnTo>
                    <a:pt x="549" y="117"/>
                  </a:lnTo>
                  <a:lnTo>
                    <a:pt x="659" y="8"/>
                  </a:lnTo>
                  <a:lnTo>
                    <a:pt x="768" y="117"/>
                  </a:lnTo>
                  <a:lnTo>
                    <a:pt x="879" y="5"/>
                  </a:lnTo>
                  <a:lnTo>
                    <a:pt x="877" y="2"/>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21">
              <a:extLst>
                <a:ext uri="{FF2B5EF4-FFF2-40B4-BE49-F238E27FC236}">
                  <a16:creationId xmlns:a16="http://schemas.microsoft.com/office/drawing/2014/main" id="{8F5E0B19-BEEA-41A3-973C-6E6DDC96F529}"/>
                </a:ext>
              </a:extLst>
            </p:cNvPr>
            <p:cNvSpPr>
              <a:spLocks/>
            </p:cNvSpPr>
            <p:nvPr/>
          </p:nvSpPr>
          <p:spPr bwMode="gray">
            <a:xfrm>
              <a:off x="3917951" y="6507163"/>
              <a:ext cx="698500" cy="93663"/>
            </a:xfrm>
            <a:custGeom>
              <a:avLst/>
              <a:gdLst>
                <a:gd name="T0" fmla="*/ 0 w 879"/>
                <a:gd name="T1" fmla="*/ 5 h 118"/>
                <a:gd name="T2" fmla="*/ 111 w 879"/>
                <a:gd name="T3" fmla="*/ 118 h 118"/>
                <a:gd name="T4" fmla="*/ 220 w 879"/>
                <a:gd name="T5" fmla="*/ 8 h 118"/>
                <a:gd name="T6" fmla="*/ 330 w 879"/>
                <a:gd name="T7" fmla="*/ 118 h 118"/>
                <a:gd name="T8" fmla="*/ 440 w 879"/>
                <a:gd name="T9" fmla="*/ 8 h 118"/>
                <a:gd name="T10" fmla="*/ 549 w 879"/>
                <a:gd name="T11" fmla="*/ 118 h 118"/>
                <a:gd name="T12" fmla="*/ 659 w 879"/>
                <a:gd name="T13" fmla="*/ 8 h 118"/>
                <a:gd name="T14" fmla="*/ 768 w 879"/>
                <a:gd name="T15" fmla="*/ 118 h 118"/>
                <a:gd name="T16" fmla="*/ 879 w 879"/>
                <a:gd name="T17" fmla="*/ 5 h 118"/>
                <a:gd name="T18" fmla="*/ 877 w 879"/>
                <a:gd name="T19" fmla="*/ 3 h 118"/>
                <a:gd name="T20" fmla="*/ 768 w 879"/>
                <a:gd name="T21" fmla="*/ 110 h 118"/>
                <a:gd name="T22" fmla="*/ 659 w 879"/>
                <a:gd name="T23" fmla="*/ 0 h 118"/>
                <a:gd name="T24" fmla="*/ 549 w 879"/>
                <a:gd name="T25" fmla="*/ 110 h 118"/>
                <a:gd name="T26" fmla="*/ 440 w 879"/>
                <a:gd name="T27" fmla="*/ 0 h 118"/>
                <a:gd name="T28" fmla="*/ 330 w 879"/>
                <a:gd name="T29" fmla="*/ 110 h 118"/>
                <a:gd name="T30" fmla="*/ 220 w 879"/>
                <a:gd name="T31" fmla="*/ 0 h 118"/>
                <a:gd name="T32" fmla="*/ 111 w 879"/>
                <a:gd name="T33" fmla="*/ 110 h 118"/>
                <a:gd name="T34" fmla="*/ 3 w 879"/>
                <a:gd name="T35" fmla="*/ 3 h 118"/>
                <a:gd name="T36" fmla="*/ 0 w 879"/>
                <a:gd name="T37"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9" h="118">
                  <a:moveTo>
                    <a:pt x="0" y="5"/>
                  </a:moveTo>
                  <a:lnTo>
                    <a:pt x="111" y="118"/>
                  </a:lnTo>
                  <a:lnTo>
                    <a:pt x="220" y="8"/>
                  </a:lnTo>
                  <a:lnTo>
                    <a:pt x="330" y="118"/>
                  </a:lnTo>
                  <a:lnTo>
                    <a:pt x="440" y="8"/>
                  </a:lnTo>
                  <a:lnTo>
                    <a:pt x="549" y="118"/>
                  </a:lnTo>
                  <a:lnTo>
                    <a:pt x="659" y="8"/>
                  </a:lnTo>
                  <a:lnTo>
                    <a:pt x="768" y="118"/>
                  </a:lnTo>
                  <a:lnTo>
                    <a:pt x="879" y="5"/>
                  </a:lnTo>
                  <a:lnTo>
                    <a:pt x="877" y="3"/>
                  </a:lnTo>
                  <a:lnTo>
                    <a:pt x="768" y="110"/>
                  </a:lnTo>
                  <a:lnTo>
                    <a:pt x="659" y="0"/>
                  </a:lnTo>
                  <a:lnTo>
                    <a:pt x="549" y="110"/>
                  </a:lnTo>
                  <a:lnTo>
                    <a:pt x="440" y="0"/>
                  </a:lnTo>
                  <a:lnTo>
                    <a:pt x="330" y="110"/>
                  </a:lnTo>
                  <a:lnTo>
                    <a:pt x="220" y="0"/>
                  </a:lnTo>
                  <a:lnTo>
                    <a:pt x="111" y="110"/>
                  </a:lnTo>
                  <a:lnTo>
                    <a:pt x="3" y="3"/>
                  </a:lnTo>
                  <a:lnTo>
                    <a:pt x="0" y="5"/>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7" name="AutoShape 3">
            <a:extLst>
              <a:ext uri="{FF2B5EF4-FFF2-40B4-BE49-F238E27FC236}">
                <a16:creationId xmlns:a16="http://schemas.microsoft.com/office/drawing/2014/main" id="{9809C2B0-CF0A-46F7-9882-65BBC9627778}"/>
              </a:ext>
            </a:extLst>
          </p:cNvPr>
          <p:cNvSpPr>
            <a:spLocks noChangeArrowheads="1"/>
          </p:cNvSpPr>
          <p:nvPr/>
        </p:nvSpPr>
        <p:spPr bwMode="auto">
          <a:xfrm>
            <a:off x="1568624" y="1989678"/>
            <a:ext cx="412681" cy="198131"/>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18" name="AutoShape 3">
            <a:extLst>
              <a:ext uri="{FF2B5EF4-FFF2-40B4-BE49-F238E27FC236}">
                <a16:creationId xmlns:a16="http://schemas.microsoft.com/office/drawing/2014/main" id="{077684B7-7F20-4651-8E69-CE7654C75D71}"/>
              </a:ext>
            </a:extLst>
          </p:cNvPr>
          <p:cNvSpPr>
            <a:spLocks noChangeArrowheads="1"/>
          </p:cNvSpPr>
          <p:nvPr/>
        </p:nvSpPr>
        <p:spPr bwMode="auto">
          <a:xfrm>
            <a:off x="6923288" y="2187809"/>
            <a:ext cx="369972" cy="57772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19" name="AutoShape 3">
            <a:extLst>
              <a:ext uri="{FF2B5EF4-FFF2-40B4-BE49-F238E27FC236}">
                <a16:creationId xmlns:a16="http://schemas.microsoft.com/office/drawing/2014/main" id="{A558A7A8-5FC6-4874-BC30-30BB57A59E33}"/>
              </a:ext>
            </a:extLst>
          </p:cNvPr>
          <p:cNvSpPr>
            <a:spLocks noChangeArrowheads="1"/>
          </p:cNvSpPr>
          <p:nvPr/>
        </p:nvSpPr>
        <p:spPr bwMode="auto">
          <a:xfrm>
            <a:off x="2966349" y="5141790"/>
            <a:ext cx="3240360" cy="396044"/>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cxnSp>
        <p:nvCxnSpPr>
          <p:cNvPr id="20" name="直線コネクタ 19">
            <a:extLst>
              <a:ext uri="{FF2B5EF4-FFF2-40B4-BE49-F238E27FC236}">
                <a16:creationId xmlns:a16="http://schemas.microsoft.com/office/drawing/2014/main" id="{AF969142-0EB4-413F-B664-BE5D77DC58F5}"/>
              </a:ext>
            </a:extLst>
          </p:cNvPr>
          <p:cNvCxnSpPr>
            <a:cxnSpLocks/>
          </p:cNvCxnSpPr>
          <p:nvPr/>
        </p:nvCxnSpPr>
        <p:spPr>
          <a:xfrm>
            <a:off x="2576736" y="5325721"/>
            <a:ext cx="360413"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1" name="AutoShape 3">
            <a:extLst>
              <a:ext uri="{FF2B5EF4-FFF2-40B4-BE49-F238E27FC236}">
                <a16:creationId xmlns:a16="http://schemas.microsoft.com/office/drawing/2014/main" id="{7CAD3BDA-F1EE-4250-999A-BA36C4BA3CC6}"/>
              </a:ext>
            </a:extLst>
          </p:cNvPr>
          <p:cNvSpPr>
            <a:spLocks noChangeArrowheads="1"/>
          </p:cNvSpPr>
          <p:nvPr/>
        </p:nvSpPr>
        <p:spPr bwMode="auto">
          <a:xfrm>
            <a:off x="812800" y="5029106"/>
            <a:ext cx="1645690" cy="109876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just">
              <a:lnSpc>
                <a:spcPct val="120000"/>
              </a:lnSpc>
              <a:buFont typeface="+mj-lt"/>
              <a:buAutoNum type="arabicPeriod" startAt="3"/>
            </a:pPr>
            <a:r>
              <a:rPr lang="ja-JP" altLang="en-US" sz="1200" dirty="0">
                <a:latin typeface="+mn-ea"/>
                <a:cs typeface="メイリオ" pitchFamily="50" charset="-128"/>
              </a:rPr>
              <a:t>フッターにチェックを入れ（チェックが入っていることを確認し）、テキストを変更</a:t>
            </a:r>
            <a:endParaRPr lang="en-US" altLang="ja-JP" sz="1200" dirty="0">
              <a:latin typeface="+mn-ea"/>
              <a:cs typeface="メイリオ" pitchFamily="50" charset="-128"/>
            </a:endParaRPr>
          </a:p>
        </p:txBody>
      </p:sp>
      <p:cxnSp>
        <p:nvCxnSpPr>
          <p:cNvPr id="22" name="直線コネクタ 21">
            <a:extLst>
              <a:ext uri="{FF2B5EF4-FFF2-40B4-BE49-F238E27FC236}">
                <a16:creationId xmlns:a16="http://schemas.microsoft.com/office/drawing/2014/main" id="{E97CAEA3-154A-44F3-A311-0FB525D0A8D2}"/>
              </a:ext>
            </a:extLst>
          </p:cNvPr>
          <p:cNvCxnSpPr>
            <a:cxnSpLocks/>
          </p:cNvCxnSpPr>
          <p:nvPr/>
        </p:nvCxnSpPr>
        <p:spPr>
          <a:xfrm>
            <a:off x="6613442" y="5325721"/>
            <a:ext cx="718916"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928A56AF-BCFF-4567-913C-B21674F763FE}"/>
              </a:ext>
            </a:extLst>
          </p:cNvPr>
          <p:cNvCxnSpPr>
            <a:cxnSpLocks/>
          </p:cNvCxnSpPr>
          <p:nvPr/>
        </p:nvCxnSpPr>
        <p:spPr>
          <a:xfrm flipV="1">
            <a:off x="5986652" y="5325721"/>
            <a:ext cx="626790" cy="62720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4" name="AutoShape 3">
            <a:extLst>
              <a:ext uri="{FF2B5EF4-FFF2-40B4-BE49-F238E27FC236}">
                <a16:creationId xmlns:a16="http://schemas.microsoft.com/office/drawing/2014/main" id="{A0C68F95-522A-49DD-94DE-49B57D502068}"/>
              </a:ext>
            </a:extLst>
          </p:cNvPr>
          <p:cNvSpPr>
            <a:spLocks noChangeArrowheads="1"/>
          </p:cNvSpPr>
          <p:nvPr/>
        </p:nvSpPr>
        <p:spPr bwMode="auto">
          <a:xfrm>
            <a:off x="5666649" y="5952927"/>
            <a:ext cx="684076" cy="216024"/>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25" name="AutoShape 3">
            <a:extLst>
              <a:ext uri="{FF2B5EF4-FFF2-40B4-BE49-F238E27FC236}">
                <a16:creationId xmlns:a16="http://schemas.microsoft.com/office/drawing/2014/main" id="{1C984E97-D37F-46C2-AA34-BE9824E70DDF}"/>
              </a:ext>
            </a:extLst>
          </p:cNvPr>
          <p:cNvSpPr>
            <a:spLocks noChangeArrowheads="1"/>
          </p:cNvSpPr>
          <p:nvPr/>
        </p:nvSpPr>
        <p:spPr bwMode="auto">
          <a:xfrm>
            <a:off x="7445265" y="5049180"/>
            <a:ext cx="1647935" cy="65556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just">
              <a:lnSpc>
                <a:spcPct val="120000"/>
              </a:lnSpc>
              <a:buFont typeface="+mj-lt"/>
              <a:buAutoNum type="arabicPeriod" startAt="4"/>
            </a:pPr>
            <a:r>
              <a:rPr lang="ja-JP" altLang="en-US" sz="1200" dirty="0">
                <a:latin typeface="+mn-ea"/>
                <a:cs typeface="メイリオ" pitchFamily="50" charset="-128"/>
              </a:rPr>
              <a:t>資料全体に反映する場合は、「すべてに適用」をクリック</a:t>
            </a:r>
            <a:endParaRPr lang="en-US" altLang="ja-JP" sz="1200" dirty="0">
              <a:latin typeface="+mn-ea"/>
              <a:cs typeface="メイリオ" pitchFamily="50" charset="-128"/>
            </a:endParaRPr>
          </a:p>
        </p:txBody>
      </p:sp>
      <p:cxnSp>
        <p:nvCxnSpPr>
          <p:cNvPr id="26" name="直線コネクタ 25">
            <a:extLst>
              <a:ext uri="{FF2B5EF4-FFF2-40B4-BE49-F238E27FC236}">
                <a16:creationId xmlns:a16="http://schemas.microsoft.com/office/drawing/2014/main" id="{3DBFE431-1381-40E6-89D3-8C8C981F112F}"/>
              </a:ext>
            </a:extLst>
          </p:cNvPr>
          <p:cNvCxnSpPr>
            <a:cxnSpLocks/>
          </p:cNvCxnSpPr>
          <p:nvPr/>
        </p:nvCxnSpPr>
        <p:spPr>
          <a:xfrm flipV="1">
            <a:off x="1775600" y="1364562"/>
            <a:ext cx="0" cy="626545"/>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7" name="AutoShape 3">
            <a:extLst>
              <a:ext uri="{FF2B5EF4-FFF2-40B4-BE49-F238E27FC236}">
                <a16:creationId xmlns:a16="http://schemas.microsoft.com/office/drawing/2014/main" id="{F05E6B1B-8C57-4BC6-B0C0-3BACA6FCC46B}"/>
              </a:ext>
            </a:extLst>
          </p:cNvPr>
          <p:cNvSpPr>
            <a:spLocks noChangeArrowheads="1"/>
          </p:cNvSpPr>
          <p:nvPr/>
        </p:nvSpPr>
        <p:spPr bwMode="auto">
          <a:xfrm>
            <a:off x="1082667" y="1052736"/>
            <a:ext cx="1743735" cy="21236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ctr">
              <a:lnSpc>
                <a:spcPct val="120000"/>
              </a:lnSpc>
              <a:buFont typeface="+mj-lt"/>
              <a:buAutoNum type="arabicPeriod"/>
            </a:pPr>
            <a:r>
              <a:rPr lang="ja-JP" altLang="en-US" sz="1200" dirty="0">
                <a:latin typeface="+mn-ea"/>
                <a:cs typeface="メイリオ" pitchFamily="50" charset="-128"/>
              </a:rPr>
              <a:t>「挿入」タブを選択</a:t>
            </a:r>
            <a:endParaRPr lang="en-US" altLang="ja-JP" sz="1200" dirty="0">
              <a:latin typeface="+mn-ea"/>
              <a:cs typeface="メイリオ" pitchFamily="50" charset="-128"/>
            </a:endParaRPr>
          </a:p>
        </p:txBody>
      </p:sp>
      <p:sp>
        <p:nvSpPr>
          <p:cNvPr id="28" name="AutoShape 3">
            <a:extLst>
              <a:ext uri="{FF2B5EF4-FFF2-40B4-BE49-F238E27FC236}">
                <a16:creationId xmlns:a16="http://schemas.microsoft.com/office/drawing/2014/main" id="{1E3AF620-DCD2-4A58-A79C-EC6ECDB5966E}"/>
              </a:ext>
            </a:extLst>
          </p:cNvPr>
          <p:cNvSpPr>
            <a:spLocks noChangeArrowheads="1"/>
          </p:cNvSpPr>
          <p:nvPr/>
        </p:nvSpPr>
        <p:spPr bwMode="auto">
          <a:xfrm>
            <a:off x="5637076" y="1052737"/>
            <a:ext cx="2922576" cy="21236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ctr">
              <a:lnSpc>
                <a:spcPct val="120000"/>
              </a:lnSpc>
              <a:buFont typeface="+mj-lt"/>
              <a:buAutoNum type="arabicPeriod" startAt="2"/>
            </a:pPr>
            <a:r>
              <a:rPr lang="ja-JP" altLang="en-US" sz="1200" dirty="0">
                <a:latin typeface="+mn-ea"/>
                <a:cs typeface="メイリオ" pitchFamily="50" charset="-128"/>
              </a:rPr>
              <a:t>「ヘッダーとフッター」をクリック</a:t>
            </a:r>
            <a:endParaRPr lang="en-US" altLang="ja-JP" sz="1200" dirty="0">
              <a:latin typeface="+mn-ea"/>
              <a:cs typeface="メイリオ" pitchFamily="50" charset="-128"/>
            </a:endParaRPr>
          </a:p>
        </p:txBody>
      </p:sp>
      <p:cxnSp>
        <p:nvCxnSpPr>
          <p:cNvPr id="29" name="直線コネクタ 28">
            <a:extLst>
              <a:ext uri="{FF2B5EF4-FFF2-40B4-BE49-F238E27FC236}">
                <a16:creationId xmlns:a16="http://schemas.microsoft.com/office/drawing/2014/main" id="{1939FC65-AACD-4691-8186-4EC8B7D09950}"/>
              </a:ext>
            </a:extLst>
          </p:cNvPr>
          <p:cNvCxnSpPr>
            <a:cxnSpLocks/>
          </p:cNvCxnSpPr>
          <p:nvPr/>
        </p:nvCxnSpPr>
        <p:spPr>
          <a:xfrm flipV="1">
            <a:off x="7108274" y="1364563"/>
            <a:ext cx="0" cy="82324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A93F2A1-86D9-4E28-A7FD-85614A4DCF69}"/>
              </a:ext>
            </a:extLst>
          </p:cNvPr>
          <p:cNvCxnSpPr>
            <a:cxnSpLocks/>
          </p:cNvCxnSpPr>
          <p:nvPr/>
        </p:nvCxnSpPr>
        <p:spPr>
          <a:xfrm flipH="1">
            <a:off x="6613442" y="2773222"/>
            <a:ext cx="504976" cy="504976"/>
          </a:xfrm>
          <a:prstGeom prst="line">
            <a:avLst/>
          </a:prstGeom>
          <a:ln w="28575" cap="flat">
            <a:solidFill>
              <a:schemeClr val="accent3"/>
            </a:solidFill>
            <a:headEnd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709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152636"/>
            <a:ext cx="9361040" cy="396044"/>
          </a:xfrm>
        </p:spPr>
        <p:txBody>
          <a:bodyPr/>
          <a:lstStyle/>
          <a:p>
            <a:r>
              <a:rPr lang="en-US" altLang="ja-JP" dirty="0"/>
              <a:t>6. </a:t>
            </a:r>
            <a:r>
              <a:rPr lang="ja-JP" altLang="en-US" dirty="0"/>
              <a:t>フォント</a:t>
            </a:r>
            <a:endParaRPr kumimoji="1" lang="ja-JP" altLang="en-US" dirty="0"/>
          </a:p>
        </p:txBody>
      </p:sp>
      <p:sp>
        <p:nvSpPr>
          <p:cNvPr id="6" name="AutoShape 3">
            <a:extLst>
              <a:ext uri="{FF2B5EF4-FFF2-40B4-BE49-F238E27FC236}">
                <a16:creationId xmlns:a16="http://schemas.microsoft.com/office/drawing/2014/main" id="{9C486CF4-2C7C-AC47-B369-7C12C221955B}"/>
              </a:ext>
            </a:extLst>
          </p:cNvPr>
          <p:cNvSpPr>
            <a:spLocks noChangeArrowheads="1"/>
          </p:cNvSpPr>
          <p:nvPr/>
        </p:nvSpPr>
        <p:spPr bwMode="auto">
          <a:xfrm>
            <a:off x="812541" y="1147159"/>
            <a:ext cx="8280660" cy="3016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lnSpc>
                <a:spcPct val="130000"/>
              </a:lnSpc>
            </a:pPr>
            <a:r>
              <a:rPr lang="ja-JP" altLang="en-US" sz="1600" dirty="0">
                <a:latin typeface="+mn-ea"/>
                <a:cs typeface="メイリオ" pitchFamily="50" charset="-128"/>
              </a:rPr>
              <a:t>フォントは「メイリオ」を標準とする。</a:t>
            </a:r>
            <a:endParaRPr lang="en-US" altLang="ja-JP" sz="1600" dirty="0">
              <a:latin typeface="+mn-ea"/>
              <a:cs typeface="メイリオ" pitchFamily="50" charset="-128"/>
            </a:endParaRPr>
          </a:p>
        </p:txBody>
      </p:sp>
      <p:cxnSp>
        <p:nvCxnSpPr>
          <p:cNvPr id="7" name="直線コネクタ 6"/>
          <p:cNvCxnSpPr>
            <a:cxnSpLocks/>
          </p:cNvCxnSpPr>
          <p:nvPr/>
        </p:nvCxnSpPr>
        <p:spPr>
          <a:xfrm flipH="1">
            <a:off x="1226586" y="4293096"/>
            <a:ext cx="7362818"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533B4AF1-16EB-F14F-AC18-4BFB4BCFD7DA}"/>
              </a:ext>
            </a:extLst>
          </p:cNvPr>
          <p:cNvGrpSpPr/>
          <p:nvPr/>
        </p:nvGrpSpPr>
        <p:grpSpPr>
          <a:xfrm>
            <a:off x="1208584" y="2456892"/>
            <a:ext cx="7452568" cy="1644224"/>
            <a:chOff x="920812" y="2456892"/>
            <a:chExt cx="7452568" cy="1644224"/>
          </a:xfrm>
        </p:grpSpPr>
        <p:sp>
          <p:nvSpPr>
            <p:cNvPr id="12" name="AutoShape 3">
              <a:extLst>
                <a:ext uri="{FF2B5EF4-FFF2-40B4-BE49-F238E27FC236}">
                  <a16:creationId xmlns:a16="http://schemas.microsoft.com/office/drawing/2014/main" id="{9C486CF4-2C7C-AC47-B369-7C12C221955B}"/>
                </a:ext>
              </a:extLst>
            </p:cNvPr>
            <p:cNvSpPr>
              <a:spLocks noChangeArrowheads="1"/>
            </p:cNvSpPr>
            <p:nvPr/>
          </p:nvSpPr>
          <p:spPr bwMode="auto">
            <a:xfrm>
              <a:off x="920812" y="2543767"/>
              <a:ext cx="2448012" cy="155734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lnSpc>
                  <a:spcPct val="120000"/>
                </a:lnSpc>
                <a:spcAft>
                  <a:spcPts val="1200"/>
                </a:spcAft>
              </a:pPr>
              <a:r>
                <a:rPr lang="ja-JP" altLang="en-US" sz="8800" spc="600" dirty="0">
                  <a:latin typeface="+mn-ea"/>
                  <a:cs typeface="メイリオ" pitchFamily="50" charset="-128"/>
                </a:rPr>
                <a:t>永</a:t>
              </a:r>
              <a:r>
                <a:rPr lang="ja-JP" altLang="en-US" sz="8800" spc="600" dirty="0" err="1">
                  <a:latin typeface="+mn-ea"/>
                  <a:cs typeface="メイリオ" pitchFamily="50" charset="-128"/>
                </a:rPr>
                <a:t>あ</a:t>
              </a:r>
              <a:endParaRPr lang="ja-JP" altLang="en-US" sz="8800" spc="600" dirty="0">
                <a:latin typeface="+mn-ea"/>
                <a:cs typeface="メイリオ" pitchFamily="50" charset="-128"/>
              </a:endParaRPr>
            </a:p>
          </p:txBody>
        </p:sp>
        <p:sp>
          <p:nvSpPr>
            <p:cNvPr id="13" name="AutoShape 3">
              <a:extLst>
                <a:ext uri="{FF2B5EF4-FFF2-40B4-BE49-F238E27FC236}">
                  <a16:creationId xmlns:a16="http://schemas.microsoft.com/office/drawing/2014/main" id="{9C486CF4-2C7C-AC47-B369-7C12C221955B}"/>
                </a:ext>
              </a:extLst>
            </p:cNvPr>
            <p:cNvSpPr>
              <a:spLocks noChangeArrowheads="1"/>
            </p:cNvSpPr>
            <p:nvPr/>
          </p:nvSpPr>
          <p:spPr bwMode="auto">
            <a:xfrm>
              <a:off x="3656856" y="2456892"/>
              <a:ext cx="4716524" cy="162506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dist" fontAlgn="base">
                <a:lnSpc>
                  <a:spcPct val="110000"/>
                </a:lnSpc>
              </a:pPr>
              <a:r>
                <a:rPr lang="ja-JP" altLang="en-US" sz="3200" dirty="0">
                  <a:cs typeface="メイリオ" pitchFamily="50" charset="-128"/>
                </a:rPr>
                <a:t>あいうえおかきく</a:t>
              </a:r>
              <a:r>
                <a:rPr lang="ja-JP" altLang="en-US" sz="3200" dirty="0" err="1">
                  <a:cs typeface="メイリオ" pitchFamily="50" charset="-128"/>
                </a:rPr>
                <a:t>けこ</a:t>
              </a:r>
              <a:endParaRPr lang="en-US" altLang="ja-JP" sz="3200" dirty="0">
                <a:cs typeface="メイリオ" pitchFamily="50" charset="-128"/>
              </a:endParaRPr>
            </a:p>
            <a:p>
              <a:pPr lvl="0" algn="dist" fontAlgn="base">
                <a:lnSpc>
                  <a:spcPct val="110000"/>
                </a:lnSpc>
              </a:pPr>
              <a:r>
                <a:rPr lang="ja-JP" altLang="en-US" sz="3200" dirty="0">
                  <a:cs typeface="メイリオ" pitchFamily="50" charset="-128"/>
                </a:rPr>
                <a:t>サシスセソタチツテト</a:t>
              </a:r>
              <a:endParaRPr lang="en-US" altLang="ja-JP" sz="3200" dirty="0">
                <a:cs typeface="メイリオ" pitchFamily="50" charset="-128"/>
              </a:endParaRPr>
            </a:p>
            <a:p>
              <a:pPr lvl="0" algn="dist" fontAlgn="base">
                <a:lnSpc>
                  <a:spcPct val="110000"/>
                </a:lnSpc>
              </a:pPr>
              <a:r>
                <a:rPr lang="ja-JP" altLang="en-US" sz="3200" dirty="0">
                  <a:cs typeface="メイリオ" pitchFamily="50" charset="-128"/>
                </a:rPr>
                <a:t>国東愛袋通橋駅店待町</a:t>
              </a:r>
              <a:endParaRPr lang="en-US" altLang="ja-JP" sz="3200" b="1" dirty="0">
                <a:cs typeface="メイリオ" pitchFamily="50" charset="-128"/>
              </a:endParaRPr>
            </a:p>
          </p:txBody>
        </p:sp>
      </p:grpSp>
      <p:sp>
        <p:nvSpPr>
          <p:cNvPr id="15" name="AutoShape 3">
            <a:extLst>
              <a:ext uri="{FF2B5EF4-FFF2-40B4-BE49-F238E27FC236}">
                <a16:creationId xmlns:a16="http://schemas.microsoft.com/office/drawing/2014/main" id="{9C486CF4-2C7C-AC47-B369-7C12C221955B}"/>
              </a:ext>
            </a:extLst>
          </p:cNvPr>
          <p:cNvSpPr>
            <a:spLocks noChangeArrowheads="1"/>
          </p:cNvSpPr>
          <p:nvPr/>
        </p:nvSpPr>
        <p:spPr bwMode="auto">
          <a:xfrm>
            <a:off x="1226586" y="4581128"/>
            <a:ext cx="7452828" cy="88331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lnSpc>
                <a:spcPct val="140000"/>
              </a:lnSpc>
              <a:spcAft>
                <a:spcPts val="1200"/>
              </a:spcAft>
            </a:pPr>
            <a:r>
              <a:rPr lang="ja-JP" altLang="en-US" sz="1400" spc="50" dirty="0">
                <a:latin typeface="+mn-ea"/>
                <a:cs typeface="メイリオ" pitchFamily="50" charset="-128"/>
              </a:rPr>
              <a:t>字面が大きく・ふところの広い和文ゴシック体。遠目にも見やすい優れた視認性を持つ。通常と太字のウェイト差がはっきりしており、メリハリのある紙面作りに向いている。</a:t>
            </a:r>
            <a:br>
              <a:rPr lang="en-US" altLang="ja-JP" sz="1400" spc="50" dirty="0">
                <a:latin typeface="+mn-ea"/>
                <a:cs typeface="メイリオ" pitchFamily="50" charset="-128"/>
              </a:rPr>
            </a:br>
            <a:r>
              <a:rPr lang="ja-JP" altLang="en-US" sz="1400" spc="50" dirty="0">
                <a:latin typeface="+mn-ea"/>
                <a:cs typeface="メイリオ" pitchFamily="50" charset="-128"/>
              </a:rPr>
              <a:t>上下中央配置時、上寄りに表示される点に注意。</a:t>
            </a:r>
            <a:endParaRPr lang="en-US" altLang="ja-JP" sz="1400" spc="50" dirty="0">
              <a:latin typeface="+mn-ea"/>
              <a:cs typeface="メイリオ" pitchFamily="50" charset="-128"/>
            </a:endParaRPr>
          </a:p>
        </p:txBody>
      </p:sp>
      <p:sp>
        <p:nvSpPr>
          <p:cNvPr id="11" name="AutoShape 3">
            <a:extLst>
              <a:ext uri="{FF2B5EF4-FFF2-40B4-BE49-F238E27FC236}">
                <a16:creationId xmlns:a16="http://schemas.microsoft.com/office/drawing/2014/main" id="{B55926E2-E2D1-4F11-959C-3F3BA58F731A}"/>
              </a:ext>
            </a:extLst>
          </p:cNvPr>
          <p:cNvSpPr>
            <a:spLocks noChangeArrowheads="1"/>
          </p:cNvSpPr>
          <p:nvPr/>
        </p:nvSpPr>
        <p:spPr bwMode="auto">
          <a:xfrm>
            <a:off x="4429091" y="1887396"/>
            <a:ext cx="1047819"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メイリオ</a:t>
            </a:r>
          </a:p>
        </p:txBody>
      </p:sp>
      <p:sp>
        <p:nvSpPr>
          <p:cNvPr id="4" name="フッター プレースホルダー 3">
            <a:extLst>
              <a:ext uri="{FF2B5EF4-FFF2-40B4-BE49-F238E27FC236}">
                <a16:creationId xmlns:a16="http://schemas.microsoft.com/office/drawing/2014/main" id="{C0CFF7B3-2B14-46C6-9A3B-4F46C462051A}"/>
              </a:ext>
            </a:extLst>
          </p:cNvPr>
          <p:cNvSpPr>
            <a:spLocks noGrp="1"/>
          </p:cNvSpPr>
          <p:nvPr>
            <p:ph type="ftr" sz="quarter" idx="10"/>
          </p:nvPr>
        </p:nvSpPr>
        <p:spPr/>
        <p:txBody>
          <a:bodyPr/>
          <a:lstStyle/>
          <a:p>
            <a:r>
              <a:rPr lang="en-US" altLang="ja-JP"/>
              <a:t>© Presentation Design</a:t>
            </a:r>
            <a:endParaRPr lang="ja-JP" altLang="en-US" dirty="0"/>
          </a:p>
        </p:txBody>
      </p:sp>
      <p:sp>
        <p:nvSpPr>
          <p:cNvPr id="8" name="スライド番号プレースホルダー 7">
            <a:extLst>
              <a:ext uri="{FF2B5EF4-FFF2-40B4-BE49-F238E27FC236}">
                <a16:creationId xmlns:a16="http://schemas.microsoft.com/office/drawing/2014/main" id="{287894B0-1956-4E8E-883C-C1CCC5E91A3B}"/>
              </a:ext>
            </a:extLst>
          </p:cNvPr>
          <p:cNvSpPr>
            <a:spLocks noGrp="1"/>
          </p:cNvSpPr>
          <p:nvPr>
            <p:ph type="sldNum" sz="quarter" idx="11"/>
          </p:nvPr>
        </p:nvSpPr>
        <p:spPr/>
        <p:txBody>
          <a:bodyPr/>
          <a:lstStyle/>
          <a:p>
            <a:fld id="{FB3508C7-2FE0-4945-9CBD-863E05F850D2}" type="slidenum">
              <a:rPr lang="ja-JP" altLang="en-US" smtClean="0"/>
              <a:pPr/>
              <a:t>16</a:t>
            </a:fld>
            <a:endParaRPr lang="ja-JP" altLang="en-US" dirty="0"/>
          </a:p>
        </p:txBody>
      </p:sp>
    </p:spTree>
    <p:extLst>
      <p:ext uri="{BB962C8B-B14F-4D97-AF65-F5344CB8AC3E}">
        <p14:creationId xmlns:p14="http://schemas.microsoft.com/office/powerpoint/2010/main" val="2795427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 円グラフ&#10;&#10;自動的に生成された説明">
            <a:extLst>
              <a:ext uri="{FF2B5EF4-FFF2-40B4-BE49-F238E27FC236}">
                <a16:creationId xmlns:a16="http://schemas.microsoft.com/office/drawing/2014/main" id="{290CEDC6-2EEB-4CDB-878B-9948F076E85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12800" y="2539276"/>
            <a:ext cx="8280399" cy="3661499"/>
          </a:xfrm>
          <a:prstGeom prst="rect">
            <a:avLst/>
          </a:prstGeom>
          <a:ln w="6350">
            <a:solidFill>
              <a:schemeClr val="tx1">
                <a:lumMod val="60000"/>
                <a:lumOff val="40000"/>
              </a:schemeClr>
            </a:solidFill>
          </a:ln>
        </p:spPr>
      </p:pic>
      <p:sp>
        <p:nvSpPr>
          <p:cNvPr id="2" name="タイトル 1"/>
          <p:cNvSpPr>
            <a:spLocks noGrp="1"/>
          </p:cNvSpPr>
          <p:nvPr>
            <p:ph type="title"/>
          </p:nvPr>
        </p:nvSpPr>
        <p:spPr>
          <a:xfrm>
            <a:off x="272480" y="152636"/>
            <a:ext cx="9361040" cy="396044"/>
          </a:xfrm>
        </p:spPr>
        <p:txBody>
          <a:bodyPr/>
          <a:lstStyle/>
          <a:p>
            <a:r>
              <a:rPr lang="en-US" altLang="ja-JP" dirty="0"/>
              <a:t>7</a:t>
            </a:r>
            <a:r>
              <a:rPr kumimoji="1" lang="en-US" altLang="ja-JP" dirty="0"/>
              <a:t>. </a:t>
            </a:r>
            <a:r>
              <a:rPr kumimoji="1" lang="ja-JP" altLang="en-US" dirty="0"/>
              <a:t>メッセージライン</a:t>
            </a:r>
          </a:p>
        </p:txBody>
      </p:sp>
      <p:sp>
        <p:nvSpPr>
          <p:cNvPr id="4" name="AutoShape 3"/>
          <p:cNvSpPr>
            <a:spLocks noChangeArrowheads="1"/>
          </p:cNvSpPr>
          <p:nvPr/>
        </p:nvSpPr>
        <p:spPr bwMode="auto">
          <a:xfrm>
            <a:off x="812800" y="972000"/>
            <a:ext cx="8280399"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スライド上部には必要に応じてメッセージラインを記載する。そのスライドの「主張」や「概要」を </a:t>
            </a:r>
            <a:r>
              <a:rPr lang="en-US" altLang="ja-JP" sz="1600" dirty="0">
                <a:latin typeface="+mn-ea"/>
                <a:cs typeface="メイリオ" pitchFamily="50" charset="-128"/>
              </a:rPr>
              <a:t>1</a:t>
            </a:r>
            <a:r>
              <a:rPr lang="ja-JP" altLang="en-US" sz="1600" dirty="0">
                <a:latin typeface="+mn-ea"/>
                <a:cs typeface="メイリオ" pitchFamily="50" charset="-128"/>
              </a:rPr>
              <a:t>～</a:t>
            </a:r>
            <a:r>
              <a:rPr lang="en-US" altLang="ja-JP" sz="1600" dirty="0">
                <a:latin typeface="+mn-ea"/>
                <a:cs typeface="メイリオ" pitchFamily="50" charset="-128"/>
              </a:rPr>
              <a:t>2</a:t>
            </a:r>
            <a:r>
              <a:rPr lang="ja-JP" altLang="en-US" sz="1600" dirty="0">
                <a:latin typeface="+mn-ea"/>
                <a:cs typeface="メイリオ" pitchFamily="50" charset="-128"/>
              </a:rPr>
              <a:t>行ほどでまとめる。</a:t>
            </a:r>
          </a:p>
        </p:txBody>
      </p:sp>
      <p:sp>
        <p:nvSpPr>
          <p:cNvPr id="33" name="AutoShape 3"/>
          <p:cNvSpPr>
            <a:spLocks noChangeArrowheads="1"/>
          </p:cNvSpPr>
          <p:nvPr/>
        </p:nvSpPr>
        <p:spPr bwMode="auto">
          <a:xfrm>
            <a:off x="812800" y="2528900"/>
            <a:ext cx="8280400" cy="720080"/>
          </a:xfrm>
          <a:prstGeom prst="roundRect">
            <a:avLst>
              <a:gd name="adj" fmla="val 0"/>
            </a:avLst>
          </a:prstGeom>
          <a:solidFill>
            <a:srgbClr val="000000">
              <a:alpha val="30000"/>
            </a:srgbClr>
          </a:solidFill>
          <a:ln>
            <a:noFill/>
          </a:ln>
          <a:effectLst/>
        </p:spPr>
        <p:txBody>
          <a:bodyPr wrap="square" lIns="180000" tIns="144000" rIns="180000" bIns="108000" anchor="ctr" anchorCtr="0">
            <a:noAutofit/>
          </a:bodyPr>
          <a:lstStyle/>
          <a:p>
            <a:pPr algn="ctr">
              <a:spcBef>
                <a:spcPct val="0"/>
              </a:spcBef>
            </a:pPr>
            <a:endParaRPr lang="en-US" altLang="ja-JP" sz="1600" b="1" dirty="0">
              <a:solidFill>
                <a:srgbClr val="FFFFFF"/>
              </a:solidFill>
              <a:latin typeface="メイリオ" pitchFamily="50" charset="-128"/>
              <a:ea typeface="メイリオ" pitchFamily="50" charset="-128"/>
              <a:cs typeface="メイリオ" pitchFamily="50" charset="-128"/>
            </a:endParaRPr>
          </a:p>
        </p:txBody>
      </p:sp>
      <p:sp>
        <p:nvSpPr>
          <p:cNvPr id="34" name="AutoShape 3"/>
          <p:cNvSpPr>
            <a:spLocks noChangeArrowheads="1"/>
          </p:cNvSpPr>
          <p:nvPr/>
        </p:nvSpPr>
        <p:spPr bwMode="auto">
          <a:xfrm>
            <a:off x="812800" y="3985732"/>
            <a:ext cx="8280399" cy="2215043"/>
          </a:xfrm>
          <a:prstGeom prst="roundRect">
            <a:avLst>
              <a:gd name="adj" fmla="val 0"/>
            </a:avLst>
          </a:prstGeom>
          <a:solidFill>
            <a:srgbClr val="000000">
              <a:alpha val="30000"/>
            </a:srgbClr>
          </a:solidFill>
          <a:ln>
            <a:noFill/>
          </a:ln>
          <a:effectLst/>
        </p:spPr>
        <p:txBody>
          <a:bodyPr wrap="square" lIns="180000" tIns="144000" rIns="180000" bIns="108000" anchor="ctr" anchorCtr="0">
            <a:noAutofit/>
          </a:bodyPr>
          <a:lstStyle/>
          <a:p>
            <a:pPr algn="ctr">
              <a:spcBef>
                <a:spcPct val="0"/>
              </a:spcBef>
            </a:pPr>
            <a:endParaRPr lang="en-US" altLang="ja-JP" sz="1600" b="1" dirty="0">
              <a:solidFill>
                <a:srgbClr val="FFFFFF"/>
              </a:solidFill>
              <a:latin typeface="メイリオ" pitchFamily="50" charset="-128"/>
              <a:ea typeface="メイリオ" pitchFamily="50" charset="-128"/>
              <a:cs typeface="メイリオ" pitchFamily="50" charset="-128"/>
            </a:endParaRPr>
          </a:p>
        </p:txBody>
      </p:sp>
      <p:sp>
        <p:nvSpPr>
          <p:cNvPr id="13" name="AutoShape 3">
            <a:extLst>
              <a:ext uri="{FF2B5EF4-FFF2-40B4-BE49-F238E27FC236}">
                <a16:creationId xmlns:a16="http://schemas.microsoft.com/office/drawing/2014/main" id="{E771F50E-6097-40A6-9909-5E699EA41C8C}"/>
              </a:ext>
            </a:extLst>
          </p:cNvPr>
          <p:cNvSpPr>
            <a:spLocks noChangeArrowheads="1"/>
          </p:cNvSpPr>
          <p:nvPr/>
        </p:nvSpPr>
        <p:spPr bwMode="auto">
          <a:xfrm>
            <a:off x="4096980" y="1887396"/>
            <a:ext cx="1712041"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メッセージライン</a:t>
            </a:r>
          </a:p>
        </p:txBody>
      </p:sp>
      <p:sp>
        <p:nvSpPr>
          <p:cNvPr id="6" name="フッター プレースホルダー 5">
            <a:extLst>
              <a:ext uri="{FF2B5EF4-FFF2-40B4-BE49-F238E27FC236}">
                <a16:creationId xmlns:a16="http://schemas.microsoft.com/office/drawing/2014/main" id="{0255186A-2CAF-42BB-BE1A-A2A435DD89AF}"/>
              </a:ext>
            </a:extLst>
          </p:cNvPr>
          <p:cNvSpPr>
            <a:spLocks noGrp="1"/>
          </p:cNvSpPr>
          <p:nvPr>
            <p:ph type="ftr" sz="quarter" idx="10"/>
          </p:nvPr>
        </p:nvSpPr>
        <p:spPr/>
        <p:txBody>
          <a:bodyPr/>
          <a:lstStyle/>
          <a:p>
            <a:r>
              <a:rPr lang="en-US" altLang="ja-JP"/>
              <a:t>© Presentation Design</a:t>
            </a:r>
            <a:endParaRPr lang="ja-JP" altLang="en-US" dirty="0"/>
          </a:p>
        </p:txBody>
      </p:sp>
      <p:sp>
        <p:nvSpPr>
          <p:cNvPr id="8" name="スライド番号プレースホルダー 7">
            <a:extLst>
              <a:ext uri="{FF2B5EF4-FFF2-40B4-BE49-F238E27FC236}">
                <a16:creationId xmlns:a16="http://schemas.microsoft.com/office/drawing/2014/main" id="{62E39815-2DF3-40A8-8BEF-678A70E8B8EF}"/>
              </a:ext>
            </a:extLst>
          </p:cNvPr>
          <p:cNvSpPr>
            <a:spLocks noGrp="1"/>
          </p:cNvSpPr>
          <p:nvPr>
            <p:ph type="sldNum" sz="quarter" idx="11"/>
          </p:nvPr>
        </p:nvSpPr>
        <p:spPr/>
        <p:txBody>
          <a:bodyPr/>
          <a:lstStyle/>
          <a:p>
            <a:fld id="{FB3508C7-2FE0-4945-9CBD-863E05F850D2}" type="slidenum">
              <a:rPr lang="ja-JP" altLang="en-US" smtClean="0"/>
              <a:pPr/>
              <a:t>17</a:t>
            </a:fld>
            <a:endParaRPr lang="ja-JP" altLang="en-US" dirty="0"/>
          </a:p>
        </p:txBody>
      </p:sp>
      <p:cxnSp>
        <p:nvCxnSpPr>
          <p:cNvPr id="17" name="直線コネクタ 16">
            <a:extLst>
              <a:ext uri="{FF2B5EF4-FFF2-40B4-BE49-F238E27FC236}">
                <a16:creationId xmlns:a16="http://schemas.microsoft.com/office/drawing/2014/main" id="{EFAF2D67-8B95-4DCF-8FA1-00353542074C}"/>
              </a:ext>
            </a:extLst>
          </p:cNvPr>
          <p:cNvCxnSpPr>
            <a:cxnSpLocks/>
          </p:cNvCxnSpPr>
          <p:nvPr/>
        </p:nvCxnSpPr>
        <p:spPr>
          <a:xfrm>
            <a:off x="8697416" y="2816932"/>
            <a:ext cx="0" cy="792088"/>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272F3CD-8D98-425D-BB9D-3EA269BCD7A1}"/>
              </a:ext>
            </a:extLst>
          </p:cNvPr>
          <p:cNvCxnSpPr>
            <a:cxnSpLocks/>
          </p:cNvCxnSpPr>
          <p:nvPr/>
        </p:nvCxnSpPr>
        <p:spPr>
          <a:xfrm>
            <a:off x="8553400" y="3609020"/>
            <a:ext cx="144016"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graphicFrame>
        <p:nvGraphicFramePr>
          <p:cNvPr id="19" name="Group 55">
            <a:extLst>
              <a:ext uri="{FF2B5EF4-FFF2-40B4-BE49-F238E27FC236}">
                <a16:creationId xmlns:a16="http://schemas.microsoft.com/office/drawing/2014/main" id="{64CD7C0F-7F72-435C-B7F2-2B9C6466ABD2}"/>
              </a:ext>
            </a:extLst>
          </p:cNvPr>
          <p:cNvGraphicFramePr>
            <a:graphicFrameLocks noGrp="1"/>
          </p:cNvGraphicFramePr>
          <p:nvPr>
            <p:extLst>
              <p:ext uri="{D42A27DB-BD31-4B8C-83A1-F6EECF244321}">
                <p14:modId xmlns:p14="http://schemas.microsoft.com/office/powerpoint/2010/main" val="1898793340"/>
              </p:ext>
            </p:extLst>
          </p:nvPr>
        </p:nvGraphicFramePr>
        <p:xfrm>
          <a:off x="8453376" y="3332764"/>
          <a:ext cx="100024" cy="559196"/>
        </p:xfrm>
        <a:graphic>
          <a:graphicData uri="http://schemas.openxmlformats.org/drawingml/2006/table">
            <a:tbl>
              <a:tblPr/>
              <a:tblGrid>
                <a:gridCol w="100024">
                  <a:extLst>
                    <a:ext uri="{9D8B030D-6E8A-4147-A177-3AD203B41FA5}">
                      <a16:colId xmlns:a16="http://schemas.microsoft.com/office/drawing/2014/main" val="1025637701"/>
                    </a:ext>
                  </a:extLst>
                </a:gridCol>
              </a:tblGrid>
              <a:tr h="559196">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sp>
        <p:nvSpPr>
          <p:cNvPr id="22" name="AutoShape 3">
            <a:extLst>
              <a:ext uri="{FF2B5EF4-FFF2-40B4-BE49-F238E27FC236}">
                <a16:creationId xmlns:a16="http://schemas.microsoft.com/office/drawing/2014/main" id="{892ED1F0-E996-451E-9F44-24BE5E8B3DC6}"/>
              </a:ext>
            </a:extLst>
          </p:cNvPr>
          <p:cNvSpPr>
            <a:spLocks noChangeArrowheads="1"/>
          </p:cNvSpPr>
          <p:nvPr/>
        </p:nvSpPr>
        <p:spPr bwMode="gray">
          <a:xfrm>
            <a:off x="4880994" y="2636912"/>
            <a:ext cx="3672144" cy="357772"/>
          </a:xfrm>
          <a:prstGeom prst="roundRect">
            <a:avLst>
              <a:gd name="adj" fmla="val 0"/>
            </a:avLst>
          </a:prstGeom>
          <a:solidFill>
            <a:schemeClr val="bg1"/>
          </a:solidFill>
          <a:ln>
            <a:noFill/>
          </a:ln>
          <a:effectLst/>
        </p:spPr>
        <p:txBody>
          <a:bodyPr wrap="square" lIns="108000" tIns="72000" rIns="108000" bIns="72000">
            <a:spAutoFit/>
          </a:bodyPr>
          <a:lstStyle/>
          <a:p>
            <a:pPr lvl="0" algn="ctr">
              <a:lnSpc>
                <a:spcPct val="120000"/>
              </a:lnSpc>
            </a:pPr>
            <a:r>
              <a:rPr lang="ja-JP" altLang="en-US" sz="1200" dirty="0">
                <a:latin typeface="+mn-ea"/>
                <a:cs typeface="メイリオ" pitchFamily="50" charset="-128"/>
              </a:rPr>
              <a:t>メッセージライン（フォントサイズ</a:t>
            </a:r>
            <a:r>
              <a:rPr lang="en-US" altLang="ja-JP" sz="1200" dirty="0">
                <a:latin typeface="+mn-ea"/>
                <a:cs typeface="メイリオ" pitchFamily="50" charset="-128"/>
              </a:rPr>
              <a:t>18pt</a:t>
            </a:r>
            <a:r>
              <a:rPr lang="ja-JP" altLang="en-US" sz="1200" dirty="0">
                <a:latin typeface="+mn-ea"/>
                <a:cs typeface="メイリオ" pitchFamily="50" charset="-128"/>
              </a:rPr>
              <a:t>の例）</a:t>
            </a:r>
            <a:endParaRPr lang="en-US" altLang="ja-JP" sz="1200" dirty="0">
              <a:latin typeface="+mn-ea"/>
              <a:cs typeface="メイリオ" pitchFamily="50" charset="-128"/>
            </a:endParaRPr>
          </a:p>
        </p:txBody>
      </p:sp>
      <p:cxnSp>
        <p:nvCxnSpPr>
          <p:cNvPr id="23" name="直線コネクタ 22">
            <a:extLst>
              <a:ext uri="{FF2B5EF4-FFF2-40B4-BE49-F238E27FC236}">
                <a16:creationId xmlns:a16="http://schemas.microsoft.com/office/drawing/2014/main" id="{A6F4664E-12A4-4965-9685-3224DC58A288}"/>
              </a:ext>
            </a:extLst>
          </p:cNvPr>
          <p:cNvCxnSpPr>
            <a:cxnSpLocks/>
          </p:cNvCxnSpPr>
          <p:nvPr/>
        </p:nvCxnSpPr>
        <p:spPr>
          <a:xfrm>
            <a:off x="8553138" y="2816932"/>
            <a:ext cx="144016"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4" name="AutoShape 3">
            <a:extLst>
              <a:ext uri="{FF2B5EF4-FFF2-40B4-BE49-F238E27FC236}">
                <a16:creationId xmlns:a16="http://schemas.microsoft.com/office/drawing/2014/main" id="{BA3B7E90-AF8E-4868-B1A8-45F6F58C69A6}"/>
              </a:ext>
            </a:extLst>
          </p:cNvPr>
          <p:cNvSpPr>
            <a:spLocks noChangeArrowheads="1"/>
          </p:cNvSpPr>
          <p:nvPr/>
        </p:nvSpPr>
        <p:spPr bwMode="auto">
          <a:xfrm>
            <a:off x="812800" y="6277264"/>
            <a:ext cx="8280400" cy="28931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71450" indent="-171450">
              <a:lnSpc>
                <a:spcPct val="120000"/>
              </a:lnSpc>
              <a:buFont typeface="Zapf Dingbats"/>
              <a:buChar char="✱"/>
            </a:pPr>
            <a:r>
              <a:rPr lang="ja-JP" altLang="en-US" sz="800" dirty="0">
                <a:latin typeface="+mn-ea"/>
              </a:rPr>
              <a:t>「日本で活発に消費してくれるのは、どこから来たお客様？；消費額上位５カ国・地域別の訪日外国人消費指数の動き（その１）」（経済産業省）（</a:t>
            </a:r>
            <a:r>
              <a:rPr lang="en-US" altLang="ja-JP" sz="800" dirty="0">
                <a:latin typeface="+mn-ea"/>
              </a:rPr>
              <a:t>https://www.meti.go.jp/statistics/toppage/report/minikaisetsu/hitokoto_kako/20180315hitokoto_1_.html</a:t>
            </a:r>
            <a:r>
              <a:rPr lang="ja-JP" altLang="en-US" sz="800" dirty="0">
                <a:latin typeface="+mn-ea"/>
              </a:rPr>
              <a:t>）を加工して作成。</a:t>
            </a:r>
          </a:p>
        </p:txBody>
      </p:sp>
    </p:spTree>
    <p:extLst>
      <p:ext uri="{BB962C8B-B14F-4D97-AF65-F5344CB8AC3E}">
        <p14:creationId xmlns:p14="http://schemas.microsoft.com/office/powerpoint/2010/main" val="3227533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152636"/>
            <a:ext cx="9361040" cy="396044"/>
          </a:xfrm>
        </p:spPr>
        <p:txBody>
          <a:bodyPr/>
          <a:lstStyle/>
          <a:p>
            <a:r>
              <a:rPr lang="en-US" altLang="ja-JP" dirty="0"/>
              <a:t>8</a:t>
            </a:r>
            <a:r>
              <a:rPr kumimoji="1" lang="en-US" altLang="ja-JP" dirty="0"/>
              <a:t>. </a:t>
            </a:r>
            <a:r>
              <a:rPr kumimoji="1" lang="ja-JP" altLang="en-US" dirty="0"/>
              <a:t>見出し</a:t>
            </a:r>
          </a:p>
        </p:txBody>
      </p:sp>
      <p:sp>
        <p:nvSpPr>
          <p:cNvPr id="4" name="AutoShape 3"/>
          <p:cNvSpPr>
            <a:spLocks noChangeArrowheads="1"/>
          </p:cNvSpPr>
          <p:nvPr/>
        </p:nvSpPr>
        <p:spPr bwMode="auto">
          <a:xfrm>
            <a:off x="812800" y="971087"/>
            <a:ext cx="8280399"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en-US" altLang="ja-JP" sz="1600" dirty="0">
                <a:latin typeface="+mn-ea"/>
                <a:cs typeface="メイリオ" pitchFamily="50" charset="-128"/>
              </a:rPr>
              <a:t>1</a:t>
            </a:r>
            <a:r>
              <a:rPr lang="ja-JP" altLang="en-US" sz="1600" dirty="0">
                <a:latin typeface="+mn-ea"/>
                <a:cs typeface="メイリオ" pitchFamily="50" charset="-128"/>
              </a:rPr>
              <a:t>ページのスライドに複数のトピック／意味のまとまりを掲載する場合は「見出し」を利用する。見出しは太字や文字の大小差、記号を活かして作成する。</a:t>
            </a:r>
          </a:p>
        </p:txBody>
      </p:sp>
      <p:sp>
        <p:nvSpPr>
          <p:cNvPr id="19" name="AutoShape 3">
            <a:extLst>
              <a:ext uri="{FF2B5EF4-FFF2-40B4-BE49-F238E27FC236}">
                <a16:creationId xmlns:a16="http://schemas.microsoft.com/office/drawing/2014/main" id="{3DD88874-9459-4DDD-87C2-F2B16D1F6D1B}"/>
              </a:ext>
            </a:extLst>
          </p:cNvPr>
          <p:cNvSpPr>
            <a:spLocks noChangeArrowheads="1"/>
          </p:cNvSpPr>
          <p:nvPr/>
        </p:nvSpPr>
        <p:spPr bwMode="auto">
          <a:xfrm>
            <a:off x="4096980" y="1887396"/>
            <a:ext cx="1712041"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見出しのサンプル</a:t>
            </a:r>
          </a:p>
        </p:txBody>
      </p:sp>
      <p:sp>
        <p:nvSpPr>
          <p:cNvPr id="24" name="AutoShape 3">
            <a:extLst>
              <a:ext uri="{FF2B5EF4-FFF2-40B4-BE49-F238E27FC236}">
                <a16:creationId xmlns:a16="http://schemas.microsoft.com/office/drawing/2014/main" id="{92B39F7B-82B6-4CF2-87B8-3C49755B19DB}"/>
              </a:ext>
            </a:extLst>
          </p:cNvPr>
          <p:cNvSpPr>
            <a:spLocks noChangeArrowheads="1"/>
          </p:cNvSpPr>
          <p:nvPr/>
        </p:nvSpPr>
        <p:spPr bwMode="auto">
          <a:xfrm>
            <a:off x="2216696" y="2528900"/>
            <a:ext cx="5472608" cy="3671875"/>
          </a:xfrm>
          <a:prstGeom prst="roundRect">
            <a:avLst>
              <a:gd name="adj" fmla="val 0"/>
            </a:avLst>
          </a:prstGeom>
          <a:solidFill>
            <a:schemeClr val="bg1"/>
          </a:solidFill>
          <a:ln w="6350">
            <a:solidFill>
              <a:schemeClr val="tx1">
                <a:lumMod val="60000"/>
                <a:lumOff val="40000"/>
              </a:schemeClr>
            </a:solidFill>
          </a:ln>
          <a:effectLst/>
        </p:spPr>
        <p:txBody>
          <a:bodyPr wrap="square" lIns="0" tIns="0" rIns="0" bIns="0" anchor="t" anchorCtr="0">
            <a:noAutofit/>
          </a:bodyPr>
          <a:lstStyle/>
          <a:p>
            <a:pPr lvl="0" algn="just">
              <a:lnSpc>
                <a:spcPct val="130000"/>
              </a:lnSpc>
              <a:spcAft>
                <a:spcPts val="600"/>
              </a:spcAft>
              <a:defRPr/>
            </a:pPr>
            <a:endParaRPr lang="ja-JP" altLang="en-US" sz="1200" dirty="0"/>
          </a:p>
        </p:txBody>
      </p:sp>
      <p:sp>
        <p:nvSpPr>
          <p:cNvPr id="28" name="AutoShape 3">
            <a:extLst>
              <a:ext uri="{FF2B5EF4-FFF2-40B4-BE49-F238E27FC236}">
                <a16:creationId xmlns:a16="http://schemas.microsoft.com/office/drawing/2014/main" id="{407AEE4A-621F-438E-B922-124B6AD5B6E9}"/>
              </a:ext>
            </a:extLst>
          </p:cNvPr>
          <p:cNvSpPr>
            <a:spLocks noChangeArrowheads="1"/>
          </p:cNvSpPr>
          <p:nvPr/>
        </p:nvSpPr>
        <p:spPr bwMode="auto">
          <a:xfrm>
            <a:off x="2613025" y="2809186"/>
            <a:ext cx="4679950" cy="324242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lvl="0" algn="just">
              <a:lnSpc>
                <a:spcPct val="120000"/>
              </a:lnSpc>
              <a:spcBef>
                <a:spcPts val="1200"/>
              </a:spcBef>
              <a:spcAft>
                <a:spcPts val="600"/>
              </a:spcAft>
            </a:pPr>
            <a:r>
              <a:rPr lang="ja-JP" altLang="en-US" sz="2400" b="1" dirty="0">
                <a:solidFill>
                  <a:schemeClr val="tx2"/>
                </a:solidFill>
                <a:latin typeface="+mn-ea"/>
                <a:cs typeface="メイリオ" pitchFamily="50" charset="-128"/>
              </a:rPr>
              <a:t>コンゴウインコ</a:t>
            </a:r>
            <a:endParaRPr lang="en-US" altLang="zh-TW" sz="2400" b="1" dirty="0">
              <a:solidFill>
                <a:schemeClr val="tx2"/>
              </a:solidFill>
              <a:latin typeface="+mn-ea"/>
              <a:cs typeface="メイリオ" pitchFamily="50" charset="-128"/>
            </a:endParaRPr>
          </a:p>
          <a:p>
            <a:pPr lvl="0" algn="just">
              <a:lnSpc>
                <a:spcPct val="120000"/>
              </a:lnSpc>
              <a:spcBef>
                <a:spcPts val="1200"/>
              </a:spcBef>
              <a:spcAft>
                <a:spcPts val="600"/>
              </a:spcAft>
            </a:pPr>
            <a:r>
              <a:rPr lang="zh-TW" altLang="en-US" sz="1400" b="1" dirty="0">
                <a:solidFill>
                  <a:schemeClr val="tx2"/>
                </a:solidFill>
                <a:latin typeface="+mn-ea"/>
                <a:ea typeface="游ゴシック" panose="020B0400000000000000" pitchFamily="50" charset="-128"/>
                <a:cs typeface="メイリオ" pitchFamily="50" charset="-128"/>
              </a:rPr>
              <a:t>▍</a:t>
            </a:r>
            <a:r>
              <a:rPr lang="ja-JP" altLang="en-US" sz="1400" b="1" dirty="0">
                <a:latin typeface="+mn-ea"/>
                <a:cs typeface="メイリオ" pitchFamily="50" charset="-128"/>
              </a:rPr>
              <a:t>形態</a:t>
            </a:r>
            <a:endParaRPr lang="en-US" altLang="ja-JP" sz="1400" b="1" dirty="0">
              <a:latin typeface="+mn-ea"/>
              <a:cs typeface="メイリオ" pitchFamily="50" charset="-128"/>
            </a:endParaRPr>
          </a:p>
          <a:p>
            <a:pPr lvl="0" algn="just">
              <a:lnSpc>
                <a:spcPct val="130000"/>
              </a:lnSpc>
              <a:spcAft>
                <a:spcPts val="600"/>
              </a:spcAft>
            </a:pPr>
            <a:r>
              <a:rPr lang="ja-JP" altLang="en-US" sz="1200" dirty="0">
                <a:latin typeface="+mn-ea"/>
                <a:cs typeface="メイリオ" pitchFamily="50" charset="-128"/>
              </a:rPr>
              <a:t>体長は</a:t>
            </a:r>
            <a:r>
              <a:rPr lang="en-US" altLang="ja-JP" sz="1200" dirty="0">
                <a:latin typeface="+mn-ea"/>
                <a:cs typeface="メイリオ" pitchFamily="50" charset="-128"/>
              </a:rPr>
              <a:t>81cm</a:t>
            </a:r>
            <a:r>
              <a:rPr lang="ja-JP" altLang="en-US" sz="1200" dirty="0">
                <a:latin typeface="+mn-ea"/>
                <a:cs typeface="メイリオ" pitchFamily="50" charset="-128"/>
              </a:rPr>
              <a:t>から</a:t>
            </a:r>
            <a:r>
              <a:rPr lang="en-US" altLang="ja-JP" sz="1200" dirty="0">
                <a:latin typeface="+mn-ea"/>
                <a:cs typeface="メイリオ" pitchFamily="50" charset="-128"/>
              </a:rPr>
              <a:t>96cm</a:t>
            </a:r>
            <a:r>
              <a:rPr lang="ja-JP" altLang="en-US" sz="1200" dirty="0">
                <a:latin typeface="+mn-ea"/>
                <a:cs typeface="メイリオ" pitchFamily="50" charset="-128"/>
              </a:rPr>
              <a:t>で、その半分以上はコンゴウインコに典型的な先細りのとがった尾がしめる。羽毛はほとんどが深紅だが、尻と尾筒の羽根はライトブルー、大雨覆い羽根は黄色、翼の風切り羽根上面はダークブルーと鮮やかである。</a:t>
            </a:r>
          </a:p>
          <a:p>
            <a:pPr lvl="0" algn="just">
              <a:lnSpc>
                <a:spcPct val="120000"/>
              </a:lnSpc>
              <a:spcBef>
                <a:spcPts val="1200"/>
              </a:spcBef>
              <a:spcAft>
                <a:spcPts val="600"/>
              </a:spcAft>
            </a:pPr>
            <a:r>
              <a:rPr lang="zh-TW" altLang="en-US" sz="1400" b="1" dirty="0">
                <a:solidFill>
                  <a:schemeClr val="tx2"/>
                </a:solidFill>
                <a:latin typeface="+mn-ea"/>
                <a:ea typeface="游ゴシック" panose="020B0400000000000000" pitchFamily="50" charset="-128"/>
                <a:cs typeface="メイリオ" pitchFamily="50" charset="-128"/>
              </a:rPr>
              <a:t>▍</a:t>
            </a:r>
            <a:r>
              <a:rPr lang="ja-JP" altLang="en-US" sz="1400" b="1" dirty="0">
                <a:latin typeface="+mn-ea"/>
                <a:cs typeface="メイリオ" pitchFamily="50" charset="-128"/>
              </a:rPr>
              <a:t>食餌</a:t>
            </a:r>
            <a:endParaRPr lang="en-US" altLang="ja-JP" sz="1400" b="1" dirty="0">
              <a:latin typeface="+mn-ea"/>
              <a:cs typeface="メイリオ" pitchFamily="50" charset="-128"/>
            </a:endParaRPr>
          </a:p>
          <a:p>
            <a:pPr lvl="0" algn="just">
              <a:lnSpc>
                <a:spcPct val="130000"/>
              </a:lnSpc>
              <a:spcAft>
                <a:spcPts val="600"/>
              </a:spcAft>
            </a:pPr>
            <a:r>
              <a:rPr lang="ja-JP" altLang="en-US" sz="1200" dirty="0">
                <a:latin typeface="+mn-ea"/>
                <a:cs typeface="メイリオ" pitchFamily="50" charset="-128"/>
              </a:rPr>
              <a:t>コンゴウインコはおもに果実と種子を食べるが、これには大型の堅い殻の種子も含まれる。一般的に見られるのは一羽、あるいはペアで森林の樹冠の上を飛んでいるところだが、地域によっては</a:t>
            </a:r>
            <a:r>
              <a:rPr lang="en-US" altLang="ja-JP" sz="1200" dirty="0">
                <a:latin typeface="+mn-ea"/>
                <a:cs typeface="メイリオ" pitchFamily="50" charset="-128"/>
              </a:rPr>
              <a:t>…</a:t>
            </a:r>
            <a:endParaRPr lang="ja-JP" altLang="en-US" sz="1200" dirty="0">
              <a:latin typeface="+mn-ea"/>
              <a:cs typeface="メイリオ" pitchFamily="50" charset="-128"/>
            </a:endParaRPr>
          </a:p>
        </p:txBody>
      </p:sp>
      <p:cxnSp>
        <p:nvCxnSpPr>
          <p:cNvPr id="29" name="直線コネクタ 28">
            <a:extLst>
              <a:ext uri="{FF2B5EF4-FFF2-40B4-BE49-F238E27FC236}">
                <a16:creationId xmlns:a16="http://schemas.microsoft.com/office/drawing/2014/main" id="{80CDD3C3-F2B1-4C1F-A887-958AB200CA28}"/>
              </a:ext>
            </a:extLst>
          </p:cNvPr>
          <p:cNvCxnSpPr>
            <a:cxnSpLocks/>
          </p:cNvCxnSpPr>
          <p:nvPr/>
        </p:nvCxnSpPr>
        <p:spPr>
          <a:xfrm>
            <a:off x="1856656" y="3032584"/>
            <a:ext cx="540060"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graphicFrame>
        <p:nvGraphicFramePr>
          <p:cNvPr id="32" name="Group 55">
            <a:extLst>
              <a:ext uri="{FF2B5EF4-FFF2-40B4-BE49-F238E27FC236}">
                <a16:creationId xmlns:a16="http://schemas.microsoft.com/office/drawing/2014/main" id="{D4EF14EB-A065-4375-A6CF-948CB1181446}"/>
              </a:ext>
            </a:extLst>
          </p:cNvPr>
          <p:cNvGraphicFramePr>
            <a:graphicFrameLocks noGrp="1"/>
          </p:cNvGraphicFramePr>
          <p:nvPr>
            <p:extLst>
              <p:ext uri="{D42A27DB-BD31-4B8C-83A1-F6EECF244321}">
                <p14:modId xmlns:p14="http://schemas.microsoft.com/office/powerpoint/2010/main" val="124788027"/>
              </p:ext>
            </p:extLst>
          </p:nvPr>
        </p:nvGraphicFramePr>
        <p:xfrm>
          <a:off x="2404704" y="2809186"/>
          <a:ext cx="100024" cy="413602"/>
        </p:xfrm>
        <a:graphic>
          <a:graphicData uri="http://schemas.openxmlformats.org/drawingml/2006/table">
            <a:tbl>
              <a:tblPr/>
              <a:tblGrid>
                <a:gridCol w="100024">
                  <a:extLst>
                    <a:ext uri="{9D8B030D-6E8A-4147-A177-3AD203B41FA5}">
                      <a16:colId xmlns:a16="http://schemas.microsoft.com/office/drawing/2014/main" val="1025637701"/>
                    </a:ext>
                  </a:extLst>
                </a:gridCol>
              </a:tblGrid>
              <a:tr h="413602">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sp>
        <p:nvSpPr>
          <p:cNvPr id="33" name="AutoShape 3">
            <a:extLst>
              <a:ext uri="{FF2B5EF4-FFF2-40B4-BE49-F238E27FC236}">
                <a16:creationId xmlns:a16="http://schemas.microsoft.com/office/drawing/2014/main" id="{1833BB7F-992F-42CA-A713-D0402982CA33}"/>
              </a:ext>
            </a:extLst>
          </p:cNvPr>
          <p:cNvSpPr>
            <a:spLocks noChangeArrowheads="1"/>
          </p:cNvSpPr>
          <p:nvPr/>
        </p:nvSpPr>
        <p:spPr bwMode="auto">
          <a:xfrm>
            <a:off x="1200452" y="2815015"/>
            <a:ext cx="584196"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200" dirty="0">
                <a:latin typeface="+mn-ea"/>
                <a:cs typeface="メイリオ" pitchFamily="50" charset="-128"/>
              </a:rPr>
              <a:t>見出し</a:t>
            </a:r>
            <a:endParaRPr lang="en-US" altLang="ja-JP" sz="1200" dirty="0">
              <a:latin typeface="+mn-ea"/>
              <a:cs typeface="メイリオ" pitchFamily="50" charset="-128"/>
            </a:endParaRPr>
          </a:p>
          <a:p>
            <a:pPr lvl="0" algn="just">
              <a:lnSpc>
                <a:spcPct val="120000"/>
              </a:lnSpc>
            </a:pPr>
            <a:r>
              <a:rPr lang="ja-JP" altLang="en-US" sz="1200" dirty="0">
                <a:latin typeface="+mn-ea"/>
                <a:cs typeface="メイリオ" pitchFamily="50" charset="-128"/>
              </a:rPr>
              <a:t>レベル</a:t>
            </a:r>
            <a:r>
              <a:rPr lang="en-US" altLang="ja-JP" sz="1200" dirty="0">
                <a:latin typeface="+mn-ea"/>
                <a:cs typeface="メイリオ" pitchFamily="50" charset="-128"/>
              </a:rPr>
              <a:t>1</a:t>
            </a:r>
          </a:p>
        </p:txBody>
      </p:sp>
      <p:graphicFrame>
        <p:nvGraphicFramePr>
          <p:cNvPr id="34" name="Group 55">
            <a:extLst>
              <a:ext uri="{FF2B5EF4-FFF2-40B4-BE49-F238E27FC236}">
                <a16:creationId xmlns:a16="http://schemas.microsoft.com/office/drawing/2014/main" id="{74D85F4B-9173-46FC-A3B7-C69271B5D862}"/>
              </a:ext>
            </a:extLst>
          </p:cNvPr>
          <p:cNvGraphicFramePr>
            <a:graphicFrameLocks noGrp="1"/>
          </p:cNvGraphicFramePr>
          <p:nvPr>
            <p:extLst>
              <p:ext uri="{D42A27DB-BD31-4B8C-83A1-F6EECF244321}">
                <p14:modId xmlns:p14="http://schemas.microsoft.com/office/powerpoint/2010/main" val="762274004"/>
              </p:ext>
            </p:extLst>
          </p:nvPr>
        </p:nvGraphicFramePr>
        <p:xfrm>
          <a:off x="2404704" y="3463239"/>
          <a:ext cx="100024" cy="246047"/>
        </p:xfrm>
        <a:graphic>
          <a:graphicData uri="http://schemas.openxmlformats.org/drawingml/2006/table">
            <a:tbl>
              <a:tblPr/>
              <a:tblGrid>
                <a:gridCol w="100024">
                  <a:extLst>
                    <a:ext uri="{9D8B030D-6E8A-4147-A177-3AD203B41FA5}">
                      <a16:colId xmlns:a16="http://schemas.microsoft.com/office/drawing/2014/main" val="1025637701"/>
                    </a:ext>
                  </a:extLst>
                </a:gridCol>
              </a:tblGrid>
              <a:tr h="246047">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35" name="Group 55">
            <a:extLst>
              <a:ext uri="{FF2B5EF4-FFF2-40B4-BE49-F238E27FC236}">
                <a16:creationId xmlns:a16="http://schemas.microsoft.com/office/drawing/2014/main" id="{10072B75-1825-4807-A3BD-CF11D95EB7EC}"/>
              </a:ext>
            </a:extLst>
          </p:cNvPr>
          <p:cNvGraphicFramePr>
            <a:graphicFrameLocks noGrp="1"/>
          </p:cNvGraphicFramePr>
          <p:nvPr>
            <p:extLst>
              <p:ext uri="{D42A27DB-BD31-4B8C-83A1-F6EECF244321}">
                <p14:modId xmlns:p14="http://schemas.microsoft.com/office/powerpoint/2010/main" val="2966050169"/>
              </p:ext>
            </p:extLst>
          </p:nvPr>
        </p:nvGraphicFramePr>
        <p:xfrm>
          <a:off x="2404704" y="4977172"/>
          <a:ext cx="100024" cy="246047"/>
        </p:xfrm>
        <a:graphic>
          <a:graphicData uri="http://schemas.openxmlformats.org/drawingml/2006/table">
            <a:tbl>
              <a:tblPr/>
              <a:tblGrid>
                <a:gridCol w="100024">
                  <a:extLst>
                    <a:ext uri="{9D8B030D-6E8A-4147-A177-3AD203B41FA5}">
                      <a16:colId xmlns:a16="http://schemas.microsoft.com/office/drawing/2014/main" val="1025637701"/>
                    </a:ext>
                  </a:extLst>
                </a:gridCol>
              </a:tblGrid>
              <a:tr h="246047">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cxnSp>
        <p:nvCxnSpPr>
          <p:cNvPr id="36" name="直線コネクタ 35">
            <a:extLst>
              <a:ext uri="{FF2B5EF4-FFF2-40B4-BE49-F238E27FC236}">
                <a16:creationId xmlns:a16="http://schemas.microsoft.com/office/drawing/2014/main" id="{4CA12165-35D5-4A36-8855-F127962C0108}"/>
              </a:ext>
            </a:extLst>
          </p:cNvPr>
          <p:cNvCxnSpPr>
            <a:cxnSpLocks/>
          </p:cNvCxnSpPr>
          <p:nvPr/>
        </p:nvCxnSpPr>
        <p:spPr>
          <a:xfrm>
            <a:off x="2072680" y="3586262"/>
            <a:ext cx="324036"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F6AE906-0930-4852-B31D-2B4420AE2271}"/>
              </a:ext>
            </a:extLst>
          </p:cNvPr>
          <p:cNvCxnSpPr>
            <a:cxnSpLocks/>
          </p:cNvCxnSpPr>
          <p:nvPr/>
        </p:nvCxnSpPr>
        <p:spPr>
          <a:xfrm>
            <a:off x="2072680" y="5095310"/>
            <a:ext cx="324036"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3BFF1107-6ED7-4BA8-9C47-AA64E04174B4}"/>
              </a:ext>
            </a:extLst>
          </p:cNvPr>
          <p:cNvCxnSpPr>
            <a:cxnSpLocks/>
          </p:cNvCxnSpPr>
          <p:nvPr/>
        </p:nvCxnSpPr>
        <p:spPr>
          <a:xfrm>
            <a:off x="2072680" y="3586262"/>
            <a:ext cx="0" cy="1509048"/>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6A5F9B2E-AAA9-4D1F-8006-F09025F046AA}"/>
              </a:ext>
            </a:extLst>
          </p:cNvPr>
          <p:cNvCxnSpPr>
            <a:cxnSpLocks/>
          </p:cNvCxnSpPr>
          <p:nvPr/>
        </p:nvCxnSpPr>
        <p:spPr>
          <a:xfrm>
            <a:off x="1856656" y="4330645"/>
            <a:ext cx="216024"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3" name="AutoShape 3">
            <a:extLst>
              <a:ext uri="{FF2B5EF4-FFF2-40B4-BE49-F238E27FC236}">
                <a16:creationId xmlns:a16="http://schemas.microsoft.com/office/drawing/2014/main" id="{75F32B25-2AF6-432D-83F3-E525013FD9C3}"/>
              </a:ext>
            </a:extLst>
          </p:cNvPr>
          <p:cNvSpPr>
            <a:spLocks noChangeArrowheads="1"/>
          </p:cNvSpPr>
          <p:nvPr/>
        </p:nvSpPr>
        <p:spPr bwMode="auto">
          <a:xfrm>
            <a:off x="1200452" y="4113076"/>
            <a:ext cx="584196"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200" dirty="0">
                <a:latin typeface="+mn-ea"/>
                <a:cs typeface="メイリオ" pitchFamily="50" charset="-128"/>
              </a:rPr>
              <a:t>見出し</a:t>
            </a:r>
            <a:endParaRPr lang="en-US" altLang="ja-JP" sz="1200" dirty="0">
              <a:latin typeface="+mn-ea"/>
              <a:cs typeface="メイリオ" pitchFamily="50" charset="-128"/>
            </a:endParaRPr>
          </a:p>
          <a:p>
            <a:pPr lvl="0" algn="just">
              <a:lnSpc>
                <a:spcPct val="120000"/>
              </a:lnSpc>
            </a:pPr>
            <a:r>
              <a:rPr lang="ja-JP" altLang="en-US" sz="1200" dirty="0">
                <a:latin typeface="+mn-ea"/>
                <a:cs typeface="メイリオ" pitchFamily="50" charset="-128"/>
              </a:rPr>
              <a:t>レベル</a:t>
            </a:r>
            <a:r>
              <a:rPr lang="en-US" altLang="ja-JP" sz="1200" dirty="0">
                <a:latin typeface="+mn-ea"/>
                <a:cs typeface="メイリオ" pitchFamily="50" charset="-128"/>
              </a:rPr>
              <a:t>2</a:t>
            </a:r>
          </a:p>
        </p:txBody>
      </p:sp>
      <p:sp>
        <p:nvSpPr>
          <p:cNvPr id="3" name="フッター プレースホルダー 2">
            <a:extLst>
              <a:ext uri="{FF2B5EF4-FFF2-40B4-BE49-F238E27FC236}">
                <a16:creationId xmlns:a16="http://schemas.microsoft.com/office/drawing/2014/main" id="{4F7F9E7B-76E4-47F4-B4FA-109E74215BCF}"/>
              </a:ext>
            </a:extLst>
          </p:cNvPr>
          <p:cNvSpPr>
            <a:spLocks noGrp="1"/>
          </p:cNvSpPr>
          <p:nvPr>
            <p:ph type="ftr" sz="quarter" idx="10"/>
          </p:nvPr>
        </p:nvSpPr>
        <p:spPr/>
        <p:txBody>
          <a:bodyPr/>
          <a:lstStyle/>
          <a:p>
            <a:r>
              <a:rPr lang="en-US" altLang="ja-JP"/>
              <a:t>© Presentation Design</a:t>
            </a:r>
            <a:endParaRPr lang="ja-JP" altLang="en-US" dirty="0"/>
          </a:p>
        </p:txBody>
      </p:sp>
      <p:sp>
        <p:nvSpPr>
          <p:cNvPr id="5" name="スライド番号プレースホルダー 4">
            <a:extLst>
              <a:ext uri="{FF2B5EF4-FFF2-40B4-BE49-F238E27FC236}">
                <a16:creationId xmlns:a16="http://schemas.microsoft.com/office/drawing/2014/main" id="{305AD4CF-E3B0-453B-AD88-C30B63E6CEBC}"/>
              </a:ext>
            </a:extLst>
          </p:cNvPr>
          <p:cNvSpPr>
            <a:spLocks noGrp="1"/>
          </p:cNvSpPr>
          <p:nvPr>
            <p:ph type="sldNum" sz="quarter" idx="11"/>
          </p:nvPr>
        </p:nvSpPr>
        <p:spPr/>
        <p:txBody>
          <a:bodyPr/>
          <a:lstStyle/>
          <a:p>
            <a:fld id="{FB3508C7-2FE0-4945-9CBD-863E05F850D2}" type="slidenum">
              <a:rPr lang="ja-JP" altLang="en-US" smtClean="0"/>
              <a:pPr/>
              <a:t>18</a:t>
            </a:fld>
            <a:endParaRPr lang="ja-JP" altLang="en-US" dirty="0"/>
          </a:p>
        </p:txBody>
      </p:sp>
    </p:spTree>
    <p:extLst>
      <p:ext uri="{BB962C8B-B14F-4D97-AF65-F5344CB8AC3E}">
        <p14:creationId xmlns:p14="http://schemas.microsoft.com/office/powerpoint/2010/main" val="3694769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はじめに</a:t>
            </a:r>
          </a:p>
        </p:txBody>
      </p:sp>
      <p:sp>
        <p:nvSpPr>
          <p:cNvPr id="6" name="フッター プレースホルダー 5">
            <a:extLst>
              <a:ext uri="{FF2B5EF4-FFF2-40B4-BE49-F238E27FC236}">
                <a16:creationId xmlns:a16="http://schemas.microsoft.com/office/drawing/2014/main" id="{06B0E627-C714-4483-970F-5E0EE2CD5E28}"/>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215A1E01-77E2-4F90-B4B8-B2E8958FD134}"/>
              </a:ext>
            </a:extLst>
          </p:cNvPr>
          <p:cNvSpPr>
            <a:spLocks noGrp="1"/>
          </p:cNvSpPr>
          <p:nvPr>
            <p:ph type="sldNum" sz="quarter" idx="11"/>
          </p:nvPr>
        </p:nvSpPr>
        <p:spPr/>
        <p:txBody>
          <a:bodyPr/>
          <a:lstStyle/>
          <a:p>
            <a:fld id="{FB3508C7-2FE0-4945-9CBD-863E05F850D2}" type="slidenum">
              <a:rPr lang="ja-JP" altLang="en-US" smtClean="0"/>
              <a:pPr/>
              <a:t>1</a:t>
            </a:fld>
            <a:endParaRPr lang="ja-JP" altLang="en-US" dirty="0"/>
          </a:p>
        </p:txBody>
      </p:sp>
      <p:sp>
        <p:nvSpPr>
          <p:cNvPr id="5" name="AutoShape 3"/>
          <p:cNvSpPr>
            <a:spLocks noChangeArrowheads="1"/>
          </p:cNvSpPr>
          <p:nvPr/>
        </p:nvSpPr>
        <p:spPr bwMode="auto">
          <a:xfrm>
            <a:off x="812800" y="1088740"/>
            <a:ext cx="8280399" cy="116339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lvl="0" indent="-342900" algn="just">
              <a:lnSpc>
                <a:spcPct val="140000"/>
              </a:lnSpc>
              <a:spcBef>
                <a:spcPts val="600"/>
              </a:spcBef>
              <a:spcAft>
                <a:spcPts val="600"/>
              </a:spcAft>
              <a:buFont typeface="Wingdings" pitchFamily="2" charset="2"/>
              <a:buChar char="l"/>
            </a:pPr>
            <a:r>
              <a:rPr lang="ja-JP" altLang="en-US" sz="1600" dirty="0">
                <a:latin typeface="+mn-ea"/>
                <a:cs typeface="メイリオ" pitchFamily="50" charset="-128"/>
              </a:rPr>
              <a:t>本書は、プレゼン資料の品質と生産性向上を目的としたデザイン・テンプレートです。</a:t>
            </a:r>
            <a:endParaRPr lang="en-US" altLang="ja-JP" sz="1600" dirty="0">
              <a:latin typeface="+mn-ea"/>
              <a:cs typeface="メイリオ" pitchFamily="50" charset="-128"/>
            </a:endParaRPr>
          </a:p>
          <a:p>
            <a:pPr marL="342900" lvl="0" indent="-342900" algn="just">
              <a:lnSpc>
                <a:spcPct val="140000"/>
              </a:lnSpc>
              <a:spcBef>
                <a:spcPts val="600"/>
              </a:spcBef>
              <a:spcAft>
                <a:spcPts val="600"/>
              </a:spcAft>
              <a:buFont typeface="Wingdings" pitchFamily="2" charset="2"/>
              <a:buChar char="l"/>
            </a:pPr>
            <a:r>
              <a:rPr lang="ja-JP" altLang="en-US" sz="1600" dirty="0">
                <a:latin typeface="+mn-ea"/>
                <a:cs typeface="メイリオ" pitchFamily="50" charset="-128"/>
              </a:rPr>
              <a:t>本書は、プレゼン資料を以下をはじめとする用途で汎用的に利用することを前提に、</a:t>
            </a:r>
            <a:br>
              <a:rPr lang="en-US" altLang="ja-JP" sz="1600" dirty="0">
                <a:latin typeface="+mn-ea"/>
                <a:cs typeface="メイリオ" pitchFamily="50" charset="-128"/>
              </a:rPr>
            </a:br>
            <a:r>
              <a:rPr lang="ja-JP" altLang="en-US" sz="1600" dirty="0">
                <a:latin typeface="+mn-ea"/>
                <a:cs typeface="メイリオ" pitchFamily="50" charset="-128"/>
              </a:rPr>
              <a:t>スライドサイズやテーマカラー、フォントなどのデザインルールを定義しています。</a:t>
            </a:r>
            <a:endParaRPr lang="en-US" altLang="ja-JP" sz="1600" dirty="0">
              <a:latin typeface="+mn-ea"/>
              <a:cs typeface="メイリオ" pitchFamily="50" charset="-128"/>
            </a:endParaRPr>
          </a:p>
        </p:txBody>
      </p:sp>
      <p:graphicFrame>
        <p:nvGraphicFramePr>
          <p:cNvPr id="31" name="Group 283">
            <a:extLst>
              <a:ext uri="{FF2B5EF4-FFF2-40B4-BE49-F238E27FC236}">
                <a16:creationId xmlns:a16="http://schemas.microsoft.com/office/drawing/2014/main" id="{1E38CF27-9F81-BB4B-9245-9160B039B1D1}"/>
              </a:ext>
            </a:extLst>
          </p:cNvPr>
          <p:cNvGraphicFramePr>
            <a:graphicFrameLocks noGrp="1"/>
          </p:cNvGraphicFramePr>
          <p:nvPr>
            <p:extLst>
              <p:ext uri="{D42A27DB-BD31-4B8C-83A1-F6EECF244321}">
                <p14:modId xmlns:p14="http://schemas.microsoft.com/office/powerpoint/2010/main" val="3816053830"/>
              </p:ext>
            </p:extLst>
          </p:nvPr>
        </p:nvGraphicFramePr>
        <p:xfrm>
          <a:off x="1172580" y="2411917"/>
          <a:ext cx="7920880" cy="918732"/>
        </p:xfrm>
        <a:graphic>
          <a:graphicData uri="http://schemas.openxmlformats.org/drawingml/2006/table">
            <a:tbl>
              <a:tblPr/>
              <a:tblGrid>
                <a:gridCol w="2052228">
                  <a:extLst>
                    <a:ext uri="{9D8B030D-6E8A-4147-A177-3AD203B41FA5}">
                      <a16:colId xmlns:a16="http://schemas.microsoft.com/office/drawing/2014/main" val="1324868014"/>
                    </a:ext>
                  </a:extLst>
                </a:gridCol>
                <a:gridCol w="5868652">
                  <a:extLst>
                    <a:ext uri="{9D8B030D-6E8A-4147-A177-3AD203B41FA5}">
                      <a16:colId xmlns:a16="http://schemas.microsoft.com/office/drawing/2014/main" val="20000"/>
                    </a:ext>
                  </a:extLst>
                </a:gridCol>
              </a:tblGrid>
              <a:tr h="281395">
                <a:tc>
                  <a:txBody>
                    <a:bodyPr/>
                    <a:lstStyle/>
                    <a:p>
                      <a:pPr marL="0" marR="0" lvl="0" indent="0" algn="just" defTabSz="914400" rtl="0" eaLnBrk="1" fontAlgn="base" latinLnBrk="0" hangingPunct="1">
                        <a:lnSpc>
                          <a:spcPct val="130000"/>
                        </a:lnSpc>
                        <a:spcBef>
                          <a:spcPts val="0"/>
                        </a:spcBef>
                        <a:spcAft>
                          <a:spcPct val="0"/>
                        </a:spcAft>
                        <a:buClrTx/>
                        <a:buSzTx/>
                        <a:buFontTx/>
                        <a:buNone/>
                        <a:tabLst/>
                      </a:pPr>
                      <a:r>
                        <a:rPr kumimoji="1" lang="ja-JP" altLang="en-US" sz="1400" b="1" i="0" u="none" strike="noStrike" cap="none" normalizeH="0" baseline="0">
                          <a:ln>
                            <a:noFill/>
                          </a:ln>
                          <a:solidFill>
                            <a:schemeClr val="tx1"/>
                          </a:solidFill>
                          <a:effectLst/>
                          <a:latin typeface="+mn-ea"/>
                          <a:ea typeface="+mn-ea"/>
                          <a:cs typeface="メイリオ" pitchFamily="50" charset="-128"/>
                        </a:rPr>
                        <a:t>対象となる文書</a:t>
                      </a:r>
                      <a:endParaRPr kumimoji="1" lang="en-US" altLang="ja-JP" sz="1400" b="1"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cap="flat">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3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提案書、企画書、各種報告資料など</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cap="flat">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1395">
                <a:tc>
                  <a:txBody>
                    <a:bodyPr/>
                    <a:lstStyle/>
                    <a:p>
                      <a:pPr marL="0" marR="0" lvl="0" indent="0" algn="just" defTabSz="914400" rtl="0" eaLnBrk="1" fontAlgn="base" latinLnBrk="0" hangingPunct="1">
                        <a:lnSpc>
                          <a:spcPct val="130000"/>
                        </a:lnSpc>
                        <a:spcBef>
                          <a:spcPts val="0"/>
                        </a:spcBef>
                        <a:spcAft>
                          <a:spcPct val="0"/>
                        </a:spcAft>
                        <a:buClrTx/>
                        <a:buSzTx/>
                        <a:buFontTx/>
                        <a:buNone/>
                        <a:tabLst/>
                      </a:pPr>
                      <a:r>
                        <a:rPr kumimoji="1" lang="ja-JP" altLang="en-US" sz="1400" b="1" i="0" u="none" strike="noStrike" cap="none" normalizeH="0" baseline="0">
                          <a:ln>
                            <a:noFill/>
                          </a:ln>
                          <a:solidFill>
                            <a:schemeClr val="tx1"/>
                          </a:solidFill>
                          <a:effectLst/>
                          <a:latin typeface="+mn-ea"/>
                          <a:ea typeface="+mn-ea"/>
                          <a:cs typeface="メイリオ" pitchFamily="50" charset="-128"/>
                        </a:rPr>
                        <a:t>表示／印刷する環境</a:t>
                      </a:r>
                      <a:endParaRPr kumimoji="1" lang="en-US" altLang="ja-JP" sz="1400" b="1"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cap="flat">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3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PC</a:t>
                      </a:r>
                      <a:r>
                        <a:rPr kumimoji="1" lang="ja-JP" altLang="en-US" sz="1400" b="0" i="0" u="none" strike="noStrike" cap="none" normalizeH="0" baseline="0" dirty="0">
                          <a:ln>
                            <a:noFill/>
                          </a:ln>
                          <a:solidFill>
                            <a:schemeClr val="tx1"/>
                          </a:solidFill>
                          <a:effectLst/>
                          <a:latin typeface="+mn-ea"/>
                          <a:ea typeface="+mn-ea"/>
                          <a:cs typeface="メイリオ" pitchFamily="50" charset="-128"/>
                        </a:rPr>
                        <a:t>のディスプレイ、</a:t>
                      </a:r>
                      <a:r>
                        <a:rPr kumimoji="1" lang="en-US" altLang="ja-JP" sz="1400" b="0" i="0" u="none" strike="noStrike" cap="none" normalizeH="0" baseline="0" dirty="0">
                          <a:ln>
                            <a:noFill/>
                          </a:ln>
                          <a:solidFill>
                            <a:schemeClr val="tx1"/>
                          </a:solidFill>
                          <a:effectLst/>
                          <a:latin typeface="+mn-ea"/>
                          <a:ea typeface="+mn-ea"/>
                          <a:cs typeface="メイリオ" pitchFamily="50" charset="-128"/>
                        </a:rPr>
                        <a:t>A4</a:t>
                      </a:r>
                      <a:r>
                        <a:rPr kumimoji="1" lang="ja-JP" altLang="en-US" sz="1400" b="0" i="0" u="none" strike="noStrike" cap="none" normalizeH="0" baseline="0" dirty="0">
                          <a:ln>
                            <a:noFill/>
                          </a:ln>
                          <a:solidFill>
                            <a:schemeClr val="tx1"/>
                          </a:solidFill>
                          <a:effectLst/>
                          <a:latin typeface="+mn-ea"/>
                          <a:ea typeface="+mn-ea"/>
                          <a:cs typeface="メイリオ" pitchFamily="50" charset="-128"/>
                        </a:rPr>
                        <a:t>コピー用紙、タブレット端末、プロジェクター</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cap="flat">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2305967"/>
                  </a:ext>
                </a:extLst>
              </a:tr>
            </a:tbl>
          </a:graphicData>
        </a:graphic>
      </p:graphicFrame>
      <p:sp>
        <p:nvSpPr>
          <p:cNvPr id="33" name="AutoShape 3">
            <a:extLst>
              <a:ext uri="{FF2B5EF4-FFF2-40B4-BE49-F238E27FC236}">
                <a16:creationId xmlns:a16="http://schemas.microsoft.com/office/drawing/2014/main" id="{02543B32-C4E1-EA4D-A3ED-76DFCEF0ACAB}"/>
              </a:ext>
            </a:extLst>
          </p:cNvPr>
          <p:cNvSpPr>
            <a:spLocks noChangeArrowheads="1"/>
          </p:cNvSpPr>
          <p:nvPr/>
        </p:nvSpPr>
        <p:spPr bwMode="auto">
          <a:xfrm>
            <a:off x="812800" y="3571410"/>
            <a:ext cx="8280399" cy="150810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lvl="0" indent="-342900" algn="just">
              <a:lnSpc>
                <a:spcPct val="140000"/>
              </a:lnSpc>
              <a:spcBef>
                <a:spcPts val="600"/>
              </a:spcBef>
              <a:spcAft>
                <a:spcPts val="600"/>
              </a:spcAft>
              <a:buFont typeface="Wingdings" pitchFamily="2" charset="2"/>
              <a:buChar char="l"/>
            </a:pPr>
            <a:r>
              <a:rPr lang="ja-JP" altLang="en-US" sz="1600" dirty="0">
                <a:latin typeface="+mn-ea"/>
                <a:cs typeface="メイリオ" pitchFamily="50" charset="-128"/>
              </a:rPr>
              <a:t>講演・セミナーなど、資料を大型のスクリーンに投影して利用する場合は、「ワイド画面サイズ」のデザイン・テンプレートをご利用ください。</a:t>
            </a:r>
            <a:endParaRPr lang="en-US" altLang="ja-JP" sz="1600" dirty="0">
              <a:latin typeface="+mn-ea"/>
              <a:cs typeface="メイリオ" pitchFamily="50" charset="-128"/>
            </a:endParaRPr>
          </a:p>
          <a:p>
            <a:pPr marL="342900" lvl="0" indent="-342900" algn="just">
              <a:lnSpc>
                <a:spcPct val="140000"/>
              </a:lnSpc>
              <a:spcBef>
                <a:spcPts val="600"/>
              </a:spcBef>
              <a:spcAft>
                <a:spcPts val="600"/>
              </a:spcAft>
              <a:buFont typeface="Wingdings" pitchFamily="2" charset="2"/>
              <a:buChar char="l"/>
            </a:pPr>
            <a:r>
              <a:rPr lang="ja-JP" altLang="en-US" sz="1600" dirty="0">
                <a:latin typeface="+mn-ea"/>
                <a:cs typeface="メイリオ" pitchFamily="50" charset="-128"/>
              </a:rPr>
              <a:t>本書に関する詳しい制限事項は「プレゼンデザイン」</a:t>
            </a:r>
            <a:r>
              <a:rPr lang="en-US" altLang="ja-JP" sz="1600" dirty="0">
                <a:latin typeface="+mn-ea"/>
                <a:cs typeface="メイリオ" pitchFamily="50" charset="-128"/>
              </a:rPr>
              <a:t>Web</a:t>
            </a:r>
            <a:r>
              <a:rPr lang="ja-JP" altLang="en-US" sz="1600" dirty="0">
                <a:latin typeface="+mn-ea"/>
                <a:cs typeface="メイリオ" pitchFamily="50" charset="-128"/>
              </a:rPr>
              <a:t>サイトの利用規約ページをご覧ください：</a:t>
            </a:r>
            <a:endParaRPr lang="en-US" altLang="ja-JP" sz="1600" dirty="0">
              <a:latin typeface="+mn-ea"/>
              <a:cs typeface="メイリオ" pitchFamily="50" charset="-128"/>
            </a:endParaRPr>
          </a:p>
        </p:txBody>
      </p:sp>
      <p:graphicFrame>
        <p:nvGraphicFramePr>
          <p:cNvPr id="11" name="Group 283">
            <a:extLst>
              <a:ext uri="{FF2B5EF4-FFF2-40B4-BE49-F238E27FC236}">
                <a16:creationId xmlns:a16="http://schemas.microsoft.com/office/drawing/2014/main" id="{4342EFE6-A0F2-FE29-4FA8-12EEF7C30AE3}"/>
              </a:ext>
            </a:extLst>
          </p:cNvPr>
          <p:cNvGraphicFramePr>
            <a:graphicFrameLocks noGrp="1"/>
          </p:cNvGraphicFramePr>
          <p:nvPr>
            <p:extLst>
              <p:ext uri="{D42A27DB-BD31-4B8C-83A1-F6EECF244321}">
                <p14:modId xmlns:p14="http://schemas.microsoft.com/office/powerpoint/2010/main" val="1290400929"/>
              </p:ext>
            </p:extLst>
          </p:nvPr>
        </p:nvGraphicFramePr>
        <p:xfrm>
          <a:off x="1172580" y="5157192"/>
          <a:ext cx="7920880" cy="459366"/>
        </p:xfrm>
        <a:graphic>
          <a:graphicData uri="http://schemas.openxmlformats.org/drawingml/2006/table">
            <a:tbl>
              <a:tblPr/>
              <a:tblGrid>
                <a:gridCol w="2052228">
                  <a:extLst>
                    <a:ext uri="{9D8B030D-6E8A-4147-A177-3AD203B41FA5}">
                      <a16:colId xmlns:a16="http://schemas.microsoft.com/office/drawing/2014/main" val="1324868014"/>
                    </a:ext>
                  </a:extLst>
                </a:gridCol>
                <a:gridCol w="5868652">
                  <a:extLst>
                    <a:ext uri="{9D8B030D-6E8A-4147-A177-3AD203B41FA5}">
                      <a16:colId xmlns:a16="http://schemas.microsoft.com/office/drawing/2014/main" val="20000"/>
                    </a:ext>
                  </a:extLst>
                </a:gridCol>
              </a:tblGrid>
              <a:tr h="281395">
                <a:tc>
                  <a:txBody>
                    <a:bodyPr/>
                    <a:lstStyle/>
                    <a:p>
                      <a:pPr marL="0" marR="0" lvl="0" indent="0" algn="just" defTabSz="914400" rtl="0" eaLnBrk="1" fontAlgn="base" latinLnBrk="0" hangingPunct="1">
                        <a:lnSpc>
                          <a:spcPct val="130000"/>
                        </a:lnSpc>
                        <a:spcBef>
                          <a:spcPts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メイリオ" pitchFamily="50" charset="-128"/>
                        </a:rPr>
                        <a:t>利用規約</a:t>
                      </a:r>
                      <a:endParaRPr kumimoji="1" lang="en-US" altLang="ja-JP" sz="1400" b="1"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cap="flat">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3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hlinkClick r:id="rId3"/>
                        </a:rPr>
                        <a:t>https://ppt.design4u.jp/terms/</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cap="flat">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46970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3">
            <a:extLst>
              <a:ext uri="{FF2B5EF4-FFF2-40B4-BE49-F238E27FC236}">
                <a16:creationId xmlns:a16="http://schemas.microsoft.com/office/drawing/2014/main" id="{CE9244B2-FB82-4817-AC4D-EDA3025173A7}"/>
              </a:ext>
            </a:extLst>
          </p:cNvPr>
          <p:cNvSpPr>
            <a:spLocks noChangeArrowheads="1"/>
          </p:cNvSpPr>
          <p:nvPr/>
        </p:nvSpPr>
        <p:spPr bwMode="auto">
          <a:xfrm>
            <a:off x="812800" y="2528901"/>
            <a:ext cx="3852863" cy="3131244"/>
          </a:xfrm>
          <a:prstGeom prst="roundRect">
            <a:avLst>
              <a:gd name="adj" fmla="val 0"/>
            </a:avLst>
          </a:prstGeom>
          <a:solidFill>
            <a:schemeClr val="bg1"/>
          </a:solidFill>
          <a:ln w="6350">
            <a:solidFill>
              <a:schemeClr val="tx1">
                <a:lumMod val="60000"/>
                <a:lumOff val="40000"/>
              </a:schemeClr>
            </a:solidFill>
          </a:ln>
          <a:effectLst/>
        </p:spPr>
        <p:txBody>
          <a:bodyPr wrap="square" lIns="0" tIns="0" rIns="0" bIns="0" anchor="t" anchorCtr="0">
            <a:noAutofit/>
          </a:bodyPr>
          <a:lstStyle/>
          <a:p>
            <a:pPr lvl="0" algn="just">
              <a:lnSpc>
                <a:spcPct val="130000"/>
              </a:lnSpc>
              <a:spcAft>
                <a:spcPts val="600"/>
              </a:spcAft>
              <a:defRPr/>
            </a:pPr>
            <a:endParaRPr lang="ja-JP" altLang="en-US" sz="1200" dirty="0"/>
          </a:p>
        </p:txBody>
      </p:sp>
      <p:sp>
        <p:nvSpPr>
          <p:cNvPr id="4" name="タイトル 3"/>
          <p:cNvSpPr>
            <a:spLocks noGrp="1"/>
          </p:cNvSpPr>
          <p:nvPr>
            <p:ph type="title"/>
          </p:nvPr>
        </p:nvSpPr>
        <p:spPr>
          <a:xfrm>
            <a:off x="272480" y="152636"/>
            <a:ext cx="9361040" cy="396044"/>
          </a:xfrm>
          <a:noFill/>
        </p:spPr>
        <p:txBody>
          <a:bodyPr/>
          <a:lstStyle/>
          <a:p>
            <a:r>
              <a:rPr lang="en-US" altLang="ja-JP" dirty="0"/>
              <a:t>9. </a:t>
            </a:r>
            <a:r>
              <a:rPr lang="ja-JP" altLang="en-US" dirty="0"/>
              <a:t>キャプション</a:t>
            </a:r>
            <a:endParaRPr kumimoji="1" lang="ja-JP" altLang="en-US" dirty="0"/>
          </a:p>
        </p:txBody>
      </p:sp>
      <p:sp>
        <p:nvSpPr>
          <p:cNvPr id="47" name="AutoShape 3"/>
          <p:cNvSpPr>
            <a:spLocks noChangeArrowheads="1"/>
          </p:cNvSpPr>
          <p:nvPr/>
        </p:nvSpPr>
        <p:spPr bwMode="auto">
          <a:xfrm>
            <a:off x="812800" y="972000"/>
            <a:ext cx="8280399"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図解やグラフ、画像などの図版には、必要に応じて「キャプション」を付記する。キャプションは原則対象要素の上または下に配置し、文字は左右センターで揃える。</a:t>
            </a:r>
          </a:p>
        </p:txBody>
      </p:sp>
      <p:graphicFrame>
        <p:nvGraphicFramePr>
          <p:cNvPr id="11" name="Chart 5">
            <a:extLst>
              <a:ext uri="{FF2B5EF4-FFF2-40B4-BE49-F238E27FC236}">
                <a16:creationId xmlns:a16="http://schemas.microsoft.com/office/drawing/2014/main" id="{067D99E2-E7A9-4D01-BE91-7ED38BB0EEE5}"/>
              </a:ext>
            </a:extLst>
          </p:cNvPr>
          <p:cNvGraphicFramePr>
            <a:graphicFrameLocks/>
          </p:cNvGraphicFramePr>
          <p:nvPr>
            <p:extLst>
              <p:ext uri="{D42A27DB-BD31-4B8C-83A1-F6EECF244321}">
                <p14:modId xmlns:p14="http://schemas.microsoft.com/office/powerpoint/2010/main" val="3232113709"/>
              </p:ext>
            </p:extLst>
          </p:nvPr>
        </p:nvGraphicFramePr>
        <p:xfrm>
          <a:off x="1122860" y="3201990"/>
          <a:ext cx="3218072" cy="2315241"/>
        </p:xfrm>
        <a:graphic>
          <a:graphicData uri="http://schemas.openxmlformats.org/drawingml/2006/chart">
            <c:chart xmlns:c="http://schemas.openxmlformats.org/drawingml/2006/chart" xmlns:r="http://schemas.openxmlformats.org/officeDocument/2006/relationships" r:id="rId3"/>
          </a:graphicData>
        </a:graphic>
      </p:graphicFrame>
      <p:sp>
        <p:nvSpPr>
          <p:cNvPr id="15" name="AutoShape 3">
            <a:extLst>
              <a:ext uri="{FF2B5EF4-FFF2-40B4-BE49-F238E27FC236}">
                <a16:creationId xmlns:a16="http://schemas.microsoft.com/office/drawing/2014/main" id="{9FEA8B0E-7FDD-4F0C-A836-3CB4F6D2710F}"/>
              </a:ext>
            </a:extLst>
          </p:cNvPr>
          <p:cNvSpPr>
            <a:spLocks noChangeArrowheads="1"/>
          </p:cNvSpPr>
          <p:nvPr/>
        </p:nvSpPr>
        <p:spPr bwMode="auto">
          <a:xfrm>
            <a:off x="2347342" y="2888940"/>
            <a:ext cx="1309514" cy="31305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050" dirty="0">
                <a:solidFill>
                  <a:schemeClr val="bg1"/>
                </a:solidFill>
                <a:latin typeface="+mj-ea"/>
                <a:ea typeface="+mj-ea"/>
                <a:cs typeface="メイリオ" pitchFamily="50" charset="-128"/>
              </a:rPr>
              <a:t>支店別売上高</a:t>
            </a:r>
          </a:p>
        </p:txBody>
      </p:sp>
      <p:sp>
        <p:nvSpPr>
          <p:cNvPr id="14" name="AutoShape 3">
            <a:extLst>
              <a:ext uri="{FF2B5EF4-FFF2-40B4-BE49-F238E27FC236}">
                <a16:creationId xmlns:a16="http://schemas.microsoft.com/office/drawing/2014/main" id="{CAD6FF85-61D0-4860-89EB-DC98A5ABFE7C}"/>
              </a:ext>
            </a:extLst>
          </p:cNvPr>
          <p:cNvSpPr>
            <a:spLocks noChangeArrowheads="1"/>
          </p:cNvSpPr>
          <p:nvPr/>
        </p:nvSpPr>
        <p:spPr bwMode="auto">
          <a:xfrm>
            <a:off x="1329617" y="1887396"/>
            <a:ext cx="2881015"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キャプションの存在を強調する場合</a:t>
            </a:r>
          </a:p>
        </p:txBody>
      </p:sp>
      <p:sp>
        <p:nvSpPr>
          <p:cNvPr id="16" name="AutoShape 3">
            <a:extLst>
              <a:ext uri="{FF2B5EF4-FFF2-40B4-BE49-F238E27FC236}">
                <a16:creationId xmlns:a16="http://schemas.microsoft.com/office/drawing/2014/main" id="{4EA743AF-4900-4BA0-816B-5C4AB850B6B5}"/>
              </a:ext>
            </a:extLst>
          </p:cNvPr>
          <p:cNvSpPr>
            <a:spLocks noChangeArrowheads="1"/>
          </p:cNvSpPr>
          <p:nvPr/>
        </p:nvSpPr>
        <p:spPr bwMode="auto">
          <a:xfrm>
            <a:off x="5745088" y="1887396"/>
            <a:ext cx="2881015"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補足情報として記載する場合</a:t>
            </a:r>
          </a:p>
        </p:txBody>
      </p:sp>
      <p:sp>
        <p:nvSpPr>
          <p:cNvPr id="19" name="AutoShape 3">
            <a:extLst>
              <a:ext uri="{FF2B5EF4-FFF2-40B4-BE49-F238E27FC236}">
                <a16:creationId xmlns:a16="http://schemas.microsoft.com/office/drawing/2014/main" id="{09892F3F-933F-44EC-A1BE-315BF3A2EF84}"/>
              </a:ext>
            </a:extLst>
          </p:cNvPr>
          <p:cNvSpPr>
            <a:spLocks noChangeArrowheads="1"/>
          </p:cNvSpPr>
          <p:nvPr/>
        </p:nvSpPr>
        <p:spPr bwMode="auto">
          <a:xfrm>
            <a:off x="5241463" y="2528900"/>
            <a:ext cx="3852861" cy="3131244"/>
          </a:xfrm>
          <a:prstGeom prst="roundRect">
            <a:avLst>
              <a:gd name="adj" fmla="val 0"/>
            </a:avLst>
          </a:prstGeom>
          <a:solidFill>
            <a:schemeClr val="bg1"/>
          </a:solidFill>
          <a:ln w="6350">
            <a:solidFill>
              <a:schemeClr val="tx1">
                <a:lumMod val="60000"/>
                <a:lumOff val="40000"/>
              </a:schemeClr>
            </a:solidFill>
          </a:ln>
          <a:effectLst/>
        </p:spPr>
        <p:txBody>
          <a:bodyPr wrap="square" lIns="0" tIns="0" rIns="0" bIns="0" anchor="t" anchorCtr="0">
            <a:noAutofit/>
          </a:bodyPr>
          <a:lstStyle/>
          <a:p>
            <a:pPr lvl="0" algn="just">
              <a:lnSpc>
                <a:spcPct val="130000"/>
              </a:lnSpc>
              <a:spcAft>
                <a:spcPts val="600"/>
              </a:spcAft>
              <a:defRPr/>
            </a:pPr>
            <a:endParaRPr lang="ja-JP" altLang="en-US" sz="1200" dirty="0"/>
          </a:p>
        </p:txBody>
      </p:sp>
      <p:pic>
        <p:nvPicPr>
          <p:cNvPr id="20" name="図 19" descr="道路を走っている動物&#10;&#10;自動的に生成された説明">
            <a:extLst>
              <a:ext uri="{FF2B5EF4-FFF2-40B4-BE49-F238E27FC236}">
                <a16:creationId xmlns:a16="http://schemas.microsoft.com/office/drawing/2014/main" id="{DF06E16E-9DF4-4539-B5B0-9BDED19A9A21}"/>
              </a:ext>
            </a:extLst>
          </p:cNvPr>
          <p:cNvPicPr>
            <a:picLocks noChangeAspect="1"/>
          </p:cNvPicPr>
          <p:nvPr/>
        </p:nvPicPr>
        <p:blipFill>
          <a:blip r:embed="rId4"/>
          <a:stretch>
            <a:fillRect/>
          </a:stretch>
        </p:blipFill>
        <p:spPr>
          <a:xfrm>
            <a:off x="6164301" y="3319722"/>
            <a:ext cx="2002983" cy="1506669"/>
          </a:xfrm>
          <a:prstGeom prst="rect">
            <a:avLst/>
          </a:prstGeom>
        </p:spPr>
      </p:pic>
      <p:pic>
        <p:nvPicPr>
          <p:cNvPr id="21" name="図 20" descr="フェンスの中にいる動物&#10;&#10;中程度の精度で自動的に生成された説明">
            <a:extLst>
              <a:ext uri="{FF2B5EF4-FFF2-40B4-BE49-F238E27FC236}">
                <a16:creationId xmlns:a16="http://schemas.microsoft.com/office/drawing/2014/main" id="{6CE7495D-A549-48E7-8B76-1F29BEDCD7D1}"/>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5241032" y="3320368"/>
            <a:ext cx="540491" cy="1506669"/>
          </a:xfrm>
          <a:prstGeom prst="rect">
            <a:avLst/>
          </a:prstGeom>
        </p:spPr>
      </p:pic>
      <p:pic>
        <p:nvPicPr>
          <p:cNvPr id="22" name="図 21" descr="道路を走っている動物&#10;&#10;中程度の精度で自動的に生成された説明">
            <a:extLst>
              <a:ext uri="{FF2B5EF4-FFF2-40B4-BE49-F238E27FC236}">
                <a16:creationId xmlns:a16="http://schemas.microsoft.com/office/drawing/2014/main" id="{A5BBA43A-A787-4360-8CFB-047135F0455A}"/>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8553831" y="3319722"/>
            <a:ext cx="536291" cy="1511238"/>
          </a:xfrm>
          <a:prstGeom prst="rect">
            <a:avLst/>
          </a:prstGeom>
        </p:spPr>
      </p:pic>
      <p:sp>
        <p:nvSpPr>
          <p:cNvPr id="23" name="AutoShape 3">
            <a:extLst>
              <a:ext uri="{FF2B5EF4-FFF2-40B4-BE49-F238E27FC236}">
                <a16:creationId xmlns:a16="http://schemas.microsoft.com/office/drawing/2014/main" id="{05CD75B6-BC0C-4115-B86C-3E8840BEDC4B}"/>
              </a:ext>
            </a:extLst>
          </p:cNvPr>
          <p:cNvSpPr>
            <a:spLocks noChangeArrowheads="1"/>
          </p:cNvSpPr>
          <p:nvPr/>
        </p:nvSpPr>
        <p:spPr bwMode="auto">
          <a:xfrm>
            <a:off x="6164301" y="4959878"/>
            <a:ext cx="2002983" cy="160044"/>
          </a:xfrm>
          <a:prstGeom prst="roundRect">
            <a:avLst>
              <a:gd name="adj" fmla="val 0"/>
            </a:avLst>
          </a:prstGeom>
          <a:noFill/>
          <a:ln w="6350">
            <a:noFill/>
          </a:ln>
          <a:effectLst/>
        </p:spPr>
        <p:txBody>
          <a:bodyPr wrap="square" lIns="0" tIns="0" rIns="0" bIns="0" anchor="ctr" anchorCtr="0">
            <a:spAutoFit/>
          </a:bodyPr>
          <a:lstStyle/>
          <a:p>
            <a:pPr lvl="0" algn="ctr">
              <a:lnSpc>
                <a:spcPct val="110000"/>
              </a:lnSpc>
              <a:defRPr/>
            </a:pPr>
            <a:r>
              <a:rPr lang="ja-JP" altLang="en-US" sz="1050" dirty="0">
                <a:latin typeface="+mj-lt"/>
                <a:cs typeface="メイリオ" pitchFamily="50" charset="-128"/>
              </a:rPr>
              <a:t>子を背負うワオキツネザル</a:t>
            </a:r>
            <a:endParaRPr lang="en-US" altLang="ja-JP" sz="1050" dirty="0">
              <a:latin typeface="+mj-lt"/>
              <a:cs typeface="メイリオ" pitchFamily="50" charset="-128"/>
            </a:endParaRPr>
          </a:p>
        </p:txBody>
      </p:sp>
      <p:sp>
        <p:nvSpPr>
          <p:cNvPr id="24" name="AutoShape 3">
            <a:extLst>
              <a:ext uri="{FF2B5EF4-FFF2-40B4-BE49-F238E27FC236}">
                <a16:creationId xmlns:a16="http://schemas.microsoft.com/office/drawing/2014/main" id="{341AD142-3B18-443E-8964-8D9E1C0C4672}"/>
              </a:ext>
            </a:extLst>
          </p:cNvPr>
          <p:cNvSpPr>
            <a:spLocks noChangeArrowheads="1"/>
          </p:cNvSpPr>
          <p:nvPr/>
        </p:nvSpPr>
        <p:spPr bwMode="auto">
          <a:xfrm>
            <a:off x="5241032" y="5896575"/>
            <a:ext cx="3853170" cy="1967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a:spAutoFit/>
          </a:bodyPr>
          <a:lstStyle/>
          <a:p>
            <a:pPr lvl="0" algn="ctr">
              <a:lnSpc>
                <a:spcPct val="120000"/>
              </a:lnSpc>
            </a:pPr>
            <a:r>
              <a:rPr lang="ja-JP" altLang="en-US" sz="1200" dirty="0">
                <a:latin typeface="+mn-ea"/>
                <a:cs typeface="メイリオ" pitchFamily="50" charset="-128"/>
              </a:rPr>
              <a:t>キャプション</a:t>
            </a:r>
            <a:endParaRPr lang="en-US" altLang="ja-JP" sz="1200" dirty="0">
              <a:latin typeface="+mn-ea"/>
              <a:cs typeface="メイリオ" pitchFamily="50" charset="-128"/>
            </a:endParaRPr>
          </a:p>
        </p:txBody>
      </p:sp>
      <p:cxnSp>
        <p:nvCxnSpPr>
          <p:cNvPr id="25" name="直線コネクタ 24">
            <a:extLst>
              <a:ext uri="{FF2B5EF4-FFF2-40B4-BE49-F238E27FC236}">
                <a16:creationId xmlns:a16="http://schemas.microsoft.com/office/drawing/2014/main" id="{B4E2D6F5-C6FC-4A99-9FC8-51EE8E9E4A7C}"/>
              </a:ext>
            </a:extLst>
          </p:cNvPr>
          <p:cNvCxnSpPr>
            <a:cxnSpLocks/>
          </p:cNvCxnSpPr>
          <p:nvPr/>
        </p:nvCxnSpPr>
        <p:spPr>
          <a:xfrm flipV="1">
            <a:off x="7149675" y="5119922"/>
            <a:ext cx="0" cy="707078"/>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フッター プレースホルダー 4">
            <a:extLst>
              <a:ext uri="{FF2B5EF4-FFF2-40B4-BE49-F238E27FC236}">
                <a16:creationId xmlns:a16="http://schemas.microsoft.com/office/drawing/2014/main" id="{4BADFAC7-526A-4C04-A42D-725506BFB104}"/>
              </a:ext>
            </a:extLst>
          </p:cNvPr>
          <p:cNvSpPr>
            <a:spLocks noGrp="1"/>
          </p:cNvSpPr>
          <p:nvPr>
            <p:ph type="ftr" sz="quarter" idx="10"/>
          </p:nvPr>
        </p:nvSpPr>
        <p:spPr/>
        <p:txBody>
          <a:bodyPr/>
          <a:lstStyle/>
          <a:p>
            <a:r>
              <a:rPr lang="en-US" altLang="ja-JP"/>
              <a:t>© Presentation Design</a:t>
            </a:r>
            <a:endParaRPr lang="ja-JP" altLang="en-US" dirty="0"/>
          </a:p>
        </p:txBody>
      </p:sp>
      <p:sp>
        <p:nvSpPr>
          <p:cNvPr id="6" name="スライド番号プレースホルダー 5">
            <a:extLst>
              <a:ext uri="{FF2B5EF4-FFF2-40B4-BE49-F238E27FC236}">
                <a16:creationId xmlns:a16="http://schemas.microsoft.com/office/drawing/2014/main" id="{138D7461-C34C-446E-9309-F93C8099238C}"/>
              </a:ext>
            </a:extLst>
          </p:cNvPr>
          <p:cNvSpPr>
            <a:spLocks noGrp="1"/>
          </p:cNvSpPr>
          <p:nvPr>
            <p:ph type="sldNum" sz="quarter" idx="11"/>
          </p:nvPr>
        </p:nvSpPr>
        <p:spPr/>
        <p:txBody>
          <a:bodyPr/>
          <a:lstStyle/>
          <a:p>
            <a:fld id="{FB3508C7-2FE0-4945-9CBD-863E05F850D2}" type="slidenum">
              <a:rPr lang="ja-JP" altLang="en-US" smtClean="0"/>
              <a:pPr/>
              <a:t>19</a:t>
            </a:fld>
            <a:endParaRPr lang="ja-JP" altLang="en-US" dirty="0"/>
          </a:p>
        </p:txBody>
      </p:sp>
      <p:cxnSp>
        <p:nvCxnSpPr>
          <p:cNvPr id="26" name="直線コネクタ 25">
            <a:extLst>
              <a:ext uri="{FF2B5EF4-FFF2-40B4-BE49-F238E27FC236}">
                <a16:creationId xmlns:a16="http://schemas.microsoft.com/office/drawing/2014/main" id="{0D442E81-D78D-4D5A-9B17-13404A90B082}"/>
              </a:ext>
            </a:extLst>
          </p:cNvPr>
          <p:cNvCxnSpPr>
            <a:cxnSpLocks/>
          </p:cNvCxnSpPr>
          <p:nvPr/>
        </p:nvCxnSpPr>
        <p:spPr>
          <a:xfrm flipV="1">
            <a:off x="4484948" y="3032956"/>
            <a:ext cx="0" cy="2794044"/>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010BE7C8-E299-470D-8FAC-38420D4D90A0}"/>
              </a:ext>
            </a:extLst>
          </p:cNvPr>
          <p:cNvCxnSpPr>
            <a:cxnSpLocks/>
          </p:cNvCxnSpPr>
          <p:nvPr/>
        </p:nvCxnSpPr>
        <p:spPr>
          <a:xfrm flipH="1">
            <a:off x="3656856" y="3032956"/>
            <a:ext cx="828092"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8" name="AutoShape 3">
            <a:extLst>
              <a:ext uri="{FF2B5EF4-FFF2-40B4-BE49-F238E27FC236}">
                <a16:creationId xmlns:a16="http://schemas.microsoft.com/office/drawing/2014/main" id="{A84B6345-893B-416C-B682-4AF4FB0B789A}"/>
              </a:ext>
            </a:extLst>
          </p:cNvPr>
          <p:cNvSpPr>
            <a:spLocks noChangeArrowheads="1"/>
          </p:cNvSpPr>
          <p:nvPr/>
        </p:nvSpPr>
        <p:spPr bwMode="auto">
          <a:xfrm>
            <a:off x="819149" y="5896575"/>
            <a:ext cx="3846513" cy="21236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a:spAutoFit/>
          </a:bodyPr>
          <a:lstStyle/>
          <a:p>
            <a:pPr lvl="0" algn="r">
              <a:lnSpc>
                <a:spcPct val="120000"/>
              </a:lnSpc>
            </a:pPr>
            <a:r>
              <a:rPr lang="ja-JP" altLang="en-US" sz="1200" dirty="0">
                <a:latin typeface="+mn-ea"/>
                <a:cs typeface="メイリオ" pitchFamily="50" charset="-128"/>
              </a:rPr>
              <a:t>キャプション</a:t>
            </a:r>
            <a:endParaRPr lang="en-US" altLang="ja-JP" sz="1200" dirty="0">
              <a:latin typeface="+mn-ea"/>
              <a:cs typeface="メイリオ" pitchFamily="50" charset="-128"/>
            </a:endParaRPr>
          </a:p>
        </p:txBody>
      </p:sp>
      <p:sp>
        <p:nvSpPr>
          <p:cNvPr id="29" name="AutoShape 3">
            <a:extLst>
              <a:ext uri="{FF2B5EF4-FFF2-40B4-BE49-F238E27FC236}">
                <a16:creationId xmlns:a16="http://schemas.microsoft.com/office/drawing/2014/main" id="{3EEC4950-28C0-4622-8BFF-24D85459F8AA}"/>
              </a:ext>
            </a:extLst>
          </p:cNvPr>
          <p:cNvSpPr>
            <a:spLocks noChangeArrowheads="1"/>
          </p:cNvSpPr>
          <p:nvPr/>
        </p:nvSpPr>
        <p:spPr bwMode="auto">
          <a:xfrm>
            <a:off x="986745" y="3053702"/>
            <a:ext cx="697924" cy="15927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a:spAutoFit/>
          </a:bodyPr>
          <a:lstStyle/>
          <a:p>
            <a:pPr lvl="0" algn="ctr">
              <a:lnSpc>
                <a:spcPct val="120000"/>
              </a:lnSpc>
            </a:pPr>
            <a:r>
              <a:rPr lang="ja-JP" altLang="en-US" sz="900" dirty="0">
                <a:latin typeface="+mn-ea"/>
                <a:cs typeface="メイリオ" pitchFamily="50" charset="-128"/>
              </a:rPr>
              <a:t>（百万円）</a:t>
            </a:r>
            <a:endParaRPr lang="en-US" altLang="ja-JP" sz="900" dirty="0">
              <a:latin typeface="+mn-ea"/>
              <a:cs typeface="メイリオ" pitchFamily="50" charset="-128"/>
            </a:endParaRPr>
          </a:p>
        </p:txBody>
      </p:sp>
    </p:spTree>
    <p:extLst>
      <p:ext uri="{BB962C8B-B14F-4D97-AF65-F5344CB8AC3E}">
        <p14:creationId xmlns:p14="http://schemas.microsoft.com/office/powerpoint/2010/main" val="830790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a:extLst>
              <a:ext uri="{FF2B5EF4-FFF2-40B4-BE49-F238E27FC236}">
                <a16:creationId xmlns:a16="http://schemas.microsoft.com/office/drawing/2014/main" id="{57A91549-4A4C-4A35-9F91-0B7551C4E1D7}"/>
              </a:ext>
            </a:extLst>
          </p:cNvPr>
          <p:cNvSpPr>
            <a:spLocks noChangeArrowheads="1"/>
          </p:cNvSpPr>
          <p:nvPr/>
        </p:nvSpPr>
        <p:spPr bwMode="auto">
          <a:xfrm>
            <a:off x="5240288" y="2528888"/>
            <a:ext cx="3852861" cy="2736316"/>
          </a:xfrm>
          <a:prstGeom prst="roundRect">
            <a:avLst>
              <a:gd name="adj" fmla="val 0"/>
            </a:avLst>
          </a:prstGeom>
          <a:solidFill>
            <a:schemeClr val="accent6">
              <a:lumMod val="20000"/>
              <a:lumOff val="80000"/>
            </a:schemeClr>
          </a:solidFill>
          <a:ln w="6350">
            <a:noFill/>
          </a:ln>
          <a:effectLst/>
        </p:spPr>
        <p:txBody>
          <a:bodyPr wrap="square" lIns="0" tIns="0" rIns="0" bIns="0" anchor="t" anchorCtr="0">
            <a:noAutofit/>
          </a:bodyPr>
          <a:lstStyle/>
          <a:p>
            <a:pPr lvl="0" algn="just">
              <a:lnSpc>
                <a:spcPct val="130000"/>
              </a:lnSpc>
              <a:spcAft>
                <a:spcPts val="600"/>
              </a:spcAft>
              <a:defRPr/>
            </a:pPr>
            <a:endParaRPr lang="ja-JP" altLang="en-US" sz="1200" dirty="0"/>
          </a:p>
        </p:txBody>
      </p:sp>
      <p:pic>
        <p:nvPicPr>
          <p:cNvPr id="12" name="図 11">
            <a:extLst>
              <a:ext uri="{FF2B5EF4-FFF2-40B4-BE49-F238E27FC236}">
                <a16:creationId xmlns:a16="http://schemas.microsoft.com/office/drawing/2014/main" id="{124A2842-282E-4412-80BC-7B6A76B80B3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239977" y="2528888"/>
            <a:ext cx="3534316" cy="2448284"/>
          </a:xfrm>
          <a:prstGeom prst="rect">
            <a:avLst/>
          </a:prstGeom>
        </p:spPr>
      </p:pic>
      <p:sp>
        <p:nvSpPr>
          <p:cNvPr id="4" name="タイトル 3"/>
          <p:cNvSpPr>
            <a:spLocks noGrp="1"/>
          </p:cNvSpPr>
          <p:nvPr>
            <p:ph type="title"/>
          </p:nvPr>
        </p:nvSpPr>
        <p:spPr>
          <a:xfrm>
            <a:off x="272480" y="152636"/>
            <a:ext cx="9361040" cy="396044"/>
          </a:xfrm>
          <a:noFill/>
        </p:spPr>
        <p:txBody>
          <a:bodyPr/>
          <a:lstStyle/>
          <a:p>
            <a:r>
              <a:rPr lang="en-US" altLang="ja-JP" dirty="0"/>
              <a:t>10. </a:t>
            </a:r>
            <a:r>
              <a:rPr lang="ja-JP" altLang="en-US" dirty="0"/>
              <a:t>補足説明</a:t>
            </a:r>
            <a:endParaRPr kumimoji="1" lang="ja-JP" altLang="en-US" dirty="0"/>
          </a:p>
        </p:txBody>
      </p:sp>
      <p:sp>
        <p:nvSpPr>
          <p:cNvPr id="47" name="AutoShape 3"/>
          <p:cNvSpPr>
            <a:spLocks noChangeArrowheads="1"/>
          </p:cNvSpPr>
          <p:nvPr/>
        </p:nvSpPr>
        <p:spPr bwMode="auto">
          <a:xfrm>
            <a:off x="812800" y="972000"/>
            <a:ext cx="8280399"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補足説明はフォントサイズを小さくしたり、背景にサブカラーを利用してメイントピックとのレベルの違いを暗示する。また例外的にフッターへの書き込みを可とする。</a:t>
            </a:r>
          </a:p>
        </p:txBody>
      </p:sp>
      <p:sp>
        <p:nvSpPr>
          <p:cNvPr id="3" name="フッター プレースホルダー 2">
            <a:extLst>
              <a:ext uri="{FF2B5EF4-FFF2-40B4-BE49-F238E27FC236}">
                <a16:creationId xmlns:a16="http://schemas.microsoft.com/office/drawing/2014/main" id="{B2FFFB90-CDF0-49C6-9173-D87E1F9B6F3C}"/>
              </a:ext>
            </a:extLst>
          </p:cNvPr>
          <p:cNvSpPr>
            <a:spLocks noGrp="1"/>
          </p:cNvSpPr>
          <p:nvPr>
            <p:ph type="ftr" sz="quarter" idx="10"/>
          </p:nvPr>
        </p:nvSpPr>
        <p:spPr/>
        <p:txBody>
          <a:bodyPr/>
          <a:lstStyle/>
          <a:p>
            <a:r>
              <a:rPr lang="en-US" altLang="ja-JP"/>
              <a:t>© Presentation Design</a:t>
            </a:r>
            <a:endParaRPr lang="ja-JP" altLang="en-US" dirty="0"/>
          </a:p>
        </p:txBody>
      </p:sp>
      <p:sp>
        <p:nvSpPr>
          <p:cNvPr id="5" name="スライド番号プレースホルダー 4">
            <a:extLst>
              <a:ext uri="{FF2B5EF4-FFF2-40B4-BE49-F238E27FC236}">
                <a16:creationId xmlns:a16="http://schemas.microsoft.com/office/drawing/2014/main" id="{07474502-AFFB-48CE-83FE-0880DB3C1EFA}"/>
              </a:ext>
            </a:extLst>
          </p:cNvPr>
          <p:cNvSpPr>
            <a:spLocks noGrp="1"/>
          </p:cNvSpPr>
          <p:nvPr>
            <p:ph type="sldNum" sz="quarter" idx="11"/>
          </p:nvPr>
        </p:nvSpPr>
        <p:spPr/>
        <p:txBody>
          <a:bodyPr/>
          <a:lstStyle/>
          <a:p>
            <a:fld id="{FB3508C7-2FE0-4945-9CBD-863E05F850D2}" type="slidenum">
              <a:rPr lang="ja-JP" altLang="en-US" smtClean="0"/>
              <a:pPr/>
              <a:t>20</a:t>
            </a:fld>
            <a:endParaRPr lang="ja-JP" altLang="en-US" dirty="0"/>
          </a:p>
        </p:txBody>
      </p:sp>
      <p:sp>
        <p:nvSpPr>
          <p:cNvPr id="13" name="AutoShape 3">
            <a:extLst>
              <a:ext uri="{FF2B5EF4-FFF2-40B4-BE49-F238E27FC236}">
                <a16:creationId xmlns:a16="http://schemas.microsoft.com/office/drawing/2014/main" id="{F28DEDB1-F499-40D4-913E-DDEC56514AAD}"/>
              </a:ext>
            </a:extLst>
          </p:cNvPr>
          <p:cNvSpPr>
            <a:spLocks noChangeArrowheads="1"/>
          </p:cNvSpPr>
          <p:nvPr/>
        </p:nvSpPr>
        <p:spPr bwMode="auto">
          <a:xfrm>
            <a:off x="1550838" y="1881188"/>
            <a:ext cx="2376264"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サブカラーを使った補足説明</a:t>
            </a:r>
          </a:p>
        </p:txBody>
      </p:sp>
      <p:sp>
        <p:nvSpPr>
          <p:cNvPr id="19" name="AutoShape 3">
            <a:extLst>
              <a:ext uri="{FF2B5EF4-FFF2-40B4-BE49-F238E27FC236}">
                <a16:creationId xmlns:a16="http://schemas.microsoft.com/office/drawing/2014/main" id="{FD345EAB-7C2F-43A3-81E6-0E05F76E8FBA}"/>
              </a:ext>
            </a:extLst>
          </p:cNvPr>
          <p:cNvSpPr>
            <a:spLocks noChangeArrowheads="1"/>
          </p:cNvSpPr>
          <p:nvPr/>
        </p:nvSpPr>
        <p:spPr bwMode="auto">
          <a:xfrm>
            <a:off x="812972" y="2528888"/>
            <a:ext cx="3852861" cy="2736316"/>
          </a:xfrm>
          <a:prstGeom prst="roundRect">
            <a:avLst>
              <a:gd name="adj" fmla="val 0"/>
            </a:avLst>
          </a:prstGeom>
          <a:solidFill>
            <a:schemeClr val="bg1"/>
          </a:solidFill>
          <a:ln w="6350">
            <a:solidFill>
              <a:schemeClr val="tx1">
                <a:lumMod val="60000"/>
                <a:lumOff val="40000"/>
              </a:schemeClr>
            </a:solidFill>
          </a:ln>
          <a:effectLst/>
        </p:spPr>
        <p:txBody>
          <a:bodyPr wrap="square" lIns="0" tIns="0" rIns="0" bIns="0" anchor="t" anchorCtr="0">
            <a:noAutofit/>
          </a:bodyPr>
          <a:lstStyle/>
          <a:p>
            <a:pPr lvl="0" algn="just">
              <a:lnSpc>
                <a:spcPct val="130000"/>
              </a:lnSpc>
              <a:spcAft>
                <a:spcPts val="600"/>
              </a:spcAft>
              <a:defRPr/>
            </a:pPr>
            <a:endParaRPr lang="ja-JP" altLang="en-US" sz="1200" dirty="0"/>
          </a:p>
        </p:txBody>
      </p:sp>
      <p:sp>
        <p:nvSpPr>
          <p:cNvPr id="20" name="AutoShape 3">
            <a:extLst>
              <a:ext uri="{FF2B5EF4-FFF2-40B4-BE49-F238E27FC236}">
                <a16:creationId xmlns:a16="http://schemas.microsoft.com/office/drawing/2014/main" id="{A125F043-F3F8-47CD-A916-C521346255C7}"/>
              </a:ext>
            </a:extLst>
          </p:cNvPr>
          <p:cNvSpPr>
            <a:spLocks noChangeArrowheads="1"/>
          </p:cNvSpPr>
          <p:nvPr/>
        </p:nvSpPr>
        <p:spPr bwMode="auto">
          <a:xfrm>
            <a:off x="1101005" y="2780928"/>
            <a:ext cx="3276364" cy="767646"/>
          </a:xfrm>
          <a:prstGeom prst="roundRect">
            <a:avLst>
              <a:gd name="adj" fmla="val 0"/>
            </a:avLst>
          </a:prstGeom>
          <a:noFill/>
          <a:ln w="6350">
            <a:noFill/>
          </a:ln>
          <a:effectLst/>
        </p:spPr>
        <p:txBody>
          <a:bodyPr wrap="square" lIns="0" tIns="0" rIns="0" bIns="0" anchor="t" anchorCtr="0">
            <a:spAutoFit/>
          </a:bodyPr>
          <a:lstStyle/>
          <a:p>
            <a:pPr marL="171450" lvl="0" indent="-171450" algn="just">
              <a:lnSpc>
                <a:spcPct val="130000"/>
              </a:lnSpc>
              <a:spcAft>
                <a:spcPts val="600"/>
              </a:spcAft>
              <a:buFont typeface="Wingdings" panose="05000000000000000000" pitchFamily="2" charset="2"/>
              <a:buChar char="l"/>
              <a:defRPr/>
            </a:pPr>
            <a:r>
              <a:rPr lang="ja-JP" altLang="en-US" sz="1200" dirty="0"/>
              <a:t>音声通話およびビデオ通話、画面共有をサポート。</a:t>
            </a:r>
            <a:endParaRPr lang="en-US" altLang="ja-JP" sz="1200" dirty="0"/>
          </a:p>
          <a:p>
            <a:pPr marL="171450" lvl="0" indent="-171450" algn="just">
              <a:lnSpc>
                <a:spcPct val="130000"/>
              </a:lnSpc>
              <a:spcAft>
                <a:spcPts val="600"/>
              </a:spcAft>
              <a:buFont typeface="Wingdings" panose="05000000000000000000" pitchFamily="2" charset="2"/>
              <a:buChar char="l"/>
              <a:defRPr/>
            </a:pPr>
            <a:r>
              <a:rPr lang="ja-JP" altLang="en-US" sz="1200" dirty="0"/>
              <a:t>外部サービスと連携し、実際のドキュメントやスケジュールを確認しながら会話を進めることが可能。</a:t>
            </a:r>
          </a:p>
        </p:txBody>
      </p:sp>
      <p:sp>
        <p:nvSpPr>
          <p:cNvPr id="21" name="AutoShape 3">
            <a:extLst>
              <a:ext uri="{FF2B5EF4-FFF2-40B4-BE49-F238E27FC236}">
                <a16:creationId xmlns:a16="http://schemas.microsoft.com/office/drawing/2014/main" id="{F8B1CD4C-662B-445B-98E2-6B21C01F811E}"/>
              </a:ext>
            </a:extLst>
          </p:cNvPr>
          <p:cNvSpPr>
            <a:spLocks noChangeArrowheads="1"/>
          </p:cNvSpPr>
          <p:nvPr/>
        </p:nvSpPr>
        <p:spPr bwMode="auto">
          <a:xfrm>
            <a:off x="1245020" y="4118662"/>
            <a:ext cx="3131739" cy="822506"/>
          </a:xfrm>
          <a:prstGeom prst="roundRect">
            <a:avLst>
              <a:gd name="adj" fmla="val 0"/>
            </a:avLst>
          </a:prstGeom>
          <a:solidFill>
            <a:schemeClr val="bg1">
              <a:lumMod val="95000"/>
            </a:schemeClr>
          </a:solidFill>
          <a:ln w="6350">
            <a:noFill/>
          </a:ln>
          <a:effectLst/>
        </p:spPr>
        <p:txBody>
          <a:bodyPr wrap="square" lIns="144000" tIns="108000" rIns="144000" bIns="108000" anchor="t" anchorCtr="0">
            <a:spAutoFit/>
          </a:bodyPr>
          <a:lstStyle/>
          <a:p>
            <a:pPr lvl="0" algn="just">
              <a:lnSpc>
                <a:spcPct val="130000"/>
              </a:lnSpc>
              <a:defRPr/>
            </a:pPr>
            <a:r>
              <a:rPr lang="ja-JP" altLang="en-US" sz="1050" b="1" dirty="0"/>
              <a:t>連携サービス例</a:t>
            </a:r>
            <a:endParaRPr lang="en-US" altLang="ja-JP" sz="1050" b="1" dirty="0"/>
          </a:p>
          <a:p>
            <a:pPr lvl="0" algn="just">
              <a:lnSpc>
                <a:spcPct val="130000"/>
              </a:lnSpc>
              <a:defRPr/>
            </a:pPr>
            <a:r>
              <a:rPr lang="en-US" altLang="ja-JP" sz="1050" dirty="0"/>
              <a:t>Drop Drive</a:t>
            </a:r>
            <a:r>
              <a:rPr lang="ja-JP" altLang="en-US" sz="1050" dirty="0"/>
              <a:t>／</a:t>
            </a:r>
            <a:r>
              <a:rPr lang="en-US" altLang="ja-JP" sz="1050" dirty="0"/>
              <a:t>Business Force</a:t>
            </a:r>
            <a:r>
              <a:rPr lang="ja-JP" altLang="en-US" sz="1050" dirty="0"/>
              <a:t>／</a:t>
            </a:r>
            <a:r>
              <a:rPr lang="en-US" altLang="ja-JP" sz="1050" dirty="0" err="1"/>
              <a:t>MooMoo</a:t>
            </a:r>
            <a:r>
              <a:rPr lang="en-US" altLang="ja-JP" sz="1050" dirty="0"/>
              <a:t> Suite</a:t>
            </a:r>
            <a:r>
              <a:rPr lang="ja-JP" altLang="en-US" sz="1050" dirty="0"/>
              <a:t>／</a:t>
            </a:r>
            <a:r>
              <a:rPr lang="en-US" altLang="ja-JP" sz="1050" dirty="0"/>
              <a:t>Automata</a:t>
            </a:r>
            <a:endParaRPr lang="ja-JP" altLang="en-US" sz="1050" dirty="0"/>
          </a:p>
        </p:txBody>
      </p:sp>
      <p:cxnSp>
        <p:nvCxnSpPr>
          <p:cNvPr id="22" name="直線コネクタ 21">
            <a:extLst>
              <a:ext uri="{FF2B5EF4-FFF2-40B4-BE49-F238E27FC236}">
                <a16:creationId xmlns:a16="http://schemas.microsoft.com/office/drawing/2014/main" id="{2CD98F19-7D0D-4CB0-9D21-1B6FD5F7B917}"/>
              </a:ext>
            </a:extLst>
          </p:cNvPr>
          <p:cNvCxnSpPr>
            <a:cxnSpLocks/>
          </p:cNvCxnSpPr>
          <p:nvPr/>
        </p:nvCxnSpPr>
        <p:spPr>
          <a:xfrm flipV="1">
            <a:off x="2793192" y="4813126"/>
            <a:ext cx="0" cy="668102"/>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AutoShape 3">
            <a:extLst>
              <a:ext uri="{FF2B5EF4-FFF2-40B4-BE49-F238E27FC236}">
                <a16:creationId xmlns:a16="http://schemas.microsoft.com/office/drawing/2014/main" id="{0472795E-D44A-45E6-A464-889B91EB9A6A}"/>
              </a:ext>
            </a:extLst>
          </p:cNvPr>
          <p:cNvSpPr>
            <a:spLocks noChangeArrowheads="1"/>
          </p:cNvSpPr>
          <p:nvPr/>
        </p:nvSpPr>
        <p:spPr bwMode="auto">
          <a:xfrm>
            <a:off x="812540" y="5566964"/>
            <a:ext cx="3852860" cy="41832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200" dirty="0">
                <a:latin typeface="+mn-ea"/>
                <a:cs typeface="メイリオ" pitchFamily="50" charset="-128"/>
              </a:rPr>
              <a:t>背景色にサブカラーを指定し、併せてフォントサイズを本文よりも少し小さく設定</a:t>
            </a:r>
            <a:endParaRPr lang="en-US" altLang="ja-JP" sz="1200" dirty="0">
              <a:latin typeface="+mn-ea"/>
              <a:cs typeface="メイリオ" pitchFamily="50" charset="-128"/>
            </a:endParaRPr>
          </a:p>
        </p:txBody>
      </p:sp>
      <p:sp>
        <p:nvSpPr>
          <p:cNvPr id="25" name="AutoShape 3">
            <a:extLst>
              <a:ext uri="{FF2B5EF4-FFF2-40B4-BE49-F238E27FC236}">
                <a16:creationId xmlns:a16="http://schemas.microsoft.com/office/drawing/2014/main" id="{820714A9-CC1F-48DC-9577-F2DBB5D09E43}"/>
              </a:ext>
            </a:extLst>
          </p:cNvPr>
          <p:cNvSpPr>
            <a:spLocks noChangeArrowheads="1"/>
          </p:cNvSpPr>
          <p:nvPr/>
        </p:nvSpPr>
        <p:spPr bwMode="auto">
          <a:xfrm>
            <a:off x="5240288" y="5536535"/>
            <a:ext cx="3852860" cy="1967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200" dirty="0">
                <a:latin typeface="+mn-ea"/>
                <a:cs typeface="メイリオ" pitchFamily="50" charset="-128"/>
              </a:rPr>
              <a:t>フッターエリアに小さなフォントサイズで記載</a:t>
            </a:r>
            <a:endParaRPr lang="en-US" altLang="ja-JP" sz="1200" dirty="0">
              <a:latin typeface="+mn-ea"/>
              <a:cs typeface="メイリオ" pitchFamily="50" charset="-128"/>
            </a:endParaRPr>
          </a:p>
        </p:txBody>
      </p:sp>
      <p:sp>
        <p:nvSpPr>
          <p:cNvPr id="27" name="AutoShape 3">
            <a:extLst>
              <a:ext uri="{FF2B5EF4-FFF2-40B4-BE49-F238E27FC236}">
                <a16:creationId xmlns:a16="http://schemas.microsoft.com/office/drawing/2014/main" id="{98FBE592-78E1-4CE2-8C18-47A639BD6FF8}"/>
              </a:ext>
            </a:extLst>
          </p:cNvPr>
          <p:cNvSpPr>
            <a:spLocks noChangeArrowheads="1"/>
          </p:cNvSpPr>
          <p:nvPr/>
        </p:nvSpPr>
        <p:spPr bwMode="auto">
          <a:xfrm>
            <a:off x="5978900" y="1881188"/>
            <a:ext cx="2376264"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フッターを使った補足説明</a:t>
            </a:r>
          </a:p>
        </p:txBody>
      </p:sp>
      <p:sp>
        <p:nvSpPr>
          <p:cNvPr id="24" name="AutoShape 3">
            <a:extLst>
              <a:ext uri="{FF2B5EF4-FFF2-40B4-BE49-F238E27FC236}">
                <a16:creationId xmlns:a16="http://schemas.microsoft.com/office/drawing/2014/main" id="{DE92F3F4-4DD0-41FD-822A-1E2363A0ED15}"/>
              </a:ext>
            </a:extLst>
          </p:cNvPr>
          <p:cNvSpPr>
            <a:spLocks noChangeArrowheads="1"/>
          </p:cNvSpPr>
          <p:nvPr/>
        </p:nvSpPr>
        <p:spPr bwMode="auto">
          <a:xfrm>
            <a:off x="5240599" y="2528888"/>
            <a:ext cx="3852861" cy="2736316"/>
          </a:xfrm>
          <a:prstGeom prst="roundRect">
            <a:avLst>
              <a:gd name="adj" fmla="val 0"/>
            </a:avLst>
          </a:prstGeom>
          <a:noFill/>
          <a:ln w="6350">
            <a:solidFill>
              <a:schemeClr val="tx1">
                <a:lumMod val="60000"/>
                <a:lumOff val="40000"/>
              </a:schemeClr>
            </a:solidFill>
          </a:ln>
          <a:effectLst/>
        </p:spPr>
        <p:txBody>
          <a:bodyPr wrap="square" lIns="0" tIns="0" rIns="0" bIns="0" anchor="t" anchorCtr="0">
            <a:noAutofit/>
          </a:bodyPr>
          <a:lstStyle/>
          <a:p>
            <a:pPr lvl="0" algn="just">
              <a:lnSpc>
                <a:spcPct val="130000"/>
              </a:lnSpc>
              <a:spcAft>
                <a:spcPts val="600"/>
              </a:spcAft>
              <a:defRPr/>
            </a:pPr>
            <a:endParaRPr lang="ja-JP" altLang="en-US" sz="1200" dirty="0"/>
          </a:p>
        </p:txBody>
      </p:sp>
      <p:cxnSp>
        <p:nvCxnSpPr>
          <p:cNvPr id="26" name="直線コネクタ 25">
            <a:extLst>
              <a:ext uri="{FF2B5EF4-FFF2-40B4-BE49-F238E27FC236}">
                <a16:creationId xmlns:a16="http://schemas.microsoft.com/office/drawing/2014/main" id="{1DBF9340-6B43-4AB8-BFEF-D4895A2D15F2}"/>
              </a:ext>
            </a:extLst>
          </p:cNvPr>
          <p:cNvCxnSpPr>
            <a:cxnSpLocks/>
          </p:cNvCxnSpPr>
          <p:nvPr/>
        </p:nvCxnSpPr>
        <p:spPr>
          <a:xfrm>
            <a:off x="7148933" y="4813126"/>
            <a:ext cx="0" cy="723409"/>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5391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72480" y="152636"/>
            <a:ext cx="9361040" cy="396044"/>
          </a:xfrm>
          <a:noFill/>
        </p:spPr>
        <p:txBody>
          <a:bodyPr/>
          <a:lstStyle/>
          <a:p>
            <a:r>
              <a:rPr lang="en-US" altLang="ja-JP" dirty="0"/>
              <a:t>11. </a:t>
            </a:r>
            <a:r>
              <a:rPr lang="ja-JP" altLang="en-US" dirty="0"/>
              <a:t>箇条書き</a:t>
            </a:r>
            <a:endParaRPr kumimoji="1" lang="ja-JP" altLang="en-US" dirty="0"/>
          </a:p>
        </p:txBody>
      </p:sp>
      <p:sp>
        <p:nvSpPr>
          <p:cNvPr id="47" name="AutoShape 3"/>
          <p:cNvSpPr>
            <a:spLocks noChangeArrowheads="1"/>
          </p:cNvSpPr>
          <p:nvPr/>
        </p:nvSpPr>
        <p:spPr bwMode="auto">
          <a:xfrm>
            <a:off x="812800" y="972000"/>
            <a:ext cx="8280399"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箇条書きは、プレゼンツールにあらかじめ用意されている「箇条書き機能」を利用する。テキストの「・（中黒）」や「●（黒丸）」による代用は避ける。</a:t>
            </a:r>
          </a:p>
        </p:txBody>
      </p:sp>
      <p:sp>
        <p:nvSpPr>
          <p:cNvPr id="11" name="AutoShape 3">
            <a:extLst>
              <a:ext uri="{FF2B5EF4-FFF2-40B4-BE49-F238E27FC236}">
                <a16:creationId xmlns:a16="http://schemas.microsoft.com/office/drawing/2014/main" id="{DFD43832-9118-43DF-9FA2-F0DE6EBC879D}"/>
              </a:ext>
            </a:extLst>
          </p:cNvPr>
          <p:cNvSpPr>
            <a:spLocks noChangeArrowheads="1"/>
          </p:cNvSpPr>
          <p:nvPr/>
        </p:nvSpPr>
        <p:spPr bwMode="auto">
          <a:xfrm>
            <a:off x="1172580" y="1881188"/>
            <a:ext cx="3204356"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行頭記号にテキストの記号を使った場合</a:t>
            </a:r>
          </a:p>
        </p:txBody>
      </p:sp>
      <p:sp>
        <p:nvSpPr>
          <p:cNvPr id="12" name="AutoShape 3">
            <a:extLst>
              <a:ext uri="{FF2B5EF4-FFF2-40B4-BE49-F238E27FC236}">
                <a16:creationId xmlns:a16="http://schemas.microsoft.com/office/drawing/2014/main" id="{4362946D-BFDB-4721-80F7-364410B25E50}"/>
              </a:ext>
            </a:extLst>
          </p:cNvPr>
          <p:cNvSpPr>
            <a:spLocks noChangeArrowheads="1"/>
          </p:cNvSpPr>
          <p:nvPr/>
        </p:nvSpPr>
        <p:spPr bwMode="auto">
          <a:xfrm>
            <a:off x="5529064" y="1881188"/>
            <a:ext cx="3204356"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行頭記号を箇条書き機能で付与した場合</a:t>
            </a:r>
          </a:p>
        </p:txBody>
      </p:sp>
      <p:sp>
        <p:nvSpPr>
          <p:cNvPr id="13" name="AutoShape 3">
            <a:extLst>
              <a:ext uri="{FF2B5EF4-FFF2-40B4-BE49-F238E27FC236}">
                <a16:creationId xmlns:a16="http://schemas.microsoft.com/office/drawing/2014/main" id="{5F9FE0BD-23F9-46A8-9CF0-D06516697B83}"/>
              </a:ext>
            </a:extLst>
          </p:cNvPr>
          <p:cNvSpPr>
            <a:spLocks noChangeArrowheads="1"/>
          </p:cNvSpPr>
          <p:nvPr/>
        </p:nvSpPr>
        <p:spPr bwMode="auto">
          <a:xfrm>
            <a:off x="5241032" y="2526487"/>
            <a:ext cx="3852861" cy="2809552"/>
          </a:xfrm>
          <a:prstGeom prst="roundRect">
            <a:avLst>
              <a:gd name="adj" fmla="val 0"/>
            </a:avLst>
          </a:prstGeom>
          <a:noFill/>
          <a:ln w="6350">
            <a:solidFill>
              <a:schemeClr val="tx1">
                <a:lumMod val="60000"/>
                <a:lumOff val="40000"/>
              </a:schemeClr>
            </a:solidFill>
          </a:ln>
          <a:effectLst/>
        </p:spPr>
        <p:txBody>
          <a:bodyPr wrap="square" lIns="288000" tIns="252000" rIns="288000" bIns="252000" anchor="t" anchorCtr="0">
            <a:spAutoFit/>
          </a:bodyPr>
          <a:lstStyle/>
          <a:p>
            <a:pPr marL="177800" lvl="0" indent="-174625" algn="just">
              <a:lnSpc>
                <a:spcPct val="130000"/>
              </a:lnSpc>
              <a:spcAft>
                <a:spcPts val="600"/>
              </a:spcAft>
              <a:buFont typeface="Wingdings" panose="05000000000000000000" pitchFamily="2" charset="2"/>
              <a:buChar char="l"/>
              <a:defRPr/>
            </a:pPr>
            <a:r>
              <a:rPr lang="ja-JP" altLang="en-US" sz="1200" dirty="0"/>
              <a:t>メンバー同士の会話にはグループを適用。トピックやプロジェクト、チームごとにグループを作成することで、適切なメンバーと無駄なく情報をやりとりできる。</a:t>
            </a:r>
          </a:p>
          <a:p>
            <a:pPr marL="177800" lvl="0" indent="-174625" algn="just">
              <a:lnSpc>
                <a:spcPct val="130000"/>
              </a:lnSpc>
              <a:spcAft>
                <a:spcPts val="600"/>
              </a:spcAft>
              <a:buFont typeface="Wingdings" panose="05000000000000000000" pitchFamily="2" charset="2"/>
              <a:buChar char="l"/>
              <a:defRPr/>
            </a:pPr>
            <a:r>
              <a:rPr lang="ja-JP" altLang="en-US" sz="1200" dirty="0"/>
              <a:t>音声通話はもちろんビデオ通話、画面共有機能をサポート。</a:t>
            </a:r>
          </a:p>
          <a:p>
            <a:pPr marL="177800" lvl="0" indent="-174625" algn="just">
              <a:lnSpc>
                <a:spcPct val="130000"/>
              </a:lnSpc>
              <a:spcAft>
                <a:spcPts val="600"/>
              </a:spcAft>
              <a:buFont typeface="Wingdings" panose="05000000000000000000" pitchFamily="2" charset="2"/>
              <a:buChar char="l"/>
              <a:defRPr/>
            </a:pPr>
            <a:r>
              <a:rPr lang="ja-JP" altLang="en-US" sz="1200" dirty="0"/>
              <a:t>外部サービスと連携し、実際のドキュメントやスケジュールを確認しながら会話を進めることが可能。</a:t>
            </a:r>
            <a:endParaRPr lang="en-US" altLang="ja-JP" sz="1200" dirty="0"/>
          </a:p>
        </p:txBody>
      </p:sp>
      <p:sp>
        <p:nvSpPr>
          <p:cNvPr id="14" name="AutoShape 3">
            <a:extLst>
              <a:ext uri="{FF2B5EF4-FFF2-40B4-BE49-F238E27FC236}">
                <a16:creationId xmlns:a16="http://schemas.microsoft.com/office/drawing/2014/main" id="{3DA307F2-9094-4752-A0F8-D36EAEC1B216}"/>
              </a:ext>
            </a:extLst>
          </p:cNvPr>
          <p:cNvSpPr>
            <a:spLocks noChangeArrowheads="1"/>
          </p:cNvSpPr>
          <p:nvPr/>
        </p:nvSpPr>
        <p:spPr bwMode="auto">
          <a:xfrm>
            <a:off x="812972" y="2526487"/>
            <a:ext cx="3852861" cy="2809552"/>
          </a:xfrm>
          <a:prstGeom prst="roundRect">
            <a:avLst>
              <a:gd name="adj" fmla="val 0"/>
            </a:avLst>
          </a:prstGeom>
          <a:noFill/>
          <a:ln w="6350">
            <a:solidFill>
              <a:schemeClr val="tx1">
                <a:lumMod val="60000"/>
                <a:lumOff val="40000"/>
              </a:schemeClr>
            </a:solidFill>
          </a:ln>
          <a:effectLst/>
        </p:spPr>
        <p:txBody>
          <a:bodyPr wrap="square" lIns="288000" tIns="252000" rIns="288000" bIns="252000" anchor="t" anchorCtr="0">
            <a:spAutoFit/>
          </a:bodyPr>
          <a:lstStyle/>
          <a:p>
            <a:pPr lvl="0" algn="just">
              <a:lnSpc>
                <a:spcPct val="130000"/>
              </a:lnSpc>
              <a:spcAft>
                <a:spcPts val="600"/>
              </a:spcAft>
              <a:defRPr/>
            </a:pPr>
            <a:r>
              <a:rPr lang="ja-JP" altLang="en-US" sz="1200" dirty="0"/>
              <a:t>●メンバー同士の会話にはグループを適用。トピックやプロジェクト、チームごとにグループを作成することで、適切なメンバーと無駄なく情報をやりとりできる。</a:t>
            </a:r>
          </a:p>
          <a:p>
            <a:pPr lvl="0" algn="just">
              <a:lnSpc>
                <a:spcPct val="130000"/>
              </a:lnSpc>
              <a:spcAft>
                <a:spcPts val="600"/>
              </a:spcAft>
              <a:defRPr/>
            </a:pPr>
            <a:r>
              <a:rPr lang="ja-JP" altLang="en-US" sz="1200" dirty="0"/>
              <a:t>●音声通話はもちろんビデオ通話、画面共有機能をサポート。</a:t>
            </a:r>
          </a:p>
          <a:p>
            <a:pPr lvl="0" algn="just">
              <a:lnSpc>
                <a:spcPct val="130000"/>
              </a:lnSpc>
              <a:spcAft>
                <a:spcPts val="600"/>
              </a:spcAft>
              <a:defRPr/>
            </a:pPr>
            <a:r>
              <a:rPr lang="ja-JP" altLang="en-US" sz="1200" dirty="0"/>
              <a:t>●外部サービスと連携し、実際のドキュメントやスケジュールを確認しながら会話を進めることが可能。</a:t>
            </a:r>
            <a:endParaRPr lang="en-US" altLang="ja-JP" sz="1200" dirty="0"/>
          </a:p>
        </p:txBody>
      </p:sp>
      <p:grpSp>
        <p:nvGrpSpPr>
          <p:cNvPr id="15" name="グループ化 14">
            <a:extLst>
              <a:ext uri="{FF2B5EF4-FFF2-40B4-BE49-F238E27FC236}">
                <a16:creationId xmlns:a16="http://schemas.microsoft.com/office/drawing/2014/main" id="{9B85DAB3-C06C-4F6F-A943-0A0866EF48EC}"/>
              </a:ext>
            </a:extLst>
          </p:cNvPr>
          <p:cNvGrpSpPr>
            <a:grpSpLocks noChangeAspect="1"/>
          </p:cNvGrpSpPr>
          <p:nvPr/>
        </p:nvGrpSpPr>
        <p:grpSpPr>
          <a:xfrm>
            <a:off x="8903207" y="2323348"/>
            <a:ext cx="406277" cy="406277"/>
            <a:chOff x="2772038" y="1006499"/>
            <a:chExt cx="406277" cy="406277"/>
          </a:xfrm>
        </p:grpSpPr>
        <p:sp>
          <p:nvSpPr>
            <p:cNvPr id="16" name="Oval 15">
              <a:extLst>
                <a:ext uri="{FF2B5EF4-FFF2-40B4-BE49-F238E27FC236}">
                  <a16:creationId xmlns:a16="http://schemas.microsoft.com/office/drawing/2014/main" id="{4F620712-64E9-4DDD-B26D-3B112DAE9DDF}"/>
                </a:ext>
              </a:extLst>
            </p:cNvPr>
            <p:cNvSpPr>
              <a:spLocks noChangeAspect="1" noChangeArrowheads="1"/>
            </p:cNvSpPr>
            <p:nvPr/>
          </p:nvSpPr>
          <p:spPr bwMode="gray">
            <a:xfrm>
              <a:off x="2772038" y="1006499"/>
              <a:ext cx="406277" cy="406277"/>
            </a:xfrm>
            <a:prstGeom prst="ellipse">
              <a:avLst/>
            </a:prstGeom>
            <a:solidFill>
              <a:schemeClr val="tx2"/>
            </a:solidFill>
            <a:ln w="6350">
              <a:noFill/>
            </a:ln>
            <a:effectLst/>
          </p:spPr>
          <p:txBody>
            <a:bodyPr wrap="none" lIns="0" tIns="0" rIns="0" bIns="0" anchor="ctr">
              <a:noAutofit/>
            </a:bodyPr>
            <a:lstStyle/>
            <a:p>
              <a:pPr algn="ctr">
                <a:lnSpc>
                  <a:spcPct val="110000"/>
                </a:lnSpc>
                <a:spcBef>
                  <a:spcPct val="0"/>
                </a:spcBef>
              </a:pPr>
              <a:endParaRPr lang="en-US" altLang="ja-JP" sz="1400" dirty="0">
                <a:solidFill>
                  <a:schemeClr val="tx2"/>
                </a:solidFill>
                <a:latin typeface="+mn-ea"/>
                <a:cs typeface="メイリオ" pitchFamily="50" charset="-128"/>
              </a:endParaRPr>
            </a:p>
          </p:txBody>
        </p:sp>
        <p:pic>
          <p:nvPicPr>
            <p:cNvPr id="17" name="グラフィックス 16">
              <a:extLst>
                <a:ext uri="{FF2B5EF4-FFF2-40B4-BE49-F238E27FC236}">
                  <a16:creationId xmlns:a16="http://schemas.microsoft.com/office/drawing/2014/main" id="{11143A9E-B1F0-49CC-BDFA-AFA3B86FE3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58031" y="1106816"/>
              <a:ext cx="234290" cy="234290"/>
            </a:xfrm>
            <a:prstGeom prst="rect">
              <a:avLst/>
            </a:prstGeom>
          </p:spPr>
        </p:pic>
      </p:grpSp>
      <p:grpSp>
        <p:nvGrpSpPr>
          <p:cNvPr id="18" name="グループ化 17">
            <a:extLst>
              <a:ext uri="{FF2B5EF4-FFF2-40B4-BE49-F238E27FC236}">
                <a16:creationId xmlns:a16="http://schemas.microsoft.com/office/drawing/2014/main" id="{D35D88ED-114C-45FC-9CCE-1FEDCB47AC57}"/>
              </a:ext>
            </a:extLst>
          </p:cNvPr>
          <p:cNvGrpSpPr>
            <a:grpSpLocks noChangeAspect="1"/>
          </p:cNvGrpSpPr>
          <p:nvPr/>
        </p:nvGrpSpPr>
        <p:grpSpPr>
          <a:xfrm>
            <a:off x="4462694" y="2312876"/>
            <a:ext cx="406277" cy="406277"/>
            <a:chOff x="8497220" y="1006499"/>
            <a:chExt cx="406277" cy="406277"/>
          </a:xfrm>
        </p:grpSpPr>
        <p:sp>
          <p:nvSpPr>
            <p:cNvPr id="19" name="Oval 15">
              <a:extLst>
                <a:ext uri="{FF2B5EF4-FFF2-40B4-BE49-F238E27FC236}">
                  <a16:creationId xmlns:a16="http://schemas.microsoft.com/office/drawing/2014/main" id="{AAD5516A-52C4-44A8-B7EF-7B48CCDD7657}"/>
                </a:ext>
              </a:extLst>
            </p:cNvPr>
            <p:cNvSpPr>
              <a:spLocks noChangeAspect="1" noChangeArrowheads="1"/>
            </p:cNvSpPr>
            <p:nvPr/>
          </p:nvSpPr>
          <p:spPr bwMode="gray">
            <a:xfrm>
              <a:off x="8497220" y="1006499"/>
              <a:ext cx="406277" cy="406277"/>
            </a:xfrm>
            <a:prstGeom prst="ellipse">
              <a:avLst/>
            </a:prstGeom>
            <a:solidFill>
              <a:schemeClr val="tx1">
                <a:lumMod val="60000"/>
                <a:lumOff val="40000"/>
              </a:schemeClr>
            </a:solidFill>
            <a:ln w="6350">
              <a:noFill/>
            </a:ln>
            <a:effectLst/>
          </p:spPr>
          <p:txBody>
            <a:bodyPr wrap="none" lIns="0" tIns="0" rIns="0" bIns="0" anchor="ctr">
              <a:noAutofit/>
            </a:bodyPr>
            <a:lstStyle/>
            <a:p>
              <a:pPr algn="ctr">
                <a:lnSpc>
                  <a:spcPct val="110000"/>
                </a:lnSpc>
                <a:spcBef>
                  <a:spcPct val="0"/>
                </a:spcBef>
              </a:pPr>
              <a:endParaRPr lang="en-US" altLang="ja-JP" sz="1400" dirty="0">
                <a:solidFill>
                  <a:schemeClr val="tx2"/>
                </a:solidFill>
                <a:latin typeface="+mn-ea"/>
                <a:cs typeface="メイリオ" pitchFamily="50" charset="-128"/>
              </a:endParaRPr>
            </a:p>
          </p:txBody>
        </p:sp>
        <p:pic>
          <p:nvPicPr>
            <p:cNvPr id="20" name="グラフィックス 19">
              <a:extLst>
                <a:ext uri="{FF2B5EF4-FFF2-40B4-BE49-F238E27FC236}">
                  <a16:creationId xmlns:a16="http://schemas.microsoft.com/office/drawing/2014/main" id="{44575EBE-02DF-4D37-9B4F-727E1CE0C3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74358" y="1077287"/>
              <a:ext cx="252000" cy="252000"/>
            </a:xfrm>
            <a:prstGeom prst="rect">
              <a:avLst/>
            </a:prstGeom>
          </p:spPr>
        </p:pic>
      </p:grpSp>
      <p:cxnSp>
        <p:nvCxnSpPr>
          <p:cNvPr id="21" name="直線コネクタ 20">
            <a:extLst>
              <a:ext uri="{FF2B5EF4-FFF2-40B4-BE49-F238E27FC236}">
                <a16:creationId xmlns:a16="http://schemas.microsoft.com/office/drawing/2014/main" id="{71C6DFCF-3299-4706-B878-5A574E6F1788}"/>
              </a:ext>
            </a:extLst>
          </p:cNvPr>
          <p:cNvCxnSpPr>
            <a:cxnSpLocks/>
          </p:cNvCxnSpPr>
          <p:nvPr/>
        </p:nvCxnSpPr>
        <p:spPr>
          <a:xfrm flipV="1">
            <a:off x="5722230" y="5085184"/>
            <a:ext cx="0" cy="50405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DC94466-B21A-4DDD-9533-4AA8F056A1A2}"/>
              </a:ext>
            </a:extLst>
          </p:cNvPr>
          <p:cNvCxnSpPr>
            <a:cxnSpLocks/>
          </p:cNvCxnSpPr>
          <p:nvPr/>
        </p:nvCxnSpPr>
        <p:spPr>
          <a:xfrm>
            <a:off x="5722230" y="2763289"/>
            <a:ext cx="0" cy="2393903"/>
          </a:xfrm>
          <a:prstGeom prst="line">
            <a:avLst/>
          </a:prstGeom>
          <a:ln w="6350">
            <a:solidFill>
              <a:schemeClr val="accent3"/>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AutoShape 3">
            <a:extLst>
              <a:ext uri="{FF2B5EF4-FFF2-40B4-BE49-F238E27FC236}">
                <a16:creationId xmlns:a16="http://schemas.microsoft.com/office/drawing/2014/main" id="{C7521DF4-1485-4E06-BDDE-8B3280D9B427}"/>
              </a:ext>
            </a:extLst>
          </p:cNvPr>
          <p:cNvSpPr>
            <a:spLocks noChangeArrowheads="1"/>
          </p:cNvSpPr>
          <p:nvPr/>
        </p:nvSpPr>
        <p:spPr bwMode="auto">
          <a:xfrm>
            <a:off x="5276604" y="5644547"/>
            <a:ext cx="3852860" cy="1967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200" dirty="0">
                <a:latin typeface="+mn-ea"/>
                <a:cs typeface="メイリオ" pitchFamily="50" charset="-128"/>
              </a:rPr>
              <a:t>項目の開始位置と改行位置が揃っている</a:t>
            </a:r>
            <a:endParaRPr lang="en-US" altLang="ja-JP" sz="1200" dirty="0">
              <a:latin typeface="+mn-ea"/>
              <a:cs typeface="メイリオ" pitchFamily="50" charset="-128"/>
            </a:endParaRPr>
          </a:p>
        </p:txBody>
      </p:sp>
      <p:cxnSp>
        <p:nvCxnSpPr>
          <p:cNvPr id="24" name="直線コネクタ 23">
            <a:extLst>
              <a:ext uri="{FF2B5EF4-FFF2-40B4-BE49-F238E27FC236}">
                <a16:creationId xmlns:a16="http://schemas.microsoft.com/office/drawing/2014/main" id="{193D1517-31CD-43DD-BC2F-83568793B4FD}"/>
              </a:ext>
            </a:extLst>
          </p:cNvPr>
          <p:cNvCxnSpPr>
            <a:cxnSpLocks/>
          </p:cNvCxnSpPr>
          <p:nvPr/>
        </p:nvCxnSpPr>
        <p:spPr>
          <a:xfrm>
            <a:off x="1244760" y="2763289"/>
            <a:ext cx="0" cy="2321895"/>
          </a:xfrm>
          <a:prstGeom prst="line">
            <a:avLst/>
          </a:prstGeom>
          <a:ln w="6350">
            <a:solidFill>
              <a:schemeClr val="accent3"/>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D3A72E39-95E2-4A48-8E2F-CC6BD160F2FF}"/>
              </a:ext>
            </a:extLst>
          </p:cNvPr>
          <p:cNvCxnSpPr>
            <a:cxnSpLocks/>
          </p:cNvCxnSpPr>
          <p:nvPr/>
        </p:nvCxnSpPr>
        <p:spPr>
          <a:xfrm flipV="1">
            <a:off x="1245020" y="5085184"/>
            <a:ext cx="0" cy="50405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7" name="AutoShape 3">
            <a:extLst>
              <a:ext uri="{FF2B5EF4-FFF2-40B4-BE49-F238E27FC236}">
                <a16:creationId xmlns:a16="http://schemas.microsoft.com/office/drawing/2014/main" id="{708DF64A-24EC-41C2-82DC-07DB521DA394}"/>
              </a:ext>
            </a:extLst>
          </p:cNvPr>
          <p:cNvSpPr>
            <a:spLocks noChangeArrowheads="1"/>
          </p:cNvSpPr>
          <p:nvPr/>
        </p:nvSpPr>
        <p:spPr bwMode="auto">
          <a:xfrm>
            <a:off x="812540" y="5644547"/>
            <a:ext cx="3852860" cy="1967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200" dirty="0">
                <a:latin typeface="+mn-ea"/>
                <a:cs typeface="メイリオ" pitchFamily="50" charset="-128"/>
              </a:rPr>
              <a:t>項目の開始位置と改行位置が不揃いになっている</a:t>
            </a:r>
            <a:endParaRPr lang="en-US" altLang="ja-JP" sz="1200" dirty="0">
              <a:latin typeface="+mn-ea"/>
              <a:cs typeface="メイリオ" pitchFamily="50" charset="-128"/>
            </a:endParaRPr>
          </a:p>
        </p:txBody>
      </p:sp>
      <p:sp>
        <p:nvSpPr>
          <p:cNvPr id="5" name="フッター プレースホルダー 4">
            <a:extLst>
              <a:ext uri="{FF2B5EF4-FFF2-40B4-BE49-F238E27FC236}">
                <a16:creationId xmlns:a16="http://schemas.microsoft.com/office/drawing/2014/main" id="{99DA3F3C-B331-4F08-AAD1-C1BB78D6F35C}"/>
              </a:ext>
            </a:extLst>
          </p:cNvPr>
          <p:cNvSpPr>
            <a:spLocks noGrp="1"/>
          </p:cNvSpPr>
          <p:nvPr>
            <p:ph type="ftr" sz="quarter" idx="10"/>
          </p:nvPr>
        </p:nvSpPr>
        <p:spPr/>
        <p:txBody>
          <a:bodyPr/>
          <a:lstStyle/>
          <a:p>
            <a:r>
              <a:rPr lang="en-US" altLang="ja-JP"/>
              <a:t>© Presentation Design</a:t>
            </a:r>
            <a:endParaRPr lang="ja-JP" altLang="en-US" dirty="0"/>
          </a:p>
        </p:txBody>
      </p:sp>
      <p:sp>
        <p:nvSpPr>
          <p:cNvPr id="6" name="スライド番号プレースホルダー 5">
            <a:extLst>
              <a:ext uri="{FF2B5EF4-FFF2-40B4-BE49-F238E27FC236}">
                <a16:creationId xmlns:a16="http://schemas.microsoft.com/office/drawing/2014/main" id="{629CB483-C5D5-48F0-A77A-870AA16A94EF}"/>
              </a:ext>
            </a:extLst>
          </p:cNvPr>
          <p:cNvSpPr>
            <a:spLocks noGrp="1"/>
          </p:cNvSpPr>
          <p:nvPr>
            <p:ph type="sldNum" sz="quarter" idx="11"/>
          </p:nvPr>
        </p:nvSpPr>
        <p:spPr/>
        <p:txBody>
          <a:bodyPr/>
          <a:lstStyle/>
          <a:p>
            <a:fld id="{FB3508C7-2FE0-4945-9CBD-863E05F850D2}" type="slidenum">
              <a:rPr lang="ja-JP" altLang="en-US" smtClean="0"/>
              <a:pPr/>
              <a:t>21</a:t>
            </a:fld>
            <a:endParaRPr lang="ja-JP" altLang="en-US" dirty="0"/>
          </a:p>
        </p:txBody>
      </p:sp>
    </p:spTree>
    <p:extLst>
      <p:ext uri="{BB962C8B-B14F-4D97-AF65-F5344CB8AC3E}">
        <p14:creationId xmlns:p14="http://schemas.microsoft.com/office/powerpoint/2010/main" val="1182407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72480" y="152636"/>
            <a:ext cx="9361040" cy="396044"/>
          </a:xfrm>
          <a:noFill/>
        </p:spPr>
        <p:txBody>
          <a:bodyPr/>
          <a:lstStyle/>
          <a:p>
            <a:r>
              <a:rPr lang="ja-JP" altLang="en-US" dirty="0">
                <a:solidFill>
                  <a:schemeClr val="bg1"/>
                </a:solidFill>
              </a:rPr>
              <a:t>箇条書き機能の使い方</a:t>
            </a:r>
            <a:endParaRPr kumimoji="1" lang="ja-JP" altLang="en-US" dirty="0">
              <a:solidFill>
                <a:schemeClr val="bg1"/>
              </a:solidFill>
            </a:endParaRPr>
          </a:p>
        </p:txBody>
      </p:sp>
      <p:pic>
        <p:nvPicPr>
          <p:cNvPr id="14" name="図 13" descr="グラフィカル ユーザー インターフェイス, アプリケーション&#10;&#10;自動的に生成された説明">
            <a:extLst>
              <a:ext uri="{FF2B5EF4-FFF2-40B4-BE49-F238E27FC236}">
                <a16:creationId xmlns:a16="http://schemas.microsoft.com/office/drawing/2014/main" id="{B662822A-4A37-4DAC-8A1B-421A96791EF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12801" y="1880828"/>
            <a:ext cx="8280400" cy="1314000"/>
          </a:xfrm>
          <a:prstGeom prst="rect">
            <a:avLst/>
          </a:prstGeom>
        </p:spPr>
      </p:pic>
      <p:pic>
        <p:nvPicPr>
          <p:cNvPr id="15" name="図 14">
            <a:extLst>
              <a:ext uri="{FF2B5EF4-FFF2-40B4-BE49-F238E27FC236}">
                <a16:creationId xmlns:a16="http://schemas.microsoft.com/office/drawing/2014/main" id="{8833F8D0-ABBE-44E9-81FC-01139DFCFAD1}"/>
              </a:ext>
            </a:extLst>
          </p:cNvPr>
          <p:cNvPicPr>
            <a:picLocks noChangeAspect="1"/>
          </p:cNvPicPr>
          <p:nvPr/>
        </p:nvPicPr>
        <p:blipFill>
          <a:blip r:embed="rId4"/>
          <a:stretch>
            <a:fillRect/>
          </a:stretch>
        </p:blipFill>
        <p:spPr>
          <a:xfrm>
            <a:off x="5588388" y="2740137"/>
            <a:ext cx="2723344" cy="3029123"/>
          </a:xfrm>
          <a:prstGeom prst="rect">
            <a:avLst/>
          </a:prstGeom>
        </p:spPr>
      </p:pic>
      <p:sp>
        <p:nvSpPr>
          <p:cNvPr id="17" name="AutoShape 3">
            <a:extLst>
              <a:ext uri="{FF2B5EF4-FFF2-40B4-BE49-F238E27FC236}">
                <a16:creationId xmlns:a16="http://schemas.microsoft.com/office/drawing/2014/main" id="{65336801-0DFF-44C6-B699-AE47701C6132}"/>
              </a:ext>
            </a:extLst>
          </p:cNvPr>
          <p:cNvSpPr>
            <a:spLocks noChangeArrowheads="1"/>
          </p:cNvSpPr>
          <p:nvPr/>
        </p:nvSpPr>
        <p:spPr bwMode="auto">
          <a:xfrm>
            <a:off x="4769721" y="980728"/>
            <a:ext cx="3603656" cy="56323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nSpc>
                <a:spcPct val="160000"/>
              </a:lnSpc>
              <a:buFont typeface="+mj-lt"/>
              <a:buAutoNum type="arabicPeriod"/>
            </a:pPr>
            <a:r>
              <a:rPr lang="ja-JP" altLang="en-US" sz="1200" dirty="0">
                <a:latin typeface="+mn-ea"/>
                <a:cs typeface="メイリオ" pitchFamily="50" charset="-128"/>
              </a:rPr>
              <a:t>箇条書きを適用したいテキストを選択した状態で、</a:t>
            </a:r>
            <a:endParaRPr lang="en-US" altLang="ja-JP" sz="1200" dirty="0">
              <a:latin typeface="+mn-ea"/>
              <a:cs typeface="メイリオ" pitchFamily="50" charset="-128"/>
            </a:endParaRPr>
          </a:p>
          <a:p>
            <a:pPr marL="628650" lvl="0">
              <a:lnSpc>
                <a:spcPct val="160000"/>
              </a:lnSpc>
            </a:pPr>
            <a:r>
              <a:rPr lang="ja-JP" altLang="en-US" sz="1200" dirty="0">
                <a:latin typeface="+mn-ea"/>
                <a:cs typeface="メイリオ" pitchFamily="50" charset="-128"/>
              </a:rPr>
              <a:t>ボタンをクリック</a:t>
            </a:r>
            <a:endParaRPr lang="en-US" altLang="ja-JP" sz="1200" dirty="0">
              <a:latin typeface="+mn-ea"/>
              <a:cs typeface="メイリオ" pitchFamily="50" charset="-128"/>
            </a:endParaRPr>
          </a:p>
        </p:txBody>
      </p:sp>
      <p:cxnSp>
        <p:nvCxnSpPr>
          <p:cNvPr id="21" name="直線コネクタ 20">
            <a:extLst>
              <a:ext uri="{FF2B5EF4-FFF2-40B4-BE49-F238E27FC236}">
                <a16:creationId xmlns:a16="http://schemas.microsoft.com/office/drawing/2014/main" id="{CD46CC4B-F5DC-4CB0-972F-56E5D01EE6DD}"/>
              </a:ext>
            </a:extLst>
          </p:cNvPr>
          <p:cNvCxnSpPr>
            <a:cxnSpLocks/>
          </p:cNvCxnSpPr>
          <p:nvPr/>
        </p:nvCxnSpPr>
        <p:spPr>
          <a:xfrm flipV="1">
            <a:off x="5741640" y="1655717"/>
            <a:ext cx="0" cy="828092"/>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2" name="AutoShape 3">
            <a:extLst>
              <a:ext uri="{FF2B5EF4-FFF2-40B4-BE49-F238E27FC236}">
                <a16:creationId xmlns:a16="http://schemas.microsoft.com/office/drawing/2014/main" id="{177A380F-DFCF-4810-93BF-DF70D229BEDE}"/>
              </a:ext>
            </a:extLst>
          </p:cNvPr>
          <p:cNvSpPr>
            <a:spLocks noChangeArrowheads="1"/>
          </p:cNvSpPr>
          <p:nvPr/>
        </p:nvSpPr>
        <p:spPr bwMode="auto">
          <a:xfrm>
            <a:off x="5556858" y="2498448"/>
            <a:ext cx="360040" cy="245575"/>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27" name="AutoShape 3">
            <a:extLst>
              <a:ext uri="{FF2B5EF4-FFF2-40B4-BE49-F238E27FC236}">
                <a16:creationId xmlns:a16="http://schemas.microsoft.com/office/drawing/2014/main" id="{78BB5D73-FDB2-4A1E-AAA3-E14FB65272BB}"/>
              </a:ext>
            </a:extLst>
          </p:cNvPr>
          <p:cNvSpPr>
            <a:spLocks noChangeArrowheads="1"/>
          </p:cNvSpPr>
          <p:nvPr/>
        </p:nvSpPr>
        <p:spPr bwMode="auto">
          <a:xfrm>
            <a:off x="6696202" y="2863085"/>
            <a:ext cx="607703" cy="614363"/>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pic>
        <p:nvPicPr>
          <p:cNvPr id="28" name="Picture 3" descr="Z:\PPTテンプレート\_2_コンテンツ｜パワーポイントデザイン｜アイコン\files-and-folders\cursor.png">
            <a:extLst>
              <a:ext uri="{FF2B5EF4-FFF2-40B4-BE49-F238E27FC236}">
                <a16:creationId xmlns:a16="http://schemas.microsoft.com/office/drawing/2014/main" id="{3226C2C9-C89F-4F28-BAD6-0EE708D0F41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45796" y="3268544"/>
            <a:ext cx="557905" cy="520711"/>
          </a:xfrm>
          <a:prstGeom prst="rect">
            <a:avLst/>
          </a:prstGeom>
          <a:noFill/>
          <a:extLst>
            <a:ext uri="{909E8E84-426E-40DD-AFC4-6F175D3DCCD1}">
              <a14:hiddenFill xmlns:a14="http://schemas.microsoft.com/office/drawing/2010/main">
                <a:solidFill>
                  <a:srgbClr val="FFFFFF"/>
                </a:solidFill>
              </a14:hiddenFill>
            </a:ext>
          </a:extLst>
        </p:spPr>
      </p:pic>
      <p:sp>
        <p:nvSpPr>
          <p:cNvPr id="29" name="AutoShape 3">
            <a:extLst>
              <a:ext uri="{FF2B5EF4-FFF2-40B4-BE49-F238E27FC236}">
                <a16:creationId xmlns:a16="http://schemas.microsoft.com/office/drawing/2014/main" id="{51553083-46A6-4A2C-B7EF-F1A4D2239A49}"/>
              </a:ext>
            </a:extLst>
          </p:cNvPr>
          <p:cNvSpPr>
            <a:spLocks noChangeArrowheads="1"/>
          </p:cNvSpPr>
          <p:nvPr/>
        </p:nvSpPr>
        <p:spPr bwMode="auto">
          <a:xfrm>
            <a:off x="3440832" y="3599933"/>
            <a:ext cx="1811716"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just">
              <a:lnSpc>
                <a:spcPct val="120000"/>
              </a:lnSpc>
              <a:buFont typeface="+mj-lt"/>
              <a:buAutoNum type="arabicPeriod" startAt="2"/>
            </a:pPr>
            <a:r>
              <a:rPr lang="ja-JP" altLang="en-US" sz="1200" dirty="0">
                <a:latin typeface="+mn-ea"/>
                <a:cs typeface="メイリオ" pitchFamily="50" charset="-128"/>
              </a:rPr>
              <a:t>適用したい行頭記号を選択</a:t>
            </a:r>
            <a:endParaRPr lang="en-US" altLang="ja-JP" sz="1200" dirty="0">
              <a:latin typeface="+mn-ea"/>
              <a:cs typeface="メイリオ" pitchFamily="50" charset="-128"/>
            </a:endParaRPr>
          </a:p>
        </p:txBody>
      </p:sp>
      <p:cxnSp>
        <p:nvCxnSpPr>
          <p:cNvPr id="30" name="直線コネクタ 29">
            <a:extLst>
              <a:ext uri="{FF2B5EF4-FFF2-40B4-BE49-F238E27FC236}">
                <a16:creationId xmlns:a16="http://schemas.microsoft.com/office/drawing/2014/main" id="{2FF74D67-40F6-49B6-B6ED-6387BFC3759C}"/>
              </a:ext>
            </a:extLst>
          </p:cNvPr>
          <p:cNvCxnSpPr>
            <a:cxnSpLocks/>
          </p:cNvCxnSpPr>
          <p:nvPr/>
        </p:nvCxnSpPr>
        <p:spPr>
          <a:xfrm flipV="1">
            <a:off x="6137684" y="3167885"/>
            <a:ext cx="540000" cy="54000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A56168EF-F917-436E-B724-489576128E82}"/>
              </a:ext>
            </a:extLst>
          </p:cNvPr>
          <p:cNvCxnSpPr>
            <a:cxnSpLocks/>
          </p:cNvCxnSpPr>
          <p:nvPr/>
        </p:nvCxnSpPr>
        <p:spPr>
          <a:xfrm>
            <a:off x="5345410" y="3707885"/>
            <a:ext cx="784457"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8B170B5-881A-45B1-BC1C-631E7EF4F728}"/>
              </a:ext>
            </a:extLst>
          </p:cNvPr>
          <p:cNvCxnSpPr>
            <a:cxnSpLocks/>
          </p:cNvCxnSpPr>
          <p:nvPr/>
        </p:nvCxnSpPr>
        <p:spPr>
          <a:xfrm>
            <a:off x="5345410" y="5517232"/>
            <a:ext cx="324222"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AutoShape 3">
            <a:extLst>
              <a:ext uri="{FF2B5EF4-FFF2-40B4-BE49-F238E27FC236}">
                <a16:creationId xmlns:a16="http://schemas.microsoft.com/office/drawing/2014/main" id="{35853793-3489-4966-BE1E-FB91CD0A4A14}"/>
              </a:ext>
            </a:extLst>
          </p:cNvPr>
          <p:cNvSpPr>
            <a:spLocks noChangeArrowheads="1"/>
          </p:cNvSpPr>
          <p:nvPr/>
        </p:nvSpPr>
        <p:spPr bwMode="auto">
          <a:xfrm>
            <a:off x="3440831" y="5412716"/>
            <a:ext cx="1811716"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71450" lvl="0" indent="-171450" algn="just">
              <a:lnSpc>
                <a:spcPct val="120000"/>
              </a:lnSpc>
              <a:buFont typeface="メイリオ" panose="020B0604030504040204" pitchFamily="50" charset="-128"/>
              <a:buChar char="✱"/>
            </a:pPr>
            <a:r>
              <a:rPr lang="ja-JP" altLang="en-US" sz="1200" dirty="0">
                <a:latin typeface="+mn-ea"/>
                <a:cs typeface="メイリオ" pitchFamily="50" charset="-128"/>
              </a:rPr>
              <a:t>細かい調節を行う場合には、こちらを使用</a:t>
            </a:r>
            <a:endParaRPr lang="en-US" altLang="ja-JP" sz="1200" dirty="0">
              <a:latin typeface="+mn-ea"/>
              <a:cs typeface="メイリオ" pitchFamily="50" charset="-128"/>
            </a:endParaRPr>
          </a:p>
        </p:txBody>
      </p:sp>
      <p:grpSp>
        <p:nvGrpSpPr>
          <p:cNvPr id="34" name="グループ化 33">
            <a:extLst>
              <a:ext uri="{FF2B5EF4-FFF2-40B4-BE49-F238E27FC236}">
                <a16:creationId xmlns:a16="http://schemas.microsoft.com/office/drawing/2014/main" id="{1A7A8C0A-A728-43F3-BE73-FA60536332CB}"/>
              </a:ext>
            </a:extLst>
          </p:cNvPr>
          <p:cNvGrpSpPr/>
          <p:nvPr/>
        </p:nvGrpSpPr>
        <p:grpSpPr>
          <a:xfrm>
            <a:off x="5000507" y="1284831"/>
            <a:ext cx="309274" cy="309274"/>
            <a:chOff x="5678903" y="1680875"/>
            <a:chExt cx="309274" cy="309274"/>
          </a:xfrm>
        </p:grpSpPr>
        <p:sp>
          <p:nvSpPr>
            <p:cNvPr id="35" name="楕円 34">
              <a:extLst>
                <a:ext uri="{FF2B5EF4-FFF2-40B4-BE49-F238E27FC236}">
                  <a16:creationId xmlns:a16="http://schemas.microsoft.com/office/drawing/2014/main" id="{111FE114-BFDA-4B5C-9319-798297E4E6F1}"/>
                </a:ext>
              </a:extLst>
            </p:cNvPr>
            <p:cNvSpPr>
              <a:spLocks noChangeAspect="1"/>
            </p:cNvSpPr>
            <p:nvPr/>
          </p:nvSpPr>
          <p:spPr bwMode="auto">
            <a:xfrm>
              <a:off x="5678903" y="1680875"/>
              <a:ext cx="309274" cy="309274"/>
            </a:xfrm>
            <a:prstGeom prst="ellipse">
              <a:avLst/>
            </a:prstGeom>
            <a:solidFill>
              <a:schemeClr val="bg1"/>
            </a:solidFill>
            <a:ln w="57150">
              <a:solidFill>
                <a:schemeClr val="tx1">
                  <a:lumMod val="25000"/>
                  <a:lumOff val="75000"/>
                </a:schemeClr>
              </a:solidFill>
            </a:ln>
            <a:effectLst/>
          </p:spPr>
          <p:txBody>
            <a:bodyPr wrap="square" lIns="0" tIns="0" rIns="0" bIns="0" rtlCol="0" anchor="ctr" anchorCtr="0">
              <a:noAutofit/>
            </a:bodyPr>
            <a:lstStyle/>
            <a:p>
              <a:pPr algn="just">
                <a:lnSpc>
                  <a:spcPct val="130000"/>
                </a:lnSpc>
              </a:pPr>
              <a:endParaRPr kumimoji="1" lang="ja-JP" altLang="en-US" sz="900" dirty="0">
                <a:latin typeface="+mn-ea"/>
                <a:cs typeface="メイリオ" pitchFamily="50" charset="-128"/>
              </a:endParaRPr>
            </a:p>
          </p:txBody>
        </p:sp>
        <p:pic>
          <p:nvPicPr>
            <p:cNvPr id="36" name="図 35" descr="アイコン&#10;&#10;自動的に生成された説明">
              <a:extLst>
                <a:ext uri="{FF2B5EF4-FFF2-40B4-BE49-F238E27FC236}">
                  <a16:creationId xmlns:a16="http://schemas.microsoft.com/office/drawing/2014/main" id="{1FCDA2FD-E149-4D7A-8909-BE8A413F78FF}"/>
                </a:ext>
              </a:extLst>
            </p:cNvPr>
            <p:cNvPicPr>
              <a:picLocks noChangeAspect="1"/>
            </p:cNvPicPr>
            <p:nvPr/>
          </p:nvPicPr>
          <p:blipFill>
            <a:blip r:embed="rId6"/>
            <a:stretch>
              <a:fillRect/>
            </a:stretch>
          </p:blipFill>
          <p:spPr>
            <a:xfrm>
              <a:off x="5743985" y="1745957"/>
              <a:ext cx="179111" cy="179111"/>
            </a:xfrm>
            <a:prstGeom prst="rect">
              <a:avLst/>
            </a:prstGeom>
          </p:spPr>
        </p:pic>
      </p:grpSp>
      <p:sp>
        <p:nvSpPr>
          <p:cNvPr id="5" name="フッター プレースホルダー 4">
            <a:extLst>
              <a:ext uri="{FF2B5EF4-FFF2-40B4-BE49-F238E27FC236}">
                <a16:creationId xmlns:a16="http://schemas.microsoft.com/office/drawing/2014/main" id="{4A7E104B-747C-469C-B2BB-3377847CCCC6}"/>
              </a:ext>
            </a:extLst>
          </p:cNvPr>
          <p:cNvSpPr>
            <a:spLocks noGrp="1"/>
          </p:cNvSpPr>
          <p:nvPr>
            <p:ph type="ftr" sz="quarter" idx="10"/>
          </p:nvPr>
        </p:nvSpPr>
        <p:spPr/>
        <p:txBody>
          <a:bodyPr/>
          <a:lstStyle/>
          <a:p>
            <a:r>
              <a:rPr lang="en-US" altLang="ja-JP"/>
              <a:t>© Presentation Design</a:t>
            </a:r>
            <a:endParaRPr lang="ja-JP" altLang="en-US" dirty="0"/>
          </a:p>
        </p:txBody>
      </p:sp>
      <p:sp>
        <p:nvSpPr>
          <p:cNvPr id="6" name="スライド番号プレースホルダー 5">
            <a:extLst>
              <a:ext uri="{FF2B5EF4-FFF2-40B4-BE49-F238E27FC236}">
                <a16:creationId xmlns:a16="http://schemas.microsoft.com/office/drawing/2014/main" id="{E830EE92-7510-42C5-B4EF-8314A66E567E}"/>
              </a:ext>
            </a:extLst>
          </p:cNvPr>
          <p:cNvSpPr>
            <a:spLocks noGrp="1"/>
          </p:cNvSpPr>
          <p:nvPr>
            <p:ph type="sldNum" sz="quarter" idx="11"/>
          </p:nvPr>
        </p:nvSpPr>
        <p:spPr/>
        <p:txBody>
          <a:bodyPr/>
          <a:lstStyle/>
          <a:p>
            <a:fld id="{FB3508C7-2FE0-4945-9CBD-863E05F850D2}" type="slidenum">
              <a:rPr lang="ja-JP" altLang="en-US" smtClean="0"/>
              <a:pPr/>
              <a:t>22</a:t>
            </a:fld>
            <a:endParaRPr lang="ja-JP" altLang="en-US" dirty="0"/>
          </a:p>
        </p:txBody>
      </p:sp>
    </p:spTree>
    <p:extLst>
      <p:ext uri="{BB962C8B-B14F-4D97-AF65-F5344CB8AC3E}">
        <p14:creationId xmlns:p14="http://schemas.microsoft.com/office/powerpoint/2010/main" val="360332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72480" y="152636"/>
            <a:ext cx="9361040" cy="396044"/>
          </a:xfrm>
          <a:noFill/>
        </p:spPr>
        <p:txBody>
          <a:bodyPr/>
          <a:lstStyle/>
          <a:p>
            <a:r>
              <a:rPr lang="en-US" altLang="ja-JP" dirty="0"/>
              <a:t>12. </a:t>
            </a:r>
            <a:r>
              <a:rPr lang="ja-JP" altLang="en-US" dirty="0"/>
              <a:t>表</a:t>
            </a:r>
            <a:endParaRPr kumimoji="1" lang="ja-JP" altLang="en-US" dirty="0"/>
          </a:p>
        </p:txBody>
      </p:sp>
      <p:sp>
        <p:nvSpPr>
          <p:cNvPr id="47" name="AutoShape 3"/>
          <p:cNvSpPr>
            <a:spLocks noChangeArrowheads="1"/>
          </p:cNvSpPr>
          <p:nvPr/>
        </p:nvSpPr>
        <p:spPr bwMode="auto">
          <a:xfrm>
            <a:off x="812800" y="972000"/>
            <a:ext cx="8280399"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表は、パワーポイントの「表」を機能利用する。罫線の有無や背景色・文字の配置を工夫して「見やすさ」に配慮する。</a:t>
            </a:r>
          </a:p>
        </p:txBody>
      </p:sp>
      <p:graphicFrame>
        <p:nvGraphicFramePr>
          <p:cNvPr id="26" name="Group 55"/>
          <p:cNvGraphicFramePr>
            <a:graphicFrameLocks noGrp="1"/>
          </p:cNvGraphicFramePr>
          <p:nvPr>
            <p:extLst>
              <p:ext uri="{D42A27DB-BD31-4B8C-83A1-F6EECF244321}">
                <p14:modId xmlns:p14="http://schemas.microsoft.com/office/powerpoint/2010/main" val="4162326913"/>
              </p:ext>
            </p:extLst>
          </p:nvPr>
        </p:nvGraphicFramePr>
        <p:xfrm>
          <a:off x="1676400" y="3247063"/>
          <a:ext cx="6553200" cy="1701456"/>
        </p:xfrm>
        <a:graphic>
          <a:graphicData uri="http://schemas.openxmlformats.org/drawingml/2006/table">
            <a:tbl>
              <a:tblPr/>
              <a:tblGrid>
                <a:gridCol w="504292">
                  <a:extLst>
                    <a:ext uri="{9D8B030D-6E8A-4147-A177-3AD203B41FA5}">
                      <a16:colId xmlns:a16="http://schemas.microsoft.com/office/drawing/2014/main" val="20000"/>
                    </a:ext>
                  </a:extLst>
                </a:gridCol>
                <a:gridCol w="1822156">
                  <a:extLst>
                    <a:ext uri="{9D8B030D-6E8A-4147-A177-3AD203B41FA5}">
                      <a16:colId xmlns:a16="http://schemas.microsoft.com/office/drawing/2014/main" val="20001"/>
                    </a:ext>
                  </a:extLst>
                </a:gridCol>
                <a:gridCol w="589749">
                  <a:extLst>
                    <a:ext uri="{9D8B030D-6E8A-4147-A177-3AD203B41FA5}">
                      <a16:colId xmlns:a16="http://schemas.microsoft.com/office/drawing/2014/main" val="20002"/>
                    </a:ext>
                  </a:extLst>
                </a:gridCol>
                <a:gridCol w="589749">
                  <a:extLst>
                    <a:ext uri="{9D8B030D-6E8A-4147-A177-3AD203B41FA5}">
                      <a16:colId xmlns:a16="http://schemas.microsoft.com/office/drawing/2014/main" val="2454083825"/>
                    </a:ext>
                  </a:extLst>
                </a:gridCol>
                <a:gridCol w="1523627">
                  <a:extLst>
                    <a:ext uri="{9D8B030D-6E8A-4147-A177-3AD203B41FA5}">
                      <a16:colId xmlns:a16="http://schemas.microsoft.com/office/drawing/2014/main" val="20003"/>
                    </a:ext>
                  </a:extLst>
                </a:gridCol>
                <a:gridCol w="1523627">
                  <a:extLst>
                    <a:ext uri="{9D8B030D-6E8A-4147-A177-3AD203B41FA5}">
                      <a16:colId xmlns:a16="http://schemas.microsoft.com/office/drawing/2014/main" val="20004"/>
                    </a:ext>
                  </a:extLst>
                </a:gridCol>
              </a:tblGrid>
              <a:tr h="285750">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a:t>
                      </a:r>
                      <a:endParaRPr kumimoji="1" lang="ja-JP" altLang="en-US"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項目</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数量</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単位</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単価</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合計</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80988">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1</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プレデザイン</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1</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案</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\50,000</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\50,000</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5750">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2</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ベースデザイン</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3</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式</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\100,000</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\300,000</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3</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ページデザイン</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10</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頁</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\25,000</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\250,000</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4" name="AutoShape 3">
            <a:extLst>
              <a:ext uri="{FF2B5EF4-FFF2-40B4-BE49-F238E27FC236}">
                <a16:creationId xmlns:a16="http://schemas.microsoft.com/office/drawing/2014/main" id="{2FAFEFFC-9A9B-4C49-8F4C-7ACF9D033588}"/>
              </a:ext>
            </a:extLst>
          </p:cNvPr>
          <p:cNvSpPr>
            <a:spLocks noChangeArrowheads="1"/>
          </p:cNvSpPr>
          <p:nvPr/>
        </p:nvSpPr>
        <p:spPr bwMode="auto">
          <a:xfrm>
            <a:off x="4656075" y="1881188"/>
            <a:ext cx="593850"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表</a:t>
            </a:r>
          </a:p>
        </p:txBody>
      </p:sp>
      <p:sp>
        <p:nvSpPr>
          <p:cNvPr id="5" name="フッター プレースホルダー 4">
            <a:extLst>
              <a:ext uri="{FF2B5EF4-FFF2-40B4-BE49-F238E27FC236}">
                <a16:creationId xmlns:a16="http://schemas.microsoft.com/office/drawing/2014/main" id="{BF6C71B5-9051-4FA5-9D29-A7EEF305E71E}"/>
              </a:ext>
            </a:extLst>
          </p:cNvPr>
          <p:cNvSpPr>
            <a:spLocks noGrp="1"/>
          </p:cNvSpPr>
          <p:nvPr>
            <p:ph type="ftr" sz="quarter" idx="10"/>
          </p:nvPr>
        </p:nvSpPr>
        <p:spPr/>
        <p:txBody>
          <a:bodyPr/>
          <a:lstStyle/>
          <a:p>
            <a:r>
              <a:rPr lang="en-US" altLang="ja-JP"/>
              <a:t>© Presentation Design</a:t>
            </a:r>
            <a:endParaRPr lang="ja-JP" altLang="en-US" dirty="0"/>
          </a:p>
        </p:txBody>
      </p:sp>
      <p:sp>
        <p:nvSpPr>
          <p:cNvPr id="6" name="スライド番号プレースホルダー 5">
            <a:extLst>
              <a:ext uri="{FF2B5EF4-FFF2-40B4-BE49-F238E27FC236}">
                <a16:creationId xmlns:a16="http://schemas.microsoft.com/office/drawing/2014/main" id="{66C668A7-0E76-4BA7-9842-E85A0BC054F2}"/>
              </a:ext>
            </a:extLst>
          </p:cNvPr>
          <p:cNvSpPr>
            <a:spLocks noGrp="1"/>
          </p:cNvSpPr>
          <p:nvPr>
            <p:ph type="sldNum" sz="quarter" idx="11"/>
          </p:nvPr>
        </p:nvSpPr>
        <p:spPr/>
        <p:txBody>
          <a:bodyPr/>
          <a:lstStyle/>
          <a:p>
            <a:fld id="{FB3508C7-2FE0-4945-9CBD-863E05F850D2}" type="slidenum">
              <a:rPr lang="ja-JP" altLang="en-US" smtClean="0"/>
              <a:pPr/>
              <a:t>23</a:t>
            </a:fld>
            <a:endParaRPr lang="ja-JP" altLang="en-US" dirty="0"/>
          </a:p>
        </p:txBody>
      </p:sp>
      <p:sp>
        <p:nvSpPr>
          <p:cNvPr id="32" name="AutoShape 3">
            <a:extLst>
              <a:ext uri="{FF2B5EF4-FFF2-40B4-BE49-F238E27FC236}">
                <a16:creationId xmlns:a16="http://schemas.microsoft.com/office/drawing/2014/main" id="{A49F4A1A-C0AD-40AE-8033-D86BD26BEED2}"/>
              </a:ext>
            </a:extLst>
          </p:cNvPr>
          <p:cNvSpPr>
            <a:spLocks noChangeArrowheads="1"/>
          </p:cNvSpPr>
          <p:nvPr/>
        </p:nvSpPr>
        <p:spPr bwMode="auto">
          <a:xfrm>
            <a:off x="2180692" y="2526983"/>
            <a:ext cx="1584176"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200" dirty="0">
                <a:latin typeface="+mn-ea"/>
                <a:cs typeface="メイリオ" pitchFamily="50" charset="-128"/>
              </a:rPr>
              <a:t>セル内にはしっかりと余白をとる</a:t>
            </a:r>
            <a:endParaRPr lang="en-US" altLang="ja-JP" sz="1200" dirty="0">
              <a:latin typeface="+mn-ea"/>
              <a:cs typeface="メイリオ" pitchFamily="50" charset="-128"/>
            </a:endParaRPr>
          </a:p>
        </p:txBody>
      </p:sp>
      <p:sp>
        <p:nvSpPr>
          <p:cNvPr id="36" name="AutoShape 3">
            <a:extLst>
              <a:ext uri="{FF2B5EF4-FFF2-40B4-BE49-F238E27FC236}">
                <a16:creationId xmlns:a16="http://schemas.microsoft.com/office/drawing/2014/main" id="{7586EBFD-3086-4F6B-BC3E-869E41028847}"/>
              </a:ext>
            </a:extLst>
          </p:cNvPr>
          <p:cNvSpPr>
            <a:spLocks noChangeArrowheads="1"/>
          </p:cNvSpPr>
          <p:nvPr/>
        </p:nvSpPr>
        <p:spPr bwMode="auto">
          <a:xfrm>
            <a:off x="5277038" y="2526983"/>
            <a:ext cx="2952326"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200" dirty="0">
                <a:latin typeface="+mn-ea"/>
                <a:cs typeface="メイリオ" pitchFamily="50" charset="-128"/>
              </a:rPr>
              <a:t>ヘッダー行には背景色にサブカラーを使い、バリュー行との違いを表現</a:t>
            </a:r>
            <a:endParaRPr lang="en-US" altLang="ja-JP" sz="1200" dirty="0">
              <a:latin typeface="+mn-ea"/>
              <a:cs typeface="メイリオ" pitchFamily="50" charset="-128"/>
            </a:endParaRPr>
          </a:p>
        </p:txBody>
      </p:sp>
      <p:sp>
        <p:nvSpPr>
          <p:cNvPr id="37" name="AutoShape 3">
            <a:extLst>
              <a:ext uri="{FF2B5EF4-FFF2-40B4-BE49-F238E27FC236}">
                <a16:creationId xmlns:a16="http://schemas.microsoft.com/office/drawing/2014/main" id="{E676D03C-3ECE-495A-A76A-947CDD5FE450}"/>
              </a:ext>
            </a:extLst>
          </p:cNvPr>
          <p:cNvSpPr>
            <a:spLocks noChangeArrowheads="1"/>
          </p:cNvSpPr>
          <p:nvPr/>
        </p:nvSpPr>
        <p:spPr bwMode="auto">
          <a:xfrm>
            <a:off x="1496616" y="5227283"/>
            <a:ext cx="1584412"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200" dirty="0">
                <a:latin typeface="+mn-ea"/>
                <a:cs typeface="メイリオ" pitchFamily="50" charset="-128"/>
              </a:rPr>
              <a:t>文字数の変動が少ないものはセンター揃え</a:t>
            </a:r>
            <a:endParaRPr lang="en-US" altLang="ja-JP" sz="1200" dirty="0">
              <a:latin typeface="+mn-ea"/>
              <a:cs typeface="メイリオ" pitchFamily="50" charset="-128"/>
            </a:endParaRPr>
          </a:p>
        </p:txBody>
      </p:sp>
      <p:sp>
        <p:nvSpPr>
          <p:cNvPr id="38" name="AutoShape 3">
            <a:extLst>
              <a:ext uri="{FF2B5EF4-FFF2-40B4-BE49-F238E27FC236}">
                <a16:creationId xmlns:a16="http://schemas.microsoft.com/office/drawing/2014/main" id="{8DA55169-2534-4BB9-9550-ED1224C73241}"/>
              </a:ext>
            </a:extLst>
          </p:cNvPr>
          <p:cNvSpPr>
            <a:spLocks noChangeArrowheads="1"/>
          </p:cNvSpPr>
          <p:nvPr/>
        </p:nvSpPr>
        <p:spPr bwMode="auto">
          <a:xfrm>
            <a:off x="5435207" y="5227283"/>
            <a:ext cx="2938173"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200" dirty="0">
                <a:latin typeface="+mn-ea"/>
                <a:cs typeface="メイリオ" pitchFamily="50" charset="-128"/>
              </a:rPr>
              <a:t>数値は「右揃え（カンマを併用）」で記載しておくと、桁数の変化に気づきやすい</a:t>
            </a:r>
            <a:endParaRPr lang="en-US" altLang="ja-JP" sz="1200" dirty="0">
              <a:latin typeface="+mn-ea"/>
              <a:cs typeface="メイリオ" pitchFamily="50" charset="-128"/>
            </a:endParaRPr>
          </a:p>
        </p:txBody>
      </p:sp>
      <p:sp>
        <p:nvSpPr>
          <p:cNvPr id="39" name="AutoShape 3">
            <a:extLst>
              <a:ext uri="{FF2B5EF4-FFF2-40B4-BE49-F238E27FC236}">
                <a16:creationId xmlns:a16="http://schemas.microsoft.com/office/drawing/2014/main" id="{70F129B5-CD32-447A-AD65-456BC5BC0977}"/>
              </a:ext>
            </a:extLst>
          </p:cNvPr>
          <p:cNvSpPr>
            <a:spLocks noChangeArrowheads="1"/>
          </p:cNvSpPr>
          <p:nvPr/>
        </p:nvSpPr>
        <p:spPr bwMode="auto">
          <a:xfrm>
            <a:off x="3584731" y="5227283"/>
            <a:ext cx="1404273"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200" dirty="0">
                <a:latin typeface="+mn-ea"/>
                <a:cs typeface="メイリオ" pitchFamily="50" charset="-128"/>
              </a:rPr>
              <a:t>名詞は原則「左揃え（両端揃え）」</a:t>
            </a:r>
            <a:endParaRPr lang="en-US" altLang="ja-JP" sz="1200" dirty="0">
              <a:latin typeface="+mn-ea"/>
              <a:cs typeface="メイリオ" pitchFamily="50" charset="-128"/>
            </a:endParaRPr>
          </a:p>
        </p:txBody>
      </p:sp>
      <p:cxnSp>
        <p:nvCxnSpPr>
          <p:cNvPr id="40" name="直線コネクタ 39">
            <a:extLst>
              <a:ext uri="{FF2B5EF4-FFF2-40B4-BE49-F238E27FC236}">
                <a16:creationId xmlns:a16="http://schemas.microsoft.com/office/drawing/2014/main" id="{B77A501C-FBE3-4EBB-B17B-9D5B8C2FCB51}"/>
              </a:ext>
            </a:extLst>
          </p:cNvPr>
          <p:cNvCxnSpPr>
            <a:cxnSpLocks/>
          </p:cNvCxnSpPr>
          <p:nvPr/>
        </p:nvCxnSpPr>
        <p:spPr>
          <a:xfrm flipV="1">
            <a:off x="2576736" y="3032956"/>
            <a:ext cx="0" cy="723381"/>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E4EC7BDF-C0B6-41F8-AEB5-1B46BA766727}"/>
              </a:ext>
            </a:extLst>
          </p:cNvPr>
          <p:cNvCxnSpPr>
            <a:cxnSpLocks/>
          </p:cNvCxnSpPr>
          <p:nvPr/>
        </p:nvCxnSpPr>
        <p:spPr>
          <a:xfrm flipV="1">
            <a:off x="6393160" y="3032956"/>
            <a:ext cx="0" cy="396044"/>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5E92AA6D-0EB4-44EE-9A28-F96CCF58A1F5}"/>
              </a:ext>
            </a:extLst>
          </p:cNvPr>
          <p:cNvCxnSpPr>
            <a:cxnSpLocks/>
          </p:cNvCxnSpPr>
          <p:nvPr/>
        </p:nvCxnSpPr>
        <p:spPr>
          <a:xfrm flipV="1">
            <a:off x="1928664" y="4841111"/>
            <a:ext cx="0" cy="316081"/>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3E19DFF-B6A7-4CED-8A1F-B41D65425B9F}"/>
              </a:ext>
            </a:extLst>
          </p:cNvPr>
          <p:cNvCxnSpPr>
            <a:cxnSpLocks/>
          </p:cNvCxnSpPr>
          <p:nvPr/>
        </p:nvCxnSpPr>
        <p:spPr>
          <a:xfrm flipH="1" flipV="1">
            <a:off x="3584848" y="4833156"/>
            <a:ext cx="324072" cy="32403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8AD55B18-BC1E-4C8B-A8F0-714FD8E94B4B}"/>
              </a:ext>
            </a:extLst>
          </p:cNvPr>
          <p:cNvCxnSpPr>
            <a:cxnSpLocks/>
          </p:cNvCxnSpPr>
          <p:nvPr/>
        </p:nvCxnSpPr>
        <p:spPr>
          <a:xfrm flipV="1">
            <a:off x="6393160" y="4841111"/>
            <a:ext cx="0" cy="316081"/>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597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2AC7111B-DA2F-4695-8052-C45B6497BC17}"/>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12C7C362-3D05-44CE-9576-5BB546DECFD9}"/>
              </a:ext>
            </a:extLst>
          </p:cNvPr>
          <p:cNvSpPr>
            <a:spLocks noGrp="1"/>
          </p:cNvSpPr>
          <p:nvPr>
            <p:ph type="sldNum" sz="quarter" idx="11"/>
          </p:nvPr>
        </p:nvSpPr>
        <p:spPr/>
        <p:txBody>
          <a:bodyPr/>
          <a:lstStyle/>
          <a:p>
            <a:fld id="{FB3508C7-2FE0-4945-9CBD-863E05F850D2}" type="slidenum">
              <a:rPr lang="ja-JP" altLang="en-US" smtClean="0"/>
              <a:pPr/>
              <a:t>24</a:t>
            </a:fld>
            <a:endParaRPr lang="ja-JP" altLang="en-US" dirty="0"/>
          </a:p>
        </p:txBody>
      </p:sp>
      <p:sp>
        <p:nvSpPr>
          <p:cNvPr id="5" name="タイトル 4">
            <a:extLst>
              <a:ext uri="{FF2B5EF4-FFF2-40B4-BE49-F238E27FC236}">
                <a16:creationId xmlns:a16="http://schemas.microsoft.com/office/drawing/2014/main" id="{980FA5B1-A5DA-4CA5-A21D-AF86CE8A5D62}"/>
              </a:ext>
            </a:extLst>
          </p:cNvPr>
          <p:cNvSpPr>
            <a:spLocks noGrp="1"/>
          </p:cNvSpPr>
          <p:nvPr>
            <p:ph type="title"/>
          </p:nvPr>
        </p:nvSpPr>
        <p:spPr/>
        <p:txBody>
          <a:bodyPr/>
          <a:lstStyle/>
          <a:p>
            <a:r>
              <a:rPr lang="ja-JP" altLang="en-US" dirty="0">
                <a:latin typeface="+mj-ea"/>
              </a:rPr>
              <a:t>表の挿入｜表機能の使い方</a:t>
            </a:r>
            <a:endParaRPr lang="ja-JP" altLang="en-US" dirty="0"/>
          </a:p>
        </p:txBody>
      </p:sp>
      <p:pic>
        <p:nvPicPr>
          <p:cNvPr id="6" name="図 5">
            <a:extLst>
              <a:ext uri="{FF2B5EF4-FFF2-40B4-BE49-F238E27FC236}">
                <a16:creationId xmlns:a16="http://schemas.microsoft.com/office/drawing/2014/main" id="{E5EDE9DC-4008-47E1-95AF-1B7E2545052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12800" y="2765020"/>
            <a:ext cx="8280399" cy="1314000"/>
          </a:xfrm>
          <a:prstGeom prst="rect">
            <a:avLst/>
          </a:prstGeom>
          <a:ln w="6350">
            <a:noFill/>
          </a:ln>
        </p:spPr>
      </p:pic>
      <p:sp>
        <p:nvSpPr>
          <p:cNvPr id="7" name="AutoShape 3">
            <a:extLst>
              <a:ext uri="{FF2B5EF4-FFF2-40B4-BE49-F238E27FC236}">
                <a16:creationId xmlns:a16="http://schemas.microsoft.com/office/drawing/2014/main" id="{25EA664D-D253-44A8-BCF3-5FB52D28D6A2}"/>
              </a:ext>
            </a:extLst>
          </p:cNvPr>
          <p:cNvSpPr>
            <a:spLocks noChangeArrowheads="1"/>
          </p:cNvSpPr>
          <p:nvPr/>
        </p:nvSpPr>
        <p:spPr bwMode="auto">
          <a:xfrm>
            <a:off x="1181215" y="4486075"/>
            <a:ext cx="2223612" cy="21236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20000"/>
              </a:lnSpc>
            </a:pPr>
            <a:r>
              <a:rPr lang="en-US" altLang="ja-JP" sz="1200" dirty="0">
                <a:latin typeface="+mn-ea"/>
                <a:cs typeface="メイリオ" pitchFamily="50" charset="-128"/>
              </a:rPr>
              <a:t>2.</a:t>
            </a:r>
            <a:r>
              <a:rPr lang="ja-JP" altLang="en-US" sz="1200" dirty="0">
                <a:latin typeface="+mn-ea"/>
                <a:cs typeface="メイリオ" pitchFamily="50" charset="-128"/>
              </a:rPr>
              <a:t>　　　ボタンをクリック</a:t>
            </a:r>
            <a:endParaRPr lang="en-US" altLang="ja-JP" sz="1200" dirty="0">
              <a:latin typeface="+mn-ea"/>
              <a:cs typeface="メイリオ" pitchFamily="50" charset="-128"/>
            </a:endParaRPr>
          </a:p>
        </p:txBody>
      </p:sp>
      <p:grpSp>
        <p:nvGrpSpPr>
          <p:cNvPr id="8" name="グループ化 7">
            <a:extLst>
              <a:ext uri="{FF2B5EF4-FFF2-40B4-BE49-F238E27FC236}">
                <a16:creationId xmlns:a16="http://schemas.microsoft.com/office/drawing/2014/main" id="{AAC39F2A-BAD3-4FD3-9DC8-81A0F6C52E2E}"/>
              </a:ext>
            </a:extLst>
          </p:cNvPr>
          <p:cNvGrpSpPr/>
          <p:nvPr/>
        </p:nvGrpSpPr>
        <p:grpSpPr>
          <a:xfrm>
            <a:off x="1406136" y="4437112"/>
            <a:ext cx="309274" cy="309274"/>
            <a:chOff x="3899756" y="1691488"/>
            <a:chExt cx="309274" cy="309274"/>
          </a:xfrm>
        </p:grpSpPr>
        <p:sp>
          <p:nvSpPr>
            <p:cNvPr id="9" name="楕円 8">
              <a:extLst>
                <a:ext uri="{FF2B5EF4-FFF2-40B4-BE49-F238E27FC236}">
                  <a16:creationId xmlns:a16="http://schemas.microsoft.com/office/drawing/2014/main" id="{692FAA45-6E07-4CB4-B709-2460002D3BFC}"/>
                </a:ext>
              </a:extLst>
            </p:cNvPr>
            <p:cNvSpPr>
              <a:spLocks noChangeAspect="1"/>
            </p:cNvSpPr>
            <p:nvPr/>
          </p:nvSpPr>
          <p:spPr bwMode="auto">
            <a:xfrm>
              <a:off x="3899756" y="1691488"/>
              <a:ext cx="309274" cy="309274"/>
            </a:xfrm>
            <a:prstGeom prst="ellipse">
              <a:avLst/>
            </a:prstGeom>
            <a:solidFill>
              <a:schemeClr val="bg1"/>
            </a:solidFill>
            <a:ln w="57150">
              <a:solidFill>
                <a:schemeClr val="tx1">
                  <a:lumMod val="25000"/>
                  <a:lumOff val="75000"/>
                </a:schemeClr>
              </a:solidFill>
            </a:ln>
            <a:effectLst/>
          </p:spPr>
          <p:txBody>
            <a:bodyPr wrap="square" lIns="0" tIns="0" rIns="0" bIns="0" rtlCol="0" anchor="ctr" anchorCtr="0">
              <a:noAutofit/>
            </a:bodyPr>
            <a:lstStyle/>
            <a:p>
              <a:pPr algn="just">
                <a:lnSpc>
                  <a:spcPct val="130000"/>
                </a:lnSpc>
              </a:pPr>
              <a:endParaRPr kumimoji="1" lang="ja-JP" altLang="en-US" sz="900" dirty="0">
                <a:latin typeface="+mn-ea"/>
                <a:cs typeface="メイリオ" pitchFamily="50" charset="-128"/>
              </a:endParaRPr>
            </a:p>
          </p:txBody>
        </p:sp>
        <p:pic>
          <p:nvPicPr>
            <p:cNvPr id="10" name="図 9" descr="障子, 建物, 大きい が含まれている画像&#10;&#10;自動的に生成された説明">
              <a:extLst>
                <a:ext uri="{FF2B5EF4-FFF2-40B4-BE49-F238E27FC236}">
                  <a16:creationId xmlns:a16="http://schemas.microsoft.com/office/drawing/2014/main" id="{75E528DE-CF61-40C9-8D89-CAF2C19CA2CB}"/>
                </a:ext>
              </a:extLst>
            </p:cNvPr>
            <p:cNvPicPr>
              <a:picLocks noChangeAspect="1"/>
            </p:cNvPicPr>
            <p:nvPr/>
          </p:nvPicPr>
          <p:blipFill>
            <a:blip r:embed="rId3"/>
            <a:stretch>
              <a:fillRect/>
            </a:stretch>
          </p:blipFill>
          <p:spPr>
            <a:xfrm>
              <a:off x="3983217" y="1774949"/>
              <a:ext cx="142352" cy="142352"/>
            </a:xfrm>
            <a:prstGeom prst="rect">
              <a:avLst/>
            </a:prstGeom>
          </p:spPr>
        </p:pic>
      </p:grpSp>
      <p:cxnSp>
        <p:nvCxnSpPr>
          <p:cNvPr id="11" name="直線コネクタ 10">
            <a:extLst>
              <a:ext uri="{FF2B5EF4-FFF2-40B4-BE49-F238E27FC236}">
                <a16:creationId xmlns:a16="http://schemas.microsoft.com/office/drawing/2014/main" id="{7A0CD43A-AE60-4BCC-BD4F-E0A70F9244F3}"/>
              </a:ext>
            </a:extLst>
          </p:cNvPr>
          <p:cNvCxnSpPr>
            <a:cxnSpLocks/>
          </p:cNvCxnSpPr>
          <p:nvPr/>
        </p:nvCxnSpPr>
        <p:spPr>
          <a:xfrm>
            <a:off x="1748644" y="2492896"/>
            <a:ext cx="0" cy="657254"/>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2" name="AutoShape 3">
            <a:extLst>
              <a:ext uri="{FF2B5EF4-FFF2-40B4-BE49-F238E27FC236}">
                <a16:creationId xmlns:a16="http://schemas.microsoft.com/office/drawing/2014/main" id="{72EA3C16-94C5-4449-B14A-5BEF4B0A2F98}"/>
              </a:ext>
            </a:extLst>
          </p:cNvPr>
          <p:cNvSpPr>
            <a:spLocks noChangeArrowheads="1"/>
          </p:cNvSpPr>
          <p:nvPr/>
        </p:nvSpPr>
        <p:spPr bwMode="auto">
          <a:xfrm>
            <a:off x="1568623" y="3150150"/>
            <a:ext cx="396045" cy="19800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13" name="AutoShape 3">
            <a:extLst>
              <a:ext uri="{FF2B5EF4-FFF2-40B4-BE49-F238E27FC236}">
                <a16:creationId xmlns:a16="http://schemas.microsoft.com/office/drawing/2014/main" id="{30C563E3-4946-43FA-AB86-3CC107C8B035}"/>
              </a:ext>
            </a:extLst>
          </p:cNvPr>
          <p:cNvSpPr>
            <a:spLocks noChangeArrowheads="1"/>
          </p:cNvSpPr>
          <p:nvPr/>
        </p:nvSpPr>
        <p:spPr bwMode="auto">
          <a:xfrm>
            <a:off x="668524" y="2175339"/>
            <a:ext cx="2248223" cy="2090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en-US" altLang="ja-JP" sz="1200" dirty="0">
                <a:latin typeface="+mn-ea"/>
                <a:cs typeface="メイリオ" pitchFamily="50" charset="-128"/>
              </a:rPr>
              <a:t>1. </a:t>
            </a:r>
            <a:r>
              <a:rPr lang="ja-JP" altLang="en-US" sz="1200" dirty="0">
                <a:latin typeface="+mn-ea"/>
                <a:cs typeface="メイリオ" pitchFamily="50" charset="-128"/>
              </a:rPr>
              <a:t>「挿入」タブを選択</a:t>
            </a:r>
            <a:endParaRPr lang="en-US" altLang="ja-JP" sz="1200" dirty="0">
              <a:latin typeface="+mn-ea"/>
              <a:cs typeface="メイリオ" pitchFamily="50" charset="-128"/>
            </a:endParaRPr>
          </a:p>
        </p:txBody>
      </p:sp>
      <p:cxnSp>
        <p:nvCxnSpPr>
          <p:cNvPr id="14" name="直線コネクタ 13">
            <a:extLst>
              <a:ext uri="{FF2B5EF4-FFF2-40B4-BE49-F238E27FC236}">
                <a16:creationId xmlns:a16="http://schemas.microsoft.com/office/drawing/2014/main" id="{0CE1DBBE-EE44-4CB1-B24C-FAC02ABEE503}"/>
              </a:ext>
            </a:extLst>
          </p:cNvPr>
          <p:cNvCxnSpPr>
            <a:cxnSpLocks/>
          </p:cNvCxnSpPr>
          <p:nvPr/>
        </p:nvCxnSpPr>
        <p:spPr>
          <a:xfrm>
            <a:off x="1964668" y="3662361"/>
            <a:ext cx="0" cy="738747"/>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5" name="AutoShape 3">
            <a:extLst>
              <a:ext uri="{FF2B5EF4-FFF2-40B4-BE49-F238E27FC236}">
                <a16:creationId xmlns:a16="http://schemas.microsoft.com/office/drawing/2014/main" id="{9597273E-3BC7-41BA-82BD-8A55ECACBB0B}"/>
              </a:ext>
            </a:extLst>
          </p:cNvPr>
          <p:cNvSpPr>
            <a:spLocks noChangeArrowheads="1"/>
          </p:cNvSpPr>
          <p:nvPr/>
        </p:nvSpPr>
        <p:spPr bwMode="auto">
          <a:xfrm>
            <a:off x="1820652" y="3365660"/>
            <a:ext cx="298800" cy="279364"/>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Tree>
    <p:extLst>
      <p:ext uri="{BB962C8B-B14F-4D97-AF65-F5344CB8AC3E}">
        <p14:creationId xmlns:p14="http://schemas.microsoft.com/office/powerpoint/2010/main" val="3617982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2AC7111B-DA2F-4695-8052-C45B6497BC17}"/>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12C7C362-3D05-44CE-9576-5BB546DECFD9}"/>
              </a:ext>
            </a:extLst>
          </p:cNvPr>
          <p:cNvSpPr>
            <a:spLocks noGrp="1"/>
          </p:cNvSpPr>
          <p:nvPr>
            <p:ph type="sldNum" sz="quarter" idx="11"/>
          </p:nvPr>
        </p:nvSpPr>
        <p:spPr/>
        <p:txBody>
          <a:bodyPr/>
          <a:lstStyle/>
          <a:p>
            <a:fld id="{FB3508C7-2FE0-4945-9CBD-863E05F850D2}" type="slidenum">
              <a:rPr lang="ja-JP" altLang="en-US" smtClean="0"/>
              <a:pPr/>
              <a:t>25</a:t>
            </a:fld>
            <a:endParaRPr lang="ja-JP" altLang="en-US" dirty="0"/>
          </a:p>
        </p:txBody>
      </p:sp>
      <p:sp>
        <p:nvSpPr>
          <p:cNvPr id="5" name="タイトル 4">
            <a:extLst>
              <a:ext uri="{FF2B5EF4-FFF2-40B4-BE49-F238E27FC236}">
                <a16:creationId xmlns:a16="http://schemas.microsoft.com/office/drawing/2014/main" id="{980FA5B1-A5DA-4CA5-A21D-AF86CE8A5D62}"/>
              </a:ext>
            </a:extLst>
          </p:cNvPr>
          <p:cNvSpPr>
            <a:spLocks noGrp="1"/>
          </p:cNvSpPr>
          <p:nvPr>
            <p:ph type="title"/>
          </p:nvPr>
        </p:nvSpPr>
        <p:spPr/>
        <p:txBody>
          <a:bodyPr/>
          <a:lstStyle/>
          <a:p>
            <a:r>
              <a:rPr lang="ja-JP" altLang="en-US" dirty="0">
                <a:latin typeface="+mj-ea"/>
              </a:rPr>
              <a:t>罫線の操作｜表機能の使い方</a:t>
            </a:r>
            <a:endParaRPr lang="ja-JP" altLang="en-US" dirty="0"/>
          </a:p>
        </p:txBody>
      </p:sp>
      <p:pic>
        <p:nvPicPr>
          <p:cNvPr id="6" name="図 5">
            <a:extLst>
              <a:ext uri="{FF2B5EF4-FFF2-40B4-BE49-F238E27FC236}">
                <a16:creationId xmlns:a16="http://schemas.microsoft.com/office/drawing/2014/main" id="{8B4E8140-E74F-438D-A2B1-A41855360776}"/>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12800" y="2772000"/>
            <a:ext cx="8280399" cy="1314000"/>
          </a:xfrm>
          <a:prstGeom prst="rect">
            <a:avLst/>
          </a:prstGeom>
        </p:spPr>
      </p:pic>
      <p:cxnSp>
        <p:nvCxnSpPr>
          <p:cNvPr id="7" name="直線コネクタ 6">
            <a:extLst>
              <a:ext uri="{FF2B5EF4-FFF2-40B4-BE49-F238E27FC236}">
                <a16:creationId xmlns:a16="http://schemas.microsoft.com/office/drawing/2014/main" id="{08B990E0-A9F8-4919-9B68-4F5E70BC70BC}"/>
              </a:ext>
            </a:extLst>
          </p:cNvPr>
          <p:cNvCxnSpPr>
            <a:cxnSpLocks/>
          </p:cNvCxnSpPr>
          <p:nvPr/>
        </p:nvCxnSpPr>
        <p:spPr>
          <a:xfrm>
            <a:off x="3884134" y="2492896"/>
            <a:ext cx="0" cy="648072"/>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 name="AutoShape 3">
            <a:extLst>
              <a:ext uri="{FF2B5EF4-FFF2-40B4-BE49-F238E27FC236}">
                <a16:creationId xmlns:a16="http://schemas.microsoft.com/office/drawing/2014/main" id="{177D88D5-9BCE-4504-BE5B-FE8C1303A416}"/>
              </a:ext>
            </a:extLst>
          </p:cNvPr>
          <p:cNvSpPr>
            <a:spLocks noChangeArrowheads="1"/>
          </p:cNvSpPr>
          <p:nvPr/>
        </p:nvSpPr>
        <p:spPr bwMode="auto">
          <a:xfrm>
            <a:off x="3476841" y="3140968"/>
            <a:ext cx="828087" cy="21600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9" name="AutoShape 3">
            <a:extLst>
              <a:ext uri="{FF2B5EF4-FFF2-40B4-BE49-F238E27FC236}">
                <a16:creationId xmlns:a16="http://schemas.microsoft.com/office/drawing/2014/main" id="{FD8D3918-6F66-460F-891F-2C6F767D6E0A}"/>
              </a:ext>
            </a:extLst>
          </p:cNvPr>
          <p:cNvSpPr>
            <a:spLocks noChangeArrowheads="1"/>
          </p:cNvSpPr>
          <p:nvPr/>
        </p:nvSpPr>
        <p:spPr bwMode="auto">
          <a:xfrm>
            <a:off x="2504728" y="1954253"/>
            <a:ext cx="2728315" cy="43063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just">
              <a:lnSpc>
                <a:spcPct val="120000"/>
              </a:lnSpc>
              <a:buFont typeface="+mj-lt"/>
              <a:buAutoNum type="arabicPeriod"/>
            </a:pPr>
            <a:r>
              <a:rPr lang="ja-JP" altLang="en-US" sz="1200" dirty="0">
                <a:latin typeface="+mn-ea"/>
                <a:cs typeface="メイリオ" pitchFamily="50" charset="-128"/>
              </a:rPr>
              <a:t>操作対象の表を選択した状態で、「テーブルデザイン」タブを選択</a:t>
            </a:r>
            <a:endParaRPr lang="en-US" altLang="ja-JP" sz="1200" dirty="0">
              <a:latin typeface="+mn-ea"/>
              <a:cs typeface="メイリオ" pitchFamily="50" charset="-128"/>
            </a:endParaRPr>
          </a:p>
        </p:txBody>
      </p:sp>
      <p:graphicFrame>
        <p:nvGraphicFramePr>
          <p:cNvPr id="10" name="Group 55">
            <a:extLst>
              <a:ext uri="{FF2B5EF4-FFF2-40B4-BE49-F238E27FC236}">
                <a16:creationId xmlns:a16="http://schemas.microsoft.com/office/drawing/2014/main" id="{38AF6D06-EC45-4BD9-8860-808B73C1B0A5}"/>
              </a:ext>
            </a:extLst>
          </p:cNvPr>
          <p:cNvGraphicFramePr>
            <a:graphicFrameLocks noGrp="1"/>
          </p:cNvGraphicFramePr>
          <p:nvPr>
            <p:extLst>
              <p:ext uri="{D42A27DB-BD31-4B8C-83A1-F6EECF244321}">
                <p14:modId xmlns:p14="http://schemas.microsoft.com/office/powerpoint/2010/main" val="2349621074"/>
              </p:ext>
            </p:extLst>
          </p:nvPr>
        </p:nvGraphicFramePr>
        <p:xfrm>
          <a:off x="6753200" y="3537012"/>
          <a:ext cx="100024" cy="225123"/>
        </p:xfrm>
        <a:graphic>
          <a:graphicData uri="http://schemas.openxmlformats.org/drawingml/2006/table">
            <a:tbl>
              <a:tblPr/>
              <a:tblGrid>
                <a:gridCol w="100024">
                  <a:extLst>
                    <a:ext uri="{9D8B030D-6E8A-4147-A177-3AD203B41FA5}">
                      <a16:colId xmlns:a16="http://schemas.microsoft.com/office/drawing/2014/main" val="1025637701"/>
                    </a:ext>
                  </a:extLst>
                </a:gridCol>
              </a:tblGrid>
              <a:tr h="225123">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11" name="Group 55">
            <a:extLst>
              <a:ext uri="{FF2B5EF4-FFF2-40B4-BE49-F238E27FC236}">
                <a16:creationId xmlns:a16="http://schemas.microsoft.com/office/drawing/2014/main" id="{A631CD1E-74F4-4835-ABB8-C29252890789}"/>
              </a:ext>
            </a:extLst>
          </p:cNvPr>
          <p:cNvGraphicFramePr>
            <a:graphicFrameLocks noGrp="1"/>
          </p:cNvGraphicFramePr>
          <p:nvPr>
            <p:extLst>
              <p:ext uri="{D42A27DB-BD31-4B8C-83A1-F6EECF244321}">
                <p14:modId xmlns:p14="http://schemas.microsoft.com/office/powerpoint/2010/main" val="3152639701"/>
              </p:ext>
            </p:extLst>
          </p:nvPr>
        </p:nvGraphicFramePr>
        <p:xfrm>
          <a:off x="6177136" y="3753037"/>
          <a:ext cx="100024" cy="180019"/>
        </p:xfrm>
        <a:graphic>
          <a:graphicData uri="http://schemas.openxmlformats.org/drawingml/2006/table">
            <a:tbl>
              <a:tblPr/>
              <a:tblGrid>
                <a:gridCol w="100024">
                  <a:extLst>
                    <a:ext uri="{9D8B030D-6E8A-4147-A177-3AD203B41FA5}">
                      <a16:colId xmlns:a16="http://schemas.microsoft.com/office/drawing/2014/main" val="1025637701"/>
                    </a:ext>
                  </a:extLst>
                </a:gridCol>
              </a:tblGrid>
              <a:tr h="180019">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sp>
        <p:nvSpPr>
          <p:cNvPr id="12" name="AutoShape 3">
            <a:extLst>
              <a:ext uri="{FF2B5EF4-FFF2-40B4-BE49-F238E27FC236}">
                <a16:creationId xmlns:a16="http://schemas.microsoft.com/office/drawing/2014/main" id="{634804D4-B661-46B5-8211-3745CF364AC5}"/>
              </a:ext>
            </a:extLst>
          </p:cNvPr>
          <p:cNvSpPr>
            <a:spLocks noChangeArrowheads="1"/>
          </p:cNvSpPr>
          <p:nvPr/>
        </p:nvSpPr>
        <p:spPr bwMode="auto">
          <a:xfrm>
            <a:off x="3944888" y="3541324"/>
            <a:ext cx="612068" cy="211712"/>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13" name="AutoShape 3">
            <a:extLst>
              <a:ext uri="{FF2B5EF4-FFF2-40B4-BE49-F238E27FC236}">
                <a16:creationId xmlns:a16="http://schemas.microsoft.com/office/drawing/2014/main" id="{4B9DE4DF-DD50-4A56-9812-F67B6F583BA9}"/>
              </a:ext>
            </a:extLst>
          </p:cNvPr>
          <p:cNvSpPr>
            <a:spLocks noChangeArrowheads="1"/>
          </p:cNvSpPr>
          <p:nvPr/>
        </p:nvSpPr>
        <p:spPr bwMode="auto">
          <a:xfrm>
            <a:off x="3441017" y="4482868"/>
            <a:ext cx="1655999" cy="43063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20000"/>
              </a:lnSpc>
            </a:pPr>
            <a:r>
              <a:rPr lang="ja-JP" altLang="en-US" sz="1200" dirty="0">
                <a:latin typeface="+mn-ea"/>
                <a:cs typeface="メイリオ" pitchFamily="50" charset="-128"/>
              </a:rPr>
              <a:t>位置を指定して</a:t>
            </a:r>
            <a:endParaRPr lang="en-US" altLang="ja-JP" sz="1200" dirty="0">
              <a:latin typeface="+mn-ea"/>
              <a:cs typeface="メイリオ" pitchFamily="50" charset="-128"/>
            </a:endParaRPr>
          </a:p>
          <a:p>
            <a:pPr lvl="0">
              <a:lnSpc>
                <a:spcPct val="120000"/>
              </a:lnSpc>
            </a:pPr>
            <a:r>
              <a:rPr lang="ja-JP" altLang="en-US" sz="1200" dirty="0">
                <a:latin typeface="+mn-ea"/>
                <a:cs typeface="メイリオ" pitchFamily="50" charset="-128"/>
              </a:rPr>
              <a:t>罫線を引く／削除する</a:t>
            </a:r>
            <a:endParaRPr lang="en-US" altLang="ja-JP" sz="1200" dirty="0">
              <a:latin typeface="+mn-ea"/>
              <a:cs typeface="メイリオ" pitchFamily="50" charset="-128"/>
            </a:endParaRPr>
          </a:p>
        </p:txBody>
      </p:sp>
      <p:sp>
        <p:nvSpPr>
          <p:cNvPr id="14" name="AutoShape 3">
            <a:extLst>
              <a:ext uri="{FF2B5EF4-FFF2-40B4-BE49-F238E27FC236}">
                <a16:creationId xmlns:a16="http://schemas.microsoft.com/office/drawing/2014/main" id="{FA108E4A-F9BF-4F86-89FE-6648133E20A1}"/>
              </a:ext>
            </a:extLst>
          </p:cNvPr>
          <p:cNvSpPr>
            <a:spLocks noChangeArrowheads="1"/>
          </p:cNvSpPr>
          <p:nvPr/>
        </p:nvSpPr>
        <p:spPr bwMode="auto">
          <a:xfrm>
            <a:off x="5637076" y="4482868"/>
            <a:ext cx="1136234" cy="1967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200" dirty="0">
                <a:latin typeface="+mn-ea"/>
                <a:cs typeface="メイリオ" pitchFamily="50" charset="-128"/>
              </a:rPr>
              <a:t>罫線の色を選択</a:t>
            </a:r>
            <a:endParaRPr lang="en-US" altLang="ja-JP" sz="1200" dirty="0">
              <a:latin typeface="+mn-ea"/>
              <a:cs typeface="メイリオ" pitchFamily="50" charset="-128"/>
            </a:endParaRPr>
          </a:p>
        </p:txBody>
      </p:sp>
      <p:sp>
        <p:nvSpPr>
          <p:cNvPr id="15" name="AutoShape 3">
            <a:extLst>
              <a:ext uri="{FF2B5EF4-FFF2-40B4-BE49-F238E27FC236}">
                <a16:creationId xmlns:a16="http://schemas.microsoft.com/office/drawing/2014/main" id="{09963F2B-71DA-4871-ACA9-E0E6F8547081}"/>
              </a:ext>
            </a:extLst>
          </p:cNvPr>
          <p:cNvSpPr>
            <a:spLocks noChangeArrowheads="1"/>
          </p:cNvSpPr>
          <p:nvPr/>
        </p:nvSpPr>
        <p:spPr bwMode="auto">
          <a:xfrm>
            <a:off x="6861212" y="4482868"/>
            <a:ext cx="1324951" cy="21236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200" dirty="0">
                <a:latin typeface="+mn-ea"/>
                <a:cs typeface="メイリオ" pitchFamily="50" charset="-128"/>
              </a:rPr>
              <a:t>罫線の太さを選択</a:t>
            </a:r>
            <a:endParaRPr lang="en-US" altLang="ja-JP" sz="1200" dirty="0">
              <a:latin typeface="+mn-ea"/>
              <a:cs typeface="メイリオ" pitchFamily="50" charset="-128"/>
            </a:endParaRPr>
          </a:p>
        </p:txBody>
      </p:sp>
      <p:cxnSp>
        <p:nvCxnSpPr>
          <p:cNvPr id="16" name="直線コネクタ 15">
            <a:extLst>
              <a:ext uri="{FF2B5EF4-FFF2-40B4-BE49-F238E27FC236}">
                <a16:creationId xmlns:a16="http://schemas.microsoft.com/office/drawing/2014/main" id="{A5068DB0-F55D-4085-8142-51EC41DF49E0}"/>
              </a:ext>
            </a:extLst>
          </p:cNvPr>
          <p:cNvCxnSpPr>
            <a:cxnSpLocks/>
          </p:cNvCxnSpPr>
          <p:nvPr/>
        </p:nvCxnSpPr>
        <p:spPr>
          <a:xfrm>
            <a:off x="4269017" y="3753036"/>
            <a:ext cx="0" cy="648072"/>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5594CEDB-53FB-4DDC-92DF-026C743A6752}"/>
              </a:ext>
            </a:extLst>
          </p:cNvPr>
          <p:cNvCxnSpPr>
            <a:cxnSpLocks/>
          </p:cNvCxnSpPr>
          <p:nvPr/>
        </p:nvCxnSpPr>
        <p:spPr>
          <a:xfrm>
            <a:off x="6213140" y="3933056"/>
            <a:ext cx="0" cy="468052"/>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8" name="AutoShape 3">
            <a:extLst>
              <a:ext uri="{FF2B5EF4-FFF2-40B4-BE49-F238E27FC236}">
                <a16:creationId xmlns:a16="http://schemas.microsoft.com/office/drawing/2014/main" id="{E0FE8466-A789-45C4-96F8-07773D3156E2}"/>
              </a:ext>
            </a:extLst>
          </p:cNvPr>
          <p:cNvSpPr>
            <a:spLocks noChangeArrowheads="1"/>
          </p:cNvSpPr>
          <p:nvPr/>
        </p:nvSpPr>
        <p:spPr bwMode="auto">
          <a:xfrm>
            <a:off x="6861212" y="3356992"/>
            <a:ext cx="299585" cy="265374"/>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19" name="AutoShape 3">
            <a:extLst>
              <a:ext uri="{FF2B5EF4-FFF2-40B4-BE49-F238E27FC236}">
                <a16:creationId xmlns:a16="http://schemas.microsoft.com/office/drawing/2014/main" id="{9790AAB7-3E7F-44D7-9507-C0788BFBEE29}"/>
              </a:ext>
            </a:extLst>
          </p:cNvPr>
          <p:cNvSpPr>
            <a:spLocks noChangeArrowheads="1"/>
          </p:cNvSpPr>
          <p:nvPr/>
        </p:nvSpPr>
        <p:spPr bwMode="auto">
          <a:xfrm>
            <a:off x="7203077" y="3356992"/>
            <a:ext cx="299585" cy="265374"/>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20" name="AutoShape 3">
            <a:extLst>
              <a:ext uri="{FF2B5EF4-FFF2-40B4-BE49-F238E27FC236}">
                <a16:creationId xmlns:a16="http://schemas.microsoft.com/office/drawing/2014/main" id="{20633B3B-857B-4301-8FD1-3DF4DAE06AD2}"/>
              </a:ext>
            </a:extLst>
          </p:cNvPr>
          <p:cNvSpPr>
            <a:spLocks noChangeArrowheads="1"/>
          </p:cNvSpPr>
          <p:nvPr/>
        </p:nvSpPr>
        <p:spPr bwMode="auto">
          <a:xfrm>
            <a:off x="6537176" y="1954252"/>
            <a:ext cx="998001" cy="43063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20000"/>
              </a:lnSpc>
            </a:pPr>
            <a:r>
              <a:rPr lang="ja-JP" altLang="en-US" sz="1200" dirty="0">
                <a:latin typeface="+mn-ea"/>
                <a:cs typeface="メイリオ" pitchFamily="50" charset="-128"/>
              </a:rPr>
              <a:t>任意の位置に罫線を引く</a:t>
            </a:r>
            <a:endParaRPr lang="en-US" altLang="ja-JP" sz="1200" dirty="0">
              <a:latin typeface="+mn-ea"/>
              <a:cs typeface="メイリオ" pitchFamily="50" charset="-128"/>
            </a:endParaRPr>
          </a:p>
        </p:txBody>
      </p:sp>
      <p:sp>
        <p:nvSpPr>
          <p:cNvPr id="21" name="AutoShape 3">
            <a:extLst>
              <a:ext uri="{FF2B5EF4-FFF2-40B4-BE49-F238E27FC236}">
                <a16:creationId xmlns:a16="http://schemas.microsoft.com/office/drawing/2014/main" id="{A7C5BDB2-5186-4BC0-AB16-42B53CB5B1A5}"/>
              </a:ext>
            </a:extLst>
          </p:cNvPr>
          <p:cNvSpPr>
            <a:spLocks noChangeArrowheads="1"/>
          </p:cNvSpPr>
          <p:nvPr/>
        </p:nvSpPr>
        <p:spPr bwMode="auto">
          <a:xfrm>
            <a:off x="7689304" y="1954252"/>
            <a:ext cx="1077998" cy="43063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20000"/>
              </a:lnSpc>
            </a:pPr>
            <a:r>
              <a:rPr lang="ja-JP" altLang="en-US" sz="1200" dirty="0">
                <a:latin typeface="+mn-ea"/>
                <a:cs typeface="メイリオ" pitchFamily="50" charset="-128"/>
              </a:rPr>
              <a:t>任意の位置の</a:t>
            </a:r>
            <a:endParaRPr lang="en-US" altLang="ja-JP" sz="1200" dirty="0">
              <a:latin typeface="+mn-ea"/>
              <a:cs typeface="メイリオ" pitchFamily="50" charset="-128"/>
            </a:endParaRPr>
          </a:p>
          <a:p>
            <a:pPr lvl="0">
              <a:lnSpc>
                <a:spcPct val="120000"/>
              </a:lnSpc>
            </a:pPr>
            <a:r>
              <a:rPr lang="ja-JP" altLang="en-US" sz="1200" dirty="0">
                <a:latin typeface="+mn-ea"/>
                <a:cs typeface="メイリオ" pitchFamily="50" charset="-128"/>
              </a:rPr>
              <a:t>罫線を削除する</a:t>
            </a:r>
            <a:endParaRPr lang="en-US" altLang="ja-JP" sz="1200" dirty="0">
              <a:latin typeface="+mn-ea"/>
              <a:cs typeface="メイリオ" pitchFamily="50" charset="-128"/>
            </a:endParaRPr>
          </a:p>
        </p:txBody>
      </p:sp>
      <p:cxnSp>
        <p:nvCxnSpPr>
          <p:cNvPr id="22" name="直線コネクタ 21">
            <a:extLst>
              <a:ext uri="{FF2B5EF4-FFF2-40B4-BE49-F238E27FC236}">
                <a16:creationId xmlns:a16="http://schemas.microsoft.com/office/drawing/2014/main" id="{1235F6F8-5DBB-4029-A1FA-B105DB153A92}"/>
              </a:ext>
            </a:extLst>
          </p:cNvPr>
          <p:cNvCxnSpPr>
            <a:cxnSpLocks/>
          </p:cNvCxnSpPr>
          <p:nvPr/>
        </p:nvCxnSpPr>
        <p:spPr>
          <a:xfrm>
            <a:off x="6995703" y="2492896"/>
            <a:ext cx="0" cy="83170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0EE20010-88ED-4CB8-8102-D9B0DAC0EAF6}"/>
              </a:ext>
            </a:extLst>
          </p:cNvPr>
          <p:cNvCxnSpPr>
            <a:cxnSpLocks/>
          </p:cNvCxnSpPr>
          <p:nvPr/>
        </p:nvCxnSpPr>
        <p:spPr>
          <a:xfrm flipH="1" flipV="1">
            <a:off x="6789204" y="3762135"/>
            <a:ext cx="630196" cy="63019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395980C-EBD9-4A6D-83DD-557E3D550BFB}"/>
              </a:ext>
            </a:extLst>
          </p:cNvPr>
          <p:cNvCxnSpPr>
            <a:cxnSpLocks/>
          </p:cNvCxnSpPr>
          <p:nvPr/>
        </p:nvCxnSpPr>
        <p:spPr>
          <a:xfrm flipH="1">
            <a:off x="7329264" y="2492896"/>
            <a:ext cx="856899" cy="856899"/>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762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2AC7111B-DA2F-4695-8052-C45B6497BC17}"/>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12C7C362-3D05-44CE-9576-5BB546DECFD9}"/>
              </a:ext>
            </a:extLst>
          </p:cNvPr>
          <p:cNvSpPr>
            <a:spLocks noGrp="1"/>
          </p:cNvSpPr>
          <p:nvPr>
            <p:ph type="sldNum" sz="quarter" idx="11"/>
          </p:nvPr>
        </p:nvSpPr>
        <p:spPr/>
        <p:txBody>
          <a:bodyPr/>
          <a:lstStyle/>
          <a:p>
            <a:fld id="{FB3508C7-2FE0-4945-9CBD-863E05F850D2}" type="slidenum">
              <a:rPr lang="ja-JP" altLang="en-US" smtClean="0"/>
              <a:pPr/>
              <a:t>26</a:t>
            </a:fld>
            <a:endParaRPr lang="ja-JP" altLang="en-US" dirty="0"/>
          </a:p>
        </p:txBody>
      </p:sp>
      <p:sp>
        <p:nvSpPr>
          <p:cNvPr id="5" name="タイトル 4">
            <a:extLst>
              <a:ext uri="{FF2B5EF4-FFF2-40B4-BE49-F238E27FC236}">
                <a16:creationId xmlns:a16="http://schemas.microsoft.com/office/drawing/2014/main" id="{980FA5B1-A5DA-4CA5-A21D-AF86CE8A5D62}"/>
              </a:ext>
            </a:extLst>
          </p:cNvPr>
          <p:cNvSpPr>
            <a:spLocks noGrp="1"/>
          </p:cNvSpPr>
          <p:nvPr>
            <p:ph type="title"/>
          </p:nvPr>
        </p:nvSpPr>
        <p:spPr/>
        <p:txBody>
          <a:bodyPr/>
          <a:lstStyle/>
          <a:p>
            <a:r>
              <a:rPr lang="ja-JP" altLang="en-US" dirty="0">
                <a:latin typeface="+mj-ea"/>
              </a:rPr>
              <a:t>セルの操作｜表機能の使い方</a:t>
            </a:r>
            <a:endParaRPr lang="ja-JP" altLang="en-US" dirty="0"/>
          </a:p>
        </p:txBody>
      </p:sp>
      <p:pic>
        <p:nvPicPr>
          <p:cNvPr id="6" name="図 5">
            <a:extLst>
              <a:ext uri="{FF2B5EF4-FFF2-40B4-BE49-F238E27FC236}">
                <a16:creationId xmlns:a16="http://schemas.microsoft.com/office/drawing/2014/main" id="{6E03688B-0073-4FFD-ABDC-956030775AC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12801" y="2781300"/>
            <a:ext cx="8280400" cy="1314000"/>
          </a:xfrm>
          <a:prstGeom prst="rect">
            <a:avLst/>
          </a:prstGeom>
          <a:ln w="6350">
            <a:noFill/>
          </a:ln>
        </p:spPr>
      </p:pic>
      <p:cxnSp>
        <p:nvCxnSpPr>
          <p:cNvPr id="7" name="直線コネクタ 6">
            <a:extLst>
              <a:ext uri="{FF2B5EF4-FFF2-40B4-BE49-F238E27FC236}">
                <a16:creationId xmlns:a16="http://schemas.microsoft.com/office/drawing/2014/main" id="{A58CB96C-59F4-42CB-AFE9-960CC2E75507}"/>
              </a:ext>
            </a:extLst>
          </p:cNvPr>
          <p:cNvCxnSpPr>
            <a:cxnSpLocks/>
          </p:cNvCxnSpPr>
          <p:nvPr/>
        </p:nvCxnSpPr>
        <p:spPr>
          <a:xfrm>
            <a:off x="6861212" y="2492896"/>
            <a:ext cx="0" cy="656741"/>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 name="AutoShape 3">
            <a:extLst>
              <a:ext uri="{FF2B5EF4-FFF2-40B4-BE49-F238E27FC236}">
                <a16:creationId xmlns:a16="http://schemas.microsoft.com/office/drawing/2014/main" id="{F90726E5-2D2A-4325-9C41-03151A9A5E6C}"/>
              </a:ext>
            </a:extLst>
          </p:cNvPr>
          <p:cNvSpPr>
            <a:spLocks noChangeArrowheads="1"/>
          </p:cNvSpPr>
          <p:nvPr/>
        </p:nvSpPr>
        <p:spPr bwMode="auto">
          <a:xfrm>
            <a:off x="6573180" y="3176972"/>
            <a:ext cx="540060" cy="19800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9" name="AutoShape 3">
            <a:extLst>
              <a:ext uri="{FF2B5EF4-FFF2-40B4-BE49-F238E27FC236}">
                <a16:creationId xmlns:a16="http://schemas.microsoft.com/office/drawing/2014/main" id="{4E190617-62B6-49DB-A42C-7D402F85F678}"/>
              </a:ext>
            </a:extLst>
          </p:cNvPr>
          <p:cNvSpPr>
            <a:spLocks noChangeArrowheads="1"/>
          </p:cNvSpPr>
          <p:nvPr/>
        </p:nvSpPr>
        <p:spPr bwMode="auto">
          <a:xfrm>
            <a:off x="5601075" y="1954253"/>
            <a:ext cx="2556281" cy="43063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just">
              <a:lnSpc>
                <a:spcPct val="120000"/>
              </a:lnSpc>
              <a:buFont typeface="+mj-lt"/>
              <a:buAutoNum type="arabicPeriod"/>
            </a:pPr>
            <a:r>
              <a:rPr lang="ja-JP" altLang="en-US" sz="1200" dirty="0">
                <a:latin typeface="+mn-ea"/>
                <a:cs typeface="メイリオ" pitchFamily="50" charset="-128"/>
              </a:rPr>
              <a:t>操作対象の表を選択した状態で、</a:t>
            </a:r>
            <a:br>
              <a:rPr lang="en-US" altLang="ja-JP" sz="1200" dirty="0">
                <a:latin typeface="+mn-ea"/>
                <a:cs typeface="メイリオ" pitchFamily="50" charset="-128"/>
              </a:rPr>
            </a:br>
            <a:r>
              <a:rPr lang="ja-JP" altLang="en-US" sz="1200" dirty="0">
                <a:latin typeface="+mn-ea"/>
                <a:cs typeface="メイリオ" pitchFamily="50" charset="-128"/>
              </a:rPr>
              <a:t>「レイアウト」タブを選択</a:t>
            </a:r>
            <a:endParaRPr lang="en-US" altLang="ja-JP" sz="1200" dirty="0">
              <a:latin typeface="+mn-ea"/>
              <a:cs typeface="メイリオ" pitchFamily="50" charset="-128"/>
            </a:endParaRPr>
          </a:p>
        </p:txBody>
      </p:sp>
      <p:sp>
        <p:nvSpPr>
          <p:cNvPr id="10" name="AutoShape 3">
            <a:extLst>
              <a:ext uri="{FF2B5EF4-FFF2-40B4-BE49-F238E27FC236}">
                <a16:creationId xmlns:a16="http://schemas.microsoft.com/office/drawing/2014/main" id="{864BF773-E251-4EEE-8F97-DC992A989213}"/>
              </a:ext>
            </a:extLst>
          </p:cNvPr>
          <p:cNvSpPr>
            <a:spLocks noChangeArrowheads="1"/>
          </p:cNvSpPr>
          <p:nvPr/>
        </p:nvSpPr>
        <p:spPr bwMode="auto">
          <a:xfrm>
            <a:off x="1152470" y="4588140"/>
            <a:ext cx="1136234" cy="1967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200" dirty="0">
                <a:latin typeface="+mn-ea"/>
                <a:cs typeface="メイリオ" pitchFamily="50" charset="-128"/>
              </a:rPr>
              <a:t>行／列の削除</a:t>
            </a:r>
            <a:endParaRPr lang="en-US" altLang="ja-JP" sz="1200" dirty="0">
              <a:latin typeface="+mn-ea"/>
              <a:cs typeface="メイリオ" pitchFamily="50" charset="-128"/>
            </a:endParaRPr>
          </a:p>
        </p:txBody>
      </p:sp>
      <p:sp>
        <p:nvSpPr>
          <p:cNvPr id="11" name="AutoShape 3">
            <a:extLst>
              <a:ext uri="{FF2B5EF4-FFF2-40B4-BE49-F238E27FC236}">
                <a16:creationId xmlns:a16="http://schemas.microsoft.com/office/drawing/2014/main" id="{E5934927-5515-4429-B1B6-4017556B9CFD}"/>
              </a:ext>
            </a:extLst>
          </p:cNvPr>
          <p:cNvSpPr>
            <a:spLocks noChangeArrowheads="1"/>
          </p:cNvSpPr>
          <p:nvPr/>
        </p:nvSpPr>
        <p:spPr bwMode="auto">
          <a:xfrm>
            <a:off x="2288704" y="4588140"/>
            <a:ext cx="1136234" cy="1967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200" dirty="0">
                <a:latin typeface="+mn-ea"/>
                <a:cs typeface="メイリオ" pitchFamily="50" charset="-128"/>
              </a:rPr>
              <a:t>行／列の挿入</a:t>
            </a:r>
            <a:endParaRPr lang="en-US" altLang="ja-JP" sz="1200" dirty="0">
              <a:latin typeface="+mn-ea"/>
              <a:cs typeface="メイリオ" pitchFamily="50" charset="-128"/>
            </a:endParaRPr>
          </a:p>
        </p:txBody>
      </p:sp>
      <p:sp>
        <p:nvSpPr>
          <p:cNvPr id="12" name="AutoShape 3">
            <a:extLst>
              <a:ext uri="{FF2B5EF4-FFF2-40B4-BE49-F238E27FC236}">
                <a16:creationId xmlns:a16="http://schemas.microsoft.com/office/drawing/2014/main" id="{573997D7-17E3-4E0A-8BE8-7F5E848D18F1}"/>
              </a:ext>
            </a:extLst>
          </p:cNvPr>
          <p:cNvSpPr>
            <a:spLocks noChangeArrowheads="1"/>
          </p:cNvSpPr>
          <p:nvPr/>
        </p:nvSpPr>
        <p:spPr bwMode="auto">
          <a:xfrm>
            <a:off x="3332820" y="4588140"/>
            <a:ext cx="1334853" cy="1967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200" dirty="0">
                <a:latin typeface="+mn-ea"/>
                <a:cs typeface="メイリオ" pitchFamily="50" charset="-128"/>
              </a:rPr>
              <a:t>セルの結合／分割</a:t>
            </a:r>
            <a:endParaRPr lang="en-US" altLang="ja-JP" sz="1200" dirty="0">
              <a:latin typeface="+mn-ea"/>
              <a:cs typeface="メイリオ" pitchFamily="50" charset="-128"/>
            </a:endParaRPr>
          </a:p>
        </p:txBody>
      </p:sp>
      <p:sp>
        <p:nvSpPr>
          <p:cNvPr id="13" name="AutoShape 3">
            <a:extLst>
              <a:ext uri="{FF2B5EF4-FFF2-40B4-BE49-F238E27FC236}">
                <a16:creationId xmlns:a16="http://schemas.microsoft.com/office/drawing/2014/main" id="{42A50B27-472D-4665-9337-8AD00E6F13B1}"/>
              </a:ext>
            </a:extLst>
          </p:cNvPr>
          <p:cNvSpPr>
            <a:spLocks noChangeArrowheads="1"/>
          </p:cNvSpPr>
          <p:nvPr/>
        </p:nvSpPr>
        <p:spPr bwMode="auto">
          <a:xfrm>
            <a:off x="4916999" y="4588140"/>
            <a:ext cx="1692185" cy="21236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200" dirty="0">
                <a:latin typeface="+mn-ea"/>
                <a:cs typeface="メイリオ" pitchFamily="50" charset="-128"/>
              </a:rPr>
              <a:t>セルの高さ／幅を揃える</a:t>
            </a:r>
            <a:endParaRPr lang="en-US" altLang="ja-JP" sz="1200" dirty="0">
              <a:latin typeface="+mn-ea"/>
              <a:cs typeface="メイリオ" pitchFamily="50" charset="-128"/>
            </a:endParaRPr>
          </a:p>
        </p:txBody>
      </p:sp>
      <p:cxnSp>
        <p:nvCxnSpPr>
          <p:cNvPr id="14" name="直線コネクタ 13">
            <a:extLst>
              <a:ext uri="{FF2B5EF4-FFF2-40B4-BE49-F238E27FC236}">
                <a16:creationId xmlns:a16="http://schemas.microsoft.com/office/drawing/2014/main" id="{43A8B475-FAA1-4F2D-A8A6-3C0BD8B5982A}"/>
              </a:ext>
            </a:extLst>
          </p:cNvPr>
          <p:cNvCxnSpPr>
            <a:cxnSpLocks/>
          </p:cNvCxnSpPr>
          <p:nvPr/>
        </p:nvCxnSpPr>
        <p:spPr>
          <a:xfrm>
            <a:off x="1883980" y="4159941"/>
            <a:ext cx="0" cy="349179"/>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643E25DA-E3B1-4EE5-B019-0CF0F0D7FD6F}"/>
              </a:ext>
            </a:extLst>
          </p:cNvPr>
          <p:cNvCxnSpPr>
            <a:cxnSpLocks/>
          </p:cNvCxnSpPr>
          <p:nvPr/>
        </p:nvCxnSpPr>
        <p:spPr>
          <a:xfrm>
            <a:off x="2864768" y="4159941"/>
            <a:ext cx="0" cy="349179"/>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07944995-827F-40C7-B836-8C4D0EB483D5}"/>
              </a:ext>
            </a:extLst>
          </p:cNvPr>
          <p:cNvCxnSpPr>
            <a:cxnSpLocks/>
          </p:cNvCxnSpPr>
          <p:nvPr/>
        </p:nvCxnSpPr>
        <p:spPr>
          <a:xfrm>
            <a:off x="3980892" y="4159941"/>
            <a:ext cx="0" cy="349179"/>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C941C7DF-EA20-4480-ACFE-BE41E2EB75D6}"/>
              </a:ext>
            </a:extLst>
          </p:cNvPr>
          <p:cNvCxnSpPr>
            <a:cxnSpLocks/>
          </p:cNvCxnSpPr>
          <p:nvPr/>
        </p:nvCxnSpPr>
        <p:spPr>
          <a:xfrm>
            <a:off x="5745088" y="3969060"/>
            <a:ext cx="0" cy="54006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graphicFrame>
        <p:nvGraphicFramePr>
          <p:cNvPr id="18" name="Group 55">
            <a:extLst>
              <a:ext uri="{FF2B5EF4-FFF2-40B4-BE49-F238E27FC236}">
                <a16:creationId xmlns:a16="http://schemas.microsoft.com/office/drawing/2014/main" id="{86CD7EAF-A66E-446E-901C-F7355007F2C5}"/>
              </a:ext>
            </a:extLst>
          </p:cNvPr>
          <p:cNvGraphicFramePr>
            <a:graphicFrameLocks noGrp="1"/>
          </p:cNvGraphicFramePr>
          <p:nvPr>
            <p:extLst>
              <p:ext uri="{D42A27DB-BD31-4B8C-83A1-F6EECF244321}">
                <p14:modId xmlns:p14="http://schemas.microsoft.com/office/powerpoint/2010/main" val="3427202749"/>
              </p:ext>
            </p:extLst>
          </p:nvPr>
        </p:nvGraphicFramePr>
        <p:xfrm>
          <a:off x="1694724" y="4014667"/>
          <a:ext cx="377916" cy="145274"/>
        </p:xfrm>
        <a:graphic>
          <a:graphicData uri="http://schemas.openxmlformats.org/drawingml/2006/table">
            <a:tbl>
              <a:tblPr/>
              <a:tblGrid>
                <a:gridCol w="377916">
                  <a:extLst>
                    <a:ext uri="{9D8B030D-6E8A-4147-A177-3AD203B41FA5}">
                      <a16:colId xmlns:a16="http://schemas.microsoft.com/office/drawing/2014/main" val="1025637701"/>
                    </a:ext>
                  </a:extLst>
                </a:gridCol>
              </a:tblGrid>
              <a:tr h="145274">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19" name="Group 55">
            <a:extLst>
              <a:ext uri="{FF2B5EF4-FFF2-40B4-BE49-F238E27FC236}">
                <a16:creationId xmlns:a16="http://schemas.microsoft.com/office/drawing/2014/main" id="{C1BB27BD-9E08-40E2-9EB5-1FE7B6AECF8B}"/>
              </a:ext>
            </a:extLst>
          </p:cNvPr>
          <p:cNvGraphicFramePr>
            <a:graphicFrameLocks noGrp="1"/>
          </p:cNvGraphicFramePr>
          <p:nvPr>
            <p:extLst>
              <p:ext uri="{D42A27DB-BD31-4B8C-83A1-F6EECF244321}">
                <p14:modId xmlns:p14="http://schemas.microsoft.com/office/powerpoint/2010/main" val="2713628861"/>
              </p:ext>
            </p:extLst>
          </p:nvPr>
        </p:nvGraphicFramePr>
        <p:xfrm>
          <a:off x="2150348" y="4014667"/>
          <a:ext cx="1436914" cy="145274"/>
        </p:xfrm>
        <a:graphic>
          <a:graphicData uri="http://schemas.openxmlformats.org/drawingml/2006/table">
            <a:tbl>
              <a:tblPr/>
              <a:tblGrid>
                <a:gridCol w="1436914">
                  <a:extLst>
                    <a:ext uri="{9D8B030D-6E8A-4147-A177-3AD203B41FA5}">
                      <a16:colId xmlns:a16="http://schemas.microsoft.com/office/drawing/2014/main" val="1025637701"/>
                    </a:ext>
                  </a:extLst>
                </a:gridCol>
              </a:tblGrid>
              <a:tr h="145274">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20" name="Group 55">
            <a:extLst>
              <a:ext uri="{FF2B5EF4-FFF2-40B4-BE49-F238E27FC236}">
                <a16:creationId xmlns:a16="http://schemas.microsoft.com/office/drawing/2014/main" id="{C58396BD-E37B-42AB-A44E-6986DF2FD518}"/>
              </a:ext>
            </a:extLst>
          </p:cNvPr>
          <p:cNvGraphicFramePr>
            <a:graphicFrameLocks noGrp="1"/>
          </p:cNvGraphicFramePr>
          <p:nvPr>
            <p:extLst>
              <p:ext uri="{D42A27DB-BD31-4B8C-83A1-F6EECF244321}">
                <p14:modId xmlns:p14="http://schemas.microsoft.com/office/powerpoint/2010/main" val="3464369169"/>
              </p:ext>
            </p:extLst>
          </p:nvPr>
        </p:nvGraphicFramePr>
        <p:xfrm>
          <a:off x="3662625" y="4014667"/>
          <a:ext cx="668215" cy="145274"/>
        </p:xfrm>
        <a:graphic>
          <a:graphicData uri="http://schemas.openxmlformats.org/drawingml/2006/table">
            <a:tbl>
              <a:tblPr/>
              <a:tblGrid>
                <a:gridCol w="668215">
                  <a:extLst>
                    <a:ext uri="{9D8B030D-6E8A-4147-A177-3AD203B41FA5}">
                      <a16:colId xmlns:a16="http://schemas.microsoft.com/office/drawing/2014/main" val="1025637701"/>
                    </a:ext>
                  </a:extLst>
                </a:gridCol>
              </a:tblGrid>
              <a:tr h="145274">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21" name="Group 55">
            <a:extLst>
              <a:ext uri="{FF2B5EF4-FFF2-40B4-BE49-F238E27FC236}">
                <a16:creationId xmlns:a16="http://schemas.microsoft.com/office/drawing/2014/main" id="{0CA94C50-165E-4486-B1DA-FC405AEE9C9E}"/>
              </a:ext>
            </a:extLst>
          </p:cNvPr>
          <p:cNvGraphicFramePr>
            <a:graphicFrameLocks noGrp="1"/>
          </p:cNvGraphicFramePr>
          <p:nvPr>
            <p:extLst>
              <p:ext uri="{D42A27DB-BD31-4B8C-83A1-F6EECF244321}">
                <p14:modId xmlns:p14="http://schemas.microsoft.com/office/powerpoint/2010/main" val="118006434"/>
              </p:ext>
            </p:extLst>
          </p:nvPr>
        </p:nvGraphicFramePr>
        <p:xfrm>
          <a:off x="5411037" y="3823786"/>
          <a:ext cx="673240" cy="145274"/>
        </p:xfrm>
        <a:graphic>
          <a:graphicData uri="http://schemas.openxmlformats.org/drawingml/2006/table">
            <a:tbl>
              <a:tblPr/>
              <a:tblGrid>
                <a:gridCol w="673240">
                  <a:extLst>
                    <a:ext uri="{9D8B030D-6E8A-4147-A177-3AD203B41FA5}">
                      <a16:colId xmlns:a16="http://schemas.microsoft.com/office/drawing/2014/main" val="1025637701"/>
                    </a:ext>
                  </a:extLst>
                </a:gridCol>
              </a:tblGrid>
              <a:tr h="145274">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spTree>
    <p:extLst>
      <p:ext uri="{BB962C8B-B14F-4D97-AF65-F5344CB8AC3E}">
        <p14:creationId xmlns:p14="http://schemas.microsoft.com/office/powerpoint/2010/main" val="4288418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bwMode="auto">
          <a:xfrm>
            <a:off x="2361600" y="942985"/>
            <a:ext cx="6731600" cy="612475"/>
          </a:xfrm>
        </p:spPr>
        <p:txBody>
          <a:bodyPr wrap="square">
            <a:spAutoFit/>
          </a:bodyPr>
          <a:lstStyle/>
          <a:p>
            <a:pPr>
              <a:lnSpc>
                <a:spcPct val="120000"/>
              </a:lnSpc>
            </a:pPr>
            <a:r>
              <a:rPr kumimoji="1" lang="ja-JP" altLang="en-US" sz="1400" b="0" i="0" u="none" strike="noStrike" kern="1200" cap="none" spc="0" normalizeH="0" baseline="0" noProof="0" dirty="0">
                <a:ln>
                  <a:noFill/>
                </a:ln>
                <a:solidFill>
                  <a:srgbClr val="0071BC"/>
                </a:solidFill>
                <a:effectLst/>
                <a:uLnTx/>
                <a:uFillTx/>
                <a:latin typeface="メイリオ"/>
                <a:ea typeface="メイリオ"/>
              </a:rPr>
              <a:t>パワーポイントの品質と生産性を向上させる</a:t>
            </a:r>
            <a:br>
              <a:rPr kumimoji="1" lang="ja-JP" altLang="en-US" sz="2400" b="1" i="0" u="none" strike="noStrike" kern="1200" cap="none" spc="0" normalizeH="0" baseline="0" noProof="0" dirty="0">
                <a:ln>
                  <a:noFill/>
                </a:ln>
                <a:solidFill>
                  <a:srgbClr val="0071BC"/>
                </a:solidFill>
                <a:effectLst/>
                <a:uLnTx/>
                <a:uFillTx/>
                <a:latin typeface="メイリオ"/>
                <a:ea typeface="メイリオ"/>
              </a:rPr>
            </a:br>
            <a:r>
              <a:rPr kumimoji="1" lang="ja-JP" altLang="en-US" sz="2000" b="1" i="0" u="none" strike="noStrike" kern="1200" cap="none" spc="0" normalizeH="0" baseline="0" noProof="0" dirty="0">
                <a:ln>
                  <a:noFill/>
                </a:ln>
                <a:solidFill>
                  <a:srgbClr val="0071BC"/>
                </a:solidFill>
                <a:effectLst/>
                <a:uLnTx/>
                <a:uFillTx/>
                <a:latin typeface="メイリオ"/>
                <a:ea typeface="メイリオ"/>
              </a:rPr>
              <a:t>デザイン・テンプレート</a:t>
            </a:r>
            <a:r>
              <a:rPr kumimoji="1" lang="ja-JP" altLang="en-US" sz="2000" b="0" i="0" u="none" strike="noStrike" kern="1200" cap="none" spc="0" normalizeH="0" baseline="0" noProof="0" dirty="0">
                <a:ln>
                  <a:noFill/>
                </a:ln>
                <a:solidFill>
                  <a:srgbClr val="0071BC"/>
                </a:solidFill>
                <a:effectLst/>
                <a:uLnTx/>
                <a:uFillTx/>
                <a:latin typeface="メイリオ"/>
                <a:ea typeface="メイリオ"/>
              </a:rPr>
              <a:t>［ </a:t>
            </a:r>
            <a:r>
              <a:rPr kumimoji="1" lang="ja-JP" altLang="en-US" sz="2000" b="1" i="0" u="none" strike="noStrike" kern="1200" cap="none" spc="0" normalizeH="0" baseline="0" noProof="0" dirty="0">
                <a:ln>
                  <a:noFill/>
                </a:ln>
                <a:solidFill>
                  <a:srgbClr val="0071BC"/>
                </a:solidFill>
                <a:effectLst/>
                <a:uLnTx/>
                <a:uFillTx/>
                <a:latin typeface="メイリオ"/>
                <a:ea typeface="メイリオ"/>
              </a:rPr>
              <a:t>デザインルール編</a:t>
            </a:r>
            <a:r>
              <a:rPr kumimoji="1" lang="ja-JP" altLang="en-US" sz="2000" b="0" i="0" u="none" strike="noStrike" kern="1200" cap="none" spc="0" normalizeH="0" baseline="0" noProof="0" dirty="0">
                <a:ln>
                  <a:noFill/>
                </a:ln>
                <a:solidFill>
                  <a:srgbClr val="0071BC"/>
                </a:solidFill>
                <a:effectLst/>
                <a:uLnTx/>
                <a:uFillTx/>
                <a:latin typeface="メイリオ"/>
                <a:ea typeface="メイリオ"/>
              </a:rPr>
              <a:t>｜</a:t>
            </a:r>
            <a:r>
              <a:rPr kumimoji="1" lang="en-US" altLang="ja-JP" sz="2000" b="1" i="0" u="none" strike="noStrike" kern="1200" cap="none" spc="0" normalizeH="0" baseline="0" noProof="0" dirty="0">
                <a:ln>
                  <a:noFill/>
                </a:ln>
                <a:solidFill>
                  <a:srgbClr val="0071BC"/>
                </a:solidFill>
                <a:effectLst/>
                <a:uLnTx/>
                <a:uFillTx/>
                <a:latin typeface="メイリオ"/>
                <a:ea typeface="メイリオ"/>
              </a:rPr>
              <a:t>A4</a:t>
            </a:r>
            <a:r>
              <a:rPr kumimoji="1" lang="ja-JP" altLang="en-US" sz="2000" b="1" i="0" u="none" strike="noStrike" kern="1200" cap="none" spc="0" normalizeH="0" baseline="0" noProof="0" dirty="0">
                <a:ln>
                  <a:noFill/>
                </a:ln>
                <a:solidFill>
                  <a:srgbClr val="0071BC"/>
                </a:solidFill>
                <a:effectLst/>
                <a:uLnTx/>
                <a:uFillTx/>
                <a:latin typeface="メイリオ"/>
                <a:ea typeface="メイリオ"/>
              </a:rPr>
              <a:t>版</a:t>
            </a:r>
            <a:r>
              <a:rPr kumimoji="1" lang="ja-JP" altLang="en-US" sz="2000" b="0" i="0" u="none" strike="noStrike" kern="1200" cap="none" spc="0" normalizeH="0" baseline="0" noProof="0" dirty="0">
                <a:ln>
                  <a:noFill/>
                </a:ln>
                <a:solidFill>
                  <a:srgbClr val="0071BC"/>
                </a:solidFill>
                <a:effectLst/>
                <a:uLnTx/>
                <a:uFillTx/>
                <a:latin typeface="メイリオ"/>
                <a:ea typeface="メイリオ"/>
              </a:rPr>
              <a:t> ］</a:t>
            </a:r>
            <a:endParaRPr kumimoji="1" lang="ja-JP" altLang="en-US" sz="3200" b="1" dirty="0">
              <a:solidFill>
                <a:schemeClr val="tx2"/>
              </a:solidFill>
            </a:endParaRPr>
          </a:p>
        </p:txBody>
      </p:sp>
      <p:sp>
        <p:nvSpPr>
          <p:cNvPr id="2" name="フッター プレースホルダー 1">
            <a:extLst>
              <a:ext uri="{FF2B5EF4-FFF2-40B4-BE49-F238E27FC236}">
                <a16:creationId xmlns:a16="http://schemas.microsoft.com/office/drawing/2014/main" id="{2D70A735-6D07-4039-B070-5B517F4669C1}"/>
              </a:ext>
            </a:extLst>
          </p:cNvPr>
          <p:cNvSpPr>
            <a:spLocks noGrp="1"/>
          </p:cNvSpPr>
          <p:nvPr>
            <p:ph type="ftr" sz="quarter" idx="10"/>
          </p:nvPr>
        </p:nvSpPr>
        <p:spPr/>
        <p:txBody>
          <a:bodyPr/>
          <a:lstStyle/>
          <a:p>
            <a:r>
              <a:rPr lang="en-US" altLang="ja-JP" dirty="0"/>
              <a:t>© Presentation Design</a:t>
            </a:r>
            <a:endParaRPr lang="ja-JP" altLang="en-US" dirty="0"/>
          </a:p>
        </p:txBody>
      </p:sp>
      <p:sp>
        <p:nvSpPr>
          <p:cNvPr id="3" name="スライド番号プレースホルダー 2">
            <a:extLst>
              <a:ext uri="{FF2B5EF4-FFF2-40B4-BE49-F238E27FC236}">
                <a16:creationId xmlns:a16="http://schemas.microsoft.com/office/drawing/2014/main" id="{E80DD097-5333-4367-8BE6-8B0DEB53EF62}"/>
              </a:ext>
            </a:extLst>
          </p:cNvPr>
          <p:cNvSpPr>
            <a:spLocks noGrp="1"/>
          </p:cNvSpPr>
          <p:nvPr>
            <p:ph type="sldNum" sz="quarter" idx="11"/>
          </p:nvPr>
        </p:nvSpPr>
        <p:spPr/>
        <p:txBody>
          <a:bodyPr/>
          <a:lstStyle/>
          <a:p>
            <a:fld id="{FB3508C7-2FE0-4945-9CBD-863E05F850D2}" type="slidenum">
              <a:rPr lang="ja-JP" altLang="en-US" smtClean="0"/>
              <a:pPr/>
              <a:t>27</a:t>
            </a:fld>
            <a:endParaRPr lang="ja-JP" altLang="en-US" dirty="0"/>
          </a:p>
        </p:txBody>
      </p:sp>
      <p:sp>
        <p:nvSpPr>
          <p:cNvPr id="6" name="AutoShape 3"/>
          <p:cNvSpPr>
            <a:spLocks noChangeArrowheads="1"/>
          </p:cNvSpPr>
          <p:nvPr/>
        </p:nvSpPr>
        <p:spPr bwMode="auto">
          <a:xfrm>
            <a:off x="2360712" y="2429162"/>
            <a:ext cx="5544616" cy="210864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2" spcCol="288000">
            <a:noAutofit/>
          </a:bodyPr>
          <a:lstStyle/>
          <a:p>
            <a:pPr marL="447675" indent="-447675">
              <a:lnSpc>
                <a:spcPct val="120000"/>
              </a:lnSpc>
              <a:spcAft>
                <a:spcPts val="900"/>
              </a:spcAft>
              <a:buFont typeface="+mj-lt"/>
              <a:buAutoNum type="arabicPeriod"/>
            </a:pPr>
            <a:r>
              <a:rPr lang="ja-JP" altLang="en-US" sz="1400" dirty="0">
                <a:latin typeface="+mn-ea"/>
                <a:cs typeface="メイリオ" pitchFamily="50" charset="-128"/>
              </a:rPr>
              <a:t>スライドサイズ</a:t>
            </a:r>
          </a:p>
          <a:p>
            <a:pPr marL="447675" indent="-447675">
              <a:lnSpc>
                <a:spcPct val="120000"/>
              </a:lnSpc>
              <a:spcAft>
                <a:spcPts val="900"/>
              </a:spcAft>
              <a:buFont typeface="+mj-lt"/>
              <a:buAutoNum type="arabicPeriod"/>
            </a:pPr>
            <a:r>
              <a:rPr lang="ja-JP" altLang="en-US" sz="1400" dirty="0">
                <a:latin typeface="+mn-ea"/>
                <a:cs typeface="メイリオ" pitchFamily="50" charset="-128"/>
              </a:rPr>
              <a:t>テーマカラー</a:t>
            </a:r>
          </a:p>
          <a:p>
            <a:pPr marL="447675" indent="-447675">
              <a:lnSpc>
                <a:spcPct val="120000"/>
              </a:lnSpc>
              <a:spcAft>
                <a:spcPts val="900"/>
              </a:spcAft>
              <a:buFont typeface="+mj-lt"/>
              <a:buAutoNum type="arabicPeriod"/>
            </a:pPr>
            <a:r>
              <a:rPr lang="ja-JP" altLang="en-US" sz="1400" dirty="0">
                <a:latin typeface="+mn-ea"/>
                <a:cs typeface="メイリオ" pitchFamily="50" charset="-128"/>
              </a:rPr>
              <a:t>スライド背景</a:t>
            </a:r>
            <a:endParaRPr lang="en-US" altLang="ja-JP" sz="1400" dirty="0">
              <a:latin typeface="+mn-ea"/>
              <a:cs typeface="メイリオ" pitchFamily="50" charset="-128"/>
            </a:endParaRPr>
          </a:p>
          <a:p>
            <a:pPr marL="447675" indent="-447675">
              <a:lnSpc>
                <a:spcPct val="120000"/>
              </a:lnSpc>
              <a:spcAft>
                <a:spcPts val="900"/>
              </a:spcAft>
              <a:buFont typeface="+mj-lt"/>
              <a:buAutoNum type="arabicPeriod"/>
            </a:pPr>
            <a:r>
              <a:rPr lang="ja-JP" altLang="en-US" sz="1400" dirty="0">
                <a:latin typeface="+mn-ea"/>
                <a:cs typeface="メイリオ" pitchFamily="50" charset="-128"/>
              </a:rPr>
              <a:t>ガイド</a:t>
            </a:r>
            <a:endParaRPr lang="en-US" altLang="ja-JP" sz="1400" dirty="0">
              <a:latin typeface="+mn-ea"/>
              <a:cs typeface="メイリオ" pitchFamily="50" charset="-128"/>
            </a:endParaRPr>
          </a:p>
          <a:p>
            <a:pPr marL="447675" indent="-447675">
              <a:lnSpc>
                <a:spcPct val="120000"/>
              </a:lnSpc>
              <a:spcAft>
                <a:spcPts val="900"/>
              </a:spcAft>
              <a:buFont typeface="+mj-lt"/>
              <a:buAutoNum type="arabicPeriod"/>
            </a:pPr>
            <a:r>
              <a:rPr lang="ja-JP" altLang="en-US" sz="1400" dirty="0">
                <a:latin typeface="+mn-ea"/>
                <a:cs typeface="メイリオ" pitchFamily="50" charset="-128"/>
              </a:rPr>
              <a:t>ヘッダー・フッター</a:t>
            </a:r>
          </a:p>
          <a:p>
            <a:pPr marL="447675" indent="-447675">
              <a:lnSpc>
                <a:spcPct val="120000"/>
              </a:lnSpc>
              <a:spcAft>
                <a:spcPts val="900"/>
              </a:spcAft>
              <a:buFont typeface="+mj-lt"/>
              <a:buAutoNum type="arabicPeriod"/>
            </a:pPr>
            <a:r>
              <a:rPr lang="ja-JP" altLang="en-US" sz="1400" dirty="0">
                <a:latin typeface="+mn-ea"/>
                <a:cs typeface="メイリオ" pitchFamily="50" charset="-128"/>
              </a:rPr>
              <a:t>フォント</a:t>
            </a:r>
          </a:p>
          <a:p>
            <a:pPr marL="447675" indent="-447675">
              <a:lnSpc>
                <a:spcPct val="120000"/>
              </a:lnSpc>
              <a:spcAft>
                <a:spcPts val="900"/>
              </a:spcAft>
              <a:buFont typeface="+mj-lt"/>
              <a:buAutoNum type="arabicPeriod"/>
            </a:pPr>
            <a:r>
              <a:rPr lang="ja-JP" altLang="en-US" sz="1400" dirty="0">
                <a:latin typeface="+mn-ea"/>
                <a:cs typeface="メイリオ" pitchFamily="50" charset="-128"/>
              </a:rPr>
              <a:t>メッセージライン</a:t>
            </a:r>
            <a:endParaRPr lang="en-US" altLang="ja-JP" sz="1400" dirty="0">
              <a:latin typeface="+mn-ea"/>
              <a:cs typeface="メイリオ" pitchFamily="50" charset="-128"/>
            </a:endParaRPr>
          </a:p>
          <a:p>
            <a:pPr marL="447675" indent="-447675">
              <a:lnSpc>
                <a:spcPct val="120000"/>
              </a:lnSpc>
              <a:spcAft>
                <a:spcPts val="900"/>
              </a:spcAft>
              <a:buFont typeface="+mj-lt"/>
              <a:buAutoNum type="arabicPeriod"/>
            </a:pPr>
            <a:r>
              <a:rPr lang="ja-JP" altLang="en-US" sz="1400" dirty="0">
                <a:latin typeface="+mn-ea"/>
                <a:cs typeface="メイリオ" pitchFamily="50" charset="-128"/>
              </a:rPr>
              <a:t>見出し</a:t>
            </a:r>
          </a:p>
          <a:p>
            <a:pPr marL="447675" indent="-447675">
              <a:lnSpc>
                <a:spcPct val="120000"/>
              </a:lnSpc>
              <a:spcAft>
                <a:spcPts val="900"/>
              </a:spcAft>
              <a:buFont typeface="+mj-lt"/>
              <a:buAutoNum type="arabicPeriod"/>
            </a:pPr>
            <a:r>
              <a:rPr lang="ja-JP" altLang="en-US" sz="1400" dirty="0">
                <a:latin typeface="+mn-ea"/>
                <a:cs typeface="メイリオ" pitchFamily="50" charset="-128"/>
              </a:rPr>
              <a:t>キャプション</a:t>
            </a:r>
            <a:endParaRPr lang="en-US" altLang="ja-JP" sz="1400" dirty="0">
              <a:latin typeface="+mn-ea"/>
              <a:cs typeface="メイリオ" pitchFamily="50" charset="-128"/>
            </a:endParaRPr>
          </a:p>
          <a:p>
            <a:pPr marL="447675" indent="-447675">
              <a:lnSpc>
                <a:spcPct val="120000"/>
              </a:lnSpc>
              <a:spcAft>
                <a:spcPts val="900"/>
              </a:spcAft>
              <a:buFont typeface="+mj-lt"/>
              <a:buAutoNum type="arabicPeriod"/>
            </a:pPr>
            <a:r>
              <a:rPr lang="ja-JP" altLang="en-US" sz="1400" dirty="0">
                <a:latin typeface="+mn-ea"/>
                <a:cs typeface="メイリオ" pitchFamily="50" charset="-128"/>
              </a:rPr>
              <a:t>補足説明</a:t>
            </a:r>
            <a:endParaRPr lang="en-US" altLang="ja-JP" sz="1400" dirty="0">
              <a:latin typeface="+mn-ea"/>
              <a:cs typeface="メイリオ" pitchFamily="50" charset="-128"/>
            </a:endParaRPr>
          </a:p>
          <a:p>
            <a:pPr marL="447675" indent="-447675">
              <a:lnSpc>
                <a:spcPct val="120000"/>
              </a:lnSpc>
              <a:spcAft>
                <a:spcPts val="900"/>
              </a:spcAft>
              <a:buFont typeface="+mj-lt"/>
              <a:buAutoNum type="arabicPeriod"/>
            </a:pPr>
            <a:r>
              <a:rPr lang="ja-JP" altLang="en-US" sz="1400" dirty="0">
                <a:latin typeface="+mn-ea"/>
                <a:cs typeface="メイリオ" pitchFamily="50" charset="-128"/>
              </a:rPr>
              <a:t>箇条書き</a:t>
            </a:r>
            <a:endParaRPr lang="en-US" altLang="ja-JP" sz="1400" dirty="0">
              <a:latin typeface="+mn-ea"/>
              <a:cs typeface="メイリオ" pitchFamily="50" charset="-128"/>
            </a:endParaRPr>
          </a:p>
          <a:p>
            <a:pPr marL="447675" indent="-447675">
              <a:lnSpc>
                <a:spcPct val="120000"/>
              </a:lnSpc>
              <a:spcAft>
                <a:spcPts val="900"/>
              </a:spcAft>
              <a:buFont typeface="+mj-lt"/>
              <a:buAutoNum type="arabicPeriod"/>
            </a:pPr>
            <a:r>
              <a:rPr lang="ja-JP" altLang="en-US" sz="1400" dirty="0">
                <a:latin typeface="+mn-ea"/>
                <a:cs typeface="メイリオ" pitchFamily="50" charset="-128"/>
              </a:rPr>
              <a:t>表</a:t>
            </a:r>
            <a:endParaRPr lang="en-US" altLang="ja-JP" sz="1400" dirty="0">
              <a:latin typeface="+mn-ea"/>
              <a:cs typeface="メイリオ" pitchFamily="50" charset="-128"/>
            </a:endParaRPr>
          </a:p>
        </p:txBody>
      </p:sp>
      <p:sp>
        <p:nvSpPr>
          <p:cNvPr id="7" name="AutoShape 3">
            <a:extLst>
              <a:ext uri="{FF2B5EF4-FFF2-40B4-BE49-F238E27FC236}">
                <a16:creationId xmlns:a16="http://schemas.microsoft.com/office/drawing/2014/main" id="{EDEC73C8-2FC4-4AD8-BD63-7421F0D78D3D}"/>
              </a:ext>
            </a:extLst>
          </p:cNvPr>
          <p:cNvSpPr>
            <a:spLocks noChangeArrowheads="1"/>
          </p:cNvSpPr>
          <p:nvPr/>
        </p:nvSpPr>
        <p:spPr bwMode="auto">
          <a:xfrm>
            <a:off x="2360712" y="1808820"/>
            <a:ext cx="6732488" cy="4247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1" spcCol="288000">
            <a:spAutoFit/>
          </a:bodyPr>
          <a:lstStyle/>
          <a:p>
            <a:pPr marL="457200" indent="-457200">
              <a:lnSpc>
                <a:spcPct val="120000"/>
              </a:lnSpc>
              <a:spcBef>
                <a:spcPts val="1800"/>
              </a:spcBef>
              <a:spcAft>
                <a:spcPts val="1200"/>
              </a:spcAft>
              <a:buFont typeface="+mj-lt"/>
              <a:buAutoNum type="alphaLcPeriod"/>
            </a:pPr>
            <a:r>
              <a:rPr lang="ja-JP" altLang="en-US" sz="2400" dirty="0">
                <a:latin typeface="+mn-ea"/>
                <a:cs typeface="メイリオ" pitchFamily="50" charset="-128"/>
              </a:rPr>
              <a:t>デザインルール</a:t>
            </a:r>
            <a:endParaRPr lang="en-US" altLang="ja-JP" sz="2400" dirty="0">
              <a:latin typeface="+mn-ea"/>
              <a:cs typeface="メイリオ" pitchFamily="50" charset="-128"/>
            </a:endParaRPr>
          </a:p>
        </p:txBody>
      </p:sp>
      <p:sp>
        <p:nvSpPr>
          <p:cNvPr id="8" name="AutoShape 3">
            <a:extLst>
              <a:ext uri="{FF2B5EF4-FFF2-40B4-BE49-F238E27FC236}">
                <a16:creationId xmlns:a16="http://schemas.microsoft.com/office/drawing/2014/main" id="{2E42FF45-CD6E-494B-B441-216C3950F69A}"/>
              </a:ext>
            </a:extLst>
          </p:cNvPr>
          <p:cNvSpPr>
            <a:spLocks noChangeArrowheads="1"/>
          </p:cNvSpPr>
          <p:nvPr/>
        </p:nvSpPr>
        <p:spPr bwMode="auto">
          <a:xfrm>
            <a:off x="2360712" y="4797152"/>
            <a:ext cx="6732488" cy="121879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1" spcCol="288000">
            <a:spAutoFit/>
          </a:bodyPr>
          <a:lstStyle/>
          <a:p>
            <a:pPr marL="457200" indent="-457200">
              <a:lnSpc>
                <a:spcPct val="120000"/>
              </a:lnSpc>
              <a:spcBef>
                <a:spcPts val="1800"/>
              </a:spcBef>
              <a:spcAft>
                <a:spcPts val="1200"/>
              </a:spcAft>
              <a:buFont typeface="+mj-lt"/>
              <a:buAutoNum type="alphaLcPeriod" startAt="2"/>
            </a:pPr>
            <a:r>
              <a:rPr lang="ja-JP" altLang="en-US" sz="2400" b="1" u="sng" dirty="0">
                <a:latin typeface="+mn-ea"/>
                <a:cs typeface="メイリオ" pitchFamily="50" charset="-128"/>
              </a:rPr>
              <a:t>補足資料</a:t>
            </a:r>
            <a:endParaRPr lang="en-US" altLang="ja-JP" sz="2400" b="1" u="sng" dirty="0">
              <a:latin typeface="+mn-ea"/>
              <a:cs typeface="メイリオ" pitchFamily="50" charset="-128"/>
            </a:endParaRPr>
          </a:p>
          <a:p>
            <a:pPr marL="447675" indent="-447675">
              <a:lnSpc>
                <a:spcPct val="120000"/>
              </a:lnSpc>
              <a:spcAft>
                <a:spcPts val="900"/>
              </a:spcAft>
              <a:buFont typeface="+mj-lt"/>
              <a:buAutoNum type="arabicPeriod"/>
            </a:pPr>
            <a:r>
              <a:rPr lang="ja-JP" altLang="en-US" sz="1400" dirty="0">
                <a:latin typeface="+mn-ea"/>
                <a:cs typeface="メイリオ" pitchFamily="50" charset="-128"/>
              </a:rPr>
              <a:t>要素を効率よく揃えるコツ</a:t>
            </a:r>
          </a:p>
          <a:p>
            <a:pPr marL="447675" indent="-447675">
              <a:lnSpc>
                <a:spcPct val="120000"/>
              </a:lnSpc>
              <a:spcAft>
                <a:spcPts val="900"/>
              </a:spcAft>
              <a:buFont typeface="+mj-lt"/>
              <a:buAutoNum type="arabicPeriod"/>
            </a:pPr>
            <a:r>
              <a:rPr lang="ja-JP" altLang="en-US" sz="1400" dirty="0">
                <a:latin typeface="+mn-ea"/>
                <a:cs typeface="メイリオ" pitchFamily="50" charset="-128"/>
              </a:rPr>
              <a:t>文を読みやすく記載する方法</a:t>
            </a:r>
          </a:p>
        </p:txBody>
      </p:sp>
    </p:spTree>
    <p:extLst>
      <p:ext uri="{BB962C8B-B14F-4D97-AF65-F5344CB8AC3E}">
        <p14:creationId xmlns:p14="http://schemas.microsoft.com/office/powerpoint/2010/main" val="1892874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582F8A3-1D5A-45F6-8851-30FB12846BF1}"/>
              </a:ext>
            </a:extLst>
          </p:cNvPr>
          <p:cNvSpPr>
            <a:spLocks noGrp="1"/>
          </p:cNvSpPr>
          <p:nvPr>
            <p:ph type="title"/>
          </p:nvPr>
        </p:nvSpPr>
        <p:spPr>
          <a:xfrm>
            <a:off x="632520" y="2797398"/>
            <a:ext cx="8640960" cy="1227204"/>
          </a:xfrm>
        </p:spPr>
        <p:txBody>
          <a:bodyPr/>
          <a:lstStyle/>
          <a:p>
            <a:r>
              <a:rPr lang="en-US" altLang="ja-JP" sz="1600" dirty="0"/>
              <a:t>b. </a:t>
            </a:r>
            <a:r>
              <a:rPr lang="ja-JP" altLang="en-US" sz="1600" dirty="0"/>
              <a:t>補足資料</a:t>
            </a:r>
            <a:br>
              <a:rPr lang="ja-JP" altLang="en-US" dirty="0"/>
            </a:br>
            <a:r>
              <a:rPr lang="en-US" altLang="ja-JP" dirty="0"/>
              <a:t>1. </a:t>
            </a:r>
            <a:r>
              <a:rPr lang="ja-JP" altLang="en-US" dirty="0"/>
              <a:t>要素を効率よく揃えるコツ</a:t>
            </a:r>
          </a:p>
        </p:txBody>
      </p:sp>
      <p:sp>
        <p:nvSpPr>
          <p:cNvPr id="3" name="フッター プレースホルダー 2">
            <a:extLst>
              <a:ext uri="{FF2B5EF4-FFF2-40B4-BE49-F238E27FC236}">
                <a16:creationId xmlns:a16="http://schemas.microsoft.com/office/drawing/2014/main" id="{EE5E053C-5EFD-4169-9B5A-CE23D523D7A2}"/>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34A342D7-F097-48C5-9F76-C565F179980A}"/>
              </a:ext>
            </a:extLst>
          </p:cNvPr>
          <p:cNvSpPr>
            <a:spLocks noGrp="1"/>
          </p:cNvSpPr>
          <p:nvPr>
            <p:ph type="sldNum" sz="quarter" idx="11"/>
          </p:nvPr>
        </p:nvSpPr>
        <p:spPr/>
        <p:txBody>
          <a:bodyPr/>
          <a:lstStyle/>
          <a:p>
            <a:fld id="{FB3508C7-2FE0-4945-9CBD-863E05F850D2}" type="slidenum">
              <a:rPr lang="ja-JP" altLang="en-US" smtClean="0"/>
              <a:pPr/>
              <a:t>28</a:t>
            </a:fld>
            <a:endParaRPr lang="ja-JP" altLang="en-US" dirty="0"/>
          </a:p>
        </p:txBody>
      </p:sp>
    </p:spTree>
    <p:extLst>
      <p:ext uri="{BB962C8B-B14F-4D97-AF65-F5344CB8AC3E}">
        <p14:creationId xmlns:p14="http://schemas.microsoft.com/office/powerpoint/2010/main" val="4240007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bwMode="auto">
          <a:xfrm>
            <a:off x="2361600" y="942984"/>
            <a:ext cx="6731600" cy="612475"/>
          </a:xfrm>
        </p:spPr>
        <p:txBody>
          <a:bodyPr wrap="square">
            <a:spAutoFit/>
          </a:bodyPr>
          <a:lstStyle/>
          <a:p>
            <a:pPr>
              <a:lnSpc>
                <a:spcPct val="120000"/>
              </a:lnSpc>
            </a:pPr>
            <a:r>
              <a:rPr lang="ja-JP" altLang="en-US" sz="1400" dirty="0">
                <a:solidFill>
                  <a:schemeClr val="tx2"/>
                </a:solidFill>
              </a:rPr>
              <a:t>パワーポイントの品質と生産性を向上させる</a:t>
            </a:r>
            <a:br>
              <a:rPr lang="ja-JP" altLang="en-US" b="1" dirty="0">
                <a:solidFill>
                  <a:schemeClr val="tx2"/>
                </a:solidFill>
              </a:rPr>
            </a:br>
            <a:r>
              <a:rPr lang="ja-JP" altLang="en-US" sz="2000" b="1" dirty="0">
                <a:solidFill>
                  <a:schemeClr val="tx2"/>
                </a:solidFill>
              </a:rPr>
              <a:t>デザイン・テンプレート</a:t>
            </a:r>
            <a:r>
              <a:rPr lang="ja-JP" altLang="en-US" sz="2000" dirty="0">
                <a:solidFill>
                  <a:schemeClr val="tx2"/>
                </a:solidFill>
              </a:rPr>
              <a:t>［ </a:t>
            </a:r>
            <a:r>
              <a:rPr lang="ja-JP" altLang="en-US" sz="2000" b="1" dirty="0">
                <a:solidFill>
                  <a:schemeClr val="tx2"/>
                </a:solidFill>
              </a:rPr>
              <a:t>デザインルール編</a:t>
            </a:r>
            <a:r>
              <a:rPr lang="ja-JP" altLang="en-US" sz="2000" dirty="0">
                <a:solidFill>
                  <a:schemeClr val="tx2"/>
                </a:solidFill>
              </a:rPr>
              <a:t>｜</a:t>
            </a:r>
            <a:r>
              <a:rPr lang="en-US" altLang="ja-JP" sz="2000" b="1" dirty="0">
                <a:solidFill>
                  <a:schemeClr val="tx2"/>
                </a:solidFill>
              </a:rPr>
              <a:t>A4</a:t>
            </a:r>
            <a:r>
              <a:rPr lang="ja-JP" altLang="en-US" sz="2000" b="1" dirty="0">
                <a:solidFill>
                  <a:schemeClr val="tx2"/>
                </a:solidFill>
              </a:rPr>
              <a:t>版</a:t>
            </a:r>
            <a:r>
              <a:rPr lang="ja-JP" altLang="en-US" sz="2000" dirty="0">
                <a:solidFill>
                  <a:schemeClr val="tx2"/>
                </a:solidFill>
              </a:rPr>
              <a:t> ］</a:t>
            </a:r>
            <a:endParaRPr kumimoji="1" lang="ja-JP" altLang="en-US" sz="2000" dirty="0">
              <a:solidFill>
                <a:schemeClr val="tx2"/>
              </a:solidFill>
            </a:endParaRPr>
          </a:p>
        </p:txBody>
      </p:sp>
      <p:sp>
        <p:nvSpPr>
          <p:cNvPr id="2" name="フッター プレースホルダー 1">
            <a:extLst>
              <a:ext uri="{FF2B5EF4-FFF2-40B4-BE49-F238E27FC236}">
                <a16:creationId xmlns:a16="http://schemas.microsoft.com/office/drawing/2014/main" id="{2D70A735-6D07-4039-B070-5B517F4669C1}"/>
              </a:ext>
            </a:extLst>
          </p:cNvPr>
          <p:cNvSpPr>
            <a:spLocks noGrp="1"/>
          </p:cNvSpPr>
          <p:nvPr>
            <p:ph type="ftr" sz="quarter" idx="10"/>
          </p:nvPr>
        </p:nvSpPr>
        <p:spPr/>
        <p:txBody>
          <a:bodyPr/>
          <a:lstStyle/>
          <a:p>
            <a:r>
              <a:rPr lang="en-US" altLang="ja-JP" dirty="0"/>
              <a:t>© Presentation Design</a:t>
            </a:r>
            <a:endParaRPr lang="ja-JP" altLang="en-US" dirty="0"/>
          </a:p>
        </p:txBody>
      </p:sp>
      <p:sp>
        <p:nvSpPr>
          <p:cNvPr id="3" name="スライド番号プレースホルダー 2">
            <a:extLst>
              <a:ext uri="{FF2B5EF4-FFF2-40B4-BE49-F238E27FC236}">
                <a16:creationId xmlns:a16="http://schemas.microsoft.com/office/drawing/2014/main" id="{E80DD097-5333-4367-8BE6-8B0DEB53EF62}"/>
              </a:ext>
            </a:extLst>
          </p:cNvPr>
          <p:cNvSpPr>
            <a:spLocks noGrp="1"/>
          </p:cNvSpPr>
          <p:nvPr>
            <p:ph type="sldNum" sz="quarter" idx="11"/>
          </p:nvPr>
        </p:nvSpPr>
        <p:spPr/>
        <p:txBody>
          <a:bodyPr/>
          <a:lstStyle/>
          <a:p>
            <a:fld id="{FB3508C7-2FE0-4945-9CBD-863E05F850D2}" type="slidenum">
              <a:rPr lang="ja-JP" altLang="en-US" smtClean="0"/>
              <a:pPr/>
              <a:t>2</a:t>
            </a:fld>
            <a:endParaRPr lang="ja-JP" altLang="en-US" dirty="0"/>
          </a:p>
        </p:txBody>
      </p:sp>
      <p:sp>
        <p:nvSpPr>
          <p:cNvPr id="6" name="AutoShape 3"/>
          <p:cNvSpPr>
            <a:spLocks noChangeArrowheads="1"/>
          </p:cNvSpPr>
          <p:nvPr/>
        </p:nvSpPr>
        <p:spPr bwMode="auto">
          <a:xfrm>
            <a:off x="2360712" y="2429162"/>
            <a:ext cx="5544616" cy="210864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2" spcCol="288000">
            <a:noAutofit/>
          </a:bodyPr>
          <a:lstStyle/>
          <a:p>
            <a:pPr marL="447675" indent="-447675">
              <a:lnSpc>
                <a:spcPct val="120000"/>
              </a:lnSpc>
              <a:spcAft>
                <a:spcPts val="900"/>
              </a:spcAft>
              <a:buFont typeface="+mj-lt"/>
              <a:buAutoNum type="arabicPeriod"/>
            </a:pPr>
            <a:r>
              <a:rPr lang="ja-JP" altLang="en-US" sz="1400" dirty="0">
                <a:latin typeface="+mn-ea"/>
                <a:cs typeface="メイリオ" pitchFamily="50" charset="-128"/>
              </a:rPr>
              <a:t>スライドサイズ</a:t>
            </a:r>
          </a:p>
          <a:p>
            <a:pPr marL="447675" indent="-447675">
              <a:lnSpc>
                <a:spcPct val="120000"/>
              </a:lnSpc>
              <a:spcAft>
                <a:spcPts val="900"/>
              </a:spcAft>
              <a:buFont typeface="+mj-lt"/>
              <a:buAutoNum type="arabicPeriod"/>
            </a:pPr>
            <a:r>
              <a:rPr lang="ja-JP" altLang="en-US" sz="1400" dirty="0">
                <a:latin typeface="+mn-ea"/>
                <a:cs typeface="メイリオ" pitchFamily="50" charset="-128"/>
              </a:rPr>
              <a:t>テーマカラー</a:t>
            </a:r>
          </a:p>
          <a:p>
            <a:pPr marL="447675" indent="-447675">
              <a:lnSpc>
                <a:spcPct val="120000"/>
              </a:lnSpc>
              <a:spcAft>
                <a:spcPts val="900"/>
              </a:spcAft>
              <a:buFont typeface="+mj-lt"/>
              <a:buAutoNum type="arabicPeriod"/>
            </a:pPr>
            <a:r>
              <a:rPr lang="ja-JP" altLang="en-US" sz="1400" dirty="0">
                <a:latin typeface="+mn-ea"/>
                <a:cs typeface="メイリオ" pitchFamily="50" charset="-128"/>
              </a:rPr>
              <a:t>スライド背景</a:t>
            </a:r>
            <a:endParaRPr lang="en-US" altLang="ja-JP" sz="1400" dirty="0">
              <a:latin typeface="+mn-ea"/>
              <a:cs typeface="メイリオ" pitchFamily="50" charset="-128"/>
            </a:endParaRPr>
          </a:p>
          <a:p>
            <a:pPr marL="447675" indent="-447675">
              <a:lnSpc>
                <a:spcPct val="120000"/>
              </a:lnSpc>
              <a:spcAft>
                <a:spcPts val="900"/>
              </a:spcAft>
              <a:buFont typeface="+mj-lt"/>
              <a:buAutoNum type="arabicPeriod"/>
            </a:pPr>
            <a:r>
              <a:rPr lang="ja-JP" altLang="en-US" sz="1400" dirty="0">
                <a:latin typeface="+mn-ea"/>
                <a:cs typeface="メイリオ" pitchFamily="50" charset="-128"/>
              </a:rPr>
              <a:t>ガイド</a:t>
            </a:r>
            <a:endParaRPr lang="en-US" altLang="ja-JP" sz="1400" dirty="0">
              <a:latin typeface="+mn-ea"/>
              <a:cs typeface="メイリオ" pitchFamily="50" charset="-128"/>
            </a:endParaRPr>
          </a:p>
          <a:p>
            <a:pPr marL="447675" indent="-447675">
              <a:lnSpc>
                <a:spcPct val="120000"/>
              </a:lnSpc>
              <a:spcAft>
                <a:spcPts val="900"/>
              </a:spcAft>
              <a:buFont typeface="+mj-lt"/>
              <a:buAutoNum type="arabicPeriod"/>
            </a:pPr>
            <a:r>
              <a:rPr lang="ja-JP" altLang="en-US" sz="1400" dirty="0">
                <a:latin typeface="+mn-ea"/>
                <a:cs typeface="メイリオ" pitchFamily="50" charset="-128"/>
              </a:rPr>
              <a:t>ヘッダー・フッター</a:t>
            </a:r>
          </a:p>
          <a:p>
            <a:pPr marL="447675" indent="-447675">
              <a:lnSpc>
                <a:spcPct val="120000"/>
              </a:lnSpc>
              <a:spcAft>
                <a:spcPts val="900"/>
              </a:spcAft>
              <a:buFont typeface="+mj-lt"/>
              <a:buAutoNum type="arabicPeriod"/>
            </a:pPr>
            <a:r>
              <a:rPr lang="ja-JP" altLang="en-US" sz="1400" dirty="0">
                <a:latin typeface="+mn-ea"/>
                <a:cs typeface="メイリオ" pitchFamily="50" charset="-128"/>
              </a:rPr>
              <a:t>フォント</a:t>
            </a:r>
          </a:p>
          <a:p>
            <a:pPr marL="447675" indent="-447675">
              <a:lnSpc>
                <a:spcPct val="120000"/>
              </a:lnSpc>
              <a:spcAft>
                <a:spcPts val="900"/>
              </a:spcAft>
              <a:buFont typeface="+mj-lt"/>
              <a:buAutoNum type="arabicPeriod"/>
            </a:pPr>
            <a:r>
              <a:rPr lang="ja-JP" altLang="en-US" sz="1400" dirty="0">
                <a:latin typeface="+mn-ea"/>
                <a:cs typeface="メイリオ" pitchFamily="50" charset="-128"/>
              </a:rPr>
              <a:t>メッセージライン</a:t>
            </a:r>
            <a:endParaRPr lang="en-US" altLang="ja-JP" sz="1400" dirty="0">
              <a:latin typeface="+mn-ea"/>
              <a:cs typeface="メイリオ" pitchFamily="50" charset="-128"/>
            </a:endParaRPr>
          </a:p>
          <a:p>
            <a:pPr marL="447675" indent="-447675">
              <a:lnSpc>
                <a:spcPct val="120000"/>
              </a:lnSpc>
              <a:spcAft>
                <a:spcPts val="900"/>
              </a:spcAft>
              <a:buFont typeface="+mj-lt"/>
              <a:buAutoNum type="arabicPeriod"/>
            </a:pPr>
            <a:r>
              <a:rPr lang="ja-JP" altLang="en-US" sz="1400" dirty="0">
                <a:latin typeface="+mn-ea"/>
                <a:cs typeface="メイリオ" pitchFamily="50" charset="-128"/>
              </a:rPr>
              <a:t>見出し</a:t>
            </a:r>
          </a:p>
          <a:p>
            <a:pPr marL="447675" indent="-447675">
              <a:lnSpc>
                <a:spcPct val="120000"/>
              </a:lnSpc>
              <a:spcAft>
                <a:spcPts val="900"/>
              </a:spcAft>
              <a:buFont typeface="+mj-lt"/>
              <a:buAutoNum type="arabicPeriod"/>
            </a:pPr>
            <a:r>
              <a:rPr lang="ja-JP" altLang="en-US" sz="1400" dirty="0">
                <a:latin typeface="+mn-ea"/>
                <a:cs typeface="メイリオ" pitchFamily="50" charset="-128"/>
              </a:rPr>
              <a:t>キャプション</a:t>
            </a:r>
            <a:endParaRPr lang="en-US" altLang="ja-JP" sz="1400" dirty="0">
              <a:latin typeface="+mn-ea"/>
              <a:cs typeface="メイリオ" pitchFamily="50" charset="-128"/>
            </a:endParaRPr>
          </a:p>
          <a:p>
            <a:pPr marL="447675" indent="-447675">
              <a:lnSpc>
                <a:spcPct val="120000"/>
              </a:lnSpc>
              <a:spcAft>
                <a:spcPts val="900"/>
              </a:spcAft>
              <a:buFont typeface="+mj-lt"/>
              <a:buAutoNum type="arabicPeriod"/>
            </a:pPr>
            <a:r>
              <a:rPr lang="ja-JP" altLang="en-US" sz="1400" dirty="0">
                <a:latin typeface="+mn-ea"/>
                <a:cs typeface="メイリオ" pitchFamily="50" charset="-128"/>
              </a:rPr>
              <a:t>補足説明</a:t>
            </a:r>
            <a:endParaRPr lang="en-US" altLang="ja-JP" sz="1400" dirty="0">
              <a:latin typeface="+mn-ea"/>
              <a:cs typeface="メイリオ" pitchFamily="50" charset="-128"/>
            </a:endParaRPr>
          </a:p>
          <a:p>
            <a:pPr marL="447675" indent="-447675">
              <a:lnSpc>
                <a:spcPct val="120000"/>
              </a:lnSpc>
              <a:spcAft>
                <a:spcPts val="900"/>
              </a:spcAft>
              <a:buFont typeface="+mj-lt"/>
              <a:buAutoNum type="arabicPeriod"/>
            </a:pPr>
            <a:r>
              <a:rPr lang="ja-JP" altLang="en-US" sz="1400" dirty="0">
                <a:latin typeface="+mn-ea"/>
                <a:cs typeface="メイリオ" pitchFamily="50" charset="-128"/>
              </a:rPr>
              <a:t>箇条書き</a:t>
            </a:r>
            <a:endParaRPr lang="en-US" altLang="ja-JP" sz="1400" dirty="0">
              <a:latin typeface="+mn-ea"/>
              <a:cs typeface="メイリオ" pitchFamily="50" charset="-128"/>
            </a:endParaRPr>
          </a:p>
          <a:p>
            <a:pPr marL="447675" indent="-447675">
              <a:lnSpc>
                <a:spcPct val="120000"/>
              </a:lnSpc>
              <a:spcAft>
                <a:spcPts val="900"/>
              </a:spcAft>
              <a:buFont typeface="+mj-lt"/>
              <a:buAutoNum type="arabicPeriod"/>
            </a:pPr>
            <a:r>
              <a:rPr lang="ja-JP" altLang="en-US" sz="1400" dirty="0">
                <a:latin typeface="+mn-ea"/>
                <a:cs typeface="メイリオ" pitchFamily="50" charset="-128"/>
              </a:rPr>
              <a:t>表</a:t>
            </a:r>
            <a:endParaRPr lang="en-US" altLang="ja-JP" sz="1400" dirty="0">
              <a:latin typeface="+mn-ea"/>
              <a:cs typeface="メイリオ" pitchFamily="50" charset="-128"/>
            </a:endParaRPr>
          </a:p>
        </p:txBody>
      </p:sp>
      <p:sp>
        <p:nvSpPr>
          <p:cNvPr id="7" name="AutoShape 3">
            <a:extLst>
              <a:ext uri="{FF2B5EF4-FFF2-40B4-BE49-F238E27FC236}">
                <a16:creationId xmlns:a16="http://schemas.microsoft.com/office/drawing/2014/main" id="{EDEC73C8-2FC4-4AD8-BD63-7421F0D78D3D}"/>
              </a:ext>
            </a:extLst>
          </p:cNvPr>
          <p:cNvSpPr>
            <a:spLocks noChangeArrowheads="1"/>
          </p:cNvSpPr>
          <p:nvPr/>
        </p:nvSpPr>
        <p:spPr bwMode="auto">
          <a:xfrm>
            <a:off x="2360712" y="1808820"/>
            <a:ext cx="6732488" cy="4247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1" spcCol="288000">
            <a:spAutoFit/>
          </a:bodyPr>
          <a:lstStyle/>
          <a:p>
            <a:pPr marL="457200" indent="-457200">
              <a:lnSpc>
                <a:spcPct val="120000"/>
              </a:lnSpc>
              <a:spcBef>
                <a:spcPts val="1800"/>
              </a:spcBef>
              <a:spcAft>
                <a:spcPts val="1200"/>
              </a:spcAft>
              <a:buFont typeface="+mj-lt"/>
              <a:buAutoNum type="alphaLcPeriod"/>
            </a:pPr>
            <a:r>
              <a:rPr lang="ja-JP" altLang="en-US" sz="2400" b="1" u="sng" dirty="0">
                <a:latin typeface="+mn-ea"/>
                <a:cs typeface="メイリオ" pitchFamily="50" charset="-128"/>
              </a:rPr>
              <a:t>デザインルール</a:t>
            </a:r>
            <a:endParaRPr lang="en-US" altLang="ja-JP" sz="2400" b="1" u="sng" dirty="0">
              <a:latin typeface="+mn-ea"/>
              <a:cs typeface="メイリオ" pitchFamily="50" charset="-128"/>
            </a:endParaRPr>
          </a:p>
        </p:txBody>
      </p:sp>
      <p:sp>
        <p:nvSpPr>
          <p:cNvPr id="8" name="AutoShape 3">
            <a:extLst>
              <a:ext uri="{FF2B5EF4-FFF2-40B4-BE49-F238E27FC236}">
                <a16:creationId xmlns:a16="http://schemas.microsoft.com/office/drawing/2014/main" id="{2E42FF45-CD6E-494B-B441-216C3950F69A}"/>
              </a:ext>
            </a:extLst>
          </p:cNvPr>
          <p:cNvSpPr>
            <a:spLocks noChangeArrowheads="1"/>
          </p:cNvSpPr>
          <p:nvPr/>
        </p:nvSpPr>
        <p:spPr bwMode="auto">
          <a:xfrm>
            <a:off x="2360712" y="4797152"/>
            <a:ext cx="6732488" cy="121879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1" spcCol="288000">
            <a:spAutoFit/>
          </a:bodyPr>
          <a:lstStyle/>
          <a:p>
            <a:pPr marL="457200" indent="-457200">
              <a:lnSpc>
                <a:spcPct val="120000"/>
              </a:lnSpc>
              <a:spcBef>
                <a:spcPts val="1800"/>
              </a:spcBef>
              <a:spcAft>
                <a:spcPts val="1200"/>
              </a:spcAft>
              <a:buFont typeface="+mj-lt"/>
              <a:buAutoNum type="alphaLcPeriod" startAt="2"/>
            </a:pPr>
            <a:r>
              <a:rPr lang="ja-JP" altLang="en-US" sz="2400" dirty="0">
                <a:latin typeface="+mn-ea"/>
                <a:cs typeface="メイリオ" pitchFamily="50" charset="-128"/>
              </a:rPr>
              <a:t>補足資料</a:t>
            </a:r>
            <a:endParaRPr lang="en-US" altLang="ja-JP" sz="2400" dirty="0">
              <a:latin typeface="+mn-ea"/>
              <a:cs typeface="メイリオ" pitchFamily="50" charset="-128"/>
            </a:endParaRPr>
          </a:p>
          <a:p>
            <a:pPr marL="447675" indent="-447675">
              <a:lnSpc>
                <a:spcPct val="120000"/>
              </a:lnSpc>
              <a:spcAft>
                <a:spcPts val="900"/>
              </a:spcAft>
              <a:buFont typeface="+mj-lt"/>
              <a:buAutoNum type="arabicPeriod"/>
            </a:pPr>
            <a:r>
              <a:rPr lang="ja-JP" altLang="en-US" sz="1400" dirty="0">
                <a:latin typeface="+mn-ea"/>
                <a:cs typeface="メイリオ" pitchFamily="50" charset="-128"/>
              </a:rPr>
              <a:t>要素を効率よく揃えるコツ</a:t>
            </a:r>
          </a:p>
          <a:p>
            <a:pPr marL="447675" indent="-447675">
              <a:lnSpc>
                <a:spcPct val="120000"/>
              </a:lnSpc>
              <a:spcAft>
                <a:spcPts val="900"/>
              </a:spcAft>
              <a:buFont typeface="+mj-lt"/>
              <a:buAutoNum type="arabicPeriod"/>
            </a:pPr>
            <a:r>
              <a:rPr lang="ja-JP" altLang="en-US" sz="1400" dirty="0">
                <a:latin typeface="+mn-ea"/>
                <a:cs typeface="メイリオ" pitchFamily="50" charset="-128"/>
              </a:rPr>
              <a:t>文を読みやすく記載する方法</a:t>
            </a:r>
          </a:p>
        </p:txBody>
      </p:sp>
    </p:spTree>
    <p:extLst>
      <p:ext uri="{BB962C8B-B14F-4D97-AF65-F5344CB8AC3E}">
        <p14:creationId xmlns:p14="http://schemas.microsoft.com/office/powerpoint/2010/main" val="1507821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2200B347-F5EC-4F36-A20B-602945D3D14C}"/>
              </a:ext>
            </a:extLst>
          </p:cNvPr>
          <p:cNvPicPr>
            <a:picLocks noChangeAspect="1"/>
          </p:cNvPicPr>
          <p:nvPr/>
        </p:nvPicPr>
        <p:blipFill>
          <a:blip r:embed="rId2"/>
          <a:stretch>
            <a:fillRect/>
          </a:stretch>
        </p:blipFill>
        <p:spPr>
          <a:xfrm>
            <a:off x="5252506" y="2528887"/>
            <a:ext cx="3841282" cy="2659349"/>
          </a:xfrm>
          <a:prstGeom prst="rect">
            <a:avLst/>
          </a:prstGeom>
          <a:ln w="6350">
            <a:solidFill>
              <a:schemeClr val="tx1">
                <a:lumMod val="60000"/>
                <a:lumOff val="40000"/>
              </a:schemeClr>
            </a:solidFill>
          </a:ln>
        </p:spPr>
      </p:pic>
      <p:pic>
        <p:nvPicPr>
          <p:cNvPr id="13" name="図 12">
            <a:extLst>
              <a:ext uri="{FF2B5EF4-FFF2-40B4-BE49-F238E27FC236}">
                <a16:creationId xmlns:a16="http://schemas.microsoft.com/office/drawing/2014/main" id="{E9B912C7-58F2-42BE-B06D-855BD4B20F08}"/>
              </a:ext>
            </a:extLst>
          </p:cNvPr>
          <p:cNvPicPr>
            <a:picLocks noChangeAspect="1"/>
          </p:cNvPicPr>
          <p:nvPr/>
        </p:nvPicPr>
        <p:blipFill>
          <a:blip r:embed="rId3"/>
          <a:stretch>
            <a:fillRect/>
          </a:stretch>
        </p:blipFill>
        <p:spPr>
          <a:xfrm>
            <a:off x="818103" y="2528887"/>
            <a:ext cx="3852862" cy="2667366"/>
          </a:xfrm>
          <a:prstGeom prst="rect">
            <a:avLst/>
          </a:prstGeom>
          <a:ln w="6350">
            <a:solidFill>
              <a:schemeClr val="tx1">
                <a:lumMod val="60000"/>
                <a:lumOff val="40000"/>
              </a:schemeClr>
            </a:solidFill>
          </a:ln>
        </p:spPr>
      </p:pic>
      <p:grpSp>
        <p:nvGrpSpPr>
          <p:cNvPr id="17" name="グループ化 16">
            <a:extLst>
              <a:ext uri="{FF2B5EF4-FFF2-40B4-BE49-F238E27FC236}">
                <a16:creationId xmlns:a16="http://schemas.microsoft.com/office/drawing/2014/main" id="{A340EFC1-1373-4C1F-B886-CD5F13511887}"/>
              </a:ext>
            </a:extLst>
          </p:cNvPr>
          <p:cNvGrpSpPr>
            <a:grpSpLocks noChangeAspect="1"/>
          </p:cNvGrpSpPr>
          <p:nvPr/>
        </p:nvGrpSpPr>
        <p:grpSpPr>
          <a:xfrm>
            <a:off x="4462572" y="2319409"/>
            <a:ext cx="406277" cy="406277"/>
            <a:chOff x="8030077" y="1006499"/>
            <a:chExt cx="406277" cy="406277"/>
          </a:xfrm>
        </p:grpSpPr>
        <p:sp>
          <p:nvSpPr>
            <p:cNvPr id="18" name="Oval 15">
              <a:extLst>
                <a:ext uri="{FF2B5EF4-FFF2-40B4-BE49-F238E27FC236}">
                  <a16:creationId xmlns:a16="http://schemas.microsoft.com/office/drawing/2014/main" id="{3E87630A-70CA-4E3B-8A35-959226DB7E02}"/>
                </a:ext>
              </a:extLst>
            </p:cNvPr>
            <p:cNvSpPr>
              <a:spLocks noChangeAspect="1" noChangeArrowheads="1"/>
            </p:cNvSpPr>
            <p:nvPr/>
          </p:nvSpPr>
          <p:spPr bwMode="gray">
            <a:xfrm>
              <a:off x="8030077" y="1006499"/>
              <a:ext cx="406277" cy="406277"/>
            </a:xfrm>
            <a:prstGeom prst="ellipse">
              <a:avLst/>
            </a:prstGeom>
            <a:solidFill>
              <a:schemeClr val="tx1"/>
            </a:solidFill>
            <a:ln w="6350">
              <a:noFill/>
            </a:ln>
            <a:effectLst/>
          </p:spPr>
          <p:txBody>
            <a:bodyPr wrap="none" lIns="0" tIns="36000" rIns="0" bIns="0" anchor="ctr">
              <a:noAutofit/>
            </a:bodyPr>
            <a:lstStyle/>
            <a:p>
              <a:pPr algn="ctr">
                <a:lnSpc>
                  <a:spcPct val="110000"/>
                </a:lnSpc>
                <a:spcBef>
                  <a:spcPct val="0"/>
                </a:spcBef>
              </a:pPr>
              <a:endParaRPr lang="en-US" altLang="ja-JP" sz="1400" dirty="0">
                <a:solidFill>
                  <a:schemeClr val="tx2"/>
                </a:solidFill>
                <a:latin typeface="+mn-ea"/>
                <a:cs typeface="メイリオ" pitchFamily="50" charset="-128"/>
              </a:endParaRPr>
            </a:p>
          </p:txBody>
        </p:sp>
        <p:pic>
          <p:nvPicPr>
            <p:cNvPr id="19" name="グラフィックス 18">
              <a:extLst>
                <a:ext uri="{FF2B5EF4-FFF2-40B4-BE49-F238E27FC236}">
                  <a16:creationId xmlns:a16="http://schemas.microsoft.com/office/drawing/2014/main" id="{E714E4B2-4776-415F-8B1D-2EBD8B993C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18740" y="1095162"/>
              <a:ext cx="228950" cy="228950"/>
            </a:xfrm>
            <a:prstGeom prst="rect">
              <a:avLst/>
            </a:prstGeom>
          </p:spPr>
        </p:pic>
      </p:grpSp>
      <p:sp>
        <p:nvSpPr>
          <p:cNvPr id="3" name="フッター プレースホルダー 2">
            <a:extLst>
              <a:ext uri="{FF2B5EF4-FFF2-40B4-BE49-F238E27FC236}">
                <a16:creationId xmlns:a16="http://schemas.microsoft.com/office/drawing/2014/main" id="{2CDCEEC0-427C-4DA0-99BE-92106055CF74}"/>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FA73EA8E-E549-4763-BB79-7235ABFD9654}"/>
              </a:ext>
            </a:extLst>
          </p:cNvPr>
          <p:cNvSpPr>
            <a:spLocks noGrp="1"/>
          </p:cNvSpPr>
          <p:nvPr>
            <p:ph type="sldNum" sz="quarter" idx="11"/>
          </p:nvPr>
        </p:nvSpPr>
        <p:spPr/>
        <p:txBody>
          <a:bodyPr/>
          <a:lstStyle/>
          <a:p>
            <a:fld id="{FB3508C7-2FE0-4945-9CBD-863E05F850D2}" type="slidenum">
              <a:rPr lang="ja-JP" altLang="en-US" smtClean="0"/>
              <a:pPr/>
              <a:t>29</a:t>
            </a:fld>
            <a:endParaRPr lang="ja-JP" altLang="en-US" dirty="0"/>
          </a:p>
        </p:txBody>
      </p:sp>
      <p:sp>
        <p:nvSpPr>
          <p:cNvPr id="5" name="タイトル 4">
            <a:extLst>
              <a:ext uri="{FF2B5EF4-FFF2-40B4-BE49-F238E27FC236}">
                <a16:creationId xmlns:a16="http://schemas.microsoft.com/office/drawing/2014/main" id="{F8ED43BA-FF71-4F54-9F68-67E1BE14A437}"/>
              </a:ext>
            </a:extLst>
          </p:cNvPr>
          <p:cNvSpPr>
            <a:spLocks noGrp="1"/>
          </p:cNvSpPr>
          <p:nvPr>
            <p:ph type="title"/>
          </p:nvPr>
        </p:nvSpPr>
        <p:spPr/>
        <p:txBody>
          <a:bodyPr/>
          <a:lstStyle/>
          <a:p>
            <a:r>
              <a:rPr lang="ja-JP" altLang="en-US" dirty="0">
                <a:latin typeface="+mj-ea"/>
              </a:rPr>
              <a:t>要素を揃えるメリット</a:t>
            </a:r>
            <a:endParaRPr lang="ja-JP" altLang="en-US" dirty="0"/>
          </a:p>
        </p:txBody>
      </p:sp>
      <p:sp>
        <p:nvSpPr>
          <p:cNvPr id="6" name="AutoShape 3">
            <a:extLst>
              <a:ext uri="{FF2B5EF4-FFF2-40B4-BE49-F238E27FC236}">
                <a16:creationId xmlns:a16="http://schemas.microsoft.com/office/drawing/2014/main" id="{51125B30-193F-40E9-B928-F222CF801571}"/>
              </a:ext>
            </a:extLst>
          </p:cNvPr>
          <p:cNvSpPr>
            <a:spLocks noChangeArrowheads="1"/>
          </p:cNvSpPr>
          <p:nvPr/>
        </p:nvSpPr>
        <p:spPr bwMode="auto">
          <a:xfrm>
            <a:off x="812800" y="971087"/>
            <a:ext cx="8280399"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スライドの要素は「端」や「中心」を基準に揃える。要素を整列させることで、要素同士の関係性が明らかになり、情報が伝わりやすくなる。</a:t>
            </a:r>
            <a:endParaRPr lang="en-US" altLang="ja-JP" sz="1600" dirty="0">
              <a:latin typeface="+mn-ea"/>
              <a:cs typeface="メイリオ" pitchFamily="50" charset="-128"/>
            </a:endParaRPr>
          </a:p>
        </p:txBody>
      </p:sp>
      <p:sp>
        <p:nvSpPr>
          <p:cNvPr id="7" name="AutoShape 3">
            <a:extLst>
              <a:ext uri="{FF2B5EF4-FFF2-40B4-BE49-F238E27FC236}">
                <a16:creationId xmlns:a16="http://schemas.microsoft.com/office/drawing/2014/main" id="{6258531F-1E50-4099-ADED-267B9DB9C24F}"/>
              </a:ext>
            </a:extLst>
          </p:cNvPr>
          <p:cNvSpPr>
            <a:spLocks noChangeArrowheads="1"/>
          </p:cNvSpPr>
          <p:nvPr/>
        </p:nvSpPr>
        <p:spPr bwMode="auto">
          <a:xfrm>
            <a:off x="1575824" y="1887396"/>
            <a:ext cx="2326293"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整列が不十分なスライド</a:t>
            </a:r>
          </a:p>
        </p:txBody>
      </p:sp>
      <p:grpSp>
        <p:nvGrpSpPr>
          <p:cNvPr id="10" name="グループ化 9">
            <a:extLst>
              <a:ext uri="{FF2B5EF4-FFF2-40B4-BE49-F238E27FC236}">
                <a16:creationId xmlns:a16="http://schemas.microsoft.com/office/drawing/2014/main" id="{28C66606-AB6D-4A2F-A9F9-8F82AEBDA3E7}"/>
              </a:ext>
            </a:extLst>
          </p:cNvPr>
          <p:cNvGrpSpPr>
            <a:grpSpLocks noChangeAspect="1"/>
          </p:cNvGrpSpPr>
          <p:nvPr/>
        </p:nvGrpSpPr>
        <p:grpSpPr>
          <a:xfrm>
            <a:off x="8903207" y="2325749"/>
            <a:ext cx="406277" cy="406277"/>
            <a:chOff x="2772038" y="1006499"/>
            <a:chExt cx="406277" cy="406277"/>
          </a:xfrm>
        </p:grpSpPr>
        <p:sp>
          <p:nvSpPr>
            <p:cNvPr id="11" name="Oval 15">
              <a:extLst>
                <a:ext uri="{FF2B5EF4-FFF2-40B4-BE49-F238E27FC236}">
                  <a16:creationId xmlns:a16="http://schemas.microsoft.com/office/drawing/2014/main" id="{CD7469EA-DEEC-4890-9EDF-99AB8DD1D162}"/>
                </a:ext>
              </a:extLst>
            </p:cNvPr>
            <p:cNvSpPr>
              <a:spLocks noChangeAspect="1" noChangeArrowheads="1"/>
            </p:cNvSpPr>
            <p:nvPr/>
          </p:nvSpPr>
          <p:spPr bwMode="gray">
            <a:xfrm>
              <a:off x="2772038" y="1006499"/>
              <a:ext cx="406277" cy="406277"/>
            </a:xfrm>
            <a:prstGeom prst="ellipse">
              <a:avLst/>
            </a:prstGeom>
            <a:solidFill>
              <a:schemeClr val="tx2"/>
            </a:solidFill>
            <a:ln w="6350">
              <a:noFill/>
            </a:ln>
            <a:effectLst/>
          </p:spPr>
          <p:txBody>
            <a:bodyPr wrap="none" lIns="0" tIns="0" rIns="0" bIns="0" anchor="ctr">
              <a:noAutofit/>
            </a:bodyPr>
            <a:lstStyle/>
            <a:p>
              <a:pPr algn="ctr">
                <a:lnSpc>
                  <a:spcPct val="110000"/>
                </a:lnSpc>
                <a:spcBef>
                  <a:spcPct val="0"/>
                </a:spcBef>
              </a:pPr>
              <a:endParaRPr lang="en-US" altLang="ja-JP" sz="1400" dirty="0">
                <a:solidFill>
                  <a:schemeClr val="tx2"/>
                </a:solidFill>
                <a:latin typeface="+mn-ea"/>
                <a:cs typeface="メイリオ" pitchFamily="50" charset="-128"/>
              </a:endParaRPr>
            </a:p>
          </p:txBody>
        </p:sp>
        <p:pic>
          <p:nvPicPr>
            <p:cNvPr id="12" name="グラフィックス 11">
              <a:extLst>
                <a:ext uri="{FF2B5EF4-FFF2-40B4-BE49-F238E27FC236}">
                  <a16:creationId xmlns:a16="http://schemas.microsoft.com/office/drawing/2014/main" id="{1DF051D7-8D70-45A6-B577-334BFB206C8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58031" y="1106816"/>
              <a:ext cx="234290" cy="234290"/>
            </a:xfrm>
            <a:prstGeom prst="rect">
              <a:avLst/>
            </a:prstGeom>
          </p:spPr>
        </p:pic>
      </p:grpSp>
      <p:sp>
        <p:nvSpPr>
          <p:cNvPr id="16" name="AutoShape 3">
            <a:extLst>
              <a:ext uri="{FF2B5EF4-FFF2-40B4-BE49-F238E27FC236}">
                <a16:creationId xmlns:a16="http://schemas.microsoft.com/office/drawing/2014/main" id="{57EB3787-1237-4C96-B46E-48E747CCD967}"/>
              </a:ext>
            </a:extLst>
          </p:cNvPr>
          <p:cNvSpPr>
            <a:spLocks noChangeArrowheads="1"/>
          </p:cNvSpPr>
          <p:nvPr/>
        </p:nvSpPr>
        <p:spPr bwMode="auto">
          <a:xfrm>
            <a:off x="6009991" y="1887396"/>
            <a:ext cx="2326293"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整列が守られているスライド</a:t>
            </a:r>
          </a:p>
        </p:txBody>
      </p:sp>
    </p:spTree>
    <p:extLst>
      <p:ext uri="{BB962C8B-B14F-4D97-AF65-F5344CB8AC3E}">
        <p14:creationId xmlns:p14="http://schemas.microsoft.com/office/powerpoint/2010/main" val="207010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268D55D3-83B4-466D-8567-0F4716966DC5}"/>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71BFEE63-3671-4B83-A1B4-12934F84828F}"/>
              </a:ext>
            </a:extLst>
          </p:cNvPr>
          <p:cNvSpPr>
            <a:spLocks noGrp="1"/>
          </p:cNvSpPr>
          <p:nvPr>
            <p:ph type="sldNum" sz="quarter" idx="11"/>
          </p:nvPr>
        </p:nvSpPr>
        <p:spPr/>
        <p:txBody>
          <a:bodyPr/>
          <a:lstStyle/>
          <a:p>
            <a:fld id="{FB3508C7-2FE0-4945-9CBD-863E05F850D2}" type="slidenum">
              <a:rPr lang="ja-JP" altLang="en-US" smtClean="0"/>
              <a:pPr/>
              <a:t>30</a:t>
            </a:fld>
            <a:endParaRPr lang="ja-JP" altLang="en-US" dirty="0"/>
          </a:p>
        </p:txBody>
      </p:sp>
      <p:sp>
        <p:nvSpPr>
          <p:cNvPr id="4" name="タイトル 3">
            <a:extLst>
              <a:ext uri="{FF2B5EF4-FFF2-40B4-BE49-F238E27FC236}">
                <a16:creationId xmlns:a16="http://schemas.microsoft.com/office/drawing/2014/main" id="{0854C2A1-35FE-4286-B41A-65187B9953A6}"/>
              </a:ext>
            </a:extLst>
          </p:cNvPr>
          <p:cNvSpPr>
            <a:spLocks noGrp="1"/>
          </p:cNvSpPr>
          <p:nvPr>
            <p:ph type="title"/>
          </p:nvPr>
        </p:nvSpPr>
        <p:spPr/>
        <p:txBody>
          <a:bodyPr/>
          <a:lstStyle/>
          <a:p>
            <a:r>
              <a:rPr kumimoji="1" lang="ja-JP" altLang="en-US" dirty="0"/>
              <a:t>要素の整列に効果的な設定</a:t>
            </a:r>
          </a:p>
        </p:txBody>
      </p:sp>
      <p:pic>
        <p:nvPicPr>
          <p:cNvPr id="5" name="図 4" descr="グラフィカル ユーザー インターフェイス&#10;&#10;中程度の精度で自動的に生成された説明">
            <a:extLst>
              <a:ext uri="{FF2B5EF4-FFF2-40B4-BE49-F238E27FC236}">
                <a16:creationId xmlns:a16="http://schemas.microsoft.com/office/drawing/2014/main" id="{BA608F90-F527-42D6-AED7-482BCEE4F8B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17671" y="1880828"/>
            <a:ext cx="8275529" cy="1314000"/>
          </a:xfrm>
          <a:prstGeom prst="rect">
            <a:avLst/>
          </a:prstGeom>
          <a:ln w="6350">
            <a:solidFill>
              <a:schemeClr val="tx1">
                <a:lumMod val="60000"/>
                <a:lumOff val="40000"/>
              </a:schemeClr>
            </a:solidFill>
          </a:ln>
        </p:spPr>
      </p:pic>
      <p:sp>
        <p:nvSpPr>
          <p:cNvPr id="6" name="AutoShape 3">
            <a:extLst>
              <a:ext uri="{FF2B5EF4-FFF2-40B4-BE49-F238E27FC236}">
                <a16:creationId xmlns:a16="http://schemas.microsoft.com/office/drawing/2014/main" id="{241AAD72-DEE2-4F33-98FE-351F609E78A7}"/>
              </a:ext>
            </a:extLst>
          </p:cNvPr>
          <p:cNvSpPr>
            <a:spLocks noChangeArrowheads="1"/>
          </p:cNvSpPr>
          <p:nvPr/>
        </p:nvSpPr>
        <p:spPr bwMode="auto">
          <a:xfrm>
            <a:off x="4799459" y="3059435"/>
            <a:ext cx="115200" cy="11520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pic>
        <p:nvPicPr>
          <p:cNvPr id="7" name="図 6" descr="スクリーンショットの画面&#10;&#10;自動的に生成された説明">
            <a:extLst>
              <a:ext uri="{FF2B5EF4-FFF2-40B4-BE49-F238E27FC236}">
                <a16:creationId xmlns:a16="http://schemas.microsoft.com/office/drawing/2014/main" id="{36DB20F7-D89A-4BA6-A483-A9A520A9531D}"/>
              </a:ext>
            </a:extLst>
          </p:cNvPr>
          <p:cNvPicPr>
            <a:picLocks noChangeAspect="1"/>
          </p:cNvPicPr>
          <p:nvPr/>
        </p:nvPicPr>
        <p:blipFill>
          <a:blip r:embed="rId3"/>
          <a:stretch>
            <a:fillRect/>
          </a:stretch>
        </p:blipFill>
        <p:spPr>
          <a:xfrm>
            <a:off x="3542494" y="3467868"/>
            <a:ext cx="2821009" cy="2732853"/>
          </a:xfrm>
          <a:prstGeom prst="rect">
            <a:avLst/>
          </a:prstGeom>
          <a:ln w="6350">
            <a:noFill/>
          </a:ln>
        </p:spPr>
      </p:pic>
      <p:cxnSp>
        <p:nvCxnSpPr>
          <p:cNvPr id="8" name="直線コネクタ 7">
            <a:extLst>
              <a:ext uri="{FF2B5EF4-FFF2-40B4-BE49-F238E27FC236}">
                <a16:creationId xmlns:a16="http://schemas.microsoft.com/office/drawing/2014/main" id="{1D6D3B9C-8291-4767-AE9D-4B3B983D2413}"/>
              </a:ext>
            </a:extLst>
          </p:cNvPr>
          <p:cNvCxnSpPr>
            <a:cxnSpLocks/>
          </p:cNvCxnSpPr>
          <p:nvPr/>
        </p:nvCxnSpPr>
        <p:spPr>
          <a:xfrm>
            <a:off x="4854513" y="3174635"/>
            <a:ext cx="0" cy="293233"/>
          </a:xfrm>
          <a:prstGeom prst="line">
            <a:avLst/>
          </a:prstGeom>
          <a:ln w="28575" cap="flat">
            <a:solidFill>
              <a:schemeClr val="accent3"/>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AC3E7717-4930-4CE8-B11B-3F3E1A76660D}"/>
              </a:ext>
            </a:extLst>
          </p:cNvPr>
          <p:cNvCxnSpPr>
            <a:cxnSpLocks/>
          </p:cNvCxnSpPr>
          <p:nvPr/>
        </p:nvCxnSpPr>
        <p:spPr>
          <a:xfrm>
            <a:off x="3261255" y="4159471"/>
            <a:ext cx="391982"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1FEAD82B-33B3-4206-B755-D08A31390559}"/>
              </a:ext>
            </a:extLst>
          </p:cNvPr>
          <p:cNvCxnSpPr>
            <a:cxnSpLocks/>
          </p:cNvCxnSpPr>
          <p:nvPr/>
        </p:nvCxnSpPr>
        <p:spPr>
          <a:xfrm>
            <a:off x="5781092" y="4689140"/>
            <a:ext cx="860477"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1EBCFE43-0DD6-4E61-82CF-6C2467638EDA}"/>
              </a:ext>
            </a:extLst>
          </p:cNvPr>
          <p:cNvCxnSpPr>
            <a:cxnSpLocks/>
          </p:cNvCxnSpPr>
          <p:nvPr/>
        </p:nvCxnSpPr>
        <p:spPr>
          <a:xfrm>
            <a:off x="3261255" y="5661248"/>
            <a:ext cx="391982"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2" name="AutoShape 3">
            <a:extLst>
              <a:ext uri="{FF2B5EF4-FFF2-40B4-BE49-F238E27FC236}">
                <a16:creationId xmlns:a16="http://schemas.microsoft.com/office/drawing/2014/main" id="{4CC47B89-D881-4C88-B117-3DDCB2D905BD}"/>
              </a:ext>
            </a:extLst>
          </p:cNvPr>
          <p:cNvSpPr>
            <a:spLocks noChangeArrowheads="1"/>
          </p:cNvSpPr>
          <p:nvPr/>
        </p:nvSpPr>
        <p:spPr bwMode="auto">
          <a:xfrm>
            <a:off x="6753200" y="4575497"/>
            <a:ext cx="1116123" cy="20954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20000"/>
              </a:lnSpc>
            </a:pPr>
            <a:r>
              <a:rPr lang="en-US" altLang="ja-JP" sz="1200" dirty="0">
                <a:latin typeface="+mn-ea"/>
                <a:cs typeface="メイリオ" pitchFamily="50" charset="-128"/>
              </a:rPr>
              <a:t>0.1 cm</a:t>
            </a:r>
            <a:r>
              <a:rPr lang="ja-JP" altLang="en-US" sz="1200" dirty="0">
                <a:latin typeface="+mn-ea"/>
                <a:cs typeface="メイリオ" pitchFamily="50" charset="-128"/>
              </a:rPr>
              <a:t>を設定</a:t>
            </a:r>
            <a:endParaRPr lang="en-US" altLang="ja-JP" sz="1200" dirty="0">
              <a:latin typeface="+mn-ea"/>
              <a:cs typeface="メイリオ" pitchFamily="50" charset="-128"/>
            </a:endParaRPr>
          </a:p>
        </p:txBody>
      </p:sp>
      <p:sp>
        <p:nvSpPr>
          <p:cNvPr id="13" name="AutoShape 3">
            <a:extLst>
              <a:ext uri="{FF2B5EF4-FFF2-40B4-BE49-F238E27FC236}">
                <a16:creationId xmlns:a16="http://schemas.microsoft.com/office/drawing/2014/main" id="{4D3F9E58-0265-433C-B444-7863761BE90A}"/>
              </a:ext>
            </a:extLst>
          </p:cNvPr>
          <p:cNvSpPr>
            <a:spLocks noChangeArrowheads="1"/>
          </p:cNvSpPr>
          <p:nvPr/>
        </p:nvSpPr>
        <p:spPr bwMode="auto">
          <a:xfrm>
            <a:off x="1928664" y="4047547"/>
            <a:ext cx="1260140" cy="378758"/>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200" dirty="0">
                <a:latin typeface="+mn-ea"/>
                <a:cs typeface="メイリオ" pitchFamily="50" charset="-128"/>
              </a:rPr>
              <a:t>チェックを入れる</a:t>
            </a:r>
            <a:endParaRPr lang="en-US" altLang="ja-JP" sz="1200" dirty="0">
              <a:latin typeface="+mn-ea"/>
              <a:cs typeface="メイリオ" pitchFamily="50" charset="-128"/>
            </a:endParaRPr>
          </a:p>
          <a:p>
            <a:pPr marL="171450" lvl="0" indent="-171450" algn="just">
              <a:lnSpc>
                <a:spcPct val="120000"/>
              </a:lnSpc>
              <a:buFont typeface="メイリオ" panose="020B0604030504040204" pitchFamily="50" charset="-128"/>
              <a:buChar char="✱"/>
            </a:pPr>
            <a:r>
              <a:rPr lang="ja-JP" altLang="en-US" sz="900" dirty="0">
                <a:latin typeface="+mn-ea"/>
                <a:cs typeface="メイリオ" pitchFamily="50" charset="-128"/>
              </a:rPr>
              <a:t>詳細は後述</a:t>
            </a:r>
            <a:endParaRPr lang="en-US" altLang="ja-JP" sz="900" dirty="0">
              <a:latin typeface="+mn-ea"/>
              <a:cs typeface="メイリオ" pitchFamily="50" charset="-128"/>
            </a:endParaRPr>
          </a:p>
        </p:txBody>
      </p:sp>
      <p:sp>
        <p:nvSpPr>
          <p:cNvPr id="14" name="AutoShape 3">
            <a:extLst>
              <a:ext uri="{FF2B5EF4-FFF2-40B4-BE49-F238E27FC236}">
                <a16:creationId xmlns:a16="http://schemas.microsoft.com/office/drawing/2014/main" id="{ABEE4325-CAA5-42A2-93C7-50DCFAF0B56F}"/>
              </a:ext>
            </a:extLst>
          </p:cNvPr>
          <p:cNvSpPr>
            <a:spLocks noChangeArrowheads="1"/>
          </p:cNvSpPr>
          <p:nvPr/>
        </p:nvSpPr>
        <p:spPr bwMode="auto">
          <a:xfrm>
            <a:off x="1928664" y="5556475"/>
            <a:ext cx="1260140" cy="378758"/>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200" dirty="0">
                <a:latin typeface="+mn-ea"/>
                <a:cs typeface="メイリオ" pitchFamily="50" charset="-128"/>
              </a:rPr>
              <a:t>チェックを入れる</a:t>
            </a:r>
            <a:endParaRPr lang="en-US" altLang="ja-JP" sz="1200" dirty="0">
              <a:latin typeface="+mn-ea"/>
              <a:cs typeface="メイリオ" pitchFamily="50" charset="-128"/>
            </a:endParaRPr>
          </a:p>
          <a:p>
            <a:pPr marL="171450" lvl="0" indent="-171450" algn="just">
              <a:lnSpc>
                <a:spcPct val="120000"/>
              </a:lnSpc>
              <a:buFont typeface="メイリオ" panose="020B0604030504040204" pitchFamily="50" charset="-128"/>
              <a:buChar char="✱"/>
            </a:pPr>
            <a:r>
              <a:rPr lang="ja-JP" altLang="en-US" sz="900" dirty="0">
                <a:latin typeface="+mn-ea"/>
                <a:cs typeface="メイリオ" pitchFamily="50" charset="-128"/>
              </a:rPr>
              <a:t>詳細は後述</a:t>
            </a:r>
            <a:endParaRPr lang="en-US" altLang="ja-JP" sz="900" dirty="0">
              <a:latin typeface="+mn-ea"/>
              <a:cs typeface="メイリオ" pitchFamily="50" charset="-128"/>
            </a:endParaRPr>
          </a:p>
        </p:txBody>
      </p:sp>
      <p:sp>
        <p:nvSpPr>
          <p:cNvPr id="15" name="AutoShape 3">
            <a:extLst>
              <a:ext uri="{FF2B5EF4-FFF2-40B4-BE49-F238E27FC236}">
                <a16:creationId xmlns:a16="http://schemas.microsoft.com/office/drawing/2014/main" id="{0A9CC4FF-7D42-4371-982E-30CE7BB6989D}"/>
              </a:ext>
            </a:extLst>
          </p:cNvPr>
          <p:cNvSpPr>
            <a:spLocks noChangeArrowheads="1"/>
          </p:cNvSpPr>
          <p:nvPr/>
        </p:nvSpPr>
        <p:spPr bwMode="auto">
          <a:xfrm>
            <a:off x="5762966" y="2006753"/>
            <a:ext cx="1746317" cy="357772"/>
          </a:xfrm>
          <a:prstGeom prst="roundRect">
            <a:avLst>
              <a:gd name="adj" fmla="val 0"/>
            </a:avLst>
          </a:prstGeom>
          <a:solidFill>
            <a:schemeClr val="tx1"/>
          </a:solidFill>
          <a:ln>
            <a:noFill/>
          </a:ln>
          <a:effectLst/>
        </p:spPr>
        <p:txBody>
          <a:bodyPr wrap="square" lIns="108000" tIns="72000" rIns="108000" bIns="72000">
            <a:spAutoFit/>
          </a:bodyPr>
          <a:lstStyle/>
          <a:p>
            <a:pPr lvl="0" algn="ctr">
              <a:lnSpc>
                <a:spcPct val="120000"/>
              </a:lnSpc>
            </a:pPr>
            <a:r>
              <a:rPr lang="ja-JP" altLang="en-US" sz="1200" dirty="0">
                <a:solidFill>
                  <a:schemeClr val="bg1"/>
                </a:solidFill>
                <a:latin typeface="+mn-ea"/>
                <a:cs typeface="メイリオ" pitchFamily="50" charset="-128"/>
              </a:rPr>
              <a:t>「表示」タブを選択</a:t>
            </a:r>
            <a:endParaRPr lang="en-US" altLang="ja-JP" sz="1200" dirty="0">
              <a:solidFill>
                <a:schemeClr val="bg1"/>
              </a:solidFill>
              <a:latin typeface="+mn-ea"/>
              <a:cs typeface="メイリオ" pitchFamily="50" charset="-128"/>
            </a:endParaRPr>
          </a:p>
        </p:txBody>
      </p:sp>
      <p:cxnSp>
        <p:nvCxnSpPr>
          <p:cNvPr id="16" name="直線コネクタ 15">
            <a:extLst>
              <a:ext uri="{FF2B5EF4-FFF2-40B4-BE49-F238E27FC236}">
                <a16:creationId xmlns:a16="http://schemas.microsoft.com/office/drawing/2014/main" id="{CCEA3EB7-3A19-42CE-9CAD-DB28FFAFC580}"/>
              </a:ext>
            </a:extLst>
          </p:cNvPr>
          <p:cNvCxnSpPr>
            <a:cxnSpLocks/>
            <a:endCxn id="15" idx="1"/>
          </p:cNvCxnSpPr>
          <p:nvPr/>
        </p:nvCxnSpPr>
        <p:spPr>
          <a:xfrm flipV="1">
            <a:off x="5376180" y="2185639"/>
            <a:ext cx="386786" cy="181114"/>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7" name="AutoShape 3">
            <a:extLst>
              <a:ext uri="{FF2B5EF4-FFF2-40B4-BE49-F238E27FC236}">
                <a16:creationId xmlns:a16="http://schemas.microsoft.com/office/drawing/2014/main" id="{0EA057DB-C5AF-4CAF-81B3-47255DD1E35B}"/>
              </a:ext>
            </a:extLst>
          </p:cNvPr>
          <p:cNvSpPr>
            <a:spLocks noChangeArrowheads="1"/>
          </p:cNvSpPr>
          <p:nvPr/>
        </p:nvSpPr>
        <p:spPr bwMode="auto">
          <a:xfrm>
            <a:off x="5101356" y="2267429"/>
            <a:ext cx="283444" cy="198131"/>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19" name="AutoShape 3">
            <a:extLst>
              <a:ext uri="{FF2B5EF4-FFF2-40B4-BE49-F238E27FC236}">
                <a16:creationId xmlns:a16="http://schemas.microsoft.com/office/drawing/2014/main" id="{5073B718-3E17-4EE0-B95D-F1E22424F59A}"/>
              </a:ext>
            </a:extLst>
          </p:cNvPr>
          <p:cNvSpPr>
            <a:spLocks noChangeArrowheads="1"/>
          </p:cNvSpPr>
          <p:nvPr/>
        </p:nvSpPr>
        <p:spPr bwMode="auto">
          <a:xfrm>
            <a:off x="812800" y="971087"/>
            <a:ext cx="8280399"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本書「</a:t>
            </a:r>
            <a:r>
              <a:rPr lang="en-US" altLang="ja-JP" sz="1600" dirty="0">
                <a:latin typeface="+mn-ea"/>
                <a:cs typeface="メイリオ" pitchFamily="50" charset="-128"/>
              </a:rPr>
              <a:t>4. </a:t>
            </a:r>
            <a:r>
              <a:rPr lang="ja-JP" altLang="en-US" sz="1600" dirty="0">
                <a:latin typeface="+mn-ea"/>
                <a:cs typeface="メイリオ" pitchFamily="50" charset="-128"/>
              </a:rPr>
              <a:t>ガイド」の利用に加えて以下の設定を有効化することで、要素をより効率よく揃えられるようになる。</a:t>
            </a:r>
            <a:endParaRPr lang="en-US" altLang="ja-JP" sz="1600" dirty="0">
              <a:latin typeface="+mn-ea"/>
              <a:cs typeface="メイリオ" pitchFamily="50" charset="-128"/>
            </a:endParaRPr>
          </a:p>
        </p:txBody>
      </p:sp>
    </p:spTree>
    <p:extLst>
      <p:ext uri="{BB962C8B-B14F-4D97-AF65-F5344CB8AC3E}">
        <p14:creationId xmlns:p14="http://schemas.microsoft.com/office/powerpoint/2010/main" val="760330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64D4A70D-774A-49C4-A432-85B4A5698F70}"/>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1723860F-6288-4748-973B-D36622417C9D}"/>
              </a:ext>
            </a:extLst>
          </p:cNvPr>
          <p:cNvSpPr>
            <a:spLocks noGrp="1"/>
          </p:cNvSpPr>
          <p:nvPr>
            <p:ph type="sldNum" sz="quarter" idx="11"/>
          </p:nvPr>
        </p:nvSpPr>
        <p:spPr/>
        <p:txBody>
          <a:bodyPr/>
          <a:lstStyle/>
          <a:p>
            <a:fld id="{FB3508C7-2FE0-4945-9CBD-863E05F850D2}" type="slidenum">
              <a:rPr lang="ja-JP" altLang="en-US" smtClean="0"/>
              <a:pPr/>
              <a:t>31</a:t>
            </a:fld>
            <a:endParaRPr lang="ja-JP" altLang="en-US" dirty="0"/>
          </a:p>
        </p:txBody>
      </p:sp>
      <p:sp>
        <p:nvSpPr>
          <p:cNvPr id="4" name="タイトル 3">
            <a:extLst>
              <a:ext uri="{FF2B5EF4-FFF2-40B4-BE49-F238E27FC236}">
                <a16:creationId xmlns:a16="http://schemas.microsoft.com/office/drawing/2014/main" id="{E57C7544-2C85-4BA8-99AD-3C414A042426}"/>
              </a:ext>
            </a:extLst>
          </p:cNvPr>
          <p:cNvSpPr>
            <a:spLocks noGrp="1"/>
          </p:cNvSpPr>
          <p:nvPr>
            <p:ph type="title"/>
          </p:nvPr>
        </p:nvSpPr>
        <p:spPr/>
        <p:txBody>
          <a:bodyPr/>
          <a:lstStyle/>
          <a:p>
            <a:r>
              <a:rPr kumimoji="1" lang="ja-JP" altLang="en-US" dirty="0"/>
              <a:t>各設定の効果</a:t>
            </a:r>
          </a:p>
        </p:txBody>
      </p:sp>
      <p:sp>
        <p:nvSpPr>
          <p:cNvPr id="5" name="AutoShape 3">
            <a:extLst>
              <a:ext uri="{FF2B5EF4-FFF2-40B4-BE49-F238E27FC236}">
                <a16:creationId xmlns:a16="http://schemas.microsoft.com/office/drawing/2014/main" id="{5968F6D5-5B26-45A6-A539-1B92B2FA993A}"/>
              </a:ext>
            </a:extLst>
          </p:cNvPr>
          <p:cNvSpPr>
            <a:spLocks noChangeArrowheads="1"/>
          </p:cNvSpPr>
          <p:nvPr/>
        </p:nvSpPr>
        <p:spPr bwMode="auto">
          <a:xfrm>
            <a:off x="812800" y="4233331"/>
            <a:ext cx="3852863" cy="182396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spcAft>
                <a:spcPts val="600"/>
              </a:spcAft>
            </a:pPr>
            <a:r>
              <a:rPr lang="ja-JP" altLang="en-US" sz="1200" dirty="0">
                <a:latin typeface="+mn-ea"/>
                <a:cs typeface="メイリオ" pitchFamily="50" charset="-128"/>
              </a:rPr>
              <a:t>スライド内の要素を「グリッドの設定：間隔」で設定したマス目に沿って配置できる。ほどよい間隔を設定することで、要素位置の微調整が不要になり、要素の整列を効率化できる。</a:t>
            </a:r>
            <a:endParaRPr lang="en-US" altLang="ja-JP" sz="1200" dirty="0">
              <a:latin typeface="+mn-ea"/>
              <a:cs typeface="メイリオ" pitchFamily="50" charset="-128"/>
            </a:endParaRPr>
          </a:p>
          <a:p>
            <a:pPr marL="171450" lvl="0" indent="-171450" algn="just">
              <a:lnSpc>
                <a:spcPct val="130000"/>
              </a:lnSpc>
              <a:spcAft>
                <a:spcPts val="600"/>
              </a:spcAft>
              <a:buFont typeface="メイリオ" panose="020B0604030504040204" pitchFamily="50" charset="-128"/>
              <a:buChar char="✱"/>
            </a:pPr>
            <a:r>
              <a:rPr lang="ja-JP" altLang="en-US" sz="900" dirty="0">
                <a:latin typeface="+mn-ea"/>
                <a:cs typeface="メイリオ" pitchFamily="50" charset="-128"/>
              </a:rPr>
              <a:t>上記のマス目は説明のための描写であり、実際にこのようには見えません。</a:t>
            </a:r>
            <a:endParaRPr lang="en-US" altLang="ja-JP" sz="900" dirty="0">
              <a:latin typeface="+mn-ea"/>
              <a:cs typeface="メイリオ" pitchFamily="50" charset="-128"/>
            </a:endParaRPr>
          </a:p>
          <a:p>
            <a:pPr marL="171450" lvl="0" indent="-171450" algn="just">
              <a:lnSpc>
                <a:spcPct val="130000"/>
              </a:lnSpc>
              <a:spcAft>
                <a:spcPts val="600"/>
              </a:spcAft>
              <a:buFont typeface="メイリオ" panose="020B0604030504040204" pitchFamily="50" charset="-128"/>
              <a:buChar char="✱"/>
            </a:pPr>
            <a:r>
              <a:rPr lang="ja-JP" altLang="en-US" sz="900" dirty="0">
                <a:latin typeface="+mn-ea"/>
                <a:cs typeface="メイリオ" pitchFamily="50" charset="-128"/>
              </a:rPr>
              <a:t>要素位置の微調整が必要になった場合には「</a:t>
            </a:r>
            <a:r>
              <a:rPr lang="en-US" altLang="ja-JP" sz="900" dirty="0">
                <a:latin typeface="+mn-ea"/>
                <a:cs typeface="メイリオ" pitchFamily="50" charset="-128"/>
              </a:rPr>
              <a:t>CTRL</a:t>
            </a:r>
            <a:r>
              <a:rPr lang="ja-JP" altLang="en-US" sz="900" dirty="0">
                <a:latin typeface="+mn-ea"/>
                <a:cs typeface="メイリオ" pitchFamily="50" charset="-128"/>
              </a:rPr>
              <a:t>キー」を押しながらカーソルキーを使用することで、細かな位置調整が可能です。</a:t>
            </a:r>
          </a:p>
        </p:txBody>
      </p:sp>
      <p:pic>
        <p:nvPicPr>
          <p:cNvPr id="6" name="図 5" descr="図形&#10;&#10;自動的に生成された説明">
            <a:extLst>
              <a:ext uri="{FF2B5EF4-FFF2-40B4-BE49-F238E27FC236}">
                <a16:creationId xmlns:a16="http://schemas.microsoft.com/office/drawing/2014/main" id="{DBC10F19-A3B9-448E-80E7-FFDFA8AEC6AE}"/>
              </a:ext>
            </a:extLst>
          </p:cNvPr>
          <p:cNvPicPr>
            <a:picLocks noChangeAspect="1"/>
          </p:cNvPicPr>
          <p:nvPr/>
        </p:nvPicPr>
        <p:blipFill>
          <a:blip r:embed="rId2"/>
          <a:stretch>
            <a:fillRect/>
          </a:stretch>
        </p:blipFill>
        <p:spPr>
          <a:xfrm>
            <a:off x="812800" y="2082167"/>
            <a:ext cx="3852863" cy="1998265"/>
          </a:xfrm>
          <a:prstGeom prst="rect">
            <a:avLst/>
          </a:prstGeom>
        </p:spPr>
      </p:pic>
      <p:pic>
        <p:nvPicPr>
          <p:cNvPr id="7" name="図 6" descr="時計 が含まれている画像&#10;&#10;自動的に生成された説明">
            <a:extLst>
              <a:ext uri="{FF2B5EF4-FFF2-40B4-BE49-F238E27FC236}">
                <a16:creationId xmlns:a16="http://schemas.microsoft.com/office/drawing/2014/main" id="{8EF85C89-E2DB-4AAF-AF7F-809F5CB84C5B}"/>
              </a:ext>
            </a:extLst>
          </p:cNvPr>
          <p:cNvPicPr>
            <a:picLocks noChangeAspect="1"/>
          </p:cNvPicPr>
          <p:nvPr/>
        </p:nvPicPr>
        <p:blipFill>
          <a:blip r:embed="rId3"/>
          <a:stretch>
            <a:fillRect/>
          </a:stretch>
        </p:blipFill>
        <p:spPr>
          <a:xfrm>
            <a:off x="5240338" y="2405221"/>
            <a:ext cx="3852862" cy="1358097"/>
          </a:xfrm>
          <a:prstGeom prst="rect">
            <a:avLst/>
          </a:prstGeom>
        </p:spPr>
      </p:pic>
      <p:sp>
        <p:nvSpPr>
          <p:cNvPr id="8" name="AutoShape 3">
            <a:extLst>
              <a:ext uri="{FF2B5EF4-FFF2-40B4-BE49-F238E27FC236}">
                <a16:creationId xmlns:a16="http://schemas.microsoft.com/office/drawing/2014/main" id="{6BFCD6AC-2499-45A0-B9ED-507030E94703}"/>
              </a:ext>
            </a:extLst>
          </p:cNvPr>
          <p:cNvSpPr>
            <a:spLocks noChangeArrowheads="1"/>
          </p:cNvSpPr>
          <p:nvPr/>
        </p:nvSpPr>
        <p:spPr bwMode="auto">
          <a:xfrm>
            <a:off x="5240338" y="4247064"/>
            <a:ext cx="3852862" cy="706347"/>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spcAft>
                <a:spcPts val="600"/>
              </a:spcAft>
            </a:pPr>
            <a:r>
              <a:rPr lang="ja-JP" altLang="en-US" sz="1200" dirty="0">
                <a:latin typeface="+mn-ea"/>
                <a:cs typeface="メイリオ" pitchFamily="50" charset="-128"/>
              </a:rPr>
              <a:t>要素をマウスでドラッグする際、要素同士の端や中心位置に「スマートガイド」が表示される。これを目安にすることで、要素の整列・等間隔配置をすばやく行える。</a:t>
            </a:r>
          </a:p>
        </p:txBody>
      </p:sp>
      <p:sp>
        <p:nvSpPr>
          <p:cNvPr id="9" name="AutoShape 3">
            <a:extLst>
              <a:ext uri="{FF2B5EF4-FFF2-40B4-BE49-F238E27FC236}">
                <a16:creationId xmlns:a16="http://schemas.microsoft.com/office/drawing/2014/main" id="{A4BEC43F-83C1-483A-B0E0-A7AD112636D9}"/>
              </a:ext>
            </a:extLst>
          </p:cNvPr>
          <p:cNvSpPr>
            <a:spLocks noChangeArrowheads="1"/>
          </p:cNvSpPr>
          <p:nvPr/>
        </p:nvSpPr>
        <p:spPr bwMode="auto">
          <a:xfrm>
            <a:off x="828799" y="1100983"/>
            <a:ext cx="3836864"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lvl="0">
              <a:lnSpc>
                <a:spcPct val="120000"/>
              </a:lnSpc>
              <a:spcBef>
                <a:spcPts val="1200"/>
              </a:spcBef>
              <a:spcAft>
                <a:spcPts val="600"/>
              </a:spcAft>
            </a:pPr>
            <a:r>
              <a:rPr lang="ja-JP" altLang="en-US" sz="2000" b="1" dirty="0">
                <a:solidFill>
                  <a:schemeClr val="tx2"/>
                </a:solidFill>
                <a:latin typeface="+mn-ea"/>
                <a:cs typeface="メイリオ" pitchFamily="50" charset="-128"/>
              </a:rPr>
              <a:t>「描画オブジェクトを</a:t>
            </a:r>
            <a:br>
              <a:rPr lang="en-US" altLang="ja-JP" sz="2000" b="1" dirty="0">
                <a:solidFill>
                  <a:schemeClr val="tx2"/>
                </a:solidFill>
                <a:latin typeface="+mn-ea"/>
                <a:cs typeface="メイリオ" pitchFamily="50" charset="-128"/>
              </a:rPr>
            </a:br>
            <a:r>
              <a:rPr lang="ja-JP" altLang="en-US" sz="2000" b="1" dirty="0">
                <a:solidFill>
                  <a:schemeClr val="tx2"/>
                </a:solidFill>
                <a:latin typeface="+mn-ea"/>
                <a:cs typeface="メイリオ" pitchFamily="50" charset="-128"/>
              </a:rPr>
              <a:t>グリッド線に合わせる」の効果</a:t>
            </a:r>
            <a:endParaRPr lang="en-US" altLang="zh-TW" sz="2000" b="1" dirty="0">
              <a:solidFill>
                <a:schemeClr val="tx2"/>
              </a:solidFill>
              <a:latin typeface="+mn-ea"/>
              <a:cs typeface="メイリオ" pitchFamily="50" charset="-128"/>
            </a:endParaRPr>
          </a:p>
        </p:txBody>
      </p:sp>
      <p:sp>
        <p:nvSpPr>
          <p:cNvPr id="10" name="AutoShape 3">
            <a:extLst>
              <a:ext uri="{FF2B5EF4-FFF2-40B4-BE49-F238E27FC236}">
                <a16:creationId xmlns:a16="http://schemas.microsoft.com/office/drawing/2014/main" id="{DD239909-CC22-4CB1-8D58-21BDEF6D5447}"/>
              </a:ext>
            </a:extLst>
          </p:cNvPr>
          <p:cNvSpPr>
            <a:spLocks noChangeArrowheads="1"/>
          </p:cNvSpPr>
          <p:nvPr/>
        </p:nvSpPr>
        <p:spPr bwMode="auto">
          <a:xfrm>
            <a:off x="5248337" y="1100983"/>
            <a:ext cx="3836864"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lvl="0">
              <a:lnSpc>
                <a:spcPct val="120000"/>
              </a:lnSpc>
              <a:spcBef>
                <a:spcPts val="1200"/>
              </a:spcBef>
              <a:spcAft>
                <a:spcPts val="600"/>
              </a:spcAft>
            </a:pPr>
            <a:r>
              <a:rPr lang="ja-JP" altLang="en-US" sz="2000" b="1" dirty="0">
                <a:solidFill>
                  <a:schemeClr val="tx2"/>
                </a:solidFill>
                <a:latin typeface="+mn-ea"/>
                <a:cs typeface="メイリオ" pitchFamily="50" charset="-128"/>
              </a:rPr>
              <a:t>「図形の整列時にスマートガイドを表示する」の効果</a:t>
            </a:r>
            <a:endParaRPr lang="en-US" altLang="zh-TW" sz="2000" b="1" dirty="0">
              <a:solidFill>
                <a:schemeClr val="tx2"/>
              </a:solidFill>
              <a:latin typeface="+mn-ea"/>
              <a:cs typeface="メイリオ" pitchFamily="50" charset="-128"/>
            </a:endParaRPr>
          </a:p>
        </p:txBody>
      </p:sp>
    </p:spTree>
    <p:extLst>
      <p:ext uri="{BB962C8B-B14F-4D97-AF65-F5344CB8AC3E}">
        <p14:creationId xmlns:p14="http://schemas.microsoft.com/office/powerpoint/2010/main" val="301883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582F8A3-1D5A-45F6-8851-30FB12846BF1}"/>
              </a:ext>
            </a:extLst>
          </p:cNvPr>
          <p:cNvSpPr>
            <a:spLocks noGrp="1"/>
          </p:cNvSpPr>
          <p:nvPr>
            <p:ph type="title"/>
          </p:nvPr>
        </p:nvSpPr>
        <p:spPr>
          <a:xfrm>
            <a:off x="632520" y="2797398"/>
            <a:ext cx="8640960" cy="1227204"/>
          </a:xfrm>
        </p:spPr>
        <p:txBody>
          <a:bodyPr/>
          <a:lstStyle/>
          <a:p>
            <a:r>
              <a:rPr lang="en-US" altLang="ja-JP" sz="1600" dirty="0"/>
              <a:t>b. </a:t>
            </a:r>
            <a:r>
              <a:rPr lang="ja-JP" altLang="en-US" sz="1600" dirty="0"/>
              <a:t>補足資料</a:t>
            </a:r>
            <a:br>
              <a:rPr lang="ja-JP" altLang="en-US" dirty="0"/>
            </a:br>
            <a:r>
              <a:rPr lang="en-US" altLang="ja-JP" dirty="0"/>
              <a:t>2. </a:t>
            </a:r>
            <a:r>
              <a:rPr lang="ja-JP" altLang="en-US" dirty="0"/>
              <a:t>文を読みやすく記載する方法</a:t>
            </a:r>
          </a:p>
        </p:txBody>
      </p:sp>
      <p:sp>
        <p:nvSpPr>
          <p:cNvPr id="3" name="フッター プレースホルダー 2">
            <a:extLst>
              <a:ext uri="{FF2B5EF4-FFF2-40B4-BE49-F238E27FC236}">
                <a16:creationId xmlns:a16="http://schemas.microsoft.com/office/drawing/2014/main" id="{EE5E053C-5EFD-4169-9B5A-CE23D523D7A2}"/>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34A342D7-F097-48C5-9F76-C565F179980A}"/>
              </a:ext>
            </a:extLst>
          </p:cNvPr>
          <p:cNvSpPr>
            <a:spLocks noGrp="1"/>
          </p:cNvSpPr>
          <p:nvPr>
            <p:ph type="sldNum" sz="quarter" idx="11"/>
          </p:nvPr>
        </p:nvSpPr>
        <p:spPr/>
        <p:txBody>
          <a:bodyPr/>
          <a:lstStyle/>
          <a:p>
            <a:fld id="{FB3508C7-2FE0-4945-9CBD-863E05F850D2}" type="slidenum">
              <a:rPr lang="ja-JP" altLang="en-US" smtClean="0"/>
              <a:pPr/>
              <a:t>32</a:t>
            </a:fld>
            <a:endParaRPr lang="ja-JP" altLang="en-US" dirty="0"/>
          </a:p>
        </p:txBody>
      </p:sp>
    </p:spTree>
    <p:extLst>
      <p:ext uri="{BB962C8B-B14F-4D97-AF65-F5344CB8AC3E}">
        <p14:creationId xmlns:p14="http://schemas.microsoft.com/office/powerpoint/2010/main" val="1596790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EAEE94C9-B53F-470D-BC58-A8C75AF9283B}"/>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4F7E2145-D53D-4B2C-9A05-9D398D943761}"/>
              </a:ext>
            </a:extLst>
          </p:cNvPr>
          <p:cNvSpPr>
            <a:spLocks noGrp="1"/>
          </p:cNvSpPr>
          <p:nvPr>
            <p:ph type="sldNum" sz="quarter" idx="11"/>
          </p:nvPr>
        </p:nvSpPr>
        <p:spPr/>
        <p:txBody>
          <a:bodyPr/>
          <a:lstStyle/>
          <a:p>
            <a:fld id="{FB3508C7-2FE0-4945-9CBD-863E05F850D2}" type="slidenum">
              <a:rPr lang="ja-JP" altLang="en-US" smtClean="0"/>
              <a:pPr/>
              <a:t>33</a:t>
            </a:fld>
            <a:endParaRPr lang="ja-JP" altLang="en-US" dirty="0"/>
          </a:p>
        </p:txBody>
      </p:sp>
      <p:sp>
        <p:nvSpPr>
          <p:cNvPr id="5" name="タイトル 4">
            <a:extLst>
              <a:ext uri="{FF2B5EF4-FFF2-40B4-BE49-F238E27FC236}">
                <a16:creationId xmlns:a16="http://schemas.microsoft.com/office/drawing/2014/main" id="{ACE73A8B-75C7-4825-A12E-D80A85A86713}"/>
              </a:ext>
            </a:extLst>
          </p:cNvPr>
          <p:cNvSpPr>
            <a:spLocks noGrp="1"/>
          </p:cNvSpPr>
          <p:nvPr>
            <p:ph type="title"/>
          </p:nvPr>
        </p:nvSpPr>
        <p:spPr/>
        <p:txBody>
          <a:bodyPr/>
          <a:lstStyle/>
          <a:p>
            <a:r>
              <a:rPr lang="ja-JP" altLang="en-US" dirty="0"/>
              <a:t>「行間」を調節すると、文は読みやすくなる</a:t>
            </a:r>
          </a:p>
        </p:txBody>
      </p:sp>
      <p:sp>
        <p:nvSpPr>
          <p:cNvPr id="6" name="AutoShape 3">
            <a:extLst>
              <a:ext uri="{FF2B5EF4-FFF2-40B4-BE49-F238E27FC236}">
                <a16:creationId xmlns:a16="http://schemas.microsoft.com/office/drawing/2014/main" id="{118E47B9-E936-49B0-B59A-647AE6E279AB}"/>
              </a:ext>
            </a:extLst>
          </p:cNvPr>
          <p:cNvSpPr>
            <a:spLocks noChangeArrowheads="1"/>
          </p:cNvSpPr>
          <p:nvPr/>
        </p:nvSpPr>
        <p:spPr bwMode="auto">
          <a:xfrm>
            <a:off x="812800" y="971087"/>
            <a:ext cx="8280399"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行と行の間には適度なスペース（行間）を確保する。行間によって行を目で追いやすくなり、ひいては文が見やすくなる。</a:t>
            </a:r>
            <a:endParaRPr lang="en-US" altLang="ja-JP" sz="1600" dirty="0">
              <a:latin typeface="+mn-ea"/>
              <a:cs typeface="メイリオ" pitchFamily="50" charset="-128"/>
            </a:endParaRPr>
          </a:p>
        </p:txBody>
      </p:sp>
      <p:sp>
        <p:nvSpPr>
          <p:cNvPr id="7" name="AutoShape 3">
            <a:extLst>
              <a:ext uri="{FF2B5EF4-FFF2-40B4-BE49-F238E27FC236}">
                <a16:creationId xmlns:a16="http://schemas.microsoft.com/office/drawing/2014/main" id="{ED8600F5-E3E0-4CAA-9F3D-558FC5243999}"/>
              </a:ext>
            </a:extLst>
          </p:cNvPr>
          <p:cNvSpPr>
            <a:spLocks noChangeArrowheads="1"/>
          </p:cNvSpPr>
          <p:nvPr/>
        </p:nvSpPr>
        <p:spPr bwMode="auto">
          <a:xfrm>
            <a:off x="1575824" y="1887396"/>
            <a:ext cx="2326293"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行間が過剰に詰まった文</a:t>
            </a:r>
          </a:p>
        </p:txBody>
      </p:sp>
      <p:sp>
        <p:nvSpPr>
          <p:cNvPr id="8" name="AutoShape 3">
            <a:extLst>
              <a:ext uri="{FF2B5EF4-FFF2-40B4-BE49-F238E27FC236}">
                <a16:creationId xmlns:a16="http://schemas.microsoft.com/office/drawing/2014/main" id="{C914C07D-DBD9-49B1-A9D1-F62495B9F5BA}"/>
              </a:ext>
            </a:extLst>
          </p:cNvPr>
          <p:cNvSpPr>
            <a:spLocks noChangeArrowheads="1"/>
          </p:cNvSpPr>
          <p:nvPr/>
        </p:nvSpPr>
        <p:spPr bwMode="auto">
          <a:xfrm>
            <a:off x="6009991" y="1887396"/>
            <a:ext cx="2326293"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適度な行間が確保された文</a:t>
            </a:r>
          </a:p>
        </p:txBody>
      </p:sp>
      <p:sp>
        <p:nvSpPr>
          <p:cNvPr id="9" name="AutoShape 3">
            <a:extLst>
              <a:ext uri="{FF2B5EF4-FFF2-40B4-BE49-F238E27FC236}">
                <a16:creationId xmlns:a16="http://schemas.microsoft.com/office/drawing/2014/main" id="{BE622DFE-F9CA-4838-BBDC-D4AEC3927BCA}"/>
              </a:ext>
            </a:extLst>
          </p:cNvPr>
          <p:cNvSpPr>
            <a:spLocks noChangeArrowheads="1"/>
          </p:cNvSpPr>
          <p:nvPr/>
        </p:nvSpPr>
        <p:spPr bwMode="auto">
          <a:xfrm>
            <a:off x="812540" y="2525593"/>
            <a:ext cx="3852862" cy="2540247"/>
          </a:xfrm>
          <a:prstGeom prst="roundRect">
            <a:avLst>
              <a:gd name="adj" fmla="val 0"/>
            </a:avLst>
          </a:prstGeom>
          <a:noFill/>
          <a:ln w="6350">
            <a:solidFill>
              <a:schemeClr val="tx1">
                <a:lumMod val="50000"/>
                <a:lumOff val="50000"/>
              </a:schemeClr>
            </a:solidFill>
          </a:ln>
          <a:effectLst/>
        </p:spPr>
        <p:txBody>
          <a:bodyPr wrap="square" lIns="288000" tIns="252000" rIns="288000" bIns="252000" anchor="t" anchorCtr="0">
            <a:spAutoFit/>
          </a:bodyPr>
          <a:lstStyle/>
          <a:p>
            <a:pPr lvl="0"/>
            <a:r>
              <a:rPr lang="ja-JP" altLang="en-US" sz="1800" b="1" dirty="0">
                <a:latin typeface="+mj-ea"/>
                <a:ea typeface="+mj-ea"/>
                <a:cs typeface="メイリオ" pitchFamily="50" charset="-128"/>
              </a:rPr>
              <a:t>職種・役職</a:t>
            </a:r>
            <a:endParaRPr lang="en-US" altLang="ja-JP" sz="1800" b="1" dirty="0">
              <a:latin typeface="+mj-ea"/>
              <a:ea typeface="+mj-ea"/>
              <a:cs typeface="メイリオ" pitchFamily="50" charset="-128"/>
            </a:endParaRPr>
          </a:p>
          <a:p>
            <a:pPr lvl="0" algn="just"/>
            <a:r>
              <a:rPr lang="ja-JP" altLang="en-US" sz="1200" dirty="0">
                <a:latin typeface="+mn-ea"/>
                <a:cs typeface="メイリオ" pitchFamily="50" charset="-128"/>
              </a:rPr>
              <a:t>本企画における直近のターゲットは「営業部門の担当者」とする。まずは既存で取引実績の多い営業担当者を中心に実績を積み上げ、次いで部長・役員クラスといった「契約や売り上げに直結する裁量権」を持った役職者にアプローチする。</a:t>
            </a:r>
          </a:p>
          <a:p>
            <a:pPr lvl="0"/>
            <a:r>
              <a:rPr lang="ja-JP" altLang="en-US" sz="1800" b="1" dirty="0">
                <a:latin typeface="+mj-ea"/>
                <a:ea typeface="+mj-ea"/>
                <a:cs typeface="メイリオ" pitchFamily="50" charset="-128"/>
              </a:rPr>
              <a:t>課題に対する検討の進捗度</a:t>
            </a:r>
            <a:endParaRPr lang="en-US" altLang="ja-JP" sz="1800" b="1" dirty="0">
              <a:latin typeface="+mj-ea"/>
              <a:ea typeface="+mj-ea"/>
              <a:cs typeface="メイリオ" pitchFamily="50" charset="-128"/>
            </a:endParaRPr>
          </a:p>
          <a:p>
            <a:pPr lvl="0" algn="just"/>
            <a:r>
              <a:rPr lang="ja-JP" altLang="en-US" sz="1200" dirty="0">
                <a:latin typeface="+mn-ea"/>
                <a:cs typeface="メイリオ" pitchFamily="50" charset="-128"/>
              </a:rPr>
              <a:t>ターゲットの本課題に対する検討の進捗度としては下記「</a:t>
            </a:r>
            <a:r>
              <a:rPr lang="en-US" altLang="ja-JP" sz="1200" dirty="0">
                <a:latin typeface="+mn-ea"/>
                <a:cs typeface="メイリオ" pitchFamily="50" charset="-128"/>
              </a:rPr>
              <a:t>2</a:t>
            </a:r>
            <a:r>
              <a:rPr lang="ja-JP" altLang="en-US" sz="1200" dirty="0">
                <a:latin typeface="+mn-ea"/>
                <a:cs typeface="メイリオ" pitchFamily="50" charset="-128"/>
              </a:rPr>
              <a:t>」のレベルを想定</a:t>
            </a:r>
            <a:r>
              <a:rPr lang="en-US" altLang="ja-JP" sz="1200" dirty="0">
                <a:latin typeface="+mn-ea"/>
                <a:cs typeface="メイリオ" pitchFamily="50" charset="-128"/>
              </a:rPr>
              <a:t>…</a:t>
            </a:r>
          </a:p>
        </p:txBody>
      </p:sp>
      <p:sp>
        <p:nvSpPr>
          <p:cNvPr id="10" name="AutoShape 3">
            <a:extLst>
              <a:ext uri="{FF2B5EF4-FFF2-40B4-BE49-F238E27FC236}">
                <a16:creationId xmlns:a16="http://schemas.microsoft.com/office/drawing/2014/main" id="{9ADD5FBF-CFE3-4605-B606-283868488D28}"/>
              </a:ext>
            </a:extLst>
          </p:cNvPr>
          <p:cNvSpPr>
            <a:spLocks noChangeArrowheads="1"/>
          </p:cNvSpPr>
          <p:nvPr/>
        </p:nvSpPr>
        <p:spPr bwMode="auto">
          <a:xfrm>
            <a:off x="5240911" y="2525592"/>
            <a:ext cx="3852860" cy="3465116"/>
          </a:xfrm>
          <a:prstGeom prst="roundRect">
            <a:avLst>
              <a:gd name="adj" fmla="val 0"/>
            </a:avLst>
          </a:prstGeom>
          <a:noFill/>
          <a:ln w="6350">
            <a:solidFill>
              <a:schemeClr val="tx1">
                <a:lumMod val="50000"/>
                <a:lumOff val="50000"/>
              </a:schemeClr>
            </a:solidFill>
          </a:ln>
          <a:effectLst/>
        </p:spPr>
        <p:txBody>
          <a:bodyPr wrap="square" lIns="288000" tIns="252000" rIns="288000" bIns="252000" anchor="t" anchorCtr="0">
            <a:spAutoFit/>
          </a:bodyPr>
          <a:lstStyle/>
          <a:p>
            <a:pPr lvl="0">
              <a:lnSpc>
                <a:spcPct val="120000"/>
              </a:lnSpc>
              <a:spcBef>
                <a:spcPts val="2400"/>
              </a:spcBef>
              <a:spcAft>
                <a:spcPts val="600"/>
              </a:spcAft>
            </a:pPr>
            <a:r>
              <a:rPr lang="ja-JP" altLang="en-US" sz="1800" b="1" dirty="0">
                <a:latin typeface="+mj-ea"/>
                <a:ea typeface="+mj-ea"/>
                <a:cs typeface="メイリオ" pitchFamily="50" charset="-128"/>
              </a:rPr>
              <a:t>職種・役職</a:t>
            </a:r>
            <a:endParaRPr lang="en-US" altLang="ja-JP" sz="1800" b="1" dirty="0">
              <a:latin typeface="+mj-ea"/>
              <a:ea typeface="+mj-ea"/>
              <a:cs typeface="メイリオ" pitchFamily="50" charset="-128"/>
            </a:endParaRPr>
          </a:p>
          <a:p>
            <a:pPr lvl="0" algn="just">
              <a:lnSpc>
                <a:spcPct val="130000"/>
              </a:lnSpc>
            </a:pPr>
            <a:r>
              <a:rPr lang="ja-JP" altLang="en-US" sz="1200" dirty="0">
                <a:latin typeface="+mn-ea"/>
                <a:cs typeface="メイリオ" pitchFamily="50" charset="-128"/>
              </a:rPr>
              <a:t>本企画における直近のターゲットは「営業部門の担当者」とする。まずは既存で取引実績の多い営業担当者を中心に実績を積み上げ、次いで部長・役員クラスといった「契約や売り上げに直結する裁量権」を持った役職者にアプローチする。</a:t>
            </a:r>
          </a:p>
          <a:p>
            <a:pPr lvl="0">
              <a:lnSpc>
                <a:spcPct val="120000"/>
              </a:lnSpc>
              <a:spcBef>
                <a:spcPts val="1800"/>
              </a:spcBef>
              <a:spcAft>
                <a:spcPts val="600"/>
              </a:spcAft>
            </a:pPr>
            <a:r>
              <a:rPr lang="ja-JP" altLang="en-US" sz="1800" b="1" dirty="0">
                <a:latin typeface="+mj-ea"/>
                <a:ea typeface="+mj-ea"/>
                <a:cs typeface="メイリオ" pitchFamily="50" charset="-128"/>
              </a:rPr>
              <a:t>課題に対する検討の進捗度</a:t>
            </a:r>
            <a:endParaRPr lang="en-US" altLang="ja-JP" sz="1800" b="1" dirty="0">
              <a:latin typeface="+mj-ea"/>
              <a:ea typeface="+mj-ea"/>
              <a:cs typeface="メイリオ" pitchFamily="50" charset="-128"/>
            </a:endParaRPr>
          </a:p>
          <a:p>
            <a:pPr lvl="0" algn="just">
              <a:lnSpc>
                <a:spcPct val="130000"/>
              </a:lnSpc>
            </a:pPr>
            <a:r>
              <a:rPr lang="ja-JP" altLang="en-US" sz="1200" dirty="0">
                <a:latin typeface="+mn-ea"/>
                <a:cs typeface="メイリオ" pitchFamily="50" charset="-128"/>
              </a:rPr>
              <a:t>ターゲットの本課題に対する検討の進捗度としては下記「</a:t>
            </a:r>
            <a:r>
              <a:rPr lang="en-US" altLang="ja-JP" sz="1200" dirty="0">
                <a:latin typeface="+mn-ea"/>
                <a:cs typeface="メイリオ" pitchFamily="50" charset="-128"/>
              </a:rPr>
              <a:t>2</a:t>
            </a:r>
            <a:r>
              <a:rPr lang="ja-JP" altLang="en-US" sz="1200" dirty="0">
                <a:latin typeface="+mn-ea"/>
                <a:cs typeface="メイリオ" pitchFamily="50" charset="-128"/>
              </a:rPr>
              <a:t>」のレベルを想定</a:t>
            </a:r>
            <a:r>
              <a:rPr lang="en-US" altLang="ja-JP" sz="1200" dirty="0">
                <a:latin typeface="+mn-ea"/>
                <a:cs typeface="メイリオ" pitchFamily="50" charset="-128"/>
              </a:rPr>
              <a:t>…</a:t>
            </a:r>
          </a:p>
        </p:txBody>
      </p:sp>
      <p:grpSp>
        <p:nvGrpSpPr>
          <p:cNvPr id="11" name="グループ化 10">
            <a:extLst>
              <a:ext uri="{FF2B5EF4-FFF2-40B4-BE49-F238E27FC236}">
                <a16:creationId xmlns:a16="http://schemas.microsoft.com/office/drawing/2014/main" id="{ED1C0AA2-F0EB-4DDA-A86B-558636573B1D}"/>
              </a:ext>
            </a:extLst>
          </p:cNvPr>
          <p:cNvGrpSpPr>
            <a:grpSpLocks noChangeAspect="1"/>
          </p:cNvGrpSpPr>
          <p:nvPr/>
        </p:nvGrpSpPr>
        <p:grpSpPr>
          <a:xfrm>
            <a:off x="8903207" y="2323348"/>
            <a:ext cx="406277" cy="406277"/>
            <a:chOff x="2772038" y="1006499"/>
            <a:chExt cx="406277" cy="406277"/>
          </a:xfrm>
        </p:grpSpPr>
        <p:sp>
          <p:nvSpPr>
            <p:cNvPr id="12" name="Oval 15">
              <a:extLst>
                <a:ext uri="{FF2B5EF4-FFF2-40B4-BE49-F238E27FC236}">
                  <a16:creationId xmlns:a16="http://schemas.microsoft.com/office/drawing/2014/main" id="{275EE2D6-BAB8-46F3-81E5-433D9990CE5C}"/>
                </a:ext>
              </a:extLst>
            </p:cNvPr>
            <p:cNvSpPr>
              <a:spLocks noChangeAspect="1" noChangeArrowheads="1"/>
            </p:cNvSpPr>
            <p:nvPr/>
          </p:nvSpPr>
          <p:spPr bwMode="gray">
            <a:xfrm>
              <a:off x="2772038" y="1006499"/>
              <a:ext cx="406277" cy="406277"/>
            </a:xfrm>
            <a:prstGeom prst="ellipse">
              <a:avLst/>
            </a:prstGeom>
            <a:solidFill>
              <a:schemeClr val="tx2"/>
            </a:solidFill>
            <a:ln w="6350">
              <a:noFill/>
            </a:ln>
            <a:effectLst/>
          </p:spPr>
          <p:txBody>
            <a:bodyPr wrap="none" lIns="0" tIns="0" rIns="0" bIns="0" anchor="ctr">
              <a:noAutofit/>
            </a:bodyPr>
            <a:lstStyle/>
            <a:p>
              <a:pPr algn="ctr">
                <a:lnSpc>
                  <a:spcPct val="110000"/>
                </a:lnSpc>
                <a:spcBef>
                  <a:spcPct val="0"/>
                </a:spcBef>
              </a:pPr>
              <a:endParaRPr lang="en-US" altLang="ja-JP" sz="1400" dirty="0">
                <a:solidFill>
                  <a:schemeClr val="tx2"/>
                </a:solidFill>
                <a:latin typeface="+mn-ea"/>
                <a:cs typeface="メイリオ" pitchFamily="50" charset="-128"/>
              </a:endParaRPr>
            </a:p>
          </p:txBody>
        </p:sp>
        <p:pic>
          <p:nvPicPr>
            <p:cNvPr id="13" name="グラフィックス 12">
              <a:extLst>
                <a:ext uri="{FF2B5EF4-FFF2-40B4-BE49-F238E27FC236}">
                  <a16:creationId xmlns:a16="http://schemas.microsoft.com/office/drawing/2014/main" id="{ADB32B3E-7E1E-41EB-8C0F-6FA4AE54B7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58031" y="1106816"/>
              <a:ext cx="234290" cy="234290"/>
            </a:xfrm>
            <a:prstGeom prst="rect">
              <a:avLst/>
            </a:prstGeom>
          </p:spPr>
        </p:pic>
      </p:grpSp>
      <p:grpSp>
        <p:nvGrpSpPr>
          <p:cNvPr id="17" name="グループ化 16">
            <a:extLst>
              <a:ext uri="{FF2B5EF4-FFF2-40B4-BE49-F238E27FC236}">
                <a16:creationId xmlns:a16="http://schemas.microsoft.com/office/drawing/2014/main" id="{8A14872D-E446-4C87-9ACB-C2D0603F9703}"/>
              </a:ext>
            </a:extLst>
          </p:cNvPr>
          <p:cNvGrpSpPr>
            <a:grpSpLocks noChangeAspect="1"/>
          </p:cNvGrpSpPr>
          <p:nvPr/>
        </p:nvGrpSpPr>
        <p:grpSpPr>
          <a:xfrm>
            <a:off x="4462572" y="2319409"/>
            <a:ext cx="406277" cy="406277"/>
            <a:chOff x="8030077" y="1006499"/>
            <a:chExt cx="406277" cy="406277"/>
          </a:xfrm>
        </p:grpSpPr>
        <p:sp>
          <p:nvSpPr>
            <p:cNvPr id="18" name="Oval 15">
              <a:extLst>
                <a:ext uri="{FF2B5EF4-FFF2-40B4-BE49-F238E27FC236}">
                  <a16:creationId xmlns:a16="http://schemas.microsoft.com/office/drawing/2014/main" id="{8BCC556E-772B-4456-8089-1306E416A378}"/>
                </a:ext>
              </a:extLst>
            </p:cNvPr>
            <p:cNvSpPr>
              <a:spLocks noChangeAspect="1" noChangeArrowheads="1"/>
            </p:cNvSpPr>
            <p:nvPr/>
          </p:nvSpPr>
          <p:spPr bwMode="gray">
            <a:xfrm>
              <a:off x="8030077" y="1006499"/>
              <a:ext cx="406277" cy="406277"/>
            </a:xfrm>
            <a:prstGeom prst="ellipse">
              <a:avLst/>
            </a:prstGeom>
            <a:solidFill>
              <a:schemeClr val="tx1"/>
            </a:solidFill>
            <a:ln w="6350">
              <a:noFill/>
            </a:ln>
            <a:effectLst/>
          </p:spPr>
          <p:txBody>
            <a:bodyPr wrap="none" lIns="0" tIns="36000" rIns="0" bIns="0" anchor="ctr">
              <a:noAutofit/>
            </a:bodyPr>
            <a:lstStyle/>
            <a:p>
              <a:pPr algn="ctr">
                <a:lnSpc>
                  <a:spcPct val="110000"/>
                </a:lnSpc>
                <a:spcBef>
                  <a:spcPct val="0"/>
                </a:spcBef>
              </a:pPr>
              <a:endParaRPr lang="en-US" altLang="ja-JP" sz="1400" dirty="0">
                <a:solidFill>
                  <a:schemeClr val="tx2"/>
                </a:solidFill>
                <a:latin typeface="+mn-ea"/>
                <a:cs typeface="メイリオ" pitchFamily="50" charset="-128"/>
              </a:endParaRPr>
            </a:p>
          </p:txBody>
        </p:sp>
        <p:pic>
          <p:nvPicPr>
            <p:cNvPr id="19" name="グラフィックス 18">
              <a:extLst>
                <a:ext uri="{FF2B5EF4-FFF2-40B4-BE49-F238E27FC236}">
                  <a16:creationId xmlns:a16="http://schemas.microsoft.com/office/drawing/2014/main" id="{6E6A9E69-1378-4A94-A75B-364005EB52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18740" y="1095162"/>
              <a:ext cx="228950" cy="228950"/>
            </a:xfrm>
            <a:prstGeom prst="rect">
              <a:avLst/>
            </a:prstGeom>
          </p:spPr>
        </p:pic>
      </p:grpSp>
    </p:spTree>
    <p:extLst>
      <p:ext uri="{BB962C8B-B14F-4D97-AF65-F5344CB8AC3E}">
        <p14:creationId xmlns:p14="http://schemas.microsoft.com/office/powerpoint/2010/main" val="2472459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282435EE-B9A1-4D8A-8046-E1CDABF0660F}"/>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9DCC7678-7C41-44CA-9F49-906ECFA0B2F7}"/>
              </a:ext>
            </a:extLst>
          </p:cNvPr>
          <p:cNvSpPr>
            <a:spLocks noGrp="1"/>
          </p:cNvSpPr>
          <p:nvPr>
            <p:ph type="sldNum" sz="quarter" idx="11"/>
          </p:nvPr>
        </p:nvSpPr>
        <p:spPr/>
        <p:txBody>
          <a:bodyPr/>
          <a:lstStyle/>
          <a:p>
            <a:fld id="{FB3508C7-2FE0-4945-9CBD-863E05F850D2}" type="slidenum">
              <a:rPr lang="ja-JP" altLang="en-US" smtClean="0"/>
              <a:pPr/>
              <a:t>34</a:t>
            </a:fld>
            <a:endParaRPr lang="ja-JP" altLang="en-US" dirty="0"/>
          </a:p>
        </p:txBody>
      </p:sp>
      <p:sp>
        <p:nvSpPr>
          <p:cNvPr id="4" name="タイトル 3">
            <a:extLst>
              <a:ext uri="{FF2B5EF4-FFF2-40B4-BE49-F238E27FC236}">
                <a16:creationId xmlns:a16="http://schemas.microsoft.com/office/drawing/2014/main" id="{9BB795BB-7F23-4137-B379-923AB1D47108}"/>
              </a:ext>
            </a:extLst>
          </p:cNvPr>
          <p:cNvSpPr>
            <a:spLocks noGrp="1"/>
          </p:cNvSpPr>
          <p:nvPr>
            <p:ph type="title"/>
          </p:nvPr>
        </p:nvSpPr>
        <p:spPr/>
        <p:txBody>
          <a:bodyPr/>
          <a:lstStyle/>
          <a:p>
            <a:r>
              <a:rPr kumimoji="1" lang="ja-JP" altLang="en-US" dirty="0"/>
              <a:t>行間の設定方法</a:t>
            </a:r>
          </a:p>
        </p:txBody>
      </p:sp>
      <p:pic>
        <p:nvPicPr>
          <p:cNvPr id="5" name="図 4" descr="グラフィカル ユーザー インターフェイス, アプリケーション&#10;&#10;自動的に生成された説明">
            <a:extLst>
              <a:ext uri="{FF2B5EF4-FFF2-40B4-BE49-F238E27FC236}">
                <a16:creationId xmlns:a16="http://schemas.microsoft.com/office/drawing/2014/main" id="{528BA231-1451-46BE-BBC6-4C68EDA893D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12801" y="1880828"/>
            <a:ext cx="8280400" cy="1314000"/>
          </a:xfrm>
          <a:prstGeom prst="rect">
            <a:avLst/>
          </a:prstGeom>
          <a:ln w="6350">
            <a:solidFill>
              <a:schemeClr val="tx1">
                <a:lumMod val="60000"/>
                <a:lumOff val="40000"/>
              </a:schemeClr>
            </a:solidFill>
          </a:ln>
        </p:spPr>
      </p:pic>
      <p:pic>
        <p:nvPicPr>
          <p:cNvPr id="6" name="図 5">
            <a:extLst>
              <a:ext uri="{FF2B5EF4-FFF2-40B4-BE49-F238E27FC236}">
                <a16:creationId xmlns:a16="http://schemas.microsoft.com/office/drawing/2014/main" id="{EFF2AC7F-5C65-4B62-9B63-C055EC28F2E5}"/>
              </a:ext>
            </a:extLst>
          </p:cNvPr>
          <p:cNvPicPr>
            <a:picLocks noChangeAspect="1"/>
          </p:cNvPicPr>
          <p:nvPr/>
        </p:nvPicPr>
        <p:blipFill>
          <a:blip r:embed="rId3"/>
          <a:stretch>
            <a:fillRect/>
          </a:stretch>
        </p:blipFill>
        <p:spPr>
          <a:xfrm>
            <a:off x="6829474" y="2495488"/>
            <a:ext cx="1201842" cy="1333657"/>
          </a:xfrm>
          <a:prstGeom prst="rect">
            <a:avLst/>
          </a:prstGeom>
        </p:spPr>
      </p:pic>
      <p:sp>
        <p:nvSpPr>
          <p:cNvPr id="7" name="AutoShape 3">
            <a:extLst>
              <a:ext uri="{FF2B5EF4-FFF2-40B4-BE49-F238E27FC236}">
                <a16:creationId xmlns:a16="http://schemas.microsoft.com/office/drawing/2014/main" id="{ADC674ED-55CB-4B92-A5AD-25FD0F9115B9}"/>
              </a:ext>
            </a:extLst>
          </p:cNvPr>
          <p:cNvSpPr>
            <a:spLocks noChangeArrowheads="1"/>
          </p:cNvSpPr>
          <p:nvPr/>
        </p:nvSpPr>
        <p:spPr bwMode="auto">
          <a:xfrm>
            <a:off x="6825208" y="3572164"/>
            <a:ext cx="1201841" cy="242756"/>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cxnSp>
        <p:nvCxnSpPr>
          <p:cNvPr id="8" name="直線コネクタ 7">
            <a:extLst>
              <a:ext uri="{FF2B5EF4-FFF2-40B4-BE49-F238E27FC236}">
                <a16:creationId xmlns:a16="http://schemas.microsoft.com/office/drawing/2014/main" id="{A18617FD-2B75-4F27-8BAF-910FB44A9B07}"/>
              </a:ext>
            </a:extLst>
          </p:cNvPr>
          <p:cNvCxnSpPr>
            <a:cxnSpLocks/>
          </p:cNvCxnSpPr>
          <p:nvPr/>
        </p:nvCxnSpPr>
        <p:spPr>
          <a:xfrm flipH="1">
            <a:off x="6473526" y="3683620"/>
            <a:ext cx="351683" cy="351681"/>
          </a:xfrm>
          <a:prstGeom prst="line">
            <a:avLst/>
          </a:prstGeom>
          <a:ln w="28575" cap="flat">
            <a:solidFill>
              <a:schemeClr val="accent3"/>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9" name="AutoShape 3">
            <a:extLst>
              <a:ext uri="{FF2B5EF4-FFF2-40B4-BE49-F238E27FC236}">
                <a16:creationId xmlns:a16="http://schemas.microsoft.com/office/drawing/2014/main" id="{96A3D8FC-ABED-45C1-9DDE-0D4A0794F203}"/>
              </a:ext>
            </a:extLst>
          </p:cNvPr>
          <p:cNvSpPr>
            <a:spLocks noChangeArrowheads="1"/>
          </p:cNvSpPr>
          <p:nvPr/>
        </p:nvSpPr>
        <p:spPr bwMode="auto">
          <a:xfrm>
            <a:off x="7511638" y="4135272"/>
            <a:ext cx="1689834"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nSpc>
                <a:spcPct val="120000"/>
              </a:lnSpc>
              <a:buFont typeface="+mj-lt"/>
              <a:buAutoNum type="arabicPeriod" startAt="3"/>
            </a:pPr>
            <a:r>
              <a:rPr lang="ja-JP" altLang="en-US" sz="1200" dirty="0">
                <a:latin typeface="+mn-ea"/>
                <a:cs typeface="メイリオ" pitchFamily="50" charset="-128"/>
              </a:rPr>
              <a:t>行間のオプションを選択</a:t>
            </a:r>
            <a:endParaRPr lang="en-US" altLang="ja-JP" sz="1200" dirty="0">
              <a:latin typeface="+mn-ea"/>
              <a:cs typeface="メイリオ" pitchFamily="50" charset="-128"/>
            </a:endParaRPr>
          </a:p>
        </p:txBody>
      </p:sp>
      <p:cxnSp>
        <p:nvCxnSpPr>
          <p:cNvPr id="10" name="直線コネクタ 9">
            <a:extLst>
              <a:ext uri="{FF2B5EF4-FFF2-40B4-BE49-F238E27FC236}">
                <a16:creationId xmlns:a16="http://schemas.microsoft.com/office/drawing/2014/main" id="{C3073ED7-A023-4D05-9B93-0BDBBCD1689B}"/>
              </a:ext>
            </a:extLst>
          </p:cNvPr>
          <p:cNvCxnSpPr>
            <a:cxnSpLocks/>
          </p:cNvCxnSpPr>
          <p:nvPr/>
        </p:nvCxnSpPr>
        <p:spPr>
          <a:xfrm>
            <a:off x="7774571" y="3836910"/>
            <a:ext cx="0" cy="242754"/>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1" name="AutoShape 3">
            <a:extLst>
              <a:ext uri="{FF2B5EF4-FFF2-40B4-BE49-F238E27FC236}">
                <a16:creationId xmlns:a16="http://schemas.microsoft.com/office/drawing/2014/main" id="{DCF496F1-E597-49ED-B3A2-036AE5902484}"/>
              </a:ext>
            </a:extLst>
          </p:cNvPr>
          <p:cNvSpPr>
            <a:spLocks noChangeArrowheads="1"/>
          </p:cNvSpPr>
          <p:nvPr/>
        </p:nvSpPr>
        <p:spPr bwMode="auto">
          <a:xfrm>
            <a:off x="6573180" y="2498448"/>
            <a:ext cx="252028" cy="245575"/>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pic>
        <p:nvPicPr>
          <p:cNvPr id="12" name="図 11" descr="スクリーンショット が含まれている画像&#10;&#10;&#10;&#10;自動的に生成された説明">
            <a:extLst>
              <a:ext uri="{FF2B5EF4-FFF2-40B4-BE49-F238E27FC236}">
                <a16:creationId xmlns:a16="http://schemas.microsoft.com/office/drawing/2014/main" id="{43799F8E-2CA1-42D8-8CF2-774871F35215}"/>
              </a:ext>
            </a:extLst>
          </p:cNvPr>
          <p:cNvPicPr>
            <a:picLocks noChangeAspect="1"/>
          </p:cNvPicPr>
          <p:nvPr/>
        </p:nvPicPr>
        <p:blipFill>
          <a:blip r:embed="rId4"/>
          <a:stretch>
            <a:fillRect/>
          </a:stretch>
        </p:blipFill>
        <p:spPr>
          <a:xfrm>
            <a:off x="2667135" y="4035301"/>
            <a:ext cx="4590121" cy="2171421"/>
          </a:xfrm>
          <a:prstGeom prst="rect">
            <a:avLst/>
          </a:prstGeom>
        </p:spPr>
      </p:pic>
      <p:cxnSp>
        <p:nvCxnSpPr>
          <p:cNvPr id="13" name="直線コネクタ 12">
            <a:extLst>
              <a:ext uri="{FF2B5EF4-FFF2-40B4-BE49-F238E27FC236}">
                <a16:creationId xmlns:a16="http://schemas.microsoft.com/office/drawing/2014/main" id="{2263D17D-F5BB-4FDA-83D2-C05ED7DD9651}"/>
              </a:ext>
            </a:extLst>
          </p:cNvPr>
          <p:cNvCxnSpPr>
            <a:cxnSpLocks/>
          </p:cNvCxnSpPr>
          <p:nvPr/>
        </p:nvCxnSpPr>
        <p:spPr>
          <a:xfrm flipV="1">
            <a:off x="6789204" y="5535034"/>
            <a:ext cx="756084" cy="1"/>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031FCA4-882B-4161-AF11-24E4A58CC26A}"/>
              </a:ext>
            </a:extLst>
          </p:cNvPr>
          <p:cNvCxnSpPr>
            <a:cxnSpLocks/>
          </p:cNvCxnSpPr>
          <p:nvPr/>
        </p:nvCxnSpPr>
        <p:spPr>
          <a:xfrm>
            <a:off x="2379103" y="5700862"/>
            <a:ext cx="676076" cy="1"/>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5" name="AutoShape 3">
            <a:extLst>
              <a:ext uri="{FF2B5EF4-FFF2-40B4-BE49-F238E27FC236}">
                <a16:creationId xmlns:a16="http://schemas.microsoft.com/office/drawing/2014/main" id="{9C480D3D-BCAE-49F9-BA5B-931FD56644DA}"/>
              </a:ext>
            </a:extLst>
          </p:cNvPr>
          <p:cNvSpPr>
            <a:spLocks noChangeArrowheads="1"/>
          </p:cNvSpPr>
          <p:nvPr/>
        </p:nvSpPr>
        <p:spPr bwMode="auto">
          <a:xfrm>
            <a:off x="4484948" y="5427033"/>
            <a:ext cx="2304256" cy="21600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16" name="AutoShape 3">
            <a:extLst>
              <a:ext uri="{FF2B5EF4-FFF2-40B4-BE49-F238E27FC236}">
                <a16:creationId xmlns:a16="http://schemas.microsoft.com/office/drawing/2014/main" id="{7BA1ED12-769B-4291-9A06-F21D20DE0494}"/>
              </a:ext>
            </a:extLst>
          </p:cNvPr>
          <p:cNvSpPr>
            <a:spLocks noChangeArrowheads="1"/>
          </p:cNvSpPr>
          <p:nvPr/>
        </p:nvSpPr>
        <p:spPr bwMode="auto">
          <a:xfrm>
            <a:off x="3055179" y="5592862"/>
            <a:ext cx="1368152" cy="21600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17" name="AutoShape 3">
            <a:extLst>
              <a:ext uri="{FF2B5EF4-FFF2-40B4-BE49-F238E27FC236}">
                <a16:creationId xmlns:a16="http://schemas.microsoft.com/office/drawing/2014/main" id="{4B0481C2-EF8B-43B4-AE21-71722EA686F4}"/>
              </a:ext>
            </a:extLst>
          </p:cNvPr>
          <p:cNvSpPr>
            <a:spLocks noChangeArrowheads="1"/>
          </p:cNvSpPr>
          <p:nvPr/>
        </p:nvSpPr>
        <p:spPr bwMode="auto">
          <a:xfrm>
            <a:off x="7649300" y="4905164"/>
            <a:ext cx="1201842" cy="13426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20000"/>
              </a:lnSpc>
              <a:spcAft>
                <a:spcPts val="600"/>
              </a:spcAft>
            </a:pPr>
            <a:r>
              <a:rPr lang="ja-JP" altLang="en-US" sz="1400" b="1" dirty="0">
                <a:latin typeface="+mn-ea"/>
                <a:cs typeface="メイリオ" pitchFamily="50" charset="-128"/>
              </a:rPr>
              <a:t>行間／間隔</a:t>
            </a:r>
            <a:endParaRPr lang="en-US" altLang="ja-JP" sz="1400" b="1" dirty="0">
              <a:latin typeface="+mn-ea"/>
              <a:cs typeface="メイリオ" pitchFamily="50" charset="-128"/>
            </a:endParaRPr>
          </a:p>
          <a:p>
            <a:pPr marL="171450" lvl="0" indent="-171450" algn="just">
              <a:lnSpc>
                <a:spcPct val="120000"/>
              </a:lnSpc>
              <a:buFont typeface="メイリオ" panose="020B0604030504040204" pitchFamily="50" charset="-128"/>
              <a:buChar char="✱"/>
            </a:pPr>
            <a:r>
              <a:rPr lang="ja-JP" altLang="en-US" sz="1100" dirty="0">
                <a:latin typeface="+mn-ea"/>
                <a:cs typeface="メイリオ" pitchFamily="50" charset="-128"/>
              </a:rPr>
              <a:t>行間には「倍数」を選択。</a:t>
            </a:r>
            <a:br>
              <a:rPr lang="en-US" altLang="ja-JP" sz="1100" dirty="0">
                <a:latin typeface="+mn-ea"/>
                <a:cs typeface="メイリオ" pitchFamily="50" charset="-128"/>
              </a:rPr>
            </a:br>
            <a:r>
              <a:rPr lang="ja-JP" altLang="en-US" sz="1100" dirty="0">
                <a:latin typeface="+mn-ea"/>
                <a:cs typeface="メイリオ" pitchFamily="50" charset="-128"/>
              </a:rPr>
              <a:t>間隔は「</a:t>
            </a:r>
            <a:r>
              <a:rPr lang="en-US" altLang="ja-JP" sz="1100" dirty="0">
                <a:latin typeface="+mn-ea"/>
                <a:cs typeface="メイリオ" pitchFamily="50" charset="-128"/>
              </a:rPr>
              <a:t>1.1</a:t>
            </a:r>
            <a:r>
              <a:rPr lang="ja-JP" altLang="en-US" sz="1100" dirty="0">
                <a:latin typeface="+mn-ea"/>
                <a:cs typeface="メイリオ" pitchFamily="50" charset="-128"/>
              </a:rPr>
              <a:t>～</a:t>
            </a:r>
            <a:r>
              <a:rPr lang="en-US" altLang="ja-JP" sz="1100" dirty="0">
                <a:latin typeface="+mn-ea"/>
                <a:cs typeface="メイリオ" pitchFamily="50" charset="-128"/>
              </a:rPr>
              <a:t>1.5</a:t>
            </a:r>
            <a:r>
              <a:rPr lang="ja-JP" altLang="en-US" sz="1100" dirty="0">
                <a:latin typeface="+mn-ea"/>
                <a:cs typeface="メイリオ" pitchFamily="50" charset="-128"/>
              </a:rPr>
              <a:t>」の範囲を目安に調整</a:t>
            </a:r>
            <a:endParaRPr lang="en-US" altLang="ja-JP" sz="1100" dirty="0">
              <a:latin typeface="+mn-ea"/>
              <a:cs typeface="メイリオ" pitchFamily="50" charset="-128"/>
            </a:endParaRPr>
          </a:p>
        </p:txBody>
      </p:sp>
      <p:sp>
        <p:nvSpPr>
          <p:cNvPr id="18" name="AutoShape 3">
            <a:extLst>
              <a:ext uri="{FF2B5EF4-FFF2-40B4-BE49-F238E27FC236}">
                <a16:creationId xmlns:a16="http://schemas.microsoft.com/office/drawing/2014/main" id="{742E3F2B-32AF-4722-9163-6E6B8EC82735}"/>
              </a:ext>
            </a:extLst>
          </p:cNvPr>
          <p:cNvSpPr>
            <a:spLocks noChangeArrowheads="1"/>
          </p:cNvSpPr>
          <p:nvPr/>
        </p:nvSpPr>
        <p:spPr bwMode="auto">
          <a:xfrm>
            <a:off x="488950" y="5591832"/>
            <a:ext cx="1767750" cy="22955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r">
              <a:lnSpc>
                <a:spcPct val="120000"/>
              </a:lnSpc>
              <a:spcAft>
                <a:spcPts val="600"/>
              </a:spcAft>
            </a:pPr>
            <a:r>
              <a:rPr lang="ja-JP" altLang="en-US" sz="1400" b="1" dirty="0">
                <a:latin typeface="+mn-ea"/>
                <a:cs typeface="メイリオ" pitchFamily="50" charset="-128"/>
              </a:rPr>
              <a:t>段落後</a:t>
            </a:r>
            <a:endParaRPr lang="en-US" altLang="ja-JP" sz="1400" b="1" dirty="0">
              <a:latin typeface="+mn-ea"/>
              <a:cs typeface="メイリオ" pitchFamily="50" charset="-128"/>
            </a:endParaRPr>
          </a:p>
        </p:txBody>
      </p:sp>
      <p:sp>
        <p:nvSpPr>
          <p:cNvPr id="19" name="AutoShape 3">
            <a:extLst>
              <a:ext uri="{FF2B5EF4-FFF2-40B4-BE49-F238E27FC236}">
                <a16:creationId xmlns:a16="http://schemas.microsoft.com/office/drawing/2014/main" id="{FEA3B068-010F-4B0C-AFAD-B97C1D43D468}"/>
              </a:ext>
            </a:extLst>
          </p:cNvPr>
          <p:cNvSpPr>
            <a:spLocks noChangeArrowheads="1"/>
          </p:cNvSpPr>
          <p:nvPr/>
        </p:nvSpPr>
        <p:spPr bwMode="auto">
          <a:xfrm>
            <a:off x="812540" y="3366063"/>
            <a:ext cx="1897139" cy="20954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20000"/>
              </a:lnSpc>
            </a:pPr>
            <a:r>
              <a:rPr lang="en-US" altLang="ja-JP" sz="1200" dirty="0">
                <a:latin typeface="+mn-ea"/>
                <a:cs typeface="メイリオ" pitchFamily="50" charset="-128"/>
              </a:rPr>
              <a:t>1. </a:t>
            </a:r>
            <a:r>
              <a:rPr lang="ja-JP" altLang="en-US" sz="1200" dirty="0">
                <a:latin typeface="+mn-ea"/>
                <a:cs typeface="メイリオ" pitchFamily="50" charset="-128"/>
              </a:rPr>
              <a:t>「ホーム」タブを選択</a:t>
            </a:r>
            <a:endParaRPr lang="en-US" altLang="ja-JP" sz="1200" dirty="0">
              <a:latin typeface="+mn-ea"/>
              <a:cs typeface="メイリオ" pitchFamily="50" charset="-128"/>
            </a:endParaRPr>
          </a:p>
        </p:txBody>
      </p:sp>
      <p:sp>
        <p:nvSpPr>
          <p:cNvPr id="20" name="AutoShape 3">
            <a:extLst>
              <a:ext uri="{FF2B5EF4-FFF2-40B4-BE49-F238E27FC236}">
                <a16:creationId xmlns:a16="http://schemas.microsoft.com/office/drawing/2014/main" id="{04767733-8382-4F87-ADDE-36FF64BBC545}"/>
              </a:ext>
            </a:extLst>
          </p:cNvPr>
          <p:cNvSpPr>
            <a:spLocks noChangeArrowheads="1"/>
          </p:cNvSpPr>
          <p:nvPr/>
        </p:nvSpPr>
        <p:spPr bwMode="auto">
          <a:xfrm>
            <a:off x="3678863" y="3323580"/>
            <a:ext cx="2841389" cy="52809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nSpc>
                <a:spcPct val="150000"/>
              </a:lnSpc>
              <a:buFont typeface="+mj-lt"/>
              <a:buAutoNum type="arabicPeriod" startAt="2"/>
            </a:pPr>
            <a:r>
              <a:rPr lang="ja-JP" altLang="en-US" sz="1200" dirty="0">
                <a:latin typeface="+mn-ea"/>
                <a:cs typeface="メイリオ" pitchFamily="50" charset="-128"/>
              </a:rPr>
              <a:t>行間を変更したい行を選択した状態で</a:t>
            </a:r>
            <a:endParaRPr lang="en-US" altLang="ja-JP" sz="1200" dirty="0">
              <a:latin typeface="+mn-ea"/>
              <a:cs typeface="メイリオ" pitchFamily="50" charset="-128"/>
            </a:endParaRPr>
          </a:p>
          <a:p>
            <a:pPr marL="627063" lvl="0">
              <a:lnSpc>
                <a:spcPct val="150000"/>
              </a:lnSpc>
            </a:pPr>
            <a:r>
              <a:rPr lang="ja-JP" altLang="en-US" sz="1200" dirty="0">
                <a:latin typeface="+mn-ea"/>
                <a:cs typeface="メイリオ" pitchFamily="50" charset="-128"/>
              </a:rPr>
              <a:t>ボタンをクリック</a:t>
            </a:r>
            <a:endParaRPr lang="en-US" altLang="ja-JP" sz="1200" dirty="0">
              <a:latin typeface="+mn-ea"/>
              <a:cs typeface="メイリオ" pitchFamily="50" charset="-128"/>
            </a:endParaRPr>
          </a:p>
        </p:txBody>
      </p:sp>
      <p:cxnSp>
        <p:nvCxnSpPr>
          <p:cNvPr id="21" name="直線コネクタ 20">
            <a:extLst>
              <a:ext uri="{FF2B5EF4-FFF2-40B4-BE49-F238E27FC236}">
                <a16:creationId xmlns:a16="http://schemas.microsoft.com/office/drawing/2014/main" id="{348FC4DD-4926-44AB-9572-7D14384C8268}"/>
              </a:ext>
            </a:extLst>
          </p:cNvPr>
          <p:cNvCxnSpPr>
            <a:cxnSpLocks/>
          </p:cNvCxnSpPr>
          <p:nvPr/>
        </p:nvCxnSpPr>
        <p:spPr>
          <a:xfrm flipV="1">
            <a:off x="1424608" y="2468153"/>
            <a:ext cx="0" cy="865833"/>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22" name="グループ化 21">
            <a:extLst>
              <a:ext uri="{FF2B5EF4-FFF2-40B4-BE49-F238E27FC236}">
                <a16:creationId xmlns:a16="http://schemas.microsoft.com/office/drawing/2014/main" id="{4BDE9D27-7312-46A3-B006-194FDC69BBD8}"/>
              </a:ext>
            </a:extLst>
          </p:cNvPr>
          <p:cNvGrpSpPr/>
          <p:nvPr/>
        </p:nvGrpSpPr>
        <p:grpSpPr>
          <a:xfrm>
            <a:off x="3907153" y="3611612"/>
            <a:ext cx="309274" cy="309274"/>
            <a:chOff x="947428" y="4437112"/>
            <a:chExt cx="309274" cy="309274"/>
          </a:xfrm>
        </p:grpSpPr>
        <p:sp>
          <p:nvSpPr>
            <p:cNvPr id="23" name="楕円 22">
              <a:extLst>
                <a:ext uri="{FF2B5EF4-FFF2-40B4-BE49-F238E27FC236}">
                  <a16:creationId xmlns:a16="http://schemas.microsoft.com/office/drawing/2014/main" id="{F304888C-E37B-4648-8E6D-EFDD78545AB2}"/>
                </a:ext>
              </a:extLst>
            </p:cNvPr>
            <p:cNvSpPr>
              <a:spLocks noChangeAspect="1"/>
            </p:cNvSpPr>
            <p:nvPr/>
          </p:nvSpPr>
          <p:spPr bwMode="auto">
            <a:xfrm>
              <a:off x="947428" y="4437112"/>
              <a:ext cx="309274" cy="309274"/>
            </a:xfrm>
            <a:prstGeom prst="ellipse">
              <a:avLst/>
            </a:prstGeom>
            <a:solidFill>
              <a:schemeClr val="bg1"/>
            </a:solidFill>
            <a:ln w="57150">
              <a:solidFill>
                <a:schemeClr val="tx1">
                  <a:lumMod val="25000"/>
                  <a:lumOff val="75000"/>
                </a:schemeClr>
              </a:solidFill>
            </a:ln>
            <a:effectLst/>
          </p:spPr>
          <p:txBody>
            <a:bodyPr wrap="square" lIns="0" tIns="0" rIns="0" bIns="0" rtlCol="0" anchor="ctr" anchorCtr="0">
              <a:noAutofit/>
            </a:bodyPr>
            <a:lstStyle/>
            <a:p>
              <a:pPr algn="just">
                <a:lnSpc>
                  <a:spcPct val="130000"/>
                </a:lnSpc>
              </a:pPr>
              <a:endParaRPr kumimoji="1" lang="ja-JP" altLang="en-US" sz="900" dirty="0">
                <a:latin typeface="+mn-ea"/>
                <a:cs typeface="メイリオ" pitchFamily="50" charset="-128"/>
              </a:endParaRPr>
            </a:p>
          </p:txBody>
        </p:sp>
        <p:pic>
          <p:nvPicPr>
            <p:cNvPr id="24" name="図 23" descr="アイコン&#10;&#10;自動的に生成された説明">
              <a:extLst>
                <a:ext uri="{FF2B5EF4-FFF2-40B4-BE49-F238E27FC236}">
                  <a16:creationId xmlns:a16="http://schemas.microsoft.com/office/drawing/2014/main" id="{D3EA3F2A-D5ED-453A-BB13-3CA65F6BB38A}"/>
                </a:ext>
              </a:extLst>
            </p:cNvPr>
            <p:cNvPicPr>
              <a:picLocks noChangeAspect="1"/>
            </p:cNvPicPr>
            <p:nvPr/>
          </p:nvPicPr>
          <p:blipFill>
            <a:blip r:embed="rId5"/>
            <a:stretch>
              <a:fillRect/>
            </a:stretch>
          </p:blipFill>
          <p:spPr>
            <a:xfrm>
              <a:off x="1021065" y="4510749"/>
              <a:ext cx="162000" cy="162000"/>
            </a:xfrm>
            <a:prstGeom prst="rect">
              <a:avLst/>
            </a:prstGeom>
          </p:spPr>
        </p:pic>
      </p:grpSp>
      <p:sp>
        <p:nvSpPr>
          <p:cNvPr id="25" name="AutoShape 3">
            <a:extLst>
              <a:ext uri="{FF2B5EF4-FFF2-40B4-BE49-F238E27FC236}">
                <a16:creationId xmlns:a16="http://schemas.microsoft.com/office/drawing/2014/main" id="{CF85161D-2F4E-43DC-8CD6-D13CF09E766A}"/>
              </a:ext>
            </a:extLst>
          </p:cNvPr>
          <p:cNvSpPr>
            <a:spLocks noChangeArrowheads="1"/>
          </p:cNvSpPr>
          <p:nvPr/>
        </p:nvSpPr>
        <p:spPr bwMode="auto">
          <a:xfrm>
            <a:off x="1244588" y="2243461"/>
            <a:ext cx="360040" cy="224692"/>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cxnSp>
        <p:nvCxnSpPr>
          <p:cNvPr id="26" name="直線コネクタ 25">
            <a:extLst>
              <a:ext uri="{FF2B5EF4-FFF2-40B4-BE49-F238E27FC236}">
                <a16:creationId xmlns:a16="http://schemas.microsoft.com/office/drawing/2014/main" id="{5B54B1A9-7E3E-4D82-98E8-5935D609B208}"/>
              </a:ext>
            </a:extLst>
          </p:cNvPr>
          <p:cNvCxnSpPr>
            <a:cxnSpLocks/>
          </p:cNvCxnSpPr>
          <p:nvPr/>
        </p:nvCxnSpPr>
        <p:spPr>
          <a:xfrm flipV="1">
            <a:off x="5889104" y="2621360"/>
            <a:ext cx="679810" cy="67981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7" name="AutoShape 3">
            <a:extLst>
              <a:ext uri="{FF2B5EF4-FFF2-40B4-BE49-F238E27FC236}">
                <a16:creationId xmlns:a16="http://schemas.microsoft.com/office/drawing/2014/main" id="{1687F960-6E5C-48DB-9A27-79B0D6ECD86B}"/>
              </a:ext>
            </a:extLst>
          </p:cNvPr>
          <p:cNvSpPr>
            <a:spLocks noChangeArrowheads="1"/>
          </p:cNvSpPr>
          <p:nvPr/>
        </p:nvSpPr>
        <p:spPr bwMode="auto">
          <a:xfrm>
            <a:off x="812800" y="1147159"/>
            <a:ext cx="8280399" cy="3016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行間は「行間」機能で、また改行後のスペースは「段落後」機能で調節する。</a:t>
            </a:r>
            <a:endParaRPr lang="en-US" altLang="ja-JP" sz="1600" dirty="0">
              <a:latin typeface="+mn-ea"/>
              <a:cs typeface="メイリオ" pitchFamily="50" charset="-128"/>
            </a:endParaRPr>
          </a:p>
        </p:txBody>
      </p:sp>
    </p:spTree>
    <p:extLst>
      <p:ext uri="{BB962C8B-B14F-4D97-AF65-F5344CB8AC3E}">
        <p14:creationId xmlns:p14="http://schemas.microsoft.com/office/powerpoint/2010/main" val="147204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A34F020C-EA48-40A7-855C-14400A5438BF}"/>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A43F3C5C-7FC5-4AB2-A500-7687E5015254}"/>
              </a:ext>
            </a:extLst>
          </p:cNvPr>
          <p:cNvSpPr>
            <a:spLocks noGrp="1"/>
          </p:cNvSpPr>
          <p:nvPr>
            <p:ph type="sldNum" sz="quarter" idx="11"/>
          </p:nvPr>
        </p:nvSpPr>
        <p:spPr/>
        <p:txBody>
          <a:bodyPr/>
          <a:lstStyle/>
          <a:p>
            <a:fld id="{FB3508C7-2FE0-4945-9CBD-863E05F850D2}" type="slidenum">
              <a:rPr lang="ja-JP" altLang="en-US" smtClean="0"/>
              <a:pPr/>
              <a:t>35</a:t>
            </a:fld>
            <a:endParaRPr lang="ja-JP" altLang="en-US" dirty="0"/>
          </a:p>
        </p:txBody>
      </p:sp>
      <p:sp>
        <p:nvSpPr>
          <p:cNvPr id="4" name="タイトル 3">
            <a:extLst>
              <a:ext uri="{FF2B5EF4-FFF2-40B4-BE49-F238E27FC236}">
                <a16:creationId xmlns:a16="http://schemas.microsoft.com/office/drawing/2014/main" id="{5565B6E4-5A9B-428D-A5EF-A13AE65432B0}"/>
              </a:ext>
            </a:extLst>
          </p:cNvPr>
          <p:cNvSpPr>
            <a:spLocks noGrp="1"/>
          </p:cNvSpPr>
          <p:nvPr>
            <p:ph type="title"/>
          </p:nvPr>
        </p:nvSpPr>
        <p:spPr/>
        <p:txBody>
          <a:bodyPr/>
          <a:lstStyle/>
          <a:p>
            <a:r>
              <a:rPr kumimoji="1" lang="ja-JP" altLang="en-US" dirty="0"/>
              <a:t>行間／段落後の設定例</a:t>
            </a:r>
          </a:p>
        </p:txBody>
      </p:sp>
      <p:sp>
        <p:nvSpPr>
          <p:cNvPr id="5" name="AutoShape 3">
            <a:extLst>
              <a:ext uri="{FF2B5EF4-FFF2-40B4-BE49-F238E27FC236}">
                <a16:creationId xmlns:a16="http://schemas.microsoft.com/office/drawing/2014/main" id="{3507EDFD-991E-4FD3-A755-99EF5373C2EC}"/>
              </a:ext>
            </a:extLst>
          </p:cNvPr>
          <p:cNvSpPr>
            <a:spLocks noChangeArrowheads="1"/>
          </p:cNvSpPr>
          <p:nvPr/>
        </p:nvSpPr>
        <p:spPr bwMode="auto">
          <a:xfrm>
            <a:off x="1244589" y="2477022"/>
            <a:ext cx="7452827" cy="2254015"/>
          </a:xfrm>
          <a:prstGeom prst="roundRect">
            <a:avLst>
              <a:gd name="adj" fmla="val 0"/>
            </a:avLst>
          </a:prstGeom>
          <a:noFill/>
          <a:ln w="6350">
            <a:solidFill>
              <a:schemeClr val="tx1">
                <a:lumMod val="50000"/>
                <a:lumOff val="50000"/>
              </a:schemeClr>
            </a:solidFill>
          </a:ln>
          <a:effectLst/>
        </p:spPr>
        <p:txBody>
          <a:bodyPr wrap="square" lIns="288000" tIns="252000" rIns="288000" bIns="252000" anchor="t" anchorCtr="0">
            <a:spAutoFit/>
          </a:bodyPr>
          <a:lstStyle/>
          <a:p>
            <a:pPr lvl="0">
              <a:lnSpc>
                <a:spcPct val="110000"/>
              </a:lnSpc>
              <a:spcBef>
                <a:spcPts val="2400"/>
              </a:spcBef>
              <a:spcAft>
                <a:spcPts val="600"/>
              </a:spcAft>
            </a:pPr>
            <a:r>
              <a:rPr lang="ja-JP" altLang="en-US" sz="2400" b="1" dirty="0">
                <a:latin typeface="+mj-ea"/>
                <a:ea typeface="+mj-ea"/>
                <a:cs typeface="メイリオ" pitchFamily="50" charset="-128"/>
              </a:rPr>
              <a:t>職種・役職</a:t>
            </a:r>
            <a:endParaRPr lang="en-US" altLang="ja-JP" sz="2400" b="1" dirty="0">
              <a:latin typeface="+mj-ea"/>
              <a:ea typeface="+mj-ea"/>
              <a:cs typeface="メイリオ" pitchFamily="50" charset="-128"/>
            </a:endParaRPr>
          </a:p>
          <a:p>
            <a:pPr lvl="0" algn="just">
              <a:lnSpc>
                <a:spcPct val="130000"/>
              </a:lnSpc>
            </a:pPr>
            <a:r>
              <a:rPr lang="ja-JP" altLang="en-US" sz="1600" dirty="0">
                <a:latin typeface="+mn-ea"/>
                <a:cs typeface="メイリオ" pitchFamily="50" charset="-128"/>
              </a:rPr>
              <a:t>本企画における直近のターゲットは「営業部門の担当者」とする。まずは既存で取引実績の多い営業担当者を中心に実績を積み上げ、次いで部長・役員クラスといった「契約や売り上げに直結する裁量権」を持った役職者にアプローチする。</a:t>
            </a:r>
            <a:endParaRPr lang="en-US" altLang="ja-JP" sz="1600" dirty="0">
              <a:latin typeface="+mn-ea"/>
              <a:cs typeface="メイリオ" pitchFamily="50" charset="-128"/>
            </a:endParaRPr>
          </a:p>
        </p:txBody>
      </p:sp>
      <p:sp>
        <p:nvSpPr>
          <p:cNvPr id="13" name="AutoShape 3">
            <a:extLst>
              <a:ext uri="{FF2B5EF4-FFF2-40B4-BE49-F238E27FC236}">
                <a16:creationId xmlns:a16="http://schemas.microsoft.com/office/drawing/2014/main" id="{7397C780-1EA9-4F30-AFB6-549B87F50785}"/>
              </a:ext>
            </a:extLst>
          </p:cNvPr>
          <p:cNvSpPr>
            <a:spLocks noChangeArrowheads="1"/>
          </p:cNvSpPr>
          <p:nvPr/>
        </p:nvSpPr>
        <p:spPr bwMode="auto">
          <a:xfrm>
            <a:off x="4302860" y="1873978"/>
            <a:ext cx="3775115" cy="20954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200" dirty="0">
                <a:latin typeface="+mn-ea"/>
                <a:cs typeface="メイリオ" pitchFamily="50" charset="-128"/>
              </a:rPr>
              <a:t>見出し（「職種・役職」行）に対する段落後：</a:t>
            </a:r>
            <a:r>
              <a:rPr lang="en-US" altLang="ja-JP" sz="1200" dirty="0">
                <a:latin typeface="+mn-ea"/>
                <a:cs typeface="メイリオ" pitchFamily="50" charset="-128"/>
              </a:rPr>
              <a:t>6pt</a:t>
            </a:r>
          </a:p>
        </p:txBody>
      </p:sp>
      <p:sp>
        <p:nvSpPr>
          <p:cNvPr id="15" name="AutoShape 3">
            <a:extLst>
              <a:ext uri="{FF2B5EF4-FFF2-40B4-BE49-F238E27FC236}">
                <a16:creationId xmlns:a16="http://schemas.microsoft.com/office/drawing/2014/main" id="{12CAA219-8996-4E8C-872A-5DB0B44AE1AA}"/>
              </a:ext>
            </a:extLst>
          </p:cNvPr>
          <p:cNvSpPr>
            <a:spLocks noChangeArrowheads="1"/>
          </p:cNvSpPr>
          <p:nvPr/>
        </p:nvSpPr>
        <p:spPr bwMode="auto">
          <a:xfrm>
            <a:off x="2228843" y="5127667"/>
            <a:ext cx="2716251" cy="20954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200" dirty="0">
                <a:latin typeface="+mn-ea"/>
                <a:cs typeface="メイリオ" pitchFamily="50" charset="-128"/>
              </a:rPr>
              <a:t>本文に対する行間：</a:t>
            </a:r>
            <a:r>
              <a:rPr lang="en-US" altLang="ja-JP" sz="1200" dirty="0">
                <a:latin typeface="+mn-ea"/>
                <a:cs typeface="メイリオ" pitchFamily="50" charset="-128"/>
              </a:rPr>
              <a:t>1.3</a:t>
            </a:r>
            <a:r>
              <a:rPr lang="ja-JP" altLang="en-US" sz="1200" dirty="0">
                <a:latin typeface="+mn-ea"/>
                <a:cs typeface="メイリオ" pitchFamily="50" charset="-128"/>
              </a:rPr>
              <a:t>倍</a:t>
            </a:r>
            <a:endParaRPr lang="en-US" altLang="ja-JP" sz="1200" dirty="0">
              <a:latin typeface="+mn-ea"/>
              <a:cs typeface="メイリオ" pitchFamily="50" charset="-128"/>
            </a:endParaRPr>
          </a:p>
        </p:txBody>
      </p:sp>
      <p:graphicFrame>
        <p:nvGraphicFramePr>
          <p:cNvPr id="16" name="Group 135">
            <a:extLst>
              <a:ext uri="{FF2B5EF4-FFF2-40B4-BE49-F238E27FC236}">
                <a16:creationId xmlns:a16="http://schemas.microsoft.com/office/drawing/2014/main" id="{159F64FD-7023-46CA-9281-824BABE14E00}"/>
              </a:ext>
            </a:extLst>
          </p:cNvPr>
          <p:cNvGraphicFramePr>
            <a:graphicFrameLocks noGrp="1"/>
          </p:cNvGraphicFramePr>
          <p:nvPr>
            <p:extLst>
              <p:ext uri="{D42A27DB-BD31-4B8C-83A1-F6EECF244321}">
                <p14:modId xmlns:p14="http://schemas.microsoft.com/office/powerpoint/2010/main" val="2102555051"/>
              </p:ext>
            </p:extLst>
          </p:nvPr>
        </p:nvGraphicFramePr>
        <p:xfrm>
          <a:off x="1532620" y="3054285"/>
          <a:ext cx="6894762" cy="202075"/>
        </p:xfrm>
        <a:graphic>
          <a:graphicData uri="http://schemas.openxmlformats.org/drawingml/2006/table">
            <a:tbl>
              <a:tblPr/>
              <a:tblGrid>
                <a:gridCol w="6894762">
                  <a:extLst>
                    <a:ext uri="{9D8B030D-6E8A-4147-A177-3AD203B41FA5}">
                      <a16:colId xmlns:a16="http://schemas.microsoft.com/office/drawing/2014/main" val="20000"/>
                    </a:ext>
                  </a:extLst>
                </a:gridCol>
              </a:tblGrid>
              <a:tr h="202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 b="1" i="0" u="none" strike="noStrike" cap="none" normalizeH="0" baseline="0" dirty="0">
                        <a:ln>
                          <a:noFill/>
                        </a:ln>
                        <a:solidFill>
                          <a:srgbClr val="4D4D4D"/>
                        </a:solidFill>
                        <a:effectLst/>
                        <a:latin typeface="メイリオ" pitchFamily="50" charset="-128"/>
                        <a:ea typeface="メイリオ" pitchFamily="50" charset="-128"/>
                        <a:cs typeface="メイリオ" pitchFamily="50" charset="-128"/>
                      </a:endParaRPr>
                    </a:p>
                  </a:txBody>
                  <a:tcPr marL="0" marR="0" marT="0" marB="0" anchor="ctr" horzOverflow="overflow">
                    <a:lnL cap="flat">
                      <a:noFill/>
                    </a:lnL>
                    <a:lnR w="12700" cap="flat" cmpd="sng" algn="ctr">
                      <a:noFill/>
                      <a:prstDash val="solid"/>
                      <a:round/>
                      <a:headEnd type="none" w="med" len="med"/>
                      <a:tailEnd type="none" w="med" len="med"/>
                    </a:lnR>
                    <a:lnT w="6350" cap="flat" cmpd="sng" algn="ctr">
                      <a:solidFill>
                        <a:schemeClr val="accent3"/>
                      </a:solidFill>
                      <a:prstDash val="dash"/>
                      <a:round/>
                      <a:headEnd type="none" w="med" len="med"/>
                      <a:tailEnd type="none" w="med" len="med"/>
                    </a:lnT>
                    <a:lnB w="6350" cap="flat" cmpd="sng" algn="ctr">
                      <a:solidFill>
                        <a:schemeClr val="accent3"/>
                      </a:solidFill>
                      <a:prstDash val="dash"/>
                      <a:round/>
                      <a:headEnd type="none" w="med" len="med"/>
                      <a:tailEnd type="none" w="med" len="med"/>
                    </a:lnB>
                    <a:lnTlToBr>
                      <a:noFill/>
                    </a:lnTlToBr>
                    <a:lnBlToTr>
                      <a:noFill/>
                    </a:lnBlToTr>
                    <a:pattFill prst="pct20">
                      <a:fgClr>
                        <a:schemeClr val="accent3"/>
                      </a:fgClr>
                      <a:bgClr>
                        <a:schemeClr val="bg1"/>
                      </a:bgClr>
                    </a:pattFill>
                  </a:tcPr>
                </a:tc>
                <a:extLst>
                  <a:ext uri="{0D108BD9-81ED-4DB2-BD59-A6C34878D82A}">
                    <a16:rowId xmlns:a16="http://schemas.microsoft.com/office/drawing/2014/main" val="10002"/>
                  </a:ext>
                </a:extLst>
              </a:tr>
            </a:tbl>
          </a:graphicData>
        </a:graphic>
      </p:graphicFrame>
      <p:cxnSp>
        <p:nvCxnSpPr>
          <p:cNvPr id="12" name="直線コネクタ 11">
            <a:extLst>
              <a:ext uri="{FF2B5EF4-FFF2-40B4-BE49-F238E27FC236}">
                <a16:creationId xmlns:a16="http://schemas.microsoft.com/office/drawing/2014/main" id="{4C5A8210-B9C7-4CC4-BB48-D71A37F78CFB}"/>
              </a:ext>
            </a:extLst>
          </p:cNvPr>
          <p:cNvCxnSpPr>
            <a:cxnSpLocks/>
          </p:cNvCxnSpPr>
          <p:nvPr/>
        </p:nvCxnSpPr>
        <p:spPr>
          <a:xfrm>
            <a:off x="6190418" y="2162010"/>
            <a:ext cx="0" cy="978958"/>
          </a:xfrm>
          <a:prstGeom prst="line">
            <a:avLst/>
          </a:prstGeom>
          <a:ln w="6350">
            <a:solidFill>
              <a:schemeClr val="tx1"/>
            </a:solidFill>
            <a:prstDash val="solid"/>
            <a:headEnd type="none" w="lg" len="med"/>
            <a:tailEnd type="oval" w="med" len="med"/>
          </a:ln>
        </p:spPr>
        <p:style>
          <a:lnRef idx="1">
            <a:schemeClr val="accent1"/>
          </a:lnRef>
          <a:fillRef idx="0">
            <a:schemeClr val="accent1"/>
          </a:fillRef>
          <a:effectRef idx="0">
            <a:schemeClr val="accent1"/>
          </a:effectRef>
          <a:fontRef idx="minor">
            <a:schemeClr val="tx1"/>
          </a:fontRef>
        </p:style>
      </p:cxnSp>
      <p:graphicFrame>
        <p:nvGraphicFramePr>
          <p:cNvPr id="17" name="Group 135">
            <a:extLst>
              <a:ext uri="{FF2B5EF4-FFF2-40B4-BE49-F238E27FC236}">
                <a16:creationId xmlns:a16="http://schemas.microsoft.com/office/drawing/2014/main" id="{ACB60B13-5470-4594-9673-E85121F0BB41}"/>
              </a:ext>
            </a:extLst>
          </p:cNvPr>
          <p:cNvGraphicFramePr>
            <a:graphicFrameLocks noGrp="1"/>
          </p:cNvGraphicFramePr>
          <p:nvPr>
            <p:extLst>
              <p:ext uri="{D42A27DB-BD31-4B8C-83A1-F6EECF244321}">
                <p14:modId xmlns:p14="http://schemas.microsoft.com/office/powerpoint/2010/main" val="1282213580"/>
              </p:ext>
            </p:extLst>
          </p:nvPr>
        </p:nvGraphicFramePr>
        <p:xfrm>
          <a:off x="1532620" y="3455980"/>
          <a:ext cx="6894762" cy="114120"/>
        </p:xfrm>
        <a:graphic>
          <a:graphicData uri="http://schemas.openxmlformats.org/drawingml/2006/table">
            <a:tbl>
              <a:tblPr/>
              <a:tblGrid>
                <a:gridCol w="6894762">
                  <a:extLst>
                    <a:ext uri="{9D8B030D-6E8A-4147-A177-3AD203B41FA5}">
                      <a16:colId xmlns:a16="http://schemas.microsoft.com/office/drawing/2014/main" val="20000"/>
                    </a:ext>
                  </a:extLst>
                </a:gridCol>
              </a:tblGrid>
              <a:tr h="114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 b="1" i="0" u="none" strike="noStrike" cap="none" normalizeH="0" baseline="0" dirty="0">
                        <a:ln>
                          <a:noFill/>
                        </a:ln>
                        <a:solidFill>
                          <a:srgbClr val="4D4D4D"/>
                        </a:solidFill>
                        <a:effectLst/>
                        <a:latin typeface="メイリオ" pitchFamily="50" charset="-128"/>
                        <a:ea typeface="メイリオ" pitchFamily="50" charset="-128"/>
                        <a:cs typeface="メイリオ" pitchFamily="50" charset="-128"/>
                      </a:endParaRPr>
                    </a:p>
                  </a:txBody>
                  <a:tcPr marL="0" marR="0" marT="0" marB="0" anchor="ctr" horzOverflow="overflow">
                    <a:lnL cap="flat">
                      <a:noFill/>
                    </a:lnL>
                    <a:lnR w="12700" cap="flat" cmpd="sng" algn="ctr">
                      <a:noFill/>
                      <a:prstDash val="solid"/>
                      <a:round/>
                      <a:headEnd type="none" w="med" len="med"/>
                      <a:tailEnd type="none" w="med" len="med"/>
                    </a:lnR>
                    <a:lnT w="6350" cap="flat" cmpd="sng" algn="ctr">
                      <a:solidFill>
                        <a:schemeClr val="accent3"/>
                      </a:solidFill>
                      <a:prstDash val="dash"/>
                      <a:round/>
                      <a:headEnd type="none" w="med" len="med"/>
                      <a:tailEnd type="none" w="med" len="med"/>
                    </a:lnT>
                    <a:lnB w="6350" cap="flat" cmpd="sng" algn="ctr">
                      <a:solidFill>
                        <a:schemeClr val="accent3"/>
                      </a:solidFill>
                      <a:prstDash val="dash"/>
                      <a:round/>
                      <a:headEnd type="none" w="med" len="med"/>
                      <a:tailEnd type="none" w="med" len="med"/>
                    </a:lnB>
                    <a:lnTlToBr>
                      <a:noFill/>
                    </a:lnTlToBr>
                    <a:lnBlToTr>
                      <a:noFill/>
                    </a:lnBlToTr>
                    <a:pattFill prst="pct20">
                      <a:fgClr>
                        <a:schemeClr val="accent3"/>
                      </a:fgClr>
                      <a:bgClr>
                        <a:schemeClr val="bg1"/>
                      </a:bgClr>
                    </a:pattFill>
                  </a:tcPr>
                </a:tc>
                <a:extLst>
                  <a:ext uri="{0D108BD9-81ED-4DB2-BD59-A6C34878D82A}">
                    <a16:rowId xmlns:a16="http://schemas.microsoft.com/office/drawing/2014/main" val="10002"/>
                  </a:ext>
                </a:extLst>
              </a:tr>
            </a:tbl>
          </a:graphicData>
        </a:graphic>
      </p:graphicFrame>
      <p:cxnSp>
        <p:nvCxnSpPr>
          <p:cNvPr id="14" name="直線コネクタ 13">
            <a:extLst>
              <a:ext uri="{FF2B5EF4-FFF2-40B4-BE49-F238E27FC236}">
                <a16:creationId xmlns:a16="http://schemas.microsoft.com/office/drawing/2014/main" id="{6B2767F9-F32F-4C76-9265-7DDCAD9D6CAE}"/>
              </a:ext>
            </a:extLst>
          </p:cNvPr>
          <p:cNvCxnSpPr>
            <a:cxnSpLocks/>
          </p:cNvCxnSpPr>
          <p:nvPr/>
        </p:nvCxnSpPr>
        <p:spPr>
          <a:xfrm>
            <a:off x="3602851" y="3501008"/>
            <a:ext cx="0" cy="1541322"/>
          </a:xfrm>
          <a:prstGeom prst="line">
            <a:avLst/>
          </a:prstGeom>
          <a:ln w="6350">
            <a:solidFill>
              <a:schemeClr val="tx1"/>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507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ja-JP" altLang="en-US" dirty="0"/>
              <a:t> </a:t>
            </a:r>
          </a:p>
        </p:txBody>
      </p:sp>
      <p:sp>
        <p:nvSpPr>
          <p:cNvPr id="5" name="スライド番号プレースホルダー 4">
            <a:extLst>
              <a:ext uri="{FF2B5EF4-FFF2-40B4-BE49-F238E27FC236}">
                <a16:creationId xmlns:a16="http://schemas.microsoft.com/office/drawing/2014/main" id="{5052CE4C-C71D-48D3-8977-B333BE7008AB}"/>
              </a:ext>
            </a:extLst>
          </p:cNvPr>
          <p:cNvSpPr>
            <a:spLocks noGrp="1"/>
          </p:cNvSpPr>
          <p:nvPr>
            <p:ph type="sldNum" sz="quarter" idx="11"/>
          </p:nvPr>
        </p:nvSpPr>
        <p:spPr/>
        <p:txBody>
          <a:bodyPr/>
          <a:lstStyle/>
          <a:p>
            <a:fld id="{FB3508C7-2FE0-4945-9CBD-863E05F850D2}" type="slidenum">
              <a:rPr lang="ja-JP" altLang="en-US" smtClean="0"/>
              <a:pPr/>
              <a:t>36</a:t>
            </a:fld>
            <a:endParaRPr lang="ja-JP" altLang="en-US" dirty="0"/>
          </a:p>
        </p:txBody>
      </p:sp>
      <p:sp>
        <p:nvSpPr>
          <p:cNvPr id="8" name="AutoShape 3"/>
          <p:cNvSpPr>
            <a:spLocks noChangeArrowheads="1"/>
          </p:cNvSpPr>
          <p:nvPr/>
        </p:nvSpPr>
        <p:spPr bwMode="gray">
          <a:xfrm>
            <a:off x="812800" y="6455775"/>
            <a:ext cx="8280400" cy="141577"/>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14300" indent="-114300" algn="ctr">
              <a:lnSpc>
                <a:spcPct val="120000"/>
              </a:lnSpc>
              <a:spcBef>
                <a:spcPct val="0"/>
              </a:spcBef>
              <a:buFont typeface="メイリオ" pitchFamily="50" charset="-128"/>
              <a:buChar char="＊"/>
            </a:pPr>
            <a:r>
              <a:rPr lang="ja-JP" altLang="en-US" sz="800" dirty="0">
                <a:solidFill>
                  <a:schemeClr val="bg1"/>
                </a:solidFill>
                <a:latin typeface="+mn-ea"/>
                <a:cs typeface="メイリオ" pitchFamily="50" charset="-128"/>
              </a:rPr>
              <a:t>本書に関する詳しい制限事項は「プレゼンデザイン」</a:t>
            </a:r>
            <a:r>
              <a:rPr lang="en-US" altLang="ja-JP" sz="800" dirty="0">
                <a:solidFill>
                  <a:schemeClr val="bg1"/>
                </a:solidFill>
                <a:latin typeface="+mn-ea"/>
                <a:cs typeface="メイリオ" pitchFamily="50" charset="-128"/>
              </a:rPr>
              <a:t>Web</a:t>
            </a:r>
            <a:r>
              <a:rPr lang="ja-JP" altLang="en-US" sz="800" dirty="0">
                <a:solidFill>
                  <a:schemeClr val="bg1"/>
                </a:solidFill>
                <a:latin typeface="+mn-ea"/>
                <a:cs typeface="メイリオ" pitchFamily="50" charset="-128"/>
              </a:rPr>
              <a:t>サイトの「利用規約（</a:t>
            </a:r>
            <a:r>
              <a:rPr lang="en-US" altLang="ja-JP" sz="800" dirty="0">
                <a:solidFill>
                  <a:schemeClr val="bg1"/>
                </a:solidFill>
                <a:latin typeface="+mn-ea"/>
                <a:cs typeface="メイリオ" pitchFamily="50" charset="-128"/>
              </a:rPr>
              <a:t>https://ppt.design4u.jp/terms/</a:t>
            </a:r>
            <a:r>
              <a:rPr lang="ja-JP" altLang="en-US" sz="800" dirty="0">
                <a:solidFill>
                  <a:schemeClr val="bg1"/>
                </a:solidFill>
                <a:latin typeface="+mn-ea"/>
                <a:cs typeface="メイリオ" pitchFamily="50" charset="-128"/>
              </a:rPr>
              <a:t>）」ページをご覧ください。</a:t>
            </a:r>
          </a:p>
        </p:txBody>
      </p:sp>
      <p:grpSp>
        <p:nvGrpSpPr>
          <p:cNvPr id="52" name="グループ化 51">
            <a:extLst>
              <a:ext uri="{FF2B5EF4-FFF2-40B4-BE49-F238E27FC236}">
                <a16:creationId xmlns:a16="http://schemas.microsoft.com/office/drawing/2014/main" id="{1DB5BA44-B6CE-D14E-BBA4-B903E7914603}"/>
              </a:ext>
            </a:extLst>
          </p:cNvPr>
          <p:cNvGrpSpPr/>
          <p:nvPr/>
        </p:nvGrpSpPr>
        <p:grpSpPr>
          <a:xfrm>
            <a:off x="2616921" y="3133018"/>
            <a:ext cx="4676339" cy="328077"/>
            <a:chOff x="1630577" y="5391353"/>
            <a:chExt cx="4676339" cy="328077"/>
          </a:xfrm>
          <a:solidFill>
            <a:schemeClr val="bg1"/>
          </a:solidFill>
        </p:grpSpPr>
        <p:grpSp>
          <p:nvGrpSpPr>
            <p:cNvPr id="53" name="グループ化 52">
              <a:extLst>
                <a:ext uri="{FF2B5EF4-FFF2-40B4-BE49-F238E27FC236}">
                  <a16:creationId xmlns:a16="http://schemas.microsoft.com/office/drawing/2014/main" id="{C77B9D5D-2FC2-F242-BF80-55F265AE735D}"/>
                </a:ext>
              </a:extLst>
            </p:cNvPr>
            <p:cNvGrpSpPr/>
            <p:nvPr/>
          </p:nvGrpSpPr>
          <p:grpSpPr>
            <a:xfrm>
              <a:off x="1630577" y="5391353"/>
              <a:ext cx="2978809" cy="328077"/>
              <a:chOff x="4389519" y="2142121"/>
              <a:chExt cx="1357020" cy="149458"/>
            </a:xfrm>
            <a:grpFill/>
          </p:grpSpPr>
          <p:sp>
            <p:nvSpPr>
              <p:cNvPr id="87" name="Freeform 136">
                <a:extLst>
                  <a:ext uri="{FF2B5EF4-FFF2-40B4-BE49-F238E27FC236}">
                    <a16:creationId xmlns:a16="http://schemas.microsoft.com/office/drawing/2014/main" id="{B163671B-CFD7-4744-9F8A-A911A6AB029F}"/>
                  </a:ext>
                </a:extLst>
              </p:cNvPr>
              <p:cNvSpPr>
                <a:spLocks/>
              </p:cNvSpPr>
              <p:nvPr/>
            </p:nvSpPr>
            <p:spPr bwMode="auto">
              <a:xfrm>
                <a:off x="4389519" y="2142121"/>
                <a:ext cx="106510" cy="147740"/>
              </a:xfrm>
              <a:custGeom>
                <a:avLst/>
                <a:gdLst>
                  <a:gd name="T0" fmla="*/ 22 w 124"/>
                  <a:gd name="T1" fmla="*/ 66 h 172"/>
                  <a:gd name="T2" fmla="*/ 22 w 124"/>
                  <a:gd name="T3" fmla="*/ 19 h 172"/>
                  <a:gd name="T4" fmla="*/ 20 w 124"/>
                  <a:gd name="T5" fmla="*/ 10 h 172"/>
                  <a:gd name="T6" fmla="*/ 12 w 124"/>
                  <a:gd name="T7" fmla="*/ 6 h 172"/>
                  <a:gd name="T8" fmla="*/ 4 w 124"/>
                  <a:gd name="T9" fmla="*/ 6 h 172"/>
                  <a:gd name="T10" fmla="*/ 0 w 124"/>
                  <a:gd name="T11" fmla="*/ 4 h 172"/>
                  <a:gd name="T12" fmla="*/ 0 w 124"/>
                  <a:gd name="T13" fmla="*/ 3 h 172"/>
                  <a:gd name="T14" fmla="*/ 4 w 124"/>
                  <a:gd name="T15" fmla="*/ 0 h 172"/>
                  <a:gd name="T16" fmla="*/ 37 w 124"/>
                  <a:gd name="T17" fmla="*/ 2 h 172"/>
                  <a:gd name="T18" fmla="*/ 70 w 124"/>
                  <a:gd name="T19" fmla="*/ 0 h 172"/>
                  <a:gd name="T20" fmla="*/ 80 w 124"/>
                  <a:gd name="T21" fmla="*/ 2 h 172"/>
                  <a:gd name="T22" fmla="*/ 100 w 124"/>
                  <a:gd name="T23" fmla="*/ 6 h 172"/>
                  <a:gd name="T24" fmla="*/ 112 w 124"/>
                  <a:gd name="T25" fmla="*/ 14 h 172"/>
                  <a:gd name="T26" fmla="*/ 116 w 124"/>
                  <a:gd name="T27" fmla="*/ 19 h 172"/>
                  <a:gd name="T28" fmla="*/ 122 w 124"/>
                  <a:gd name="T29" fmla="*/ 32 h 172"/>
                  <a:gd name="T30" fmla="*/ 124 w 124"/>
                  <a:gd name="T31" fmla="*/ 41 h 172"/>
                  <a:gd name="T32" fmla="*/ 120 w 124"/>
                  <a:gd name="T33" fmla="*/ 62 h 172"/>
                  <a:gd name="T34" fmla="*/ 108 w 124"/>
                  <a:gd name="T35" fmla="*/ 81 h 172"/>
                  <a:gd name="T36" fmla="*/ 89 w 124"/>
                  <a:gd name="T37" fmla="*/ 91 h 172"/>
                  <a:gd name="T38" fmla="*/ 67 w 124"/>
                  <a:gd name="T39" fmla="*/ 95 h 172"/>
                  <a:gd name="T40" fmla="*/ 63 w 124"/>
                  <a:gd name="T41" fmla="*/ 95 h 172"/>
                  <a:gd name="T42" fmla="*/ 60 w 124"/>
                  <a:gd name="T43" fmla="*/ 95 h 172"/>
                  <a:gd name="T44" fmla="*/ 60 w 124"/>
                  <a:gd name="T45" fmla="*/ 94 h 172"/>
                  <a:gd name="T46" fmla="*/ 62 w 124"/>
                  <a:gd name="T47" fmla="*/ 91 h 172"/>
                  <a:gd name="T48" fmla="*/ 67 w 124"/>
                  <a:gd name="T49" fmla="*/ 91 h 172"/>
                  <a:gd name="T50" fmla="*/ 76 w 124"/>
                  <a:gd name="T51" fmla="*/ 89 h 172"/>
                  <a:gd name="T52" fmla="*/ 87 w 124"/>
                  <a:gd name="T53" fmla="*/ 81 h 172"/>
                  <a:gd name="T54" fmla="*/ 93 w 124"/>
                  <a:gd name="T55" fmla="*/ 69 h 172"/>
                  <a:gd name="T56" fmla="*/ 97 w 124"/>
                  <a:gd name="T57" fmla="*/ 53 h 172"/>
                  <a:gd name="T58" fmla="*/ 96 w 124"/>
                  <a:gd name="T59" fmla="*/ 47 h 172"/>
                  <a:gd name="T60" fmla="*/ 91 w 124"/>
                  <a:gd name="T61" fmla="*/ 28 h 172"/>
                  <a:gd name="T62" fmla="*/ 83 w 124"/>
                  <a:gd name="T63" fmla="*/ 20 h 172"/>
                  <a:gd name="T64" fmla="*/ 78 w 124"/>
                  <a:gd name="T65" fmla="*/ 15 h 172"/>
                  <a:gd name="T66" fmla="*/ 66 w 124"/>
                  <a:gd name="T67" fmla="*/ 11 h 172"/>
                  <a:gd name="T68" fmla="*/ 60 w 124"/>
                  <a:gd name="T69" fmla="*/ 11 h 172"/>
                  <a:gd name="T70" fmla="*/ 53 w 124"/>
                  <a:gd name="T71" fmla="*/ 12 h 172"/>
                  <a:gd name="T72" fmla="*/ 50 w 124"/>
                  <a:gd name="T73" fmla="*/ 16 h 172"/>
                  <a:gd name="T74" fmla="*/ 50 w 124"/>
                  <a:gd name="T75" fmla="*/ 107 h 172"/>
                  <a:gd name="T76" fmla="*/ 51 w 124"/>
                  <a:gd name="T77" fmla="*/ 155 h 172"/>
                  <a:gd name="T78" fmla="*/ 53 w 124"/>
                  <a:gd name="T79" fmla="*/ 160 h 172"/>
                  <a:gd name="T80" fmla="*/ 57 w 124"/>
                  <a:gd name="T81" fmla="*/ 166 h 172"/>
                  <a:gd name="T82" fmla="*/ 60 w 124"/>
                  <a:gd name="T83" fmla="*/ 168 h 172"/>
                  <a:gd name="T84" fmla="*/ 71 w 124"/>
                  <a:gd name="T85" fmla="*/ 168 h 172"/>
                  <a:gd name="T86" fmla="*/ 75 w 124"/>
                  <a:gd name="T87" fmla="*/ 170 h 172"/>
                  <a:gd name="T88" fmla="*/ 74 w 124"/>
                  <a:gd name="T89" fmla="*/ 172 h 172"/>
                  <a:gd name="T90" fmla="*/ 71 w 124"/>
                  <a:gd name="T91" fmla="*/ 172 h 172"/>
                  <a:gd name="T92" fmla="*/ 35 w 124"/>
                  <a:gd name="T93" fmla="*/ 172 h 172"/>
                  <a:gd name="T94" fmla="*/ 8 w 124"/>
                  <a:gd name="T95" fmla="*/ 172 h 172"/>
                  <a:gd name="T96" fmla="*/ 3 w 124"/>
                  <a:gd name="T97" fmla="*/ 170 h 172"/>
                  <a:gd name="T98" fmla="*/ 4 w 124"/>
                  <a:gd name="T99" fmla="*/ 169 h 172"/>
                  <a:gd name="T100" fmla="*/ 6 w 124"/>
                  <a:gd name="T101" fmla="*/ 168 h 172"/>
                  <a:gd name="T102" fmla="*/ 14 w 124"/>
                  <a:gd name="T103" fmla="*/ 168 h 172"/>
                  <a:gd name="T104" fmla="*/ 20 w 124"/>
                  <a:gd name="T105" fmla="*/ 164 h 172"/>
                  <a:gd name="T106" fmla="*/ 21 w 124"/>
                  <a:gd name="T107" fmla="*/ 155 h 172"/>
                  <a:gd name="T108" fmla="*/ 22 w 124"/>
                  <a:gd name="T109" fmla="*/ 10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 h="172">
                    <a:moveTo>
                      <a:pt x="22" y="66"/>
                    </a:moveTo>
                    <a:lnTo>
                      <a:pt x="22" y="66"/>
                    </a:lnTo>
                    <a:lnTo>
                      <a:pt x="22" y="19"/>
                    </a:lnTo>
                    <a:lnTo>
                      <a:pt x="22" y="19"/>
                    </a:lnTo>
                    <a:lnTo>
                      <a:pt x="21" y="14"/>
                    </a:lnTo>
                    <a:lnTo>
                      <a:pt x="20" y="10"/>
                    </a:lnTo>
                    <a:lnTo>
                      <a:pt x="17" y="7"/>
                    </a:lnTo>
                    <a:lnTo>
                      <a:pt x="12" y="6"/>
                    </a:lnTo>
                    <a:lnTo>
                      <a:pt x="12" y="6"/>
                    </a:lnTo>
                    <a:lnTo>
                      <a:pt x="4" y="6"/>
                    </a:lnTo>
                    <a:lnTo>
                      <a:pt x="4" y="6"/>
                    </a:lnTo>
                    <a:lnTo>
                      <a:pt x="0" y="4"/>
                    </a:lnTo>
                    <a:lnTo>
                      <a:pt x="0" y="3"/>
                    </a:lnTo>
                    <a:lnTo>
                      <a:pt x="0" y="3"/>
                    </a:lnTo>
                    <a:lnTo>
                      <a:pt x="1" y="2"/>
                    </a:lnTo>
                    <a:lnTo>
                      <a:pt x="4" y="0"/>
                    </a:lnTo>
                    <a:lnTo>
                      <a:pt x="4" y="0"/>
                    </a:lnTo>
                    <a:lnTo>
                      <a:pt x="37" y="2"/>
                    </a:lnTo>
                    <a:lnTo>
                      <a:pt x="37" y="2"/>
                    </a:lnTo>
                    <a:lnTo>
                      <a:pt x="70" y="0"/>
                    </a:lnTo>
                    <a:lnTo>
                      <a:pt x="70" y="0"/>
                    </a:lnTo>
                    <a:lnTo>
                      <a:pt x="80" y="2"/>
                    </a:lnTo>
                    <a:lnTo>
                      <a:pt x="88" y="3"/>
                    </a:lnTo>
                    <a:lnTo>
                      <a:pt x="100" y="6"/>
                    </a:lnTo>
                    <a:lnTo>
                      <a:pt x="108" y="11"/>
                    </a:lnTo>
                    <a:lnTo>
                      <a:pt x="112" y="14"/>
                    </a:lnTo>
                    <a:lnTo>
                      <a:pt x="112" y="14"/>
                    </a:lnTo>
                    <a:lnTo>
                      <a:pt x="116" y="19"/>
                    </a:lnTo>
                    <a:lnTo>
                      <a:pt x="120" y="24"/>
                    </a:lnTo>
                    <a:lnTo>
                      <a:pt x="122" y="32"/>
                    </a:lnTo>
                    <a:lnTo>
                      <a:pt x="124" y="41"/>
                    </a:lnTo>
                    <a:lnTo>
                      <a:pt x="124" y="41"/>
                    </a:lnTo>
                    <a:lnTo>
                      <a:pt x="122" y="52"/>
                    </a:lnTo>
                    <a:lnTo>
                      <a:pt x="120" y="62"/>
                    </a:lnTo>
                    <a:lnTo>
                      <a:pt x="114" y="73"/>
                    </a:lnTo>
                    <a:lnTo>
                      <a:pt x="108" y="81"/>
                    </a:lnTo>
                    <a:lnTo>
                      <a:pt x="100" y="87"/>
                    </a:lnTo>
                    <a:lnTo>
                      <a:pt x="89" y="91"/>
                    </a:lnTo>
                    <a:lnTo>
                      <a:pt x="79" y="95"/>
                    </a:lnTo>
                    <a:lnTo>
                      <a:pt x="67" y="95"/>
                    </a:lnTo>
                    <a:lnTo>
                      <a:pt x="67" y="95"/>
                    </a:lnTo>
                    <a:lnTo>
                      <a:pt x="63" y="95"/>
                    </a:lnTo>
                    <a:lnTo>
                      <a:pt x="63" y="95"/>
                    </a:lnTo>
                    <a:lnTo>
                      <a:pt x="60" y="95"/>
                    </a:lnTo>
                    <a:lnTo>
                      <a:pt x="60" y="94"/>
                    </a:lnTo>
                    <a:lnTo>
                      <a:pt x="60" y="94"/>
                    </a:lnTo>
                    <a:lnTo>
                      <a:pt x="60" y="93"/>
                    </a:lnTo>
                    <a:lnTo>
                      <a:pt x="62" y="91"/>
                    </a:lnTo>
                    <a:lnTo>
                      <a:pt x="67" y="91"/>
                    </a:lnTo>
                    <a:lnTo>
                      <a:pt x="67" y="91"/>
                    </a:lnTo>
                    <a:lnTo>
                      <a:pt x="71" y="90"/>
                    </a:lnTo>
                    <a:lnTo>
                      <a:pt x="76" y="89"/>
                    </a:lnTo>
                    <a:lnTo>
                      <a:pt x="82" y="85"/>
                    </a:lnTo>
                    <a:lnTo>
                      <a:pt x="87" y="81"/>
                    </a:lnTo>
                    <a:lnTo>
                      <a:pt x="91" y="75"/>
                    </a:lnTo>
                    <a:lnTo>
                      <a:pt x="93" y="69"/>
                    </a:lnTo>
                    <a:lnTo>
                      <a:pt x="96" y="62"/>
                    </a:lnTo>
                    <a:lnTo>
                      <a:pt x="97" y="53"/>
                    </a:lnTo>
                    <a:lnTo>
                      <a:pt x="97" y="53"/>
                    </a:lnTo>
                    <a:lnTo>
                      <a:pt x="96" y="47"/>
                    </a:lnTo>
                    <a:lnTo>
                      <a:pt x="95" y="39"/>
                    </a:lnTo>
                    <a:lnTo>
                      <a:pt x="91" y="28"/>
                    </a:lnTo>
                    <a:lnTo>
                      <a:pt x="88" y="24"/>
                    </a:lnTo>
                    <a:lnTo>
                      <a:pt x="83" y="20"/>
                    </a:lnTo>
                    <a:lnTo>
                      <a:pt x="83" y="20"/>
                    </a:lnTo>
                    <a:lnTo>
                      <a:pt x="78" y="15"/>
                    </a:lnTo>
                    <a:lnTo>
                      <a:pt x="71" y="12"/>
                    </a:lnTo>
                    <a:lnTo>
                      <a:pt x="66" y="11"/>
                    </a:lnTo>
                    <a:lnTo>
                      <a:pt x="60" y="11"/>
                    </a:lnTo>
                    <a:lnTo>
                      <a:pt x="60" y="11"/>
                    </a:lnTo>
                    <a:lnTo>
                      <a:pt x="53" y="12"/>
                    </a:lnTo>
                    <a:lnTo>
                      <a:pt x="53" y="12"/>
                    </a:lnTo>
                    <a:lnTo>
                      <a:pt x="51" y="14"/>
                    </a:lnTo>
                    <a:lnTo>
                      <a:pt x="50" y="16"/>
                    </a:lnTo>
                    <a:lnTo>
                      <a:pt x="50" y="107"/>
                    </a:lnTo>
                    <a:lnTo>
                      <a:pt x="50" y="107"/>
                    </a:lnTo>
                    <a:lnTo>
                      <a:pt x="50" y="135"/>
                    </a:lnTo>
                    <a:lnTo>
                      <a:pt x="51" y="155"/>
                    </a:lnTo>
                    <a:lnTo>
                      <a:pt x="51" y="155"/>
                    </a:lnTo>
                    <a:lnTo>
                      <a:pt x="53" y="160"/>
                    </a:lnTo>
                    <a:lnTo>
                      <a:pt x="54" y="164"/>
                    </a:lnTo>
                    <a:lnTo>
                      <a:pt x="57" y="166"/>
                    </a:lnTo>
                    <a:lnTo>
                      <a:pt x="60" y="168"/>
                    </a:lnTo>
                    <a:lnTo>
                      <a:pt x="60" y="168"/>
                    </a:lnTo>
                    <a:lnTo>
                      <a:pt x="71" y="168"/>
                    </a:lnTo>
                    <a:lnTo>
                      <a:pt x="71" y="168"/>
                    </a:lnTo>
                    <a:lnTo>
                      <a:pt x="75" y="169"/>
                    </a:lnTo>
                    <a:lnTo>
                      <a:pt x="75" y="170"/>
                    </a:lnTo>
                    <a:lnTo>
                      <a:pt x="75" y="170"/>
                    </a:lnTo>
                    <a:lnTo>
                      <a:pt x="74" y="172"/>
                    </a:lnTo>
                    <a:lnTo>
                      <a:pt x="71" y="172"/>
                    </a:lnTo>
                    <a:lnTo>
                      <a:pt x="71" y="172"/>
                    </a:lnTo>
                    <a:lnTo>
                      <a:pt x="35" y="172"/>
                    </a:lnTo>
                    <a:lnTo>
                      <a:pt x="35" y="172"/>
                    </a:lnTo>
                    <a:lnTo>
                      <a:pt x="8" y="172"/>
                    </a:lnTo>
                    <a:lnTo>
                      <a:pt x="8" y="172"/>
                    </a:lnTo>
                    <a:lnTo>
                      <a:pt x="4" y="172"/>
                    </a:lnTo>
                    <a:lnTo>
                      <a:pt x="3" y="170"/>
                    </a:lnTo>
                    <a:lnTo>
                      <a:pt x="3" y="170"/>
                    </a:lnTo>
                    <a:lnTo>
                      <a:pt x="4" y="169"/>
                    </a:lnTo>
                    <a:lnTo>
                      <a:pt x="6" y="168"/>
                    </a:lnTo>
                    <a:lnTo>
                      <a:pt x="6" y="168"/>
                    </a:lnTo>
                    <a:lnTo>
                      <a:pt x="14" y="168"/>
                    </a:lnTo>
                    <a:lnTo>
                      <a:pt x="14" y="168"/>
                    </a:lnTo>
                    <a:lnTo>
                      <a:pt x="17" y="166"/>
                    </a:lnTo>
                    <a:lnTo>
                      <a:pt x="20" y="164"/>
                    </a:lnTo>
                    <a:lnTo>
                      <a:pt x="21" y="155"/>
                    </a:lnTo>
                    <a:lnTo>
                      <a:pt x="21" y="155"/>
                    </a:lnTo>
                    <a:lnTo>
                      <a:pt x="22" y="135"/>
                    </a:lnTo>
                    <a:lnTo>
                      <a:pt x="22" y="107"/>
                    </a:lnTo>
                    <a:lnTo>
                      <a:pt x="22"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88" name="Freeform 137">
                <a:extLst>
                  <a:ext uri="{FF2B5EF4-FFF2-40B4-BE49-F238E27FC236}">
                    <a16:creationId xmlns:a16="http://schemas.microsoft.com/office/drawing/2014/main" id="{B2C56B09-BC60-0A48-B628-336EAF33C3E1}"/>
                  </a:ext>
                </a:extLst>
              </p:cNvPr>
              <p:cNvSpPr>
                <a:spLocks noEditPoints="1"/>
              </p:cNvSpPr>
              <p:nvPr/>
            </p:nvSpPr>
            <p:spPr bwMode="auto">
              <a:xfrm>
                <a:off x="4504619" y="2165312"/>
                <a:ext cx="137433" cy="124548"/>
              </a:xfrm>
              <a:custGeom>
                <a:avLst/>
                <a:gdLst>
                  <a:gd name="T0" fmla="*/ 20 w 160"/>
                  <a:gd name="T1" fmla="*/ 14 h 145"/>
                  <a:gd name="T2" fmla="*/ 19 w 160"/>
                  <a:gd name="T3" fmla="*/ 8 h 145"/>
                  <a:gd name="T4" fmla="*/ 12 w 160"/>
                  <a:gd name="T5" fmla="*/ 4 h 145"/>
                  <a:gd name="T6" fmla="*/ 2 w 160"/>
                  <a:gd name="T7" fmla="*/ 2 h 145"/>
                  <a:gd name="T8" fmla="*/ 2 w 160"/>
                  <a:gd name="T9" fmla="*/ 0 h 145"/>
                  <a:gd name="T10" fmla="*/ 32 w 160"/>
                  <a:gd name="T11" fmla="*/ 0 h 145"/>
                  <a:gd name="T12" fmla="*/ 63 w 160"/>
                  <a:gd name="T13" fmla="*/ 0 h 145"/>
                  <a:gd name="T14" fmla="*/ 92 w 160"/>
                  <a:gd name="T15" fmla="*/ 4 h 145"/>
                  <a:gd name="T16" fmla="*/ 106 w 160"/>
                  <a:gd name="T17" fmla="*/ 12 h 145"/>
                  <a:gd name="T18" fmla="*/ 115 w 160"/>
                  <a:gd name="T19" fmla="*/ 34 h 145"/>
                  <a:gd name="T20" fmla="*/ 113 w 160"/>
                  <a:gd name="T21" fmla="*/ 45 h 145"/>
                  <a:gd name="T22" fmla="*/ 87 w 160"/>
                  <a:gd name="T23" fmla="*/ 77 h 145"/>
                  <a:gd name="T24" fmla="*/ 132 w 160"/>
                  <a:gd name="T25" fmla="*/ 128 h 145"/>
                  <a:gd name="T26" fmla="*/ 145 w 160"/>
                  <a:gd name="T27" fmla="*/ 138 h 145"/>
                  <a:gd name="T28" fmla="*/ 153 w 160"/>
                  <a:gd name="T29" fmla="*/ 141 h 145"/>
                  <a:gd name="T30" fmla="*/ 160 w 160"/>
                  <a:gd name="T31" fmla="*/ 142 h 145"/>
                  <a:gd name="T32" fmla="*/ 158 w 160"/>
                  <a:gd name="T33" fmla="*/ 145 h 145"/>
                  <a:gd name="T34" fmla="*/ 137 w 160"/>
                  <a:gd name="T35" fmla="*/ 145 h 145"/>
                  <a:gd name="T36" fmla="*/ 115 w 160"/>
                  <a:gd name="T37" fmla="*/ 142 h 145"/>
                  <a:gd name="T38" fmla="*/ 88 w 160"/>
                  <a:gd name="T39" fmla="*/ 113 h 145"/>
                  <a:gd name="T40" fmla="*/ 69 w 160"/>
                  <a:gd name="T41" fmla="*/ 87 h 145"/>
                  <a:gd name="T42" fmla="*/ 48 w 160"/>
                  <a:gd name="T43" fmla="*/ 85 h 145"/>
                  <a:gd name="T44" fmla="*/ 46 w 160"/>
                  <a:gd name="T45" fmla="*/ 87 h 145"/>
                  <a:gd name="T46" fmla="*/ 46 w 160"/>
                  <a:gd name="T47" fmla="*/ 113 h 145"/>
                  <a:gd name="T48" fmla="*/ 48 w 160"/>
                  <a:gd name="T49" fmla="*/ 134 h 145"/>
                  <a:gd name="T50" fmla="*/ 56 w 160"/>
                  <a:gd name="T51" fmla="*/ 141 h 145"/>
                  <a:gd name="T52" fmla="*/ 65 w 160"/>
                  <a:gd name="T53" fmla="*/ 141 h 145"/>
                  <a:gd name="T54" fmla="*/ 67 w 160"/>
                  <a:gd name="T55" fmla="*/ 143 h 145"/>
                  <a:gd name="T56" fmla="*/ 63 w 160"/>
                  <a:gd name="T57" fmla="*/ 145 h 145"/>
                  <a:gd name="T58" fmla="*/ 8 w 160"/>
                  <a:gd name="T59" fmla="*/ 145 h 145"/>
                  <a:gd name="T60" fmla="*/ 4 w 160"/>
                  <a:gd name="T61" fmla="*/ 143 h 145"/>
                  <a:gd name="T62" fmla="*/ 7 w 160"/>
                  <a:gd name="T63" fmla="*/ 141 h 145"/>
                  <a:gd name="T64" fmla="*/ 13 w 160"/>
                  <a:gd name="T65" fmla="*/ 141 h 145"/>
                  <a:gd name="T66" fmla="*/ 20 w 160"/>
                  <a:gd name="T67" fmla="*/ 130 h 145"/>
                  <a:gd name="T68" fmla="*/ 21 w 160"/>
                  <a:gd name="T69" fmla="*/ 89 h 145"/>
                  <a:gd name="T70" fmla="*/ 46 w 160"/>
                  <a:gd name="T71" fmla="*/ 71 h 145"/>
                  <a:gd name="T72" fmla="*/ 48 w 160"/>
                  <a:gd name="T73" fmla="*/ 74 h 145"/>
                  <a:gd name="T74" fmla="*/ 63 w 160"/>
                  <a:gd name="T75" fmla="*/ 75 h 145"/>
                  <a:gd name="T76" fmla="*/ 77 w 160"/>
                  <a:gd name="T77" fmla="*/ 72 h 145"/>
                  <a:gd name="T78" fmla="*/ 88 w 160"/>
                  <a:gd name="T79" fmla="*/ 54 h 145"/>
                  <a:gd name="T80" fmla="*/ 90 w 160"/>
                  <a:gd name="T81" fmla="*/ 34 h 145"/>
                  <a:gd name="T82" fmla="*/ 79 w 160"/>
                  <a:gd name="T83" fmla="*/ 17 h 145"/>
                  <a:gd name="T84" fmla="*/ 65 w 160"/>
                  <a:gd name="T85" fmla="*/ 10 h 145"/>
                  <a:gd name="T86" fmla="*/ 48 w 160"/>
                  <a:gd name="T87" fmla="*/ 10 h 145"/>
                  <a:gd name="T88" fmla="*/ 46 w 160"/>
                  <a:gd name="T89" fmla="*/ 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0" h="145">
                    <a:moveTo>
                      <a:pt x="21" y="55"/>
                    </a:moveTo>
                    <a:lnTo>
                      <a:pt x="21" y="55"/>
                    </a:lnTo>
                    <a:lnTo>
                      <a:pt x="20" y="14"/>
                    </a:lnTo>
                    <a:lnTo>
                      <a:pt x="20" y="14"/>
                    </a:lnTo>
                    <a:lnTo>
                      <a:pt x="20" y="10"/>
                    </a:lnTo>
                    <a:lnTo>
                      <a:pt x="19" y="8"/>
                    </a:lnTo>
                    <a:lnTo>
                      <a:pt x="16" y="5"/>
                    </a:lnTo>
                    <a:lnTo>
                      <a:pt x="12" y="4"/>
                    </a:lnTo>
                    <a:lnTo>
                      <a:pt x="12" y="4"/>
                    </a:lnTo>
                    <a:lnTo>
                      <a:pt x="4" y="4"/>
                    </a:lnTo>
                    <a:lnTo>
                      <a:pt x="4" y="4"/>
                    </a:lnTo>
                    <a:lnTo>
                      <a:pt x="2" y="2"/>
                    </a:lnTo>
                    <a:lnTo>
                      <a:pt x="0" y="1"/>
                    </a:lnTo>
                    <a:lnTo>
                      <a:pt x="0" y="1"/>
                    </a:lnTo>
                    <a:lnTo>
                      <a:pt x="2" y="0"/>
                    </a:lnTo>
                    <a:lnTo>
                      <a:pt x="6" y="0"/>
                    </a:lnTo>
                    <a:lnTo>
                      <a:pt x="6" y="0"/>
                    </a:lnTo>
                    <a:lnTo>
                      <a:pt x="32" y="0"/>
                    </a:lnTo>
                    <a:lnTo>
                      <a:pt x="32" y="0"/>
                    </a:lnTo>
                    <a:lnTo>
                      <a:pt x="63" y="0"/>
                    </a:lnTo>
                    <a:lnTo>
                      <a:pt x="63" y="0"/>
                    </a:lnTo>
                    <a:lnTo>
                      <a:pt x="73" y="0"/>
                    </a:lnTo>
                    <a:lnTo>
                      <a:pt x="83" y="1"/>
                    </a:lnTo>
                    <a:lnTo>
                      <a:pt x="92" y="4"/>
                    </a:lnTo>
                    <a:lnTo>
                      <a:pt x="102" y="8"/>
                    </a:lnTo>
                    <a:lnTo>
                      <a:pt x="102" y="8"/>
                    </a:lnTo>
                    <a:lnTo>
                      <a:pt x="106" y="12"/>
                    </a:lnTo>
                    <a:lnTo>
                      <a:pt x="111" y="18"/>
                    </a:lnTo>
                    <a:lnTo>
                      <a:pt x="113" y="25"/>
                    </a:lnTo>
                    <a:lnTo>
                      <a:pt x="115" y="34"/>
                    </a:lnTo>
                    <a:lnTo>
                      <a:pt x="115" y="34"/>
                    </a:lnTo>
                    <a:lnTo>
                      <a:pt x="115" y="39"/>
                    </a:lnTo>
                    <a:lnTo>
                      <a:pt x="113" y="45"/>
                    </a:lnTo>
                    <a:lnTo>
                      <a:pt x="108" y="55"/>
                    </a:lnTo>
                    <a:lnTo>
                      <a:pt x="100" y="66"/>
                    </a:lnTo>
                    <a:lnTo>
                      <a:pt x="87" y="77"/>
                    </a:lnTo>
                    <a:lnTo>
                      <a:pt x="87" y="77"/>
                    </a:lnTo>
                    <a:lnTo>
                      <a:pt x="112" y="106"/>
                    </a:lnTo>
                    <a:lnTo>
                      <a:pt x="132" y="128"/>
                    </a:lnTo>
                    <a:lnTo>
                      <a:pt x="132" y="128"/>
                    </a:lnTo>
                    <a:lnTo>
                      <a:pt x="139" y="134"/>
                    </a:lnTo>
                    <a:lnTo>
                      <a:pt x="145" y="138"/>
                    </a:lnTo>
                    <a:lnTo>
                      <a:pt x="149" y="139"/>
                    </a:lnTo>
                    <a:lnTo>
                      <a:pt x="153" y="141"/>
                    </a:lnTo>
                    <a:lnTo>
                      <a:pt x="153" y="141"/>
                    </a:lnTo>
                    <a:lnTo>
                      <a:pt x="157" y="141"/>
                    </a:lnTo>
                    <a:lnTo>
                      <a:pt x="157" y="141"/>
                    </a:lnTo>
                    <a:lnTo>
                      <a:pt x="160" y="142"/>
                    </a:lnTo>
                    <a:lnTo>
                      <a:pt x="160" y="143"/>
                    </a:lnTo>
                    <a:lnTo>
                      <a:pt x="160" y="143"/>
                    </a:lnTo>
                    <a:lnTo>
                      <a:pt x="158" y="145"/>
                    </a:lnTo>
                    <a:lnTo>
                      <a:pt x="156" y="145"/>
                    </a:lnTo>
                    <a:lnTo>
                      <a:pt x="137" y="145"/>
                    </a:lnTo>
                    <a:lnTo>
                      <a:pt x="137" y="145"/>
                    </a:lnTo>
                    <a:lnTo>
                      <a:pt x="124" y="145"/>
                    </a:lnTo>
                    <a:lnTo>
                      <a:pt x="115" y="142"/>
                    </a:lnTo>
                    <a:lnTo>
                      <a:pt x="115" y="142"/>
                    </a:lnTo>
                    <a:lnTo>
                      <a:pt x="110" y="137"/>
                    </a:lnTo>
                    <a:lnTo>
                      <a:pt x="103" y="131"/>
                    </a:lnTo>
                    <a:lnTo>
                      <a:pt x="88" y="113"/>
                    </a:lnTo>
                    <a:lnTo>
                      <a:pt x="88" y="113"/>
                    </a:lnTo>
                    <a:lnTo>
                      <a:pt x="69" y="87"/>
                    </a:lnTo>
                    <a:lnTo>
                      <a:pt x="69" y="87"/>
                    </a:lnTo>
                    <a:lnTo>
                      <a:pt x="67" y="85"/>
                    </a:lnTo>
                    <a:lnTo>
                      <a:pt x="66" y="85"/>
                    </a:lnTo>
                    <a:lnTo>
                      <a:pt x="48" y="85"/>
                    </a:lnTo>
                    <a:lnTo>
                      <a:pt x="48" y="85"/>
                    </a:lnTo>
                    <a:lnTo>
                      <a:pt x="46" y="85"/>
                    </a:lnTo>
                    <a:lnTo>
                      <a:pt x="46" y="87"/>
                    </a:lnTo>
                    <a:lnTo>
                      <a:pt x="46" y="89"/>
                    </a:lnTo>
                    <a:lnTo>
                      <a:pt x="46" y="89"/>
                    </a:lnTo>
                    <a:lnTo>
                      <a:pt x="46" y="113"/>
                    </a:lnTo>
                    <a:lnTo>
                      <a:pt x="48" y="130"/>
                    </a:lnTo>
                    <a:lnTo>
                      <a:pt x="48" y="130"/>
                    </a:lnTo>
                    <a:lnTo>
                      <a:pt x="48" y="134"/>
                    </a:lnTo>
                    <a:lnTo>
                      <a:pt x="49" y="137"/>
                    </a:lnTo>
                    <a:lnTo>
                      <a:pt x="52" y="139"/>
                    </a:lnTo>
                    <a:lnTo>
                      <a:pt x="56" y="141"/>
                    </a:lnTo>
                    <a:lnTo>
                      <a:pt x="56" y="141"/>
                    </a:lnTo>
                    <a:lnTo>
                      <a:pt x="65" y="141"/>
                    </a:lnTo>
                    <a:lnTo>
                      <a:pt x="65" y="141"/>
                    </a:lnTo>
                    <a:lnTo>
                      <a:pt x="66" y="142"/>
                    </a:lnTo>
                    <a:lnTo>
                      <a:pt x="67" y="143"/>
                    </a:lnTo>
                    <a:lnTo>
                      <a:pt x="67" y="143"/>
                    </a:lnTo>
                    <a:lnTo>
                      <a:pt x="66" y="145"/>
                    </a:lnTo>
                    <a:lnTo>
                      <a:pt x="63" y="145"/>
                    </a:lnTo>
                    <a:lnTo>
                      <a:pt x="63" y="145"/>
                    </a:lnTo>
                    <a:lnTo>
                      <a:pt x="32" y="145"/>
                    </a:lnTo>
                    <a:lnTo>
                      <a:pt x="32" y="145"/>
                    </a:lnTo>
                    <a:lnTo>
                      <a:pt x="8" y="145"/>
                    </a:lnTo>
                    <a:lnTo>
                      <a:pt x="8" y="145"/>
                    </a:lnTo>
                    <a:lnTo>
                      <a:pt x="4" y="145"/>
                    </a:lnTo>
                    <a:lnTo>
                      <a:pt x="4" y="143"/>
                    </a:lnTo>
                    <a:lnTo>
                      <a:pt x="4" y="143"/>
                    </a:lnTo>
                    <a:lnTo>
                      <a:pt x="4" y="142"/>
                    </a:lnTo>
                    <a:lnTo>
                      <a:pt x="7" y="141"/>
                    </a:lnTo>
                    <a:lnTo>
                      <a:pt x="7" y="141"/>
                    </a:lnTo>
                    <a:lnTo>
                      <a:pt x="13" y="141"/>
                    </a:lnTo>
                    <a:lnTo>
                      <a:pt x="13" y="141"/>
                    </a:lnTo>
                    <a:lnTo>
                      <a:pt x="16" y="139"/>
                    </a:lnTo>
                    <a:lnTo>
                      <a:pt x="19" y="137"/>
                    </a:lnTo>
                    <a:lnTo>
                      <a:pt x="20" y="130"/>
                    </a:lnTo>
                    <a:lnTo>
                      <a:pt x="20" y="130"/>
                    </a:lnTo>
                    <a:lnTo>
                      <a:pt x="21" y="113"/>
                    </a:lnTo>
                    <a:lnTo>
                      <a:pt x="21" y="89"/>
                    </a:lnTo>
                    <a:lnTo>
                      <a:pt x="21" y="55"/>
                    </a:lnTo>
                    <a:close/>
                    <a:moveTo>
                      <a:pt x="46" y="71"/>
                    </a:moveTo>
                    <a:lnTo>
                      <a:pt x="46" y="71"/>
                    </a:lnTo>
                    <a:lnTo>
                      <a:pt x="46" y="72"/>
                    </a:lnTo>
                    <a:lnTo>
                      <a:pt x="48" y="74"/>
                    </a:lnTo>
                    <a:lnTo>
                      <a:pt x="48" y="74"/>
                    </a:lnTo>
                    <a:lnTo>
                      <a:pt x="56" y="75"/>
                    </a:lnTo>
                    <a:lnTo>
                      <a:pt x="63" y="75"/>
                    </a:lnTo>
                    <a:lnTo>
                      <a:pt x="63" y="75"/>
                    </a:lnTo>
                    <a:lnTo>
                      <a:pt x="71" y="75"/>
                    </a:lnTo>
                    <a:lnTo>
                      <a:pt x="77" y="72"/>
                    </a:lnTo>
                    <a:lnTo>
                      <a:pt x="77" y="72"/>
                    </a:lnTo>
                    <a:lnTo>
                      <a:pt x="82" y="68"/>
                    </a:lnTo>
                    <a:lnTo>
                      <a:pt x="86" y="63"/>
                    </a:lnTo>
                    <a:lnTo>
                      <a:pt x="88" y="54"/>
                    </a:lnTo>
                    <a:lnTo>
                      <a:pt x="90" y="43"/>
                    </a:lnTo>
                    <a:lnTo>
                      <a:pt x="90" y="43"/>
                    </a:lnTo>
                    <a:lnTo>
                      <a:pt x="90" y="34"/>
                    </a:lnTo>
                    <a:lnTo>
                      <a:pt x="87" y="27"/>
                    </a:lnTo>
                    <a:lnTo>
                      <a:pt x="83" y="21"/>
                    </a:lnTo>
                    <a:lnTo>
                      <a:pt x="79" y="17"/>
                    </a:lnTo>
                    <a:lnTo>
                      <a:pt x="74" y="13"/>
                    </a:lnTo>
                    <a:lnTo>
                      <a:pt x="70" y="12"/>
                    </a:lnTo>
                    <a:lnTo>
                      <a:pt x="65" y="10"/>
                    </a:lnTo>
                    <a:lnTo>
                      <a:pt x="60" y="9"/>
                    </a:lnTo>
                    <a:lnTo>
                      <a:pt x="60" y="9"/>
                    </a:lnTo>
                    <a:lnTo>
                      <a:pt x="48" y="10"/>
                    </a:lnTo>
                    <a:lnTo>
                      <a:pt x="48" y="10"/>
                    </a:lnTo>
                    <a:lnTo>
                      <a:pt x="46" y="12"/>
                    </a:lnTo>
                    <a:lnTo>
                      <a:pt x="46" y="13"/>
                    </a:lnTo>
                    <a:lnTo>
                      <a:pt x="46"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89" name="Freeform 138">
                <a:extLst>
                  <a:ext uri="{FF2B5EF4-FFF2-40B4-BE49-F238E27FC236}">
                    <a16:creationId xmlns:a16="http://schemas.microsoft.com/office/drawing/2014/main" id="{B61005FB-35EE-944D-8882-E6255C16EE5C}"/>
                  </a:ext>
                </a:extLst>
              </p:cNvPr>
              <p:cNvSpPr>
                <a:spLocks/>
              </p:cNvSpPr>
              <p:nvPr/>
            </p:nvSpPr>
            <p:spPr bwMode="auto">
              <a:xfrm>
                <a:off x="4620449" y="2163595"/>
                <a:ext cx="91049" cy="127125"/>
              </a:xfrm>
              <a:custGeom>
                <a:avLst/>
                <a:gdLst>
                  <a:gd name="T0" fmla="*/ 20 w 106"/>
                  <a:gd name="T1" fmla="*/ 16 h 148"/>
                  <a:gd name="T2" fmla="*/ 17 w 106"/>
                  <a:gd name="T3" fmla="*/ 10 h 148"/>
                  <a:gd name="T4" fmla="*/ 11 w 106"/>
                  <a:gd name="T5" fmla="*/ 6 h 148"/>
                  <a:gd name="T6" fmla="*/ 0 w 106"/>
                  <a:gd name="T7" fmla="*/ 4 h 148"/>
                  <a:gd name="T8" fmla="*/ 0 w 106"/>
                  <a:gd name="T9" fmla="*/ 2 h 148"/>
                  <a:gd name="T10" fmla="*/ 33 w 106"/>
                  <a:gd name="T11" fmla="*/ 2 h 148"/>
                  <a:gd name="T12" fmla="*/ 87 w 106"/>
                  <a:gd name="T13" fmla="*/ 2 h 148"/>
                  <a:gd name="T14" fmla="*/ 99 w 106"/>
                  <a:gd name="T15" fmla="*/ 0 h 148"/>
                  <a:gd name="T16" fmla="*/ 100 w 106"/>
                  <a:gd name="T17" fmla="*/ 2 h 148"/>
                  <a:gd name="T18" fmla="*/ 99 w 106"/>
                  <a:gd name="T19" fmla="*/ 14 h 148"/>
                  <a:gd name="T20" fmla="*/ 98 w 106"/>
                  <a:gd name="T21" fmla="*/ 27 h 148"/>
                  <a:gd name="T22" fmla="*/ 95 w 106"/>
                  <a:gd name="T23" fmla="*/ 31 h 148"/>
                  <a:gd name="T24" fmla="*/ 94 w 106"/>
                  <a:gd name="T25" fmla="*/ 28 h 148"/>
                  <a:gd name="T26" fmla="*/ 93 w 106"/>
                  <a:gd name="T27" fmla="*/ 20 h 148"/>
                  <a:gd name="T28" fmla="*/ 86 w 106"/>
                  <a:gd name="T29" fmla="*/ 15 h 148"/>
                  <a:gd name="T30" fmla="*/ 48 w 106"/>
                  <a:gd name="T31" fmla="*/ 12 h 148"/>
                  <a:gd name="T32" fmla="*/ 46 w 106"/>
                  <a:gd name="T33" fmla="*/ 15 h 148"/>
                  <a:gd name="T34" fmla="*/ 46 w 106"/>
                  <a:gd name="T35" fmla="*/ 64 h 148"/>
                  <a:gd name="T36" fmla="*/ 83 w 106"/>
                  <a:gd name="T37" fmla="*/ 64 h 148"/>
                  <a:gd name="T38" fmla="*/ 93 w 106"/>
                  <a:gd name="T39" fmla="*/ 61 h 148"/>
                  <a:gd name="T40" fmla="*/ 95 w 106"/>
                  <a:gd name="T41" fmla="*/ 58 h 148"/>
                  <a:gd name="T42" fmla="*/ 98 w 106"/>
                  <a:gd name="T43" fmla="*/ 60 h 148"/>
                  <a:gd name="T44" fmla="*/ 95 w 106"/>
                  <a:gd name="T45" fmla="*/ 74 h 148"/>
                  <a:gd name="T46" fmla="*/ 94 w 106"/>
                  <a:gd name="T47" fmla="*/ 90 h 148"/>
                  <a:gd name="T48" fmla="*/ 93 w 106"/>
                  <a:gd name="T49" fmla="*/ 91 h 148"/>
                  <a:gd name="T50" fmla="*/ 91 w 106"/>
                  <a:gd name="T51" fmla="*/ 90 h 148"/>
                  <a:gd name="T52" fmla="*/ 89 w 106"/>
                  <a:gd name="T53" fmla="*/ 81 h 148"/>
                  <a:gd name="T54" fmla="*/ 79 w 106"/>
                  <a:gd name="T55" fmla="*/ 76 h 148"/>
                  <a:gd name="T56" fmla="*/ 48 w 106"/>
                  <a:gd name="T57" fmla="*/ 74 h 148"/>
                  <a:gd name="T58" fmla="*/ 46 w 106"/>
                  <a:gd name="T59" fmla="*/ 91 h 148"/>
                  <a:gd name="T60" fmla="*/ 46 w 106"/>
                  <a:gd name="T61" fmla="*/ 120 h 148"/>
                  <a:gd name="T62" fmla="*/ 50 w 106"/>
                  <a:gd name="T63" fmla="*/ 131 h 148"/>
                  <a:gd name="T64" fmla="*/ 61 w 106"/>
                  <a:gd name="T65" fmla="*/ 136 h 148"/>
                  <a:gd name="T66" fmla="*/ 83 w 106"/>
                  <a:gd name="T67" fmla="*/ 136 h 148"/>
                  <a:gd name="T68" fmla="*/ 93 w 106"/>
                  <a:gd name="T69" fmla="*/ 133 h 148"/>
                  <a:gd name="T70" fmla="*/ 100 w 106"/>
                  <a:gd name="T71" fmla="*/ 126 h 148"/>
                  <a:gd name="T72" fmla="*/ 102 w 106"/>
                  <a:gd name="T73" fmla="*/ 118 h 148"/>
                  <a:gd name="T74" fmla="*/ 104 w 106"/>
                  <a:gd name="T75" fmla="*/ 118 h 148"/>
                  <a:gd name="T76" fmla="*/ 106 w 106"/>
                  <a:gd name="T77" fmla="*/ 122 h 148"/>
                  <a:gd name="T78" fmla="*/ 102 w 106"/>
                  <a:gd name="T79" fmla="*/ 143 h 148"/>
                  <a:gd name="T80" fmla="*/ 91 w 106"/>
                  <a:gd name="T81" fmla="*/ 148 h 148"/>
                  <a:gd name="T82" fmla="*/ 56 w 106"/>
                  <a:gd name="T83" fmla="*/ 147 h 148"/>
                  <a:gd name="T84" fmla="*/ 20 w 106"/>
                  <a:gd name="T85" fmla="*/ 147 h 148"/>
                  <a:gd name="T86" fmla="*/ 7 w 106"/>
                  <a:gd name="T87" fmla="*/ 147 h 148"/>
                  <a:gd name="T88" fmla="*/ 3 w 106"/>
                  <a:gd name="T89" fmla="*/ 145 h 148"/>
                  <a:gd name="T90" fmla="*/ 6 w 106"/>
                  <a:gd name="T91" fmla="*/ 143 h 148"/>
                  <a:gd name="T92" fmla="*/ 16 w 106"/>
                  <a:gd name="T93" fmla="*/ 141 h 148"/>
                  <a:gd name="T94" fmla="*/ 19 w 106"/>
                  <a:gd name="T95" fmla="*/ 132 h 148"/>
                  <a:gd name="T96" fmla="*/ 20 w 106"/>
                  <a:gd name="T97" fmla="*/ 5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48">
                    <a:moveTo>
                      <a:pt x="20" y="57"/>
                    </a:moveTo>
                    <a:lnTo>
                      <a:pt x="20" y="57"/>
                    </a:lnTo>
                    <a:lnTo>
                      <a:pt x="20" y="16"/>
                    </a:lnTo>
                    <a:lnTo>
                      <a:pt x="20" y="16"/>
                    </a:lnTo>
                    <a:lnTo>
                      <a:pt x="19" y="12"/>
                    </a:lnTo>
                    <a:lnTo>
                      <a:pt x="17" y="10"/>
                    </a:lnTo>
                    <a:lnTo>
                      <a:pt x="15" y="7"/>
                    </a:lnTo>
                    <a:lnTo>
                      <a:pt x="11" y="6"/>
                    </a:lnTo>
                    <a:lnTo>
                      <a:pt x="11" y="6"/>
                    </a:lnTo>
                    <a:lnTo>
                      <a:pt x="3" y="6"/>
                    </a:lnTo>
                    <a:lnTo>
                      <a:pt x="3" y="6"/>
                    </a:lnTo>
                    <a:lnTo>
                      <a:pt x="0" y="4"/>
                    </a:lnTo>
                    <a:lnTo>
                      <a:pt x="0" y="3"/>
                    </a:lnTo>
                    <a:lnTo>
                      <a:pt x="0" y="3"/>
                    </a:lnTo>
                    <a:lnTo>
                      <a:pt x="0" y="2"/>
                    </a:lnTo>
                    <a:lnTo>
                      <a:pt x="4" y="2"/>
                    </a:lnTo>
                    <a:lnTo>
                      <a:pt x="4" y="2"/>
                    </a:lnTo>
                    <a:lnTo>
                      <a:pt x="33" y="2"/>
                    </a:lnTo>
                    <a:lnTo>
                      <a:pt x="33" y="2"/>
                    </a:lnTo>
                    <a:lnTo>
                      <a:pt x="87" y="2"/>
                    </a:lnTo>
                    <a:lnTo>
                      <a:pt x="87" y="2"/>
                    </a:lnTo>
                    <a:lnTo>
                      <a:pt x="96" y="0"/>
                    </a:lnTo>
                    <a:lnTo>
                      <a:pt x="96" y="0"/>
                    </a:lnTo>
                    <a:lnTo>
                      <a:pt x="99" y="0"/>
                    </a:lnTo>
                    <a:lnTo>
                      <a:pt x="99" y="0"/>
                    </a:lnTo>
                    <a:lnTo>
                      <a:pt x="100" y="0"/>
                    </a:lnTo>
                    <a:lnTo>
                      <a:pt x="100" y="2"/>
                    </a:lnTo>
                    <a:lnTo>
                      <a:pt x="100" y="2"/>
                    </a:lnTo>
                    <a:lnTo>
                      <a:pt x="99" y="6"/>
                    </a:lnTo>
                    <a:lnTo>
                      <a:pt x="99" y="14"/>
                    </a:lnTo>
                    <a:lnTo>
                      <a:pt x="99" y="14"/>
                    </a:lnTo>
                    <a:lnTo>
                      <a:pt x="98" y="27"/>
                    </a:lnTo>
                    <a:lnTo>
                      <a:pt x="98" y="27"/>
                    </a:lnTo>
                    <a:lnTo>
                      <a:pt x="96" y="29"/>
                    </a:lnTo>
                    <a:lnTo>
                      <a:pt x="95" y="31"/>
                    </a:lnTo>
                    <a:lnTo>
                      <a:pt x="95" y="31"/>
                    </a:lnTo>
                    <a:lnTo>
                      <a:pt x="94" y="29"/>
                    </a:lnTo>
                    <a:lnTo>
                      <a:pt x="94" y="28"/>
                    </a:lnTo>
                    <a:lnTo>
                      <a:pt x="94" y="28"/>
                    </a:lnTo>
                    <a:lnTo>
                      <a:pt x="94" y="24"/>
                    </a:lnTo>
                    <a:lnTo>
                      <a:pt x="93" y="20"/>
                    </a:lnTo>
                    <a:lnTo>
                      <a:pt x="93" y="20"/>
                    </a:lnTo>
                    <a:lnTo>
                      <a:pt x="91" y="18"/>
                    </a:lnTo>
                    <a:lnTo>
                      <a:pt x="89" y="16"/>
                    </a:lnTo>
                    <a:lnTo>
                      <a:pt x="86" y="15"/>
                    </a:lnTo>
                    <a:lnTo>
                      <a:pt x="79" y="14"/>
                    </a:lnTo>
                    <a:lnTo>
                      <a:pt x="79" y="14"/>
                    </a:lnTo>
                    <a:lnTo>
                      <a:pt x="48" y="12"/>
                    </a:lnTo>
                    <a:lnTo>
                      <a:pt x="48" y="12"/>
                    </a:lnTo>
                    <a:lnTo>
                      <a:pt x="46" y="14"/>
                    </a:lnTo>
                    <a:lnTo>
                      <a:pt x="46" y="15"/>
                    </a:lnTo>
                    <a:lnTo>
                      <a:pt x="46" y="62"/>
                    </a:lnTo>
                    <a:lnTo>
                      <a:pt x="46" y="62"/>
                    </a:lnTo>
                    <a:lnTo>
                      <a:pt x="46" y="64"/>
                    </a:lnTo>
                    <a:lnTo>
                      <a:pt x="48" y="64"/>
                    </a:lnTo>
                    <a:lnTo>
                      <a:pt x="48" y="64"/>
                    </a:lnTo>
                    <a:lnTo>
                      <a:pt x="83" y="64"/>
                    </a:lnTo>
                    <a:lnTo>
                      <a:pt x="83" y="64"/>
                    </a:lnTo>
                    <a:lnTo>
                      <a:pt x="89" y="62"/>
                    </a:lnTo>
                    <a:lnTo>
                      <a:pt x="93" y="61"/>
                    </a:lnTo>
                    <a:lnTo>
                      <a:pt x="93" y="61"/>
                    </a:lnTo>
                    <a:lnTo>
                      <a:pt x="94" y="58"/>
                    </a:lnTo>
                    <a:lnTo>
                      <a:pt x="95" y="58"/>
                    </a:lnTo>
                    <a:lnTo>
                      <a:pt x="95" y="58"/>
                    </a:lnTo>
                    <a:lnTo>
                      <a:pt x="96" y="58"/>
                    </a:lnTo>
                    <a:lnTo>
                      <a:pt x="98" y="60"/>
                    </a:lnTo>
                    <a:lnTo>
                      <a:pt x="98" y="60"/>
                    </a:lnTo>
                    <a:lnTo>
                      <a:pt x="95" y="74"/>
                    </a:lnTo>
                    <a:lnTo>
                      <a:pt x="95" y="74"/>
                    </a:lnTo>
                    <a:lnTo>
                      <a:pt x="95" y="87"/>
                    </a:lnTo>
                    <a:lnTo>
                      <a:pt x="95" y="87"/>
                    </a:lnTo>
                    <a:lnTo>
                      <a:pt x="94" y="90"/>
                    </a:lnTo>
                    <a:lnTo>
                      <a:pt x="94" y="91"/>
                    </a:lnTo>
                    <a:lnTo>
                      <a:pt x="93" y="91"/>
                    </a:lnTo>
                    <a:lnTo>
                      <a:pt x="93" y="91"/>
                    </a:lnTo>
                    <a:lnTo>
                      <a:pt x="91" y="91"/>
                    </a:lnTo>
                    <a:lnTo>
                      <a:pt x="91" y="90"/>
                    </a:lnTo>
                    <a:lnTo>
                      <a:pt x="91" y="90"/>
                    </a:lnTo>
                    <a:lnTo>
                      <a:pt x="90" y="83"/>
                    </a:lnTo>
                    <a:lnTo>
                      <a:pt x="90" y="83"/>
                    </a:lnTo>
                    <a:lnTo>
                      <a:pt x="89" y="81"/>
                    </a:lnTo>
                    <a:lnTo>
                      <a:pt x="87" y="78"/>
                    </a:lnTo>
                    <a:lnTo>
                      <a:pt x="83" y="77"/>
                    </a:lnTo>
                    <a:lnTo>
                      <a:pt x="79" y="76"/>
                    </a:lnTo>
                    <a:lnTo>
                      <a:pt x="79" y="76"/>
                    </a:lnTo>
                    <a:lnTo>
                      <a:pt x="48" y="74"/>
                    </a:lnTo>
                    <a:lnTo>
                      <a:pt x="48" y="74"/>
                    </a:lnTo>
                    <a:lnTo>
                      <a:pt x="46" y="76"/>
                    </a:lnTo>
                    <a:lnTo>
                      <a:pt x="46" y="77"/>
                    </a:lnTo>
                    <a:lnTo>
                      <a:pt x="46" y="91"/>
                    </a:lnTo>
                    <a:lnTo>
                      <a:pt x="46" y="91"/>
                    </a:lnTo>
                    <a:lnTo>
                      <a:pt x="46" y="120"/>
                    </a:lnTo>
                    <a:lnTo>
                      <a:pt x="46" y="120"/>
                    </a:lnTo>
                    <a:lnTo>
                      <a:pt x="48" y="126"/>
                    </a:lnTo>
                    <a:lnTo>
                      <a:pt x="48" y="128"/>
                    </a:lnTo>
                    <a:lnTo>
                      <a:pt x="50" y="131"/>
                    </a:lnTo>
                    <a:lnTo>
                      <a:pt x="53" y="133"/>
                    </a:lnTo>
                    <a:lnTo>
                      <a:pt x="56" y="135"/>
                    </a:lnTo>
                    <a:lnTo>
                      <a:pt x="61" y="136"/>
                    </a:lnTo>
                    <a:lnTo>
                      <a:pt x="74" y="136"/>
                    </a:lnTo>
                    <a:lnTo>
                      <a:pt x="74" y="136"/>
                    </a:lnTo>
                    <a:lnTo>
                      <a:pt x="83" y="136"/>
                    </a:lnTo>
                    <a:lnTo>
                      <a:pt x="89" y="135"/>
                    </a:lnTo>
                    <a:lnTo>
                      <a:pt x="93" y="133"/>
                    </a:lnTo>
                    <a:lnTo>
                      <a:pt x="93" y="133"/>
                    </a:lnTo>
                    <a:lnTo>
                      <a:pt x="95" y="132"/>
                    </a:lnTo>
                    <a:lnTo>
                      <a:pt x="98" y="130"/>
                    </a:lnTo>
                    <a:lnTo>
                      <a:pt x="100" y="126"/>
                    </a:lnTo>
                    <a:lnTo>
                      <a:pt x="100" y="120"/>
                    </a:lnTo>
                    <a:lnTo>
                      <a:pt x="100" y="120"/>
                    </a:lnTo>
                    <a:lnTo>
                      <a:pt x="102" y="118"/>
                    </a:lnTo>
                    <a:lnTo>
                      <a:pt x="103" y="116"/>
                    </a:lnTo>
                    <a:lnTo>
                      <a:pt x="103" y="116"/>
                    </a:lnTo>
                    <a:lnTo>
                      <a:pt x="104" y="118"/>
                    </a:lnTo>
                    <a:lnTo>
                      <a:pt x="104" y="119"/>
                    </a:lnTo>
                    <a:lnTo>
                      <a:pt x="106" y="122"/>
                    </a:lnTo>
                    <a:lnTo>
                      <a:pt x="106" y="122"/>
                    </a:lnTo>
                    <a:lnTo>
                      <a:pt x="104" y="132"/>
                    </a:lnTo>
                    <a:lnTo>
                      <a:pt x="102" y="143"/>
                    </a:lnTo>
                    <a:lnTo>
                      <a:pt x="102" y="143"/>
                    </a:lnTo>
                    <a:lnTo>
                      <a:pt x="102" y="145"/>
                    </a:lnTo>
                    <a:lnTo>
                      <a:pt x="99" y="147"/>
                    </a:lnTo>
                    <a:lnTo>
                      <a:pt x="91" y="148"/>
                    </a:lnTo>
                    <a:lnTo>
                      <a:pt x="91" y="148"/>
                    </a:lnTo>
                    <a:lnTo>
                      <a:pt x="56" y="147"/>
                    </a:lnTo>
                    <a:lnTo>
                      <a:pt x="56" y="147"/>
                    </a:lnTo>
                    <a:lnTo>
                      <a:pt x="32" y="147"/>
                    </a:lnTo>
                    <a:lnTo>
                      <a:pt x="32" y="147"/>
                    </a:lnTo>
                    <a:lnTo>
                      <a:pt x="20" y="147"/>
                    </a:lnTo>
                    <a:lnTo>
                      <a:pt x="20" y="147"/>
                    </a:lnTo>
                    <a:lnTo>
                      <a:pt x="7" y="147"/>
                    </a:lnTo>
                    <a:lnTo>
                      <a:pt x="7" y="147"/>
                    </a:lnTo>
                    <a:lnTo>
                      <a:pt x="4" y="147"/>
                    </a:lnTo>
                    <a:lnTo>
                      <a:pt x="3" y="145"/>
                    </a:lnTo>
                    <a:lnTo>
                      <a:pt x="3" y="145"/>
                    </a:lnTo>
                    <a:lnTo>
                      <a:pt x="3" y="144"/>
                    </a:lnTo>
                    <a:lnTo>
                      <a:pt x="6" y="143"/>
                    </a:lnTo>
                    <a:lnTo>
                      <a:pt x="6" y="143"/>
                    </a:lnTo>
                    <a:lnTo>
                      <a:pt x="13" y="143"/>
                    </a:lnTo>
                    <a:lnTo>
                      <a:pt x="13" y="143"/>
                    </a:lnTo>
                    <a:lnTo>
                      <a:pt x="16" y="141"/>
                    </a:lnTo>
                    <a:lnTo>
                      <a:pt x="17" y="139"/>
                    </a:lnTo>
                    <a:lnTo>
                      <a:pt x="19" y="132"/>
                    </a:lnTo>
                    <a:lnTo>
                      <a:pt x="19" y="132"/>
                    </a:lnTo>
                    <a:lnTo>
                      <a:pt x="20" y="115"/>
                    </a:lnTo>
                    <a:lnTo>
                      <a:pt x="20" y="91"/>
                    </a:lnTo>
                    <a:lnTo>
                      <a:pt x="2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0" name="Freeform 139">
                <a:extLst>
                  <a:ext uri="{FF2B5EF4-FFF2-40B4-BE49-F238E27FC236}">
                    <a16:creationId xmlns:a16="http://schemas.microsoft.com/office/drawing/2014/main" id="{197722BA-AF42-D54A-923C-A079FA52688A}"/>
                  </a:ext>
                </a:extLst>
              </p:cNvPr>
              <p:cNvSpPr>
                <a:spLocks/>
              </p:cNvSpPr>
              <p:nvPr/>
            </p:nvSpPr>
            <p:spPr bwMode="auto">
              <a:xfrm>
                <a:off x="4723524" y="2162736"/>
                <a:ext cx="77306" cy="128843"/>
              </a:xfrm>
              <a:custGeom>
                <a:avLst/>
                <a:gdLst>
                  <a:gd name="T0" fmla="*/ 4 w 90"/>
                  <a:gd name="T1" fmla="*/ 146 h 150"/>
                  <a:gd name="T2" fmla="*/ 0 w 90"/>
                  <a:gd name="T3" fmla="*/ 140 h 150"/>
                  <a:gd name="T4" fmla="*/ 1 w 90"/>
                  <a:gd name="T5" fmla="*/ 113 h 150"/>
                  <a:gd name="T6" fmla="*/ 1 w 90"/>
                  <a:gd name="T7" fmla="*/ 109 h 150"/>
                  <a:gd name="T8" fmla="*/ 3 w 90"/>
                  <a:gd name="T9" fmla="*/ 108 h 150"/>
                  <a:gd name="T10" fmla="*/ 5 w 90"/>
                  <a:gd name="T11" fmla="*/ 112 h 150"/>
                  <a:gd name="T12" fmla="*/ 7 w 90"/>
                  <a:gd name="T13" fmla="*/ 121 h 150"/>
                  <a:gd name="T14" fmla="*/ 9 w 90"/>
                  <a:gd name="T15" fmla="*/ 127 h 150"/>
                  <a:gd name="T16" fmla="*/ 16 w 90"/>
                  <a:gd name="T17" fmla="*/ 134 h 150"/>
                  <a:gd name="T18" fmla="*/ 29 w 90"/>
                  <a:gd name="T19" fmla="*/ 140 h 150"/>
                  <a:gd name="T20" fmla="*/ 38 w 90"/>
                  <a:gd name="T21" fmla="*/ 141 h 150"/>
                  <a:gd name="T22" fmla="*/ 50 w 90"/>
                  <a:gd name="T23" fmla="*/ 138 h 150"/>
                  <a:gd name="T24" fmla="*/ 59 w 90"/>
                  <a:gd name="T25" fmla="*/ 133 h 150"/>
                  <a:gd name="T26" fmla="*/ 65 w 90"/>
                  <a:gd name="T27" fmla="*/ 125 h 150"/>
                  <a:gd name="T28" fmla="*/ 66 w 90"/>
                  <a:gd name="T29" fmla="*/ 116 h 150"/>
                  <a:gd name="T30" fmla="*/ 66 w 90"/>
                  <a:gd name="T31" fmla="*/ 109 h 150"/>
                  <a:gd name="T32" fmla="*/ 58 w 90"/>
                  <a:gd name="T33" fmla="*/ 96 h 150"/>
                  <a:gd name="T34" fmla="*/ 36 w 90"/>
                  <a:gd name="T35" fmla="*/ 82 h 150"/>
                  <a:gd name="T36" fmla="*/ 20 w 90"/>
                  <a:gd name="T37" fmla="*/ 73 h 150"/>
                  <a:gd name="T38" fmla="*/ 11 w 90"/>
                  <a:gd name="T39" fmla="*/ 62 h 150"/>
                  <a:gd name="T40" fmla="*/ 5 w 90"/>
                  <a:gd name="T41" fmla="*/ 50 h 150"/>
                  <a:gd name="T42" fmla="*/ 4 w 90"/>
                  <a:gd name="T43" fmla="*/ 38 h 150"/>
                  <a:gd name="T44" fmla="*/ 5 w 90"/>
                  <a:gd name="T45" fmla="*/ 30 h 150"/>
                  <a:gd name="T46" fmla="*/ 13 w 90"/>
                  <a:gd name="T47" fmla="*/ 16 h 150"/>
                  <a:gd name="T48" fmla="*/ 27 w 90"/>
                  <a:gd name="T49" fmla="*/ 5 h 150"/>
                  <a:gd name="T50" fmla="*/ 45 w 90"/>
                  <a:gd name="T51" fmla="*/ 0 h 150"/>
                  <a:gd name="T52" fmla="*/ 54 w 90"/>
                  <a:gd name="T53" fmla="*/ 0 h 150"/>
                  <a:gd name="T54" fmla="*/ 83 w 90"/>
                  <a:gd name="T55" fmla="*/ 3 h 150"/>
                  <a:gd name="T56" fmla="*/ 84 w 90"/>
                  <a:gd name="T57" fmla="*/ 4 h 150"/>
                  <a:gd name="T58" fmla="*/ 86 w 90"/>
                  <a:gd name="T59" fmla="*/ 5 h 150"/>
                  <a:gd name="T60" fmla="*/ 84 w 90"/>
                  <a:gd name="T61" fmla="*/ 29 h 150"/>
                  <a:gd name="T62" fmla="*/ 82 w 90"/>
                  <a:gd name="T63" fmla="*/ 34 h 150"/>
                  <a:gd name="T64" fmla="*/ 80 w 90"/>
                  <a:gd name="T65" fmla="*/ 34 h 150"/>
                  <a:gd name="T66" fmla="*/ 80 w 90"/>
                  <a:gd name="T67" fmla="*/ 32 h 150"/>
                  <a:gd name="T68" fmla="*/ 78 w 90"/>
                  <a:gd name="T69" fmla="*/ 23 h 150"/>
                  <a:gd name="T70" fmla="*/ 75 w 90"/>
                  <a:gd name="T71" fmla="*/ 19 h 150"/>
                  <a:gd name="T72" fmla="*/ 67 w 90"/>
                  <a:gd name="T73" fmla="*/ 13 h 150"/>
                  <a:gd name="T74" fmla="*/ 53 w 90"/>
                  <a:gd name="T75" fmla="*/ 9 h 150"/>
                  <a:gd name="T76" fmla="*/ 42 w 90"/>
                  <a:gd name="T77" fmla="*/ 11 h 150"/>
                  <a:gd name="T78" fmla="*/ 34 w 90"/>
                  <a:gd name="T79" fmla="*/ 15 h 150"/>
                  <a:gd name="T80" fmla="*/ 28 w 90"/>
                  <a:gd name="T81" fmla="*/ 21 h 150"/>
                  <a:gd name="T82" fmla="*/ 25 w 90"/>
                  <a:gd name="T83" fmla="*/ 30 h 150"/>
                  <a:gd name="T84" fmla="*/ 27 w 90"/>
                  <a:gd name="T85" fmla="*/ 37 h 150"/>
                  <a:gd name="T86" fmla="*/ 36 w 90"/>
                  <a:gd name="T87" fmla="*/ 49 h 150"/>
                  <a:gd name="T88" fmla="*/ 55 w 90"/>
                  <a:gd name="T89" fmla="*/ 61 h 150"/>
                  <a:gd name="T90" fmla="*/ 63 w 90"/>
                  <a:gd name="T91" fmla="*/ 66 h 150"/>
                  <a:gd name="T92" fmla="*/ 78 w 90"/>
                  <a:gd name="T93" fmla="*/ 77 h 150"/>
                  <a:gd name="T94" fmla="*/ 86 w 90"/>
                  <a:gd name="T95" fmla="*/ 88 h 150"/>
                  <a:gd name="T96" fmla="*/ 88 w 90"/>
                  <a:gd name="T97" fmla="*/ 100 h 150"/>
                  <a:gd name="T98" fmla="*/ 90 w 90"/>
                  <a:gd name="T99" fmla="*/ 107 h 150"/>
                  <a:gd name="T100" fmla="*/ 84 w 90"/>
                  <a:gd name="T101" fmla="*/ 127 h 150"/>
                  <a:gd name="T102" fmla="*/ 70 w 90"/>
                  <a:gd name="T103" fmla="*/ 142 h 150"/>
                  <a:gd name="T104" fmla="*/ 62 w 90"/>
                  <a:gd name="T105" fmla="*/ 146 h 150"/>
                  <a:gd name="T106" fmla="*/ 45 w 90"/>
                  <a:gd name="T107" fmla="*/ 150 h 150"/>
                  <a:gd name="T108" fmla="*/ 36 w 90"/>
                  <a:gd name="T109" fmla="*/ 150 h 150"/>
                  <a:gd name="T110" fmla="*/ 11 w 90"/>
                  <a:gd name="T111" fmla="*/ 148 h 150"/>
                  <a:gd name="T112" fmla="*/ 4 w 90"/>
                  <a:gd name="T113" fmla="*/ 1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150">
                    <a:moveTo>
                      <a:pt x="4" y="146"/>
                    </a:moveTo>
                    <a:lnTo>
                      <a:pt x="4" y="146"/>
                    </a:lnTo>
                    <a:lnTo>
                      <a:pt x="0" y="144"/>
                    </a:lnTo>
                    <a:lnTo>
                      <a:pt x="0" y="140"/>
                    </a:lnTo>
                    <a:lnTo>
                      <a:pt x="0" y="140"/>
                    </a:lnTo>
                    <a:lnTo>
                      <a:pt x="1" y="113"/>
                    </a:lnTo>
                    <a:lnTo>
                      <a:pt x="1" y="113"/>
                    </a:lnTo>
                    <a:lnTo>
                      <a:pt x="1" y="109"/>
                    </a:lnTo>
                    <a:lnTo>
                      <a:pt x="3" y="108"/>
                    </a:lnTo>
                    <a:lnTo>
                      <a:pt x="3" y="108"/>
                    </a:lnTo>
                    <a:lnTo>
                      <a:pt x="5" y="109"/>
                    </a:lnTo>
                    <a:lnTo>
                      <a:pt x="5" y="112"/>
                    </a:lnTo>
                    <a:lnTo>
                      <a:pt x="5" y="112"/>
                    </a:lnTo>
                    <a:lnTo>
                      <a:pt x="7" y="121"/>
                    </a:lnTo>
                    <a:lnTo>
                      <a:pt x="7" y="121"/>
                    </a:lnTo>
                    <a:lnTo>
                      <a:pt x="9" y="127"/>
                    </a:lnTo>
                    <a:lnTo>
                      <a:pt x="12" y="131"/>
                    </a:lnTo>
                    <a:lnTo>
                      <a:pt x="16" y="134"/>
                    </a:lnTo>
                    <a:lnTo>
                      <a:pt x="20" y="137"/>
                    </a:lnTo>
                    <a:lnTo>
                      <a:pt x="29" y="140"/>
                    </a:lnTo>
                    <a:lnTo>
                      <a:pt x="38" y="141"/>
                    </a:lnTo>
                    <a:lnTo>
                      <a:pt x="38" y="141"/>
                    </a:lnTo>
                    <a:lnTo>
                      <a:pt x="45" y="140"/>
                    </a:lnTo>
                    <a:lnTo>
                      <a:pt x="50" y="138"/>
                    </a:lnTo>
                    <a:lnTo>
                      <a:pt x="55" y="137"/>
                    </a:lnTo>
                    <a:lnTo>
                      <a:pt x="59" y="133"/>
                    </a:lnTo>
                    <a:lnTo>
                      <a:pt x="62" y="131"/>
                    </a:lnTo>
                    <a:lnTo>
                      <a:pt x="65" y="125"/>
                    </a:lnTo>
                    <a:lnTo>
                      <a:pt x="66" y="121"/>
                    </a:lnTo>
                    <a:lnTo>
                      <a:pt x="66" y="116"/>
                    </a:lnTo>
                    <a:lnTo>
                      <a:pt x="66" y="116"/>
                    </a:lnTo>
                    <a:lnTo>
                      <a:pt x="66" y="109"/>
                    </a:lnTo>
                    <a:lnTo>
                      <a:pt x="63" y="103"/>
                    </a:lnTo>
                    <a:lnTo>
                      <a:pt x="58" y="96"/>
                    </a:lnTo>
                    <a:lnTo>
                      <a:pt x="48" y="90"/>
                    </a:lnTo>
                    <a:lnTo>
                      <a:pt x="36" y="82"/>
                    </a:lnTo>
                    <a:lnTo>
                      <a:pt x="36" y="82"/>
                    </a:lnTo>
                    <a:lnTo>
                      <a:pt x="20" y="73"/>
                    </a:lnTo>
                    <a:lnTo>
                      <a:pt x="15" y="67"/>
                    </a:lnTo>
                    <a:lnTo>
                      <a:pt x="11" y="62"/>
                    </a:lnTo>
                    <a:lnTo>
                      <a:pt x="8" y="57"/>
                    </a:lnTo>
                    <a:lnTo>
                      <a:pt x="5" y="50"/>
                    </a:lnTo>
                    <a:lnTo>
                      <a:pt x="4" y="45"/>
                    </a:lnTo>
                    <a:lnTo>
                      <a:pt x="4" y="38"/>
                    </a:lnTo>
                    <a:lnTo>
                      <a:pt x="4" y="38"/>
                    </a:lnTo>
                    <a:lnTo>
                      <a:pt x="5" y="30"/>
                    </a:lnTo>
                    <a:lnTo>
                      <a:pt x="8" y="23"/>
                    </a:lnTo>
                    <a:lnTo>
                      <a:pt x="13" y="16"/>
                    </a:lnTo>
                    <a:lnTo>
                      <a:pt x="19" y="11"/>
                    </a:lnTo>
                    <a:lnTo>
                      <a:pt x="27" y="5"/>
                    </a:lnTo>
                    <a:lnTo>
                      <a:pt x="34" y="3"/>
                    </a:lnTo>
                    <a:lnTo>
                      <a:pt x="45" y="0"/>
                    </a:lnTo>
                    <a:lnTo>
                      <a:pt x="54" y="0"/>
                    </a:lnTo>
                    <a:lnTo>
                      <a:pt x="54" y="0"/>
                    </a:lnTo>
                    <a:lnTo>
                      <a:pt x="71" y="1"/>
                    </a:lnTo>
                    <a:lnTo>
                      <a:pt x="83" y="3"/>
                    </a:lnTo>
                    <a:lnTo>
                      <a:pt x="83" y="3"/>
                    </a:lnTo>
                    <a:lnTo>
                      <a:pt x="84" y="4"/>
                    </a:lnTo>
                    <a:lnTo>
                      <a:pt x="86" y="5"/>
                    </a:lnTo>
                    <a:lnTo>
                      <a:pt x="86" y="5"/>
                    </a:lnTo>
                    <a:lnTo>
                      <a:pt x="84" y="29"/>
                    </a:lnTo>
                    <a:lnTo>
                      <a:pt x="84" y="29"/>
                    </a:lnTo>
                    <a:lnTo>
                      <a:pt x="84" y="33"/>
                    </a:lnTo>
                    <a:lnTo>
                      <a:pt x="82" y="34"/>
                    </a:lnTo>
                    <a:lnTo>
                      <a:pt x="82" y="34"/>
                    </a:lnTo>
                    <a:lnTo>
                      <a:pt x="80" y="34"/>
                    </a:lnTo>
                    <a:lnTo>
                      <a:pt x="80" y="32"/>
                    </a:lnTo>
                    <a:lnTo>
                      <a:pt x="80" y="32"/>
                    </a:lnTo>
                    <a:lnTo>
                      <a:pt x="79" y="26"/>
                    </a:lnTo>
                    <a:lnTo>
                      <a:pt x="78" y="23"/>
                    </a:lnTo>
                    <a:lnTo>
                      <a:pt x="75" y="19"/>
                    </a:lnTo>
                    <a:lnTo>
                      <a:pt x="75" y="19"/>
                    </a:lnTo>
                    <a:lnTo>
                      <a:pt x="73" y="16"/>
                    </a:lnTo>
                    <a:lnTo>
                      <a:pt x="67" y="13"/>
                    </a:lnTo>
                    <a:lnTo>
                      <a:pt x="61" y="11"/>
                    </a:lnTo>
                    <a:lnTo>
                      <a:pt x="53" y="9"/>
                    </a:lnTo>
                    <a:lnTo>
                      <a:pt x="53" y="9"/>
                    </a:lnTo>
                    <a:lnTo>
                      <a:pt x="42" y="11"/>
                    </a:lnTo>
                    <a:lnTo>
                      <a:pt x="38" y="13"/>
                    </a:lnTo>
                    <a:lnTo>
                      <a:pt x="34" y="15"/>
                    </a:lnTo>
                    <a:lnTo>
                      <a:pt x="30" y="19"/>
                    </a:lnTo>
                    <a:lnTo>
                      <a:pt x="28" y="21"/>
                    </a:lnTo>
                    <a:lnTo>
                      <a:pt x="27" y="25"/>
                    </a:lnTo>
                    <a:lnTo>
                      <a:pt x="25" y="30"/>
                    </a:lnTo>
                    <a:lnTo>
                      <a:pt x="25" y="30"/>
                    </a:lnTo>
                    <a:lnTo>
                      <a:pt x="27" y="37"/>
                    </a:lnTo>
                    <a:lnTo>
                      <a:pt x="29" y="42"/>
                    </a:lnTo>
                    <a:lnTo>
                      <a:pt x="36" y="49"/>
                    </a:lnTo>
                    <a:lnTo>
                      <a:pt x="46" y="55"/>
                    </a:lnTo>
                    <a:lnTo>
                      <a:pt x="55" y="61"/>
                    </a:lnTo>
                    <a:lnTo>
                      <a:pt x="55" y="61"/>
                    </a:lnTo>
                    <a:lnTo>
                      <a:pt x="63" y="66"/>
                    </a:lnTo>
                    <a:lnTo>
                      <a:pt x="71" y="71"/>
                    </a:lnTo>
                    <a:lnTo>
                      <a:pt x="78" y="77"/>
                    </a:lnTo>
                    <a:lnTo>
                      <a:pt x="82" y="82"/>
                    </a:lnTo>
                    <a:lnTo>
                      <a:pt x="86" y="88"/>
                    </a:lnTo>
                    <a:lnTo>
                      <a:pt x="87" y="94"/>
                    </a:lnTo>
                    <a:lnTo>
                      <a:pt x="88" y="100"/>
                    </a:lnTo>
                    <a:lnTo>
                      <a:pt x="90" y="107"/>
                    </a:lnTo>
                    <a:lnTo>
                      <a:pt x="90" y="107"/>
                    </a:lnTo>
                    <a:lnTo>
                      <a:pt x="88" y="117"/>
                    </a:lnTo>
                    <a:lnTo>
                      <a:pt x="84" y="127"/>
                    </a:lnTo>
                    <a:lnTo>
                      <a:pt x="79" y="134"/>
                    </a:lnTo>
                    <a:lnTo>
                      <a:pt x="70" y="142"/>
                    </a:lnTo>
                    <a:lnTo>
                      <a:pt x="70" y="142"/>
                    </a:lnTo>
                    <a:lnTo>
                      <a:pt x="62" y="146"/>
                    </a:lnTo>
                    <a:lnTo>
                      <a:pt x="53" y="149"/>
                    </a:lnTo>
                    <a:lnTo>
                      <a:pt x="45" y="150"/>
                    </a:lnTo>
                    <a:lnTo>
                      <a:pt x="36" y="150"/>
                    </a:lnTo>
                    <a:lnTo>
                      <a:pt x="36" y="150"/>
                    </a:lnTo>
                    <a:lnTo>
                      <a:pt x="19" y="150"/>
                    </a:lnTo>
                    <a:lnTo>
                      <a:pt x="11" y="148"/>
                    </a:lnTo>
                    <a:lnTo>
                      <a:pt x="4" y="146"/>
                    </a:lnTo>
                    <a:lnTo>
                      <a:pt x="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1" name="Freeform 140">
                <a:extLst>
                  <a:ext uri="{FF2B5EF4-FFF2-40B4-BE49-F238E27FC236}">
                    <a16:creationId xmlns:a16="http://schemas.microsoft.com/office/drawing/2014/main" id="{F329BC3A-C1A6-5C4B-98D6-EBB890E6EC86}"/>
                  </a:ext>
                </a:extLst>
              </p:cNvPr>
              <p:cNvSpPr>
                <a:spLocks/>
              </p:cNvSpPr>
              <p:nvPr/>
            </p:nvSpPr>
            <p:spPr bwMode="auto">
              <a:xfrm>
                <a:off x="4809419" y="2163595"/>
                <a:ext cx="91049" cy="127125"/>
              </a:xfrm>
              <a:custGeom>
                <a:avLst/>
                <a:gdLst>
                  <a:gd name="T0" fmla="*/ 21 w 106"/>
                  <a:gd name="T1" fmla="*/ 16 h 148"/>
                  <a:gd name="T2" fmla="*/ 19 w 106"/>
                  <a:gd name="T3" fmla="*/ 10 h 148"/>
                  <a:gd name="T4" fmla="*/ 12 w 106"/>
                  <a:gd name="T5" fmla="*/ 6 h 148"/>
                  <a:gd name="T6" fmla="*/ 2 w 106"/>
                  <a:gd name="T7" fmla="*/ 4 h 148"/>
                  <a:gd name="T8" fmla="*/ 2 w 106"/>
                  <a:gd name="T9" fmla="*/ 2 h 148"/>
                  <a:gd name="T10" fmla="*/ 34 w 106"/>
                  <a:gd name="T11" fmla="*/ 2 h 148"/>
                  <a:gd name="T12" fmla="*/ 88 w 106"/>
                  <a:gd name="T13" fmla="*/ 2 h 148"/>
                  <a:gd name="T14" fmla="*/ 100 w 106"/>
                  <a:gd name="T15" fmla="*/ 0 h 148"/>
                  <a:gd name="T16" fmla="*/ 102 w 106"/>
                  <a:gd name="T17" fmla="*/ 2 h 148"/>
                  <a:gd name="T18" fmla="*/ 100 w 106"/>
                  <a:gd name="T19" fmla="*/ 14 h 148"/>
                  <a:gd name="T20" fmla="*/ 99 w 106"/>
                  <a:gd name="T21" fmla="*/ 27 h 148"/>
                  <a:gd name="T22" fmla="*/ 96 w 106"/>
                  <a:gd name="T23" fmla="*/ 31 h 148"/>
                  <a:gd name="T24" fmla="*/ 95 w 106"/>
                  <a:gd name="T25" fmla="*/ 28 h 148"/>
                  <a:gd name="T26" fmla="*/ 94 w 106"/>
                  <a:gd name="T27" fmla="*/ 20 h 148"/>
                  <a:gd name="T28" fmla="*/ 86 w 106"/>
                  <a:gd name="T29" fmla="*/ 15 h 148"/>
                  <a:gd name="T30" fmla="*/ 49 w 106"/>
                  <a:gd name="T31" fmla="*/ 12 h 148"/>
                  <a:gd name="T32" fmla="*/ 48 w 106"/>
                  <a:gd name="T33" fmla="*/ 15 h 148"/>
                  <a:gd name="T34" fmla="*/ 48 w 106"/>
                  <a:gd name="T35" fmla="*/ 64 h 148"/>
                  <a:gd name="T36" fmla="*/ 85 w 106"/>
                  <a:gd name="T37" fmla="*/ 64 h 148"/>
                  <a:gd name="T38" fmla="*/ 94 w 106"/>
                  <a:gd name="T39" fmla="*/ 61 h 148"/>
                  <a:gd name="T40" fmla="*/ 96 w 106"/>
                  <a:gd name="T41" fmla="*/ 58 h 148"/>
                  <a:gd name="T42" fmla="*/ 98 w 106"/>
                  <a:gd name="T43" fmla="*/ 60 h 148"/>
                  <a:gd name="T44" fmla="*/ 96 w 106"/>
                  <a:gd name="T45" fmla="*/ 74 h 148"/>
                  <a:gd name="T46" fmla="*/ 95 w 106"/>
                  <a:gd name="T47" fmla="*/ 90 h 148"/>
                  <a:gd name="T48" fmla="*/ 94 w 106"/>
                  <a:gd name="T49" fmla="*/ 91 h 148"/>
                  <a:gd name="T50" fmla="*/ 92 w 106"/>
                  <a:gd name="T51" fmla="*/ 90 h 148"/>
                  <a:gd name="T52" fmla="*/ 90 w 106"/>
                  <a:gd name="T53" fmla="*/ 81 h 148"/>
                  <a:gd name="T54" fmla="*/ 81 w 106"/>
                  <a:gd name="T55" fmla="*/ 76 h 148"/>
                  <a:gd name="T56" fmla="*/ 49 w 106"/>
                  <a:gd name="T57" fmla="*/ 74 h 148"/>
                  <a:gd name="T58" fmla="*/ 48 w 106"/>
                  <a:gd name="T59" fmla="*/ 91 h 148"/>
                  <a:gd name="T60" fmla="*/ 48 w 106"/>
                  <a:gd name="T61" fmla="*/ 120 h 148"/>
                  <a:gd name="T62" fmla="*/ 52 w 106"/>
                  <a:gd name="T63" fmla="*/ 131 h 148"/>
                  <a:gd name="T64" fmla="*/ 62 w 106"/>
                  <a:gd name="T65" fmla="*/ 136 h 148"/>
                  <a:gd name="T66" fmla="*/ 85 w 106"/>
                  <a:gd name="T67" fmla="*/ 136 h 148"/>
                  <a:gd name="T68" fmla="*/ 94 w 106"/>
                  <a:gd name="T69" fmla="*/ 133 h 148"/>
                  <a:gd name="T70" fmla="*/ 100 w 106"/>
                  <a:gd name="T71" fmla="*/ 126 h 148"/>
                  <a:gd name="T72" fmla="*/ 103 w 106"/>
                  <a:gd name="T73" fmla="*/ 118 h 148"/>
                  <a:gd name="T74" fmla="*/ 106 w 106"/>
                  <a:gd name="T75" fmla="*/ 118 h 148"/>
                  <a:gd name="T76" fmla="*/ 106 w 106"/>
                  <a:gd name="T77" fmla="*/ 122 h 148"/>
                  <a:gd name="T78" fmla="*/ 103 w 106"/>
                  <a:gd name="T79" fmla="*/ 143 h 148"/>
                  <a:gd name="T80" fmla="*/ 92 w 106"/>
                  <a:gd name="T81" fmla="*/ 148 h 148"/>
                  <a:gd name="T82" fmla="*/ 56 w 106"/>
                  <a:gd name="T83" fmla="*/ 147 h 148"/>
                  <a:gd name="T84" fmla="*/ 21 w 106"/>
                  <a:gd name="T85" fmla="*/ 147 h 148"/>
                  <a:gd name="T86" fmla="*/ 8 w 106"/>
                  <a:gd name="T87" fmla="*/ 147 h 148"/>
                  <a:gd name="T88" fmla="*/ 4 w 106"/>
                  <a:gd name="T89" fmla="*/ 145 h 148"/>
                  <a:gd name="T90" fmla="*/ 7 w 106"/>
                  <a:gd name="T91" fmla="*/ 143 h 148"/>
                  <a:gd name="T92" fmla="*/ 17 w 106"/>
                  <a:gd name="T93" fmla="*/ 141 h 148"/>
                  <a:gd name="T94" fmla="*/ 20 w 106"/>
                  <a:gd name="T95" fmla="*/ 132 h 148"/>
                  <a:gd name="T96" fmla="*/ 21 w 106"/>
                  <a:gd name="T97" fmla="*/ 5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48">
                    <a:moveTo>
                      <a:pt x="21" y="57"/>
                    </a:moveTo>
                    <a:lnTo>
                      <a:pt x="21" y="57"/>
                    </a:lnTo>
                    <a:lnTo>
                      <a:pt x="21" y="16"/>
                    </a:lnTo>
                    <a:lnTo>
                      <a:pt x="21" y="16"/>
                    </a:lnTo>
                    <a:lnTo>
                      <a:pt x="20" y="12"/>
                    </a:lnTo>
                    <a:lnTo>
                      <a:pt x="19" y="10"/>
                    </a:lnTo>
                    <a:lnTo>
                      <a:pt x="16" y="7"/>
                    </a:lnTo>
                    <a:lnTo>
                      <a:pt x="12" y="6"/>
                    </a:lnTo>
                    <a:lnTo>
                      <a:pt x="12" y="6"/>
                    </a:lnTo>
                    <a:lnTo>
                      <a:pt x="4" y="6"/>
                    </a:lnTo>
                    <a:lnTo>
                      <a:pt x="4" y="6"/>
                    </a:lnTo>
                    <a:lnTo>
                      <a:pt x="2" y="4"/>
                    </a:lnTo>
                    <a:lnTo>
                      <a:pt x="0" y="3"/>
                    </a:lnTo>
                    <a:lnTo>
                      <a:pt x="0" y="3"/>
                    </a:lnTo>
                    <a:lnTo>
                      <a:pt x="2" y="2"/>
                    </a:lnTo>
                    <a:lnTo>
                      <a:pt x="6" y="2"/>
                    </a:lnTo>
                    <a:lnTo>
                      <a:pt x="6" y="2"/>
                    </a:lnTo>
                    <a:lnTo>
                      <a:pt x="34" y="2"/>
                    </a:lnTo>
                    <a:lnTo>
                      <a:pt x="34" y="2"/>
                    </a:lnTo>
                    <a:lnTo>
                      <a:pt x="88" y="2"/>
                    </a:lnTo>
                    <a:lnTo>
                      <a:pt x="88" y="2"/>
                    </a:lnTo>
                    <a:lnTo>
                      <a:pt x="96" y="0"/>
                    </a:lnTo>
                    <a:lnTo>
                      <a:pt x="96" y="0"/>
                    </a:lnTo>
                    <a:lnTo>
                      <a:pt x="100" y="0"/>
                    </a:lnTo>
                    <a:lnTo>
                      <a:pt x="100" y="0"/>
                    </a:lnTo>
                    <a:lnTo>
                      <a:pt x="102" y="0"/>
                    </a:lnTo>
                    <a:lnTo>
                      <a:pt x="102" y="2"/>
                    </a:lnTo>
                    <a:lnTo>
                      <a:pt x="102" y="2"/>
                    </a:lnTo>
                    <a:lnTo>
                      <a:pt x="100" y="6"/>
                    </a:lnTo>
                    <a:lnTo>
                      <a:pt x="100" y="14"/>
                    </a:lnTo>
                    <a:lnTo>
                      <a:pt x="100" y="14"/>
                    </a:lnTo>
                    <a:lnTo>
                      <a:pt x="99" y="27"/>
                    </a:lnTo>
                    <a:lnTo>
                      <a:pt x="99" y="27"/>
                    </a:lnTo>
                    <a:lnTo>
                      <a:pt x="98" y="29"/>
                    </a:lnTo>
                    <a:lnTo>
                      <a:pt x="96" y="31"/>
                    </a:lnTo>
                    <a:lnTo>
                      <a:pt x="96" y="31"/>
                    </a:lnTo>
                    <a:lnTo>
                      <a:pt x="95" y="29"/>
                    </a:lnTo>
                    <a:lnTo>
                      <a:pt x="95" y="28"/>
                    </a:lnTo>
                    <a:lnTo>
                      <a:pt x="95" y="28"/>
                    </a:lnTo>
                    <a:lnTo>
                      <a:pt x="95" y="24"/>
                    </a:lnTo>
                    <a:lnTo>
                      <a:pt x="94" y="20"/>
                    </a:lnTo>
                    <a:lnTo>
                      <a:pt x="94" y="20"/>
                    </a:lnTo>
                    <a:lnTo>
                      <a:pt x="92" y="18"/>
                    </a:lnTo>
                    <a:lnTo>
                      <a:pt x="90" y="16"/>
                    </a:lnTo>
                    <a:lnTo>
                      <a:pt x="86" y="15"/>
                    </a:lnTo>
                    <a:lnTo>
                      <a:pt x="81" y="14"/>
                    </a:lnTo>
                    <a:lnTo>
                      <a:pt x="81" y="14"/>
                    </a:lnTo>
                    <a:lnTo>
                      <a:pt x="49" y="12"/>
                    </a:lnTo>
                    <a:lnTo>
                      <a:pt x="49" y="12"/>
                    </a:lnTo>
                    <a:lnTo>
                      <a:pt x="48" y="14"/>
                    </a:lnTo>
                    <a:lnTo>
                      <a:pt x="48" y="15"/>
                    </a:lnTo>
                    <a:lnTo>
                      <a:pt x="48" y="62"/>
                    </a:lnTo>
                    <a:lnTo>
                      <a:pt x="48" y="62"/>
                    </a:lnTo>
                    <a:lnTo>
                      <a:pt x="48" y="64"/>
                    </a:lnTo>
                    <a:lnTo>
                      <a:pt x="49" y="64"/>
                    </a:lnTo>
                    <a:lnTo>
                      <a:pt x="49" y="64"/>
                    </a:lnTo>
                    <a:lnTo>
                      <a:pt x="85" y="64"/>
                    </a:lnTo>
                    <a:lnTo>
                      <a:pt x="85" y="64"/>
                    </a:lnTo>
                    <a:lnTo>
                      <a:pt x="90" y="62"/>
                    </a:lnTo>
                    <a:lnTo>
                      <a:pt x="94" y="61"/>
                    </a:lnTo>
                    <a:lnTo>
                      <a:pt x="94" y="61"/>
                    </a:lnTo>
                    <a:lnTo>
                      <a:pt x="95" y="58"/>
                    </a:lnTo>
                    <a:lnTo>
                      <a:pt x="96" y="58"/>
                    </a:lnTo>
                    <a:lnTo>
                      <a:pt x="96" y="58"/>
                    </a:lnTo>
                    <a:lnTo>
                      <a:pt x="98" y="58"/>
                    </a:lnTo>
                    <a:lnTo>
                      <a:pt x="98" y="60"/>
                    </a:lnTo>
                    <a:lnTo>
                      <a:pt x="98" y="60"/>
                    </a:lnTo>
                    <a:lnTo>
                      <a:pt x="96" y="74"/>
                    </a:lnTo>
                    <a:lnTo>
                      <a:pt x="96" y="74"/>
                    </a:lnTo>
                    <a:lnTo>
                      <a:pt x="96" y="87"/>
                    </a:lnTo>
                    <a:lnTo>
                      <a:pt x="96" y="87"/>
                    </a:lnTo>
                    <a:lnTo>
                      <a:pt x="95" y="90"/>
                    </a:lnTo>
                    <a:lnTo>
                      <a:pt x="95" y="91"/>
                    </a:lnTo>
                    <a:lnTo>
                      <a:pt x="94" y="91"/>
                    </a:lnTo>
                    <a:lnTo>
                      <a:pt x="94" y="91"/>
                    </a:lnTo>
                    <a:lnTo>
                      <a:pt x="92" y="91"/>
                    </a:lnTo>
                    <a:lnTo>
                      <a:pt x="92" y="90"/>
                    </a:lnTo>
                    <a:lnTo>
                      <a:pt x="92" y="90"/>
                    </a:lnTo>
                    <a:lnTo>
                      <a:pt x="91" y="83"/>
                    </a:lnTo>
                    <a:lnTo>
                      <a:pt x="91" y="83"/>
                    </a:lnTo>
                    <a:lnTo>
                      <a:pt x="90" y="81"/>
                    </a:lnTo>
                    <a:lnTo>
                      <a:pt x="88" y="78"/>
                    </a:lnTo>
                    <a:lnTo>
                      <a:pt x="85" y="77"/>
                    </a:lnTo>
                    <a:lnTo>
                      <a:pt x="81" y="76"/>
                    </a:lnTo>
                    <a:lnTo>
                      <a:pt x="81" y="76"/>
                    </a:lnTo>
                    <a:lnTo>
                      <a:pt x="49" y="74"/>
                    </a:lnTo>
                    <a:lnTo>
                      <a:pt x="49" y="74"/>
                    </a:lnTo>
                    <a:lnTo>
                      <a:pt x="48" y="76"/>
                    </a:lnTo>
                    <a:lnTo>
                      <a:pt x="48" y="77"/>
                    </a:lnTo>
                    <a:lnTo>
                      <a:pt x="48" y="91"/>
                    </a:lnTo>
                    <a:lnTo>
                      <a:pt x="48" y="91"/>
                    </a:lnTo>
                    <a:lnTo>
                      <a:pt x="48" y="120"/>
                    </a:lnTo>
                    <a:lnTo>
                      <a:pt x="48" y="120"/>
                    </a:lnTo>
                    <a:lnTo>
                      <a:pt x="48" y="126"/>
                    </a:lnTo>
                    <a:lnTo>
                      <a:pt x="49" y="128"/>
                    </a:lnTo>
                    <a:lnTo>
                      <a:pt x="52" y="131"/>
                    </a:lnTo>
                    <a:lnTo>
                      <a:pt x="54" y="133"/>
                    </a:lnTo>
                    <a:lnTo>
                      <a:pt x="57" y="135"/>
                    </a:lnTo>
                    <a:lnTo>
                      <a:pt x="62" y="136"/>
                    </a:lnTo>
                    <a:lnTo>
                      <a:pt x="75" y="136"/>
                    </a:lnTo>
                    <a:lnTo>
                      <a:pt x="75" y="136"/>
                    </a:lnTo>
                    <a:lnTo>
                      <a:pt x="85" y="136"/>
                    </a:lnTo>
                    <a:lnTo>
                      <a:pt x="88" y="135"/>
                    </a:lnTo>
                    <a:lnTo>
                      <a:pt x="94" y="133"/>
                    </a:lnTo>
                    <a:lnTo>
                      <a:pt x="94" y="133"/>
                    </a:lnTo>
                    <a:lnTo>
                      <a:pt x="96" y="132"/>
                    </a:lnTo>
                    <a:lnTo>
                      <a:pt x="99" y="130"/>
                    </a:lnTo>
                    <a:lnTo>
                      <a:pt x="100" y="126"/>
                    </a:lnTo>
                    <a:lnTo>
                      <a:pt x="102" y="120"/>
                    </a:lnTo>
                    <a:lnTo>
                      <a:pt x="102" y="120"/>
                    </a:lnTo>
                    <a:lnTo>
                      <a:pt x="103" y="118"/>
                    </a:lnTo>
                    <a:lnTo>
                      <a:pt x="104" y="116"/>
                    </a:lnTo>
                    <a:lnTo>
                      <a:pt x="104" y="116"/>
                    </a:lnTo>
                    <a:lnTo>
                      <a:pt x="106" y="118"/>
                    </a:lnTo>
                    <a:lnTo>
                      <a:pt x="106" y="119"/>
                    </a:lnTo>
                    <a:lnTo>
                      <a:pt x="106" y="122"/>
                    </a:lnTo>
                    <a:lnTo>
                      <a:pt x="106" y="122"/>
                    </a:lnTo>
                    <a:lnTo>
                      <a:pt x="106" y="132"/>
                    </a:lnTo>
                    <a:lnTo>
                      <a:pt x="103" y="143"/>
                    </a:lnTo>
                    <a:lnTo>
                      <a:pt x="103" y="143"/>
                    </a:lnTo>
                    <a:lnTo>
                      <a:pt x="102" y="145"/>
                    </a:lnTo>
                    <a:lnTo>
                      <a:pt x="100" y="147"/>
                    </a:lnTo>
                    <a:lnTo>
                      <a:pt x="92" y="148"/>
                    </a:lnTo>
                    <a:lnTo>
                      <a:pt x="92" y="148"/>
                    </a:lnTo>
                    <a:lnTo>
                      <a:pt x="56" y="147"/>
                    </a:lnTo>
                    <a:lnTo>
                      <a:pt x="56" y="147"/>
                    </a:lnTo>
                    <a:lnTo>
                      <a:pt x="33" y="147"/>
                    </a:lnTo>
                    <a:lnTo>
                      <a:pt x="33" y="147"/>
                    </a:lnTo>
                    <a:lnTo>
                      <a:pt x="21" y="147"/>
                    </a:lnTo>
                    <a:lnTo>
                      <a:pt x="21" y="147"/>
                    </a:lnTo>
                    <a:lnTo>
                      <a:pt x="8" y="147"/>
                    </a:lnTo>
                    <a:lnTo>
                      <a:pt x="8" y="147"/>
                    </a:lnTo>
                    <a:lnTo>
                      <a:pt x="6" y="147"/>
                    </a:lnTo>
                    <a:lnTo>
                      <a:pt x="4" y="145"/>
                    </a:lnTo>
                    <a:lnTo>
                      <a:pt x="4" y="145"/>
                    </a:lnTo>
                    <a:lnTo>
                      <a:pt x="4" y="144"/>
                    </a:lnTo>
                    <a:lnTo>
                      <a:pt x="7" y="143"/>
                    </a:lnTo>
                    <a:lnTo>
                      <a:pt x="7" y="143"/>
                    </a:lnTo>
                    <a:lnTo>
                      <a:pt x="15" y="143"/>
                    </a:lnTo>
                    <a:lnTo>
                      <a:pt x="15" y="143"/>
                    </a:lnTo>
                    <a:lnTo>
                      <a:pt x="17" y="141"/>
                    </a:lnTo>
                    <a:lnTo>
                      <a:pt x="19" y="139"/>
                    </a:lnTo>
                    <a:lnTo>
                      <a:pt x="20" y="132"/>
                    </a:lnTo>
                    <a:lnTo>
                      <a:pt x="20" y="132"/>
                    </a:lnTo>
                    <a:lnTo>
                      <a:pt x="21" y="115"/>
                    </a:lnTo>
                    <a:lnTo>
                      <a:pt x="21" y="91"/>
                    </a:lnTo>
                    <a:lnTo>
                      <a:pt x="21"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2" name="Freeform 141">
                <a:extLst>
                  <a:ext uri="{FF2B5EF4-FFF2-40B4-BE49-F238E27FC236}">
                    <a16:creationId xmlns:a16="http://schemas.microsoft.com/office/drawing/2014/main" id="{B8BD4648-C1AD-7B47-A7DA-95C72FAD73E6}"/>
                  </a:ext>
                </a:extLst>
              </p:cNvPr>
              <p:cNvSpPr>
                <a:spLocks/>
              </p:cNvSpPr>
              <p:nvPr/>
            </p:nvSpPr>
            <p:spPr bwMode="auto">
              <a:xfrm>
                <a:off x="4909916" y="2161877"/>
                <a:ext cx="145164" cy="129702"/>
              </a:xfrm>
              <a:custGeom>
                <a:avLst/>
                <a:gdLst>
                  <a:gd name="T0" fmla="*/ 36 w 169"/>
                  <a:gd name="T1" fmla="*/ 122 h 151"/>
                  <a:gd name="T2" fmla="*/ 37 w 169"/>
                  <a:gd name="T3" fmla="*/ 138 h 151"/>
                  <a:gd name="T4" fmla="*/ 43 w 169"/>
                  <a:gd name="T5" fmla="*/ 143 h 151"/>
                  <a:gd name="T6" fmla="*/ 48 w 169"/>
                  <a:gd name="T7" fmla="*/ 145 h 151"/>
                  <a:gd name="T8" fmla="*/ 53 w 169"/>
                  <a:gd name="T9" fmla="*/ 145 h 151"/>
                  <a:gd name="T10" fmla="*/ 56 w 169"/>
                  <a:gd name="T11" fmla="*/ 147 h 151"/>
                  <a:gd name="T12" fmla="*/ 54 w 169"/>
                  <a:gd name="T13" fmla="*/ 149 h 151"/>
                  <a:gd name="T14" fmla="*/ 52 w 169"/>
                  <a:gd name="T15" fmla="*/ 149 h 151"/>
                  <a:gd name="T16" fmla="*/ 25 w 169"/>
                  <a:gd name="T17" fmla="*/ 149 h 151"/>
                  <a:gd name="T18" fmla="*/ 4 w 169"/>
                  <a:gd name="T19" fmla="*/ 149 h 151"/>
                  <a:gd name="T20" fmla="*/ 0 w 169"/>
                  <a:gd name="T21" fmla="*/ 149 h 151"/>
                  <a:gd name="T22" fmla="*/ 0 w 169"/>
                  <a:gd name="T23" fmla="*/ 147 h 151"/>
                  <a:gd name="T24" fmla="*/ 3 w 169"/>
                  <a:gd name="T25" fmla="*/ 145 h 151"/>
                  <a:gd name="T26" fmla="*/ 12 w 169"/>
                  <a:gd name="T27" fmla="*/ 145 h 151"/>
                  <a:gd name="T28" fmla="*/ 15 w 169"/>
                  <a:gd name="T29" fmla="*/ 142 h 151"/>
                  <a:gd name="T30" fmla="*/ 18 w 169"/>
                  <a:gd name="T31" fmla="*/ 132 h 151"/>
                  <a:gd name="T32" fmla="*/ 20 w 169"/>
                  <a:gd name="T33" fmla="*/ 6 h 151"/>
                  <a:gd name="T34" fmla="*/ 22 w 169"/>
                  <a:gd name="T35" fmla="*/ 2 h 151"/>
                  <a:gd name="T36" fmla="*/ 23 w 169"/>
                  <a:gd name="T37" fmla="*/ 0 h 151"/>
                  <a:gd name="T38" fmla="*/ 25 w 169"/>
                  <a:gd name="T39" fmla="*/ 1 h 151"/>
                  <a:gd name="T40" fmla="*/ 32 w 169"/>
                  <a:gd name="T41" fmla="*/ 6 h 151"/>
                  <a:gd name="T42" fmla="*/ 94 w 169"/>
                  <a:gd name="T43" fmla="*/ 68 h 151"/>
                  <a:gd name="T44" fmla="*/ 136 w 169"/>
                  <a:gd name="T45" fmla="*/ 112 h 151"/>
                  <a:gd name="T46" fmla="*/ 135 w 169"/>
                  <a:gd name="T47" fmla="*/ 26 h 151"/>
                  <a:gd name="T48" fmla="*/ 135 w 169"/>
                  <a:gd name="T49" fmla="*/ 18 h 151"/>
                  <a:gd name="T50" fmla="*/ 132 w 169"/>
                  <a:gd name="T51" fmla="*/ 10 h 151"/>
                  <a:gd name="T52" fmla="*/ 128 w 169"/>
                  <a:gd name="T53" fmla="*/ 9 h 151"/>
                  <a:gd name="T54" fmla="*/ 118 w 169"/>
                  <a:gd name="T55" fmla="*/ 8 h 151"/>
                  <a:gd name="T56" fmla="*/ 115 w 169"/>
                  <a:gd name="T57" fmla="*/ 6 h 151"/>
                  <a:gd name="T58" fmla="*/ 115 w 169"/>
                  <a:gd name="T59" fmla="*/ 5 h 151"/>
                  <a:gd name="T60" fmla="*/ 116 w 169"/>
                  <a:gd name="T61" fmla="*/ 4 h 151"/>
                  <a:gd name="T62" fmla="*/ 120 w 169"/>
                  <a:gd name="T63" fmla="*/ 4 h 151"/>
                  <a:gd name="T64" fmla="*/ 145 w 169"/>
                  <a:gd name="T65" fmla="*/ 4 h 151"/>
                  <a:gd name="T66" fmla="*/ 165 w 169"/>
                  <a:gd name="T67" fmla="*/ 4 h 151"/>
                  <a:gd name="T68" fmla="*/ 169 w 169"/>
                  <a:gd name="T69" fmla="*/ 5 h 151"/>
                  <a:gd name="T70" fmla="*/ 169 w 169"/>
                  <a:gd name="T71" fmla="*/ 6 h 151"/>
                  <a:gd name="T72" fmla="*/ 166 w 169"/>
                  <a:gd name="T73" fmla="*/ 8 h 151"/>
                  <a:gd name="T74" fmla="*/ 160 w 169"/>
                  <a:gd name="T75" fmla="*/ 8 h 151"/>
                  <a:gd name="T76" fmla="*/ 155 w 169"/>
                  <a:gd name="T77" fmla="*/ 13 h 151"/>
                  <a:gd name="T78" fmla="*/ 152 w 169"/>
                  <a:gd name="T79" fmla="*/ 24 h 151"/>
                  <a:gd name="T80" fmla="*/ 151 w 169"/>
                  <a:gd name="T81" fmla="*/ 146 h 151"/>
                  <a:gd name="T82" fmla="*/ 147 w 169"/>
                  <a:gd name="T83" fmla="*/ 151 h 151"/>
                  <a:gd name="T84" fmla="*/ 143 w 169"/>
                  <a:gd name="T85" fmla="*/ 150 h 151"/>
                  <a:gd name="T86" fmla="*/ 139 w 169"/>
                  <a:gd name="T87" fmla="*/ 147 h 151"/>
                  <a:gd name="T88" fmla="*/ 81 w 169"/>
                  <a:gd name="T89" fmla="*/ 92 h 151"/>
                  <a:gd name="T90" fmla="*/ 33 w 169"/>
                  <a:gd name="T91" fmla="*/ 45 h 151"/>
                  <a:gd name="T92" fmla="*/ 36 w 169"/>
                  <a:gd name="T93" fmla="*/ 12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51">
                    <a:moveTo>
                      <a:pt x="36" y="122"/>
                    </a:moveTo>
                    <a:lnTo>
                      <a:pt x="36" y="122"/>
                    </a:lnTo>
                    <a:lnTo>
                      <a:pt x="36" y="133"/>
                    </a:lnTo>
                    <a:lnTo>
                      <a:pt x="37" y="138"/>
                    </a:lnTo>
                    <a:lnTo>
                      <a:pt x="40" y="142"/>
                    </a:lnTo>
                    <a:lnTo>
                      <a:pt x="43" y="143"/>
                    </a:lnTo>
                    <a:lnTo>
                      <a:pt x="43" y="143"/>
                    </a:lnTo>
                    <a:lnTo>
                      <a:pt x="48" y="145"/>
                    </a:lnTo>
                    <a:lnTo>
                      <a:pt x="53" y="145"/>
                    </a:lnTo>
                    <a:lnTo>
                      <a:pt x="53" y="145"/>
                    </a:lnTo>
                    <a:lnTo>
                      <a:pt x="56" y="146"/>
                    </a:lnTo>
                    <a:lnTo>
                      <a:pt x="56" y="147"/>
                    </a:lnTo>
                    <a:lnTo>
                      <a:pt x="56" y="147"/>
                    </a:lnTo>
                    <a:lnTo>
                      <a:pt x="54" y="149"/>
                    </a:lnTo>
                    <a:lnTo>
                      <a:pt x="52" y="149"/>
                    </a:lnTo>
                    <a:lnTo>
                      <a:pt x="52" y="149"/>
                    </a:lnTo>
                    <a:lnTo>
                      <a:pt x="25" y="149"/>
                    </a:lnTo>
                    <a:lnTo>
                      <a:pt x="25" y="149"/>
                    </a:lnTo>
                    <a:lnTo>
                      <a:pt x="4" y="149"/>
                    </a:lnTo>
                    <a:lnTo>
                      <a:pt x="4" y="149"/>
                    </a:lnTo>
                    <a:lnTo>
                      <a:pt x="0" y="149"/>
                    </a:lnTo>
                    <a:lnTo>
                      <a:pt x="0" y="149"/>
                    </a:lnTo>
                    <a:lnTo>
                      <a:pt x="0" y="147"/>
                    </a:lnTo>
                    <a:lnTo>
                      <a:pt x="0" y="147"/>
                    </a:lnTo>
                    <a:lnTo>
                      <a:pt x="0" y="146"/>
                    </a:lnTo>
                    <a:lnTo>
                      <a:pt x="3" y="145"/>
                    </a:lnTo>
                    <a:lnTo>
                      <a:pt x="3" y="145"/>
                    </a:lnTo>
                    <a:lnTo>
                      <a:pt x="12" y="145"/>
                    </a:lnTo>
                    <a:lnTo>
                      <a:pt x="12" y="145"/>
                    </a:lnTo>
                    <a:lnTo>
                      <a:pt x="15" y="142"/>
                    </a:lnTo>
                    <a:lnTo>
                      <a:pt x="18" y="138"/>
                    </a:lnTo>
                    <a:lnTo>
                      <a:pt x="18" y="132"/>
                    </a:lnTo>
                    <a:lnTo>
                      <a:pt x="18" y="121"/>
                    </a:lnTo>
                    <a:lnTo>
                      <a:pt x="20" y="6"/>
                    </a:lnTo>
                    <a:lnTo>
                      <a:pt x="20" y="6"/>
                    </a:lnTo>
                    <a:lnTo>
                      <a:pt x="22" y="2"/>
                    </a:lnTo>
                    <a:lnTo>
                      <a:pt x="22" y="1"/>
                    </a:lnTo>
                    <a:lnTo>
                      <a:pt x="23" y="0"/>
                    </a:lnTo>
                    <a:lnTo>
                      <a:pt x="23" y="0"/>
                    </a:lnTo>
                    <a:lnTo>
                      <a:pt x="25" y="1"/>
                    </a:lnTo>
                    <a:lnTo>
                      <a:pt x="27" y="2"/>
                    </a:lnTo>
                    <a:lnTo>
                      <a:pt x="32" y="6"/>
                    </a:lnTo>
                    <a:lnTo>
                      <a:pt x="32" y="6"/>
                    </a:lnTo>
                    <a:lnTo>
                      <a:pt x="94" y="68"/>
                    </a:lnTo>
                    <a:lnTo>
                      <a:pt x="94" y="68"/>
                    </a:lnTo>
                    <a:lnTo>
                      <a:pt x="136" y="112"/>
                    </a:lnTo>
                    <a:lnTo>
                      <a:pt x="137" y="112"/>
                    </a:lnTo>
                    <a:lnTo>
                      <a:pt x="135" y="26"/>
                    </a:lnTo>
                    <a:lnTo>
                      <a:pt x="135" y="26"/>
                    </a:lnTo>
                    <a:lnTo>
                      <a:pt x="135" y="18"/>
                    </a:lnTo>
                    <a:lnTo>
                      <a:pt x="133" y="13"/>
                    </a:lnTo>
                    <a:lnTo>
                      <a:pt x="132" y="10"/>
                    </a:lnTo>
                    <a:lnTo>
                      <a:pt x="128" y="9"/>
                    </a:lnTo>
                    <a:lnTo>
                      <a:pt x="128" y="9"/>
                    </a:lnTo>
                    <a:lnTo>
                      <a:pt x="123" y="8"/>
                    </a:lnTo>
                    <a:lnTo>
                      <a:pt x="118" y="8"/>
                    </a:lnTo>
                    <a:lnTo>
                      <a:pt x="118" y="8"/>
                    </a:lnTo>
                    <a:lnTo>
                      <a:pt x="115" y="6"/>
                    </a:lnTo>
                    <a:lnTo>
                      <a:pt x="115" y="5"/>
                    </a:lnTo>
                    <a:lnTo>
                      <a:pt x="115" y="5"/>
                    </a:lnTo>
                    <a:lnTo>
                      <a:pt x="115" y="5"/>
                    </a:lnTo>
                    <a:lnTo>
                      <a:pt x="116" y="4"/>
                    </a:lnTo>
                    <a:lnTo>
                      <a:pt x="120" y="4"/>
                    </a:lnTo>
                    <a:lnTo>
                      <a:pt x="120" y="4"/>
                    </a:lnTo>
                    <a:lnTo>
                      <a:pt x="145" y="4"/>
                    </a:lnTo>
                    <a:lnTo>
                      <a:pt x="145" y="4"/>
                    </a:lnTo>
                    <a:lnTo>
                      <a:pt x="165" y="4"/>
                    </a:lnTo>
                    <a:lnTo>
                      <a:pt x="165" y="4"/>
                    </a:lnTo>
                    <a:lnTo>
                      <a:pt x="168" y="4"/>
                    </a:lnTo>
                    <a:lnTo>
                      <a:pt x="169" y="5"/>
                    </a:lnTo>
                    <a:lnTo>
                      <a:pt x="169" y="5"/>
                    </a:lnTo>
                    <a:lnTo>
                      <a:pt x="169" y="6"/>
                    </a:lnTo>
                    <a:lnTo>
                      <a:pt x="166" y="8"/>
                    </a:lnTo>
                    <a:lnTo>
                      <a:pt x="166" y="8"/>
                    </a:lnTo>
                    <a:lnTo>
                      <a:pt x="160" y="8"/>
                    </a:lnTo>
                    <a:lnTo>
                      <a:pt x="160" y="8"/>
                    </a:lnTo>
                    <a:lnTo>
                      <a:pt x="156" y="10"/>
                    </a:lnTo>
                    <a:lnTo>
                      <a:pt x="155" y="13"/>
                    </a:lnTo>
                    <a:lnTo>
                      <a:pt x="153" y="17"/>
                    </a:lnTo>
                    <a:lnTo>
                      <a:pt x="152" y="24"/>
                    </a:lnTo>
                    <a:lnTo>
                      <a:pt x="151" y="146"/>
                    </a:lnTo>
                    <a:lnTo>
                      <a:pt x="151" y="146"/>
                    </a:lnTo>
                    <a:lnTo>
                      <a:pt x="149" y="150"/>
                    </a:lnTo>
                    <a:lnTo>
                      <a:pt x="147" y="151"/>
                    </a:lnTo>
                    <a:lnTo>
                      <a:pt x="147" y="151"/>
                    </a:lnTo>
                    <a:lnTo>
                      <a:pt x="143" y="150"/>
                    </a:lnTo>
                    <a:lnTo>
                      <a:pt x="139" y="147"/>
                    </a:lnTo>
                    <a:lnTo>
                      <a:pt x="139" y="147"/>
                    </a:lnTo>
                    <a:lnTo>
                      <a:pt x="81" y="92"/>
                    </a:lnTo>
                    <a:lnTo>
                      <a:pt x="81" y="92"/>
                    </a:lnTo>
                    <a:lnTo>
                      <a:pt x="51" y="62"/>
                    </a:lnTo>
                    <a:lnTo>
                      <a:pt x="33" y="45"/>
                    </a:lnTo>
                    <a:lnTo>
                      <a:pt x="33" y="45"/>
                    </a:lnTo>
                    <a:lnTo>
                      <a:pt x="36"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3" name="Freeform 142">
                <a:extLst>
                  <a:ext uri="{FF2B5EF4-FFF2-40B4-BE49-F238E27FC236}">
                    <a16:creationId xmlns:a16="http://schemas.microsoft.com/office/drawing/2014/main" id="{C8154FF5-F741-7C4E-A7B0-551084749F60}"/>
                  </a:ext>
                </a:extLst>
              </p:cNvPr>
              <p:cNvSpPr>
                <a:spLocks/>
              </p:cNvSpPr>
              <p:nvPr/>
            </p:nvSpPr>
            <p:spPr bwMode="auto">
              <a:xfrm>
                <a:off x="5058516" y="2162736"/>
                <a:ext cx="116818" cy="127125"/>
              </a:xfrm>
              <a:custGeom>
                <a:avLst/>
                <a:gdLst>
                  <a:gd name="T0" fmla="*/ 26 w 136"/>
                  <a:gd name="T1" fmla="*/ 15 h 148"/>
                  <a:gd name="T2" fmla="*/ 18 w 136"/>
                  <a:gd name="T3" fmla="*/ 16 h 148"/>
                  <a:gd name="T4" fmla="*/ 9 w 136"/>
                  <a:gd name="T5" fmla="*/ 19 h 148"/>
                  <a:gd name="T6" fmla="*/ 7 w 136"/>
                  <a:gd name="T7" fmla="*/ 21 h 148"/>
                  <a:gd name="T8" fmla="*/ 4 w 136"/>
                  <a:gd name="T9" fmla="*/ 28 h 148"/>
                  <a:gd name="T10" fmla="*/ 3 w 136"/>
                  <a:gd name="T11" fmla="*/ 29 h 148"/>
                  <a:gd name="T12" fmla="*/ 1 w 136"/>
                  <a:gd name="T13" fmla="*/ 30 h 148"/>
                  <a:gd name="T14" fmla="*/ 0 w 136"/>
                  <a:gd name="T15" fmla="*/ 26 h 148"/>
                  <a:gd name="T16" fmla="*/ 1 w 136"/>
                  <a:gd name="T17" fmla="*/ 15 h 148"/>
                  <a:gd name="T18" fmla="*/ 4 w 136"/>
                  <a:gd name="T19" fmla="*/ 4 h 148"/>
                  <a:gd name="T20" fmla="*/ 7 w 136"/>
                  <a:gd name="T21" fmla="*/ 0 h 148"/>
                  <a:gd name="T22" fmla="*/ 9 w 136"/>
                  <a:gd name="T23" fmla="*/ 0 h 148"/>
                  <a:gd name="T24" fmla="*/ 14 w 136"/>
                  <a:gd name="T25" fmla="*/ 3 h 148"/>
                  <a:gd name="T26" fmla="*/ 116 w 136"/>
                  <a:gd name="T27" fmla="*/ 3 h 148"/>
                  <a:gd name="T28" fmla="*/ 129 w 136"/>
                  <a:gd name="T29" fmla="*/ 3 h 148"/>
                  <a:gd name="T30" fmla="*/ 134 w 136"/>
                  <a:gd name="T31" fmla="*/ 1 h 148"/>
                  <a:gd name="T32" fmla="*/ 136 w 136"/>
                  <a:gd name="T33" fmla="*/ 3 h 148"/>
                  <a:gd name="T34" fmla="*/ 136 w 136"/>
                  <a:gd name="T35" fmla="*/ 5 h 148"/>
                  <a:gd name="T36" fmla="*/ 136 w 136"/>
                  <a:gd name="T37" fmla="*/ 29 h 148"/>
                  <a:gd name="T38" fmla="*/ 134 w 136"/>
                  <a:gd name="T39" fmla="*/ 32 h 148"/>
                  <a:gd name="T40" fmla="*/ 132 w 136"/>
                  <a:gd name="T41" fmla="*/ 30 h 148"/>
                  <a:gd name="T42" fmla="*/ 132 w 136"/>
                  <a:gd name="T43" fmla="*/ 26 h 148"/>
                  <a:gd name="T44" fmla="*/ 130 w 136"/>
                  <a:gd name="T45" fmla="*/ 23 h 148"/>
                  <a:gd name="T46" fmla="*/ 119 w 136"/>
                  <a:gd name="T47" fmla="*/ 16 h 148"/>
                  <a:gd name="T48" fmla="*/ 83 w 136"/>
                  <a:gd name="T49" fmla="*/ 15 h 148"/>
                  <a:gd name="T50" fmla="*/ 83 w 136"/>
                  <a:gd name="T51" fmla="*/ 92 h 148"/>
                  <a:gd name="T52" fmla="*/ 84 w 136"/>
                  <a:gd name="T53" fmla="*/ 133 h 148"/>
                  <a:gd name="T54" fmla="*/ 84 w 136"/>
                  <a:gd name="T55" fmla="*/ 137 h 148"/>
                  <a:gd name="T56" fmla="*/ 88 w 136"/>
                  <a:gd name="T57" fmla="*/ 142 h 148"/>
                  <a:gd name="T58" fmla="*/ 91 w 136"/>
                  <a:gd name="T59" fmla="*/ 144 h 148"/>
                  <a:gd name="T60" fmla="*/ 101 w 136"/>
                  <a:gd name="T61" fmla="*/ 144 h 148"/>
                  <a:gd name="T62" fmla="*/ 105 w 136"/>
                  <a:gd name="T63" fmla="*/ 146 h 148"/>
                  <a:gd name="T64" fmla="*/ 104 w 136"/>
                  <a:gd name="T65" fmla="*/ 148 h 148"/>
                  <a:gd name="T66" fmla="*/ 101 w 136"/>
                  <a:gd name="T67" fmla="*/ 148 h 148"/>
                  <a:gd name="T68" fmla="*/ 68 w 136"/>
                  <a:gd name="T69" fmla="*/ 148 h 148"/>
                  <a:gd name="T70" fmla="*/ 42 w 136"/>
                  <a:gd name="T71" fmla="*/ 148 h 148"/>
                  <a:gd name="T72" fmla="*/ 39 w 136"/>
                  <a:gd name="T73" fmla="*/ 146 h 148"/>
                  <a:gd name="T74" fmla="*/ 39 w 136"/>
                  <a:gd name="T75" fmla="*/ 145 h 148"/>
                  <a:gd name="T76" fmla="*/ 42 w 136"/>
                  <a:gd name="T77" fmla="*/ 144 h 148"/>
                  <a:gd name="T78" fmla="*/ 49 w 136"/>
                  <a:gd name="T79" fmla="*/ 144 h 148"/>
                  <a:gd name="T80" fmla="*/ 53 w 136"/>
                  <a:gd name="T81" fmla="*/ 140 h 148"/>
                  <a:gd name="T82" fmla="*/ 55 w 136"/>
                  <a:gd name="T83" fmla="*/ 133 h 148"/>
                  <a:gd name="T84" fmla="*/ 55 w 136"/>
                  <a:gd name="T85" fmla="*/ 9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 h="148">
                    <a:moveTo>
                      <a:pt x="55" y="15"/>
                    </a:moveTo>
                    <a:lnTo>
                      <a:pt x="26" y="15"/>
                    </a:lnTo>
                    <a:lnTo>
                      <a:pt x="26" y="15"/>
                    </a:lnTo>
                    <a:lnTo>
                      <a:pt x="18" y="16"/>
                    </a:lnTo>
                    <a:lnTo>
                      <a:pt x="13" y="16"/>
                    </a:lnTo>
                    <a:lnTo>
                      <a:pt x="9" y="19"/>
                    </a:lnTo>
                    <a:lnTo>
                      <a:pt x="7" y="21"/>
                    </a:lnTo>
                    <a:lnTo>
                      <a:pt x="7" y="21"/>
                    </a:lnTo>
                    <a:lnTo>
                      <a:pt x="5" y="25"/>
                    </a:lnTo>
                    <a:lnTo>
                      <a:pt x="4" y="28"/>
                    </a:lnTo>
                    <a:lnTo>
                      <a:pt x="4" y="28"/>
                    </a:lnTo>
                    <a:lnTo>
                      <a:pt x="3" y="29"/>
                    </a:lnTo>
                    <a:lnTo>
                      <a:pt x="1" y="30"/>
                    </a:lnTo>
                    <a:lnTo>
                      <a:pt x="1" y="30"/>
                    </a:lnTo>
                    <a:lnTo>
                      <a:pt x="0" y="29"/>
                    </a:lnTo>
                    <a:lnTo>
                      <a:pt x="0" y="26"/>
                    </a:lnTo>
                    <a:lnTo>
                      <a:pt x="0" y="26"/>
                    </a:lnTo>
                    <a:lnTo>
                      <a:pt x="1" y="15"/>
                    </a:lnTo>
                    <a:lnTo>
                      <a:pt x="4" y="4"/>
                    </a:lnTo>
                    <a:lnTo>
                      <a:pt x="4" y="4"/>
                    </a:lnTo>
                    <a:lnTo>
                      <a:pt x="5" y="0"/>
                    </a:lnTo>
                    <a:lnTo>
                      <a:pt x="7" y="0"/>
                    </a:lnTo>
                    <a:lnTo>
                      <a:pt x="7" y="0"/>
                    </a:lnTo>
                    <a:lnTo>
                      <a:pt x="9" y="0"/>
                    </a:lnTo>
                    <a:lnTo>
                      <a:pt x="14" y="3"/>
                    </a:lnTo>
                    <a:lnTo>
                      <a:pt x="14" y="3"/>
                    </a:lnTo>
                    <a:lnTo>
                      <a:pt x="34" y="3"/>
                    </a:lnTo>
                    <a:lnTo>
                      <a:pt x="116" y="3"/>
                    </a:lnTo>
                    <a:lnTo>
                      <a:pt x="116" y="3"/>
                    </a:lnTo>
                    <a:lnTo>
                      <a:pt x="129" y="3"/>
                    </a:lnTo>
                    <a:lnTo>
                      <a:pt x="129" y="3"/>
                    </a:lnTo>
                    <a:lnTo>
                      <a:pt x="134" y="1"/>
                    </a:lnTo>
                    <a:lnTo>
                      <a:pt x="134" y="1"/>
                    </a:lnTo>
                    <a:lnTo>
                      <a:pt x="136" y="3"/>
                    </a:lnTo>
                    <a:lnTo>
                      <a:pt x="136" y="5"/>
                    </a:lnTo>
                    <a:lnTo>
                      <a:pt x="136" y="5"/>
                    </a:lnTo>
                    <a:lnTo>
                      <a:pt x="136" y="29"/>
                    </a:lnTo>
                    <a:lnTo>
                      <a:pt x="136" y="29"/>
                    </a:lnTo>
                    <a:lnTo>
                      <a:pt x="136" y="30"/>
                    </a:lnTo>
                    <a:lnTo>
                      <a:pt x="134" y="32"/>
                    </a:lnTo>
                    <a:lnTo>
                      <a:pt x="134" y="32"/>
                    </a:lnTo>
                    <a:lnTo>
                      <a:pt x="132" y="30"/>
                    </a:lnTo>
                    <a:lnTo>
                      <a:pt x="132" y="28"/>
                    </a:lnTo>
                    <a:lnTo>
                      <a:pt x="132" y="26"/>
                    </a:lnTo>
                    <a:lnTo>
                      <a:pt x="132" y="26"/>
                    </a:lnTo>
                    <a:lnTo>
                      <a:pt x="130" y="23"/>
                    </a:lnTo>
                    <a:lnTo>
                      <a:pt x="126" y="19"/>
                    </a:lnTo>
                    <a:lnTo>
                      <a:pt x="119" y="16"/>
                    </a:lnTo>
                    <a:lnTo>
                      <a:pt x="108" y="15"/>
                    </a:lnTo>
                    <a:lnTo>
                      <a:pt x="83" y="15"/>
                    </a:lnTo>
                    <a:lnTo>
                      <a:pt x="83" y="92"/>
                    </a:lnTo>
                    <a:lnTo>
                      <a:pt x="83" y="92"/>
                    </a:lnTo>
                    <a:lnTo>
                      <a:pt x="83" y="116"/>
                    </a:lnTo>
                    <a:lnTo>
                      <a:pt x="84" y="133"/>
                    </a:lnTo>
                    <a:lnTo>
                      <a:pt x="84" y="133"/>
                    </a:lnTo>
                    <a:lnTo>
                      <a:pt x="84" y="137"/>
                    </a:lnTo>
                    <a:lnTo>
                      <a:pt x="86" y="140"/>
                    </a:lnTo>
                    <a:lnTo>
                      <a:pt x="88" y="142"/>
                    </a:lnTo>
                    <a:lnTo>
                      <a:pt x="91" y="144"/>
                    </a:lnTo>
                    <a:lnTo>
                      <a:pt x="91" y="144"/>
                    </a:lnTo>
                    <a:lnTo>
                      <a:pt x="101" y="144"/>
                    </a:lnTo>
                    <a:lnTo>
                      <a:pt x="101" y="144"/>
                    </a:lnTo>
                    <a:lnTo>
                      <a:pt x="104" y="145"/>
                    </a:lnTo>
                    <a:lnTo>
                      <a:pt x="105" y="146"/>
                    </a:lnTo>
                    <a:lnTo>
                      <a:pt x="105" y="146"/>
                    </a:lnTo>
                    <a:lnTo>
                      <a:pt x="104" y="148"/>
                    </a:lnTo>
                    <a:lnTo>
                      <a:pt x="101" y="148"/>
                    </a:lnTo>
                    <a:lnTo>
                      <a:pt x="101" y="148"/>
                    </a:lnTo>
                    <a:lnTo>
                      <a:pt x="68" y="148"/>
                    </a:lnTo>
                    <a:lnTo>
                      <a:pt x="68" y="148"/>
                    </a:lnTo>
                    <a:lnTo>
                      <a:pt x="42" y="148"/>
                    </a:lnTo>
                    <a:lnTo>
                      <a:pt x="42" y="148"/>
                    </a:lnTo>
                    <a:lnTo>
                      <a:pt x="39" y="148"/>
                    </a:lnTo>
                    <a:lnTo>
                      <a:pt x="39" y="146"/>
                    </a:lnTo>
                    <a:lnTo>
                      <a:pt x="39" y="146"/>
                    </a:lnTo>
                    <a:lnTo>
                      <a:pt x="39" y="145"/>
                    </a:lnTo>
                    <a:lnTo>
                      <a:pt x="42" y="144"/>
                    </a:lnTo>
                    <a:lnTo>
                      <a:pt x="42" y="144"/>
                    </a:lnTo>
                    <a:lnTo>
                      <a:pt x="49" y="144"/>
                    </a:lnTo>
                    <a:lnTo>
                      <a:pt x="49" y="144"/>
                    </a:lnTo>
                    <a:lnTo>
                      <a:pt x="51" y="142"/>
                    </a:lnTo>
                    <a:lnTo>
                      <a:pt x="53" y="140"/>
                    </a:lnTo>
                    <a:lnTo>
                      <a:pt x="55" y="133"/>
                    </a:lnTo>
                    <a:lnTo>
                      <a:pt x="55" y="133"/>
                    </a:lnTo>
                    <a:lnTo>
                      <a:pt x="55" y="116"/>
                    </a:lnTo>
                    <a:lnTo>
                      <a:pt x="55" y="92"/>
                    </a:lnTo>
                    <a:lnTo>
                      <a:pt x="55"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4" name="Freeform 143">
                <a:extLst>
                  <a:ext uri="{FF2B5EF4-FFF2-40B4-BE49-F238E27FC236}">
                    <a16:creationId xmlns:a16="http://schemas.microsoft.com/office/drawing/2014/main" id="{56D2574B-1504-7940-A6CE-357691A40855}"/>
                  </a:ext>
                </a:extLst>
              </p:cNvPr>
              <p:cNvSpPr>
                <a:spLocks noEditPoints="1"/>
              </p:cNvSpPr>
              <p:nvPr/>
            </p:nvSpPr>
            <p:spPr bwMode="auto">
              <a:xfrm>
                <a:off x="5154719" y="2160159"/>
                <a:ext cx="142586" cy="129702"/>
              </a:xfrm>
              <a:custGeom>
                <a:avLst/>
                <a:gdLst>
                  <a:gd name="T0" fmla="*/ 54 w 166"/>
                  <a:gd name="T1" fmla="*/ 103 h 151"/>
                  <a:gd name="T2" fmla="*/ 51 w 166"/>
                  <a:gd name="T3" fmla="*/ 105 h 151"/>
                  <a:gd name="T4" fmla="*/ 41 w 166"/>
                  <a:gd name="T5" fmla="*/ 130 h 151"/>
                  <a:gd name="T6" fmla="*/ 38 w 166"/>
                  <a:gd name="T7" fmla="*/ 141 h 151"/>
                  <a:gd name="T8" fmla="*/ 38 w 166"/>
                  <a:gd name="T9" fmla="*/ 144 h 151"/>
                  <a:gd name="T10" fmla="*/ 42 w 166"/>
                  <a:gd name="T11" fmla="*/ 147 h 151"/>
                  <a:gd name="T12" fmla="*/ 49 w 166"/>
                  <a:gd name="T13" fmla="*/ 147 h 151"/>
                  <a:gd name="T14" fmla="*/ 51 w 166"/>
                  <a:gd name="T15" fmla="*/ 148 h 151"/>
                  <a:gd name="T16" fmla="*/ 51 w 166"/>
                  <a:gd name="T17" fmla="*/ 149 h 151"/>
                  <a:gd name="T18" fmla="*/ 49 w 166"/>
                  <a:gd name="T19" fmla="*/ 151 h 151"/>
                  <a:gd name="T20" fmla="*/ 26 w 166"/>
                  <a:gd name="T21" fmla="*/ 151 h 151"/>
                  <a:gd name="T22" fmla="*/ 4 w 166"/>
                  <a:gd name="T23" fmla="*/ 151 h 151"/>
                  <a:gd name="T24" fmla="*/ 1 w 166"/>
                  <a:gd name="T25" fmla="*/ 151 h 151"/>
                  <a:gd name="T26" fmla="*/ 0 w 166"/>
                  <a:gd name="T27" fmla="*/ 149 h 151"/>
                  <a:gd name="T28" fmla="*/ 3 w 166"/>
                  <a:gd name="T29" fmla="*/ 147 h 151"/>
                  <a:gd name="T30" fmla="*/ 8 w 166"/>
                  <a:gd name="T31" fmla="*/ 147 h 151"/>
                  <a:gd name="T32" fmla="*/ 14 w 166"/>
                  <a:gd name="T33" fmla="*/ 145 h 151"/>
                  <a:gd name="T34" fmla="*/ 21 w 166"/>
                  <a:gd name="T35" fmla="*/ 136 h 151"/>
                  <a:gd name="T36" fmla="*/ 76 w 166"/>
                  <a:gd name="T37" fmla="*/ 8 h 151"/>
                  <a:gd name="T38" fmla="*/ 79 w 166"/>
                  <a:gd name="T39" fmla="*/ 3 h 151"/>
                  <a:gd name="T40" fmla="*/ 83 w 166"/>
                  <a:gd name="T41" fmla="*/ 0 h 151"/>
                  <a:gd name="T42" fmla="*/ 84 w 166"/>
                  <a:gd name="T43" fmla="*/ 2 h 151"/>
                  <a:gd name="T44" fmla="*/ 88 w 166"/>
                  <a:gd name="T45" fmla="*/ 7 h 151"/>
                  <a:gd name="T46" fmla="*/ 140 w 166"/>
                  <a:gd name="T47" fmla="*/ 126 h 151"/>
                  <a:gd name="T48" fmla="*/ 145 w 166"/>
                  <a:gd name="T49" fmla="*/ 136 h 151"/>
                  <a:gd name="T50" fmla="*/ 153 w 166"/>
                  <a:gd name="T51" fmla="*/ 145 h 151"/>
                  <a:gd name="T52" fmla="*/ 157 w 166"/>
                  <a:gd name="T53" fmla="*/ 147 h 151"/>
                  <a:gd name="T54" fmla="*/ 163 w 166"/>
                  <a:gd name="T55" fmla="*/ 147 h 151"/>
                  <a:gd name="T56" fmla="*/ 166 w 166"/>
                  <a:gd name="T57" fmla="*/ 149 h 151"/>
                  <a:gd name="T58" fmla="*/ 166 w 166"/>
                  <a:gd name="T59" fmla="*/ 151 h 151"/>
                  <a:gd name="T60" fmla="*/ 158 w 166"/>
                  <a:gd name="T61" fmla="*/ 151 h 151"/>
                  <a:gd name="T62" fmla="*/ 120 w 166"/>
                  <a:gd name="T63" fmla="*/ 151 h 151"/>
                  <a:gd name="T64" fmla="*/ 114 w 166"/>
                  <a:gd name="T65" fmla="*/ 151 h 151"/>
                  <a:gd name="T66" fmla="*/ 113 w 166"/>
                  <a:gd name="T67" fmla="*/ 149 h 151"/>
                  <a:gd name="T68" fmla="*/ 114 w 166"/>
                  <a:gd name="T69" fmla="*/ 148 h 151"/>
                  <a:gd name="T70" fmla="*/ 116 w 166"/>
                  <a:gd name="T71" fmla="*/ 147 h 151"/>
                  <a:gd name="T72" fmla="*/ 117 w 166"/>
                  <a:gd name="T73" fmla="*/ 143 h 151"/>
                  <a:gd name="T74" fmla="*/ 103 w 166"/>
                  <a:gd name="T75" fmla="*/ 105 h 151"/>
                  <a:gd name="T76" fmla="*/ 100 w 166"/>
                  <a:gd name="T77" fmla="*/ 103 h 151"/>
                  <a:gd name="T78" fmla="*/ 96 w 166"/>
                  <a:gd name="T79" fmla="*/ 93 h 151"/>
                  <a:gd name="T80" fmla="*/ 97 w 166"/>
                  <a:gd name="T81" fmla="*/ 91 h 151"/>
                  <a:gd name="T82" fmla="*/ 78 w 166"/>
                  <a:gd name="T83" fmla="*/ 43 h 151"/>
                  <a:gd name="T84" fmla="*/ 78 w 166"/>
                  <a:gd name="T85" fmla="*/ 40 h 151"/>
                  <a:gd name="T86" fmla="*/ 76 w 166"/>
                  <a:gd name="T87" fmla="*/ 41 h 151"/>
                  <a:gd name="T88" fmla="*/ 57 w 166"/>
                  <a:gd name="T89" fmla="*/ 91 h 151"/>
                  <a:gd name="T90" fmla="*/ 57 w 166"/>
                  <a:gd name="T91" fmla="*/ 91 h 151"/>
                  <a:gd name="T92" fmla="*/ 96 w 166"/>
                  <a:gd name="T93" fmla="*/ 9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 h="151">
                    <a:moveTo>
                      <a:pt x="54" y="103"/>
                    </a:moveTo>
                    <a:lnTo>
                      <a:pt x="54" y="103"/>
                    </a:lnTo>
                    <a:lnTo>
                      <a:pt x="53" y="103"/>
                    </a:lnTo>
                    <a:lnTo>
                      <a:pt x="51" y="105"/>
                    </a:lnTo>
                    <a:lnTo>
                      <a:pt x="41" y="130"/>
                    </a:lnTo>
                    <a:lnTo>
                      <a:pt x="41" y="130"/>
                    </a:lnTo>
                    <a:lnTo>
                      <a:pt x="38" y="136"/>
                    </a:lnTo>
                    <a:lnTo>
                      <a:pt x="38" y="141"/>
                    </a:lnTo>
                    <a:lnTo>
                      <a:pt x="38" y="141"/>
                    </a:lnTo>
                    <a:lnTo>
                      <a:pt x="38" y="144"/>
                    </a:lnTo>
                    <a:lnTo>
                      <a:pt x="39" y="145"/>
                    </a:lnTo>
                    <a:lnTo>
                      <a:pt x="42" y="147"/>
                    </a:lnTo>
                    <a:lnTo>
                      <a:pt x="46" y="147"/>
                    </a:lnTo>
                    <a:lnTo>
                      <a:pt x="49" y="147"/>
                    </a:lnTo>
                    <a:lnTo>
                      <a:pt x="49" y="147"/>
                    </a:lnTo>
                    <a:lnTo>
                      <a:pt x="51" y="148"/>
                    </a:lnTo>
                    <a:lnTo>
                      <a:pt x="51" y="149"/>
                    </a:lnTo>
                    <a:lnTo>
                      <a:pt x="51" y="149"/>
                    </a:lnTo>
                    <a:lnTo>
                      <a:pt x="51" y="151"/>
                    </a:lnTo>
                    <a:lnTo>
                      <a:pt x="49" y="151"/>
                    </a:lnTo>
                    <a:lnTo>
                      <a:pt x="49" y="151"/>
                    </a:lnTo>
                    <a:lnTo>
                      <a:pt x="26" y="151"/>
                    </a:lnTo>
                    <a:lnTo>
                      <a:pt x="26" y="151"/>
                    </a:lnTo>
                    <a:lnTo>
                      <a:pt x="4" y="151"/>
                    </a:lnTo>
                    <a:lnTo>
                      <a:pt x="4" y="151"/>
                    </a:lnTo>
                    <a:lnTo>
                      <a:pt x="1" y="151"/>
                    </a:lnTo>
                    <a:lnTo>
                      <a:pt x="0" y="149"/>
                    </a:lnTo>
                    <a:lnTo>
                      <a:pt x="0" y="149"/>
                    </a:lnTo>
                    <a:lnTo>
                      <a:pt x="0" y="148"/>
                    </a:lnTo>
                    <a:lnTo>
                      <a:pt x="3" y="147"/>
                    </a:lnTo>
                    <a:lnTo>
                      <a:pt x="3" y="147"/>
                    </a:lnTo>
                    <a:lnTo>
                      <a:pt x="8" y="147"/>
                    </a:lnTo>
                    <a:lnTo>
                      <a:pt x="8" y="147"/>
                    </a:lnTo>
                    <a:lnTo>
                      <a:pt x="14" y="145"/>
                    </a:lnTo>
                    <a:lnTo>
                      <a:pt x="18" y="141"/>
                    </a:lnTo>
                    <a:lnTo>
                      <a:pt x="21" y="136"/>
                    </a:lnTo>
                    <a:lnTo>
                      <a:pt x="25" y="130"/>
                    </a:lnTo>
                    <a:lnTo>
                      <a:pt x="76" y="8"/>
                    </a:lnTo>
                    <a:lnTo>
                      <a:pt x="76" y="8"/>
                    </a:lnTo>
                    <a:lnTo>
                      <a:pt x="79" y="3"/>
                    </a:lnTo>
                    <a:lnTo>
                      <a:pt x="82" y="2"/>
                    </a:lnTo>
                    <a:lnTo>
                      <a:pt x="83" y="0"/>
                    </a:lnTo>
                    <a:lnTo>
                      <a:pt x="83" y="0"/>
                    </a:lnTo>
                    <a:lnTo>
                      <a:pt x="84" y="2"/>
                    </a:lnTo>
                    <a:lnTo>
                      <a:pt x="86" y="3"/>
                    </a:lnTo>
                    <a:lnTo>
                      <a:pt x="88" y="7"/>
                    </a:lnTo>
                    <a:lnTo>
                      <a:pt x="88" y="7"/>
                    </a:lnTo>
                    <a:lnTo>
                      <a:pt x="140" y="126"/>
                    </a:lnTo>
                    <a:lnTo>
                      <a:pt x="140" y="126"/>
                    </a:lnTo>
                    <a:lnTo>
                      <a:pt x="145" y="136"/>
                    </a:lnTo>
                    <a:lnTo>
                      <a:pt x="149" y="143"/>
                    </a:lnTo>
                    <a:lnTo>
                      <a:pt x="153" y="145"/>
                    </a:lnTo>
                    <a:lnTo>
                      <a:pt x="157" y="147"/>
                    </a:lnTo>
                    <a:lnTo>
                      <a:pt x="157" y="147"/>
                    </a:lnTo>
                    <a:lnTo>
                      <a:pt x="163" y="147"/>
                    </a:lnTo>
                    <a:lnTo>
                      <a:pt x="163" y="147"/>
                    </a:lnTo>
                    <a:lnTo>
                      <a:pt x="166" y="148"/>
                    </a:lnTo>
                    <a:lnTo>
                      <a:pt x="166" y="149"/>
                    </a:lnTo>
                    <a:lnTo>
                      <a:pt x="166" y="149"/>
                    </a:lnTo>
                    <a:lnTo>
                      <a:pt x="166" y="151"/>
                    </a:lnTo>
                    <a:lnTo>
                      <a:pt x="165" y="151"/>
                    </a:lnTo>
                    <a:lnTo>
                      <a:pt x="158" y="151"/>
                    </a:lnTo>
                    <a:lnTo>
                      <a:pt x="158" y="151"/>
                    </a:lnTo>
                    <a:lnTo>
                      <a:pt x="120" y="151"/>
                    </a:lnTo>
                    <a:lnTo>
                      <a:pt x="120" y="151"/>
                    </a:lnTo>
                    <a:lnTo>
                      <a:pt x="114" y="151"/>
                    </a:lnTo>
                    <a:lnTo>
                      <a:pt x="114" y="149"/>
                    </a:lnTo>
                    <a:lnTo>
                      <a:pt x="113" y="149"/>
                    </a:lnTo>
                    <a:lnTo>
                      <a:pt x="113" y="149"/>
                    </a:lnTo>
                    <a:lnTo>
                      <a:pt x="114" y="148"/>
                    </a:lnTo>
                    <a:lnTo>
                      <a:pt x="116" y="147"/>
                    </a:lnTo>
                    <a:lnTo>
                      <a:pt x="116" y="147"/>
                    </a:lnTo>
                    <a:lnTo>
                      <a:pt x="117" y="145"/>
                    </a:lnTo>
                    <a:lnTo>
                      <a:pt x="117" y="143"/>
                    </a:lnTo>
                    <a:lnTo>
                      <a:pt x="103" y="105"/>
                    </a:lnTo>
                    <a:lnTo>
                      <a:pt x="103" y="105"/>
                    </a:lnTo>
                    <a:lnTo>
                      <a:pt x="101" y="103"/>
                    </a:lnTo>
                    <a:lnTo>
                      <a:pt x="100" y="103"/>
                    </a:lnTo>
                    <a:lnTo>
                      <a:pt x="54" y="103"/>
                    </a:lnTo>
                    <a:close/>
                    <a:moveTo>
                      <a:pt x="96" y="93"/>
                    </a:moveTo>
                    <a:lnTo>
                      <a:pt x="96" y="93"/>
                    </a:lnTo>
                    <a:lnTo>
                      <a:pt x="97" y="91"/>
                    </a:lnTo>
                    <a:lnTo>
                      <a:pt x="97" y="91"/>
                    </a:lnTo>
                    <a:lnTo>
                      <a:pt x="78" y="43"/>
                    </a:lnTo>
                    <a:lnTo>
                      <a:pt x="78" y="43"/>
                    </a:lnTo>
                    <a:lnTo>
                      <a:pt x="78" y="40"/>
                    </a:lnTo>
                    <a:lnTo>
                      <a:pt x="78" y="40"/>
                    </a:lnTo>
                    <a:lnTo>
                      <a:pt x="76" y="41"/>
                    </a:lnTo>
                    <a:lnTo>
                      <a:pt x="76" y="43"/>
                    </a:lnTo>
                    <a:lnTo>
                      <a:pt x="57" y="91"/>
                    </a:lnTo>
                    <a:lnTo>
                      <a:pt x="57" y="91"/>
                    </a:lnTo>
                    <a:lnTo>
                      <a:pt x="57" y="91"/>
                    </a:lnTo>
                    <a:lnTo>
                      <a:pt x="58" y="93"/>
                    </a:lnTo>
                    <a:lnTo>
                      <a:pt x="96"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5" name="Freeform 144">
                <a:extLst>
                  <a:ext uri="{FF2B5EF4-FFF2-40B4-BE49-F238E27FC236}">
                    <a16:creationId xmlns:a16="http://schemas.microsoft.com/office/drawing/2014/main" id="{D39F2C25-B84A-4E45-8859-D27DE6BAD793}"/>
                  </a:ext>
                </a:extLst>
              </p:cNvPr>
              <p:cNvSpPr>
                <a:spLocks/>
              </p:cNvSpPr>
              <p:nvPr/>
            </p:nvSpPr>
            <p:spPr bwMode="auto">
              <a:xfrm>
                <a:off x="5276690" y="2162736"/>
                <a:ext cx="117677" cy="127125"/>
              </a:xfrm>
              <a:custGeom>
                <a:avLst/>
                <a:gdLst>
                  <a:gd name="T0" fmla="*/ 26 w 137"/>
                  <a:gd name="T1" fmla="*/ 15 h 148"/>
                  <a:gd name="T2" fmla="*/ 20 w 137"/>
                  <a:gd name="T3" fmla="*/ 16 h 148"/>
                  <a:gd name="T4" fmla="*/ 11 w 137"/>
                  <a:gd name="T5" fmla="*/ 19 h 148"/>
                  <a:gd name="T6" fmla="*/ 8 w 137"/>
                  <a:gd name="T7" fmla="*/ 21 h 148"/>
                  <a:gd name="T8" fmla="*/ 4 w 137"/>
                  <a:gd name="T9" fmla="*/ 28 h 148"/>
                  <a:gd name="T10" fmla="*/ 4 w 137"/>
                  <a:gd name="T11" fmla="*/ 29 h 148"/>
                  <a:gd name="T12" fmla="*/ 1 w 137"/>
                  <a:gd name="T13" fmla="*/ 30 h 148"/>
                  <a:gd name="T14" fmla="*/ 0 w 137"/>
                  <a:gd name="T15" fmla="*/ 26 h 148"/>
                  <a:gd name="T16" fmla="*/ 3 w 137"/>
                  <a:gd name="T17" fmla="*/ 15 h 148"/>
                  <a:gd name="T18" fmla="*/ 4 w 137"/>
                  <a:gd name="T19" fmla="*/ 4 h 148"/>
                  <a:gd name="T20" fmla="*/ 7 w 137"/>
                  <a:gd name="T21" fmla="*/ 0 h 148"/>
                  <a:gd name="T22" fmla="*/ 9 w 137"/>
                  <a:gd name="T23" fmla="*/ 0 h 148"/>
                  <a:gd name="T24" fmla="*/ 16 w 137"/>
                  <a:gd name="T25" fmla="*/ 3 h 148"/>
                  <a:gd name="T26" fmla="*/ 116 w 137"/>
                  <a:gd name="T27" fmla="*/ 3 h 148"/>
                  <a:gd name="T28" fmla="*/ 129 w 137"/>
                  <a:gd name="T29" fmla="*/ 3 h 148"/>
                  <a:gd name="T30" fmla="*/ 136 w 137"/>
                  <a:gd name="T31" fmla="*/ 1 h 148"/>
                  <a:gd name="T32" fmla="*/ 137 w 137"/>
                  <a:gd name="T33" fmla="*/ 3 h 148"/>
                  <a:gd name="T34" fmla="*/ 137 w 137"/>
                  <a:gd name="T35" fmla="*/ 5 h 148"/>
                  <a:gd name="T36" fmla="*/ 136 w 137"/>
                  <a:gd name="T37" fmla="*/ 29 h 148"/>
                  <a:gd name="T38" fmla="*/ 134 w 137"/>
                  <a:gd name="T39" fmla="*/ 32 h 148"/>
                  <a:gd name="T40" fmla="*/ 133 w 137"/>
                  <a:gd name="T41" fmla="*/ 30 h 148"/>
                  <a:gd name="T42" fmla="*/ 132 w 137"/>
                  <a:gd name="T43" fmla="*/ 26 h 148"/>
                  <a:gd name="T44" fmla="*/ 131 w 137"/>
                  <a:gd name="T45" fmla="*/ 23 h 148"/>
                  <a:gd name="T46" fmla="*/ 120 w 137"/>
                  <a:gd name="T47" fmla="*/ 16 h 148"/>
                  <a:gd name="T48" fmla="*/ 83 w 137"/>
                  <a:gd name="T49" fmla="*/ 15 h 148"/>
                  <a:gd name="T50" fmla="*/ 83 w 137"/>
                  <a:gd name="T51" fmla="*/ 92 h 148"/>
                  <a:gd name="T52" fmla="*/ 84 w 137"/>
                  <a:gd name="T53" fmla="*/ 133 h 148"/>
                  <a:gd name="T54" fmla="*/ 86 w 137"/>
                  <a:gd name="T55" fmla="*/ 137 h 148"/>
                  <a:gd name="T56" fmla="*/ 88 w 137"/>
                  <a:gd name="T57" fmla="*/ 142 h 148"/>
                  <a:gd name="T58" fmla="*/ 92 w 137"/>
                  <a:gd name="T59" fmla="*/ 144 h 148"/>
                  <a:gd name="T60" fmla="*/ 103 w 137"/>
                  <a:gd name="T61" fmla="*/ 144 h 148"/>
                  <a:gd name="T62" fmla="*/ 106 w 137"/>
                  <a:gd name="T63" fmla="*/ 146 h 148"/>
                  <a:gd name="T64" fmla="*/ 104 w 137"/>
                  <a:gd name="T65" fmla="*/ 148 h 148"/>
                  <a:gd name="T66" fmla="*/ 102 w 137"/>
                  <a:gd name="T67" fmla="*/ 148 h 148"/>
                  <a:gd name="T68" fmla="*/ 70 w 137"/>
                  <a:gd name="T69" fmla="*/ 148 h 148"/>
                  <a:gd name="T70" fmla="*/ 44 w 137"/>
                  <a:gd name="T71" fmla="*/ 148 h 148"/>
                  <a:gd name="T72" fmla="*/ 40 w 137"/>
                  <a:gd name="T73" fmla="*/ 146 h 148"/>
                  <a:gd name="T74" fmla="*/ 40 w 137"/>
                  <a:gd name="T75" fmla="*/ 145 h 148"/>
                  <a:gd name="T76" fmla="*/ 42 w 137"/>
                  <a:gd name="T77" fmla="*/ 144 h 148"/>
                  <a:gd name="T78" fmla="*/ 50 w 137"/>
                  <a:gd name="T79" fmla="*/ 144 h 148"/>
                  <a:gd name="T80" fmla="*/ 54 w 137"/>
                  <a:gd name="T81" fmla="*/ 140 h 148"/>
                  <a:gd name="T82" fmla="*/ 55 w 137"/>
                  <a:gd name="T83" fmla="*/ 133 h 148"/>
                  <a:gd name="T84" fmla="*/ 57 w 137"/>
                  <a:gd name="T85" fmla="*/ 9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7" h="148">
                    <a:moveTo>
                      <a:pt x="57" y="15"/>
                    </a:moveTo>
                    <a:lnTo>
                      <a:pt x="26" y="15"/>
                    </a:lnTo>
                    <a:lnTo>
                      <a:pt x="26" y="15"/>
                    </a:lnTo>
                    <a:lnTo>
                      <a:pt x="20" y="16"/>
                    </a:lnTo>
                    <a:lnTo>
                      <a:pt x="15" y="16"/>
                    </a:lnTo>
                    <a:lnTo>
                      <a:pt x="11" y="19"/>
                    </a:lnTo>
                    <a:lnTo>
                      <a:pt x="8" y="21"/>
                    </a:lnTo>
                    <a:lnTo>
                      <a:pt x="8" y="21"/>
                    </a:lnTo>
                    <a:lnTo>
                      <a:pt x="5" y="25"/>
                    </a:lnTo>
                    <a:lnTo>
                      <a:pt x="4" y="28"/>
                    </a:lnTo>
                    <a:lnTo>
                      <a:pt x="4" y="28"/>
                    </a:lnTo>
                    <a:lnTo>
                      <a:pt x="4" y="29"/>
                    </a:lnTo>
                    <a:lnTo>
                      <a:pt x="1" y="30"/>
                    </a:lnTo>
                    <a:lnTo>
                      <a:pt x="1" y="30"/>
                    </a:lnTo>
                    <a:lnTo>
                      <a:pt x="0" y="29"/>
                    </a:lnTo>
                    <a:lnTo>
                      <a:pt x="0" y="26"/>
                    </a:lnTo>
                    <a:lnTo>
                      <a:pt x="0" y="26"/>
                    </a:lnTo>
                    <a:lnTo>
                      <a:pt x="3" y="15"/>
                    </a:lnTo>
                    <a:lnTo>
                      <a:pt x="4" y="4"/>
                    </a:lnTo>
                    <a:lnTo>
                      <a:pt x="4" y="4"/>
                    </a:lnTo>
                    <a:lnTo>
                      <a:pt x="5" y="0"/>
                    </a:lnTo>
                    <a:lnTo>
                      <a:pt x="7" y="0"/>
                    </a:lnTo>
                    <a:lnTo>
                      <a:pt x="7" y="0"/>
                    </a:lnTo>
                    <a:lnTo>
                      <a:pt x="9" y="0"/>
                    </a:lnTo>
                    <a:lnTo>
                      <a:pt x="16" y="3"/>
                    </a:lnTo>
                    <a:lnTo>
                      <a:pt x="16" y="3"/>
                    </a:lnTo>
                    <a:lnTo>
                      <a:pt x="36" y="3"/>
                    </a:lnTo>
                    <a:lnTo>
                      <a:pt x="116" y="3"/>
                    </a:lnTo>
                    <a:lnTo>
                      <a:pt x="116" y="3"/>
                    </a:lnTo>
                    <a:lnTo>
                      <a:pt x="129" y="3"/>
                    </a:lnTo>
                    <a:lnTo>
                      <a:pt x="129" y="3"/>
                    </a:lnTo>
                    <a:lnTo>
                      <a:pt x="136" y="1"/>
                    </a:lnTo>
                    <a:lnTo>
                      <a:pt x="136" y="1"/>
                    </a:lnTo>
                    <a:lnTo>
                      <a:pt x="137" y="3"/>
                    </a:lnTo>
                    <a:lnTo>
                      <a:pt x="137" y="5"/>
                    </a:lnTo>
                    <a:lnTo>
                      <a:pt x="137" y="5"/>
                    </a:lnTo>
                    <a:lnTo>
                      <a:pt x="136" y="29"/>
                    </a:lnTo>
                    <a:lnTo>
                      <a:pt x="136" y="29"/>
                    </a:lnTo>
                    <a:lnTo>
                      <a:pt x="136" y="30"/>
                    </a:lnTo>
                    <a:lnTo>
                      <a:pt x="134" y="32"/>
                    </a:lnTo>
                    <a:lnTo>
                      <a:pt x="134" y="32"/>
                    </a:lnTo>
                    <a:lnTo>
                      <a:pt x="133" y="30"/>
                    </a:lnTo>
                    <a:lnTo>
                      <a:pt x="132" y="28"/>
                    </a:lnTo>
                    <a:lnTo>
                      <a:pt x="132" y="26"/>
                    </a:lnTo>
                    <a:lnTo>
                      <a:pt x="132" y="26"/>
                    </a:lnTo>
                    <a:lnTo>
                      <a:pt x="131" y="23"/>
                    </a:lnTo>
                    <a:lnTo>
                      <a:pt x="127" y="19"/>
                    </a:lnTo>
                    <a:lnTo>
                      <a:pt x="120" y="16"/>
                    </a:lnTo>
                    <a:lnTo>
                      <a:pt x="108" y="15"/>
                    </a:lnTo>
                    <a:lnTo>
                      <a:pt x="83" y="15"/>
                    </a:lnTo>
                    <a:lnTo>
                      <a:pt x="83" y="92"/>
                    </a:lnTo>
                    <a:lnTo>
                      <a:pt x="83" y="92"/>
                    </a:lnTo>
                    <a:lnTo>
                      <a:pt x="83" y="116"/>
                    </a:lnTo>
                    <a:lnTo>
                      <a:pt x="84" y="133"/>
                    </a:lnTo>
                    <a:lnTo>
                      <a:pt x="84" y="133"/>
                    </a:lnTo>
                    <a:lnTo>
                      <a:pt x="86" y="137"/>
                    </a:lnTo>
                    <a:lnTo>
                      <a:pt x="86" y="140"/>
                    </a:lnTo>
                    <a:lnTo>
                      <a:pt x="88" y="142"/>
                    </a:lnTo>
                    <a:lnTo>
                      <a:pt x="92" y="144"/>
                    </a:lnTo>
                    <a:lnTo>
                      <a:pt x="92" y="144"/>
                    </a:lnTo>
                    <a:lnTo>
                      <a:pt x="103" y="144"/>
                    </a:lnTo>
                    <a:lnTo>
                      <a:pt x="103" y="144"/>
                    </a:lnTo>
                    <a:lnTo>
                      <a:pt x="104" y="145"/>
                    </a:lnTo>
                    <a:lnTo>
                      <a:pt x="106" y="146"/>
                    </a:lnTo>
                    <a:lnTo>
                      <a:pt x="106" y="146"/>
                    </a:lnTo>
                    <a:lnTo>
                      <a:pt x="104" y="148"/>
                    </a:lnTo>
                    <a:lnTo>
                      <a:pt x="102" y="148"/>
                    </a:lnTo>
                    <a:lnTo>
                      <a:pt x="102" y="148"/>
                    </a:lnTo>
                    <a:lnTo>
                      <a:pt x="70" y="148"/>
                    </a:lnTo>
                    <a:lnTo>
                      <a:pt x="70" y="148"/>
                    </a:lnTo>
                    <a:lnTo>
                      <a:pt x="44" y="148"/>
                    </a:lnTo>
                    <a:lnTo>
                      <a:pt x="44" y="148"/>
                    </a:lnTo>
                    <a:lnTo>
                      <a:pt x="41" y="148"/>
                    </a:lnTo>
                    <a:lnTo>
                      <a:pt x="40" y="146"/>
                    </a:lnTo>
                    <a:lnTo>
                      <a:pt x="40" y="146"/>
                    </a:lnTo>
                    <a:lnTo>
                      <a:pt x="40" y="145"/>
                    </a:lnTo>
                    <a:lnTo>
                      <a:pt x="42" y="144"/>
                    </a:lnTo>
                    <a:lnTo>
                      <a:pt x="42" y="144"/>
                    </a:lnTo>
                    <a:lnTo>
                      <a:pt x="50" y="144"/>
                    </a:lnTo>
                    <a:lnTo>
                      <a:pt x="50" y="144"/>
                    </a:lnTo>
                    <a:lnTo>
                      <a:pt x="53" y="142"/>
                    </a:lnTo>
                    <a:lnTo>
                      <a:pt x="54" y="140"/>
                    </a:lnTo>
                    <a:lnTo>
                      <a:pt x="55" y="133"/>
                    </a:lnTo>
                    <a:lnTo>
                      <a:pt x="55" y="133"/>
                    </a:lnTo>
                    <a:lnTo>
                      <a:pt x="57" y="116"/>
                    </a:lnTo>
                    <a:lnTo>
                      <a:pt x="57" y="92"/>
                    </a:lnTo>
                    <a:lnTo>
                      <a:pt x="5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6" name="Freeform 145">
                <a:extLst>
                  <a:ext uri="{FF2B5EF4-FFF2-40B4-BE49-F238E27FC236}">
                    <a16:creationId xmlns:a16="http://schemas.microsoft.com/office/drawing/2014/main" id="{C6ED8DB2-763E-5545-ABFF-7B39367F68CC}"/>
                  </a:ext>
                </a:extLst>
              </p:cNvPr>
              <p:cNvSpPr>
                <a:spLocks/>
              </p:cNvSpPr>
              <p:nvPr/>
            </p:nvSpPr>
            <p:spPr bwMode="auto">
              <a:xfrm>
                <a:off x="5396944" y="2165312"/>
                <a:ext cx="57550" cy="124548"/>
              </a:xfrm>
              <a:custGeom>
                <a:avLst/>
                <a:gdLst>
                  <a:gd name="T0" fmla="*/ 18 w 67"/>
                  <a:gd name="T1" fmla="*/ 55 h 145"/>
                  <a:gd name="T2" fmla="*/ 17 w 67"/>
                  <a:gd name="T3" fmla="*/ 14 h 145"/>
                  <a:gd name="T4" fmla="*/ 16 w 67"/>
                  <a:gd name="T5" fmla="*/ 8 h 145"/>
                  <a:gd name="T6" fmla="*/ 10 w 67"/>
                  <a:gd name="T7" fmla="*/ 4 h 145"/>
                  <a:gd name="T8" fmla="*/ 4 w 67"/>
                  <a:gd name="T9" fmla="*/ 4 h 145"/>
                  <a:gd name="T10" fmla="*/ 1 w 67"/>
                  <a:gd name="T11" fmla="*/ 2 h 145"/>
                  <a:gd name="T12" fmla="*/ 0 w 67"/>
                  <a:gd name="T13" fmla="*/ 1 h 145"/>
                  <a:gd name="T14" fmla="*/ 5 w 67"/>
                  <a:gd name="T15" fmla="*/ 0 h 145"/>
                  <a:gd name="T16" fmla="*/ 31 w 67"/>
                  <a:gd name="T17" fmla="*/ 0 h 145"/>
                  <a:gd name="T18" fmla="*/ 58 w 67"/>
                  <a:gd name="T19" fmla="*/ 0 h 145"/>
                  <a:gd name="T20" fmla="*/ 60 w 67"/>
                  <a:gd name="T21" fmla="*/ 0 h 145"/>
                  <a:gd name="T22" fmla="*/ 62 w 67"/>
                  <a:gd name="T23" fmla="*/ 1 h 145"/>
                  <a:gd name="T24" fmla="*/ 58 w 67"/>
                  <a:gd name="T25" fmla="*/ 4 h 145"/>
                  <a:gd name="T26" fmla="*/ 52 w 67"/>
                  <a:gd name="T27" fmla="*/ 4 h 145"/>
                  <a:gd name="T28" fmla="*/ 48 w 67"/>
                  <a:gd name="T29" fmla="*/ 5 h 145"/>
                  <a:gd name="T30" fmla="*/ 46 w 67"/>
                  <a:gd name="T31" fmla="*/ 10 h 145"/>
                  <a:gd name="T32" fmla="*/ 45 w 67"/>
                  <a:gd name="T33" fmla="*/ 14 h 145"/>
                  <a:gd name="T34" fmla="*/ 45 w 67"/>
                  <a:gd name="T35" fmla="*/ 89 h 145"/>
                  <a:gd name="T36" fmla="*/ 45 w 67"/>
                  <a:gd name="T37" fmla="*/ 114 h 145"/>
                  <a:gd name="T38" fmla="*/ 46 w 67"/>
                  <a:gd name="T39" fmla="*/ 131 h 145"/>
                  <a:gd name="T40" fmla="*/ 47 w 67"/>
                  <a:gd name="T41" fmla="*/ 138 h 145"/>
                  <a:gd name="T42" fmla="*/ 54 w 67"/>
                  <a:gd name="T43" fmla="*/ 141 h 145"/>
                  <a:gd name="T44" fmla="*/ 63 w 67"/>
                  <a:gd name="T45" fmla="*/ 141 h 145"/>
                  <a:gd name="T46" fmla="*/ 66 w 67"/>
                  <a:gd name="T47" fmla="*/ 142 h 145"/>
                  <a:gd name="T48" fmla="*/ 67 w 67"/>
                  <a:gd name="T49" fmla="*/ 143 h 145"/>
                  <a:gd name="T50" fmla="*/ 63 w 67"/>
                  <a:gd name="T51" fmla="*/ 145 h 145"/>
                  <a:gd name="T52" fmla="*/ 30 w 67"/>
                  <a:gd name="T53" fmla="*/ 145 h 145"/>
                  <a:gd name="T54" fmla="*/ 5 w 67"/>
                  <a:gd name="T55" fmla="*/ 145 h 145"/>
                  <a:gd name="T56" fmla="*/ 1 w 67"/>
                  <a:gd name="T57" fmla="*/ 145 h 145"/>
                  <a:gd name="T58" fmla="*/ 1 w 67"/>
                  <a:gd name="T59" fmla="*/ 143 h 145"/>
                  <a:gd name="T60" fmla="*/ 4 w 67"/>
                  <a:gd name="T61" fmla="*/ 141 h 145"/>
                  <a:gd name="T62" fmla="*/ 10 w 67"/>
                  <a:gd name="T63" fmla="*/ 141 h 145"/>
                  <a:gd name="T64" fmla="*/ 13 w 67"/>
                  <a:gd name="T65" fmla="*/ 139 h 145"/>
                  <a:gd name="T66" fmla="*/ 17 w 67"/>
                  <a:gd name="T67" fmla="*/ 131 h 145"/>
                  <a:gd name="T68" fmla="*/ 18 w 67"/>
                  <a:gd name="T69" fmla="*/ 114 h 145"/>
                  <a:gd name="T70" fmla="*/ 18 w 67"/>
                  <a:gd name="T71" fmla="*/ 5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145">
                    <a:moveTo>
                      <a:pt x="18" y="55"/>
                    </a:moveTo>
                    <a:lnTo>
                      <a:pt x="18" y="55"/>
                    </a:lnTo>
                    <a:lnTo>
                      <a:pt x="17" y="14"/>
                    </a:lnTo>
                    <a:lnTo>
                      <a:pt x="17" y="14"/>
                    </a:lnTo>
                    <a:lnTo>
                      <a:pt x="17" y="10"/>
                    </a:lnTo>
                    <a:lnTo>
                      <a:pt x="16" y="8"/>
                    </a:lnTo>
                    <a:lnTo>
                      <a:pt x="13" y="5"/>
                    </a:lnTo>
                    <a:lnTo>
                      <a:pt x="10" y="4"/>
                    </a:lnTo>
                    <a:lnTo>
                      <a:pt x="10" y="4"/>
                    </a:lnTo>
                    <a:lnTo>
                      <a:pt x="4" y="4"/>
                    </a:lnTo>
                    <a:lnTo>
                      <a:pt x="4" y="4"/>
                    </a:lnTo>
                    <a:lnTo>
                      <a:pt x="1" y="2"/>
                    </a:lnTo>
                    <a:lnTo>
                      <a:pt x="0" y="1"/>
                    </a:lnTo>
                    <a:lnTo>
                      <a:pt x="0" y="1"/>
                    </a:lnTo>
                    <a:lnTo>
                      <a:pt x="1" y="0"/>
                    </a:lnTo>
                    <a:lnTo>
                      <a:pt x="5" y="0"/>
                    </a:lnTo>
                    <a:lnTo>
                      <a:pt x="5" y="0"/>
                    </a:lnTo>
                    <a:lnTo>
                      <a:pt x="31" y="0"/>
                    </a:lnTo>
                    <a:lnTo>
                      <a:pt x="31" y="0"/>
                    </a:lnTo>
                    <a:lnTo>
                      <a:pt x="58" y="0"/>
                    </a:lnTo>
                    <a:lnTo>
                      <a:pt x="58" y="0"/>
                    </a:lnTo>
                    <a:lnTo>
                      <a:pt x="60" y="0"/>
                    </a:lnTo>
                    <a:lnTo>
                      <a:pt x="62" y="1"/>
                    </a:lnTo>
                    <a:lnTo>
                      <a:pt x="62" y="1"/>
                    </a:lnTo>
                    <a:lnTo>
                      <a:pt x="60" y="2"/>
                    </a:lnTo>
                    <a:lnTo>
                      <a:pt x="58" y="4"/>
                    </a:lnTo>
                    <a:lnTo>
                      <a:pt x="58" y="4"/>
                    </a:lnTo>
                    <a:lnTo>
                      <a:pt x="52" y="4"/>
                    </a:lnTo>
                    <a:lnTo>
                      <a:pt x="52" y="4"/>
                    </a:lnTo>
                    <a:lnTo>
                      <a:pt x="48" y="5"/>
                    </a:lnTo>
                    <a:lnTo>
                      <a:pt x="47" y="8"/>
                    </a:lnTo>
                    <a:lnTo>
                      <a:pt x="46" y="10"/>
                    </a:lnTo>
                    <a:lnTo>
                      <a:pt x="45" y="14"/>
                    </a:lnTo>
                    <a:lnTo>
                      <a:pt x="45" y="14"/>
                    </a:lnTo>
                    <a:lnTo>
                      <a:pt x="45" y="55"/>
                    </a:lnTo>
                    <a:lnTo>
                      <a:pt x="45" y="89"/>
                    </a:lnTo>
                    <a:lnTo>
                      <a:pt x="45" y="89"/>
                    </a:lnTo>
                    <a:lnTo>
                      <a:pt x="45" y="114"/>
                    </a:lnTo>
                    <a:lnTo>
                      <a:pt x="46" y="131"/>
                    </a:lnTo>
                    <a:lnTo>
                      <a:pt x="46" y="131"/>
                    </a:lnTo>
                    <a:lnTo>
                      <a:pt x="46" y="135"/>
                    </a:lnTo>
                    <a:lnTo>
                      <a:pt x="47" y="138"/>
                    </a:lnTo>
                    <a:lnTo>
                      <a:pt x="50" y="139"/>
                    </a:lnTo>
                    <a:lnTo>
                      <a:pt x="54" y="141"/>
                    </a:lnTo>
                    <a:lnTo>
                      <a:pt x="54" y="141"/>
                    </a:lnTo>
                    <a:lnTo>
                      <a:pt x="63" y="141"/>
                    </a:lnTo>
                    <a:lnTo>
                      <a:pt x="63" y="141"/>
                    </a:lnTo>
                    <a:lnTo>
                      <a:pt x="66" y="142"/>
                    </a:lnTo>
                    <a:lnTo>
                      <a:pt x="67" y="143"/>
                    </a:lnTo>
                    <a:lnTo>
                      <a:pt x="67" y="143"/>
                    </a:lnTo>
                    <a:lnTo>
                      <a:pt x="66" y="145"/>
                    </a:lnTo>
                    <a:lnTo>
                      <a:pt x="63" y="145"/>
                    </a:lnTo>
                    <a:lnTo>
                      <a:pt x="63" y="145"/>
                    </a:lnTo>
                    <a:lnTo>
                      <a:pt x="30" y="145"/>
                    </a:lnTo>
                    <a:lnTo>
                      <a:pt x="30" y="145"/>
                    </a:lnTo>
                    <a:lnTo>
                      <a:pt x="5" y="145"/>
                    </a:lnTo>
                    <a:lnTo>
                      <a:pt x="5" y="145"/>
                    </a:lnTo>
                    <a:lnTo>
                      <a:pt x="1" y="145"/>
                    </a:lnTo>
                    <a:lnTo>
                      <a:pt x="1" y="143"/>
                    </a:lnTo>
                    <a:lnTo>
                      <a:pt x="1" y="143"/>
                    </a:lnTo>
                    <a:lnTo>
                      <a:pt x="1" y="142"/>
                    </a:lnTo>
                    <a:lnTo>
                      <a:pt x="4" y="141"/>
                    </a:lnTo>
                    <a:lnTo>
                      <a:pt x="4" y="141"/>
                    </a:lnTo>
                    <a:lnTo>
                      <a:pt x="10" y="141"/>
                    </a:lnTo>
                    <a:lnTo>
                      <a:pt x="10" y="141"/>
                    </a:lnTo>
                    <a:lnTo>
                      <a:pt x="13" y="139"/>
                    </a:lnTo>
                    <a:lnTo>
                      <a:pt x="16" y="138"/>
                    </a:lnTo>
                    <a:lnTo>
                      <a:pt x="17" y="131"/>
                    </a:lnTo>
                    <a:lnTo>
                      <a:pt x="17" y="131"/>
                    </a:lnTo>
                    <a:lnTo>
                      <a:pt x="18" y="114"/>
                    </a:lnTo>
                    <a:lnTo>
                      <a:pt x="18" y="89"/>
                    </a:lnTo>
                    <a:lnTo>
                      <a:pt x="18"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7" name="Freeform 146">
                <a:extLst>
                  <a:ext uri="{FF2B5EF4-FFF2-40B4-BE49-F238E27FC236}">
                    <a16:creationId xmlns:a16="http://schemas.microsoft.com/office/drawing/2014/main" id="{66563405-8718-8044-ACB9-A92010401550}"/>
                  </a:ext>
                </a:extLst>
              </p:cNvPr>
              <p:cNvSpPr>
                <a:spLocks noEditPoints="1"/>
              </p:cNvSpPr>
              <p:nvPr/>
            </p:nvSpPr>
            <p:spPr bwMode="auto">
              <a:xfrm>
                <a:off x="5455353" y="2162736"/>
                <a:ext cx="141728" cy="128843"/>
              </a:xfrm>
              <a:custGeom>
                <a:avLst/>
                <a:gdLst>
                  <a:gd name="T0" fmla="*/ 0 w 165"/>
                  <a:gd name="T1" fmla="*/ 75 h 150"/>
                  <a:gd name="T2" fmla="*/ 4 w 165"/>
                  <a:gd name="T3" fmla="*/ 50 h 150"/>
                  <a:gd name="T4" fmla="*/ 19 w 165"/>
                  <a:gd name="T5" fmla="*/ 25 h 150"/>
                  <a:gd name="T6" fmla="*/ 31 w 165"/>
                  <a:gd name="T7" fmla="*/ 15 h 150"/>
                  <a:gd name="T8" fmla="*/ 45 w 165"/>
                  <a:gd name="T9" fmla="*/ 7 h 150"/>
                  <a:gd name="T10" fmla="*/ 62 w 165"/>
                  <a:gd name="T11" fmla="*/ 1 h 150"/>
                  <a:gd name="T12" fmla="*/ 83 w 165"/>
                  <a:gd name="T13" fmla="*/ 0 h 150"/>
                  <a:gd name="T14" fmla="*/ 102 w 165"/>
                  <a:gd name="T15" fmla="*/ 1 h 150"/>
                  <a:gd name="T16" fmla="*/ 131 w 165"/>
                  <a:gd name="T17" fmla="*/ 11 h 150"/>
                  <a:gd name="T18" fmla="*/ 152 w 165"/>
                  <a:gd name="T19" fmla="*/ 29 h 150"/>
                  <a:gd name="T20" fmla="*/ 160 w 165"/>
                  <a:gd name="T21" fmla="*/ 42 h 150"/>
                  <a:gd name="T22" fmla="*/ 165 w 165"/>
                  <a:gd name="T23" fmla="*/ 71 h 150"/>
                  <a:gd name="T24" fmla="*/ 164 w 165"/>
                  <a:gd name="T25" fmla="*/ 88 h 150"/>
                  <a:gd name="T26" fmla="*/ 152 w 165"/>
                  <a:gd name="T27" fmla="*/ 116 h 150"/>
                  <a:gd name="T28" fmla="*/ 137 w 165"/>
                  <a:gd name="T29" fmla="*/ 133 h 150"/>
                  <a:gd name="T30" fmla="*/ 124 w 165"/>
                  <a:gd name="T31" fmla="*/ 141 h 150"/>
                  <a:gd name="T32" fmla="*/ 108 w 165"/>
                  <a:gd name="T33" fmla="*/ 148 h 150"/>
                  <a:gd name="T34" fmla="*/ 91 w 165"/>
                  <a:gd name="T35" fmla="*/ 150 h 150"/>
                  <a:gd name="T36" fmla="*/ 82 w 165"/>
                  <a:gd name="T37" fmla="*/ 150 h 150"/>
                  <a:gd name="T38" fmla="*/ 61 w 165"/>
                  <a:gd name="T39" fmla="*/ 149 h 150"/>
                  <a:gd name="T40" fmla="*/ 44 w 165"/>
                  <a:gd name="T41" fmla="*/ 144 h 150"/>
                  <a:gd name="T42" fmla="*/ 31 w 165"/>
                  <a:gd name="T43" fmla="*/ 136 h 150"/>
                  <a:gd name="T44" fmla="*/ 19 w 165"/>
                  <a:gd name="T45" fmla="*/ 125 h 150"/>
                  <a:gd name="T46" fmla="*/ 4 w 165"/>
                  <a:gd name="T47" fmla="*/ 102 h 150"/>
                  <a:gd name="T48" fmla="*/ 0 w 165"/>
                  <a:gd name="T49" fmla="*/ 75 h 150"/>
                  <a:gd name="T50" fmla="*/ 135 w 165"/>
                  <a:gd name="T51" fmla="*/ 79 h 150"/>
                  <a:gd name="T52" fmla="*/ 135 w 165"/>
                  <a:gd name="T53" fmla="*/ 63 h 150"/>
                  <a:gd name="T54" fmla="*/ 125 w 165"/>
                  <a:gd name="T55" fmla="*/ 38 h 150"/>
                  <a:gd name="T56" fmla="*/ 110 w 165"/>
                  <a:gd name="T57" fmla="*/ 21 h 150"/>
                  <a:gd name="T58" fmla="*/ 90 w 165"/>
                  <a:gd name="T59" fmla="*/ 11 h 150"/>
                  <a:gd name="T60" fmla="*/ 78 w 165"/>
                  <a:gd name="T61" fmla="*/ 11 h 150"/>
                  <a:gd name="T62" fmla="*/ 61 w 165"/>
                  <a:gd name="T63" fmla="*/ 12 h 150"/>
                  <a:gd name="T64" fmla="*/ 45 w 165"/>
                  <a:gd name="T65" fmla="*/ 23 h 150"/>
                  <a:gd name="T66" fmla="*/ 33 w 165"/>
                  <a:gd name="T67" fmla="*/ 40 h 150"/>
                  <a:gd name="T68" fmla="*/ 29 w 165"/>
                  <a:gd name="T69" fmla="*/ 70 h 150"/>
                  <a:gd name="T70" fmla="*/ 31 w 165"/>
                  <a:gd name="T71" fmla="*/ 84 h 150"/>
                  <a:gd name="T72" fmla="*/ 38 w 165"/>
                  <a:gd name="T73" fmla="*/ 109 h 150"/>
                  <a:gd name="T74" fmla="*/ 54 w 165"/>
                  <a:gd name="T75" fmla="*/ 128 h 150"/>
                  <a:gd name="T76" fmla="*/ 77 w 165"/>
                  <a:gd name="T77" fmla="*/ 138 h 150"/>
                  <a:gd name="T78" fmla="*/ 90 w 165"/>
                  <a:gd name="T79" fmla="*/ 140 h 150"/>
                  <a:gd name="T80" fmla="*/ 103 w 165"/>
                  <a:gd name="T81" fmla="*/ 138 h 150"/>
                  <a:gd name="T82" fmla="*/ 117 w 165"/>
                  <a:gd name="T83" fmla="*/ 131 h 150"/>
                  <a:gd name="T84" fmla="*/ 131 w 165"/>
                  <a:gd name="T85" fmla="*/ 112 h 150"/>
                  <a:gd name="T86" fmla="*/ 135 w 165"/>
                  <a:gd name="T87" fmla="*/ 7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5" h="150">
                    <a:moveTo>
                      <a:pt x="0" y="75"/>
                    </a:moveTo>
                    <a:lnTo>
                      <a:pt x="0" y="75"/>
                    </a:lnTo>
                    <a:lnTo>
                      <a:pt x="0" y="62"/>
                    </a:lnTo>
                    <a:lnTo>
                      <a:pt x="4" y="50"/>
                    </a:lnTo>
                    <a:lnTo>
                      <a:pt x="11" y="37"/>
                    </a:lnTo>
                    <a:lnTo>
                      <a:pt x="19" y="25"/>
                    </a:lnTo>
                    <a:lnTo>
                      <a:pt x="24" y="20"/>
                    </a:lnTo>
                    <a:lnTo>
                      <a:pt x="31" y="15"/>
                    </a:lnTo>
                    <a:lnTo>
                      <a:pt x="37" y="11"/>
                    </a:lnTo>
                    <a:lnTo>
                      <a:pt x="45" y="7"/>
                    </a:lnTo>
                    <a:lnTo>
                      <a:pt x="53" y="4"/>
                    </a:lnTo>
                    <a:lnTo>
                      <a:pt x="62" y="1"/>
                    </a:lnTo>
                    <a:lnTo>
                      <a:pt x="73" y="0"/>
                    </a:lnTo>
                    <a:lnTo>
                      <a:pt x="83" y="0"/>
                    </a:lnTo>
                    <a:lnTo>
                      <a:pt x="83" y="0"/>
                    </a:lnTo>
                    <a:lnTo>
                      <a:pt x="102" y="1"/>
                    </a:lnTo>
                    <a:lnTo>
                      <a:pt x="117" y="5"/>
                    </a:lnTo>
                    <a:lnTo>
                      <a:pt x="131" y="11"/>
                    </a:lnTo>
                    <a:lnTo>
                      <a:pt x="142" y="20"/>
                    </a:lnTo>
                    <a:lnTo>
                      <a:pt x="152" y="29"/>
                    </a:lnTo>
                    <a:lnTo>
                      <a:pt x="156" y="36"/>
                    </a:lnTo>
                    <a:lnTo>
                      <a:pt x="160" y="42"/>
                    </a:lnTo>
                    <a:lnTo>
                      <a:pt x="164" y="57"/>
                    </a:lnTo>
                    <a:lnTo>
                      <a:pt x="165" y="71"/>
                    </a:lnTo>
                    <a:lnTo>
                      <a:pt x="165" y="71"/>
                    </a:lnTo>
                    <a:lnTo>
                      <a:pt x="164" y="88"/>
                    </a:lnTo>
                    <a:lnTo>
                      <a:pt x="160" y="103"/>
                    </a:lnTo>
                    <a:lnTo>
                      <a:pt x="152" y="116"/>
                    </a:lnTo>
                    <a:lnTo>
                      <a:pt x="142" y="128"/>
                    </a:lnTo>
                    <a:lnTo>
                      <a:pt x="137" y="133"/>
                    </a:lnTo>
                    <a:lnTo>
                      <a:pt x="131" y="137"/>
                    </a:lnTo>
                    <a:lnTo>
                      <a:pt x="124" y="141"/>
                    </a:lnTo>
                    <a:lnTo>
                      <a:pt x="116" y="145"/>
                    </a:lnTo>
                    <a:lnTo>
                      <a:pt x="108" y="148"/>
                    </a:lnTo>
                    <a:lnTo>
                      <a:pt x="99" y="149"/>
                    </a:lnTo>
                    <a:lnTo>
                      <a:pt x="91" y="150"/>
                    </a:lnTo>
                    <a:lnTo>
                      <a:pt x="82" y="150"/>
                    </a:lnTo>
                    <a:lnTo>
                      <a:pt x="82" y="150"/>
                    </a:lnTo>
                    <a:lnTo>
                      <a:pt x="71" y="150"/>
                    </a:lnTo>
                    <a:lnTo>
                      <a:pt x="61" y="149"/>
                    </a:lnTo>
                    <a:lnTo>
                      <a:pt x="52" y="146"/>
                    </a:lnTo>
                    <a:lnTo>
                      <a:pt x="44" y="144"/>
                    </a:lnTo>
                    <a:lnTo>
                      <a:pt x="37" y="140"/>
                    </a:lnTo>
                    <a:lnTo>
                      <a:pt x="31" y="136"/>
                    </a:lnTo>
                    <a:lnTo>
                      <a:pt x="24" y="131"/>
                    </a:lnTo>
                    <a:lnTo>
                      <a:pt x="19" y="125"/>
                    </a:lnTo>
                    <a:lnTo>
                      <a:pt x="11" y="115"/>
                    </a:lnTo>
                    <a:lnTo>
                      <a:pt x="4" y="102"/>
                    </a:lnTo>
                    <a:lnTo>
                      <a:pt x="0" y="88"/>
                    </a:lnTo>
                    <a:lnTo>
                      <a:pt x="0" y="75"/>
                    </a:lnTo>
                    <a:lnTo>
                      <a:pt x="0" y="75"/>
                    </a:lnTo>
                    <a:close/>
                    <a:moveTo>
                      <a:pt x="135" y="79"/>
                    </a:moveTo>
                    <a:lnTo>
                      <a:pt x="135" y="79"/>
                    </a:lnTo>
                    <a:lnTo>
                      <a:pt x="135" y="63"/>
                    </a:lnTo>
                    <a:lnTo>
                      <a:pt x="131" y="50"/>
                    </a:lnTo>
                    <a:lnTo>
                      <a:pt x="125" y="38"/>
                    </a:lnTo>
                    <a:lnTo>
                      <a:pt x="119" y="29"/>
                    </a:lnTo>
                    <a:lnTo>
                      <a:pt x="110" y="21"/>
                    </a:lnTo>
                    <a:lnTo>
                      <a:pt x="100" y="15"/>
                    </a:lnTo>
                    <a:lnTo>
                      <a:pt x="90" y="11"/>
                    </a:lnTo>
                    <a:lnTo>
                      <a:pt x="78" y="11"/>
                    </a:lnTo>
                    <a:lnTo>
                      <a:pt x="78" y="11"/>
                    </a:lnTo>
                    <a:lnTo>
                      <a:pt x="69" y="11"/>
                    </a:lnTo>
                    <a:lnTo>
                      <a:pt x="61" y="12"/>
                    </a:lnTo>
                    <a:lnTo>
                      <a:pt x="53" y="16"/>
                    </a:lnTo>
                    <a:lnTo>
                      <a:pt x="45" y="23"/>
                    </a:lnTo>
                    <a:lnTo>
                      <a:pt x="38" y="29"/>
                    </a:lnTo>
                    <a:lnTo>
                      <a:pt x="33" y="40"/>
                    </a:lnTo>
                    <a:lnTo>
                      <a:pt x="31" y="53"/>
                    </a:lnTo>
                    <a:lnTo>
                      <a:pt x="29" y="70"/>
                    </a:lnTo>
                    <a:lnTo>
                      <a:pt x="29" y="70"/>
                    </a:lnTo>
                    <a:lnTo>
                      <a:pt x="31" y="84"/>
                    </a:lnTo>
                    <a:lnTo>
                      <a:pt x="33" y="98"/>
                    </a:lnTo>
                    <a:lnTo>
                      <a:pt x="38" y="109"/>
                    </a:lnTo>
                    <a:lnTo>
                      <a:pt x="45" y="120"/>
                    </a:lnTo>
                    <a:lnTo>
                      <a:pt x="54" y="128"/>
                    </a:lnTo>
                    <a:lnTo>
                      <a:pt x="65" y="134"/>
                    </a:lnTo>
                    <a:lnTo>
                      <a:pt x="77" y="138"/>
                    </a:lnTo>
                    <a:lnTo>
                      <a:pt x="90" y="140"/>
                    </a:lnTo>
                    <a:lnTo>
                      <a:pt x="90" y="140"/>
                    </a:lnTo>
                    <a:lnTo>
                      <a:pt x="95" y="140"/>
                    </a:lnTo>
                    <a:lnTo>
                      <a:pt x="103" y="138"/>
                    </a:lnTo>
                    <a:lnTo>
                      <a:pt x="110" y="136"/>
                    </a:lnTo>
                    <a:lnTo>
                      <a:pt x="117" y="131"/>
                    </a:lnTo>
                    <a:lnTo>
                      <a:pt x="124" y="123"/>
                    </a:lnTo>
                    <a:lnTo>
                      <a:pt x="131" y="112"/>
                    </a:lnTo>
                    <a:lnTo>
                      <a:pt x="133" y="98"/>
                    </a:lnTo>
                    <a:lnTo>
                      <a:pt x="135" y="79"/>
                    </a:lnTo>
                    <a:lnTo>
                      <a:pt x="13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8" name="Freeform 147">
                <a:extLst>
                  <a:ext uri="{FF2B5EF4-FFF2-40B4-BE49-F238E27FC236}">
                    <a16:creationId xmlns:a16="http://schemas.microsoft.com/office/drawing/2014/main" id="{3B0DA441-FAE9-F746-AB02-BDD99ACAAAA3}"/>
                  </a:ext>
                </a:extLst>
              </p:cNvPr>
              <p:cNvSpPr>
                <a:spLocks/>
              </p:cNvSpPr>
              <p:nvPr/>
            </p:nvSpPr>
            <p:spPr bwMode="auto">
              <a:xfrm>
                <a:off x="5601375" y="2161877"/>
                <a:ext cx="145164" cy="129702"/>
              </a:xfrm>
              <a:custGeom>
                <a:avLst/>
                <a:gdLst>
                  <a:gd name="T0" fmla="*/ 36 w 169"/>
                  <a:gd name="T1" fmla="*/ 122 h 151"/>
                  <a:gd name="T2" fmla="*/ 37 w 169"/>
                  <a:gd name="T3" fmla="*/ 138 h 151"/>
                  <a:gd name="T4" fmla="*/ 42 w 169"/>
                  <a:gd name="T5" fmla="*/ 143 h 151"/>
                  <a:gd name="T6" fmla="*/ 48 w 169"/>
                  <a:gd name="T7" fmla="*/ 145 h 151"/>
                  <a:gd name="T8" fmla="*/ 53 w 169"/>
                  <a:gd name="T9" fmla="*/ 145 h 151"/>
                  <a:gd name="T10" fmla="*/ 55 w 169"/>
                  <a:gd name="T11" fmla="*/ 147 h 151"/>
                  <a:gd name="T12" fmla="*/ 54 w 169"/>
                  <a:gd name="T13" fmla="*/ 149 h 151"/>
                  <a:gd name="T14" fmla="*/ 51 w 169"/>
                  <a:gd name="T15" fmla="*/ 149 h 151"/>
                  <a:gd name="T16" fmla="*/ 25 w 169"/>
                  <a:gd name="T17" fmla="*/ 149 h 151"/>
                  <a:gd name="T18" fmla="*/ 4 w 169"/>
                  <a:gd name="T19" fmla="*/ 149 h 151"/>
                  <a:gd name="T20" fmla="*/ 0 w 169"/>
                  <a:gd name="T21" fmla="*/ 149 h 151"/>
                  <a:gd name="T22" fmla="*/ 0 w 169"/>
                  <a:gd name="T23" fmla="*/ 147 h 151"/>
                  <a:gd name="T24" fmla="*/ 3 w 169"/>
                  <a:gd name="T25" fmla="*/ 145 h 151"/>
                  <a:gd name="T26" fmla="*/ 12 w 169"/>
                  <a:gd name="T27" fmla="*/ 145 h 151"/>
                  <a:gd name="T28" fmla="*/ 15 w 169"/>
                  <a:gd name="T29" fmla="*/ 142 h 151"/>
                  <a:gd name="T30" fmla="*/ 17 w 169"/>
                  <a:gd name="T31" fmla="*/ 132 h 151"/>
                  <a:gd name="T32" fmla="*/ 20 w 169"/>
                  <a:gd name="T33" fmla="*/ 6 h 151"/>
                  <a:gd name="T34" fmla="*/ 21 w 169"/>
                  <a:gd name="T35" fmla="*/ 2 h 151"/>
                  <a:gd name="T36" fmla="*/ 24 w 169"/>
                  <a:gd name="T37" fmla="*/ 0 h 151"/>
                  <a:gd name="T38" fmla="*/ 25 w 169"/>
                  <a:gd name="T39" fmla="*/ 1 h 151"/>
                  <a:gd name="T40" fmla="*/ 32 w 169"/>
                  <a:gd name="T41" fmla="*/ 6 h 151"/>
                  <a:gd name="T42" fmla="*/ 94 w 169"/>
                  <a:gd name="T43" fmla="*/ 68 h 151"/>
                  <a:gd name="T44" fmla="*/ 136 w 169"/>
                  <a:gd name="T45" fmla="*/ 112 h 151"/>
                  <a:gd name="T46" fmla="*/ 134 w 169"/>
                  <a:gd name="T47" fmla="*/ 26 h 151"/>
                  <a:gd name="T48" fmla="*/ 134 w 169"/>
                  <a:gd name="T49" fmla="*/ 18 h 151"/>
                  <a:gd name="T50" fmla="*/ 132 w 169"/>
                  <a:gd name="T51" fmla="*/ 10 h 151"/>
                  <a:gd name="T52" fmla="*/ 128 w 169"/>
                  <a:gd name="T53" fmla="*/ 9 h 151"/>
                  <a:gd name="T54" fmla="*/ 117 w 169"/>
                  <a:gd name="T55" fmla="*/ 8 h 151"/>
                  <a:gd name="T56" fmla="*/ 115 w 169"/>
                  <a:gd name="T57" fmla="*/ 6 h 151"/>
                  <a:gd name="T58" fmla="*/ 115 w 169"/>
                  <a:gd name="T59" fmla="*/ 5 h 151"/>
                  <a:gd name="T60" fmla="*/ 116 w 169"/>
                  <a:gd name="T61" fmla="*/ 4 h 151"/>
                  <a:gd name="T62" fmla="*/ 120 w 169"/>
                  <a:gd name="T63" fmla="*/ 4 h 151"/>
                  <a:gd name="T64" fmla="*/ 145 w 169"/>
                  <a:gd name="T65" fmla="*/ 4 h 151"/>
                  <a:gd name="T66" fmla="*/ 165 w 169"/>
                  <a:gd name="T67" fmla="*/ 4 h 151"/>
                  <a:gd name="T68" fmla="*/ 169 w 169"/>
                  <a:gd name="T69" fmla="*/ 5 h 151"/>
                  <a:gd name="T70" fmla="*/ 169 w 169"/>
                  <a:gd name="T71" fmla="*/ 6 h 151"/>
                  <a:gd name="T72" fmla="*/ 166 w 169"/>
                  <a:gd name="T73" fmla="*/ 8 h 151"/>
                  <a:gd name="T74" fmla="*/ 159 w 169"/>
                  <a:gd name="T75" fmla="*/ 8 h 151"/>
                  <a:gd name="T76" fmla="*/ 154 w 169"/>
                  <a:gd name="T77" fmla="*/ 13 h 151"/>
                  <a:gd name="T78" fmla="*/ 153 w 169"/>
                  <a:gd name="T79" fmla="*/ 24 h 151"/>
                  <a:gd name="T80" fmla="*/ 150 w 169"/>
                  <a:gd name="T81" fmla="*/ 146 h 151"/>
                  <a:gd name="T82" fmla="*/ 146 w 169"/>
                  <a:gd name="T83" fmla="*/ 151 h 151"/>
                  <a:gd name="T84" fmla="*/ 142 w 169"/>
                  <a:gd name="T85" fmla="*/ 150 h 151"/>
                  <a:gd name="T86" fmla="*/ 138 w 169"/>
                  <a:gd name="T87" fmla="*/ 147 h 151"/>
                  <a:gd name="T88" fmla="*/ 80 w 169"/>
                  <a:gd name="T89" fmla="*/ 92 h 151"/>
                  <a:gd name="T90" fmla="*/ 34 w 169"/>
                  <a:gd name="T91" fmla="*/ 45 h 151"/>
                  <a:gd name="T92" fmla="*/ 36 w 169"/>
                  <a:gd name="T93" fmla="*/ 12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51">
                    <a:moveTo>
                      <a:pt x="36" y="122"/>
                    </a:moveTo>
                    <a:lnTo>
                      <a:pt x="36" y="122"/>
                    </a:lnTo>
                    <a:lnTo>
                      <a:pt x="36" y="133"/>
                    </a:lnTo>
                    <a:lnTo>
                      <a:pt x="37" y="138"/>
                    </a:lnTo>
                    <a:lnTo>
                      <a:pt x="40" y="142"/>
                    </a:lnTo>
                    <a:lnTo>
                      <a:pt x="42" y="143"/>
                    </a:lnTo>
                    <a:lnTo>
                      <a:pt x="42" y="143"/>
                    </a:lnTo>
                    <a:lnTo>
                      <a:pt x="48" y="145"/>
                    </a:lnTo>
                    <a:lnTo>
                      <a:pt x="53" y="145"/>
                    </a:lnTo>
                    <a:lnTo>
                      <a:pt x="53" y="145"/>
                    </a:lnTo>
                    <a:lnTo>
                      <a:pt x="55" y="146"/>
                    </a:lnTo>
                    <a:lnTo>
                      <a:pt x="55" y="147"/>
                    </a:lnTo>
                    <a:lnTo>
                      <a:pt x="55" y="147"/>
                    </a:lnTo>
                    <a:lnTo>
                      <a:pt x="54" y="149"/>
                    </a:lnTo>
                    <a:lnTo>
                      <a:pt x="51" y="149"/>
                    </a:lnTo>
                    <a:lnTo>
                      <a:pt x="51" y="149"/>
                    </a:lnTo>
                    <a:lnTo>
                      <a:pt x="25" y="149"/>
                    </a:lnTo>
                    <a:lnTo>
                      <a:pt x="25" y="149"/>
                    </a:lnTo>
                    <a:lnTo>
                      <a:pt x="4" y="149"/>
                    </a:lnTo>
                    <a:lnTo>
                      <a:pt x="4" y="149"/>
                    </a:lnTo>
                    <a:lnTo>
                      <a:pt x="1" y="149"/>
                    </a:lnTo>
                    <a:lnTo>
                      <a:pt x="0" y="149"/>
                    </a:lnTo>
                    <a:lnTo>
                      <a:pt x="0" y="147"/>
                    </a:lnTo>
                    <a:lnTo>
                      <a:pt x="0" y="147"/>
                    </a:lnTo>
                    <a:lnTo>
                      <a:pt x="0" y="146"/>
                    </a:lnTo>
                    <a:lnTo>
                      <a:pt x="3" y="145"/>
                    </a:lnTo>
                    <a:lnTo>
                      <a:pt x="3" y="145"/>
                    </a:lnTo>
                    <a:lnTo>
                      <a:pt x="12" y="145"/>
                    </a:lnTo>
                    <a:lnTo>
                      <a:pt x="12" y="145"/>
                    </a:lnTo>
                    <a:lnTo>
                      <a:pt x="15" y="142"/>
                    </a:lnTo>
                    <a:lnTo>
                      <a:pt x="17" y="138"/>
                    </a:lnTo>
                    <a:lnTo>
                      <a:pt x="17" y="132"/>
                    </a:lnTo>
                    <a:lnTo>
                      <a:pt x="19" y="121"/>
                    </a:lnTo>
                    <a:lnTo>
                      <a:pt x="20" y="6"/>
                    </a:lnTo>
                    <a:lnTo>
                      <a:pt x="20" y="6"/>
                    </a:lnTo>
                    <a:lnTo>
                      <a:pt x="21" y="2"/>
                    </a:lnTo>
                    <a:lnTo>
                      <a:pt x="21" y="1"/>
                    </a:lnTo>
                    <a:lnTo>
                      <a:pt x="24" y="0"/>
                    </a:lnTo>
                    <a:lnTo>
                      <a:pt x="24" y="0"/>
                    </a:lnTo>
                    <a:lnTo>
                      <a:pt x="25" y="1"/>
                    </a:lnTo>
                    <a:lnTo>
                      <a:pt x="28" y="2"/>
                    </a:lnTo>
                    <a:lnTo>
                      <a:pt x="32" y="6"/>
                    </a:lnTo>
                    <a:lnTo>
                      <a:pt x="32" y="6"/>
                    </a:lnTo>
                    <a:lnTo>
                      <a:pt x="94" y="68"/>
                    </a:lnTo>
                    <a:lnTo>
                      <a:pt x="94" y="68"/>
                    </a:lnTo>
                    <a:lnTo>
                      <a:pt x="136" y="112"/>
                    </a:lnTo>
                    <a:lnTo>
                      <a:pt x="137" y="112"/>
                    </a:lnTo>
                    <a:lnTo>
                      <a:pt x="134" y="26"/>
                    </a:lnTo>
                    <a:lnTo>
                      <a:pt x="134" y="26"/>
                    </a:lnTo>
                    <a:lnTo>
                      <a:pt x="134" y="18"/>
                    </a:lnTo>
                    <a:lnTo>
                      <a:pt x="133" y="13"/>
                    </a:lnTo>
                    <a:lnTo>
                      <a:pt x="132" y="10"/>
                    </a:lnTo>
                    <a:lnTo>
                      <a:pt x="128" y="9"/>
                    </a:lnTo>
                    <a:lnTo>
                      <a:pt x="128" y="9"/>
                    </a:lnTo>
                    <a:lnTo>
                      <a:pt x="123" y="8"/>
                    </a:lnTo>
                    <a:lnTo>
                      <a:pt x="117" y="8"/>
                    </a:lnTo>
                    <a:lnTo>
                      <a:pt x="117" y="8"/>
                    </a:lnTo>
                    <a:lnTo>
                      <a:pt x="115" y="6"/>
                    </a:lnTo>
                    <a:lnTo>
                      <a:pt x="115" y="5"/>
                    </a:lnTo>
                    <a:lnTo>
                      <a:pt x="115" y="5"/>
                    </a:lnTo>
                    <a:lnTo>
                      <a:pt x="115" y="5"/>
                    </a:lnTo>
                    <a:lnTo>
                      <a:pt x="116" y="4"/>
                    </a:lnTo>
                    <a:lnTo>
                      <a:pt x="120" y="4"/>
                    </a:lnTo>
                    <a:lnTo>
                      <a:pt x="120" y="4"/>
                    </a:lnTo>
                    <a:lnTo>
                      <a:pt x="145" y="4"/>
                    </a:lnTo>
                    <a:lnTo>
                      <a:pt x="145" y="4"/>
                    </a:lnTo>
                    <a:lnTo>
                      <a:pt x="165" y="4"/>
                    </a:lnTo>
                    <a:lnTo>
                      <a:pt x="165" y="4"/>
                    </a:lnTo>
                    <a:lnTo>
                      <a:pt x="167" y="4"/>
                    </a:lnTo>
                    <a:lnTo>
                      <a:pt x="169" y="5"/>
                    </a:lnTo>
                    <a:lnTo>
                      <a:pt x="169" y="5"/>
                    </a:lnTo>
                    <a:lnTo>
                      <a:pt x="169" y="6"/>
                    </a:lnTo>
                    <a:lnTo>
                      <a:pt x="166" y="8"/>
                    </a:lnTo>
                    <a:lnTo>
                      <a:pt x="166" y="8"/>
                    </a:lnTo>
                    <a:lnTo>
                      <a:pt x="159" y="8"/>
                    </a:lnTo>
                    <a:lnTo>
                      <a:pt x="159" y="8"/>
                    </a:lnTo>
                    <a:lnTo>
                      <a:pt x="156" y="10"/>
                    </a:lnTo>
                    <a:lnTo>
                      <a:pt x="154" y="13"/>
                    </a:lnTo>
                    <a:lnTo>
                      <a:pt x="153" y="17"/>
                    </a:lnTo>
                    <a:lnTo>
                      <a:pt x="153" y="24"/>
                    </a:lnTo>
                    <a:lnTo>
                      <a:pt x="150" y="146"/>
                    </a:lnTo>
                    <a:lnTo>
                      <a:pt x="150" y="146"/>
                    </a:lnTo>
                    <a:lnTo>
                      <a:pt x="149" y="150"/>
                    </a:lnTo>
                    <a:lnTo>
                      <a:pt x="146" y="151"/>
                    </a:lnTo>
                    <a:lnTo>
                      <a:pt x="146" y="151"/>
                    </a:lnTo>
                    <a:lnTo>
                      <a:pt x="142" y="150"/>
                    </a:lnTo>
                    <a:lnTo>
                      <a:pt x="138" y="147"/>
                    </a:lnTo>
                    <a:lnTo>
                      <a:pt x="138" y="147"/>
                    </a:lnTo>
                    <a:lnTo>
                      <a:pt x="80" y="92"/>
                    </a:lnTo>
                    <a:lnTo>
                      <a:pt x="80" y="92"/>
                    </a:lnTo>
                    <a:lnTo>
                      <a:pt x="50" y="62"/>
                    </a:lnTo>
                    <a:lnTo>
                      <a:pt x="34" y="45"/>
                    </a:lnTo>
                    <a:lnTo>
                      <a:pt x="33" y="45"/>
                    </a:lnTo>
                    <a:lnTo>
                      <a:pt x="36"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grpSp>
        <p:grpSp>
          <p:nvGrpSpPr>
            <p:cNvPr id="54" name="グループ化 53">
              <a:extLst>
                <a:ext uri="{FF2B5EF4-FFF2-40B4-BE49-F238E27FC236}">
                  <a16:creationId xmlns:a16="http://schemas.microsoft.com/office/drawing/2014/main" id="{5D3A4CDA-CF9A-9342-A24A-A345C712F997}"/>
                </a:ext>
              </a:extLst>
            </p:cNvPr>
            <p:cNvGrpSpPr/>
            <p:nvPr/>
          </p:nvGrpSpPr>
          <p:grpSpPr>
            <a:xfrm>
              <a:off x="4772119" y="5391353"/>
              <a:ext cx="1534797" cy="328077"/>
              <a:chOff x="4709780" y="2337103"/>
              <a:chExt cx="699189" cy="149458"/>
            </a:xfrm>
            <a:grpFill/>
          </p:grpSpPr>
          <p:sp>
            <p:nvSpPr>
              <p:cNvPr id="81" name="Freeform 148">
                <a:extLst>
                  <a:ext uri="{FF2B5EF4-FFF2-40B4-BE49-F238E27FC236}">
                    <a16:creationId xmlns:a16="http://schemas.microsoft.com/office/drawing/2014/main" id="{D7964B58-D54A-1746-87C0-9CD44B7D209F}"/>
                  </a:ext>
                </a:extLst>
              </p:cNvPr>
              <p:cNvSpPr>
                <a:spLocks noEditPoints="1"/>
              </p:cNvSpPr>
              <p:nvPr/>
            </p:nvSpPr>
            <p:spPr bwMode="auto">
              <a:xfrm>
                <a:off x="4709780" y="2337103"/>
                <a:ext cx="158907" cy="149458"/>
              </a:xfrm>
              <a:custGeom>
                <a:avLst/>
                <a:gdLst>
                  <a:gd name="T0" fmla="*/ 23 w 185"/>
                  <a:gd name="T1" fmla="*/ 66 h 174"/>
                  <a:gd name="T2" fmla="*/ 23 w 185"/>
                  <a:gd name="T3" fmla="*/ 17 h 174"/>
                  <a:gd name="T4" fmla="*/ 20 w 185"/>
                  <a:gd name="T5" fmla="*/ 9 h 174"/>
                  <a:gd name="T6" fmla="*/ 12 w 185"/>
                  <a:gd name="T7" fmla="*/ 5 h 174"/>
                  <a:gd name="T8" fmla="*/ 3 w 185"/>
                  <a:gd name="T9" fmla="*/ 4 h 174"/>
                  <a:gd name="T10" fmla="*/ 0 w 185"/>
                  <a:gd name="T11" fmla="*/ 4 h 174"/>
                  <a:gd name="T12" fmla="*/ 0 w 185"/>
                  <a:gd name="T13" fmla="*/ 3 h 174"/>
                  <a:gd name="T14" fmla="*/ 4 w 185"/>
                  <a:gd name="T15" fmla="*/ 0 h 174"/>
                  <a:gd name="T16" fmla="*/ 37 w 185"/>
                  <a:gd name="T17" fmla="*/ 1 h 174"/>
                  <a:gd name="T18" fmla="*/ 73 w 185"/>
                  <a:gd name="T19" fmla="*/ 0 h 174"/>
                  <a:gd name="T20" fmla="*/ 95 w 185"/>
                  <a:gd name="T21" fmla="*/ 0 h 174"/>
                  <a:gd name="T22" fmla="*/ 119 w 185"/>
                  <a:gd name="T23" fmla="*/ 3 h 174"/>
                  <a:gd name="T24" fmla="*/ 143 w 185"/>
                  <a:gd name="T25" fmla="*/ 10 h 174"/>
                  <a:gd name="T26" fmla="*/ 164 w 185"/>
                  <a:gd name="T27" fmla="*/ 26 h 174"/>
                  <a:gd name="T28" fmla="*/ 172 w 185"/>
                  <a:gd name="T29" fmla="*/ 36 h 174"/>
                  <a:gd name="T30" fmla="*/ 181 w 185"/>
                  <a:gd name="T31" fmla="*/ 57 h 174"/>
                  <a:gd name="T32" fmla="*/ 185 w 185"/>
                  <a:gd name="T33" fmla="*/ 74 h 174"/>
                  <a:gd name="T34" fmla="*/ 185 w 185"/>
                  <a:gd name="T35" fmla="*/ 83 h 174"/>
                  <a:gd name="T36" fmla="*/ 183 w 185"/>
                  <a:gd name="T37" fmla="*/ 104 h 174"/>
                  <a:gd name="T38" fmla="*/ 177 w 185"/>
                  <a:gd name="T39" fmla="*/ 121 h 174"/>
                  <a:gd name="T40" fmla="*/ 169 w 185"/>
                  <a:gd name="T41" fmla="*/ 136 h 174"/>
                  <a:gd name="T42" fmla="*/ 160 w 185"/>
                  <a:gd name="T43" fmla="*/ 146 h 174"/>
                  <a:gd name="T44" fmla="*/ 143 w 185"/>
                  <a:gd name="T45" fmla="*/ 159 h 174"/>
                  <a:gd name="T46" fmla="*/ 124 w 185"/>
                  <a:gd name="T47" fmla="*/ 167 h 174"/>
                  <a:gd name="T48" fmla="*/ 99 w 185"/>
                  <a:gd name="T49" fmla="*/ 172 h 174"/>
                  <a:gd name="T50" fmla="*/ 85 w 185"/>
                  <a:gd name="T51" fmla="*/ 174 h 174"/>
                  <a:gd name="T52" fmla="*/ 58 w 185"/>
                  <a:gd name="T53" fmla="*/ 172 h 174"/>
                  <a:gd name="T54" fmla="*/ 36 w 185"/>
                  <a:gd name="T55" fmla="*/ 171 h 174"/>
                  <a:gd name="T56" fmla="*/ 23 w 185"/>
                  <a:gd name="T57" fmla="*/ 171 h 174"/>
                  <a:gd name="T58" fmla="*/ 8 w 185"/>
                  <a:gd name="T59" fmla="*/ 171 h 174"/>
                  <a:gd name="T60" fmla="*/ 3 w 185"/>
                  <a:gd name="T61" fmla="*/ 169 h 174"/>
                  <a:gd name="T62" fmla="*/ 4 w 185"/>
                  <a:gd name="T63" fmla="*/ 167 h 174"/>
                  <a:gd name="T64" fmla="*/ 7 w 185"/>
                  <a:gd name="T65" fmla="*/ 167 h 174"/>
                  <a:gd name="T66" fmla="*/ 15 w 185"/>
                  <a:gd name="T67" fmla="*/ 166 h 174"/>
                  <a:gd name="T68" fmla="*/ 20 w 185"/>
                  <a:gd name="T69" fmla="*/ 162 h 174"/>
                  <a:gd name="T70" fmla="*/ 21 w 185"/>
                  <a:gd name="T71" fmla="*/ 154 h 174"/>
                  <a:gd name="T72" fmla="*/ 23 w 185"/>
                  <a:gd name="T73" fmla="*/ 105 h 174"/>
                  <a:gd name="T74" fmla="*/ 50 w 185"/>
                  <a:gd name="T75" fmla="*/ 91 h 174"/>
                  <a:gd name="T76" fmla="*/ 52 w 185"/>
                  <a:gd name="T77" fmla="*/ 137 h 174"/>
                  <a:gd name="T78" fmla="*/ 52 w 185"/>
                  <a:gd name="T79" fmla="*/ 146 h 174"/>
                  <a:gd name="T80" fmla="*/ 54 w 185"/>
                  <a:gd name="T81" fmla="*/ 154 h 174"/>
                  <a:gd name="T82" fmla="*/ 57 w 185"/>
                  <a:gd name="T83" fmla="*/ 157 h 174"/>
                  <a:gd name="T84" fmla="*/ 71 w 185"/>
                  <a:gd name="T85" fmla="*/ 162 h 174"/>
                  <a:gd name="T86" fmla="*/ 83 w 185"/>
                  <a:gd name="T87" fmla="*/ 162 h 174"/>
                  <a:gd name="T88" fmla="*/ 114 w 185"/>
                  <a:gd name="T89" fmla="*/ 159 h 174"/>
                  <a:gd name="T90" fmla="*/ 136 w 185"/>
                  <a:gd name="T91" fmla="*/ 146 h 174"/>
                  <a:gd name="T92" fmla="*/ 141 w 185"/>
                  <a:gd name="T93" fmla="*/ 141 h 174"/>
                  <a:gd name="T94" fmla="*/ 148 w 185"/>
                  <a:gd name="T95" fmla="*/ 129 h 174"/>
                  <a:gd name="T96" fmla="*/ 153 w 185"/>
                  <a:gd name="T97" fmla="*/ 107 h 174"/>
                  <a:gd name="T98" fmla="*/ 154 w 185"/>
                  <a:gd name="T99" fmla="*/ 90 h 174"/>
                  <a:gd name="T100" fmla="*/ 153 w 185"/>
                  <a:gd name="T101" fmla="*/ 70 h 174"/>
                  <a:gd name="T102" fmla="*/ 148 w 185"/>
                  <a:gd name="T103" fmla="*/ 54 h 174"/>
                  <a:gd name="T104" fmla="*/ 133 w 185"/>
                  <a:gd name="T105" fmla="*/ 33 h 174"/>
                  <a:gd name="T106" fmla="*/ 125 w 185"/>
                  <a:gd name="T107" fmla="*/ 26 h 174"/>
                  <a:gd name="T108" fmla="*/ 108 w 185"/>
                  <a:gd name="T109" fmla="*/ 17 h 174"/>
                  <a:gd name="T110" fmla="*/ 83 w 185"/>
                  <a:gd name="T111" fmla="*/ 12 h 174"/>
                  <a:gd name="T112" fmla="*/ 69 w 185"/>
                  <a:gd name="T113" fmla="*/ 10 h 174"/>
                  <a:gd name="T114" fmla="*/ 54 w 185"/>
                  <a:gd name="T115" fmla="*/ 12 h 174"/>
                  <a:gd name="T116" fmla="*/ 52 w 185"/>
                  <a:gd name="T117" fmla="*/ 14 h 174"/>
                  <a:gd name="T118" fmla="*/ 52 w 185"/>
                  <a:gd name="T119" fmla="*/ 17 h 174"/>
                  <a:gd name="T120" fmla="*/ 50 w 185"/>
                  <a:gd name="T121" fmla="*/ 9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5" h="174">
                    <a:moveTo>
                      <a:pt x="23" y="66"/>
                    </a:moveTo>
                    <a:lnTo>
                      <a:pt x="23" y="66"/>
                    </a:lnTo>
                    <a:lnTo>
                      <a:pt x="23" y="17"/>
                    </a:lnTo>
                    <a:lnTo>
                      <a:pt x="23" y="17"/>
                    </a:lnTo>
                    <a:lnTo>
                      <a:pt x="21" y="13"/>
                    </a:lnTo>
                    <a:lnTo>
                      <a:pt x="20" y="9"/>
                    </a:lnTo>
                    <a:lnTo>
                      <a:pt x="17" y="7"/>
                    </a:lnTo>
                    <a:lnTo>
                      <a:pt x="12" y="5"/>
                    </a:lnTo>
                    <a:lnTo>
                      <a:pt x="12" y="5"/>
                    </a:lnTo>
                    <a:lnTo>
                      <a:pt x="3" y="4"/>
                    </a:lnTo>
                    <a:lnTo>
                      <a:pt x="3" y="4"/>
                    </a:lnTo>
                    <a:lnTo>
                      <a:pt x="0" y="4"/>
                    </a:lnTo>
                    <a:lnTo>
                      <a:pt x="0" y="3"/>
                    </a:lnTo>
                    <a:lnTo>
                      <a:pt x="0" y="3"/>
                    </a:lnTo>
                    <a:lnTo>
                      <a:pt x="0" y="0"/>
                    </a:lnTo>
                    <a:lnTo>
                      <a:pt x="4" y="0"/>
                    </a:lnTo>
                    <a:lnTo>
                      <a:pt x="4" y="0"/>
                    </a:lnTo>
                    <a:lnTo>
                      <a:pt x="37" y="1"/>
                    </a:lnTo>
                    <a:lnTo>
                      <a:pt x="37" y="1"/>
                    </a:lnTo>
                    <a:lnTo>
                      <a:pt x="73" y="0"/>
                    </a:lnTo>
                    <a:lnTo>
                      <a:pt x="73" y="0"/>
                    </a:lnTo>
                    <a:lnTo>
                      <a:pt x="95" y="0"/>
                    </a:lnTo>
                    <a:lnTo>
                      <a:pt x="107" y="1"/>
                    </a:lnTo>
                    <a:lnTo>
                      <a:pt x="119" y="3"/>
                    </a:lnTo>
                    <a:lnTo>
                      <a:pt x="131" y="7"/>
                    </a:lnTo>
                    <a:lnTo>
                      <a:pt x="143" y="10"/>
                    </a:lnTo>
                    <a:lnTo>
                      <a:pt x="153" y="17"/>
                    </a:lnTo>
                    <a:lnTo>
                      <a:pt x="164" y="26"/>
                    </a:lnTo>
                    <a:lnTo>
                      <a:pt x="164" y="26"/>
                    </a:lnTo>
                    <a:lnTo>
                      <a:pt x="172" y="36"/>
                    </a:lnTo>
                    <a:lnTo>
                      <a:pt x="178" y="49"/>
                    </a:lnTo>
                    <a:lnTo>
                      <a:pt x="181" y="57"/>
                    </a:lnTo>
                    <a:lnTo>
                      <a:pt x="183" y="64"/>
                    </a:lnTo>
                    <a:lnTo>
                      <a:pt x="185" y="74"/>
                    </a:lnTo>
                    <a:lnTo>
                      <a:pt x="185" y="83"/>
                    </a:lnTo>
                    <a:lnTo>
                      <a:pt x="185" y="83"/>
                    </a:lnTo>
                    <a:lnTo>
                      <a:pt x="185" y="93"/>
                    </a:lnTo>
                    <a:lnTo>
                      <a:pt x="183" y="104"/>
                    </a:lnTo>
                    <a:lnTo>
                      <a:pt x="181" y="112"/>
                    </a:lnTo>
                    <a:lnTo>
                      <a:pt x="177" y="121"/>
                    </a:lnTo>
                    <a:lnTo>
                      <a:pt x="174" y="128"/>
                    </a:lnTo>
                    <a:lnTo>
                      <a:pt x="169" y="136"/>
                    </a:lnTo>
                    <a:lnTo>
                      <a:pt x="160" y="146"/>
                    </a:lnTo>
                    <a:lnTo>
                      <a:pt x="160" y="146"/>
                    </a:lnTo>
                    <a:lnTo>
                      <a:pt x="150" y="155"/>
                    </a:lnTo>
                    <a:lnTo>
                      <a:pt x="143" y="159"/>
                    </a:lnTo>
                    <a:lnTo>
                      <a:pt x="135" y="163"/>
                    </a:lnTo>
                    <a:lnTo>
                      <a:pt x="124" y="167"/>
                    </a:lnTo>
                    <a:lnTo>
                      <a:pt x="112" y="171"/>
                    </a:lnTo>
                    <a:lnTo>
                      <a:pt x="99" y="172"/>
                    </a:lnTo>
                    <a:lnTo>
                      <a:pt x="85" y="174"/>
                    </a:lnTo>
                    <a:lnTo>
                      <a:pt x="85" y="174"/>
                    </a:lnTo>
                    <a:lnTo>
                      <a:pt x="58" y="172"/>
                    </a:lnTo>
                    <a:lnTo>
                      <a:pt x="58" y="172"/>
                    </a:lnTo>
                    <a:lnTo>
                      <a:pt x="36" y="171"/>
                    </a:lnTo>
                    <a:lnTo>
                      <a:pt x="36" y="171"/>
                    </a:lnTo>
                    <a:lnTo>
                      <a:pt x="23" y="171"/>
                    </a:lnTo>
                    <a:lnTo>
                      <a:pt x="23" y="171"/>
                    </a:lnTo>
                    <a:lnTo>
                      <a:pt x="8" y="171"/>
                    </a:lnTo>
                    <a:lnTo>
                      <a:pt x="8" y="171"/>
                    </a:lnTo>
                    <a:lnTo>
                      <a:pt x="4" y="171"/>
                    </a:lnTo>
                    <a:lnTo>
                      <a:pt x="3" y="169"/>
                    </a:lnTo>
                    <a:lnTo>
                      <a:pt x="3" y="169"/>
                    </a:lnTo>
                    <a:lnTo>
                      <a:pt x="4" y="167"/>
                    </a:lnTo>
                    <a:lnTo>
                      <a:pt x="7" y="167"/>
                    </a:lnTo>
                    <a:lnTo>
                      <a:pt x="7" y="167"/>
                    </a:lnTo>
                    <a:lnTo>
                      <a:pt x="15" y="166"/>
                    </a:lnTo>
                    <a:lnTo>
                      <a:pt x="15" y="166"/>
                    </a:lnTo>
                    <a:lnTo>
                      <a:pt x="17" y="165"/>
                    </a:lnTo>
                    <a:lnTo>
                      <a:pt x="20" y="162"/>
                    </a:lnTo>
                    <a:lnTo>
                      <a:pt x="21" y="154"/>
                    </a:lnTo>
                    <a:lnTo>
                      <a:pt x="21" y="154"/>
                    </a:lnTo>
                    <a:lnTo>
                      <a:pt x="23" y="134"/>
                    </a:lnTo>
                    <a:lnTo>
                      <a:pt x="23" y="105"/>
                    </a:lnTo>
                    <a:lnTo>
                      <a:pt x="23" y="66"/>
                    </a:lnTo>
                    <a:close/>
                    <a:moveTo>
                      <a:pt x="50" y="91"/>
                    </a:moveTo>
                    <a:lnTo>
                      <a:pt x="50" y="91"/>
                    </a:lnTo>
                    <a:lnTo>
                      <a:pt x="52" y="137"/>
                    </a:lnTo>
                    <a:lnTo>
                      <a:pt x="52" y="137"/>
                    </a:lnTo>
                    <a:lnTo>
                      <a:pt x="52" y="146"/>
                    </a:lnTo>
                    <a:lnTo>
                      <a:pt x="53" y="150"/>
                    </a:lnTo>
                    <a:lnTo>
                      <a:pt x="54" y="154"/>
                    </a:lnTo>
                    <a:lnTo>
                      <a:pt x="54" y="154"/>
                    </a:lnTo>
                    <a:lnTo>
                      <a:pt x="57" y="157"/>
                    </a:lnTo>
                    <a:lnTo>
                      <a:pt x="64" y="159"/>
                    </a:lnTo>
                    <a:lnTo>
                      <a:pt x="71" y="162"/>
                    </a:lnTo>
                    <a:lnTo>
                      <a:pt x="83" y="162"/>
                    </a:lnTo>
                    <a:lnTo>
                      <a:pt x="83" y="162"/>
                    </a:lnTo>
                    <a:lnTo>
                      <a:pt x="99" y="162"/>
                    </a:lnTo>
                    <a:lnTo>
                      <a:pt x="114" y="159"/>
                    </a:lnTo>
                    <a:lnTo>
                      <a:pt x="125" y="154"/>
                    </a:lnTo>
                    <a:lnTo>
                      <a:pt x="136" y="146"/>
                    </a:lnTo>
                    <a:lnTo>
                      <a:pt x="136" y="146"/>
                    </a:lnTo>
                    <a:lnTo>
                      <a:pt x="141" y="141"/>
                    </a:lnTo>
                    <a:lnTo>
                      <a:pt x="145" y="136"/>
                    </a:lnTo>
                    <a:lnTo>
                      <a:pt x="148" y="129"/>
                    </a:lnTo>
                    <a:lnTo>
                      <a:pt x="150" y="122"/>
                    </a:lnTo>
                    <a:lnTo>
                      <a:pt x="153" y="107"/>
                    </a:lnTo>
                    <a:lnTo>
                      <a:pt x="154" y="90"/>
                    </a:lnTo>
                    <a:lnTo>
                      <a:pt x="154" y="90"/>
                    </a:lnTo>
                    <a:lnTo>
                      <a:pt x="154" y="79"/>
                    </a:lnTo>
                    <a:lnTo>
                      <a:pt x="153" y="70"/>
                    </a:lnTo>
                    <a:lnTo>
                      <a:pt x="150" y="62"/>
                    </a:lnTo>
                    <a:lnTo>
                      <a:pt x="148" y="54"/>
                    </a:lnTo>
                    <a:lnTo>
                      <a:pt x="140" y="42"/>
                    </a:lnTo>
                    <a:lnTo>
                      <a:pt x="133" y="33"/>
                    </a:lnTo>
                    <a:lnTo>
                      <a:pt x="133" y="33"/>
                    </a:lnTo>
                    <a:lnTo>
                      <a:pt x="125" y="26"/>
                    </a:lnTo>
                    <a:lnTo>
                      <a:pt x="116" y="21"/>
                    </a:lnTo>
                    <a:lnTo>
                      <a:pt x="108" y="17"/>
                    </a:lnTo>
                    <a:lnTo>
                      <a:pt x="99" y="14"/>
                    </a:lnTo>
                    <a:lnTo>
                      <a:pt x="83" y="12"/>
                    </a:lnTo>
                    <a:lnTo>
                      <a:pt x="69" y="10"/>
                    </a:lnTo>
                    <a:lnTo>
                      <a:pt x="69" y="10"/>
                    </a:lnTo>
                    <a:lnTo>
                      <a:pt x="60" y="10"/>
                    </a:lnTo>
                    <a:lnTo>
                      <a:pt x="54" y="12"/>
                    </a:lnTo>
                    <a:lnTo>
                      <a:pt x="54" y="12"/>
                    </a:lnTo>
                    <a:lnTo>
                      <a:pt x="52" y="14"/>
                    </a:lnTo>
                    <a:lnTo>
                      <a:pt x="52" y="17"/>
                    </a:lnTo>
                    <a:lnTo>
                      <a:pt x="52" y="17"/>
                    </a:lnTo>
                    <a:lnTo>
                      <a:pt x="50" y="62"/>
                    </a:lnTo>
                    <a:lnTo>
                      <a:pt x="50"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82" name="Freeform 149">
                <a:extLst>
                  <a:ext uri="{FF2B5EF4-FFF2-40B4-BE49-F238E27FC236}">
                    <a16:creationId xmlns:a16="http://schemas.microsoft.com/office/drawing/2014/main" id="{1ABCC9C8-6791-0849-AA8E-530771E1BAC6}"/>
                  </a:ext>
                </a:extLst>
              </p:cNvPr>
              <p:cNvSpPr>
                <a:spLocks/>
              </p:cNvSpPr>
              <p:nvPr/>
            </p:nvSpPr>
            <p:spPr bwMode="auto">
              <a:xfrm>
                <a:off x="4876418" y="2357718"/>
                <a:ext cx="90191" cy="126266"/>
              </a:xfrm>
              <a:custGeom>
                <a:avLst/>
                <a:gdLst>
                  <a:gd name="T0" fmla="*/ 20 w 105"/>
                  <a:gd name="T1" fmla="*/ 17 h 147"/>
                  <a:gd name="T2" fmla="*/ 18 w 105"/>
                  <a:gd name="T3" fmla="*/ 9 h 147"/>
                  <a:gd name="T4" fmla="*/ 12 w 105"/>
                  <a:gd name="T5" fmla="*/ 6 h 147"/>
                  <a:gd name="T6" fmla="*/ 1 w 105"/>
                  <a:gd name="T7" fmla="*/ 5 h 147"/>
                  <a:gd name="T8" fmla="*/ 1 w 105"/>
                  <a:gd name="T9" fmla="*/ 2 h 147"/>
                  <a:gd name="T10" fmla="*/ 33 w 105"/>
                  <a:gd name="T11" fmla="*/ 2 h 147"/>
                  <a:gd name="T12" fmla="*/ 88 w 105"/>
                  <a:gd name="T13" fmla="*/ 2 h 147"/>
                  <a:gd name="T14" fmla="*/ 99 w 105"/>
                  <a:gd name="T15" fmla="*/ 0 h 147"/>
                  <a:gd name="T16" fmla="*/ 100 w 105"/>
                  <a:gd name="T17" fmla="*/ 2 h 147"/>
                  <a:gd name="T18" fmla="*/ 99 w 105"/>
                  <a:gd name="T19" fmla="*/ 14 h 147"/>
                  <a:gd name="T20" fmla="*/ 97 w 105"/>
                  <a:gd name="T21" fmla="*/ 27 h 147"/>
                  <a:gd name="T22" fmla="*/ 96 w 105"/>
                  <a:gd name="T23" fmla="*/ 30 h 147"/>
                  <a:gd name="T24" fmla="*/ 93 w 105"/>
                  <a:gd name="T25" fmla="*/ 27 h 147"/>
                  <a:gd name="T26" fmla="*/ 92 w 105"/>
                  <a:gd name="T27" fmla="*/ 21 h 147"/>
                  <a:gd name="T28" fmla="*/ 86 w 105"/>
                  <a:gd name="T29" fmla="*/ 14 h 147"/>
                  <a:gd name="T30" fmla="*/ 49 w 105"/>
                  <a:gd name="T31" fmla="*/ 13 h 147"/>
                  <a:gd name="T32" fmla="*/ 47 w 105"/>
                  <a:gd name="T33" fmla="*/ 14 h 147"/>
                  <a:gd name="T34" fmla="*/ 47 w 105"/>
                  <a:gd name="T35" fmla="*/ 63 h 147"/>
                  <a:gd name="T36" fmla="*/ 83 w 105"/>
                  <a:gd name="T37" fmla="*/ 64 h 147"/>
                  <a:gd name="T38" fmla="*/ 92 w 105"/>
                  <a:gd name="T39" fmla="*/ 60 h 147"/>
                  <a:gd name="T40" fmla="*/ 96 w 105"/>
                  <a:gd name="T41" fmla="*/ 58 h 147"/>
                  <a:gd name="T42" fmla="*/ 97 w 105"/>
                  <a:gd name="T43" fmla="*/ 60 h 147"/>
                  <a:gd name="T44" fmla="*/ 96 w 105"/>
                  <a:gd name="T45" fmla="*/ 75 h 147"/>
                  <a:gd name="T46" fmla="*/ 95 w 105"/>
                  <a:gd name="T47" fmla="*/ 91 h 147"/>
                  <a:gd name="T48" fmla="*/ 93 w 105"/>
                  <a:gd name="T49" fmla="*/ 92 h 147"/>
                  <a:gd name="T50" fmla="*/ 91 w 105"/>
                  <a:gd name="T51" fmla="*/ 91 h 147"/>
                  <a:gd name="T52" fmla="*/ 90 w 105"/>
                  <a:gd name="T53" fmla="*/ 80 h 147"/>
                  <a:gd name="T54" fmla="*/ 79 w 105"/>
                  <a:gd name="T55" fmla="*/ 75 h 147"/>
                  <a:gd name="T56" fmla="*/ 49 w 105"/>
                  <a:gd name="T57" fmla="*/ 75 h 147"/>
                  <a:gd name="T58" fmla="*/ 47 w 105"/>
                  <a:gd name="T59" fmla="*/ 92 h 147"/>
                  <a:gd name="T60" fmla="*/ 47 w 105"/>
                  <a:gd name="T61" fmla="*/ 121 h 147"/>
                  <a:gd name="T62" fmla="*/ 50 w 105"/>
                  <a:gd name="T63" fmla="*/ 131 h 147"/>
                  <a:gd name="T64" fmla="*/ 61 w 105"/>
                  <a:gd name="T65" fmla="*/ 135 h 147"/>
                  <a:gd name="T66" fmla="*/ 83 w 105"/>
                  <a:gd name="T67" fmla="*/ 137 h 147"/>
                  <a:gd name="T68" fmla="*/ 92 w 105"/>
                  <a:gd name="T69" fmla="*/ 134 h 147"/>
                  <a:gd name="T70" fmla="*/ 100 w 105"/>
                  <a:gd name="T71" fmla="*/ 125 h 147"/>
                  <a:gd name="T72" fmla="*/ 103 w 105"/>
                  <a:gd name="T73" fmla="*/ 118 h 147"/>
                  <a:gd name="T74" fmla="*/ 104 w 105"/>
                  <a:gd name="T75" fmla="*/ 117 h 147"/>
                  <a:gd name="T76" fmla="*/ 105 w 105"/>
                  <a:gd name="T77" fmla="*/ 121 h 147"/>
                  <a:gd name="T78" fmla="*/ 103 w 105"/>
                  <a:gd name="T79" fmla="*/ 143 h 147"/>
                  <a:gd name="T80" fmla="*/ 92 w 105"/>
                  <a:gd name="T81" fmla="*/ 147 h 147"/>
                  <a:gd name="T82" fmla="*/ 55 w 105"/>
                  <a:gd name="T83" fmla="*/ 147 h 147"/>
                  <a:gd name="T84" fmla="*/ 21 w 105"/>
                  <a:gd name="T85" fmla="*/ 147 h 147"/>
                  <a:gd name="T86" fmla="*/ 7 w 105"/>
                  <a:gd name="T87" fmla="*/ 147 h 147"/>
                  <a:gd name="T88" fmla="*/ 4 w 105"/>
                  <a:gd name="T89" fmla="*/ 145 h 147"/>
                  <a:gd name="T90" fmla="*/ 7 w 105"/>
                  <a:gd name="T91" fmla="*/ 143 h 147"/>
                  <a:gd name="T92" fmla="*/ 16 w 105"/>
                  <a:gd name="T93" fmla="*/ 142 h 147"/>
                  <a:gd name="T94" fmla="*/ 20 w 105"/>
                  <a:gd name="T95" fmla="*/ 133 h 147"/>
                  <a:gd name="T96" fmla="*/ 20 w 105"/>
                  <a:gd name="T97" fmla="*/ 5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 h="147">
                    <a:moveTo>
                      <a:pt x="20" y="58"/>
                    </a:moveTo>
                    <a:lnTo>
                      <a:pt x="20" y="58"/>
                    </a:lnTo>
                    <a:lnTo>
                      <a:pt x="20" y="17"/>
                    </a:lnTo>
                    <a:lnTo>
                      <a:pt x="20" y="17"/>
                    </a:lnTo>
                    <a:lnTo>
                      <a:pt x="20" y="13"/>
                    </a:lnTo>
                    <a:lnTo>
                      <a:pt x="18" y="9"/>
                    </a:lnTo>
                    <a:lnTo>
                      <a:pt x="16" y="8"/>
                    </a:lnTo>
                    <a:lnTo>
                      <a:pt x="12" y="6"/>
                    </a:lnTo>
                    <a:lnTo>
                      <a:pt x="12" y="6"/>
                    </a:lnTo>
                    <a:lnTo>
                      <a:pt x="4" y="5"/>
                    </a:lnTo>
                    <a:lnTo>
                      <a:pt x="4" y="5"/>
                    </a:lnTo>
                    <a:lnTo>
                      <a:pt x="1" y="5"/>
                    </a:lnTo>
                    <a:lnTo>
                      <a:pt x="0" y="4"/>
                    </a:lnTo>
                    <a:lnTo>
                      <a:pt x="0" y="4"/>
                    </a:lnTo>
                    <a:lnTo>
                      <a:pt x="1" y="2"/>
                    </a:lnTo>
                    <a:lnTo>
                      <a:pt x="5" y="1"/>
                    </a:lnTo>
                    <a:lnTo>
                      <a:pt x="5" y="1"/>
                    </a:lnTo>
                    <a:lnTo>
                      <a:pt x="33" y="2"/>
                    </a:lnTo>
                    <a:lnTo>
                      <a:pt x="33" y="2"/>
                    </a:lnTo>
                    <a:lnTo>
                      <a:pt x="88" y="2"/>
                    </a:lnTo>
                    <a:lnTo>
                      <a:pt x="88" y="2"/>
                    </a:lnTo>
                    <a:lnTo>
                      <a:pt x="96" y="1"/>
                    </a:lnTo>
                    <a:lnTo>
                      <a:pt x="96" y="1"/>
                    </a:lnTo>
                    <a:lnTo>
                      <a:pt x="99" y="0"/>
                    </a:lnTo>
                    <a:lnTo>
                      <a:pt x="99" y="0"/>
                    </a:lnTo>
                    <a:lnTo>
                      <a:pt x="100" y="1"/>
                    </a:lnTo>
                    <a:lnTo>
                      <a:pt x="100" y="2"/>
                    </a:lnTo>
                    <a:lnTo>
                      <a:pt x="100" y="2"/>
                    </a:lnTo>
                    <a:lnTo>
                      <a:pt x="100" y="5"/>
                    </a:lnTo>
                    <a:lnTo>
                      <a:pt x="99" y="14"/>
                    </a:lnTo>
                    <a:lnTo>
                      <a:pt x="99" y="14"/>
                    </a:lnTo>
                    <a:lnTo>
                      <a:pt x="97" y="27"/>
                    </a:lnTo>
                    <a:lnTo>
                      <a:pt x="97" y="27"/>
                    </a:lnTo>
                    <a:lnTo>
                      <a:pt x="97" y="29"/>
                    </a:lnTo>
                    <a:lnTo>
                      <a:pt x="96" y="30"/>
                    </a:lnTo>
                    <a:lnTo>
                      <a:pt x="96" y="30"/>
                    </a:lnTo>
                    <a:lnTo>
                      <a:pt x="95" y="30"/>
                    </a:lnTo>
                    <a:lnTo>
                      <a:pt x="93" y="27"/>
                    </a:lnTo>
                    <a:lnTo>
                      <a:pt x="93" y="27"/>
                    </a:lnTo>
                    <a:lnTo>
                      <a:pt x="93" y="25"/>
                    </a:lnTo>
                    <a:lnTo>
                      <a:pt x="92" y="21"/>
                    </a:lnTo>
                    <a:lnTo>
                      <a:pt x="92" y="21"/>
                    </a:lnTo>
                    <a:lnTo>
                      <a:pt x="91" y="18"/>
                    </a:lnTo>
                    <a:lnTo>
                      <a:pt x="90" y="15"/>
                    </a:lnTo>
                    <a:lnTo>
                      <a:pt x="86" y="14"/>
                    </a:lnTo>
                    <a:lnTo>
                      <a:pt x="79" y="14"/>
                    </a:lnTo>
                    <a:lnTo>
                      <a:pt x="79" y="14"/>
                    </a:lnTo>
                    <a:lnTo>
                      <a:pt x="49" y="13"/>
                    </a:lnTo>
                    <a:lnTo>
                      <a:pt x="49" y="13"/>
                    </a:lnTo>
                    <a:lnTo>
                      <a:pt x="47" y="13"/>
                    </a:lnTo>
                    <a:lnTo>
                      <a:pt x="47" y="14"/>
                    </a:lnTo>
                    <a:lnTo>
                      <a:pt x="47" y="62"/>
                    </a:lnTo>
                    <a:lnTo>
                      <a:pt x="47" y="62"/>
                    </a:lnTo>
                    <a:lnTo>
                      <a:pt x="47" y="63"/>
                    </a:lnTo>
                    <a:lnTo>
                      <a:pt x="49" y="64"/>
                    </a:lnTo>
                    <a:lnTo>
                      <a:pt x="49" y="64"/>
                    </a:lnTo>
                    <a:lnTo>
                      <a:pt x="83" y="64"/>
                    </a:lnTo>
                    <a:lnTo>
                      <a:pt x="83" y="64"/>
                    </a:lnTo>
                    <a:lnTo>
                      <a:pt x="90" y="63"/>
                    </a:lnTo>
                    <a:lnTo>
                      <a:pt x="92" y="60"/>
                    </a:lnTo>
                    <a:lnTo>
                      <a:pt x="92" y="60"/>
                    </a:lnTo>
                    <a:lnTo>
                      <a:pt x="95" y="59"/>
                    </a:lnTo>
                    <a:lnTo>
                      <a:pt x="96" y="58"/>
                    </a:lnTo>
                    <a:lnTo>
                      <a:pt x="96" y="58"/>
                    </a:lnTo>
                    <a:lnTo>
                      <a:pt x="97" y="59"/>
                    </a:lnTo>
                    <a:lnTo>
                      <a:pt x="97" y="60"/>
                    </a:lnTo>
                    <a:lnTo>
                      <a:pt x="97" y="60"/>
                    </a:lnTo>
                    <a:lnTo>
                      <a:pt x="96" y="75"/>
                    </a:lnTo>
                    <a:lnTo>
                      <a:pt x="96" y="75"/>
                    </a:lnTo>
                    <a:lnTo>
                      <a:pt x="95" y="87"/>
                    </a:lnTo>
                    <a:lnTo>
                      <a:pt x="95" y="87"/>
                    </a:lnTo>
                    <a:lnTo>
                      <a:pt x="95" y="91"/>
                    </a:lnTo>
                    <a:lnTo>
                      <a:pt x="93" y="91"/>
                    </a:lnTo>
                    <a:lnTo>
                      <a:pt x="93" y="92"/>
                    </a:lnTo>
                    <a:lnTo>
                      <a:pt x="93" y="92"/>
                    </a:lnTo>
                    <a:lnTo>
                      <a:pt x="92" y="91"/>
                    </a:lnTo>
                    <a:lnTo>
                      <a:pt x="91" y="91"/>
                    </a:lnTo>
                    <a:lnTo>
                      <a:pt x="91" y="91"/>
                    </a:lnTo>
                    <a:lnTo>
                      <a:pt x="91" y="83"/>
                    </a:lnTo>
                    <a:lnTo>
                      <a:pt x="91" y="83"/>
                    </a:lnTo>
                    <a:lnTo>
                      <a:pt x="90" y="80"/>
                    </a:lnTo>
                    <a:lnTo>
                      <a:pt x="87" y="77"/>
                    </a:lnTo>
                    <a:lnTo>
                      <a:pt x="84" y="76"/>
                    </a:lnTo>
                    <a:lnTo>
                      <a:pt x="79" y="75"/>
                    </a:lnTo>
                    <a:lnTo>
                      <a:pt x="79" y="75"/>
                    </a:lnTo>
                    <a:lnTo>
                      <a:pt x="49" y="75"/>
                    </a:lnTo>
                    <a:lnTo>
                      <a:pt x="49" y="75"/>
                    </a:lnTo>
                    <a:lnTo>
                      <a:pt x="47" y="75"/>
                    </a:lnTo>
                    <a:lnTo>
                      <a:pt x="47" y="76"/>
                    </a:lnTo>
                    <a:lnTo>
                      <a:pt x="47" y="92"/>
                    </a:lnTo>
                    <a:lnTo>
                      <a:pt x="47" y="92"/>
                    </a:lnTo>
                    <a:lnTo>
                      <a:pt x="47" y="121"/>
                    </a:lnTo>
                    <a:lnTo>
                      <a:pt x="47" y="121"/>
                    </a:lnTo>
                    <a:lnTo>
                      <a:pt x="47" y="125"/>
                    </a:lnTo>
                    <a:lnTo>
                      <a:pt x="49" y="129"/>
                    </a:lnTo>
                    <a:lnTo>
                      <a:pt x="50" y="131"/>
                    </a:lnTo>
                    <a:lnTo>
                      <a:pt x="53" y="134"/>
                    </a:lnTo>
                    <a:lnTo>
                      <a:pt x="57" y="135"/>
                    </a:lnTo>
                    <a:lnTo>
                      <a:pt x="61" y="135"/>
                    </a:lnTo>
                    <a:lnTo>
                      <a:pt x="74" y="137"/>
                    </a:lnTo>
                    <a:lnTo>
                      <a:pt x="74" y="137"/>
                    </a:lnTo>
                    <a:lnTo>
                      <a:pt x="83" y="137"/>
                    </a:lnTo>
                    <a:lnTo>
                      <a:pt x="88" y="135"/>
                    </a:lnTo>
                    <a:lnTo>
                      <a:pt x="92" y="134"/>
                    </a:lnTo>
                    <a:lnTo>
                      <a:pt x="92" y="134"/>
                    </a:lnTo>
                    <a:lnTo>
                      <a:pt x="96" y="131"/>
                    </a:lnTo>
                    <a:lnTo>
                      <a:pt x="99" y="129"/>
                    </a:lnTo>
                    <a:lnTo>
                      <a:pt x="100" y="125"/>
                    </a:lnTo>
                    <a:lnTo>
                      <a:pt x="101" y="120"/>
                    </a:lnTo>
                    <a:lnTo>
                      <a:pt x="101" y="120"/>
                    </a:lnTo>
                    <a:lnTo>
                      <a:pt x="103" y="118"/>
                    </a:lnTo>
                    <a:lnTo>
                      <a:pt x="104" y="117"/>
                    </a:lnTo>
                    <a:lnTo>
                      <a:pt x="104" y="117"/>
                    </a:lnTo>
                    <a:lnTo>
                      <a:pt x="104" y="117"/>
                    </a:lnTo>
                    <a:lnTo>
                      <a:pt x="105" y="118"/>
                    </a:lnTo>
                    <a:lnTo>
                      <a:pt x="105" y="121"/>
                    </a:lnTo>
                    <a:lnTo>
                      <a:pt x="105" y="121"/>
                    </a:lnTo>
                    <a:lnTo>
                      <a:pt x="104" y="133"/>
                    </a:lnTo>
                    <a:lnTo>
                      <a:pt x="103" y="143"/>
                    </a:lnTo>
                    <a:lnTo>
                      <a:pt x="103" y="143"/>
                    </a:lnTo>
                    <a:lnTo>
                      <a:pt x="101" y="146"/>
                    </a:lnTo>
                    <a:lnTo>
                      <a:pt x="100" y="147"/>
                    </a:lnTo>
                    <a:lnTo>
                      <a:pt x="92" y="147"/>
                    </a:lnTo>
                    <a:lnTo>
                      <a:pt x="92" y="147"/>
                    </a:lnTo>
                    <a:lnTo>
                      <a:pt x="55" y="147"/>
                    </a:lnTo>
                    <a:lnTo>
                      <a:pt x="55" y="147"/>
                    </a:lnTo>
                    <a:lnTo>
                      <a:pt x="33" y="147"/>
                    </a:lnTo>
                    <a:lnTo>
                      <a:pt x="33" y="147"/>
                    </a:lnTo>
                    <a:lnTo>
                      <a:pt x="21" y="147"/>
                    </a:lnTo>
                    <a:lnTo>
                      <a:pt x="21" y="147"/>
                    </a:lnTo>
                    <a:lnTo>
                      <a:pt x="7" y="147"/>
                    </a:lnTo>
                    <a:lnTo>
                      <a:pt x="7" y="147"/>
                    </a:lnTo>
                    <a:lnTo>
                      <a:pt x="4" y="147"/>
                    </a:lnTo>
                    <a:lnTo>
                      <a:pt x="4" y="145"/>
                    </a:lnTo>
                    <a:lnTo>
                      <a:pt x="4" y="145"/>
                    </a:lnTo>
                    <a:lnTo>
                      <a:pt x="4" y="143"/>
                    </a:lnTo>
                    <a:lnTo>
                      <a:pt x="7" y="143"/>
                    </a:lnTo>
                    <a:lnTo>
                      <a:pt x="7" y="143"/>
                    </a:lnTo>
                    <a:lnTo>
                      <a:pt x="13" y="142"/>
                    </a:lnTo>
                    <a:lnTo>
                      <a:pt x="13" y="142"/>
                    </a:lnTo>
                    <a:lnTo>
                      <a:pt x="16" y="142"/>
                    </a:lnTo>
                    <a:lnTo>
                      <a:pt x="17" y="139"/>
                    </a:lnTo>
                    <a:lnTo>
                      <a:pt x="20" y="133"/>
                    </a:lnTo>
                    <a:lnTo>
                      <a:pt x="20" y="133"/>
                    </a:lnTo>
                    <a:lnTo>
                      <a:pt x="20" y="116"/>
                    </a:lnTo>
                    <a:lnTo>
                      <a:pt x="20" y="92"/>
                    </a:lnTo>
                    <a:lnTo>
                      <a:pt x="2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83" name="Freeform 150">
                <a:extLst>
                  <a:ext uri="{FF2B5EF4-FFF2-40B4-BE49-F238E27FC236}">
                    <a16:creationId xmlns:a16="http://schemas.microsoft.com/office/drawing/2014/main" id="{69A9957F-F06A-3243-A45E-909CC7A44FCE}"/>
                  </a:ext>
                </a:extLst>
              </p:cNvPr>
              <p:cNvSpPr>
                <a:spLocks/>
              </p:cNvSpPr>
              <p:nvPr/>
            </p:nvSpPr>
            <p:spPr bwMode="auto">
              <a:xfrm>
                <a:off x="4983787" y="2356000"/>
                <a:ext cx="77306" cy="130561"/>
              </a:xfrm>
              <a:custGeom>
                <a:avLst/>
                <a:gdLst>
                  <a:gd name="T0" fmla="*/ 4 w 90"/>
                  <a:gd name="T1" fmla="*/ 147 h 152"/>
                  <a:gd name="T2" fmla="*/ 0 w 90"/>
                  <a:gd name="T3" fmla="*/ 140 h 152"/>
                  <a:gd name="T4" fmla="*/ 1 w 90"/>
                  <a:gd name="T5" fmla="*/ 115 h 152"/>
                  <a:gd name="T6" fmla="*/ 1 w 90"/>
                  <a:gd name="T7" fmla="*/ 111 h 152"/>
                  <a:gd name="T8" fmla="*/ 3 w 90"/>
                  <a:gd name="T9" fmla="*/ 110 h 152"/>
                  <a:gd name="T10" fmla="*/ 5 w 90"/>
                  <a:gd name="T11" fmla="*/ 112 h 152"/>
                  <a:gd name="T12" fmla="*/ 7 w 90"/>
                  <a:gd name="T13" fmla="*/ 123 h 152"/>
                  <a:gd name="T14" fmla="*/ 9 w 90"/>
                  <a:gd name="T15" fmla="*/ 128 h 152"/>
                  <a:gd name="T16" fmla="*/ 16 w 90"/>
                  <a:gd name="T17" fmla="*/ 135 h 152"/>
                  <a:gd name="T18" fmla="*/ 29 w 90"/>
                  <a:gd name="T19" fmla="*/ 141 h 152"/>
                  <a:gd name="T20" fmla="*/ 38 w 90"/>
                  <a:gd name="T21" fmla="*/ 141 h 152"/>
                  <a:gd name="T22" fmla="*/ 50 w 90"/>
                  <a:gd name="T23" fmla="*/ 140 h 152"/>
                  <a:gd name="T24" fmla="*/ 59 w 90"/>
                  <a:gd name="T25" fmla="*/ 135 h 152"/>
                  <a:gd name="T26" fmla="*/ 65 w 90"/>
                  <a:gd name="T27" fmla="*/ 127 h 152"/>
                  <a:gd name="T28" fmla="*/ 66 w 90"/>
                  <a:gd name="T29" fmla="*/ 118 h 152"/>
                  <a:gd name="T30" fmla="*/ 66 w 90"/>
                  <a:gd name="T31" fmla="*/ 111 h 152"/>
                  <a:gd name="T32" fmla="*/ 57 w 90"/>
                  <a:gd name="T33" fmla="*/ 98 h 152"/>
                  <a:gd name="T34" fmla="*/ 36 w 90"/>
                  <a:gd name="T35" fmla="*/ 83 h 152"/>
                  <a:gd name="T36" fmla="*/ 20 w 90"/>
                  <a:gd name="T37" fmla="*/ 73 h 152"/>
                  <a:gd name="T38" fmla="*/ 11 w 90"/>
                  <a:gd name="T39" fmla="*/ 62 h 152"/>
                  <a:gd name="T40" fmla="*/ 5 w 90"/>
                  <a:gd name="T41" fmla="*/ 52 h 152"/>
                  <a:gd name="T42" fmla="*/ 4 w 90"/>
                  <a:gd name="T43" fmla="*/ 40 h 152"/>
                  <a:gd name="T44" fmla="*/ 5 w 90"/>
                  <a:gd name="T45" fmla="*/ 31 h 152"/>
                  <a:gd name="T46" fmla="*/ 13 w 90"/>
                  <a:gd name="T47" fmla="*/ 17 h 152"/>
                  <a:gd name="T48" fmla="*/ 26 w 90"/>
                  <a:gd name="T49" fmla="*/ 7 h 152"/>
                  <a:gd name="T50" fmla="*/ 44 w 90"/>
                  <a:gd name="T51" fmla="*/ 2 h 152"/>
                  <a:gd name="T52" fmla="*/ 54 w 90"/>
                  <a:gd name="T53" fmla="*/ 0 h 152"/>
                  <a:gd name="T54" fmla="*/ 83 w 90"/>
                  <a:gd name="T55" fmla="*/ 4 h 152"/>
                  <a:gd name="T56" fmla="*/ 84 w 90"/>
                  <a:gd name="T57" fmla="*/ 4 h 152"/>
                  <a:gd name="T58" fmla="*/ 86 w 90"/>
                  <a:gd name="T59" fmla="*/ 7 h 152"/>
                  <a:gd name="T60" fmla="*/ 84 w 90"/>
                  <a:gd name="T61" fmla="*/ 29 h 152"/>
                  <a:gd name="T62" fmla="*/ 82 w 90"/>
                  <a:gd name="T63" fmla="*/ 36 h 152"/>
                  <a:gd name="T64" fmla="*/ 80 w 90"/>
                  <a:gd name="T65" fmla="*/ 35 h 152"/>
                  <a:gd name="T66" fmla="*/ 80 w 90"/>
                  <a:gd name="T67" fmla="*/ 32 h 152"/>
                  <a:gd name="T68" fmla="*/ 78 w 90"/>
                  <a:gd name="T69" fmla="*/ 24 h 152"/>
                  <a:gd name="T70" fmla="*/ 75 w 90"/>
                  <a:gd name="T71" fmla="*/ 20 h 152"/>
                  <a:gd name="T72" fmla="*/ 67 w 90"/>
                  <a:gd name="T73" fmla="*/ 14 h 152"/>
                  <a:gd name="T74" fmla="*/ 53 w 90"/>
                  <a:gd name="T75" fmla="*/ 11 h 152"/>
                  <a:gd name="T76" fmla="*/ 42 w 90"/>
                  <a:gd name="T77" fmla="*/ 12 h 152"/>
                  <a:gd name="T78" fmla="*/ 34 w 90"/>
                  <a:gd name="T79" fmla="*/ 16 h 152"/>
                  <a:gd name="T80" fmla="*/ 28 w 90"/>
                  <a:gd name="T81" fmla="*/ 23 h 152"/>
                  <a:gd name="T82" fmla="*/ 25 w 90"/>
                  <a:gd name="T83" fmla="*/ 31 h 152"/>
                  <a:gd name="T84" fmla="*/ 26 w 90"/>
                  <a:gd name="T85" fmla="*/ 37 h 152"/>
                  <a:gd name="T86" fmla="*/ 36 w 90"/>
                  <a:gd name="T87" fmla="*/ 49 h 152"/>
                  <a:gd name="T88" fmla="*/ 54 w 90"/>
                  <a:gd name="T89" fmla="*/ 61 h 152"/>
                  <a:gd name="T90" fmla="*/ 63 w 90"/>
                  <a:gd name="T91" fmla="*/ 66 h 152"/>
                  <a:gd name="T92" fmla="*/ 78 w 90"/>
                  <a:gd name="T93" fmla="*/ 78 h 152"/>
                  <a:gd name="T94" fmla="*/ 86 w 90"/>
                  <a:gd name="T95" fmla="*/ 89 h 152"/>
                  <a:gd name="T96" fmla="*/ 88 w 90"/>
                  <a:gd name="T97" fmla="*/ 102 h 152"/>
                  <a:gd name="T98" fmla="*/ 90 w 90"/>
                  <a:gd name="T99" fmla="*/ 108 h 152"/>
                  <a:gd name="T100" fmla="*/ 84 w 90"/>
                  <a:gd name="T101" fmla="*/ 127 h 152"/>
                  <a:gd name="T102" fmla="*/ 69 w 90"/>
                  <a:gd name="T103" fmla="*/ 144 h 152"/>
                  <a:gd name="T104" fmla="*/ 62 w 90"/>
                  <a:gd name="T105" fmla="*/ 148 h 152"/>
                  <a:gd name="T106" fmla="*/ 45 w 90"/>
                  <a:gd name="T107" fmla="*/ 152 h 152"/>
                  <a:gd name="T108" fmla="*/ 36 w 90"/>
                  <a:gd name="T109" fmla="*/ 152 h 152"/>
                  <a:gd name="T110" fmla="*/ 11 w 90"/>
                  <a:gd name="T111" fmla="*/ 149 h 152"/>
                  <a:gd name="T112" fmla="*/ 4 w 90"/>
                  <a:gd name="T113"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152">
                    <a:moveTo>
                      <a:pt x="4" y="147"/>
                    </a:moveTo>
                    <a:lnTo>
                      <a:pt x="4" y="147"/>
                    </a:lnTo>
                    <a:lnTo>
                      <a:pt x="0" y="144"/>
                    </a:lnTo>
                    <a:lnTo>
                      <a:pt x="0" y="140"/>
                    </a:lnTo>
                    <a:lnTo>
                      <a:pt x="0" y="140"/>
                    </a:lnTo>
                    <a:lnTo>
                      <a:pt x="1" y="115"/>
                    </a:lnTo>
                    <a:lnTo>
                      <a:pt x="1" y="115"/>
                    </a:lnTo>
                    <a:lnTo>
                      <a:pt x="1" y="111"/>
                    </a:lnTo>
                    <a:lnTo>
                      <a:pt x="3" y="110"/>
                    </a:lnTo>
                    <a:lnTo>
                      <a:pt x="3" y="110"/>
                    </a:lnTo>
                    <a:lnTo>
                      <a:pt x="5" y="111"/>
                    </a:lnTo>
                    <a:lnTo>
                      <a:pt x="5" y="112"/>
                    </a:lnTo>
                    <a:lnTo>
                      <a:pt x="5" y="112"/>
                    </a:lnTo>
                    <a:lnTo>
                      <a:pt x="7" y="123"/>
                    </a:lnTo>
                    <a:lnTo>
                      <a:pt x="7" y="123"/>
                    </a:lnTo>
                    <a:lnTo>
                      <a:pt x="9" y="128"/>
                    </a:lnTo>
                    <a:lnTo>
                      <a:pt x="12" y="132"/>
                    </a:lnTo>
                    <a:lnTo>
                      <a:pt x="16" y="135"/>
                    </a:lnTo>
                    <a:lnTo>
                      <a:pt x="20" y="137"/>
                    </a:lnTo>
                    <a:lnTo>
                      <a:pt x="29" y="141"/>
                    </a:lnTo>
                    <a:lnTo>
                      <a:pt x="38" y="141"/>
                    </a:lnTo>
                    <a:lnTo>
                      <a:pt x="38" y="141"/>
                    </a:lnTo>
                    <a:lnTo>
                      <a:pt x="45" y="141"/>
                    </a:lnTo>
                    <a:lnTo>
                      <a:pt x="50" y="140"/>
                    </a:lnTo>
                    <a:lnTo>
                      <a:pt x="55" y="137"/>
                    </a:lnTo>
                    <a:lnTo>
                      <a:pt x="59" y="135"/>
                    </a:lnTo>
                    <a:lnTo>
                      <a:pt x="62" y="131"/>
                    </a:lnTo>
                    <a:lnTo>
                      <a:pt x="65" y="127"/>
                    </a:lnTo>
                    <a:lnTo>
                      <a:pt x="66" y="123"/>
                    </a:lnTo>
                    <a:lnTo>
                      <a:pt x="66" y="118"/>
                    </a:lnTo>
                    <a:lnTo>
                      <a:pt x="66" y="118"/>
                    </a:lnTo>
                    <a:lnTo>
                      <a:pt x="66" y="111"/>
                    </a:lnTo>
                    <a:lnTo>
                      <a:pt x="63" y="104"/>
                    </a:lnTo>
                    <a:lnTo>
                      <a:pt x="57" y="98"/>
                    </a:lnTo>
                    <a:lnTo>
                      <a:pt x="46" y="90"/>
                    </a:lnTo>
                    <a:lnTo>
                      <a:pt x="36" y="83"/>
                    </a:lnTo>
                    <a:lnTo>
                      <a:pt x="36" y="83"/>
                    </a:lnTo>
                    <a:lnTo>
                      <a:pt x="20" y="73"/>
                    </a:lnTo>
                    <a:lnTo>
                      <a:pt x="15" y="68"/>
                    </a:lnTo>
                    <a:lnTo>
                      <a:pt x="11" y="62"/>
                    </a:lnTo>
                    <a:lnTo>
                      <a:pt x="8" y="57"/>
                    </a:lnTo>
                    <a:lnTo>
                      <a:pt x="5" y="52"/>
                    </a:lnTo>
                    <a:lnTo>
                      <a:pt x="4" y="45"/>
                    </a:lnTo>
                    <a:lnTo>
                      <a:pt x="4" y="40"/>
                    </a:lnTo>
                    <a:lnTo>
                      <a:pt x="4" y="40"/>
                    </a:lnTo>
                    <a:lnTo>
                      <a:pt x="5" y="31"/>
                    </a:lnTo>
                    <a:lnTo>
                      <a:pt x="8" y="24"/>
                    </a:lnTo>
                    <a:lnTo>
                      <a:pt x="13" y="17"/>
                    </a:lnTo>
                    <a:lnTo>
                      <a:pt x="19" y="11"/>
                    </a:lnTo>
                    <a:lnTo>
                      <a:pt x="26" y="7"/>
                    </a:lnTo>
                    <a:lnTo>
                      <a:pt x="34" y="3"/>
                    </a:lnTo>
                    <a:lnTo>
                      <a:pt x="44" y="2"/>
                    </a:lnTo>
                    <a:lnTo>
                      <a:pt x="54" y="0"/>
                    </a:lnTo>
                    <a:lnTo>
                      <a:pt x="54" y="0"/>
                    </a:lnTo>
                    <a:lnTo>
                      <a:pt x="71" y="2"/>
                    </a:lnTo>
                    <a:lnTo>
                      <a:pt x="83" y="4"/>
                    </a:lnTo>
                    <a:lnTo>
                      <a:pt x="83" y="4"/>
                    </a:lnTo>
                    <a:lnTo>
                      <a:pt x="84" y="4"/>
                    </a:lnTo>
                    <a:lnTo>
                      <a:pt x="86" y="7"/>
                    </a:lnTo>
                    <a:lnTo>
                      <a:pt x="86" y="7"/>
                    </a:lnTo>
                    <a:lnTo>
                      <a:pt x="84" y="29"/>
                    </a:lnTo>
                    <a:lnTo>
                      <a:pt x="84" y="29"/>
                    </a:lnTo>
                    <a:lnTo>
                      <a:pt x="84" y="35"/>
                    </a:lnTo>
                    <a:lnTo>
                      <a:pt x="82" y="36"/>
                    </a:lnTo>
                    <a:lnTo>
                      <a:pt x="82" y="36"/>
                    </a:lnTo>
                    <a:lnTo>
                      <a:pt x="80" y="35"/>
                    </a:lnTo>
                    <a:lnTo>
                      <a:pt x="80" y="32"/>
                    </a:lnTo>
                    <a:lnTo>
                      <a:pt x="80" y="32"/>
                    </a:lnTo>
                    <a:lnTo>
                      <a:pt x="79" y="27"/>
                    </a:lnTo>
                    <a:lnTo>
                      <a:pt x="78" y="24"/>
                    </a:lnTo>
                    <a:lnTo>
                      <a:pt x="75" y="20"/>
                    </a:lnTo>
                    <a:lnTo>
                      <a:pt x="75" y="20"/>
                    </a:lnTo>
                    <a:lnTo>
                      <a:pt x="72" y="16"/>
                    </a:lnTo>
                    <a:lnTo>
                      <a:pt x="67" y="14"/>
                    </a:lnTo>
                    <a:lnTo>
                      <a:pt x="61" y="11"/>
                    </a:lnTo>
                    <a:lnTo>
                      <a:pt x="53" y="11"/>
                    </a:lnTo>
                    <a:lnTo>
                      <a:pt x="53" y="11"/>
                    </a:lnTo>
                    <a:lnTo>
                      <a:pt x="42" y="12"/>
                    </a:lnTo>
                    <a:lnTo>
                      <a:pt x="38" y="14"/>
                    </a:lnTo>
                    <a:lnTo>
                      <a:pt x="34" y="16"/>
                    </a:lnTo>
                    <a:lnTo>
                      <a:pt x="30" y="19"/>
                    </a:lnTo>
                    <a:lnTo>
                      <a:pt x="28" y="23"/>
                    </a:lnTo>
                    <a:lnTo>
                      <a:pt x="26" y="27"/>
                    </a:lnTo>
                    <a:lnTo>
                      <a:pt x="25" y="31"/>
                    </a:lnTo>
                    <a:lnTo>
                      <a:pt x="25" y="31"/>
                    </a:lnTo>
                    <a:lnTo>
                      <a:pt x="26" y="37"/>
                    </a:lnTo>
                    <a:lnTo>
                      <a:pt x="29" y="44"/>
                    </a:lnTo>
                    <a:lnTo>
                      <a:pt x="36" y="49"/>
                    </a:lnTo>
                    <a:lnTo>
                      <a:pt x="46" y="57"/>
                    </a:lnTo>
                    <a:lnTo>
                      <a:pt x="54" y="61"/>
                    </a:lnTo>
                    <a:lnTo>
                      <a:pt x="54" y="61"/>
                    </a:lnTo>
                    <a:lnTo>
                      <a:pt x="63" y="66"/>
                    </a:lnTo>
                    <a:lnTo>
                      <a:pt x="71" y="71"/>
                    </a:lnTo>
                    <a:lnTo>
                      <a:pt x="78" y="78"/>
                    </a:lnTo>
                    <a:lnTo>
                      <a:pt x="82" y="83"/>
                    </a:lnTo>
                    <a:lnTo>
                      <a:pt x="86" y="89"/>
                    </a:lnTo>
                    <a:lnTo>
                      <a:pt x="87" y="95"/>
                    </a:lnTo>
                    <a:lnTo>
                      <a:pt x="88" y="102"/>
                    </a:lnTo>
                    <a:lnTo>
                      <a:pt x="90" y="108"/>
                    </a:lnTo>
                    <a:lnTo>
                      <a:pt x="90" y="108"/>
                    </a:lnTo>
                    <a:lnTo>
                      <a:pt x="88" y="118"/>
                    </a:lnTo>
                    <a:lnTo>
                      <a:pt x="84" y="127"/>
                    </a:lnTo>
                    <a:lnTo>
                      <a:pt x="79" y="136"/>
                    </a:lnTo>
                    <a:lnTo>
                      <a:pt x="69" y="144"/>
                    </a:lnTo>
                    <a:lnTo>
                      <a:pt x="69" y="144"/>
                    </a:lnTo>
                    <a:lnTo>
                      <a:pt x="62" y="148"/>
                    </a:lnTo>
                    <a:lnTo>
                      <a:pt x="53" y="150"/>
                    </a:lnTo>
                    <a:lnTo>
                      <a:pt x="45" y="152"/>
                    </a:lnTo>
                    <a:lnTo>
                      <a:pt x="36" y="152"/>
                    </a:lnTo>
                    <a:lnTo>
                      <a:pt x="36" y="152"/>
                    </a:lnTo>
                    <a:lnTo>
                      <a:pt x="19" y="150"/>
                    </a:lnTo>
                    <a:lnTo>
                      <a:pt x="11" y="149"/>
                    </a:lnTo>
                    <a:lnTo>
                      <a:pt x="4" y="147"/>
                    </a:lnTo>
                    <a:lnTo>
                      <a:pt x="4"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84" name="Freeform 151">
                <a:extLst>
                  <a:ext uri="{FF2B5EF4-FFF2-40B4-BE49-F238E27FC236}">
                    <a16:creationId xmlns:a16="http://schemas.microsoft.com/office/drawing/2014/main" id="{5577DE5A-5DB5-6B43-AAC8-0E0901E28AE3}"/>
                  </a:ext>
                </a:extLst>
              </p:cNvPr>
              <p:cNvSpPr>
                <a:spLocks/>
              </p:cNvSpPr>
              <p:nvPr/>
            </p:nvSpPr>
            <p:spPr bwMode="auto">
              <a:xfrm>
                <a:off x="5072259" y="2358577"/>
                <a:ext cx="57550" cy="125407"/>
              </a:xfrm>
              <a:custGeom>
                <a:avLst/>
                <a:gdLst>
                  <a:gd name="T0" fmla="*/ 18 w 67"/>
                  <a:gd name="T1" fmla="*/ 57 h 146"/>
                  <a:gd name="T2" fmla="*/ 18 w 67"/>
                  <a:gd name="T3" fmla="*/ 16 h 146"/>
                  <a:gd name="T4" fmla="*/ 16 w 67"/>
                  <a:gd name="T5" fmla="*/ 8 h 146"/>
                  <a:gd name="T6" fmla="*/ 10 w 67"/>
                  <a:gd name="T7" fmla="*/ 5 h 146"/>
                  <a:gd name="T8" fmla="*/ 4 w 67"/>
                  <a:gd name="T9" fmla="*/ 4 h 146"/>
                  <a:gd name="T10" fmla="*/ 1 w 67"/>
                  <a:gd name="T11" fmla="*/ 4 h 146"/>
                  <a:gd name="T12" fmla="*/ 0 w 67"/>
                  <a:gd name="T13" fmla="*/ 3 h 146"/>
                  <a:gd name="T14" fmla="*/ 5 w 67"/>
                  <a:gd name="T15" fmla="*/ 0 h 146"/>
                  <a:gd name="T16" fmla="*/ 31 w 67"/>
                  <a:gd name="T17" fmla="*/ 1 h 146"/>
                  <a:gd name="T18" fmla="*/ 58 w 67"/>
                  <a:gd name="T19" fmla="*/ 0 h 146"/>
                  <a:gd name="T20" fmla="*/ 60 w 67"/>
                  <a:gd name="T21" fmla="*/ 1 h 146"/>
                  <a:gd name="T22" fmla="*/ 62 w 67"/>
                  <a:gd name="T23" fmla="*/ 3 h 146"/>
                  <a:gd name="T24" fmla="*/ 59 w 67"/>
                  <a:gd name="T25" fmla="*/ 4 h 146"/>
                  <a:gd name="T26" fmla="*/ 52 w 67"/>
                  <a:gd name="T27" fmla="*/ 5 h 146"/>
                  <a:gd name="T28" fmla="*/ 49 w 67"/>
                  <a:gd name="T29" fmla="*/ 7 h 146"/>
                  <a:gd name="T30" fmla="*/ 46 w 67"/>
                  <a:gd name="T31" fmla="*/ 11 h 146"/>
                  <a:gd name="T32" fmla="*/ 45 w 67"/>
                  <a:gd name="T33" fmla="*/ 16 h 146"/>
                  <a:gd name="T34" fmla="*/ 45 w 67"/>
                  <a:gd name="T35" fmla="*/ 91 h 146"/>
                  <a:gd name="T36" fmla="*/ 45 w 67"/>
                  <a:gd name="T37" fmla="*/ 115 h 146"/>
                  <a:gd name="T38" fmla="*/ 46 w 67"/>
                  <a:gd name="T39" fmla="*/ 133 h 146"/>
                  <a:gd name="T40" fmla="*/ 47 w 67"/>
                  <a:gd name="T41" fmla="*/ 138 h 146"/>
                  <a:gd name="T42" fmla="*/ 54 w 67"/>
                  <a:gd name="T43" fmla="*/ 141 h 146"/>
                  <a:gd name="T44" fmla="*/ 63 w 67"/>
                  <a:gd name="T45" fmla="*/ 142 h 146"/>
                  <a:gd name="T46" fmla="*/ 66 w 67"/>
                  <a:gd name="T47" fmla="*/ 142 h 146"/>
                  <a:gd name="T48" fmla="*/ 67 w 67"/>
                  <a:gd name="T49" fmla="*/ 144 h 146"/>
                  <a:gd name="T50" fmla="*/ 63 w 67"/>
                  <a:gd name="T51" fmla="*/ 146 h 146"/>
                  <a:gd name="T52" fmla="*/ 31 w 67"/>
                  <a:gd name="T53" fmla="*/ 146 h 146"/>
                  <a:gd name="T54" fmla="*/ 5 w 67"/>
                  <a:gd name="T55" fmla="*/ 146 h 146"/>
                  <a:gd name="T56" fmla="*/ 2 w 67"/>
                  <a:gd name="T57" fmla="*/ 146 h 146"/>
                  <a:gd name="T58" fmla="*/ 1 w 67"/>
                  <a:gd name="T59" fmla="*/ 144 h 146"/>
                  <a:gd name="T60" fmla="*/ 4 w 67"/>
                  <a:gd name="T61" fmla="*/ 142 h 146"/>
                  <a:gd name="T62" fmla="*/ 12 w 67"/>
                  <a:gd name="T63" fmla="*/ 141 h 146"/>
                  <a:gd name="T64" fmla="*/ 13 w 67"/>
                  <a:gd name="T65" fmla="*/ 141 h 146"/>
                  <a:gd name="T66" fmla="*/ 17 w 67"/>
                  <a:gd name="T67" fmla="*/ 132 h 146"/>
                  <a:gd name="T68" fmla="*/ 18 w 67"/>
                  <a:gd name="T69" fmla="*/ 115 h 146"/>
                  <a:gd name="T70" fmla="*/ 18 w 67"/>
                  <a:gd name="T71" fmla="*/ 5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146">
                    <a:moveTo>
                      <a:pt x="18" y="57"/>
                    </a:moveTo>
                    <a:lnTo>
                      <a:pt x="18" y="57"/>
                    </a:lnTo>
                    <a:lnTo>
                      <a:pt x="18" y="16"/>
                    </a:lnTo>
                    <a:lnTo>
                      <a:pt x="18" y="16"/>
                    </a:lnTo>
                    <a:lnTo>
                      <a:pt x="17" y="12"/>
                    </a:lnTo>
                    <a:lnTo>
                      <a:pt x="16" y="8"/>
                    </a:lnTo>
                    <a:lnTo>
                      <a:pt x="14" y="7"/>
                    </a:lnTo>
                    <a:lnTo>
                      <a:pt x="10" y="5"/>
                    </a:lnTo>
                    <a:lnTo>
                      <a:pt x="10" y="5"/>
                    </a:lnTo>
                    <a:lnTo>
                      <a:pt x="4" y="4"/>
                    </a:lnTo>
                    <a:lnTo>
                      <a:pt x="4" y="4"/>
                    </a:lnTo>
                    <a:lnTo>
                      <a:pt x="1" y="4"/>
                    </a:lnTo>
                    <a:lnTo>
                      <a:pt x="0" y="3"/>
                    </a:lnTo>
                    <a:lnTo>
                      <a:pt x="0" y="3"/>
                    </a:lnTo>
                    <a:lnTo>
                      <a:pt x="1" y="1"/>
                    </a:lnTo>
                    <a:lnTo>
                      <a:pt x="5" y="0"/>
                    </a:lnTo>
                    <a:lnTo>
                      <a:pt x="5" y="0"/>
                    </a:lnTo>
                    <a:lnTo>
                      <a:pt x="31" y="1"/>
                    </a:lnTo>
                    <a:lnTo>
                      <a:pt x="31" y="1"/>
                    </a:lnTo>
                    <a:lnTo>
                      <a:pt x="58" y="0"/>
                    </a:lnTo>
                    <a:lnTo>
                      <a:pt x="58" y="0"/>
                    </a:lnTo>
                    <a:lnTo>
                      <a:pt x="60" y="1"/>
                    </a:lnTo>
                    <a:lnTo>
                      <a:pt x="62" y="3"/>
                    </a:lnTo>
                    <a:lnTo>
                      <a:pt x="62" y="3"/>
                    </a:lnTo>
                    <a:lnTo>
                      <a:pt x="60" y="4"/>
                    </a:lnTo>
                    <a:lnTo>
                      <a:pt x="59" y="4"/>
                    </a:lnTo>
                    <a:lnTo>
                      <a:pt x="59" y="4"/>
                    </a:lnTo>
                    <a:lnTo>
                      <a:pt x="52" y="5"/>
                    </a:lnTo>
                    <a:lnTo>
                      <a:pt x="52" y="5"/>
                    </a:lnTo>
                    <a:lnTo>
                      <a:pt x="49" y="7"/>
                    </a:lnTo>
                    <a:lnTo>
                      <a:pt x="47" y="8"/>
                    </a:lnTo>
                    <a:lnTo>
                      <a:pt x="46" y="11"/>
                    </a:lnTo>
                    <a:lnTo>
                      <a:pt x="45" y="16"/>
                    </a:lnTo>
                    <a:lnTo>
                      <a:pt x="45" y="16"/>
                    </a:lnTo>
                    <a:lnTo>
                      <a:pt x="45" y="57"/>
                    </a:lnTo>
                    <a:lnTo>
                      <a:pt x="45" y="91"/>
                    </a:lnTo>
                    <a:lnTo>
                      <a:pt x="45" y="91"/>
                    </a:lnTo>
                    <a:lnTo>
                      <a:pt x="45" y="115"/>
                    </a:lnTo>
                    <a:lnTo>
                      <a:pt x="46" y="133"/>
                    </a:lnTo>
                    <a:lnTo>
                      <a:pt x="46" y="133"/>
                    </a:lnTo>
                    <a:lnTo>
                      <a:pt x="46" y="136"/>
                    </a:lnTo>
                    <a:lnTo>
                      <a:pt x="47" y="138"/>
                    </a:lnTo>
                    <a:lnTo>
                      <a:pt x="50" y="141"/>
                    </a:lnTo>
                    <a:lnTo>
                      <a:pt x="54" y="141"/>
                    </a:lnTo>
                    <a:lnTo>
                      <a:pt x="54" y="141"/>
                    </a:lnTo>
                    <a:lnTo>
                      <a:pt x="63" y="142"/>
                    </a:lnTo>
                    <a:lnTo>
                      <a:pt x="63" y="142"/>
                    </a:lnTo>
                    <a:lnTo>
                      <a:pt x="66" y="142"/>
                    </a:lnTo>
                    <a:lnTo>
                      <a:pt x="67" y="144"/>
                    </a:lnTo>
                    <a:lnTo>
                      <a:pt x="67" y="144"/>
                    </a:lnTo>
                    <a:lnTo>
                      <a:pt x="66" y="146"/>
                    </a:lnTo>
                    <a:lnTo>
                      <a:pt x="63" y="146"/>
                    </a:lnTo>
                    <a:lnTo>
                      <a:pt x="63" y="146"/>
                    </a:lnTo>
                    <a:lnTo>
                      <a:pt x="31" y="146"/>
                    </a:lnTo>
                    <a:lnTo>
                      <a:pt x="31" y="146"/>
                    </a:lnTo>
                    <a:lnTo>
                      <a:pt x="5" y="146"/>
                    </a:lnTo>
                    <a:lnTo>
                      <a:pt x="5" y="146"/>
                    </a:lnTo>
                    <a:lnTo>
                      <a:pt x="2" y="146"/>
                    </a:lnTo>
                    <a:lnTo>
                      <a:pt x="1" y="144"/>
                    </a:lnTo>
                    <a:lnTo>
                      <a:pt x="1" y="144"/>
                    </a:lnTo>
                    <a:lnTo>
                      <a:pt x="1" y="142"/>
                    </a:lnTo>
                    <a:lnTo>
                      <a:pt x="4" y="142"/>
                    </a:lnTo>
                    <a:lnTo>
                      <a:pt x="4" y="142"/>
                    </a:lnTo>
                    <a:lnTo>
                      <a:pt x="12" y="141"/>
                    </a:lnTo>
                    <a:lnTo>
                      <a:pt x="12" y="141"/>
                    </a:lnTo>
                    <a:lnTo>
                      <a:pt x="13" y="141"/>
                    </a:lnTo>
                    <a:lnTo>
                      <a:pt x="16" y="138"/>
                    </a:lnTo>
                    <a:lnTo>
                      <a:pt x="17" y="132"/>
                    </a:lnTo>
                    <a:lnTo>
                      <a:pt x="17" y="132"/>
                    </a:lnTo>
                    <a:lnTo>
                      <a:pt x="18" y="115"/>
                    </a:lnTo>
                    <a:lnTo>
                      <a:pt x="18" y="91"/>
                    </a:lnTo>
                    <a:lnTo>
                      <a:pt x="18"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85" name="Freeform 152">
                <a:extLst>
                  <a:ext uri="{FF2B5EF4-FFF2-40B4-BE49-F238E27FC236}">
                    <a16:creationId xmlns:a16="http://schemas.microsoft.com/office/drawing/2014/main" id="{3EF37183-7C39-AD4D-B74A-FCCDE48BC758}"/>
                  </a:ext>
                </a:extLst>
              </p:cNvPr>
              <p:cNvSpPr>
                <a:spLocks/>
              </p:cNvSpPr>
              <p:nvPr/>
            </p:nvSpPr>
            <p:spPr bwMode="auto">
              <a:xfrm>
                <a:off x="5130668" y="2356000"/>
                <a:ext cx="137433" cy="130561"/>
              </a:xfrm>
              <a:custGeom>
                <a:avLst/>
                <a:gdLst>
                  <a:gd name="T0" fmla="*/ 144 w 160"/>
                  <a:gd name="T1" fmla="*/ 136 h 152"/>
                  <a:gd name="T2" fmla="*/ 141 w 160"/>
                  <a:gd name="T3" fmla="*/ 143 h 152"/>
                  <a:gd name="T4" fmla="*/ 129 w 160"/>
                  <a:gd name="T5" fmla="*/ 147 h 152"/>
                  <a:gd name="T6" fmla="*/ 104 w 160"/>
                  <a:gd name="T7" fmla="*/ 152 h 152"/>
                  <a:gd name="T8" fmla="*/ 92 w 160"/>
                  <a:gd name="T9" fmla="*/ 152 h 152"/>
                  <a:gd name="T10" fmla="*/ 57 w 160"/>
                  <a:gd name="T11" fmla="*/ 148 h 152"/>
                  <a:gd name="T12" fmla="*/ 35 w 160"/>
                  <a:gd name="T13" fmla="*/ 139 h 152"/>
                  <a:gd name="T14" fmla="*/ 21 w 160"/>
                  <a:gd name="T15" fmla="*/ 129 h 152"/>
                  <a:gd name="T16" fmla="*/ 11 w 160"/>
                  <a:gd name="T17" fmla="*/ 118 h 152"/>
                  <a:gd name="T18" fmla="*/ 4 w 160"/>
                  <a:gd name="T19" fmla="*/ 103 h 152"/>
                  <a:gd name="T20" fmla="*/ 0 w 160"/>
                  <a:gd name="T21" fmla="*/ 86 h 152"/>
                  <a:gd name="T22" fmla="*/ 0 w 160"/>
                  <a:gd name="T23" fmla="*/ 77 h 152"/>
                  <a:gd name="T24" fmla="*/ 3 w 160"/>
                  <a:gd name="T25" fmla="*/ 54 h 152"/>
                  <a:gd name="T26" fmla="*/ 11 w 160"/>
                  <a:gd name="T27" fmla="*/ 37 h 152"/>
                  <a:gd name="T28" fmla="*/ 21 w 160"/>
                  <a:gd name="T29" fmla="*/ 23 h 152"/>
                  <a:gd name="T30" fmla="*/ 35 w 160"/>
                  <a:gd name="T31" fmla="*/ 14 h 152"/>
                  <a:gd name="T32" fmla="*/ 49 w 160"/>
                  <a:gd name="T33" fmla="*/ 7 h 152"/>
                  <a:gd name="T34" fmla="*/ 75 w 160"/>
                  <a:gd name="T35" fmla="*/ 2 h 152"/>
                  <a:gd name="T36" fmla="*/ 89 w 160"/>
                  <a:gd name="T37" fmla="*/ 0 h 152"/>
                  <a:gd name="T38" fmla="*/ 124 w 160"/>
                  <a:gd name="T39" fmla="*/ 4 h 152"/>
                  <a:gd name="T40" fmla="*/ 140 w 160"/>
                  <a:gd name="T41" fmla="*/ 6 h 152"/>
                  <a:gd name="T42" fmla="*/ 142 w 160"/>
                  <a:gd name="T43" fmla="*/ 7 h 152"/>
                  <a:gd name="T44" fmla="*/ 142 w 160"/>
                  <a:gd name="T45" fmla="*/ 8 h 152"/>
                  <a:gd name="T46" fmla="*/ 141 w 160"/>
                  <a:gd name="T47" fmla="*/ 40 h 152"/>
                  <a:gd name="T48" fmla="*/ 140 w 160"/>
                  <a:gd name="T49" fmla="*/ 44 h 152"/>
                  <a:gd name="T50" fmla="*/ 139 w 160"/>
                  <a:gd name="T51" fmla="*/ 44 h 152"/>
                  <a:gd name="T52" fmla="*/ 136 w 160"/>
                  <a:gd name="T53" fmla="*/ 41 h 152"/>
                  <a:gd name="T54" fmla="*/ 135 w 160"/>
                  <a:gd name="T55" fmla="*/ 35 h 152"/>
                  <a:gd name="T56" fmla="*/ 129 w 160"/>
                  <a:gd name="T57" fmla="*/ 25 h 152"/>
                  <a:gd name="T58" fmla="*/ 123 w 160"/>
                  <a:gd name="T59" fmla="*/ 21 h 152"/>
                  <a:gd name="T60" fmla="*/ 102 w 160"/>
                  <a:gd name="T61" fmla="*/ 12 h 152"/>
                  <a:gd name="T62" fmla="*/ 86 w 160"/>
                  <a:gd name="T63" fmla="*/ 11 h 152"/>
                  <a:gd name="T64" fmla="*/ 67 w 160"/>
                  <a:gd name="T65" fmla="*/ 12 h 152"/>
                  <a:gd name="T66" fmla="*/ 48 w 160"/>
                  <a:gd name="T67" fmla="*/ 23 h 152"/>
                  <a:gd name="T68" fmla="*/ 40 w 160"/>
                  <a:gd name="T69" fmla="*/ 31 h 152"/>
                  <a:gd name="T70" fmla="*/ 31 w 160"/>
                  <a:gd name="T71" fmla="*/ 53 h 152"/>
                  <a:gd name="T72" fmla="*/ 29 w 160"/>
                  <a:gd name="T73" fmla="*/ 69 h 152"/>
                  <a:gd name="T74" fmla="*/ 35 w 160"/>
                  <a:gd name="T75" fmla="*/ 98 h 152"/>
                  <a:gd name="T76" fmla="*/ 48 w 160"/>
                  <a:gd name="T77" fmla="*/ 120 h 152"/>
                  <a:gd name="T78" fmla="*/ 70 w 160"/>
                  <a:gd name="T79" fmla="*/ 136 h 152"/>
                  <a:gd name="T80" fmla="*/ 99 w 160"/>
                  <a:gd name="T81" fmla="*/ 141 h 152"/>
                  <a:gd name="T82" fmla="*/ 106 w 160"/>
                  <a:gd name="T83" fmla="*/ 141 h 152"/>
                  <a:gd name="T84" fmla="*/ 112 w 160"/>
                  <a:gd name="T85" fmla="*/ 139 h 152"/>
                  <a:gd name="T86" fmla="*/ 116 w 160"/>
                  <a:gd name="T87" fmla="*/ 132 h 152"/>
                  <a:gd name="T88" fmla="*/ 116 w 160"/>
                  <a:gd name="T89" fmla="*/ 115 h 152"/>
                  <a:gd name="T90" fmla="*/ 116 w 160"/>
                  <a:gd name="T91" fmla="*/ 93 h 152"/>
                  <a:gd name="T92" fmla="*/ 115 w 160"/>
                  <a:gd name="T93" fmla="*/ 85 h 152"/>
                  <a:gd name="T94" fmla="*/ 108 w 160"/>
                  <a:gd name="T95" fmla="*/ 82 h 152"/>
                  <a:gd name="T96" fmla="*/ 100 w 160"/>
                  <a:gd name="T97" fmla="*/ 81 h 152"/>
                  <a:gd name="T98" fmla="*/ 98 w 160"/>
                  <a:gd name="T99" fmla="*/ 81 h 152"/>
                  <a:gd name="T100" fmla="*/ 96 w 160"/>
                  <a:gd name="T101" fmla="*/ 79 h 152"/>
                  <a:gd name="T102" fmla="*/ 102 w 160"/>
                  <a:gd name="T103" fmla="*/ 77 h 152"/>
                  <a:gd name="T104" fmla="*/ 132 w 160"/>
                  <a:gd name="T105" fmla="*/ 77 h 152"/>
                  <a:gd name="T106" fmla="*/ 156 w 160"/>
                  <a:gd name="T107" fmla="*/ 77 h 152"/>
                  <a:gd name="T108" fmla="*/ 158 w 160"/>
                  <a:gd name="T109" fmla="*/ 77 h 152"/>
                  <a:gd name="T110" fmla="*/ 160 w 160"/>
                  <a:gd name="T111" fmla="*/ 79 h 152"/>
                  <a:gd name="T112" fmla="*/ 157 w 160"/>
                  <a:gd name="T113" fmla="*/ 81 h 152"/>
                  <a:gd name="T114" fmla="*/ 152 w 160"/>
                  <a:gd name="T115" fmla="*/ 82 h 152"/>
                  <a:gd name="T116" fmla="*/ 148 w 160"/>
                  <a:gd name="T117" fmla="*/ 82 h 152"/>
                  <a:gd name="T118" fmla="*/ 144 w 160"/>
                  <a:gd name="T119" fmla="*/ 87 h 152"/>
                  <a:gd name="T120" fmla="*/ 144 w 160"/>
                  <a:gd name="T121" fmla="*/ 93 h 152"/>
                  <a:gd name="T122" fmla="*/ 144 w 160"/>
                  <a:gd name="T12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 h="152">
                    <a:moveTo>
                      <a:pt x="144" y="136"/>
                    </a:moveTo>
                    <a:lnTo>
                      <a:pt x="144" y="136"/>
                    </a:lnTo>
                    <a:lnTo>
                      <a:pt x="142" y="141"/>
                    </a:lnTo>
                    <a:lnTo>
                      <a:pt x="141" y="143"/>
                    </a:lnTo>
                    <a:lnTo>
                      <a:pt x="141" y="143"/>
                    </a:lnTo>
                    <a:lnTo>
                      <a:pt x="129" y="147"/>
                    </a:lnTo>
                    <a:lnTo>
                      <a:pt x="117" y="150"/>
                    </a:lnTo>
                    <a:lnTo>
                      <a:pt x="104" y="152"/>
                    </a:lnTo>
                    <a:lnTo>
                      <a:pt x="92" y="152"/>
                    </a:lnTo>
                    <a:lnTo>
                      <a:pt x="92" y="152"/>
                    </a:lnTo>
                    <a:lnTo>
                      <a:pt x="74" y="150"/>
                    </a:lnTo>
                    <a:lnTo>
                      <a:pt x="57" y="148"/>
                    </a:lnTo>
                    <a:lnTo>
                      <a:pt x="41" y="141"/>
                    </a:lnTo>
                    <a:lnTo>
                      <a:pt x="35" y="139"/>
                    </a:lnTo>
                    <a:lnTo>
                      <a:pt x="28" y="133"/>
                    </a:lnTo>
                    <a:lnTo>
                      <a:pt x="21" y="129"/>
                    </a:lnTo>
                    <a:lnTo>
                      <a:pt x="16" y="124"/>
                    </a:lnTo>
                    <a:lnTo>
                      <a:pt x="11" y="118"/>
                    </a:lnTo>
                    <a:lnTo>
                      <a:pt x="7" y="111"/>
                    </a:lnTo>
                    <a:lnTo>
                      <a:pt x="4" y="103"/>
                    </a:lnTo>
                    <a:lnTo>
                      <a:pt x="2" y="95"/>
                    </a:lnTo>
                    <a:lnTo>
                      <a:pt x="0" y="86"/>
                    </a:lnTo>
                    <a:lnTo>
                      <a:pt x="0" y="77"/>
                    </a:lnTo>
                    <a:lnTo>
                      <a:pt x="0" y="77"/>
                    </a:lnTo>
                    <a:lnTo>
                      <a:pt x="0" y="65"/>
                    </a:lnTo>
                    <a:lnTo>
                      <a:pt x="3" y="54"/>
                    </a:lnTo>
                    <a:lnTo>
                      <a:pt x="6" y="45"/>
                    </a:lnTo>
                    <a:lnTo>
                      <a:pt x="11" y="37"/>
                    </a:lnTo>
                    <a:lnTo>
                      <a:pt x="16" y="29"/>
                    </a:lnTo>
                    <a:lnTo>
                      <a:pt x="21" y="23"/>
                    </a:lnTo>
                    <a:lnTo>
                      <a:pt x="28" y="17"/>
                    </a:lnTo>
                    <a:lnTo>
                      <a:pt x="35" y="14"/>
                    </a:lnTo>
                    <a:lnTo>
                      <a:pt x="35" y="14"/>
                    </a:lnTo>
                    <a:lnTo>
                      <a:pt x="49" y="7"/>
                    </a:lnTo>
                    <a:lnTo>
                      <a:pt x="62" y="3"/>
                    </a:lnTo>
                    <a:lnTo>
                      <a:pt x="75" y="2"/>
                    </a:lnTo>
                    <a:lnTo>
                      <a:pt x="89" y="0"/>
                    </a:lnTo>
                    <a:lnTo>
                      <a:pt x="89" y="0"/>
                    </a:lnTo>
                    <a:lnTo>
                      <a:pt x="110" y="2"/>
                    </a:lnTo>
                    <a:lnTo>
                      <a:pt x="124" y="4"/>
                    </a:lnTo>
                    <a:lnTo>
                      <a:pt x="124" y="4"/>
                    </a:lnTo>
                    <a:lnTo>
                      <a:pt x="140" y="6"/>
                    </a:lnTo>
                    <a:lnTo>
                      <a:pt x="140" y="6"/>
                    </a:lnTo>
                    <a:lnTo>
                      <a:pt x="142" y="7"/>
                    </a:lnTo>
                    <a:lnTo>
                      <a:pt x="142" y="8"/>
                    </a:lnTo>
                    <a:lnTo>
                      <a:pt x="142" y="8"/>
                    </a:lnTo>
                    <a:lnTo>
                      <a:pt x="141" y="16"/>
                    </a:lnTo>
                    <a:lnTo>
                      <a:pt x="141" y="40"/>
                    </a:lnTo>
                    <a:lnTo>
                      <a:pt x="141" y="40"/>
                    </a:lnTo>
                    <a:lnTo>
                      <a:pt x="140" y="44"/>
                    </a:lnTo>
                    <a:lnTo>
                      <a:pt x="139" y="44"/>
                    </a:lnTo>
                    <a:lnTo>
                      <a:pt x="139" y="44"/>
                    </a:lnTo>
                    <a:lnTo>
                      <a:pt x="137" y="44"/>
                    </a:lnTo>
                    <a:lnTo>
                      <a:pt x="136" y="41"/>
                    </a:lnTo>
                    <a:lnTo>
                      <a:pt x="136" y="41"/>
                    </a:lnTo>
                    <a:lnTo>
                      <a:pt x="135" y="35"/>
                    </a:lnTo>
                    <a:lnTo>
                      <a:pt x="133" y="31"/>
                    </a:lnTo>
                    <a:lnTo>
                      <a:pt x="129" y="25"/>
                    </a:lnTo>
                    <a:lnTo>
                      <a:pt x="129" y="25"/>
                    </a:lnTo>
                    <a:lnTo>
                      <a:pt x="123" y="21"/>
                    </a:lnTo>
                    <a:lnTo>
                      <a:pt x="114" y="16"/>
                    </a:lnTo>
                    <a:lnTo>
                      <a:pt x="102" y="12"/>
                    </a:lnTo>
                    <a:lnTo>
                      <a:pt x="86" y="11"/>
                    </a:lnTo>
                    <a:lnTo>
                      <a:pt x="86" y="11"/>
                    </a:lnTo>
                    <a:lnTo>
                      <a:pt x="78" y="11"/>
                    </a:lnTo>
                    <a:lnTo>
                      <a:pt x="67" y="12"/>
                    </a:lnTo>
                    <a:lnTo>
                      <a:pt x="58" y="16"/>
                    </a:lnTo>
                    <a:lnTo>
                      <a:pt x="48" y="23"/>
                    </a:lnTo>
                    <a:lnTo>
                      <a:pt x="48" y="23"/>
                    </a:lnTo>
                    <a:lnTo>
                      <a:pt x="40" y="31"/>
                    </a:lnTo>
                    <a:lnTo>
                      <a:pt x="35" y="41"/>
                    </a:lnTo>
                    <a:lnTo>
                      <a:pt x="31" y="53"/>
                    </a:lnTo>
                    <a:lnTo>
                      <a:pt x="29" y="69"/>
                    </a:lnTo>
                    <a:lnTo>
                      <a:pt x="29" y="69"/>
                    </a:lnTo>
                    <a:lnTo>
                      <a:pt x="31" y="85"/>
                    </a:lnTo>
                    <a:lnTo>
                      <a:pt x="35" y="98"/>
                    </a:lnTo>
                    <a:lnTo>
                      <a:pt x="40" y="111"/>
                    </a:lnTo>
                    <a:lnTo>
                      <a:pt x="48" y="120"/>
                    </a:lnTo>
                    <a:lnTo>
                      <a:pt x="58" y="129"/>
                    </a:lnTo>
                    <a:lnTo>
                      <a:pt x="70" y="136"/>
                    </a:lnTo>
                    <a:lnTo>
                      <a:pt x="83" y="140"/>
                    </a:lnTo>
                    <a:lnTo>
                      <a:pt x="99" y="141"/>
                    </a:lnTo>
                    <a:lnTo>
                      <a:pt x="99" y="141"/>
                    </a:lnTo>
                    <a:lnTo>
                      <a:pt x="106" y="141"/>
                    </a:lnTo>
                    <a:lnTo>
                      <a:pt x="112" y="139"/>
                    </a:lnTo>
                    <a:lnTo>
                      <a:pt x="112" y="139"/>
                    </a:lnTo>
                    <a:lnTo>
                      <a:pt x="116" y="136"/>
                    </a:lnTo>
                    <a:lnTo>
                      <a:pt x="116" y="132"/>
                    </a:lnTo>
                    <a:lnTo>
                      <a:pt x="116" y="115"/>
                    </a:lnTo>
                    <a:lnTo>
                      <a:pt x="116" y="115"/>
                    </a:lnTo>
                    <a:lnTo>
                      <a:pt x="116" y="93"/>
                    </a:lnTo>
                    <a:lnTo>
                      <a:pt x="116" y="93"/>
                    </a:lnTo>
                    <a:lnTo>
                      <a:pt x="116" y="87"/>
                    </a:lnTo>
                    <a:lnTo>
                      <a:pt x="115" y="85"/>
                    </a:lnTo>
                    <a:lnTo>
                      <a:pt x="112" y="83"/>
                    </a:lnTo>
                    <a:lnTo>
                      <a:pt x="108" y="82"/>
                    </a:lnTo>
                    <a:lnTo>
                      <a:pt x="108" y="82"/>
                    </a:lnTo>
                    <a:lnTo>
                      <a:pt x="100" y="81"/>
                    </a:lnTo>
                    <a:lnTo>
                      <a:pt x="100" y="81"/>
                    </a:lnTo>
                    <a:lnTo>
                      <a:pt x="98" y="81"/>
                    </a:lnTo>
                    <a:lnTo>
                      <a:pt x="96" y="79"/>
                    </a:lnTo>
                    <a:lnTo>
                      <a:pt x="96" y="79"/>
                    </a:lnTo>
                    <a:lnTo>
                      <a:pt x="98" y="77"/>
                    </a:lnTo>
                    <a:lnTo>
                      <a:pt x="102" y="77"/>
                    </a:lnTo>
                    <a:lnTo>
                      <a:pt x="102" y="77"/>
                    </a:lnTo>
                    <a:lnTo>
                      <a:pt x="132" y="77"/>
                    </a:lnTo>
                    <a:lnTo>
                      <a:pt x="132" y="77"/>
                    </a:lnTo>
                    <a:lnTo>
                      <a:pt x="156" y="77"/>
                    </a:lnTo>
                    <a:lnTo>
                      <a:pt x="156" y="77"/>
                    </a:lnTo>
                    <a:lnTo>
                      <a:pt x="158" y="77"/>
                    </a:lnTo>
                    <a:lnTo>
                      <a:pt x="160" y="79"/>
                    </a:lnTo>
                    <a:lnTo>
                      <a:pt x="160" y="79"/>
                    </a:lnTo>
                    <a:lnTo>
                      <a:pt x="158" y="81"/>
                    </a:lnTo>
                    <a:lnTo>
                      <a:pt x="157" y="81"/>
                    </a:lnTo>
                    <a:lnTo>
                      <a:pt x="157" y="81"/>
                    </a:lnTo>
                    <a:lnTo>
                      <a:pt x="152" y="82"/>
                    </a:lnTo>
                    <a:lnTo>
                      <a:pt x="152" y="82"/>
                    </a:lnTo>
                    <a:lnTo>
                      <a:pt x="148" y="82"/>
                    </a:lnTo>
                    <a:lnTo>
                      <a:pt x="145" y="85"/>
                    </a:lnTo>
                    <a:lnTo>
                      <a:pt x="144" y="87"/>
                    </a:lnTo>
                    <a:lnTo>
                      <a:pt x="144" y="93"/>
                    </a:lnTo>
                    <a:lnTo>
                      <a:pt x="144" y="93"/>
                    </a:lnTo>
                    <a:lnTo>
                      <a:pt x="144" y="115"/>
                    </a:lnTo>
                    <a:lnTo>
                      <a:pt x="144"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86" name="Freeform 153">
                <a:extLst>
                  <a:ext uri="{FF2B5EF4-FFF2-40B4-BE49-F238E27FC236}">
                    <a16:creationId xmlns:a16="http://schemas.microsoft.com/office/drawing/2014/main" id="{8125F7DC-711D-3B4F-A315-330B06942888}"/>
                  </a:ext>
                </a:extLst>
              </p:cNvPr>
              <p:cNvSpPr>
                <a:spLocks/>
              </p:cNvSpPr>
              <p:nvPr/>
            </p:nvSpPr>
            <p:spPr bwMode="auto">
              <a:xfrm>
                <a:off x="5264665" y="2356000"/>
                <a:ext cx="144304" cy="130561"/>
              </a:xfrm>
              <a:custGeom>
                <a:avLst/>
                <a:gdLst>
                  <a:gd name="T0" fmla="*/ 35 w 168"/>
                  <a:gd name="T1" fmla="*/ 123 h 152"/>
                  <a:gd name="T2" fmla="*/ 38 w 168"/>
                  <a:gd name="T3" fmla="*/ 139 h 152"/>
                  <a:gd name="T4" fmla="*/ 42 w 168"/>
                  <a:gd name="T5" fmla="*/ 144 h 152"/>
                  <a:gd name="T6" fmla="*/ 47 w 168"/>
                  <a:gd name="T7" fmla="*/ 145 h 152"/>
                  <a:gd name="T8" fmla="*/ 52 w 168"/>
                  <a:gd name="T9" fmla="*/ 145 h 152"/>
                  <a:gd name="T10" fmla="*/ 56 w 168"/>
                  <a:gd name="T11" fmla="*/ 147 h 152"/>
                  <a:gd name="T12" fmla="*/ 55 w 168"/>
                  <a:gd name="T13" fmla="*/ 149 h 152"/>
                  <a:gd name="T14" fmla="*/ 51 w 168"/>
                  <a:gd name="T15" fmla="*/ 149 h 152"/>
                  <a:gd name="T16" fmla="*/ 25 w 168"/>
                  <a:gd name="T17" fmla="*/ 149 h 152"/>
                  <a:gd name="T18" fmla="*/ 4 w 168"/>
                  <a:gd name="T19" fmla="*/ 149 h 152"/>
                  <a:gd name="T20" fmla="*/ 0 w 168"/>
                  <a:gd name="T21" fmla="*/ 148 h 152"/>
                  <a:gd name="T22" fmla="*/ 0 w 168"/>
                  <a:gd name="T23" fmla="*/ 147 h 152"/>
                  <a:gd name="T24" fmla="*/ 2 w 168"/>
                  <a:gd name="T25" fmla="*/ 145 h 152"/>
                  <a:gd name="T26" fmla="*/ 12 w 168"/>
                  <a:gd name="T27" fmla="*/ 144 h 152"/>
                  <a:gd name="T28" fmla="*/ 14 w 168"/>
                  <a:gd name="T29" fmla="*/ 143 h 152"/>
                  <a:gd name="T30" fmla="*/ 17 w 168"/>
                  <a:gd name="T31" fmla="*/ 132 h 152"/>
                  <a:gd name="T32" fmla="*/ 19 w 168"/>
                  <a:gd name="T33" fmla="*/ 7 h 152"/>
                  <a:gd name="T34" fmla="*/ 21 w 168"/>
                  <a:gd name="T35" fmla="*/ 2 h 152"/>
                  <a:gd name="T36" fmla="*/ 23 w 168"/>
                  <a:gd name="T37" fmla="*/ 0 h 152"/>
                  <a:gd name="T38" fmla="*/ 25 w 168"/>
                  <a:gd name="T39" fmla="*/ 0 h 152"/>
                  <a:gd name="T40" fmla="*/ 31 w 168"/>
                  <a:gd name="T41" fmla="*/ 7 h 152"/>
                  <a:gd name="T42" fmla="*/ 93 w 168"/>
                  <a:gd name="T43" fmla="*/ 68 h 152"/>
                  <a:gd name="T44" fmla="*/ 135 w 168"/>
                  <a:gd name="T45" fmla="*/ 111 h 152"/>
                  <a:gd name="T46" fmla="*/ 135 w 168"/>
                  <a:gd name="T47" fmla="*/ 25 h 152"/>
                  <a:gd name="T48" fmla="*/ 134 w 168"/>
                  <a:gd name="T49" fmla="*/ 19 h 152"/>
                  <a:gd name="T50" fmla="*/ 131 w 168"/>
                  <a:gd name="T51" fmla="*/ 11 h 152"/>
                  <a:gd name="T52" fmla="*/ 127 w 168"/>
                  <a:gd name="T53" fmla="*/ 8 h 152"/>
                  <a:gd name="T54" fmla="*/ 118 w 168"/>
                  <a:gd name="T55" fmla="*/ 7 h 152"/>
                  <a:gd name="T56" fmla="*/ 116 w 168"/>
                  <a:gd name="T57" fmla="*/ 7 h 152"/>
                  <a:gd name="T58" fmla="*/ 114 w 168"/>
                  <a:gd name="T59" fmla="*/ 6 h 152"/>
                  <a:gd name="T60" fmla="*/ 116 w 168"/>
                  <a:gd name="T61" fmla="*/ 4 h 152"/>
                  <a:gd name="T62" fmla="*/ 120 w 168"/>
                  <a:gd name="T63" fmla="*/ 3 h 152"/>
                  <a:gd name="T64" fmla="*/ 145 w 168"/>
                  <a:gd name="T65" fmla="*/ 4 h 152"/>
                  <a:gd name="T66" fmla="*/ 164 w 168"/>
                  <a:gd name="T67" fmla="*/ 3 h 152"/>
                  <a:gd name="T68" fmla="*/ 168 w 168"/>
                  <a:gd name="T69" fmla="*/ 6 h 152"/>
                  <a:gd name="T70" fmla="*/ 168 w 168"/>
                  <a:gd name="T71" fmla="*/ 7 h 152"/>
                  <a:gd name="T72" fmla="*/ 166 w 168"/>
                  <a:gd name="T73" fmla="*/ 7 h 152"/>
                  <a:gd name="T74" fmla="*/ 159 w 168"/>
                  <a:gd name="T75" fmla="*/ 8 h 152"/>
                  <a:gd name="T76" fmla="*/ 154 w 168"/>
                  <a:gd name="T77" fmla="*/ 12 h 152"/>
                  <a:gd name="T78" fmla="*/ 152 w 168"/>
                  <a:gd name="T79" fmla="*/ 24 h 152"/>
                  <a:gd name="T80" fmla="*/ 150 w 168"/>
                  <a:gd name="T81" fmla="*/ 145 h 152"/>
                  <a:gd name="T82" fmla="*/ 147 w 168"/>
                  <a:gd name="T83" fmla="*/ 152 h 152"/>
                  <a:gd name="T84" fmla="*/ 142 w 168"/>
                  <a:gd name="T85" fmla="*/ 150 h 152"/>
                  <a:gd name="T86" fmla="*/ 138 w 168"/>
                  <a:gd name="T87" fmla="*/ 148 h 152"/>
                  <a:gd name="T88" fmla="*/ 80 w 168"/>
                  <a:gd name="T89" fmla="*/ 93 h 152"/>
                  <a:gd name="T90" fmla="*/ 34 w 168"/>
                  <a:gd name="T91" fmla="*/ 44 h 152"/>
                  <a:gd name="T92" fmla="*/ 35 w 168"/>
                  <a:gd name="T93" fmla="*/ 1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152">
                    <a:moveTo>
                      <a:pt x="35" y="123"/>
                    </a:moveTo>
                    <a:lnTo>
                      <a:pt x="35" y="123"/>
                    </a:lnTo>
                    <a:lnTo>
                      <a:pt x="35" y="132"/>
                    </a:lnTo>
                    <a:lnTo>
                      <a:pt x="38" y="139"/>
                    </a:lnTo>
                    <a:lnTo>
                      <a:pt x="39" y="143"/>
                    </a:lnTo>
                    <a:lnTo>
                      <a:pt x="42" y="144"/>
                    </a:lnTo>
                    <a:lnTo>
                      <a:pt x="42" y="144"/>
                    </a:lnTo>
                    <a:lnTo>
                      <a:pt x="47" y="145"/>
                    </a:lnTo>
                    <a:lnTo>
                      <a:pt x="52" y="145"/>
                    </a:lnTo>
                    <a:lnTo>
                      <a:pt x="52" y="145"/>
                    </a:lnTo>
                    <a:lnTo>
                      <a:pt x="55" y="145"/>
                    </a:lnTo>
                    <a:lnTo>
                      <a:pt x="56" y="147"/>
                    </a:lnTo>
                    <a:lnTo>
                      <a:pt x="56" y="147"/>
                    </a:lnTo>
                    <a:lnTo>
                      <a:pt x="55" y="149"/>
                    </a:lnTo>
                    <a:lnTo>
                      <a:pt x="51" y="149"/>
                    </a:lnTo>
                    <a:lnTo>
                      <a:pt x="51" y="149"/>
                    </a:lnTo>
                    <a:lnTo>
                      <a:pt x="25" y="149"/>
                    </a:lnTo>
                    <a:lnTo>
                      <a:pt x="25" y="149"/>
                    </a:lnTo>
                    <a:lnTo>
                      <a:pt x="4" y="149"/>
                    </a:lnTo>
                    <a:lnTo>
                      <a:pt x="4" y="149"/>
                    </a:lnTo>
                    <a:lnTo>
                      <a:pt x="1" y="149"/>
                    </a:lnTo>
                    <a:lnTo>
                      <a:pt x="0" y="148"/>
                    </a:lnTo>
                    <a:lnTo>
                      <a:pt x="0" y="147"/>
                    </a:lnTo>
                    <a:lnTo>
                      <a:pt x="0" y="147"/>
                    </a:lnTo>
                    <a:lnTo>
                      <a:pt x="0" y="145"/>
                    </a:lnTo>
                    <a:lnTo>
                      <a:pt x="2" y="145"/>
                    </a:lnTo>
                    <a:lnTo>
                      <a:pt x="2" y="145"/>
                    </a:lnTo>
                    <a:lnTo>
                      <a:pt x="12" y="144"/>
                    </a:lnTo>
                    <a:lnTo>
                      <a:pt x="12" y="144"/>
                    </a:lnTo>
                    <a:lnTo>
                      <a:pt x="14" y="143"/>
                    </a:lnTo>
                    <a:lnTo>
                      <a:pt x="17" y="139"/>
                    </a:lnTo>
                    <a:lnTo>
                      <a:pt x="17" y="132"/>
                    </a:lnTo>
                    <a:lnTo>
                      <a:pt x="18" y="122"/>
                    </a:lnTo>
                    <a:lnTo>
                      <a:pt x="19" y="7"/>
                    </a:lnTo>
                    <a:lnTo>
                      <a:pt x="19" y="7"/>
                    </a:lnTo>
                    <a:lnTo>
                      <a:pt x="21" y="2"/>
                    </a:lnTo>
                    <a:lnTo>
                      <a:pt x="22" y="0"/>
                    </a:lnTo>
                    <a:lnTo>
                      <a:pt x="23" y="0"/>
                    </a:lnTo>
                    <a:lnTo>
                      <a:pt x="23" y="0"/>
                    </a:lnTo>
                    <a:lnTo>
                      <a:pt x="25" y="0"/>
                    </a:lnTo>
                    <a:lnTo>
                      <a:pt x="27" y="2"/>
                    </a:lnTo>
                    <a:lnTo>
                      <a:pt x="31" y="7"/>
                    </a:lnTo>
                    <a:lnTo>
                      <a:pt x="31" y="7"/>
                    </a:lnTo>
                    <a:lnTo>
                      <a:pt x="93" y="68"/>
                    </a:lnTo>
                    <a:lnTo>
                      <a:pt x="93" y="68"/>
                    </a:lnTo>
                    <a:lnTo>
                      <a:pt x="135" y="111"/>
                    </a:lnTo>
                    <a:lnTo>
                      <a:pt x="137" y="111"/>
                    </a:lnTo>
                    <a:lnTo>
                      <a:pt x="135" y="25"/>
                    </a:lnTo>
                    <a:lnTo>
                      <a:pt x="135" y="25"/>
                    </a:lnTo>
                    <a:lnTo>
                      <a:pt x="134" y="19"/>
                    </a:lnTo>
                    <a:lnTo>
                      <a:pt x="133" y="14"/>
                    </a:lnTo>
                    <a:lnTo>
                      <a:pt x="131" y="11"/>
                    </a:lnTo>
                    <a:lnTo>
                      <a:pt x="127" y="8"/>
                    </a:lnTo>
                    <a:lnTo>
                      <a:pt x="127" y="8"/>
                    </a:lnTo>
                    <a:lnTo>
                      <a:pt x="122" y="7"/>
                    </a:lnTo>
                    <a:lnTo>
                      <a:pt x="118" y="7"/>
                    </a:lnTo>
                    <a:lnTo>
                      <a:pt x="118" y="7"/>
                    </a:lnTo>
                    <a:lnTo>
                      <a:pt x="116" y="7"/>
                    </a:lnTo>
                    <a:lnTo>
                      <a:pt x="114" y="6"/>
                    </a:lnTo>
                    <a:lnTo>
                      <a:pt x="114" y="6"/>
                    </a:lnTo>
                    <a:lnTo>
                      <a:pt x="114" y="4"/>
                    </a:lnTo>
                    <a:lnTo>
                      <a:pt x="116" y="4"/>
                    </a:lnTo>
                    <a:lnTo>
                      <a:pt x="120" y="3"/>
                    </a:lnTo>
                    <a:lnTo>
                      <a:pt x="120" y="3"/>
                    </a:lnTo>
                    <a:lnTo>
                      <a:pt x="145" y="4"/>
                    </a:lnTo>
                    <a:lnTo>
                      <a:pt x="145" y="4"/>
                    </a:lnTo>
                    <a:lnTo>
                      <a:pt x="164" y="3"/>
                    </a:lnTo>
                    <a:lnTo>
                      <a:pt x="164" y="3"/>
                    </a:lnTo>
                    <a:lnTo>
                      <a:pt x="167" y="4"/>
                    </a:lnTo>
                    <a:lnTo>
                      <a:pt x="168" y="6"/>
                    </a:lnTo>
                    <a:lnTo>
                      <a:pt x="168" y="6"/>
                    </a:lnTo>
                    <a:lnTo>
                      <a:pt x="168" y="7"/>
                    </a:lnTo>
                    <a:lnTo>
                      <a:pt x="166" y="7"/>
                    </a:lnTo>
                    <a:lnTo>
                      <a:pt x="166" y="7"/>
                    </a:lnTo>
                    <a:lnTo>
                      <a:pt x="159" y="8"/>
                    </a:lnTo>
                    <a:lnTo>
                      <a:pt x="159" y="8"/>
                    </a:lnTo>
                    <a:lnTo>
                      <a:pt x="156" y="10"/>
                    </a:lnTo>
                    <a:lnTo>
                      <a:pt x="154" y="12"/>
                    </a:lnTo>
                    <a:lnTo>
                      <a:pt x="152" y="17"/>
                    </a:lnTo>
                    <a:lnTo>
                      <a:pt x="152" y="24"/>
                    </a:lnTo>
                    <a:lnTo>
                      <a:pt x="150" y="145"/>
                    </a:lnTo>
                    <a:lnTo>
                      <a:pt x="150" y="145"/>
                    </a:lnTo>
                    <a:lnTo>
                      <a:pt x="148" y="150"/>
                    </a:lnTo>
                    <a:lnTo>
                      <a:pt x="147" y="152"/>
                    </a:lnTo>
                    <a:lnTo>
                      <a:pt x="147" y="152"/>
                    </a:lnTo>
                    <a:lnTo>
                      <a:pt x="142" y="150"/>
                    </a:lnTo>
                    <a:lnTo>
                      <a:pt x="138" y="148"/>
                    </a:lnTo>
                    <a:lnTo>
                      <a:pt x="138" y="148"/>
                    </a:lnTo>
                    <a:lnTo>
                      <a:pt x="80" y="93"/>
                    </a:lnTo>
                    <a:lnTo>
                      <a:pt x="80" y="93"/>
                    </a:lnTo>
                    <a:lnTo>
                      <a:pt x="50" y="61"/>
                    </a:lnTo>
                    <a:lnTo>
                      <a:pt x="34" y="44"/>
                    </a:lnTo>
                    <a:lnTo>
                      <a:pt x="33" y="44"/>
                    </a:lnTo>
                    <a:lnTo>
                      <a:pt x="35"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grpSp>
      </p:grpSp>
      <p:grpSp>
        <p:nvGrpSpPr>
          <p:cNvPr id="99" name="グループ化 98">
            <a:extLst>
              <a:ext uri="{FF2B5EF4-FFF2-40B4-BE49-F238E27FC236}">
                <a16:creationId xmlns:a16="http://schemas.microsoft.com/office/drawing/2014/main" id="{5A1EA171-EAFD-DC42-AE96-863FA205C516}"/>
              </a:ext>
            </a:extLst>
          </p:cNvPr>
          <p:cNvGrpSpPr/>
          <p:nvPr/>
        </p:nvGrpSpPr>
        <p:grpSpPr>
          <a:xfrm>
            <a:off x="4214918" y="3661021"/>
            <a:ext cx="1476164" cy="128019"/>
            <a:chOff x="4160912" y="3661021"/>
            <a:chExt cx="1476164" cy="128019"/>
          </a:xfrm>
          <a:solidFill>
            <a:schemeClr val="bg1"/>
          </a:solidFill>
        </p:grpSpPr>
        <p:sp>
          <p:nvSpPr>
            <p:cNvPr id="100" name="Freeform 67">
              <a:extLst>
                <a:ext uri="{FF2B5EF4-FFF2-40B4-BE49-F238E27FC236}">
                  <a16:creationId xmlns:a16="http://schemas.microsoft.com/office/drawing/2014/main" id="{02DF5AE3-A4B6-AE48-B529-29BFFDA4B197}"/>
                </a:ext>
              </a:extLst>
            </p:cNvPr>
            <p:cNvSpPr>
              <a:spLocks/>
            </p:cNvSpPr>
            <p:nvPr/>
          </p:nvSpPr>
          <p:spPr bwMode="auto">
            <a:xfrm>
              <a:off x="4160912" y="3661949"/>
              <a:ext cx="81171" cy="98333"/>
            </a:xfrm>
            <a:custGeom>
              <a:avLst/>
              <a:gdLst>
                <a:gd name="T0" fmla="*/ 57 w 175"/>
                <a:gd name="T1" fmla="*/ 89 h 212"/>
                <a:gd name="T2" fmla="*/ 78 w 175"/>
                <a:gd name="T3" fmla="*/ 68 h 212"/>
                <a:gd name="T4" fmla="*/ 107 w 175"/>
                <a:gd name="T5" fmla="*/ 62 h 212"/>
                <a:gd name="T6" fmla="*/ 121 w 175"/>
                <a:gd name="T7" fmla="*/ 62 h 212"/>
                <a:gd name="T8" fmla="*/ 140 w 175"/>
                <a:gd name="T9" fmla="*/ 72 h 212"/>
                <a:gd name="T10" fmla="*/ 148 w 175"/>
                <a:gd name="T11" fmla="*/ 82 h 212"/>
                <a:gd name="T12" fmla="*/ 154 w 175"/>
                <a:gd name="T13" fmla="*/ 115 h 212"/>
                <a:gd name="T14" fmla="*/ 154 w 175"/>
                <a:gd name="T15" fmla="*/ 177 h 212"/>
                <a:gd name="T16" fmla="*/ 158 w 175"/>
                <a:gd name="T17" fmla="*/ 200 h 212"/>
                <a:gd name="T18" fmla="*/ 164 w 175"/>
                <a:gd name="T19" fmla="*/ 204 h 212"/>
                <a:gd name="T20" fmla="*/ 175 w 175"/>
                <a:gd name="T21" fmla="*/ 212 h 212"/>
                <a:gd name="T22" fmla="*/ 99 w 175"/>
                <a:gd name="T23" fmla="*/ 204 h 212"/>
                <a:gd name="T24" fmla="*/ 109 w 175"/>
                <a:gd name="T25" fmla="*/ 204 h 212"/>
                <a:gd name="T26" fmla="*/ 117 w 175"/>
                <a:gd name="T27" fmla="*/ 200 h 212"/>
                <a:gd name="T28" fmla="*/ 119 w 175"/>
                <a:gd name="T29" fmla="*/ 177 h 212"/>
                <a:gd name="T30" fmla="*/ 119 w 175"/>
                <a:gd name="T31" fmla="*/ 117 h 212"/>
                <a:gd name="T32" fmla="*/ 115 w 175"/>
                <a:gd name="T33" fmla="*/ 87 h 212"/>
                <a:gd name="T34" fmla="*/ 113 w 175"/>
                <a:gd name="T35" fmla="*/ 82 h 212"/>
                <a:gd name="T36" fmla="*/ 101 w 175"/>
                <a:gd name="T37" fmla="*/ 76 h 212"/>
                <a:gd name="T38" fmla="*/ 94 w 175"/>
                <a:gd name="T39" fmla="*/ 74 h 212"/>
                <a:gd name="T40" fmla="*/ 76 w 175"/>
                <a:gd name="T41" fmla="*/ 80 h 212"/>
                <a:gd name="T42" fmla="*/ 65 w 175"/>
                <a:gd name="T43" fmla="*/ 93 h 212"/>
                <a:gd name="T44" fmla="*/ 59 w 175"/>
                <a:gd name="T45" fmla="*/ 107 h 212"/>
                <a:gd name="T46" fmla="*/ 57 w 175"/>
                <a:gd name="T47" fmla="*/ 177 h 212"/>
                <a:gd name="T48" fmla="*/ 57 w 175"/>
                <a:gd name="T49" fmla="*/ 192 h 212"/>
                <a:gd name="T50" fmla="*/ 63 w 175"/>
                <a:gd name="T51" fmla="*/ 202 h 212"/>
                <a:gd name="T52" fmla="*/ 78 w 175"/>
                <a:gd name="T53" fmla="*/ 204 h 212"/>
                <a:gd name="T54" fmla="*/ 0 w 175"/>
                <a:gd name="T55" fmla="*/ 212 h 212"/>
                <a:gd name="T56" fmla="*/ 0 w 175"/>
                <a:gd name="T57" fmla="*/ 204 h 212"/>
                <a:gd name="T58" fmla="*/ 16 w 175"/>
                <a:gd name="T59" fmla="*/ 202 h 212"/>
                <a:gd name="T60" fmla="*/ 22 w 175"/>
                <a:gd name="T61" fmla="*/ 192 h 212"/>
                <a:gd name="T62" fmla="*/ 22 w 175"/>
                <a:gd name="T63" fmla="*/ 35 h 212"/>
                <a:gd name="T64" fmla="*/ 22 w 175"/>
                <a:gd name="T65" fmla="*/ 21 h 212"/>
                <a:gd name="T66" fmla="*/ 18 w 175"/>
                <a:gd name="T67" fmla="*/ 14 h 212"/>
                <a:gd name="T68" fmla="*/ 12 w 175"/>
                <a:gd name="T69" fmla="*/ 10 h 212"/>
                <a:gd name="T70" fmla="*/ 0 w 175"/>
                <a:gd name="T71" fmla="*/ 2 h 212"/>
                <a:gd name="T72" fmla="*/ 59 w 175"/>
                <a:gd name="T73" fmla="*/ 0 h 212"/>
                <a:gd name="T74" fmla="*/ 57 w 175"/>
                <a:gd name="T75" fmla="*/ 8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 h="212">
                  <a:moveTo>
                    <a:pt x="57" y="89"/>
                  </a:moveTo>
                  <a:lnTo>
                    <a:pt x="57" y="89"/>
                  </a:lnTo>
                  <a:lnTo>
                    <a:pt x="66" y="76"/>
                  </a:lnTo>
                  <a:lnTo>
                    <a:pt x="78" y="68"/>
                  </a:lnTo>
                  <a:lnTo>
                    <a:pt x="92" y="62"/>
                  </a:lnTo>
                  <a:lnTo>
                    <a:pt x="107" y="62"/>
                  </a:lnTo>
                  <a:lnTo>
                    <a:pt x="107" y="62"/>
                  </a:lnTo>
                  <a:lnTo>
                    <a:pt x="121" y="62"/>
                  </a:lnTo>
                  <a:lnTo>
                    <a:pt x="132" y="66"/>
                  </a:lnTo>
                  <a:lnTo>
                    <a:pt x="140" y="72"/>
                  </a:lnTo>
                  <a:lnTo>
                    <a:pt x="148" y="82"/>
                  </a:lnTo>
                  <a:lnTo>
                    <a:pt x="148" y="82"/>
                  </a:lnTo>
                  <a:lnTo>
                    <a:pt x="152" y="95"/>
                  </a:lnTo>
                  <a:lnTo>
                    <a:pt x="154" y="115"/>
                  </a:lnTo>
                  <a:lnTo>
                    <a:pt x="154" y="177"/>
                  </a:lnTo>
                  <a:lnTo>
                    <a:pt x="154" y="177"/>
                  </a:lnTo>
                  <a:lnTo>
                    <a:pt x="154" y="192"/>
                  </a:lnTo>
                  <a:lnTo>
                    <a:pt x="158" y="200"/>
                  </a:lnTo>
                  <a:lnTo>
                    <a:pt x="160" y="202"/>
                  </a:lnTo>
                  <a:lnTo>
                    <a:pt x="164" y="204"/>
                  </a:lnTo>
                  <a:lnTo>
                    <a:pt x="175" y="204"/>
                  </a:lnTo>
                  <a:lnTo>
                    <a:pt x="175" y="212"/>
                  </a:lnTo>
                  <a:lnTo>
                    <a:pt x="99" y="212"/>
                  </a:lnTo>
                  <a:lnTo>
                    <a:pt x="99" y="204"/>
                  </a:lnTo>
                  <a:lnTo>
                    <a:pt x="99" y="204"/>
                  </a:lnTo>
                  <a:lnTo>
                    <a:pt x="109" y="204"/>
                  </a:lnTo>
                  <a:lnTo>
                    <a:pt x="113" y="202"/>
                  </a:lnTo>
                  <a:lnTo>
                    <a:pt x="117" y="200"/>
                  </a:lnTo>
                  <a:lnTo>
                    <a:pt x="119" y="192"/>
                  </a:lnTo>
                  <a:lnTo>
                    <a:pt x="119" y="177"/>
                  </a:lnTo>
                  <a:lnTo>
                    <a:pt x="119" y="117"/>
                  </a:lnTo>
                  <a:lnTo>
                    <a:pt x="119" y="117"/>
                  </a:lnTo>
                  <a:lnTo>
                    <a:pt x="119" y="99"/>
                  </a:lnTo>
                  <a:lnTo>
                    <a:pt x="115" y="87"/>
                  </a:lnTo>
                  <a:lnTo>
                    <a:pt x="115" y="87"/>
                  </a:lnTo>
                  <a:lnTo>
                    <a:pt x="113" y="82"/>
                  </a:lnTo>
                  <a:lnTo>
                    <a:pt x="107" y="78"/>
                  </a:lnTo>
                  <a:lnTo>
                    <a:pt x="101" y="76"/>
                  </a:lnTo>
                  <a:lnTo>
                    <a:pt x="94" y="74"/>
                  </a:lnTo>
                  <a:lnTo>
                    <a:pt x="94" y="74"/>
                  </a:lnTo>
                  <a:lnTo>
                    <a:pt x="86" y="76"/>
                  </a:lnTo>
                  <a:lnTo>
                    <a:pt x="76" y="80"/>
                  </a:lnTo>
                  <a:lnTo>
                    <a:pt x="70" y="85"/>
                  </a:lnTo>
                  <a:lnTo>
                    <a:pt x="65" y="93"/>
                  </a:lnTo>
                  <a:lnTo>
                    <a:pt x="65" y="93"/>
                  </a:lnTo>
                  <a:lnTo>
                    <a:pt x="59" y="107"/>
                  </a:lnTo>
                  <a:lnTo>
                    <a:pt x="57" y="122"/>
                  </a:lnTo>
                  <a:lnTo>
                    <a:pt x="57" y="177"/>
                  </a:lnTo>
                  <a:lnTo>
                    <a:pt x="57" y="177"/>
                  </a:lnTo>
                  <a:lnTo>
                    <a:pt x="57" y="192"/>
                  </a:lnTo>
                  <a:lnTo>
                    <a:pt x="61" y="200"/>
                  </a:lnTo>
                  <a:lnTo>
                    <a:pt x="63" y="202"/>
                  </a:lnTo>
                  <a:lnTo>
                    <a:pt x="66" y="204"/>
                  </a:lnTo>
                  <a:lnTo>
                    <a:pt x="78" y="204"/>
                  </a:lnTo>
                  <a:lnTo>
                    <a:pt x="78" y="212"/>
                  </a:lnTo>
                  <a:lnTo>
                    <a:pt x="0" y="212"/>
                  </a:lnTo>
                  <a:lnTo>
                    <a:pt x="0" y="204"/>
                  </a:lnTo>
                  <a:lnTo>
                    <a:pt x="0" y="204"/>
                  </a:lnTo>
                  <a:lnTo>
                    <a:pt x="12" y="204"/>
                  </a:lnTo>
                  <a:lnTo>
                    <a:pt x="16" y="202"/>
                  </a:lnTo>
                  <a:lnTo>
                    <a:pt x="20" y="200"/>
                  </a:lnTo>
                  <a:lnTo>
                    <a:pt x="22" y="192"/>
                  </a:lnTo>
                  <a:lnTo>
                    <a:pt x="22" y="177"/>
                  </a:lnTo>
                  <a:lnTo>
                    <a:pt x="22" y="35"/>
                  </a:lnTo>
                  <a:lnTo>
                    <a:pt x="22" y="35"/>
                  </a:lnTo>
                  <a:lnTo>
                    <a:pt x="22" y="21"/>
                  </a:lnTo>
                  <a:lnTo>
                    <a:pt x="20" y="16"/>
                  </a:lnTo>
                  <a:lnTo>
                    <a:pt x="18" y="14"/>
                  </a:lnTo>
                  <a:lnTo>
                    <a:pt x="16" y="12"/>
                  </a:lnTo>
                  <a:lnTo>
                    <a:pt x="12" y="10"/>
                  </a:lnTo>
                  <a:lnTo>
                    <a:pt x="0" y="8"/>
                  </a:lnTo>
                  <a:lnTo>
                    <a:pt x="0" y="2"/>
                  </a:lnTo>
                  <a:lnTo>
                    <a:pt x="59" y="0"/>
                  </a:lnTo>
                  <a:lnTo>
                    <a:pt x="59" y="0"/>
                  </a:lnTo>
                  <a:lnTo>
                    <a:pt x="57" y="56"/>
                  </a:lnTo>
                  <a:lnTo>
                    <a:pt x="57" y="8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1" name="Freeform 68">
              <a:extLst>
                <a:ext uri="{FF2B5EF4-FFF2-40B4-BE49-F238E27FC236}">
                  <a16:creationId xmlns:a16="http://schemas.microsoft.com/office/drawing/2014/main" id="{26FA7409-7725-4942-9F9B-A7923FCB634B}"/>
                </a:ext>
              </a:extLst>
            </p:cNvPr>
            <p:cNvSpPr>
              <a:spLocks/>
            </p:cNvSpPr>
            <p:nvPr/>
          </p:nvSpPr>
          <p:spPr bwMode="auto">
            <a:xfrm>
              <a:off x="4250432" y="367076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6 w 89"/>
                <a:gd name="T17" fmla="*/ 185 h 196"/>
                <a:gd name="T18" fmla="*/ 66 w 89"/>
                <a:gd name="T19" fmla="*/ 185 h 196"/>
                <a:gd name="T20" fmla="*/ 75 w 89"/>
                <a:gd name="T21" fmla="*/ 183 h 196"/>
                <a:gd name="T22" fmla="*/ 85 w 89"/>
                <a:gd name="T23" fmla="*/ 175 h 196"/>
                <a:gd name="T24" fmla="*/ 89 w 89"/>
                <a:gd name="T25" fmla="*/ 183 h 196"/>
                <a:gd name="T26" fmla="*/ 89 w 89"/>
                <a:gd name="T27" fmla="*/ 183 h 196"/>
                <a:gd name="T28" fmla="*/ 81 w 89"/>
                <a:gd name="T29" fmla="*/ 189 h 196"/>
                <a:gd name="T30" fmla="*/ 71 w 89"/>
                <a:gd name="T31" fmla="*/ 193 h 196"/>
                <a:gd name="T32" fmla="*/ 62 w 89"/>
                <a:gd name="T33" fmla="*/ 196 h 196"/>
                <a:gd name="T34" fmla="*/ 50 w 89"/>
                <a:gd name="T35" fmla="*/ 196 h 196"/>
                <a:gd name="T36" fmla="*/ 50 w 89"/>
                <a:gd name="T37" fmla="*/ 196 h 196"/>
                <a:gd name="T38" fmla="*/ 40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7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7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6" y="185"/>
                  </a:lnTo>
                  <a:lnTo>
                    <a:pt x="66" y="185"/>
                  </a:lnTo>
                  <a:lnTo>
                    <a:pt x="75" y="183"/>
                  </a:lnTo>
                  <a:lnTo>
                    <a:pt x="85" y="175"/>
                  </a:lnTo>
                  <a:lnTo>
                    <a:pt x="89" y="183"/>
                  </a:lnTo>
                  <a:lnTo>
                    <a:pt x="89" y="183"/>
                  </a:lnTo>
                  <a:lnTo>
                    <a:pt x="81" y="189"/>
                  </a:lnTo>
                  <a:lnTo>
                    <a:pt x="71" y="193"/>
                  </a:lnTo>
                  <a:lnTo>
                    <a:pt x="62" y="196"/>
                  </a:lnTo>
                  <a:lnTo>
                    <a:pt x="50" y="196"/>
                  </a:lnTo>
                  <a:lnTo>
                    <a:pt x="50" y="196"/>
                  </a:lnTo>
                  <a:lnTo>
                    <a:pt x="40"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7" y="45"/>
                  </a:lnTo>
                  <a:lnTo>
                    <a:pt x="15" y="43"/>
                  </a:lnTo>
                  <a:lnTo>
                    <a:pt x="21" y="39"/>
                  </a:lnTo>
                  <a:lnTo>
                    <a:pt x="25" y="32"/>
                  </a:lnTo>
                  <a:lnTo>
                    <a:pt x="25" y="32"/>
                  </a:lnTo>
                  <a:lnTo>
                    <a:pt x="31" y="20"/>
                  </a:lnTo>
                  <a:lnTo>
                    <a:pt x="37" y="2"/>
                  </a:lnTo>
                  <a:lnTo>
                    <a:pt x="50" y="0"/>
                  </a:lnTo>
                  <a:lnTo>
                    <a:pt x="50" y="0"/>
                  </a:lnTo>
                  <a:lnTo>
                    <a:pt x="48" y="47"/>
                  </a:lnTo>
                  <a:lnTo>
                    <a:pt x="83" y="47"/>
                  </a:lnTo>
                  <a:lnTo>
                    <a:pt x="83" y="55"/>
                  </a:lnTo>
                  <a:lnTo>
                    <a:pt x="48" y="55"/>
                  </a:lnTo>
                  <a:lnTo>
                    <a:pt x="48"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 name="Freeform 69">
              <a:extLst>
                <a:ext uri="{FF2B5EF4-FFF2-40B4-BE49-F238E27FC236}">
                  <a16:creationId xmlns:a16="http://schemas.microsoft.com/office/drawing/2014/main" id="{C3FD1E04-6713-9447-A579-80C0F7975761}"/>
                </a:ext>
              </a:extLst>
            </p:cNvPr>
            <p:cNvSpPr>
              <a:spLocks/>
            </p:cNvSpPr>
            <p:nvPr/>
          </p:nvSpPr>
          <p:spPr bwMode="auto">
            <a:xfrm>
              <a:off x="4298207" y="367076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5 w 89"/>
                <a:gd name="T17" fmla="*/ 185 h 196"/>
                <a:gd name="T18" fmla="*/ 65 w 89"/>
                <a:gd name="T19" fmla="*/ 185 h 196"/>
                <a:gd name="T20" fmla="*/ 75 w 89"/>
                <a:gd name="T21" fmla="*/ 183 h 196"/>
                <a:gd name="T22" fmla="*/ 85 w 89"/>
                <a:gd name="T23" fmla="*/ 175 h 196"/>
                <a:gd name="T24" fmla="*/ 89 w 89"/>
                <a:gd name="T25" fmla="*/ 183 h 196"/>
                <a:gd name="T26" fmla="*/ 89 w 89"/>
                <a:gd name="T27" fmla="*/ 183 h 196"/>
                <a:gd name="T28" fmla="*/ 79 w 89"/>
                <a:gd name="T29" fmla="*/ 189 h 196"/>
                <a:gd name="T30" fmla="*/ 71 w 89"/>
                <a:gd name="T31" fmla="*/ 193 h 196"/>
                <a:gd name="T32" fmla="*/ 62 w 89"/>
                <a:gd name="T33" fmla="*/ 196 h 196"/>
                <a:gd name="T34" fmla="*/ 50 w 89"/>
                <a:gd name="T35" fmla="*/ 196 h 196"/>
                <a:gd name="T36" fmla="*/ 50 w 89"/>
                <a:gd name="T37" fmla="*/ 196 h 196"/>
                <a:gd name="T38" fmla="*/ 40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7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6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5" y="185"/>
                  </a:lnTo>
                  <a:lnTo>
                    <a:pt x="65" y="185"/>
                  </a:lnTo>
                  <a:lnTo>
                    <a:pt x="75" y="183"/>
                  </a:lnTo>
                  <a:lnTo>
                    <a:pt x="85" y="175"/>
                  </a:lnTo>
                  <a:lnTo>
                    <a:pt x="89" y="183"/>
                  </a:lnTo>
                  <a:lnTo>
                    <a:pt x="89" y="183"/>
                  </a:lnTo>
                  <a:lnTo>
                    <a:pt x="79" y="189"/>
                  </a:lnTo>
                  <a:lnTo>
                    <a:pt x="71" y="193"/>
                  </a:lnTo>
                  <a:lnTo>
                    <a:pt x="62" y="196"/>
                  </a:lnTo>
                  <a:lnTo>
                    <a:pt x="50" y="196"/>
                  </a:lnTo>
                  <a:lnTo>
                    <a:pt x="50" y="196"/>
                  </a:lnTo>
                  <a:lnTo>
                    <a:pt x="40"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7" y="45"/>
                  </a:lnTo>
                  <a:lnTo>
                    <a:pt x="15" y="43"/>
                  </a:lnTo>
                  <a:lnTo>
                    <a:pt x="21" y="39"/>
                  </a:lnTo>
                  <a:lnTo>
                    <a:pt x="25" y="32"/>
                  </a:lnTo>
                  <a:lnTo>
                    <a:pt x="25" y="32"/>
                  </a:lnTo>
                  <a:lnTo>
                    <a:pt x="31" y="20"/>
                  </a:lnTo>
                  <a:lnTo>
                    <a:pt x="36" y="2"/>
                  </a:lnTo>
                  <a:lnTo>
                    <a:pt x="50" y="0"/>
                  </a:lnTo>
                  <a:lnTo>
                    <a:pt x="50" y="0"/>
                  </a:lnTo>
                  <a:lnTo>
                    <a:pt x="48" y="47"/>
                  </a:lnTo>
                  <a:lnTo>
                    <a:pt x="83" y="47"/>
                  </a:lnTo>
                  <a:lnTo>
                    <a:pt x="83" y="55"/>
                  </a:lnTo>
                  <a:lnTo>
                    <a:pt x="48" y="55"/>
                  </a:lnTo>
                  <a:lnTo>
                    <a:pt x="48"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 name="Freeform 70">
              <a:extLst>
                <a:ext uri="{FF2B5EF4-FFF2-40B4-BE49-F238E27FC236}">
                  <a16:creationId xmlns:a16="http://schemas.microsoft.com/office/drawing/2014/main" id="{79C5AC7B-1295-CA4E-83FA-EF4CF5CC2ABD}"/>
                </a:ext>
              </a:extLst>
            </p:cNvPr>
            <p:cNvSpPr>
              <a:spLocks noEditPoints="1"/>
            </p:cNvSpPr>
            <p:nvPr/>
          </p:nvSpPr>
          <p:spPr bwMode="auto">
            <a:xfrm>
              <a:off x="4342271" y="3690707"/>
              <a:ext cx="73750" cy="98333"/>
            </a:xfrm>
            <a:custGeom>
              <a:avLst/>
              <a:gdLst>
                <a:gd name="T0" fmla="*/ 54 w 159"/>
                <a:gd name="T1" fmla="*/ 22 h 212"/>
                <a:gd name="T2" fmla="*/ 75 w 159"/>
                <a:gd name="T3" fmla="*/ 4 h 212"/>
                <a:gd name="T4" fmla="*/ 99 w 159"/>
                <a:gd name="T5" fmla="*/ 0 h 212"/>
                <a:gd name="T6" fmla="*/ 112 w 159"/>
                <a:gd name="T7" fmla="*/ 0 h 212"/>
                <a:gd name="T8" fmla="*/ 134 w 159"/>
                <a:gd name="T9" fmla="*/ 10 h 212"/>
                <a:gd name="T10" fmla="*/ 149 w 159"/>
                <a:gd name="T11" fmla="*/ 29 h 212"/>
                <a:gd name="T12" fmla="*/ 157 w 159"/>
                <a:gd name="T13" fmla="*/ 56 h 212"/>
                <a:gd name="T14" fmla="*/ 159 w 159"/>
                <a:gd name="T15" fmla="*/ 72 h 212"/>
                <a:gd name="T16" fmla="*/ 153 w 159"/>
                <a:gd name="T17" fmla="*/ 107 h 212"/>
                <a:gd name="T18" fmla="*/ 141 w 159"/>
                <a:gd name="T19" fmla="*/ 132 h 212"/>
                <a:gd name="T20" fmla="*/ 132 w 159"/>
                <a:gd name="T21" fmla="*/ 142 h 212"/>
                <a:gd name="T22" fmla="*/ 108 w 159"/>
                <a:gd name="T23" fmla="*/ 152 h 212"/>
                <a:gd name="T24" fmla="*/ 93 w 159"/>
                <a:gd name="T25" fmla="*/ 153 h 212"/>
                <a:gd name="T26" fmla="*/ 73 w 159"/>
                <a:gd name="T27" fmla="*/ 150 h 212"/>
                <a:gd name="T28" fmla="*/ 54 w 159"/>
                <a:gd name="T29" fmla="*/ 138 h 212"/>
                <a:gd name="T30" fmla="*/ 54 w 159"/>
                <a:gd name="T31" fmla="*/ 177 h 212"/>
                <a:gd name="T32" fmla="*/ 56 w 159"/>
                <a:gd name="T33" fmla="*/ 196 h 212"/>
                <a:gd name="T34" fmla="*/ 62 w 159"/>
                <a:gd name="T35" fmla="*/ 202 h 212"/>
                <a:gd name="T36" fmla="*/ 77 w 159"/>
                <a:gd name="T37" fmla="*/ 204 h 212"/>
                <a:gd name="T38" fmla="*/ 0 w 159"/>
                <a:gd name="T39" fmla="*/ 212 h 212"/>
                <a:gd name="T40" fmla="*/ 0 w 159"/>
                <a:gd name="T41" fmla="*/ 204 h 212"/>
                <a:gd name="T42" fmla="*/ 15 w 159"/>
                <a:gd name="T43" fmla="*/ 202 h 212"/>
                <a:gd name="T44" fmla="*/ 21 w 159"/>
                <a:gd name="T45" fmla="*/ 192 h 212"/>
                <a:gd name="T46" fmla="*/ 21 w 159"/>
                <a:gd name="T47" fmla="*/ 37 h 212"/>
                <a:gd name="T48" fmla="*/ 21 w 159"/>
                <a:gd name="T49" fmla="*/ 23 h 212"/>
                <a:gd name="T50" fmla="*/ 15 w 159"/>
                <a:gd name="T51" fmla="*/ 12 h 212"/>
                <a:gd name="T52" fmla="*/ 0 w 159"/>
                <a:gd name="T53" fmla="*/ 10 h 212"/>
                <a:gd name="T54" fmla="*/ 54 w 159"/>
                <a:gd name="T55" fmla="*/ 0 h 212"/>
                <a:gd name="T56" fmla="*/ 62 w 159"/>
                <a:gd name="T57" fmla="*/ 128 h 212"/>
                <a:gd name="T58" fmla="*/ 66 w 159"/>
                <a:gd name="T59" fmla="*/ 134 h 212"/>
                <a:gd name="T60" fmla="*/ 79 w 159"/>
                <a:gd name="T61" fmla="*/ 144 h 212"/>
                <a:gd name="T62" fmla="*/ 87 w 159"/>
                <a:gd name="T63" fmla="*/ 146 h 212"/>
                <a:gd name="T64" fmla="*/ 102 w 159"/>
                <a:gd name="T65" fmla="*/ 142 h 212"/>
                <a:gd name="T66" fmla="*/ 112 w 159"/>
                <a:gd name="T67" fmla="*/ 128 h 212"/>
                <a:gd name="T68" fmla="*/ 118 w 159"/>
                <a:gd name="T69" fmla="*/ 107 h 212"/>
                <a:gd name="T70" fmla="*/ 122 w 159"/>
                <a:gd name="T71" fmla="*/ 76 h 212"/>
                <a:gd name="T72" fmla="*/ 120 w 159"/>
                <a:gd name="T73" fmla="*/ 47 h 212"/>
                <a:gd name="T74" fmla="*/ 114 w 159"/>
                <a:gd name="T75" fmla="*/ 25 h 212"/>
                <a:gd name="T76" fmla="*/ 104 w 159"/>
                <a:gd name="T77" fmla="*/ 12 h 212"/>
                <a:gd name="T78" fmla="*/ 91 w 159"/>
                <a:gd name="T79" fmla="*/ 8 h 212"/>
                <a:gd name="T80" fmla="*/ 83 w 159"/>
                <a:gd name="T81" fmla="*/ 10 h 212"/>
                <a:gd name="T82" fmla="*/ 69 w 159"/>
                <a:gd name="T83" fmla="*/ 20 h 212"/>
                <a:gd name="T84" fmla="*/ 60 w 159"/>
                <a:gd name="T85" fmla="*/ 37 h 212"/>
                <a:gd name="T86" fmla="*/ 54 w 159"/>
                <a:gd name="T87" fmla="*/ 64 h 212"/>
                <a:gd name="T88" fmla="*/ 54 w 159"/>
                <a:gd name="T89" fmla="*/ 80 h 212"/>
                <a:gd name="T90" fmla="*/ 58 w 159"/>
                <a:gd name="T91" fmla="*/ 119 h 212"/>
                <a:gd name="T92" fmla="*/ 62 w 159"/>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212">
                  <a:moveTo>
                    <a:pt x="54" y="22"/>
                  </a:moveTo>
                  <a:lnTo>
                    <a:pt x="54" y="22"/>
                  </a:lnTo>
                  <a:lnTo>
                    <a:pt x="64" y="12"/>
                  </a:lnTo>
                  <a:lnTo>
                    <a:pt x="75" y="4"/>
                  </a:lnTo>
                  <a:lnTo>
                    <a:pt x="87" y="0"/>
                  </a:lnTo>
                  <a:lnTo>
                    <a:pt x="99" y="0"/>
                  </a:lnTo>
                  <a:lnTo>
                    <a:pt x="99" y="0"/>
                  </a:lnTo>
                  <a:lnTo>
                    <a:pt x="112" y="0"/>
                  </a:lnTo>
                  <a:lnTo>
                    <a:pt x="124" y="4"/>
                  </a:lnTo>
                  <a:lnTo>
                    <a:pt x="134" y="10"/>
                  </a:lnTo>
                  <a:lnTo>
                    <a:pt x="143" y="18"/>
                  </a:lnTo>
                  <a:lnTo>
                    <a:pt x="149" y="29"/>
                  </a:lnTo>
                  <a:lnTo>
                    <a:pt x="155" y="41"/>
                  </a:lnTo>
                  <a:lnTo>
                    <a:pt x="157" y="56"/>
                  </a:lnTo>
                  <a:lnTo>
                    <a:pt x="159" y="72"/>
                  </a:lnTo>
                  <a:lnTo>
                    <a:pt x="159" y="72"/>
                  </a:lnTo>
                  <a:lnTo>
                    <a:pt x="157" y="91"/>
                  </a:lnTo>
                  <a:lnTo>
                    <a:pt x="153" y="107"/>
                  </a:lnTo>
                  <a:lnTo>
                    <a:pt x="149" y="120"/>
                  </a:lnTo>
                  <a:lnTo>
                    <a:pt x="141" y="132"/>
                  </a:lnTo>
                  <a:lnTo>
                    <a:pt x="141" y="132"/>
                  </a:lnTo>
                  <a:lnTo>
                    <a:pt x="132" y="142"/>
                  </a:lnTo>
                  <a:lnTo>
                    <a:pt x="120" y="148"/>
                  </a:lnTo>
                  <a:lnTo>
                    <a:pt x="108" y="152"/>
                  </a:lnTo>
                  <a:lnTo>
                    <a:pt x="93" y="153"/>
                  </a:lnTo>
                  <a:lnTo>
                    <a:pt x="93" y="153"/>
                  </a:lnTo>
                  <a:lnTo>
                    <a:pt x="83" y="152"/>
                  </a:lnTo>
                  <a:lnTo>
                    <a:pt x="73" y="150"/>
                  </a:lnTo>
                  <a:lnTo>
                    <a:pt x="64" y="146"/>
                  </a:lnTo>
                  <a:lnTo>
                    <a:pt x="54" y="138"/>
                  </a:lnTo>
                  <a:lnTo>
                    <a:pt x="54" y="177"/>
                  </a:lnTo>
                  <a:lnTo>
                    <a:pt x="54" y="177"/>
                  </a:lnTo>
                  <a:lnTo>
                    <a:pt x="56" y="192"/>
                  </a:lnTo>
                  <a:lnTo>
                    <a:pt x="56" y="196"/>
                  </a:lnTo>
                  <a:lnTo>
                    <a:pt x="58" y="200"/>
                  </a:lnTo>
                  <a:lnTo>
                    <a:pt x="62" y="202"/>
                  </a:lnTo>
                  <a:lnTo>
                    <a:pt x="66" y="204"/>
                  </a:lnTo>
                  <a:lnTo>
                    <a:pt x="77" y="204"/>
                  </a:lnTo>
                  <a:lnTo>
                    <a:pt x="77" y="212"/>
                  </a:lnTo>
                  <a:lnTo>
                    <a:pt x="0" y="212"/>
                  </a:lnTo>
                  <a:lnTo>
                    <a:pt x="0" y="204"/>
                  </a:lnTo>
                  <a:lnTo>
                    <a:pt x="0" y="204"/>
                  </a:lnTo>
                  <a:lnTo>
                    <a:pt x="11" y="204"/>
                  </a:lnTo>
                  <a:lnTo>
                    <a:pt x="15" y="202"/>
                  </a:lnTo>
                  <a:lnTo>
                    <a:pt x="17" y="200"/>
                  </a:lnTo>
                  <a:lnTo>
                    <a:pt x="21" y="192"/>
                  </a:lnTo>
                  <a:lnTo>
                    <a:pt x="21" y="177"/>
                  </a:lnTo>
                  <a:lnTo>
                    <a:pt x="21" y="37"/>
                  </a:lnTo>
                  <a:lnTo>
                    <a:pt x="21" y="37"/>
                  </a:lnTo>
                  <a:lnTo>
                    <a:pt x="21" y="23"/>
                  </a:lnTo>
                  <a:lnTo>
                    <a:pt x="17" y="16"/>
                  </a:lnTo>
                  <a:lnTo>
                    <a:pt x="15" y="12"/>
                  </a:lnTo>
                  <a:lnTo>
                    <a:pt x="11" y="12"/>
                  </a:lnTo>
                  <a:lnTo>
                    <a:pt x="0" y="10"/>
                  </a:lnTo>
                  <a:lnTo>
                    <a:pt x="0" y="4"/>
                  </a:lnTo>
                  <a:lnTo>
                    <a:pt x="54" y="0"/>
                  </a:lnTo>
                  <a:lnTo>
                    <a:pt x="54" y="22"/>
                  </a:lnTo>
                  <a:close/>
                  <a:moveTo>
                    <a:pt x="62" y="128"/>
                  </a:moveTo>
                  <a:lnTo>
                    <a:pt x="62" y="128"/>
                  </a:lnTo>
                  <a:lnTo>
                    <a:pt x="66" y="134"/>
                  </a:lnTo>
                  <a:lnTo>
                    <a:pt x="71" y="140"/>
                  </a:lnTo>
                  <a:lnTo>
                    <a:pt x="79" y="144"/>
                  </a:lnTo>
                  <a:lnTo>
                    <a:pt x="87" y="146"/>
                  </a:lnTo>
                  <a:lnTo>
                    <a:pt x="87" y="146"/>
                  </a:lnTo>
                  <a:lnTo>
                    <a:pt x="95" y="144"/>
                  </a:lnTo>
                  <a:lnTo>
                    <a:pt x="102" y="142"/>
                  </a:lnTo>
                  <a:lnTo>
                    <a:pt x="108" y="136"/>
                  </a:lnTo>
                  <a:lnTo>
                    <a:pt x="112" y="128"/>
                  </a:lnTo>
                  <a:lnTo>
                    <a:pt x="116" y="119"/>
                  </a:lnTo>
                  <a:lnTo>
                    <a:pt x="118" y="107"/>
                  </a:lnTo>
                  <a:lnTo>
                    <a:pt x="120" y="93"/>
                  </a:lnTo>
                  <a:lnTo>
                    <a:pt x="122" y="76"/>
                  </a:lnTo>
                  <a:lnTo>
                    <a:pt x="122" y="76"/>
                  </a:lnTo>
                  <a:lnTo>
                    <a:pt x="120" y="47"/>
                  </a:lnTo>
                  <a:lnTo>
                    <a:pt x="116" y="35"/>
                  </a:lnTo>
                  <a:lnTo>
                    <a:pt x="114" y="25"/>
                  </a:lnTo>
                  <a:lnTo>
                    <a:pt x="108" y="18"/>
                  </a:lnTo>
                  <a:lnTo>
                    <a:pt x="104" y="12"/>
                  </a:lnTo>
                  <a:lnTo>
                    <a:pt x="97" y="10"/>
                  </a:lnTo>
                  <a:lnTo>
                    <a:pt x="91" y="8"/>
                  </a:lnTo>
                  <a:lnTo>
                    <a:pt x="91" y="8"/>
                  </a:lnTo>
                  <a:lnTo>
                    <a:pt x="83" y="10"/>
                  </a:lnTo>
                  <a:lnTo>
                    <a:pt x="75" y="14"/>
                  </a:lnTo>
                  <a:lnTo>
                    <a:pt x="69" y="20"/>
                  </a:lnTo>
                  <a:lnTo>
                    <a:pt x="64" y="27"/>
                  </a:lnTo>
                  <a:lnTo>
                    <a:pt x="60" y="37"/>
                  </a:lnTo>
                  <a:lnTo>
                    <a:pt x="56" y="51"/>
                  </a:lnTo>
                  <a:lnTo>
                    <a:pt x="54" y="64"/>
                  </a:lnTo>
                  <a:lnTo>
                    <a:pt x="54" y="80"/>
                  </a:lnTo>
                  <a:lnTo>
                    <a:pt x="54" y="80"/>
                  </a:lnTo>
                  <a:lnTo>
                    <a:pt x="56" y="107"/>
                  </a:lnTo>
                  <a:lnTo>
                    <a:pt x="58" y="119"/>
                  </a:lnTo>
                  <a:lnTo>
                    <a:pt x="62" y="128"/>
                  </a:lnTo>
                  <a:lnTo>
                    <a:pt x="62"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 name="Freeform 71">
              <a:extLst>
                <a:ext uri="{FF2B5EF4-FFF2-40B4-BE49-F238E27FC236}">
                  <a16:creationId xmlns:a16="http://schemas.microsoft.com/office/drawing/2014/main" id="{1A6950CC-A33A-6A46-B996-AEBDA3D21510}"/>
                </a:ext>
              </a:extLst>
            </p:cNvPr>
            <p:cNvSpPr>
              <a:spLocks noEditPoints="1"/>
            </p:cNvSpPr>
            <p:nvPr/>
          </p:nvSpPr>
          <p:spPr bwMode="auto">
            <a:xfrm>
              <a:off x="4514594" y="3690707"/>
              <a:ext cx="21336" cy="70967"/>
            </a:xfrm>
            <a:custGeom>
              <a:avLst/>
              <a:gdLst>
                <a:gd name="T0" fmla="*/ 46 w 46"/>
                <a:gd name="T1" fmla="*/ 23 h 153"/>
                <a:gd name="T2" fmla="*/ 46 w 46"/>
                <a:gd name="T3" fmla="*/ 23 h 153"/>
                <a:gd name="T4" fmla="*/ 44 w 46"/>
                <a:gd name="T5" fmla="*/ 33 h 153"/>
                <a:gd name="T6" fmla="*/ 40 w 46"/>
                <a:gd name="T7" fmla="*/ 39 h 153"/>
                <a:gd name="T8" fmla="*/ 33 w 46"/>
                <a:gd name="T9" fmla="*/ 45 h 153"/>
                <a:gd name="T10" fmla="*/ 23 w 46"/>
                <a:gd name="T11" fmla="*/ 47 h 153"/>
                <a:gd name="T12" fmla="*/ 23 w 46"/>
                <a:gd name="T13" fmla="*/ 47 h 153"/>
                <a:gd name="T14" fmla="*/ 13 w 46"/>
                <a:gd name="T15" fmla="*/ 45 h 153"/>
                <a:gd name="T16" fmla="*/ 6 w 46"/>
                <a:gd name="T17" fmla="*/ 39 h 153"/>
                <a:gd name="T18" fmla="*/ 2 w 46"/>
                <a:gd name="T19" fmla="*/ 33 h 153"/>
                <a:gd name="T20" fmla="*/ 0 w 46"/>
                <a:gd name="T21" fmla="*/ 23 h 153"/>
                <a:gd name="T22" fmla="*/ 0 w 46"/>
                <a:gd name="T23" fmla="*/ 23 h 153"/>
                <a:gd name="T24" fmla="*/ 2 w 46"/>
                <a:gd name="T25" fmla="*/ 14 h 153"/>
                <a:gd name="T26" fmla="*/ 6 w 46"/>
                <a:gd name="T27" fmla="*/ 6 h 153"/>
                <a:gd name="T28" fmla="*/ 13 w 46"/>
                <a:gd name="T29" fmla="*/ 2 h 153"/>
                <a:gd name="T30" fmla="*/ 23 w 46"/>
                <a:gd name="T31" fmla="*/ 0 h 153"/>
                <a:gd name="T32" fmla="*/ 23 w 46"/>
                <a:gd name="T33" fmla="*/ 0 h 153"/>
                <a:gd name="T34" fmla="*/ 33 w 46"/>
                <a:gd name="T35" fmla="*/ 2 h 153"/>
                <a:gd name="T36" fmla="*/ 40 w 46"/>
                <a:gd name="T37" fmla="*/ 6 h 153"/>
                <a:gd name="T38" fmla="*/ 44 w 46"/>
                <a:gd name="T39" fmla="*/ 14 h 153"/>
                <a:gd name="T40" fmla="*/ 46 w 46"/>
                <a:gd name="T41" fmla="*/ 23 h 153"/>
                <a:gd name="T42" fmla="*/ 46 w 46"/>
                <a:gd name="T43" fmla="*/ 23 h 153"/>
                <a:gd name="T44" fmla="*/ 46 w 46"/>
                <a:gd name="T45" fmla="*/ 130 h 153"/>
                <a:gd name="T46" fmla="*/ 46 w 46"/>
                <a:gd name="T47" fmla="*/ 130 h 153"/>
                <a:gd name="T48" fmla="*/ 44 w 46"/>
                <a:gd name="T49" fmla="*/ 140 h 153"/>
                <a:gd name="T50" fmla="*/ 40 w 46"/>
                <a:gd name="T51" fmla="*/ 148 h 153"/>
                <a:gd name="T52" fmla="*/ 33 w 46"/>
                <a:gd name="T53" fmla="*/ 152 h 153"/>
                <a:gd name="T54" fmla="*/ 23 w 46"/>
                <a:gd name="T55" fmla="*/ 153 h 153"/>
                <a:gd name="T56" fmla="*/ 23 w 46"/>
                <a:gd name="T57" fmla="*/ 153 h 153"/>
                <a:gd name="T58" fmla="*/ 13 w 46"/>
                <a:gd name="T59" fmla="*/ 152 h 153"/>
                <a:gd name="T60" fmla="*/ 6 w 46"/>
                <a:gd name="T61" fmla="*/ 148 h 153"/>
                <a:gd name="T62" fmla="*/ 2 w 46"/>
                <a:gd name="T63" fmla="*/ 140 h 153"/>
                <a:gd name="T64" fmla="*/ 0 w 46"/>
                <a:gd name="T65" fmla="*/ 130 h 153"/>
                <a:gd name="T66" fmla="*/ 0 w 46"/>
                <a:gd name="T67" fmla="*/ 130 h 153"/>
                <a:gd name="T68" fmla="*/ 2 w 46"/>
                <a:gd name="T69" fmla="*/ 120 h 153"/>
                <a:gd name="T70" fmla="*/ 6 w 46"/>
                <a:gd name="T71" fmla="*/ 113 h 153"/>
                <a:gd name="T72" fmla="*/ 13 w 46"/>
                <a:gd name="T73" fmla="*/ 109 h 153"/>
                <a:gd name="T74" fmla="*/ 23 w 46"/>
                <a:gd name="T75" fmla="*/ 107 h 153"/>
                <a:gd name="T76" fmla="*/ 23 w 46"/>
                <a:gd name="T77" fmla="*/ 107 h 153"/>
                <a:gd name="T78" fmla="*/ 33 w 46"/>
                <a:gd name="T79" fmla="*/ 109 h 153"/>
                <a:gd name="T80" fmla="*/ 40 w 46"/>
                <a:gd name="T81" fmla="*/ 113 h 153"/>
                <a:gd name="T82" fmla="*/ 44 w 46"/>
                <a:gd name="T83" fmla="*/ 120 h 153"/>
                <a:gd name="T84" fmla="*/ 46 w 46"/>
                <a:gd name="T85" fmla="*/ 130 h 153"/>
                <a:gd name="T86" fmla="*/ 46 w 46"/>
                <a:gd name="T87" fmla="*/ 13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 h="153">
                  <a:moveTo>
                    <a:pt x="46" y="23"/>
                  </a:moveTo>
                  <a:lnTo>
                    <a:pt x="46" y="23"/>
                  </a:lnTo>
                  <a:lnTo>
                    <a:pt x="44" y="33"/>
                  </a:lnTo>
                  <a:lnTo>
                    <a:pt x="40" y="39"/>
                  </a:lnTo>
                  <a:lnTo>
                    <a:pt x="33" y="45"/>
                  </a:lnTo>
                  <a:lnTo>
                    <a:pt x="23" y="47"/>
                  </a:lnTo>
                  <a:lnTo>
                    <a:pt x="23" y="47"/>
                  </a:lnTo>
                  <a:lnTo>
                    <a:pt x="13" y="45"/>
                  </a:lnTo>
                  <a:lnTo>
                    <a:pt x="6" y="39"/>
                  </a:lnTo>
                  <a:lnTo>
                    <a:pt x="2" y="33"/>
                  </a:lnTo>
                  <a:lnTo>
                    <a:pt x="0" y="23"/>
                  </a:lnTo>
                  <a:lnTo>
                    <a:pt x="0" y="23"/>
                  </a:lnTo>
                  <a:lnTo>
                    <a:pt x="2" y="14"/>
                  </a:lnTo>
                  <a:lnTo>
                    <a:pt x="6" y="6"/>
                  </a:lnTo>
                  <a:lnTo>
                    <a:pt x="13" y="2"/>
                  </a:lnTo>
                  <a:lnTo>
                    <a:pt x="23" y="0"/>
                  </a:lnTo>
                  <a:lnTo>
                    <a:pt x="23" y="0"/>
                  </a:lnTo>
                  <a:lnTo>
                    <a:pt x="33" y="2"/>
                  </a:lnTo>
                  <a:lnTo>
                    <a:pt x="40" y="6"/>
                  </a:lnTo>
                  <a:lnTo>
                    <a:pt x="44" y="14"/>
                  </a:lnTo>
                  <a:lnTo>
                    <a:pt x="46" y="23"/>
                  </a:lnTo>
                  <a:lnTo>
                    <a:pt x="46" y="23"/>
                  </a:lnTo>
                  <a:close/>
                  <a:moveTo>
                    <a:pt x="46" y="130"/>
                  </a:moveTo>
                  <a:lnTo>
                    <a:pt x="46" y="130"/>
                  </a:lnTo>
                  <a:lnTo>
                    <a:pt x="44" y="140"/>
                  </a:lnTo>
                  <a:lnTo>
                    <a:pt x="40" y="148"/>
                  </a:lnTo>
                  <a:lnTo>
                    <a:pt x="33" y="152"/>
                  </a:lnTo>
                  <a:lnTo>
                    <a:pt x="23" y="153"/>
                  </a:lnTo>
                  <a:lnTo>
                    <a:pt x="23" y="153"/>
                  </a:lnTo>
                  <a:lnTo>
                    <a:pt x="13" y="152"/>
                  </a:lnTo>
                  <a:lnTo>
                    <a:pt x="6" y="148"/>
                  </a:lnTo>
                  <a:lnTo>
                    <a:pt x="2" y="140"/>
                  </a:lnTo>
                  <a:lnTo>
                    <a:pt x="0" y="130"/>
                  </a:lnTo>
                  <a:lnTo>
                    <a:pt x="0" y="130"/>
                  </a:lnTo>
                  <a:lnTo>
                    <a:pt x="2" y="120"/>
                  </a:lnTo>
                  <a:lnTo>
                    <a:pt x="6" y="113"/>
                  </a:lnTo>
                  <a:lnTo>
                    <a:pt x="13" y="109"/>
                  </a:lnTo>
                  <a:lnTo>
                    <a:pt x="23" y="107"/>
                  </a:lnTo>
                  <a:lnTo>
                    <a:pt x="23" y="107"/>
                  </a:lnTo>
                  <a:lnTo>
                    <a:pt x="33" y="109"/>
                  </a:lnTo>
                  <a:lnTo>
                    <a:pt x="40" y="113"/>
                  </a:lnTo>
                  <a:lnTo>
                    <a:pt x="44" y="120"/>
                  </a:lnTo>
                  <a:lnTo>
                    <a:pt x="46" y="130"/>
                  </a:lnTo>
                  <a:lnTo>
                    <a:pt x="46" y="1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 name="Freeform 72">
              <a:extLst>
                <a:ext uri="{FF2B5EF4-FFF2-40B4-BE49-F238E27FC236}">
                  <a16:creationId xmlns:a16="http://schemas.microsoft.com/office/drawing/2014/main" id="{0FD90D19-AFE1-134C-9C4B-632BBB08191E}"/>
                </a:ext>
              </a:extLst>
            </p:cNvPr>
            <p:cNvSpPr>
              <a:spLocks/>
            </p:cNvSpPr>
            <p:nvPr/>
          </p:nvSpPr>
          <p:spPr bwMode="auto">
            <a:xfrm>
              <a:off x="4543352" y="3662876"/>
              <a:ext cx="50094" cy="119670"/>
            </a:xfrm>
            <a:custGeom>
              <a:avLst/>
              <a:gdLst>
                <a:gd name="T0" fmla="*/ 93 w 108"/>
                <a:gd name="T1" fmla="*/ 0 h 258"/>
                <a:gd name="T2" fmla="*/ 108 w 108"/>
                <a:gd name="T3" fmla="*/ 0 h 258"/>
                <a:gd name="T4" fmla="*/ 15 w 108"/>
                <a:gd name="T5" fmla="*/ 258 h 258"/>
                <a:gd name="T6" fmla="*/ 0 w 108"/>
                <a:gd name="T7" fmla="*/ 258 h 258"/>
                <a:gd name="T8" fmla="*/ 93 w 108"/>
                <a:gd name="T9" fmla="*/ 0 h 258"/>
              </a:gdLst>
              <a:ahLst/>
              <a:cxnLst>
                <a:cxn ang="0">
                  <a:pos x="T0" y="T1"/>
                </a:cxn>
                <a:cxn ang="0">
                  <a:pos x="T2" y="T3"/>
                </a:cxn>
                <a:cxn ang="0">
                  <a:pos x="T4" y="T5"/>
                </a:cxn>
                <a:cxn ang="0">
                  <a:pos x="T6" y="T7"/>
                </a:cxn>
                <a:cxn ang="0">
                  <a:pos x="T8" y="T9"/>
                </a:cxn>
              </a:cxnLst>
              <a:rect l="0" t="0" r="r" b="b"/>
              <a:pathLst>
                <a:path w="108" h="258">
                  <a:moveTo>
                    <a:pt x="93" y="0"/>
                  </a:moveTo>
                  <a:lnTo>
                    <a:pt x="108" y="0"/>
                  </a:lnTo>
                  <a:lnTo>
                    <a:pt x="15" y="258"/>
                  </a:lnTo>
                  <a:lnTo>
                    <a:pt x="0" y="258"/>
                  </a:lnTo>
                  <a:lnTo>
                    <a:pt x="9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 name="Freeform 73">
              <a:extLst>
                <a:ext uri="{FF2B5EF4-FFF2-40B4-BE49-F238E27FC236}">
                  <a16:creationId xmlns:a16="http://schemas.microsoft.com/office/drawing/2014/main" id="{92AC5B72-12F9-8546-9187-6A5F18E5B5D9}"/>
                </a:ext>
              </a:extLst>
            </p:cNvPr>
            <p:cNvSpPr>
              <a:spLocks/>
            </p:cNvSpPr>
            <p:nvPr/>
          </p:nvSpPr>
          <p:spPr bwMode="auto">
            <a:xfrm>
              <a:off x="4593446" y="3662876"/>
              <a:ext cx="51486" cy="119670"/>
            </a:xfrm>
            <a:custGeom>
              <a:avLst/>
              <a:gdLst>
                <a:gd name="T0" fmla="*/ 94 w 111"/>
                <a:gd name="T1" fmla="*/ 0 h 258"/>
                <a:gd name="T2" fmla="*/ 111 w 111"/>
                <a:gd name="T3" fmla="*/ 0 h 258"/>
                <a:gd name="T4" fmla="*/ 18 w 111"/>
                <a:gd name="T5" fmla="*/ 258 h 258"/>
                <a:gd name="T6" fmla="*/ 0 w 111"/>
                <a:gd name="T7" fmla="*/ 258 h 258"/>
                <a:gd name="T8" fmla="*/ 94 w 111"/>
                <a:gd name="T9" fmla="*/ 0 h 258"/>
              </a:gdLst>
              <a:ahLst/>
              <a:cxnLst>
                <a:cxn ang="0">
                  <a:pos x="T0" y="T1"/>
                </a:cxn>
                <a:cxn ang="0">
                  <a:pos x="T2" y="T3"/>
                </a:cxn>
                <a:cxn ang="0">
                  <a:pos x="T4" y="T5"/>
                </a:cxn>
                <a:cxn ang="0">
                  <a:pos x="T6" y="T7"/>
                </a:cxn>
                <a:cxn ang="0">
                  <a:pos x="T8" y="T9"/>
                </a:cxn>
              </a:cxnLst>
              <a:rect l="0" t="0" r="r" b="b"/>
              <a:pathLst>
                <a:path w="111" h="258">
                  <a:moveTo>
                    <a:pt x="94" y="0"/>
                  </a:moveTo>
                  <a:lnTo>
                    <a:pt x="111" y="0"/>
                  </a:lnTo>
                  <a:lnTo>
                    <a:pt x="18" y="258"/>
                  </a:lnTo>
                  <a:lnTo>
                    <a:pt x="0" y="258"/>
                  </a:lnTo>
                  <a:lnTo>
                    <a:pt x="9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 name="Freeform 74">
              <a:extLst>
                <a:ext uri="{FF2B5EF4-FFF2-40B4-BE49-F238E27FC236}">
                  <a16:creationId xmlns:a16="http://schemas.microsoft.com/office/drawing/2014/main" id="{F56C3B83-6664-0949-BB96-E784156D91E8}"/>
                </a:ext>
              </a:extLst>
            </p:cNvPr>
            <p:cNvSpPr>
              <a:spLocks noEditPoints="1"/>
            </p:cNvSpPr>
            <p:nvPr/>
          </p:nvSpPr>
          <p:spPr bwMode="auto">
            <a:xfrm>
              <a:off x="4650498" y="3690707"/>
              <a:ext cx="72822" cy="98333"/>
            </a:xfrm>
            <a:custGeom>
              <a:avLst/>
              <a:gdLst>
                <a:gd name="T0" fmla="*/ 54 w 157"/>
                <a:gd name="T1" fmla="*/ 22 h 212"/>
                <a:gd name="T2" fmla="*/ 74 w 157"/>
                <a:gd name="T3" fmla="*/ 4 h 212"/>
                <a:gd name="T4" fmla="*/ 99 w 157"/>
                <a:gd name="T5" fmla="*/ 0 h 212"/>
                <a:gd name="T6" fmla="*/ 112 w 157"/>
                <a:gd name="T7" fmla="*/ 0 h 212"/>
                <a:gd name="T8" fmla="*/ 134 w 157"/>
                <a:gd name="T9" fmla="*/ 10 h 212"/>
                <a:gd name="T10" fmla="*/ 149 w 157"/>
                <a:gd name="T11" fmla="*/ 29 h 212"/>
                <a:gd name="T12" fmla="*/ 157 w 157"/>
                <a:gd name="T13" fmla="*/ 56 h 212"/>
                <a:gd name="T14" fmla="*/ 157 w 157"/>
                <a:gd name="T15" fmla="*/ 72 h 212"/>
                <a:gd name="T16" fmla="*/ 153 w 157"/>
                <a:gd name="T17" fmla="*/ 107 h 212"/>
                <a:gd name="T18" fmla="*/ 140 w 157"/>
                <a:gd name="T19" fmla="*/ 132 h 212"/>
                <a:gd name="T20" fmla="*/ 132 w 157"/>
                <a:gd name="T21" fmla="*/ 142 h 212"/>
                <a:gd name="T22" fmla="*/ 107 w 157"/>
                <a:gd name="T23" fmla="*/ 152 h 212"/>
                <a:gd name="T24" fmla="*/ 93 w 157"/>
                <a:gd name="T25" fmla="*/ 153 h 212"/>
                <a:gd name="T26" fmla="*/ 74 w 157"/>
                <a:gd name="T27" fmla="*/ 150 h 212"/>
                <a:gd name="T28" fmla="*/ 54 w 157"/>
                <a:gd name="T29" fmla="*/ 138 h 212"/>
                <a:gd name="T30" fmla="*/ 54 w 157"/>
                <a:gd name="T31" fmla="*/ 177 h 212"/>
                <a:gd name="T32" fmla="*/ 56 w 157"/>
                <a:gd name="T33" fmla="*/ 196 h 212"/>
                <a:gd name="T34" fmla="*/ 60 w 157"/>
                <a:gd name="T35" fmla="*/ 202 h 212"/>
                <a:gd name="T36" fmla="*/ 77 w 157"/>
                <a:gd name="T37" fmla="*/ 204 h 212"/>
                <a:gd name="T38" fmla="*/ 0 w 157"/>
                <a:gd name="T39" fmla="*/ 212 h 212"/>
                <a:gd name="T40" fmla="*/ 0 w 157"/>
                <a:gd name="T41" fmla="*/ 204 h 212"/>
                <a:gd name="T42" fmla="*/ 15 w 157"/>
                <a:gd name="T43" fmla="*/ 202 h 212"/>
                <a:gd name="T44" fmla="*/ 19 w 157"/>
                <a:gd name="T45" fmla="*/ 192 h 212"/>
                <a:gd name="T46" fmla="*/ 21 w 157"/>
                <a:gd name="T47" fmla="*/ 37 h 212"/>
                <a:gd name="T48" fmla="*/ 19 w 157"/>
                <a:gd name="T49" fmla="*/ 23 h 212"/>
                <a:gd name="T50" fmla="*/ 13 w 157"/>
                <a:gd name="T51" fmla="*/ 12 h 212"/>
                <a:gd name="T52" fmla="*/ 0 w 157"/>
                <a:gd name="T53" fmla="*/ 10 h 212"/>
                <a:gd name="T54" fmla="*/ 54 w 157"/>
                <a:gd name="T55" fmla="*/ 0 h 212"/>
                <a:gd name="T56" fmla="*/ 62 w 157"/>
                <a:gd name="T57" fmla="*/ 128 h 212"/>
                <a:gd name="T58" fmla="*/ 66 w 157"/>
                <a:gd name="T59" fmla="*/ 134 h 212"/>
                <a:gd name="T60" fmla="*/ 79 w 157"/>
                <a:gd name="T61" fmla="*/ 144 h 212"/>
                <a:gd name="T62" fmla="*/ 87 w 157"/>
                <a:gd name="T63" fmla="*/ 146 h 212"/>
                <a:gd name="T64" fmla="*/ 101 w 157"/>
                <a:gd name="T65" fmla="*/ 142 h 212"/>
                <a:gd name="T66" fmla="*/ 112 w 157"/>
                <a:gd name="T67" fmla="*/ 128 h 212"/>
                <a:gd name="T68" fmla="*/ 118 w 157"/>
                <a:gd name="T69" fmla="*/ 107 h 212"/>
                <a:gd name="T70" fmla="*/ 120 w 157"/>
                <a:gd name="T71" fmla="*/ 76 h 212"/>
                <a:gd name="T72" fmla="*/ 118 w 157"/>
                <a:gd name="T73" fmla="*/ 47 h 212"/>
                <a:gd name="T74" fmla="*/ 112 w 157"/>
                <a:gd name="T75" fmla="*/ 25 h 212"/>
                <a:gd name="T76" fmla="*/ 103 w 157"/>
                <a:gd name="T77" fmla="*/ 12 h 212"/>
                <a:gd name="T78" fmla="*/ 91 w 157"/>
                <a:gd name="T79" fmla="*/ 8 h 212"/>
                <a:gd name="T80" fmla="*/ 81 w 157"/>
                <a:gd name="T81" fmla="*/ 10 h 212"/>
                <a:gd name="T82" fmla="*/ 68 w 157"/>
                <a:gd name="T83" fmla="*/ 20 h 212"/>
                <a:gd name="T84" fmla="*/ 58 w 157"/>
                <a:gd name="T85" fmla="*/ 37 h 212"/>
                <a:gd name="T86" fmla="*/ 54 w 157"/>
                <a:gd name="T87" fmla="*/ 64 h 212"/>
                <a:gd name="T88" fmla="*/ 54 w 157"/>
                <a:gd name="T89" fmla="*/ 80 h 212"/>
                <a:gd name="T90" fmla="*/ 58 w 157"/>
                <a:gd name="T91" fmla="*/ 119 h 212"/>
                <a:gd name="T92" fmla="*/ 62 w 157"/>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7" h="212">
                  <a:moveTo>
                    <a:pt x="54" y="22"/>
                  </a:moveTo>
                  <a:lnTo>
                    <a:pt x="54" y="22"/>
                  </a:lnTo>
                  <a:lnTo>
                    <a:pt x="64" y="12"/>
                  </a:lnTo>
                  <a:lnTo>
                    <a:pt x="74" y="4"/>
                  </a:lnTo>
                  <a:lnTo>
                    <a:pt x="85" y="0"/>
                  </a:lnTo>
                  <a:lnTo>
                    <a:pt x="99" y="0"/>
                  </a:lnTo>
                  <a:lnTo>
                    <a:pt x="99" y="0"/>
                  </a:lnTo>
                  <a:lnTo>
                    <a:pt x="112" y="0"/>
                  </a:lnTo>
                  <a:lnTo>
                    <a:pt x="124" y="4"/>
                  </a:lnTo>
                  <a:lnTo>
                    <a:pt x="134" y="10"/>
                  </a:lnTo>
                  <a:lnTo>
                    <a:pt x="143" y="18"/>
                  </a:lnTo>
                  <a:lnTo>
                    <a:pt x="149" y="29"/>
                  </a:lnTo>
                  <a:lnTo>
                    <a:pt x="153" y="41"/>
                  </a:lnTo>
                  <a:lnTo>
                    <a:pt x="157" y="56"/>
                  </a:lnTo>
                  <a:lnTo>
                    <a:pt x="157" y="72"/>
                  </a:lnTo>
                  <a:lnTo>
                    <a:pt x="157" y="72"/>
                  </a:lnTo>
                  <a:lnTo>
                    <a:pt x="157" y="91"/>
                  </a:lnTo>
                  <a:lnTo>
                    <a:pt x="153" y="107"/>
                  </a:lnTo>
                  <a:lnTo>
                    <a:pt x="147" y="120"/>
                  </a:lnTo>
                  <a:lnTo>
                    <a:pt x="140" y="132"/>
                  </a:lnTo>
                  <a:lnTo>
                    <a:pt x="140" y="132"/>
                  </a:lnTo>
                  <a:lnTo>
                    <a:pt x="132" y="142"/>
                  </a:lnTo>
                  <a:lnTo>
                    <a:pt x="120" y="148"/>
                  </a:lnTo>
                  <a:lnTo>
                    <a:pt x="107" y="152"/>
                  </a:lnTo>
                  <a:lnTo>
                    <a:pt x="93" y="153"/>
                  </a:lnTo>
                  <a:lnTo>
                    <a:pt x="93" y="153"/>
                  </a:lnTo>
                  <a:lnTo>
                    <a:pt x="81" y="152"/>
                  </a:lnTo>
                  <a:lnTo>
                    <a:pt x="74" y="150"/>
                  </a:lnTo>
                  <a:lnTo>
                    <a:pt x="64" y="146"/>
                  </a:lnTo>
                  <a:lnTo>
                    <a:pt x="54" y="138"/>
                  </a:lnTo>
                  <a:lnTo>
                    <a:pt x="54" y="177"/>
                  </a:lnTo>
                  <a:lnTo>
                    <a:pt x="54" y="177"/>
                  </a:lnTo>
                  <a:lnTo>
                    <a:pt x="54" y="192"/>
                  </a:lnTo>
                  <a:lnTo>
                    <a:pt x="56" y="196"/>
                  </a:lnTo>
                  <a:lnTo>
                    <a:pt x="58" y="200"/>
                  </a:lnTo>
                  <a:lnTo>
                    <a:pt x="60" y="202"/>
                  </a:lnTo>
                  <a:lnTo>
                    <a:pt x="64" y="204"/>
                  </a:lnTo>
                  <a:lnTo>
                    <a:pt x="77" y="204"/>
                  </a:lnTo>
                  <a:lnTo>
                    <a:pt x="77" y="212"/>
                  </a:lnTo>
                  <a:lnTo>
                    <a:pt x="0" y="212"/>
                  </a:lnTo>
                  <a:lnTo>
                    <a:pt x="0" y="204"/>
                  </a:lnTo>
                  <a:lnTo>
                    <a:pt x="0" y="204"/>
                  </a:lnTo>
                  <a:lnTo>
                    <a:pt x="11" y="204"/>
                  </a:lnTo>
                  <a:lnTo>
                    <a:pt x="15" y="202"/>
                  </a:lnTo>
                  <a:lnTo>
                    <a:pt x="17" y="200"/>
                  </a:lnTo>
                  <a:lnTo>
                    <a:pt x="19" y="192"/>
                  </a:lnTo>
                  <a:lnTo>
                    <a:pt x="21" y="177"/>
                  </a:lnTo>
                  <a:lnTo>
                    <a:pt x="21" y="37"/>
                  </a:lnTo>
                  <a:lnTo>
                    <a:pt x="21" y="37"/>
                  </a:lnTo>
                  <a:lnTo>
                    <a:pt x="19" y="23"/>
                  </a:lnTo>
                  <a:lnTo>
                    <a:pt x="17" y="16"/>
                  </a:lnTo>
                  <a:lnTo>
                    <a:pt x="13" y="12"/>
                  </a:lnTo>
                  <a:lnTo>
                    <a:pt x="11" y="12"/>
                  </a:lnTo>
                  <a:lnTo>
                    <a:pt x="0" y="10"/>
                  </a:lnTo>
                  <a:lnTo>
                    <a:pt x="0" y="4"/>
                  </a:lnTo>
                  <a:lnTo>
                    <a:pt x="54" y="0"/>
                  </a:lnTo>
                  <a:lnTo>
                    <a:pt x="54" y="22"/>
                  </a:lnTo>
                  <a:close/>
                  <a:moveTo>
                    <a:pt x="62" y="128"/>
                  </a:moveTo>
                  <a:lnTo>
                    <a:pt x="62" y="128"/>
                  </a:lnTo>
                  <a:lnTo>
                    <a:pt x="66" y="134"/>
                  </a:lnTo>
                  <a:lnTo>
                    <a:pt x="72" y="140"/>
                  </a:lnTo>
                  <a:lnTo>
                    <a:pt x="79" y="144"/>
                  </a:lnTo>
                  <a:lnTo>
                    <a:pt x="87" y="146"/>
                  </a:lnTo>
                  <a:lnTo>
                    <a:pt x="87" y="146"/>
                  </a:lnTo>
                  <a:lnTo>
                    <a:pt x="95" y="144"/>
                  </a:lnTo>
                  <a:lnTo>
                    <a:pt x="101" y="142"/>
                  </a:lnTo>
                  <a:lnTo>
                    <a:pt x="107" y="136"/>
                  </a:lnTo>
                  <a:lnTo>
                    <a:pt x="112" y="128"/>
                  </a:lnTo>
                  <a:lnTo>
                    <a:pt x="116" y="119"/>
                  </a:lnTo>
                  <a:lnTo>
                    <a:pt x="118" y="107"/>
                  </a:lnTo>
                  <a:lnTo>
                    <a:pt x="120" y="93"/>
                  </a:lnTo>
                  <a:lnTo>
                    <a:pt x="120" y="76"/>
                  </a:lnTo>
                  <a:lnTo>
                    <a:pt x="120" y="76"/>
                  </a:lnTo>
                  <a:lnTo>
                    <a:pt x="118" y="47"/>
                  </a:lnTo>
                  <a:lnTo>
                    <a:pt x="116" y="35"/>
                  </a:lnTo>
                  <a:lnTo>
                    <a:pt x="112" y="25"/>
                  </a:lnTo>
                  <a:lnTo>
                    <a:pt x="108" y="18"/>
                  </a:lnTo>
                  <a:lnTo>
                    <a:pt x="103" y="12"/>
                  </a:lnTo>
                  <a:lnTo>
                    <a:pt x="97" y="10"/>
                  </a:lnTo>
                  <a:lnTo>
                    <a:pt x="91" y="8"/>
                  </a:lnTo>
                  <a:lnTo>
                    <a:pt x="91" y="8"/>
                  </a:lnTo>
                  <a:lnTo>
                    <a:pt x="81" y="10"/>
                  </a:lnTo>
                  <a:lnTo>
                    <a:pt x="75" y="14"/>
                  </a:lnTo>
                  <a:lnTo>
                    <a:pt x="68" y="20"/>
                  </a:lnTo>
                  <a:lnTo>
                    <a:pt x="64" y="27"/>
                  </a:lnTo>
                  <a:lnTo>
                    <a:pt x="58" y="37"/>
                  </a:lnTo>
                  <a:lnTo>
                    <a:pt x="56" y="51"/>
                  </a:lnTo>
                  <a:lnTo>
                    <a:pt x="54" y="64"/>
                  </a:lnTo>
                  <a:lnTo>
                    <a:pt x="54" y="80"/>
                  </a:lnTo>
                  <a:lnTo>
                    <a:pt x="54" y="80"/>
                  </a:lnTo>
                  <a:lnTo>
                    <a:pt x="56" y="107"/>
                  </a:lnTo>
                  <a:lnTo>
                    <a:pt x="58" y="119"/>
                  </a:lnTo>
                  <a:lnTo>
                    <a:pt x="62" y="128"/>
                  </a:lnTo>
                  <a:lnTo>
                    <a:pt x="62"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 name="Freeform 75">
              <a:extLst>
                <a:ext uri="{FF2B5EF4-FFF2-40B4-BE49-F238E27FC236}">
                  <a16:creationId xmlns:a16="http://schemas.microsoft.com/office/drawing/2014/main" id="{92689D61-E381-F64F-BB53-83849831815B}"/>
                </a:ext>
              </a:extLst>
            </p:cNvPr>
            <p:cNvSpPr>
              <a:spLocks noEditPoints="1"/>
            </p:cNvSpPr>
            <p:nvPr/>
          </p:nvSpPr>
          <p:spPr bwMode="auto">
            <a:xfrm>
              <a:off x="4732133" y="3690707"/>
              <a:ext cx="74214" cy="98333"/>
            </a:xfrm>
            <a:custGeom>
              <a:avLst/>
              <a:gdLst>
                <a:gd name="T0" fmla="*/ 55 w 160"/>
                <a:gd name="T1" fmla="*/ 22 h 212"/>
                <a:gd name="T2" fmla="*/ 74 w 160"/>
                <a:gd name="T3" fmla="*/ 4 h 212"/>
                <a:gd name="T4" fmla="*/ 99 w 160"/>
                <a:gd name="T5" fmla="*/ 0 h 212"/>
                <a:gd name="T6" fmla="*/ 113 w 160"/>
                <a:gd name="T7" fmla="*/ 0 h 212"/>
                <a:gd name="T8" fmla="*/ 134 w 160"/>
                <a:gd name="T9" fmla="*/ 10 h 212"/>
                <a:gd name="T10" fmla="*/ 150 w 160"/>
                <a:gd name="T11" fmla="*/ 29 h 212"/>
                <a:gd name="T12" fmla="*/ 158 w 160"/>
                <a:gd name="T13" fmla="*/ 56 h 212"/>
                <a:gd name="T14" fmla="*/ 160 w 160"/>
                <a:gd name="T15" fmla="*/ 72 h 212"/>
                <a:gd name="T16" fmla="*/ 154 w 160"/>
                <a:gd name="T17" fmla="*/ 107 h 212"/>
                <a:gd name="T18" fmla="*/ 142 w 160"/>
                <a:gd name="T19" fmla="*/ 132 h 212"/>
                <a:gd name="T20" fmla="*/ 132 w 160"/>
                <a:gd name="T21" fmla="*/ 142 h 212"/>
                <a:gd name="T22" fmla="*/ 107 w 160"/>
                <a:gd name="T23" fmla="*/ 152 h 212"/>
                <a:gd name="T24" fmla="*/ 94 w 160"/>
                <a:gd name="T25" fmla="*/ 153 h 212"/>
                <a:gd name="T26" fmla="*/ 74 w 160"/>
                <a:gd name="T27" fmla="*/ 150 h 212"/>
                <a:gd name="T28" fmla="*/ 55 w 160"/>
                <a:gd name="T29" fmla="*/ 138 h 212"/>
                <a:gd name="T30" fmla="*/ 55 w 160"/>
                <a:gd name="T31" fmla="*/ 177 h 212"/>
                <a:gd name="T32" fmla="*/ 57 w 160"/>
                <a:gd name="T33" fmla="*/ 196 h 212"/>
                <a:gd name="T34" fmla="*/ 63 w 160"/>
                <a:gd name="T35" fmla="*/ 202 h 212"/>
                <a:gd name="T36" fmla="*/ 78 w 160"/>
                <a:gd name="T37" fmla="*/ 204 h 212"/>
                <a:gd name="T38" fmla="*/ 0 w 160"/>
                <a:gd name="T39" fmla="*/ 212 h 212"/>
                <a:gd name="T40" fmla="*/ 0 w 160"/>
                <a:gd name="T41" fmla="*/ 204 h 212"/>
                <a:gd name="T42" fmla="*/ 16 w 160"/>
                <a:gd name="T43" fmla="*/ 202 h 212"/>
                <a:gd name="T44" fmla="*/ 22 w 160"/>
                <a:gd name="T45" fmla="*/ 192 h 212"/>
                <a:gd name="T46" fmla="*/ 22 w 160"/>
                <a:gd name="T47" fmla="*/ 37 h 212"/>
                <a:gd name="T48" fmla="*/ 20 w 160"/>
                <a:gd name="T49" fmla="*/ 23 h 212"/>
                <a:gd name="T50" fmla="*/ 16 w 160"/>
                <a:gd name="T51" fmla="*/ 12 h 212"/>
                <a:gd name="T52" fmla="*/ 0 w 160"/>
                <a:gd name="T53" fmla="*/ 10 h 212"/>
                <a:gd name="T54" fmla="*/ 55 w 160"/>
                <a:gd name="T55" fmla="*/ 0 h 212"/>
                <a:gd name="T56" fmla="*/ 63 w 160"/>
                <a:gd name="T57" fmla="*/ 128 h 212"/>
                <a:gd name="T58" fmla="*/ 66 w 160"/>
                <a:gd name="T59" fmla="*/ 134 h 212"/>
                <a:gd name="T60" fmla="*/ 80 w 160"/>
                <a:gd name="T61" fmla="*/ 144 h 212"/>
                <a:gd name="T62" fmla="*/ 88 w 160"/>
                <a:gd name="T63" fmla="*/ 146 h 212"/>
                <a:gd name="T64" fmla="*/ 103 w 160"/>
                <a:gd name="T65" fmla="*/ 142 h 212"/>
                <a:gd name="T66" fmla="*/ 113 w 160"/>
                <a:gd name="T67" fmla="*/ 128 h 212"/>
                <a:gd name="T68" fmla="*/ 119 w 160"/>
                <a:gd name="T69" fmla="*/ 107 h 212"/>
                <a:gd name="T70" fmla="*/ 121 w 160"/>
                <a:gd name="T71" fmla="*/ 76 h 212"/>
                <a:gd name="T72" fmla="*/ 119 w 160"/>
                <a:gd name="T73" fmla="*/ 47 h 212"/>
                <a:gd name="T74" fmla="*/ 113 w 160"/>
                <a:gd name="T75" fmla="*/ 25 h 212"/>
                <a:gd name="T76" fmla="*/ 103 w 160"/>
                <a:gd name="T77" fmla="*/ 12 h 212"/>
                <a:gd name="T78" fmla="*/ 92 w 160"/>
                <a:gd name="T79" fmla="*/ 8 h 212"/>
                <a:gd name="T80" fmla="*/ 82 w 160"/>
                <a:gd name="T81" fmla="*/ 10 h 212"/>
                <a:gd name="T82" fmla="*/ 68 w 160"/>
                <a:gd name="T83" fmla="*/ 20 h 212"/>
                <a:gd name="T84" fmla="*/ 61 w 160"/>
                <a:gd name="T85" fmla="*/ 37 h 212"/>
                <a:gd name="T86" fmla="*/ 55 w 160"/>
                <a:gd name="T87" fmla="*/ 64 h 212"/>
                <a:gd name="T88" fmla="*/ 55 w 160"/>
                <a:gd name="T89" fmla="*/ 80 h 212"/>
                <a:gd name="T90" fmla="*/ 59 w 160"/>
                <a:gd name="T91" fmla="*/ 119 h 212"/>
                <a:gd name="T92" fmla="*/ 63 w 160"/>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 h="212">
                  <a:moveTo>
                    <a:pt x="55" y="22"/>
                  </a:moveTo>
                  <a:lnTo>
                    <a:pt x="55" y="22"/>
                  </a:lnTo>
                  <a:lnTo>
                    <a:pt x="64" y="12"/>
                  </a:lnTo>
                  <a:lnTo>
                    <a:pt x="74" y="4"/>
                  </a:lnTo>
                  <a:lnTo>
                    <a:pt x="86" y="0"/>
                  </a:lnTo>
                  <a:lnTo>
                    <a:pt x="99" y="0"/>
                  </a:lnTo>
                  <a:lnTo>
                    <a:pt x="99" y="0"/>
                  </a:lnTo>
                  <a:lnTo>
                    <a:pt x="113" y="0"/>
                  </a:lnTo>
                  <a:lnTo>
                    <a:pt x="125" y="4"/>
                  </a:lnTo>
                  <a:lnTo>
                    <a:pt x="134" y="10"/>
                  </a:lnTo>
                  <a:lnTo>
                    <a:pt x="144" y="18"/>
                  </a:lnTo>
                  <a:lnTo>
                    <a:pt x="150" y="29"/>
                  </a:lnTo>
                  <a:lnTo>
                    <a:pt x="156" y="41"/>
                  </a:lnTo>
                  <a:lnTo>
                    <a:pt x="158" y="56"/>
                  </a:lnTo>
                  <a:lnTo>
                    <a:pt x="160" y="72"/>
                  </a:lnTo>
                  <a:lnTo>
                    <a:pt x="160" y="72"/>
                  </a:lnTo>
                  <a:lnTo>
                    <a:pt x="158" y="91"/>
                  </a:lnTo>
                  <a:lnTo>
                    <a:pt x="154" y="107"/>
                  </a:lnTo>
                  <a:lnTo>
                    <a:pt x="148" y="120"/>
                  </a:lnTo>
                  <a:lnTo>
                    <a:pt x="142" y="132"/>
                  </a:lnTo>
                  <a:lnTo>
                    <a:pt x="142" y="132"/>
                  </a:lnTo>
                  <a:lnTo>
                    <a:pt x="132" y="142"/>
                  </a:lnTo>
                  <a:lnTo>
                    <a:pt x="121" y="148"/>
                  </a:lnTo>
                  <a:lnTo>
                    <a:pt x="107" y="152"/>
                  </a:lnTo>
                  <a:lnTo>
                    <a:pt x="94" y="153"/>
                  </a:lnTo>
                  <a:lnTo>
                    <a:pt x="94" y="153"/>
                  </a:lnTo>
                  <a:lnTo>
                    <a:pt x="84" y="152"/>
                  </a:lnTo>
                  <a:lnTo>
                    <a:pt x="74" y="150"/>
                  </a:lnTo>
                  <a:lnTo>
                    <a:pt x="64" y="146"/>
                  </a:lnTo>
                  <a:lnTo>
                    <a:pt x="55" y="138"/>
                  </a:lnTo>
                  <a:lnTo>
                    <a:pt x="55" y="177"/>
                  </a:lnTo>
                  <a:lnTo>
                    <a:pt x="55" y="177"/>
                  </a:lnTo>
                  <a:lnTo>
                    <a:pt x="57" y="192"/>
                  </a:lnTo>
                  <a:lnTo>
                    <a:pt x="57" y="196"/>
                  </a:lnTo>
                  <a:lnTo>
                    <a:pt x="59" y="200"/>
                  </a:lnTo>
                  <a:lnTo>
                    <a:pt x="63" y="202"/>
                  </a:lnTo>
                  <a:lnTo>
                    <a:pt x="66" y="204"/>
                  </a:lnTo>
                  <a:lnTo>
                    <a:pt x="78" y="204"/>
                  </a:lnTo>
                  <a:lnTo>
                    <a:pt x="78" y="212"/>
                  </a:lnTo>
                  <a:lnTo>
                    <a:pt x="0" y="212"/>
                  </a:lnTo>
                  <a:lnTo>
                    <a:pt x="0" y="204"/>
                  </a:lnTo>
                  <a:lnTo>
                    <a:pt x="0" y="204"/>
                  </a:lnTo>
                  <a:lnTo>
                    <a:pt x="12" y="204"/>
                  </a:lnTo>
                  <a:lnTo>
                    <a:pt x="16" y="202"/>
                  </a:lnTo>
                  <a:lnTo>
                    <a:pt x="18" y="200"/>
                  </a:lnTo>
                  <a:lnTo>
                    <a:pt x="22" y="192"/>
                  </a:lnTo>
                  <a:lnTo>
                    <a:pt x="22" y="177"/>
                  </a:lnTo>
                  <a:lnTo>
                    <a:pt x="22" y="37"/>
                  </a:lnTo>
                  <a:lnTo>
                    <a:pt x="22" y="37"/>
                  </a:lnTo>
                  <a:lnTo>
                    <a:pt x="20" y="23"/>
                  </a:lnTo>
                  <a:lnTo>
                    <a:pt x="18" y="16"/>
                  </a:lnTo>
                  <a:lnTo>
                    <a:pt x="16" y="12"/>
                  </a:lnTo>
                  <a:lnTo>
                    <a:pt x="12" y="12"/>
                  </a:lnTo>
                  <a:lnTo>
                    <a:pt x="0" y="10"/>
                  </a:lnTo>
                  <a:lnTo>
                    <a:pt x="0" y="4"/>
                  </a:lnTo>
                  <a:lnTo>
                    <a:pt x="55" y="0"/>
                  </a:lnTo>
                  <a:lnTo>
                    <a:pt x="55" y="22"/>
                  </a:lnTo>
                  <a:close/>
                  <a:moveTo>
                    <a:pt x="63" y="128"/>
                  </a:moveTo>
                  <a:lnTo>
                    <a:pt x="63" y="128"/>
                  </a:lnTo>
                  <a:lnTo>
                    <a:pt x="66" y="134"/>
                  </a:lnTo>
                  <a:lnTo>
                    <a:pt x="72" y="140"/>
                  </a:lnTo>
                  <a:lnTo>
                    <a:pt x="80" y="144"/>
                  </a:lnTo>
                  <a:lnTo>
                    <a:pt x="88" y="146"/>
                  </a:lnTo>
                  <a:lnTo>
                    <a:pt x="88" y="146"/>
                  </a:lnTo>
                  <a:lnTo>
                    <a:pt x="95" y="144"/>
                  </a:lnTo>
                  <a:lnTo>
                    <a:pt x="103" y="142"/>
                  </a:lnTo>
                  <a:lnTo>
                    <a:pt x="109" y="136"/>
                  </a:lnTo>
                  <a:lnTo>
                    <a:pt x="113" y="128"/>
                  </a:lnTo>
                  <a:lnTo>
                    <a:pt x="117" y="119"/>
                  </a:lnTo>
                  <a:lnTo>
                    <a:pt x="119" y="107"/>
                  </a:lnTo>
                  <a:lnTo>
                    <a:pt x="121" y="93"/>
                  </a:lnTo>
                  <a:lnTo>
                    <a:pt x="121" y="76"/>
                  </a:lnTo>
                  <a:lnTo>
                    <a:pt x="121" y="76"/>
                  </a:lnTo>
                  <a:lnTo>
                    <a:pt x="119" y="47"/>
                  </a:lnTo>
                  <a:lnTo>
                    <a:pt x="117" y="35"/>
                  </a:lnTo>
                  <a:lnTo>
                    <a:pt x="113" y="25"/>
                  </a:lnTo>
                  <a:lnTo>
                    <a:pt x="109" y="18"/>
                  </a:lnTo>
                  <a:lnTo>
                    <a:pt x="103" y="12"/>
                  </a:lnTo>
                  <a:lnTo>
                    <a:pt x="97" y="10"/>
                  </a:lnTo>
                  <a:lnTo>
                    <a:pt x="92" y="8"/>
                  </a:lnTo>
                  <a:lnTo>
                    <a:pt x="92" y="8"/>
                  </a:lnTo>
                  <a:lnTo>
                    <a:pt x="82" y="10"/>
                  </a:lnTo>
                  <a:lnTo>
                    <a:pt x="76" y="14"/>
                  </a:lnTo>
                  <a:lnTo>
                    <a:pt x="68" y="20"/>
                  </a:lnTo>
                  <a:lnTo>
                    <a:pt x="64" y="27"/>
                  </a:lnTo>
                  <a:lnTo>
                    <a:pt x="61" y="37"/>
                  </a:lnTo>
                  <a:lnTo>
                    <a:pt x="57" y="51"/>
                  </a:lnTo>
                  <a:lnTo>
                    <a:pt x="55" y="64"/>
                  </a:lnTo>
                  <a:lnTo>
                    <a:pt x="55" y="80"/>
                  </a:lnTo>
                  <a:lnTo>
                    <a:pt x="55" y="80"/>
                  </a:lnTo>
                  <a:lnTo>
                    <a:pt x="57" y="107"/>
                  </a:lnTo>
                  <a:lnTo>
                    <a:pt x="59" y="119"/>
                  </a:lnTo>
                  <a:lnTo>
                    <a:pt x="63" y="128"/>
                  </a:lnTo>
                  <a:lnTo>
                    <a:pt x="63"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9" name="Freeform 76">
              <a:extLst>
                <a:ext uri="{FF2B5EF4-FFF2-40B4-BE49-F238E27FC236}">
                  <a16:creationId xmlns:a16="http://schemas.microsoft.com/office/drawing/2014/main" id="{B1AEDD48-B652-B64F-AF5C-547282275D2E}"/>
                </a:ext>
              </a:extLst>
            </p:cNvPr>
            <p:cNvSpPr>
              <a:spLocks/>
            </p:cNvSpPr>
            <p:nvPr/>
          </p:nvSpPr>
          <p:spPr bwMode="auto">
            <a:xfrm>
              <a:off x="4817943" y="367076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6 w 89"/>
                <a:gd name="T17" fmla="*/ 185 h 196"/>
                <a:gd name="T18" fmla="*/ 66 w 89"/>
                <a:gd name="T19" fmla="*/ 185 h 196"/>
                <a:gd name="T20" fmla="*/ 75 w 89"/>
                <a:gd name="T21" fmla="*/ 183 h 196"/>
                <a:gd name="T22" fmla="*/ 85 w 89"/>
                <a:gd name="T23" fmla="*/ 175 h 196"/>
                <a:gd name="T24" fmla="*/ 89 w 89"/>
                <a:gd name="T25" fmla="*/ 183 h 196"/>
                <a:gd name="T26" fmla="*/ 89 w 89"/>
                <a:gd name="T27" fmla="*/ 183 h 196"/>
                <a:gd name="T28" fmla="*/ 79 w 89"/>
                <a:gd name="T29" fmla="*/ 189 h 196"/>
                <a:gd name="T30" fmla="*/ 72 w 89"/>
                <a:gd name="T31" fmla="*/ 193 h 196"/>
                <a:gd name="T32" fmla="*/ 62 w 89"/>
                <a:gd name="T33" fmla="*/ 196 h 196"/>
                <a:gd name="T34" fmla="*/ 50 w 89"/>
                <a:gd name="T35" fmla="*/ 196 h 196"/>
                <a:gd name="T36" fmla="*/ 50 w 89"/>
                <a:gd name="T37" fmla="*/ 196 h 196"/>
                <a:gd name="T38" fmla="*/ 41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8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7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6" y="185"/>
                  </a:lnTo>
                  <a:lnTo>
                    <a:pt x="66" y="185"/>
                  </a:lnTo>
                  <a:lnTo>
                    <a:pt x="75" y="183"/>
                  </a:lnTo>
                  <a:lnTo>
                    <a:pt x="85" y="175"/>
                  </a:lnTo>
                  <a:lnTo>
                    <a:pt x="89" y="183"/>
                  </a:lnTo>
                  <a:lnTo>
                    <a:pt x="89" y="183"/>
                  </a:lnTo>
                  <a:lnTo>
                    <a:pt x="79" y="189"/>
                  </a:lnTo>
                  <a:lnTo>
                    <a:pt x="72" y="193"/>
                  </a:lnTo>
                  <a:lnTo>
                    <a:pt x="62" y="196"/>
                  </a:lnTo>
                  <a:lnTo>
                    <a:pt x="50" y="196"/>
                  </a:lnTo>
                  <a:lnTo>
                    <a:pt x="50" y="196"/>
                  </a:lnTo>
                  <a:lnTo>
                    <a:pt x="41"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8" y="45"/>
                  </a:lnTo>
                  <a:lnTo>
                    <a:pt x="15" y="43"/>
                  </a:lnTo>
                  <a:lnTo>
                    <a:pt x="21" y="39"/>
                  </a:lnTo>
                  <a:lnTo>
                    <a:pt x="25" y="32"/>
                  </a:lnTo>
                  <a:lnTo>
                    <a:pt x="25" y="32"/>
                  </a:lnTo>
                  <a:lnTo>
                    <a:pt x="31" y="20"/>
                  </a:lnTo>
                  <a:lnTo>
                    <a:pt x="37" y="2"/>
                  </a:lnTo>
                  <a:lnTo>
                    <a:pt x="50" y="0"/>
                  </a:lnTo>
                  <a:lnTo>
                    <a:pt x="50" y="0"/>
                  </a:lnTo>
                  <a:lnTo>
                    <a:pt x="48" y="47"/>
                  </a:lnTo>
                  <a:lnTo>
                    <a:pt x="83" y="47"/>
                  </a:lnTo>
                  <a:lnTo>
                    <a:pt x="83" y="55"/>
                  </a:lnTo>
                  <a:lnTo>
                    <a:pt x="48" y="55"/>
                  </a:lnTo>
                  <a:lnTo>
                    <a:pt x="48"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0" name="Freeform 77">
              <a:extLst>
                <a:ext uri="{FF2B5EF4-FFF2-40B4-BE49-F238E27FC236}">
                  <a16:creationId xmlns:a16="http://schemas.microsoft.com/office/drawing/2014/main" id="{A085DC4C-5844-3D48-B1D4-EE69BB00F924}"/>
                </a:ext>
              </a:extLst>
            </p:cNvPr>
            <p:cNvSpPr>
              <a:spLocks/>
            </p:cNvSpPr>
            <p:nvPr/>
          </p:nvSpPr>
          <p:spPr bwMode="auto">
            <a:xfrm>
              <a:off x="4869892" y="3740337"/>
              <a:ext cx="21800" cy="21337"/>
            </a:xfrm>
            <a:custGeom>
              <a:avLst/>
              <a:gdLst>
                <a:gd name="T0" fmla="*/ 47 w 47"/>
                <a:gd name="T1" fmla="*/ 23 h 46"/>
                <a:gd name="T2" fmla="*/ 47 w 47"/>
                <a:gd name="T3" fmla="*/ 23 h 46"/>
                <a:gd name="T4" fmla="*/ 45 w 47"/>
                <a:gd name="T5" fmla="*/ 33 h 46"/>
                <a:gd name="T6" fmla="*/ 39 w 47"/>
                <a:gd name="T7" fmla="*/ 41 h 46"/>
                <a:gd name="T8" fmla="*/ 33 w 47"/>
                <a:gd name="T9" fmla="*/ 45 h 46"/>
                <a:gd name="T10" fmla="*/ 24 w 47"/>
                <a:gd name="T11" fmla="*/ 46 h 46"/>
                <a:gd name="T12" fmla="*/ 24 w 47"/>
                <a:gd name="T13" fmla="*/ 46 h 46"/>
                <a:gd name="T14" fmla="*/ 14 w 47"/>
                <a:gd name="T15" fmla="*/ 45 h 46"/>
                <a:gd name="T16" fmla="*/ 6 w 47"/>
                <a:gd name="T17" fmla="*/ 41 h 46"/>
                <a:gd name="T18" fmla="*/ 2 w 47"/>
                <a:gd name="T19" fmla="*/ 33 h 46"/>
                <a:gd name="T20" fmla="*/ 0 w 47"/>
                <a:gd name="T21" fmla="*/ 23 h 46"/>
                <a:gd name="T22" fmla="*/ 0 w 47"/>
                <a:gd name="T23" fmla="*/ 23 h 46"/>
                <a:gd name="T24" fmla="*/ 2 w 47"/>
                <a:gd name="T25" fmla="*/ 13 h 46"/>
                <a:gd name="T26" fmla="*/ 6 w 47"/>
                <a:gd name="T27" fmla="*/ 6 h 46"/>
                <a:gd name="T28" fmla="*/ 14 w 47"/>
                <a:gd name="T29" fmla="*/ 2 h 46"/>
                <a:gd name="T30" fmla="*/ 24 w 47"/>
                <a:gd name="T31" fmla="*/ 0 h 46"/>
                <a:gd name="T32" fmla="*/ 24 w 47"/>
                <a:gd name="T33" fmla="*/ 0 h 46"/>
                <a:gd name="T34" fmla="*/ 33 w 47"/>
                <a:gd name="T35" fmla="*/ 2 h 46"/>
                <a:gd name="T36" fmla="*/ 41 w 47"/>
                <a:gd name="T37" fmla="*/ 6 h 46"/>
                <a:gd name="T38" fmla="*/ 45 w 47"/>
                <a:gd name="T39" fmla="*/ 13 h 46"/>
                <a:gd name="T40" fmla="*/ 47 w 47"/>
                <a:gd name="T41" fmla="*/ 23 h 46"/>
                <a:gd name="T42" fmla="*/ 47 w 47"/>
                <a:gd name="T4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46">
                  <a:moveTo>
                    <a:pt x="47" y="23"/>
                  </a:moveTo>
                  <a:lnTo>
                    <a:pt x="47" y="23"/>
                  </a:lnTo>
                  <a:lnTo>
                    <a:pt x="45" y="33"/>
                  </a:lnTo>
                  <a:lnTo>
                    <a:pt x="39" y="41"/>
                  </a:lnTo>
                  <a:lnTo>
                    <a:pt x="33" y="45"/>
                  </a:lnTo>
                  <a:lnTo>
                    <a:pt x="24" y="46"/>
                  </a:lnTo>
                  <a:lnTo>
                    <a:pt x="24" y="46"/>
                  </a:lnTo>
                  <a:lnTo>
                    <a:pt x="14" y="45"/>
                  </a:lnTo>
                  <a:lnTo>
                    <a:pt x="6" y="41"/>
                  </a:lnTo>
                  <a:lnTo>
                    <a:pt x="2" y="33"/>
                  </a:lnTo>
                  <a:lnTo>
                    <a:pt x="0" y="23"/>
                  </a:lnTo>
                  <a:lnTo>
                    <a:pt x="0" y="23"/>
                  </a:lnTo>
                  <a:lnTo>
                    <a:pt x="2" y="13"/>
                  </a:lnTo>
                  <a:lnTo>
                    <a:pt x="6" y="6"/>
                  </a:lnTo>
                  <a:lnTo>
                    <a:pt x="14" y="2"/>
                  </a:lnTo>
                  <a:lnTo>
                    <a:pt x="24" y="0"/>
                  </a:lnTo>
                  <a:lnTo>
                    <a:pt x="24" y="0"/>
                  </a:lnTo>
                  <a:lnTo>
                    <a:pt x="33" y="2"/>
                  </a:lnTo>
                  <a:lnTo>
                    <a:pt x="41" y="6"/>
                  </a:lnTo>
                  <a:lnTo>
                    <a:pt x="45" y="13"/>
                  </a:lnTo>
                  <a:lnTo>
                    <a:pt x="47" y="23"/>
                  </a:lnTo>
                  <a:lnTo>
                    <a:pt x="47"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1" name="Freeform 78">
              <a:extLst>
                <a:ext uri="{FF2B5EF4-FFF2-40B4-BE49-F238E27FC236}">
                  <a16:creationId xmlns:a16="http://schemas.microsoft.com/office/drawing/2014/main" id="{D2AE76CF-E6FE-E24C-AD64-05FFA86C66A7}"/>
                </a:ext>
              </a:extLst>
            </p:cNvPr>
            <p:cNvSpPr>
              <a:spLocks noEditPoints="1"/>
            </p:cNvSpPr>
            <p:nvPr/>
          </p:nvSpPr>
          <p:spPr bwMode="auto">
            <a:xfrm>
              <a:off x="4907927" y="3661949"/>
              <a:ext cx="71895" cy="99725"/>
            </a:xfrm>
            <a:custGeom>
              <a:avLst/>
              <a:gdLst>
                <a:gd name="T0" fmla="*/ 138 w 155"/>
                <a:gd name="T1" fmla="*/ 0 h 215"/>
                <a:gd name="T2" fmla="*/ 138 w 155"/>
                <a:gd name="T3" fmla="*/ 169 h 215"/>
                <a:gd name="T4" fmla="*/ 138 w 155"/>
                <a:gd name="T5" fmla="*/ 192 h 215"/>
                <a:gd name="T6" fmla="*/ 142 w 155"/>
                <a:gd name="T7" fmla="*/ 202 h 215"/>
                <a:gd name="T8" fmla="*/ 145 w 155"/>
                <a:gd name="T9" fmla="*/ 204 h 215"/>
                <a:gd name="T10" fmla="*/ 155 w 155"/>
                <a:gd name="T11" fmla="*/ 212 h 215"/>
                <a:gd name="T12" fmla="*/ 105 w 155"/>
                <a:gd name="T13" fmla="*/ 194 h 215"/>
                <a:gd name="T14" fmla="*/ 95 w 155"/>
                <a:gd name="T15" fmla="*/ 204 h 215"/>
                <a:gd name="T16" fmla="*/ 72 w 155"/>
                <a:gd name="T17" fmla="*/ 214 h 215"/>
                <a:gd name="T18" fmla="*/ 60 w 155"/>
                <a:gd name="T19" fmla="*/ 215 h 215"/>
                <a:gd name="T20" fmla="*/ 37 w 155"/>
                <a:gd name="T21" fmla="*/ 212 h 215"/>
                <a:gd name="T22" fmla="*/ 19 w 155"/>
                <a:gd name="T23" fmla="*/ 198 h 215"/>
                <a:gd name="T24" fmla="*/ 10 w 155"/>
                <a:gd name="T25" fmla="*/ 188 h 215"/>
                <a:gd name="T26" fmla="*/ 2 w 155"/>
                <a:gd name="T27" fmla="*/ 159 h 215"/>
                <a:gd name="T28" fmla="*/ 0 w 155"/>
                <a:gd name="T29" fmla="*/ 142 h 215"/>
                <a:gd name="T30" fmla="*/ 4 w 155"/>
                <a:gd name="T31" fmla="*/ 109 h 215"/>
                <a:gd name="T32" fmla="*/ 17 w 155"/>
                <a:gd name="T33" fmla="*/ 84 h 215"/>
                <a:gd name="T34" fmla="*/ 37 w 155"/>
                <a:gd name="T35" fmla="*/ 66 h 215"/>
                <a:gd name="T36" fmla="*/ 64 w 155"/>
                <a:gd name="T37" fmla="*/ 62 h 215"/>
                <a:gd name="T38" fmla="*/ 76 w 155"/>
                <a:gd name="T39" fmla="*/ 62 h 215"/>
                <a:gd name="T40" fmla="*/ 95 w 155"/>
                <a:gd name="T41" fmla="*/ 70 h 215"/>
                <a:gd name="T42" fmla="*/ 103 w 155"/>
                <a:gd name="T43" fmla="*/ 37 h 215"/>
                <a:gd name="T44" fmla="*/ 103 w 155"/>
                <a:gd name="T45" fmla="*/ 21 h 215"/>
                <a:gd name="T46" fmla="*/ 99 w 155"/>
                <a:gd name="T47" fmla="*/ 14 h 215"/>
                <a:gd name="T48" fmla="*/ 93 w 155"/>
                <a:gd name="T49" fmla="*/ 10 h 215"/>
                <a:gd name="T50" fmla="*/ 81 w 155"/>
                <a:gd name="T51" fmla="*/ 2 h 215"/>
                <a:gd name="T52" fmla="*/ 70 w 155"/>
                <a:gd name="T53" fmla="*/ 68 h 215"/>
                <a:gd name="T54" fmla="*/ 62 w 155"/>
                <a:gd name="T55" fmla="*/ 70 h 215"/>
                <a:gd name="T56" fmla="*/ 50 w 155"/>
                <a:gd name="T57" fmla="*/ 80 h 215"/>
                <a:gd name="T58" fmla="*/ 43 w 155"/>
                <a:gd name="T59" fmla="*/ 97 h 215"/>
                <a:gd name="T60" fmla="*/ 37 w 155"/>
                <a:gd name="T61" fmla="*/ 122 h 215"/>
                <a:gd name="T62" fmla="*/ 37 w 155"/>
                <a:gd name="T63" fmla="*/ 138 h 215"/>
                <a:gd name="T64" fmla="*/ 41 w 155"/>
                <a:gd name="T65" fmla="*/ 173 h 215"/>
                <a:gd name="T66" fmla="*/ 50 w 155"/>
                <a:gd name="T67" fmla="*/ 196 h 215"/>
                <a:gd name="T68" fmla="*/ 54 w 155"/>
                <a:gd name="T69" fmla="*/ 202 h 215"/>
                <a:gd name="T70" fmla="*/ 64 w 155"/>
                <a:gd name="T71" fmla="*/ 206 h 215"/>
                <a:gd name="T72" fmla="*/ 70 w 155"/>
                <a:gd name="T73" fmla="*/ 208 h 215"/>
                <a:gd name="T74" fmla="*/ 83 w 155"/>
                <a:gd name="T75" fmla="*/ 202 h 215"/>
                <a:gd name="T76" fmla="*/ 95 w 155"/>
                <a:gd name="T77" fmla="*/ 188 h 215"/>
                <a:gd name="T78" fmla="*/ 101 w 155"/>
                <a:gd name="T79" fmla="*/ 165 h 215"/>
                <a:gd name="T80" fmla="*/ 103 w 155"/>
                <a:gd name="T81" fmla="*/ 136 h 215"/>
                <a:gd name="T82" fmla="*/ 103 w 155"/>
                <a:gd name="T83" fmla="*/ 120 h 215"/>
                <a:gd name="T84" fmla="*/ 99 w 155"/>
                <a:gd name="T85" fmla="*/ 95 h 215"/>
                <a:gd name="T86" fmla="*/ 91 w 155"/>
                <a:gd name="T87" fmla="*/ 80 h 215"/>
                <a:gd name="T88" fmla="*/ 78 w 155"/>
                <a:gd name="T89" fmla="*/ 70 h 215"/>
                <a:gd name="T90" fmla="*/ 70 w 155"/>
                <a:gd name="T91" fmla="*/ 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5" h="215">
                  <a:moveTo>
                    <a:pt x="138" y="0"/>
                  </a:moveTo>
                  <a:lnTo>
                    <a:pt x="138" y="0"/>
                  </a:lnTo>
                  <a:lnTo>
                    <a:pt x="138" y="56"/>
                  </a:lnTo>
                  <a:lnTo>
                    <a:pt x="138" y="169"/>
                  </a:lnTo>
                  <a:lnTo>
                    <a:pt x="138" y="169"/>
                  </a:lnTo>
                  <a:lnTo>
                    <a:pt x="138" y="192"/>
                  </a:lnTo>
                  <a:lnTo>
                    <a:pt x="140" y="200"/>
                  </a:lnTo>
                  <a:lnTo>
                    <a:pt x="142" y="202"/>
                  </a:lnTo>
                  <a:lnTo>
                    <a:pt x="142" y="202"/>
                  </a:lnTo>
                  <a:lnTo>
                    <a:pt x="145" y="204"/>
                  </a:lnTo>
                  <a:lnTo>
                    <a:pt x="155" y="206"/>
                  </a:lnTo>
                  <a:lnTo>
                    <a:pt x="155" y="212"/>
                  </a:lnTo>
                  <a:lnTo>
                    <a:pt x="107" y="214"/>
                  </a:lnTo>
                  <a:lnTo>
                    <a:pt x="105" y="194"/>
                  </a:lnTo>
                  <a:lnTo>
                    <a:pt x="105" y="194"/>
                  </a:lnTo>
                  <a:lnTo>
                    <a:pt x="95" y="204"/>
                  </a:lnTo>
                  <a:lnTo>
                    <a:pt x="83" y="210"/>
                  </a:lnTo>
                  <a:lnTo>
                    <a:pt x="72" y="214"/>
                  </a:lnTo>
                  <a:lnTo>
                    <a:pt x="60" y="215"/>
                  </a:lnTo>
                  <a:lnTo>
                    <a:pt x="60" y="215"/>
                  </a:lnTo>
                  <a:lnTo>
                    <a:pt x="48" y="214"/>
                  </a:lnTo>
                  <a:lnTo>
                    <a:pt x="37" y="212"/>
                  </a:lnTo>
                  <a:lnTo>
                    <a:pt x="27" y="206"/>
                  </a:lnTo>
                  <a:lnTo>
                    <a:pt x="19" y="198"/>
                  </a:lnTo>
                  <a:lnTo>
                    <a:pt x="19" y="198"/>
                  </a:lnTo>
                  <a:lnTo>
                    <a:pt x="10" y="188"/>
                  </a:lnTo>
                  <a:lnTo>
                    <a:pt x="4" y="175"/>
                  </a:lnTo>
                  <a:lnTo>
                    <a:pt x="2" y="159"/>
                  </a:lnTo>
                  <a:lnTo>
                    <a:pt x="0" y="142"/>
                  </a:lnTo>
                  <a:lnTo>
                    <a:pt x="0" y="142"/>
                  </a:lnTo>
                  <a:lnTo>
                    <a:pt x="2" y="124"/>
                  </a:lnTo>
                  <a:lnTo>
                    <a:pt x="4" y="109"/>
                  </a:lnTo>
                  <a:lnTo>
                    <a:pt x="10" y="95"/>
                  </a:lnTo>
                  <a:lnTo>
                    <a:pt x="17" y="84"/>
                  </a:lnTo>
                  <a:lnTo>
                    <a:pt x="27" y="74"/>
                  </a:lnTo>
                  <a:lnTo>
                    <a:pt x="37" y="66"/>
                  </a:lnTo>
                  <a:lnTo>
                    <a:pt x="50" y="62"/>
                  </a:lnTo>
                  <a:lnTo>
                    <a:pt x="64" y="62"/>
                  </a:lnTo>
                  <a:lnTo>
                    <a:pt x="64" y="62"/>
                  </a:lnTo>
                  <a:lnTo>
                    <a:pt x="76" y="62"/>
                  </a:lnTo>
                  <a:lnTo>
                    <a:pt x="85" y="66"/>
                  </a:lnTo>
                  <a:lnTo>
                    <a:pt x="95" y="70"/>
                  </a:lnTo>
                  <a:lnTo>
                    <a:pt x="103" y="78"/>
                  </a:lnTo>
                  <a:lnTo>
                    <a:pt x="103" y="37"/>
                  </a:lnTo>
                  <a:lnTo>
                    <a:pt x="103" y="37"/>
                  </a:lnTo>
                  <a:lnTo>
                    <a:pt x="103" y="21"/>
                  </a:lnTo>
                  <a:lnTo>
                    <a:pt x="101" y="18"/>
                  </a:lnTo>
                  <a:lnTo>
                    <a:pt x="99" y="14"/>
                  </a:lnTo>
                  <a:lnTo>
                    <a:pt x="97" y="12"/>
                  </a:lnTo>
                  <a:lnTo>
                    <a:pt x="93" y="10"/>
                  </a:lnTo>
                  <a:lnTo>
                    <a:pt x="81" y="8"/>
                  </a:lnTo>
                  <a:lnTo>
                    <a:pt x="81" y="2"/>
                  </a:lnTo>
                  <a:lnTo>
                    <a:pt x="138" y="0"/>
                  </a:lnTo>
                  <a:close/>
                  <a:moveTo>
                    <a:pt x="70" y="68"/>
                  </a:moveTo>
                  <a:lnTo>
                    <a:pt x="70" y="68"/>
                  </a:lnTo>
                  <a:lnTo>
                    <a:pt x="62" y="70"/>
                  </a:lnTo>
                  <a:lnTo>
                    <a:pt x="56" y="74"/>
                  </a:lnTo>
                  <a:lnTo>
                    <a:pt x="50" y="80"/>
                  </a:lnTo>
                  <a:lnTo>
                    <a:pt x="46" y="87"/>
                  </a:lnTo>
                  <a:lnTo>
                    <a:pt x="43" y="97"/>
                  </a:lnTo>
                  <a:lnTo>
                    <a:pt x="39" y="109"/>
                  </a:lnTo>
                  <a:lnTo>
                    <a:pt x="37" y="122"/>
                  </a:lnTo>
                  <a:lnTo>
                    <a:pt x="37" y="138"/>
                  </a:lnTo>
                  <a:lnTo>
                    <a:pt x="37" y="138"/>
                  </a:lnTo>
                  <a:lnTo>
                    <a:pt x="39" y="155"/>
                  </a:lnTo>
                  <a:lnTo>
                    <a:pt x="41" y="173"/>
                  </a:lnTo>
                  <a:lnTo>
                    <a:pt x="45" y="186"/>
                  </a:lnTo>
                  <a:lnTo>
                    <a:pt x="50" y="196"/>
                  </a:lnTo>
                  <a:lnTo>
                    <a:pt x="50" y="196"/>
                  </a:lnTo>
                  <a:lnTo>
                    <a:pt x="54" y="202"/>
                  </a:lnTo>
                  <a:lnTo>
                    <a:pt x="58" y="204"/>
                  </a:lnTo>
                  <a:lnTo>
                    <a:pt x="64" y="206"/>
                  </a:lnTo>
                  <a:lnTo>
                    <a:pt x="70" y="208"/>
                  </a:lnTo>
                  <a:lnTo>
                    <a:pt x="70" y="208"/>
                  </a:lnTo>
                  <a:lnTo>
                    <a:pt x="78" y="206"/>
                  </a:lnTo>
                  <a:lnTo>
                    <a:pt x="83" y="202"/>
                  </a:lnTo>
                  <a:lnTo>
                    <a:pt x="89" y="196"/>
                  </a:lnTo>
                  <a:lnTo>
                    <a:pt x="95" y="188"/>
                  </a:lnTo>
                  <a:lnTo>
                    <a:pt x="99" y="179"/>
                  </a:lnTo>
                  <a:lnTo>
                    <a:pt x="101" y="165"/>
                  </a:lnTo>
                  <a:lnTo>
                    <a:pt x="103" y="151"/>
                  </a:lnTo>
                  <a:lnTo>
                    <a:pt x="103" y="136"/>
                  </a:lnTo>
                  <a:lnTo>
                    <a:pt x="103" y="136"/>
                  </a:lnTo>
                  <a:lnTo>
                    <a:pt x="103" y="120"/>
                  </a:lnTo>
                  <a:lnTo>
                    <a:pt x="101" y="107"/>
                  </a:lnTo>
                  <a:lnTo>
                    <a:pt x="99" y="95"/>
                  </a:lnTo>
                  <a:lnTo>
                    <a:pt x="95" y="85"/>
                  </a:lnTo>
                  <a:lnTo>
                    <a:pt x="91" y="80"/>
                  </a:lnTo>
                  <a:lnTo>
                    <a:pt x="85" y="74"/>
                  </a:lnTo>
                  <a:lnTo>
                    <a:pt x="78" y="70"/>
                  </a:lnTo>
                  <a:lnTo>
                    <a:pt x="70" y="68"/>
                  </a:lnTo>
                  <a:lnTo>
                    <a:pt x="70"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2" name="Freeform 79">
              <a:extLst>
                <a:ext uri="{FF2B5EF4-FFF2-40B4-BE49-F238E27FC236}">
                  <a16:creationId xmlns:a16="http://schemas.microsoft.com/office/drawing/2014/main" id="{9187A782-126B-DC4E-A771-343F64C950FF}"/>
                </a:ext>
              </a:extLst>
            </p:cNvPr>
            <p:cNvSpPr>
              <a:spLocks noEditPoints="1"/>
            </p:cNvSpPr>
            <p:nvPr/>
          </p:nvSpPr>
          <p:spPr bwMode="auto">
            <a:xfrm>
              <a:off x="4988170" y="3690707"/>
              <a:ext cx="62618" cy="70967"/>
            </a:xfrm>
            <a:custGeom>
              <a:avLst/>
              <a:gdLst>
                <a:gd name="T0" fmla="*/ 36 w 135"/>
                <a:gd name="T1" fmla="*/ 70 h 153"/>
                <a:gd name="T2" fmla="*/ 40 w 135"/>
                <a:gd name="T3" fmla="*/ 105 h 153"/>
                <a:gd name="T4" fmla="*/ 44 w 135"/>
                <a:gd name="T5" fmla="*/ 115 h 153"/>
                <a:gd name="T6" fmla="*/ 60 w 135"/>
                <a:gd name="T7" fmla="*/ 136 h 153"/>
                <a:gd name="T8" fmla="*/ 81 w 135"/>
                <a:gd name="T9" fmla="*/ 142 h 153"/>
                <a:gd name="T10" fmla="*/ 95 w 135"/>
                <a:gd name="T11" fmla="*/ 140 h 153"/>
                <a:gd name="T12" fmla="*/ 120 w 135"/>
                <a:gd name="T13" fmla="*/ 124 h 153"/>
                <a:gd name="T14" fmla="*/ 135 w 135"/>
                <a:gd name="T15" fmla="*/ 115 h 153"/>
                <a:gd name="T16" fmla="*/ 130 w 135"/>
                <a:gd name="T17" fmla="*/ 124 h 153"/>
                <a:gd name="T18" fmla="*/ 116 w 135"/>
                <a:gd name="T19" fmla="*/ 140 h 153"/>
                <a:gd name="T20" fmla="*/ 102 w 135"/>
                <a:gd name="T21" fmla="*/ 148 h 153"/>
                <a:gd name="T22" fmla="*/ 83 w 135"/>
                <a:gd name="T23" fmla="*/ 153 h 153"/>
                <a:gd name="T24" fmla="*/ 73 w 135"/>
                <a:gd name="T25" fmla="*/ 153 h 153"/>
                <a:gd name="T26" fmla="*/ 42 w 135"/>
                <a:gd name="T27" fmla="*/ 148 h 153"/>
                <a:gd name="T28" fmla="*/ 21 w 135"/>
                <a:gd name="T29" fmla="*/ 132 h 153"/>
                <a:gd name="T30" fmla="*/ 5 w 135"/>
                <a:gd name="T31" fmla="*/ 109 h 153"/>
                <a:gd name="T32" fmla="*/ 0 w 135"/>
                <a:gd name="T33" fmla="*/ 78 h 153"/>
                <a:gd name="T34" fmla="*/ 2 w 135"/>
                <a:gd name="T35" fmla="*/ 60 h 153"/>
                <a:gd name="T36" fmla="*/ 11 w 135"/>
                <a:gd name="T37" fmla="*/ 31 h 153"/>
                <a:gd name="T38" fmla="*/ 31 w 135"/>
                <a:gd name="T39" fmla="*/ 12 h 153"/>
                <a:gd name="T40" fmla="*/ 56 w 135"/>
                <a:gd name="T41" fmla="*/ 0 h 153"/>
                <a:gd name="T42" fmla="*/ 71 w 135"/>
                <a:gd name="T43" fmla="*/ 0 h 153"/>
                <a:gd name="T44" fmla="*/ 91 w 135"/>
                <a:gd name="T45" fmla="*/ 2 h 153"/>
                <a:gd name="T46" fmla="*/ 106 w 135"/>
                <a:gd name="T47" fmla="*/ 8 h 153"/>
                <a:gd name="T48" fmla="*/ 120 w 135"/>
                <a:gd name="T49" fmla="*/ 20 h 153"/>
                <a:gd name="T50" fmla="*/ 128 w 135"/>
                <a:gd name="T51" fmla="*/ 37 h 153"/>
                <a:gd name="T52" fmla="*/ 132 w 135"/>
                <a:gd name="T53" fmla="*/ 51 h 153"/>
                <a:gd name="T54" fmla="*/ 36 w 135"/>
                <a:gd name="T55" fmla="*/ 70 h 153"/>
                <a:gd name="T56" fmla="*/ 99 w 135"/>
                <a:gd name="T57" fmla="*/ 62 h 153"/>
                <a:gd name="T58" fmla="*/ 95 w 135"/>
                <a:gd name="T59" fmla="*/ 27 h 153"/>
                <a:gd name="T60" fmla="*/ 89 w 135"/>
                <a:gd name="T61" fmla="*/ 18 h 153"/>
                <a:gd name="T62" fmla="*/ 77 w 135"/>
                <a:gd name="T63" fmla="*/ 8 h 153"/>
                <a:gd name="T64" fmla="*/ 69 w 135"/>
                <a:gd name="T65" fmla="*/ 6 h 153"/>
                <a:gd name="T66" fmla="*/ 54 w 135"/>
                <a:gd name="T67" fmla="*/ 12 h 153"/>
                <a:gd name="T68" fmla="*/ 42 w 135"/>
                <a:gd name="T69" fmla="*/ 31 h 153"/>
                <a:gd name="T70" fmla="*/ 38 w 135"/>
                <a:gd name="T71" fmla="*/ 45 h 153"/>
                <a:gd name="T72" fmla="*/ 99 w 135"/>
                <a:gd name="T73" fmla="*/ 6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53">
                  <a:moveTo>
                    <a:pt x="36" y="70"/>
                  </a:moveTo>
                  <a:lnTo>
                    <a:pt x="36" y="70"/>
                  </a:lnTo>
                  <a:lnTo>
                    <a:pt x="38" y="95"/>
                  </a:lnTo>
                  <a:lnTo>
                    <a:pt x="40" y="105"/>
                  </a:lnTo>
                  <a:lnTo>
                    <a:pt x="44" y="115"/>
                  </a:lnTo>
                  <a:lnTo>
                    <a:pt x="44" y="115"/>
                  </a:lnTo>
                  <a:lnTo>
                    <a:pt x="50" y="126"/>
                  </a:lnTo>
                  <a:lnTo>
                    <a:pt x="60" y="136"/>
                  </a:lnTo>
                  <a:lnTo>
                    <a:pt x="69" y="140"/>
                  </a:lnTo>
                  <a:lnTo>
                    <a:pt x="81" y="142"/>
                  </a:lnTo>
                  <a:lnTo>
                    <a:pt x="81" y="142"/>
                  </a:lnTo>
                  <a:lnTo>
                    <a:pt x="95" y="140"/>
                  </a:lnTo>
                  <a:lnTo>
                    <a:pt x="108" y="134"/>
                  </a:lnTo>
                  <a:lnTo>
                    <a:pt x="120" y="124"/>
                  </a:lnTo>
                  <a:lnTo>
                    <a:pt x="128" y="111"/>
                  </a:lnTo>
                  <a:lnTo>
                    <a:pt x="135" y="115"/>
                  </a:lnTo>
                  <a:lnTo>
                    <a:pt x="135" y="115"/>
                  </a:lnTo>
                  <a:lnTo>
                    <a:pt x="130" y="124"/>
                  </a:lnTo>
                  <a:lnTo>
                    <a:pt x="124" y="132"/>
                  </a:lnTo>
                  <a:lnTo>
                    <a:pt x="116" y="140"/>
                  </a:lnTo>
                  <a:lnTo>
                    <a:pt x="110" y="144"/>
                  </a:lnTo>
                  <a:lnTo>
                    <a:pt x="102" y="148"/>
                  </a:lnTo>
                  <a:lnTo>
                    <a:pt x="93" y="152"/>
                  </a:lnTo>
                  <a:lnTo>
                    <a:pt x="83" y="153"/>
                  </a:lnTo>
                  <a:lnTo>
                    <a:pt x="73" y="153"/>
                  </a:lnTo>
                  <a:lnTo>
                    <a:pt x="73" y="153"/>
                  </a:lnTo>
                  <a:lnTo>
                    <a:pt x="58" y="152"/>
                  </a:lnTo>
                  <a:lnTo>
                    <a:pt x="42" y="148"/>
                  </a:lnTo>
                  <a:lnTo>
                    <a:pt x="31" y="142"/>
                  </a:lnTo>
                  <a:lnTo>
                    <a:pt x="21" y="132"/>
                  </a:lnTo>
                  <a:lnTo>
                    <a:pt x="11" y="122"/>
                  </a:lnTo>
                  <a:lnTo>
                    <a:pt x="5" y="109"/>
                  </a:lnTo>
                  <a:lnTo>
                    <a:pt x="2" y="93"/>
                  </a:lnTo>
                  <a:lnTo>
                    <a:pt x="0" y="78"/>
                  </a:lnTo>
                  <a:lnTo>
                    <a:pt x="0" y="78"/>
                  </a:lnTo>
                  <a:lnTo>
                    <a:pt x="2" y="60"/>
                  </a:lnTo>
                  <a:lnTo>
                    <a:pt x="5" y="45"/>
                  </a:lnTo>
                  <a:lnTo>
                    <a:pt x="11" y="31"/>
                  </a:lnTo>
                  <a:lnTo>
                    <a:pt x="19" y="20"/>
                  </a:lnTo>
                  <a:lnTo>
                    <a:pt x="31" y="12"/>
                  </a:lnTo>
                  <a:lnTo>
                    <a:pt x="42" y="4"/>
                  </a:lnTo>
                  <a:lnTo>
                    <a:pt x="56" y="0"/>
                  </a:lnTo>
                  <a:lnTo>
                    <a:pt x="71" y="0"/>
                  </a:lnTo>
                  <a:lnTo>
                    <a:pt x="71" y="0"/>
                  </a:lnTo>
                  <a:lnTo>
                    <a:pt x="81" y="0"/>
                  </a:lnTo>
                  <a:lnTo>
                    <a:pt x="91" y="2"/>
                  </a:lnTo>
                  <a:lnTo>
                    <a:pt x="99" y="4"/>
                  </a:lnTo>
                  <a:lnTo>
                    <a:pt x="106" y="8"/>
                  </a:lnTo>
                  <a:lnTo>
                    <a:pt x="114" y="14"/>
                  </a:lnTo>
                  <a:lnTo>
                    <a:pt x="120" y="20"/>
                  </a:lnTo>
                  <a:lnTo>
                    <a:pt x="124" y="27"/>
                  </a:lnTo>
                  <a:lnTo>
                    <a:pt x="128" y="37"/>
                  </a:lnTo>
                  <a:lnTo>
                    <a:pt x="128" y="37"/>
                  </a:lnTo>
                  <a:lnTo>
                    <a:pt x="132" y="51"/>
                  </a:lnTo>
                  <a:lnTo>
                    <a:pt x="134" y="70"/>
                  </a:lnTo>
                  <a:lnTo>
                    <a:pt x="36" y="70"/>
                  </a:lnTo>
                  <a:close/>
                  <a:moveTo>
                    <a:pt x="99" y="62"/>
                  </a:moveTo>
                  <a:lnTo>
                    <a:pt x="99" y="62"/>
                  </a:lnTo>
                  <a:lnTo>
                    <a:pt x="97" y="41"/>
                  </a:lnTo>
                  <a:lnTo>
                    <a:pt x="95" y="27"/>
                  </a:lnTo>
                  <a:lnTo>
                    <a:pt x="95" y="27"/>
                  </a:lnTo>
                  <a:lnTo>
                    <a:pt x="89" y="18"/>
                  </a:lnTo>
                  <a:lnTo>
                    <a:pt x="83" y="12"/>
                  </a:lnTo>
                  <a:lnTo>
                    <a:pt x="77" y="8"/>
                  </a:lnTo>
                  <a:lnTo>
                    <a:pt x="69" y="6"/>
                  </a:lnTo>
                  <a:lnTo>
                    <a:pt x="69" y="6"/>
                  </a:lnTo>
                  <a:lnTo>
                    <a:pt x="62" y="8"/>
                  </a:lnTo>
                  <a:lnTo>
                    <a:pt x="54" y="12"/>
                  </a:lnTo>
                  <a:lnTo>
                    <a:pt x="48" y="20"/>
                  </a:lnTo>
                  <a:lnTo>
                    <a:pt x="42" y="31"/>
                  </a:lnTo>
                  <a:lnTo>
                    <a:pt x="42" y="31"/>
                  </a:lnTo>
                  <a:lnTo>
                    <a:pt x="38" y="45"/>
                  </a:lnTo>
                  <a:lnTo>
                    <a:pt x="36" y="62"/>
                  </a:lnTo>
                  <a:lnTo>
                    <a:pt x="99" y="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3" name="Freeform 80">
              <a:extLst>
                <a:ext uri="{FF2B5EF4-FFF2-40B4-BE49-F238E27FC236}">
                  <a16:creationId xmlns:a16="http://schemas.microsoft.com/office/drawing/2014/main" id="{0290EB76-812A-9549-966B-E8B9036493E1}"/>
                </a:ext>
              </a:extLst>
            </p:cNvPr>
            <p:cNvSpPr>
              <a:spLocks/>
            </p:cNvSpPr>
            <p:nvPr/>
          </p:nvSpPr>
          <p:spPr bwMode="auto">
            <a:xfrm>
              <a:off x="5061920" y="3690707"/>
              <a:ext cx="47775" cy="70967"/>
            </a:xfrm>
            <a:custGeom>
              <a:avLst/>
              <a:gdLst>
                <a:gd name="T0" fmla="*/ 11 w 103"/>
                <a:gd name="T1" fmla="*/ 101 h 153"/>
                <a:gd name="T2" fmla="*/ 15 w 103"/>
                <a:gd name="T3" fmla="*/ 117 h 153"/>
                <a:gd name="T4" fmla="*/ 21 w 103"/>
                <a:gd name="T5" fmla="*/ 130 h 153"/>
                <a:gd name="T6" fmla="*/ 35 w 103"/>
                <a:gd name="T7" fmla="*/ 142 h 153"/>
                <a:gd name="T8" fmla="*/ 52 w 103"/>
                <a:gd name="T9" fmla="*/ 148 h 153"/>
                <a:gd name="T10" fmla="*/ 64 w 103"/>
                <a:gd name="T11" fmla="*/ 146 h 153"/>
                <a:gd name="T12" fmla="*/ 77 w 103"/>
                <a:gd name="T13" fmla="*/ 132 h 153"/>
                <a:gd name="T14" fmla="*/ 79 w 103"/>
                <a:gd name="T15" fmla="*/ 122 h 153"/>
                <a:gd name="T16" fmla="*/ 72 w 103"/>
                <a:gd name="T17" fmla="*/ 105 h 153"/>
                <a:gd name="T18" fmla="*/ 41 w 103"/>
                <a:gd name="T19" fmla="*/ 88 h 153"/>
                <a:gd name="T20" fmla="*/ 21 w 103"/>
                <a:gd name="T21" fmla="*/ 78 h 153"/>
                <a:gd name="T22" fmla="*/ 9 w 103"/>
                <a:gd name="T23" fmla="*/ 68 h 153"/>
                <a:gd name="T24" fmla="*/ 2 w 103"/>
                <a:gd name="T25" fmla="*/ 56 h 153"/>
                <a:gd name="T26" fmla="*/ 0 w 103"/>
                <a:gd name="T27" fmla="*/ 43 h 153"/>
                <a:gd name="T28" fmla="*/ 0 w 103"/>
                <a:gd name="T29" fmla="*/ 33 h 153"/>
                <a:gd name="T30" fmla="*/ 8 w 103"/>
                <a:gd name="T31" fmla="*/ 18 h 153"/>
                <a:gd name="T32" fmla="*/ 21 w 103"/>
                <a:gd name="T33" fmla="*/ 6 h 153"/>
                <a:gd name="T34" fmla="*/ 41 w 103"/>
                <a:gd name="T35" fmla="*/ 0 h 153"/>
                <a:gd name="T36" fmla="*/ 52 w 103"/>
                <a:gd name="T37" fmla="*/ 0 h 153"/>
                <a:gd name="T38" fmla="*/ 72 w 103"/>
                <a:gd name="T39" fmla="*/ 2 h 153"/>
                <a:gd name="T40" fmla="*/ 83 w 103"/>
                <a:gd name="T41" fmla="*/ 4 h 153"/>
                <a:gd name="T42" fmla="*/ 97 w 103"/>
                <a:gd name="T43" fmla="*/ 0 h 153"/>
                <a:gd name="T44" fmla="*/ 83 w 103"/>
                <a:gd name="T45" fmla="*/ 49 h 153"/>
                <a:gd name="T46" fmla="*/ 81 w 103"/>
                <a:gd name="T47" fmla="*/ 31 h 153"/>
                <a:gd name="T48" fmla="*/ 74 w 103"/>
                <a:gd name="T49" fmla="*/ 18 h 153"/>
                <a:gd name="T50" fmla="*/ 64 w 103"/>
                <a:gd name="T51" fmla="*/ 8 h 153"/>
                <a:gd name="T52" fmla="*/ 50 w 103"/>
                <a:gd name="T53" fmla="*/ 6 h 153"/>
                <a:gd name="T54" fmla="*/ 41 w 103"/>
                <a:gd name="T55" fmla="*/ 8 h 153"/>
                <a:gd name="T56" fmla="*/ 27 w 103"/>
                <a:gd name="T57" fmla="*/ 20 h 153"/>
                <a:gd name="T58" fmla="*/ 25 w 103"/>
                <a:gd name="T59" fmla="*/ 29 h 153"/>
                <a:gd name="T60" fmla="*/ 27 w 103"/>
                <a:gd name="T61" fmla="*/ 39 h 153"/>
                <a:gd name="T62" fmla="*/ 35 w 103"/>
                <a:gd name="T63" fmla="*/ 47 h 153"/>
                <a:gd name="T64" fmla="*/ 66 w 103"/>
                <a:gd name="T65" fmla="*/ 62 h 153"/>
                <a:gd name="T66" fmla="*/ 83 w 103"/>
                <a:gd name="T67" fmla="*/ 72 h 153"/>
                <a:gd name="T68" fmla="*/ 99 w 103"/>
                <a:gd name="T69" fmla="*/ 88 h 153"/>
                <a:gd name="T70" fmla="*/ 103 w 103"/>
                <a:gd name="T71" fmla="*/ 107 h 153"/>
                <a:gd name="T72" fmla="*/ 103 w 103"/>
                <a:gd name="T73" fmla="*/ 117 h 153"/>
                <a:gd name="T74" fmla="*/ 95 w 103"/>
                <a:gd name="T75" fmla="*/ 134 h 153"/>
                <a:gd name="T76" fmla="*/ 83 w 103"/>
                <a:gd name="T77" fmla="*/ 146 h 153"/>
                <a:gd name="T78" fmla="*/ 64 w 103"/>
                <a:gd name="T79" fmla="*/ 153 h 153"/>
                <a:gd name="T80" fmla="*/ 52 w 103"/>
                <a:gd name="T81" fmla="*/ 153 h 153"/>
                <a:gd name="T82" fmla="*/ 25 w 103"/>
                <a:gd name="T83" fmla="*/ 150 h 153"/>
                <a:gd name="T84" fmla="*/ 13 w 103"/>
                <a:gd name="T85" fmla="*/ 150 h 153"/>
                <a:gd name="T86" fmla="*/ 0 w 103"/>
                <a:gd name="T8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 h="153">
                  <a:moveTo>
                    <a:pt x="2" y="101"/>
                  </a:moveTo>
                  <a:lnTo>
                    <a:pt x="11" y="101"/>
                  </a:lnTo>
                  <a:lnTo>
                    <a:pt x="11" y="101"/>
                  </a:lnTo>
                  <a:lnTo>
                    <a:pt x="15" y="117"/>
                  </a:lnTo>
                  <a:lnTo>
                    <a:pt x="21" y="130"/>
                  </a:lnTo>
                  <a:lnTo>
                    <a:pt x="21" y="130"/>
                  </a:lnTo>
                  <a:lnTo>
                    <a:pt x="27" y="138"/>
                  </a:lnTo>
                  <a:lnTo>
                    <a:pt x="35" y="142"/>
                  </a:lnTo>
                  <a:lnTo>
                    <a:pt x="42" y="146"/>
                  </a:lnTo>
                  <a:lnTo>
                    <a:pt x="52" y="148"/>
                  </a:lnTo>
                  <a:lnTo>
                    <a:pt x="52" y="148"/>
                  </a:lnTo>
                  <a:lnTo>
                    <a:pt x="64" y="146"/>
                  </a:lnTo>
                  <a:lnTo>
                    <a:pt x="72" y="140"/>
                  </a:lnTo>
                  <a:lnTo>
                    <a:pt x="77" y="132"/>
                  </a:lnTo>
                  <a:lnTo>
                    <a:pt x="79" y="122"/>
                  </a:lnTo>
                  <a:lnTo>
                    <a:pt x="79" y="122"/>
                  </a:lnTo>
                  <a:lnTo>
                    <a:pt x="77" y="113"/>
                  </a:lnTo>
                  <a:lnTo>
                    <a:pt x="72" y="105"/>
                  </a:lnTo>
                  <a:lnTo>
                    <a:pt x="60" y="97"/>
                  </a:lnTo>
                  <a:lnTo>
                    <a:pt x="41" y="88"/>
                  </a:lnTo>
                  <a:lnTo>
                    <a:pt x="41" y="88"/>
                  </a:lnTo>
                  <a:lnTo>
                    <a:pt x="21" y="78"/>
                  </a:lnTo>
                  <a:lnTo>
                    <a:pt x="9" y="68"/>
                  </a:lnTo>
                  <a:lnTo>
                    <a:pt x="9" y="68"/>
                  </a:lnTo>
                  <a:lnTo>
                    <a:pt x="6" y="64"/>
                  </a:lnTo>
                  <a:lnTo>
                    <a:pt x="2" y="56"/>
                  </a:lnTo>
                  <a:lnTo>
                    <a:pt x="0" y="51"/>
                  </a:lnTo>
                  <a:lnTo>
                    <a:pt x="0" y="43"/>
                  </a:lnTo>
                  <a:lnTo>
                    <a:pt x="0" y="43"/>
                  </a:lnTo>
                  <a:lnTo>
                    <a:pt x="0" y="33"/>
                  </a:lnTo>
                  <a:lnTo>
                    <a:pt x="4" y="25"/>
                  </a:lnTo>
                  <a:lnTo>
                    <a:pt x="8" y="18"/>
                  </a:lnTo>
                  <a:lnTo>
                    <a:pt x="13" y="12"/>
                  </a:lnTo>
                  <a:lnTo>
                    <a:pt x="21" y="6"/>
                  </a:lnTo>
                  <a:lnTo>
                    <a:pt x="31" y="2"/>
                  </a:lnTo>
                  <a:lnTo>
                    <a:pt x="41" y="0"/>
                  </a:lnTo>
                  <a:lnTo>
                    <a:pt x="52" y="0"/>
                  </a:lnTo>
                  <a:lnTo>
                    <a:pt x="52" y="0"/>
                  </a:lnTo>
                  <a:lnTo>
                    <a:pt x="72" y="2"/>
                  </a:lnTo>
                  <a:lnTo>
                    <a:pt x="72" y="2"/>
                  </a:lnTo>
                  <a:lnTo>
                    <a:pt x="83" y="4"/>
                  </a:lnTo>
                  <a:lnTo>
                    <a:pt x="83" y="4"/>
                  </a:lnTo>
                  <a:lnTo>
                    <a:pt x="89" y="2"/>
                  </a:lnTo>
                  <a:lnTo>
                    <a:pt x="97" y="0"/>
                  </a:lnTo>
                  <a:lnTo>
                    <a:pt x="95" y="49"/>
                  </a:lnTo>
                  <a:lnTo>
                    <a:pt x="83" y="49"/>
                  </a:lnTo>
                  <a:lnTo>
                    <a:pt x="83" y="49"/>
                  </a:lnTo>
                  <a:lnTo>
                    <a:pt x="81" y="31"/>
                  </a:lnTo>
                  <a:lnTo>
                    <a:pt x="77" y="23"/>
                  </a:lnTo>
                  <a:lnTo>
                    <a:pt x="74" y="18"/>
                  </a:lnTo>
                  <a:lnTo>
                    <a:pt x="70" y="12"/>
                  </a:lnTo>
                  <a:lnTo>
                    <a:pt x="64" y="8"/>
                  </a:lnTo>
                  <a:lnTo>
                    <a:pt x="58" y="6"/>
                  </a:lnTo>
                  <a:lnTo>
                    <a:pt x="50" y="6"/>
                  </a:lnTo>
                  <a:lnTo>
                    <a:pt x="50" y="6"/>
                  </a:lnTo>
                  <a:lnTo>
                    <a:pt x="41" y="8"/>
                  </a:lnTo>
                  <a:lnTo>
                    <a:pt x="33" y="12"/>
                  </a:lnTo>
                  <a:lnTo>
                    <a:pt x="27" y="20"/>
                  </a:lnTo>
                  <a:lnTo>
                    <a:pt x="25" y="29"/>
                  </a:lnTo>
                  <a:lnTo>
                    <a:pt x="25" y="29"/>
                  </a:lnTo>
                  <a:lnTo>
                    <a:pt x="25" y="33"/>
                  </a:lnTo>
                  <a:lnTo>
                    <a:pt x="27" y="39"/>
                  </a:lnTo>
                  <a:lnTo>
                    <a:pt x="35" y="47"/>
                  </a:lnTo>
                  <a:lnTo>
                    <a:pt x="35" y="47"/>
                  </a:lnTo>
                  <a:lnTo>
                    <a:pt x="42" y="51"/>
                  </a:lnTo>
                  <a:lnTo>
                    <a:pt x="66" y="62"/>
                  </a:lnTo>
                  <a:lnTo>
                    <a:pt x="66" y="62"/>
                  </a:lnTo>
                  <a:lnTo>
                    <a:pt x="83" y="72"/>
                  </a:lnTo>
                  <a:lnTo>
                    <a:pt x="95" y="82"/>
                  </a:lnTo>
                  <a:lnTo>
                    <a:pt x="99" y="88"/>
                  </a:lnTo>
                  <a:lnTo>
                    <a:pt x="101" y="93"/>
                  </a:lnTo>
                  <a:lnTo>
                    <a:pt x="103" y="107"/>
                  </a:lnTo>
                  <a:lnTo>
                    <a:pt x="103" y="107"/>
                  </a:lnTo>
                  <a:lnTo>
                    <a:pt x="103" y="117"/>
                  </a:lnTo>
                  <a:lnTo>
                    <a:pt x="99" y="126"/>
                  </a:lnTo>
                  <a:lnTo>
                    <a:pt x="95" y="134"/>
                  </a:lnTo>
                  <a:lnTo>
                    <a:pt x="89" y="142"/>
                  </a:lnTo>
                  <a:lnTo>
                    <a:pt x="83" y="146"/>
                  </a:lnTo>
                  <a:lnTo>
                    <a:pt x="74" y="150"/>
                  </a:lnTo>
                  <a:lnTo>
                    <a:pt x="64" y="153"/>
                  </a:lnTo>
                  <a:lnTo>
                    <a:pt x="52" y="153"/>
                  </a:lnTo>
                  <a:lnTo>
                    <a:pt x="52" y="153"/>
                  </a:lnTo>
                  <a:lnTo>
                    <a:pt x="42" y="153"/>
                  </a:lnTo>
                  <a:lnTo>
                    <a:pt x="25" y="150"/>
                  </a:lnTo>
                  <a:lnTo>
                    <a:pt x="25" y="150"/>
                  </a:lnTo>
                  <a:lnTo>
                    <a:pt x="13" y="150"/>
                  </a:lnTo>
                  <a:lnTo>
                    <a:pt x="13" y="150"/>
                  </a:lnTo>
                  <a:lnTo>
                    <a:pt x="0" y="152"/>
                  </a:lnTo>
                  <a:lnTo>
                    <a:pt x="2" y="1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4" name="Freeform 81">
              <a:extLst>
                <a:ext uri="{FF2B5EF4-FFF2-40B4-BE49-F238E27FC236}">
                  <a16:creationId xmlns:a16="http://schemas.microsoft.com/office/drawing/2014/main" id="{BF47AD40-B033-724B-9341-C79F7FBA7F7B}"/>
                </a:ext>
              </a:extLst>
            </p:cNvPr>
            <p:cNvSpPr>
              <a:spLocks noEditPoints="1"/>
            </p:cNvSpPr>
            <p:nvPr/>
          </p:nvSpPr>
          <p:spPr bwMode="auto">
            <a:xfrm>
              <a:off x="5120363" y="3661021"/>
              <a:ext cx="36179" cy="99261"/>
            </a:xfrm>
            <a:custGeom>
              <a:avLst/>
              <a:gdLst>
                <a:gd name="T0" fmla="*/ 58 w 78"/>
                <a:gd name="T1" fmla="*/ 64 h 214"/>
                <a:gd name="T2" fmla="*/ 58 w 78"/>
                <a:gd name="T3" fmla="*/ 64 h 214"/>
                <a:gd name="T4" fmla="*/ 56 w 78"/>
                <a:gd name="T5" fmla="*/ 119 h 214"/>
                <a:gd name="T6" fmla="*/ 56 w 78"/>
                <a:gd name="T7" fmla="*/ 179 h 214"/>
                <a:gd name="T8" fmla="*/ 56 w 78"/>
                <a:gd name="T9" fmla="*/ 179 h 214"/>
                <a:gd name="T10" fmla="*/ 56 w 78"/>
                <a:gd name="T11" fmla="*/ 194 h 214"/>
                <a:gd name="T12" fmla="*/ 58 w 78"/>
                <a:gd name="T13" fmla="*/ 198 h 214"/>
                <a:gd name="T14" fmla="*/ 60 w 78"/>
                <a:gd name="T15" fmla="*/ 202 h 214"/>
                <a:gd name="T16" fmla="*/ 62 w 78"/>
                <a:gd name="T17" fmla="*/ 204 h 214"/>
                <a:gd name="T18" fmla="*/ 66 w 78"/>
                <a:gd name="T19" fmla="*/ 206 h 214"/>
                <a:gd name="T20" fmla="*/ 78 w 78"/>
                <a:gd name="T21" fmla="*/ 206 h 214"/>
                <a:gd name="T22" fmla="*/ 78 w 78"/>
                <a:gd name="T23" fmla="*/ 214 h 214"/>
                <a:gd name="T24" fmla="*/ 0 w 78"/>
                <a:gd name="T25" fmla="*/ 214 h 214"/>
                <a:gd name="T26" fmla="*/ 0 w 78"/>
                <a:gd name="T27" fmla="*/ 206 h 214"/>
                <a:gd name="T28" fmla="*/ 0 w 78"/>
                <a:gd name="T29" fmla="*/ 206 h 214"/>
                <a:gd name="T30" fmla="*/ 12 w 78"/>
                <a:gd name="T31" fmla="*/ 206 h 214"/>
                <a:gd name="T32" fmla="*/ 15 w 78"/>
                <a:gd name="T33" fmla="*/ 204 h 214"/>
                <a:gd name="T34" fmla="*/ 17 w 78"/>
                <a:gd name="T35" fmla="*/ 202 h 214"/>
                <a:gd name="T36" fmla="*/ 19 w 78"/>
                <a:gd name="T37" fmla="*/ 198 h 214"/>
                <a:gd name="T38" fmla="*/ 21 w 78"/>
                <a:gd name="T39" fmla="*/ 194 h 214"/>
                <a:gd name="T40" fmla="*/ 21 w 78"/>
                <a:gd name="T41" fmla="*/ 179 h 214"/>
                <a:gd name="T42" fmla="*/ 21 w 78"/>
                <a:gd name="T43" fmla="*/ 101 h 214"/>
                <a:gd name="T44" fmla="*/ 21 w 78"/>
                <a:gd name="T45" fmla="*/ 101 h 214"/>
                <a:gd name="T46" fmla="*/ 21 w 78"/>
                <a:gd name="T47" fmla="*/ 87 h 214"/>
                <a:gd name="T48" fmla="*/ 19 w 78"/>
                <a:gd name="T49" fmla="*/ 78 h 214"/>
                <a:gd name="T50" fmla="*/ 15 w 78"/>
                <a:gd name="T51" fmla="*/ 76 h 214"/>
                <a:gd name="T52" fmla="*/ 12 w 78"/>
                <a:gd name="T53" fmla="*/ 76 h 214"/>
                <a:gd name="T54" fmla="*/ 0 w 78"/>
                <a:gd name="T55" fmla="*/ 74 h 214"/>
                <a:gd name="T56" fmla="*/ 0 w 78"/>
                <a:gd name="T57" fmla="*/ 68 h 214"/>
                <a:gd name="T58" fmla="*/ 58 w 78"/>
                <a:gd name="T59" fmla="*/ 64 h 214"/>
                <a:gd name="T60" fmla="*/ 39 w 78"/>
                <a:gd name="T61" fmla="*/ 0 h 214"/>
                <a:gd name="T62" fmla="*/ 39 w 78"/>
                <a:gd name="T63" fmla="*/ 0 h 214"/>
                <a:gd name="T64" fmla="*/ 47 w 78"/>
                <a:gd name="T65" fmla="*/ 2 h 214"/>
                <a:gd name="T66" fmla="*/ 54 w 78"/>
                <a:gd name="T67" fmla="*/ 6 h 214"/>
                <a:gd name="T68" fmla="*/ 58 w 78"/>
                <a:gd name="T69" fmla="*/ 12 h 214"/>
                <a:gd name="T70" fmla="*/ 60 w 78"/>
                <a:gd name="T71" fmla="*/ 20 h 214"/>
                <a:gd name="T72" fmla="*/ 60 w 78"/>
                <a:gd name="T73" fmla="*/ 20 h 214"/>
                <a:gd name="T74" fmla="*/ 58 w 78"/>
                <a:gd name="T75" fmla="*/ 27 h 214"/>
                <a:gd name="T76" fmla="*/ 54 w 78"/>
                <a:gd name="T77" fmla="*/ 33 h 214"/>
                <a:gd name="T78" fmla="*/ 47 w 78"/>
                <a:gd name="T79" fmla="*/ 39 h 214"/>
                <a:gd name="T80" fmla="*/ 39 w 78"/>
                <a:gd name="T81" fmla="*/ 39 h 214"/>
                <a:gd name="T82" fmla="*/ 39 w 78"/>
                <a:gd name="T83" fmla="*/ 39 h 214"/>
                <a:gd name="T84" fmla="*/ 31 w 78"/>
                <a:gd name="T85" fmla="*/ 39 h 214"/>
                <a:gd name="T86" fmla="*/ 25 w 78"/>
                <a:gd name="T87" fmla="*/ 33 h 214"/>
                <a:gd name="T88" fmla="*/ 21 w 78"/>
                <a:gd name="T89" fmla="*/ 27 h 214"/>
                <a:gd name="T90" fmla="*/ 19 w 78"/>
                <a:gd name="T91" fmla="*/ 20 h 214"/>
                <a:gd name="T92" fmla="*/ 19 w 78"/>
                <a:gd name="T93" fmla="*/ 20 h 214"/>
                <a:gd name="T94" fmla="*/ 21 w 78"/>
                <a:gd name="T95" fmla="*/ 12 h 214"/>
                <a:gd name="T96" fmla="*/ 25 w 78"/>
                <a:gd name="T97" fmla="*/ 6 h 214"/>
                <a:gd name="T98" fmla="*/ 31 w 78"/>
                <a:gd name="T99" fmla="*/ 2 h 214"/>
                <a:gd name="T100" fmla="*/ 39 w 78"/>
                <a:gd name="T101" fmla="*/ 0 h 214"/>
                <a:gd name="T102" fmla="*/ 39 w 78"/>
                <a:gd name="T10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 h="214">
                  <a:moveTo>
                    <a:pt x="58" y="64"/>
                  </a:moveTo>
                  <a:lnTo>
                    <a:pt x="58" y="64"/>
                  </a:lnTo>
                  <a:lnTo>
                    <a:pt x="56" y="119"/>
                  </a:lnTo>
                  <a:lnTo>
                    <a:pt x="56" y="179"/>
                  </a:lnTo>
                  <a:lnTo>
                    <a:pt x="56" y="179"/>
                  </a:lnTo>
                  <a:lnTo>
                    <a:pt x="56" y="194"/>
                  </a:lnTo>
                  <a:lnTo>
                    <a:pt x="58" y="198"/>
                  </a:lnTo>
                  <a:lnTo>
                    <a:pt x="60" y="202"/>
                  </a:lnTo>
                  <a:lnTo>
                    <a:pt x="62" y="204"/>
                  </a:lnTo>
                  <a:lnTo>
                    <a:pt x="66" y="206"/>
                  </a:lnTo>
                  <a:lnTo>
                    <a:pt x="78" y="206"/>
                  </a:lnTo>
                  <a:lnTo>
                    <a:pt x="78" y="214"/>
                  </a:lnTo>
                  <a:lnTo>
                    <a:pt x="0" y="214"/>
                  </a:lnTo>
                  <a:lnTo>
                    <a:pt x="0" y="206"/>
                  </a:lnTo>
                  <a:lnTo>
                    <a:pt x="0" y="206"/>
                  </a:lnTo>
                  <a:lnTo>
                    <a:pt x="12" y="206"/>
                  </a:lnTo>
                  <a:lnTo>
                    <a:pt x="15" y="204"/>
                  </a:lnTo>
                  <a:lnTo>
                    <a:pt x="17" y="202"/>
                  </a:lnTo>
                  <a:lnTo>
                    <a:pt x="19" y="198"/>
                  </a:lnTo>
                  <a:lnTo>
                    <a:pt x="21" y="194"/>
                  </a:lnTo>
                  <a:lnTo>
                    <a:pt x="21" y="179"/>
                  </a:lnTo>
                  <a:lnTo>
                    <a:pt x="21" y="101"/>
                  </a:lnTo>
                  <a:lnTo>
                    <a:pt x="21" y="101"/>
                  </a:lnTo>
                  <a:lnTo>
                    <a:pt x="21" y="87"/>
                  </a:lnTo>
                  <a:lnTo>
                    <a:pt x="19" y="78"/>
                  </a:lnTo>
                  <a:lnTo>
                    <a:pt x="15" y="76"/>
                  </a:lnTo>
                  <a:lnTo>
                    <a:pt x="12" y="76"/>
                  </a:lnTo>
                  <a:lnTo>
                    <a:pt x="0" y="74"/>
                  </a:lnTo>
                  <a:lnTo>
                    <a:pt x="0" y="68"/>
                  </a:lnTo>
                  <a:lnTo>
                    <a:pt x="58" y="64"/>
                  </a:lnTo>
                  <a:close/>
                  <a:moveTo>
                    <a:pt x="39" y="0"/>
                  </a:moveTo>
                  <a:lnTo>
                    <a:pt x="39" y="0"/>
                  </a:lnTo>
                  <a:lnTo>
                    <a:pt x="47" y="2"/>
                  </a:lnTo>
                  <a:lnTo>
                    <a:pt x="54" y="6"/>
                  </a:lnTo>
                  <a:lnTo>
                    <a:pt x="58" y="12"/>
                  </a:lnTo>
                  <a:lnTo>
                    <a:pt x="60" y="20"/>
                  </a:lnTo>
                  <a:lnTo>
                    <a:pt x="60" y="20"/>
                  </a:lnTo>
                  <a:lnTo>
                    <a:pt x="58" y="27"/>
                  </a:lnTo>
                  <a:lnTo>
                    <a:pt x="54" y="33"/>
                  </a:lnTo>
                  <a:lnTo>
                    <a:pt x="47" y="39"/>
                  </a:lnTo>
                  <a:lnTo>
                    <a:pt x="39" y="39"/>
                  </a:lnTo>
                  <a:lnTo>
                    <a:pt x="39" y="39"/>
                  </a:lnTo>
                  <a:lnTo>
                    <a:pt x="31" y="39"/>
                  </a:lnTo>
                  <a:lnTo>
                    <a:pt x="25" y="33"/>
                  </a:lnTo>
                  <a:lnTo>
                    <a:pt x="21" y="27"/>
                  </a:lnTo>
                  <a:lnTo>
                    <a:pt x="19" y="20"/>
                  </a:lnTo>
                  <a:lnTo>
                    <a:pt x="19" y="20"/>
                  </a:lnTo>
                  <a:lnTo>
                    <a:pt x="21" y="12"/>
                  </a:lnTo>
                  <a:lnTo>
                    <a:pt x="25" y="6"/>
                  </a:lnTo>
                  <a:lnTo>
                    <a:pt x="31" y="2"/>
                  </a:lnTo>
                  <a:lnTo>
                    <a:pt x="39" y="0"/>
                  </a:lnTo>
                  <a:lnTo>
                    <a:pt x="3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5" name="Freeform 82">
              <a:extLst>
                <a:ext uri="{FF2B5EF4-FFF2-40B4-BE49-F238E27FC236}">
                  <a16:creationId xmlns:a16="http://schemas.microsoft.com/office/drawing/2014/main" id="{DF23C770-5A6C-794B-BBC1-A570466CC351}"/>
                </a:ext>
              </a:extLst>
            </p:cNvPr>
            <p:cNvSpPr>
              <a:spLocks noEditPoints="1"/>
            </p:cNvSpPr>
            <p:nvPr/>
          </p:nvSpPr>
          <p:spPr bwMode="auto">
            <a:xfrm>
              <a:off x="5165355" y="3690707"/>
              <a:ext cx="64009" cy="98333"/>
            </a:xfrm>
            <a:custGeom>
              <a:avLst/>
              <a:gdLst>
                <a:gd name="T0" fmla="*/ 105 w 138"/>
                <a:gd name="T1" fmla="*/ 128 h 212"/>
                <a:gd name="T2" fmla="*/ 122 w 138"/>
                <a:gd name="T3" fmla="*/ 132 h 212"/>
                <a:gd name="T4" fmla="*/ 138 w 138"/>
                <a:gd name="T5" fmla="*/ 152 h 212"/>
                <a:gd name="T6" fmla="*/ 138 w 138"/>
                <a:gd name="T7" fmla="*/ 173 h 212"/>
                <a:gd name="T8" fmla="*/ 118 w 138"/>
                <a:gd name="T9" fmla="*/ 198 h 212"/>
                <a:gd name="T10" fmla="*/ 95 w 138"/>
                <a:gd name="T11" fmla="*/ 208 h 212"/>
                <a:gd name="T12" fmla="*/ 64 w 138"/>
                <a:gd name="T13" fmla="*/ 212 h 212"/>
                <a:gd name="T14" fmla="*/ 25 w 138"/>
                <a:gd name="T15" fmla="*/ 206 h 212"/>
                <a:gd name="T16" fmla="*/ 4 w 138"/>
                <a:gd name="T17" fmla="*/ 192 h 212"/>
                <a:gd name="T18" fmla="*/ 0 w 138"/>
                <a:gd name="T19" fmla="*/ 177 h 212"/>
                <a:gd name="T20" fmla="*/ 12 w 138"/>
                <a:gd name="T21" fmla="*/ 159 h 212"/>
                <a:gd name="T22" fmla="*/ 15 w 138"/>
                <a:gd name="T23" fmla="*/ 148 h 212"/>
                <a:gd name="T24" fmla="*/ 4 w 138"/>
                <a:gd name="T25" fmla="*/ 134 h 212"/>
                <a:gd name="T26" fmla="*/ 4 w 138"/>
                <a:gd name="T27" fmla="*/ 119 h 212"/>
                <a:gd name="T28" fmla="*/ 17 w 138"/>
                <a:gd name="T29" fmla="*/ 105 h 212"/>
                <a:gd name="T30" fmla="*/ 21 w 138"/>
                <a:gd name="T31" fmla="*/ 89 h 212"/>
                <a:gd name="T32" fmla="*/ 10 w 138"/>
                <a:gd name="T33" fmla="*/ 80 h 212"/>
                <a:gd name="T34" fmla="*/ 4 w 138"/>
                <a:gd name="T35" fmla="*/ 53 h 212"/>
                <a:gd name="T36" fmla="*/ 8 w 138"/>
                <a:gd name="T37" fmla="*/ 31 h 212"/>
                <a:gd name="T38" fmla="*/ 29 w 138"/>
                <a:gd name="T39" fmla="*/ 8 h 212"/>
                <a:gd name="T40" fmla="*/ 64 w 138"/>
                <a:gd name="T41" fmla="*/ 0 h 212"/>
                <a:gd name="T42" fmla="*/ 85 w 138"/>
                <a:gd name="T43" fmla="*/ 2 h 212"/>
                <a:gd name="T44" fmla="*/ 136 w 138"/>
                <a:gd name="T45" fmla="*/ 2 h 212"/>
                <a:gd name="T46" fmla="*/ 109 w 138"/>
                <a:gd name="T47" fmla="*/ 14 h 212"/>
                <a:gd name="T48" fmla="*/ 124 w 138"/>
                <a:gd name="T49" fmla="*/ 41 h 212"/>
                <a:gd name="T50" fmla="*/ 122 w 138"/>
                <a:gd name="T51" fmla="*/ 62 h 212"/>
                <a:gd name="T52" fmla="*/ 107 w 138"/>
                <a:gd name="T53" fmla="*/ 89 h 212"/>
                <a:gd name="T54" fmla="*/ 89 w 138"/>
                <a:gd name="T55" fmla="*/ 99 h 212"/>
                <a:gd name="T56" fmla="*/ 66 w 138"/>
                <a:gd name="T57" fmla="*/ 103 h 212"/>
                <a:gd name="T58" fmla="*/ 41 w 138"/>
                <a:gd name="T59" fmla="*/ 99 h 212"/>
                <a:gd name="T60" fmla="*/ 27 w 138"/>
                <a:gd name="T61" fmla="*/ 115 h 212"/>
                <a:gd name="T62" fmla="*/ 35 w 138"/>
                <a:gd name="T63" fmla="*/ 124 h 212"/>
                <a:gd name="T64" fmla="*/ 78 w 138"/>
                <a:gd name="T65" fmla="*/ 126 h 212"/>
                <a:gd name="T66" fmla="*/ 31 w 138"/>
                <a:gd name="T67" fmla="*/ 155 h 212"/>
                <a:gd name="T68" fmla="*/ 25 w 138"/>
                <a:gd name="T69" fmla="*/ 171 h 212"/>
                <a:gd name="T70" fmla="*/ 29 w 138"/>
                <a:gd name="T71" fmla="*/ 186 h 212"/>
                <a:gd name="T72" fmla="*/ 43 w 138"/>
                <a:gd name="T73" fmla="*/ 200 h 212"/>
                <a:gd name="T74" fmla="*/ 70 w 138"/>
                <a:gd name="T75" fmla="*/ 204 h 212"/>
                <a:gd name="T76" fmla="*/ 95 w 138"/>
                <a:gd name="T77" fmla="*/ 200 h 212"/>
                <a:gd name="T78" fmla="*/ 111 w 138"/>
                <a:gd name="T79" fmla="*/ 186 h 212"/>
                <a:gd name="T80" fmla="*/ 113 w 138"/>
                <a:gd name="T81" fmla="*/ 175 h 212"/>
                <a:gd name="T82" fmla="*/ 107 w 138"/>
                <a:gd name="T83" fmla="*/ 161 h 212"/>
                <a:gd name="T84" fmla="*/ 70 w 138"/>
                <a:gd name="T85" fmla="*/ 153 h 212"/>
                <a:gd name="T86" fmla="*/ 64 w 138"/>
                <a:gd name="T87" fmla="*/ 95 h 212"/>
                <a:gd name="T88" fmla="*/ 80 w 138"/>
                <a:gd name="T89" fmla="*/ 89 h 212"/>
                <a:gd name="T90" fmla="*/ 87 w 138"/>
                <a:gd name="T91" fmla="*/ 70 h 212"/>
                <a:gd name="T92" fmla="*/ 87 w 138"/>
                <a:gd name="T93" fmla="*/ 31 h 212"/>
                <a:gd name="T94" fmla="*/ 80 w 138"/>
                <a:gd name="T95" fmla="*/ 12 h 212"/>
                <a:gd name="T96" fmla="*/ 64 w 138"/>
                <a:gd name="T97" fmla="*/ 6 h 212"/>
                <a:gd name="T98" fmla="*/ 52 w 138"/>
                <a:gd name="T99" fmla="*/ 8 h 212"/>
                <a:gd name="T100" fmla="*/ 43 w 138"/>
                <a:gd name="T101" fmla="*/ 23 h 212"/>
                <a:gd name="T102" fmla="*/ 39 w 138"/>
                <a:gd name="T103" fmla="*/ 49 h 212"/>
                <a:gd name="T104" fmla="*/ 45 w 138"/>
                <a:gd name="T105" fmla="*/ 84 h 212"/>
                <a:gd name="T106" fmla="*/ 58 w 138"/>
                <a:gd name="T107" fmla="*/ 9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 h="212">
                  <a:moveTo>
                    <a:pt x="78" y="126"/>
                  </a:moveTo>
                  <a:lnTo>
                    <a:pt x="78" y="126"/>
                  </a:lnTo>
                  <a:lnTo>
                    <a:pt x="105" y="128"/>
                  </a:lnTo>
                  <a:lnTo>
                    <a:pt x="114" y="130"/>
                  </a:lnTo>
                  <a:lnTo>
                    <a:pt x="122" y="132"/>
                  </a:lnTo>
                  <a:lnTo>
                    <a:pt x="122" y="132"/>
                  </a:lnTo>
                  <a:lnTo>
                    <a:pt x="128" y="138"/>
                  </a:lnTo>
                  <a:lnTo>
                    <a:pt x="134" y="144"/>
                  </a:lnTo>
                  <a:lnTo>
                    <a:pt x="138" y="152"/>
                  </a:lnTo>
                  <a:lnTo>
                    <a:pt x="138" y="161"/>
                  </a:lnTo>
                  <a:lnTo>
                    <a:pt x="138" y="161"/>
                  </a:lnTo>
                  <a:lnTo>
                    <a:pt x="138" y="173"/>
                  </a:lnTo>
                  <a:lnTo>
                    <a:pt x="134" y="183"/>
                  </a:lnTo>
                  <a:lnTo>
                    <a:pt x="126" y="192"/>
                  </a:lnTo>
                  <a:lnTo>
                    <a:pt x="118" y="198"/>
                  </a:lnTo>
                  <a:lnTo>
                    <a:pt x="118" y="198"/>
                  </a:lnTo>
                  <a:lnTo>
                    <a:pt x="107" y="204"/>
                  </a:lnTo>
                  <a:lnTo>
                    <a:pt x="95" y="208"/>
                  </a:lnTo>
                  <a:lnTo>
                    <a:pt x="80" y="210"/>
                  </a:lnTo>
                  <a:lnTo>
                    <a:pt x="64" y="212"/>
                  </a:lnTo>
                  <a:lnTo>
                    <a:pt x="64" y="212"/>
                  </a:lnTo>
                  <a:lnTo>
                    <a:pt x="48" y="212"/>
                  </a:lnTo>
                  <a:lnTo>
                    <a:pt x="37" y="210"/>
                  </a:lnTo>
                  <a:lnTo>
                    <a:pt x="25" y="206"/>
                  </a:lnTo>
                  <a:lnTo>
                    <a:pt x="17" y="202"/>
                  </a:lnTo>
                  <a:lnTo>
                    <a:pt x="10" y="198"/>
                  </a:lnTo>
                  <a:lnTo>
                    <a:pt x="4" y="192"/>
                  </a:lnTo>
                  <a:lnTo>
                    <a:pt x="2" y="185"/>
                  </a:lnTo>
                  <a:lnTo>
                    <a:pt x="0" y="177"/>
                  </a:lnTo>
                  <a:lnTo>
                    <a:pt x="0" y="177"/>
                  </a:lnTo>
                  <a:lnTo>
                    <a:pt x="0" y="171"/>
                  </a:lnTo>
                  <a:lnTo>
                    <a:pt x="4" y="165"/>
                  </a:lnTo>
                  <a:lnTo>
                    <a:pt x="12" y="159"/>
                  </a:lnTo>
                  <a:lnTo>
                    <a:pt x="23" y="152"/>
                  </a:lnTo>
                  <a:lnTo>
                    <a:pt x="23" y="152"/>
                  </a:lnTo>
                  <a:lnTo>
                    <a:pt x="15" y="148"/>
                  </a:lnTo>
                  <a:lnTo>
                    <a:pt x="10" y="144"/>
                  </a:lnTo>
                  <a:lnTo>
                    <a:pt x="10" y="144"/>
                  </a:lnTo>
                  <a:lnTo>
                    <a:pt x="4" y="134"/>
                  </a:lnTo>
                  <a:lnTo>
                    <a:pt x="2" y="124"/>
                  </a:lnTo>
                  <a:lnTo>
                    <a:pt x="2" y="124"/>
                  </a:lnTo>
                  <a:lnTo>
                    <a:pt x="4" y="119"/>
                  </a:lnTo>
                  <a:lnTo>
                    <a:pt x="6" y="115"/>
                  </a:lnTo>
                  <a:lnTo>
                    <a:pt x="10" y="111"/>
                  </a:lnTo>
                  <a:lnTo>
                    <a:pt x="17" y="105"/>
                  </a:lnTo>
                  <a:lnTo>
                    <a:pt x="31" y="95"/>
                  </a:lnTo>
                  <a:lnTo>
                    <a:pt x="31" y="95"/>
                  </a:lnTo>
                  <a:lnTo>
                    <a:pt x="21" y="89"/>
                  </a:lnTo>
                  <a:lnTo>
                    <a:pt x="15" y="86"/>
                  </a:lnTo>
                  <a:lnTo>
                    <a:pt x="15" y="86"/>
                  </a:lnTo>
                  <a:lnTo>
                    <a:pt x="10" y="80"/>
                  </a:lnTo>
                  <a:lnTo>
                    <a:pt x="6" y="72"/>
                  </a:lnTo>
                  <a:lnTo>
                    <a:pt x="4" y="62"/>
                  </a:lnTo>
                  <a:lnTo>
                    <a:pt x="4" y="53"/>
                  </a:lnTo>
                  <a:lnTo>
                    <a:pt x="4" y="53"/>
                  </a:lnTo>
                  <a:lnTo>
                    <a:pt x="4" y="41"/>
                  </a:lnTo>
                  <a:lnTo>
                    <a:pt x="8" y="31"/>
                  </a:lnTo>
                  <a:lnTo>
                    <a:pt x="14" y="22"/>
                  </a:lnTo>
                  <a:lnTo>
                    <a:pt x="19" y="14"/>
                  </a:lnTo>
                  <a:lnTo>
                    <a:pt x="29" y="8"/>
                  </a:lnTo>
                  <a:lnTo>
                    <a:pt x="39" y="2"/>
                  </a:lnTo>
                  <a:lnTo>
                    <a:pt x="50" y="0"/>
                  </a:lnTo>
                  <a:lnTo>
                    <a:pt x="64" y="0"/>
                  </a:lnTo>
                  <a:lnTo>
                    <a:pt x="64" y="0"/>
                  </a:lnTo>
                  <a:lnTo>
                    <a:pt x="85" y="2"/>
                  </a:lnTo>
                  <a:lnTo>
                    <a:pt x="85" y="2"/>
                  </a:lnTo>
                  <a:lnTo>
                    <a:pt x="105" y="4"/>
                  </a:lnTo>
                  <a:lnTo>
                    <a:pt x="105" y="4"/>
                  </a:lnTo>
                  <a:lnTo>
                    <a:pt x="136" y="2"/>
                  </a:lnTo>
                  <a:lnTo>
                    <a:pt x="136" y="14"/>
                  </a:lnTo>
                  <a:lnTo>
                    <a:pt x="109" y="14"/>
                  </a:lnTo>
                  <a:lnTo>
                    <a:pt x="109" y="14"/>
                  </a:lnTo>
                  <a:lnTo>
                    <a:pt x="114" y="23"/>
                  </a:lnTo>
                  <a:lnTo>
                    <a:pt x="120" y="31"/>
                  </a:lnTo>
                  <a:lnTo>
                    <a:pt x="124" y="41"/>
                  </a:lnTo>
                  <a:lnTo>
                    <a:pt x="124" y="53"/>
                  </a:lnTo>
                  <a:lnTo>
                    <a:pt x="124" y="53"/>
                  </a:lnTo>
                  <a:lnTo>
                    <a:pt x="122" y="62"/>
                  </a:lnTo>
                  <a:lnTo>
                    <a:pt x="120" y="74"/>
                  </a:lnTo>
                  <a:lnTo>
                    <a:pt x="114" y="82"/>
                  </a:lnTo>
                  <a:lnTo>
                    <a:pt x="107" y="89"/>
                  </a:lnTo>
                  <a:lnTo>
                    <a:pt x="107" y="89"/>
                  </a:lnTo>
                  <a:lnTo>
                    <a:pt x="99" y="95"/>
                  </a:lnTo>
                  <a:lnTo>
                    <a:pt x="89" y="99"/>
                  </a:lnTo>
                  <a:lnTo>
                    <a:pt x="78" y="101"/>
                  </a:lnTo>
                  <a:lnTo>
                    <a:pt x="66" y="103"/>
                  </a:lnTo>
                  <a:lnTo>
                    <a:pt x="66" y="103"/>
                  </a:lnTo>
                  <a:lnTo>
                    <a:pt x="52" y="101"/>
                  </a:lnTo>
                  <a:lnTo>
                    <a:pt x="41" y="99"/>
                  </a:lnTo>
                  <a:lnTo>
                    <a:pt x="41" y="99"/>
                  </a:lnTo>
                  <a:lnTo>
                    <a:pt x="31" y="107"/>
                  </a:lnTo>
                  <a:lnTo>
                    <a:pt x="29" y="111"/>
                  </a:lnTo>
                  <a:lnTo>
                    <a:pt x="27" y="115"/>
                  </a:lnTo>
                  <a:lnTo>
                    <a:pt x="27" y="115"/>
                  </a:lnTo>
                  <a:lnTo>
                    <a:pt x="29" y="120"/>
                  </a:lnTo>
                  <a:lnTo>
                    <a:pt x="35" y="124"/>
                  </a:lnTo>
                  <a:lnTo>
                    <a:pt x="47" y="126"/>
                  </a:lnTo>
                  <a:lnTo>
                    <a:pt x="64" y="126"/>
                  </a:lnTo>
                  <a:lnTo>
                    <a:pt x="78" y="126"/>
                  </a:lnTo>
                  <a:close/>
                  <a:moveTo>
                    <a:pt x="35" y="153"/>
                  </a:moveTo>
                  <a:lnTo>
                    <a:pt x="35" y="153"/>
                  </a:lnTo>
                  <a:lnTo>
                    <a:pt x="31" y="155"/>
                  </a:lnTo>
                  <a:lnTo>
                    <a:pt x="29" y="159"/>
                  </a:lnTo>
                  <a:lnTo>
                    <a:pt x="27" y="165"/>
                  </a:lnTo>
                  <a:lnTo>
                    <a:pt x="25" y="171"/>
                  </a:lnTo>
                  <a:lnTo>
                    <a:pt x="25" y="171"/>
                  </a:lnTo>
                  <a:lnTo>
                    <a:pt x="27" y="179"/>
                  </a:lnTo>
                  <a:lnTo>
                    <a:pt x="29" y="186"/>
                  </a:lnTo>
                  <a:lnTo>
                    <a:pt x="33" y="190"/>
                  </a:lnTo>
                  <a:lnTo>
                    <a:pt x="37" y="196"/>
                  </a:lnTo>
                  <a:lnTo>
                    <a:pt x="43" y="200"/>
                  </a:lnTo>
                  <a:lnTo>
                    <a:pt x="50" y="202"/>
                  </a:lnTo>
                  <a:lnTo>
                    <a:pt x="58" y="204"/>
                  </a:lnTo>
                  <a:lnTo>
                    <a:pt x="70" y="204"/>
                  </a:lnTo>
                  <a:lnTo>
                    <a:pt x="70" y="204"/>
                  </a:lnTo>
                  <a:lnTo>
                    <a:pt x="87" y="202"/>
                  </a:lnTo>
                  <a:lnTo>
                    <a:pt x="95" y="200"/>
                  </a:lnTo>
                  <a:lnTo>
                    <a:pt x="101" y="196"/>
                  </a:lnTo>
                  <a:lnTo>
                    <a:pt x="107" y="192"/>
                  </a:lnTo>
                  <a:lnTo>
                    <a:pt x="111" y="186"/>
                  </a:lnTo>
                  <a:lnTo>
                    <a:pt x="113" y="181"/>
                  </a:lnTo>
                  <a:lnTo>
                    <a:pt x="113" y="175"/>
                  </a:lnTo>
                  <a:lnTo>
                    <a:pt x="113" y="175"/>
                  </a:lnTo>
                  <a:lnTo>
                    <a:pt x="113" y="169"/>
                  </a:lnTo>
                  <a:lnTo>
                    <a:pt x="111" y="165"/>
                  </a:lnTo>
                  <a:lnTo>
                    <a:pt x="107" y="161"/>
                  </a:lnTo>
                  <a:lnTo>
                    <a:pt x="103" y="159"/>
                  </a:lnTo>
                  <a:lnTo>
                    <a:pt x="89" y="155"/>
                  </a:lnTo>
                  <a:lnTo>
                    <a:pt x="70" y="153"/>
                  </a:lnTo>
                  <a:lnTo>
                    <a:pt x="35" y="153"/>
                  </a:lnTo>
                  <a:close/>
                  <a:moveTo>
                    <a:pt x="64" y="95"/>
                  </a:moveTo>
                  <a:lnTo>
                    <a:pt x="64" y="95"/>
                  </a:lnTo>
                  <a:lnTo>
                    <a:pt x="70" y="95"/>
                  </a:lnTo>
                  <a:lnTo>
                    <a:pt x="76" y="93"/>
                  </a:lnTo>
                  <a:lnTo>
                    <a:pt x="80" y="89"/>
                  </a:lnTo>
                  <a:lnTo>
                    <a:pt x="83" y="86"/>
                  </a:lnTo>
                  <a:lnTo>
                    <a:pt x="85" y="78"/>
                  </a:lnTo>
                  <a:lnTo>
                    <a:pt x="87" y="70"/>
                  </a:lnTo>
                  <a:lnTo>
                    <a:pt x="89" y="51"/>
                  </a:lnTo>
                  <a:lnTo>
                    <a:pt x="89" y="51"/>
                  </a:lnTo>
                  <a:lnTo>
                    <a:pt x="87" y="31"/>
                  </a:lnTo>
                  <a:lnTo>
                    <a:pt x="85" y="23"/>
                  </a:lnTo>
                  <a:lnTo>
                    <a:pt x="83" y="18"/>
                  </a:lnTo>
                  <a:lnTo>
                    <a:pt x="80" y="12"/>
                  </a:lnTo>
                  <a:lnTo>
                    <a:pt x="76" y="8"/>
                  </a:lnTo>
                  <a:lnTo>
                    <a:pt x="70" y="6"/>
                  </a:lnTo>
                  <a:lnTo>
                    <a:pt x="64" y="6"/>
                  </a:lnTo>
                  <a:lnTo>
                    <a:pt x="64" y="6"/>
                  </a:lnTo>
                  <a:lnTo>
                    <a:pt x="58" y="6"/>
                  </a:lnTo>
                  <a:lnTo>
                    <a:pt x="52" y="8"/>
                  </a:lnTo>
                  <a:lnTo>
                    <a:pt x="48" y="12"/>
                  </a:lnTo>
                  <a:lnTo>
                    <a:pt x="45" y="18"/>
                  </a:lnTo>
                  <a:lnTo>
                    <a:pt x="43" y="23"/>
                  </a:lnTo>
                  <a:lnTo>
                    <a:pt x="41" y="31"/>
                  </a:lnTo>
                  <a:lnTo>
                    <a:pt x="39" y="49"/>
                  </a:lnTo>
                  <a:lnTo>
                    <a:pt x="39" y="49"/>
                  </a:lnTo>
                  <a:lnTo>
                    <a:pt x="41" y="70"/>
                  </a:lnTo>
                  <a:lnTo>
                    <a:pt x="43" y="78"/>
                  </a:lnTo>
                  <a:lnTo>
                    <a:pt x="45" y="84"/>
                  </a:lnTo>
                  <a:lnTo>
                    <a:pt x="48" y="89"/>
                  </a:lnTo>
                  <a:lnTo>
                    <a:pt x="52" y="93"/>
                  </a:lnTo>
                  <a:lnTo>
                    <a:pt x="58" y="95"/>
                  </a:lnTo>
                  <a:lnTo>
                    <a:pt x="64" y="95"/>
                  </a:lnTo>
                  <a:lnTo>
                    <a:pt x="64" y="9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6" name="Freeform 83">
              <a:extLst>
                <a:ext uri="{FF2B5EF4-FFF2-40B4-BE49-F238E27FC236}">
                  <a16:creationId xmlns:a16="http://schemas.microsoft.com/office/drawing/2014/main" id="{52A7C95F-99D5-8A48-A176-038FF2D4E798}"/>
                </a:ext>
              </a:extLst>
            </p:cNvPr>
            <p:cNvSpPr>
              <a:spLocks/>
            </p:cNvSpPr>
            <p:nvPr/>
          </p:nvSpPr>
          <p:spPr bwMode="auto">
            <a:xfrm>
              <a:off x="5234467" y="3690707"/>
              <a:ext cx="79316" cy="69576"/>
            </a:xfrm>
            <a:custGeom>
              <a:avLst/>
              <a:gdLst>
                <a:gd name="T0" fmla="*/ 55 w 171"/>
                <a:gd name="T1" fmla="*/ 27 h 150"/>
                <a:gd name="T2" fmla="*/ 76 w 171"/>
                <a:gd name="T3" fmla="*/ 6 h 150"/>
                <a:gd name="T4" fmla="*/ 105 w 171"/>
                <a:gd name="T5" fmla="*/ 0 h 150"/>
                <a:gd name="T6" fmla="*/ 119 w 171"/>
                <a:gd name="T7" fmla="*/ 0 h 150"/>
                <a:gd name="T8" fmla="*/ 136 w 171"/>
                <a:gd name="T9" fmla="*/ 10 h 150"/>
                <a:gd name="T10" fmla="*/ 144 w 171"/>
                <a:gd name="T11" fmla="*/ 18 h 150"/>
                <a:gd name="T12" fmla="*/ 148 w 171"/>
                <a:gd name="T13" fmla="*/ 33 h 150"/>
                <a:gd name="T14" fmla="*/ 150 w 171"/>
                <a:gd name="T15" fmla="*/ 115 h 150"/>
                <a:gd name="T16" fmla="*/ 152 w 171"/>
                <a:gd name="T17" fmla="*/ 130 h 150"/>
                <a:gd name="T18" fmla="*/ 156 w 171"/>
                <a:gd name="T19" fmla="*/ 140 h 150"/>
                <a:gd name="T20" fmla="*/ 171 w 171"/>
                <a:gd name="T21" fmla="*/ 142 h 150"/>
                <a:gd name="T22" fmla="*/ 96 w 171"/>
                <a:gd name="T23" fmla="*/ 150 h 150"/>
                <a:gd name="T24" fmla="*/ 96 w 171"/>
                <a:gd name="T25" fmla="*/ 142 h 150"/>
                <a:gd name="T26" fmla="*/ 111 w 171"/>
                <a:gd name="T27" fmla="*/ 140 h 150"/>
                <a:gd name="T28" fmla="*/ 115 w 171"/>
                <a:gd name="T29" fmla="*/ 130 h 150"/>
                <a:gd name="T30" fmla="*/ 117 w 171"/>
                <a:gd name="T31" fmla="*/ 55 h 150"/>
                <a:gd name="T32" fmla="*/ 115 w 171"/>
                <a:gd name="T33" fmla="*/ 35 h 150"/>
                <a:gd name="T34" fmla="*/ 111 w 171"/>
                <a:gd name="T35" fmla="*/ 22 h 150"/>
                <a:gd name="T36" fmla="*/ 103 w 171"/>
                <a:gd name="T37" fmla="*/ 14 h 150"/>
                <a:gd name="T38" fmla="*/ 92 w 171"/>
                <a:gd name="T39" fmla="*/ 12 h 150"/>
                <a:gd name="T40" fmla="*/ 84 w 171"/>
                <a:gd name="T41" fmla="*/ 12 h 150"/>
                <a:gd name="T42" fmla="*/ 68 w 171"/>
                <a:gd name="T43" fmla="*/ 22 h 150"/>
                <a:gd name="T44" fmla="*/ 63 w 171"/>
                <a:gd name="T45" fmla="*/ 29 h 150"/>
                <a:gd name="T46" fmla="*/ 55 w 171"/>
                <a:gd name="T47" fmla="*/ 58 h 150"/>
                <a:gd name="T48" fmla="*/ 55 w 171"/>
                <a:gd name="T49" fmla="*/ 115 h 150"/>
                <a:gd name="T50" fmla="*/ 59 w 171"/>
                <a:gd name="T51" fmla="*/ 138 h 150"/>
                <a:gd name="T52" fmla="*/ 64 w 171"/>
                <a:gd name="T53" fmla="*/ 142 h 150"/>
                <a:gd name="T54" fmla="*/ 76 w 171"/>
                <a:gd name="T55" fmla="*/ 150 h 150"/>
                <a:gd name="T56" fmla="*/ 0 w 171"/>
                <a:gd name="T57" fmla="*/ 142 h 150"/>
                <a:gd name="T58" fmla="*/ 12 w 171"/>
                <a:gd name="T59" fmla="*/ 142 h 150"/>
                <a:gd name="T60" fmla="*/ 18 w 171"/>
                <a:gd name="T61" fmla="*/ 138 h 150"/>
                <a:gd name="T62" fmla="*/ 22 w 171"/>
                <a:gd name="T63" fmla="*/ 115 h 150"/>
                <a:gd name="T64" fmla="*/ 22 w 171"/>
                <a:gd name="T65" fmla="*/ 37 h 150"/>
                <a:gd name="T66" fmla="*/ 18 w 171"/>
                <a:gd name="T67" fmla="*/ 16 h 150"/>
                <a:gd name="T68" fmla="*/ 12 w 171"/>
                <a:gd name="T69" fmla="*/ 12 h 150"/>
                <a:gd name="T70" fmla="*/ 0 w 171"/>
                <a:gd name="T71" fmla="*/ 4 h 150"/>
                <a:gd name="T72" fmla="*/ 55 w 171"/>
                <a:gd name="T73" fmla="*/ 2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50">
                  <a:moveTo>
                    <a:pt x="55" y="27"/>
                  </a:moveTo>
                  <a:lnTo>
                    <a:pt x="55" y="27"/>
                  </a:lnTo>
                  <a:lnTo>
                    <a:pt x="64" y="16"/>
                  </a:lnTo>
                  <a:lnTo>
                    <a:pt x="76" y="6"/>
                  </a:lnTo>
                  <a:lnTo>
                    <a:pt x="90" y="0"/>
                  </a:lnTo>
                  <a:lnTo>
                    <a:pt x="105" y="0"/>
                  </a:lnTo>
                  <a:lnTo>
                    <a:pt x="105" y="0"/>
                  </a:lnTo>
                  <a:lnTo>
                    <a:pt x="119" y="0"/>
                  </a:lnTo>
                  <a:lnTo>
                    <a:pt x="129" y="4"/>
                  </a:lnTo>
                  <a:lnTo>
                    <a:pt x="136" y="10"/>
                  </a:lnTo>
                  <a:lnTo>
                    <a:pt x="144" y="18"/>
                  </a:lnTo>
                  <a:lnTo>
                    <a:pt x="144" y="18"/>
                  </a:lnTo>
                  <a:lnTo>
                    <a:pt x="146" y="25"/>
                  </a:lnTo>
                  <a:lnTo>
                    <a:pt x="148" y="33"/>
                  </a:lnTo>
                  <a:lnTo>
                    <a:pt x="150" y="53"/>
                  </a:lnTo>
                  <a:lnTo>
                    <a:pt x="150" y="115"/>
                  </a:lnTo>
                  <a:lnTo>
                    <a:pt x="150" y="115"/>
                  </a:lnTo>
                  <a:lnTo>
                    <a:pt x="152" y="130"/>
                  </a:lnTo>
                  <a:lnTo>
                    <a:pt x="154" y="138"/>
                  </a:lnTo>
                  <a:lnTo>
                    <a:pt x="156" y="140"/>
                  </a:lnTo>
                  <a:lnTo>
                    <a:pt x="160" y="142"/>
                  </a:lnTo>
                  <a:lnTo>
                    <a:pt x="171" y="142"/>
                  </a:lnTo>
                  <a:lnTo>
                    <a:pt x="171" y="150"/>
                  </a:lnTo>
                  <a:lnTo>
                    <a:pt x="96" y="150"/>
                  </a:lnTo>
                  <a:lnTo>
                    <a:pt x="96" y="142"/>
                  </a:lnTo>
                  <a:lnTo>
                    <a:pt x="96" y="142"/>
                  </a:lnTo>
                  <a:lnTo>
                    <a:pt x="107" y="142"/>
                  </a:lnTo>
                  <a:lnTo>
                    <a:pt x="111" y="140"/>
                  </a:lnTo>
                  <a:lnTo>
                    <a:pt x="113" y="138"/>
                  </a:lnTo>
                  <a:lnTo>
                    <a:pt x="115" y="130"/>
                  </a:lnTo>
                  <a:lnTo>
                    <a:pt x="117" y="115"/>
                  </a:lnTo>
                  <a:lnTo>
                    <a:pt x="117" y="55"/>
                  </a:lnTo>
                  <a:lnTo>
                    <a:pt x="117" y="55"/>
                  </a:lnTo>
                  <a:lnTo>
                    <a:pt x="115" y="35"/>
                  </a:lnTo>
                  <a:lnTo>
                    <a:pt x="113" y="27"/>
                  </a:lnTo>
                  <a:lnTo>
                    <a:pt x="111" y="22"/>
                  </a:lnTo>
                  <a:lnTo>
                    <a:pt x="107" y="18"/>
                  </a:lnTo>
                  <a:lnTo>
                    <a:pt x="103" y="14"/>
                  </a:lnTo>
                  <a:lnTo>
                    <a:pt x="97" y="12"/>
                  </a:lnTo>
                  <a:lnTo>
                    <a:pt x="92" y="12"/>
                  </a:lnTo>
                  <a:lnTo>
                    <a:pt x="92" y="12"/>
                  </a:lnTo>
                  <a:lnTo>
                    <a:pt x="84" y="12"/>
                  </a:lnTo>
                  <a:lnTo>
                    <a:pt x="76" y="16"/>
                  </a:lnTo>
                  <a:lnTo>
                    <a:pt x="68" y="22"/>
                  </a:lnTo>
                  <a:lnTo>
                    <a:pt x="63" y="29"/>
                  </a:lnTo>
                  <a:lnTo>
                    <a:pt x="63" y="29"/>
                  </a:lnTo>
                  <a:lnTo>
                    <a:pt x="57" y="45"/>
                  </a:lnTo>
                  <a:lnTo>
                    <a:pt x="55" y="58"/>
                  </a:lnTo>
                  <a:lnTo>
                    <a:pt x="55" y="115"/>
                  </a:lnTo>
                  <a:lnTo>
                    <a:pt x="55" y="115"/>
                  </a:lnTo>
                  <a:lnTo>
                    <a:pt x="57" y="130"/>
                  </a:lnTo>
                  <a:lnTo>
                    <a:pt x="59" y="138"/>
                  </a:lnTo>
                  <a:lnTo>
                    <a:pt x="61" y="140"/>
                  </a:lnTo>
                  <a:lnTo>
                    <a:pt x="64" y="142"/>
                  </a:lnTo>
                  <a:lnTo>
                    <a:pt x="76" y="142"/>
                  </a:lnTo>
                  <a:lnTo>
                    <a:pt x="76" y="150"/>
                  </a:lnTo>
                  <a:lnTo>
                    <a:pt x="0" y="150"/>
                  </a:lnTo>
                  <a:lnTo>
                    <a:pt x="0" y="142"/>
                  </a:lnTo>
                  <a:lnTo>
                    <a:pt x="0" y="142"/>
                  </a:lnTo>
                  <a:lnTo>
                    <a:pt x="12" y="142"/>
                  </a:lnTo>
                  <a:lnTo>
                    <a:pt x="16" y="140"/>
                  </a:lnTo>
                  <a:lnTo>
                    <a:pt x="18" y="138"/>
                  </a:lnTo>
                  <a:lnTo>
                    <a:pt x="22" y="130"/>
                  </a:lnTo>
                  <a:lnTo>
                    <a:pt x="22" y="115"/>
                  </a:lnTo>
                  <a:lnTo>
                    <a:pt x="22" y="37"/>
                  </a:lnTo>
                  <a:lnTo>
                    <a:pt x="22" y="37"/>
                  </a:lnTo>
                  <a:lnTo>
                    <a:pt x="22" y="23"/>
                  </a:lnTo>
                  <a:lnTo>
                    <a:pt x="18" y="16"/>
                  </a:lnTo>
                  <a:lnTo>
                    <a:pt x="16" y="12"/>
                  </a:lnTo>
                  <a:lnTo>
                    <a:pt x="12" y="12"/>
                  </a:lnTo>
                  <a:lnTo>
                    <a:pt x="0" y="10"/>
                  </a:lnTo>
                  <a:lnTo>
                    <a:pt x="0" y="4"/>
                  </a:lnTo>
                  <a:lnTo>
                    <a:pt x="55" y="0"/>
                  </a:lnTo>
                  <a:lnTo>
                    <a:pt x="55"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84">
              <a:extLst>
                <a:ext uri="{FF2B5EF4-FFF2-40B4-BE49-F238E27FC236}">
                  <a16:creationId xmlns:a16="http://schemas.microsoft.com/office/drawing/2014/main" id="{F91FDD4E-FF07-2645-89DC-F29883B377F7}"/>
                </a:ext>
              </a:extLst>
            </p:cNvPr>
            <p:cNvSpPr>
              <a:spLocks noEditPoints="1"/>
            </p:cNvSpPr>
            <p:nvPr/>
          </p:nvSpPr>
          <p:spPr bwMode="auto">
            <a:xfrm>
              <a:off x="5318421" y="3663804"/>
              <a:ext cx="71895" cy="96478"/>
            </a:xfrm>
            <a:custGeom>
              <a:avLst/>
              <a:gdLst>
                <a:gd name="T0" fmla="*/ 124 w 155"/>
                <a:gd name="T1" fmla="*/ 173 h 208"/>
                <a:gd name="T2" fmla="*/ 124 w 155"/>
                <a:gd name="T3" fmla="*/ 173 h 208"/>
                <a:gd name="T4" fmla="*/ 126 w 155"/>
                <a:gd name="T5" fmla="*/ 186 h 208"/>
                <a:gd name="T6" fmla="*/ 126 w 155"/>
                <a:gd name="T7" fmla="*/ 190 h 208"/>
                <a:gd name="T8" fmla="*/ 128 w 155"/>
                <a:gd name="T9" fmla="*/ 194 h 208"/>
                <a:gd name="T10" fmla="*/ 132 w 155"/>
                <a:gd name="T11" fmla="*/ 196 h 208"/>
                <a:gd name="T12" fmla="*/ 136 w 155"/>
                <a:gd name="T13" fmla="*/ 198 h 208"/>
                <a:gd name="T14" fmla="*/ 149 w 155"/>
                <a:gd name="T15" fmla="*/ 200 h 208"/>
                <a:gd name="T16" fmla="*/ 149 w 155"/>
                <a:gd name="T17" fmla="*/ 208 h 208"/>
                <a:gd name="T18" fmla="*/ 66 w 155"/>
                <a:gd name="T19" fmla="*/ 208 h 208"/>
                <a:gd name="T20" fmla="*/ 66 w 155"/>
                <a:gd name="T21" fmla="*/ 200 h 208"/>
                <a:gd name="T22" fmla="*/ 66 w 155"/>
                <a:gd name="T23" fmla="*/ 200 h 208"/>
                <a:gd name="T24" fmla="*/ 79 w 155"/>
                <a:gd name="T25" fmla="*/ 198 h 208"/>
                <a:gd name="T26" fmla="*/ 85 w 155"/>
                <a:gd name="T27" fmla="*/ 196 h 208"/>
                <a:gd name="T28" fmla="*/ 85 w 155"/>
                <a:gd name="T29" fmla="*/ 196 h 208"/>
                <a:gd name="T30" fmla="*/ 87 w 155"/>
                <a:gd name="T31" fmla="*/ 192 h 208"/>
                <a:gd name="T32" fmla="*/ 89 w 155"/>
                <a:gd name="T33" fmla="*/ 188 h 208"/>
                <a:gd name="T34" fmla="*/ 91 w 155"/>
                <a:gd name="T35" fmla="*/ 173 h 208"/>
                <a:gd name="T36" fmla="*/ 91 w 155"/>
                <a:gd name="T37" fmla="*/ 151 h 208"/>
                <a:gd name="T38" fmla="*/ 0 w 155"/>
                <a:gd name="T39" fmla="*/ 151 h 208"/>
                <a:gd name="T40" fmla="*/ 0 w 155"/>
                <a:gd name="T41" fmla="*/ 140 h 208"/>
                <a:gd name="T42" fmla="*/ 99 w 155"/>
                <a:gd name="T43" fmla="*/ 0 h 208"/>
                <a:gd name="T44" fmla="*/ 124 w 155"/>
                <a:gd name="T45" fmla="*/ 0 h 208"/>
                <a:gd name="T46" fmla="*/ 124 w 155"/>
                <a:gd name="T47" fmla="*/ 140 h 208"/>
                <a:gd name="T48" fmla="*/ 155 w 155"/>
                <a:gd name="T49" fmla="*/ 140 h 208"/>
                <a:gd name="T50" fmla="*/ 155 w 155"/>
                <a:gd name="T51" fmla="*/ 151 h 208"/>
                <a:gd name="T52" fmla="*/ 124 w 155"/>
                <a:gd name="T53" fmla="*/ 151 h 208"/>
                <a:gd name="T54" fmla="*/ 124 w 155"/>
                <a:gd name="T55" fmla="*/ 173 h 208"/>
                <a:gd name="T56" fmla="*/ 91 w 155"/>
                <a:gd name="T57" fmla="*/ 29 h 208"/>
                <a:gd name="T58" fmla="*/ 14 w 155"/>
                <a:gd name="T59" fmla="*/ 140 h 208"/>
                <a:gd name="T60" fmla="*/ 91 w 155"/>
                <a:gd name="T61" fmla="*/ 140 h 208"/>
                <a:gd name="T62" fmla="*/ 91 w 155"/>
                <a:gd name="T63" fmla="*/ 2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8">
                  <a:moveTo>
                    <a:pt x="124" y="173"/>
                  </a:moveTo>
                  <a:lnTo>
                    <a:pt x="124" y="173"/>
                  </a:lnTo>
                  <a:lnTo>
                    <a:pt x="126" y="186"/>
                  </a:lnTo>
                  <a:lnTo>
                    <a:pt x="126" y="190"/>
                  </a:lnTo>
                  <a:lnTo>
                    <a:pt x="128" y="194"/>
                  </a:lnTo>
                  <a:lnTo>
                    <a:pt x="132" y="196"/>
                  </a:lnTo>
                  <a:lnTo>
                    <a:pt x="136" y="198"/>
                  </a:lnTo>
                  <a:lnTo>
                    <a:pt x="149" y="200"/>
                  </a:lnTo>
                  <a:lnTo>
                    <a:pt x="149" y="208"/>
                  </a:lnTo>
                  <a:lnTo>
                    <a:pt x="66" y="208"/>
                  </a:lnTo>
                  <a:lnTo>
                    <a:pt x="66" y="200"/>
                  </a:lnTo>
                  <a:lnTo>
                    <a:pt x="66" y="200"/>
                  </a:lnTo>
                  <a:lnTo>
                    <a:pt x="79" y="198"/>
                  </a:lnTo>
                  <a:lnTo>
                    <a:pt x="85" y="196"/>
                  </a:lnTo>
                  <a:lnTo>
                    <a:pt x="85" y="196"/>
                  </a:lnTo>
                  <a:lnTo>
                    <a:pt x="87" y="192"/>
                  </a:lnTo>
                  <a:lnTo>
                    <a:pt x="89" y="188"/>
                  </a:lnTo>
                  <a:lnTo>
                    <a:pt x="91" y="173"/>
                  </a:lnTo>
                  <a:lnTo>
                    <a:pt x="91" y="151"/>
                  </a:lnTo>
                  <a:lnTo>
                    <a:pt x="0" y="151"/>
                  </a:lnTo>
                  <a:lnTo>
                    <a:pt x="0" y="140"/>
                  </a:lnTo>
                  <a:lnTo>
                    <a:pt x="99" y="0"/>
                  </a:lnTo>
                  <a:lnTo>
                    <a:pt x="124" y="0"/>
                  </a:lnTo>
                  <a:lnTo>
                    <a:pt x="124" y="140"/>
                  </a:lnTo>
                  <a:lnTo>
                    <a:pt x="155" y="140"/>
                  </a:lnTo>
                  <a:lnTo>
                    <a:pt x="155" y="151"/>
                  </a:lnTo>
                  <a:lnTo>
                    <a:pt x="124" y="151"/>
                  </a:lnTo>
                  <a:lnTo>
                    <a:pt x="124" y="173"/>
                  </a:lnTo>
                  <a:close/>
                  <a:moveTo>
                    <a:pt x="91" y="29"/>
                  </a:moveTo>
                  <a:lnTo>
                    <a:pt x="14" y="140"/>
                  </a:lnTo>
                  <a:lnTo>
                    <a:pt x="91" y="140"/>
                  </a:lnTo>
                  <a:lnTo>
                    <a:pt x="91"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85">
              <a:extLst>
                <a:ext uri="{FF2B5EF4-FFF2-40B4-BE49-F238E27FC236}">
                  <a16:creationId xmlns:a16="http://schemas.microsoft.com/office/drawing/2014/main" id="{50EC0224-496E-8146-B6DC-8309FA2222E1}"/>
                </a:ext>
              </a:extLst>
            </p:cNvPr>
            <p:cNvSpPr>
              <a:spLocks/>
            </p:cNvSpPr>
            <p:nvPr/>
          </p:nvSpPr>
          <p:spPr bwMode="auto">
            <a:xfrm>
              <a:off x="5398664" y="3690707"/>
              <a:ext cx="76533" cy="70967"/>
            </a:xfrm>
            <a:custGeom>
              <a:avLst/>
              <a:gdLst>
                <a:gd name="T0" fmla="*/ 112 w 165"/>
                <a:gd name="T1" fmla="*/ 152 h 153"/>
                <a:gd name="T2" fmla="*/ 112 w 165"/>
                <a:gd name="T3" fmla="*/ 122 h 153"/>
                <a:gd name="T4" fmla="*/ 89 w 165"/>
                <a:gd name="T5" fmla="*/ 146 h 153"/>
                <a:gd name="T6" fmla="*/ 60 w 165"/>
                <a:gd name="T7" fmla="*/ 153 h 153"/>
                <a:gd name="T8" fmla="*/ 48 w 165"/>
                <a:gd name="T9" fmla="*/ 152 h 153"/>
                <a:gd name="T10" fmla="*/ 31 w 165"/>
                <a:gd name="T11" fmla="*/ 142 h 153"/>
                <a:gd name="T12" fmla="*/ 25 w 165"/>
                <a:gd name="T13" fmla="*/ 132 h 153"/>
                <a:gd name="T14" fmla="*/ 19 w 165"/>
                <a:gd name="T15" fmla="*/ 97 h 153"/>
                <a:gd name="T16" fmla="*/ 19 w 165"/>
                <a:gd name="T17" fmla="*/ 37 h 153"/>
                <a:gd name="T18" fmla="*/ 19 w 165"/>
                <a:gd name="T19" fmla="*/ 35 h 153"/>
                <a:gd name="T20" fmla="*/ 19 w 165"/>
                <a:gd name="T21" fmla="*/ 22 h 153"/>
                <a:gd name="T22" fmla="*/ 17 w 165"/>
                <a:gd name="T23" fmla="*/ 14 h 153"/>
                <a:gd name="T24" fmla="*/ 11 w 165"/>
                <a:gd name="T25" fmla="*/ 12 h 153"/>
                <a:gd name="T26" fmla="*/ 0 w 165"/>
                <a:gd name="T27" fmla="*/ 4 h 153"/>
                <a:gd name="T28" fmla="*/ 56 w 165"/>
                <a:gd name="T29" fmla="*/ 0 h 153"/>
                <a:gd name="T30" fmla="*/ 52 w 165"/>
                <a:gd name="T31" fmla="*/ 86 h 153"/>
                <a:gd name="T32" fmla="*/ 52 w 165"/>
                <a:gd name="T33" fmla="*/ 89 h 153"/>
                <a:gd name="T34" fmla="*/ 54 w 165"/>
                <a:gd name="T35" fmla="*/ 111 h 153"/>
                <a:gd name="T36" fmla="*/ 56 w 165"/>
                <a:gd name="T37" fmla="*/ 124 h 153"/>
                <a:gd name="T38" fmla="*/ 64 w 165"/>
                <a:gd name="T39" fmla="*/ 134 h 153"/>
                <a:gd name="T40" fmla="*/ 75 w 165"/>
                <a:gd name="T41" fmla="*/ 138 h 153"/>
                <a:gd name="T42" fmla="*/ 85 w 165"/>
                <a:gd name="T43" fmla="*/ 136 h 153"/>
                <a:gd name="T44" fmla="*/ 101 w 165"/>
                <a:gd name="T45" fmla="*/ 124 h 153"/>
                <a:gd name="T46" fmla="*/ 106 w 165"/>
                <a:gd name="T47" fmla="*/ 115 h 153"/>
                <a:gd name="T48" fmla="*/ 112 w 165"/>
                <a:gd name="T49" fmla="*/ 82 h 153"/>
                <a:gd name="T50" fmla="*/ 112 w 165"/>
                <a:gd name="T51" fmla="*/ 37 h 153"/>
                <a:gd name="T52" fmla="*/ 108 w 165"/>
                <a:gd name="T53" fmla="*/ 16 h 153"/>
                <a:gd name="T54" fmla="*/ 106 w 165"/>
                <a:gd name="T55" fmla="*/ 14 h 153"/>
                <a:gd name="T56" fmla="*/ 91 w 165"/>
                <a:gd name="T57" fmla="*/ 10 h 153"/>
                <a:gd name="T58" fmla="*/ 147 w 165"/>
                <a:gd name="T59" fmla="*/ 0 h 153"/>
                <a:gd name="T60" fmla="*/ 145 w 165"/>
                <a:gd name="T61" fmla="*/ 56 h 153"/>
                <a:gd name="T62" fmla="*/ 145 w 165"/>
                <a:gd name="T63" fmla="*/ 115 h 153"/>
                <a:gd name="T64" fmla="*/ 149 w 165"/>
                <a:gd name="T65" fmla="*/ 138 h 153"/>
                <a:gd name="T66" fmla="*/ 155 w 165"/>
                <a:gd name="T67" fmla="*/ 142 h 153"/>
                <a:gd name="T68" fmla="*/ 165 w 165"/>
                <a:gd name="T69" fmla="*/ 15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153">
                  <a:moveTo>
                    <a:pt x="112" y="152"/>
                  </a:moveTo>
                  <a:lnTo>
                    <a:pt x="112" y="152"/>
                  </a:lnTo>
                  <a:lnTo>
                    <a:pt x="112" y="122"/>
                  </a:lnTo>
                  <a:lnTo>
                    <a:pt x="112" y="122"/>
                  </a:lnTo>
                  <a:lnTo>
                    <a:pt x="101" y="136"/>
                  </a:lnTo>
                  <a:lnTo>
                    <a:pt x="89" y="146"/>
                  </a:lnTo>
                  <a:lnTo>
                    <a:pt x="75" y="152"/>
                  </a:lnTo>
                  <a:lnTo>
                    <a:pt x="60" y="153"/>
                  </a:lnTo>
                  <a:lnTo>
                    <a:pt x="60" y="153"/>
                  </a:lnTo>
                  <a:lnTo>
                    <a:pt x="48" y="152"/>
                  </a:lnTo>
                  <a:lnTo>
                    <a:pt x="38" y="148"/>
                  </a:lnTo>
                  <a:lnTo>
                    <a:pt x="31" y="142"/>
                  </a:lnTo>
                  <a:lnTo>
                    <a:pt x="25" y="132"/>
                  </a:lnTo>
                  <a:lnTo>
                    <a:pt x="25" y="132"/>
                  </a:lnTo>
                  <a:lnTo>
                    <a:pt x="21" y="119"/>
                  </a:lnTo>
                  <a:lnTo>
                    <a:pt x="19" y="97"/>
                  </a:lnTo>
                  <a:lnTo>
                    <a:pt x="19" y="93"/>
                  </a:lnTo>
                  <a:lnTo>
                    <a:pt x="19" y="37"/>
                  </a:lnTo>
                  <a:lnTo>
                    <a:pt x="19" y="37"/>
                  </a:lnTo>
                  <a:lnTo>
                    <a:pt x="19" y="35"/>
                  </a:lnTo>
                  <a:lnTo>
                    <a:pt x="19" y="35"/>
                  </a:lnTo>
                  <a:lnTo>
                    <a:pt x="19" y="22"/>
                  </a:lnTo>
                  <a:lnTo>
                    <a:pt x="17" y="14"/>
                  </a:lnTo>
                  <a:lnTo>
                    <a:pt x="17" y="14"/>
                  </a:lnTo>
                  <a:lnTo>
                    <a:pt x="15" y="12"/>
                  </a:lnTo>
                  <a:lnTo>
                    <a:pt x="11" y="12"/>
                  </a:lnTo>
                  <a:lnTo>
                    <a:pt x="0" y="10"/>
                  </a:lnTo>
                  <a:lnTo>
                    <a:pt x="0" y="4"/>
                  </a:lnTo>
                  <a:lnTo>
                    <a:pt x="56" y="0"/>
                  </a:lnTo>
                  <a:lnTo>
                    <a:pt x="56" y="0"/>
                  </a:lnTo>
                  <a:lnTo>
                    <a:pt x="54" y="55"/>
                  </a:lnTo>
                  <a:lnTo>
                    <a:pt x="52" y="86"/>
                  </a:lnTo>
                  <a:lnTo>
                    <a:pt x="52" y="86"/>
                  </a:lnTo>
                  <a:lnTo>
                    <a:pt x="52" y="89"/>
                  </a:lnTo>
                  <a:lnTo>
                    <a:pt x="52" y="89"/>
                  </a:lnTo>
                  <a:lnTo>
                    <a:pt x="54" y="111"/>
                  </a:lnTo>
                  <a:lnTo>
                    <a:pt x="56" y="124"/>
                  </a:lnTo>
                  <a:lnTo>
                    <a:pt x="56" y="124"/>
                  </a:lnTo>
                  <a:lnTo>
                    <a:pt x="60" y="130"/>
                  </a:lnTo>
                  <a:lnTo>
                    <a:pt x="64" y="134"/>
                  </a:lnTo>
                  <a:lnTo>
                    <a:pt x="70" y="138"/>
                  </a:lnTo>
                  <a:lnTo>
                    <a:pt x="75" y="138"/>
                  </a:lnTo>
                  <a:lnTo>
                    <a:pt x="75" y="138"/>
                  </a:lnTo>
                  <a:lnTo>
                    <a:pt x="85" y="136"/>
                  </a:lnTo>
                  <a:lnTo>
                    <a:pt x="93" y="132"/>
                  </a:lnTo>
                  <a:lnTo>
                    <a:pt x="101" y="124"/>
                  </a:lnTo>
                  <a:lnTo>
                    <a:pt x="106" y="115"/>
                  </a:lnTo>
                  <a:lnTo>
                    <a:pt x="106" y="115"/>
                  </a:lnTo>
                  <a:lnTo>
                    <a:pt x="110" y="101"/>
                  </a:lnTo>
                  <a:lnTo>
                    <a:pt x="112" y="82"/>
                  </a:lnTo>
                  <a:lnTo>
                    <a:pt x="112" y="37"/>
                  </a:lnTo>
                  <a:lnTo>
                    <a:pt x="112" y="37"/>
                  </a:lnTo>
                  <a:lnTo>
                    <a:pt x="110" y="22"/>
                  </a:lnTo>
                  <a:lnTo>
                    <a:pt x="108" y="16"/>
                  </a:lnTo>
                  <a:lnTo>
                    <a:pt x="106" y="14"/>
                  </a:lnTo>
                  <a:lnTo>
                    <a:pt x="106" y="14"/>
                  </a:lnTo>
                  <a:lnTo>
                    <a:pt x="103" y="12"/>
                  </a:lnTo>
                  <a:lnTo>
                    <a:pt x="91" y="10"/>
                  </a:lnTo>
                  <a:lnTo>
                    <a:pt x="91" y="4"/>
                  </a:lnTo>
                  <a:lnTo>
                    <a:pt x="147" y="0"/>
                  </a:lnTo>
                  <a:lnTo>
                    <a:pt x="147" y="0"/>
                  </a:lnTo>
                  <a:lnTo>
                    <a:pt x="145" y="56"/>
                  </a:lnTo>
                  <a:lnTo>
                    <a:pt x="145" y="115"/>
                  </a:lnTo>
                  <a:lnTo>
                    <a:pt x="145" y="115"/>
                  </a:lnTo>
                  <a:lnTo>
                    <a:pt x="147" y="128"/>
                  </a:lnTo>
                  <a:lnTo>
                    <a:pt x="149" y="138"/>
                  </a:lnTo>
                  <a:lnTo>
                    <a:pt x="151" y="140"/>
                  </a:lnTo>
                  <a:lnTo>
                    <a:pt x="155" y="142"/>
                  </a:lnTo>
                  <a:lnTo>
                    <a:pt x="165" y="144"/>
                  </a:lnTo>
                  <a:lnTo>
                    <a:pt x="165" y="150"/>
                  </a:lnTo>
                  <a:lnTo>
                    <a:pt x="112" y="1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9" name="Freeform 86">
              <a:extLst>
                <a:ext uri="{FF2B5EF4-FFF2-40B4-BE49-F238E27FC236}">
                  <a16:creationId xmlns:a16="http://schemas.microsoft.com/office/drawing/2014/main" id="{AA8A4D1F-F032-F24B-B9FC-3D2189435DCE}"/>
                </a:ext>
              </a:extLst>
            </p:cNvPr>
            <p:cNvSpPr>
              <a:spLocks/>
            </p:cNvSpPr>
            <p:nvPr/>
          </p:nvSpPr>
          <p:spPr bwMode="auto">
            <a:xfrm>
              <a:off x="5487721" y="3740337"/>
              <a:ext cx="21336" cy="21337"/>
            </a:xfrm>
            <a:custGeom>
              <a:avLst/>
              <a:gdLst>
                <a:gd name="T0" fmla="*/ 46 w 46"/>
                <a:gd name="T1" fmla="*/ 23 h 46"/>
                <a:gd name="T2" fmla="*/ 46 w 46"/>
                <a:gd name="T3" fmla="*/ 23 h 46"/>
                <a:gd name="T4" fmla="*/ 44 w 46"/>
                <a:gd name="T5" fmla="*/ 33 h 46"/>
                <a:gd name="T6" fmla="*/ 41 w 46"/>
                <a:gd name="T7" fmla="*/ 41 h 46"/>
                <a:gd name="T8" fmla="*/ 33 w 46"/>
                <a:gd name="T9" fmla="*/ 45 h 46"/>
                <a:gd name="T10" fmla="*/ 23 w 46"/>
                <a:gd name="T11" fmla="*/ 46 h 46"/>
                <a:gd name="T12" fmla="*/ 23 w 46"/>
                <a:gd name="T13" fmla="*/ 46 h 46"/>
                <a:gd name="T14" fmla="*/ 13 w 46"/>
                <a:gd name="T15" fmla="*/ 45 h 46"/>
                <a:gd name="T16" fmla="*/ 6 w 46"/>
                <a:gd name="T17" fmla="*/ 41 h 46"/>
                <a:gd name="T18" fmla="*/ 2 w 46"/>
                <a:gd name="T19" fmla="*/ 33 h 46"/>
                <a:gd name="T20" fmla="*/ 0 w 46"/>
                <a:gd name="T21" fmla="*/ 23 h 46"/>
                <a:gd name="T22" fmla="*/ 0 w 46"/>
                <a:gd name="T23" fmla="*/ 23 h 46"/>
                <a:gd name="T24" fmla="*/ 2 w 46"/>
                <a:gd name="T25" fmla="*/ 13 h 46"/>
                <a:gd name="T26" fmla="*/ 6 w 46"/>
                <a:gd name="T27" fmla="*/ 6 h 46"/>
                <a:gd name="T28" fmla="*/ 13 w 46"/>
                <a:gd name="T29" fmla="*/ 2 h 46"/>
                <a:gd name="T30" fmla="*/ 23 w 46"/>
                <a:gd name="T31" fmla="*/ 0 h 46"/>
                <a:gd name="T32" fmla="*/ 23 w 46"/>
                <a:gd name="T33" fmla="*/ 0 h 46"/>
                <a:gd name="T34" fmla="*/ 33 w 46"/>
                <a:gd name="T35" fmla="*/ 2 h 46"/>
                <a:gd name="T36" fmla="*/ 41 w 46"/>
                <a:gd name="T37" fmla="*/ 6 h 46"/>
                <a:gd name="T38" fmla="*/ 44 w 46"/>
                <a:gd name="T39" fmla="*/ 13 h 46"/>
                <a:gd name="T40" fmla="*/ 46 w 46"/>
                <a:gd name="T41" fmla="*/ 23 h 46"/>
                <a:gd name="T42" fmla="*/ 46 w 46"/>
                <a:gd name="T4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46" y="23"/>
                  </a:moveTo>
                  <a:lnTo>
                    <a:pt x="46" y="23"/>
                  </a:lnTo>
                  <a:lnTo>
                    <a:pt x="44" y="33"/>
                  </a:lnTo>
                  <a:lnTo>
                    <a:pt x="41" y="41"/>
                  </a:lnTo>
                  <a:lnTo>
                    <a:pt x="33" y="45"/>
                  </a:lnTo>
                  <a:lnTo>
                    <a:pt x="23" y="46"/>
                  </a:lnTo>
                  <a:lnTo>
                    <a:pt x="23" y="46"/>
                  </a:lnTo>
                  <a:lnTo>
                    <a:pt x="13" y="45"/>
                  </a:lnTo>
                  <a:lnTo>
                    <a:pt x="6" y="41"/>
                  </a:lnTo>
                  <a:lnTo>
                    <a:pt x="2" y="33"/>
                  </a:lnTo>
                  <a:lnTo>
                    <a:pt x="0" y="23"/>
                  </a:lnTo>
                  <a:lnTo>
                    <a:pt x="0" y="23"/>
                  </a:lnTo>
                  <a:lnTo>
                    <a:pt x="2" y="13"/>
                  </a:lnTo>
                  <a:lnTo>
                    <a:pt x="6" y="6"/>
                  </a:lnTo>
                  <a:lnTo>
                    <a:pt x="13" y="2"/>
                  </a:lnTo>
                  <a:lnTo>
                    <a:pt x="23" y="0"/>
                  </a:lnTo>
                  <a:lnTo>
                    <a:pt x="23" y="0"/>
                  </a:lnTo>
                  <a:lnTo>
                    <a:pt x="33" y="2"/>
                  </a:lnTo>
                  <a:lnTo>
                    <a:pt x="41" y="6"/>
                  </a:lnTo>
                  <a:lnTo>
                    <a:pt x="44" y="13"/>
                  </a:lnTo>
                  <a:lnTo>
                    <a:pt x="46" y="23"/>
                  </a:lnTo>
                  <a:lnTo>
                    <a:pt x="46"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0" name="Freeform 87">
              <a:extLst>
                <a:ext uri="{FF2B5EF4-FFF2-40B4-BE49-F238E27FC236}">
                  <a16:creationId xmlns:a16="http://schemas.microsoft.com/office/drawing/2014/main" id="{4B9E92B4-DBF3-EA45-AFD4-F4BC16269E20}"/>
                </a:ext>
              </a:extLst>
            </p:cNvPr>
            <p:cNvSpPr>
              <a:spLocks noEditPoints="1"/>
            </p:cNvSpPr>
            <p:nvPr/>
          </p:nvSpPr>
          <p:spPr bwMode="auto">
            <a:xfrm>
              <a:off x="5506738" y="3661021"/>
              <a:ext cx="44064" cy="127091"/>
            </a:xfrm>
            <a:custGeom>
              <a:avLst/>
              <a:gdLst>
                <a:gd name="T0" fmla="*/ 93 w 95"/>
                <a:gd name="T1" fmla="*/ 64 h 274"/>
                <a:gd name="T2" fmla="*/ 91 w 95"/>
                <a:gd name="T3" fmla="*/ 196 h 274"/>
                <a:gd name="T4" fmla="*/ 91 w 95"/>
                <a:gd name="T5" fmla="*/ 227 h 274"/>
                <a:gd name="T6" fmla="*/ 87 w 95"/>
                <a:gd name="T7" fmla="*/ 245 h 274"/>
                <a:gd name="T8" fmla="*/ 81 w 95"/>
                <a:gd name="T9" fmla="*/ 256 h 274"/>
                <a:gd name="T10" fmla="*/ 69 w 95"/>
                <a:gd name="T11" fmla="*/ 266 h 274"/>
                <a:gd name="T12" fmla="*/ 38 w 95"/>
                <a:gd name="T13" fmla="*/ 274 h 274"/>
                <a:gd name="T14" fmla="*/ 23 w 95"/>
                <a:gd name="T15" fmla="*/ 274 h 274"/>
                <a:gd name="T16" fmla="*/ 3 w 95"/>
                <a:gd name="T17" fmla="*/ 262 h 274"/>
                <a:gd name="T18" fmla="*/ 0 w 95"/>
                <a:gd name="T19" fmla="*/ 252 h 274"/>
                <a:gd name="T20" fmla="*/ 2 w 95"/>
                <a:gd name="T21" fmla="*/ 247 h 274"/>
                <a:gd name="T22" fmla="*/ 13 w 95"/>
                <a:gd name="T23" fmla="*/ 239 h 274"/>
                <a:gd name="T24" fmla="*/ 21 w 95"/>
                <a:gd name="T25" fmla="*/ 237 h 274"/>
                <a:gd name="T26" fmla="*/ 33 w 95"/>
                <a:gd name="T27" fmla="*/ 241 h 274"/>
                <a:gd name="T28" fmla="*/ 35 w 95"/>
                <a:gd name="T29" fmla="*/ 254 h 274"/>
                <a:gd name="T30" fmla="*/ 36 w 95"/>
                <a:gd name="T31" fmla="*/ 260 h 274"/>
                <a:gd name="T32" fmla="*/ 42 w 95"/>
                <a:gd name="T33" fmla="*/ 266 h 274"/>
                <a:gd name="T34" fmla="*/ 44 w 95"/>
                <a:gd name="T35" fmla="*/ 268 h 274"/>
                <a:gd name="T36" fmla="*/ 54 w 95"/>
                <a:gd name="T37" fmla="*/ 262 h 274"/>
                <a:gd name="T38" fmla="*/ 58 w 95"/>
                <a:gd name="T39" fmla="*/ 247 h 274"/>
                <a:gd name="T40" fmla="*/ 58 w 95"/>
                <a:gd name="T41" fmla="*/ 235 h 274"/>
                <a:gd name="T42" fmla="*/ 56 w 95"/>
                <a:gd name="T43" fmla="*/ 204 h 274"/>
                <a:gd name="T44" fmla="*/ 56 w 95"/>
                <a:gd name="T45" fmla="*/ 101 h 274"/>
                <a:gd name="T46" fmla="*/ 56 w 95"/>
                <a:gd name="T47" fmla="*/ 82 h 274"/>
                <a:gd name="T48" fmla="*/ 50 w 95"/>
                <a:gd name="T49" fmla="*/ 76 h 274"/>
                <a:gd name="T50" fmla="*/ 35 w 95"/>
                <a:gd name="T51" fmla="*/ 74 h 274"/>
                <a:gd name="T52" fmla="*/ 93 w 95"/>
                <a:gd name="T53" fmla="*/ 64 h 274"/>
                <a:gd name="T54" fmla="*/ 73 w 95"/>
                <a:gd name="T55" fmla="*/ 0 h 274"/>
                <a:gd name="T56" fmla="*/ 89 w 95"/>
                <a:gd name="T57" fmla="*/ 6 h 274"/>
                <a:gd name="T58" fmla="*/ 95 w 95"/>
                <a:gd name="T59" fmla="*/ 20 h 274"/>
                <a:gd name="T60" fmla="*/ 93 w 95"/>
                <a:gd name="T61" fmla="*/ 27 h 274"/>
                <a:gd name="T62" fmla="*/ 81 w 95"/>
                <a:gd name="T63" fmla="*/ 39 h 274"/>
                <a:gd name="T64" fmla="*/ 73 w 95"/>
                <a:gd name="T65" fmla="*/ 39 h 274"/>
                <a:gd name="T66" fmla="*/ 60 w 95"/>
                <a:gd name="T67" fmla="*/ 33 h 274"/>
                <a:gd name="T68" fmla="*/ 54 w 95"/>
                <a:gd name="T69" fmla="*/ 20 h 274"/>
                <a:gd name="T70" fmla="*/ 56 w 95"/>
                <a:gd name="T71" fmla="*/ 12 h 274"/>
                <a:gd name="T72" fmla="*/ 66 w 95"/>
                <a:gd name="T73" fmla="*/ 2 h 274"/>
                <a:gd name="T74" fmla="*/ 73 w 95"/>
                <a:gd name="T75"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274">
                  <a:moveTo>
                    <a:pt x="93" y="64"/>
                  </a:moveTo>
                  <a:lnTo>
                    <a:pt x="93" y="64"/>
                  </a:lnTo>
                  <a:lnTo>
                    <a:pt x="91" y="120"/>
                  </a:lnTo>
                  <a:lnTo>
                    <a:pt x="91" y="196"/>
                  </a:lnTo>
                  <a:lnTo>
                    <a:pt x="91" y="196"/>
                  </a:lnTo>
                  <a:lnTo>
                    <a:pt x="91" y="227"/>
                  </a:lnTo>
                  <a:lnTo>
                    <a:pt x="87" y="245"/>
                  </a:lnTo>
                  <a:lnTo>
                    <a:pt x="87" y="245"/>
                  </a:lnTo>
                  <a:lnTo>
                    <a:pt x="85" y="250"/>
                  </a:lnTo>
                  <a:lnTo>
                    <a:pt x="81" y="256"/>
                  </a:lnTo>
                  <a:lnTo>
                    <a:pt x="75" y="262"/>
                  </a:lnTo>
                  <a:lnTo>
                    <a:pt x="69" y="266"/>
                  </a:lnTo>
                  <a:lnTo>
                    <a:pt x="56" y="272"/>
                  </a:lnTo>
                  <a:lnTo>
                    <a:pt x="38" y="274"/>
                  </a:lnTo>
                  <a:lnTo>
                    <a:pt x="38" y="274"/>
                  </a:lnTo>
                  <a:lnTo>
                    <a:pt x="23" y="274"/>
                  </a:lnTo>
                  <a:lnTo>
                    <a:pt x="11" y="268"/>
                  </a:lnTo>
                  <a:lnTo>
                    <a:pt x="3" y="262"/>
                  </a:lnTo>
                  <a:lnTo>
                    <a:pt x="2" y="256"/>
                  </a:lnTo>
                  <a:lnTo>
                    <a:pt x="0" y="252"/>
                  </a:lnTo>
                  <a:lnTo>
                    <a:pt x="0" y="252"/>
                  </a:lnTo>
                  <a:lnTo>
                    <a:pt x="2" y="247"/>
                  </a:lnTo>
                  <a:lnTo>
                    <a:pt x="5" y="241"/>
                  </a:lnTo>
                  <a:lnTo>
                    <a:pt x="13" y="239"/>
                  </a:lnTo>
                  <a:lnTo>
                    <a:pt x="21" y="237"/>
                  </a:lnTo>
                  <a:lnTo>
                    <a:pt x="21" y="237"/>
                  </a:lnTo>
                  <a:lnTo>
                    <a:pt x="29" y="239"/>
                  </a:lnTo>
                  <a:lnTo>
                    <a:pt x="33" y="241"/>
                  </a:lnTo>
                  <a:lnTo>
                    <a:pt x="33" y="241"/>
                  </a:lnTo>
                  <a:lnTo>
                    <a:pt x="35" y="254"/>
                  </a:lnTo>
                  <a:lnTo>
                    <a:pt x="35" y="254"/>
                  </a:lnTo>
                  <a:lnTo>
                    <a:pt x="36" y="260"/>
                  </a:lnTo>
                  <a:lnTo>
                    <a:pt x="38" y="264"/>
                  </a:lnTo>
                  <a:lnTo>
                    <a:pt x="42" y="266"/>
                  </a:lnTo>
                  <a:lnTo>
                    <a:pt x="44" y="268"/>
                  </a:lnTo>
                  <a:lnTo>
                    <a:pt x="44" y="268"/>
                  </a:lnTo>
                  <a:lnTo>
                    <a:pt x="50" y="266"/>
                  </a:lnTo>
                  <a:lnTo>
                    <a:pt x="54" y="262"/>
                  </a:lnTo>
                  <a:lnTo>
                    <a:pt x="56" y="256"/>
                  </a:lnTo>
                  <a:lnTo>
                    <a:pt x="58" y="247"/>
                  </a:lnTo>
                  <a:lnTo>
                    <a:pt x="58" y="247"/>
                  </a:lnTo>
                  <a:lnTo>
                    <a:pt x="58" y="235"/>
                  </a:lnTo>
                  <a:lnTo>
                    <a:pt x="58" y="235"/>
                  </a:lnTo>
                  <a:lnTo>
                    <a:pt x="56" y="204"/>
                  </a:lnTo>
                  <a:lnTo>
                    <a:pt x="56" y="101"/>
                  </a:lnTo>
                  <a:lnTo>
                    <a:pt x="56" y="101"/>
                  </a:lnTo>
                  <a:lnTo>
                    <a:pt x="56" y="86"/>
                  </a:lnTo>
                  <a:lnTo>
                    <a:pt x="56" y="82"/>
                  </a:lnTo>
                  <a:lnTo>
                    <a:pt x="54" y="78"/>
                  </a:lnTo>
                  <a:lnTo>
                    <a:pt x="50" y="76"/>
                  </a:lnTo>
                  <a:lnTo>
                    <a:pt x="46" y="76"/>
                  </a:lnTo>
                  <a:lnTo>
                    <a:pt x="35" y="74"/>
                  </a:lnTo>
                  <a:lnTo>
                    <a:pt x="35" y="68"/>
                  </a:lnTo>
                  <a:lnTo>
                    <a:pt x="93" y="64"/>
                  </a:lnTo>
                  <a:close/>
                  <a:moveTo>
                    <a:pt x="73" y="0"/>
                  </a:moveTo>
                  <a:lnTo>
                    <a:pt x="73" y="0"/>
                  </a:lnTo>
                  <a:lnTo>
                    <a:pt x="81" y="0"/>
                  </a:lnTo>
                  <a:lnTo>
                    <a:pt x="89" y="6"/>
                  </a:lnTo>
                  <a:lnTo>
                    <a:pt x="93" y="12"/>
                  </a:lnTo>
                  <a:lnTo>
                    <a:pt x="95" y="20"/>
                  </a:lnTo>
                  <a:lnTo>
                    <a:pt x="95" y="20"/>
                  </a:lnTo>
                  <a:lnTo>
                    <a:pt x="93" y="27"/>
                  </a:lnTo>
                  <a:lnTo>
                    <a:pt x="89" y="33"/>
                  </a:lnTo>
                  <a:lnTo>
                    <a:pt x="81" y="39"/>
                  </a:lnTo>
                  <a:lnTo>
                    <a:pt x="73" y="39"/>
                  </a:lnTo>
                  <a:lnTo>
                    <a:pt x="73" y="39"/>
                  </a:lnTo>
                  <a:lnTo>
                    <a:pt x="66" y="39"/>
                  </a:lnTo>
                  <a:lnTo>
                    <a:pt x="60" y="33"/>
                  </a:lnTo>
                  <a:lnTo>
                    <a:pt x="56" y="27"/>
                  </a:lnTo>
                  <a:lnTo>
                    <a:pt x="54" y="20"/>
                  </a:lnTo>
                  <a:lnTo>
                    <a:pt x="54" y="20"/>
                  </a:lnTo>
                  <a:lnTo>
                    <a:pt x="56" y="12"/>
                  </a:lnTo>
                  <a:lnTo>
                    <a:pt x="60" y="6"/>
                  </a:lnTo>
                  <a:lnTo>
                    <a:pt x="66" y="2"/>
                  </a:lnTo>
                  <a:lnTo>
                    <a:pt x="73" y="0"/>
                  </a:lnTo>
                  <a:lnTo>
                    <a:pt x="7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1" name="Freeform 88">
              <a:extLst>
                <a:ext uri="{FF2B5EF4-FFF2-40B4-BE49-F238E27FC236}">
                  <a16:creationId xmlns:a16="http://schemas.microsoft.com/office/drawing/2014/main" id="{E85FF6FF-BAEB-1643-A068-A74B8CCD3267}"/>
                </a:ext>
              </a:extLst>
            </p:cNvPr>
            <p:cNvSpPr>
              <a:spLocks noEditPoints="1"/>
            </p:cNvSpPr>
            <p:nvPr/>
          </p:nvSpPr>
          <p:spPr bwMode="auto">
            <a:xfrm>
              <a:off x="5563326" y="3690707"/>
              <a:ext cx="73750" cy="98333"/>
            </a:xfrm>
            <a:custGeom>
              <a:avLst/>
              <a:gdLst>
                <a:gd name="T0" fmla="*/ 54 w 159"/>
                <a:gd name="T1" fmla="*/ 22 h 212"/>
                <a:gd name="T2" fmla="*/ 76 w 159"/>
                <a:gd name="T3" fmla="*/ 4 h 212"/>
                <a:gd name="T4" fmla="*/ 99 w 159"/>
                <a:gd name="T5" fmla="*/ 0 h 212"/>
                <a:gd name="T6" fmla="*/ 112 w 159"/>
                <a:gd name="T7" fmla="*/ 0 h 212"/>
                <a:gd name="T8" fmla="*/ 136 w 159"/>
                <a:gd name="T9" fmla="*/ 10 h 212"/>
                <a:gd name="T10" fmla="*/ 149 w 159"/>
                <a:gd name="T11" fmla="*/ 29 h 212"/>
                <a:gd name="T12" fmla="*/ 157 w 159"/>
                <a:gd name="T13" fmla="*/ 56 h 212"/>
                <a:gd name="T14" fmla="*/ 159 w 159"/>
                <a:gd name="T15" fmla="*/ 72 h 212"/>
                <a:gd name="T16" fmla="*/ 153 w 159"/>
                <a:gd name="T17" fmla="*/ 107 h 212"/>
                <a:gd name="T18" fmla="*/ 142 w 159"/>
                <a:gd name="T19" fmla="*/ 132 h 212"/>
                <a:gd name="T20" fmla="*/ 132 w 159"/>
                <a:gd name="T21" fmla="*/ 142 h 212"/>
                <a:gd name="T22" fmla="*/ 109 w 159"/>
                <a:gd name="T23" fmla="*/ 152 h 212"/>
                <a:gd name="T24" fmla="*/ 93 w 159"/>
                <a:gd name="T25" fmla="*/ 153 h 212"/>
                <a:gd name="T26" fmla="*/ 74 w 159"/>
                <a:gd name="T27" fmla="*/ 150 h 212"/>
                <a:gd name="T28" fmla="*/ 54 w 159"/>
                <a:gd name="T29" fmla="*/ 138 h 212"/>
                <a:gd name="T30" fmla="*/ 54 w 159"/>
                <a:gd name="T31" fmla="*/ 177 h 212"/>
                <a:gd name="T32" fmla="*/ 56 w 159"/>
                <a:gd name="T33" fmla="*/ 196 h 212"/>
                <a:gd name="T34" fmla="*/ 62 w 159"/>
                <a:gd name="T35" fmla="*/ 202 h 212"/>
                <a:gd name="T36" fmla="*/ 77 w 159"/>
                <a:gd name="T37" fmla="*/ 204 h 212"/>
                <a:gd name="T38" fmla="*/ 0 w 159"/>
                <a:gd name="T39" fmla="*/ 212 h 212"/>
                <a:gd name="T40" fmla="*/ 0 w 159"/>
                <a:gd name="T41" fmla="*/ 204 h 212"/>
                <a:gd name="T42" fmla="*/ 15 w 159"/>
                <a:gd name="T43" fmla="*/ 202 h 212"/>
                <a:gd name="T44" fmla="*/ 21 w 159"/>
                <a:gd name="T45" fmla="*/ 192 h 212"/>
                <a:gd name="T46" fmla="*/ 21 w 159"/>
                <a:gd name="T47" fmla="*/ 37 h 212"/>
                <a:gd name="T48" fmla="*/ 21 w 159"/>
                <a:gd name="T49" fmla="*/ 23 h 212"/>
                <a:gd name="T50" fmla="*/ 15 w 159"/>
                <a:gd name="T51" fmla="*/ 12 h 212"/>
                <a:gd name="T52" fmla="*/ 0 w 159"/>
                <a:gd name="T53" fmla="*/ 10 h 212"/>
                <a:gd name="T54" fmla="*/ 54 w 159"/>
                <a:gd name="T55" fmla="*/ 0 h 212"/>
                <a:gd name="T56" fmla="*/ 62 w 159"/>
                <a:gd name="T57" fmla="*/ 128 h 212"/>
                <a:gd name="T58" fmla="*/ 66 w 159"/>
                <a:gd name="T59" fmla="*/ 134 h 212"/>
                <a:gd name="T60" fmla="*/ 79 w 159"/>
                <a:gd name="T61" fmla="*/ 144 h 212"/>
                <a:gd name="T62" fmla="*/ 87 w 159"/>
                <a:gd name="T63" fmla="*/ 146 h 212"/>
                <a:gd name="T64" fmla="*/ 103 w 159"/>
                <a:gd name="T65" fmla="*/ 142 h 212"/>
                <a:gd name="T66" fmla="*/ 112 w 159"/>
                <a:gd name="T67" fmla="*/ 128 h 212"/>
                <a:gd name="T68" fmla="*/ 118 w 159"/>
                <a:gd name="T69" fmla="*/ 107 h 212"/>
                <a:gd name="T70" fmla="*/ 122 w 159"/>
                <a:gd name="T71" fmla="*/ 76 h 212"/>
                <a:gd name="T72" fmla="*/ 120 w 159"/>
                <a:gd name="T73" fmla="*/ 47 h 212"/>
                <a:gd name="T74" fmla="*/ 114 w 159"/>
                <a:gd name="T75" fmla="*/ 25 h 212"/>
                <a:gd name="T76" fmla="*/ 105 w 159"/>
                <a:gd name="T77" fmla="*/ 12 h 212"/>
                <a:gd name="T78" fmla="*/ 91 w 159"/>
                <a:gd name="T79" fmla="*/ 8 h 212"/>
                <a:gd name="T80" fmla="*/ 83 w 159"/>
                <a:gd name="T81" fmla="*/ 10 h 212"/>
                <a:gd name="T82" fmla="*/ 70 w 159"/>
                <a:gd name="T83" fmla="*/ 20 h 212"/>
                <a:gd name="T84" fmla="*/ 60 w 159"/>
                <a:gd name="T85" fmla="*/ 37 h 212"/>
                <a:gd name="T86" fmla="*/ 54 w 159"/>
                <a:gd name="T87" fmla="*/ 64 h 212"/>
                <a:gd name="T88" fmla="*/ 54 w 159"/>
                <a:gd name="T89" fmla="*/ 80 h 212"/>
                <a:gd name="T90" fmla="*/ 58 w 159"/>
                <a:gd name="T91" fmla="*/ 119 h 212"/>
                <a:gd name="T92" fmla="*/ 62 w 159"/>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212">
                  <a:moveTo>
                    <a:pt x="54" y="22"/>
                  </a:moveTo>
                  <a:lnTo>
                    <a:pt x="54" y="22"/>
                  </a:lnTo>
                  <a:lnTo>
                    <a:pt x="64" y="12"/>
                  </a:lnTo>
                  <a:lnTo>
                    <a:pt x="76" y="4"/>
                  </a:lnTo>
                  <a:lnTo>
                    <a:pt x="87" y="0"/>
                  </a:lnTo>
                  <a:lnTo>
                    <a:pt x="99" y="0"/>
                  </a:lnTo>
                  <a:lnTo>
                    <a:pt x="99" y="0"/>
                  </a:lnTo>
                  <a:lnTo>
                    <a:pt x="112" y="0"/>
                  </a:lnTo>
                  <a:lnTo>
                    <a:pt x="124" y="4"/>
                  </a:lnTo>
                  <a:lnTo>
                    <a:pt x="136" y="10"/>
                  </a:lnTo>
                  <a:lnTo>
                    <a:pt x="143" y="18"/>
                  </a:lnTo>
                  <a:lnTo>
                    <a:pt x="149" y="29"/>
                  </a:lnTo>
                  <a:lnTo>
                    <a:pt x="155" y="41"/>
                  </a:lnTo>
                  <a:lnTo>
                    <a:pt x="157" y="56"/>
                  </a:lnTo>
                  <a:lnTo>
                    <a:pt x="159" y="72"/>
                  </a:lnTo>
                  <a:lnTo>
                    <a:pt x="159" y="72"/>
                  </a:lnTo>
                  <a:lnTo>
                    <a:pt x="157" y="91"/>
                  </a:lnTo>
                  <a:lnTo>
                    <a:pt x="153" y="107"/>
                  </a:lnTo>
                  <a:lnTo>
                    <a:pt x="149" y="120"/>
                  </a:lnTo>
                  <a:lnTo>
                    <a:pt x="142" y="132"/>
                  </a:lnTo>
                  <a:lnTo>
                    <a:pt x="142" y="132"/>
                  </a:lnTo>
                  <a:lnTo>
                    <a:pt x="132" y="142"/>
                  </a:lnTo>
                  <a:lnTo>
                    <a:pt x="120" y="148"/>
                  </a:lnTo>
                  <a:lnTo>
                    <a:pt x="109" y="152"/>
                  </a:lnTo>
                  <a:lnTo>
                    <a:pt x="93" y="153"/>
                  </a:lnTo>
                  <a:lnTo>
                    <a:pt x="93" y="153"/>
                  </a:lnTo>
                  <a:lnTo>
                    <a:pt x="83" y="152"/>
                  </a:lnTo>
                  <a:lnTo>
                    <a:pt x="74" y="150"/>
                  </a:lnTo>
                  <a:lnTo>
                    <a:pt x="64" y="146"/>
                  </a:lnTo>
                  <a:lnTo>
                    <a:pt x="54" y="138"/>
                  </a:lnTo>
                  <a:lnTo>
                    <a:pt x="54" y="177"/>
                  </a:lnTo>
                  <a:lnTo>
                    <a:pt x="54" y="177"/>
                  </a:lnTo>
                  <a:lnTo>
                    <a:pt x="56" y="192"/>
                  </a:lnTo>
                  <a:lnTo>
                    <a:pt x="56" y="196"/>
                  </a:lnTo>
                  <a:lnTo>
                    <a:pt x="58" y="200"/>
                  </a:lnTo>
                  <a:lnTo>
                    <a:pt x="62" y="202"/>
                  </a:lnTo>
                  <a:lnTo>
                    <a:pt x="66" y="204"/>
                  </a:lnTo>
                  <a:lnTo>
                    <a:pt x="77" y="204"/>
                  </a:lnTo>
                  <a:lnTo>
                    <a:pt x="77" y="212"/>
                  </a:lnTo>
                  <a:lnTo>
                    <a:pt x="0" y="212"/>
                  </a:lnTo>
                  <a:lnTo>
                    <a:pt x="0" y="204"/>
                  </a:lnTo>
                  <a:lnTo>
                    <a:pt x="0" y="204"/>
                  </a:lnTo>
                  <a:lnTo>
                    <a:pt x="11" y="204"/>
                  </a:lnTo>
                  <a:lnTo>
                    <a:pt x="15" y="202"/>
                  </a:lnTo>
                  <a:lnTo>
                    <a:pt x="17" y="200"/>
                  </a:lnTo>
                  <a:lnTo>
                    <a:pt x="21" y="192"/>
                  </a:lnTo>
                  <a:lnTo>
                    <a:pt x="21" y="177"/>
                  </a:lnTo>
                  <a:lnTo>
                    <a:pt x="21" y="37"/>
                  </a:lnTo>
                  <a:lnTo>
                    <a:pt x="21" y="37"/>
                  </a:lnTo>
                  <a:lnTo>
                    <a:pt x="21" y="23"/>
                  </a:lnTo>
                  <a:lnTo>
                    <a:pt x="17" y="16"/>
                  </a:lnTo>
                  <a:lnTo>
                    <a:pt x="15" y="12"/>
                  </a:lnTo>
                  <a:lnTo>
                    <a:pt x="11" y="12"/>
                  </a:lnTo>
                  <a:lnTo>
                    <a:pt x="0" y="10"/>
                  </a:lnTo>
                  <a:lnTo>
                    <a:pt x="0" y="4"/>
                  </a:lnTo>
                  <a:lnTo>
                    <a:pt x="54" y="0"/>
                  </a:lnTo>
                  <a:lnTo>
                    <a:pt x="54" y="22"/>
                  </a:lnTo>
                  <a:close/>
                  <a:moveTo>
                    <a:pt x="62" y="128"/>
                  </a:moveTo>
                  <a:lnTo>
                    <a:pt x="62" y="128"/>
                  </a:lnTo>
                  <a:lnTo>
                    <a:pt x="66" y="134"/>
                  </a:lnTo>
                  <a:lnTo>
                    <a:pt x="72" y="140"/>
                  </a:lnTo>
                  <a:lnTo>
                    <a:pt x="79" y="144"/>
                  </a:lnTo>
                  <a:lnTo>
                    <a:pt x="87" y="146"/>
                  </a:lnTo>
                  <a:lnTo>
                    <a:pt x="87" y="146"/>
                  </a:lnTo>
                  <a:lnTo>
                    <a:pt x="95" y="144"/>
                  </a:lnTo>
                  <a:lnTo>
                    <a:pt x="103" y="142"/>
                  </a:lnTo>
                  <a:lnTo>
                    <a:pt x="109" y="136"/>
                  </a:lnTo>
                  <a:lnTo>
                    <a:pt x="112" y="128"/>
                  </a:lnTo>
                  <a:lnTo>
                    <a:pt x="116" y="119"/>
                  </a:lnTo>
                  <a:lnTo>
                    <a:pt x="118" y="107"/>
                  </a:lnTo>
                  <a:lnTo>
                    <a:pt x="120" y="93"/>
                  </a:lnTo>
                  <a:lnTo>
                    <a:pt x="122" y="76"/>
                  </a:lnTo>
                  <a:lnTo>
                    <a:pt x="122" y="76"/>
                  </a:lnTo>
                  <a:lnTo>
                    <a:pt x="120" y="47"/>
                  </a:lnTo>
                  <a:lnTo>
                    <a:pt x="116" y="35"/>
                  </a:lnTo>
                  <a:lnTo>
                    <a:pt x="114" y="25"/>
                  </a:lnTo>
                  <a:lnTo>
                    <a:pt x="109" y="18"/>
                  </a:lnTo>
                  <a:lnTo>
                    <a:pt x="105" y="12"/>
                  </a:lnTo>
                  <a:lnTo>
                    <a:pt x="97" y="10"/>
                  </a:lnTo>
                  <a:lnTo>
                    <a:pt x="91" y="8"/>
                  </a:lnTo>
                  <a:lnTo>
                    <a:pt x="91" y="8"/>
                  </a:lnTo>
                  <a:lnTo>
                    <a:pt x="83" y="10"/>
                  </a:lnTo>
                  <a:lnTo>
                    <a:pt x="76" y="14"/>
                  </a:lnTo>
                  <a:lnTo>
                    <a:pt x="70" y="20"/>
                  </a:lnTo>
                  <a:lnTo>
                    <a:pt x="64" y="27"/>
                  </a:lnTo>
                  <a:lnTo>
                    <a:pt x="60" y="37"/>
                  </a:lnTo>
                  <a:lnTo>
                    <a:pt x="56" y="51"/>
                  </a:lnTo>
                  <a:lnTo>
                    <a:pt x="54" y="64"/>
                  </a:lnTo>
                  <a:lnTo>
                    <a:pt x="54" y="80"/>
                  </a:lnTo>
                  <a:lnTo>
                    <a:pt x="54" y="80"/>
                  </a:lnTo>
                  <a:lnTo>
                    <a:pt x="56" y="107"/>
                  </a:lnTo>
                  <a:lnTo>
                    <a:pt x="58" y="119"/>
                  </a:lnTo>
                  <a:lnTo>
                    <a:pt x="62" y="128"/>
                  </a:lnTo>
                  <a:lnTo>
                    <a:pt x="62"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2" name="Freeform 80">
              <a:extLst>
                <a:ext uri="{FF2B5EF4-FFF2-40B4-BE49-F238E27FC236}">
                  <a16:creationId xmlns:a16="http://schemas.microsoft.com/office/drawing/2014/main" id="{61706E42-22E0-6846-A8CF-B0E5F6B04551}"/>
                </a:ext>
              </a:extLst>
            </p:cNvPr>
            <p:cNvSpPr>
              <a:spLocks/>
            </p:cNvSpPr>
            <p:nvPr/>
          </p:nvSpPr>
          <p:spPr bwMode="auto">
            <a:xfrm>
              <a:off x="4433270" y="3690707"/>
              <a:ext cx="47775" cy="70967"/>
            </a:xfrm>
            <a:custGeom>
              <a:avLst/>
              <a:gdLst>
                <a:gd name="T0" fmla="*/ 11 w 103"/>
                <a:gd name="T1" fmla="*/ 101 h 153"/>
                <a:gd name="T2" fmla="*/ 15 w 103"/>
                <a:gd name="T3" fmla="*/ 117 h 153"/>
                <a:gd name="T4" fmla="*/ 21 w 103"/>
                <a:gd name="T5" fmla="*/ 130 h 153"/>
                <a:gd name="T6" fmla="*/ 35 w 103"/>
                <a:gd name="T7" fmla="*/ 142 h 153"/>
                <a:gd name="T8" fmla="*/ 52 w 103"/>
                <a:gd name="T9" fmla="*/ 148 h 153"/>
                <a:gd name="T10" fmla="*/ 64 w 103"/>
                <a:gd name="T11" fmla="*/ 146 h 153"/>
                <a:gd name="T12" fmla="*/ 77 w 103"/>
                <a:gd name="T13" fmla="*/ 132 h 153"/>
                <a:gd name="T14" fmla="*/ 79 w 103"/>
                <a:gd name="T15" fmla="*/ 122 h 153"/>
                <a:gd name="T16" fmla="*/ 72 w 103"/>
                <a:gd name="T17" fmla="*/ 105 h 153"/>
                <a:gd name="T18" fmla="*/ 41 w 103"/>
                <a:gd name="T19" fmla="*/ 88 h 153"/>
                <a:gd name="T20" fmla="*/ 21 w 103"/>
                <a:gd name="T21" fmla="*/ 78 h 153"/>
                <a:gd name="T22" fmla="*/ 9 w 103"/>
                <a:gd name="T23" fmla="*/ 68 h 153"/>
                <a:gd name="T24" fmla="*/ 2 w 103"/>
                <a:gd name="T25" fmla="*/ 56 h 153"/>
                <a:gd name="T26" fmla="*/ 0 w 103"/>
                <a:gd name="T27" fmla="*/ 43 h 153"/>
                <a:gd name="T28" fmla="*/ 0 w 103"/>
                <a:gd name="T29" fmla="*/ 33 h 153"/>
                <a:gd name="T30" fmla="*/ 8 w 103"/>
                <a:gd name="T31" fmla="*/ 18 h 153"/>
                <a:gd name="T32" fmla="*/ 21 w 103"/>
                <a:gd name="T33" fmla="*/ 6 h 153"/>
                <a:gd name="T34" fmla="*/ 41 w 103"/>
                <a:gd name="T35" fmla="*/ 0 h 153"/>
                <a:gd name="T36" fmla="*/ 52 w 103"/>
                <a:gd name="T37" fmla="*/ 0 h 153"/>
                <a:gd name="T38" fmla="*/ 72 w 103"/>
                <a:gd name="T39" fmla="*/ 2 h 153"/>
                <a:gd name="T40" fmla="*/ 83 w 103"/>
                <a:gd name="T41" fmla="*/ 4 h 153"/>
                <a:gd name="T42" fmla="*/ 97 w 103"/>
                <a:gd name="T43" fmla="*/ 0 h 153"/>
                <a:gd name="T44" fmla="*/ 83 w 103"/>
                <a:gd name="T45" fmla="*/ 49 h 153"/>
                <a:gd name="T46" fmla="*/ 81 w 103"/>
                <a:gd name="T47" fmla="*/ 31 h 153"/>
                <a:gd name="T48" fmla="*/ 74 w 103"/>
                <a:gd name="T49" fmla="*/ 18 h 153"/>
                <a:gd name="T50" fmla="*/ 64 w 103"/>
                <a:gd name="T51" fmla="*/ 8 h 153"/>
                <a:gd name="T52" fmla="*/ 50 w 103"/>
                <a:gd name="T53" fmla="*/ 6 h 153"/>
                <a:gd name="T54" fmla="*/ 41 w 103"/>
                <a:gd name="T55" fmla="*/ 8 h 153"/>
                <a:gd name="T56" fmla="*/ 27 w 103"/>
                <a:gd name="T57" fmla="*/ 20 h 153"/>
                <a:gd name="T58" fmla="*/ 25 w 103"/>
                <a:gd name="T59" fmla="*/ 29 h 153"/>
                <a:gd name="T60" fmla="*/ 27 w 103"/>
                <a:gd name="T61" fmla="*/ 39 h 153"/>
                <a:gd name="T62" fmla="*/ 35 w 103"/>
                <a:gd name="T63" fmla="*/ 47 h 153"/>
                <a:gd name="T64" fmla="*/ 66 w 103"/>
                <a:gd name="T65" fmla="*/ 62 h 153"/>
                <a:gd name="T66" fmla="*/ 83 w 103"/>
                <a:gd name="T67" fmla="*/ 72 h 153"/>
                <a:gd name="T68" fmla="*/ 99 w 103"/>
                <a:gd name="T69" fmla="*/ 88 h 153"/>
                <a:gd name="T70" fmla="*/ 103 w 103"/>
                <a:gd name="T71" fmla="*/ 107 h 153"/>
                <a:gd name="T72" fmla="*/ 103 w 103"/>
                <a:gd name="T73" fmla="*/ 117 h 153"/>
                <a:gd name="T74" fmla="*/ 95 w 103"/>
                <a:gd name="T75" fmla="*/ 134 h 153"/>
                <a:gd name="T76" fmla="*/ 83 w 103"/>
                <a:gd name="T77" fmla="*/ 146 h 153"/>
                <a:gd name="T78" fmla="*/ 64 w 103"/>
                <a:gd name="T79" fmla="*/ 153 h 153"/>
                <a:gd name="T80" fmla="*/ 52 w 103"/>
                <a:gd name="T81" fmla="*/ 153 h 153"/>
                <a:gd name="T82" fmla="*/ 25 w 103"/>
                <a:gd name="T83" fmla="*/ 150 h 153"/>
                <a:gd name="T84" fmla="*/ 13 w 103"/>
                <a:gd name="T85" fmla="*/ 150 h 153"/>
                <a:gd name="T86" fmla="*/ 0 w 103"/>
                <a:gd name="T8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 h="153">
                  <a:moveTo>
                    <a:pt x="2" y="101"/>
                  </a:moveTo>
                  <a:lnTo>
                    <a:pt x="11" y="101"/>
                  </a:lnTo>
                  <a:lnTo>
                    <a:pt x="11" y="101"/>
                  </a:lnTo>
                  <a:lnTo>
                    <a:pt x="15" y="117"/>
                  </a:lnTo>
                  <a:lnTo>
                    <a:pt x="21" y="130"/>
                  </a:lnTo>
                  <a:lnTo>
                    <a:pt x="21" y="130"/>
                  </a:lnTo>
                  <a:lnTo>
                    <a:pt x="27" y="138"/>
                  </a:lnTo>
                  <a:lnTo>
                    <a:pt x="35" y="142"/>
                  </a:lnTo>
                  <a:lnTo>
                    <a:pt x="42" y="146"/>
                  </a:lnTo>
                  <a:lnTo>
                    <a:pt x="52" y="148"/>
                  </a:lnTo>
                  <a:lnTo>
                    <a:pt x="52" y="148"/>
                  </a:lnTo>
                  <a:lnTo>
                    <a:pt x="64" y="146"/>
                  </a:lnTo>
                  <a:lnTo>
                    <a:pt x="72" y="140"/>
                  </a:lnTo>
                  <a:lnTo>
                    <a:pt x="77" y="132"/>
                  </a:lnTo>
                  <a:lnTo>
                    <a:pt x="79" y="122"/>
                  </a:lnTo>
                  <a:lnTo>
                    <a:pt x="79" y="122"/>
                  </a:lnTo>
                  <a:lnTo>
                    <a:pt x="77" y="113"/>
                  </a:lnTo>
                  <a:lnTo>
                    <a:pt x="72" y="105"/>
                  </a:lnTo>
                  <a:lnTo>
                    <a:pt x="60" y="97"/>
                  </a:lnTo>
                  <a:lnTo>
                    <a:pt x="41" y="88"/>
                  </a:lnTo>
                  <a:lnTo>
                    <a:pt x="41" y="88"/>
                  </a:lnTo>
                  <a:lnTo>
                    <a:pt x="21" y="78"/>
                  </a:lnTo>
                  <a:lnTo>
                    <a:pt x="9" y="68"/>
                  </a:lnTo>
                  <a:lnTo>
                    <a:pt x="9" y="68"/>
                  </a:lnTo>
                  <a:lnTo>
                    <a:pt x="6" y="64"/>
                  </a:lnTo>
                  <a:lnTo>
                    <a:pt x="2" y="56"/>
                  </a:lnTo>
                  <a:lnTo>
                    <a:pt x="0" y="51"/>
                  </a:lnTo>
                  <a:lnTo>
                    <a:pt x="0" y="43"/>
                  </a:lnTo>
                  <a:lnTo>
                    <a:pt x="0" y="43"/>
                  </a:lnTo>
                  <a:lnTo>
                    <a:pt x="0" y="33"/>
                  </a:lnTo>
                  <a:lnTo>
                    <a:pt x="4" y="25"/>
                  </a:lnTo>
                  <a:lnTo>
                    <a:pt x="8" y="18"/>
                  </a:lnTo>
                  <a:lnTo>
                    <a:pt x="13" y="12"/>
                  </a:lnTo>
                  <a:lnTo>
                    <a:pt x="21" y="6"/>
                  </a:lnTo>
                  <a:lnTo>
                    <a:pt x="31" y="2"/>
                  </a:lnTo>
                  <a:lnTo>
                    <a:pt x="41" y="0"/>
                  </a:lnTo>
                  <a:lnTo>
                    <a:pt x="52" y="0"/>
                  </a:lnTo>
                  <a:lnTo>
                    <a:pt x="52" y="0"/>
                  </a:lnTo>
                  <a:lnTo>
                    <a:pt x="72" y="2"/>
                  </a:lnTo>
                  <a:lnTo>
                    <a:pt x="72" y="2"/>
                  </a:lnTo>
                  <a:lnTo>
                    <a:pt x="83" y="4"/>
                  </a:lnTo>
                  <a:lnTo>
                    <a:pt x="83" y="4"/>
                  </a:lnTo>
                  <a:lnTo>
                    <a:pt x="89" y="2"/>
                  </a:lnTo>
                  <a:lnTo>
                    <a:pt x="97" y="0"/>
                  </a:lnTo>
                  <a:lnTo>
                    <a:pt x="95" y="49"/>
                  </a:lnTo>
                  <a:lnTo>
                    <a:pt x="83" y="49"/>
                  </a:lnTo>
                  <a:lnTo>
                    <a:pt x="83" y="49"/>
                  </a:lnTo>
                  <a:lnTo>
                    <a:pt x="81" y="31"/>
                  </a:lnTo>
                  <a:lnTo>
                    <a:pt x="77" y="23"/>
                  </a:lnTo>
                  <a:lnTo>
                    <a:pt x="74" y="18"/>
                  </a:lnTo>
                  <a:lnTo>
                    <a:pt x="70" y="12"/>
                  </a:lnTo>
                  <a:lnTo>
                    <a:pt x="64" y="8"/>
                  </a:lnTo>
                  <a:lnTo>
                    <a:pt x="58" y="6"/>
                  </a:lnTo>
                  <a:lnTo>
                    <a:pt x="50" y="6"/>
                  </a:lnTo>
                  <a:lnTo>
                    <a:pt x="50" y="6"/>
                  </a:lnTo>
                  <a:lnTo>
                    <a:pt x="41" y="8"/>
                  </a:lnTo>
                  <a:lnTo>
                    <a:pt x="33" y="12"/>
                  </a:lnTo>
                  <a:lnTo>
                    <a:pt x="27" y="20"/>
                  </a:lnTo>
                  <a:lnTo>
                    <a:pt x="25" y="29"/>
                  </a:lnTo>
                  <a:lnTo>
                    <a:pt x="25" y="29"/>
                  </a:lnTo>
                  <a:lnTo>
                    <a:pt x="25" y="33"/>
                  </a:lnTo>
                  <a:lnTo>
                    <a:pt x="27" y="39"/>
                  </a:lnTo>
                  <a:lnTo>
                    <a:pt x="35" y="47"/>
                  </a:lnTo>
                  <a:lnTo>
                    <a:pt x="35" y="47"/>
                  </a:lnTo>
                  <a:lnTo>
                    <a:pt x="42" y="51"/>
                  </a:lnTo>
                  <a:lnTo>
                    <a:pt x="66" y="62"/>
                  </a:lnTo>
                  <a:lnTo>
                    <a:pt x="66" y="62"/>
                  </a:lnTo>
                  <a:lnTo>
                    <a:pt x="83" y="72"/>
                  </a:lnTo>
                  <a:lnTo>
                    <a:pt x="95" y="82"/>
                  </a:lnTo>
                  <a:lnTo>
                    <a:pt x="99" y="88"/>
                  </a:lnTo>
                  <a:lnTo>
                    <a:pt x="101" y="93"/>
                  </a:lnTo>
                  <a:lnTo>
                    <a:pt x="103" y="107"/>
                  </a:lnTo>
                  <a:lnTo>
                    <a:pt x="103" y="107"/>
                  </a:lnTo>
                  <a:lnTo>
                    <a:pt x="103" y="117"/>
                  </a:lnTo>
                  <a:lnTo>
                    <a:pt x="99" y="126"/>
                  </a:lnTo>
                  <a:lnTo>
                    <a:pt x="95" y="134"/>
                  </a:lnTo>
                  <a:lnTo>
                    <a:pt x="89" y="142"/>
                  </a:lnTo>
                  <a:lnTo>
                    <a:pt x="83" y="146"/>
                  </a:lnTo>
                  <a:lnTo>
                    <a:pt x="74" y="150"/>
                  </a:lnTo>
                  <a:lnTo>
                    <a:pt x="64" y="153"/>
                  </a:lnTo>
                  <a:lnTo>
                    <a:pt x="52" y="153"/>
                  </a:lnTo>
                  <a:lnTo>
                    <a:pt x="52" y="153"/>
                  </a:lnTo>
                  <a:lnTo>
                    <a:pt x="42" y="153"/>
                  </a:lnTo>
                  <a:lnTo>
                    <a:pt x="25" y="150"/>
                  </a:lnTo>
                  <a:lnTo>
                    <a:pt x="25" y="150"/>
                  </a:lnTo>
                  <a:lnTo>
                    <a:pt x="13" y="150"/>
                  </a:lnTo>
                  <a:lnTo>
                    <a:pt x="13" y="150"/>
                  </a:lnTo>
                  <a:lnTo>
                    <a:pt x="0" y="152"/>
                  </a:lnTo>
                  <a:lnTo>
                    <a:pt x="2" y="1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3" name="フッター プレースホルダー 2">
            <a:extLst>
              <a:ext uri="{FF2B5EF4-FFF2-40B4-BE49-F238E27FC236}">
                <a16:creationId xmlns:a16="http://schemas.microsoft.com/office/drawing/2014/main" id="{E5088FCA-45BD-4AFB-BC45-AEC78B7C8155}"/>
              </a:ext>
            </a:extLst>
          </p:cNvPr>
          <p:cNvSpPr>
            <a:spLocks noGrp="1"/>
          </p:cNvSpPr>
          <p:nvPr>
            <p:ph type="ftr" sz="quarter" idx="10"/>
          </p:nvPr>
        </p:nvSpPr>
        <p:spPr/>
        <p:txBody>
          <a:bodyPr/>
          <a:lstStyle/>
          <a:p>
            <a:r>
              <a:rPr lang="en-US" altLang="ja-JP"/>
              <a:t>© Presentation Design</a:t>
            </a:r>
            <a:endParaRPr lang="ja-JP" altLang="en-US" dirty="0"/>
          </a:p>
        </p:txBody>
      </p:sp>
    </p:spTree>
    <p:extLst>
      <p:ext uri="{BB962C8B-B14F-4D97-AF65-F5344CB8AC3E}">
        <p14:creationId xmlns:p14="http://schemas.microsoft.com/office/powerpoint/2010/main" val="4185949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5F6F322-4773-4A0B-BE3A-94621E3C34F1}"/>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D96FB07D-4FA5-46C6-ACF1-509D7A1E4E5A}"/>
              </a:ext>
            </a:extLst>
          </p:cNvPr>
          <p:cNvSpPr>
            <a:spLocks noGrp="1"/>
          </p:cNvSpPr>
          <p:nvPr>
            <p:ph type="sldNum" sz="quarter" idx="11"/>
          </p:nvPr>
        </p:nvSpPr>
        <p:spPr/>
        <p:txBody>
          <a:bodyPr/>
          <a:lstStyle/>
          <a:p>
            <a:fld id="{FB3508C7-2FE0-4945-9CBD-863E05F850D2}" type="slidenum">
              <a:rPr lang="ja-JP" altLang="en-US" smtClean="0"/>
              <a:pPr/>
              <a:t>3</a:t>
            </a:fld>
            <a:endParaRPr lang="ja-JP" altLang="en-US" dirty="0"/>
          </a:p>
        </p:txBody>
      </p:sp>
      <p:sp>
        <p:nvSpPr>
          <p:cNvPr id="4" name="タイトル 3"/>
          <p:cNvSpPr>
            <a:spLocks noGrp="1"/>
          </p:cNvSpPr>
          <p:nvPr>
            <p:ph type="title"/>
          </p:nvPr>
        </p:nvSpPr>
        <p:spPr/>
        <p:txBody>
          <a:bodyPr/>
          <a:lstStyle/>
          <a:p>
            <a:r>
              <a:rPr kumimoji="1" lang="en-US" altLang="ja-JP" dirty="0"/>
              <a:t>1</a:t>
            </a:r>
            <a:r>
              <a:rPr kumimoji="1" lang="en-US" altLang="ja-JP"/>
              <a:t>. </a:t>
            </a:r>
            <a:r>
              <a:rPr kumimoji="1" lang="ja-JP" altLang="en-US"/>
              <a:t>スライドサイズ</a:t>
            </a:r>
            <a:endParaRPr kumimoji="1" lang="ja-JP" altLang="en-US" dirty="0"/>
          </a:p>
        </p:txBody>
      </p:sp>
      <p:sp>
        <p:nvSpPr>
          <p:cNvPr id="6" name="AutoShape 3"/>
          <p:cNvSpPr>
            <a:spLocks noChangeArrowheads="1"/>
          </p:cNvSpPr>
          <p:nvPr/>
        </p:nvSpPr>
        <p:spPr bwMode="auto">
          <a:xfrm>
            <a:off x="812800" y="972000"/>
            <a:ext cx="8280400"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スライドのサイズは「</a:t>
            </a:r>
            <a:r>
              <a:rPr lang="en-US" altLang="ja-JP" sz="1600" dirty="0">
                <a:latin typeface="+mn-ea"/>
                <a:cs typeface="メイリオ" pitchFamily="50" charset="-128"/>
              </a:rPr>
              <a:t>A4 210x297mm</a:t>
            </a:r>
            <a:r>
              <a:rPr lang="ja-JP" altLang="en-US" sz="1600" dirty="0">
                <a:latin typeface="+mn-ea"/>
                <a:cs typeface="メイリオ" pitchFamily="50" charset="-128"/>
              </a:rPr>
              <a:t>」。幅は「</a:t>
            </a:r>
            <a:r>
              <a:rPr lang="en-US" altLang="ja-JP" sz="1600" dirty="0">
                <a:latin typeface="+mn-ea"/>
                <a:cs typeface="メイリオ" pitchFamily="50" charset="-128"/>
              </a:rPr>
              <a:t>27.517cm</a:t>
            </a:r>
            <a:r>
              <a:rPr lang="ja-JP" altLang="en-US" sz="1600" dirty="0">
                <a:latin typeface="+mn-ea"/>
                <a:cs typeface="メイリオ" pitchFamily="50" charset="-128"/>
              </a:rPr>
              <a:t>」、高さは「</a:t>
            </a:r>
            <a:r>
              <a:rPr lang="en-US" altLang="ja-JP" sz="1600" dirty="0">
                <a:latin typeface="+mn-ea"/>
                <a:cs typeface="メイリオ" pitchFamily="50" charset="-128"/>
              </a:rPr>
              <a:t>19.05cm</a:t>
            </a:r>
            <a:r>
              <a:rPr lang="ja-JP" altLang="en-US" sz="1600" dirty="0">
                <a:latin typeface="+mn-ea"/>
                <a:cs typeface="メイリオ" pitchFamily="50" charset="-128"/>
              </a:rPr>
              <a:t>」を設定する。</a:t>
            </a:r>
            <a:endParaRPr lang="en-US" altLang="ja-JP" sz="1600" dirty="0">
              <a:latin typeface="+mn-ea"/>
              <a:cs typeface="メイリオ" pitchFamily="50" charset="-128"/>
            </a:endParaRPr>
          </a:p>
        </p:txBody>
      </p:sp>
      <p:sp>
        <p:nvSpPr>
          <p:cNvPr id="16" name="AutoShape 3"/>
          <p:cNvSpPr>
            <a:spLocks noChangeArrowheads="1"/>
          </p:cNvSpPr>
          <p:nvPr/>
        </p:nvSpPr>
        <p:spPr bwMode="auto">
          <a:xfrm>
            <a:off x="4665663" y="1880828"/>
            <a:ext cx="574676" cy="352733"/>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en-US" altLang="ja-JP" sz="1200" dirty="0">
                <a:solidFill>
                  <a:schemeClr val="bg1"/>
                </a:solidFill>
                <a:latin typeface="+mj-ea"/>
                <a:ea typeface="+mj-ea"/>
                <a:cs typeface="メイリオ" pitchFamily="50" charset="-128"/>
              </a:rPr>
              <a:t>A4</a:t>
            </a:r>
            <a:endParaRPr lang="ja-JP" altLang="en-US" sz="1200" dirty="0">
              <a:solidFill>
                <a:schemeClr val="bg1"/>
              </a:solidFill>
              <a:latin typeface="+mj-ea"/>
              <a:ea typeface="+mj-ea"/>
              <a:cs typeface="メイリオ" pitchFamily="50" charset="-128"/>
            </a:endParaRPr>
          </a:p>
        </p:txBody>
      </p:sp>
      <p:sp>
        <p:nvSpPr>
          <p:cNvPr id="13" name="AutoShape 3">
            <a:extLst>
              <a:ext uri="{FF2B5EF4-FFF2-40B4-BE49-F238E27FC236}">
                <a16:creationId xmlns:a16="http://schemas.microsoft.com/office/drawing/2014/main" id="{E594EB14-87A4-2A4D-9ED7-B889D28931FA}"/>
              </a:ext>
            </a:extLst>
          </p:cNvPr>
          <p:cNvSpPr>
            <a:spLocks noChangeArrowheads="1"/>
          </p:cNvSpPr>
          <p:nvPr/>
        </p:nvSpPr>
        <p:spPr bwMode="auto">
          <a:xfrm>
            <a:off x="812793" y="5515550"/>
            <a:ext cx="8280400" cy="685758"/>
          </a:xfrm>
          <a:prstGeom prst="roundRect">
            <a:avLst>
              <a:gd name="adj" fmla="val 3409"/>
            </a:avLst>
          </a:prstGeom>
          <a:solidFill>
            <a:schemeClr val="bg1">
              <a:lumMod val="95000"/>
            </a:schemeClr>
          </a:solidFill>
          <a:ln w="6350">
            <a:noFill/>
          </a:ln>
          <a:effectLst/>
        </p:spPr>
        <p:txBody>
          <a:bodyPr wrap="square" lIns="180000" tIns="144000" rIns="180000" bIns="125999" anchor="t" anchorCtr="0">
            <a:spAutoFit/>
          </a:bodyPr>
          <a:lstStyle/>
          <a:p>
            <a:pPr marL="171450" lvl="0" indent="-171450" algn="just">
              <a:lnSpc>
                <a:spcPct val="120000"/>
              </a:lnSpc>
              <a:spcAft>
                <a:spcPts val="300"/>
              </a:spcAft>
              <a:buFont typeface="Zapf Dingbats"/>
              <a:buChar char="✱"/>
              <a:defRPr/>
            </a:pPr>
            <a:r>
              <a:rPr lang="ja-JP" altLang="en-US" sz="1000" dirty="0">
                <a:latin typeface="+mj-ea"/>
                <a:cs typeface="メイリオ" pitchFamily="50" charset="-128"/>
              </a:rPr>
              <a:t>本サイズは国際規格（</a:t>
            </a:r>
            <a:r>
              <a:rPr lang="en-US" altLang="ja-JP" sz="1000" dirty="0">
                <a:latin typeface="+mj-ea"/>
                <a:cs typeface="メイリオ" pitchFamily="50" charset="-128"/>
              </a:rPr>
              <a:t>A4 210 x 297mm</a:t>
            </a:r>
            <a:r>
              <a:rPr lang="ja-JP" altLang="en-US" sz="1000" dirty="0">
                <a:latin typeface="+mj-ea"/>
                <a:cs typeface="メイリオ" pitchFamily="50" charset="-128"/>
              </a:rPr>
              <a:t>）ではなく、パワーポイントにプリセットされた独自の</a:t>
            </a:r>
            <a:r>
              <a:rPr lang="en-US" altLang="ja-JP" sz="1000" dirty="0">
                <a:latin typeface="+mj-ea"/>
                <a:cs typeface="メイリオ" pitchFamily="50" charset="-128"/>
              </a:rPr>
              <a:t>A4</a:t>
            </a:r>
            <a:r>
              <a:rPr lang="ja-JP" altLang="en-US" sz="1000" dirty="0">
                <a:latin typeface="+mj-ea"/>
                <a:cs typeface="メイリオ" pitchFamily="50" charset="-128"/>
              </a:rPr>
              <a:t>サイズである点にご注意ください。</a:t>
            </a:r>
          </a:p>
          <a:p>
            <a:pPr marL="171450" lvl="0" indent="-171450" algn="just">
              <a:lnSpc>
                <a:spcPct val="120000"/>
              </a:lnSpc>
              <a:spcAft>
                <a:spcPts val="300"/>
              </a:spcAft>
              <a:buFont typeface="Zapf Dingbats"/>
              <a:buChar char="✱"/>
              <a:defRPr/>
            </a:pPr>
            <a:r>
              <a:rPr lang="ja-JP" altLang="en-US" sz="1000" dirty="0">
                <a:latin typeface="+mj-ea"/>
                <a:cs typeface="メイリオ" pitchFamily="50" charset="-128"/>
              </a:rPr>
              <a:t>スライドサイズの確認方法は次ページをご覧ください。</a:t>
            </a:r>
          </a:p>
        </p:txBody>
      </p:sp>
      <p:sp>
        <p:nvSpPr>
          <p:cNvPr id="15" name="四角形: 角を丸くする 14">
            <a:extLst>
              <a:ext uri="{FF2B5EF4-FFF2-40B4-BE49-F238E27FC236}">
                <a16:creationId xmlns:a16="http://schemas.microsoft.com/office/drawing/2014/main" id="{F92C20AE-6675-47FB-8C74-92E965B3D6AB}"/>
              </a:ext>
            </a:extLst>
          </p:cNvPr>
          <p:cNvSpPr>
            <a:spLocks noChangeAspect="1"/>
          </p:cNvSpPr>
          <p:nvPr/>
        </p:nvSpPr>
        <p:spPr bwMode="gray">
          <a:xfrm>
            <a:off x="3375921" y="2564904"/>
            <a:ext cx="3154159" cy="2185008"/>
          </a:xfrm>
          <a:prstGeom prst="roundRect">
            <a:avLst>
              <a:gd name="adj" fmla="val 0"/>
            </a:avLst>
          </a:prstGeom>
          <a:solidFill>
            <a:schemeClr val="bg1"/>
          </a:solidFill>
          <a:ln w="76200" cap="sq">
            <a:solidFill>
              <a:schemeClr val="tx1">
                <a:lumMod val="40000"/>
                <a:lumOff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en-US" altLang="ja-JP" sz="3200" b="1" dirty="0">
                <a:solidFill>
                  <a:schemeClr val="tx1"/>
                </a:solidFill>
                <a:latin typeface="+mn-ea"/>
              </a:rPr>
              <a:t>A4</a:t>
            </a:r>
          </a:p>
        </p:txBody>
      </p:sp>
      <p:graphicFrame>
        <p:nvGraphicFramePr>
          <p:cNvPr id="23" name="Group 55">
            <a:extLst>
              <a:ext uri="{FF2B5EF4-FFF2-40B4-BE49-F238E27FC236}">
                <a16:creationId xmlns:a16="http://schemas.microsoft.com/office/drawing/2014/main" id="{673D8322-2607-43B2-A2AA-C95496D1704D}"/>
              </a:ext>
            </a:extLst>
          </p:cNvPr>
          <p:cNvGraphicFramePr>
            <a:graphicFrameLocks noGrp="1"/>
          </p:cNvGraphicFramePr>
          <p:nvPr>
            <p:extLst>
              <p:ext uri="{D42A27DB-BD31-4B8C-83A1-F6EECF244321}">
                <p14:modId xmlns:p14="http://schemas.microsoft.com/office/powerpoint/2010/main" val="3009496522"/>
              </p:ext>
            </p:extLst>
          </p:nvPr>
        </p:nvGraphicFramePr>
        <p:xfrm>
          <a:off x="6670265" y="2564904"/>
          <a:ext cx="194800" cy="2185008"/>
        </p:xfrm>
        <a:graphic>
          <a:graphicData uri="http://schemas.openxmlformats.org/drawingml/2006/table">
            <a:tbl>
              <a:tblPr/>
              <a:tblGrid>
                <a:gridCol w="97400">
                  <a:extLst>
                    <a:ext uri="{9D8B030D-6E8A-4147-A177-3AD203B41FA5}">
                      <a16:colId xmlns:a16="http://schemas.microsoft.com/office/drawing/2014/main" val="1522429062"/>
                    </a:ext>
                  </a:extLst>
                </a:gridCol>
                <a:gridCol w="97400">
                  <a:extLst>
                    <a:ext uri="{9D8B030D-6E8A-4147-A177-3AD203B41FA5}">
                      <a16:colId xmlns:a16="http://schemas.microsoft.com/office/drawing/2014/main" val="1025637701"/>
                    </a:ext>
                  </a:extLst>
                </a:gridCol>
              </a:tblGrid>
              <a:tr h="2185008">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24" name="Group 55">
            <a:extLst>
              <a:ext uri="{FF2B5EF4-FFF2-40B4-BE49-F238E27FC236}">
                <a16:creationId xmlns:a16="http://schemas.microsoft.com/office/drawing/2014/main" id="{89C4CEB1-B291-4E59-9883-42E6CD5D1F68}"/>
              </a:ext>
            </a:extLst>
          </p:cNvPr>
          <p:cNvGraphicFramePr>
            <a:graphicFrameLocks noGrp="1"/>
          </p:cNvGraphicFramePr>
          <p:nvPr>
            <p:extLst>
              <p:ext uri="{D42A27DB-BD31-4B8C-83A1-F6EECF244321}">
                <p14:modId xmlns:p14="http://schemas.microsoft.com/office/powerpoint/2010/main" val="232255941"/>
              </p:ext>
            </p:extLst>
          </p:nvPr>
        </p:nvGraphicFramePr>
        <p:xfrm>
          <a:off x="3375921" y="4891638"/>
          <a:ext cx="3154159" cy="194800"/>
        </p:xfrm>
        <a:graphic>
          <a:graphicData uri="http://schemas.openxmlformats.org/drawingml/2006/table">
            <a:tbl>
              <a:tblPr/>
              <a:tblGrid>
                <a:gridCol w="3154159">
                  <a:extLst>
                    <a:ext uri="{9D8B030D-6E8A-4147-A177-3AD203B41FA5}">
                      <a16:colId xmlns:a16="http://schemas.microsoft.com/office/drawing/2014/main" val="1522429062"/>
                    </a:ext>
                  </a:extLst>
                </a:gridCol>
              </a:tblGrid>
              <a:tr h="0">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r h="0">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0507319"/>
                  </a:ext>
                </a:extLst>
              </a:tr>
            </a:tbl>
          </a:graphicData>
        </a:graphic>
      </p:graphicFrame>
      <p:sp>
        <p:nvSpPr>
          <p:cNvPr id="22" name="AutoShape 3">
            <a:extLst>
              <a:ext uri="{FF2B5EF4-FFF2-40B4-BE49-F238E27FC236}">
                <a16:creationId xmlns:a16="http://schemas.microsoft.com/office/drawing/2014/main" id="{FF248A21-A3FE-4FB3-9FA1-EB7651908A8B}"/>
              </a:ext>
            </a:extLst>
          </p:cNvPr>
          <p:cNvSpPr>
            <a:spLocks noChangeArrowheads="1"/>
          </p:cNvSpPr>
          <p:nvPr/>
        </p:nvSpPr>
        <p:spPr bwMode="auto">
          <a:xfrm>
            <a:off x="6681215" y="3557752"/>
            <a:ext cx="864073" cy="229550"/>
          </a:xfrm>
          <a:prstGeom prst="roundRect">
            <a:avLst>
              <a:gd name="adj" fmla="val 0"/>
            </a:avLst>
          </a:prstGeom>
          <a:solidFill>
            <a:schemeClr val="bg1"/>
          </a:solidFill>
          <a:ln>
            <a:noFill/>
          </a:ln>
          <a:effectLst/>
        </p:spPr>
        <p:txBody>
          <a:bodyPr wrap="square" lIns="0" tIns="0" rIns="0" bIns="0">
            <a:spAutoFit/>
          </a:bodyPr>
          <a:lstStyle/>
          <a:p>
            <a:pPr lvl="0">
              <a:lnSpc>
                <a:spcPct val="120000"/>
              </a:lnSpc>
            </a:pPr>
            <a:r>
              <a:rPr lang="en-US" altLang="ja-JP" sz="1400" dirty="0">
                <a:cs typeface="メイリオ" pitchFamily="50" charset="-128"/>
              </a:rPr>
              <a:t>19.05 cm</a:t>
            </a:r>
          </a:p>
        </p:txBody>
      </p:sp>
      <p:sp>
        <p:nvSpPr>
          <p:cNvPr id="21" name="AutoShape 3">
            <a:extLst>
              <a:ext uri="{FF2B5EF4-FFF2-40B4-BE49-F238E27FC236}">
                <a16:creationId xmlns:a16="http://schemas.microsoft.com/office/drawing/2014/main" id="{8622EB09-992F-49EC-98AD-E098A269FEBD}"/>
              </a:ext>
            </a:extLst>
          </p:cNvPr>
          <p:cNvSpPr>
            <a:spLocks noChangeArrowheads="1"/>
          </p:cNvSpPr>
          <p:nvPr/>
        </p:nvSpPr>
        <p:spPr bwMode="gray">
          <a:xfrm>
            <a:off x="4448945" y="4891638"/>
            <a:ext cx="1044115" cy="229550"/>
          </a:xfrm>
          <a:prstGeom prst="roundRect">
            <a:avLst>
              <a:gd name="adj" fmla="val 0"/>
            </a:avLst>
          </a:prstGeom>
          <a:solidFill>
            <a:schemeClr val="bg1"/>
          </a:solidFill>
          <a:ln>
            <a:noFill/>
          </a:ln>
          <a:effectLst/>
        </p:spPr>
        <p:txBody>
          <a:bodyPr wrap="square" lIns="0" tIns="0" rIns="0" bIns="0">
            <a:spAutoFit/>
          </a:bodyPr>
          <a:lstStyle/>
          <a:p>
            <a:pPr lvl="0" algn="ctr">
              <a:lnSpc>
                <a:spcPct val="120000"/>
              </a:lnSpc>
            </a:pPr>
            <a:r>
              <a:rPr lang="en-US" altLang="ja-JP" sz="1400" dirty="0">
                <a:cs typeface="メイリオ" pitchFamily="50" charset="-128"/>
              </a:rPr>
              <a:t>27.517 cm</a:t>
            </a:r>
          </a:p>
        </p:txBody>
      </p:sp>
    </p:spTree>
    <p:extLst>
      <p:ext uri="{BB962C8B-B14F-4D97-AF65-F5344CB8AC3E}">
        <p14:creationId xmlns:p14="http://schemas.microsoft.com/office/powerpoint/2010/main" val="464432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8FEC540E-503A-49ED-96D6-5CC0DD8FF701}"/>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BAF55195-D2BF-4ED9-81EB-207BC9A64E94}"/>
              </a:ext>
            </a:extLst>
          </p:cNvPr>
          <p:cNvSpPr>
            <a:spLocks noGrp="1"/>
          </p:cNvSpPr>
          <p:nvPr>
            <p:ph type="sldNum" sz="quarter" idx="11"/>
          </p:nvPr>
        </p:nvSpPr>
        <p:spPr/>
        <p:txBody>
          <a:bodyPr/>
          <a:lstStyle/>
          <a:p>
            <a:fld id="{FB3508C7-2FE0-4945-9CBD-863E05F850D2}" type="slidenum">
              <a:rPr lang="ja-JP" altLang="en-US" smtClean="0"/>
              <a:pPr/>
              <a:t>4</a:t>
            </a:fld>
            <a:endParaRPr lang="ja-JP" altLang="en-US" dirty="0"/>
          </a:p>
        </p:txBody>
      </p:sp>
      <p:sp>
        <p:nvSpPr>
          <p:cNvPr id="6" name="タイトル 5">
            <a:extLst>
              <a:ext uri="{FF2B5EF4-FFF2-40B4-BE49-F238E27FC236}">
                <a16:creationId xmlns:a16="http://schemas.microsoft.com/office/drawing/2014/main" id="{F21D2ABF-76A8-4431-9393-D1FC7FCE3C20}"/>
              </a:ext>
            </a:extLst>
          </p:cNvPr>
          <p:cNvSpPr>
            <a:spLocks noGrp="1"/>
          </p:cNvSpPr>
          <p:nvPr>
            <p:ph type="title"/>
          </p:nvPr>
        </p:nvSpPr>
        <p:spPr/>
        <p:txBody>
          <a:bodyPr/>
          <a:lstStyle/>
          <a:p>
            <a:r>
              <a:rPr lang="ja-JP" altLang="en-US" dirty="0"/>
              <a:t>スライドサイズの確認方法</a:t>
            </a:r>
          </a:p>
        </p:txBody>
      </p:sp>
      <p:pic>
        <p:nvPicPr>
          <p:cNvPr id="23" name="図 22" descr="グラフィカル ユーザー インターフェイス&#10;&#10;自動的に生成された説明">
            <a:extLst>
              <a:ext uri="{FF2B5EF4-FFF2-40B4-BE49-F238E27FC236}">
                <a16:creationId xmlns:a16="http://schemas.microsoft.com/office/drawing/2014/main" id="{34B784AA-F3E4-4FD4-9272-6B29120CBE67}"/>
              </a:ext>
            </a:extLst>
          </p:cNvPr>
          <p:cNvPicPr>
            <a:picLocks noChangeAspect="1"/>
          </p:cNvPicPr>
          <p:nvPr/>
        </p:nvPicPr>
        <p:blipFill>
          <a:blip r:embed="rId3"/>
          <a:stretch>
            <a:fillRect/>
          </a:stretch>
        </p:blipFill>
        <p:spPr>
          <a:xfrm>
            <a:off x="2211305" y="3864991"/>
            <a:ext cx="3317759" cy="2300313"/>
          </a:xfrm>
          <a:prstGeom prst="rect">
            <a:avLst/>
          </a:prstGeom>
        </p:spPr>
      </p:pic>
      <p:pic>
        <p:nvPicPr>
          <p:cNvPr id="24" name="図 23">
            <a:extLst>
              <a:ext uri="{FF2B5EF4-FFF2-40B4-BE49-F238E27FC236}">
                <a16:creationId xmlns:a16="http://schemas.microsoft.com/office/drawing/2014/main" id="{B7D37636-A926-4631-BE88-17DE37D930A8}"/>
              </a:ext>
            </a:extLst>
          </p:cNvPr>
          <p:cNvPicPr>
            <a:picLocks noChangeAspect="1"/>
          </p:cNvPicPr>
          <p:nvPr/>
        </p:nvPicPr>
        <p:blipFill rotWithShape="1">
          <a:blip r:embed="rId4">
            <a:extLst>
              <a:ext uri="{28A0092B-C50C-407E-A947-70E740481C1C}">
                <a14:useLocalDpi xmlns:a14="http://schemas.microsoft.com/office/drawing/2010/main"/>
              </a:ext>
            </a:extLst>
          </a:blip>
          <a:srcRect r="-3"/>
          <a:stretch/>
        </p:blipFill>
        <p:spPr>
          <a:xfrm>
            <a:off x="5721382" y="1886185"/>
            <a:ext cx="3371818" cy="1314000"/>
          </a:xfrm>
          <a:prstGeom prst="rect">
            <a:avLst/>
          </a:prstGeom>
          <a:ln w="6350">
            <a:noFill/>
          </a:ln>
        </p:spPr>
      </p:pic>
      <p:pic>
        <p:nvPicPr>
          <p:cNvPr id="25" name="図 24">
            <a:extLst>
              <a:ext uri="{FF2B5EF4-FFF2-40B4-BE49-F238E27FC236}">
                <a16:creationId xmlns:a16="http://schemas.microsoft.com/office/drawing/2014/main" id="{8F36548B-2C6E-45C5-8383-3280C0C48AB5}"/>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812800" y="1887389"/>
            <a:ext cx="4916315" cy="1314000"/>
          </a:xfrm>
          <a:prstGeom prst="rect">
            <a:avLst/>
          </a:prstGeom>
          <a:ln w="6350">
            <a:noFill/>
          </a:ln>
        </p:spPr>
      </p:pic>
      <p:grpSp>
        <p:nvGrpSpPr>
          <p:cNvPr id="26" name="グループ化 25">
            <a:extLst>
              <a:ext uri="{FF2B5EF4-FFF2-40B4-BE49-F238E27FC236}">
                <a16:creationId xmlns:a16="http://schemas.microsoft.com/office/drawing/2014/main" id="{9CC2A445-4B88-4EBA-87AD-7982880615C1}"/>
              </a:ext>
            </a:extLst>
          </p:cNvPr>
          <p:cNvGrpSpPr/>
          <p:nvPr/>
        </p:nvGrpSpPr>
        <p:grpSpPr bwMode="gray">
          <a:xfrm rot="16200000">
            <a:off x="5443401" y="2075468"/>
            <a:ext cx="611188" cy="223838"/>
            <a:chOff x="2652713" y="6376988"/>
            <a:chExt cx="611188" cy="223838"/>
          </a:xfrm>
        </p:grpSpPr>
        <p:sp>
          <p:nvSpPr>
            <p:cNvPr id="27" name="Freeform 16">
              <a:extLst>
                <a:ext uri="{FF2B5EF4-FFF2-40B4-BE49-F238E27FC236}">
                  <a16:creationId xmlns:a16="http://schemas.microsoft.com/office/drawing/2014/main" id="{3175F73A-8B9C-400B-B88A-B6DC38ACCA9C}"/>
                </a:ext>
              </a:extLst>
            </p:cNvPr>
            <p:cNvSpPr>
              <a:spLocks/>
            </p:cNvSpPr>
            <p:nvPr/>
          </p:nvSpPr>
          <p:spPr bwMode="gray">
            <a:xfrm>
              <a:off x="2652713" y="6380163"/>
              <a:ext cx="609600" cy="217488"/>
            </a:xfrm>
            <a:custGeom>
              <a:avLst/>
              <a:gdLst>
                <a:gd name="T0" fmla="*/ 767 w 767"/>
                <a:gd name="T1" fmla="*/ 274 h 274"/>
                <a:gd name="T2" fmla="*/ 657 w 767"/>
                <a:gd name="T3" fmla="*/ 164 h 274"/>
                <a:gd name="T4" fmla="*/ 548 w 767"/>
                <a:gd name="T5" fmla="*/ 274 h 274"/>
                <a:gd name="T6" fmla="*/ 438 w 767"/>
                <a:gd name="T7" fmla="*/ 164 h 274"/>
                <a:gd name="T8" fmla="*/ 329 w 767"/>
                <a:gd name="T9" fmla="*/ 274 h 274"/>
                <a:gd name="T10" fmla="*/ 219 w 767"/>
                <a:gd name="T11" fmla="*/ 164 h 274"/>
                <a:gd name="T12" fmla="*/ 109 w 767"/>
                <a:gd name="T13" fmla="*/ 274 h 274"/>
                <a:gd name="T14" fmla="*/ 0 w 767"/>
                <a:gd name="T15" fmla="*/ 164 h 274"/>
                <a:gd name="T16" fmla="*/ 0 w 767"/>
                <a:gd name="T17" fmla="*/ 0 h 274"/>
                <a:gd name="T18" fmla="*/ 109 w 767"/>
                <a:gd name="T19" fmla="*/ 109 h 274"/>
                <a:gd name="T20" fmla="*/ 219 w 767"/>
                <a:gd name="T21" fmla="*/ 0 h 274"/>
                <a:gd name="T22" fmla="*/ 329 w 767"/>
                <a:gd name="T23" fmla="*/ 109 h 274"/>
                <a:gd name="T24" fmla="*/ 438 w 767"/>
                <a:gd name="T25" fmla="*/ 0 h 274"/>
                <a:gd name="T26" fmla="*/ 548 w 767"/>
                <a:gd name="T27" fmla="*/ 109 h 274"/>
                <a:gd name="T28" fmla="*/ 657 w 767"/>
                <a:gd name="T29" fmla="*/ 0 h 274"/>
                <a:gd name="T30" fmla="*/ 767 w 767"/>
                <a:gd name="T31" fmla="*/ 109 h 274"/>
                <a:gd name="T32" fmla="*/ 767 w 767"/>
                <a:gd name="T33"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7" h="274">
                  <a:moveTo>
                    <a:pt x="767" y="274"/>
                  </a:moveTo>
                  <a:lnTo>
                    <a:pt x="657" y="164"/>
                  </a:lnTo>
                  <a:lnTo>
                    <a:pt x="548" y="274"/>
                  </a:lnTo>
                  <a:lnTo>
                    <a:pt x="438" y="164"/>
                  </a:lnTo>
                  <a:lnTo>
                    <a:pt x="329" y="274"/>
                  </a:lnTo>
                  <a:lnTo>
                    <a:pt x="219" y="164"/>
                  </a:lnTo>
                  <a:lnTo>
                    <a:pt x="109" y="274"/>
                  </a:lnTo>
                  <a:lnTo>
                    <a:pt x="0" y="164"/>
                  </a:lnTo>
                  <a:lnTo>
                    <a:pt x="0" y="0"/>
                  </a:lnTo>
                  <a:lnTo>
                    <a:pt x="109" y="109"/>
                  </a:lnTo>
                  <a:lnTo>
                    <a:pt x="219" y="0"/>
                  </a:lnTo>
                  <a:lnTo>
                    <a:pt x="329" y="109"/>
                  </a:lnTo>
                  <a:lnTo>
                    <a:pt x="438" y="0"/>
                  </a:lnTo>
                  <a:lnTo>
                    <a:pt x="548" y="109"/>
                  </a:lnTo>
                  <a:lnTo>
                    <a:pt x="657" y="0"/>
                  </a:lnTo>
                  <a:lnTo>
                    <a:pt x="767" y="109"/>
                  </a:lnTo>
                  <a:lnTo>
                    <a:pt x="767" y="274"/>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7">
              <a:extLst>
                <a:ext uri="{FF2B5EF4-FFF2-40B4-BE49-F238E27FC236}">
                  <a16:creationId xmlns:a16="http://schemas.microsoft.com/office/drawing/2014/main" id="{50149261-F5F8-4138-8EA4-D37EEAE50065}"/>
                </a:ext>
              </a:extLst>
            </p:cNvPr>
            <p:cNvSpPr>
              <a:spLocks/>
            </p:cNvSpPr>
            <p:nvPr/>
          </p:nvSpPr>
          <p:spPr bwMode="gray">
            <a:xfrm>
              <a:off x="2652713" y="6376988"/>
              <a:ext cx="611188" cy="93663"/>
            </a:xfrm>
            <a:custGeom>
              <a:avLst/>
              <a:gdLst>
                <a:gd name="T0" fmla="*/ 0 w 770"/>
                <a:gd name="T1" fmla="*/ 5 h 117"/>
                <a:gd name="T2" fmla="*/ 111 w 770"/>
                <a:gd name="T3" fmla="*/ 117 h 117"/>
                <a:gd name="T4" fmla="*/ 221 w 770"/>
                <a:gd name="T5" fmla="*/ 8 h 117"/>
                <a:gd name="T6" fmla="*/ 331 w 770"/>
                <a:gd name="T7" fmla="*/ 117 h 117"/>
                <a:gd name="T8" fmla="*/ 440 w 770"/>
                <a:gd name="T9" fmla="*/ 8 h 117"/>
                <a:gd name="T10" fmla="*/ 550 w 770"/>
                <a:gd name="T11" fmla="*/ 117 h 117"/>
                <a:gd name="T12" fmla="*/ 659 w 770"/>
                <a:gd name="T13" fmla="*/ 8 h 117"/>
                <a:gd name="T14" fmla="*/ 768 w 770"/>
                <a:gd name="T15" fmla="*/ 115 h 117"/>
                <a:gd name="T16" fmla="*/ 770 w 770"/>
                <a:gd name="T17" fmla="*/ 112 h 117"/>
                <a:gd name="T18" fmla="*/ 659 w 770"/>
                <a:gd name="T19" fmla="*/ 0 h 117"/>
                <a:gd name="T20" fmla="*/ 550 w 770"/>
                <a:gd name="T21" fmla="*/ 109 h 117"/>
                <a:gd name="T22" fmla="*/ 440 w 770"/>
                <a:gd name="T23" fmla="*/ 0 h 117"/>
                <a:gd name="T24" fmla="*/ 331 w 770"/>
                <a:gd name="T25" fmla="*/ 109 h 117"/>
                <a:gd name="T26" fmla="*/ 221 w 770"/>
                <a:gd name="T27" fmla="*/ 0 h 117"/>
                <a:gd name="T28" fmla="*/ 111 w 770"/>
                <a:gd name="T29" fmla="*/ 109 h 117"/>
                <a:gd name="T30" fmla="*/ 3 w 770"/>
                <a:gd name="T31" fmla="*/ 2 h 117"/>
                <a:gd name="T32" fmla="*/ 0 w 770"/>
                <a:gd name="T33" fmla="*/ 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0" h="117">
                  <a:moveTo>
                    <a:pt x="0" y="5"/>
                  </a:moveTo>
                  <a:lnTo>
                    <a:pt x="111" y="117"/>
                  </a:lnTo>
                  <a:lnTo>
                    <a:pt x="221" y="8"/>
                  </a:lnTo>
                  <a:lnTo>
                    <a:pt x="331" y="117"/>
                  </a:lnTo>
                  <a:lnTo>
                    <a:pt x="440" y="8"/>
                  </a:lnTo>
                  <a:lnTo>
                    <a:pt x="550" y="117"/>
                  </a:lnTo>
                  <a:lnTo>
                    <a:pt x="659" y="8"/>
                  </a:lnTo>
                  <a:lnTo>
                    <a:pt x="768" y="115"/>
                  </a:lnTo>
                  <a:lnTo>
                    <a:pt x="770" y="112"/>
                  </a:lnTo>
                  <a:lnTo>
                    <a:pt x="659" y="0"/>
                  </a:lnTo>
                  <a:lnTo>
                    <a:pt x="550" y="109"/>
                  </a:lnTo>
                  <a:lnTo>
                    <a:pt x="440" y="0"/>
                  </a:lnTo>
                  <a:lnTo>
                    <a:pt x="331" y="109"/>
                  </a:lnTo>
                  <a:lnTo>
                    <a:pt x="221" y="0"/>
                  </a:lnTo>
                  <a:lnTo>
                    <a:pt x="111" y="109"/>
                  </a:lnTo>
                  <a:lnTo>
                    <a:pt x="3" y="2"/>
                  </a:lnTo>
                  <a:lnTo>
                    <a:pt x="0" y="5"/>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8">
              <a:extLst>
                <a:ext uri="{FF2B5EF4-FFF2-40B4-BE49-F238E27FC236}">
                  <a16:creationId xmlns:a16="http://schemas.microsoft.com/office/drawing/2014/main" id="{4102132C-9702-466F-8D33-D3E8F4627B8A}"/>
                </a:ext>
              </a:extLst>
            </p:cNvPr>
            <p:cNvSpPr>
              <a:spLocks/>
            </p:cNvSpPr>
            <p:nvPr/>
          </p:nvSpPr>
          <p:spPr bwMode="gray">
            <a:xfrm>
              <a:off x="2652713" y="6507163"/>
              <a:ext cx="611188" cy="93663"/>
            </a:xfrm>
            <a:custGeom>
              <a:avLst/>
              <a:gdLst>
                <a:gd name="T0" fmla="*/ 0 w 770"/>
                <a:gd name="T1" fmla="*/ 5 h 118"/>
                <a:gd name="T2" fmla="*/ 111 w 770"/>
                <a:gd name="T3" fmla="*/ 118 h 118"/>
                <a:gd name="T4" fmla="*/ 221 w 770"/>
                <a:gd name="T5" fmla="*/ 8 h 118"/>
                <a:gd name="T6" fmla="*/ 331 w 770"/>
                <a:gd name="T7" fmla="*/ 118 h 118"/>
                <a:gd name="T8" fmla="*/ 440 w 770"/>
                <a:gd name="T9" fmla="*/ 8 h 118"/>
                <a:gd name="T10" fmla="*/ 550 w 770"/>
                <a:gd name="T11" fmla="*/ 118 h 118"/>
                <a:gd name="T12" fmla="*/ 659 w 770"/>
                <a:gd name="T13" fmla="*/ 8 h 118"/>
                <a:gd name="T14" fmla="*/ 768 w 770"/>
                <a:gd name="T15" fmla="*/ 115 h 118"/>
                <a:gd name="T16" fmla="*/ 770 w 770"/>
                <a:gd name="T17" fmla="*/ 112 h 118"/>
                <a:gd name="T18" fmla="*/ 659 w 770"/>
                <a:gd name="T19" fmla="*/ 0 h 118"/>
                <a:gd name="T20" fmla="*/ 550 w 770"/>
                <a:gd name="T21" fmla="*/ 110 h 118"/>
                <a:gd name="T22" fmla="*/ 440 w 770"/>
                <a:gd name="T23" fmla="*/ 0 h 118"/>
                <a:gd name="T24" fmla="*/ 331 w 770"/>
                <a:gd name="T25" fmla="*/ 110 h 118"/>
                <a:gd name="T26" fmla="*/ 221 w 770"/>
                <a:gd name="T27" fmla="*/ 0 h 118"/>
                <a:gd name="T28" fmla="*/ 111 w 770"/>
                <a:gd name="T29" fmla="*/ 110 h 118"/>
                <a:gd name="T30" fmla="*/ 3 w 770"/>
                <a:gd name="T31" fmla="*/ 3 h 118"/>
                <a:gd name="T32" fmla="*/ 0 w 770"/>
                <a:gd name="T33"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0" h="118">
                  <a:moveTo>
                    <a:pt x="0" y="5"/>
                  </a:moveTo>
                  <a:lnTo>
                    <a:pt x="111" y="118"/>
                  </a:lnTo>
                  <a:lnTo>
                    <a:pt x="221" y="8"/>
                  </a:lnTo>
                  <a:lnTo>
                    <a:pt x="331" y="118"/>
                  </a:lnTo>
                  <a:lnTo>
                    <a:pt x="440" y="8"/>
                  </a:lnTo>
                  <a:lnTo>
                    <a:pt x="550" y="118"/>
                  </a:lnTo>
                  <a:lnTo>
                    <a:pt x="659" y="8"/>
                  </a:lnTo>
                  <a:lnTo>
                    <a:pt x="768" y="115"/>
                  </a:lnTo>
                  <a:lnTo>
                    <a:pt x="770" y="112"/>
                  </a:lnTo>
                  <a:lnTo>
                    <a:pt x="659" y="0"/>
                  </a:lnTo>
                  <a:lnTo>
                    <a:pt x="550" y="110"/>
                  </a:lnTo>
                  <a:lnTo>
                    <a:pt x="440" y="0"/>
                  </a:lnTo>
                  <a:lnTo>
                    <a:pt x="331" y="110"/>
                  </a:lnTo>
                  <a:lnTo>
                    <a:pt x="221" y="0"/>
                  </a:lnTo>
                  <a:lnTo>
                    <a:pt x="111" y="110"/>
                  </a:lnTo>
                  <a:lnTo>
                    <a:pt x="3" y="3"/>
                  </a:lnTo>
                  <a:lnTo>
                    <a:pt x="0" y="5"/>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6" name="グループ化 35">
            <a:extLst>
              <a:ext uri="{FF2B5EF4-FFF2-40B4-BE49-F238E27FC236}">
                <a16:creationId xmlns:a16="http://schemas.microsoft.com/office/drawing/2014/main" id="{9674B193-4DB6-4A64-97EE-A9853C2D1ACB}"/>
              </a:ext>
            </a:extLst>
          </p:cNvPr>
          <p:cNvGrpSpPr/>
          <p:nvPr/>
        </p:nvGrpSpPr>
        <p:grpSpPr bwMode="gray">
          <a:xfrm rot="16200000">
            <a:off x="5404304" y="2733029"/>
            <a:ext cx="698500" cy="223838"/>
            <a:chOff x="3917951" y="6376988"/>
            <a:chExt cx="698500" cy="223838"/>
          </a:xfrm>
        </p:grpSpPr>
        <p:sp>
          <p:nvSpPr>
            <p:cNvPr id="37" name="Freeform 19">
              <a:extLst>
                <a:ext uri="{FF2B5EF4-FFF2-40B4-BE49-F238E27FC236}">
                  <a16:creationId xmlns:a16="http://schemas.microsoft.com/office/drawing/2014/main" id="{57F096CF-B70D-4B86-846E-85D7755F6C04}"/>
                </a:ext>
              </a:extLst>
            </p:cNvPr>
            <p:cNvSpPr>
              <a:spLocks/>
            </p:cNvSpPr>
            <p:nvPr/>
          </p:nvSpPr>
          <p:spPr bwMode="gray">
            <a:xfrm>
              <a:off x="3919538" y="6380163"/>
              <a:ext cx="695325" cy="217488"/>
            </a:xfrm>
            <a:custGeom>
              <a:avLst/>
              <a:gdLst>
                <a:gd name="T0" fmla="*/ 767 w 877"/>
                <a:gd name="T1" fmla="*/ 109 h 274"/>
                <a:gd name="T2" fmla="*/ 658 w 877"/>
                <a:gd name="T3" fmla="*/ 0 h 274"/>
                <a:gd name="T4" fmla="*/ 548 w 877"/>
                <a:gd name="T5" fmla="*/ 109 h 274"/>
                <a:gd name="T6" fmla="*/ 439 w 877"/>
                <a:gd name="T7" fmla="*/ 0 h 274"/>
                <a:gd name="T8" fmla="*/ 329 w 877"/>
                <a:gd name="T9" fmla="*/ 109 h 274"/>
                <a:gd name="T10" fmla="*/ 219 w 877"/>
                <a:gd name="T11" fmla="*/ 0 h 274"/>
                <a:gd name="T12" fmla="*/ 110 w 877"/>
                <a:gd name="T13" fmla="*/ 109 h 274"/>
                <a:gd name="T14" fmla="*/ 0 w 877"/>
                <a:gd name="T15" fmla="*/ 0 h 274"/>
                <a:gd name="T16" fmla="*/ 0 w 877"/>
                <a:gd name="T17" fmla="*/ 164 h 274"/>
                <a:gd name="T18" fmla="*/ 110 w 877"/>
                <a:gd name="T19" fmla="*/ 274 h 274"/>
                <a:gd name="T20" fmla="*/ 219 w 877"/>
                <a:gd name="T21" fmla="*/ 164 h 274"/>
                <a:gd name="T22" fmla="*/ 329 w 877"/>
                <a:gd name="T23" fmla="*/ 274 h 274"/>
                <a:gd name="T24" fmla="*/ 439 w 877"/>
                <a:gd name="T25" fmla="*/ 164 h 274"/>
                <a:gd name="T26" fmla="*/ 548 w 877"/>
                <a:gd name="T27" fmla="*/ 274 h 274"/>
                <a:gd name="T28" fmla="*/ 658 w 877"/>
                <a:gd name="T29" fmla="*/ 164 h 274"/>
                <a:gd name="T30" fmla="*/ 767 w 877"/>
                <a:gd name="T31" fmla="*/ 274 h 274"/>
                <a:gd name="T32" fmla="*/ 877 w 877"/>
                <a:gd name="T33" fmla="*/ 164 h 274"/>
                <a:gd name="T34" fmla="*/ 877 w 877"/>
                <a:gd name="T35" fmla="*/ 0 h 274"/>
                <a:gd name="T36" fmla="*/ 767 w 877"/>
                <a:gd name="T37" fmla="*/ 10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274">
                  <a:moveTo>
                    <a:pt x="767" y="109"/>
                  </a:moveTo>
                  <a:lnTo>
                    <a:pt x="658" y="0"/>
                  </a:lnTo>
                  <a:lnTo>
                    <a:pt x="548" y="109"/>
                  </a:lnTo>
                  <a:lnTo>
                    <a:pt x="439" y="0"/>
                  </a:lnTo>
                  <a:lnTo>
                    <a:pt x="329" y="109"/>
                  </a:lnTo>
                  <a:lnTo>
                    <a:pt x="219" y="0"/>
                  </a:lnTo>
                  <a:lnTo>
                    <a:pt x="110" y="109"/>
                  </a:lnTo>
                  <a:lnTo>
                    <a:pt x="0" y="0"/>
                  </a:lnTo>
                  <a:lnTo>
                    <a:pt x="0" y="164"/>
                  </a:lnTo>
                  <a:lnTo>
                    <a:pt x="110" y="274"/>
                  </a:lnTo>
                  <a:lnTo>
                    <a:pt x="219" y="164"/>
                  </a:lnTo>
                  <a:lnTo>
                    <a:pt x="329" y="274"/>
                  </a:lnTo>
                  <a:lnTo>
                    <a:pt x="439" y="164"/>
                  </a:lnTo>
                  <a:lnTo>
                    <a:pt x="548" y="274"/>
                  </a:lnTo>
                  <a:lnTo>
                    <a:pt x="658" y="164"/>
                  </a:lnTo>
                  <a:lnTo>
                    <a:pt x="767" y="274"/>
                  </a:lnTo>
                  <a:lnTo>
                    <a:pt x="877" y="164"/>
                  </a:lnTo>
                  <a:lnTo>
                    <a:pt x="877" y="0"/>
                  </a:lnTo>
                  <a:lnTo>
                    <a:pt x="767" y="10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0">
              <a:extLst>
                <a:ext uri="{FF2B5EF4-FFF2-40B4-BE49-F238E27FC236}">
                  <a16:creationId xmlns:a16="http://schemas.microsoft.com/office/drawing/2014/main" id="{FBCF5C5B-B545-4A98-8BC9-7F50B4C3E953}"/>
                </a:ext>
              </a:extLst>
            </p:cNvPr>
            <p:cNvSpPr>
              <a:spLocks/>
            </p:cNvSpPr>
            <p:nvPr/>
          </p:nvSpPr>
          <p:spPr bwMode="gray">
            <a:xfrm>
              <a:off x="3917951" y="6376988"/>
              <a:ext cx="698500" cy="93663"/>
            </a:xfrm>
            <a:custGeom>
              <a:avLst/>
              <a:gdLst>
                <a:gd name="T0" fmla="*/ 877 w 879"/>
                <a:gd name="T1" fmla="*/ 2 h 117"/>
                <a:gd name="T2" fmla="*/ 768 w 879"/>
                <a:gd name="T3" fmla="*/ 109 h 117"/>
                <a:gd name="T4" fmla="*/ 659 w 879"/>
                <a:gd name="T5" fmla="*/ 0 h 117"/>
                <a:gd name="T6" fmla="*/ 549 w 879"/>
                <a:gd name="T7" fmla="*/ 109 h 117"/>
                <a:gd name="T8" fmla="*/ 440 w 879"/>
                <a:gd name="T9" fmla="*/ 0 h 117"/>
                <a:gd name="T10" fmla="*/ 330 w 879"/>
                <a:gd name="T11" fmla="*/ 109 h 117"/>
                <a:gd name="T12" fmla="*/ 220 w 879"/>
                <a:gd name="T13" fmla="*/ 0 h 117"/>
                <a:gd name="T14" fmla="*/ 111 w 879"/>
                <a:gd name="T15" fmla="*/ 109 h 117"/>
                <a:gd name="T16" fmla="*/ 3 w 879"/>
                <a:gd name="T17" fmla="*/ 2 h 117"/>
                <a:gd name="T18" fmla="*/ 0 w 879"/>
                <a:gd name="T19" fmla="*/ 5 h 117"/>
                <a:gd name="T20" fmla="*/ 111 w 879"/>
                <a:gd name="T21" fmla="*/ 117 h 117"/>
                <a:gd name="T22" fmla="*/ 220 w 879"/>
                <a:gd name="T23" fmla="*/ 8 h 117"/>
                <a:gd name="T24" fmla="*/ 330 w 879"/>
                <a:gd name="T25" fmla="*/ 117 h 117"/>
                <a:gd name="T26" fmla="*/ 440 w 879"/>
                <a:gd name="T27" fmla="*/ 8 h 117"/>
                <a:gd name="T28" fmla="*/ 549 w 879"/>
                <a:gd name="T29" fmla="*/ 117 h 117"/>
                <a:gd name="T30" fmla="*/ 659 w 879"/>
                <a:gd name="T31" fmla="*/ 8 h 117"/>
                <a:gd name="T32" fmla="*/ 768 w 879"/>
                <a:gd name="T33" fmla="*/ 117 h 117"/>
                <a:gd name="T34" fmla="*/ 879 w 879"/>
                <a:gd name="T35" fmla="*/ 5 h 117"/>
                <a:gd name="T36" fmla="*/ 877 w 879"/>
                <a:gd name="T37" fmla="*/ 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9" h="117">
                  <a:moveTo>
                    <a:pt x="877" y="2"/>
                  </a:moveTo>
                  <a:lnTo>
                    <a:pt x="768" y="109"/>
                  </a:lnTo>
                  <a:lnTo>
                    <a:pt x="659" y="0"/>
                  </a:lnTo>
                  <a:lnTo>
                    <a:pt x="549" y="109"/>
                  </a:lnTo>
                  <a:lnTo>
                    <a:pt x="440" y="0"/>
                  </a:lnTo>
                  <a:lnTo>
                    <a:pt x="330" y="109"/>
                  </a:lnTo>
                  <a:lnTo>
                    <a:pt x="220" y="0"/>
                  </a:lnTo>
                  <a:lnTo>
                    <a:pt x="111" y="109"/>
                  </a:lnTo>
                  <a:lnTo>
                    <a:pt x="3" y="2"/>
                  </a:lnTo>
                  <a:lnTo>
                    <a:pt x="0" y="5"/>
                  </a:lnTo>
                  <a:lnTo>
                    <a:pt x="111" y="117"/>
                  </a:lnTo>
                  <a:lnTo>
                    <a:pt x="220" y="8"/>
                  </a:lnTo>
                  <a:lnTo>
                    <a:pt x="330" y="117"/>
                  </a:lnTo>
                  <a:lnTo>
                    <a:pt x="440" y="8"/>
                  </a:lnTo>
                  <a:lnTo>
                    <a:pt x="549" y="117"/>
                  </a:lnTo>
                  <a:lnTo>
                    <a:pt x="659" y="8"/>
                  </a:lnTo>
                  <a:lnTo>
                    <a:pt x="768" y="117"/>
                  </a:lnTo>
                  <a:lnTo>
                    <a:pt x="879" y="5"/>
                  </a:lnTo>
                  <a:lnTo>
                    <a:pt x="877" y="2"/>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1">
              <a:extLst>
                <a:ext uri="{FF2B5EF4-FFF2-40B4-BE49-F238E27FC236}">
                  <a16:creationId xmlns:a16="http://schemas.microsoft.com/office/drawing/2014/main" id="{97CFD2AF-FD07-4C71-89E3-C3BED635AEE7}"/>
                </a:ext>
              </a:extLst>
            </p:cNvPr>
            <p:cNvSpPr>
              <a:spLocks/>
            </p:cNvSpPr>
            <p:nvPr/>
          </p:nvSpPr>
          <p:spPr bwMode="gray">
            <a:xfrm>
              <a:off x="3917951" y="6507163"/>
              <a:ext cx="698500" cy="93663"/>
            </a:xfrm>
            <a:custGeom>
              <a:avLst/>
              <a:gdLst>
                <a:gd name="T0" fmla="*/ 0 w 879"/>
                <a:gd name="T1" fmla="*/ 5 h 118"/>
                <a:gd name="T2" fmla="*/ 111 w 879"/>
                <a:gd name="T3" fmla="*/ 118 h 118"/>
                <a:gd name="T4" fmla="*/ 220 w 879"/>
                <a:gd name="T5" fmla="*/ 8 h 118"/>
                <a:gd name="T6" fmla="*/ 330 w 879"/>
                <a:gd name="T7" fmla="*/ 118 h 118"/>
                <a:gd name="T8" fmla="*/ 440 w 879"/>
                <a:gd name="T9" fmla="*/ 8 h 118"/>
                <a:gd name="T10" fmla="*/ 549 w 879"/>
                <a:gd name="T11" fmla="*/ 118 h 118"/>
                <a:gd name="T12" fmla="*/ 659 w 879"/>
                <a:gd name="T13" fmla="*/ 8 h 118"/>
                <a:gd name="T14" fmla="*/ 768 w 879"/>
                <a:gd name="T15" fmla="*/ 118 h 118"/>
                <a:gd name="T16" fmla="*/ 879 w 879"/>
                <a:gd name="T17" fmla="*/ 5 h 118"/>
                <a:gd name="T18" fmla="*/ 877 w 879"/>
                <a:gd name="T19" fmla="*/ 3 h 118"/>
                <a:gd name="T20" fmla="*/ 768 w 879"/>
                <a:gd name="T21" fmla="*/ 110 h 118"/>
                <a:gd name="T22" fmla="*/ 659 w 879"/>
                <a:gd name="T23" fmla="*/ 0 h 118"/>
                <a:gd name="T24" fmla="*/ 549 w 879"/>
                <a:gd name="T25" fmla="*/ 110 h 118"/>
                <a:gd name="T26" fmla="*/ 440 w 879"/>
                <a:gd name="T27" fmla="*/ 0 h 118"/>
                <a:gd name="T28" fmla="*/ 330 w 879"/>
                <a:gd name="T29" fmla="*/ 110 h 118"/>
                <a:gd name="T30" fmla="*/ 220 w 879"/>
                <a:gd name="T31" fmla="*/ 0 h 118"/>
                <a:gd name="T32" fmla="*/ 111 w 879"/>
                <a:gd name="T33" fmla="*/ 110 h 118"/>
                <a:gd name="T34" fmla="*/ 3 w 879"/>
                <a:gd name="T35" fmla="*/ 3 h 118"/>
                <a:gd name="T36" fmla="*/ 0 w 879"/>
                <a:gd name="T37"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9" h="118">
                  <a:moveTo>
                    <a:pt x="0" y="5"/>
                  </a:moveTo>
                  <a:lnTo>
                    <a:pt x="111" y="118"/>
                  </a:lnTo>
                  <a:lnTo>
                    <a:pt x="220" y="8"/>
                  </a:lnTo>
                  <a:lnTo>
                    <a:pt x="330" y="118"/>
                  </a:lnTo>
                  <a:lnTo>
                    <a:pt x="440" y="8"/>
                  </a:lnTo>
                  <a:lnTo>
                    <a:pt x="549" y="118"/>
                  </a:lnTo>
                  <a:lnTo>
                    <a:pt x="659" y="8"/>
                  </a:lnTo>
                  <a:lnTo>
                    <a:pt x="768" y="118"/>
                  </a:lnTo>
                  <a:lnTo>
                    <a:pt x="879" y="5"/>
                  </a:lnTo>
                  <a:lnTo>
                    <a:pt x="877" y="3"/>
                  </a:lnTo>
                  <a:lnTo>
                    <a:pt x="768" y="110"/>
                  </a:lnTo>
                  <a:lnTo>
                    <a:pt x="659" y="0"/>
                  </a:lnTo>
                  <a:lnTo>
                    <a:pt x="549" y="110"/>
                  </a:lnTo>
                  <a:lnTo>
                    <a:pt x="440" y="0"/>
                  </a:lnTo>
                  <a:lnTo>
                    <a:pt x="330" y="110"/>
                  </a:lnTo>
                  <a:lnTo>
                    <a:pt x="220" y="0"/>
                  </a:lnTo>
                  <a:lnTo>
                    <a:pt x="111" y="110"/>
                  </a:lnTo>
                  <a:lnTo>
                    <a:pt x="3" y="3"/>
                  </a:lnTo>
                  <a:lnTo>
                    <a:pt x="0" y="5"/>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0" name="図 39">
            <a:extLst>
              <a:ext uri="{FF2B5EF4-FFF2-40B4-BE49-F238E27FC236}">
                <a16:creationId xmlns:a16="http://schemas.microsoft.com/office/drawing/2014/main" id="{49C9620C-9789-46BD-B577-44CC2E723492}"/>
              </a:ext>
            </a:extLst>
          </p:cNvPr>
          <p:cNvPicPr>
            <a:picLocks noChangeAspect="1"/>
          </p:cNvPicPr>
          <p:nvPr/>
        </p:nvPicPr>
        <p:blipFill>
          <a:blip r:embed="rId6"/>
          <a:stretch>
            <a:fillRect/>
          </a:stretch>
        </p:blipFill>
        <p:spPr>
          <a:xfrm>
            <a:off x="6096485" y="3065825"/>
            <a:ext cx="2060871" cy="1120224"/>
          </a:xfrm>
          <a:prstGeom prst="rect">
            <a:avLst/>
          </a:prstGeom>
        </p:spPr>
      </p:pic>
      <p:cxnSp>
        <p:nvCxnSpPr>
          <p:cNvPr id="41" name="直線コネクタ 40">
            <a:extLst>
              <a:ext uri="{FF2B5EF4-FFF2-40B4-BE49-F238E27FC236}">
                <a16:creationId xmlns:a16="http://schemas.microsoft.com/office/drawing/2014/main" id="{BFF35F75-055C-40A4-AD51-5458F7A77BB0}"/>
              </a:ext>
            </a:extLst>
          </p:cNvPr>
          <p:cNvCxnSpPr>
            <a:cxnSpLocks/>
          </p:cNvCxnSpPr>
          <p:nvPr/>
        </p:nvCxnSpPr>
        <p:spPr>
          <a:xfrm>
            <a:off x="7113240" y="4172798"/>
            <a:ext cx="0" cy="39891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2" name="AutoShape 3">
            <a:extLst>
              <a:ext uri="{FF2B5EF4-FFF2-40B4-BE49-F238E27FC236}">
                <a16:creationId xmlns:a16="http://schemas.microsoft.com/office/drawing/2014/main" id="{3884593A-8684-4721-A39B-E4604E9A3D04}"/>
              </a:ext>
            </a:extLst>
          </p:cNvPr>
          <p:cNvSpPr>
            <a:spLocks noChangeArrowheads="1"/>
          </p:cNvSpPr>
          <p:nvPr/>
        </p:nvSpPr>
        <p:spPr bwMode="auto">
          <a:xfrm>
            <a:off x="6092871" y="3913550"/>
            <a:ext cx="2060870" cy="262974"/>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43" name="AutoShape 3">
            <a:extLst>
              <a:ext uri="{FF2B5EF4-FFF2-40B4-BE49-F238E27FC236}">
                <a16:creationId xmlns:a16="http://schemas.microsoft.com/office/drawing/2014/main" id="{A7D91C33-D97A-4604-9BC3-98A2EFD61FE4}"/>
              </a:ext>
            </a:extLst>
          </p:cNvPr>
          <p:cNvSpPr>
            <a:spLocks noChangeArrowheads="1"/>
          </p:cNvSpPr>
          <p:nvPr/>
        </p:nvSpPr>
        <p:spPr bwMode="auto">
          <a:xfrm>
            <a:off x="6096485" y="3909824"/>
            <a:ext cx="2060870" cy="262974"/>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44" name="AutoShape 3">
            <a:extLst>
              <a:ext uri="{FF2B5EF4-FFF2-40B4-BE49-F238E27FC236}">
                <a16:creationId xmlns:a16="http://schemas.microsoft.com/office/drawing/2014/main" id="{F720FBDB-6F11-45A2-A251-7136FA7281B0}"/>
              </a:ext>
            </a:extLst>
          </p:cNvPr>
          <p:cNvSpPr>
            <a:spLocks noChangeArrowheads="1"/>
          </p:cNvSpPr>
          <p:nvPr/>
        </p:nvSpPr>
        <p:spPr bwMode="auto">
          <a:xfrm>
            <a:off x="6027236" y="4662380"/>
            <a:ext cx="2202128"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just">
              <a:lnSpc>
                <a:spcPct val="120000"/>
              </a:lnSpc>
              <a:buFont typeface="+mj-lt"/>
              <a:buAutoNum type="arabicPeriod" startAt="3"/>
            </a:pPr>
            <a:r>
              <a:rPr lang="ja-JP" altLang="en-US" sz="1200" dirty="0">
                <a:latin typeface="+mn-ea"/>
                <a:cs typeface="メイリオ" pitchFamily="50" charset="-128"/>
              </a:rPr>
              <a:t>「ユーザー設定のスライドサイズ」を選択</a:t>
            </a:r>
            <a:endParaRPr lang="en-US" altLang="ja-JP" sz="1200" dirty="0">
              <a:latin typeface="+mn-ea"/>
              <a:cs typeface="メイリオ" pitchFamily="50" charset="-128"/>
            </a:endParaRPr>
          </a:p>
        </p:txBody>
      </p:sp>
      <p:cxnSp>
        <p:nvCxnSpPr>
          <p:cNvPr id="45" name="直線コネクタ 44">
            <a:extLst>
              <a:ext uri="{FF2B5EF4-FFF2-40B4-BE49-F238E27FC236}">
                <a16:creationId xmlns:a16="http://schemas.microsoft.com/office/drawing/2014/main" id="{5B073FA1-5B48-48F8-905D-BE852CE1C06A}"/>
              </a:ext>
            </a:extLst>
          </p:cNvPr>
          <p:cNvCxnSpPr>
            <a:cxnSpLocks/>
          </p:cNvCxnSpPr>
          <p:nvPr/>
        </p:nvCxnSpPr>
        <p:spPr>
          <a:xfrm flipV="1">
            <a:off x="1676696" y="4466357"/>
            <a:ext cx="619792" cy="619792"/>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6" name="AutoShape 3">
            <a:extLst>
              <a:ext uri="{FF2B5EF4-FFF2-40B4-BE49-F238E27FC236}">
                <a16:creationId xmlns:a16="http://schemas.microsoft.com/office/drawing/2014/main" id="{00BCCA23-B06C-436F-90F7-0DDDEBB983AD}"/>
              </a:ext>
            </a:extLst>
          </p:cNvPr>
          <p:cNvSpPr>
            <a:spLocks noChangeArrowheads="1"/>
          </p:cNvSpPr>
          <p:nvPr/>
        </p:nvSpPr>
        <p:spPr bwMode="auto">
          <a:xfrm>
            <a:off x="812540" y="5158157"/>
            <a:ext cx="1348794" cy="1967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ctr">
              <a:lnSpc>
                <a:spcPct val="120000"/>
              </a:lnSpc>
              <a:buFont typeface="+mj-lt"/>
              <a:buAutoNum type="arabicPeriod" startAt="4"/>
            </a:pPr>
            <a:r>
              <a:rPr lang="ja-JP" altLang="en-US" sz="1200" dirty="0">
                <a:latin typeface="+mn-ea"/>
                <a:cs typeface="メイリオ" pitchFamily="50" charset="-128"/>
              </a:rPr>
              <a:t>「</a:t>
            </a:r>
            <a:r>
              <a:rPr lang="en-US" altLang="ja-JP" sz="1200" dirty="0">
                <a:latin typeface="+mn-ea"/>
                <a:cs typeface="メイリオ" pitchFamily="50" charset="-128"/>
              </a:rPr>
              <a:t>A4</a:t>
            </a:r>
            <a:r>
              <a:rPr lang="ja-JP" altLang="en-US" sz="1200" dirty="0">
                <a:latin typeface="+mn-ea"/>
                <a:cs typeface="メイリオ" pitchFamily="50" charset="-128"/>
              </a:rPr>
              <a:t>」を指定</a:t>
            </a:r>
            <a:endParaRPr lang="en-US" altLang="ja-JP" sz="1200" dirty="0">
              <a:latin typeface="+mn-ea"/>
              <a:cs typeface="メイリオ" pitchFamily="50" charset="-128"/>
            </a:endParaRPr>
          </a:p>
        </p:txBody>
      </p:sp>
      <p:sp>
        <p:nvSpPr>
          <p:cNvPr id="47" name="AutoShape 3">
            <a:extLst>
              <a:ext uri="{FF2B5EF4-FFF2-40B4-BE49-F238E27FC236}">
                <a16:creationId xmlns:a16="http://schemas.microsoft.com/office/drawing/2014/main" id="{EEEF6EEB-80A1-469E-BE5B-2F22FC56A53C}"/>
              </a:ext>
            </a:extLst>
          </p:cNvPr>
          <p:cNvSpPr>
            <a:spLocks noChangeArrowheads="1"/>
          </p:cNvSpPr>
          <p:nvPr/>
        </p:nvSpPr>
        <p:spPr bwMode="auto">
          <a:xfrm>
            <a:off x="2224186" y="4166365"/>
            <a:ext cx="1664283" cy="1249639"/>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cxnSp>
        <p:nvCxnSpPr>
          <p:cNvPr id="48" name="直線コネクタ 47">
            <a:extLst>
              <a:ext uri="{FF2B5EF4-FFF2-40B4-BE49-F238E27FC236}">
                <a16:creationId xmlns:a16="http://schemas.microsoft.com/office/drawing/2014/main" id="{2D6149B9-A4CE-4EAD-A674-BB034A2C3BA3}"/>
              </a:ext>
            </a:extLst>
          </p:cNvPr>
          <p:cNvCxnSpPr>
            <a:cxnSpLocks/>
          </p:cNvCxnSpPr>
          <p:nvPr/>
        </p:nvCxnSpPr>
        <p:spPr>
          <a:xfrm flipV="1">
            <a:off x="2494674" y="1521753"/>
            <a:ext cx="0" cy="74329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9" name="AutoShape 3">
            <a:extLst>
              <a:ext uri="{FF2B5EF4-FFF2-40B4-BE49-F238E27FC236}">
                <a16:creationId xmlns:a16="http://schemas.microsoft.com/office/drawing/2014/main" id="{5908EC45-72E7-4F07-8894-E46AD667CD2B}"/>
              </a:ext>
            </a:extLst>
          </p:cNvPr>
          <p:cNvSpPr>
            <a:spLocks noChangeArrowheads="1"/>
          </p:cNvSpPr>
          <p:nvPr/>
        </p:nvSpPr>
        <p:spPr bwMode="auto">
          <a:xfrm>
            <a:off x="1532620" y="1225325"/>
            <a:ext cx="1926120" cy="1967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ctr">
              <a:lnSpc>
                <a:spcPct val="120000"/>
              </a:lnSpc>
              <a:buFont typeface="+mj-lt"/>
              <a:buAutoNum type="arabicPeriod"/>
            </a:pPr>
            <a:r>
              <a:rPr lang="ja-JP" altLang="en-US" sz="1200" dirty="0">
                <a:latin typeface="+mn-ea"/>
                <a:cs typeface="メイリオ" pitchFamily="50" charset="-128"/>
              </a:rPr>
              <a:t>「デザイン」タブを選択</a:t>
            </a:r>
            <a:endParaRPr lang="en-US" altLang="ja-JP" sz="1200" dirty="0">
              <a:latin typeface="+mn-ea"/>
              <a:cs typeface="メイリオ" pitchFamily="50" charset="-128"/>
            </a:endParaRPr>
          </a:p>
        </p:txBody>
      </p:sp>
      <p:cxnSp>
        <p:nvCxnSpPr>
          <p:cNvPr id="50" name="直線コネクタ 49">
            <a:extLst>
              <a:ext uri="{FF2B5EF4-FFF2-40B4-BE49-F238E27FC236}">
                <a16:creationId xmlns:a16="http://schemas.microsoft.com/office/drawing/2014/main" id="{B1593543-81E2-4B45-986C-553905F17811}"/>
              </a:ext>
            </a:extLst>
          </p:cNvPr>
          <p:cNvCxnSpPr>
            <a:cxnSpLocks/>
          </p:cNvCxnSpPr>
          <p:nvPr/>
        </p:nvCxnSpPr>
        <p:spPr>
          <a:xfrm flipV="1">
            <a:off x="7077236" y="1521753"/>
            <a:ext cx="0" cy="943534"/>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1" name="AutoShape 3">
            <a:extLst>
              <a:ext uri="{FF2B5EF4-FFF2-40B4-BE49-F238E27FC236}">
                <a16:creationId xmlns:a16="http://schemas.microsoft.com/office/drawing/2014/main" id="{B9ED9B40-2731-43B4-BC62-15D905D739B0}"/>
              </a:ext>
            </a:extLst>
          </p:cNvPr>
          <p:cNvSpPr>
            <a:spLocks noChangeArrowheads="1"/>
          </p:cNvSpPr>
          <p:nvPr/>
        </p:nvSpPr>
        <p:spPr bwMode="auto">
          <a:xfrm>
            <a:off x="5781102" y="1215288"/>
            <a:ext cx="2628282" cy="21579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ctr">
              <a:lnSpc>
                <a:spcPct val="120000"/>
              </a:lnSpc>
              <a:buFont typeface="+mj-lt"/>
              <a:buAutoNum type="arabicPeriod" startAt="2"/>
            </a:pPr>
            <a:r>
              <a:rPr lang="ja-JP" altLang="en-US" sz="1200" dirty="0">
                <a:latin typeface="+mn-ea"/>
                <a:cs typeface="メイリオ" pitchFamily="50" charset="-128"/>
              </a:rPr>
              <a:t>「スライドのサイズ」をクリック</a:t>
            </a:r>
            <a:endParaRPr lang="en-US" altLang="ja-JP" sz="1200" dirty="0">
              <a:latin typeface="+mn-ea"/>
              <a:cs typeface="メイリオ" pitchFamily="50" charset="-128"/>
            </a:endParaRPr>
          </a:p>
        </p:txBody>
      </p:sp>
      <p:sp>
        <p:nvSpPr>
          <p:cNvPr id="52" name="AutoShape 3">
            <a:extLst>
              <a:ext uri="{FF2B5EF4-FFF2-40B4-BE49-F238E27FC236}">
                <a16:creationId xmlns:a16="http://schemas.microsoft.com/office/drawing/2014/main" id="{89239B3E-1500-4D17-A963-5E7E6D023FBF}"/>
              </a:ext>
            </a:extLst>
          </p:cNvPr>
          <p:cNvSpPr>
            <a:spLocks noChangeArrowheads="1"/>
          </p:cNvSpPr>
          <p:nvPr/>
        </p:nvSpPr>
        <p:spPr bwMode="auto">
          <a:xfrm>
            <a:off x="6907021" y="2481212"/>
            <a:ext cx="369972" cy="57772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53" name="AutoShape 3">
            <a:extLst>
              <a:ext uri="{FF2B5EF4-FFF2-40B4-BE49-F238E27FC236}">
                <a16:creationId xmlns:a16="http://schemas.microsoft.com/office/drawing/2014/main" id="{CB8EEB34-4D96-41AE-AC9A-792E52BCED57}"/>
              </a:ext>
            </a:extLst>
          </p:cNvPr>
          <p:cNvSpPr>
            <a:spLocks noChangeArrowheads="1"/>
          </p:cNvSpPr>
          <p:nvPr/>
        </p:nvSpPr>
        <p:spPr bwMode="auto">
          <a:xfrm>
            <a:off x="2294315" y="2265042"/>
            <a:ext cx="412681" cy="198131"/>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cxnSp>
        <p:nvCxnSpPr>
          <p:cNvPr id="54" name="直線コネクタ 53">
            <a:extLst>
              <a:ext uri="{FF2B5EF4-FFF2-40B4-BE49-F238E27FC236}">
                <a16:creationId xmlns:a16="http://schemas.microsoft.com/office/drawing/2014/main" id="{BD85B046-920A-40A9-B842-EB93B55EC4E5}"/>
              </a:ext>
            </a:extLst>
          </p:cNvPr>
          <p:cNvCxnSpPr>
            <a:cxnSpLocks/>
          </p:cNvCxnSpPr>
          <p:nvPr/>
        </p:nvCxnSpPr>
        <p:spPr>
          <a:xfrm flipH="1">
            <a:off x="5529064" y="4042033"/>
            <a:ext cx="554213" cy="0"/>
          </a:xfrm>
          <a:prstGeom prst="line">
            <a:avLst/>
          </a:prstGeom>
          <a:ln w="28575" cap="flat">
            <a:solidFill>
              <a:schemeClr val="accent3"/>
            </a:solidFill>
            <a:headEnd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094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9167CB0-A51B-4FD8-99EF-3DC3AAA4EA59}"/>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472A681B-32F9-436C-B0FE-9A3A06529BDE}"/>
              </a:ext>
            </a:extLst>
          </p:cNvPr>
          <p:cNvSpPr>
            <a:spLocks noGrp="1"/>
          </p:cNvSpPr>
          <p:nvPr>
            <p:ph type="sldNum" sz="quarter" idx="11"/>
          </p:nvPr>
        </p:nvSpPr>
        <p:spPr/>
        <p:txBody>
          <a:bodyPr/>
          <a:lstStyle/>
          <a:p>
            <a:fld id="{FB3508C7-2FE0-4945-9CBD-863E05F850D2}" type="slidenum">
              <a:rPr lang="ja-JP" altLang="en-US" smtClean="0"/>
              <a:pPr/>
              <a:t>5</a:t>
            </a:fld>
            <a:endParaRPr lang="ja-JP" altLang="en-US" dirty="0"/>
          </a:p>
        </p:txBody>
      </p:sp>
      <p:sp>
        <p:nvSpPr>
          <p:cNvPr id="4" name="タイトル 3">
            <a:extLst>
              <a:ext uri="{FF2B5EF4-FFF2-40B4-BE49-F238E27FC236}">
                <a16:creationId xmlns:a16="http://schemas.microsoft.com/office/drawing/2014/main" id="{B93F067D-E9BB-4E22-A50A-D25A445AE6B2}"/>
              </a:ext>
            </a:extLst>
          </p:cNvPr>
          <p:cNvSpPr>
            <a:spLocks noGrp="1"/>
          </p:cNvSpPr>
          <p:nvPr>
            <p:ph type="title"/>
          </p:nvPr>
        </p:nvSpPr>
        <p:spPr/>
        <p:txBody>
          <a:bodyPr/>
          <a:lstStyle/>
          <a:p>
            <a:r>
              <a:rPr kumimoji="1" lang="ja-JP" altLang="en-US" dirty="0"/>
              <a:t>スライドサイズ</a:t>
            </a:r>
            <a:r>
              <a:rPr lang="ja-JP" altLang="en-US" dirty="0"/>
              <a:t>「</a:t>
            </a:r>
            <a:r>
              <a:rPr lang="en-US" altLang="ja-JP" dirty="0"/>
              <a:t>A4</a:t>
            </a:r>
            <a:r>
              <a:rPr lang="ja-JP" altLang="en-US" dirty="0"/>
              <a:t>」の見え方の違い</a:t>
            </a:r>
            <a:endParaRPr kumimoji="1" lang="ja-JP" altLang="en-US" dirty="0"/>
          </a:p>
        </p:txBody>
      </p:sp>
      <p:sp>
        <p:nvSpPr>
          <p:cNvPr id="16" name="AutoShape 3">
            <a:extLst>
              <a:ext uri="{FF2B5EF4-FFF2-40B4-BE49-F238E27FC236}">
                <a16:creationId xmlns:a16="http://schemas.microsoft.com/office/drawing/2014/main" id="{0D59E02C-7CE8-4283-A319-4F4759673522}"/>
              </a:ext>
            </a:extLst>
          </p:cNvPr>
          <p:cNvSpPr>
            <a:spLocks noChangeArrowheads="1"/>
          </p:cNvSpPr>
          <p:nvPr/>
        </p:nvSpPr>
        <p:spPr bwMode="auto">
          <a:xfrm>
            <a:off x="812800" y="972000"/>
            <a:ext cx="8280399"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スライドサイズ「</a:t>
            </a:r>
            <a:r>
              <a:rPr lang="en-US" altLang="ja-JP" sz="1600" dirty="0">
                <a:latin typeface="+mn-ea"/>
                <a:cs typeface="メイリオ" pitchFamily="50" charset="-128"/>
              </a:rPr>
              <a:t>A4 210 × 297mm</a:t>
            </a:r>
            <a:r>
              <a:rPr lang="ja-JP" altLang="en-US" sz="1600" dirty="0">
                <a:latin typeface="+mn-ea"/>
                <a:cs typeface="メイリオ" pitchFamily="50" charset="-128"/>
              </a:rPr>
              <a:t>」を全画面表示したとき、各環境における見え方の違いは以下の通り。</a:t>
            </a:r>
            <a:r>
              <a:rPr lang="en-US" altLang="ja-JP" sz="1600" dirty="0">
                <a:solidFill>
                  <a:schemeClr val="accent3"/>
                </a:solidFill>
                <a:latin typeface="+mn-ea"/>
                <a:cs typeface="メイリオ" pitchFamily="50" charset="-128"/>
              </a:rPr>
              <a:t>16:9</a:t>
            </a:r>
            <a:r>
              <a:rPr lang="ja-JP" altLang="en-US" sz="1600" dirty="0">
                <a:solidFill>
                  <a:schemeClr val="accent3"/>
                </a:solidFill>
                <a:latin typeface="+mn-ea"/>
                <a:cs typeface="メイリオ" pitchFamily="50" charset="-128"/>
              </a:rPr>
              <a:t>の比率を持つ画面では、左右に広い空きができることに注意する。</a:t>
            </a:r>
            <a:endParaRPr lang="en-US" altLang="ja-JP" sz="1600" dirty="0">
              <a:solidFill>
                <a:schemeClr val="accent3"/>
              </a:solidFill>
              <a:latin typeface="+mn-ea"/>
              <a:cs typeface="メイリオ" pitchFamily="50" charset="-128"/>
            </a:endParaRPr>
          </a:p>
        </p:txBody>
      </p:sp>
      <p:grpSp>
        <p:nvGrpSpPr>
          <p:cNvPr id="5" name="グループ化 4">
            <a:extLst>
              <a:ext uri="{FF2B5EF4-FFF2-40B4-BE49-F238E27FC236}">
                <a16:creationId xmlns:a16="http://schemas.microsoft.com/office/drawing/2014/main" id="{68FB3A64-6295-4EA5-A821-4EBDBB401F7E}"/>
              </a:ext>
            </a:extLst>
          </p:cNvPr>
          <p:cNvGrpSpPr/>
          <p:nvPr/>
        </p:nvGrpSpPr>
        <p:grpSpPr>
          <a:xfrm>
            <a:off x="1805483" y="1844823"/>
            <a:ext cx="6279865" cy="4357388"/>
            <a:chOff x="1805483" y="1844823"/>
            <a:chExt cx="6279865" cy="4357388"/>
          </a:xfrm>
        </p:grpSpPr>
        <p:pic>
          <p:nvPicPr>
            <p:cNvPr id="10" name="図 9" descr="テキスト&#10;&#10;自動的に生成された説明">
              <a:extLst>
                <a:ext uri="{FF2B5EF4-FFF2-40B4-BE49-F238E27FC236}">
                  <a16:creationId xmlns:a16="http://schemas.microsoft.com/office/drawing/2014/main" id="{C088CCCB-FD47-4C71-B863-AFA88A3F8A67}"/>
                </a:ext>
              </a:extLst>
            </p:cNvPr>
            <p:cNvPicPr>
              <a:picLocks noChangeAspect="1"/>
            </p:cNvPicPr>
            <p:nvPr/>
          </p:nvPicPr>
          <p:blipFill>
            <a:blip r:embed="rId2"/>
            <a:stretch>
              <a:fillRect/>
            </a:stretch>
          </p:blipFill>
          <p:spPr>
            <a:xfrm>
              <a:off x="1889202" y="4617132"/>
              <a:ext cx="2199702" cy="1585079"/>
            </a:xfrm>
            <a:prstGeom prst="rect">
              <a:avLst/>
            </a:prstGeom>
          </p:spPr>
        </p:pic>
        <p:pic>
          <p:nvPicPr>
            <p:cNvPr id="12" name="図 11" descr="テキスト, 手紙&#10;&#10;自動的に生成された説明">
              <a:extLst>
                <a:ext uri="{FF2B5EF4-FFF2-40B4-BE49-F238E27FC236}">
                  <a16:creationId xmlns:a16="http://schemas.microsoft.com/office/drawing/2014/main" id="{73A4B998-7D2A-4A51-AF45-7A4598582894}"/>
                </a:ext>
              </a:extLst>
            </p:cNvPr>
            <p:cNvPicPr>
              <a:picLocks noChangeAspect="1"/>
            </p:cNvPicPr>
            <p:nvPr/>
          </p:nvPicPr>
          <p:blipFill>
            <a:blip r:embed="rId3"/>
            <a:stretch>
              <a:fillRect/>
            </a:stretch>
          </p:blipFill>
          <p:spPr>
            <a:xfrm>
              <a:off x="4504496" y="4826108"/>
              <a:ext cx="1689096" cy="1196169"/>
            </a:xfrm>
            <a:prstGeom prst="rect">
              <a:avLst/>
            </a:prstGeom>
          </p:spPr>
        </p:pic>
        <p:pic>
          <p:nvPicPr>
            <p:cNvPr id="14" name="図 13" descr="テキスト&#10;&#10;自動的に生成された説明">
              <a:extLst>
                <a:ext uri="{FF2B5EF4-FFF2-40B4-BE49-F238E27FC236}">
                  <a16:creationId xmlns:a16="http://schemas.microsoft.com/office/drawing/2014/main" id="{932464D5-16D1-42EC-BF21-C12857857CE0}"/>
                </a:ext>
              </a:extLst>
            </p:cNvPr>
            <p:cNvPicPr>
              <a:picLocks noChangeAspect="1"/>
            </p:cNvPicPr>
            <p:nvPr/>
          </p:nvPicPr>
          <p:blipFill>
            <a:blip r:embed="rId4"/>
            <a:stretch>
              <a:fillRect/>
            </a:stretch>
          </p:blipFill>
          <p:spPr>
            <a:xfrm>
              <a:off x="6609184" y="4970952"/>
              <a:ext cx="1374490" cy="1057300"/>
            </a:xfrm>
            <a:prstGeom prst="rect">
              <a:avLst/>
            </a:prstGeom>
          </p:spPr>
        </p:pic>
        <p:pic>
          <p:nvPicPr>
            <p:cNvPr id="6" name="図 5" descr="テキスト, 手紙&#10;&#10;自動的に生成された説明">
              <a:extLst>
                <a:ext uri="{FF2B5EF4-FFF2-40B4-BE49-F238E27FC236}">
                  <a16:creationId xmlns:a16="http://schemas.microsoft.com/office/drawing/2014/main" id="{76C3960C-FB78-4C28-A010-889A752271C3}"/>
                </a:ext>
              </a:extLst>
            </p:cNvPr>
            <p:cNvPicPr>
              <a:picLocks noChangeAspect="1"/>
            </p:cNvPicPr>
            <p:nvPr/>
          </p:nvPicPr>
          <p:blipFill>
            <a:blip r:embed="rId5"/>
            <a:stretch>
              <a:fillRect/>
            </a:stretch>
          </p:blipFill>
          <p:spPr>
            <a:xfrm>
              <a:off x="1805483" y="2204864"/>
              <a:ext cx="3235217" cy="1836204"/>
            </a:xfrm>
            <a:prstGeom prst="rect">
              <a:avLst/>
            </a:prstGeom>
          </p:spPr>
        </p:pic>
        <p:pic>
          <p:nvPicPr>
            <p:cNvPr id="8" name="図 7" descr="テキスト&#10;&#10;自動的に生成された説明">
              <a:extLst>
                <a:ext uri="{FF2B5EF4-FFF2-40B4-BE49-F238E27FC236}">
                  <a16:creationId xmlns:a16="http://schemas.microsoft.com/office/drawing/2014/main" id="{44DC4D4B-F746-4B04-8064-B16B9410692C}"/>
                </a:ext>
              </a:extLst>
            </p:cNvPr>
            <p:cNvPicPr>
              <a:picLocks noChangeAspect="1"/>
            </p:cNvPicPr>
            <p:nvPr/>
          </p:nvPicPr>
          <p:blipFill>
            <a:blip r:embed="rId6"/>
            <a:stretch>
              <a:fillRect/>
            </a:stretch>
          </p:blipFill>
          <p:spPr>
            <a:xfrm>
              <a:off x="5549639" y="2204863"/>
              <a:ext cx="2535709" cy="1836203"/>
            </a:xfrm>
            <a:prstGeom prst="rect">
              <a:avLst/>
            </a:prstGeom>
          </p:spPr>
        </p:pic>
        <p:sp>
          <p:nvSpPr>
            <p:cNvPr id="15" name="AutoShape 3">
              <a:extLst>
                <a:ext uri="{FF2B5EF4-FFF2-40B4-BE49-F238E27FC236}">
                  <a16:creationId xmlns:a16="http://schemas.microsoft.com/office/drawing/2014/main" id="{42B2C367-F74C-4A9B-A3BD-0053F35A4698}"/>
                </a:ext>
              </a:extLst>
            </p:cNvPr>
            <p:cNvSpPr>
              <a:spLocks noChangeArrowheads="1"/>
            </p:cNvSpPr>
            <p:nvPr/>
          </p:nvSpPr>
          <p:spPr bwMode="auto">
            <a:xfrm>
              <a:off x="1805484" y="1844823"/>
              <a:ext cx="3235216"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b="1" dirty="0">
                  <a:latin typeface="+mj-ea"/>
                  <a:ea typeface="+mj-ea"/>
                  <a:cs typeface="メイリオ" pitchFamily="50" charset="-128"/>
                </a:rPr>
                <a:t>スクリーン</a:t>
              </a:r>
              <a:r>
                <a:rPr lang="en-US" altLang="ja-JP" sz="1200" b="1" dirty="0">
                  <a:latin typeface="+mj-ea"/>
                  <a:ea typeface="+mj-ea"/>
                  <a:cs typeface="メイリオ" pitchFamily="50" charset="-128"/>
                </a:rPr>
                <a:t> 16:9</a:t>
              </a:r>
              <a:endParaRPr lang="ja-JP" altLang="en-US" sz="1200" b="1" dirty="0">
                <a:latin typeface="+mj-ea"/>
                <a:ea typeface="+mj-ea"/>
                <a:cs typeface="メイリオ" pitchFamily="50" charset="-128"/>
              </a:endParaRPr>
            </a:p>
          </p:txBody>
        </p:sp>
        <p:sp>
          <p:nvSpPr>
            <p:cNvPr id="17" name="AutoShape 3">
              <a:extLst>
                <a:ext uri="{FF2B5EF4-FFF2-40B4-BE49-F238E27FC236}">
                  <a16:creationId xmlns:a16="http://schemas.microsoft.com/office/drawing/2014/main" id="{3D77EEB8-0620-4B87-863F-88AD7973324D}"/>
                </a:ext>
              </a:extLst>
            </p:cNvPr>
            <p:cNvSpPr>
              <a:spLocks noChangeArrowheads="1"/>
            </p:cNvSpPr>
            <p:nvPr/>
          </p:nvSpPr>
          <p:spPr bwMode="auto">
            <a:xfrm>
              <a:off x="5549639" y="1844823"/>
              <a:ext cx="2535709"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b="1" dirty="0">
                  <a:latin typeface="+mj-ea"/>
                  <a:ea typeface="+mj-ea"/>
                  <a:cs typeface="メイリオ" pitchFamily="50" charset="-128"/>
                </a:rPr>
                <a:t>スクリーン</a:t>
              </a:r>
              <a:r>
                <a:rPr lang="en-US" altLang="ja-JP" sz="1200" b="1" dirty="0">
                  <a:latin typeface="+mj-ea"/>
                  <a:ea typeface="+mj-ea"/>
                  <a:cs typeface="メイリオ" pitchFamily="50" charset="-128"/>
                </a:rPr>
                <a:t> 4:3</a:t>
              </a:r>
              <a:endParaRPr lang="ja-JP" altLang="en-US" sz="1200" b="1" dirty="0">
                <a:latin typeface="+mj-ea"/>
                <a:ea typeface="+mj-ea"/>
                <a:cs typeface="メイリオ" pitchFamily="50" charset="-128"/>
              </a:endParaRPr>
            </a:p>
          </p:txBody>
        </p:sp>
        <p:sp>
          <p:nvSpPr>
            <p:cNvPr id="19" name="AutoShape 3">
              <a:extLst>
                <a:ext uri="{FF2B5EF4-FFF2-40B4-BE49-F238E27FC236}">
                  <a16:creationId xmlns:a16="http://schemas.microsoft.com/office/drawing/2014/main" id="{500CD419-AF9B-4CE2-A07E-27A13131479C}"/>
                </a:ext>
              </a:extLst>
            </p:cNvPr>
            <p:cNvSpPr>
              <a:spLocks noChangeArrowheads="1"/>
            </p:cNvSpPr>
            <p:nvPr/>
          </p:nvSpPr>
          <p:spPr bwMode="auto">
            <a:xfrm>
              <a:off x="1889203" y="4272256"/>
              <a:ext cx="2199701"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b="1" dirty="0">
                  <a:latin typeface="+mj-ea"/>
                  <a:ea typeface="+mj-ea"/>
                  <a:cs typeface="メイリオ" pitchFamily="50" charset="-128"/>
                </a:rPr>
                <a:t>ディスプレイ</a:t>
              </a:r>
              <a:r>
                <a:rPr lang="en-US" altLang="ja-JP" sz="1200" b="1" dirty="0">
                  <a:latin typeface="+mj-ea"/>
                  <a:ea typeface="+mj-ea"/>
                  <a:cs typeface="メイリオ" pitchFamily="50" charset="-128"/>
                </a:rPr>
                <a:t> 16:9</a:t>
              </a:r>
              <a:endParaRPr lang="ja-JP" altLang="en-US" sz="1200" b="1" dirty="0">
                <a:latin typeface="+mj-ea"/>
                <a:ea typeface="+mj-ea"/>
                <a:cs typeface="メイリオ" pitchFamily="50" charset="-128"/>
              </a:endParaRPr>
            </a:p>
          </p:txBody>
        </p:sp>
        <p:sp>
          <p:nvSpPr>
            <p:cNvPr id="20" name="AutoShape 3">
              <a:extLst>
                <a:ext uri="{FF2B5EF4-FFF2-40B4-BE49-F238E27FC236}">
                  <a16:creationId xmlns:a16="http://schemas.microsoft.com/office/drawing/2014/main" id="{746531C0-C1E8-4F23-BF60-49ABD021760B}"/>
                </a:ext>
              </a:extLst>
            </p:cNvPr>
            <p:cNvSpPr>
              <a:spLocks noChangeArrowheads="1"/>
            </p:cNvSpPr>
            <p:nvPr/>
          </p:nvSpPr>
          <p:spPr bwMode="auto">
            <a:xfrm>
              <a:off x="4504497" y="4440770"/>
              <a:ext cx="1689096"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b="1" dirty="0">
                  <a:latin typeface="+mj-ea"/>
                  <a:ea typeface="+mj-ea"/>
                  <a:cs typeface="メイリオ" pitchFamily="50" charset="-128"/>
                </a:rPr>
                <a:t>印刷</a:t>
              </a:r>
              <a:r>
                <a:rPr lang="en-US" altLang="ja-JP" sz="1200" b="1" dirty="0">
                  <a:latin typeface="+mj-ea"/>
                  <a:ea typeface="+mj-ea"/>
                  <a:cs typeface="メイリオ" pitchFamily="50" charset="-128"/>
                </a:rPr>
                <a:t> A4</a:t>
              </a:r>
              <a:endParaRPr lang="ja-JP" altLang="en-US" sz="1200" b="1" dirty="0">
                <a:latin typeface="+mj-ea"/>
                <a:ea typeface="+mj-ea"/>
                <a:cs typeface="メイリオ" pitchFamily="50" charset="-128"/>
              </a:endParaRPr>
            </a:p>
          </p:txBody>
        </p:sp>
        <p:sp>
          <p:nvSpPr>
            <p:cNvPr id="21" name="AutoShape 3">
              <a:extLst>
                <a:ext uri="{FF2B5EF4-FFF2-40B4-BE49-F238E27FC236}">
                  <a16:creationId xmlns:a16="http://schemas.microsoft.com/office/drawing/2014/main" id="{FA5F49CB-7AE2-433E-86C7-0118990F1F56}"/>
                </a:ext>
              </a:extLst>
            </p:cNvPr>
            <p:cNvSpPr>
              <a:spLocks noChangeArrowheads="1"/>
            </p:cNvSpPr>
            <p:nvPr/>
          </p:nvSpPr>
          <p:spPr bwMode="auto">
            <a:xfrm>
              <a:off x="6609184" y="4620790"/>
              <a:ext cx="1374490"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b="1" dirty="0">
                  <a:latin typeface="+mj-ea"/>
                  <a:ea typeface="+mj-ea"/>
                  <a:cs typeface="メイリオ" pitchFamily="50" charset="-128"/>
                </a:rPr>
                <a:t>タブレット</a:t>
              </a:r>
              <a:r>
                <a:rPr lang="en-US" altLang="ja-JP" sz="1200" b="1" dirty="0">
                  <a:latin typeface="+mj-ea"/>
                  <a:ea typeface="+mj-ea"/>
                  <a:cs typeface="メイリオ" pitchFamily="50" charset="-128"/>
                </a:rPr>
                <a:t> 4:3</a:t>
              </a:r>
              <a:endParaRPr lang="ja-JP" altLang="en-US" sz="1200" b="1" dirty="0">
                <a:latin typeface="+mj-ea"/>
                <a:ea typeface="+mj-ea"/>
                <a:cs typeface="メイリオ" pitchFamily="50" charset="-128"/>
              </a:endParaRPr>
            </a:p>
          </p:txBody>
        </p:sp>
      </p:grpSp>
      <p:sp>
        <p:nvSpPr>
          <p:cNvPr id="22" name="Oval 15">
            <a:extLst>
              <a:ext uri="{FF2B5EF4-FFF2-40B4-BE49-F238E27FC236}">
                <a16:creationId xmlns:a16="http://schemas.microsoft.com/office/drawing/2014/main" id="{94776227-047C-46F3-8330-7246F6BA784E}"/>
              </a:ext>
            </a:extLst>
          </p:cNvPr>
          <p:cNvSpPr>
            <a:spLocks noChangeArrowheads="1"/>
          </p:cNvSpPr>
          <p:nvPr/>
        </p:nvSpPr>
        <p:spPr bwMode="auto">
          <a:xfrm>
            <a:off x="8367591" y="1839035"/>
            <a:ext cx="185809" cy="185809"/>
          </a:xfrm>
          <a:prstGeom prst="ellipse">
            <a:avLst/>
          </a:prstGeom>
          <a:solidFill>
            <a:srgbClr val="FFE100"/>
          </a:solidFill>
          <a:ln w="6350">
            <a:solidFill>
              <a:schemeClr val="tx1">
                <a:lumMod val="60000"/>
                <a:lumOff val="40000"/>
              </a:schemeClr>
            </a:solidFill>
          </a:ln>
          <a:effectLst/>
        </p:spPr>
        <p:txBody>
          <a:bodyPr wrap="none" lIns="0" tIns="36000" rIns="0" bIns="0" anchor="ctr">
            <a:noAutofit/>
          </a:bodyPr>
          <a:lstStyle/>
          <a:p>
            <a:pPr algn="ctr">
              <a:lnSpc>
                <a:spcPct val="110000"/>
              </a:lnSpc>
              <a:spcBef>
                <a:spcPct val="0"/>
              </a:spcBef>
            </a:pPr>
            <a:endParaRPr lang="en-US" altLang="ja-JP" sz="1050" dirty="0">
              <a:latin typeface="+mn-ea"/>
              <a:cs typeface="メイリオ" pitchFamily="50" charset="-128"/>
            </a:endParaRPr>
          </a:p>
        </p:txBody>
      </p:sp>
      <p:sp>
        <p:nvSpPr>
          <p:cNvPr id="23" name="AutoShape 3">
            <a:extLst>
              <a:ext uri="{FF2B5EF4-FFF2-40B4-BE49-F238E27FC236}">
                <a16:creationId xmlns:a16="http://schemas.microsoft.com/office/drawing/2014/main" id="{528BDEDD-A012-4BEB-8308-BF238A5FD136}"/>
              </a:ext>
            </a:extLst>
          </p:cNvPr>
          <p:cNvSpPr>
            <a:spLocks noChangeArrowheads="1"/>
          </p:cNvSpPr>
          <p:nvPr/>
        </p:nvSpPr>
        <p:spPr bwMode="auto">
          <a:xfrm>
            <a:off x="8594287" y="1865563"/>
            <a:ext cx="499173" cy="159274"/>
          </a:xfrm>
          <a:prstGeom prst="roundRect">
            <a:avLst>
              <a:gd name="adj" fmla="val 0"/>
            </a:avLst>
          </a:prstGeom>
          <a:noFill/>
          <a:ln w="6350">
            <a:noFill/>
          </a:ln>
          <a:effectLst/>
        </p:spPr>
        <p:txBody>
          <a:bodyPr wrap="square" lIns="0" tIns="0" rIns="0" bIns="0" anchor="t" anchorCtr="0">
            <a:spAutoFit/>
          </a:bodyPr>
          <a:lstStyle/>
          <a:p>
            <a:pPr algn="r">
              <a:lnSpc>
                <a:spcPct val="120000"/>
              </a:lnSpc>
              <a:spcBef>
                <a:spcPct val="0"/>
              </a:spcBef>
            </a:pPr>
            <a:r>
              <a:rPr lang="ja-JP" altLang="en-US" sz="900">
                <a:latin typeface="+mj-ea"/>
                <a:ea typeface="+mj-ea"/>
                <a:cs typeface="メイリオ" pitchFamily="50" charset="-128"/>
              </a:rPr>
              <a:t>空き領域</a:t>
            </a:r>
            <a:endParaRPr lang="en-US" altLang="ja-JP" sz="900" dirty="0">
              <a:latin typeface="+mj-ea"/>
              <a:ea typeface="+mj-ea"/>
              <a:cs typeface="メイリオ" pitchFamily="50" charset="-128"/>
            </a:endParaRPr>
          </a:p>
        </p:txBody>
      </p:sp>
    </p:spTree>
    <p:extLst>
      <p:ext uri="{BB962C8B-B14F-4D97-AF65-F5344CB8AC3E}">
        <p14:creationId xmlns:p14="http://schemas.microsoft.com/office/powerpoint/2010/main" val="1147608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69FD379-3778-406E-B4EF-BBABF60312D2}"/>
              </a:ext>
            </a:extLst>
          </p:cNvPr>
          <p:cNvSpPr>
            <a:spLocks noGrp="1"/>
          </p:cNvSpPr>
          <p:nvPr>
            <p:ph type="title"/>
          </p:nvPr>
        </p:nvSpPr>
        <p:spPr/>
        <p:txBody>
          <a:bodyPr/>
          <a:lstStyle/>
          <a:p>
            <a:r>
              <a:rPr lang="en-US" altLang="ja-JP" dirty="0"/>
              <a:t>2. </a:t>
            </a:r>
            <a:r>
              <a:rPr lang="ja-JP" altLang="en-US" dirty="0"/>
              <a:t>テーマカラー</a:t>
            </a:r>
          </a:p>
        </p:txBody>
      </p:sp>
      <p:sp>
        <p:nvSpPr>
          <p:cNvPr id="2" name="フッター プレースホルダー 1">
            <a:extLst>
              <a:ext uri="{FF2B5EF4-FFF2-40B4-BE49-F238E27FC236}">
                <a16:creationId xmlns:a16="http://schemas.microsoft.com/office/drawing/2014/main" id="{50FB30F1-C793-4EFC-A1C6-12DFD9E1F3C1}"/>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594E44A5-18CC-4C38-B7ED-C0CE4F74BFA4}"/>
              </a:ext>
            </a:extLst>
          </p:cNvPr>
          <p:cNvSpPr>
            <a:spLocks noGrp="1"/>
          </p:cNvSpPr>
          <p:nvPr>
            <p:ph type="sldNum" sz="quarter" idx="11"/>
          </p:nvPr>
        </p:nvSpPr>
        <p:spPr/>
        <p:txBody>
          <a:bodyPr/>
          <a:lstStyle/>
          <a:p>
            <a:fld id="{FB3508C7-2FE0-4945-9CBD-863E05F850D2}" type="slidenum">
              <a:rPr lang="ja-JP" altLang="en-US" smtClean="0"/>
              <a:pPr/>
              <a:t>6</a:t>
            </a:fld>
            <a:endParaRPr lang="ja-JP" altLang="en-US" dirty="0"/>
          </a:p>
        </p:txBody>
      </p:sp>
      <p:sp>
        <p:nvSpPr>
          <p:cNvPr id="6" name="AutoShape 3">
            <a:extLst>
              <a:ext uri="{FF2B5EF4-FFF2-40B4-BE49-F238E27FC236}">
                <a16:creationId xmlns:a16="http://schemas.microsoft.com/office/drawing/2014/main" id="{7E340BEE-A0BF-4868-B791-0DC9EF7D9F7E}"/>
              </a:ext>
            </a:extLst>
          </p:cNvPr>
          <p:cNvSpPr>
            <a:spLocks noChangeArrowheads="1"/>
          </p:cNvSpPr>
          <p:nvPr/>
        </p:nvSpPr>
        <p:spPr bwMode="auto">
          <a:xfrm>
            <a:off x="812800" y="972000"/>
            <a:ext cx="8280399"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スライドで使用する色には「テーマカラー」を決め、資料全体で色使いのルールを統一</a:t>
            </a:r>
            <a:br>
              <a:rPr lang="en-US" altLang="ja-JP" sz="1600" dirty="0">
                <a:latin typeface="+mn-ea"/>
                <a:cs typeface="メイリオ" pitchFamily="50" charset="-128"/>
              </a:rPr>
            </a:br>
            <a:r>
              <a:rPr lang="ja-JP" altLang="en-US" sz="1600" dirty="0">
                <a:latin typeface="+mn-ea"/>
                <a:cs typeface="メイリオ" pitchFamily="50" charset="-128"/>
              </a:rPr>
              <a:t>する。むやみな色の多用は避ける。</a:t>
            </a:r>
            <a:endParaRPr lang="en-US" altLang="ja-JP" sz="1600" dirty="0">
              <a:latin typeface="+mn-ea"/>
              <a:cs typeface="メイリオ" pitchFamily="50" charset="-128"/>
            </a:endParaRPr>
          </a:p>
        </p:txBody>
      </p:sp>
      <p:sp>
        <p:nvSpPr>
          <p:cNvPr id="7" name="AutoShape 3">
            <a:extLst>
              <a:ext uri="{FF2B5EF4-FFF2-40B4-BE49-F238E27FC236}">
                <a16:creationId xmlns:a16="http://schemas.microsoft.com/office/drawing/2014/main" id="{7FAFD19A-B95B-47BB-8AB9-4321DB9484F2}"/>
              </a:ext>
            </a:extLst>
          </p:cNvPr>
          <p:cNvSpPr>
            <a:spLocks noChangeArrowheads="1"/>
          </p:cNvSpPr>
          <p:nvPr/>
        </p:nvSpPr>
        <p:spPr bwMode="auto">
          <a:xfrm>
            <a:off x="4287274" y="1887396"/>
            <a:ext cx="1331453"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テーマカラー</a:t>
            </a:r>
          </a:p>
        </p:txBody>
      </p:sp>
      <p:sp>
        <p:nvSpPr>
          <p:cNvPr id="8" name="Freeform 5">
            <a:extLst>
              <a:ext uri="{FF2B5EF4-FFF2-40B4-BE49-F238E27FC236}">
                <a16:creationId xmlns:a16="http://schemas.microsoft.com/office/drawing/2014/main" id="{97038FAA-B6A0-4D75-BB3D-071033555D28}"/>
              </a:ext>
            </a:extLst>
          </p:cNvPr>
          <p:cNvSpPr>
            <a:spLocks noChangeAspect="1"/>
          </p:cNvSpPr>
          <p:nvPr/>
        </p:nvSpPr>
        <p:spPr bwMode="auto">
          <a:xfrm>
            <a:off x="3728864" y="2839033"/>
            <a:ext cx="518754" cy="774501"/>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tx1"/>
          </a:solidFill>
          <a:ln w="6350">
            <a:no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sp>
        <p:nvSpPr>
          <p:cNvPr id="9" name="Freeform 5">
            <a:extLst>
              <a:ext uri="{FF2B5EF4-FFF2-40B4-BE49-F238E27FC236}">
                <a16:creationId xmlns:a16="http://schemas.microsoft.com/office/drawing/2014/main" id="{5A9A545F-994B-498A-81DE-1203EBDE370B}"/>
              </a:ext>
            </a:extLst>
          </p:cNvPr>
          <p:cNvSpPr>
            <a:spLocks noChangeAspect="1"/>
          </p:cNvSpPr>
          <p:nvPr/>
        </p:nvSpPr>
        <p:spPr bwMode="auto">
          <a:xfrm>
            <a:off x="812540" y="2839033"/>
            <a:ext cx="518754" cy="774501"/>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bg1"/>
          </a:solidFill>
          <a:ln w="6350">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sp>
        <p:nvSpPr>
          <p:cNvPr id="10" name="Freeform 5">
            <a:extLst>
              <a:ext uri="{FF2B5EF4-FFF2-40B4-BE49-F238E27FC236}">
                <a16:creationId xmlns:a16="http://schemas.microsoft.com/office/drawing/2014/main" id="{0E7FD6B6-F514-47DA-8DA1-E14E90651A83}"/>
              </a:ext>
            </a:extLst>
          </p:cNvPr>
          <p:cNvSpPr>
            <a:spLocks noChangeAspect="1"/>
          </p:cNvSpPr>
          <p:nvPr/>
        </p:nvSpPr>
        <p:spPr bwMode="auto">
          <a:xfrm>
            <a:off x="6609184" y="2839033"/>
            <a:ext cx="518754" cy="774501"/>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tx2"/>
          </a:solidFill>
          <a:ln w="6350">
            <a:no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sp>
        <p:nvSpPr>
          <p:cNvPr id="11" name="Freeform 5">
            <a:extLst>
              <a:ext uri="{FF2B5EF4-FFF2-40B4-BE49-F238E27FC236}">
                <a16:creationId xmlns:a16="http://schemas.microsoft.com/office/drawing/2014/main" id="{01920C67-642B-4C89-A64B-CB7931AF12EB}"/>
              </a:ext>
            </a:extLst>
          </p:cNvPr>
          <p:cNvSpPr>
            <a:spLocks noChangeAspect="1"/>
          </p:cNvSpPr>
          <p:nvPr/>
        </p:nvSpPr>
        <p:spPr bwMode="auto">
          <a:xfrm>
            <a:off x="2166887" y="4445219"/>
            <a:ext cx="518754" cy="774501"/>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accent3"/>
          </a:solidFill>
          <a:ln w="6350">
            <a:no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graphicFrame>
        <p:nvGraphicFramePr>
          <p:cNvPr id="12" name="Group 55">
            <a:extLst>
              <a:ext uri="{FF2B5EF4-FFF2-40B4-BE49-F238E27FC236}">
                <a16:creationId xmlns:a16="http://schemas.microsoft.com/office/drawing/2014/main" id="{145285D5-CA11-4EAB-A29F-AF8C7708EE2D}"/>
              </a:ext>
            </a:extLst>
          </p:cNvPr>
          <p:cNvGraphicFramePr>
            <a:graphicFrameLocks noGrp="1"/>
          </p:cNvGraphicFramePr>
          <p:nvPr>
            <p:extLst>
              <p:ext uri="{D42A27DB-BD31-4B8C-83A1-F6EECF244321}">
                <p14:modId xmlns:p14="http://schemas.microsoft.com/office/powerpoint/2010/main" val="1562946312"/>
              </p:ext>
            </p:extLst>
          </p:nvPr>
        </p:nvGraphicFramePr>
        <p:xfrm>
          <a:off x="1511514" y="2528900"/>
          <a:ext cx="1800000" cy="1304526"/>
        </p:xfrm>
        <a:graphic>
          <a:graphicData uri="http://schemas.openxmlformats.org/drawingml/2006/table">
            <a:tbl>
              <a:tblPr/>
              <a:tblGrid>
                <a:gridCol w="1800000">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mn-ea"/>
                          <a:ea typeface="+mn-ea"/>
                          <a:cs typeface="メイリオ" pitchFamily="50" charset="-128"/>
                        </a:rPr>
                        <a:t>ベースカラー</a:t>
                      </a:r>
                    </a:p>
                  </a:txBody>
                  <a:tcPr marL="0" marR="0" marT="0" marB="72000" anchor="ctr" horzOverflow="overflow">
                    <a:lnL w="571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349">
                <a:tc>
                  <a:txBody>
                    <a:bodyPr/>
                    <a:lstStyle/>
                    <a:p>
                      <a:pPr marL="0" marR="0" lvl="0" indent="0" algn="just" defTabSz="914400" rtl="0" eaLnBrk="1" fontAlgn="auto" latinLnBrk="0" hangingPunct="1">
                        <a:lnSpc>
                          <a:spcPct val="140000"/>
                        </a:lnSpc>
                        <a:spcBef>
                          <a:spcPts val="0"/>
                        </a:spcBef>
                        <a:spcAft>
                          <a:spcPts val="0"/>
                        </a:spcAft>
                        <a:buClrTx/>
                        <a:buSzTx/>
                        <a:buFont typeface="Wingdings" panose="05000000000000000000" pitchFamily="2" charset="2"/>
                        <a:buNone/>
                        <a:tabLst/>
                        <a:defRPr/>
                      </a:pPr>
                      <a:r>
                        <a:rPr lang="ja-JP" altLang="en-US" sz="1050" dirty="0">
                          <a:latin typeface="+mn-ea"/>
                          <a:cs typeface="メイリオ" pitchFamily="50" charset="-128"/>
                        </a:rPr>
                        <a:t>スライドの背景に使用する色。他の色との組み合わせ、印刷時の扱いやすさを考慮し、「白」とする。</a:t>
                      </a:r>
                    </a:p>
                  </a:txBody>
                  <a:tcPr marL="0" marR="0" marT="72000" marB="0"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2723480"/>
                  </a:ext>
                </a:extLst>
              </a:tr>
            </a:tbl>
          </a:graphicData>
        </a:graphic>
      </p:graphicFrame>
      <p:graphicFrame>
        <p:nvGraphicFramePr>
          <p:cNvPr id="13" name="Group 55">
            <a:extLst>
              <a:ext uri="{FF2B5EF4-FFF2-40B4-BE49-F238E27FC236}">
                <a16:creationId xmlns:a16="http://schemas.microsoft.com/office/drawing/2014/main" id="{4793DB8E-3763-4D4A-A441-C8E94ADE42AB}"/>
              </a:ext>
            </a:extLst>
          </p:cNvPr>
          <p:cNvGraphicFramePr>
            <a:graphicFrameLocks noGrp="1"/>
          </p:cNvGraphicFramePr>
          <p:nvPr>
            <p:extLst>
              <p:ext uri="{D42A27DB-BD31-4B8C-83A1-F6EECF244321}">
                <p14:modId xmlns:p14="http://schemas.microsoft.com/office/powerpoint/2010/main" val="2477739086"/>
              </p:ext>
            </p:extLst>
          </p:nvPr>
        </p:nvGraphicFramePr>
        <p:xfrm>
          <a:off x="4427838" y="2528900"/>
          <a:ext cx="1800000" cy="1304526"/>
        </p:xfrm>
        <a:graphic>
          <a:graphicData uri="http://schemas.openxmlformats.org/drawingml/2006/table">
            <a:tbl>
              <a:tblPr/>
              <a:tblGrid>
                <a:gridCol w="1800000">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mn-ea"/>
                          <a:ea typeface="+mn-ea"/>
                          <a:cs typeface="メイリオ" pitchFamily="50" charset="-128"/>
                        </a:rPr>
                        <a:t>テキストカラー</a:t>
                      </a:r>
                    </a:p>
                  </a:txBody>
                  <a:tcPr marL="0" marR="0" marT="0" marB="72000" anchor="ctr" horzOverflow="overflow">
                    <a:lnL w="571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349">
                <a:tc>
                  <a:txBody>
                    <a:bodyPr/>
                    <a:lstStyle/>
                    <a:p>
                      <a:pPr marL="0" marR="0" lvl="0" indent="0" algn="just" defTabSz="914400" rtl="0" eaLnBrk="1" fontAlgn="auto" latinLnBrk="0" hangingPunct="1">
                        <a:lnSpc>
                          <a:spcPct val="140000"/>
                        </a:lnSpc>
                        <a:spcBef>
                          <a:spcPts val="0"/>
                        </a:spcBef>
                        <a:spcAft>
                          <a:spcPts val="0"/>
                        </a:spcAft>
                        <a:buClrTx/>
                        <a:buSzTx/>
                        <a:buFont typeface="Wingdings" panose="05000000000000000000" pitchFamily="2" charset="2"/>
                        <a:buNone/>
                        <a:tabLst/>
                        <a:defRPr/>
                      </a:pPr>
                      <a:r>
                        <a:rPr lang="ja-JP" altLang="en-US" sz="1050" dirty="0">
                          <a:latin typeface="+mn-ea"/>
                          <a:cs typeface="メイリオ" pitchFamily="50" charset="-128"/>
                        </a:rPr>
                        <a:t>見出し／本文などのテキストおよび表の罫線などに使用する色。黒の代わりに「濃いグレー」を使用。</a:t>
                      </a:r>
                    </a:p>
                  </a:txBody>
                  <a:tcPr marL="0" marR="0" marT="72000" marB="0"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2723480"/>
                  </a:ext>
                </a:extLst>
              </a:tr>
            </a:tbl>
          </a:graphicData>
        </a:graphic>
      </p:graphicFrame>
      <p:graphicFrame>
        <p:nvGraphicFramePr>
          <p:cNvPr id="14" name="Group 55">
            <a:extLst>
              <a:ext uri="{FF2B5EF4-FFF2-40B4-BE49-F238E27FC236}">
                <a16:creationId xmlns:a16="http://schemas.microsoft.com/office/drawing/2014/main" id="{42CBD4E5-52D5-4FF0-94B0-FF7336100F36}"/>
              </a:ext>
            </a:extLst>
          </p:cNvPr>
          <p:cNvGraphicFramePr>
            <a:graphicFrameLocks noGrp="1"/>
          </p:cNvGraphicFramePr>
          <p:nvPr>
            <p:extLst>
              <p:ext uri="{D42A27DB-BD31-4B8C-83A1-F6EECF244321}">
                <p14:modId xmlns:p14="http://schemas.microsoft.com/office/powerpoint/2010/main" val="78346042"/>
              </p:ext>
            </p:extLst>
          </p:nvPr>
        </p:nvGraphicFramePr>
        <p:xfrm>
          <a:off x="7308178" y="2528900"/>
          <a:ext cx="1800000" cy="1304526"/>
        </p:xfrm>
        <a:graphic>
          <a:graphicData uri="http://schemas.openxmlformats.org/drawingml/2006/table">
            <a:tbl>
              <a:tblPr/>
              <a:tblGrid>
                <a:gridCol w="1800000">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mn-ea"/>
                          <a:ea typeface="+mn-ea"/>
                          <a:cs typeface="メイリオ" pitchFamily="50" charset="-128"/>
                        </a:rPr>
                        <a:t>メインカラー</a:t>
                      </a:r>
                    </a:p>
                  </a:txBody>
                  <a:tcPr marL="0" marR="0" marT="0" marB="72000" anchor="ctr" horzOverflow="overflow">
                    <a:lnL w="571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349">
                <a:tc>
                  <a:txBody>
                    <a:bodyPr/>
                    <a:lstStyle/>
                    <a:p>
                      <a:pPr marL="0" marR="0" lvl="0" indent="0" algn="just" defTabSz="914400" rtl="0" eaLnBrk="1" fontAlgn="auto" latinLnBrk="0" hangingPunct="1">
                        <a:lnSpc>
                          <a:spcPct val="140000"/>
                        </a:lnSpc>
                        <a:spcBef>
                          <a:spcPts val="0"/>
                        </a:spcBef>
                        <a:spcAft>
                          <a:spcPts val="0"/>
                        </a:spcAft>
                        <a:buClrTx/>
                        <a:buSzTx/>
                        <a:buFont typeface="Wingdings" panose="05000000000000000000" pitchFamily="2" charset="2"/>
                        <a:buNone/>
                        <a:tabLst/>
                        <a:defRPr/>
                      </a:pPr>
                      <a:r>
                        <a:rPr lang="ja-JP" altLang="en-US" sz="1050" dirty="0">
                          <a:latin typeface="+mn-ea"/>
                          <a:cs typeface="メイリオ" pitchFamily="50" charset="-128"/>
                        </a:rPr>
                        <a:t>タイトルや見出し、印象付けたいメッセージなど、資料の要所に使う色。情報を強調するときには背景色にも使用。</a:t>
                      </a:r>
                    </a:p>
                  </a:txBody>
                  <a:tcPr marL="0" marR="0" marT="72000" marB="0"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2723480"/>
                  </a:ext>
                </a:extLst>
              </a:tr>
            </a:tbl>
          </a:graphicData>
        </a:graphic>
      </p:graphicFrame>
      <p:graphicFrame>
        <p:nvGraphicFramePr>
          <p:cNvPr id="15" name="Group 55">
            <a:extLst>
              <a:ext uri="{FF2B5EF4-FFF2-40B4-BE49-F238E27FC236}">
                <a16:creationId xmlns:a16="http://schemas.microsoft.com/office/drawing/2014/main" id="{51A29D38-2E5F-42E8-A451-8EF9AB87D478}"/>
              </a:ext>
            </a:extLst>
          </p:cNvPr>
          <p:cNvGraphicFramePr>
            <a:graphicFrameLocks noGrp="1"/>
          </p:cNvGraphicFramePr>
          <p:nvPr>
            <p:extLst>
              <p:ext uri="{D42A27DB-BD31-4B8C-83A1-F6EECF244321}">
                <p14:modId xmlns:p14="http://schemas.microsoft.com/office/powerpoint/2010/main" val="864418490"/>
              </p:ext>
            </p:extLst>
          </p:nvPr>
        </p:nvGraphicFramePr>
        <p:xfrm>
          <a:off x="2864968" y="4149080"/>
          <a:ext cx="1800000" cy="1304526"/>
        </p:xfrm>
        <a:graphic>
          <a:graphicData uri="http://schemas.openxmlformats.org/drawingml/2006/table">
            <a:tbl>
              <a:tblPr/>
              <a:tblGrid>
                <a:gridCol w="1800000">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mn-ea"/>
                          <a:ea typeface="+mn-ea"/>
                          <a:cs typeface="メイリオ" pitchFamily="50" charset="-128"/>
                        </a:rPr>
                        <a:t>アクセントカラー</a:t>
                      </a:r>
                    </a:p>
                  </a:txBody>
                  <a:tcPr marL="0" marR="0" marT="0" marB="72000" anchor="ctr" horzOverflow="overflow">
                    <a:lnL w="571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349">
                <a:tc>
                  <a:txBody>
                    <a:bodyPr/>
                    <a:lstStyle/>
                    <a:p>
                      <a:pPr marL="0" marR="0" lvl="0" indent="0" algn="just" defTabSz="914400" rtl="0" eaLnBrk="1" fontAlgn="auto" latinLnBrk="0" hangingPunct="1">
                        <a:lnSpc>
                          <a:spcPct val="140000"/>
                        </a:lnSpc>
                        <a:spcBef>
                          <a:spcPts val="0"/>
                        </a:spcBef>
                        <a:spcAft>
                          <a:spcPts val="0"/>
                        </a:spcAft>
                        <a:buClrTx/>
                        <a:buSzTx/>
                        <a:buFont typeface="Wingdings" panose="05000000000000000000" pitchFamily="2" charset="2"/>
                        <a:buNone/>
                        <a:tabLst/>
                        <a:defRPr/>
                      </a:pPr>
                      <a:r>
                        <a:rPr lang="ja-JP" altLang="en-US" sz="1050" dirty="0">
                          <a:latin typeface="+mn-ea"/>
                          <a:cs typeface="メイリオ" pitchFamily="50" charset="-128"/>
                        </a:rPr>
                        <a:t>情報の受け取り手に特に注目させたい内容や、注意書きなどネガティブなニュアンスが含まれる箇所に使用する色</a:t>
                      </a:r>
                      <a:r>
                        <a:rPr lang="en-US" altLang="ja-JP" sz="1050" dirty="0">
                          <a:latin typeface="+mn-ea"/>
                          <a:cs typeface="メイリオ" pitchFamily="50" charset="-128"/>
                        </a:rPr>
                        <a:t>*</a:t>
                      </a:r>
                      <a:r>
                        <a:rPr lang="ja-JP" altLang="en-US" sz="1050" dirty="0">
                          <a:latin typeface="+mn-ea"/>
                          <a:cs typeface="メイリオ" pitchFamily="50" charset="-128"/>
                        </a:rPr>
                        <a:t>。</a:t>
                      </a:r>
                    </a:p>
                  </a:txBody>
                  <a:tcPr marL="0" marR="0" marT="72000" marB="0"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2723480"/>
                  </a:ext>
                </a:extLst>
              </a:tr>
            </a:tbl>
          </a:graphicData>
        </a:graphic>
      </p:graphicFrame>
      <p:graphicFrame>
        <p:nvGraphicFramePr>
          <p:cNvPr id="16" name="Group 55">
            <a:extLst>
              <a:ext uri="{FF2B5EF4-FFF2-40B4-BE49-F238E27FC236}">
                <a16:creationId xmlns:a16="http://schemas.microsoft.com/office/drawing/2014/main" id="{1646FFF2-CA78-4791-B126-3E801BCD68A3}"/>
              </a:ext>
            </a:extLst>
          </p:cNvPr>
          <p:cNvGraphicFramePr>
            <a:graphicFrameLocks noGrp="1"/>
          </p:cNvGraphicFramePr>
          <p:nvPr>
            <p:extLst>
              <p:ext uri="{D42A27DB-BD31-4B8C-83A1-F6EECF244321}">
                <p14:modId xmlns:p14="http://schemas.microsoft.com/office/powerpoint/2010/main" val="2975492587"/>
              </p:ext>
            </p:extLst>
          </p:nvPr>
        </p:nvGraphicFramePr>
        <p:xfrm>
          <a:off x="6141332" y="4149080"/>
          <a:ext cx="1800000" cy="1304526"/>
        </p:xfrm>
        <a:graphic>
          <a:graphicData uri="http://schemas.openxmlformats.org/drawingml/2006/table">
            <a:tbl>
              <a:tblPr/>
              <a:tblGrid>
                <a:gridCol w="1800000">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mn-ea"/>
                          <a:ea typeface="+mn-ea"/>
                          <a:cs typeface="メイリオ" pitchFamily="50" charset="-128"/>
                        </a:rPr>
                        <a:t>サブカラー</a:t>
                      </a:r>
                    </a:p>
                  </a:txBody>
                  <a:tcPr marL="0" marR="0" marT="0" marB="72000" anchor="ctr" horzOverflow="overflow">
                    <a:lnL w="571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349">
                <a:tc>
                  <a:txBody>
                    <a:bodyPr/>
                    <a:lstStyle/>
                    <a:p>
                      <a:pPr marL="0" marR="0" lvl="0" indent="0" algn="just" defTabSz="914400" rtl="0" eaLnBrk="1" fontAlgn="auto" latinLnBrk="0" hangingPunct="1">
                        <a:lnSpc>
                          <a:spcPct val="140000"/>
                        </a:lnSpc>
                        <a:spcBef>
                          <a:spcPts val="0"/>
                        </a:spcBef>
                        <a:spcAft>
                          <a:spcPts val="0"/>
                        </a:spcAft>
                        <a:buClrTx/>
                        <a:buSzTx/>
                        <a:buFont typeface="Wingdings" panose="05000000000000000000" pitchFamily="2" charset="2"/>
                        <a:buNone/>
                        <a:tabLst/>
                        <a:defRPr/>
                      </a:pPr>
                      <a:r>
                        <a:rPr lang="ja-JP" altLang="en-US" sz="1050" dirty="0">
                          <a:latin typeface="+mn-ea"/>
                          <a:cs typeface="メイリオ" pitchFamily="50" charset="-128"/>
                        </a:rPr>
                        <a:t>前述の色のコントラスト（明るさ／鮮やか）さを調整した色。わずかなニュアンスの違いを表すときに使用する。</a:t>
                      </a:r>
                    </a:p>
                  </a:txBody>
                  <a:tcPr marL="0" marR="0" marT="72000" marB="0"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2723480"/>
                  </a:ext>
                </a:extLst>
              </a:tr>
            </a:tbl>
          </a:graphicData>
        </a:graphic>
      </p:graphicFrame>
      <p:grpSp>
        <p:nvGrpSpPr>
          <p:cNvPr id="17" name="グループ化 16">
            <a:extLst>
              <a:ext uri="{FF2B5EF4-FFF2-40B4-BE49-F238E27FC236}">
                <a16:creationId xmlns:a16="http://schemas.microsoft.com/office/drawing/2014/main" id="{013D60E8-A9FC-4669-81D9-A14D322423A7}"/>
              </a:ext>
            </a:extLst>
          </p:cNvPr>
          <p:cNvGrpSpPr/>
          <p:nvPr/>
        </p:nvGrpSpPr>
        <p:grpSpPr>
          <a:xfrm>
            <a:off x="5241032" y="4437364"/>
            <a:ext cx="753974" cy="782355"/>
            <a:chOff x="6177136" y="4123630"/>
            <a:chExt cx="612065" cy="635104"/>
          </a:xfrm>
        </p:grpSpPr>
        <p:sp>
          <p:nvSpPr>
            <p:cNvPr id="18" name="Freeform 5">
              <a:extLst>
                <a:ext uri="{FF2B5EF4-FFF2-40B4-BE49-F238E27FC236}">
                  <a16:creationId xmlns:a16="http://schemas.microsoft.com/office/drawing/2014/main" id="{2F4C30D1-5C4A-457D-8CF4-A380B3A706D4}"/>
                </a:ext>
              </a:extLst>
            </p:cNvPr>
            <p:cNvSpPr>
              <a:spLocks noChangeAspect="1"/>
            </p:cNvSpPr>
            <p:nvPr/>
          </p:nvSpPr>
          <p:spPr bwMode="auto">
            <a:xfrm>
              <a:off x="6340201" y="4123630"/>
              <a:ext cx="288031" cy="430031"/>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bg2"/>
            </a:solidFill>
            <a:ln w="6350">
              <a:solidFill>
                <a:schemeClr val="tx2"/>
              </a:solid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sp>
          <p:nvSpPr>
            <p:cNvPr id="19" name="Freeform 5">
              <a:extLst>
                <a:ext uri="{FF2B5EF4-FFF2-40B4-BE49-F238E27FC236}">
                  <a16:creationId xmlns:a16="http://schemas.microsoft.com/office/drawing/2014/main" id="{E827D3FE-00E3-45D8-8BDA-39E1EDC4F8C9}"/>
                </a:ext>
              </a:extLst>
            </p:cNvPr>
            <p:cNvSpPr>
              <a:spLocks noChangeAspect="1"/>
            </p:cNvSpPr>
            <p:nvPr/>
          </p:nvSpPr>
          <p:spPr bwMode="auto">
            <a:xfrm>
              <a:off x="6177136" y="4328703"/>
              <a:ext cx="288031" cy="430031"/>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bg1">
                <a:lumMod val="95000"/>
              </a:schemeClr>
            </a:solidFill>
            <a:ln w="6350">
              <a:solidFill>
                <a:schemeClr val="tx1">
                  <a:lumMod val="60000"/>
                  <a:lumOff val="40000"/>
                </a:schemeClr>
              </a:solid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dirty="0"/>
            </a:p>
          </p:txBody>
        </p:sp>
        <p:sp>
          <p:nvSpPr>
            <p:cNvPr id="20" name="Freeform 5">
              <a:extLst>
                <a:ext uri="{FF2B5EF4-FFF2-40B4-BE49-F238E27FC236}">
                  <a16:creationId xmlns:a16="http://schemas.microsoft.com/office/drawing/2014/main" id="{B1D6B99D-6EA6-4F64-BFDA-79BF1CA0EAF9}"/>
                </a:ext>
              </a:extLst>
            </p:cNvPr>
            <p:cNvSpPr>
              <a:spLocks noChangeAspect="1"/>
            </p:cNvSpPr>
            <p:nvPr/>
          </p:nvSpPr>
          <p:spPr bwMode="auto">
            <a:xfrm>
              <a:off x="6501170" y="4325441"/>
              <a:ext cx="288031" cy="430031"/>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accent3">
                <a:lumMod val="20000"/>
                <a:lumOff val="80000"/>
              </a:schemeClr>
            </a:solidFill>
            <a:ln w="6350">
              <a:solidFill>
                <a:schemeClr val="accent3"/>
              </a:solid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grpSp>
      <p:sp>
        <p:nvSpPr>
          <p:cNvPr id="22" name="AutoShape 3">
            <a:extLst>
              <a:ext uri="{FF2B5EF4-FFF2-40B4-BE49-F238E27FC236}">
                <a16:creationId xmlns:a16="http://schemas.microsoft.com/office/drawing/2014/main" id="{612F6ED8-D9C4-4178-BDC7-7F7EFEC9AEB1}"/>
              </a:ext>
            </a:extLst>
          </p:cNvPr>
          <p:cNvSpPr>
            <a:spLocks noChangeArrowheads="1"/>
          </p:cNvSpPr>
          <p:nvPr/>
        </p:nvSpPr>
        <p:spPr bwMode="auto">
          <a:xfrm>
            <a:off x="812800" y="5787094"/>
            <a:ext cx="8295378" cy="414214"/>
          </a:xfrm>
          <a:prstGeom prst="roundRect">
            <a:avLst>
              <a:gd name="adj" fmla="val 0"/>
            </a:avLst>
          </a:prstGeom>
          <a:solidFill>
            <a:schemeClr val="bg1">
              <a:lumMod val="95000"/>
            </a:schemeClr>
          </a:solidFill>
          <a:ln>
            <a:noFill/>
          </a:ln>
          <a:effectLst/>
        </p:spPr>
        <p:txBody>
          <a:bodyPr wrap="square" lIns="180000" tIns="144000" rIns="180000" bIns="126000" anchor="t" anchorCtr="0">
            <a:spAutoFit/>
          </a:bodyPr>
          <a:lstStyle/>
          <a:p>
            <a:pPr marL="171450" indent="-171450" algn="ctr" latinLnBrk="1">
              <a:lnSpc>
                <a:spcPct val="120000"/>
              </a:lnSpc>
              <a:spcBef>
                <a:spcPct val="0"/>
              </a:spcBef>
              <a:buFont typeface="Zapf Dingbats"/>
              <a:buChar char="✱"/>
            </a:pPr>
            <a:r>
              <a:rPr lang="ja-JP" altLang="en-US" sz="800" dirty="0">
                <a:latin typeface="+mn-ea"/>
                <a:cs typeface="メイリオ" pitchFamily="50" charset="-128"/>
              </a:rPr>
              <a:t>アクセントカラーは小さな面積に適用した際に目立ちやすいよう調整しています。そのため広い面積に適用すると、鮮やか過ぎると感じる場合がある点にご注意ください。</a:t>
            </a:r>
            <a:endParaRPr lang="en-US" altLang="ja-JP" sz="800" dirty="0">
              <a:latin typeface="+mn-ea"/>
              <a:cs typeface="メイリオ" pitchFamily="50" charset="-128"/>
            </a:endParaRPr>
          </a:p>
        </p:txBody>
      </p:sp>
    </p:spTree>
    <p:extLst>
      <p:ext uri="{BB962C8B-B14F-4D97-AF65-F5344CB8AC3E}">
        <p14:creationId xmlns:p14="http://schemas.microsoft.com/office/powerpoint/2010/main" val="961028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DF4CC4DC-6F9D-4170-8CB0-796E1297362A}"/>
              </a:ext>
            </a:extLst>
          </p:cNvPr>
          <p:cNvSpPr>
            <a:spLocks noGrp="1"/>
          </p:cNvSpPr>
          <p:nvPr>
            <p:ph type="ftr" sz="quarter" idx="10"/>
          </p:nvPr>
        </p:nvSpPr>
        <p:spPr/>
        <p:txBody>
          <a:bodyPr/>
          <a:lstStyle/>
          <a:p>
            <a:r>
              <a:rPr lang="en-US" altLang="ja-JP"/>
              <a:t>© Presentation Design</a:t>
            </a:r>
            <a:endParaRPr lang="ja-JP" altLang="en-US" dirty="0"/>
          </a:p>
        </p:txBody>
      </p:sp>
      <p:sp>
        <p:nvSpPr>
          <p:cNvPr id="16" name="スライド番号プレースホルダー 15">
            <a:extLst>
              <a:ext uri="{FF2B5EF4-FFF2-40B4-BE49-F238E27FC236}">
                <a16:creationId xmlns:a16="http://schemas.microsoft.com/office/drawing/2014/main" id="{F03F89B9-F35E-443B-BC90-88C5C2F06DA3}"/>
              </a:ext>
            </a:extLst>
          </p:cNvPr>
          <p:cNvSpPr>
            <a:spLocks noGrp="1"/>
          </p:cNvSpPr>
          <p:nvPr>
            <p:ph type="sldNum" sz="quarter" idx="11"/>
          </p:nvPr>
        </p:nvSpPr>
        <p:spPr/>
        <p:txBody>
          <a:bodyPr/>
          <a:lstStyle/>
          <a:p>
            <a:fld id="{FB3508C7-2FE0-4945-9CBD-863E05F850D2}" type="slidenum">
              <a:rPr lang="ja-JP" altLang="en-US" smtClean="0"/>
              <a:pPr/>
              <a:t>7</a:t>
            </a:fld>
            <a:endParaRPr lang="ja-JP" altLang="en-US" dirty="0"/>
          </a:p>
        </p:txBody>
      </p:sp>
      <p:sp>
        <p:nvSpPr>
          <p:cNvPr id="3" name="タイトル 2">
            <a:extLst>
              <a:ext uri="{FF2B5EF4-FFF2-40B4-BE49-F238E27FC236}">
                <a16:creationId xmlns:a16="http://schemas.microsoft.com/office/drawing/2014/main" id="{33F16AD5-E7CC-A843-8301-7789733D3801}"/>
              </a:ext>
            </a:extLst>
          </p:cNvPr>
          <p:cNvSpPr>
            <a:spLocks noGrp="1"/>
          </p:cNvSpPr>
          <p:nvPr>
            <p:ph type="title"/>
          </p:nvPr>
        </p:nvSpPr>
        <p:spPr/>
        <p:txBody>
          <a:bodyPr/>
          <a:lstStyle/>
          <a:p>
            <a:r>
              <a:rPr kumimoji="1" lang="ja-JP" altLang="en-US"/>
              <a:t>色の</a:t>
            </a:r>
            <a:r>
              <a:rPr kumimoji="1" lang="ja-JP" altLang="en-US" dirty="0"/>
              <a:t>選び方</a:t>
            </a:r>
          </a:p>
        </p:txBody>
      </p:sp>
      <p:sp>
        <p:nvSpPr>
          <p:cNvPr id="21" name="AutoShape 3">
            <a:extLst>
              <a:ext uri="{FF2B5EF4-FFF2-40B4-BE49-F238E27FC236}">
                <a16:creationId xmlns:a16="http://schemas.microsoft.com/office/drawing/2014/main" id="{F1145542-D5D8-C941-B9E4-FE48E3BA7602}"/>
              </a:ext>
            </a:extLst>
          </p:cNvPr>
          <p:cNvSpPr>
            <a:spLocks noChangeArrowheads="1"/>
          </p:cNvSpPr>
          <p:nvPr/>
        </p:nvSpPr>
        <p:spPr bwMode="auto">
          <a:xfrm>
            <a:off x="812541" y="972000"/>
            <a:ext cx="8280660"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lnSpc>
                <a:spcPct val="130000"/>
              </a:lnSpc>
            </a:pPr>
            <a:r>
              <a:rPr lang="ja-JP" altLang="en-US" sz="1600" dirty="0">
                <a:latin typeface="+mn-ea"/>
                <a:cs typeface="メイリオ" pitchFamily="50" charset="-128"/>
              </a:rPr>
              <a:t>ベース／テキスト／メイン／アクセントカラーは、カラーパレットの以下の位置から指定する。</a:t>
            </a:r>
          </a:p>
        </p:txBody>
      </p:sp>
      <p:sp>
        <p:nvSpPr>
          <p:cNvPr id="73" name="AutoShape 3">
            <a:extLst>
              <a:ext uri="{FF2B5EF4-FFF2-40B4-BE49-F238E27FC236}">
                <a16:creationId xmlns:a16="http://schemas.microsoft.com/office/drawing/2014/main" id="{8457CB81-FE8F-4B0B-80E1-5C5743E32ABD}"/>
              </a:ext>
            </a:extLst>
          </p:cNvPr>
          <p:cNvSpPr>
            <a:spLocks noChangeArrowheads="1"/>
          </p:cNvSpPr>
          <p:nvPr/>
        </p:nvSpPr>
        <p:spPr bwMode="auto">
          <a:xfrm>
            <a:off x="3585196" y="1887399"/>
            <a:ext cx="2735609"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パワーポイントのカラーパレット</a:t>
            </a:r>
          </a:p>
        </p:txBody>
      </p:sp>
      <p:sp>
        <p:nvSpPr>
          <p:cNvPr id="74" name="AutoShape 3">
            <a:extLst>
              <a:ext uri="{FF2B5EF4-FFF2-40B4-BE49-F238E27FC236}">
                <a16:creationId xmlns:a16="http://schemas.microsoft.com/office/drawing/2014/main" id="{B63A43EC-3883-4FC8-80EB-4F7ACA3F4B4F}"/>
              </a:ext>
            </a:extLst>
          </p:cNvPr>
          <p:cNvSpPr>
            <a:spLocks noChangeArrowheads="1"/>
          </p:cNvSpPr>
          <p:nvPr/>
        </p:nvSpPr>
        <p:spPr bwMode="gray">
          <a:xfrm>
            <a:off x="3152800" y="2892318"/>
            <a:ext cx="3600397" cy="2256253"/>
          </a:xfrm>
          <a:prstGeom prst="roundRect">
            <a:avLst>
              <a:gd name="adj" fmla="val 0"/>
            </a:avLst>
          </a:prstGeom>
          <a:solidFill>
            <a:schemeClr val="bg1"/>
          </a:solidFill>
          <a:ln w="6350">
            <a:solidFill>
              <a:schemeClr val="tx1">
                <a:lumMod val="50000"/>
                <a:lumOff val="50000"/>
              </a:schemeClr>
            </a:solidFill>
          </a:ln>
          <a:effectLst/>
        </p:spPr>
        <p:txBody>
          <a:bodyPr wrap="square" lIns="180000" tIns="180000" rIns="180000" bIns="0" anchor="t" anchorCtr="0">
            <a:noAutofit/>
          </a:bodyPr>
          <a:lstStyle/>
          <a:p>
            <a:pPr lvl="0">
              <a:lnSpc>
                <a:spcPct val="120000"/>
              </a:lnSpc>
              <a:spcBef>
                <a:spcPct val="0"/>
              </a:spcBef>
              <a:spcAft>
                <a:spcPts val="600"/>
              </a:spcAft>
            </a:pPr>
            <a:r>
              <a:rPr lang="ja-JP" altLang="en-US" sz="1400" b="1" dirty="0">
                <a:cs typeface="メイリオ" pitchFamily="50" charset="-128"/>
              </a:rPr>
              <a:t>テーマの色</a:t>
            </a:r>
            <a:endParaRPr lang="en-US" altLang="ja-JP" sz="1400" b="1" dirty="0">
              <a:cs typeface="メイリオ" pitchFamily="50" charset="-128"/>
            </a:endParaRPr>
          </a:p>
        </p:txBody>
      </p:sp>
      <p:sp>
        <p:nvSpPr>
          <p:cNvPr id="75" name="AutoShape 3">
            <a:extLst>
              <a:ext uri="{FF2B5EF4-FFF2-40B4-BE49-F238E27FC236}">
                <a16:creationId xmlns:a16="http://schemas.microsoft.com/office/drawing/2014/main" id="{E5332550-10E4-4B10-8274-49F0AC4E5138}"/>
              </a:ext>
            </a:extLst>
          </p:cNvPr>
          <p:cNvSpPr>
            <a:spLocks noChangeArrowheads="1"/>
          </p:cNvSpPr>
          <p:nvPr/>
        </p:nvSpPr>
        <p:spPr bwMode="auto">
          <a:xfrm>
            <a:off x="1460611" y="3492388"/>
            <a:ext cx="1119152" cy="212365"/>
          </a:xfrm>
          <a:prstGeom prst="roundRect">
            <a:avLst>
              <a:gd name="adj" fmla="val 0"/>
            </a:avLst>
          </a:prstGeom>
          <a:noFill/>
          <a:ln w="6350">
            <a:noFill/>
          </a:ln>
          <a:effectLst/>
        </p:spPr>
        <p:txBody>
          <a:bodyPr wrap="square" lIns="0" tIns="0" rIns="0" bIns="0" anchor="t" anchorCtr="0">
            <a:spAutoFit/>
          </a:bodyPr>
          <a:lstStyle/>
          <a:p>
            <a:pPr algn="just">
              <a:lnSpc>
                <a:spcPct val="120000"/>
              </a:lnSpc>
              <a:spcBef>
                <a:spcPct val="0"/>
              </a:spcBef>
            </a:pPr>
            <a:r>
              <a:rPr lang="ja-JP" altLang="en-US" sz="1200" dirty="0">
                <a:latin typeface="+mn-ea"/>
                <a:cs typeface="メイリオ" pitchFamily="50" charset="-128"/>
              </a:rPr>
              <a:t>ベースカラー</a:t>
            </a:r>
            <a:endParaRPr lang="en-US" altLang="ja-JP" sz="1200" dirty="0">
              <a:latin typeface="+mn-ea"/>
              <a:cs typeface="メイリオ" pitchFamily="50" charset="-128"/>
            </a:endParaRPr>
          </a:p>
        </p:txBody>
      </p:sp>
      <p:sp>
        <p:nvSpPr>
          <p:cNvPr id="76" name="AutoShape 3">
            <a:extLst>
              <a:ext uri="{FF2B5EF4-FFF2-40B4-BE49-F238E27FC236}">
                <a16:creationId xmlns:a16="http://schemas.microsoft.com/office/drawing/2014/main" id="{3E4E5845-6A8F-4492-9B47-9A6062F5FACD}"/>
              </a:ext>
            </a:extLst>
          </p:cNvPr>
          <p:cNvSpPr>
            <a:spLocks noChangeArrowheads="1"/>
          </p:cNvSpPr>
          <p:nvPr/>
        </p:nvSpPr>
        <p:spPr bwMode="auto">
          <a:xfrm>
            <a:off x="1460611" y="3024336"/>
            <a:ext cx="1119152" cy="212366"/>
          </a:xfrm>
          <a:prstGeom prst="roundRect">
            <a:avLst>
              <a:gd name="adj" fmla="val 0"/>
            </a:avLst>
          </a:prstGeom>
          <a:noFill/>
          <a:ln w="6350">
            <a:noFill/>
          </a:ln>
          <a:effectLst/>
        </p:spPr>
        <p:txBody>
          <a:bodyPr wrap="square" lIns="0" tIns="0" rIns="0" bIns="0" anchor="t" anchorCtr="0">
            <a:spAutoFit/>
          </a:bodyPr>
          <a:lstStyle/>
          <a:p>
            <a:pPr algn="just">
              <a:lnSpc>
                <a:spcPct val="120000"/>
              </a:lnSpc>
              <a:spcBef>
                <a:spcPct val="0"/>
              </a:spcBef>
            </a:pPr>
            <a:r>
              <a:rPr lang="ja-JP" altLang="en-US" sz="1200" dirty="0">
                <a:latin typeface="+mn-ea"/>
                <a:cs typeface="メイリオ" pitchFamily="50" charset="-128"/>
              </a:rPr>
              <a:t>テキストカラー</a:t>
            </a:r>
            <a:endParaRPr lang="en-US" altLang="ja-JP" sz="1200" dirty="0">
              <a:latin typeface="+mn-ea"/>
              <a:cs typeface="メイリオ" pitchFamily="50" charset="-128"/>
            </a:endParaRPr>
          </a:p>
        </p:txBody>
      </p:sp>
      <p:sp>
        <p:nvSpPr>
          <p:cNvPr id="77" name="AutoShape 3">
            <a:extLst>
              <a:ext uri="{FF2B5EF4-FFF2-40B4-BE49-F238E27FC236}">
                <a16:creationId xmlns:a16="http://schemas.microsoft.com/office/drawing/2014/main" id="{D8E91BCC-676C-4752-9EF7-0C07E5E7D469}"/>
              </a:ext>
            </a:extLst>
          </p:cNvPr>
          <p:cNvSpPr>
            <a:spLocks noChangeArrowheads="1"/>
          </p:cNvSpPr>
          <p:nvPr/>
        </p:nvSpPr>
        <p:spPr bwMode="auto">
          <a:xfrm>
            <a:off x="1460611" y="2557918"/>
            <a:ext cx="1119152" cy="212366"/>
          </a:xfrm>
          <a:prstGeom prst="roundRect">
            <a:avLst>
              <a:gd name="adj" fmla="val 0"/>
            </a:avLst>
          </a:prstGeom>
          <a:noFill/>
          <a:ln w="6350">
            <a:noFill/>
          </a:ln>
          <a:effectLst/>
        </p:spPr>
        <p:txBody>
          <a:bodyPr wrap="square" lIns="0" tIns="0" rIns="0" bIns="0" anchor="t" anchorCtr="0">
            <a:spAutoFit/>
          </a:bodyPr>
          <a:lstStyle/>
          <a:p>
            <a:pPr algn="just">
              <a:lnSpc>
                <a:spcPct val="120000"/>
              </a:lnSpc>
              <a:spcBef>
                <a:spcPct val="0"/>
              </a:spcBef>
            </a:pPr>
            <a:r>
              <a:rPr lang="ja-JP" altLang="en-US" sz="1200" dirty="0">
                <a:latin typeface="+mn-ea"/>
                <a:cs typeface="メイリオ" pitchFamily="50" charset="-128"/>
              </a:rPr>
              <a:t>メインカラー</a:t>
            </a:r>
            <a:endParaRPr lang="en-US" altLang="ja-JP" sz="1200" dirty="0">
              <a:latin typeface="+mn-ea"/>
              <a:cs typeface="メイリオ" pitchFamily="50" charset="-128"/>
            </a:endParaRPr>
          </a:p>
        </p:txBody>
      </p:sp>
      <p:sp>
        <p:nvSpPr>
          <p:cNvPr id="78" name="Freeform 5">
            <a:extLst>
              <a:ext uri="{FF2B5EF4-FFF2-40B4-BE49-F238E27FC236}">
                <a16:creationId xmlns:a16="http://schemas.microsoft.com/office/drawing/2014/main" id="{6176507D-E129-4357-8EE3-18299382EFCA}"/>
              </a:ext>
            </a:extLst>
          </p:cNvPr>
          <p:cNvSpPr>
            <a:spLocks noChangeAspect="1"/>
          </p:cNvSpPr>
          <p:nvPr/>
        </p:nvSpPr>
        <p:spPr bwMode="auto">
          <a:xfrm>
            <a:off x="1100572" y="3456384"/>
            <a:ext cx="200353" cy="299127"/>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bg1"/>
          </a:solidFill>
          <a:ln w="6350">
            <a:solidFill>
              <a:schemeClr val="tx1">
                <a:lumMod val="60000"/>
                <a:lumOff val="40000"/>
              </a:schemeClr>
            </a:solid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sp>
        <p:nvSpPr>
          <p:cNvPr id="79" name="Freeform 5">
            <a:extLst>
              <a:ext uri="{FF2B5EF4-FFF2-40B4-BE49-F238E27FC236}">
                <a16:creationId xmlns:a16="http://schemas.microsoft.com/office/drawing/2014/main" id="{878FB1BD-6DA0-4929-B8FB-F27639BEA85A}"/>
              </a:ext>
            </a:extLst>
          </p:cNvPr>
          <p:cNvSpPr>
            <a:spLocks noChangeAspect="1"/>
          </p:cNvSpPr>
          <p:nvPr/>
        </p:nvSpPr>
        <p:spPr bwMode="auto">
          <a:xfrm>
            <a:off x="1100572" y="2988332"/>
            <a:ext cx="200353" cy="299127"/>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tx1"/>
          </a:solidFill>
          <a:ln w="6350">
            <a:no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sp>
        <p:nvSpPr>
          <p:cNvPr id="80" name="Freeform 5">
            <a:extLst>
              <a:ext uri="{FF2B5EF4-FFF2-40B4-BE49-F238E27FC236}">
                <a16:creationId xmlns:a16="http://schemas.microsoft.com/office/drawing/2014/main" id="{38FAFBDE-44AD-4354-93DD-25FC6762A1B4}"/>
              </a:ext>
            </a:extLst>
          </p:cNvPr>
          <p:cNvSpPr>
            <a:spLocks noChangeAspect="1"/>
          </p:cNvSpPr>
          <p:nvPr/>
        </p:nvSpPr>
        <p:spPr bwMode="auto">
          <a:xfrm>
            <a:off x="1100572" y="2520280"/>
            <a:ext cx="200353" cy="299127"/>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tx2"/>
          </a:solidFill>
          <a:ln w="6350">
            <a:no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sp>
        <p:nvSpPr>
          <p:cNvPr id="81" name="AutoShape 3">
            <a:extLst>
              <a:ext uri="{FF2B5EF4-FFF2-40B4-BE49-F238E27FC236}">
                <a16:creationId xmlns:a16="http://schemas.microsoft.com/office/drawing/2014/main" id="{912522B4-1998-42B7-B3C1-9499A6A99AA6}"/>
              </a:ext>
            </a:extLst>
          </p:cNvPr>
          <p:cNvSpPr>
            <a:spLocks noChangeArrowheads="1"/>
          </p:cNvSpPr>
          <p:nvPr/>
        </p:nvSpPr>
        <p:spPr bwMode="auto">
          <a:xfrm>
            <a:off x="7581291" y="2556284"/>
            <a:ext cx="1278836" cy="212366"/>
          </a:xfrm>
          <a:prstGeom prst="roundRect">
            <a:avLst>
              <a:gd name="adj" fmla="val 0"/>
            </a:avLst>
          </a:prstGeom>
          <a:noFill/>
          <a:ln w="6350">
            <a:noFill/>
          </a:ln>
          <a:effectLst/>
        </p:spPr>
        <p:txBody>
          <a:bodyPr wrap="square" lIns="0" tIns="0" rIns="0" bIns="0" anchor="t" anchorCtr="0">
            <a:spAutoFit/>
          </a:bodyPr>
          <a:lstStyle/>
          <a:p>
            <a:pPr algn="just">
              <a:lnSpc>
                <a:spcPct val="120000"/>
              </a:lnSpc>
              <a:spcBef>
                <a:spcPct val="0"/>
              </a:spcBef>
            </a:pPr>
            <a:r>
              <a:rPr lang="ja-JP" altLang="en-US" sz="1200" dirty="0">
                <a:latin typeface="+mn-ea"/>
                <a:cs typeface="メイリオ" pitchFamily="50" charset="-128"/>
              </a:rPr>
              <a:t>アクセントカラー</a:t>
            </a:r>
            <a:endParaRPr lang="en-US" altLang="ja-JP" sz="1200" dirty="0">
              <a:latin typeface="+mn-ea"/>
              <a:cs typeface="メイリオ" pitchFamily="50" charset="-128"/>
            </a:endParaRPr>
          </a:p>
        </p:txBody>
      </p:sp>
      <p:sp>
        <p:nvSpPr>
          <p:cNvPr id="82" name="Freeform 5">
            <a:extLst>
              <a:ext uri="{FF2B5EF4-FFF2-40B4-BE49-F238E27FC236}">
                <a16:creationId xmlns:a16="http://schemas.microsoft.com/office/drawing/2014/main" id="{CAB58480-F9E3-4EF9-B031-9F2E51365C6F}"/>
              </a:ext>
            </a:extLst>
          </p:cNvPr>
          <p:cNvSpPr>
            <a:spLocks noChangeAspect="1"/>
          </p:cNvSpPr>
          <p:nvPr/>
        </p:nvSpPr>
        <p:spPr bwMode="auto">
          <a:xfrm>
            <a:off x="7221252" y="2520280"/>
            <a:ext cx="200353" cy="299127"/>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accent3"/>
          </a:solidFill>
          <a:ln w="6350">
            <a:no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dirty="0"/>
          </a:p>
        </p:txBody>
      </p:sp>
      <p:grpSp>
        <p:nvGrpSpPr>
          <p:cNvPr id="83" name="グループ化 82">
            <a:extLst>
              <a:ext uri="{FF2B5EF4-FFF2-40B4-BE49-F238E27FC236}">
                <a16:creationId xmlns:a16="http://schemas.microsoft.com/office/drawing/2014/main" id="{9CCAF472-A882-4D4A-B9C6-4BF8DE152F11}"/>
              </a:ext>
            </a:extLst>
          </p:cNvPr>
          <p:cNvGrpSpPr/>
          <p:nvPr/>
        </p:nvGrpSpPr>
        <p:grpSpPr>
          <a:xfrm>
            <a:off x="2612740" y="2664296"/>
            <a:ext cx="4457715" cy="936104"/>
            <a:chOff x="3755740" y="2528900"/>
            <a:chExt cx="4457715" cy="936104"/>
          </a:xfrm>
        </p:grpSpPr>
        <p:cxnSp>
          <p:nvCxnSpPr>
            <p:cNvPr id="84" name="直線コネクタ 83">
              <a:extLst>
                <a:ext uri="{FF2B5EF4-FFF2-40B4-BE49-F238E27FC236}">
                  <a16:creationId xmlns:a16="http://schemas.microsoft.com/office/drawing/2014/main" id="{0D4F516F-A9AF-45C2-8CB4-D0C66ABA1F73}"/>
                </a:ext>
              </a:extLst>
            </p:cNvPr>
            <p:cNvCxnSpPr>
              <a:cxnSpLocks/>
            </p:cNvCxnSpPr>
            <p:nvPr/>
          </p:nvCxnSpPr>
          <p:spPr>
            <a:xfrm flipH="1">
              <a:off x="3755740" y="3465004"/>
              <a:ext cx="648072" cy="0"/>
            </a:xfrm>
            <a:prstGeom prst="line">
              <a:avLst/>
            </a:prstGeom>
            <a:ln w="6350">
              <a:solidFill>
                <a:schemeClr val="tx1">
                  <a:lumMod val="50000"/>
                  <a:lumOff val="50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E9CFE5BC-9028-47D5-9FF2-D8B56D2B8FF0}"/>
                </a:ext>
              </a:extLst>
            </p:cNvPr>
            <p:cNvCxnSpPr>
              <a:cxnSpLocks/>
            </p:cNvCxnSpPr>
            <p:nvPr/>
          </p:nvCxnSpPr>
          <p:spPr>
            <a:xfrm flipH="1">
              <a:off x="3755740" y="2996952"/>
              <a:ext cx="721737" cy="0"/>
            </a:xfrm>
            <a:prstGeom prst="line">
              <a:avLst/>
            </a:prstGeom>
            <a:ln w="6350">
              <a:solidFill>
                <a:schemeClr val="tx1">
                  <a:lumMod val="50000"/>
                  <a:lumOff val="50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343082FB-A0E6-4F4D-88A3-E1388BDA3078}"/>
                </a:ext>
              </a:extLst>
            </p:cNvPr>
            <p:cNvCxnSpPr>
              <a:cxnSpLocks/>
            </p:cNvCxnSpPr>
            <p:nvPr/>
          </p:nvCxnSpPr>
          <p:spPr>
            <a:xfrm flipH="1" flipV="1">
              <a:off x="4477478" y="2996954"/>
              <a:ext cx="358198" cy="360038"/>
            </a:xfrm>
            <a:prstGeom prst="line">
              <a:avLst/>
            </a:prstGeom>
            <a:ln w="6350">
              <a:solidFill>
                <a:schemeClr val="tx1">
                  <a:lumMod val="50000"/>
                  <a:lumOff val="50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8B3935BD-BC13-43DA-A69A-5DEDBB44D5D2}"/>
                </a:ext>
              </a:extLst>
            </p:cNvPr>
            <p:cNvCxnSpPr>
              <a:cxnSpLocks/>
            </p:cNvCxnSpPr>
            <p:nvPr/>
          </p:nvCxnSpPr>
          <p:spPr>
            <a:xfrm flipH="1">
              <a:off x="3755740" y="2528900"/>
              <a:ext cx="984754" cy="0"/>
            </a:xfrm>
            <a:prstGeom prst="line">
              <a:avLst/>
            </a:prstGeom>
            <a:ln w="6350">
              <a:solidFill>
                <a:schemeClr val="tx1">
                  <a:lumMod val="50000"/>
                  <a:lumOff val="50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AE78E05E-96A8-40D7-B7EC-08A40E19CF8C}"/>
                </a:ext>
              </a:extLst>
            </p:cNvPr>
            <p:cNvCxnSpPr>
              <a:cxnSpLocks/>
            </p:cNvCxnSpPr>
            <p:nvPr/>
          </p:nvCxnSpPr>
          <p:spPr>
            <a:xfrm flipH="1" flipV="1">
              <a:off x="4740492" y="2528901"/>
              <a:ext cx="815448" cy="819636"/>
            </a:xfrm>
            <a:prstGeom prst="line">
              <a:avLst/>
            </a:prstGeom>
            <a:ln w="6350">
              <a:solidFill>
                <a:schemeClr val="tx1">
                  <a:lumMod val="50000"/>
                  <a:lumOff val="50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98C23F29-8AAD-4B65-B15E-7C96B808661F}"/>
                </a:ext>
              </a:extLst>
            </p:cNvPr>
            <p:cNvCxnSpPr>
              <a:cxnSpLocks/>
            </p:cNvCxnSpPr>
            <p:nvPr/>
          </p:nvCxnSpPr>
          <p:spPr>
            <a:xfrm flipH="1">
              <a:off x="7428148" y="2528900"/>
              <a:ext cx="785307" cy="0"/>
            </a:xfrm>
            <a:prstGeom prst="line">
              <a:avLst/>
            </a:prstGeom>
            <a:ln w="6350">
              <a:solidFill>
                <a:schemeClr val="tx1">
                  <a:lumMod val="50000"/>
                  <a:lumOff val="50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9E957993-1FE2-4E14-926D-14A0A2871B41}"/>
                </a:ext>
              </a:extLst>
            </p:cNvPr>
            <p:cNvCxnSpPr>
              <a:cxnSpLocks/>
            </p:cNvCxnSpPr>
            <p:nvPr/>
          </p:nvCxnSpPr>
          <p:spPr>
            <a:xfrm flipV="1">
              <a:off x="6612700" y="2528901"/>
              <a:ext cx="815448" cy="819636"/>
            </a:xfrm>
            <a:prstGeom prst="line">
              <a:avLst/>
            </a:prstGeom>
            <a:ln w="6350">
              <a:solidFill>
                <a:schemeClr val="tx1">
                  <a:lumMod val="50000"/>
                  <a:lumOff val="50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grpSp>
      <p:graphicFrame>
        <p:nvGraphicFramePr>
          <p:cNvPr id="91" name="Group 55">
            <a:extLst>
              <a:ext uri="{FF2B5EF4-FFF2-40B4-BE49-F238E27FC236}">
                <a16:creationId xmlns:a16="http://schemas.microsoft.com/office/drawing/2014/main" id="{1BCEE01A-73C1-47D4-AF78-E907D7CFC493}"/>
              </a:ext>
            </a:extLst>
          </p:cNvPr>
          <p:cNvGraphicFramePr>
            <a:graphicFrameLocks noGrp="1"/>
          </p:cNvGraphicFramePr>
          <p:nvPr>
            <p:extLst>
              <p:ext uri="{D42A27DB-BD31-4B8C-83A1-F6EECF244321}">
                <p14:modId xmlns:p14="http://schemas.microsoft.com/office/powerpoint/2010/main" val="1040608760"/>
              </p:ext>
            </p:extLst>
          </p:nvPr>
        </p:nvGraphicFramePr>
        <p:xfrm>
          <a:off x="3228198"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4"/>
                  </a:ext>
                </a:extLst>
              </a:tr>
            </a:tbl>
          </a:graphicData>
        </a:graphic>
      </p:graphicFrame>
      <p:graphicFrame>
        <p:nvGraphicFramePr>
          <p:cNvPr id="92" name="Group 55">
            <a:extLst>
              <a:ext uri="{FF2B5EF4-FFF2-40B4-BE49-F238E27FC236}">
                <a16:creationId xmlns:a16="http://schemas.microsoft.com/office/drawing/2014/main" id="{0867EA34-A118-4830-A483-821145B6AB6D}"/>
              </a:ext>
            </a:extLst>
          </p:cNvPr>
          <p:cNvGraphicFramePr>
            <a:graphicFrameLocks noGrp="1"/>
          </p:cNvGraphicFramePr>
          <p:nvPr>
            <p:extLst>
              <p:ext uri="{D42A27DB-BD31-4B8C-83A1-F6EECF244321}">
                <p14:modId xmlns:p14="http://schemas.microsoft.com/office/powerpoint/2010/main" val="68434747"/>
              </p:ext>
            </p:extLst>
          </p:nvPr>
        </p:nvGraphicFramePr>
        <p:xfrm>
          <a:off x="3584848"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1">
                        <a:lumMod val="20000"/>
                        <a:lumOff val="8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1">
                        <a:lumMod val="40000"/>
                        <a:lumOff val="60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1">
                        <a:lumMod val="60000"/>
                        <a:lumOff val="4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1">
                        <a:lumMod val="50000"/>
                      </a:schemeClr>
                    </a:solidFill>
                  </a:tcPr>
                </a:tc>
                <a:extLst>
                  <a:ext uri="{0D108BD9-81ED-4DB2-BD59-A6C34878D82A}">
                    <a16:rowId xmlns:a16="http://schemas.microsoft.com/office/drawing/2014/main" val="10004"/>
                  </a:ext>
                </a:extLst>
              </a:tr>
            </a:tbl>
          </a:graphicData>
        </a:graphic>
      </p:graphicFrame>
      <p:graphicFrame>
        <p:nvGraphicFramePr>
          <p:cNvPr id="93" name="Group 55">
            <a:extLst>
              <a:ext uri="{FF2B5EF4-FFF2-40B4-BE49-F238E27FC236}">
                <a16:creationId xmlns:a16="http://schemas.microsoft.com/office/drawing/2014/main" id="{159A7674-C675-48B2-96B2-D3F682EBAA74}"/>
              </a:ext>
            </a:extLst>
          </p:cNvPr>
          <p:cNvGraphicFramePr>
            <a:graphicFrameLocks noGrp="1"/>
          </p:cNvGraphicFramePr>
          <p:nvPr>
            <p:extLst>
              <p:ext uri="{D42A27DB-BD31-4B8C-83A1-F6EECF244321}">
                <p14:modId xmlns:p14="http://schemas.microsoft.com/office/powerpoint/2010/main" val="1621008698"/>
              </p:ext>
            </p:extLst>
          </p:nvPr>
        </p:nvGraphicFramePr>
        <p:xfrm>
          <a:off x="3944888"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2">
                        <a:lumMod val="5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2">
                        <a:lumMod val="2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2">
                        <a:lumMod val="10000"/>
                      </a:schemeClr>
                    </a:solidFill>
                  </a:tcPr>
                </a:tc>
                <a:extLst>
                  <a:ext uri="{0D108BD9-81ED-4DB2-BD59-A6C34878D82A}">
                    <a16:rowId xmlns:a16="http://schemas.microsoft.com/office/drawing/2014/main" val="10004"/>
                  </a:ext>
                </a:extLst>
              </a:tr>
            </a:tbl>
          </a:graphicData>
        </a:graphic>
      </p:graphicFrame>
      <p:graphicFrame>
        <p:nvGraphicFramePr>
          <p:cNvPr id="94" name="Group 55">
            <a:extLst>
              <a:ext uri="{FF2B5EF4-FFF2-40B4-BE49-F238E27FC236}">
                <a16:creationId xmlns:a16="http://schemas.microsoft.com/office/drawing/2014/main" id="{2FFD7B56-917F-426E-B0B6-993DD04943D4}"/>
              </a:ext>
            </a:extLst>
          </p:cNvPr>
          <p:cNvGraphicFramePr>
            <a:graphicFrameLocks noGrp="1"/>
          </p:cNvGraphicFramePr>
          <p:nvPr>
            <p:extLst>
              <p:ext uri="{D42A27DB-BD31-4B8C-83A1-F6EECF244321}">
                <p14:modId xmlns:p14="http://schemas.microsoft.com/office/powerpoint/2010/main" val="2763866521"/>
              </p:ext>
            </p:extLst>
          </p:nvPr>
        </p:nvGraphicFramePr>
        <p:xfrm>
          <a:off x="4300015"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2">
                        <a:lumMod val="7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2">
                        <a:lumMod val="50000"/>
                      </a:schemeClr>
                    </a:solidFill>
                  </a:tcPr>
                </a:tc>
                <a:extLst>
                  <a:ext uri="{0D108BD9-81ED-4DB2-BD59-A6C34878D82A}">
                    <a16:rowId xmlns:a16="http://schemas.microsoft.com/office/drawing/2014/main" val="10004"/>
                  </a:ext>
                </a:extLst>
              </a:tr>
            </a:tbl>
          </a:graphicData>
        </a:graphic>
      </p:graphicFrame>
      <p:graphicFrame>
        <p:nvGraphicFramePr>
          <p:cNvPr id="95" name="Group 55">
            <a:extLst>
              <a:ext uri="{FF2B5EF4-FFF2-40B4-BE49-F238E27FC236}">
                <a16:creationId xmlns:a16="http://schemas.microsoft.com/office/drawing/2014/main" id="{B629A4CA-0017-42AB-8449-4D704887E589}"/>
              </a:ext>
            </a:extLst>
          </p:cNvPr>
          <p:cNvGraphicFramePr>
            <a:graphicFrameLocks noGrp="1"/>
          </p:cNvGraphicFramePr>
          <p:nvPr>
            <p:extLst>
              <p:ext uri="{D42A27DB-BD31-4B8C-83A1-F6EECF244321}">
                <p14:modId xmlns:p14="http://schemas.microsoft.com/office/powerpoint/2010/main" val="3775346690"/>
              </p:ext>
            </p:extLst>
          </p:nvPr>
        </p:nvGraphicFramePr>
        <p:xfrm>
          <a:off x="4656665"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1">
                        <a:lumMod val="10000"/>
                        <a:lumOff val="9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1">
                        <a:lumMod val="25000"/>
                        <a:lumOff val="75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1">
                        <a:lumMod val="50000"/>
                        <a:lumOff val="5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1">
                        <a:lumMod val="75000"/>
                        <a:lumOff val="2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1">
                        <a:lumMod val="90000"/>
                        <a:lumOff val="10000"/>
                      </a:schemeClr>
                    </a:solidFill>
                  </a:tcPr>
                </a:tc>
                <a:extLst>
                  <a:ext uri="{0D108BD9-81ED-4DB2-BD59-A6C34878D82A}">
                    <a16:rowId xmlns:a16="http://schemas.microsoft.com/office/drawing/2014/main" val="10004"/>
                  </a:ext>
                </a:extLst>
              </a:tr>
            </a:tbl>
          </a:graphicData>
        </a:graphic>
      </p:graphicFrame>
      <p:graphicFrame>
        <p:nvGraphicFramePr>
          <p:cNvPr id="96" name="Group 55">
            <a:extLst>
              <a:ext uri="{FF2B5EF4-FFF2-40B4-BE49-F238E27FC236}">
                <a16:creationId xmlns:a16="http://schemas.microsoft.com/office/drawing/2014/main" id="{3E05344A-9B85-4EDF-A161-38D7DF05C88A}"/>
              </a:ext>
            </a:extLst>
          </p:cNvPr>
          <p:cNvGraphicFramePr>
            <a:graphicFrameLocks noGrp="1"/>
          </p:cNvGraphicFramePr>
          <p:nvPr>
            <p:extLst>
              <p:ext uri="{D42A27DB-BD31-4B8C-83A1-F6EECF244321}">
                <p14:modId xmlns:p14="http://schemas.microsoft.com/office/powerpoint/2010/main" val="322268851"/>
              </p:ext>
            </p:extLst>
          </p:nvPr>
        </p:nvGraphicFramePr>
        <p:xfrm>
          <a:off x="5016705"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2">
                        <a:lumMod val="7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2">
                        <a:lumMod val="50000"/>
                      </a:schemeClr>
                    </a:solidFill>
                  </a:tcPr>
                </a:tc>
                <a:extLst>
                  <a:ext uri="{0D108BD9-81ED-4DB2-BD59-A6C34878D82A}">
                    <a16:rowId xmlns:a16="http://schemas.microsoft.com/office/drawing/2014/main" val="10004"/>
                  </a:ext>
                </a:extLst>
              </a:tr>
            </a:tbl>
          </a:graphicData>
        </a:graphic>
      </p:graphicFrame>
      <p:graphicFrame>
        <p:nvGraphicFramePr>
          <p:cNvPr id="97" name="Group 55">
            <a:extLst>
              <a:ext uri="{FF2B5EF4-FFF2-40B4-BE49-F238E27FC236}">
                <a16:creationId xmlns:a16="http://schemas.microsoft.com/office/drawing/2014/main" id="{65D952A9-0D49-45A8-890D-B822D205CF1F}"/>
              </a:ext>
            </a:extLst>
          </p:cNvPr>
          <p:cNvGraphicFramePr>
            <a:graphicFrameLocks noGrp="1"/>
          </p:cNvGraphicFramePr>
          <p:nvPr>
            <p:extLst>
              <p:ext uri="{D42A27DB-BD31-4B8C-83A1-F6EECF244321}">
                <p14:modId xmlns:p14="http://schemas.microsoft.com/office/powerpoint/2010/main" val="1362961964"/>
              </p:ext>
            </p:extLst>
          </p:nvPr>
        </p:nvGraphicFramePr>
        <p:xfrm>
          <a:off x="5349044"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3">
                        <a:lumMod val="50000"/>
                      </a:schemeClr>
                    </a:solidFill>
                  </a:tcPr>
                </a:tc>
                <a:extLst>
                  <a:ext uri="{0D108BD9-81ED-4DB2-BD59-A6C34878D82A}">
                    <a16:rowId xmlns:a16="http://schemas.microsoft.com/office/drawing/2014/main" val="10004"/>
                  </a:ext>
                </a:extLst>
              </a:tr>
            </a:tbl>
          </a:graphicData>
        </a:graphic>
      </p:graphicFrame>
      <p:graphicFrame>
        <p:nvGraphicFramePr>
          <p:cNvPr id="98" name="Group 55">
            <a:extLst>
              <a:ext uri="{FF2B5EF4-FFF2-40B4-BE49-F238E27FC236}">
                <a16:creationId xmlns:a16="http://schemas.microsoft.com/office/drawing/2014/main" id="{9DD71B0E-830E-4AB6-BB97-B03DC8026C71}"/>
              </a:ext>
            </a:extLst>
          </p:cNvPr>
          <p:cNvGraphicFramePr>
            <a:graphicFrameLocks noGrp="1"/>
          </p:cNvGraphicFramePr>
          <p:nvPr>
            <p:extLst>
              <p:ext uri="{D42A27DB-BD31-4B8C-83A1-F6EECF244321}">
                <p14:modId xmlns:p14="http://schemas.microsoft.com/office/powerpoint/2010/main" val="4201553532"/>
              </p:ext>
            </p:extLst>
          </p:nvPr>
        </p:nvGraphicFramePr>
        <p:xfrm>
          <a:off x="5704171"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4">
                        <a:lumMod val="50000"/>
                      </a:schemeClr>
                    </a:solidFill>
                  </a:tcPr>
                </a:tc>
                <a:extLst>
                  <a:ext uri="{0D108BD9-81ED-4DB2-BD59-A6C34878D82A}">
                    <a16:rowId xmlns:a16="http://schemas.microsoft.com/office/drawing/2014/main" val="10004"/>
                  </a:ext>
                </a:extLst>
              </a:tr>
            </a:tbl>
          </a:graphicData>
        </a:graphic>
      </p:graphicFrame>
      <p:graphicFrame>
        <p:nvGraphicFramePr>
          <p:cNvPr id="99" name="Group 55">
            <a:extLst>
              <a:ext uri="{FF2B5EF4-FFF2-40B4-BE49-F238E27FC236}">
                <a16:creationId xmlns:a16="http://schemas.microsoft.com/office/drawing/2014/main" id="{522ABA8A-C1C3-4419-97E8-2833CB39EE35}"/>
              </a:ext>
            </a:extLst>
          </p:cNvPr>
          <p:cNvGraphicFramePr>
            <a:graphicFrameLocks noGrp="1"/>
          </p:cNvGraphicFramePr>
          <p:nvPr>
            <p:extLst>
              <p:ext uri="{D42A27DB-BD31-4B8C-83A1-F6EECF244321}">
                <p14:modId xmlns:p14="http://schemas.microsoft.com/office/powerpoint/2010/main" val="1740529730"/>
              </p:ext>
            </p:extLst>
          </p:nvPr>
        </p:nvGraphicFramePr>
        <p:xfrm>
          <a:off x="6060821"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5">
                        <a:lumMod val="5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5">
                        <a:lumMod val="2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5">
                        <a:lumMod val="10000"/>
                      </a:schemeClr>
                    </a:solidFill>
                  </a:tcPr>
                </a:tc>
                <a:extLst>
                  <a:ext uri="{0D108BD9-81ED-4DB2-BD59-A6C34878D82A}">
                    <a16:rowId xmlns:a16="http://schemas.microsoft.com/office/drawing/2014/main" val="10004"/>
                  </a:ext>
                </a:extLst>
              </a:tr>
            </a:tbl>
          </a:graphicData>
        </a:graphic>
      </p:graphicFrame>
      <p:graphicFrame>
        <p:nvGraphicFramePr>
          <p:cNvPr id="100" name="Group 55">
            <a:extLst>
              <a:ext uri="{FF2B5EF4-FFF2-40B4-BE49-F238E27FC236}">
                <a16:creationId xmlns:a16="http://schemas.microsoft.com/office/drawing/2014/main" id="{E3F8D575-1F06-4694-B85A-99EA51878253}"/>
              </a:ext>
            </a:extLst>
          </p:cNvPr>
          <p:cNvGraphicFramePr>
            <a:graphicFrameLocks noGrp="1"/>
          </p:cNvGraphicFramePr>
          <p:nvPr>
            <p:extLst>
              <p:ext uri="{D42A27DB-BD31-4B8C-83A1-F6EECF244321}">
                <p14:modId xmlns:p14="http://schemas.microsoft.com/office/powerpoint/2010/main" val="2055654459"/>
              </p:ext>
            </p:extLst>
          </p:nvPr>
        </p:nvGraphicFramePr>
        <p:xfrm>
          <a:off x="6420861"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6">
                        <a:lumMod val="50000"/>
                      </a:schemeClr>
                    </a:solidFill>
                  </a:tcPr>
                </a:tc>
                <a:extLst>
                  <a:ext uri="{0D108BD9-81ED-4DB2-BD59-A6C34878D82A}">
                    <a16:rowId xmlns:a16="http://schemas.microsoft.com/office/drawing/2014/main" val="10004"/>
                  </a:ext>
                </a:extLst>
              </a:tr>
            </a:tbl>
          </a:graphicData>
        </a:graphic>
      </p:graphicFrame>
      <p:sp>
        <p:nvSpPr>
          <p:cNvPr id="101" name="AutoShape 3">
            <a:extLst>
              <a:ext uri="{FF2B5EF4-FFF2-40B4-BE49-F238E27FC236}">
                <a16:creationId xmlns:a16="http://schemas.microsoft.com/office/drawing/2014/main" id="{8943F84B-21E6-41E7-BE7F-27EDD3213C81}"/>
              </a:ext>
            </a:extLst>
          </p:cNvPr>
          <p:cNvSpPr>
            <a:spLocks noChangeArrowheads="1"/>
          </p:cNvSpPr>
          <p:nvPr/>
        </p:nvSpPr>
        <p:spPr bwMode="gray">
          <a:xfrm>
            <a:off x="3228198" y="3485216"/>
            <a:ext cx="260330" cy="259200"/>
          </a:xfrm>
          <a:prstGeom prst="roundRect">
            <a:avLst>
              <a:gd name="adj" fmla="val 0"/>
            </a:avLst>
          </a:prstGeom>
          <a:solidFill>
            <a:schemeClr val="bg1"/>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02" name="AutoShape 3">
            <a:extLst>
              <a:ext uri="{FF2B5EF4-FFF2-40B4-BE49-F238E27FC236}">
                <a16:creationId xmlns:a16="http://schemas.microsoft.com/office/drawing/2014/main" id="{9184CB21-CB33-4C91-94E3-302DF8DA332E}"/>
              </a:ext>
            </a:extLst>
          </p:cNvPr>
          <p:cNvSpPr>
            <a:spLocks noChangeArrowheads="1"/>
          </p:cNvSpPr>
          <p:nvPr/>
        </p:nvSpPr>
        <p:spPr bwMode="gray">
          <a:xfrm>
            <a:off x="3584848" y="3485216"/>
            <a:ext cx="260330" cy="259200"/>
          </a:xfrm>
          <a:prstGeom prst="roundRect">
            <a:avLst>
              <a:gd name="adj" fmla="val 0"/>
            </a:avLst>
          </a:prstGeom>
          <a:solidFill>
            <a:schemeClr val="tx1"/>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03" name="AutoShape 3">
            <a:extLst>
              <a:ext uri="{FF2B5EF4-FFF2-40B4-BE49-F238E27FC236}">
                <a16:creationId xmlns:a16="http://schemas.microsoft.com/office/drawing/2014/main" id="{5155562F-9B5E-487F-9B79-81F0728CC7D0}"/>
              </a:ext>
            </a:extLst>
          </p:cNvPr>
          <p:cNvSpPr>
            <a:spLocks noChangeArrowheads="1"/>
          </p:cNvSpPr>
          <p:nvPr/>
        </p:nvSpPr>
        <p:spPr bwMode="gray">
          <a:xfrm>
            <a:off x="3944888" y="3485216"/>
            <a:ext cx="260330" cy="259200"/>
          </a:xfrm>
          <a:prstGeom prst="roundRect">
            <a:avLst>
              <a:gd name="adj" fmla="val 0"/>
            </a:avLst>
          </a:prstGeom>
          <a:solidFill>
            <a:schemeClr val="bg2"/>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04" name="AutoShape 3">
            <a:extLst>
              <a:ext uri="{FF2B5EF4-FFF2-40B4-BE49-F238E27FC236}">
                <a16:creationId xmlns:a16="http://schemas.microsoft.com/office/drawing/2014/main" id="{875DB464-0A12-407D-9853-7B209A3CDDBA}"/>
              </a:ext>
            </a:extLst>
          </p:cNvPr>
          <p:cNvSpPr>
            <a:spLocks noChangeArrowheads="1"/>
          </p:cNvSpPr>
          <p:nvPr/>
        </p:nvSpPr>
        <p:spPr bwMode="gray">
          <a:xfrm>
            <a:off x="4296626" y="3485216"/>
            <a:ext cx="260330" cy="259200"/>
          </a:xfrm>
          <a:prstGeom prst="roundRect">
            <a:avLst>
              <a:gd name="adj" fmla="val 0"/>
            </a:avLst>
          </a:prstGeom>
          <a:solidFill>
            <a:schemeClr val="tx2"/>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05" name="AutoShape 3">
            <a:extLst>
              <a:ext uri="{FF2B5EF4-FFF2-40B4-BE49-F238E27FC236}">
                <a16:creationId xmlns:a16="http://schemas.microsoft.com/office/drawing/2014/main" id="{50DB6595-970A-4916-945D-4D541A0061D0}"/>
              </a:ext>
            </a:extLst>
          </p:cNvPr>
          <p:cNvSpPr>
            <a:spLocks noChangeArrowheads="1"/>
          </p:cNvSpPr>
          <p:nvPr/>
        </p:nvSpPr>
        <p:spPr bwMode="gray">
          <a:xfrm>
            <a:off x="4656666" y="3485216"/>
            <a:ext cx="260330" cy="259200"/>
          </a:xfrm>
          <a:prstGeom prst="roundRect">
            <a:avLst>
              <a:gd name="adj" fmla="val 0"/>
            </a:avLst>
          </a:prstGeom>
          <a:solidFill>
            <a:schemeClr val="accent1"/>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06" name="AutoShape 3">
            <a:extLst>
              <a:ext uri="{FF2B5EF4-FFF2-40B4-BE49-F238E27FC236}">
                <a16:creationId xmlns:a16="http://schemas.microsoft.com/office/drawing/2014/main" id="{F8451D7A-65D8-4FE3-AA84-248DCD97D73B}"/>
              </a:ext>
            </a:extLst>
          </p:cNvPr>
          <p:cNvSpPr>
            <a:spLocks noChangeArrowheads="1"/>
          </p:cNvSpPr>
          <p:nvPr/>
        </p:nvSpPr>
        <p:spPr bwMode="gray">
          <a:xfrm>
            <a:off x="5016706" y="3485216"/>
            <a:ext cx="260330" cy="259200"/>
          </a:xfrm>
          <a:prstGeom prst="roundRect">
            <a:avLst>
              <a:gd name="adj" fmla="val 0"/>
            </a:avLst>
          </a:prstGeom>
          <a:solidFill>
            <a:schemeClr val="accent2"/>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07" name="AutoShape 3">
            <a:extLst>
              <a:ext uri="{FF2B5EF4-FFF2-40B4-BE49-F238E27FC236}">
                <a16:creationId xmlns:a16="http://schemas.microsoft.com/office/drawing/2014/main" id="{22986577-2E18-4CA0-81CB-97CB9154B202}"/>
              </a:ext>
            </a:extLst>
          </p:cNvPr>
          <p:cNvSpPr>
            <a:spLocks noChangeArrowheads="1"/>
          </p:cNvSpPr>
          <p:nvPr/>
        </p:nvSpPr>
        <p:spPr bwMode="gray">
          <a:xfrm>
            <a:off x="5349044" y="3485216"/>
            <a:ext cx="260330" cy="259200"/>
          </a:xfrm>
          <a:prstGeom prst="roundRect">
            <a:avLst>
              <a:gd name="adj" fmla="val 0"/>
            </a:avLst>
          </a:prstGeom>
          <a:solidFill>
            <a:schemeClr val="accent3"/>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08" name="AutoShape 3">
            <a:extLst>
              <a:ext uri="{FF2B5EF4-FFF2-40B4-BE49-F238E27FC236}">
                <a16:creationId xmlns:a16="http://schemas.microsoft.com/office/drawing/2014/main" id="{CA727408-63A8-40FF-9177-B8EF308460FB}"/>
              </a:ext>
            </a:extLst>
          </p:cNvPr>
          <p:cNvSpPr>
            <a:spLocks noChangeArrowheads="1"/>
          </p:cNvSpPr>
          <p:nvPr/>
        </p:nvSpPr>
        <p:spPr bwMode="gray">
          <a:xfrm>
            <a:off x="5700782" y="3485216"/>
            <a:ext cx="260330" cy="259200"/>
          </a:xfrm>
          <a:prstGeom prst="roundRect">
            <a:avLst>
              <a:gd name="adj" fmla="val 0"/>
            </a:avLst>
          </a:prstGeom>
          <a:solidFill>
            <a:schemeClr val="accent4"/>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09" name="AutoShape 3">
            <a:extLst>
              <a:ext uri="{FF2B5EF4-FFF2-40B4-BE49-F238E27FC236}">
                <a16:creationId xmlns:a16="http://schemas.microsoft.com/office/drawing/2014/main" id="{83CEF2B6-18B7-489A-AA83-5CD2D787D6E0}"/>
              </a:ext>
            </a:extLst>
          </p:cNvPr>
          <p:cNvSpPr>
            <a:spLocks noChangeArrowheads="1"/>
          </p:cNvSpPr>
          <p:nvPr/>
        </p:nvSpPr>
        <p:spPr bwMode="gray">
          <a:xfrm>
            <a:off x="6060822" y="3485216"/>
            <a:ext cx="260330" cy="259200"/>
          </a:xfrm>
          <a:prstGeom prst="roundRect">
            <a:avLst>
              <a:gd name="adj" fmla="val 0"/>
            </a:avLst>
          </a:prstGeom>
          <a:solidFill>
            <a:schemeClr val="accent5"/>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10" name="AutoShape 3">
            <a:extLst>
              <a:ext uri="{FF2B5EF4-FFF2-40B4-BE49-F238E27FC236}">
                <a16:creationId xmlns:a16="http://schemas.microsoft.com/office/drawing/2014/main" id="{E0AF0FC8-9B4A-4CEA-A2BA-520F81334362}"/>
              </a:ext>
            </a:extLst>
          </p:cNvPr>
          <p:cNvSpPr>
            <a:spLocks noChangeArrowheads="1"/>
          </p:cNvSpPr>
          <p:nvPr/>
        </p:nvSpPr>
        <p:spPr bwMode="gray">
          <a:xfrm>
            <a:off x="6420862" y="3485216"/>
            <a:ext cx="260330" cy="259200"/>
          </a:xfrm>
          <a:prstGeom prst="roundRect">
            <a:avLst>
              <a:gd name="adj" fmla="val 0"/>
            </a:avLst>
          </a:prstGeom>
          <a:solidFill>
            <a:schemeClr val="accent6"/>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11" name="AutoShape 3">
            <a:extLst>
              <a:ext uri="{FF2B5EF4-FFF2-40B4-BE49-F238E27FC236}">
                <a16:creationId xmlns:a16="http://schemas.microsoft.com/office/drawing/2014/main" id="{488C61E7-A25B-463B-941F-0FD1895314D8}"/>
              </a:ext>
            </a:extLst>
          </p:cNvPr>
          <p:cNvSpPr>
            <a:spLocks noChangeArrowheads="1"/>
          </p:cNvSpPr>
          <p:nvPr/>
        </p:nvSpPr>
        <p:spPr bwMode="gray">
          <a:xfrm>
            <a:off x="3152800" y="5148572"/>
            <a:ext cx="3600397" cy="1052204"/>
          </a:xfrm>
          <a:prstGeom prst="roundRect">
            <a:avLst>
              <a:gd name="adj" fmla="val 0"/>
            </a:avLst>
          </a:prstGeom>
          <a:solidFill>
            <a:schemeClr val="bg1"/>
          </a:solidFill>
          <a:ln w="6350">
            <a:solidFill>
              <a:schemeClr val="tx1">
                <a:lumMod val="50000"/>
                <a:lumOff val="50000"/>
              </a:schemeClr>
            </a:solidFill>
          </a:ln>
          <a:effectLst/>
        </p:spPr>
        <p:txBody>
          <a:bodyPr wrap="square" lIns="180000" tIns="180000" rIns="180000" bIns="0" anchor="t" anchorCtr="0">
            <a:noAutofit/>
          </a:bodyPr>
          <a:lstStyle/>
          <a:p>
            <a:pPr lvl="0">
              <a:lnSpc>
                <a:spcPct val="120000"/>
              </a:lnSpc>
              <a:spcBef>
                <a:spcPct val="0"/>
              </a:spcBef>
              <a:spcAft>
                <a:spcPts val="600"/>
              </a:spcAft>
            </a:pPr>
            <a:r>
              <a:rPr lang="ja-JP" altLang="en-US" sz="1400" b="1">
                <a:cs typeface="メイリオ" pitchFamily="50" charset="-128"/>
              </a:rPr>
              <a:t>標準の色</a:t>
            </a:r>
            <a:endParaRPr lang="en-US" altLang="ja-JP" sz="1400" b="1" dirty="0">
              <a:cs typeface="メイリオ" pitchFamily="50" charset="-128"/>
            </a:endParaRPr>
          </a:p>
        </p:txBody>
      </p:sp>
      <p:sp>
        <p:nvSpPr>
          <p:cNvPr id="112" name="AutoShape 3">
            <a:extLst>
              <a:ext uri="{FF2B5EF4-FFF2-40B4-BE49-F238E27FC236}">
                <a16:creationId xmlns:a16="http://schemas.microsoft.com/office/drawing/2014/main" id="{CE43B511-8DF1-4B2D-97E2-B8A472543BFC}"/>
              </a:ext>
            </a:extLst>
          </p:cNvPr>
          <p:cNvSpPr>
            <a:spLocks noChangeArrowheads="1"/>
          </p:cNvSpPr>
          <p:nvPr/>
        </p:nvSpPr>
        <p:spPr bwMode="gray">
          <a:xfrm>
            <a:off x="5664780" y="3456384"/>
            <a:ext cx="1088420" cy="324632"/>
          </a:xfrm>
          <a:prstGeom prst="roundRect">
            <a:avLst>
              <a:gd name="adj" fmla="val 0"/>
            </a:avLst>
          </a:prstGeom>
          <a:solidFill>
            <a:schemeClr val="tx1">
              <a:alpha val="49000"/>
            </a:schemeClr>
          </a:solidFill>
          <a:ln>
            <a:no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solidFill>
                <a:schemeClr val="bg1"/>
              </a:solidFill>
              <a:latin typeface="+mn-ea"/>
              <a:cs typeface="メイリオ" pitchFamily="50" charset="-128"/>
            </a:endParaRPr>
          </a:p>
        </p:txBody>
      </p:sp>
      <p:sp>
        <p:nvSpPr>
          <p:cNvPr id="113" name="AutoShape 3">
            <a:extLst>
              <a:ext uri="{FF2B5EF4-FFF2-40B4-BE49-F238E27FC236}">
                <a16:creationId xmlns:a16="http://schemas.microsoft.com/office/drawing/2014/main" id="{9E7C528E-B573-4E7E-89E9-770228806EC8}"/>
              </a:ext>
            </a:extLst>
          </p:cNvPr>
          <p:cNvSpPr>
            <a:spLocks noChangeArrowheads="1"/>
          </p:cNvSpPr>
          <p:nvPr/>
        </p:nvSpPr>
        <p:spPr bwMode="gray">
          <a:xfrm>
            <a:off x="4613202" y="3456384"/>
            <a:ext cx="699838" cy="324632"/>
          </a:xfrm>
          <a:prstGeom prst="roundRect">
            <a:avLst>
              <a:gd name="adj" fmla="val 0"/>
            </a:avLst>
          </a:prstGeom>
          <a:solidFill>
            <a:schemeClr val="tx1">
              <a:alpha val="49000"/>
            </a:schemeClr>
          </a:solidFill>
          <a:ln>
            <a:no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solidFill>
                <a:schemeClr val="bg1"/>
              </a:solidFill>
              <a:latin typeface="+mn-ea"/>
              <a:cs typeface="メイリオ" pitchFamily="50" charset="-128"/>
            </a:endParaRPr>
          </a:p>
        </p:txBody>
      </p:sp>
      <p:sp>
        <p:nvSpPr>
          <p:cNvPr id="114" name="AutoShape 3">
            <a:extLst>
              <a:ext uri="{FF2B5EF4-FFF2-40B4-BE49-F238E27FC236}">
                <a16:creationId xmlns:a16="http://schemas.microsoft.com/office/drawing/2014/main" id="{B08ADC19-D785-4830-A67B-0CFCD587DE03}"/>
              </a:ext>
            </a:extLst>
          </p:cNvPr>
          <p:cNvSpPr>
            <a:spLocks noChangeArrowheads="1"/>
          </p:cNvSpPr>
          <p:nvPr/>
        </p:nvSpPr>
        <p:spPr bwMode="gray">
          <a:xfrm>
            <a:off x="3908884" y="3456384"/>
            <a:ext cx="351738" cy="324632"/>
          </a:xfrm>
          <a:prstGeom prst="roundRect">
            <a:avLst>
              <a:gd name="adj" fmla="val 0"/>
            </a:avLst>
          </a:prstGeom>
          <a:solidFill>
            <a:schemeClr val="tx1">
              <a:alpha val="49000"/>
            </a:schemeClr>
          </a:solidFill>
          <a:ln>
            <a:no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solidFill>
                <a:schemeClr val="bg1"/>
              </a:solidFill>
              <a:latin typeface="+mn-ea"/>
              <a:cs typeface="メイリオ" pitchFamily="50" charset="-128"/>
            </a:endParaRPr>
          </a:p>
        </p:txBody>
      </p:sp>
      <p:sp>
        <p:nvSpPr>
          <p:cNvPr id="115" name="AutoShape 3">
            <a:extLst>
              <a:ext uri="{FF2B5EF4-FFF2-40B4-BE49-F238E27FC236}">
                <a16:creationId xmlns:a16="http://schemas.microsoft.com/office/drawing/2014/main" id="{EC3764AD-45ED-490F-A38E-1811EFAFB295}"/>
              </a:ext>
            </a:extLst>
          </p:cNvPr>
          <p:cNvSpPr>
            <a:spLocks noChangeArrowheads="1"/>
          </p:cNvSpPr>
          <p:nvPr/>
        </p:nvSpPr>
        <p:spPr bwMode="gray">
          <a:xfrm>
            <a:off x="3228198" y="5733256"/>
            <a:ext cx="260330" cy="259200"/>
          </a:xfrm>
          <a:prstGeom prst="roundRect">
            <a:avLst>
              <a:gd name="adj" fmla="val 0"/>
            </a:avLst>
          </a:prstGeom>
          <a:solidFill>
            <a:srgbClr val="C0000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16" name="AutoShape 3">
            <a:extLst>
              <a:ext uri="{FF2B5EF4-FFF2-40B4-BE49-F238E27FC236}">
                <a16:creationId xmlns:a16="http://schemas.microsoft.com/office/drawing/2014/main" id="{957B72D6-9694-4C0C-83F2-7283461FABBA}"/>
              </a:ext>
            </a:extLst>
          </p:cNvPr>
          <p:cNvSpPr>
            <a:spLocks noChangeArrowheads="1"/>
          </p:cNvSpPr>
          <p:nvPr/>
        </p:nvSpPr>
        <p:spPr bwMode="gray">
          <a:xfrm>
            <a:off x="3584848" y="5733256"/>
            <a:ext cx="260330" cy="259200"/>
          </a:xfrm>
          <a:prstGeom prst="roundRect">
            <a:avLst>
              <a:gd name="adj" fmla="val 0"/>
            </a:avLst>
          </a:prstGeom>
          <a:solidFill>
            <a:srgbClr val="FF000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17" name="AutoShape 3">
            <a:extLst>
              <a:ext uri="{FF2B5EF4-FFF2-40B4-BE49-F238E27FC236}">
                <a16:creationId xmlns:a16="http://schemas.microsoft.com/office/drawing/2014/main" id="{2C26B2F8-954E-4DB4-9073-8AF1E0093F47}"/>
              </a:ext>
            </a:extLst>
          </p:cNvPr>
          <p:cNvSpPr>
            <a:spLocks noChangeArrowheads="1"/>
          </p:cNvSpPr>
          <p:nvPr/>
        </p:nvSpPr>
        <p:spPr bwMode="gray">
          <a:xfrm>
            <a:off x="3944888" y="5733256"/>
            <a:ext cx="260330" cy="259200"/>
          </a:xfrm>
          <a:prstGeom prst="roundRect">
            <a:avLst>
              <a:gd name="adj" fmla="val 0"/>
            </a:avLst>
          </a:prstGeom>
          <a:solidFill>
            <a:srgbClr val="FFC00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18" name="AutoShape 3">
            <a:extLst>
              <a:ext uri="{FF2B5EF4-FFF2-40B4-BE49-F238E27FC236}">
                <a16:creationId xmlns:a16="http://schemas.microsoft.com/office/drawing/2014/main" id="{ED0B4F0D-9216-440F-BB7E-4F83935594D2}"/>
              </a:ext>
            </a:extLst>
          </p:cNvPr>
          <p:cNvSpPr>
            <a:spLocks noChangeArrowheads="1"/>
          </p:cNvSpPr>
          <p:nvPr/>
        </p:nvSpPr>
        <p:spPr bwMode="gray">
          <a:xfrm>
            <a:off x="4296626" y="5733256"/>
            <a:ext cx="260330" cy="259200"/>
          </a:xfrm>
          <a:prstGeom prst="roundRect">
            <a:avLst>
              <a:gd name="adj" fmla="val 0"/>
            </a:avLst>
          </a:prstGeom>
          <a:solidFill>
            <a:srgbClr val="FFFF0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19" name="AutoShape 3">
            <a:extLst>
              <a:ext uri="{FF2B5EF4-FFF2-40B4-BE49-F238E27FC236}">
                <a16:creationId xmlns:a16="http://schemas.microsoft.com/office/drawing/2014/main" id="{B90C70E1-7F75-47DA-9EEA-50552DF38C3E}"/>
              </a:ext>
            </a:extLst>
          </p:cNvPr>
          <p:cNvSpPr>
            <a:spLocks noChangeArrowheads="1"/>
          </p:cNvSpPr>
          <p:nvPr/>
        </p:nvSpPr>
        <p:spPr bwMode="gray">
          <a:xfrm>
            <a:off x="4656666" y="5733256"/>
            <a:ext cx="260330" cy="259200"/>
          </a:xfrm>
          <a:prstGeom prst="roundRect">
            <a:avLst>
              <a:gd name="adj" fmla="val 0"/>
            </a:avLst>
          </a:prstGeom>
          <a:solidFill>
            <a:srgbClr val="92D05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20" name="AutoShape 3">
            <a:extLst>
              <a:ext uri="{FF2B5EF4-FFF2-40B4-BE49-F238E27FC236}">
                <a16:creationId xmlns:a16="http://schemas.microsoft.com/office/drawing/2014/main" id="{DFBA2F98-3D92-4FA2-83C1-C0DED06D47A3}"/>
              </a:ext>
            </a:extLst>
          </p:cNvPr>
          <p:cNvSpPr>
            <a:spLocks noChangeArrowheads="1"/>
          </p:cNvSpPr>
          <p:nvPr/>
        </p:nvSpPr>
        <p:spPr bwMode="gray">
          <a:xfrm>
            <a:off x="5016706" y="5733256"/>
            <a:ext cx="260330" cy="259200"/>
          </a:xfrm>
          <a:prstGeom prst="roundRect">
            <a:avLst>
              <a:gd name="adj" fmla="val 0"/>
            </a:avLst>
          </a:prstGeom>
          <a:solidFill>
            <a:srgbClr val="00B05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21" name="AutoShape 3">
            <a:extLst>
              <a:ext uri="{FF2B5EF4-FFF2-40B4-BE49-F238E27FC236}">
                <a16:creationId xmlns:a16="http://schemas.microsoft.com/office/drawing/2014/main" id="{5E342E63-F69B-4D21-98E8-8FB3AA232FF5}"/>
              </a:ext>
            </a:extLst>
          </p:cNvPr>
          <p:cNvSpPr>
            <a:spLocks noChangeArrowheads="1"/>
          </p:cNvSpPr>
          <p:nvPr/>
        </p:nvSpPr>
        <p:spPr bwMode="gray">
          <a:xfrm>
            <a:off x="5349044" y="5733256"/>
            <a:ext cx="260330" cy="259200"/>
          </a:xfrm>
          <a:prstGeom prst="roundRect">
            <a:avLst>
              <a:gd name="adj" fmla="val 0"/>
            </a:avLst>
          </a:prstGeom>
          <a:solidFill>
            <a:srgbClr val="00B0F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22" name="AutoShape 3">
            <a:extLst>
              <a:ext uri="{FF2B5EF4-FFF2-40B4-BE49-F238E27FC236}">
                <a16:creationId xmlns:a16="http://schemas.microsoft.com/office/drawing/2014/main" id="{DD68176F-0AAD-4EF3-9DE0-D067D2FDDAAD}"/>
              </a:ext>
            </a:extLst>
          </p:cNvPr>
          <p:cNvSpPr>
            <a:spLocks noChangeArrowheads="1"/>
          </p:cNvSpPr>
          <p:nvPr/>
        </p:nvSpPr>
        <p:spPr bwMode="gray">
          <a:xfrm>
            <a:off x="5700782" y="5733256"/>
            <a:ext cx="260330" cy="259200"/>
          </a:xfrm>
          <a:prstGeom prst="roundRect">
            <a:avLst>
              <a:gd name="adj" fmla="val 0"/>
            </a:avLst>
          </a:prstGeom>
          <a:solidFill>
            <a:srgbClr val="0070C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23" name="AutoShape 3">
            <a:extLst>
              <a:ext uri="{FF2B5EF4-FFF2-40B4-BE49-F238E27FC236}">
                <a16:creationId xmlns:a16="http://schemas.microsoft.com/office/drawing/2014/main" id="{43D22A2E-4889-4EF9-A9C5-AE16EF517759}"/>
              </a:ext>
            </a:extLst>
          </p:cNvPr>
          <p:cNvSpPr>
            <a:spLocks noChangeArrowheads="1"/>
          </p:cNvSpPr>
          <p:nvPr/>
        </p:nvSpPr>
        <p:spPr bwMode="gray">
          <a:xfrm>
            <a:off x="6060822" y="5733256"/>
            <a:ext cx="260330" cy="259200"/>
          </a:xfrm>
          <a:prstGeom prst="roundRect">
            <a:avLst>
              <a:gd name="adj" fmla="val 0"/>
            </a:avLst>
          </a:prstGeom>
          <a:solidFill>
            <a:srgbClr val="00206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24" name="AutoShape 3">
            <a:extLst>
              <a:ext uri="{FF2B5EF4-FFF2-40B4-BE49-F238E27FC236}">
                <a16:creationId xmlns:a16="http://schemas.microsoft.com/office/drawing/2014/main" id="{C4F49D4A-E00E-4609-BB47-75174C6DD791}"/>
              </a:ext>
            </a:extLst>
          </p:cNvPr>
          <p:cNvSpPr>
            <a:spLocks noChangeArrowheads="1"/>
          </p:cNvSpPr>
          <p:nvPr/>
        </p:nvSpPr>
        <p:spPr bwMode="gray">
          <a:xfrm>
            <a:off x="6420862" y="5733256"/>
            <a:ext cx="260330" cy="259200"/>
          </a:xfrm>
          <a:prstGeom prst="roundRect">
            <a:avLst>
              <a:gd name="adj" fmla="val 0"/>
            </a:avLst>
          </a:prstGeom>
          <a:solidFill>
            <a:srgbClr val="7030A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125" name="AutoShape 3">
            <a:extLst>
              <a:ext uri="{FF2B5EF4-FFF2-40B4-BE49-F238E27FC236}">
                <a16:creationId xmlns:a16="http://schemas.microsoft.com/office/drawing/2014/main" id="{5E9D9874-A73C-4650-9643-71B137559D03}"/>
              </a:ext>
            </a:extLst>
          </p:cNvPr>
          <p:cNvSpPr>
            <a:spLocks noChangeArrowheads="1"/>
          </p:cNvSpPr>
          <p:nvPr/>
        </p:nvSpPr>
        <p:spPr bwMode="gray">
          <a:xfrm>
            <a:off x="3152800" y="3780420"/>
            <a:ext cx="3600397" cy="2420355"/>
          </a:xfrm>
          <a:prstGeom prst="roundRect">
            <a:avLst>
              <a:gd name="adj" fmla="val 0"/>
            </a:avLst>
          </a:prstGeom>
          <a:solidFill>
            <a:schemeClr val="tx1">
              <a:alpha val="49000"/>
            </a:schemeClr>
          </a:solidFill>
          <a:ln>
            <a:no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solidFill>
                <a:schemeClr val="bg1"/>
              </a:solidFill>
              <a:latin typeface="+mn-ea"/>
              <a:cs typeface="メイリオ" pitchFamily="50" charset="-128"/>
            </a:endParaRPr>
          </a:p>
        </p:txBody>
      </p:sp>
    </p:spTree>
    <p:extLst>
      <p:ext uri="{BB962C8B-B14F-4D97-AF65-F5344CB8AC3E}">
        <p14:creationId xmlns:p14="http://schemas.microsoft.com/office/powerpoint/2010/main" val="8011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oup 55">
            <a:extLst>
              <a:ext uri="{FF2B5EF4-FFF2-40B4-BE49-F238E27FC236}">
                <a16:creationId xmlns:a16="http://schemas.microsoft.com/office/drawing/2014/main" id="{6D39F3DB-6CFC-424E-8B9A-C809FEEFD835}"/>
              </a:ext>
            </a:extLst>
          </p:cNvPr>
          <p:cNvGraphicFramePr>
            <a:graphicFrameLocks noGrp="1"/>
          </p:cNvGraphicFramePr>
          <p:nvPr>
            <p:extLst>
              <p:ext uri="{D42A27DB-BD31-4B8C-83A1-F6EECF244321}">
                <p14:modId xmlns:p14="http://schemas.microsoft.com/office/powerpoint/2010/main" val="185150840"/>
              </p:ext>
            </p:extLst>
          </p:nvPr>
        </p:nvGraphicFramePr>
        <p:xfrm>
          <a:off x="3702419" y="2546035"/>
          <a:ext cx="2511056" cy="1727181"/>
        </p:xfrm>
        <a:graphic>
          <a:graphicData uri="http://schemas.openxmlformats.org/drawingml/2006/table">
            <a:tbl>
              <a:tblPr/>
              <a:tblGrid>
                <a:gridCol w="488242">
                  <a:extLst>
                    <a:ext uri="{9D8B030D-6E8A-4147-A177-3AD203B41FA5}">
                      <a16:colId xmlns:a16="http://schemas.microsoft.com/office/drawing/2014/main" val="20000"/>
                    </a:ext>
                  </a:extLst>
                </a:gridCol>
                <a:gridCol w="2022814">
                  <a:extLst>
                    <a:ext uri="{9D8B030D-6E8A-4147-A177-3AD203B41FA5}">
                      <a16:colId xmlns:a16="http://schemas.microsoft.com/office/drawing/2014/main" val="324125992"/>
                    </a:ext>
                  </a:extLst>
                </a:gridCol>
              </a:tblGrid>
              <a:tr h="1727181">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1" lang="ja-JP" altLang="en-US" sz="10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04612" marR="104612" marT="69742" marB="52306" anchor="ctr" horzOverflow="overflow">
                    <a:lnL w="6350" cap="flat" cmpd="sng" algn="ctr">
                      <a:solidFill>
                        <a:schemeClr val="tx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1" lang="ja-JP" altLang="en-US" sz="10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04612" marR="104612" marT="69742" marB="52306" anchor="ctr" horzOverflow="overflow">
                    <a:lnL w="6350" cap="flat" cmpd="sng" algn="ctr">
                      <a:no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タイトル 3"/>
          <p:cNvSpPr>
            <a:spLocks noGrp="1"/>
          </p:cNvSpPr>
          <p:nvPr>
            <p:ph type="title"/>
          </p:nvPr>
        </p:nvSpPr>
        <p:spPr/>
        <p:txBody>
          <a:bodyPr/>
          <a:lstStyle/>
          <a:p>
            <a:r>
              <a:rPr lang="en-US" altLang="ja-JP" dirty="0"/>
              <a:t>3</a:t>
            </a:r>
            <a:r>
              <a:rPr kumimoji="1" lang="en-US" altLang="ja-JP" dirty="0"/>
              <a:t>. </a:t>
            </a:r>
            <a:r>
              <a:rPr kumimoji="1" lang="ja-JP" altLang="en-US" dirty="0"/>
              <a:t>スライド背景（レイアウト）</a:t>
            </a:r>
          </a:p>
        </p:txBody>
      </p:sp>
      <p:sp>
        <p:nvSpPr>
          <p:cNvPr id="2" name="フッター プレースホルダー 1">
            <a:extLst>
              <a:ext uri="{FF2B5EF4-FFF2-40B4-BE49-F238E27FC236}">
                <a16:creationId xmlns:a16="http://schemas.microsoft.com/office/drawing/2014/main" id="{F5AEEA87-E228-4666-9744-F5FC06AE5F20}"/>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CC072AFF-C57C-4E86-AF43-7078526E907E}"/>
              </a:ext>
            </a:extLst>
          </p:cNvPr>
          <p:cNvSpPr>
            <a:spLocks noGrp="1"/>
          </p:cNvSpPr>
          <p:nvPr>
            <p:ph type="sldNum" sz="quarter" idx="11"/>
          </p:nvPr>
        </p:nvSpPr>
        <p:spPr/>
        <p:txBody>
          <a:bodyPr/>
          <a:lstStyle/>
          <a:p>
            <a:fld id="{FB3508C7-2FE0-4945-9CBD-863E05F850D2}" type="slidenum">
              <a:rPr lang="ja-JP" altLang="en-US" smtClean="0"/>
              <a:pPr/>
              <a:t>8</a:t>
            </a:fld>
            <a:endParaRPr lang="ja-JP" altLang="en-US" dirty="0"/>
          </a:p>
        </p:txBody>
      </p:sp>
      <p:sp>
        <p:nvSpPr>
          <p:cNvPr id="5" name="AutoShape 3"/>
          <p:cNvSpPr>
            <a:spLocks noChangeArrowheads="1"/>
          </p:cNvSpPr>
          <p:nvPr/>
        </p:nvSpPr>
        <p:spPr bwMode="auto">
          <a:xfrm>
            <a:off x="812800" y="972000"/>
            <a:ext cx="8280399" cy="6217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1600" dirty="0">
                <a:latin typeface="+mn-ea"/>
                <a:cs typeface="メイリオ" pitchFamily="50" charset="-128"/>
              </a:rPr>
              <a:t>スライドは、扱うコンテンツの内容に応じて「背景（レイアウト）」を切り替え、資料のストーリー展開にメリハリをつける。</a:t>
            </a:r>
            <a:endParaRPr lang="en-US" altLang="ja-JP" sz="1600" dirty="0">
              <a:latin typeface="+mn-ea"/>
              <a:cs typeface="メイリオ" pitchFamily="50" charset="-128"/>
            </a:endParaRPr>
          </a:p>
        </p:txBody>
      </p:sp>
      <p:sp>
        <p:nvSpPr>
          <p:cNvPr id="11" name="AutoShape 14"/>
          <p:cNvSpPr>
            <a:spLocks noChangeArrowheads="1"/>
          </p:cNvSpPr>
          <p:nvPr/>
        </p:nvSpPr>
        <p:spPr bwMode="auto">
          <a:xfrm>
            <a:off x="804900" y="4437112"/>
            <a:ext cx="2527263" cy="1056828"/>
          </a:xfrm>
          <a:prstGeom prst="roundRect">
            <a:avLst>
              <a:gd name="adj" fmla="val 0"/>
            </a:avLst>
          </a:prstGeom>
          <a:noFill/>
          <a:ln w="28575">
            <a:noFill/>
          </a:ln>
          <a:effectLst/>
        </p:spPr>
        <p:txBody>
          <a:bodyPr wrap="square" lIns="0" tIns="0" rIns="0" bIns="0" anchor="t" anchorCtr="0">
            <a:spAutoFit/>
          </a:bodyPr>
          <a:lstStyle/>
          <a:p>
            <a:pPr algn="just">
              <a:lnSpc>
                <a:spcPct val="130000"/>
              </a:lnSpc>
              <a:spcAft>
                <a:spcPts val="600"/>
              </a:spcAft>
            </a:pPr>
            <a:r>
              <a:rPr lang="ja-JP" altLang="en-US" sz="1050" dirty="0"/>
              <a:t>プレゼン資料の表紙に使用するレイアウト。表紙らしさを強調するため、スライドの対角線上に三角形の要素を配置。</a:t>
            </a:r>
            <a:endParaRPr lang="en-US" altLang="ja-JP" sz="1050" dirty="0"/>
          </a:p>
          <a:p>
            <a:pPr marL="171450" indent="-171450" algn="just">
              <a:lnSpc>
                <a:spcPct val="130000"/>
              </a:lnSpc>
              <a:spcAft>
                <a:spcPts val="600"/>
              </a:spcAft>
              <a:buFont typeface="メイリオ" panose="020B0604030504040204" pitchFamily="50" charset="-128"/>
              <a:buChar char="✱"/>
            </a:pPr>
            <a:r>
              <a:rPr lang="ja-JP" altLang="en-US" sz="900" dirty="0"/>
              <a:t>裏表紙用に色使いを反転したバージョンも併せて収録。</a:t>
            </a:r>
            <a:endParaRPr lang="en-US" altLang="ja-JP" sz="900" dirty="0"/>
          </a:p>
        </p:txBody>
      </p:sp>
      <p:sp>
        <p:nvSpPr>
          <p:cNvPr id="12" name="AutoShape 14"/>
          <p:cNvSpPr>
            <a:spLocks noChangeArrowheads="1"/>
          </p:cNvSpPr>
          <p:nvPr/>
        </p:nvSpPr>
        <p:spPr bwMode="auto">
          <a:xfrm>
            <a:off x="3733799" y="4437112"/>
            <a:ext cx="2479675" cy="618054"/>
          </a:xfrm>
          <a:prstGeom prst="roundRect">
            <a:avLst>
              <a:gd name="adj" fmla="val 0"/>
            </a:avLst>
          </a:prstGeom>
          <a:noFill/>
          <a:ln w="28575">
            <a:noFill/>
          </a:ln>
          <a:effectLst/>
        </p:spPr>
        <p:txBody>
          <a:bodyPr wrap="square" lIns="0" tIns="0" rIns="0" bIns="0" anchor="t" anchorCtr="0">
            <a:spAutoFit/>
          </a:bodyPr>
          <a:lstStyle/>
          <a:p>
            <a:pPr algn="just">
              <a:lnSpc>
                <a:spcPct val="130000"/>
              </a:lnSpc>
              <a:spcAft>
                <a:spcPts val="600"/>
              </a:spcAft>
            </a:pPr>
            <a:r>
              <a:rPr lang="ja-JP" altLang="en-US" sz="1050" dirty="0">
                <a:latin typeface="+mn-ea"/>
              </a:rPr>
              <a:t>目次を記載するレイアウト。コンテンツスライドとの差別化のため、左五分の一ほどをメインカラーで塗りつぶしている。</a:t>
            </a:r>
          </a:p>
        </p:txBody>
      </p:sp>
      <p:sp>
        <p:nvSpPr>
          <p:cNvPr id="13" name="AutoShape 14"/>
          <p:cNvSpPr>
            <a:spLocks noChangeArrowheads="1"/>
          </p:cNvSpPr>
          <p:nvPr/>
        </p:nvSpPr>
        <p:spPr bwMode="auto">
          <a:xfrm>
            <a:off x="6566486" y="4448057"/>
            <a:ext cx="2519360" cy="407997"/>
          </a:xfrm>
          <a:prstGeom prst="roundRect">
            <a:avLst>
              <a:gd name="adj" fmla="val 0"/>
            </a:avLst>
          </a:prstGeom>
          <a:noFill/>
          <a:ln w="28575">
            <a:noFill/>
          </a:ln>
          <a:effectLst/>
        </p:spPr>
        <p:txBody>
          <a:bodyPr wrap="square" lIns="0" tIns="0" rIns="0" bIns="0" anchor="t" anchorCtr="0">
            <a:spAutoFit/>
          </a:bodyPr>
          <a:lstStyle/>
          <a:p>
            <a:pPr lvl="0" algn="just">
              <a:lnSpc>
                <a:spcPct val="130000"/>
              </a:lnSpc>
              <a:spcAft>
                <a:spcPts val="600"/>
              </a:spcAft>
            </a:pPr>
            <a:r>
              <a:rPr lang="ja-JP" altLang="en-US" sz="1050" dirty="0"/>
              <a:t>章もしくは節タイトルを記載するためのレイアウト。</a:t>
            </a:r>
          </a:p>
        </p:txBody>
      </p:sp>
      <p:grpSp>
        <p:nvGrpSpPr>
          <p:cNvPr id="7" name="グループ化 6">
            <a:extLst>
              <a:ext uri="{FF2B5EF4-FFF2-40B4-BE49-F238E27FC236}">
                <a16:creationId xmlns:a16="http://schemas.microsoft.com/office/drawing/2014/main" id="{7BC88FCC-3EF4-4C9B-A739-61D968A3474C}"/>
              </a:ext>
            </a:extLst>
          </p:cNvPr>
          <p:cNvGrpSpPr/>
          <p:nvPr/>
        </p:nvGrpSpPr>
        <p:grpSpPr>
          <a:xfrm>
            <a:off x="6573838" y="2528900"/>
            <a:ext cx="2519360" cy="1738625"/>
            <a:chOff x="6509358" y="2600906"/>
            <a:chExt cx="2583840" cy="1783123"/>
          </a:xfrm>
        </p:grpSpPr>
        <p:sp>
          <p:nvSpPr>
            <p:cNvPr id="16" name="AutoShape 3">
              <a:extLst>
                <a:ext uri="{FF2B5EF4-FFF2-40B4-BE49-F238E27FC236}">
                  <a16:creationId xmlns:a16="http://schemas.microsoft.com/office/drawing/2014/main" id="{6A8C9BCE-C12E-42CC-ABE4-FADC6E3CDE6D}"/>
                </a:ext>
              </a:extLst>
            </p:cNvPr>
            <p:cNvSpPr>
              <a:spLocks noChangeArrowheads="1"/>
            </p:cNvSpPr>
            <p:nvPr/>
          </p:nvSpPr>
          <p:spPr bwMode="auto">
            <a:xfrm>
              <a:off x="6509358" y="2600906"/>
              <a:ext cx="2583840" cy="1783123"/>
            </a:xfrm>
            <a:prstGeom prst="roundRect">
              <a:avLst>
                <a:gd name="adj" fmla="val 0"/>
              </a:avLst>
            </a:prstGeom>
            <a:solidFill>
              <a:schemeClr val="bg2"/>
            </a:solidFill>
            <a:ln w="6350">
              <a:solidFill>
                <a:schemeClr val="tx1">
                  <a:lumMod val="60000"/>
                  <a:lumOff val="40000"/>
                </a:schemeClr>
              </a:solidFill>
            </a:ln>
            <a:effectLst/>
          </p:spPr>
          <p:txBody>
            <a:bodyPr wrap="square" lIns="180000" tIns="72000" rIns="180000" bIns="54000" anchor="ctr" anchorCtr="0">
              <a:noAutofit/>
            </a:bodyPr>
            <a:lstStyle/>
            <a:p>
              <a:pPr algn="ctr">
                <a:lnSpc>
                  <a:spcPct val="120000"/>
                </a:lnSpc>
                <a:spcBef>
                  <a:spcPct val="0"/>
                </a:spcBef>
              </a:pPr>
              <a:endParaRPr lang="ja-JP" altLang="en-US" sz="1000" b="1" dirty="0">
                <a:latin typeface="+mn-ea"/>
                <a:cs typeface="メイリオ" pitchFamily="50" charset="-128"/>
              </a:endParaRPr>
            </a:p>
          </p:txBody>
        </p:sp>
        <p:sp>
          <p:nvSpPr>
            <p:cNvPr id="17" name="AutoShape 3">
              <a:extLst>
                <a:ext uri="{FF2B5EF4-FFF2-40B4-BE49-F238E27FC236}">
                  <a16:creationId xmlns:a16="http://schemas.microsoft.com/office/drawing/2014/main" id="{8772BA7F-F935-417D-93BB-5EE3992263E7}"/>
                </a:ext>
              </a:extLst>
            </p:cNvPr>
            <p:cNvSpPr>
              <a:spLocks noChangeArrowheads="1"/>
            </p:cNvSpPr>
            <p:nvPr/>
          </p:nvSpPr>
          <p:spPr bwMode="auto">
            <a:xfrm>
              <a:off x="6689378" y="3384455"/>
              <a:ext cx="2223800" cy="216024"/>
            </a:xfrm>
            <a:prstGeom prst="roundRect">
              <a:avLst>
                <a:gd name="adj" fmla="val 0"/>
              </a:avLst>
            </a:prstGeom>
            <a:noFill/>
            <a:ln w="6350">
              <a:solidFill>
                <a:schemeClr val="tx2"/>
              </a:solidFill>
            </a:ln>
            <a:effectLst/>
          </p:spPr>
          <p:txBody>
            <a:bodyPr wrap="square" lIns="180000" tIns="72000" rIns="180000" bIns="54000" anchor="ctr" anchorCtr="0">
              <a:noAutofit/>
            </a:bodyPr>
            <a:lstStyle/>
            <a:p>
              <a:pPr algn="ctr">
                <a:lnSpc>
                  <a:spcPct val="120000"/>
                </a:lnSpc>
                <a:spcBef>
                  <a:spcPct val="0"/>
                </a:spcBef>
              </a:pPr>
              <a:r>
                <a:rPr lang="en-US" altLang="ja-JP" sz="1000" dirty="0">
                  <a:solidFill>
                    <a:schemeClr val="tx2"/>
                  </a:solidFill>
                  <a:latin typeface="+mn-ea"/>
                  <a:cs typeface="メイリオ" pitchFamily="50" charset="-128"/>
                </a:rPr>
                <a:t>Title</a:t>
              </a:r>
              <a:endParaRPr lang="ja-JP" altLang="en-US" sz="1000" dirty="0">
                <a:solidFill>
                  <a:schemeClr val="tx2"/>
                </a:solidFill>
                <a:latin typeface="+mn-ea"/>
                <a:cs typeface="メイリオ" pitchFamily="50" charset="-128"/>
              </a:endParaRPr>
            </a:p>
          </p:txBody>
        </p:sp>
      </p:grpSp>
      <p:grpSp>
        <p:nvGrpSpPr>
          <p:cNvPr id="8" name="グループ化 7">
            <a:extLst>
              <a:ext uri="{FF2B5EF4-FFF2-40B4-BE49-F238E27FC236}">
                <a16:creationId xmlns:a16="http://schemas.microsoft.com/office/drawing/2014/main" id="{F1C97CAE-D95F-4735-82D5-1FA96BF99F12}"/>
              </a:ext>
            </a:extLst>
          </p:cNvPr>
          <p:cNvGrpSpPr/>
          <p:nvPr/>
        </p:nvGrpSpPr>
        <p:grpSpPr>
          <a:xfrm>
            <a:off x="812800" y="2534630"/>
            <a:ext cx="2519363" cy="1732895"/>
            <a:chOff x="812800" y="2600906"/>
            <a:chExt cx="2592388" cy="1783124"/>
          </a:xfrm>
        </p:grpSpPr>
        <p:sp>
          <p:nvSpPr>
            <p:cNvPr id="15" name="AutoShape 3">
              <a:extLst>
                <a:ext uri="{FF2B5EF4-FFF2-40B4-BE49-F238E27FC236}">
                  <a16:creationId xmlns:a16="http://schemas.microsoft.com/office/drawing/2014/main" id="{459B46BB-8184-4E3E-958B-A50B94CE22D1}"/>
                </a:ext>
              </a:extLst>
            </p:cNvPr>
            <p:cNvSpPr>
              <a:spLocks noChangeArrowheads="1"/>
            </p:cNvSpPr>
            <p:nvPr/>
          </p:nvSpPr>
          <p:spPr bwMode="auto">
            <a:xfrm>
              <a:off x="812800" y="2600907"/>
              <a:ext cx="2583840" cy="1783123"/>
            </a:xfrm>
            <a:prstGeom prst="roundRect">
              <a:avLst>
                <a:gd name="adj" fmla="val 0"/>
              </a:avLst>
            </a:prstGeom>
            <a:solidFill>
              <a:schemeClr val="bg1"/>
            </a:solidFill>
            <a:ln w="6350">
              <a:solidFill>
                <a:schemeClr val="tx1">
                  <a:lumMod val="60000"/>
                  <a:lumOff val="40000"/>
                </a:schemeClr>
              </a:solidFill>
            </a:ln>
            <a:effectLst/>
          </p:spPr>
          <p:txBody>
            <a:bodyPr wrap="square" lIns="180000" tIns="72000" rIns="180000" bIns="54000" anchor="ctr" anchorCtr="0">
              <a:noAutofit/>
            </a:bodyPr>
            <a:lstStyle/>
            <a:p>
              <a:pPr algn="ctr">
                <a:lnSpc>
                  <a:spcPct val="120000"/>
                </a:lnSpc>
                <a:spcBef>
                  <a:spcPct val="0"/>
                </a:spcBef>
              </a:pPr>
              <a:r>
                <a:rPr lang="en-US" altLang="ja-JP" sz="1000" b="1" dirty="0">
                  <a:latin typeface="+mn-ea"/>
                  <a:cs typeface="メイリオ" pitchFamily="50" charset="-128"/>
                </a:rPr>
                <a:t>Title</a:t>
              </a:r>
              <a:endParaRPr lang="ja-JP" altLang="en-US" sz="1000" b="1" dirty="0">
                <a:latin typeface="+mn-ea"/>
                <a:cs typeface="メイリオ" pitchFamily="50" charset="-128"/>
              </a:endParaRPr>
            </a:p>
          </p:txBody>
        </p:sp>
        <p:sp>
          <p:nvSpPr>
            <p:cNvPr id="18" name="直角三角形 17">
              <a:extLst>
                <a:ext uri="{FF2B5EF4-FFF2-40B4-BE49-F238E27FC236}">
                  <a16:creationId xmlns:a16="http://schemas.microsoft.com/office/drawing/2014/main" id="{131CAB15-597C-9A4E-A717-BCD942B01C2A}"/>
                </a:ext>
              </a:extLst>
            </p:cNvPr>
            <p:cNvSpPr/>
            <p:nvPr/>
          </p:nvSpPr>
          <p:spPr bwMode="auto">
            <a:xfrm flipV="1">
              <a:off x="812801" y="2600906"/>
              <a:ext cx="180022" cy="180022"/>
            </a:xfrm>
            <a:prstGeom prst="rtTriangle">
              <a:avLst/>
            </a:prstGeom>
            <a:solidFill>
              <a:schemeClr val="tx2"/>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9" name="直角三角形 18">
              <a:extLst>
                <a:ext uri="{FF2B5EF4-FFF2-40B4-BE49-F238E27FC236}">
                  <a16:creationId xmlns:a16="http://schemas.microsoft.com/office/drawing/2014/main" id="{4D725644-24A0-1546-9098-386A2BF90623}"/>
                </a:ext>
              </a:extLst>
            </p:cNvPr>
            <p:cNvSpPr/>
            <p:nvPr/>
          </p:nvSpPr>
          <p:spPr bwMode="auto">
            <a:xfrm flipH="1">
              <a:off x="3225166" y="4204007"/>
              <a:ext cx="180022" cy="180022"/>
            </a:xfrm>
            <a:prstGeom prst="rtTriangle">
              <a:avLst/>
            </a:prstGeom>
            <a:solidFill>
              <a:schemeClr val="tx2"/>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sp>
        <p:nvSpPr>
          <p:cNvPr id="20" name="AutoShape 3">
            <a:extLst>
              <a:ext uri="{FF2B5EF4-FFF2-40B4-BE49-F238E27FC236}">
                <a16:creationId xmlns:a16="http://schemas.microsoft.com/office/drawing/2014/main" id="{031F0A15-FF5E-42F3-AE1B-15AA3855D475}"/>
              </a:ext>
            </a:extLst>
          </p:cNvPr>
          <p:cNvSpPr>
            <a:spLocks noChangeArrowheads="1"/>
          </p:cNvSpPr>
          <p:nvPr/>
        </p:nvSpPr>
        <p:spPr bwMode="auto">
          <a:xfrm>
            <a:off x="1474436" y="1887399"/>
            <a:ext cx="1187784"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表紙／裏表紙</a:t>
            </a:r>
          </a:p>
        </p:txBody>
      </p:sp>
      <p:sp>
        <p:nvSpPr>
          <p:cNvPr id="21" name="AutoShape 3">
            <a:extLst>
              <a:ext uri="{FF2B5EF4-FFF2-40B4-BE49-F238E27FC236}">
                <a16:creationId xmlns:a16="http://schemas.microsoft.com/office/drawing/2014/main" id="{F1434AF9-4CF7-45D7-AD7D-01052946958A}"/>
              </a:ext>
            </a:extLst>
          </p:cNvPr>
          <p:cNvSpPr>
            <a:spLocks noChangeArrowheads="1"/>
          </p:cNvSpPr>
          <p:nvPr/>
        </p:nvSpPr>
        <p:spPr bwMode="auto">
          <a:xfrm>
            <a:off x="4359108" y="1887399"/>
            <a:ext cx="1187784"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目次</a:t>
            </a:r>
          </a:p>
        </p:txBody>
      </p:sp>
      <p:sp>
        <p:nvSpPr>
          <p:cNvPr id="22" name="AutoShape 3">
            <a:extLst>
              <a:ext uri="{FF2B5EF4-FFF2-40B4-BE49-F238E27FC236}">
                <a16:creationId xmlns:a16="http://schemas.microsoft.com/office/drawing/2014/main" id="{2B7281B1-8EE8-4C07-BEBD-47B40577F5A3}"/>
              </a:ext>
            </a:extLst>
          </p:cNvPr>
          <p:cNvSpPr>
            <a:spLocks noChangeArrowheads="1"/>
          </p:cNvSpPr>
          <p:nvPr/>
        </p:nvSpPr>
        <p:spPr bwMode="auto">
          <a:xfrm>
            <a:off x="7243966" y="1887399"/>
            <a:ext cx="1187784"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中扉</a:t>
            </a:r>
          </a:p>
        </p:txBody>
      </p:sp>
      <p:grpSp>
        <p:nvGrpSpPr>
          <p:cNvPr id="9" name="グループ化 8">
            <a:extLst>
              <a:ext uri="{FF2B5EF4-FFF2-40B4-BE49-F238E27FC236}">
                <a16:creationId xmlns:a16="http://schemas.microsoft.com/office/drawing/2014/main" id="{B535BF89-3D37-4112-BBA5-25038C781EB2}"/>
              </a:ext>
            </a:extLst>
          </p:cNvPr>
          <p:cNvGrpSpPr/>
          <p:nvPr/>
        </p:nvGrpSpPr>
        <p:grpSpPr>
          <a:xfrm>
            <a:off x="992560" y="5560449"/>
            <a:ext cx="905496" cy="640859"/>
            <a:chOff x="2426667" y="5353330"/>
            <a:chExt cx="905496" cy="640859"/>
          </a:xfrm>
        </p:grpSpPr>
        <p:sp>
          <p:nvSpPr>
            <p:cNvPr id="23" name="AutoShape 3">
              <a:extLst>
                <a:ext uri="{FF2B5EF4-FFF2-40B4-BE49-F238E27FC236}">
                  <a16:creationId xmlns:a16="http://schemas.microsoft.com/office/drawing/2014/main" id="{A00E3A3E-83A3-4978-951B-8ED0EBC82AE0}"/>
                </a:ext>
              </a:extLst>
            </p:cNvPr>
            <p:cNvSpPr>
              <a:spLocks noChangeArrowheads="1"/>
            </p:cNvSpPr>
            <p:nvPr/>
          </p:nvSpPr>
          <p:spPr bwMode="auto">
            <a:xfrm>
              <a:off x="2426667" y="5353330"/>
              <a:ext cx="905496" cy="637392"/>
            </a:xfrm>
            <a:prstGeom prst="roundRect">
              <a:avLst>
                <a:gd name="adj" fmla="val 0"/>
              </a:avLst>
            </a:prstGeom>
            <a:solidFill>
              <a:schemeClr val="tx2"/>
            </a:solidFill>
            <a:ln w="6350">
              <a:noFill/>
            </a:ln>
            <a:effectLst/>
          </p:spPr>
          <p:txBody>
            <a:bodyPr wrap="square" lIns="108000" tIns="72000" rIns="108000" bIns="54000" anchor="ctr" anchorCtr="0">
              <a:noAutofit/>
            </a:bodyPr>
            <a:lstStyle/>
            <a:p>
              <a:pPr algn="ctr">
                <a:lnSpc>
                  <a:spcPct val="120000"/>
                </a:lnSpc>
                <a:spcBef>
                  <a:spcPct val="0"/>
                </a:spcBef>
              </a:pPr>
              <a:endParaRPr lang="ja-JP" altLang="en-US" sz="900" dirty="0">
                <a:solidFill>
                  <a:schemeClr val="bg1"/>
                </a:solidFill>
                <a:latin typeface="+mn-ea"/>
                <a:cs typeface="メイリオ" pitchFamily="50" charset="-128"/>
              </a:endParaRPr>
            </a:p>
          </p:txBody>
        </p:sp>
        <p:sp>
          <p:nvSpPr>
            <p:cNvPr id="26" name="直角三角形 25">
              <a:extLst>
                <a:ext uri="{FF2B5EF4-FFF2-40B4-BE49-F238E27FC236}">
                  <a16:creationId xmlns:a16="http://schemas.microsoft.com/office/drawing/2014/main" id="{A9DE12CF-F689-4545-A335-AB662117D687}"/>
                </a:ext>
              </a:extLst>
            </p:cNvPr>
            <p:cNvSpPr/>
            <p:nvPr/>
          </p:nvSpPr>
          <p:spPr bwMode="auto">
            <a:xfrm flipV="1">
              <a:off x="2426667" y="5356796"/>
              <a:ext cx="114066" cy="114066"/>
            </a:xfrm>
            <a:prstGeom prst="rtTriangle">
              <a:avLst/>
            </a:prstGeom>
            <a:solidFill>
              <a:schemeClr val="bg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28" name="直角三角形 27">
              <a:extLst>
                <a:ext uri="{FF2B5EF4-FFF2-40B4-BE49-F238E27FC236}">
                  <a16:creationId xmlns:a16="http://schemas.microsoft.com/office/drawing/2014/main" id="{F9537269-B4C2-4551-9354-EA2DCABD47C8}"/>
                </a:ext>
              </a:extLst>
            </p:cNvPr>
            <p:cNvSpPr/>
            <p:nvPr/>
          </p:nvSpPr>
          <p:spPr bwMode="auto">
            <a:xfrm flipH="1">
              <a:off x="3218097" y="5880123"/>
              <a:ext cx="114066" cy="114066"/>
            </a:xfrm>
            <a:prstGeom prst="rtTriangle">
              <a:avLst/>
            </a:prstGeom>
            <a:solidFill>
              <a:schemeClr val="bg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29" name="AutoShape 3">
              <a:extLst>
                <a:ext uri="{FF2B5EF4-FFF2-40B4-BE49-F238E27FC236}">
                  <a16:creationId xmlns:a16="http://schemas.microsoft.com/office/drawing/2014/main" id="{5E855ABD-FCA6-405A-A20F-E751674BB980}"/>
                </a:ext>
              </a:extLst>
            </p:cNvPr>
            <p:cNvSpPr>
              <a:spLocks noChangeArrowheads="1"/>
            </p:cNvSpPr>
            <p:nvPr/>
          </p:nvSpPr>
          <p:spPr bwMode="auto">
            <a:xfrm>
              <a:off x="2426667" y="5353330"/>
              <a:ext cx="905496" cy="637392"/>
            </a:xfrm>
            <a:prstGeom prst="roundRect">
              <a:avLst>
                <a:gd name="adj" fmla="val 0"/>
              </a:avLst>
            </a:prstGeom>
            <a:noFill/>
            <a:ln w="6350">
              <a:solidFill>
                <a:schemeClr val="tx2"/>
              </a:solidFill>
            </a:ln>
            <a:effectLst/>
          </p:spPr>
          <p:txBody>
            <a:bodyPr wrap="square" lIns="108000" tIns="72000" rIns="108000" bIns="54000" anchor="ctr" anchorCtr="0">
              <a:noAutofit/>
            </a:bodyPr>
            <a:lstStyle/>
            <a:p>
              <a:pPr algn="ctr">
                <a:lnSpc>
                  <a:spcPct val="120000"/>
                </a:lnSpc>
                <a:spcBef>
                  <a:spcPct val="0"/>
                </a:spcBef>
              </a:pPr>
              <a:endParaRPr lang="ja-JP" altLang="en-US" sz="900" dirty="0">
                <a:solidFill>
                  <a:schemeClr val="bg1"/>
                </a:solidFill>
                <a:latin typeface="+mn-ea"/>
                <a:cs typeface="メイリオ" pitchFamily="50" charset="-128"/>
              </a:endParaRPr>
            </a:p>
          </p:txBody>
        </p:sp>
      </p:grpSp>
    </p:spTree>
    <p:extLst>
      <p:ext uri="{BB962C8B-B14F-4D97-AF65-F5344CB8AC3E}">
        <p14:creationId xmlns:p14="http://schemas.microsoft.com/office/powerpoint/2010/main" val="1081269437"/>
      </p:ext>
    </p:extLst>
  </p:cSld>
  <p:clrMapOvr>
    <a:masterClrMapping/>
  </p:clrMapOvr>
</p:sld>
</file>

<file path=ppt/theme/theme1.xml><?xml version="1.0" encoding="utf-8"?>
<a:theme xmlns:a="http://schemas.openxmlformats.org/drawingml/2006/main" name="presentation-design-2022-a4">
  <a:themeElements>
    <a:clrScheme name="presentation-design-2022">
      <a:dk1>
        <a:srgbClr val="333333"/>
      </a:dk1>
      <a:lt1>
        <a:srgbClr val="FFFFFF"/>
      </a:lt1>
      <a:dk2>
        <a:srgbClr val="0071BC"/>
      </a:dk2>
      <a:lt2>
        <a:srgbClr val="E2F1FA"/>
      </a:lt2>
      <a:accent1>
        <a:srgbClr val="00215D"/>
      </a:accent1>
      <a:accent2>
        <a:srgbClr val="0071BC"/>
      </a:accent2>
      <a:accent3>
        <a:srgbClr val="FF5050"/>
      </a:accent3>
      <a:accent4>
        <a:srgbClr val="FF8F86"/>
      </a:accent4>
      <a:accent5>
        <a:srgbClr val="E7E7EA"/>
      </a:accent5>
      <a:accent6>
        <a:srgbClr val="B5B5B8"/>
      </a:accent6>
      <a:hlink>
        <a:srgbClr val="0071BC"/>
      </a:hlink>
      <a:folHlink>
        <a:srgbClr val="00215D"/>
      </a:folHlink>
    </a:clrScheme>
    <a:fontScheme name="PowerPoint Design">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6350">
          <a:solidFill>
            <a:schemeClr val="tx1"/>
          </a:solidFill>
        </a:ln>
        <a:effectLst/>
      </a:spPr>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defPPr algn="just">
          <a:lnSpc>
            <a:spcPct val="140000"/>
          </a:lnSpc>
          <a:spcBef>
            <a:spcPct val="0"/>
          </a:spcBef>
          <a:spcAft>
            <a:spcPts val="600"/>
          </a:spcAft>
          <a:defRPr kumimoji="1" sz="1600" dirty="0" smtClean="0">
            <a:solidFill>
              <a:srgbClr val="4D4D4D"/>
            </a:solidFill>
            <a:latin typeface="メイリオ" pitchFamily="50" charset="-128"/>
            <a:ea typeface="メイリオ" pitchFamily="50" charset="-128"/>
            <a:cs typeface="メイリオ" pitchFamily="50"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design-2020" id="{67081F9E-F15A-499D-BDA3-679F9C409731}" vid="{909AA7B6-7290-4C48-A745-8CDC3955E6F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3220</Words>
  <Application>Microsoft Office PowerPoint</Application>
  <PresentationFormat>A4 210 x 297 mm</PresentationFormat>
  <Paragraphs>413</Paragraphs>
  <Slides>37</Slides>
  <Notes>19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37</vt:i4>
      </vt:variant>
    </vt:vector>
  </HeadingPairs>
  <TitlesOfParts>
    <vt:vector size="43" baseType="lpstr">
      <vt:lpstr>Zapf Dingbats</vt:lpstr>
      <vt:lpstr>メイリオ</vt:lpstr>
      <vt:lpstr>Arial</vt:lpstr>
      <vt:lpstr>Calibri</vt:lpstr>
      <vt:lpstr>Wingdings</vt:lpstr>
      <vt:lpstr>presentation-design-2022-a4</vt:lpstr>
      <vt:lpstr>デザイン・テンプレート</vt:lpstr>
      <vt:lpstr>はじめに</vt:lpstr>
      <vt:lpstr>パワーポイントの品質と生産性を向上させる デザイン・テンプレート［ デザインルール編｜A4版 ］</vt:lpstr>
      <vt:lpstr>1. スライドサイズ</vt:lpstr>
      <vt:lpstr>スライドサイズの確認方法</vt:lpstr>
      <vt:lpstr>スライドサイズ「A4」の見え方の違い</vt:lpstr>
      <vt:lpstr>2. テーマカラー</vt:lpstr>
      <vt:lpstr>色の選び方</vt:lpstr>
      <vt:lpstr>3. スライド背景（レイアウト）</vt:lpstr>
      <vt:lpstr>続き｜3. スライド背景（レイアウト）</vt:lpstr>
      <vt:lpstr>サンプル｜スライド背景（レイアウト）</vt:lpstr>
      <vt:lpstr>レイアウトの切り替え方法</vt:lpstr>
      <vt:lpstr>4. ガイド</vt:lpstr>
      <vt:lpstr>ガイドの表示／非表示の切り替え方</vt:lpstr>
      <vt:lpstr>5. ヘッダー／フッター</vt:lpstr>
      <vt:lpstr>フッター（コピーライト表記）の記載を変更する方法</vt:lpstr>
      <vt:lpstr>6. フォント</vt:lpstr>
      <vt:lpstr>7. メッセージライン</vt:lpstr>
      <vt:lpstr>8. 見出し</vt:lpstr>
      <vt:lpstr>9. キャプション</vt:lpstr>
      <vt:lpstr>10. 補足説明</vt:lpstr>
      <vt:lpstr>11. 箇条書き</vt:lpstr>
      <vt:lpstr>箇条書き機能の使い方</vt:lpstr>
      <vt:lpstr>12. 表</vt:lpstr>
      <vt:lpstr>表の挿入｜表機能の使い方</vt:lpstr>
      <vt:lpstr>罫線の操作｜表機能の使い方</vt:lpstr>
      <vt:lpstr>セルの操作｜表機能の使い方</vt:lpstr>
      <vt:lpstr>パワーポイントの品質と生産性を向上させる デザイン・テンプレート［ デザインルール編｜A4版 ］</vt:lpstr>
      <vt:lpstr>b. 補足資料 1. 要素を効率よく揃えるコツ</vt:lpstr>
      <vt:lpstr>要素を揃えるメリット</vt:lpstr>
      <vt:lpstr>要素の整列に効果的な設定</vt:lpstr>
      <vt:lpstr>各設定の効果</vt:lpstr>
      <vt:lpstr>b. 補足資料 2. 文を読みやすく記載する方法</vt:lpstr>
      <vt:lpstr>「行間」を調節すると、文は読みやすくなる</vt:lpstr>
      <vt:lpstr>行間の設定方法</vt:lpstr>
      <vt:lpstr>行間／段落後の設定例</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2022-07-06T06:22:16Z</dcterms:created>
  <dcterms:modified xsi:type="dcterms:W3CDTF">2022-12-11T08:48:57Z</dcterms:modified>
</cp:coreProperties>
</file>